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6"/>
    <p:sldMasterId id="2147483673" r:id="rId67"/>
    <p:sldMasterId id="2147483681" r:id="rId68"/>
    <p:sldMasterId id="2147483689" r:id="rId69"/>
    <p:sldMasterId id="2147483697" r:id="rId70"/>
    <p:sldMasterId id="2147483705" r:id="rId71"/>
    <p:sldMasterId id="2147483713" r:id="rId72"/>
    <p:sldMasterId id="2147483735" r:id="rId73"/>
  </p:sldMasterIdLst>
  <p:notesMasterIdLst>
    <p:notesMasterId r:id="rId100"/>
  </p:notesMasterIdLst>
  <p:sldIdLst>
    <p:sldId id="522" r:id="rId74"/>
    <p:sldId id="752" r:id="rId75"/>
    <p:sldId id="741" r:id="rId76"/>
    <p:sldId id="638" r:id="rId77"/>
    <p:sldId id="641" r:id="rId78"/>
    <p:sldId id="740" r:id="rId79"/>
    <p:sldId id="727" r:id="rId80"/>
    <p:sldId id="728" r:id="rId81"/>
    <p:sldId id="636" r:id="rId82"/>
    <p:sldId id="640" r:id="rId83"/>
    <p:sldId id="743" r:id="rId84"/>
    <p:sldId id="744" r:id="rId85"/>
    <p:sldId id="745" r:id="rId86"/>
    <p:sldId id="746" r:id="rId87"/>
    <p:sldId id="753" r:id="rId88"/>
    <p:sldId id="725" r:id="rId89"/>
    <p:sldId id="714" r:id="rId90"/>
    <p:sldId id="747" r:id="rId91"/>
    <p:sldId id="748" r:id="rId92"/>
    <p:sldId id="749" r:id="rId93"/>
    <p:sldId id="750" r:id="rId94"/>
    <p:sldId id="680" r:id="rId95"/>
    <p:sldId id="642" r:id="rId96"/>
    <p:sldId id="735" r:id="rId97"/>
    <p:sldId id="736" r:id="rId98"/>
    <p:sldId id="751" r:id="rId99"/>
  </p:sldIdLst>
  <p:sldSz cx="9144000" cy="6858000" type="screen4x3"/>
  <p:notesSz cx="6858000" cy="9144000"/>
  <p:custDataLst>
    <p:tags r:id="rId10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03" d="100"/>
          <a:sy n="103" d="100"/>
        </p:scale>
        <p:origin x="38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Master" Target="slideMasters/slideMaster3.xml"/><Relationship Id="rId84" Type="http://schemas.openxmlformats.org/officeDocument/2006/relationships/slide" Target="slides/slide11.xml"/><Relationship Id="rId89" Type="http://schemas.openxmlformats.org/officeDocument/2006/relationships/slide" Target="slides/slide16.xml"/><Relationship Id="rId7" Type="http://schemas.openxmlformats.org/officeDocument/2006/relationships/customXml" Target="../customXml/item7.xml"/><Relationship Id="rId71" Type="http://schemas.openxmlformats.org/officeDocument/2006/relationships/slideMaster" Target="slideMasters/slideMaster6.xml"/><Relationship Id="rId92"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Master" Target="slideMasters/slideMaster1.xml"/><Relationship Id="rId74" Type="http://schemas.openxmlformats.org/officeDocument/2006/relationships/slide" Target="slides/slide1.xml"/><Relationship Id="rId79" Type="http://schemas.openxmlformats.org/officeDocument/2006/relationships/slide" Target="slides/slide6.xml"/><Relationship Id="rId87" Type="http://schemas.openxmlformats.org/officeDocument/2006/relationships/slide" Target="slides/slide14.xml"/><Relationship Id="rId102"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9.xml"/><Relationship Id="rId90" Type="http://schemas.openxmlformats.org/officeDocument/2006/relationships/slide" Target="slides/slide17.xml"/><Relationship Id="rId95" Type="http://schemas.openxmlformats.org/officeDocument/2006/relationships/slide" Target="slides/slide22.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slideMaster" Target="slideMasters/slideMaster4.xml"/><Relationship Id="rId77" Type="http://schemas.openxmlformats.org/officeDocument/2006/relationships/slide" Target="slides/slide4.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Master" Target="slideMasters/slideMaster7.xml"/><Relationship Id="rId80" Type="http://schemas.openxmlformats.org/officeDocument/2006/relationships/slide" Target="slides/slide7.xml"/><Relationship Id="rId85" Type="http://schemas.openxmlformats.org/officeDocument/2006/relationships/slide" Target="slides/slide12.xml"/><Relationship Id="rId93" Type="http://schemas.openxmlformats.org/officeDocument/2006/relationships/slide" Target="slides/slide20.xml"/><Relationship Id="rId98" Type="http://schemas.openxmlformats.org/officeDocument/2006/relationships/slide" Target="slides/slide25.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Master" Target="slideMasters/slideMaster2.xml"/><Relationship Id="rId103"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Master" Target="slideMasters/slideMaster5.xml"/><Relationship Id="rId75" Type="http://schemas.openxmlformats.org/officeDocument/2006/relationships/slide" Target="slides/slide2.xml"/><Relationship Id="rId83" Type="http://schemas.openxmlformats.org/officeDocument/2006/relationships/slide" Target="slides/slide10.xml"/><Relationship Id="rId88" Type="http://schemas.openxmlformats.org/officeDocument/2006/relationships/slide" Target="slides/slide15.xml"/><Relationship Id="rId91" Type="http://schemas.openxmlformats.org/officeDocument/2006/relationships/slide" Target="slides/slide18.xml"/><Relationship Id="rId96"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Master" Target="slideMasters/slideMaster8.xml"/><Relationship Id="rId78" Type="http://schemas.openxmlformats.org/officeDocument/2006/relationships/slide" Target="slides/slide5.xml"/><Relationship Id="rId81" Type="http://schemas.openxmlformats.org/officeDocument/2006/relationships/slide" Target="slides/slide8.xml"/><Relationship Id="rId86" Type="http://schemas.openxmlformats.org/officeDocument/2006/relationships/slide" Target="slides/slide13.xml"/><Relationship Id="rId94" Type="http://schemas.openxmlformats.org/officeDocument/2006/relationships/slide" Target="slides/slide21.xml"/><Relationship Id="rId99" Type="http://schemas.openxmlformats.org/officeDocument/2006/relationships/slide" Target="slides/slide26.xml"/><Relationship Id="rId10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3.xml"/><Relationship Id="rId97" Type="http://schemas.openxmlformats.org/officeDocument/2006/relationships/slide" Target="slides/slide24.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77044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19</a:t>
            </a:fld>
            <a:endParaRPr lang="en-US"/>
          </a:p>
        </p:txBody>
      </p:sp>
    </p:spTree>
    <p:extLst>
      <p:ext uri="{BB962C8B-B14F-4D97-AF65-F5344CB8AC3E}">
        <p14:creationId xmlns:p14="http://schemas.microsoft.com/office/powerpoint/2010/main" val="337009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mrql.incubator.apach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hana.sap.com/abouthana.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lideshare.net/tilanigunawardena/hadoop-db" TargetMode="External"/><Relationship Id="rId2" Type="http://schemas.openxmlformats.org/officeDocument/2006/relationships/hyperlink" Target="http://db.cs.yale.edu/hadoopdb/hadoopdb.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gsl.azurewebsites.net/Projects/Polybase.aspx"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qZsfpK9bafY" TargetMode="External"/><Relationship Id="rId2" Type="http://schemas.openxmlformats.org/officeDocument/2006/relationships/hyperlink" Target="http://prestodb.i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atic.googleusercontent.com/media/research.google.com/en/us/pubs/archive/36632.pdf" TargetMode="External"/><Relationship Id="rId2" Type="http://schemas.openxmlformats.org/officeDocument/2006/relationships/hyperlink" Target="https://developers.google.com/bigquery/" TargetMode="External"/><Relationship Id="rId1" Type="http://schemas.openxmlformats.org/officeDocument/2006/relationships/slideLayout" Target="../slideLayouts/slideLayout2.xml"/><Relationship Id="rId6" Type="http://schemas.openxmlformats.org/officeDocument/2006/relationships/hyperlink" Target="http://db-engines.com/en/ranking" TargetMode="External"/><Relationship Id="rId5" Type="http://schemas.openxmlformats.org/officeDocument/2006/relationships/hyperlink" Target="http://aws.amazon.com/redshift/" TargetMode="External"/><Relationship Id="rId4" Type="http://schemas.openxmlformats.org/officeDocument/2006/relationships/hyperlink" Target="http://en.wikipedia.org/wiki/Apache_Dril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hyperlink" Target="http://incubator.apache.org/dril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blog.matthewrathbone.com/2014/06/08/sql-engines-for-hadoop.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log.cloudera.com/blog/2014/01/impala-performance-dbms-class-speed/" TargetMode="External"/><Relationship Id="rId2" Type="http://schemas.openxmlformats.org/officeDocument/2006/relationships/hyperlink" Target="https://amplab.cs.berkeley.edu/benchmark/" TargetMode="External"/><Relationship Id="rId1" Type="http://schemas.openxmlformats.org/officeDocument/2006/relationships/slideLayout" Target="../slideLayouts/slideLayout2.xml"/><Relationship Id="rId4" Type="http://schemas.openxmlformats.org/officeDocument/2006/relationships/hyperlink" Target="http://radiantadvisors.com/wp-content/uploads/2014/04/RadiantAdvisors_Benchmark_SQL-on-Hadoop_2014Q1.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lideshare.net/Dataiku/dataiku-pig-hive-cascading" TargetMode="External"/><Relationship Id="rId2" Type="http://schemas.openxmlformats.org/officeDocument/2006/relationships/hyperlink" Target="http://pig.apach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Sawzall_(programming_languag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blog.twitter.com/2013/streaming-mapreduce-with-summingbir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ooglecloudplatform.blogspot.de/2014/06/sneak-peek-google-cloud-dataflow-a-cloud-native-data-processing-service.html" TargetMode="External"/><Relationship Id="rId2" Type="http://schemas.openxmlformats.org/officeDocument/2006/relationships/hyperlink" Target="http://dataconomy.com/google-cloud-dataflo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lideshare.net/HiveData/building-hadoop-data-applications-with-kite" TargetMode="External"/><Relationship Id="rId2" Type="http://schemas.openxmlformats.org/officeDocument/2006/relationships/hyperlink" Target="http://kitesdk.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ive.apache.org/" TargetMode="External"/><Relationship Id="rId2" Type="http://schemas.openxmlformats.org/officeDocument/2006/relationships/hyperlink" Target="http://hortonworks.com/hadoop/hive/" TargetMode="External"/><Relationship Id="rId1" Type="http://schemas.openxmlformats.org/officeDocument/2006/relationships/slideLayout" Target="../slideLayouts/slideLayout2.xml"/><Relationship Id="rId6" Type="http://schemas.openxmlformats.org/officeDocument/2006/relationships/hyperlink" Target="http://db-engines.com/en/ranking" TargetMode="External"/><Relationship Id="rId5" Type="http://schemas.openxmlformats.org/officeDocument/2006/relationships/hyperlink" Target="http://hortonworks.com/labs/stinger/" TargetMode="External"/><Relationship Id="rId4" Type="http://schemas.openxmlformats.org/officeDocument/2006/relationships/hyperlink" Target="http://en.wikipedia.org/wiki/Apache_Hiv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hortonworks.com/blog/hivehcatalog-data-geeks-big-data-glue/" TargetMode="External"/><Relationship Id="rId2" Type="http://schemas.openxmlformats.org/officeDocument/2006/relationships/hyperlink" Target="http://hortonworks.com/hadoop/hcatalo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lideshare.net/gruter/tajo-la-bigdatacamp2014" TargetMode="External"/><Relationship Id="rId2" Type="http://schemas.openxmlformats.org/officeDocument/2006/relationships/hyperlink" Target="http://tajo.apache.org/index.html" TargetMode="External"/><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hark.cs.berkeley.edu/"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slideshare.net/ApacheDrill/apache-drill-hbase-talk" TargetMode="External"/><Relationship Id="rId2" Type="http://schemas.openxmlformats.org/officeDocument/2006/relationships/hyperlink" Target="http://phoenix.apache.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hyperlink" Target="http://www.cloudera.com/content/cloudera/en/products-and-services/cdh/impala.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XX: Layer 15A</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7" y="247856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07302"/>
          </a:xfrm>
        </p:spPr>
        <p:txBody>
          <a:bodyPr>
            <a:normAutofit/>
          </a:bodyPr>
          <a:lstStyle/>
          <a:p>
            <a:r>
              <a:rPr lang="en-US" dirty="0"/>
              <a:t>Apache </a:t>
            </a:r>
            <a:r>
              <a:rPr lang="en-US" dirty="0" smtClean="0"/>
              <a:t>MRQL</a:t>
            </a:r>
            <a:endParaRPr lang="en-US" dirty="0"/>
          </a:p>
        </p:txBody>
      </p:sp>
      <p:sp>
        <p:nvSpPr>
          <p:cNvPr id="3" name="Content Placeholder 2"/>
          <p:cNvSpPr>
            <a:spLocks noGrp="1"/>
          </p:cNvSpPr>
          <p:nvPr>
            <p:ph idx="1"/>
          </p:nvPr>
        </p:nvSpPr>
        <p:spPr>
          <a:xfrm>
            <a:off x="-94593" y="801385"/>
            <a:ext cx="8781393" cy="6056616"/>
          </a:xfrm>
        </p:spPr>
        <p:txBody>
          <a:bodyPr>
            <a:normAutofit fontScale="70000" lnSpcReduction="20000"/>
          </a:bodyPr>
          <a:lstStyle/>
          <a:p>
            <a:r>
              <a:rPr lang="en-US" dirty="0">
                <a:hlinkClick r:id="rId2"/>
              </a:rPr>
              <a:t>http://mrql.incubator.apache.org</a:t>
            </a:r>
            <a:r>
              <a:rPr lang="en-US" dirty="0" smtClean="0">
                <a:hlinkClick r:id="rId2"/>
              </a:rPr>
              <a:t>/</a:t>
            </a:r>
            <a:endParaRPr lang="en-US" dirty="0" smtClean="0"/>
          </a:p>
          <a:p>
            <a:r>
              <a:rPr lang="en-US" dirty="0" smtClean="0"/>
              <a:t>MRQL </a:t>
            </a:r>
            <a:r>
              <a:rPr lang="en-US" dirty="0"/>
              <a:t>is a query processing and optimization </a:t>
            </a:r>
            <a:r>
              <a:rPr lang="en-US" dirty="0" smtClean="0"/>
              <a:t>system</a:t>
            </a:r>
            <a:br>
              <a:rPr lang="en-US" dirty="0" smtClean="0"/>
            </a:br>
            <a:r>
              <a:rPr lang="en-US" dirty="0" smtClean="0"/>
              <a:t> </a:t>
            </a:r>
            <a:r>
              <a:rPr lang="en-US" dirty="0"/>
              <a:t>for large-scale, distributed data analysis, built on </a:t>
            </a:r>
            <a:r>
              <a:rPr lang="en-US" dirty="0" smtClean="0"/>
              <a:t>top</a:t>
            </a:r>
            <a:br>
              <a:rPr lang="en-US" dirty="0" smtClean="0"/>
            </a:br>
            <a:r>
              <a:rPr lang="en-US" dirty="0" smtClean="0"/>
              <a:t> </a:t>
            </a:r>
            <a:r>
              <a:rPr lang="en-US" dirty="0"/>
              <a:t>of Apache Hadoop, Hama, and Spark. </a:t>
            </a:r>
          </a:p>
          <a:p>
            <a:r>
              <a:rPr lang="en-US" dirty="0" smtClean="0"/>
              <a:t>MRQL </a:t>
            </a:r>
            <a:r>
              <a:rPr lang="en-US" dirty="0"/>
              <a:t>(the MapReduce Query Language) is an SQL-like query language for large-scale data analysis on a cluster of computers. The MRQL query processing system can evaluate MRQL queries in three modes:</a:t>
            </a:r>
          </a:p>
          <a:p>
            <a:r>
              <a:rPr lang="en-US" dirty="0"/>
              <a:t>in Map-Reduce mode using Apache Hadoop,</a:t>
            </a:r>
          </a:p>
          <a:p>
            <a:r>
              <a:rPr lang="en-US" dirty="0"/>
              <a:t>in BSP mode (Bulk Synchronous Parallel mode) using Apache Hama, and</a:t>
            </a:r>
          </a:p>
          <a:p>
            <a:r>
              <a:rPr lang="en-US" dirty="0"/>
              <a:t>in Spark mode using Apache Spark.</a:t>
            </a:r>
          </a:p>
          <a:p>
            <a:r>
              <a:rPr lang="en-US" dirty="0"/>
              <a:t>The MRQL query language is powerful enough to express most common data analysis tasks over many forms of raw in-situ data, such as XML and JSON documents, binary files, and CSV documents. </a:t>
            </a:r>
            <a:endParaRPr lang="en-US" dirty="0" smtClean="0"/>
          </a:p>
          <a:p>
            <a:pPr lvl="1"/>
            <a:r>
              <a:rPr lang="en-US" dirty="0" smtClean="0"/>
              <a:t>MRQL is </a:t>
            </a:r>
            <a:r>
              <a:rPr lang="en-US" dirty="0"/>
              <a:t>more powerful than other current high-level MapReduce languages, such as Hive and </a:t>
            </a:r>
            <a:r>
              <a:rPr lang="en-US" dirty="0" err="1"/>
              <a:t>PigLatin</a:t>
            </a:r>
            <a:r>
              <a:rPr lang="en-US" dirty="0"/>
              <a:t>, since it can operate on more complex data and supports more powerful query constructs, thus eliminating the need for using explicit MapReduce code. </a:t>
            </a:r>
            <a:endParaRPr lang="en-US" dirty="0" smtClean="0"/>
          </a:p>
          <a:p>
            <a:pPr lvl="1"/>
            <a:r>
              <a:rPr lang="en-US" dirty="0" smtClean="0"/>
              <a:t>With </a:t>
            </a:r>
            <a:r>
              <a:rPr lang="en-US" dirty="0"/>
              <a:t>MRQL, users are able to express complex data analysis tasks, such as PageRank, k-means clustering, matrix factorization, </a:t>
            </a:r>
            <a:r>
              <a:rPr lang="en-US" dirty="0" err="1"/>
              <a:t>etc</a:t>
            </a:r>
            <a:r>
              <a:rPr lang="en-US" dirty="0"/>
              <a:t>, using SQL-like queries exclusively, while the MRQL query processing system is able to compile these queries to efficient Java code.</a:t>
            </a:r>
          </a:p>
        </p:txBody>
      </p:sp>
    </p:spTree>
    <p:extLst>
      <p:ext uri="{BB962C8B-B14F-4D97-AF65-F5344CB8AC3E}">
        <p14:creationId xmlns:p14="http://schemas.microsoft.com/office/powerpoint/2010/main" val="2430600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348" y="-27487"/>
            <a:ext cx="3378926" cy="1143000"/>
          </a:xfrm>
        </p:spPr>
        <p:txBody>
          <a:bodyPr>
            <a:normAutofit/>
          </a:bodyPr>
          <a:lstStyle/>
          <a:p>
            <a:r>
              <a:rPr lang="en-US" dirty="0"/>
              <a:t>SAP </a:t>
            </a:r>
            <a:r>
              <a:rPr lang="en-US" dirty="0" smtClean="0"/>
              <a:t>HANA</a:t>
            </a:r>
            <a:endParaRPr lang="en-US" dirty="0"/>
          </a:p>
        </p:txBody>
      </p:sp>
      <p:sp>
        <p:nvSpPr>
          <p:cNvPr id="3" name="Content Placeholder 2"/>
          <p:cNvSpPr>
            <a:spLocks noGrp="1"/>
          </p:cNvSpPr>
          <p:nvPr>
            <p:ph idx="1"/>
          </p:nvPr>
        </p:nvSpPr>
        <p:spPr>
          <a:xfrm>
            <a:off x="0" y="1034143"/>
            <a:ext cx="9144000" cy="5823857"/>
          </a:xfrm>
        </p:spPr>
        <p:txBody>
          <a:bodyPr>
            <a:normAutofit fontScale="85000" lnSpcReduction="20000"/>
          </a:bodyPr>
          <a:lstStyle/>
          <a:p>
            <a:r>
              <a:rPr lang="en-US" dirty="0"/>
              <a:t>SAP HANA is an in-memory, column-oriented</a:t>
            </a:r>
            <a:r>
              <a:rPr lang="en-US" dirty="0" smtClean="0"/>
              <a:t>,</a:t>
            </a:r>
            <a:br>
              <a:rPr lang="en-US" dirty="0" smtClean="0"/>
            </a:br>
            <a:r>
              <a:rPr lang="en-US" dirty="0" smtClean="0"/>
              <a:t> </a:t>
            </a:r>
            <a:r>
              <a:rPr lang="en-US" dirty="0"/>
              <a:t>relational database management system </a:t>
            </a:r>
            <a:r>
              <a:rPr lang="en-US" dirty="0" smtClean="0"/>
              <a:t/>
            </a:r>
            <a:br>
              <a:rPr lang="en-US" dirty="0" smtClean="0"/>
            </a:br>
            <a:r>
              <a:rPr lang="en-US" dirty="0" smtClean="0"/>
              <a:t>developed </a:t>
            </a:r>
            <a:r>
              <a:rPr lang="en-US" dirty="0"/>
              <a:t>and marketed by SAP </a:t>
            </a:r>
            <a:r>
              <a:rPr lang="en-US" dirty="0" smtClean="0"/>
              <a:t>SE. </a:t>
            </a:r>
          </a:p>
          <a:p>
            <a:r>
              <a:rPr lang="en-US" dirty="0" smtClean="0"/>
              <a:t>HANA's </a:t>
            </a:r>
            <a:r>
              <a:rPr lang="en-US" dirty="0"/>
              <a:t>architecture is designed to handle both high transaction rates and complex query processing on the same </a:t>
            </a:r>
            <a:r>
              <a:rPr lang="en-US" dirty="0" smtClean="0"/>
              <a:t>platform</a:t>
            </a:r>
            <a:r>
              <a:rPr lang="en-US" dirty="0" smtClean="0"/>
              <a:t>. </a:t>
            </a:r>
            <a:endParaRPr lang="en-US" dirty="0" smtClean="0"/>
          </a:p>
          <a:p>
            <a:pPr lvl="1"/>
            <a:r>
              <a:rPr lang="en-US" dirty="0" smtClean="0"/>
              <a:t>Supports Business </a:t>
            </a:r>
            <a:r>
              <a:rPr lang="en-US" dirty="0"/>
              <a:t>Intelligence </a:t>
            </a:r>
            <a:r>
              <a:rPr lang="en-US" dirty="0" smtClean="0"/>
              <a:t>with </a:t>
            </a:r>
            <a:r>
              <a:rPr lang="en-US" dirty="0"/>
              <a:t>real-time response</a:t>
            </a:r>
            <a:endParaRPr lang="en-US" dirty="0" smtClean="0"/>
          </a:p>
          <a:p>
            <a:r>
              <a:rPr lang="en-US" dirty="0"/>
              <a:t>HANA originates from developed or acquired technologies, including </a:t>
            </a:r>
            <a:endParaRPr lang="en-US" dirty="0" smtClean="0"/>
          </a:p>
          <a:p>
            <a:pPr lvl="1"/>
            <a:r>
              <a:rPr lang="en-US" dirty="0" smtClean="0"/>
              <a:t>TREX </a:t>
            </a:r>
            <a:r>
              <a:rPr lang="en-US" dirty="0"/>
              <a:t>search </a:t>
            </a:r>
            <a:r>
              <a:rPr lang="en-US" dirty="0" smtClean="0"/>
              <a:t>engine: an </a:t>
            </a:r>
            <a:r>
              <a:rPr lang="en-US" dirty="0"/>
              <a:t>in-memory column-oriented search </a:t>
            </a:r>
            <a:r>
              <a:rPr lang="en-US" dirty="0" smtClean="0"/>
              <a:t>engine</a:t>
            </a:r>
          </a:p>
          <a:p>
            <a:pPr lvl="1"/>
            <a:r>
              <a:rPr lang="en-US" dirty="0" smtClean="0"/>
              <a:t>P*TIME: an </a:t>
            </a:r>
            <a:r>
              <a:rPr lang="en-US" dirty="0"/>
              <a:t>in-memory OLTP database acquired by SAP in </a:t>
            </a:r>
            <a:r>
              <a:rPr lang="en-US" dirty="0" smtClean="0"/>
              <a:t>2005</a:t>
            </a:r>
          </a:p>
          <a:p>
            <a:pPr lvl="1"/>
            <a:r>
              <a:rPr lang="en-US" dirty="0" err="1" smtClean="0"/>
              <a:t>MaxDB</a:t>
            </a:r>
            <a:r>
              <a:rPr lang="en-US" dirty="0" smtClean="0"/>
              <a:t> </a:t>
            </a:r>
            <a:r>
              <a:rPr lang="en-US" dirty="0"/>
              <a:t>with its in-memory </a:t>
            </a:r>
            <a:r>
              <a:rPr lang="en-US" dirty="0" err="1"/>
              <a:t>liveCache</a:t>
            </a:r>
            <a:r>
              <a:rPr lang="en-US" dirty="0"/>
              <a:t> </a:t>
            </a:r>
            <a:r>
              <a:rPr lang="en-US" dirty="0" smtClean="0"/>
              <a:t>engine</a:t>
            </a:r>
          </a:p>
          <a:p>
            <a:r>
              <a:rPr lang="en-US" dirty="0" smtClean="0"/>
              <a:t>SAP </a:t>
            </a:r>
            <a:r>
              <a:rPr lang="en-US" dirty="0"/>
              <a:t>HANA was previously called SAP High-Performance Analytic Appliance</a:t>
            </a:r>
            <a:r>
              <a:rPr lang="en-US" dirty="0" smtClean="0"/>
              <a:t>.</a:t>
            </a:r>
            <a:endParaRPr lang="en-US" dirty="0"/>
          </a:p>
        </p:txBody>
      </p:sp>
      <p:pic>
        <p:nvPicPr>
          <p:cNvPr id="5" name="Picture 4"/>
          <p:cNvPicPr>
            <a:picLocks noChangeAspect="1"/>
          </p:cNvPicPr>
          <p:nvPr/>
        </p:nvPicPr>
        <p:blipFill>
          <a:blip r:embed="rId2"/>
          <a:stretch>
            <a:fillRect/>
          </a:stretch>
        </p:blipFill>
        <p:spPr>
          <a:xfrm>
            <a:off x="0" y="1"/>
            <a:ext cx="3300549" cy="1053190"/>
          </a:xfrm>
          <a:prstGeom prst="rect">
            <a:avLst/>
          </a:prstGeom>
        </p:spPr>
      </p:pic>
      <p:sp>
        <p:nvSpPr>
          <p:cNvPr id="6" name="Rectangle 5"/>
          <p:cNvSpPr/>
          <p:nvPr/>
        </p:nvSpPr>
        <p:spPr>
          <a:xfrm>
            <a:off x="2621903" y="6323436"/>
            <a:ext cx="5262465"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In </a:t>
            </a:r>
            <a:r>
              <a:rPr lang="en-US" dirty="0">
                <a:hlinkClick r:id="rId3"/>
              </a:rPr>
              <a:t>http://</a:t>
            </a:r>
            <a:r>
              <a:rPr lang="en-US" dirty="0" smtClean="0">
                <a:hlinkClick r:id="rId3"/>
              </a:rPr>
              <a:t>db-engines.com/en/ranking</a:t>
            </a:r>
            <a:r>
              <a:rPr lang="en-US" dirty="0" smtClean="0"/>
              <a:t> </a:t>
            </a:r>
            <a:r>
              <a:rPr lang="en-US" dirty="0"/>
              <a:t>March 2015</a:t>
            </a:r>
            <a:r>
              <a:rPr lang="en-US" dirty="0" smtClean="0"/>
              <a:t>: #21 </a:t>
            </a:r>
            <a:endParaRPr lang="en-US" dirty="0"/>
          </a:p>
        </p:txBody>
      </p:sp>
      <p:sp>
        <p:nvSpPr>
          <p:cNvPr id="4" name="Rectangle 3"/>
          <p:cNvSpPr/>
          <p:nvPr/>
        </p:nvSpPr>
        <p:spPr>
          <a:xfrm>
            <a:off x="3888399" y="5954104"/>
            <a:ext cx="3824317" cy="369332"/>
          </a:xfrm>
          <a:prstGeom prst="rect">
            <a:avLst/>
          </a:prstGeom>
        </p:spPr>
        <p:txBody>
          <a:bodyPr wrap="none">
            <a:spAutoFit/>
          </a:bodyPr>
          <a:lstStyle/>
          <a:p>
            <a:r>
              <a:rPr lang="en-US" dirty="0">
                <a:hlinkClick r:id="rId4"/>
              </a:rPr>
              <a:t>http://</a:t>
            </a:r>
            <a:r>
              <a:rPr lang="en-US" dirty="0" smtClean="0">
                <a:hlinkClick r:id="rId4"/>
              </a:rPr>
              <a:t>hana.sap.com/abouthana.html</a:t>
            </a:r>
            <a:r>
              <a:rPr lang="en-US" dirty="0" smtClean="0"/>
              <a:t>  </a:t>
            </a:r>
            <a:endParaRPr lang="en-US" dirty="0"/>
          </a:p>
        </p:txBody>
      </p:sp>
    </p:spTree>
    <p:extLst>
      <p:ext uri="{BB962C8B-B14F-4D97-AF65-F5344CB8AC3E}">
        <p14:creationId xmlns:p14="http://schemas.microsoft.com/office/powerpoint/2010/main" val="1461061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HadoopDB</a:t>
            </a:r>
            <a:r>
              <a:rPr lang="en-US" dirty="0" smtClean="0"/>
              <a:t> I</a:t>
            </a:r>
            <a:endParaRPr lang="en-US" dirty="0"/>
          </a:p>
        </p:txBody>
      </p:sp>
      <p:sp>
        <p:nvSpPr>
          <p:cNvPr id="3" name="Content Placeholder 2"/>
          <p:cNvSpPr>
            <a:spLocks noGrp="1"/>
          </p:cNvSpPr>
          <p:nvPr>
            <p:ph idx="1"/>
          </p:nvPr>
        </p:nvSpPr>
        <p:spPr>
          <a:xfrm>
            <a:off x="0" y="1288869"/>
            <a:ext cx="9144000" cy="5503817"/>
          </a:xfrm>
        </p:spPr>
        <p:txBody>
          <a:bodyPr>
            <a:normAutofit fontScale="85000" lnSpcReduction="20000"/>
          </a:bodyPr>
          <a:lstStyle/>
          <a:p>
            <a:r>
              <a:rPr lang="en-US" b="1" dirty="0" err="1"/>
              <a:t>HadoopDB</a:t>
            </a:r>
            <a:r>
              <a:rPr lang="en-US" b="1" dirty="0"/>
              <a:t> </a:t>
            </a:r>
            <a:r>
              <a:rPr lang="en-US" b="1" dirty="0" smtClean="0"/>
              <a:t>: </a:t>
            </a:r>
            <a:r>
              <a:rPr lang="en-US" dirty="0" smtClean="0"/>
              <a:t>An </a:t>
            </a:r>
            <a:r>
              <a:rPr lang="en-US" dirty="0"/>
              <a:t>Architectural Hybrid of </a:t>
            </a:r>
            <a:r>
              <a:rPr lang="en-US" dirty="0" smtClean="0"/>
              <a:t/>
            </a:r>
            <a:br>
              <a:rPr lang="en-US" dirty="0" smtClean="0"/>
            </a:br>
            <a:r>
              <a:rPr lang="en-US" dirty="0" smtClean="0"/>
              <a:t>MapReduce </a:t>
            </a:r>
            <a:r>
              <a:rPr lang="en-US" dirty="0"/>
              <a:t>and DBMS Technologies </a:t>
            </a:r>
            <a:r>
              <a:rPr lang="en-US" dirty="0" smtClean="0"/>
              <a:t/>
            </a:r>
            <a:br>
              <a:rPr lang="en-US" dirty="0" smtClean="0"/>
            </a:br>
            <a:r>
              <a:rPr lang="en-US" dirty="0" smtClean="0"/>
              <a:t>for </a:t>
            </a:r>
            <a:r>
              <a:rPr lang="en-US" dirty="0"/>
              <a:t>Analytical Workloads</a:t>
            </a:r>
          </a:p>
          <a:p>
            <a:r>
              <a:rPr lang="en-US" dirty="0"/>
              <a:t>Designed to run on a shared-nothing cluster of commodity machines, or in the cloud</a:t>
            </a:r>
          </a:p>
          <a:p>
            <a:r>
              <a:rPr lang="en-US" dirty="0"/>
              <a:t>An attempt to fill the gap in the market for a free and open source parallel DBMS</a:t>
            </a:r>
          </a:p>
          <a:p>
            <a:r>
              <a:rPr lang="en-US" dirty="0"/>
              <a:t>Much more scalable than currently available parallel database systems and DBMS/MapReduce hybrid systems.</a:t>
            </a:r>
          </a:p>
          <a:p>
            <a:r>
              <a:rPr lang="en-US" dirty="0"/>
              <a:t>As scalable as Hadoop, while achieving superior performance on structured data analysis workloads</a:t>
            </a:r>
          </a:p>
          <a:p>
            <a:r>
              <a:rPr lang="en-US" dirty="0">
                <a:hlinkClick r:id="rId2"/>
              </a:rPr>
              <a:t>http://</a:t>
            </a:r>
            <a:r>
              <a:rPr lang="en-US" dirty="0" smtClean="0">
                <a:hlinkClick r:id="rId2"/>
              </a:rPr>
              <a:t>db.cs.yale.edu/hadoopdb/hadoopdb.html</a:t>
            </a:r>
            <a:r>
              <a:rPr lang="en-US" dirty="0" smtClean="0"/>
              <a:t> </a:t>
            </a:r>
          </a:p>
          <a:p>
            <a:r>
              <a:rPr lang="en-US" dirty="0">
                <a:hlinkClick r:id="rId3"/>
              </a:rPr>
              <a:t>http://</a:t>
            </a:r>
            <a:r>
              <a:rPr lang="en-US" dirty="0" smtClean="0">
                <a:hlinkClick r:id="rId3"/>
              </a:rPr>
              <a:t>www.slideshare.net/tilanigunawardena/hadoop-db</a:t>
            </a:r>
            <a:endParaRPr lang="en-US" dirty="0" smtClean="0"/>
          </a:p>
          <a:p>
            <a:r>
              <a:rPr lang="en-US" dirty="0" smtClean="0"/>
              <a:t>Builds on Hive, Hadoop</a:t>
            </a:r>
            <a:r>
              <a:rPr lang="en-US" dirty="0"/>
              <a:t>, PostgreSQL</a:t>
            </a:r>
          </a:p>
        </p:txBody>
      </p:sp>
    </p:spTree>
    <p:extLst>
      <p:ext uri="{BB962C8B-B14F-4D97-AF65-F5344CB8AC3E}">
        <p14:creationId xmlns:p14="http://schemas.microsoft.com/office/powerpoint/2010/main" val="2748200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doop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49"/>
            <a:ext cx="8151223" cy="686224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5917"/>
            <a:ext cx="2934789" cy="615517"/>
          </a:xfrm>
        </p:spPr>
        <p:txBody>
          <a:bodyPr>
            <a:normAutofit fontScale="90000"/>
          </a:bodyPr>
          <a:lstStyle/>
          <a:p>
            <a:r>
              <a:rPr lang="en-US" dirty="0" err="1"/>
              <a:t>HadoopDB</a:t>
            </a:r>
            <a:r>
              <a:rPr lang="en-US" dirty="0"/>
              <a:t> </a:t>
            </a:r>
            <a:r>
              <a:rPr lang="en-US" dirty="0" smtClean="0"/>
              <a:t>II</a:t>
            </a:r>
            <a:endParaRPr lang="en-US" dirty="0"/>
          </a:p>
        </p:txBody>
      </p:sp>
      <p:sp>
        <p:nvSpPr>
          <p:cNvPr id="5" name="TextBox 4"/>
          <p:cNvSpPr txBox="1"/>
          <p:nvPr/>
        </p:nvSpPr>
        <p:spPr>
          <a:xfrm>
            <a:off x="5643155" y="1071154"/>
            <a:ext cx="2508067" cy="646331"/>
          </a:xfrm>
          <a:prstGeom prst="rect">
            <a:avLst/>
          </a:prstGeom>
          <a:noFill/>
        </p:spPr>
        <p:txBody>
          <a:bodyPr wrap="square" rtlCol="0">
            <a:spAutoFit/>
          </a:bodyPr>
          <a:lstStyle/>
          <a:p>
            <a:r>
              <a:rPr lang="en-US" b="1" dirty="0" smtClean="0"/>
              <a:t>SMS (S</a:t>
            </a:r>
            <a:r>
              <a:rPr lang="en-US" dirty="0" smtClean="0"/>
              <a:t>QL </a:t>
            </a:r>
            <a:r>
              <a:rPr lang="en-US" dirty="0"/>
              <a:t>to </a:t>
            </a:r>
            <a:r>
              <a:rPr lang="en-US" b="1" dirty="0"/>
              <a:t>M</a:t>
            </a:r>
            <a:r>
              <a:rPr lang="en-US" dirty="0"/>
              <a:t>apReduce to </a:t>
            </a:r>
            <a:r>
              <a:rPr lang="en-US" b="1" dirty="0" smtClean="0"/>
              <a:t>S</a:t>
            </a:r>
            <a:r>
              <a:rPr lang="en-US" dirty="0" smtClean="0"/>
              <a:t>QL) </a:t>
            </a:r>
            <a:r>
              <a:rPr lang="en-US" b="1" dirty="0" smtClean="0"/>
              <a:t>extends Hive</a:t>
            </a:r>
            <a:endParaRPr lang="en-US" b="1" dirty="0"/>
          </a:p>
        </p:txBody>
      </p:sp>
    </p:spTree>
    <p:extLst>
      <p:ext uri="{BB962C8B-B14F-4D97-AF65-F5344CB8AC3E}">
        <p14:creationId xmlns:p14="http://schemas.microsoft.com/office/powerpoint/2010/main" val="3368110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984"/>
            <a:ext cx="6901302" cy="1148473"/>
          </a:xfrm>
        </p:spPr>
        <p:txBody>
          <a:bodyPr>
            <a:normAutofit fontScale="90000"/>
          </a:bodyPr>
          <a:lstStyle/>
          <a:p>
            <a:r>
              <a:rPr lang="en-US" dirty="0" smtClean="0"/>
              <a:t>Microsoft SQL Server </a:t>
            </a:r>
            <a:br>
              <a:rPr lang="en-US" dirty="0" smtClean="0"/>
            </a:br>
            <a:r>
              <a:rPr lang="en-US" dirty="0" err="1" smtClean="0"/>
              <a:t>PolyBase</a:t>
            </a:r>
            <a:endParaRPr lang="en-US" dirty="0"/>
          </a:p>
        </p:txBody>
      </p:sp>
      <p:sp>
        <p:nvSpPr>
          <p:cNvPr id="3" name="Content Placeholder 2"/>
          <p:cNvSpPr>
            <a:spLocks noGrp="1"/>
          </p:cNvSpPr>
          <p:nvPr>
            <p:ph idx="1"/>
          </p:nvPr>
        </p:nvSpPr>
        <p:spPr>
          <a:xfrm>
            <a:off x="0" y="1470458"/>
            <a:ext cx="6557554" cy="4525963"/>
          </a:xfrm>
        </p:spPr>
        <p:txBody>
          <a:bodyPr>
            <a:normAutofit fontScale="85000" lnSpcReduction="10000"/>
          </a:bodyPr>
          <a:lstStyle/>
          <a:p>
            <a:r>
              <a:rPr lang="en-US" dirty="0">
                <a:hlinkClick r:id="rId2"/>
              </a:rPr>
              <a:t>http://</a:t>
            </a:r>
            <a:r>
              <a:rPr lang="en-US" dirty="0" smtClean="0">
                <a:hlinkClick r:id="rId2"/>
              </a:rPr>
              <a:t>gsl.azurewebsites.net/Projects/Polybase.aspx</a:t>
            </a:r>
            <a:endParaRPr lang="en-US" dirty="0" smtClean="0"/>
          </a:p>
          <a:p>
            <a:r>
              <a:rPr lang="en-US" dirty="0" err="1" smtClean="0"/>
              <a:t>Polybase</a:t>
            </a:r>
            <a:r>
              <a:rPr lang="en-US" dirty="0" smtClean="0"/>
              <a:t> allows </a:t>
            </a:r>
            <a:r>
              <a:rPr lang="en-US" dirty="0"/>
              <a:t>SQL Server PDW </a:t>
            </a:r>
            <a:r>
              <a:rPr lang="en-US" dirty="0" smtClean="0"/>
              <a:t>(</a:t>
            </a:r>
            <a:r>
              <a:rPr lang="en-US" dirty="0"/>
              <a:t>Parallel Data </a:t>
            </a:r>
            <a:r>
              <a:rPr lang="en-US" dirty="0" smtClean="0"/>
              <a:t>Warehouse) users </a:t>
            </a:r>
            <a:r>
              <a:rPr lang="en-US" dirty="0"/>
              <a:t>to execute queries against data stored in Hadoop, specifically the Hadoop distributed file system (HDFS). </a:t>
            </a:r>
            <a:endParaRPr lang="en-US" dirty="0" smtClean="0"/>
          </a:p>
          <a:p>
            <a:r>
              <a:rPr lang="en-US" dirty="0" err="1" smtClean="0"/>
              <a:t>Polybase</a:t>
            </a:r>
            <a:r>
              <a:rPr lang="en-US" dirty="0" smtClean="0"/>
              <a:t> </a:t>
            </a:r>
            <a:r>
              <a:rPr lang="en-US" dirty="0"/>
              <a:t>is agnostic on both the type of the Hadoop cluster (Linux or Windows) and whether it is a separate cluster or whether the Hadoop nodes are co-located with the nodes of the PDW appliance. </a:t>
            </a:r>
          </a:p>
        </p:txBody>
      </p:sp>
      <p:pic>
        <p:nvPicPr>
          <p:cNvPr id="1026" name="Picture 2" descr="http://gsl.azurewebsites.net/portals/0/Images/MSGSL/poly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559" y="2923816"/>
            <a:ext cx="3388814" cy="3576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oft Gray Systems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01" y="5948796"/>
            <a:ext cx="29527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83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Pivotal HD/HAWQ</a:t>
            </a:r>
            <a:endParaRPr lang="en-US" dirty="0"/>
          </a:p>
        </p:txBody>
      </p:sp>
      <p:sp>
        <p:nvSpPr>
          <p:cNvPr id="4" name="Content Placeholder 3"/>
          <p:cNvSpPr>
            <a:spLocks noGrp="1"/>
          </p:cNvSpPr>
          <p:nvPr>
            <p:ph idx="1"/>
          </p:nvPr>
        </p:nvSpPr>
        <p:spPr>
          <a:xfrm>
            <a:off x="0" y="1740159"/>
            <a:ext cx="9144000" cy="452431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err="1"/>
              <a:t>Hawq</a:t>
            </a:r>
            <a:r>
              <a:rPr lang="en-US" sz="2400" dirty="0"/>
              <a:t> is a closed-source product from EMC Pivotal offered as part of ‘</a:t>
            </a:r>
            <a:r>
              <a:rPr lang="en-US" sz="2400" b="1" dirty="0"/>
              <a:t>Pivotal HD</a:t>
            </a:r>
            <a:r>
              <a:rPr lang="en-US" sz="2400" dirty="0"/>
              <a:t>’ their proprietary distribution of </a:t>
            </a:r>
            <a:r>
              <a:rPr lang="en-US" sz="2400" b="1" dirty="0" smtClean="0"/>
              <a:t>Hadoop</a:t>
            </a:r>
            <a:r>
              <a:rPr lang="en-US" sz="2400" dirty="0" smtClean="0"/>
              <a:t>.</a:t>
            </a:r>
          </a:p>
          <a:p>
            <a:r>
              <a:rPr lang="en-US" sz="2400" dirty="0" smtClean="0"/>
              <a:t>Pivotal </a:t>
            </a:r>
            <a:r>
              <a:rPr lang="en-US" sz="2400" dirty="0"/>
              <a:t>claim that </a:t>
            </a:r>
            <a:r>
              <a:rPr lang="en-US" sz="2400" dirty="0" err="1"/>
              <a:t>Hawq</a:t>
            </a:r>
            <a:r>
              <a:rPr lang="en-US" sz="2400" dirty="0"/>
              <a:t> is the ‘worlds fastest SQL engine on Hadoop’ and that it has been in development for 10 years. However such claims are hard to </a:t>
            </a:r>
            <a:r>
              <a:rPr lang="en-US" sz="2400" dirty="0" smtClean="0"/>
              <a:t>substantiate or believe (in this rapidly changing world). </a:t>
            </a:r>
            <a:endParaRPr lang="en-US" sz="2400" dirty="0"/>
          </a:p>
          <a:p>
            <a:r>
              <a:rPr lang="en-US" sz="2400" dirty="0" smtClean="0"/>
              <a:t>No clear exactly </a:t>
            </a:r>
            <a:r>
              <a:rPr lang="en-US" sz="2400" dirty="0"/>
              <a:t>what features </a:t>
            </a:r>
            <a:r>
              <a:rPr lang="en-US" sz="2400" dirty="0" err="1"/>
              <a:t>Hawq</a:t>
            </a:r>
            <a:r>
              <a:rPr lang="en-US" sz="2400" dirty="0"/>
              <a:t> provides, but </a:t>
            </a:r>
            <a:r>
              <a:rPr lang="en-US" sz="2400" dirty="0" smtClean="0"/>
              <a:t>perhaps</a:t>
            </a:r>
            <a:endParaRPr lang="en-US" sz="2400" dirty="0"/>
          </a:p>
          <a:p>
            <a:pPr lvl="1"/>
            <a:r>
              <a:rPr lang="en-US" sz="2400" dirty="0"/>
              <a:t>Full SQL syntax support</a:t>
            </a:r>
          </a:p>
          <a:p>
            <a:pPr lvl="1"/>
            <a:r>
              <a:rPr lang="en-US" sz="2400" dirty="0"/>
              <a:t>Interoperability with Hive and </a:t>
            </a:r>
            <a:r>
              <a:rPr lang="en-US" sz="2400" dirty="0" err="1"/>
              <a:t>HBase</a:t>
            </a:r>
            <a:r>
              <a:rPr lang="en-US" sz="2400" dirty="0"/>
              <a:t> through the Pivotal </a:t>
            </a:r>
            <a:r>
              <a:rPr lang="en-US" sz="2400" dirty="0" err="1"/>
              <a:t>Xtension</a:t>
            </a:r>
            <a:r>
              <a:rPr lang="en-US" sz="2400" dirty="0"/>
              <a:t> Framework (PXF)</a:t>
            </a:r>
          </a:p>
          <a:p>
            <a:pPr lvl="1"/>
            <a:r>
              <a:rPr lang="en-US" sz="2400" dirty="0"/>
              <a:t>Interoperability with </a:t>
            </a:r>
            <a:r>
              <a:rPr lang="en-US" sz="2400" dirty="0" err="1"/>
              <a:t>Pivotal’s</a:t>
            </a:r>
            <a:r>
              <a:rPr lang="en-US" sz="2400" dirty="0"/>
              <a:t> </a:t>
            </a:r>
            <a:r>
              <a:rPr lang="en-US" sz="2400" dirty="0" err="1"/>
              <a:t>GemFire</a:t>
            </a:r>
            <a:r>
              <a:rPr lang="en-US" sz="2400" dirty="0"/>
              <a:t> XD, their in-memory real-time database backed by HDFS</a:t>
            </a:r>
          </a:p>
        </p:txBody>
      </p:sp>
      <p:pic>
        <p:nvPicPr>
          <p:cNvPr id="1026" name="Picture 2" descr="hawq"/>
          <p:cNvPicPr>
            <a:picLocks noChangeAspect="1" noChangeArrowheads="1"/>
          </p:cNvPicPr>
          <p:nvPr/>
        </p:nvPicPr>
        <p:blipFill rotWithShape="1">
          <a:blip r:embed="rId2">
            <a:extLst>
              <a:ext uri="{28A0092B-C50C-407E-A947-70E740481C1C}">
                <a14:useLocalDpi xmlns:a14="http://schemas.microsoft.com/office/drawing/2010/main" val="0"/>
              </a:ext>
            </a:extLst>
          </a:blip>
          <a:srcRect l="18090" t="9845" r="18659" b="11398"/>
          <a:stretch/>
        </p:blipFill>
        <p:spPr bwMode="auto">
          <a:xfrm>
            <a:off x="0" y="0"/>
            <a:ext cx="1268964"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73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81962"/>
          </a:xfrm>
        </p:spPr>
        <p:txBody>
          <a:bodyPr/>
          <a:lstStyle/>
          <a:p>
            <a:r>
              <a:rPr lang="en-US" dirty="0" smtClean="0"/>
              <a:t>Facebook Presto (Open Source)</a:t>
            </a:r>
            <a:endParaRPr lang="en-US" dirty="0"/>
          </a:p>
        </p:txBody>
      </p:sp>
      <p:sp>
        <p:nvSpPr>
          <p:cNvPr id="3" name="Content Placeholder 2"/>
          <p:cNvSpPr>
            <a:spLocks noGrp="1"/>
          </p:cNvSpPr>
          <p:nvPr>
            <p:ph idx="1"/>
          </p:nvPr>
        </p:nvSpPr>
        <p:spPr>
          <a:xfrm>
            <a:off x="0" y="883773"/>
            <a:ext cx="9046395" cy="5886897"/>
          </a:xfrm>
        </p:spPr>
        <p:txBody>
          <a:bodyPr>
            <a:normAutofit fontScale="92500" lnSpcReduction="10000"/>
          </a:bodyPr>
          <a:lstStyle/>
          <a:p>
            <a:r>
              <a:rPr lang="en-US" sz="2400" dirty="0">
                <a:hlinkClick r:id="rId2"/>
              </a:rPr>
              <a:t>http://</a:t>
            </a:r>
            <a:r>
              <a:rPr lang="en-US" sz="2400" dirty="0" smtClean="0">
                <a:hlinkClick r:id="rId2"/>
              </a:rPr>
              <a:t>prestodb.io/</a:t>
            </a:r>
            <a:r>
              <a:rPr lang="en-US" sz="2400" dirty="0"/>
              <a:t> </a:t>
            </a:r>
            <a:r>
              <a:rPr lang="en-US" sz="2400" dirty="0" smtClean="0"/>
              <a:t/>
            </a:r>
            <a:br>
              <a:rPr lang="en-US" sz="2400" dirty="0" smtClean="0"/>
            </a:br>
            <a:r>
              <a:rPr lang="en-US" sz="2400" dirty="0" smtClean="0">
                <a:hlinkClick r:id="rId3"/>
              </a:rPr>
              <a:t>https</a:t>
            </a:r>
            <a:r>
              <a:rPr lang="en-US" sz="2400" dirty="0">
                <a:hlinkClick r:id="rId3"/>
              </a:rPr>
              <a:t>://</a:t>
            </a:r>
            <a:r>
              <a:rPr lang="en-US" sz="2400" dirty="0" smtClean="0">
                <a:hlinkClick r:id="rId3"/>
              </a:rPr>
              <a:t>www.youtube.com/watch?v=qZsfpK9bafY</a:t>
            </a:r>
            <a:r>
              <a:rPr lang="en-US" sz="2400" dirty="0" smtClean="0"/>
              <a:t>  </a:t>
            </a:r>
          </a:p>
          <a:p>
            <a:r>
              <a:rPr lang="en-US" sz="2400" dirty="0"/>
              <a:t>Presto is an open source ‘interactive’ SQL query engine for Hadoop written in Java. It’s built by Facebook, the original creators of Hive. Presto is similar in approach to Impala in that it is designed to provide an interactive experience whilst still using your existing datasets stored in Hadoop. It also requires installation across many ‘nodes’, again similar to Impala. It provides</a:t>
            </a:r>
            <a:r>
              <a:rPr lang="en-US" sz="2400" dirty="0" smtClean="0"/>
              <a:t>:</a:t>
            </a:r>
            <a:endParaRPr lang="en-US" sz="2400" dirty="0"/>
          </a:p>
          <a:p>
            <a:pPr lvl="1"/>
            <a:r>
              <a:rPr lang="en-US" sz="2000" dirty="0"/>
              <a:t>ANSI-SQL syntax support (presumably </a:t>
            </a:r>
            <a:r>
              <a:rPr lang="en-US" sz="2000" dirty="0" smtClean="0"/>
              <a:t>ANSI-92) and JDBC </a:t>
            </a:r>
            <a:r>
              <a:rPr lang="en-US" sz="2000" dirty="0"/>
              <a:t>Drivers</a:t>
            </a:r>
          </a:p>
          <a:p>
            <a:pPr lvl="1"/>
            <a:r>
              <a:rPr lang="en-US" sz="2000" dirty="0"/>
              <a:t>A set of ‘connectors’ used to read data from existing data sources. Connectors include: HDFS, Hive, and Cassandra.</a:t>
            </a:r>
          </a:p>
          <a:p>
            <a:pPr lvl="1"/>
            <a:r>
              <a:rPr lang="en-US" sz="2000" dirty="0"/>
              <a:t>Interop with the Hive </a:t>
            </a:r>
            <a:r>
              <a:rPr lang="en-US" sz="2000" dirty="0" err="1"/>
              <a:t>metastore</a:t>
            </a:r>
            <a:r>
              <a:rPr lang="en-US" sz="2000" dirty="0"/>
              <a:t> </a:t>
            </a:r>
            <a:r>
              <a:rPr lang="en-US" sz="2000" dirty="0" smtClean="0"/>
              <a:t>(SQL database like Derby </a:t>
            </a:r>
            <a:r>
              <a:rPr lang="en-US" sz="2000" dirty="0"/>
              <a:t>holding metadata for Hive tables and </a:t>
            </a:r>
            <a:r>
              <a:rPr lang="en-US" sz="2000" dirty="0" smtClean="0"/>
              <a:t>partitions) for </a:t>
            </a:r>
            <a:r>
              <a:rPr lang="en-US" sz="2000" dirty="0"/>
              <a:t>schema </a:t>
            </a:r>
            <a:r>
              <a:rPr lang="en-US" sz="2000" dirty="0" smtClean="0"/>
              <a:t>sharing</a:t>
            </a:r>
          </a:p>
          <a:p>
            <a:pPr lvl="1"/>
            <a:r>
              <a:rPr lang="en-US" sz="2000" dirty="0"/>
              <a:t>Optimized Row Columnar (ORC</a:t>
            </a:r>
            <a:r>
              <a:rPr lang="en-US" sz="2000" dirty="0" smtClean="0"/>
              <a:t>) and </a:t>
            </a:r>
            <a:r>
              <a:rPr lang="en-US" sz="2000" dirty="0" err="1" smtClean="0"/>
              <a:t>RCFile</a:t>
            </a:r>
            <a:r>
              <a:rPr lang="en-US" sz="2000" dirty="0" smtClean="0"/>
              <a:t> Hove </a:t>
            </a:r>
            <a:r>
              <a:rPr lang="en-US" sz="2000" dirty="0" err="1" smtClean="0"/>
              <a:t>dat</a:t>
            </a:r>
            <a:r>
              <a:rPr lang="en-US" sz="2000" dirty="0" smtClean="0"/>
              <a:t> formats</a:t>
            </a:r>
          </a:p>
          <a:p>
            <a:r>
              <a:rPr lang="en-US" sz="2400" dirty="0" smtClean="0"/>
              <a:t>Facebook </a:t>
            </a:r>
            <a:r>
              <a:rPr lang="en-US" sz="2400" dirty="0"/>
              <a:t>uses Presto for interactive queries against several internal data stores, including their 300PB data warehouse. Over 1,000 Facebook employees use Presto daily to run more than 30,000 queries that in total scan over a petabyte each per day.</a:t>
            </a:r>
            <a:endParaRPr lang="en-US" sz="2400" dirty="0" smtClean="0"/>
          </a:p>
          <a:p>
            <a:endParaRPr lang="en-US" sz="2400" dirty="0"/>
          </a:p>
        </p:txBody>
      </p:sp>
    </p:spTree>
    <p:extLst>
      <p:ext uri="{BB962C8B-B14F-4D97-AF65-F5344CB8AC3E}">
        <p14:creationId xmlns:p14="http://schemas.microsoft.com/office/powerpoint/2010/main" val="1754905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328882" cy="910043"/>
          </a:xfrm>
        </p:spPr>
        <p:txBody>
          <a:bodyPr>
            <a:normAutofit/>
          </a:bodyPr>
          <a:lstStyle/>
          <a:p>
            <a:r>
              <a:rPr lang="en-US" sz="3200" dirty="0" smtClean="0"/>
              <a:t>Google </a:t>
            </a:r>
            <a:r>
              <a:rPr lang="en-US" sz="3200" dirty="0" err="1" smtClean="0"/>
              <a:t>BigQuery</a:t>
            </a:r>
            <a:r>
              <a:rPr lang="en-US" sz="3200" dirty="0" smtClean="0"/>
              <a:t>, Amazon Redshift</a:t>
            </a:r>
            <a:endParaRPr lang="en-US" sz="3200" dirty="0"/>
          </a:p>
        </p:txBody>
      </p:sp>
      <p:sp>
        <p:nvSpPr>
          <p:cNvPr id="3" name="Content Placeholder 2"/>
          <p:cNvSpPr>
            <a:spLocks noGrp="1"/>
          </p:cNvSpPr>
          <p:nvPr>
            <p:ph idx="1"/>
          </p:nvPr>
        </p:nvSpPr>
        <p:spPr>
          <a:xfrm>
            <a:off x="0" y="1053403"/>
            <a:ext cx="9144000" cy="5838004"/>
          </a:xfrm>
        </p:spPr>
        <p:txBody>
          <a:bodyPr>
            <a:normAutofit fontScale="77500" lnSpcReduction="20000"/>
          </a:bodyPr>
          <a:lstStyle/>
          <a:p>
            <a:r>
              <a:rPr lang="en-US" sz="3400" dirty="0">
                <a:hlinkClick r:id="rId2"/>
              </a:rPr>
              <a:t>https://developers.google.com/bigquery</a:t>
            </a:r>
            <a:r>
              <a:rPr lang="en-US" sz="3400" dirty="0" smtClean="0">
                <a:hlinkClick r:id="rId2"/>
              </a:rPr>
              <a:t>/</a:t>
            </a:r>
            <a:endParaRPr lang="en-US" sz="3400" dirty="0" smtClean="0"/>
          </a:p>
          <a:p>
            <a:r>
              <a:rPr lang="en-US" sz="3400" dirty="0">
                <a:hlinkClick r:id="rId3"/>
              </a:rPr>
              <a:t>http://static.googleusercontent.com/media/research.google.com/en/us/pubs/archive/36632.pdf</a:t>
            </a:r>
            <a:endParaRPr lang="en-US" sz="3400" dirty="0"/>
          </a:p>
          <a:p>
            <a:r>
              <a:rPr lang="en-US" sz="3400" b="1" dirty="0"/>
              <a:t>Google </a:t>
            </a:r>
            <a:r>
              <a:rPr lang="en-US" sz="3400" b="1" dirty="0" err="1"/>
              <a:t>BigQuery</a:t>
            </a:r>
            <a:r>
              <a:rPr lang="en-US" sz="3400" b="1" dirty="0"/>
              <a:t> </a:t>
            </a:r>
            <a:r>
              <a:rPr lang="en-US" sz="3400" dirty="0"/>
              <a:t>is a Cloud Service offered by Google and is available to the general public. </a:t>
            </a:r>
            <a:r>
              <a:rPr lang="en-US" sz="3400" dirty="0" err="1"/>
              <a:t>BigQuery</a:t>
            </a:r>
            <a:r>
              <a:rPr lang="en-US" sz="3400" dirty="0"/>
              <a:t> is the cloud offering of the Google product </a:t>
            </a:r>
            <a:r>
              <a:rPr lang="en-US" sz="3400" dirty="0" err="1"/>
              <a:t>Dremel</a:t>
            </a:r>
            <a:r>
              <a:rPr lang="en-US" sz="3400" dirty="0"/>
              <a:t>.</a:t>
            </a:r>
          </a:p>
          <a:p>
            <a:r>
              <a:rPr lang="en-US" sz="3400" dirty="0"/>
              <a:t>Unlike Hive like systems which are more suitable for batch jobs, </a:t>
            </a:r>
            <a:r>
              <a:rPr lang="en-US" sz="3400" dirty="0" err="1"/>
              <a:t>BigQuery</a:t>
            </a:r>
            <a:r>
              <a:rPr lang="en-US" sz="3400" dirty="0"/>
              <a:t> can run SQL like queries on very large data sets stored in its tables within seconds.</a:t>
            </a:r>
          </a:p>
          <a:p>
            <a:r>
              <a:rPr lang="en-US" sz="3400" dirty="0" err="1"/>
              <a:t>BigQuery</a:t>
            </a:r>
            <a:r>
              <a:rPr lang="en-US" sz="3400" dirty="0"/>
              <a:t> has its own SQL dialect.</a:t>
            </a:r>
          </a:p>
          <a:p>
            <a:r>
              <a:rPr lang="en-US" sz="3400" dirty="0"/>
              <a:t>The data is stored as CSV files or JSON files.</a:t>
            </a:r>
          </a:p>
          <a:p>
            <a:r>
              <a:rPr lang="en-US" sz="3400" dirty="0"/>
              <a:t>A user can load data to </a:t>
            </a:r>
            <a:r>
              <a:rPr lang="en-US" sz="3400" dirty="0" err="1"/>
              <a:t>BigQuery</a:t>
            </a:r>
            <a:r>
              <a:rPr lang="en-US" sz="3400" dirty="0"/>
              <a:t> tables, run queries on this data and export data from these tables using the APIs exposed.</a:t>
            </a:r>
          </a:p>
          <a:p>
            <a:r>
              <a:rPr lang="en-US" sz="3400" b="1" dirty="0"/>
              <a:t>Apache Drill </a:t>
            </a:r>
            <a:r>
              <a:rPr lang="en-US" sz="3400" dirty="0">
                <a:hlinkClick r:id="rId4"/>
              </a:rPr>
              <a:t>http://en.wikipedia.org/wiki/Apache_Drill</a:t>
            </a:r>
            <a:r>
              <a:rPr lang="en-US" sz="3400" dirty="0"/>
              <a:t> </a:t>
            </a:r>
            <a:r>
              <a:rPr lang="en-US" sz="3400" dirty="0" smtClean="0"/>
              <a:t>is </a:t>
            </a:r>
            <a:r>
              <a:rPr lang="en-US" sz="3400" dirty="0"/>
              <a:t>a direct implementation of the Google </a:t>
            </a:r>
            <a:r>
              <a:rPr lang="en-US" sz="3400" dirty="0" err="1"/>
              <a:t>Dremel</a:t>
            </a:r>
            <a:r>
              <a:rPr lang="en-US" sz="3400" dirty="0"/>
              <a:t>.</a:t>
            </a:r>
          </a:p>
          <a:p>
            <a:r>
              <a:rPr lang="en-US" sz="3400" dirty="0" smtClean="0"/>
              <a:t>See </a:t>
            </a:r>
            <a:r>
              <a:rPr lang="en-US" sz="3400" dirty="0">
                <a:hlinkClick r:id="rId5"/>
              </a:rPr>
              <a:t>http://aws.amazon.com/redshift</a:t>
            </a:r>
            <a:r>
              <a:rPr lang="en-US" sz="3400" dirty="0" smtClean="0">
                <a:hlinkClick r:id="rId5"/>
              </a:rPr>
              <a:t>/</a:t>
            </a:r>
            <a:r>
              <a:rPr lang="en-US" sz="3400" dirty="0" smtClean="0"/>
              <a:t> for </a:t>
            </a:r>
            <a:r>
              <a:rPr lang="en-US" sz="3400" b="1" dirty="0" smtClean="0"/>
              <a:t>Amazon</a:t>
            </a:r>
            <a:r>
              <a:rPr lang="en-US" sz="3400" dirty="0" smtClean="0"/>
              <a:t> equivalent </a:t>
            </a:r>
          </a:p>
          <a:p>
            <a:endParaRPr lang="en-US" sz="3400" dirty="0" smtClean="0"/>
          </a:p>
        </p:txBody>
      </p:sp>
      <p:sp>
        <p:nvSpPr>
          <p:cNvPr id="6" name="Rectangle 5"/>
          <p:cNvSpPr/>
          <p:nvPr/>
        </p:nvSpPr>
        <p:spPr>
          <a:xfrm>
            <a:off x="6328882" y="3871948"/>
            <a:ext cx="2815117" cy="120032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In </a:t>
            </a:r>
            <a:r>
              <a:rPr lang="en-US" dirty="0">
                <a:hlinkClick r:id="rId6"/>
              </a:rPr>
              <a:t>http://</a:t>
            </a:r>
            <a:r>
              <a:rPr lang="en-US" dirty="0" smtClean="0">
                <a:hlinkClick r:id="rId6"/>
              </a:rPr>
              <a:t>db-engines.com/en/ranking</a:t>
            </a:r>
            <a:r>
              <a:rPr lang="en-US" dirty="0" smtClean="0"/>
              <a:t> </a:t>
            </a:r>
            <a:r>
              <a:rPr lang="en-US" dirty="0"/>
              <a:t>March 2015</a:t>
            </a:r>
            <a:r>
              <a:rPr lang="en-US" dirty="0" smtClean="0"/>
              <a:t>: #44 Redshift #51 </a:t>
            </a:r>
            <a:r>
              <a:rPr lang="en-US" dirty="0" err="1" smtClean="0"/>
              <a:t>BigQuery</a:t>
            </a:r>
            <a:r>
              <a:rPr lang="en-US" dirty="0" smtClean="0"/>
              <a:t> </a:t>
            </a:r>
            <a:endParaRPr lang="en-US" dirty="0"/>
          </a:p>
        </p:txBody>
      </p:sp>
    </p:spTree>
    <p:extLst>
      <p:ext uri="{BB962C8B-B14F-4D97-AF65-F5344CB8AC3E}">
        <p14:creationId xmlns:p14="http://schemas.microsoft.com/office/powerpoint/2010/main" val="1364977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9"/>
            <a:ext cx="8229600" cy="892011"/>
          </a:xfrm>
        </p:spPr>
        <p:txBody>
          <a:bodyPr/>
          <a:lstStyle/>
          <a:p>
            <a:r>
              <a:rPr lang="en-US" b="1" dirty="0" smtClean="0"/>
              <a:t>Apache Drill</a:t>
            </a:r>
            <a:endParaRPr lang="en-US" b="1" dirty="0"/>
          </a:p>
        </p:txBody>
      </p:sp>
      <p:sp>
        <p:nvSpPr>
          <p:cNvPr id="3" name="Content Placeholder 2"/>
          <p:cNvSpPr>
            <a:spLocks noGrp="1"/>
          </p:cNvSpPr>
          <p:nvPr>
            <p:ph idx="1"/>
          </p:nvPr>
        </p:nvSpPr>
        <p:spPr>
          <a:xfrm>
            <a:off x="0" y="903890"/>
            <a:ext cx="9144000" cy="5954110"/>
          </a:xfrm>
        </p:spPr>
        <p:txBody>
          <a:bodyPr>
            <a:normAutofit fontScale="92500" lnSpcReduction="10000"/>
          </a:bodyPr>
          <a:lstStyle/>
          <a:p>
            <a:r>
              <a:rPr lang="en-US" sz="2400" dirty="0">
                <a:hlinkClick r:id="rId2"/>
              </a:rPr>
              <a:t>http://incubator.apache.org/drill</a:t>
            </a:r>
            <a:r>
              <a:rPr lang="en-US" sz="2400" dirty="0" smtClean="0">
                <a:hlinkClick r:id="rId2"/>
              </a:rPr>
              <a:t>/</a:t>
            </a:r>
            <a:r>
              <a:rPr lang="en-US" sz="2400" dirty="0" smtClean="0"/>
              <a:t>   </a:t>
            </a:r>
          </a:p>
          <a:p>
            <a:r>
              <a:rPr lang="en-US" sz="2400" b="1" dirty="0" smtClean="0"/>
              <a:t>Drill </a:t>
            </a:r>
            <a:r>
              <a:rPr lang="en-US" sz="2400" dirty="0"/>
              <a:t>is a clustered, powerful MPP (Massively Parallel Processing) query engine for Hadoop that can process petabytes of data, fast. Drill is useful for short, interactive ad-hoc queries on large-scale data sets. Drill is capable of querying nested data in formats like JSON and Parquet and performing dynamic schema discovery. Drill does not require a centralized metadata repository</a:t>
            </a:r>
            <a:r>
              <a:rPr lang="en-US" sz="2400" dirty="0" smtClean="0"/>
              <a:t>.</a:t>
            </a:r>
          </a:p>
          <a:p>
            <a:r>
              <a:rPr lang="en-US" sz="2400" dirty="0"/>
              <a:t>Drill does not require schema or type specification for data in order to start the query execution process. Drill starts data processing in record-batches and discovers the schema during processing. Self-describing data formats such as Parquet, JSON, AVRO, and NoSQL databases have schema specified as part of the data itself, which Drill leverages dynamically at query time. Because schema can change over the course of a Drill query, all Drill operators are designed to reconfigure themselves when schemas change</a:t>
            </a:r>
            <a:r>
              <a:rPr lang="en-US" sz="2400" dirty="0" smtClean="0"/>
              <a:t>.</a:t>
            </a:r>
          </a:p>
          <a:p>
            <a:r>
              <a:rPr lang="en-US" sz="2400" dirty="0"/>
              <a:t>Drill does not have a centralized metadata requirement. </a:t>
            </a:r>
            <a:endParaRPr lang="en-US" sz="2400" dirty="0" smtClean="0"/>
          </a:p>
          <a:p>
            <a:r>
              <a:rPr lang="en-US" sz="2400" dirty="0"/>
              <a:t>Drill provides an extensible architecture at all layers, including the storage plugin, query, query optimization/execution, and client API </a:t>
            </a:r>
            <a:r>
              <a:rPr lang="en-US" sz="2400" dirty="0" smtClean="0"/>
              <a:t>layers.</a:t>
            </a:r>
          </a:p>
          <a:p>
            <a:r>
              <a:rPr lang="en-US" sz="2400" dirty="0" smtClean="0"/>
              <a:t>Inspired by </a:t>
            </a:r>
            <a:r>
              <a:rPr lang="en-US" sz="2400" b="1" dirty="0" err="1" smtClean="0"/>
              <a:t>Dremel</a:t>
            </a:r>
            <a:r>
              <a:rPr lang="en-US" sz="2400" b="1" dirty="0" smtClean="0"/>
              <a:t> </a:t>
            </a:r>
            <a:r>
              <a:rPr lang="en-US" sz="2400" dirty="0" smtClean="0"/>
              <a:t>from Google as was Parquet</a:t>
            </a:r>
            <a:endParaRPr lang="en-US" sz="2400" dirty="0"/>
          </a:p>
        </p:txBody>
      </p:sp>
      <p:sp>
        <p:nvSpPr>
          <p:cNvPr id="6" name="Rectangle 5"/>
          <p:cNvSpPr/>
          <p:nvPr/>
        </p:nvSpPr>
        <p:spPr>
          <a:xfrm>
            <a:off x="0" y="19847"/>
            <a:ext cx="3107093" cy="9233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In </a:t>
            </a:r>
            <a:r>
              <a:rPr lang="en-US" dirty="0">
                <a:hlinkClick r:id="rId3"/>
              </a:rPr>
              <a:t>http://</a:t>
            </a:r>
            <a:r>
              <a:rPr lang="en-US" dirty="0" smtClean="0">
                <a:hlinkClick r:id="rId3"/>
              </a:rPr>
              <a:t>db-engines.com/en/ranking</a:t>
            </a:r>
            <a:r>
              <a:rPr lang="en-US" dirty="0" smtClean="0"/>
              <a:t> </a:t>
            </a:r>
            <a:r>
              <a:rPr lang="en-US" dirty="0"/>
              <a:t>March 2015</a:t>
            </a:r>
            <a:r>
              <a:rPr lang="en-US" dirty="0" smtClean="0"/>
              <a:t>: #96 </a:t>
            </a:r>
            <a:endParaRPr lang="en-US" dirty="0"/>
          </a:p>
        </p:txBody>
      </p:sp>
    </p:spTree>
    <p:extLst>
      <p:ext uri="{BB962C8B-B14F-4D97-AF65-F5344CB8AC3E}">
        <p14:creationId xmlns:p14="http://schemas.microsoft.com/office/powerpoint/2010/main" val="419706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t>Now we cover a comparison of systems and some commercial offerings</a:t>
            </a:r>
            <a:endParaRPr lang="en-US" b="1" dirty="0"/>
          </a:p>
        </p:txBody>
      </p:sp>
    </p:spTree>
    <p:extLst>
      <p:ext uri="{BB962C8B-B14F-4D97-AF65-F5344CB8AC3E}">
        <p14:creationId xmlns:p14="http://schemas.microsoft.com/office/powerpoint/2010/main" val="1058637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b="1" dirty="0">
                <a:solidFill>
                  <a:srgbClr val="FF0000"/>
                </a:solidFill>
                <a:latin typeface="Calibri" panose="020F0502020204030204" pitchFamily="34" charset="0"/>
              </a:rPr>
              <a:t>A) High level Programming: </a:t>
            </a:r>
            <a:r>
              <a:rPr lang="en-US" sz="1800" dirty="0">
                <a:latin typeface="Calibri" panose="020F0502020204030204" pitchFamily="34" charset="0"/>
              </a:rPr>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122908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917"/>
            <a:ext cx="6785264" cy="920317"/>
          </a:xfrm>
        </p:spPr>
        <p:txBody>
          <a:bodyPr/>
          <a:lstStyle/>
          <a:p>
            <a:r>
              <a:rPr lang="en-US" dirty="0" smtClean="0"/>
              <a:t>Hive, Impala, Shark, Drill I</a:t>
            </a:r>
            <a:endParaRPr lang="en-US" dirty="0"/>
          </a:p>
        </p:txBody>
      </p:sp>
      <p:sp>
        <p:nvSpPr>
          <p:cNvPr id="7" name="Content Placeholder 6"/>
          <p:cNvSpPr>
            <a:spLocks noGrp="1"/>
          </p:cNvSpPr>
          <p:nvPr>
            <p:ph idx="1"/>
          </p:nvPr>
        </p:nvSpPr>
        <p:spPr>
          <a:xfrm>
            <a:off x="-1" y="829638"/>
            <a:ext cx="9072081" cy="4525963"/>
          </a:xfrm>
        </p:spPr>
        <p:txBody>
          <a:bodyPr>
            <a:noAutofit/>
          </a:bodyPr>
          <a:lstStyle/>
          <a:p>
            <a:r>
              <a:rPr lang="en-US" sz="2400" b="1" dirty="0" smtClean="0"/>
              <a:t>Hive: </a:t>
            </a:r>
            <a:r>
              <a:rPr lang="en-US" sz="2400" dirty="0" smtClean="0"/>
              <a:t>The </a:t>
            </a:r>
            <a:r>
              <a:rPr lang="en-US" sz="2400" dirty="0"/>
              <a:t>biggest difference between Hive queries and other systems is Hive is designed to run data operations that combines large data sets etc. It was designed to be run more as a batch process rather than an interactive process. Hive queries usually translates to map-reduce jobs and these take time to complete. Because of this Hive performs much slower than the others</a:t>
            </a:r>
            <a:r>
              <a:rPr lang="en-US" sz="2400" dirty="0" smtClean="0"/>
              <a:t>.</a:t>
            </a:r>
            <a:endParaRPr lang="en-US" sz="2400" dirty="0"/>
          </a:p>
          <a:p>
            <a:r>
              <a:rPr lang="en-US" sz="2400" b="1" dirty="0"/>
              <a:t>Impala &amp; </a:t>
            </a:r>
            <a:r>
              <a:rPr lang="en-US" sz="2400" b="1" dirty="0" smtClean="0"/>
              <a:t>Shark: </a:t>
            </a:r>
            <a:r>
              <a:rPr lang="en-US" sz="2400" dirty="0" smtClean="0"/>
              <a:t>Impala </a:t>
            </a:r>
            <a:r>
              <a:rPr lang="en-US" sz="2400" dirty="0"/>
              <a:t>&amp; Shark are designed to run more interactive queries and are similar in their goals and performance. Both target real time analysis of data present in Hadoop clusters</a:t>
            </a:r>
            <a:r>
              <a:rPr lang="en-US" sz="2400" dirty="0" smtClean="0"/>
              <a:t>.</a:t>
            </a:r>
            <a:endParaRPr lang="en-US" sz="2400" dirty="0"/>
          </a:p>
          <a:p>
            <a:r>
              <a:rPr lang="en-US" sz="2400" b="1" dirty="0" smtClean="0"/>
              <a:t>Drill: </a:t>
            </a:r>
            <a:r>
              <a:rPr lang="en-US" sz="2400" dirty="0" smtClean="0"/>
              <a:t>Drill </a:t>
            </a:r>
            <a:r>
              <a:rPr lang="en-US" sz="2400" dirty="0"/>
              <a:t>is also designed to run interactive queries. But the scope of the project is not limited to Hadoop based data </a:t>
            </a:r>
            <a:r>
              <a:rPr lang="en-US" sz="2400" dirty="0" smtClean="0"/>
              <a:t>systems and not limited to SQL stores. </a:t>
            </a:r>
          </a:p>
          <a:p>
            <a:r>
              <a:rPr lang="en-US" sz="2400" dirty="0" smtClean="0"/>
              <a:t>See (covers Phoenix and Presto as well)</a:t>
            </a:r>
            <a:endParaRPr lang="en-US" sz="2400" dirty="0"/>
          </a:p>
          <a:p>
            <a:r>
              <a:rPr lang="en-US" sz="2400" u="sng" dirty="0">
                <a:hlinkClick r:id="rId2"/>
              </a:rPr>
              <a:t>http://blog.matthewrathbone.com/2014/06/08/sql-engines-for-hadoop.html</a:t>
            </a:r>
            <a:r>
              <a:rPr lang="en-US" sz="2400" dirty="0"/>
              <a:t> </a:t>
            </a:r>
          </a:p>
          <a:p>
            <a:endParaRPr lang="en-US" sz="2400" dirty="0"/>
          </a:p>
        </p:txBody>
      </p:sp>
    </p:spTree>
    <p:extLst>
      <p:ext uri="{BB962C8B-B14F-4D97-AF65-F5344CB8AC3E}">
        <p14:creationId xmlns:p14="http://schemas.microsoft.com/office/powerpoint/2010/main" val="11582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917"/>
            <a:ext cx="6785264" cy="894672"/>
          </a:xfrm>
        </p:spPr>
        <p:txBody>
          <a:bodyPr/>
          <a:lstStyle/>
          <a:p>
            <a:r>
              <a:rPr lang="en-US" b="1" dirty="0"/>
              <a:t>Hive, Impala, Shark, </a:t>
            </a:r>
            <a:r>
              <a:rPr lang="en-US" b="1" dirty="0" smtClean="0"/>
              <a:t>Drill II</a:t>
            </a:r>
            <a:endParaRPr lang="en-US" b="1" dirty="0"/>
          </a:p>
        </p:txBody>
      </p:sp>
      <p:sp>
        <p:nvSpPr>
          <p:cNvPr id="6" name="Content Placeholder 5"/>
          <p:cNvSpPr>
            <a:spLocks noGrp="1"/>
          </p:cNvSpPr>
          <p:nvPr>
            <p:ph idx="1"/>
          </p:nvPr>
        </p:nvSpPr>
        <p:spPr>
          <a:xfrm>
            <a:off x="0" y="4143704"/>
            <a:ext cx="9144000" cy="2585869"/>
          </a:xfrm>
        </p:spPr>
        <p:txBody>
          <a:bodyPr>
            <a:noAutofit/>
          </a:bodyPr>
          <a:lstStyle/>
          <a:p>
            <a:r>
              <a:rPr lang="en-US" sz="2000" u="sng" dirty="0" smtClean="0"/>
              <a:t>Benchmarks</a:t>
            </a:r>
            <a:endParaRPr lang="en-US" sz="2000" u="sng" dirty="0" smtClean="0">
              <a:hlinkClick r:id="rId2"/>
            </a:endParaRPr>
          </a:p>
          <a:p>
            <a:r>
              <a:rPr lang="en-US" sz="2000" u="sng" dirty="0" smtClean="0">
                <a:hlinkClick r:id="rId2"/>
              </a:rPr>
              <a:t>https</a:t>
            </a:r>
            <a:r>
              <a:rPr lang="en-US" sz="2000" u="sng" dirty="0">
                <a:hlinkClick r:id="rId2"/>
              </a:rPr>
              <a:t>://amplab.cs.berkeley.edu/benchmark/</a:t>
            </a:r>
            <a:endParaRPr lang="en-US" sz="2000" dirty="0"/>
          </a:p>
          <a:p>
            <a:r>
              <a:rPr lang="en-US" sz="2000" u="sng" dirty="0">
                <a:hlinkClick r:id="rId3"/>
              </a:rPr>
              <a:t>http://blog.cloudera.com/blog/2014/01/impala-performance-dbms-class-speed/</a:t>
            </a:r>
            <a:endParaRPr lang="en-US" sz="2000" dirty="0"/>
          </a:p>
          <a:p>
            <a:r>
              <a:rPr lang="en-US" sz="2000" u="sng" dirty="0">
                <a:hlinkClick r:id="rId4"/>
              </a:rPr>
              <a:t>http://</a:t>
            </a:r>
            <a:r>
              <a:rPr lang="en-US" sz="2000" u="sng" dirty="0" smtClean="0">
                <a:hlinkClick r:id="rId4"/>
              </a:rPr>
              <a:t>radiantadvisors.com/wp-content/uploads/2014/04/RadiantAdvisors_Benchmark_SQL-on-Hadoop_2014Q1.pdf</a:t>
            </a:r>
            <a:endParaRPr lang="en-US" sz="2000" dirty="0"/>
          </a:p>
        </p:txBody>
      </p:sp>
      <p:graphicFrame>
        <p:nvGraphicFramePr>
          <p:cNvPr id="5" name="Table 4"/>
          <p:cNvGraphicFramePr>
            <a:graphicFrameLocks noGrp="1"/>
          </p:cNvGraphicFramePr>
          <p:nvPr>
            <p:extLst/>
          </p:nvPr>
        </p:nvGraphicFramePr>
        <p:xfrm>
          <a:off x="0" y="888755"/>
          <a:ext cx="9144002" cy="3334004"/>
        </p:xfrm>
        <a:graphic>
          <a:graphicData uri="http://schemas.openxmlformats.org/drawingml/2006/table">
            <a:tbl>
              <a:tblPr>
                <a:tableStyleId>{5C22544A-7EE6-4342-B048-85BDC9FD1C3A}</a:tableStyleId>
              </a:tblPr>
              <a:tblGrid>
                <a:gridCol w="1828800"/>
                <a:gridCol w="1828800"/>
                <a:gridCol w="1619382"/>
                <a:gridCol w="1606940"/>
                <a:gridCol w="2260080"/>
              </a:tblGrid>
              <a:tr h="0">
                <a:tc>
                  <a:txBody>
                    <a:bodyPr/>
                    <a:lstStyle/>
                    <a:p>
                      <a:pPr marL="0" marR="0">
                        <a:lnSpc>
                          <a:spcPct val="115000"/>
                        </a:lnSpc>
                        <a:spcBef>
                          <a:spcPts val="0"/>
                        </a:spcBef>
                        <a:spcAft>
                          <a:spcPts val="0"/>
                        </a:spcAft>
                      </a:pPr>
                      <a:r>
                        <a:rPr lang="en-US" sz="1400" b="1" dirty="0" smtClean="0">
                          <a:effectLst/>
                        </a:rPr>
                        <a:t>Systems/Features</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rPr>
                        <a:t>Hive</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rPr>
                        <a:t>Impala</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effectLst/>
                        </a:rPr>
                        <a:t>Shark</a:t>
                      </a:r>
                      <a:endParaRPr lang="en-US" sz="1400" b="1">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rPr>
                        <a:t>Drill</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effectLst/>
                        </a:rPr>
                        <a:t>Mode of operation</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Designed to be run processing as batch jobs using Map Reduce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Interactive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Interactive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Interactive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effectLst/>
                        </a:rPr>
                        <a:t>Platforms supported</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HDFS/Hbase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HDFS/</a:t>
                      </a:r>
                      <a:r>
                        <a:rPr lang="en-US" sz="1400" dirty="0" err="1">
                          <a:effectLst/>
                        </a:rPr>
                        <a:t>HBase</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HDFS/</a:t>
                      </a:r>
                      <a:r>
                        <a:rPr lang="en-US" sz="1400" dirty="0" err="1">
                          <a:effectLst/>
                        </a:rPr>
                        <a:t>HBase</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Not limited to Hadoop and can support other storages like Cassandra, </a:t>
                      </a:r>
                      <a:r>
                        <a:rPr lang="en-US" sz="1400" dirty="0" err="1">
                          <a:effectLst/>
                        </a:rPr>
                        <a:t>MongoDB</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effectLst/>
                        </a:rPr>
                        <a:t>Performance</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 </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Runs 10 -100 times faster than Hive</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Runs 10 -100 times faster than Hive</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Couldn’t find a comparison</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effectLst/>
                        </a:rPr>
                        <a:t>Schema </a:t>
                      </a:r>
                      <a:endParaRPr lang="en-US" sz="1400" b="1"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Static</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Static</a:t>
                      </a:r>
                      <a:endParaRPr lang="en-US" sz="1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Static</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Schema can dynamically change over query execution</a:t>
                      </a:r>
                      <a:endParaRPr lang="en-US"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2075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Pig</a:t>
            </a:r>
            <a:endParaRPr lang="en-US" dirty="0"/>
          </a:p>
        </p:txBody>
      </p:sp>
      <p:sp>
        <p:nvSpPr>
          <p:cNvPr id="3" name="Content Placeholder 2"/>
          <p:cNvSpPr>
            <a:spLocks noGrp="1"/>
          </p:cNvSpPr>
          <p:nvPr>
            <p:ph idx="1"/>
          </p:nvPr>
        </p:nvSpPr>
        <p:spPr>
          <a:xfrm>
            <a:off x="97604" y="1004299"/>
            <a:ext cx="9046395" cy="5853701"/>
          </a:xfrm>
        </p:spPr>
        <p:txBody>
          <a:bodyPr>
            <a:noAutofit/>
          </a:bodyPr>
          <a:lstStyle/>
          <a:p>
            <a:r>
              <a:rPr lang="en-US" sz="2400" dirty="0">
                <a:hlinkClick r:id="rId2"/>
              </a:rPr>
              <a:t>http://pig.apache.org</a:t>
            </a:r>
            <a:r>
              <a:rPr lang="en-US" sz="2400" dirty="0" smtClean="0">
                <a:hlinkClick r:id="rId2"/>
              </a:rPr>
              <a:t>/</a:t>
            </a:r>
            <a:endParaRPr lang="en-US" sz="2400" dirty="0" smtClean="0"/>
          </a:p>
          <a:p>
            <a:r>
              <a:rPr lang="en-US" sz="2400" dirty="0"/>
              <a:t>Apache pig is a high-level procedural language platform developed to simplify querying large data sets in apache Hadoop and </a:t>
            </a:r>
            <a:r>
              <a:rPr lang="en-US" sz="2400" dirty="0" err="1" smtClean="0"/>
              <a:t>MapReduce</a:t>
            </a:r>
            <a:r>
              <a:rPr lang="en-US" sz="2400" dirty="0"/>
              <a:t>. It features a “Pig Latin” language layer that enables SQL-like queries to be performed on distributed datasets within Hadoop applications</a:t>
            </a:r>
            <a:r>
              <a:rPr lang="en-US" sz="2400" dirty="0" smtClean="0"/>
              <a:t>.</a:t>
            </a:r>
          </a:p>
          <a:p>
            <a:r>
              <a:rPr lang="en-US" sz="2400" dirty="0" smtClean="0"/>
              <a:t>Pig </a:t>
            </a:r>
            <a:r>
              <a:rPr lang="en-US" sz="2400" dirty="0"/>
              <a:t>allows you to write complex </a:t>
            </a:r>
            <a:r>
              <a:rPr lang="en-US" sz="2400" dirty="0" err="1"/>
              <a:t>MapReduce</a:t>
            </a:r>
            <a:r>
              <a:rPr lang="en-US" sz="2400" dirty="0"/>
              <a:t> transformations using a simple scripting language. Pig Latin defines a set of transformations on a data set such as aggregate, join and sort. </a:t>
            </a:r>
          </a:p>
          <a:p>
            <a:r>
              <a:rPr lang="en-US" sz="2400" dirty="0" smtClean="0"/>
              <a:t>The Pig </a:t>
            </a:r>
            <a:r>
              <a:rPr lang="en-US" sz="2400" dirty="0"/>
              <a:t>Latin </a:t>
            </a:r>
            <a:r>
              <a:rPr lang="en-US" sz="2400" dirty="0" smtClean="0"/>
              <a:t>language allows </a:t>
            </a:r>
            <a:r>
              <a:rPr lang="en-US" sz="2400" dirty="0"/>
              <a:t>you to write a data flow that describes how your data will be transformed. Since Pig Latin scripts can be graphs it is possible to build complex data flows involving multiple inputs, transforms and outputs. </a:t>
            </a:r>
            <a:endParaRPr lang="en-US" sz="2400" dirty="0" smtClean="0"/>
          </a:p>
          <a:p>
            <a:r>
              <a:rPr lang="en-US" sz="2400" dirty="0"/>
              <a:t>See </a:t>
            </a:r>
            <a:r>
              <a:rPr lang="en-US" sz="2400" dirty="0">
                <a:hlinkClick r:id="rId3"/>
              </a:rPr>
              <a:t>http://</a:t>
            </a:r>
            <a:r>
              <a:rPr lang="en-US" sz="2400" dirty="0" smtClean="0">
                <a:hlinkClick r:id="rId3"/>
              </a:rPr>
              <a:t>www.slideshare.net/Dataiku/dataiku-pig-hive-cascading</a:t>
            </a:r>
            <a:r>
              <a:rPr lang="en-US" sz="2400" dirty="0" smtClean="0"/>
              <a:t> for comparison with Hive and Cascading</a:t>
            </a:r>
            <a:r>
              <a:rPr lang="en-US" sz="2400" dirty="0"/>
              <a:t/>
            </a:r>
            <a:br>
              <a:rPr lang="en-US" sz="2400" dirty="0"/>
            </a:br>
            <a:r>
              <a:rPr lang="en-US" sz="2400" dirty="0"/>
              <a:t/>
            </a:r>
            <a:br>
              <a:rPr lang="en-US" sz="2400" dirty="0"/>
            </a:br>
            <a:endParaRPr lang="en-US" sz="2400" dirty="0" smtClean="0"/>
          </a:p>
          <a:p>
            <a:endParaRPr lang="en-US" dirty="0"/>
          </a:p>
        </p:txBody>
      </p:sp>
    </p:spTree>
    <p:extLst>
      <p:ext uri="{BB962C8B-B14F-4D97-AF65-F5344CB8AC3E}">
        <p14:creationId xmlns:p14="http://schemas.microsoft.com/office/powerpoint/2010/main" val="4209310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Sawzall</a:t>
            </a:r>
            <a:endParaRPr lang="en-US" dirty="0"/>
          </a:p>
        </p:txBody>
      </p:sp>
      <p:sp>
        <p:nvSpPr>
          <p:cNvPr id="3" name="Content Placeholder 2"/>
          <p:cNvSpPr>
            <a:spLocks noGrp="1"/>
          </p:cNvSpPr>
          <p:nvPr>
            <p:ph idx="1"/>
          </p:nvPr>
        </p:nvSpPr>
        <p:spPr>
          <a:xfrm>
            <a:off x="0" y="1118690"/>
            <a:ext cx="9070428" cy="5739310"/>
          </a:xfrm>
        </p:spPr>
        <p:txBody>
          <a:bodyPr>
            <a:normAutofit fontScale="85000" lnSpcReduction="10000"/>
          </a:bodyPr>
          <a:lstStyle/>
          <a:p>
            <a:r>
              <a:rPr lang="en-US" sz="2400" dirty="0">
                <a:hlinkClick r:id="rId2"/>
              </a:rPr>
              <a:t>http://en.wikipedia.org/wiki/Sawzall_(programming_language</a:t>
            </a:r>
            <a:r>
              <a:rPr lang="en-US" sz="2400" dirty="0" smtClean="0">
                <a:hlinkClick r:id="rId2"/>
              </a:rPr>
              <a:t>)</a:t>
            </a:r>
            <a:endParaRPr lang="en-US" sz="2400" dirty="0" smtClean="0"/>
          </a:p>
          <a:p>
            <a:r>
              <a:rPr lang="en-US" sz="2400" dirty="0" smtClean="0"/>
              <a:t>This is related to Pig in capability </a:t>
            </a:r>
          </a:p>
          <a:p>
            <a:r>
              <a:rPr lang="en-US" sz="2400" dirty="0" err="1" smtClean="0"/>
              <a:t>Sawzall</a:t>
            </a:r>
            <a:r>
              <a:rPr lang="en-US" sz="2400" dirty="0" smtClean="0"/>
              <a:t> </a:t>
            </a:r>
            <a:r>
              <a:rPr lang="en-US" sz="2400" dirty="0"/>
              <a:t>is a procedural domain-specific programming language, used by Google to process large numbers of individual log records. </a:t>
            </a:r>
            <a:r>
              <a:rPr lang="en-US" sz="2400" dirty="0" err="1"/>
              <a:t>Sawzall</a:t>
            </a:r>
            <a:r>
              <a:rPr lang="en-US" sz="2400" dirty="0"/>
              <a:t> was first described in 2003</a:t>
            </a:r>
            <a:r>
              <a:rPr lang="en-US" sz="2400" dirty="0" smtClean="0"/>
              <a:t>, </a:t>
            </a:r>
            <a:r>
              <a:rPr lang="en-US" sz="2400" dirty="0"/>
              <a:t>and the </a:t>
            </a:r>
            <a:r>
              <a:rPr lang="en-US" sz="2400" dirty="0" err="1"/>
              <a:t>szl</a:t>
            </a:r>
            <a:r>
              <a:rPr lang="en-US" sz="2400" dirty="0"/>
              <a:t> runtime was open-sourced in August 2010</a:t>
            </a:r>
            <a:r>
              <a:rPr lang="en-US" sz="2400" dirty="0" smtClean="0"/>
              <a:t>. </a:t>
            </a:r>
            <a:r>
              <a:rPr lang="en-US" sz="2400" dirty="0"/>
              <a:t>However, since </a:t>
            </a:r>
            <a:r>
              <a:rPr lang="en-US" sz="2400" dirty="0" smtClean="0"/>
              <a:t>the driving programs have </a:t>
            </a:r>
            <a:r>
              <a:rPr lang="en-US" sz="2400" dirty="0"/>
              <a:t>not been released, the open-sourced runtime is not useful for large-scale data </a:t>
            </a:r>
            <a:r>
              <a:rPr lang="en-US" sz="2400" dirty="0" smtClean="0"/>
              <a:t>analysis off-the-shelf (see bottom of slide).</a:t>
            </a:r>
          </a:p>
          <a:p>
            <a:r>
              <a:rPr lang="en-US" sz="2400" dirty="0"/>
              <a:t>Google's server logs are stored as large collections of records (protocol buffers) that are partitioned over many disks within GFS. In order to perform calculations involving the logs, engineers can write MapReduce programs in C++ or Java. </a:t>
            </a:r>
            <a:endParaRPr lang="en-US" sz="2400" dirty="0" smtClean="0"/>
          </a:p>
          <a:p>
            <a:pPr lvl="1"/>
            <a:r>
              <a:rPr lang="en-US" sz="2000" dirty="0" smtClean="0"/>
              <a:t>MapReduce </a:t>
            </a:r>
            <a:r>
              <a:rPr lang="en-US" sz="2000" dirty="0"/>
              <a:t>programs need to be compiled and may be more verbose than necessary, so writing a program to analyze the logs can be time-consuming. </a:t>
            </a:r>
            <a:endParaRPr lang="en-US" sz="2000" dirty="0" smtClean="0"/>
          </a:p>
          <a:p>
            <a:pPr lvl="1"/>
            <a:r>
              <a:rPr lang="en-US" sz="2000" dirty="0" smtClean="0"/>
              <a:t>To </a:t>
            </a:r>
            <a:r>
              <a:rPr lang="en-US" sz="2000" dirty="0"/>
              <a:t>make it easier to write quick scripts, Rob Pike et al. developed the </a:t>
            </a:r>
            <a:r>
              <a:rPr lang="en-US" sz="2000" dirty="0" err="1"/>
              <a:t>Sawzall</a:t>
            </a:r>
            <a:r>
              <a:rPr lang="en-US" sz="2000" dirty="0"/>
              <a:t> language. A </a:t>
            </a:r>
            <a:r>
              <a:rPr lang="en-US" sz="2000" dirty="0" err="1"/>
              <a:t>Sawzall</a:t>
            </a:r>
            <a:r>
              <a:rPr lang="en-US" sz="2000" dirty="0"/>
              <a:t> script runs within the Map phase of a MapReduce and "emits" values to tables. </a:t>
            </a:r>
            <a:endParaRPr lang="en-US" sz="2000" dirty="0" smtClean="0"/>
          </a:p>
          <a:p>
            <a:pPr lvl="1"/>
            <a:r>
              <a:rPr lang="en-US" sz="2000" dirty="0" smtClean="0"/>
              <a:t>Then </a:t>
            </a:r>
            <a:r>
              <a:rPr lang="en-US" sz="2000" dirty="0"/>
              <a:t>the Reduce phase (which the script writer does not have to be concerned about) aggregates the tables from multiple runs into a single set of tables</a:t>
            </a:r>
            <a:r>
              <a:rPr lang="en-US" sz="2000" dirty="0" smtClean="0"/>
              <a:t>.</a:t>
            </a:r>
          </a:p>
          <a:p>
            <a:r>
              <a:rPr lang="en-US" sz="2400" dirty="0" smtClean="0"/>
              <a:t>Currently, only the language runtime (which runs a </a:t>
            </a:r>
            <a:r>
              <a:rPr lang="en-US" sz="2400" dirty="0" err="1" smtClean="0"/>
              <a:t>Sawzall</a:t>
            </a:r>
            <a:r>
              <a:rPr lang="en-US" sz="2400" dirty="0" smtClean="0"/>
              <a:t> script once over a single input) has been open-sourced; the supporting program including table aggregators, built on </a:t>
            </a:r>
            <a:r>
              <a:rPr lang="en-US" sz="2400" dirty="0" err="1" smtClean="0"/>
              <a:t>MapReduce</a:t>
            </a:r>
            <a:r>
              <a:rPr lang="en-US" sz="2400" dirty="0" smtClean="0"/>
              <a:t> has not been released</a:t>
            </a:r>
            <a:endParaRPr lang="en-US" sz="2400" dirty="0"/>
          </a:p>
        </p:txBody>
      </p:sp>
    </p:spTree>
    <p:extLst>
      <p:ext uri="{BB962C8B-B14F-4D97-AF65-F5344CB8AC3E}">
        <p14:creationId xmlns:p14="http://schemas.microsoft.com/office/powerpoint/2010/main" val="775487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a:t>
            </a:r>
            <a:r>
              <a:rPr lang="en-US" dirty="0" err="1" smtClean="0"/>
              <a:t>Summingbird</a:t>
            </a:r>
            <a:endParaRPr lang="en-US" dirty="0"/>
          </a:p>
        </p:txBody>
      </p:sp>
      <p:sp>
        <p:nvSpPr>
          <p:cNvPr id="3" name="Content Placeholder 2"/>
          <p:cNvSpPr>
            <a:spLocks noGrp="1"/>
          </p:cNvSpPr>
          <p:nvPr>
            <p:ph idx="1"/>
          </p:nvPr>
        </p:nvSpPr>
        <p:spPr>
          <a:xfrm>
            <a:off x="0" y="1345973"/>
            <a:ext cx="9144000" cy="5512027"/>
          </a:xfrm>
        </p:spPr>
        <p:txBody>
          <a:bodyPr>
            <a:normAutofit/>
          </a:bodyPr>
          <a:lstStyle/>
          <a:p>
            <a:r>
              <a:rPr lang="en-US" sz="2400" dirty="0">
                <a:hlinkClick r:id="rId2"/>
              </a:rPr>
              <a:t>https://</a:t>
            </a:r>
            <a:r>
              <a:rPr lang="en-US" sz="2400" dirty="0" smtClean="0">
                <a:hlinkClick r:id="rId2"/>
              </a:rPr>
              <a:t>blog.twitter.com/2013/streaming-mapreduce-with-summingbird</a:t>
            </a:r>
            <a:r>
              <a:rPr lang="en-US" sz="2400" dirty="0" smtClean="0"/>
              <a:t> open source</a:t>
            </a:r>
          </a:p>
          <a:p>
            <a:r>
              <a:rPr lang="en-US" sz="2400" dirty="0" err="1"/>
              <a:t>Summingbird</a:t>
            </a:r>
            <a:r>
              <a:rPr lang="en-US" sz="2400" dirty="0"/>
              <a:t> is a library that lets you write streaming MapReduce programs that look like native Scala or Java collection transformations and execute them on a number of well-known distributed MapReduce platforms like Storm and </a:t>
            </a:r>
            <a:r>
              <a:rPr lang="en-US" sz="2400" dirty="0" smtClean="0"/>
              <a:t>Scalding (Scala wrapper for Cascading).</a:t>
            </a:r>
          </a:p>
          <a:p>
            <a:r>
              <a:rPr lang="en-US" sz="2400" dirty="0" smtClean="0"/>
              <a:t>You </a:t>
            </a:r>
            <a:r>
              <a:rPr lang="en-US" sz="2400" dirty="0"/>
              <a:t>can execute </a:t>
            </a:r>
            <a:r>
              <a:rPr lang="en-US" sz="2400" dirty="0" smtClean="0"/>
              <a:t>a </a:t>
            </a:r>
            <a:r>
              <a:rPr lang="en-US" sz="2400" dirty="0" err="1"/>
              <a:t>Summingbird</a:t>
            </a:r>
            <a:r>
              <a:rPr lang="en-US" sz="2400" dirty="0"/>
              <a:t> program in</a:t>
            </a:r>
            <a:r>
              <a:rPr lang="en-US" sz="2400" dirty="0" smtClean="0"/>
              <a:t>:</a:t>
            </a:r>
            <a:endParaRPr lang="en-US" sz="2400" dirty="0"/>
          </a:p>
          <a:p>
            <a:pPr lvl="1"/>
            <a:r>
              <a:rPr lang="en-US" sz="2000" dirty="0"/>
              <a:t>batch mode (using Scalding on Hadoop)</a:t>
            </a:r>
          </a:p>
          <a:p>
            <a:pPr lvl="1"/>
            <a:r>
              <a:rPr lang="en-US" sz="2000" dirty="0"/>
              <a:t>real-time mode (using Storm)</a:t>
            </a:r>
          </a:p>
          <a:p>
            <a:pPr lvl="1"/>
            <a:r>
              <a:rPr lang="en-US" sz="2000" dirty="0"/>
              <a:t>hybrid batch/real-time mode (offers attractive fault-tolerance properties)</a:t>
            </a:r>
          </a:p>
          <a:p>
            <a:r>
              <a:rPr lang="en-US" sz="2400" dirty="0"/>
              <a:t>Building key-value stores for real-time serving is a special focus. </a:t>
            </a:r>
            <a:r>
              <a:rPr lang="en-US" sz="2400" dirty="0" err="1"/>
              <a:t>Summingbird</a:t>
            </a:r>
            <a:r>
              <a:rPr lang="en-US" sz="2400" dirty="0"/>
              <a:t> provides you with the foundation you need to build rock solid production systems.</a:t>
            </a:r>
          </a:p>
        </p:txBody>
      </p:sp>
    </p:spTree>
    <p:extLst>
      <p:ext uri="{BB962C8B-B14F-4D97-AF65-F5344CB8AC3E}">
        <p14:creationId xmlns:p14="http://schemas.microsoft.com/office/powerpoint/2010/main" val="337203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71688"/>
          </a:xfrm>
        </p:spPr>
        <p:txBody>
          <a:bodyPr/>
          <a:lstStyle/>
          <a:p>
            <a:r>
              <a:rPr lang="en-US" dirty="0" smtClean="0"/>
              <a:t>Google Cloud </a:t>
            </a:r>
            <a:r>
              <a:rPr lang="en-US" dirty="0" err="1" smtClean="0"/>
              <a:t>DataFlow</a:t>
            </a:r>
            <a:endParaRPr lang="en-US" dirty="0"/>
          </a:p>
        </p:txBody>
      </p:sp>
      <p:sp>
        <p:nvSpPr>
          <p:cNvPr id="3" name="Content Placeholder 2"/>
          <p:cNvSpPr>
            <a:spLocks noGrp="1"/>
          </p:cNvSpPr>
          <p:nvPr>
            <p:ph idx="1"/>
          </p:nvPr>
        </p:nvSpPr>
        <p:spPr>
          <a:xfrm>
            <a:off x="0" y="729466"/>
            <a:ext cx="9144000" cy="6128534"/>
          </a:xfrm>
        </p:spPr>
        <p:txBody>
          <a:bodyPr>
            <a:normAutofit fontScale="85000" lnSpcReduction="10000"/>
          </a:bodyPr>
          <a:lstStyle/>
          <a:p>
            <a:r>
              <a:rPr lang="en-US" sz="2400" dirty="0" smtClean="0">
                <a:hlinkClick r:id="rId2"/>
              </a:rPr>
              <a:t>http</a:t>
            </a:r>
            <a:r>
              <a:rPr lang="en-US" sz="2400" dirty="0">
                <a:hlinkClick r:id="rId2"/>
              </a:rPr>
              <a:t>://dataconomy.com/google-cloud-dataflow</a:t>
            </a:r>
            <a:r>
              <a:rPr lang="en-US" sz="2400" dirty="0" smtClean="0">
                <a:hlinkClick r:id="rId2"/>
              </a:rPr>
              <a:t>/</a:t>
            </a:r>
            <a:endParaRPr lang="en-US" sz="2400" dirty="0" smtClean="0"/>
          </a:p>
          <a:p>
            <a:r>
              <a:rPr lang="en-US" sz="2400" dirty="0">
                <a:hlinkClick r:id="rId3"/>
              </a:rPr>
              <a:t>http://googlecloudplatform.blogspot.de/2014/06/sneak-peek-google-cloud-dataflow-a-cloud-native-data-processing-service.html</a:t>
            </a:r>
            <a:endParaRPr lang="en-US" sz="2400" dirty="0"/>
          </a:p>
          <a:p>
            <a:r>
              <a:rPr lang="en-US" sz="2400" dirty="0" smtClean="0"/>
              <a:t>Cloud </a:t>
            </a:r>
            <a:r>
              <a:rPr lang="en-US" sz="2400" dirty="0" err="1"/>
              <a:t>Dataflow’s</a:t>
            </a:r>
            <a:r>
              <a:rPr lang="en-US" sz="2400" dirty="0"/>
              <a:t> data-centric model </a:t>
            </a:r>
            <a:r>
              <a:rPr lang="en-US" sz="2400" dirty="0" smtClean="0"/>
              <a:t>expresses </a:t>
            </a:r>
            <a:r>
              <a:rPr lang="en-US" sz="2400" dirty="0"/>
              <a:t>your data processing pipeline, monitor its execution, and get actionable insights from your data, free from the burden of deploying clusters, tuning configuration parameters, and optimizing resource usage. </a:t>
            </a:r>
            <a:endParaRPr lang="en-US" sz="2400" dirty="0" smtClean="0"/>
          </a:p>
          <a:p>
            <a:pPr lvl="1"/>
            <a:r>
              <a:rPr lang="en-US" sz="2000" dirty="0" smtClean="0"/>
              <a:t>Just </a:t>
            </a:r>
            <a:r>
              <a:rPr lang="en-US" sz="2000" dirty="0"/>
              <a:t>focus on your application, and leave the </a:t>
            </a:r>
            <a:r>
              <a:rPr lang="en-US" sz="2000" dirty="0" smtClean="0"/>
              <a:t>management and tuning to </a:t>
            </a:r>
            <a:r>
              <a:rPr lang="en-US" sz="2000" dirty="0"/>
              <a:t>Cloud Dataflow. </a:t>
            </a:r>
            <a:endParaRPr lang="en-US" sz="2400" dirty="0"/>
          </a:p>
          <a:p>
            <a:pPr lvl="1"/>
            <a:r>
              <a:rPr lang="en-US" sz="2000" dirty="0" smtClean="0"/>
              <a:t>For </a:t>
            </a:r>
            <a:r>
              <a:rPr lang="en-US" sz="2000" dirty="0"/>
              <a:t>data integration and preparation (e.g. in preparation for interactive SQL in </a:t>
            </a:r>
            <a:r>
              <a:rPr lang="en-US" sz="2000" dirty="0" err="1"/>
              <a:t>BigQuery</a:t>
            </a:r>
            <a:r>
              <a:rPr lang="en-US" sz="2000" dirty="0"/>
              <a:t>)</a:t>
            </a:r>
          </a:p>
          <a:p>
            <a:pPr lvl="1"/>
            <a:r>
              <a:rPr lang="en-US" sz="2000" dirty="0" smtClean="0"/>
              <a:t>To </a:t>
            </a:r>
            <a:r>
              <a:rPr lang="en-US" sz="2000" dirty="0"/>
              <a:t>examine a real-time stream of events for significant patterns and activities</a:t>
            </a:r>
          </a:p>
          <a:p>
            <a:pPr lvl="1"/>
            <a:r>
              <a:rPr lang="en-US" sz="2000" dirty="0" smtClean="0"/>
              <a:t>To </a:t>
            </a:r>
            <a:r>
              <a:rPr lang="en-US" sz="2000" dirty="0"/>
              <a:t>implement advanced, multi-step processing pipelines to extract deep insight from datasets of any </a:t>
            </a:r>
            <a:r>
              <a:rPr lang="en-US" sz="2000" dirty="0" smtClean="0"/>
              <a:t>size</a:t>
            </a:r>
            <a:endParaRPr lang="en-US" sz="1600" dirty="0"/>
          </a:p>
          <a:p>
            <a:r>
              <a:rPr lang="en-US" sz="2400" dirty="0"/>
              <a:t>Cloud Dataflow is based on a highly efficient and popular model used internally at Google, which evolved from MapReduce and successor technologies like </a:t>
            </a:r>
            <a:r>
              <a:rPr lang="en-US" sz="2400" dirty="0" err="1" smtClean="0"/>
              <a:t>FlumeJava</a:t>
            </a:r>
            <a:r>
              <a:rPr lang="en-US" sz="2400" dirty="0" smtClean="0"/>
              <a:t> </a:t>
            </a:r>
            <a:r>
              <a:rPr lang="en-US" sz="2400" dirty="0"/>
              <a:t>and </a:t>
            </a:r>
            <a:r>
              <a:rPr lang="en-US" sz="2400" dirty="0" err="1"/>
              <a:t>MillWheel</a:t>
            </a:r>
            <a:r>
              <a:rPr lang="en-US" sz="2400" dirty="0"/>
              <a:t>. The underlying service is language-agnostic. </a:t>
            </a:r>
            <a:endParaRPr lang="en-US" sz="2400" dirty="0" smtClean="0"/>
          </a:p>
          <a:p>
            <a:pPr lvl="1"/>
            <a:r>
              <a:rPr lang="en-US" sz="2000" dirty="0" smtClean="0"/>
              <a:t>Our </a:t>
            </a:r>
            <a:r>
              <a:rPr lang="en-US" sz="2000" dirty="0"/>
              <a:t>first SDK is for Java, and allows you to write your entire pipeline in a single program using intuitive Cloud Dataflow constructs to express application semantics. </a:t>
            </a:r>
          </a:p>
          <a:p>
            <a:r>
              <a:rPr lang="en-US" sz="2400" dirty="0"/>
              <a:t>Cloud Dataflow represents all datasets, irrespective of size, uniformly via </a:t>
            </a:r>
            <a:r>
              <a:rPr lang="en-US" sz="2400" dirty="0" err="1"/>
              <a:t>PCollections</a:t>
            </a:r>
            <a:r>
              <a:rPr lang="en-US" sz="2400" dirty="0"/>
              <a:t> (“parallel collections”). A </a:t>
            </a:r>
            <a:r>
              <a:rPr lang="en-US" sz="2400" dirty="0" err="1"/>
              <a:t>PCollection</a:t>
            </a:r>
            <a:r>
              <a:rPr lang="en-US" sz="2400" dirty="0"/>
              <a:t> might be an in-memory collection, read from files on Cloud Storage, queried from a </a:t>
            </a:r>
            <a:r>
              <a:rPr lang="en-US" sz="2400" dirty="0" err="1"/>
              <a:t>BigQuery</a:t>
            </a:r>
            <a:r>
              <a:rPr lang="en-US" sz="2400" dirty="0"/>
              <a:t> table, read as a stream from a Pub/Sub topic, or calculated on demand by your custom code.</a:t>
            </a:r>
            <a:endParaRPr lang="en-US" sz="2400" dirty="0" smtClean="0"/>
          </a:p>
          <a:p>
            <a:endParaRPr lang="en-US" sz="2400" dirty="0"/>
          </a:p>
        </p:txBody>
      </p:sp>
    </p:spTree>
    <p:extLst>
      <p:ext uri="{BB962C8B-B14F-4D97-AF65-F5344CB8AC3E}">
        <p14:creationId xmlns:p14="http://schemas.microsoft.com/office/powerpoint/2010/main" val="64027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a:t>
            </a:r>
            <a:endParaRPr lang="en-US" dirty="0"/>
          </a:p>
        </p:txBody>
      </p:sp>
      <p:sp>
        <p:nvSpPr>
          <p:cNvPr id="3" name="Content Placeholder 2"/>
          <p:cNvSpPr>
            <a:spLocks noGrp="1"/>
          </p:cNvSpPr>
          <p:nvPr>
            <p:ph idx="1"/>
          </p:nvPr>
        </p:nvSpPr>
        <p:spPr/>
        <p:txBody>
          <a:bodyPr>
            <a:normAutofit lnSpcReduction="10000"/>
          </a:bodyPr>
          <a:lstStyle/>
          <a:p>
            <a:r>
              <a:rPr lang="en-US" dirty="0" smtClean="0"/>
              <a:t>Note that most of these high level programming environments focus on bringing SQL capabilities to a MapReduce or HDFS system</a:t>
            </a:r>
          </a:p>
          <a:p>
            <a:r>
              <a:rPr lang="en-US" dirty="0" smtClean="0"/>
              <a:t>These overlap with </a:t>
            </a:r>
            <a:r>
              <a:rPr lang="en-US" dirty="0" err="1" smtClean="0"/>
              <a:t>NewSQL</a:t>
            </a:r>
            <a:r>
              <a:rPr lang="en-US" dirty="0" smtClean="0"/>
              <a:t> systems in level 11C</a:t>
            </a:r>
          </a:p>
          <a:p>
            <a:r>
              <a:rPr lang="en-US" dirty="0" smtClean="0"/>
              <a:t>There is also some overlaps in </a:t>
            </a:r>
            <a:r>
              <a:rPr lang="en-US" dirty="0" err="1" smtClean="0"/>
              <a:t>PaaS</a:t>
            </a:r>
            <a:r>
              <a:rPr lang="en-US" dirty="0" smtClean="0"/>
              <a:t> (</a:t>
            </a:r>
            <a:r>
              <a:rPr lang="en-US" dirty="0" smtClean="0"/>
              <a:t>Layer </a:t>
            </a:r>
            <a:r>
              <a:rPr lang="en-US" dirty="0" smtClean="0"/>
              <a:t>15B) and orchestration (</a:t>
            </a:r>
            <a:r>
              <a:rPr lang="en-US" dirty="0" smtClean="0"/>
              <a:t>Layer </a:t>
            </a:r>
            <a:r>
              <a:rPr lang="en-US" dirty="0" smtClean="0"/>
              <a:t>17) as these two try to integrate capabilities</a:t>
            </a:r>
            <a:endParaRPr lang="en-US" dirty="0"/>
          </a:p>
        </p:txBody>
      </p:sp>
    </p:spTree>
    <p:extLst>
      <p:ext uri="{BB962C8B-B14F-4D97-AF65-F5344CB8AC3E}">
        <p14:creationId xmlns:p14="http://schemas.microsoft.com/office/powerpoint/2010/main" val="2008661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092995" cy="888419"/>
          </a:xfrm>
        </p:spPr>
        <p:txBody>
          <a:bodyPr/>
          <a:lstStyle/>
          <a:p>
            <a:r>
              <a:rPr lang="en-US" dirty="0" err="1" smtClean="0"/>
              <a:t>Cloudera</a:t>
            </a:r>
            <a:r>
              <a:rPr lang="en-US" dirty="0" smtClean="0"/>
              <a:t> Kite SDK</a:t>
            </a:r>
            <a:endParaRPr lang="en-US" dirty="0"/>
          </a:p>
        </p:txBody>
      </p:sp>
      <p:sp>
        <p:nvSpPr>
          <p:cNvPr id="3" name="Content Placeholder 2"/>
          <p:cNvSpPr>
            <a:spLocks noGrp="1"/>
          </p:cNvSpPr>
          <p:nvPr>
            <p:ph idx="1"/>
          </p:nvPr>
        </p:nvSpPr>
        <p:spPr>
          <a:xfrm>
            <a:off x="0" y="882502"/>
            <a:ext cx="9058940" cy="4525963"/>
          </a:xfrm>
        </p:spPr>
        <p:txBody>
          <a:bodyPr>
            <a:normAutofit lnSpcReduction="10000"/>
          </a:bodyPr>
          <a:lstStyle/>
          <a:p>
            <a:r>
              <a:rPr lang="en-US" sz="2400" dirty="0"/>
              <a:t>Open Source </a:t>
            </a:r>
            <a:r>
              <a:rPr lang="en-US" sz="2400" dirty="0">
                <a:hlinkClick r:id="rId2"/>
              </a:rPr>
              <a:t>http://kitesdk.org</a:t>
            </a:r>
            <a:r>
              <a:rPr lang="en-US" sz="2400" dirty="0" smtClean="0">
                <a:hlinkClick r:id="rId2"/>
              </a:rPr>
              <a:t>/</a:t>
            </a:r>
            <a:r>
              <a:rPr lang="en-US" sz="2400" dirty="0" smtClean="0"/>
              <a:t> </a:t>
            </a:r>
          </a:p>
          <a:p>
            <a:r>
              <a:rPr lang="en-US" sz="2400" dirty="0"/>
              <a:t>S</a:t>
            </a:r>
            <a:r>
              <a:rPr lang="en-US" sz="2400" dirty="0" smtClean="0"/>
              <a:t>et of storage agnostic </a:t>
            </a:r>
            <a:r>
              <a:rPr lang="en-US" sz="2400" dirty="0"/>
              <a:t>libraries, tools, examples, and documentation focused on making it easier to build systems on top of the Hadoop ecosystem</a:t>
            </a:r>
            <a:r>
              <a:rPr lang="en-US" sz="2400" dirty="0" smtClean="0"/>
              <a:t>.</a:t>
            </a:r>
            <a:endParaRPr lang="en-US" sz="2400" dirty="0"/>
          </a:p>
          <a:p>
            <a:r>
              <a:rPr lang="en-US" sz="2400" dirty="0"/>
              <a:t>Codifies expert patterns and practices for building data-oriented systems and applications</a:t>
            </a:r>
          </a:p>
          <a:p>
            <a:pPr lvl="1"/>
            <a:r>
              <a:rPr lang="en-US" sz="2000" dirty="0"/>
              <a:t>Lets developers focus on business logic, not plumbing or infrastructure</a:t>
            </a:r>
          </a:p>
          <a:p>
            <a:pPr lvl="1"/>
            <a:r>
              <a:rPr lang="en-US" sz="2000" dirty="0"/>
              <a:t>Provides smart defaults for platform choices</a:t>
            </a:r>
          </a:p>
          <a:p>
            <a:pPr lvl="1"/>
            <a:r>
              <a:rPr lang="en-US" sz="2000" dirty="0"/>
              <a:t>Supports gradual adoption via loosely-coupled </a:t>
            </a:r>
            <a:r>
              <a:rPr lang="en-US" sz="2000" dirty="0" smtClean="0"/>
              <a:t>modules</a:t>
            </a:r>
          </a:p>
          <a:p>
            <a:r>
              <a:rPr lang="en-US" sz="2400" dirty="0" smtClean="0"/>
              <a:t>Supports HDFS, Flume, Crunch, Hive, </a:t>
            </a:r>
            <a:r>
              <a:rPr lang="en-US" sz="2400" dirty="0" err="1" smtClean="0"/>
              <a:t>Hbase</a:t>
            </a:r>
            <a:r>
              <a:rPr lang="en-US" sz="2400" dirty="0" smtClean="0"/>
              <a:t>, JDBC</a:t>
            </a:r>
          </a:p>
          <a:p>
            <a:r>
              <a:rPr lang="en-US" sz="2400" dirty="0" smtClean="0">
                <a:hlinkClick r:id="rId3"/>
              </a:rPr>
              <a:t>http</a:t>
            </a:r>
            <a:r>
              <a:rPr lang="en-US" sz="2400" dirty="0">
                <a:hlinkClick r:id="rId3"/>
              </a:rPr>
              <a:t>://</a:t>
            </a:r>
            <a:r>
              <a:rPr lang="en-US" sz="2400" dirty="0" smtClean="0">
                <a:hlinkClick r:id="rId3"/>
              </a:rPr>
              <a:t>www.slideshare.net/HiveData/building-hadoop-data-applications-with-kite</a:t>
            </a:r>
            <a:r>
              <a:rPr lang="en-US" sz="2400" dirty="0" smtClean="0"/>
              <a:t> </a:t>
            </a:r>
            <a:endParaRPr lang="en-US" sz="2400" dirty="0"/>
          </a:p>
          <a:p>
            <a:endParaRPr lang="en-US" sz="2400" dirty="0"/>
          </a:p>
        </p:txBody>
      </p:sp>
    </p:spTree>
    <p:extLst>
      <p:ext uri="{BB962C8B-B14F-4D97-AF65-F5344CB8AC3E}">
        <p14:creationId xmlns:p14="http://schemas.microsoft.com/office/powerpoint/2010/main" val="168540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801710" cy="1143000"/>
          </a:xfrm>
        </p:spPr>
        <p:txBody>
          <a:bodyPr/>
          <a:lstStyle/>
          <a:p>
            <a:r>
              <a:rPr lang="en-US" dirty="0" smtClean="0"/>
              <a:t>Apache Hive (Stinger)</a:t>
            </a:r>
            <a:endParaRPr lang="en-US" dirty="0"/>
          </a:p>
        </p:txBody>
      </p:sp>
      <p:sp>
        <p:nvSpPr>
          <p:cNvPr id="3" name="Content Placeholder 2"/>
          <p:cNvSpPr>
            <a:spLocks noGrp="1"/>
          </p:cNvSpPr>
          <p:nvPr>
            <p:ph idx="1"/>
          </p:nvPr>
        </p:nvSpPr>
        <p:spPr>
          <a:xfrm>
            <a:off x="0" y="1400504"/>
            <a:ext cx="9144000" cy="5457496"/>
          </a:xfrm>
        </p:spPr>
        <p:txBody>
          <a:bodyPr>
            <a:normAutofit fontScale="70000" lnSpcReduction="20000"/>
          </a:bodyPr>
          <a:lstStyle/>
          <a:p>
            <a:r>
              <a:rPr lang="en-US" sz="3400" dirty="0">
                <a:hlinkClick r:id="rId2"/>
              </a:rPr>
              <a:t>http://hortonworks.com/hadoop/hive</a:t>
            </a:r>
            <a:r>
              <a:rPr lang="en-US" sz="3400" dirty="0" smtClean="0">
                <a:hlinkClick r:id="rId2"/>
              </a:rPr>
              <a:t>/</a:t>
            </a:r>
            <a:endParaRPr lang="en-US" sz="3400" dirty="0" smtClean="0"/>
          </a:p>
          <a:p>
            <a:r>
              <a:rPr lang="en-US" sz="3400" dirty="0">
                <a:hlinkClick r:id="rId3"/>
              </a:rPr>
              <a:t>https://hive.apache.org</a:t>
            </a:r>
            <a:r>
              <a:rPr lang="en-US" sz="3400" dirty="0" smtClean="0">
                <a:hlinkClick r:id="rId3"/>
              </a:rPr>
              <a:t>/</a:t>
            </a:r>
            <a:r>
              <a:rPr lang="en-US" sz="3400" dirty="0" smtClean="0"/>
              <a:t> </a:t>
            </a:r>
          </a:p>
          <a:p>
            <a:r>
              <a:rPr lang="en-US" sz="3400" dirty="0">
                <a:hlinkClick r:id="rId4"/>
              </a:rPr>
              <a:t>http://</a:t>
            </a:r>
            <a:r>
              <a:rPr lang="en-US" sz="3400" dirty="0" smtClean="0">
                <a:hlinkClick r:id="rId4"/>
              </a:rPr>
              <a:t>en.wikipedia.org/wiki/Apache_Hive</a:t>
            </a:r>
            <a:endParaRPr lang="en-US" sz="3400" dirty="0"/>
          </a:p>
          <a:p>
            <a:r>
              <a:rPr lang="en-US" sz="3400" dirty="0" smtClean="0"/>
              <a:t>Apache </a:t>
            </a:r>
            <a:r>
              <a:rPr lang="en-US" sz="3400" dirty="0"/>
              <a:t>Hive </a:t>
            </a:r>
            <a:r>
              <a:rPr lang="en-US" dirty="0"/>
              <a:t>is a data warehouse infrastructure built on top of Hadoop </a:t>
            </a:r>
            <a:r>
              <a:rPr lang="en-US" dirty="0" smtClean="0"/>
              <a:t>and HDFS for </a:t>
            </a:r>
            <a:r>
              <a:rPr lang="en-US" dirty="0"/>
              <a:t>providing data summarization, query, and </a:t>
            </a:r>
            <a:r>
              <a:rPr lang="en-US" dirty="0" smtClean="0"/>
              <a:t>analysis.</a:t>
            </a:r>
          </a:p>
          <a:p>
            <a:pPr lvl="1"/>
            <a:r>
              <a:rPr lang="en-US" dirty="0" smtClean="0"/>
              <a:t>While </a:t>
            </a:r>
            <a:r>
              <a:rPr lang="en-US" dirty="0"/>
              <a:t>initially developed by Facebook, Apache Hive is now used and developed by other companies such as </a:t>
            </a:r>
            <a:r>
              <a:rPr lang="en-US" dirty="0" smtClean="0"/>
              <a:t>Netflix.</a:t>
            </a:r>
          </a:p>
          <a:p>
            <a:pPr lvl="1"/>
            <a:r>
              <a:rPr lang="en-US" dirty="0" smtClean="0"/>
              <a:t>Amazon </a:t>
            </a:r>
            <a:r>
              <a:rPr lang="en-US" dirty="0"/>
              <a:t>maintains a software fork of Apache Hive that is included in Amazon Elastic MapReduce on Amazon Web Services</a:t>
            </a:r>
            <a:r>
              <a:rPr lang="en-US" dirty="0" smtClean="0"/>
              <a:t>.</a:t>
            </a:r>
          </a:p>
          <a:p>
            <a:r>
              <a:rPr lang="en-US" dirty="0" smtClean="0"/>
              <a:t>Hadoop enables efficient parallel implementation of SQL databases and uses Apache Derby to store metadata</a:t>
            </a:r>
          </a:p>
          <a:p>
            <a:pPr lvl="1"/>
            <a:r>
              <a:rPr lang="en-US" dirty="0" smtClean="0"/>
              <a:t>Uses </a:t>
            </a:r>
            <a:r>
              <a:rPr lang="en-US" dirty="0"/>
              <a:t>a </a:t>
            </a:r>
            <a:r>
              <a:rPr lang="en-US" dirty="0" smtClean="0"/>
              <a:t>modified SQL-like </a:t>
            </a:r>
            <a:r>
              <a:rPr lang="en-US" dirty="0"/>
              <a:t>language called </a:t>
            </a:r>
            <a:r>
              <a:rPr lang="en-US" dirty="0" err="1"/>
              <a:t>HiveQL</a:t>
            </a:r>
            <a:endParaRPr lang="en-US" dirty="0" smtClean="0"/>
          </a:p>
          <a:p>
            <a:r>
              <a:rPr lang="en-US" dirty="0" smtClean="0"/>
              <a:t>See talk by </a:t>
            </a:r>
            <a:r>
              <a:rPr lang="en-US" dirty="0" err="1" smtClean="0"/>
              <a:t>Xiaodong</a:t>
            </a:r>
            <a:r>
              <a:rPr lang="en-US" dirty="0" smtClean="0"/>
              <a:t> Zhang in resources describing optimizations to get better parallel performance</a:t>
            </a:r>
          </a:p>
          <a:p>
            <a:r>
              <a:rPr lang="en-US" dirty="0" smtClean="0"/>
              <a:t>Stinger initiative from </a:t>
            </a:r>
            <a:r>
              <a:rPr lang="en-US" dirty="0" err="1" smtClean="0"/>
              <a:t>Hortonworks</a:t>
            </a:r>
            <a:r>
              <a:rPr lang="en-US" dirty="0"/>
              <a:t> </a:t>
            </a:r>
            <a:r>
              <a:rPr lang="en-US" dirty="0">
                <a:hlinkClick r:id="rId5"/>
              </a:rPr>
              <a:t>http://</a:t>
            </a:r>
            <a:r>
              <a:rPr lang="en-US" dirty="0" smtClean="0">
                <a:hlinkClick r:id="rId5"/>
              </a:rPr>
              <a:t>hortonworks.com/labs/stinger/</a:t>
            </a:r>
            <a:r>
              <a:rPr lang="en-US" dirty="0" smtClean="0"/>
              <a:t> greatly improves performance of interactive queries</a:t>
            </a:r>
            <a:endParaRPr lang="en-US" dirty="0"/>
          </a:p>
        </p:txBody>
      </p:sp>
      <p:sp>
        <p:nvSpPr>
          <p:cNvPr id="6" name="Rectangle 5"/>
          <p:cNvSpPr/>
          <p:nvPr/>
        </p:nvSpPr>
        <p:spPr>
          <a:xfrm>
            <a:off x="671804" y="6388766"/>
            <a:ext cx="5262465"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In </a:t>
            </a:r>
            <a:r>
              <a:rPr lang="en-US" dirty="0">
                <a:hlinkClick r:id="rId6"/>
              </a:rPr>
              <a:t>http://</a:t>
            </a:r>
            <a:r>
              <a:rPr lang="en-US" dirty="0" smtClean="0">
                <a:hlinkClick r:id="rId6"/>
              </a:rPr>
              <a:t>db-engines.com/en/ranking</a:t>
            </a:r>
            <a:r>
              <a:rPr lang="en-US" dirty="0" smtClean="0"/>
              <a:t> </a:t>
            </a:r>
            <a:r>
              <a:rPr lang="en-US" dirty="0"/>
              <a:t>March 2015</a:t>
            </a:r>
            <a:r>
              <a:rPr lang="en-US" dirty="0" smtClean="0"/>
              <a:t>: #17 </a:t>
            </a:r>
            <a:endParaRPr lang="en-US" dirty="0"/>
          </a:p>
        </p:txBody>
      </p:sp>
    </p:spTree>
    <p:extLst>
      <p:ext uri="{BB962C8B-B14F-4D97-AF65-F5344CB8AC3E}">
        <p14:creationId xmlns:p14="http://schemas.microsoft.com/office/powerpoint/2010/main" val="1707327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HCatalog</a:t>
            </a:r>
            <a:endParaRPr lang="en-US" dirty="0"/>
          </a:p>
        </p:txBody>
      </p:sp>
      <p:sp>
        <p:nvSpPr>
          <p:cNvPr id="3" name="Content Placeholder 2"/>
          <p:cNvSpPr>
            <a:spLocks noGrp="1"/>
          </p:cNvSpPr>
          <p:nvPr>
            <p:ph idx="1"/>
          </p:nvPr>
        </p:nvSpPr>
        <p:spPr>
          <a:xfrm>
            <a:off x="0" y="1303283"/>
            <a:ext cx="9144000" cy="5407572"/>
          </a:xfrm>
        </p:spPr>
        <p:txBody>
          <a:bodyPr>
            <a:normAutofit fontScale="77500" lnSpcReduction="20000"/>
          </a:bodyPr>
          <a:lstStyle/>
          <a:p>
            <a:r>
              <a:rPr lang="en-US" dirty="0">
                <a:hlinkClick r:id="rId2"/>
              </a:rPr>
              <a:t>http://hortonworks.com/hadoop/hcatalog</a:t>
            </a:r>
            <a:r>
              <a:rPr lang="en-US" dirty="0" smtClean="0">
                <a:hlinkClick r:id="rId2"/>
              </a:rPr>
              <a:t>/</a:t>
            </a:r>
            <a:endParaRPr lang="en-US" dirty="0" smtClean="0"/>
          </a:p>
          <a:p>
            <a:r>
              <a:rPr lang="en-US" dirty="0">
                <a:hlinkClick r:id="rId3"/>
              </a:rPr>
              <a:t>http://hortonworks.com/blog/hivehcatalog-data-geeks-big-data-glue</a:t>
            </a:r>
            <a:r>
              <a:rPr lang="en-US" dirty="0" smtClean="0">
                <a:hlinkClick r:id="rId3"/>
              </a:rPr>
              <a:t>/</a:t>
            </a:r>
            <a:endParaRPr lang="en-US" dirty="0" smtClean="0"/>
          </a:p>
          <a:p>
            <a:r>
              <a:rPr lang="en-US" dirty="0" smtClean="0"/>
              <a:t>Apache </a:t>
            </a:r>
            <a:r>
              <a:rPr lang="en-US" dirty="0" err="1" smtClean="0"/>
              <a:t>HCatalog</a:t>
            </a:r>
            <a:r>
              <a:rPr lang="en-US" dirty="0" smtClean="0"/>
              <a:t> from </a:t>
            </a:r>
            <a:r>
              <a:rPr lang="en-US" dirty="0" err="1" smtClean="0"/>
              <a:t>Hortonworks</a:t>
            </a:r>
            <a:r>
              <a:rPr lang="en-US" dirty="0" smtClean="0"/>
              <a:t> is </a:t>
            </a:r>
            <a:r>
              <a:rPr lang="en-US" dirty="0"/>
              <a:t>a table and storage management layer for Hadoop that enables users with different data processing tools – Apache Pig, Apache MapReduce, and Apache Hive – to more easily read and write data on the </a:t>
            </a:r>
            <a:r>
              <a:rPr lang="en-US" dirty="0" smtClean="0"/>
              <a:t>grid</a:t>
            </a:r>
            <a:r>
              <a:rPr lang="en-US" dirty="0"/>
              <a:t> </a:t>
            </a:r>
            <a:r>
              <a:rPr lang="en-US" dirty="0" smtClean="0"/>
              <a:t>and access data with a relational view</a:t>
            </a:r>
          </a:p>
          <a:p>
            <a:r>
              <a:rPr lang="en-US" dirty="0" err="1" smtClean="0"/>
              <a:t>HCatalog’s</a:t>
            </a:r>
            <a:r>
              <a:rPr lang="en-US" dirty="0" smtClean="0"/>
              <a:t> </a:t>
            </a:r>
            <a:r>
              <a:rPr lang="en-US" dirty="0"/>
              <a:t>table abstraction presents users with a relational view of data in the Hadoop Distributed File System (HDFS) and ensures that users need not worry about where or in what format their data is stored. </a:t>
            </a:r>
            <a:endParaRPr lang="en-US" dirty="0" smtClean="0"/>
          </a:p>
          <a:p>
            <a:r>
              <a:rPr lang="en-US" dirty="0" err="1" smtClean="0"/>
              <a:t>HCatalog</a:t>
            </a:r>
            <a:r>
              <a:rPr lang="en-US" dirty="0" smtClean="0"/>
              <a:t> </a:t>
            </a:r>
            <a:r>
              <a:rPr lang="en-US" dirty="0"/>
              <a:t>displays data from </a:t>
            </a:r>
            <a:r>
              <a:rPr lang="en-US" dirty="0" err="1"/>
              <a:t>RCFile</a:t>
            </a:r>
            <a:r>
              <a:rPr lang="en-US" dirty="0"/>
              <a:t> </a:t>
            </a:r>
            <a:r>
              <a:rPr lang="en-US" dirty="0" smtClean="0"/>
              <a:t>format (used in Hadoop), </a:t>
            </a:r>
            <a:r>
              <a:rPr lang="en-US" dirty="0"/>
              <a:t>text files, or sequence files in a tabular view. It also provides REST APIs so that external systems can access these tables’ metadata</a:t>
            </a:r>
            <a:r>
              <a:rPr lang="en-US" dirty="0" smtClean="0"/>
              <a:t>.</a:t>
            </a:r>
          </a:p>
          <a:p>
            <a:r>
              <a:rPr lang="en-US" dirty="0" smtClean="0"/>
              <a:t>Some similarities with Drill</a:t>
            </a:r>
            <a:endParaRPr lang="en-US" dirty="0"/>
          </a:p>
        </p:txBody>
      </p:sp>
    </p:spTree>
    <p:extLst>
      <p:ext uri="{BB962C8B-B14F-4D97-AF65-F5344CB8AC3E}">
        <p14:creationId xmlns:p14="http://schemas.microsoft.com/office/powerpoint/2010/main" val="4251862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071730" cy="1143000"/>
          </a:xfrm>
        </p:spPr>
        <p:txBody>
          <a:bodyPr/>
          <a:lstStyle/>
          <a:p>
            <a:r>
              <a:rPr lang="en-US" dirty="0" smtClean="0"/>
              <a:t>Apache Tajo</a:t>
            </a:r>
            <a:endParaRPr lang="en-US" dirty="0"/>
          </a:p>
        </p:txBody>
      </p:sp>
      <p:sp>
        <p:nvSpPr>
          <p:cNvPr id="3" name="Content Placeholder 2"/>
          <p:cNvSpPr>
            <a:spLocks noGrp="1"/>
          </p:cNvSpPr>
          <p:nvPr>
            <p:ph idx="1"/>
          </p:nvPr>
        </p:nvSpPr>
        <p:spPr>
          <a:xfrm>
            <a:off x="-1" y="893135"/>
            <a:ext cx="8973879" cy="5964865"/>
          </a:xfrm>
        </p:spPr>
        <p:txBody>
          <a:bodyPr>
            <a:noAutofit/>
          </a:bodyPr>
          <a:lstStyle/>
          <a:p>
            <a:r>
              <a:rPr lang="en-US" sz="2000" dirty="0">
                <a:hlinkClick r:id="rId2"/>
              </a:rPr>
              <a:t>http://</a:t>
            </a:r>
            <a:r>
              <a:rPr lang="en-US" sz="2000" dirty="0" smtClean="0">
                <a:hlinkClick r:id="rId2"/>
              </a:rPr>
              <a:t>tajo.apache.org/index.html</a:t>
            </a:r>
            <a:r>
              <a:rPr lang="en-US" sz="2000" dirty="0" smtClean="0"/>
              <a:t> </a:t>
            </a:r>
          </a:p>
          <a:p>
            <a:r>
              <a:rPr lang="en-US" sz="2000" dirty="0" smtClean="0"/>
              <a:t>Apache </a:t>
            </a:r>
            <a:r>
              <a:rPr lang="en-US" sz="2000" dirty="0"/>
              <a:t>Tajo is a robust big data relational and distributed data warehouse system for Apache Hadoop. Tajo is designed for low-latency and scalable </a:t>
            </a:r>
            <a:r>
              <a:rPr lang="en-US" sz="2000" dirty="0" smtClean="0"/>
              <a:t>(long running) ad-hoc </a:t>
            </a:r>
            <a:r>
              <a:rPr lang="en-US" sz="2000" dirty="0"/>
              <a:t>queries, online aggregation, and ETL (extract-transform-load process) on large-data sets stored on HDFS (Hadoop Distributed File System) and other data </a:t>
            </a:r>
            <a:r>
              <a:rPr lang="en-US" sz="2000" dirty="0" smtClean="0"/>
              <a:t>sources</a:t>
            </a:r>
          </a:p>
          <a:p>
            <a:pPr lvl="1"/>
            <a:r>
              <a:rPr lang="en-US" sz="2000" dirty="0"/>
              <a:t>Hive </a:t>
            </a:r>
            <a:r>
              <a:rPr lang="en-US" sz="2000" dirty="0" err="1"/>
              <a:t>MetaStore</a:t>
            </a:r>
            <a:r>
              <a:rPr lang="en-US" sz="2000" dirty="0"/>
              <a:t> access support</a:t>
            </a:r>
          </a:p>
          <a:p>
            <a:pPr lvl="1"/>
            <a:r>
              <a:rPr lang="en-US" sz="2000" dirty="0"/>
              <a:t>JDBC driver support</a:t>
            </a:r>
          </a:p>
          <a:p>
            <a:pPr lvl="1"/>
            <a:r>
              <a:rPr lang="en-US" sz="2000" dirty="0"/>
              <a:t>Various file formats support, such as CSV, </a:t>
            </a:r>
            <a:r>
              <a:rPr lang="en-US" sz="2000" dirty="0" err="1"/>
              <a:t>RCFile</a:t>
            </a:r>
            <a:r>
              <a:rPr lang="en-US" sz="2000" dirty="0"/>
              <a:t>, </a:t>
            </a:r>
            <a:r>
              <a:rPr lang="en-US" sz="2000" dirty="0" err="1"/>
              <a:t>RowFile</a:t>
            </a:r>
            <a:r>
              <a:rPr lang="en-US" sz="2000" dirty="0"/>
              <a:t>, </a:t>
            </a:r>
            <a:r>
              <a:rPr lang="en-US" sz="2000" dirty="0" err="1"/>
              <a:t>SequenceFile</a:t>
            </a:r>
            <a:r>
              <a:rPr lang="en-US" sz="2000" dirty="0"/>
              <a:t> and Parquet </a:t>
            </a:r>
          </a:p>
          <a:p>
            <a:r>
              <a:rPr lang="en-US" sz="2000" dirty="0" smtClean="0"/>
              <a:t>Even </a:t>
            </a:r>
            <a:r>
              <a:rPr lang="en-US" sz="2000" dirty="0"/>
              <a:t>though it is a Hadoop-based system, Tajo does not use MapReduce and </a:t>
            </a:r>
            <a:r>
              <a:rPr lang="en-US" sz="2000" dirty="0" err="1"/>
              <a:t>Tez</a:t>
            </a:r>
            <a:r>
              <a:rPr lang="en-US" sz="2000" dirty="0"/>
              <a:t>. Tajo has its own distributed execution specialized for relational processing. The distributed execution engine internally manages a running query as a DAG of query fragments. It provides hash/range repartitioning for </a:t>
            </a:r>
            <a:r>
              <a:rPr lang="en-US" sz="2000" dirty="0" smtClean="0"/>
              <a:t>exchanging </a:t>
            </a:r>
            <a:r>
              <a:rPr lang="en-US" sz="2000" dirty="0"/>
              <a:t>data between nodes</a:t>
            </a:r>
            <a:r>
              <a:rPr lang="en-US" sz="2000" dirty="0" smtClean="0"/>
              <a:t>. </a:t>
            </a:r>
            <a:endParaRPr lang="en-US" sz="2000" dirty="0"/>
          </a:p>
          <a:p>
            <a:pPr lvl="1"/>
            <a:r>
              <a:rPr lang="en-US" sz="2000" dirty="0" smtClean="0"/>
              <a:t>It can use Yarn</a:t>
            </a:r>
          </a:p>
          <a:p>
            <a:r>
              <a:rPr lang="en-US" sz="2000" dirty="0">
                <a:hlinkClick r:id="rId3"/>
              </a:rPr>
              <a:t>http://</a:t>
            </a:r>
            <a:r>
              <a:rPr lang="en-US" sz="2000" dirty="0" smtClean="0">
                <a:hlinkClick r:id="rId3"/>
              </a:rPr>
              <a:t>www.slideshare.net/gruter/tajo-la-bigdatacamp2014</a:t>
            </a:r>
            <a:r>
              <a:rPr lang="en-US" sz="2000" dirty="0" smtClean="0"/>
              <a:t> </a:t>
            </a:r>
            <a:endParaRPr lang="en-US" sz="2000" dirty="0"/>
          </a:p>
        </p:txBody>
      </p:sp>
      <p:sp>
        <p:nvSpPr>
          <p:cNvPr id="6" name="Rectangle 5"/>
          <p:cNvSpPr/>
          <p:nvPr/>
        </p:nvSpPr>
        <p:spPr>
          <a:xfrm>
            <a:off x="3312368" y="5670294"/>
            <a:ext cx="5396598" cy="369332"/>
          </a:xfrm>
          <a:prstGeom prst="rect">
            <a:avLst/>
          </a:prstGeom>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In </a:t>
            </a:r>
            <a:r>
              <a:rPr lang="en-US" dirty="0">
                <a:hlinkClick r:id="rId4"/>
              </a:rPr>
              <a:t>http://</a:t>
            </a:r>
            <a:r>
              <a:rPr lang="en-US" dirty="0" smtClean="0">
                <a:hlinkClick r:id="rId4"/>
              </a:rPr>
              <a:t>db-engines.com/en/ranking</a:t>
            </a:r>
            <a:r>
              <a:rPr lang="en-US" dirty="0" smtClean="0"/>
              <a:t> </a:t>
            </a:r>
            <a:r>
              <a:rPr lang="en-US" dirty="0"/>
              <a:t>March 2015</a:t>
            </a:r>
            <a:r>
              <a:rPr lang="en-US" dirty="0" smtClean="0"/>
              <a:t>: #219 </a:t>
            </a:r>
            <a:endParaRPr lang="en-US" dirty="0"/>
          </a:p>
        </p:txBody>
      </p:sp>
    </p:spTree>
    <p:extLst>
      <p:ext uri="{BB962C8B-B14F-4D97-AF65-F5344CB8AC3E}">
        <p14:creationId xmlns:p14="http://schemas.microsoft.com/office/powerpoint/2010/main" val="4066085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4859079" cy="1143000"/>
          </a:xfrm>
        </p:spPr>
        <p:txBody>
          <a:bodyPr/>
          <a:lstStyle/>
          <a:p>
            <a:r>
              <a:rPr lang="en-US" dirty="0" smtClean="0"/>
              <a:t>Berkeley Shark</a:t>
            </a:r>
            <a:endParaRPr lang="en-US" dirty="0"/>
          </a:p>
        </p:txBody>
      </p:sp>
      <p:sp>
        <p:nvSpPr>
          <p:cNvPr id="3" name="Content Placeholder 2"/>
          <p:cNvSpPr>
            <a:spLocks noGrp="1"/>
          </p:cNvSpPr>
          <p:nvPr>
            <p:ph idx="1"/>
          </p:nvPr>
        </p:nvSpPr>
        <p:spPr>
          <a:xfrm>
            <a:off x="0" y="1123882"/>
            <a:ext cx="9144000" cy="4525963"/>
          </a:xfrm>
        </p:spPr>
        <p:txBody>
          <a:bodyPr>
            <a:normAutofit/>
          </a:bodyPr>
          <a:lstStyle/>
          <a:p>
            <a:r>
              <a:rPr lang="en-US" sz="2400" dirty="0">
                <a:hlinkClick r:id="rId2"/>
              </a:rPr>
              <a:t>http://shark.cs.berkeley.edu</a:t>
            </a:r>
            <a:r>
              <a:rPr lang="en-US" sz="2400" dirty="0" smtClean="0">
                <a:hlinkClick r:id="rId2"/>
              </a:rPr>
              <a:t>/</a:t>
            </a:r>
            <a:r>
              <a:rPr lang="en-US" sz="2400" dirty="0" smtClean="0"/>
              <a:t>    </a:t>
            </a:r>
          </a:p>
          <a:p>
            <a:r>
              <a:rPr lang="en-US" sz="2400" dirty="0" smtClean="0"/>
              <a:t>Shark </a:t>
            </a:r>
            <a:r>
              <a:rPr lang="en-US" sz="2400" dirty="0"/>
              <a:t>is an open source distributed SQL query engine for Hadoop data. It brings state-of-the-art performance and advanced analytics to Hive users</a:t>
            </a:r>
            <a:r>
              <a:rPr lang="en-US" sz="2400" dirty="0" smtClean="0"/>
              <a:t>.</a:t>
            </a:r>
          </a:p>
          <a:p>
            <a:r>
              <a:rPr lang="en-US" sz="2400" dirty="0" smtClean="0"/>
              <a:t>As in pictures, Hadoop is replaced by Spark to get improved performance – especially in interactive use.</a:t>
            </a:r>
          </a:p>
          <a:p>
            <a:r>
              <a:rPr lang="en-US" sz="2400" dirty="0"/>
              <a:t>Unlike other interactive SQL engines, Shark supports mid-query fault tolerance, letting it scale to large jobs too. </a:t>
            </a:r>
          </a:p>
        </p:txBody>
      </p:sp>
      <p:pic>
        <p:nvPicPr>
          <p:cNvPr id="2052" name="Picture 4" descr="http://shark.cs.berkeley.edu/img/shark-hive-integ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424" y="4336766"/>
            <a:ext cx="4934248" cy="23372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hark.cs.berkeley.edu/img/per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70" y="4665539"/>
            <a:ext cx="3896227" cy="200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55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lstStyle/>
          <a:p>
            <a:r>
              <a:rPr lang="en-US" dirty="0" smtClean="0"/>
              <a:t>Apache Phoenix</a:t>
            </a:r>
            <a:endParaRPr lang="en-US" dirty="0"/>
          </a:p>
        </p:txBody>
      </p:sp>
      <p:sp>
        <p:nvSpPr>
          <p:cNvPr id="3" name="Content Placeholder 2"/>
          <p:cNvSpPr>
            <a:spLocks noGrp="1"/>
          </p:cNvSpPr>
          <p:nvPr>
            <p:ph idx="1"/>
          </p:nvPr>
        </p:nvSpPr>
        <p:spPr>
          <a:xfrm>
            <a:off x="0" y="1407560"/>
            <a:ext cx="9144000" cy="5450440"/>
          </a:xfrm>
        </p:spPr>
        <p:txBody>
          <a:bodyPr>
            <a:normAutofit fontScale="70000" lnSpcReduction="20000"/>
          </a:bodyPr>
          <a:lstStyle/>
          <a:p>
            <a:r>
              <a:rPr lang="en-US" dirty="0">
                <a:hlinkClick r:id="rId2"/>
              </a:rPr>
              <a:t>http://</a:t>
            </a:r>
            <a:r>
              <a:rPr lang="en-US" dirty="0" smtClean="0">
                <a:hlinkClick r:id="rId2"/>
              </a:rPr>
              <a:t>phoenix.apache.org/</a:t>
            </a:r>
            <a:endParaRPr lang="en-US" dirty="0"/>
          </a:p>
          <a:p>
            <a:r>
              <a:rPr lang="en-US" dirty="0"/>
              <a:t>Apache Phoenix is a SQL skin over </a:t>
            </a:r>
            <a:r>
              <a:rPr lang="en-US" dirty="0" err="1"/>
              <a:t>HBase</a:t>
            </a:r>
            <a:r>
              <a:rPr lang="en-US" dirty="0"/>
              <a:t> </a:t>
            </a:r>
            <a:r>
              <a:rPr lang="en-US" dirty="0" smtClean="0"/>
              <a:t>from SalesForce.com delivered </a:t>
            </a:r>
            <a:r>
              <a:rPr lang="en-US" dirty="0"/>
              <a:t>as a client-embedded JDBC driver targeting low latency queries over </a:t>
            </a:r>
            <a:r>
              <a:rPr lang="en-US" dirty="0" err="1"/>
              <a:t>HBase</a:t>
            </a:r>
            <a:r>
              <a:rPr lang="en-US" dirty="0"/>
              <a:t> data. Apache Phoenix takes your SQL query, compiles it into a series of </a:t>
            </a:r>
            <a:r>
              <a:rPr lang="en-US" dirty="0" err="1"/>
              <a:t>HBase</a:t>
            </a:r>
            <a:r>
              <a:rPr lang="en-US" dirty="0"/>
              <a:t> scans, and orchestrates the running of those scans to produce regular JDBC result sets. </a:t>
            </a:r>
            <a:endParaRPr lang="en-US" dirty="0" smtClean="0"/>
          </a:p>
          <a:p>
            <a:r>
              <a:rPr lang="en-US" dirty="0" smtClean="0"/>
              <a:t>The </a:t>
            </a:r>
            <a:r>
              <a:rPr lang="en-US" dirty="0"/>
              <a:t>table metadata is stored in an </a:t>
            </a:r>
            <a:r>
              <a:rPr lang="en-US" dirty="0" err="1"/>
              <a:t>HBase</a:t>
            </a:r>
            <a:r>
              <a:rPr lang="en-US" dirty="0"/>
              <a:t> table and versioned, such that snapshot queries over prior versions will automatically use the correct schema. Direct use of the </a:t>
            </a:r>
            <a:r>
              <a:rPr lang="en-US" dirty="0" err="1"/>
              <a:t>HBase</a:t>
            </a:r>
            <a:r>
              <a:rPr lang="en-US" dirty="0"/>
              <a:t> API, along with coprocessors and custom filters, results in performance on the order of milliseconds for small queries, or seconds for tens of millions of rows.</a:t>
            </a:r>
          </a:p>
          <a:p>
            <a:r>
              <a:rPr lang="en-US" dirty="0" smtClean="0"/>
              <a:t>This </a:t>
            </a:r>
            <a:r>
              <a:rPr lang="en-US" dirty="0"/>
              <a:t>is not adding a new layer, rather it exposes </a:t>
            </a:r>
            <a:r>
              <a:rPr lang="en-US" dirty="0" err="1"/>
              <a:t>HBase</a:t>
            </a:r>
            <a:r>
              <a:rPr lang="en-US" dirty="0"/>
              <a:t> functionality through SQL using an embedded JDBC Driver that allows clients to run at native </a:t>
            </a:r>
            <a:r>
              <a:rPr lang="en-US" dirty="0" err="1"/>
              <a:t>HBase</a:t>
            </a:r>
            <a:r>
              <a:rPr lang="en-US" dirty="0"/>
              <a:t> speed. The JDBC driver compiles SQL into native </a:t>
            </a:r>
            <a:r>
              <a:rPr lang="en-US" dirty="0" err="1"/>
              <a:t>HBase</a:t>
            </a:r>
            <a:r>
              <a:rPr lang="en-US" dirty="0"/>
              <a:t> calls</a:t>
            </a:r>
            <a:r>
              <a:rPr lang="en-US" dirty="0" smtClean="0"/>
              <a:t>.</a:t>
            </a:r>
          </a:p>
          <a:p>
            <a:r>
              <a:rPr lang="en-US" dirty="0" smtClean="0"/>
              <a:t>Phoenix </a:t>
            </a:r>
            <a:r>
              <a:rPr lang="en-US" dirty="0"/>
              <a:t>offers both read and write operations on </a:t>
            </a:r>
            <a:r>
              <a:rPr lang="en-US" dirty="0" err="1"/>
              <a:t>HBase</a:t>
            </a:r>
            <a:r>
              <a:rPr lang="en-US" dirty="0"/>
              <a:t> data</a:t>
            </a:r>
            <a:r>
              <a:rPr lang="en-US" dirty="0" smtClean="0"/>
              <a:t>.</a:t>
            </a:r>
          </a:p>
          <a:p>
            <a:r>
              <a:rPr lang="en-US" dirty="0">
                <a:hlinkClick r:id="rId3"/>
              </a:rPr>
              <a:t>http://</a:t>
            </a:r>
            <a:r>
              <a:rPr lang="en-US" dirty="0" smtClean="0">
                <a:hlinkClick r:id="rId3"/>
              </a:rPr>
              <a:t>www.slideshare.net/ApacheDrill/apache-drill-hbase-talk</a:t>
            </a:r>
            <a:r>
              <a:rPr lang="en-US" dirty="0" smtClean="0"/>
              <a:t> suggests Drill will use Phoenix to improve speed</a:t>
            </a:r>
            <a:endParaRPr lang="en-US" dirty="0"/>
          </a:p>
        </p:txBody>
      </p:sp>
    </p:spTree>
    <p:extLst>
      <p:ext uri="{BB962C8B-B14F-4D97-AF65-F5344CB8AC3E}">
        <p14:creationId xmlns:p14="http://schemas.microsoft.com/office/powerpoint/2010/main" val="3839710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79172" cy="1143000"/>
          </a:xfrm>
        </p:spPr>
        <p:txBody>
          <a:bodyPr/>
          <a:lstStyle/>
          <a:p>
            <a:r>
              <a:rPr lang="en-US" dirty="0" err="1" smtClean="0"/>
              <a:t>Cloudera</a:t>
            </a:r>
            <a:r>
              <a:rPr lang="en-US" dirty="0" smtClean="0"/>
              <a:t> Impala</a:t>
            </a:r>
            <a:endParaRPr lang="en-US"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r>
              <a:rPr lang="en-US" dirty="0">
                <a:hlinkClick r:id="rId2"/>
              </a:rPr>
              <a:t>http://en.wikipedia.org/wiki/Cloudera_Impala </a:t>
            </a:r>
            <a:endParaRPr lang="en-US" dirty="0" smtClean="0">
              <a:hlinkClick r:id="rId2"/>
            </a:endParaRPr>
          </a:p>
          <a:p>
            <a:r>
              <a:rPr lang="en-US" dirty="0" smtClean="0">
                <a:hlinkClick r:id="rId2"/>
              </a:rPr>
              <a:t>http</a:t>
            </a:r>
            <a:r>
              <a:rPr lang="en-US" dirty="0">
                <a:hlinkClick r:id="rId2"/>
              </a:rPr>
              <a:t>://</a:t>
            </a:r>
            <a:r>
              <a:rPr lang="en-US" dirty="0" smtClean="0">
                <a:hlinkClick r:id="rId2"/>
              </a:rPr>
              <a:t>www.cloudera.com/content/cloudera/en/products-and-services/cdh/impala.html</a:t>
            </a:r>
            <a:r>
              <a:rPr lang="en-US" dirty="0" smtClean="0"/>
              <a:t> </a:t>
            </a:r>
          </a:p>
          <a:p>
            <a:r>
              <a:rPr lang="en-US" dirty="0" smtClean="0"/>
              <a:t>SQL engine on Hadoop  with Apache license from </a:t>
            </a:r>
            <a:r>
              <a:rPr lang="en-US" dirty="0" err="1" smtClean="0"/>
              <a:t>Cloudera</a:t>
            </a:r>
            <a:r>
              <a:rPr lang="en-US" dirty="0" smtClean="0"/>
              <a:t> (i.e. commercial quality Hive using some of its components) which can use </a:t>
            </a:r>
            <a:r>
              <a:rPr lang="en-US" dirty="0" err="1" smtClean="0"/>
              <a:t>Hbase</a:t>
            </a:r>
            <a:r>
              <a:rPr lang="en-US" dirty="0" smtClean="0"/>
              <a:t> and HDFS</a:t>
            </a:r>
          </a:p>
          <a:p>
            <a:r>
              <a:rPr lang="en-US" b="1" dirty="0"/>
              <a:t>Performance</a:t>
            </a:r>
            <a:r>
              <a:rPr lang="en-US" dirty="0"/>
              <a:t> equivalent to leading MPP databases, and 10-100x faster than Apache Hive/Stinger.</a:t>
            </a:r>
          </a:p>
          <a:p>
            <a:r>
              <a:rPr lang="en-US" b="1" dirty="0"/>
              <a:t>Faster time-to-insight</a:t>
            </a:r>
            <a:r>
              <a:rPr lang="en-US" dirty="0"/>
              <a:t> than traditional databases by performing interactive analytics directly on data stored in Hadoop without data movement or predefined schemas.</a:t>
            </a:r>
          </a:p>
          <a:p>
            <a:r>
              <a:rPr lang="en-US" b="1" dirty="0"/>
              <a:t>Cost savings </a:t>
            </a:r>
            <a:r>
              <a:rPr lang="en-US" dirty="0"/>
              <a:t>through reduced data movement, modeling, and storage.</a:t>
            </a:r>
          </a:p>
          <a:p>
            <a:r>
              <a:rPr lang="en-US" b="1" dirty="0"/>
              <a:t>More complete analysis</a:t>
            </a:r>
            <a:r>
              <a:rPr lang="en-US" dirty="0"/>
              <a:t> of full raw and historical data, without information loss from aggregations or conforming to fixed schemas.</a:t>
            </a:r>
          </a:p>
          <a:p>
            <a:r>
              <a:rPr lang="en-US" b="1" dirty="0"/>
              <a:t>Familiarity</a:t>
            </a:r>
            <a:r>
              <a:rPr lang="en-US" dirty="0"/>
              <a:t> of existing business intelligence tools and SQL skills to reduce barriers to adoption.</a:t>
            </a:r>
          </a:p>
          <a:p>
            <a:r>
              <a:rPr lang="en-US" b="1" dirty="0"/>
              <a:t>Security</a:t>
            </a:r>
            <a:r>
              <a:rPr lang="en-US" dirty="0"/>
              <a:t> with Kerberos authentication, and role-based authorization through the Apache Sentry project.</a:t>
            </a:r>
          </a:p>
          <a:p>
            <a:endParaRPr lang="en-US" dirty="0"/>
          </a:p>
        </p:txBody>
      </p:sp>
      <p:sp>
        <p:nvSpPr>
          <p:cNvPr id="6" name="Rectangle 5"/>
          <p:cNvSpPr/>
          <p:nvPr/>
        </p:nvSpPr>
        <p:spPr>
          <a:xfrm>
            <a:off x="248879" y="1139802"/>
            <a:ext cx="5262465"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In </a:t>
            </a:r>
            <a:r>
              <a:rPr lang="en-US" dirty="0">
                <a:hlinkClick r:id="rId3"/>
              </a:rPr>
              <a:t>http://</a:t>
            </a:r>
            <a:r>
              <a:rPr lang="en-US" dirty="0" smtClean="0">
                <a:hlinkClick r:id="rId3"/>
              </a:rPr>
              <a:t>db-engines.com/en/ranking</a:t>
            </a:r>
            <a:r>
              <a:rPr lang="en-US" dirty="0" smtClean="0"/>
              <a:t> </a:t>
            </a:r>
            <a:r>
              <a:rPr lang="en-US" dirty="0"/>
              <a:t>March 2015</a:t>
            </a:r>
            <a:r>
              <a:rPr lang="en-US" dirty="0" smtClean="0"/>
              <a:t>: #48</a:t>
            </a:r>
            <a:endParaRPr lang="en-US" dirty="0"/>
          </a:p>
        </p:txBody>
      </p:sp>
    </p:spTree>
    <p:extLst>
      <p:ext uri="{BB962C8B-B14F-4D97-AF65-F5344CB8AC3E}">
        <p14:creationId xmlns:p14="http://schemas.microsoft.com/office/powerpoint/2010/main" val="3389730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X: Layer 15A &amp;quot;&quot;/&gt;&lt;property id=&quot;20307&quot; value=&quot;522&quot;/&gt;&lt;/object&gt;&lt;object type=&quot;3&quot; unique_id=&quot;332745&quot;&gt;&lt;property id=&quot;20148&quot; value=&quot;5&quot;/&gt;&lt;property id=&quot;20300&quot; value=&quot;Slide 4 - &amp;quot;Apache Hive (Stinger)&amp;quot;&quot;/&gt;&lt;property id=&quot;20307&quot; value=&quot;638&quot;/&gt;&lt;/object&gt;&lt;object type=&quot;3&quot; unique_id=&quot;332746&quot;&gt;&lt;property id=&quot;20148&quot; value=&quot;5&quot;/&gt;&lt;property id=&quot;20300&quot; value=&quot;Slide 9 - &amp;quot;Cloudera Impala&amp;quot;&quot;/&gt;&lt;property id=&quot;20307&quot; value=&quot;636&quot;/&gt;&lt;/object&gt;&lt;object type=&quot;3&quot; unique_id=&quot;332747&quot;&gt;&lt;property id=&quot;20148&quot; value=&quot;5&quot;/&gt;&lt;property id=&quot;20300&quot; value=&quot;Slide 10 - &amp;quot;Apache MRQL&amp;quot;&quot;/&gt;&lt;property id=&quot;20307&quot; value=&quot;640&quot;/&gt;&lt;/object&gt;&lt;object type=&quot;3&quot; unique_id=&quot;332868&quot;&gt;&lt;property id=&quot;20148&quot; value=&quot;5&quot;/&gt;&lt;property id=&quot;20300&quot; value=&quot;Slide 5 - &amp;quot;Apache HCatalog&amp;quot;&quot;/&gt;&lt;property id=&quot;20307&quot; value=&quot;641&quot;/&gt;&lt;/object&gt;&lt;object type=&quot;3&quot; unique_id=&quot;332997&quot;&gt;&lt;property id=&quot;20148&quot; value=&quot;5&quot;/&gt;&lt;property id=&quot;20300&quot; value=&quot;Slide 23 - &amp;quot;Google Sawzall&amp;quot;&quot;/&gt;&lt;property id=&quot;20307&quot; value=&quot;642&quot;/&gt;&lt;/object&gt;&lt;object type=&quot;3&quot; unique_id=&quot;340933&quot;&gt;&lt;property id=&quot;20148&quot; value=&quot;5&quot;/&gt;&lt;property id=&quot;20300&quot; value=&quot;Slide 22 - &amp;quot;Apache Pig&amp;quot;&quot;/&gt;&lt;property id=&quot;20307&quot; value=&quot;680&quot;/&gt;&lt;/object&gt;&lt;object type=&quot;3&quot; unique_id=&quot;358304&quot;&gt;&lt;property id=&quot;20148&quot; value=&quot;5&quot;/&gt;&lt;property id=&quot;20300&quot; value=&quot;Slide 17 - &amp;quot;Google BigQuery, Amazon Redshift&amp;quot;&quot;/&gt;&lt;property id=&quot;20307&quot; value=&quot;714&quot;/&gt;&lt;/object&gt;&lt;object type=&quot;3&quot; unique_id=&quot;361756&quot;&gt;&lt;property id=&quot;20148&quot; value=&quot;5&quot;/&gt;&lt;property id=&quot;20300&quot; value=&quot;Slide 7 - &amp;quot;Berkeley Shark&amp;quot;&quot;/&gt;&lt;property id=&quot;20307&quot; value=&quot;727&quot;/&gt;&lt;/object&gt;&lt;object type=&quot;3&quot; unique_id=&quot;361757&quot;&gt;&lt;property id=&quot;20148&quot; value=&quot;5&quot;/&gt;&lt;property id=&quot;20300&quot; value=&quot;Slide 8 - &amp;quot;Apache Phoenix&amp;quot;&quot;/&gt;&lt;property id=&quot;20307&quot; value=&quot;728&quot;/&gt;&lt;/object&gt;&lt;object type=&quot;3&quot; unique_id=&quot;361758&quot;&gt;&lt;property id=&quot;20148&quot; value=&quot;5&quot;/&gt;&lt;property id=&quot;20300&quot; value=&quot;Slide 16 - &amp;quot;Facebook Presto (Open Source)&amp;quot;&quot;/&gt;&lt;property id=&quot;20307&quot; value=&quot;725&quot;/&gt;&lt;/object&gt;&lt;object type=&quot;3&quot; unique_id=&quot;364019&quot;&gt;&lt;property id=&quot;20148&quot; value=&quot;5&quot;/&gt;&lt;property id=&quot;20300&quot; value=&quot;Slide 24 - &amp;quot;Twitter Summingbird&amp;quot;&quot;/&gt;&lt;property id=&quot;20307&quot; value=&quot;735&quot;/&gt;&lt;/object&gt;&lt;object type=&quot;3&quot; unique_id=&quot;364020&quot;&gt;&lt;property id=&quot;20148&quot; value=&quot;5&quot;/&gt;&lt;property id=&quot;20300&quot; value=&quot;Slide 25 - &amp;quot;Google Cloud DataFlow&amp;quot;&quot;/&gt;&lt;property id=&quot;20307&quot; value=&quot;736&quot;/&gt;&lt;/object&gt;&lt;object type=&quot;3&quot; unique_id=&quot;364408&quot;&gt;&lt;property id=&quot;20148&quot; value=&quot;5&quot;/&gt;&lt;property id=&quot;20300&quot; value=&quot;Slide 3 - &amp;quot;Cloudera Kite SDK&amp;quot;&quot;/&gt;&lt;property id=&quot;20307&quot; value=&quot;741&quot;/&gt;&lt;/object&gt;&lt;object type=&quot;3&quot; unique_id=&quot;364409&quot;&gt;&lt;property id=&quot;20148&quot; value=&quot;5&quot;/&gt;&lt;property id=&quot;20300&quot; value=&quot;Slide 6 - &amp;quot;Apache Tajo&amp;quot;&quot;/&gt;&lt;property id=&quot;20307&quot; value=&quot;740&quot;/&gt;&lt;/object&gt;&lt;object type=&quot;3&quot; unique_id=&quot;395954&quot;&gt;&lt;property id=&quot;20148&quot; value=&quot;5&quot;/&gt;&lt;property id=&quot;20300&quot; value=&quot;Slide 11 - &amp;quot;SAP HANA&amp;quot;&quot;/&gt;&lt;property id=&quot;20307&quot; value=&quot;743&quot;/&gt;&lt;/object&gt;&lt;object type=&quot;3&quot; unique_id=&quot;395955&quot;&gt;&lt;property id=&quot;20148&quot; value=&quot;5&quot;/&gt;&lt;property id=&quot;20300&quot; value=&quot;Slide 12 - &amp;quot;HadoopDB I&amp;quot;&quot;/&gt;&lt;property id=&quot;20307&quot; value=&quot;744&quot;/&gt;&lt;/object&gt;&lt;object type=&quot;3&quot; unique_id=&quot;395956&quot;&gt;&lt;property id=&quot;20148&quot; value=&quot;5&quot;/&gt;&lt;property id=&quot;20300&quot; value=&quot;Slide 13 - &amp;quot;HadoopDB II&amp;quot;&quot;/&gt;&lt;property id=&quot;20307&quot; value=&quot;745&quot;/&gt;&lt;/object&gt;&lt;object type=&quot;3&quot; unique_id=&quot;395957&quot;&gt;&lt;property id=&quot;20148&quot; value=&quot;5&quot;/&gt;&lt;property id=&quot;20300&quot; value=&quot;Slide 14 - &amp;quot;Microsoft SQL Server  PolyBase&amp;quot;&quot;/&gt;&lt;property id=&quot;20307&quot; value=&quot;746&quot;/&gt;&lt;/object&gt;&lt;object type=&quot;3&quot; unique_id=&quot;395958&quot;&gt;&lt;property id=&quot;20148&quot; value=&quot;5&quot;/&gt;&lt;property id=&quot;20300&quot; value=&quot;Slide 18 - &amp;quot;Apache Drill&amp;quot;&quot;/&gt;&lt;property id=&quot;20307&quot; value=&quot;747&quot;/&gt;&lt;/object&gt;&lt;object type=&quot;3&quot; unique_id=&quot;395959&quot;&gt;&lt;property id=&quot;20148&quot; value=&quot;5&quot;/&gt;&lt;property id=&quot;20300&quot; value=&quot;Slide 19 - &amp;quot;Now we cover a comparison of systems and some commercial offerings&amp;quot;&quot;/&gt;&lt;property id=&quot;20307&quot; value=&quot;748&quot;/&gt;&lt;/object&gt;&lt;object type=&quot;3&quot; unique_id=&quot;395960&quot;&gt;&lt;property id=&quot;20148&quot; value=&quot;5&quot;/&gt;&lt;property id=&quot;20300&quot; value=&quot;Slide 20 - &amp;quot;Hive, Impala, Shark, Drill I&amp;quot;&quot;/&gt;&lt;property id=&quot;20307&quot; value=&quot;749&quot;/&gt;&lt;/object&gt;&lt;object type=&quot;3&quot; unique_id=&quot;395961&quot;&gt;&lt;property id=&quot;20148&quot; value=&quot;5&quot;/&gt;&lt;property id=&quot;20300&quot; value=&quot;Slide 21 - &amp;quot;Hive, Impala, Shark, Drill II&amp;quot;&quot;/&gt;&lt;property id=&quot;20307&quot; value=&quot;750&quot;/&gt;&lt;/object&gt;&lt;object type=&quot;3&quot; unique_id=&quot;395962&quot;&gt;&lt;property id=&quot;20148&quot; value=&quot;5&quot;/&gt;&lt;property id=&quot;20300&quot; value=&quot;Slide 26 - &amp;quot;Final Comments&amp;quot;&quot;/&gt;&lt;property id=&quot;20307&quot; value=&quot;751&quot;/&gt;&lt;/object&gt;&lt;object type=&quot;3&quot; unique_id=&quot;512085&quot;&gt;&lt;property id=&quot;20148&quot; value=&quot;5&quot;/&gt;&lt;property id=&quot;20300&quot; value=&quot;Slide 2 - &amp;quot;Functionality of 21 HPC-ABDS Layers&amp;quot;&quot;/&gt;&lt;property id=&quot;20307&quot; value=&quot;752&quot;/&gt;&lt;/object&gt;&lt;object type=&quot;3&quot; unique_id=&quot;515857&quot;&gt;&lt;property id=&quot;20148&quot; value=&quot;5&quot;/&gt;&lt;property id=&quot;20300&quot; value=&quot;Slide 15 - &amp;quot;Pivotal HD/HAWQ&amp;quot;&quot;/&gt;&lt;property id=&quot;20307&quot; value=&quot;753&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timings duration="69997"/>
</athena>
</file>

<file path=customXml/item1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WDAAAAAAAAAXu////DEFjdGlvblR5cGVWMQEAAAAHdmFsdWVfXwAIAgAAAAAAAAABBQAAAAQAAAAJEwAAAAkUAAAAlR4AAAAAAAAB6////+7///8AAAAAAQYAAAAEAAAACRYAAAAJFwAAAAYzAAAAAAAAAej////u////AAAAAAEHAAAABAAAAAkZAAAACRoAAACaSQAAAAAAAAHl////7v///wAAAAABCAAAAAQAAAAJHAAAAAkdAAAAUlgAAAAAAAAB4v///+7///8AAAAAAQkAAAAEAAAACR8AAAAJIAAAAEF8AAAAAAAAAd/////u////AAAAAAEKAAAABAAAAAkiAAAACSMAAACXgAAAAAAAAAHc////7v///wAAAAABCwAAAAQAAAAJJQAAAAkmAAAA2YgAAAAAAAAB2f///+7///8AAAAAAQwAAAAEAAAACSgAAAAJKQAAAOCcAAAAAAAAAdb////u////AAAAAAENAAAABAAAAAkrAAAACSwAAACbqwAAAAAAAAHT////7v///wAAAAABDgAAAAQAAAAJLgAAAAkvAAAANN8AAAAAAAAB0P///+7///8AAAAABQ8AAAANQ2xlYXJDYW52YXNWMQIAAAAJU3RhcnRUaW1lBFR5cGUABBAMQWN0aW9uVHlwZVYxAgAAAAIAAAAIFg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9gAAAPYAAAABEwAAABAAAAD/AJ5JAAAAAAAAACJAAAABzP///87///8BAAAAAAAAAAAAIkABFAAAABEAAAAJNQAAABAAAAAQAAAAARYAAAAQAAAA/wCeSQAAAAAAAAAiQAAAAcr////O////AQAAAAAAAAAAACJAARcAAAARAAAACTcAAACHAAAAhwAAAAEZAAAAEAAAAP8AnkkAAAAAAAAAIkAAAAHI////zv///wEAAAAAAAAAAAAiQAEaAAAAEQAAAAk5AAAAIgAAACIAAAABHAAAABAAAAD/AJ5JAAAAAAAAACJAAAABxv///87///8BAAAAAAAAAAAAIkABHQAAABEAAAAJOwAAAFEAAABRAAAAAR8AAAAQAAAA/wCeSQAAAAAAAAAiQAAAAcT////O////AQAAAAAAAAAAACJAASAAAAARAAAACT0AAAAWAAAAFgAAAAEiAAAAEAAAAP8AnkkAAAAAAAAAIkAAAAHC////zv///wEAAAAAAAAAAAAiQAEjAAAAEQAAAAk/AAAAIwAAACMAAAABJQAAABAAAAD/AJ5JAAAAAAAAACJAAAABwP///87///8BAAAAAAAAAAAAIkABJgAAABEAAAAJQQAAAJcAAACXAAAAASgAAAAQAAAA/wCeSQAAAAAAAAAiQAAAAb7////O////AQAAAAAAAAAAACJAASkAAAARAAAACUMAAAATAAAAEwAAAAErAAAAEAAAAP8AnkkAAAAAAAAAIkAAAAG8////zv///wEAAAAAAAAAAAAiQAEsAAAAEQAAAAlFAAAAUQAAAFEAAAABLgAAABAAAAD/AJ5JAAAAAAAAACJAAAABuv///87///8BAAAAAAAAAAAAIkABLwAAABEAAAAJRwAAAAEAAAAB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DQoHNQAAAAABAAAAEAAAAAQKSW5rUG9pbnRWMQIAAAAJPgEAAAk/AQAACUABAAAJQQEAAAlCAQAACUMBAAAJRAEAAAlFAQAACUYBAAAJRwEAAAlIAQAACUkBAAAJSgEAAAlLAQAACUwBAAAJTQEAAAc3AAAAAAEAAAAAAQAABApJbmtQb2ludFYxAgA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15BzkAAAAAAQAAAEAAAAAECklua1BvaW50VjECAAAACdUBAAAJ1gEAAAnXAQAACdgBAAAJ2QEAAAnaAQAACdsBAAAJ3AEAAAndAQAACd4BAAAJ3wEAAAngAQAACeEBAAAJ4gEAAAnjAQAACeQBAAAJ5QEAAAnmAQAACecBAAAJ6AEAAAnpAQAACeoBAAAJ6wEAAAnsAQAACe0BAAAJ7gEAAAnvAQAACfABAAAJ8QEAAAnyAQAACfMBAAAJ9AEAAAn1AQAACfYBAAANHgc7AAAAAAEAAACAAAAABApJbmtQb2ludFYxAgA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0vBz0AAAAAAQAAACAAAAAECklua1BvaW50VjECAAAACUgCAAAJSQIAAAlKAgAACUsCAAAJTAIAAAlNAgAACU4CAAAJTwIAAAlQAgAACVECAAAJUgIAAAlTAgAACVQCAAAJVQIAAAlWAgAACVcCAAAJWAIAAAlZAgAACVoCAAAJWwIAAAlcAgAACV0CAAANCgc/AAAAAAEAAABAAAAABApJbmtQb2ludFYxAgAAAAleAgAACV8CAAAJYAIAAAlhAgAACWICAAAJYwIAAAlkAgAACWUCAAAJZgIAAAlnAgAACWgCAAAJaQIAAAlqAgAACWsCAAAJbAIAAAltAgAACW4CAAAJbwIAAAlwAgAACXECAAAJcgIAAAlzAgAACXQCAAAJdQIAAAl2AgAACXcCAAAJeAIAAAl5AgAACXoCAAAJewIAAAl8AgAACX0CAAAJfgIAAAl/AgAACYACAAANHQdBAAAAAAEAAAAAAQAABApJbmtQb2ludFYxAgA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DWkHQwAAAAABAAAAIAAAAAQKSW5rUG9pbnRWMQIAAAAJGAMAAAkZAwAACRoDAAAJGwMAAAkcAwAACR0DAAAJHgMAAAkfAwAACSADAAAJIQMAAAkiAwAACSMDAAAJJAMAAAklAwAACSYDAAAJJwMAAAkoAwAACSkDAAAJKgMAAA0NB0UAAAAAAQAAAIAAAAAECklua1BvaW50VjECAA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DS8HRwAAAAABAAAABAAAAAQKSW5rUG9pbnRWMQIAAAAJfAMAAA0DBUgAAAAKSW5rUG9pbnRWMQQAAAABWAFZDlByZXNzdXJlRmFjdG9yCVRpbWVTdGFtcAAAAAAGBgsQAgAAAJv8MY6Km+E/n4Q3mjq/xj8AAAA/AAAAAAAAAAABSQAAAEgAAACkoFYF1rLhP5+EN5o6v8Y/AAAAPxAAAAAAAAAAAUoAAABIAAAAr9DcTuXR4T+fhDeaOr/GPwAAAD8QAAAAAAAAAAFLAAAASAAAALsAY5j08OE/n4Q3mjq/xj8AAAA/EAAAAAAAAAABTAAAAEgAAADGMOnhAxDiP5+EN5o6v8Y/AAAAPxAAAAAAAAAAAU0AAABIAAAA02BvKxMv4j/yyulbtebGPwAAAD8gAAAAAAAAAAFOAAAASAAAAOEcV0fmVeI/8srpW7Xmxj8AAAA/IAAAAAAAAAABTwAAAEgAAADw2D5juXziP/LK6Vu15sY/AAAAPy8AAAAAAAAAAVAAAABIAAAA/pQmf4yj4j/yyulbtebGPwAAAD8/AAAAAAAAAAFRAAAASAAAAA1RDptfyuI/8srpW7Xmxj8AAAA/TwAAAAAAAAABUgAAAEgAAAAbDfa2MvHiP/LK6Vu15sY/AAAAP08AAAAAAAAAAVMAAABIAAAAMOGgd40n4z/yyulbtebGPwAAAD9PAAAAAAAAAAFUAAAASAAAAEEp6mUkVuM/8srpW7Xmxj8AAAA/XgAAAAAAAAABVQAAAEgAAABW/ZQmf4zjP/LK6Vu15sY/AAAAP14AAAAAAAAAAVYAAABIAAAAbV2huZ3K4z/yyulbtebGPwAAAD9uAAAAAAAAAAFXAAAASAAAAH6l6qc0+eM/8srpW7Xmxj8AAAA/bgAAAAAAAAABWAAAAEgAAACVBfc6UzfkP/LK6Vu15sY/AAAAP30AAAAAAAAAAVkAAABIAAAAqtmh+61t5D+fhDeaOr/GPwAAAD99AAAAAAAAAAFaAAAASAAAAL6tTLwIpOQ/TT6F2L+Xxj8AAAA/jQAAAAAAAAABWwAAAEgAAADWDVlPJ+LkP/r30hZFcMY/AAAAP40AAAAAAAAAAVwAAABIAAAA7W1l4kUg5T+nsSBVykjGPwAAAD+dAAAAAAAAAAFdAAAASAAAAATOcXVkXuU/VWtuk08hxj8AAAA/nQAAAAAAAAABXgAAAEgAAAAZohw2v5TlP1VrbpNPIcY/AAAAP6wAAAAAAAAAAV8AAABIAAAAJ14EUpK75T9Va26TTyHGPwAAAD+sAAAAAAAAAAFgAAAASAAAADKOipuh2uU/VWtuk08hxj8AAAA/vAAAAAAAAAABYQAAAEgAAAA8Mq8S7fHlPwIlvNHU+cU/AAAAP7wAAAAAAAAAAWIAAABIAAAARNbTiTgJ5j8CJbzR1PnFPwAAAD/MAAAAAAAAAAFjAAAASAAAAEvuli7AGOY/r94JEFrSxT8AAAA/zAAAAAAAAAABZAAAAEgAAABRBlrTRyjmP1yYV07fqsU/AAAAP9sAAAAAAAAAAWUAAABIAAAAWap+SpM/5j9cmFdO36rFPwAAAD/bAAAAAAAAAAFmAAAASAAAAF/CQe8aT+Y/twvzyulbxT8AAAA/6wAAAAAAAAABZwAAAEgAAABk2gSUol7mP2TFQAlvNMU/AAAAP+sAAAAAAAAAAWgAAABIAAAAavLHOCpu5j8Tf45H9AzFPwAAAD/6AAAAAAAAAAFpAAAASAAAAHAKi92xfeY/E3+OR/QMxT8AAAA/+gAAAAAAAAABagAAAEgAAAB2Ik6COY3mP2zyKcT+vcQ/AAAAPwoBAAAAAAAAAWsAAABIAAAAea6vVP2U5j9s8inE/r3EPwAAAD8KAQAAAAAAAAFsAAAASAAAAHw6ESfBnOY/G6x3AoSWxD8AAAA/GgEAAAAAAAABbQAAAEgAAACBUtTLSKzmP8hlxUAJb8Q/AAAAPxoBAAAAAAAAAW4AAABIAAAAhd41ngy05j91HxN/jkfEPwAAAD8pAQAAAAAAAAFvAAAASAAAAIdql3DQu+Y/I9lgvRMgxD8AAAA/KQEAAAAAAAABcAAAAEgAAACL9vhClMPmP9CSrvuY+MM/AAAAPzkBAAAAAAAAAXEAAABIAAAAjYJaFVjL5j99TPw5HtHDPwAAAD85AQAAAAAAAAFyAAAASAAAAJEOvOcb0+Y/KgZKeKOpwz8AAAA/SQEAAAAAAAABcwAAAEgAAACTmh2639rmP9i/l7YogsM/AAAAP0kBAAAAAAAAAXQAAABIAAAAk5odut/a5j8yMzMzMzPDPwAAAD9YAQAAAAAAAAF1AAAASAAAAJYmf4yj4uY/jabOrz3kwj8AAAA/WAEAAAAAAAABdgAAAEgAAACZsuBeZ+rmPztgHO7CvMI/AAAAP2gBAAAAAAAAAXcAAABIAAAAnD5CMSvy5j+V07dqzW3CPwAAAD9oAQAAAAAAAAF4AAAASAAAAJw+QjEr8uY/8EZT59cewj8AAAA/dwEAAAAAAAABeQAAAEgAAACeyqMD7/nmP0q67mPiz8E/AAAAP3cBAAAAAAAAAXoAAABIAAAAolYF1rIB5z/4czyiZ6jBPwAAAD+HAQAAAAAAAAF7AAAASAAAAKTiZqh2Cec/UufXHnJZwT8AAAA/hwEAAAAAAAABfAAAAEgAAACobsh6OhHnP61ac5t8CsE/AAAAP5cBAAAAAAAAAX0AAABIAAAAqvopTf4Y5z8Izg4Yh7vAPwAAAD+XAQAAAAAAAAF+AAAASAAAAK6Gix/CIOc/tYdcVgyUwD8AAAA/pgEAAAAAAAABfwAAAEgAAACuhosfwiDnPxD799IWRcA/AAAAP6YBAAAAAAAAAYAAAABIAAAAsBLt8YUo5z/U3CafQuy/PwAAAD+2AQAAAAAAAAGBAAAASAAAALSeTsRJMOc/jMNdmFdOvz8AAAA/tgEAAAAAAAABggAAAEgAAAC0nk7ESTDnP0CqlJFssL4/AAAAP8YBAAAAAAAAAYMAAABIAAAAtiqwlg045z+cHTAOd2G+PwAAAD/VAQAAAAAAAAGEAAAASAAAALYqsJYNOOc/9pDLioESvj8AAAA//AEAAAAAAAABhQAAAEgAAAC5thFp0T/nPwbrnQChJb0/AAAAPwsCAAAAAAAAAYYAAABIAAAAubYRadE/5z8WRXB2wDi8PwAAAD8LAgAAAAAAAAGHAAAASAAAALxCczuVR+c/Jp9C7N9Luz8AAAA/GwIAAAAAAAABiAAAAEgAAAC8QnM7lUfnP9uFeeX0rbo/AAAAPxsCAAAAAAAAAYkAAABIAAAAvEJzO5VH5z+QbLDeCRC6PwAAAD8rAgAAAAAAAAGKAAAASAAAAL/O1A1ZT+c/RVPn1x5yuT8AAAA/KwIAAAAAAAABiwAAAEgAAAC/ztQNWU/nP1atuU0+hbg/AAAAPysCAAAAAAAAAYwAAABIAAAAv87UDVlP5z8LlPBGU+e3PwAAAD86AgAAAAAAAAGNAAAASAAAAL/O1A1ZT+c/wXonQGhJtz8AAAA/SgIAAAAAAAABjgAAAEgAAAC/ztQNWU/nP3ZhXjl9q7Y/AAAAP0oCAAAAAAAAAY8AAABIAAAAv87UDVlP5z8sSJUykg22PwAAAD9aAgAAAAAAAAGQAAAASAAAAL/O1A1ZT+c/4S7MK6dvtT8AAAA/iAIAAAAAAAABkQAAAEgAAAC/ztQNWU/nP0z8OR7RM7Q/AAAAP5gCAAAAAAAAAZIAAABIAAAAv87UDVlP5z9bVgyU8EazPwAAAD/HAgAAAAAAAAGTAAAASAAAALSeTsRJMOc/131M/DkesT8AAAA/xwIAAAAAAAABlAAAAEgAAACwEu3xhSjnP4xkg/VOgLA/AAAAP8cCAAAAAAAAAZUAAABIAAAAroaLH8Ig5z/n1x5yWTGwPwAAAD/XAgAAAAAAAAGWAAAASAAAAKr6KU3+GOc/OH2r1twmrz8AAAA/1wIAAAAAAAABlwAAAEgAAACk4maodgnnP6JKGckG660/AAAAP+YCAAAAAAAAAZgAAABIAAAAnsqjA+/55j/E/r20RRGsPwAAAD/mAgAAAAAAAAGZAAAASAAAAJmy4F5n6uY/Lswrp2/Vqj8AAAA/9gIAAAAAAAABmgAAAEgAAACTmh2639rmP5qZmZmZmak/AAAAP/YCAAAAAAAAAZsAAABIAAAAjYJaFVjL5j+4TT6F2L+nPwAAAD8FAwAAAAAAAAGcAAAASAAAAIXeNZ4MtOY/JBusdwKEpj8AAAA/BQMAAAAAAAABnQAAAEgAAAB/xnL5hKTmP47oGWosSKU/AAAAPxUDAAAAAAAAAZ4AAABIAAAAdJbsr3WF5j/6tYdcVgykPwAAAD8VAwAAAAAAAAGfAAAASAAAAGryxzgqbuY/GGosSJUyoj8AAAA/JQMAAAAAAAABoAAAAEgAAABiTqPB3lbmP85QY0GqlKE/AAAAPyUDAAAAAAAAAaEAAABIAAAAVx4deM835j86HtEz1FigPwAAAD80AwAAAAAAAAGiAAAASAAAAE16+ACEIOY/R9d9TPw5nj8AAAA/NAMAAAAAAAABowAAAEgAAABCSnK3dAHmPx9yWTFQwps/AAAAP0QDAAAAAAAAAaQAAABIAAAANhrsbWXi5T/zDDUWpEqZPwAAAD9EAwAAAAAAAAGlAAAASAAAACdeBFKSu+U/yacQ+/fSlj8AAAA/VAMAAAAAAAABpgAAAEgAAAAbLn4Ig5zlP51C7N9LW5Q/AAAAP1QDAAAAAAAAAacAAABIAAAACuY0Guxt5T/dqjW3yaeQPwAAAD9jAwAAAAAAAAGoAAAASAAAAP61rtDcTuU/kvBGU+fXjj8AAAA/cwMAAAAAAAABqQAAAEgAAAD2EYpZkTflP2aLIjg7YIw/AAAAP3MDAAAAAAAAAaoAAABIAAAA7W1l4kUg5T9miyI4O2CMPwAAAD9zAwAAAAAAAAGrAAAASAAAAOXJQGv6COU/Pib+HI/oiT8AAAA/ggMAAAAAAAABrAAAAEgAAADiPd+YNgHlPz4m/hyP6Ik/AAAAP5IDAAAAAAAAAa0AAABIAAAA1g1ZTyfi5D8SwdkB43CHPwAAAD+SAwAAAAAAAAGuAAAASAAAAM1pNNjbyuQ/EsHZAeNwhz8AAAA/kgMAAAAAAAABrwAAAEgAAADExQ9hkLPkPxLB2QHjcIc/AAAAP6IDAAAAAAAAAbAAAABIAAAAtQkoRb2M5D/qW7XmNvmEPwAAAD+xAwAAAAAAAAGxAAAASAAAAKrZofutbeQ/vvaQy4qBgj8AAAA/sQMAAAAAAAABsgAAAEgAAACbHbrf2kbkP772kMuKgYI/AAAAP8EDAAAAAAAAAbMAAABIAAAAitVw8UMY5D++9pDLioGCPwAAAD/BAwAAAAAAAAG0AAAASAAAAHiNJwOt6eM/vvaQy4qBgj8AAAA/0QMAAAAAAAABtQAAAEgAAABhLRtwjqvjP5KRbLDeCYA/AAAAP9EDAAAAAAAAAbYAAABIAAAASs0O3W9t4z+SkWyw3gmAPwAAAD8NBAAAAAAAAAG3AAAASAAAADDhoHeNJ+M/kpFssN4JgD8AAAA/HQQAAAAAAAABuAAAAEgAAAAQ3W9tI9LiP9RYkCplJHs/AAAAPx0EAAAAAAAAAbkAAABIAAAA82SgNX2E4j/UWJAqZSR7PwAAAD8dBAAAAAAAAAG6AAAASAAAANl4MtCaPuI/1FiQKmUkez8AAAA/LAQAAAAAAAABuwAAAEgAAADBGCY9fADiP3yOR/QMNXY/AAAAPywEAAAAAAAAAbwAAABIAAAAqbgZql3C4T98jkf0DDV2PwAAAD88BAAAAAAAAAG9AAAASAAAAJhw0LvGk+E/fI5H9Aw1dj8AAAA/PAQAAAAAAAABvgAAAEgAAAB+hGJW5E3hP3yOR/QMNXY/AAAAPzwEAAAAAAAAAb8AAABIAAAAbDwZaE0f4T98jkf0DDV2PwAAAD9MBAAAAAAAAAHAAAAASAAAAF6AMUx6+OA/fI5H9Aw1dj8AAAA/WwQAAAAAAAABwQAAAEgAAABPxEkwp9HgP3yOR/QMNXY/AAAAP1sEAAAAAAAAAcIAAABIAAAAQQhiFNSq4D98jkf0DDV2PwAAAD9rBAAAAAAAAAHDAAAASAAAACqoVYG1bOA/1FiQKmUkez8AAAA/ewQAAAAAAAABxAAAAEgAAAAV1KrAWjbgP5KRbLDeCYA/AAAAP3sEAAAAAAAAAcUAAABIAAAA/Oc8W3jw3z++9pDLioGCPwAAAD97BAAAAAAAAAHGAAAASAAAAMgPYZCzZN8/vvaQy4qBgj8AAAA/igQAAAAAAAABxwAAAEgAAACSN4XF7tjeP772kMuKgYI/AAAAP4oEAAAAAAAAAcgAAABIAAAAUi8jsRou3j++9pDLioGCPwAAAD+aBAAAAAAAAAHJAAAASAAAABInwZxGg90/vvaQy4qBgj8AAAA/qQQAAAAAAAABygAAAEgAAADMBpzj6sjcP772kMuKgYI/AAAAP6kEAAAAAAAAAcsAAABIAAAAjf45zxYe3D/qW7XmNvmEPwAAAD+pBAAAAAAAAAHMAAAASAAAAFgmXgRSkts/EsHZAeNwhz8AAAA/uQQAAAAAAAABzQAAAEgAAAAqZkXeFBbbPz4m/hyP6Ik/AAAAP7kEAAAAAAAAAc4AAABIAAAA+6UsuNeZ2j9miyI4O2CMPwAAAD/JBAAAAAAAAAHPAAAASAAAAN4tXYAxTNo/kvBGU+fXjj8AAAA/yQQAAAAAAAAB0AAAAEgAAAC0hQf/e9/ZP5LwRlPn144/AAAAP9gEAAAAAAAAAdEAAABIAAAAnSX7a12h2T/dqjW3yaeQPwAAAD/YBAAAAAAAAAHSAAAASAAAAICtKzS3U9k/c93HxJ/jkT8AAAA/6AQAAAAAAAAB0wAAAEgAAABdHZlXifbYPwkQWtJ1H5M/AAAAP+gEAAAAAAAAAdQAAABIAAAAQKXJH+Oo2D8JEFrSdR+TPwAAAD/4BAAAAAAAAAHVAAAASAAAACMt+uc8W9g/nULs30tblD8AAAA/+AQAAAAAAAAB1gAAAEgAAAD6hKRmh+7XPzN1fu0hl5U/AAAAPwcFAAAAAAAAAdcAAABIAAAA1/QRilmR1z8zdX7tIZeVPwAAAD8HBQAAAAAAAAHYAAAASAAAAKk0+WMcFdc/M3V+7SGXlT8AAAA/JgUAAAAAAAAB2QAAAEgAAABMtMcXohzWP8mnEPv30pY/AAAAPyYFAAAAAAAAAdoAAABIAAAAGNzrTN2Q1T/JpxD799KWPwAAAD82BQAAAAAAAAHbAAAASAAAAOkb0yagFNU/yacQ+/fSlj8AAAA/NgUAAAAAAAAB3AAAAEgAAACzQ/db24jUP8mnEPv30pY/AAAAPzYFAAAAAAAAAd0AAABIAAAAkbNkf60r1D/JpxD799KWPwAAAD9GBQAAAAAAAAHeAAAASAAAAGPzS1lwr9M/yacQ+/fSlj8AAAA/RgUAAAAAAAAB3wAAAEgAAAA5S/bXukLTP8mnEPv30pY/AAAAP1UFAAAAAAAAAeAAAABIAAAAIuvpRJwE0z/JpxD799KWPwAAAD9VBQAAAAAAAAHhAAAASAAAAAVzGg32ttI/yacQ+/fSlj8AAAA/ZQUAAAAAAAAB4gAAAEgAAADuEg5613jSP8mnEPv30pY/AAAAP3UFAAAAAAAAAeMAAABIAAAAy4J7nakb0j/JpxD799KWPwAAAD91BQAAAAAAAAHkAAAASAAAALQibwqL3dE/yacQ+/fSlj8AAAA/hAUAAAAAAAAB5QAAAEgAAACdwmJ3bJ/RP13aogjODpg/AAAAP4QFAAAAAAAAAeYAAABIAAAAhWJW5E1h0T9d2qIIzg6YPwAAAD+UBQAAAAAAAAHnAAAASAAAAHQaDfa2MtE/8ww1FqRKmT8AAAA/owUAAAAAAAAB6AAAAEgAAABFWvTPebbQPx9yWTFQwps/AAAAP6MFAAAAAAAAAekAAABIAAAALfrnPFt40D8fclkxUMKbPwAAAD+zBQAAAAAAAAHqAAAASAAAAByynk7ESdA/saTrPib+nD8AAAA/wwUAAAAAAAAB6wAAAEgAAADyQxjkLNnPPzoe0TPUWKA/AAAAP8MFAAAAAAAAAewAAABIAAAA3OMLUQ6bzz+EN5o6v/agPwAAAD/SBQAAAAAAAAHtAAAASAAAAMSD/73vXM8/zlBjQaqUoT8AAAA/0gUAAAAAAAAB7gAAAEgAAACsI/Mq0R7PPxhqLEiVMqI/AAAAP+IFAAAAAAAAAe8AAABIAAAAlsPml7Lgzj9kg/VOgNCiPwAAAD/iBQAAAAAAAAHwAAAASAAAAJbD5pey4M4/rpy+VWtuoz8AAAA/8gUAAAAAAAAB8QAAAEgAAACKk2BOo8HOP/q1h1xWDKQ/AAAAP/IFAAAAAAAAAfIAAABIAAAAfmPaBJSizj9Cz1BjQaqkPwAAAD8BBgAAAAAAAAHzAAAASAAAAH5j2gSUos4/jugZaixIpT8AAAA/AQYAAAAAAAAB9AAAAEgAAAByM1S7hIPOP9gB43AX5qU/AAAAPxEGAAAAAAAAAfUAAABIAAAAcjNUu4SDzj9uNHV+7SGnPwAAAD8gBgAAAAAAAAH2AAAASAAAAHIzVLuEg84/uE0+hdi/pz8AAAA/IAYAAAAAAAAB9wAAAEgAAABmA85xdWTOP5qZmZmZmak/AAAAP0AGAAAAAAAAAfgAAABIAAAAUKPB3lYmzj/n1x5yWTGwPwAAAD9PBgAAAAAAAAH5AAAASAAAAERzO5VHB84/131M/DkesT8AAAA/TwYAAAAAAAAB+gAAAEgAAABEczuVRwfOP2uw3gkQWrI/AAAAP18GAAAAAAAAAfsAAABIAAAAOEO1SzjozT8B43AX5pWzPwAAAD9fBgAAAAAAAAH8AAAASAAAADhDtUs46M0/lhUDJbzRtD8AAAA/bwYAAAAAAAAB/QAAAEgAAAA4Q7VLOOjNPyxIlTKSDbY/AAAAP+wGAAAAAAAAAf4AAABIAAAAovNs4cH/zj9gXjl9q9a8PwAAAD/sBgAAAAAAAAH/AAAASAAAAByynk7ESdA/EPv30hZFwD8AAAA/+wYAAAAAAAABAAEAAEgAAABi0sMHIATRP1Ln1x5yWcE/AAAAPwsHAAAAAAAAAQEBAABIAAAAhWJW5E1h0T9Kuu5j4s/BPwAAAD8aBwAAAAAAAAECAQAASAAAAD9juXxCUtM/2L+XtiiCwz8AAAA/GgcAAAAAAAABAwEAAEgAAACRs2R/rSvUP3UfE3+OR8Q/AAAAPxoHAAAAAAAAAQQBAABIAAAA6RvTJqAU1T9s8inE/r3EPwAAAD8qBwAAAAAAAAEFAQAASAAAADtsfikL7tU/ZMVACW80xT8AAAA/KgcAAAAAAAABBgEAAEgAAACMvCksdsfWPwpSpYxkg8U/AAAAPzoHAAAAAAAAAQcBAABIAAAA3QzVLuGg1z+v3gkQWtLFPwAAAD86BwAAAAAAAAEIAQAASAAAAC9dgDFMetg/AiW80dT5xT8AAAA/WQcAAAAAAAABCQEAAEgAAABuZeJFICXZP1VrbpNPIcY/AAAAP1kHAAAAAAAAAQoBAABIAAAAoz2+EOWw2T9Va26TTyHGPwAAAD9pBwAAAAAAAAELAQAASAAAAMfNUO0SDto/VWtuk08hxj8AAAA/aQcAAAAAAAABDAEAAEgAAADwdaZuyHraP1VrbpNPIcY/AAAAP2kHAAAAAAAAAQ0BAABIAAAAB9ayAee42j9Va26TTyHGPwAAAD94BwAAAAAAAAEOAQAASAAAADB+CIOcJds/VWtuk08hxj8AAAA/iAcAAAAAAAABDwEAAEgAAABBxlFxM1TbP1VrbpNPIcY/AAAAP4gHAAAAAAAAARABAABIAAAAUg6bX8qC2z9Va26TTyHGPwAAAD+IBwAAAAAAAAERAQAASAAAAGRW5E1hsds/p7EgVcpIxj8AAAA/lwcAAAAAAAABEgEAAEgAAAB1ni08+N/bP6exIFXKSMY/AAAAP5cHAAAAAAAAARMBAABIAAAAjf45zxYe3D+nsSBVykjGPwAAAD+nBwAAAAAAAAEUAQAASAAAAKReRmI1XNw/+vfSFkVwxj8AAAA/twcAAAAAAAABFQEAAEgAAADH7tg+Y7ncP/r30hZFcMY/AAAAP7cHAAAAAAAAARYBAABIAAAA3k7l0YH33D9NPoXYv5fGPwAAAD/WBwAAAAAAAAEXAQAASAAAAFIvI7EaLt4/TT6F2L+Xxj8AAAA/5gcAAAAAAAABGAEAAEgAAABkd2yfsVzeP00+hdi/l8Y/AAAAP/UHAAAAAAAAARkBAABIAAAAdL+1jUiL3j/699IWRXDGPwAAAD/1BwAAAAAAAAEaAQAASAAAAIYH/3vfud4/p7EgVcpIxj8AAAA/BQgAAAAAAAABGwEAAEgAAACSN4XF7tjePwIlvNHU+cU/AAAAPwUIAAAAAAAAARwBAABIAAAApH/Os4UH3z+v3gkQWtLFPwAAAD8FCAAAAAAAAAEdAQAASAAAALCvVP2UJt8/XJhXTt+qxT8AAAA/FAgAAAAAAAABHgEAAEgAAAC839pGpEXfP1yYV07fqsU/AAAAPzQIAAAAAAAAAR8BAABIAAAA2leqfkqT3z8KUqWMZIPFPwAAAD80CAAAAAAAAAEgAQAASAAAAOqf82zhwd8/twvzyulbxT8AAAA/UwgAAAAAAAABIQEAAEgAAAAYYAyTHj7gP7cL88rpW8U/AAAAP2MIAAAAAAAAASIBAABIAAAAHnjPN6ZN4D+3C/PK6VvFPwAAAD9jCAAAAAAAAAEjAQAASAAAACEEMQpqVeA/twvzyulbxT8AAAA/YwgAAAAAAAABJAEAAEgAAAAnHPSu8WTgP7cL88rpW8U/AAAAPyIMAAAAAAAAASUBAABIAAAALDS3U3l04D+3C/PK6VvFPwAAAD8iDAAAAAAAAAEmAQAASAAAADJMevgAhOA/twvzyulbxT8AAAA/MQwAAAAAAAABJwEAAEgAAAA78J5vTJvgP7cL88rpW8U/AAAAPzEMAAAAAAAAASgBAABIAAAARJTD5pey4D+3C/PK6VvFPwAAAD9BDAAAAAAAAAEpAQAASAAAAE/ESTCn0eA/twvzyulbxT8AAAA/QQwAAAAAAAABKgEAAEgAAABYaG6n8ujgP7cL88rpW8U/AAAAP0EMAAAAAAAAASsBAABIAAAAZJj08AEI4T+3C/PK6VvFPwAAAD9RDAAAAAAAAAEsAQAASAAAAGw8GWhNH+E/twvzyulbxT8AAAA/UQwAAAAAAAABLQEAAEgAAAB4bJ+xXD7hP7cL88rpW8U/AAAAP1EMAAAAAAAAAS4BAABIAAAAgRDEKKhV4T+3C/PK6VvFPwAAAD9hDAAAAAAAAAEvAQAASAAAAIxASnK3dOE/twvzyulbxT8AAAA/YQwAAAAAAAABMAEAAEgAAACSWA0XP4ThP7cL88rpW8U/AAAAP3AMAAAAAAAAATEBAABIAAAAmHDQu8aT4T+3C/PK6VvFPwAAAD9wDAAAAAAAAAEyAQAASAAAAJ6Ik2BOo+E/twvzyulbxT8AAAA/gAwAAAAAAAABMwEAAEgAAAChFPUyEqvhP7cL88rpW8U/AAAAP4AMAAAAAAAAATQBAABIAAAApKBWBday4T+3C/PK6VvFPwAAAD+QDAAAAAAAAAE1AQAASAAAAKYsuNeZuuE/twvzyulbxT8AAAA/rwwAAAAAAAABNgEAAEgAAACsRHt8IcrhP7cL88rpW8U/AAAAP74MAAAAAAAAATcBAABIAAAAr9DcTuXR4T+3C/PK6VvFPwAAAD++DAAAAAAAAAE4AQAASAAAAK/Q3E7l0eE/ClKljGSDxT8AAAA/zgwAAAAAAAABOQEAAEgAAAC16J/zbOHhPwpSpYxkg8U/AAAAP84MAAAAAAAAAToBAABIAAAAuHQBxjDp4T8KUqWMZIPFPwAAAD/ODAAAAAAAAAE7AQAASAAAALsAY5j08OE/ClKljGSDxT8AAAA/3gwAAAAAAAABPAEAAEgAAAC+jMRquPjhPwpSpYxkg8U/AAAAP94MAAAAAAAAAT0BAABIAAAAvozEarj44T9cmFdO36rFPwAAAD/tDAAAAAAAAAE+AQAASAAAAHpTWOyO7dM/I3qGGgtS1T8AAAA/AAAAAAAAAAABPwEAAEgAAAB0O5VHB97TPyN6hhoLUtU/AAAAPxoBAAAAAAAAAUABAABIAAAAgGsbkRb90z8jeoYaC1LVPwAAAD+JAgAAAAAAAAFBAQAASAAAAIubodolHNQ/I3qGGgtS1T8AAAA/iQIAAAAAAAABQgEAAEgAAACi+61tRFrUPyN6hhoLUtU/AAAAP4kCAAAAAAAAAUMBAABIAAAAuVu6AGOY1D8jeoYaC1LVPwAAAD+YAgAAAAAAAAFEAQAASAAAANjTiTgJ5tQ/TJ1fe8hl1T8AAAA/qAIAAAAAAAABRQEAAEgAAAD1S1lwrzPVP3XAONyFedU/AAAAP8cCAAAAAAAAAUYBAABIAAAARpwEcxoN1j+f4xE9Q43VPwAAAD/HAgAAAAAAAAFHAQAASAAAAGMU1KrAWtY/yAbrnQCh1T8AAAA/1wIAAAAAAAABSAEAAEgAAACAjKPiZqjWP8gG650AodU/AAAAP9cCAAAAAAAAAUkBAABIAAAAjLwpLHbH1j/xKcT+vbTVPwAAAD/XAgAAAAAAAAFKAQAASAAAAJfsr3WF5tY/8SnE/r201T8AAAA/5gIAAAAAAAABSwEAAEgAAACdBHMaDfbWP/EpxP69tNU/AAAAP/YCAAAAAAAAAUwBAABIAAAAoxw2v5QF1z/xKcT+vbTVPwAAAD/2AgAAAAAAAAFNAQAASAAAAKk0+WMcFdc/8SnE/r201T8AAAA/FQMAAAAAAAABTgEAAEgAAADWDVlPJ+LkP4ieocaCVNk/AAAAPwAAAAAAAAAAAU8BAABIAAAA3CUc9K7x5D+InqHGglTZPwAAAD88AAAAAAAAAAFQAQAASAAAAN+xfcZy+eQ/scF6J0Bo2T8AAAA/SwAAAAAAAAABUQEAAEgAAADiPd+YNgHlP7HBeidAaNk/AAAAP1sAAAAAAAAAAVIBAABIAAAA5clAa/oI5T+xwXonQGjZPwAAAD9bAAAAAAAAAAFTAQAASAAAAOdVoj2+EOU/scF6J0Bo2T8AAAA/WwAAAAAAAAABVAEAAEgAAADtbWXiRSDlP7HBeidAaNk/AAAAP2sAAAAAAAAAAVUBAABIAAAA84Uoh80v5T+xwXonQGjZPwAAAD96AAAAAAAAAAFWAQAASAAAAPYRilmRN+U/scF6J0Bo2T8AAAA/egAAAAAAAAABVwEAAEgAAAD+ta7Q3E7lP7HBeidAaNk/AAAAP3oAAAAAAAAAAVgBAABIAAAAAkIQo6BW5T+xwXonQGjZPwAAAD+KAAAAAAAAAAFZAQAASAAAAArmNBrsbeU/scF6J0Bo2T8AAAA/igAAAAAAAAABWgEAAEgAAAAP/ve+c33lP7HBeidAaNk/AAAAP5oAAAAAAAAAAVsBAABIAAAAGaIcNr+U5T+xwXonQGjZPwAAAD+aAAAAAAAAAAFcAQAASAAAAB+639pGpOU/2eRTiP172T8AAAA/qQAAAAAAAAABXQEAAEgAAAAk0qJ/zrPlP9nkU4j9e9k/AAAAP6kAAAAAAAAAAV4BAABIAAAAKuplJFbD5T/Z5FOI/XvZPwAAAD+5AAAAAAAAAAFfAQAASAAAADACKcnd0uU/2eRTiP172T8AAAA/yAAAAAAAAAABYAEAAEgAAAA2GuxtZeLlP9nkU4j9e9k/AAAAP8gAAAAAAAAAAWEBAABIAAAAPr4Q5bD55T/Z5FOI/XvZPwAAAD/YAAAAAAAAAAFiAQAASAAAAEdiNVz8EOY/2eRTiP172T8AAAA/2AAAAAAAAAABYwEAAEgAAABRBlrTRyjmP9nkU4j9e9k/AAAAP+gAAAAAAAAAAWQBAABIAAAAXDbgHFdH5j/Z5FOI/XvZPwAAAD/oAAAAAAAAAAFlAQAASAAAAGhmZmZmZuY/2eRTiP172T8AAAA/9wAAAAAAAAABZgEAAEgAAAB0luyvdYXmP9nkU4j9e9k/AAAAP/cAAAAAAAAAAWcBAABIAAAAf8Zy+YSk5j/Z5FOI/XvZPwAAAD8HAQAAAAAAAAFoAQAASAAAAIv2+EKUw+Y/2eRTiP172T8AAAA/BwEAAAAAAAABaQEAAEgAAACZsuBeZ+rmP9nkU4j9e9k/AAAAPxcBAAAAAAAAAWoBAABIAAAAolYF1rIB5z/Z5FOI/XvZPwAAAD8XAQAAAAAAAAFrAQAASAAAAKr6KU3+GOc/2eRTiP172T8AAAA/JgEAAAAAAAABbAEAAEgAAACwEu3xhSjnP9nkU4j9e9k/AAAAPyYBAAAAAAAAAW0BAABIAAAAtiqwlg045z/Z5FOI/XvZPwAAAD82AQAAAAAAAAFuAQAASAAAALxCczuVR+c/2eRTiP172T8AAAA/NgEAAAAAAAABbwEAAEgAAAC/ztQNWU/nP9nkU4j9e9k/AAAAP0UBAAAAAAAAAXABAABIAAAAwVo24BxX5z/Z5FOI/XvZPwAAAD9FAQAAAAAAAAFxAQAASAAAAMXml7LgXuc/2eRTiP172T8AAAA/ZQEAAAAAAAABcgEAAEgAAADHcvmEpGbnP9nkU4j9e9k/AAAAP3QBAAAAAAAAAXMBAABIAAAAy/5aV2hu5z/Z5FOI/XvZPwAAAD+EAQAAAAAAAAF0AQAASAAAAM2KvCksduc/2eRTiP172T8AAAA/hAEAAAAAAAABdQEAAEgAAADRFh78733nP9nkU4j9e9k/AAAAP5QBAAAAAAAAAXYBAABIAAAA2bpCczuV5z/Z5FOI/XvZPwAAAD+UAQAAAAAAAAF3AQAASAAAAN7SBRjDpOc/2eRTiP172T8AAAA/owEAAAAAAAABeAEAAEgAAADuju0zlsvnP9nkU4j9e9k/AAAAP6MBAAAAAAAAAXkBAABIAAAA+b5zfaXq5z/Z5FOI/XvZPwAAAD+zAQAAAAAAAAF6AQAASAAAAAXv+ca0Ceg/BAgt6bqP2T8AAAA/swEAAAAAAAABewEAAEgAAAAWN0O1SzjoPwQILem6j9k/AAAAP8IBAAAAAAAAAXwBAABIAAAAKH+Mo+Jm6D+AcbgL88rZPwAAAD/CAQAAAAAAAAF9AQAASAAAADY7dL+1jeg/qJSRbLDe2T8AAAA/0gEAAAAAAAABfgEAAEgAAABF91vbiLToP9G3as1t8tk/AAAAP9IBAAAAAAAAAX8BAABIAAAAUCfiJJjT6D/82kMuKwbaPwAAAD/iAQAAAAAAAAGAAQAASAAAAFrLBpzj6ug/JP4cj+gZ2j8AAAA/4gEAAAAAAAABgQEAAEgAAABibysTLwLpPyT+HI/oGdo/AAAAP/EBAAAAAAAAAYIBAABIAAAAaIfut7YR6T8k/hyP6BnaPwAAAD/xAQAAAAAAAAGDAQAASAAAAG2fsVw+Iek/JP4cj+gZ2j8AAAA/EQIAAAAAAAABhAEAAEgAAABzt3QBxjDpPyT+HI/oGdo/AAAAPxECAAAAAAAAAYUBAABIAAAAec83pk1A6T8k/hyP6BnaPwAAAD8RAgAAAAAAAAGGAQAASAAAAH/n+krVT+k/JP4cj+gZ2j8AAAA/EQIAAAAAAAABhwEAAEgAAACCc1wdmVfpPyT+HI/oGdo/AAAAPyACAAAAAAAAAYgBAABIAAAAiheBlORu6T8k/hyP6BnaPwAAAD8wAgAAAAAAAAGJAQAASAAAAJAvRDlsfuk/JP4cj+gZ2j8AAAA/MAIAAAAAAAABigEAAEgAAACWRwfe843pPyT+HI/oGdo/AAAAPz8CAAAAAAAAAYsBAABIAAAAoOsrVT+l6T8k/hyP6BnaPwAAAD8/AgAAAAAAAAGMAQAASAAAAKUD7/nGtOk/JP4cj+gZ2j8AAAA/PwIAAAAAAAABjQEAAEgAAACxM3VD1tPpPyT+HI/oGdo/AAAAP0kCAAAAAAAAAY4BAABIAAAAudeZuiHr6T8k/hyP6BnaPwAAAD9ZAgAAAAAAAAGPAQAASAAAAMJ7vjFtAuo/JP4cj+gZ2j8AAAA/WQIAAAAAAAABkAEAAEgAAADQN6ZNQCnqPyT+HI/oGdo/AAAAP1kCAAAAAAAAAZEBAABIAAAA1k9p8sc46j8k/hyP6BnaPwAAAD9oAgAAAAAAAAGSAQAASAAAAN/zjWkTUOo/TSH276Ut2j8AAAA/eAIAAAAAAAABkwEAAEgAAADlC1EOm1/qP00h9u+lLdo/AAAAP4gCAAAAAAAAAZQBAABIAAAA88c4Km6G6j93RM9QY0HaPwAAAD+IAgAAAAAAAAGVAQAASAAAAPxrXaG5neo/d0TPUGNB2j8AAAA/lwIAAAAAAAABlgEAAEgAAAAInOPqyLzqP3dEz1BjQdo/AAAAP7YCAAAAAAAAAZcBAABIAAAAH/zvfef66j93RM9QY0HaPwAAAD+2AgAAAAAAAAGYAQAASAAAACegFPUyEus/d0TPUGNB2j8AAAA/tgIAAAAAAAABmQEAAEgAAAAtuNeZuiHrP3dEz1BjQdo/AAAAP7YCAAAAAAAAAZoBAABIAAAAN1z8EAY56z93RM9QY0HaPwAAAD+2AgAAAAAAAAGbAQAASAAAAEAAIYhRUOs/d0TPUGNB2j8AAAA/xgIAAAAAAAABnAEAAEgAAABGGOQs2V/rP3dEz1BjQdo/AAAAP9YCAAAAAAAAAZ0BAABIAAAATDCn0WBv6z93RM9QY0HaPwAAAD/WAgAAAAAAAAGeAQAASAAAAFTUy0ishus/d0TPUGNB2j8AAAA/5QIAAAAAAAABnwEAAEgAAABdePC/953rP3dEz1BjQdo/AAAAP+UCAAAAAAAAAaABAABIAAAAZRwVN0O16z93RM9QY0HaPwAAAD/1AgAAAAAAAAGhAQAASAAAAG/AOa6OzOs/d0TPUGNB2j8AAAA/9QIAAAAAAAABogEAAEgAAAB3ZF4l2uPrP3dEz1BjQdo/AAAAPwUDAAAAAAAAAaMBAABIAAAAgAiDnCX76z93RM9QY0HaPwAAAD8FAwAAAAAAAAGkAQAASAAAAIKU5G7pAuw/d0TPUGNB2j8AAAA/FAMAAAAAAAABpQEAAEgAAACMOAnmNBrsP3dEz1BjQdo/AAAAPxQDAAAAAAAAAaYBAABIAAAAjsRquPgh7D93RM9QY0HaPwAAAD8kAwAAAAAAAAGnAQAASAAAAJdojy9EOew/d0TPUGNB2j8AAAA/JAMAAAAAAAABqAEAAEgAAACdgFLUy0jsP3dEz1BjQdo/AAAAPzMDAAAAAAAAAakBAABIAAAAo5gVeVNY7D93RM9QY0HaPwAAAD8zAwAAAAAAAAGqAQAASAAAAKs8OvCeb+w/d0TPUGNB2j8AAAA/QwMAAAAAAAABqwEAAEgAAACxVP2UJn/sP3dEz1BjQdo/AAAAP0MDAAAAAAAAAawBAABIAAAAtmzAOa6O7D93RM9QY0HaPwAAAD9TAwAAAAAAAAGtAQAASAAAALyEg941nuw/d0TPUGNB2j8AAAA/UwMAAAAAAAABrgEAAEgAAADCnEaDva3sP3dEz1BjQdo/AAAAP2IDAAAAAAAAAa8BAABIAAAAyLQJKEW97D93RM9QY0HaPwAAAD9yAwAAAAAAAAGwAQAASAAAAM7MzMzMzOw/d0TPUGNB2j8AAAA/cgMAAAAAAAABsQEAAEgAAADT5I9xVNzsP3dEz1BjQdo/AAAAP4IDAAAAAAAAAbIBAABIAAAA2fxSFtzr7D93RM9QY0HaPwAAAD+CAwAAAAAAAAGzAQAASAAAAN8UFrtj++w/d0TPUGNB2j8AAAA/ggMAAAAAAAABtAEAAEgAAADlLNlf6wrtP3dEz1BjQdo/AAAAP5EDAAAAAAAAAbUBAABIAAAA6bg6Mq8S7T93RM9QY0HaPwAAAD+hAwAAAAAAAAG2AQAASAAAAOtEnARzGu0/d0TPUGNB2j8AAAA/oQMAAAAAAAABtwEAAEgAAADu0P3WNiLtP3dEz1BjQdo/AAAAP7ADAAAAAAAAAbgBAABIAAAA8Vxfqfop7T93RM9QY0HaPwAAAD/AAwAAAAAAAAG5AQAASAAAAPTowHu+Me0/d0TPUGNB2j8AAAA/0AMAAAAAAAABugEAAEgAAAD2dCJOgjntP3dEz1BjQdo/AAAAP+8DAAAAAAAAAbsBAABIAAAA+gCEIEZB7T93RM9QY0HaPwAAAD/vAwAAAAAAAAG8AQAASAAAAPyM5fIJSe0/d0TPUGNB2j8AAAA//wMAAAAAAAABvQEAAEgAAAAAGUfFzVDtP3dEz1BjQdo/AAAAPw4EAAAAAAAAAb4BAABIAAAABjEKalVg7T93RM9QY0HaPwAAAD8OBAAAAAAAAAG/AQAASAAAAAtJzQ7db+0/d0TPUGNB2j8AAAA/DgQAAAAAAAABwAEAAEgAAAARYZCzZH/tP3dEz1BjQdo/AAAAPx4EAAAAAAAAAcEBAABIAAAAGQW1KrCW7T93RM9QY0HaPwAAAD8eBAAAAAAAAAHCAQAASAAAAB8deM83pu0/d0TPUGNB2j8AAAA/LQQAAAAAAAABwwEAAEgAAAAlNTt0v7XtP3dEz1BjQdo/AAAAPy0EAAAAAAAAAcQBAABIAAAAKMGcRoO97T93RM9QY0HaPwAAAD89BAAAAAAAAAHFAQAASAAAAC7ZX+sKze0/d0TPUGNB2j8AAAA/TQQAAAAAAAABxgEAAEgAAAAyZcG9ztTtP00h9u+lLdo/AAAAP6gEAAAAAAAAAccBAABIAAAANPEikJLc7T9NIfbvpS3aPwAAAD+4BAAAAAAAAAHIAQAASAAAADh9hGJW5O0/TSH276Ut2j8AAAA/1wQAAAAAAAAByQEAAEgAAAA6CeY0GuztP00h9u+lLdo/AAAAP9cEAAAAAAAAAcoBAABIAAAAPZVHB97z7T9NIfbvpS3aPwAAAD/XBAAAAAAAAAHLAQAASAAAAEOtCqxlA+4/TSH276Ut2j8AAAA/5wQAAAAAAAABzAEAAEgAAABLUS8jsRruP00h9u+lLdo/AAAAP+cEAAAAAAAAAc0BAABIAAAAV4G1bMA57j+gZ6ixIFXaPwAAAD/2BAAAAAAAAAHOAQAASAAAAGOxO7bPWO4/yYqBEt5o2j8AAAA/9gQAAAAAAAABzwEAAEgAAAB4heZ2Ko/uP/OtWnObfNo/AAAAPwYFAAAAAAAAAdABAABIAAAAic0vZcG97j9G9Aw1FqTaPwAAAD8GBQAAAAAAAAHRAQAASAAAAJeJF4GU5O4/bxfmldO32j8AAAA/FgUAAAAAAAAB0gEAAEgAAACjuZ3KowPvP28X5pXTt9o/AAAAPyUFAAAAAAAAAdMBAABIAAAAq13CQe8a7z9vF+aV07faPwAAAD8lBQAAAAAAAAHUAQAASAAAAK/pIxSzIu8/bxfmldO32j8AAAA/JQUAAAAAAAAB1QEAAEgAAAAemVeJ9vjiP5FPIfbvpd0/AAAAPwAAAAAAAAAAAdYBAABIAAAAJLEaLn4I4z+RTyH276XdPwAAAD9eAAAAAAAAAAHXAQAASAAAACrJ3dIFGOM/kU8h9u+l3T8AAAA/XgAAAAAAAAAB2AEAAEgAAAA2+WMcFTfjP5FPIfbvpd0/AAAAP2IAAAAAAAAAAdkBAABIAAAARLVLOOhd4z+RTyH276XdPwAAAD9xAAAAAAAAAAHaAQAASAAAAFNxM1S7hOM/kU8h9u+l3T8AAAA/gQAAAAAAAAAB2wEAAEgAAABnRd4UFrvjP5FPIfbvpd0/AAAAP4EAAAAAAAAAAdwBAABIAAAAeI0nA63p4z+6cvpWrbndPwAAAD+BAAAAAAAAAAHdAQAASAAAAJDtM5bLJ+Q/unL6Vq253T8AAAA/kAAAAAAAAAAB3gEAAEgAAACnTUAp6mXkP+SV07dqzd0/AAAAP6AAAAAAAAAAAd8BAABIAAAAwTmujsyr5D/kldO3as3dPwAAAD+gAAAAAAAAAAHgAQAASAAAAN+xfcZy+eQ/DbmsGCjh3T8AAAA/sAAAAAAAAAAB4QEAAEgAAAD5nesrVT/lPw25rBgo4d0/AAAAP7AAAAAAAAAAAeIBAABIAAAAE4pZkTeF5T8NuawYKOHdPwAAAD+/AAAAAAAAAAHjAQAASAAAADACKcnd0uU/DbmsGCjh3T8AAAA/vwAAAAAAAAAB5AEAAEgAAABHYjVc/BDmPw25rBgo4d0/AAAAP88AAAAAAAAAAeUBAABIAAAAWap+SpM/5j8NuawYKOHdPwAAAD/PAAAAAAAAAAHmAQAASAAAAG5+KQvudeY/DbmsGCjh3T8AAAA/3wAAAAAAAAAB5wEAAEgAAAB5rq9U/ZTmPw25rBgo4d0/AAAAP98AAAAAAAAAAegBAABIAAAAhd41ngy05j8NuawYKOHdPwAAAD/uAAAAAAAAAAHpAQAASAAAAI2CWhVYy+Y/5JXTt2rN3T8AAAA/7gAAAAAAAAAB6gEAAEgAAACTmh2639rmP+SV07dqzd0/AAAAP/4AAAAAAAAAAesBAABIAAAAnD5CMSvy5j/kldO3as3dPwAAAD/+AAAAAAAAAAHsAQAASAAAAKJWBdayAec/5JXTt2rN3T8AAAA/DQEAAAAAAAAB7QEAAEgAAACobsh6OhHnP+SV07dqzd0/AAAAPy0BAAAAAAAAAe4BAABIAAAAubYRadE/5z/kldO3as3dPwAAAD8tAQAAAAAAAAHvAQAASAAAALxCczuVR+c/5JXTt2rN3T8AAAA/LQEAAAAAAAAB8AEAAEgAAAC/ztQNWU/nP+SV07dqzd0/AAAAPzwBAAAAAAAAAfEBAABIAAAAwVo24BxX5z/kldO3as3dPwAAAD97AQAAAAAAAAHyAQAASAAAAMXml7LgXuc/5JXTt2rN3T8AAAA/igEAAAAAAAAB8wEAAEgAAADHcvmEpGbnP+SV07dqzd0/AAAAP5oBAAAAAAAAAfQBAABIAAAAy/5aV2hu5z/kldO3as3dPwAAAD+aAQAAAAAAAAH1AQAASAAAAM2KvCksduc/5JXTt2rN3T8AAAA/qgEAAAAAAAAB9gEAAEgAAADRFh78733nP+SV07dqzd0/AAAAP7kBAAAAAAAAAfcBAABIAAAAc7d0AcYw6T/zaw+5rBjgPwAAAD8AAAAAAAAAAAH4AQAASAAAAH1bmXgRSOk/82sPuawY4D8AAAA/jQIAAAAAAAAB+QEAAEgAAACF/73vXF/pP/NrD7msGOA/AAAAP40CAAAAAAAAAfoBAABIAAAAjqPiZqh26T/zaw+5rBjgPwAAAD+dAgAAAAAAAAH7AQAASAAAAJrTaLC3lek/82sPuawY4D8AAAA/nQIAAAAAAAAB/AEAAEgAAACid40nA63pP/NrD7msGOA/AAAAP60CAAAAAAAAAf0BAABIAAAAracTcRLM6T/zaw+5rBjgPwAAAD+tAgAAAAAAAAH+AQAASAAAALdLOOhd4+k/82sPuawY4D8AAAA/vAIAAAAAAAAB/wEAAEgAAAC/71xfqfrpP/NrD7msGOA/AAAAP7wCAAAAAAAAAQACAABIAAAAyh/jqLgZ6j/zaw+5rBjgPwAAAD/MAgAAAAAAAAEBAgAASAAAANZPafLHOOo/82sPuawY4D8AAAA/zAIAAAAAAAABAgIAAEgAAADf841pE1DqP/NrD7msGOA/AAAAP9wCAAAAAAAAAQMCAABIAAAA55ey4F5n6j/zaw+5rBjgPwAAAD/cAgAAAAAAAAEEAgAASAAAAPPHOCpuhuo/82sPuawY4D8AAAA/6wIAAAAAAAABBQIAAEgAAAD8a12huZ3qP/NrD7msGOA/AAAAP+sCAAAAAAAAAQYCAABIAAAABRCCGAW16j9e2qIIzg7gPwAAAD/7AgAAAAAAAAEHAgAASAAAABZYywac4+o/XtqiCM4O4D8AAAA/+wIAAAAAAAABCAIAAEgAAAAf/O995/rqP8pINljvBOA/AAAAPxoDAAAAAAAAAQkCAABIAAAAMUQ5bH4p6z/KSDZY7wTgPwAAAD8aAwAAAAAAAAEKAgAASAAAADdc/BAGOes/ykg2WO8E4D8AAAA/GgMAAAAAAAABCwIAAEgAAABAACGIUVDrP8pINljvBOA/AAAAPyoDAAAAAAAAAQwCAABIAAAASKRF/5xn6z/KSDZY7wTgPwAAAD8qAwAAAAAAAAENAgAASAAAAE68CKQkd+s/ykg2WO8E4D8AAAA/OQMAAAAAAAABDgIAAEgAAABU1MtIrIbrP8pINljvBOA/AAAAPzkDAAAAAAAAAQ8CAABIAAAAWeyO7TOW6z/KSDZY7wTgPwAAAD9JAwAAAAAAAAEQAgAASAAAAF8EUpK7pes/ykg2WO8E4D8AAAA/SQMAAAAAAAABEQIAAEgAAABlHBU3Q7XrP8pINljvBOA/AAAAP2gDAAAAAAAAARICAABIAAAAcUybgFLU6z/KSDZY7wTgPwAAAD9oAwAAAAAAAAETAgAASAAAAHTY/FIW3Os/aW6TTyH23z8AAAA/eAMAAAAAAAABFAIAAEgAAAB3ZF4l2uPrP2luk08h9t8/AAAAP3gDAAAAAAAAARUCAABIAAAAevC/953r6z9pbpNPIfbfPwAAAD+HAwAAAAAAAAEWAgAASAAAAHx8Icph8+s/P0u67mPi3z8AAAA/hwMAAAAAAAABFwIAAEgAAACACIOcJfvrPz9Luu5j4t8/AAAAP4cDAAAAAAAAARgCAABIAAAAgpTkbukC7D8/S7ruY+LfPwAAAD+nAwAAAAAAAAEZAgAASAAAAIYgRkGtCuw/FyjhjabO3z8AAAA/pwMAAAAAAAABGgIAAEgAAACIrKcTcRLsPxco4Y2mzt8/AAAAP6cDAAAAAAAAARsCAABIAAAAjDgJ5jQa7D8XKOGNps7fPwAAAD+2AwAAAAAAAAEcAgAASAAAAI7Earj4Iew/FyjhjabO3z8AAAA/tgMAAAAAAAABHQIAAEgAAACRUMyKvCnsPxco4Y2mzt8/AAAAP7YDAAAAAAAAAR4CAABIAAAAlNwtXYAx7D8XKOGNps7fPwAAAD/GAwAAAAAAAAEfAgAASAAAAJdojy9EOew/FyjhjabO3z8AAAA/1gMAAAAAAAABIAIAAEgAAACZ9PABCEHsPxco4Y2mzt8/AAAAP9YDAAAAAAAAASECAABIAAAAnYBS1MtI7D8XKOGNps7fPwAAAD/WAwAAAAAAAAEiAgAASAAAAJ8MtKaPUOw/FyjhjabO3z8AAAA/9QMAAAAAAAABIwIAAEgAAACjmBV5U1jsPxco4Y2mzt8/AAAAPwQEAAAAAAAAASQCAABIAAAAo5gVeVNY7D/tBAgt6brfPwAAAD8EBAAAAAAAAAElAgAASAAAAKUkd0sXYOw/7QQILem63z8AAAA/HwQAAAAAAAABJgIAAEgAAACpsNgd22fsP+0ECC3put8/AAAAPx8EAAAAAAAAAScCAABIAAAAqzw68J5v7D/tBAgt6brfPwAAAD8uBAAAAAAAAAEoAgAASAAAALTgXmfqhuw/7QQILem63z8AAAA/TgQAAAAAAAABKQIAAEgAAADu0P3WNiLtP+0ECC3put8/AAAAP10EAAAAAAAAASoCAABIAAAACL1rPBlo7T8XKOGNps7fPwAAAD98BAAAAAAAAAErAgAASAAAACtN/hhHxe0/aW6TTyH23z8AAAA/qwQAAAAAAAABLAIAAEgAAAAyZcG9ztTtP2luk08h9t8/AAAAP7sEAAAAAAAAAS0CAABIAAAANPEikJLc7T9pbpNPIfbfPwAAAD+7BAAAAAAAAAEuAgAASAAAADh9hGJW5O0/aW6TTyH23z8AAAA/2gQAAAAAAAABLwIAAEgAAAA6CeY0GuztP2luk08h9t8/AAAAP+oEAAAAAAAAATACAABIAAAAPZVHB97z7T9pbpNPIfbfPwAAAD/qBAAAAAAAAAExAgAASAAAAEAhqdmh++0/aW6TTyH23z8AAAA/+QQAAAAAAAABMgIAAEgAAABDrQqsZQPuP2luk08h9t8/AAAAP/kEAAAAAAAAATMCAABIAAAARTlsfikL7j9pbpNPIfbfPwAAAD8JBQAAAAAAAAE0AgAASAAAAEnFzVDtEu4/aW6TTyH23z8AAAA/CQUAAAAAAAABNQIAAEgAAABLUS8jsRruP2luk08h9t8/AAAAPxkFAAAAAAAAATYCAABIAAAAUWnyxzgq7j9pbpNPIfbfPwAAAD8ZBQAAAAAAAAE3AgAASAAAAFX1U5r8Me4/aW6TTyH23z8AAAA/KAUAAAAAAAABOAIAAEgAAABXgbVswDnuP2luk08h9t8/AAAAPzgFAAAAAAAAATkCAABIAAAAWw0XP4RB7j9pbpNPIfbfPwAAAD84BQAAAAAAAAE6AgAASAAAAF2ZeBFISe4/aW6TTyH23z8AAAA/SAUAAAAAAAABOwIAAEgAAABgJdrjC1HuP2luk08h9t8/AAAAP1cFAAAAAAAAATwCAABIAAAAZj2diJNg7j9pbpNPIfbfPwAAAD9nBQAAAAAAAAE9AgAASAAAAGjJ/lpXaO4/aW6TTyH23z8AAAA/ZwUAAAAAAAABPgIAAEgAAABsVWAtG3DuP2luk08h9t8/AAAAP3YFAAAAAAAAAT8CAABIAAAAcm0j0qJ/7j9pbpNPIfbfPwAAAD92BQAAAAAAAAFAAgAASAAAAHiF5nYqj+4/aW6TTyH23z8AAAA/hgUAAAAAAAABQQIAAEgAAACAKQvudabuP8pINljvBOA/AAAAP4YFAAAAAAAAAUICAABIAAAAic0vZcG97j/KSDZY7wTgPwAAAD+GBQAAAAAAAAFDAgAASAAAAI/l8glJze4/ykg2WO8E4D8AAAA/lgUAAAAAAAABRAIAAEgAAACV/bWu0NzuP8pINljvBOA/AAAAP6UFAAAAAAAAAUUCAABIAAAAl4kXgZTk7j/KSDZY7wTgPwAAAD+lBQAAAAAAAAFGAgAASAAAAJsVeVNY7O4/ykg2WO8E4D8AAAA/qAYAAAAAAAABRwIAAEgAAACdodolHPTuP8pINljvBOA/AAAAP8cGAAAAAAAAAUgCAABIAAAAcKfy6MB73j8+Jv4cj+jhPwAAAD8AAAAAAAAAAAFJAgAASAAAAHrXeDLQmt4/07dqzW3y4T8AAAA/XgAAAAAAAAABSgIAAEgAAACMH8IgZ8neP/zaQy4rBuI/AAAAP14AAAAAAAAAAUsCAABIAAAAmE9Ianbo3j+RbLDeCRDiPwAAAD9uAAAAAAAAAAFMAgAASAAAALCvVP2UJt8/TyH276Ut4j8AAAA/bgAAAAAAAAABTQIAAEgAAAC839pGpEXfP+SyYqCEN+I/AAAAP24AAAAAAAAAAU4CAABIAAAAzickNTt03z8N1jsBQkviPwAAAD+NAAAAAAAAAAFPAgAASAAAAOqf82zhwd8/YBzuwrxy4j8AAAA/rAAAAAAAAAABUAIAAEgAAAAEjGHSwwfgP7JioIQ3muI/AAAAP7wAAAAAAAAAAVECAABIAAAABxjDpIcP4D9H9Aw1FqTiPwAAAD/bAAAAAAAAAAFSAgAASAAAAAqkJHdLF+A/3IV55fSt4j8AAAA/2wAAAAAAAAABUwIAAEgAAAAPvOcb0ybgPwWpUkayweI/AAAAP+sAAAAAAAAAAVQCAABIAAAAEkhJ7pYu4D8uzCunb9XiPwAAAD/rAAAAAAAAAAFVAgAASAAAABvsbWXiReA/w12YV07f4j8AAAA/AwEAAAAAAAABVgIAAEgAAAAkkJLcLV3gP4ES3mjq/OI/AAAAPwMBAAAAAAAAAVcCAABIAAAALDS3U3l04D+qNbfJpxDjPwAAAD8TAQAAAAAAAAFYAgAASAAAADXY28rEi+A/aOr82kMu4z8AAAA/EwEAAAAAAAABWQIAAEgAAAA78J5vTJvgP/17aYsiOOM/AAAAPyMBAAAAAAAAAVoCAABIAAAARJTD5pey4D8mn0Ls30vjPwAAAD8jAQAAAAAAAAFbAgAASAAAAEcgJblbuuA/uzCvnL5V4z8AAAA/MgEAAAAAAAABXAIAAEgAAABKrIaLH8LgP0/CG02dX+M/AAAAPzIBAAAAAAAAAV0CAABIAAAATDjoXePJ4D9PwhtNnV/jPwAAAD9CAQAAAAAAAAFeAgAASAAAAFv0z3m28OA/07dqzW3y4T8AAAA/AAAAAAAAAAABXwIAAEgAAABV3AzVLuHgP9O3as1t8uE/AAAAPx8AAAAAAAAAAWACAABIAAAAUlCrAmvZ4D/Tt2rNbfLhPwAAAD8vAAAAAAAAAAFhAgAASAAAAEw46F3jyeA/aEnXfUz84T8AAAA/PwAAAAAAAAABYgIAAEgAAABElMPml7LgP5FssN4JEOI/AAAAPz8AAAAAAAAAAWMCAABIAAAAO/Ceb0yb4D+6j4k/xyPiPwAAAD9OAAAAAAAAAAFkAgAASAAAADJMevgAhOA/TyH276Ut4j8AAAA/TgAAAAAAAAABZQIAAEgAAAAqqFWBtWzgP3hEz1BjQeI/AAAAP14AAAAAAAAAAWYCAABIAAAAJJCS3C1d4D8N1jsBQkviPwAAAD9eAAAAAAAAAAFnAgAASAAAABvsbWXiReA/NvkUYv9e4j8AAAA/bQAAAAAAAAABaAIAAEgAAAAV1KrAWjbgP8uKgRLeaOI/AAAAP20AAAAAAAAAAWkCAABIAAAADTCGSQ8f4D9gHO7CvHLiPwAAAD99AAAAAAAAAAFqAgAASAAAAAcYw6SHD+A/9K1ac5t84j8AAAA/fQAAAAAAAAABawIAAEgAAAABAAAAAADgP4k/xyN6huI/AAAAP40AAAAAAAAAAWwCAABIAAAA/Oc8W3jw3z8e0TPUWJDiPwAAAD+NAAAAAAAAAAFtAgAASAAAAOqf82zhwd8/smKghDea4j8AAAA/jQAAAAAAAAABbgIAAEgAAADeb20j0qLfP0f0DDUWpOI/AAAAP5wAAAAAAAAAAW8CAABIAAAA2leqfkqT3z/chXnl9K3iPwAAAD+sAAAAAAAAAAFwAgAASAAAAM4nJDU7dN8/cBfmldO34j8AAAA/rAAAAAAAAAABcQIAAEgAAADC953rK1XfPwWpUkayweI/AAAAP7wAAAAAAAAAAXICAABIAAAAvN/aRqRF3z+aOr/2kMviPwAAAD+8AAAAAAAAAAFzAgAASAAAAKqXkVgNF98/w12YV07f4j8AAAA/ywAAAAAAAAABdAIAAEgAAACeZwsP/vfeP1jvBAgt6eI/AAAAP8sAAAAAAAAAAXUCAABIAAAAkjeFxe7Y3j+BEt5o6vziPwAAAD/bAAAAAAAAAAF2AgAASAAAAIYH/3vfud4/qjW3yacQ4z8AAAA/2wAAAAAAAAABdwIAAEgAAAB613gy0JrePz/HI3qGGuM/AAAAP+oAAAAAAAAAAXgCAABIAAAAao8vRDls3j9o6vzaQy7jPwAAAD/qAAAAAAAAAAF5AgAASAAAAF5fqfopTd4/kQ3WOwFC4z8AAAA/+gAAAAAAAAABegIAAEgAAABSLyOxGi7ePyafQuzfS+M/AAAAP/oAAAAAAAAAAXsCAABIAAAARv+cZwsP3j+7MK+cvlXjPwAAAD8KAQAAAAAAAAF8AgAASAAAAEDn2cKD/90/T8IbTZ1f4z8AAAA/CgEAAAAAAAABfQIAAEgAAAA6zxYe/O/dP+RTiP17aeM/AAAAPxkBAAAAAAAAAX4CAABIAAAANrdTeXTg3T955fStWnPjPwAAAD8pAQAAAAAAAAF/AgAASAAAADa3U3l04N0/DXdhXjl94z8AAAA/OQEAAAAAAAABgAIAAEgAAAAwn5DU7NDdPw13YV45feM/AAAAP0gBAAAAAAAAAYECAABIAAAAGkfFzVDtkj8jeoYaC1LVPwAAAD8AAAAAAAAAAAGCAgAASAAAALzGk4HW9JE/I3qGGgtS1T8AAAA/pgAAAAAAAAABgwIAAEgAAABgRmI1XPyQPyN6hhoLUtU/AAAAP+QAAAAAAAAAAYQCAABIAAAAAMYw6eEDkD8jeoYaC1LVPwAAAD/0AAAAAAAAAAGFAgAASAAAAESL/jnPFo4/I3qGGgtS1T8AAAA/9AAAAAAAAAABhgIAAEgAAACMipuh2iWMPyN6hhoLUtU/AAAAPwQBAAAAAAAAAYcCAABIAAAA0Ik4CeY0ij9MnV97yGXVPwAAAD8TAQAAAAAAAAGIAgAASAAAABiJ1XDxQ4g/dcA43IV51T8AAAA/IwEAAAAAAAABiQIAAEgAAAAYidVw8UOIP5/jET1DjdU/AAAAPyMBAAAAAAAAAYoCAABIAAAAYIhy2PxShj+f4xE9Q43VPwAAAD8jAQAAAAAAAAGLAgAASAAAAGCIctj8UoY/8SnE/r201T8AAAA/MwEAAAAAAAABjAIAAEgAAACkhw9ACGKEPxtNnV97yNU/AAAAPzMBAAAAAAAAAY0CAABIAAAApIcPQAhihD9sk08h9u/VPwAAAD8zAQAAAAAAAAGOAgAASAAAAOyGrKcTcYI/l7YogrMD1j8AAAA/QgEAAAAAAAABjwIAAEgAAADshqynE3GCP+j82kMuK9Y/AAAAP0IBAAAAAAAAAZACAABIAAAAMIZJDx+AgD8TILSk6z7WPwAAAD9SAQAAAAAAAAGRAgAASAAAADCGSQ8fgIA/ZGZmZmZm1j8AAAA/YQEAAAAAAAABkgIAAEgAAAAwhkkPH4CAP7esGCjhjdY/AAAAP2EBAAAAAAAAAZMCAABIAAAAMIZJDx+AgD8K88rpW7XWPwAAAD9xAQAAAAAAAAGUAgAASAAAADCGSQ8fgIA/MxakShnJ1j8AAAA/cQEAAAAAAAABlQIAAEgAAAAwhkkPH4CAP4ZcVgyU8NY/AAAAP4EBAAAAAAAAAZYCAABIAAAAMIZJDx+AgD/ZogjODhjXPwAAAD+BAQAAAAAAAAGXAgAASAAAADCGSQ8fgIA/AsbhLswr1z8AAAA/kAEAAAAAAAABmAIAAEgAAAAwhkkPH4CAP1UMlPBGU9c/AAAAP5ABAAAAAAAAAZkCAABIAAAAMIZJDx+AgD+nUkaywXrXPwAAAD+gAQAAAAAAAAGaAgAASAAAADCGSQ8fgIA/+pj4czyi1z8AAAA/oAEAAAAAAAABmwIAAEgAAAAwhkkPH4CAPyO80dT5tdc/AAAAP7ABAAAAAAAAAZwCAABIAAAAMIZJDx+AgD92AoSWdN3XPwAAAD+wAQAAAAAAAAGdAgAASAAAADCGSQ8fgIA/nyVd9zHx1z8AAAA/vwEAAAAAAAABngIAAEgAAAAwhkkPH4CAPxuP6BlqLNg/AAAAP78BAAAAAAAAAZ8CAABIAAAA8ArN7VQefT9u1Zrb5FPYPwAAAD/PAQAAAAAAAAGgAgAASAAAAHAJB71rPHk/wRtNnV972D8AAAA/zwEAAAAAAAABoQIAAEgAAABwCQe9azx5PxNi/17aotg/AAAAP94BAAAAAAAAAaICAABIAAAAcAkHvWs8eT9mqLEgVcrYPwAAAD/uAQAAAAAAAAGjAgAASAAAAPgHQYyCWnU/ue5j4s/x2D8AAAA/7gEAAAAAAAABpAIAAEgAAAD4B0GMglp1Pww1FqRKGdk/AAAAP+4BAAAAAAAAAaUCAABIAAAA+AdBjIJadT9ee8hlxUDZPwAAAD/+AQAAAAAAAAGmAgAASAAAAIgGe1uZeHE/iJ6hxoJU2T8AAAA//gEAAAAAAAABpwIAAEgAAACIBntbmXhxP9nkU4j9e9k/AAAAPw0CAAAAAAAAAagCAABIAAAAiAZ7W5l4cT8tKwZKeKPZPwAAAD8NAgAAAAAAAAGpAgAASAAAAIgGe1uZeHE/gHG4C/PK2T8AAAA/HQIAAAAAAAABqgIAAEgAAACIBntbmXhxP9G3as1t8tk/AAAAPx0CAAAAAAAAAasCAABIAAAAiAZ7W5l4cT8k/hyP6BnaPwAAAD8tAgAAAAAAAAGsAgAASAAAAIgGe1uZeHE/d0TPUGNB2j8AAAA/LQIAAAAAAAABrQIAAEgAAACIBntbmXhxP8mKgRLeaNo/AAAAPzwCAAAAAAAAAa4CAABIAAAAiAZ7W5l4cT9G9Aw1FqTaPwAAAD88AgAAAAAAAAGvAgAASAAAAIgGe1uZeHE/mDq/9pDL2j8AAAA/TAIAAAAAAAABsAIAAEgAAACIBntbmXhxP+uAcbgL89o/AAAAP0wCAAAAAAAAAbECAABIAAAAiAZ7W5l4cT9n6vzaQy7bPwAAAD9bAgAAAAAAAAGyAgAASAAAAIgGe1uZeHE/41OI/Xtp2z8AAAA/WwIAAAAAAAABswIAAEgAAACIBntbmXhxP1+9EyC0pNs/AAAAP2sCAAAAAAAAAbQCAABIAAAAiAZ7W5l4cT/bJp9C7N/bPwAAAD9rAgAAAAAAAAG1AgAASAAAAIgGe1uZeHE/gLMDxuEu3D8AAAA/ewIAAAAAAAABtgIAAEgAAAD4B0GMglp1P/0cj+gZatw/AAAAP3sCAAAAAAAAAbcCAABIAAAAcAkHvWs8eT+iqfNrD7ncPwAAAD+KAgAAAAAAAAG4AgAASAAAAPAKze1UHn0/HhN/jkf03D8AAAA/mgIAAAAAAAABuQIAAEgAAAAwhkkPH4CAP5p8CrF/L90/AAAAP5oCAAAAAAAAAboCAABIAAAAMIZJDx+AgD/Cn+MRPUPdPwAAAD+uAgAAAAAAAAG7AgAASAAAAOyGrKcTcYI/aSxIlTKS3T8AAAA/vQIAAAAAAAABvAIAAEgAAACkhw9ACGKEPzbchXnl9N0/AAAAP+wCAAAAAAAAAb0CAABIAAAApIcPQAhihD95yGXFQAnfPwAAAD86AwAAAAAAAAG+AgAASAAAAKSHD0AIYoQ/ykg2WO8E4D8AAAA/OgMAAAAAAAABvwIAAEgAAACkhw9ACGKEP17aogjODuA/AAAAP0oDAAAAAAAAAcACAABIAAAApIcPQAhihD/zaw+5rBjgPwAAAD9ZAwAAAAAAAAHBAgAASAAAAKSHD0AIYoQ/iP17aYsi4D8AAAA/WQMAAAAAAAABwgIAAEgAAACkhw9ACGKEPxyP6BlqLOA/AAAAP2kDAAAAAAAAAcMCAABIAAAApIcPQAhihD+xIFXKSDbgPwAAAD95AwAAAAAAAAHEAgAASAAAAKSHD0AIYoQ/RrLBeidA4D8AAAA/eQMAAAAAAAABxQIAAEgAAACkhw9ACGKEP9pDLisGSuA/AAAAP4gDAAAAAAAAAcYCAABIAAAApIcPQAhihD8EZweMw13gPwAAAD+IAwAAAAAAAAHHAgAASAAAAGCIctj8UoY/mPhzPKJn4D8AAAA/mAMAAAAAAAAByAIAAEgAAABgiHLY/FKGP8IbTZ1fe+A/AAAAP5gDAAAAAAAAAckCAABIAAAAYIhy2PxShj9WrblNPoXgPwAAAD+oAwAAAAAAAAHKAgAASAAAABiJ1XDxQ4g/gNCSrvuY4D8AAAA/qAMAAAAAAAABywIAAEgAAAAYidVw8UOIPxRi/17aouA/AAAAP7cDAAAAAAAAAcwCAABIAAAAGInVcPFDiD+p82sPuazgPwAAAD+3AwAAAAAAAAHNAgAASAAAABiJ1XDxQ4g/PoXYv5e24D8AAAA/xwMAAAAAAAABzgIAAEgAAAAYidVw8UOIP9IWRXB2wOA/AAAAP9YDAAAAAAAAAc8CAABIAAAA0Ik4CeY0ij9nqLEgVcrgPwAAAD/WAwAAAAAAAAHQAgAASAAAANCJOAnmNIo//Dke0TPU4D8AAAA/5gMAAAAAAAAB0QIAAEgAAADQiTgJ5jSKP5DLioES3uA/AAAAP+YDAAAAAAAAAdICAABIAAAA0Ik4CeY0ij8lXfcx8efgPwAAAD/2AwAAAAAAAAHTAgAASAAAANCJOAnmNIo/uu5j4s/x4D8AAAA/9gMAAAAAAAAB1AIAAEgAAADQiTgJ5jSKP0+A0JKu++A/AAAAPwUEAAAAAAAAAdUCAABIAAAAjIqbodoljD/jET1DjQXhPwAAAD8FBAAAAAAAAAHWAgAASAAAAIyKm6HaJYw/eKOp82sP4T8AAAA/BQQAAAAAAAAB1wIAAEgAAACMipuh2iWMPw01FqRKGeE/AAAAPxUEAAAAAAAAAdgCAABIAAAAjIqbodoljD+hxoJUKSPhPwAAAD8lBAAAAAAAAAHZAgAASAAAAIyKm6HaJYw/NVjvBAgt4T8AAAA/JQQAAAAAAAAB2gIAAEgAAACMipuh2iWMP8vpW7XmNuE/AAAAPzQEAAAAAAAAAdsCAABIAAAARIv+Oc8Wjj9fe8hlxUDhPwAAAD80BAAAAAAAAAHcAgAASAAAAESL/jnPFo4/8ww1FqRK4T8AAAA/RAQAAAAAAAAB3QIAAEgAAABEi/45zxaOP4meocaCVOE/AAAAP0QEAAAAAAAAAd4CAABIAAAARIv+Oc8Wjj8dMA53YV7hPwAAAD9TBAAAAAAAAAHfAgAASAAAAESL/jnPFo4/scF6J0Bo4T8AAAA/YwQAAAAAAAAB4AIAAEgAAABEi/45zxaOP0dT59cecuE/AAAAP3MEAAAAAAAAAeECAABIAAAARIv+Oc8Wjj/b5FOI/XvhPwAAAD+SBAAAAAAAAAHiAgAASAAAAESL/jnPFo4/b3bAONyF4T8AAAA/ogQAAAAAAAAB4wIAAEgAAABEi/45zxaOPwQILem6j+E/AAAAP6IEAAAAAAAAAeQCAABIAAAARIv+Oc8Wjj+ZmZmZmZnhPwAAAD+xBAAAAAAAAAHlAgAASAAAAESL/jnPFo4/wrxy+lat4T8AAAA/2QQAAAAAAAAB5gIAAEgAAABEi/45zxaOP1dO36o1t+E/AAAAP9kEAAAAAAAAAecCAABIAAAARIv+Oc8Wjj/r30tbFMHhPwAAAD/oBAAAAAAAAAHoAgAASAAAAESL/jnPFo4/gHG4C/PK4T8AAAA/6AQAAAAAAAAB6QIAAEgAAABEi/45zxaOP6qUkWyw3uE/AAAAP+gEAAAAAAAAAeoCAABIAAAARIv+Oc8Wjj8+Jv4cj+jhPwAAAD/4BAAAAAAAAAHrAgAASAAAAESL/jnPFo4/07dqzW3y4T8AAAA/CAUAAAAAAAAB7AIAAEgAAABEi/45zxaOP2hJ131M/OE/AAAAPwgFAAAAAAAAAe0CAABIAAAARIv+Oc8Wjj/82kMuKwbiPwAAAD8XBQAAAAAAAAHuAgAASAAAAESL/jnPFo4/kWyw3gkQ4j8AAAA/FwUAAAAAAAAB7wIAAEgAAABEi/45zxaOPyb+HI/oGeI/AAAAPycFAAAAAAAAAfACAABIAAAARIv+Oc8Wjj+6j4k/xyPiPwAAAD83BQAAAAAAAAHxAgAASAAAAESL/jnPFo4/TyH276Ut4j8AAAA/NwUAAAAAAAAB8gIAAEgAAABEi/45zxaOP+SyYqCEN+I/AAAAP0YFAAAAAAAAAfMCAABIAAAARIv+Oc8Wjj8N1jsBQkviPwAAAD9GBQAAAAAAAAH0AgAASAAAAESL/jnPFo4/NvkUYv9e4j8AAAA/ZQUAAAAAAAAB9QIAAEgAAACMipuh2iWMP/StWnObfOI/AAAAP2UFAAAAAAAAAfYCAABIAAAA0Ik4CeY0ij8e0TPUWJDiPwAAAD9lBQAAAAAAAAH3AgAASAAAANCJOAnmNIo/R/QMNRak4j8AAAA/dQUAAAAAAAAB+AIAAEgAAAAYidVw8UOIP9yFeeX0reI/AAAAP3UFAAAAAAAAAfkCAABIAAAAGInVcPFDiD9wF+aV07fiPwAAAD+FBQAAAAAAAAH6AgAASAAAAGCIctj8UoY/BalSRrLB4j8AAAA/hQUAAAAAAAAB+wIAAEgAAABgiHLY/FKGP5o6v/aQy+I/AAAAP5QFAAAAAAAAAfwCAABIAAAAYIhy2PxShj8uzCunb9XiPwAAAD+UBQAAAAAAAAH9AgAASAAAAGCIctj8UoY/w12YV07f4j8AAAA/tAUAAAAAAAAB/gIAAEgAAABgiHLY/FKGP1jvBAgt6eI/AAAAP9MFAAAAAAAAAf8CAABIAAAAYIhy2PxShj/sgHG4C/PiPwAAAD/iBQAAAAAAAAEAAwAASAAAAGCIctj8UoY/gRLeaOr84j8AAAA/4gUAAAAAAAABAQMAAEgAAABgiHLY/FKGPxakShnJBuM/AAAAP/IFAAAAAAAAAQIDAABIAAAAYIhy2PxShj+qNbfJpxDjPwAAAD8CBgAAAAAAAAEDAwAASAAAAGCIctj8UoY/P8cjeoYa4z8AAAA/AgYAAAAAAAABBAMAAEgAAABgiHLY/FKGP9NYkCplJOM/AAAAPxEGAAAAAAAAAQUDAABIAAAAYIhy2PxShj9o6vzaQy7jPwAAAD8hBgAAAAAAAAEGAwAASAAAAGCIctj8UoY//XtpiyI44z8AAAA/MQYAAAAAAAABBwMAAEgAAABgiHLY/FKGP5EN1jsBQuM/AAAAPzEGAAAAAAAAAQgDAABIAAAAYIhy2PxShj+7MK+cvlXjPwAAAD9QBgAAAAAAAAEJAwAASAAAABiJ1XDxQ4g/T8IbTZ1f4z8AAAA/XwYAAAAAAAABCgMAAEgAAAAYidVw8UOIP+RTiP17aeM/AAAAP28GAAAAAAAAAQsDAABIAAAA0Ik4CeY0ij955fStWnPjPwAAAD9vBgAAAAAAAAEMAwAASAAAAIyKm6HaJYw/eeX0rVpz4z8AAAA/fwYAAAAAAAABDQMAAEgAAABEi/45zxaOPw13YV45feM/AAAAP38GAAAAAAAAAQ4DAABIAAAAAMYw6eEDkD+iCM4OGIfjPwAAAD+OBgAAAAAAAAEPAwAASAAAAGBGYjVc/JA/ogjODhiH4z8AAAA/jgYAAAAAAAABEAMAAEgAAAC8xpOB1vSRPzeaOr/2kOM/AAAAP54GAAAAAAAAAREDAABIAAAAdsf2Gcvlkz/LK6dv1ZrjPwAAAD+eBgAAAAAAAAESAwAASAAAADDIWbK/1pU/yyunb9Wa4z8AAAA/rgYAAAAAAAABEwMAAEgAAACOSIv+Oc+WP2C9EyC0pOM/AAAAP9wGAAAAAAAAARQDAABIAAAAGSY9fABCoD9gvRMgtKTjPwAAAD/sBgAAAAAAAAEVAwAASAAAAAPnuDoyr6I/YL0TILSk4z8AAAA/7AYAAAAAAAABFgMAAEgAAAAxp9FgbyujP2C9EyC0pOM/AAAAP/wGAAAAAAAAARcDAABIAAAAX2fqhqynoz9gvRMgtKTjPwAAAD8LBwAAAAAAAAEYAwAASAAAACTSon/Os+U/tOY2+RRi5z8AAAA/AAAAAAAAAAABGQMAAEgAAAAnXgRSkrvlP7TmNvkUYuc/AAAAP14AAAAAAAAAARoDAABIAAAAOKZNQCnq5T+05jb5FGLnPwAAAD9tAAAAAAAAAAEbAwAASAAAAEvuli7AGOY/tOY2+RRi5z8AAAA/bQAAAAAAAAABHAMAAEgAAABcNuAcV0fmP7TmNvkUYuc/AAAAP30AAAAAAAAAAR0DAABIAAAAcAqL3bF95j+05jb5FGLnPwAAAD99AAAAAAAAAAEeAwAASAAAAIFS1MtIrOY/tOY2+RRi5z8AAAA/jQAAAAAAAAABHwMAAEgAAACZsuBeZ+rmP7TmNvkUYuc/AAAAP5wAAAAAAAAAASADAABIAAAAsBLt8YUo5z+05jb5FGLnPwAAAD+cAAAAAAAAAAEhAwAASAAAAMdy+YSkZuc/tOY2+RRi5z8AAAA/nAAAAAAAAAABIgMAAEgAAADe0gUYw6TnP7TmNvkUYuc/AAAAP6wAAAAAAAAAASMDAABIAAAA86aw2B3b5z+05jb5FGLnPwAAAD+8AAAAAAAAAAEkAwAASAAAAAsHvWs8Geg/tOY2+RRi5z8AAAA/vAAAAAAAAAABJQMAAEgAAAAcTwZa00foP7TmNvkUYuc/AAAAP7wAAAAAAAAAASYDAABIAAAAKgvudaZu6D+05jb5FGLnPwAAAD/LAAAAAAAAAAEnAwAASAAAADOvEu3xheg/tOY2+RRi5z8AAAA/ywAAAAAAAAABKAMAAEgAAAA5x9WReZXoP7TmNvkUYuc/AAAAP9sAAAAAAAAAASkDAABIAAAAO1M3ZD2d6D+05jb5FGLnPwAAAD/bAAAAAAAAAAEqAwAASAAAAD/fmDYBpeg/tOY2+RRi5z8AAAA/6gAAAAAAAAABKwMAAEgAAACVBfc6UzfkP6UtiuDsgOk/AAAAPwAAAAAAAAAAASwDAABIAAAAmx2639pG5D+lLYrg7IDpPwAAAD8kAQAAAAAAAAEtAwAASAAAAKdNQCnqZeQ/pS2K4OyA6T8AAAA/JAEAAAAAAAABLgMAAEgAAACw8WSgNX3kP6UtiuDsgOk/AAAAPzQBAAAAAAAAAS8DAABIAAAAvq1MvAik5D+lLYrg7IDpPwAAAD80AQAAAAAAAAEwAwAASAAAAM1pNNjbyuQ/pS2K4OyA6T8AAAA/QwEAAAAAAAABMQMAAEgAAADZmboh6+nkP6UtiuDsgOk/AAAAP0MBAAAAAAAAATIDAABIAAAA7W1l4kUg5T8RnB0wDnfpPwAAAD9TAQAAAAAAAAEzAwAASAAAAPwpTf4YR+U/fAqxfy9t6T8AAAA/UwEAAAAAAAABNAMAAEgAAAAK5jQa7G3lP+d4RM9QY+k/AAAAP2IBAAAAAAAAATUDAABIAAAAH7rf2kak5T9S59ceclnpPwAAAD9iAQAAAAAAAAE2AwAASAAAADYa7G1l4uU/vlVrbpNP6T8AAAA/cgEAAAAAAAABNwMAAEgAAABNevgAhCDmP75Va26TT+k/AAAAP3IBAAAAAAAAATgDAABIAAAAaGZmZmZm5j++VWtuk0/pPwAAAD+CAQAAAAAAAAE5AwAASAAAAH/GcvmEpOY/KcT+vbRF6T8AAAA/ggEAAAAAAAABOgMAAEgAAACZsuBeZ+rmPynE/r20Rek/AAAAP5EBAAAAAAAAATsDAABIAAAAtiqwlg045z8pxP69tEXpPwAAAD+RAQAAAAAAAAE8AwAASAAAANYu4aB3jec/lDKSDdY76T8AAAA/oQEAAAAAAAABPQMAAEgAAAD2MhKr4eLnP5Qykg3WO+k/AAAAP6EBAAAAAAAAAT4DAABIAAAAFjdDtUs46D8AoSVd9zHpPwAAAD+xAQAAAAAAAAE/AwAASAAAADY7dL+1jeg/AKElXfcx6T8AAAA/sQEAAAAAAAABQAMAAEgAAABQJ+IkmNPoPwChJV33Mek/AAAAP8ABAAAAAAAAAUEDAABIAAAAaxNQinoZ6T9rD7msGCjpPwAAAD/AAQAAAAAAAAFCAwAASAAAAIJzXB2ZV+k/aw+5rBgo6T8AAAA/0AEAAAAAAAABQwMAAEgAAACWRwfe843pP2sPuawYKOk/AAAAP9ABAAAAAAAAAUQDAABIAAAAqI9QzIq86T9rD7msGCjpPwAAAD/fAQAAAAAAAAFFAwAASAAAALO/1hWa2+k/QuzfS1sU6T8AAAA/3wEAAAAAAAABRgMAAEgAAADCe74xbQLqP0Ls30tbFOk/AAAAP+8BAAAAAAAAAUcDAABIAAAAzqtEe3wh6j+tWnObfArpPwAAAD/vAQAAAAAAAAFIAwAASAAAANZPafLHOOo/GMkG650A6T8AAAA//wEAAAAAAAABSQMAAEgAAADf841pE1DqPxjJBuudAOk/AAAAP/8BAAAAAAAAAUoDAABIAAAA55ey4F5n6j+EN5o6v/boPwAAAD8OAgAAAAAAAAFLAwAASAAAAPdTmvwxjuo/hDeaOr/26D8AAAA/HgIAAAAAAAABTAMAAEgAAAAFEIIYBbXqP4Q3mjq/9ug/AAAAPx4CAAAAAAAAAU0DAABIAAAAFljLBpzj6j+EN5o6v/boPwAAAD8uAgAAAAAAAAFOAwAASAAAACegFPUyEus/hDeaOr/26D8AAAA/LgIAAAAAAAABTwMAAEgAAAA8dL+1jUjrP4Q3mjq/9ug/AAAAPz0CAAAAAAAAAVADAABIAAAAVNTLSKyG6z+EN5o6v/boPwAAAD89AgAAAAAAAAFRAwAASAAAAHFMm4BS1Os/hDeaOr/26D8AAAA/PQIAAAAAAAABUgMAAEgAAACMOAnmNBrsP4Q3mjq/9ug/AAAAP00CAAAAAAAAAVMDAABIAAAApSR3Sxdg7D+EN5o6v/boPwAAAD9NAgAAAAAAAAFUAwAASAAAALyEg941nuw/hDeaOr/26D8AAAA/XAIAAAAAAAABVQMAAEgAAADRWC6fkNTsP4Q3mjq/9ug/AAAAP1wCAAAAAAAAAVYDAABIAAAA46B3jScD7T+EN5o6v/boPwAAAD9sAgAAAAAAAAFXAwAASAAAAPFcX6n6Ke0/hDeaOr/26D8AAAA/fAIAAAAAAAABWAMAAEgAAAAAGUfFzVDtP++lLYrg7Og/AAAAP3wCAAAAAAAAAVkDAABIAAAACL1rPBlo7T/vpS2K4OzoPwAAAD+LAgAAAAAAAAFaAwAASAAAABFhkLNkf+0/76UtiuDs6D8AAAA/iwIAAAAAAAABWwMAAEgAAAAXeVNY7I7tP1oUwdkB4+g/AAAAP4sCAAAAAAAAAVwDAABIAAAAHZEW/XOe7T9aFMHZAePoPwAAAD+bAgAAAAAAAAFdAwAASAAAAB8deM83pu0/xoJUKSPZ6D8AAAA/ugIAAAAAAAABXgMAAEgAAAAjqdmh+63tP8aCVCkj2eg/AAAAP7oCAAAAAAAAAV8DAABIAAAAJTU7dL+17T/GglQpI9noPwAAAD+6AgAAAAAAAAFgAwAASAAAACtN/hhHxe0/xoJUKSPZ6D8AAAA/ygIAAAAAAAABYQMAAEgAAAAyZcG9ztTtP8aCVCkj2eg/AAAAP9kCAAAAAAAAAWIDAABIAAAAOH2EYlbk7T/GglQpI9noPwAAAD/ZAgAAAAAAAAFjAwAASAAAAD2VRwfe8+0/xoJUKSPZ6D8AAAA/6QIAAAAAAAABZAMAAEgAAABFOWx+KQvuP8aCVCkj2eg/AAAAP+kCAAAAAAAAAWUDAABIAAAAS1EvI7Ea7j/GglQpI9noPwAAAD/5AgAAAAAAAAFmAwAASAAAAFeBtWzAOe4/xoJUKSPZ6D8AAAA/+QIAAAAAAAABZwMAAEgAAABgJdrjC1HuP8aCVCkj2eg/AAAAPwgDAAAAAAAAAWgDAABIAAAAbFVgLRtw7j/GglQpI9noPwAAAD8IAwAAAAAAAAFpAwAASAAAAHT5hKRmh+4/xoJUKSPZ6D8AAAA/GAMAAAAAAAABagMAAEgAAAB6EUhJ7pbuP8aCVCkj2eg/AAAAPxgDAAAAAAAAAWsDAABIAAAAgCkL7nWm7j/GglQpI9noPwAAAD8oAwAAAAAAAAFsAwAASAAAAIO1bMA5ru4/WhTB2QHj6D8AAAA/ZwMAAAAAAAABbQMAAEgAAAChLTz43/vuPxjJBuudAOk/AAAAP3YDAAAAAAAAAW4DAABIAAAAp0X/nGcL7z8YyQbrnQDpPwAAAD+GAwAAAAAAAAFvAwAASAAAALeNSIv+Oe8/rVpzm3wK6T8AAAA/pQMAAAAAAAABcAMAAEgAAADJ1ZF5lWjvP9Z9TPw5Huk/AAAAP6UDAAAAAAAAAXEDAABIAAAAz+1UHh147z/WfUz8OR7pPwAAAD+1AwAAAAAAAAFyAwAASAAAANUFGMOkh+8/1n1M/Dke6T8AAAA/tQMAAAAAAAABcwMAAEgAAADXkXmVaI/vP9Z9TPw5Huk/AAAAP7UDAAAAAAAAAXQDAABIAAAA2x3bZyyX7z/WfUz8OR7pPwAAAD+1AwAAAAAAAAF1AwAASAAAAN2pPDrwnu8/1n1M/Dke6T8AAAA/AwQAAAAAAAABdgMAAEgAAADhNZ4MtKbvP9Z9TPw5Huk/AAAAPwMEAAAAAAAAAXcDAABIAAAA48H/3neu7z/WfUz8OR7pPwAAAD8DBAAAAAAAAAF4AwAASAAAAOnZwoP/ve8/1n1M/Dke6T8AAAA/AwQAAAAAAAABeQMAAEgAAADrZSRWw8XvP9Z9TPw5Huk/AAAAPxMEAAAAAAAAAXoDAABIAAAA8X3n+krV7z/WfUz8OR7pPwAAAD8iBAAAAAAAAAF7AwAASAAAAPMJSc0O3e8/1n1M/Dke6T8AAAA/MgQAAAAAAAABfAMAAEgAAABasr/WFZrLP+JwF+aV0+8/AAAAPwAAAAAAAAAACw==</ink>
</athena>
</file>

<file path=customXml/item1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KQIAAAAAAAABfL///8MQWN0aW9uVHlwZVYxAQAAAAd2YWx1ZV9fAAgCAAAAAAAAAAEFAAAABAAAAAkPAAAACRAAAACgKgAAAAAAAAHv////8v///wAAAAABBgAAAAQAAAAJEgAAAAkTAAAAYWAAAAAAAAAB7P////L///8AAAAAAQcAAAAEAAAACRUAAAAJFgAAAOhvAAAAAAAAAen////y////AAAAAAEIAAAABAAAAAkYAAAACRkAAADUvgAAAAAAAAHm////8v///wAAAAABCQAAAAQAAAAJGwAAAAkcAAAAJccAAAAAAAAB4/////L///8AAAAAAQoAAAAEAAAACR4AAAAJHwAAAGTRAAAAAAAAAeD////y////AAAAAAULAAAADUNsZWFyQ2FudmFzVjECAAAACVN0YXJ0VGltZQRUeXBlAAQQDEFjdGlvblR5cGVWMQIAAAACAAAAOSEBAAAAAAAB3/////L///8AAAAABQwAAAAPUGVuQXR0cmlidXRlc1YxCgAAAAdfY29sb3JBB19jb2xvclIHX2NvbG9yRwdfY29sb3JCCkZpdFRvQ3VydmUGSGVpZ2h0Dklnbm9yZVByZXNzdXJlDUlzSGlnaGxpZ2h0ZXIFU2hhcGUFV2lkdGgAAAAAAAAAAAQAAgICAgEGAQEMQnJ1c2hTaGFwZVYxAgAAAAYCAAAA/wCeSQAAAAAAAAAiQAAABd7///8MQnJ1c2hTaGFwZVYxAQAAAAd2YWx1ZV9fAAgCAAAAAQAAAAAAAAAAACJABQ0AAAAKSW5rVHJhY2VWMQMAAAANTGlzdGAxK19pdGVtcwxMaXN0YDErX3NpemUPTGlzdGAxK192ZXJzaW9uBAAAGFNoYXJlZC5JbmtpbmcuSW5rUG9pbnRbXQIAAAAICAIAAAAJIwAAABYBAAAWAQAAAQ8AAAAMAAAA/wCeSQAAAAAAAAAiQAAAAdz////e////AQAAAAAAAAAAACJAARAAAAANAAAACSUAAAB4AAAAeAAAAAESAAAADAAAAP8AnkkAAAAAAAAAIkAAAAHa////3v///wEAAAAAAAAAAAAiQAETAAAADQAAAAknAAAA/gAAAP4AAAABFQAAAAwAAAD/AJ5JAAAAAAAAACJAAAAB2P///97///8BAAAAAAAAAAAAIkABFgAAAA0AAAAJKQAAAH0AAAB9AAAAARgAAAAMAAAA/wCeSQAAAAAAAAAiQAAAAdb////e////AQAAAAAAAAAAACJAARkAAAANAAAACSsAAABwAAAAcAAAAAEbAAAADAAAAP8AnkkAAAAAAAAAIkAAAAHU////3v///wEAAAAAAAAAAAAiQAEcAAAADQAAAAktAAAAawAAAGsAAAABHgAAAAwAAAD/AJ5JAAAAAAAAACJAAAAB0v///97///8BAAAAAAAAAAAAIkABHwAAAA0AAAAJLwAAAHsAAAB7AAAAByMAAAAAAQAAAAAC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3qByUAAAAAAQAAAIAAAAAECklua1BvaW50VjECAA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DQgHJwAAAAABAAAAAAEAAAQKSW5rUG9pbnRWMQIA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DQIHKQAAAAABAAAAgAAAAAQKSW5rUG9pbnRWMQIA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DQMHKwAAAAABAAAAgAAAAAQKSW5rUG9pbnRWMQIA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0QBy0AAAAAAQAAAIAAAAAECklua1BvaW50VjECAA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0VBy8AAAAAAQAAAIAAAAAECklua1BvaW50VjECA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DQUFMAAAAApJbmtQb2ludFYxBAAAAAFYAVkOUHJlc3N1cmVGYWN0b3IJVGltZVN0YW1wAAAAAAYGCxACAAAA5+34PUp11D/uoOBuldC9PwAAAD8AAAAAAAAAAAExAAAAMAAAAI09qHmZgtQ/7qDgbpXQvT8AAAA/EAAAAAAAAAABMgAAADAAAADa3AbxN53UP+6g4G6V0L0/AAAAPxAAAAAAAAAAATMAAAAwAAAAJnxlaNa31D/uoOBuldC9PwAAAD8QAAAAAAAAAAE0AAAAMAAAAMzLFKQlxdQ/7qDgbpXQvT8AAAA/EAAAAAAAAAABNQAAADAAAAC/uiJXE+3UP+6g4G6V0L0/AAAAPx8AAAAAAAAAATYAAAAwAAAAC1qBzrEH1T/uoOBuldC9PwAAAD8fAAAAAAAAAAE3AAAAMAAAAP1Ij4GfL9U/7qDgbpXQvT8AAAA/LwAAAAAAAAABOAAAADAAAADwN500jVfVP+6g4G6V0L0/AAAAPz8AAAAAAAAAATkAAAAwAAAAiHZaI8qM1T/uoOBuldC9PwAAAD8/AAAAAAAAAAE6AAAAMAAAAG5Udoml3NU/7qDgbpXQvT8AAAA/PwAAAAAAAAABOwAAADAAAABTMpLvgCzWP+6g4G6V0L0/AAAAP04AAAAAAAAAATwAAAAwAAAAOBCuVVx81j/uoOBuldC9PwAAAD9OAAAAAAAAAAE9AAAAMAAAAMM9efeG2dY/7qDgbpXQvT8AAAA/XgAAAAAAAAABPgAAADAAAACoG5VdYinXPw6v2R9Hk70/AAAAP14AAAAAAAAAAT8AAAAwAAAAM0lg/4yG1z9Qy8uBqhi9PwAAAD9uAAAAAAAAAAFAAAAAMAAAAGTG2twG8dc/UMvLgaoYvT8AAAA/bgAAAAAAAAABQQAAADAAAACVQ1W6gFvYP3LZxDJc27w/AAAAP30AAAAAAAAAAUIAAAAwAAAAeiFxIFyr2D9y2cQyXNu8PwAAAD99AAAAAAAAAAFDAAAAMAAAAKue6/3VFdk/ctnEMlzbvD8AAAA/jQAAAAAAAAABRAAAADAAAADdG2bbT4DZP5LnveMNnrw/AAAAP40AAAAAAAAAAUUAAAAwAAAAtOiP9Bj42T+S573jDZ68PwAAAD+cAAAAAAAAAAFGAAAAMAAAAOZlCtKSYto/kue94w2evD8AAAA/nAAAAAAAAAABRwAAADAAAABxk9Vzvb/aP5LnveMNnrw/AAAAP6wAAAAAAAAAAUgAAAAwAAAAVnHx2ZgP2z+S573jDZ68PwAAAD+sAAAAAAAAAAFJAAAAMAAAAJX/XQQlUts/kue94w2evD8AAAA/vAAAAAAAAAABSgAAADAAAAAtPhvzYYfbP5LnveMNnrw/AAAAP8sAAAAAAAAAAUsAAAAwAAAAbMyHHe7J2z+S573jDZ68PwAAAD/LAAAAAAAAAAFMAAAAMAAAAF+7ldDb8ds/kue94w2evD8AAAA/2wAAAAAAAAABTQAAADAAAABRqqODyRncP5LnveMNnrw/AAAAP9sAAAAAAAAAAU4AAAAwAAAAnUkC+2c03D+S573jDZ68PwAAAD/rAAAAAAAAAAFPAAAAMAAAAOroYHIGT9w/kue94w2evD8AAAA/6wAAAAAAAAABUAAAADAAAACQOBCuVVzcP5LnveMNnrw/AAAAP/oAAAAAAAAAAVEAAAAwAAAANoi/6aRp3D+S573jDZ68PwAAAD8KAQAAAAAAAAFSAAAAMAAAANzXbiX0dtw/kue94w2evD8AAAA/dwEAAAAAAAABUwAAADAAAAAod82ckpHcP5LnveMNnrw/AAAAP4cBAAAAAAAAAVQAAAAwAAAAdRYsFDGs3D+y9baUv2C8PwAAAD+HAQAAAAAAAAFVAAAAMAAAAMG1iovPxtw/1AOwRXEjvD8AAAA/lgEAAAAAAAABVgAAADAAAACzpJg+ve7cP/YRqfYi5rs/AAAAP5YBAAAAAAAAAVcAAAAwAAAAAET3tVsJ3T/2Ean2Iua7PwAAAD+mAQAAAAAAAAFYAAAAMAAAAKaTpvGqFt0/GCCip9Souz8AAAA/pgEAAAAAAAABWQAAADAAAADyMgVpSTHdP1g8lAk4Lrs/AAAAP7YBAAAAAAAAAVoAAAAwAAAAPtJj4OdL3T96So266fC6PwAAAD+2AQAAAAAAAAFbAAAAMAAAAOQhExw3Wd0/nFiGa5uzuj8AAAA/xQEAAAAAAAABXAAAADAAAAAwwXGT1XPdP7xmfxxNdro/AAAAP8UBAAAAAAAAAV0AAAAwAAAA2BAhzySB3T/edHjN/ji6PwAAAD/cAQAAAAAAAAFeAAAAMAAAAH5g0Ap0jt0/3nR4zf44uj8AAAA/7AEAAAAAAAABXwAAADAAAAAksH9Gw5vdP/6CcX6w+7k/AAAAP+wBAAAAAAAAAWAAAAAwAAAAyv8ughKp3T/+gnF+sPu5PwAAAD9ZAgAAAAAAAAFhAAAAMAAAAHBP3r1htt0//oJxfrD7uT8AAAA/WQIAAAAAAAABYgAAADAAAAC87jw1ANHdPyCRai9ivrk/AAAAP2kCAAAAAAAAAWMAAAAwAAAACI6brJ7r3T8gkWovYr65PwAAAD9pAgAAAAAAAAFkAAAAMAAAAK7dSujt+N0/IJFqL2K+uT8AAAA/aQIAAAAAAAABZQAAADAAAABULfojPQbeP0CfY+ATgbk/AAAAP3gCAAAAAAAAAWYAAAAwAAAAoMxYm9sg3j9An2PgE4G5PwAAAD+IAgAAAAAAAAFnAAAAMAAAAO5rtxJ6O94/QJ9j4BOBuT8AAAA/iAIAAAAAAAABaAAAADAAAACUu2ZOyUjeP0CfY+ATgbk/AAAAP5cCAAAAAAAAAWkAAAAwAAAAlLtmTslI3j9irVyRxUO5PwAAAD+XAgAAAAAAAAFqAAAAMAAAADoLFooYVt4/Yq1ckcVDuT8AAAA/pwIAAAAAAAABawAAADAAAADgWsXFZ2PeP6TJTvMoybg/AAAAPyQDAAAAAAAAAWwAAAAwAAAAEtg/o+HN3j+KLB7KBBy3PwAAAD80AwAAAAAAAAFtAAAAMAAAAATHTVbP9d4/7lYJ3Rlktj8AAAA/NAMAAAAAAAABbgAAADAAAACqFv2RHgPfPzBz+z596bU/AAAAPzQDAAAAAAAAAW8AAAAwAAAAUGaszW0Q3z9SgfTvLqy1PwAAAD9DAwAAAAAAAAFwAAAAMAAAAPa1Wwm9Hd8/lJ3mUZIxtT8AAAA/QwMAAAAAAAABcQAAADAAAACcBQtFDCvfP5Sd5lGSMbU/AAAAP1MDAAAAAAAAAXIAAAAwAAAARFW6gFs43z/Wudiz9ba0PwAAAD9TAwAAAAAAAAFzAAAAMAAAAERVuoBbON8/9sfRZKd5tD8AAAA/YwMAAAAAAAABdAAAADAAAADqpGm8qkXfPzjkw8YK/7M/AAAAP3IDAAAAAAAAAXUAAAAwAAAAkPQY+PlS3z+cDq/ZH0ezPwAAAD+CAwAAAAAAAAF2AAAAMAAAADZEyDNJYN8/vByoitEJsz8AAAA/ggMAAAAAAAABdwAAADAAAADck3dvmG3fPwA5muw0j7I/AAAAP4IDAAAAAAAAAXgAAAAwAAAA3JN3b5ht3z9CVYxOmBSyPwAAAD+RAwAAAAAAAAF5AAAAMAAAAILjJqvnet8/gnF+sPuZsT8AAAA/oQMAAAAAAAABegAAADAAAACC4yar53rfP8SNcBJfH7E/AAAAP6EDAAAAAAAAAXsAAAAwAAAAguMmq+d63z8ouFsldGewPwAAAD+hAwAAAAAAAAF8AAAAMAAAAILjJqvnet8/1aibDq/Zrz8AAAA/sQMAAAAAAAABfQAAADAAAAAoM9bmNojfP5v9cTTZaa4/AAAAP7EDAAAAAAAAAX4AAAAwAAAAKDPW5jaI3z9hUkhaA/qsPwAAAD/AAwAAAAAAAAF/AAAAMAAAACgz1uY2iN8/5YosHsoErD8AAAA/0AMAAAAAAAABgAAAADAAAAAoM9bmNojfP6vfAkT0lKo/AAAAP+ADAAAAAAAAAYEAAAAwAAAAKDPW5jaI3z+1UMvLgaqoPwAAAD/gAwAAAAAAAAGCAAAAMAAAACgz1uY2iN8/92y9LeUvqD8AAAA/4AMAAAAAAAABgwAAADAAAAAoM9bmNojfP3mlofGrOqc/AAAAP+8DAAAAAAAAAYQAAAAwAAAAKDPW5jaI3z//3YW1ckWmPwAAAD/vAwAAAAAAAAGFAAAAMAAAACgz1uY2iN8/Qfp3F9bKpT8AAAA//wMAAAAAAAABhgAAADAAAAAoM9bmNojfP4MWank5UKU/AAAAPw4EAAAAAAAAAYcAAAAwAAAAguMmq+d63z8HT049AFukPwAAAD8OBAAAAAAAAAGIAAAAMAAAAILjJqvnet8/SWtAn2Pgoz8AAAA/HgQAAAAAAAABiQAAADAAAADck3dvmG3fP4uHMgHHZaM/AAAAPx4EAAAAAAAAAYoAAAAwAAAANkTIM0lg3z/OoyRjKuuiPwAAAD8eBAAAAAAAAAGLAAAAMAAAAJD0GPj5Ut8/EMAWxY1woj8AAAA/LgQAAAAAAAABjAAAADAAAABEVbqAWzjfP5P4+ohUe6E/AAAAPz0EAAAAAAAAAY0AAAAwAAAA9rVbCb0d3z/WFO3qtwChPwAAAD9NBAAAAAAAAAGOAAAAMAAAAKoW/ZEeA98/Wk3Rrn4LoD8AAAA/TQQAAAAAAAABjwAAADAAAAC4J+/eMNvePzjThiHEIZ8/AAAAP00EAAAAAAAAAZAAAAAwAAAAIOkx8POl3j9CRE+pUTedPwAAAD9NBAAAAAAAAAGRAAAAMAAAAOBaxcVnY94/SLUXMd9Mmz8AAAA/XQQAAAAAAAABkgAAADAAAABGHAjXKi7eP8zt+/SlV5o/AAAAP2wEAAAAAAAAAZMAAAAwAAAAVC36Iz0G3j9SJuC4bGKZPwAAAD98BAAAAAAAAAGUAAAAMAAAAAiOm6ye690/1l7EfDNtmD8AAAA/fAQAAAAAAAABlQAAADAAAAC87jw1ANHdP9ZexHwzbZg/AAAAP3wEAAAAAAAAAZYAAAAwAAAAFp+N+bDD3T9al6hA+neXPwAAAD+LBAAAAAAAAAGXAAAAMAAAAMr/LoISqd0/WpeoQPp3lz8AAAA/iwQAAAAAAAABmAAAADAAAAAksH9Gw5vdP1qXqED6d5c/AAAAP5sEAAAAAAAAAZkAAAAwAAAAfmDQCnSO3T9al6hA+neXPwAAAD+6BAAAAAAAAAGaAAAAMAAAADDBcZPVc90/WpeoQPp3lz8AAAA/ygQAAAAAAAABmwAAADAAAAA+0mPg50vdP97PjATBgpY/AAAAP8oEAAAAAAAAAZwAAAAwAAAAppOm8aoW3T/ez4wEwYKWPwAAAD/aBAAAAAAAAAGdAAAAMAAAAA1V6QJu4dw/YghxyIeNlT8AAAA/2gQAAAAAAAABngAAADAAAAAod82ckpHcP2IIcciHjZU/AAAAP+kEAAAAAAAAAZ8AAAAwAAAA9/lSvxgn3D9iCHHIh42VPwAAAD/pBAAAAAAAAAGgAAAAMAAAANSNyi6xlNs/5kBVjE6YlD8AAAA/+QQAAAAAAAABoQAAADAAAACwIUKeSQLbP+ZAVYxOmJQ/AAAAP/kEAAAAAAAAAaIAAAAwAAAA5mUK0pJi2j/mQFWMTpiUPwAAAD8IBQAAAAAAAAGjAAAAMAAAAMH5gUEr0Nk/ank5UBWjkz8AAAA/CAUAAAAAAAABpAAAADAAAACejfmwwz3ZP2p5OVAVo5M/AAAAPxgFAAAAAAAAAaUAAAAwAAAAIHEgXKu42D9qeTlQFaOTPwAAAD8YBQAAAAAAAAGmAAAAMAAAAOLiszEfdtg/ank5UBWjkz8AAAA/KAUAAAAAAAABpwAAADAAAAD9BJjLQybYP2p5OVAVo5M/AAAAPygFAAAAAAAAAagAAAAwAAAAGCd8ZWjW1z9qeTlQFaOTPwAAAD9HBQAAAAAAAAGpAAAAMAAAAJoKoxBQUdc/ank5UBWjkz8AAAA/RwUAAAAAAAABqgAAADAAAABcfDbmww7XP+6xHRTcrZI/AAAAP0cFAAAAAAAAAasAAAAwAAAAHe7JuzfM1j9y6gHYoriRPwAAAD9XBQAAAAAAAAGsAAAAMAAAAJLA/hkNb9Y/9iLmm2nDkD8AAAA/VwUAAAAAAAABrQAAADAAAABhQ4Q8kwTWPwiZJc97x4s/AAAAP2YFAAAAAAAAAa4AAAAwAAAAPNf7qyty1T8Ye7belvKHPwAAAD9mBQAAAAAAAAGvAAAAMAAAABhrcxvE39Q/KF1H7rEdhD8AAAA/dgUAAAAAAAABsAAAADAAAAD1/uqKXE3UPzo/2P3MSIA/AAAAP3YFAAAAAAAAAbEAAAAwAAAAK0OzvqWt0z+AYEELtbx8PwAAAD+FBQAAAAAAAAGyAAAAMAAAAFR2iaXcNdM/lELSGtDneD8AAAA/hQUAAAAAAAABswAAADAAAAB8qV+ME77SP5RC0hrQ53g/AAAAP5UFAAAAAAAAAbQAAAAwAAAASyzlrplT0j+UQtIa0Od4PwAAAD+VBQAAAAAAAAG1AAAAMAAAAMD+GQ1v9tE/lELSGtDneD8AAAA/pQUAAAAAAAABtgAAADAAAADpMfDzpX7RP5RC0hrQ53g/AAAAP6UFAAAAAAAAAbcAAAAwAAAAt7R1FiwU0T+UQtIa0Od4PwAAAD+0BQAAAAAAAAG4AAAAMAAAAIU3+ziyqdA/gGBBC7W8fD8AAAA/tAUAAAAAAAABuQAAADAAAACvatEf6THQP4BgQQu1vHw/AAAAP8QFAAAAAAAAAboAAAAwAAAAYpzwlaFZzz86P9j9zEiAPwAAAD/UBQAAAAAAAAG7AAAAMAAAALICnWMPas4/Oj/Y/cxIgD8AAAA/1AUAAAAAAAABvAAAADAAAAAEaUkxfXrNPzDOD3Y/M4I/AAAAP9QFAAAAAAAAAb0AAAAwAAAACjCXh0xwzD8wzg92PzOCPwAAAD/jBQAAAAAAAAG+AAAAMAAAAPTUAET3tcs/MM4Pdj8zgj8AAAA/4wUAAAAAAAABvwAAADAAAAD4m06axqvKPzDOD3Y/M4I/AAAAP/MFAAAAAAAAAcAAAAAwAAAAlqFZ39LWyT8wzg92PzOCPwAAAD8FBgAAAAAAAAHBAAAAMAAAAOYHBq1A58g/MM4Pdj8zgj8AAAA/BQYAAAAAAAABwgAAADAAAADQrG9p6yzIPzDOD3Y/M4I/AAAAPwUGAAAAAAAAAcMAAAAwAAAAulHZJZZyxz8wzg92PzOCPwAAAD8VBgAAAAAAAAHEAAAAMAAAAKT2QuJAuMY/MM4Pdj8zgj8AAAA/JQYAAAAAAAABxQAAADAAAAAm2mmNKDPGPzDOD3Y/M4I/AAAAPyUGAAAAAAAAAcYAAAAwAAAAqL2QOBCuxT8wzg92PzOCPwAAAD8lBgAAAAAAAAHHAAAAMAAAACqht+P3KMU/MM4Pdj8zgj8AAAA/NAYAAAAAAAAByAAAADAAAAD6Iz0Gfr7EPzDOD3Y/M4I/AAAAP0QGAAAAAAAAAckAAAAwAAAAyKbCKARUxD8wzg92PzOCPwAAAD9UBgAAAAAAAAHKAAAAMAAAADj2oOZlCsI/MM4Pdj8zgj8AAAA/YwYAAAAAAAABywAAADAAAAAimwqjEFDBPzDOD3Y/M4I/AAAAP3MGAAAAAAAAAcwAAAAwAAAAdAG3cH5gwD8wzg92PzOCPwAAAD9zBgAAAAAAAAHNAAAAMAAAACMOhGsVF78/Oj/Y/cxIgD8AAAA/ggYAAAAAAAABzgAAADAAAACVXWIpd828P4BgQQu1vHw/AAAAP4IGAAAAAAAAAc8AAAAwAAAANyq7xFLuuj+UQtIa0Od4PwAAAD+xBgAAAAAAAAHQAAAAMAAAAFPUjcousbQ/uAb0OQY+cT8AAAA/wQYAAAAAAAAB0QAAADAAAABdYil3zZyyP7gG9DkGPnE/AAAAP8EGAAAAAAAAAdIAAAAwAAAAyeq53l9dsT+4BvQ5Bj5xPwAAAD/RBgAAAAAAAAHTAAAAMAAAAP8ughKpvbA/uAb0OQY+cT8AAAA/DwcAAAAAAAAB1AAAADAAAAC6DeJvOmmqP7gG9DkGPnE/AAAAPy4HAAAAAAAAAdUAAAAwAAAAQkBF3ajsoj86P9j9zEiAPwAAAD8+BwAAAAAAAAHWAAAAMAAAAOjT685TA6A/KF1H7rEdhD8AAAA/PgcAAAAAAAAB1wAAADAAAACouPhszIedPxh7tt6W8oc/AAAAP04HAAAAAAAAAdgAAAAwAAAAIM8kgf0zmj8MCu5WCd2JPwAAAD9dBwAAAAAAAAHZAAAAMAAAAFzaOgsWipg/CJklz3vHiz8AAAA/XQcAAAAAAAAB2gAAADAAAAA061vaOguWPwAoXUfusY0/AAAAP20HAAAAAAAAAdsAAAAwAAAADPx8qV+Mkz/2IuabacOQPwAAAD9tBwAAAAAAAAHcAAAAMAAAAEYHkzN44pE/cuoB2KK4kT8AAAA/fAcAAAAAAAAB3QAAADAAAADkDJ54hA2RP+6xHRTcrZI/AAAAP6sHAAAAAAAAAd4AAAAwAAAAnHPsQc3LhD/WXsR8M22YPwAAAD+rBwAAAAAAAAHfAAAAMAAAABSKGFb+d4E/zO379KVXmj8AAAA/qwcAAAAAAAAB4AAAADAAAAAYQYnUXkh8P0i1FzHfTJs/AAAAP6sHAAAAAAAAAeEAAAAwAAAAiFe16I/0eD9CRE+pUTedPwAAAD+7BwAAAAAAAAHiAAAAMAAAAHiEDRHyTHI/ONOGIcQhnz8AAAA/ywcAAAAAAAAB4wAAADAAAAB4hA0R8kxyP9YU7eq3AKE/AAAAP+oHAAAAAAAAAeQAAAAwAAAA4DVzSkbybT8HT049AFukPwAAAD/qBwAAAAAAAAHlAAAAMAAAAOA1c0pG8m0/vcGTUw/Apj8AAAA/+QcAAAAAAAAB5gAAADAAAADgNXNKRvJtP3mlofGrOqc/AAAAP/kHAAAAAAAAAecAAAAwAAAAeIQNEfJMcj9zNNlpHiWpPwAAAD8JCAAAAAAAAAHoAAAAMAAAAABu4fzAoHU/q98CRPSUqj8AAAA/CQgAAAAAAAAB6QAAADAAAAAYQYnUXkh8P+WKLB7KBKw/AAAAPxkIAAAAAAAAAeoAAAAwAAAAoCpdwC2cfz/dGWSWPO+tPwAAAD8ZCAAAAAAAAAHrAAAAMAAAABSKGFb+d4E/1aibDq/Zrz8AAAA/OAgAAAAAAAAB7AAAADAAAAAoXcAtnB+IP4JxfrD7mbE/AAAAPzgIAAAAAAAAAe0AAAAwAAAA8FGqo4PJiT8AOZrsNI+yPwAAAD84CAAAAAAAAAHuAAAAMAAAALRGlBlrc4s/nA6v2R9Hsz8AAAA/SAgAAAAAAAAB7wAAADAAAAB4O36PUh2NPzjkw8YK/7M/AAAAP0gIAAAAAAAAAfAAAAAwAAAAghKpvZA4kD/Wudiz9ba0PwAAAD9XCAAAAAAAAAHxAAAAMAAAAEYHkzN44pE/co/toOButT8AAAA/VwgAAAAAAAAB8gAAADAAAAAM/HypX4yTPxBlAo7LJrY/AAAAP2cIAAAAAAAAAfMAAAAwAAAA0PBmH0c2lT/uVgndGWS2PwAAAD9nCAAAAAAAAAH0AAAAMAAAAJjlUJUu4JY/rDoXe7betj8AAAA/dggAAAAAAAAB9QAAADAAAABc2joLFoqYP0oQLGihlrc/AAAAP4YIAAAAAAAAAfYAAAAwAAAASL4DstiynD8I9DkGPhG4PwAAAD+WCAAAAAAAAAH3AAAAMAAAAOjT685TA6A/xNdHpNqLuD8AAAA/lggAAAAAAAAB+AAAADAAAACwyNVEO62hP4K7VUJ3Brk/AAAAP6UIAAAAAAAAAfkAAAAwAAAAOLKpMAoBpT/+gnF+sPu5PwAAAD+1CAAAAAAAAAH6AAAAMAAAAP6mk6bxqqY/3nR4zf44uj8AAAA/tQgAAAAAAAAB+wAAADAAAADyGPj5Ur+oP5xYhmubs7o/AAAAP8UIAAAAAAAAAfwAAAAwAAAAug3ibzppqj9YPJQJOC67PwAAAD/UCAAAAAAAAAH9AAAAMAAAAKbxqhb9ka4/GCCip9Souz8AAAA/1AgAAAAAAAAB/gAAADAAAADOsQc1L1OwP/YRqfYi5rs/AAAAP9QIAAAAAAAAAf8AAAAwAAAA+2c0vNnHsT/UA7BFcSO8PwAAAD/kCAAAAAAAAAEAAQAAMAAAACceYUOEPLM/svW2lL9gvD8AAAA/8wgAAAAAAAABAQEAADAAAADrEku5a+a0P3LZxDJc27w/AAAAP/MIAAAAAAAAAQIBAAAwAAAAsQc1L1OQtj9Qy8uBqhi9PwAAAD/zCAAAAAAAAAEDAQAAMAAAAHf8HqU6Org/ML3S0PhVvT8AAAA/AwkAAAAAAAABBAEAADAAAAA78QgbIuS5PzC90tD4Vb0/AAAAPwMJAAAAAAAAAQUBAAAwAAAA/+XykAmOuz8Or9kfR5O9PwAAAD8TCQAAAAAAAAEGAQAAMAAAAJGWFNOn170/7qDgbpXQvT8AAAA/EwkAAAAAAAABBwEAADAAAABVi/5Ij4G/P8yS573jDb4/AAAAPyIJAAAAAAAAAQgBAAAwAAAAWt/S1lmwwD+shO4MMku+PwAAAD8yCQAAAAAAAAEJAQAAMAAAALzZx5FNhcE/rITuDDJLvj8AAAA/QgkAAAAAAAABCgEAADAAAACCzrEHNS/DP6yE7gwyS74/AAAAP0IJAAAAAAAAAQsBAAAwAAAATIrp0+vOwz+shO4MMku+PwAAAD9CCQAAAAAAAAEMAQAAMAAAAGLlfxdBicQ/rITuDDJLvj8AAAA/YQkAAAAAAAABDQEAADAAAADeAVlsWQ7FP6yE7gwyS74/AAAAP4AJAAAAAAAAAQ4BAAAwAAAA1HO9v7oixz+shO4MMku+PwAAAD+ACQAAAAAAAAEPAQAAMAAAAKAv9Ytxwsc/rITuDDJLvj8AAAA/gAkAAAAAAAABEAEAADAAAADQrG9p6yzIP6yE7gwyS74/AAAAP5AJAAAAAAAAAREBAAAwAAAATslIvgOyyD+KdvVbgIi+PwAAAD+fCQAAAAAAAAESAQAAMAAAAIBGw5t9HMk/aGj8qs7Fvj8AAAA/nwkAAAAAAAABEwEAADAAAACwwz1594bJP2ho/KrOxb4/AAAAP58JAAAAAAAAARQBAAAwAAAA4kC4VnHxyT9oaPyqzsW+PwAAAD+vCQAAAAAAAAEVAQAAMAAAABK+MjTrW8o/aGj8qs7Fvj8AAAA/vwkAAAAAAAABFgEAADAAAACQ2guJA+HKP2ho/KrOxb4/AAAAP84JAAAAAAAAARcBAAAwAAAAwFeGZn1Lyz9oaPyqzsW+PwAAAD/OCQAAAAAAAAEYAQAAMAAAAPTUAET3tcs/aGj8qs7Fvj8AAAA/zgkAAAAAAAABGQEAADAAAAAkUnshcSDMP2ho/KrOxb4/AAAAP94JAAAAAAAAARoBAAAwAAAAVs/1/uqKzD9oaPyqzsW+PwAAAD/tCQAAAAAAAAEbAQAAMAAAANLrzlMDEM0/aGj8qs7Fvj8AAAA/7QkAAAAAAAABHAEAADAAAAAEaUkxfXrNP2ho/KrOxb4/AAAAP+0JAAAAAAAAAR0BAAAwAAAAziSB/TMazj+KdvVbgIi+PwAAAD/tCQAAAAAAAAEeAQAAMAAAAExBWlJMn84/rITuDDJLvj8AAAA//QkAAAAAAAABHwEAADAAAAB8vtQvxgnPP8yS573jDb4/AAAAPw0KAAAAAAAAASABAAAwAAAArjtPDUB0zz/uoOBuldC9PwAAAD8NCgAAAAAAAAEhAQAAMAAAAN64yeq53s8/7qDgbpXQvT8AAAA/HAoAAAAAAAABIgEAADAAAAAJGyLkmSTQPw6v2R9Hk70/AAAAPxwKAAAAAAAAASMBAAAwAAAAoVnf0tZZ0D8Or9kfR5O9PwAAAD88CgAAAAAAAAEkAQAAMAAAANLWWbBQxNA/ML3S0PhVvT8AAAA/PAoAAAAAAAABJQEAADAAAADExWdjPuzQPzC90tD4Vb0/AAAAP0sKAAAAAAAAASYBAAAwAAAAEGXG2twG0T8wvdLQ+FW9PwAAAD9LCgAAAAAAAAEnAQAAMAAAAF0EJVJ7IdE/ML3S0PhVvT8AAAA/WwoAAAAAAAABKAEAADAAAAAEVNSNyi7RPzC90tD4Vb0/AAAAP1sKAAAAAAAAASkBAAAwAAAAUPMyBWlJ0T8wvdLQ+FW9PwAAAD9qCgAAAAAAAAEqAQAAMAAAAJ2SkXwHZNE/ML3S0PhVvT8AAAA/agoAAAAAAAABKwEAADAAAADpMfDzpX7RPzC90tD4Vb0/AAAAP3oKAAAAAAAAASwBAAAwAAAA2yD+ppOm0T8wvdLQ+FW9PwAAAD+KCgAAAAAAAAEtAQAAMAAAAMD+GQ1v9tE/ML3S0PhVvT8AAAA/igoAAAAAAAABLgEAADAAAACz7SfAXB7SPzC90tD4Vb0/AAAAP5kKAAAAAAAAAS8BAAAwAAAASyzlrplT0j9Qy8uBqhi9PwAAAD+ZCgAAAAAAAAEwAQAAMAAAAD4b82GHe9I/UMvLgaoYvT8AAAA/qQoAAAAAAAABMQEAADAAAAAwCgEVdaPSP1DLy4GqGL0/AAAAP6kKAAAAAAAAATIBAAAwAAAAI/kOyGLL0j9Qy8uBqhi9PwAAAD+5CgAAAAAAAAEzAQAAMAAAAG+YbT8B5tI/UMvLgaoYvT8AAAA/yAoAAAAAAAABNAEAADAAAABhh3vy7g3TP1DLy4GqGL0/AAAAP+cKAAAAAAAAATUBAAAwAAAAribaaY0o0z9Qy8uBqhi9PwAAAD/3CgAAAAAAAAE2AQAAMAAAAFR2iaXcNdM/UMvLgaoYvT8AAAA/BwsAAAAAAAABNwEAADAAAAD6xTjhK0PTP1DLy4GqGL0/AAAAPxYLAAAAAAAAATgBAAAwAAAARmWXWMpd0z9Qy8uBqhi9PwAAAD8WCwAAAAAAAAE5AQAAMAAAAJME9s9oeNM/UMvLgaoYvT8AAAA/JgsAAAAAAAABOgEAADAAAADfo1RHB5PTP1DLy4GqGL0/AAAAPyYLAAAAAAAAATsBAAAwAAAAd+IRNkTI0z9y2cQyXNu8PwAAAD82CwAAAAAAAAE8AQAAMAAAAMSBcK3i4tM/ctnEMlzbvD8AAAA/NgsAAAAAAAABPQEAADAAAAC2cH5g0ArUP3LZxDJc27w/AAAAP1ULAAAAAAAAAT4BAAAwAAAAm06axqta1D+S573jDZ68PwAAAD9VCwAAAAAAAAE/AQAAMAAAAI09qHmZgtQ/kue94w2evD8AAAA/ZAsAAAAAAAABQAEAADAAAACALLYsh6rUP5LnveMNnrw/AAAAP2QLAAAAAAAAAUEBAAAwAAAAzMsUpCXF1D+S573jDZ68PwAAAD90CwAAAAAAAAFCAQAAMAAAAL+6IlcT7dQ/kue94w2evD8AAAA/dAsAAAAAAAABQwEAADAAAABlCtKSYvrUP5LnveMNnrw/AAAAP3QLAAAAAAAAAUQBAAAwAAAAsakwCgEV1T+S573jDZ68PwAAAD+ECwAAAAAAAAFFAQAAMAAAAFf530VQItU/kue94w2evD8AAAA/hAsAAAAAAAABRgEAADAAAAAwTvjK0KzvPwXSv7uwVu4/AAAAPwAAAAAAAAAAAUcBAAAwAAAAXqYgLSmm7z8F0r+7sFbuPwAAAD8AAAAAAAAAAAFIAQAAMAAAAIr+SI+Bn+8/yvPe8QZP7j8AAAA/DwAAAAAAAAABSQEAADAAAADkrplTMpLvP44V/iddR+4/AAAAPw8AAAAAAAAAAUoBAAAwAAAAarcSejt+7z9SNx1esz/uPwAAAD8fAAAAAAAAAAFLAQAAMAAAAPK/i6BEau8/Flk8lAk47j8AAAA/HwAAAAAAAAABTAEAADAAAAB4yATHTVbvP56cegC2KO4/AAAAPy8AAAAAAAAAAU0BAAAwAAAALCmmT6877z9jvpk2DCHuPwAAAD8+AAAAAAAAAAFOAQAAMAAAALQxH3a4J+8/Y76ZNgwh7j8AAAA/TgAAAAAAAAABTwEAADAAAADumjklI/nuP+oB2KK4Ee4/AAAAP04AAAAAAAAAAVABAAAwAAAAoPvarYTe7j/qAdiiuBHuPwAAAD9OAAAAAAAAAAFRAQAAMAAAACgEVNSNyu4/ryP32A4K7j8AAAA/XQAAAAAAAAABUgEAADAAAADcZPVc76/uP68j99gOCu4/AAAAP10AAAAAAAAAAVMBAAAwAAAAYm1ug/ib7j+vI/fYDgruPwAAAD9tAAAAAAAAAAFUAQAAMAAAAOp156kBiO4/ryP32A4K7j8AAAA/bQAAAAAAAAABVQEAADAAAABwfmDQCnTuP3NFFg9lAu4/AAAAP30AAAAAAAAAAVYBAAAwAAAAyi6xlLtm7j83ZzVFu/rtPwAAAD99AAAAAAAAAAFXAQAAMAAAAFE3KrvEUu4/N2c1Rbv67T8AAAA/jAAAAAAAAAABWAEAADAAAAAx8POlfjHuP/yIVHsR8+0/AAAAP4wAAAAAAAAAAVkBAAAwAAAA5VCVLuAW7j+/qnOxZ+vtPwAAAD+cAAAAAAAAAAFaAQAAMAAAAMYJXxma9e0/v6pzsWfr7T8AAAA/nAAAAAAAAAABWwEAADAAAAAty6EqXcDtP4PMkue94+0/AAAAP6wAAAAAAAAAAVwBAAAwAAAAweQMnniE7T9I7rEdFNztPwAAAD+sAAAAAAAAAAFdAQAAMAAAAIJWoHPsQe0/0DHwicDM7T8AAAA/uwAAAAAAAAABXgEAADAAAABwIFyruPjsP5RTD8AWxe0/AAAAP7sAAAAAAAAAAV8BAAAwAAAAX+oX44Sv7D+UUw/AFsXtPwAAAD/LAAAAAAAAAAFgAQAAMAAAAPMDg1agc+w/lFMPwBbF7T8AAAA/2gAAAAAAAAABYQEAADAAAABaxcVnYz7sP1h1LvZsve0/AAAAP9oAAAAAAAAAAWIBAAAwAAAA794w234C7D9YdS72bL3tPwAAAD/aAAAAAAAAAAFjAQAAMAAAAM+X+sU44es/WHUu9my97T8AAAA/6gAAAAAAAAABZAEAADAAAACwUMSw8r/rP1h1LvZsve0/AAAAP+oAAAAAAAAAAWUBAAAwAAAAZLFlOVSl6z8cl00sw7XtPwAAAD8JAQAAAAAAAAFmAQAAMAAAAMtyqEoXcOs/HJdNLMO17T8AAAA/CQEAAAAAAAABZwEAADAAAABReyFxIFzrPxyXTSzDte0/AAAAPwkBAAAAAAAAAWgBAAAwAAAA2IOalylI6z8cl00sw7XtPwAAAD8ZAQAAAAAAAAFpAQAAMAAAAF+ME74yNOs/HJdNLMO17T8AAAA/GQEAAAAAAAABagEAADAAAADllIzkOyDrP1h1LvZsve0/AAAAPykBAAAAAAAAAWsBAAAwAAAAxk1Wz/X+6j+UUw/AFsXtPwAAAD8pAQAAAAAAAAFsAQAAMAAAAHqu91dX5Oo/0DHwicDM7T8AAAA/OAEAAAAAAAABbQEAADAAAAAuD5nguMnqP0jusR0U3O0/AAAAPzgBAAAAAAAAAW4BAAAwAAAA4m86aRqv6j+/qnOxZ+vtPwAAAD9XAQAAAAAAAAFvAQAAMAAAAHWJpdw1c+o/c0UWD2UC7j8AAAA/VwEAAAAAAAABcAEAADAAAAD9kR4DP1/qP68j99gOCu4/AAAAP2cBAAAAAAAAAXEBAAAwAAAAV0Jvx+9R6j/qAdiiuBHuPwAAAD9nAQAAAAAAAAFyAQAAMAAAAN1K6O34Peo/J+C4bGIZ7j8AAAA/dwEAAAAAAAABcwEAADAAAAAKoxBQUTfqP2O+mTYMIe4/AAAAP3cBAAAAAAAAAXQBAAAwAAAAN/s4sqkw6j9jvpk2DCHuPwAAAD+GAQAAAAAAAAF1AQAAMAAAAGRTYRQCKuo/npx6ALYo7j8AAAA/hgEAAAAAAAABdgEAADAAAAC+A7LYshzqP9p6W8pfMO4/AAAAP5YBAAAAAAAAAXcBAAAwAAAA6lvaOgsW6j8WWTyUCTjuPwAAAD+1AQAAAAAAAAF4AQAAMAAAABi0Ap1jD+o/Flk8lAk47j8AAAA/xQEAAAAAAAABeQEAADAAAABSHR1MzuDpP0GwoIVaXu4/AAAAP9QBAAAAAAAAAXoBAAAwAAAAf3VFriba6T+5bGIZrm3uPwAAAD/kAQAAAAAAAAF7AQAAMAAAAKzNbRB/0+k/9UpD41d17j8AAAA/9AEAAAAAAAABfAEAADAAAACszW0Qf9PpPzEpJK0Bfe4/AAAAPwMCAAAAAAAAAX0BAAAwAAAArM1tEH/T6T9sBwV3q4TuPwAAAD8jAgAAAAAAAAF+AQAAMAAAAKzNbRB/0+k/qeXlQFWM7j8AAAA/MgIAAAAAAAABfwEAADAAAACszW0Qf9PpP+XDxgr/k+4/AAAAPzICAAAAAAAAAYABAAAwAAAArM1tEH/T6T9cgIieUqPuPwAAAD9CAgAAAAAAAAGBAQAAMAAAAKzNbRB/0+k/mF5paPyq7j8AAAA/QgIAAAAAAAABggEAADAAAACszW0Qf9PpPxAbK/xPuu4/AAAAP1ECAAAAAAAAAYMBAAAwAAAArM1tEH/T6T+I1+yPo8nuPwAAAD9RAgAAAAAAAAGEAQAAMAAAAKzNbRB/0+k/AJSuI/fY7j8AAAA/YQIAAAAAAAABhQEAADAAAACszW0Qf9PpP3dQcLdK6O4/AAAAP3ECAAAAAAAAAYYBAAAwAAAArM1tEH/T6T/vDDJLnvfuPwAAAD+AAgAAAAAAAAGHAQAAMAAAAFIdHUzO4Ok/GmSWPO8d7z8AAAA/gAIAAAAAAAABiAEAADAAAAD4bMyHHe7pP5IgWNBCLe8/AAAAP4ACAAAAAAAAAYkBAAAwAAAAzBSkJcX06T/O/jia7DTvPwAAAD+QAgAAAAAAAAGKAQAAMAAAAJ68e8Ns++k/Rbv6LUBE7z8AAAA/kAIAAAAAAAABiwEAADAAAABEDCv/uwjqP753vMGTU+8/AAAAP6ACAAAAAAAAAYwBAAAwAAAAGLQCnWMP6j/5VZ2LPVvvPwAAAD+gAgAAAAAAAAGNAQAAMAAAAL4DstiyHOo/NTR+Vedi7z8AAAA/rwIAAAAAAAABjgEAADAAAACQq4l2WiPqP3ESXx+Rau8/AAAAP68CAAAAAAAAAY8BAAAwAAAAN/s4sqkw6j/pziCz5HnvPwAAAD+/AgAAAAAAAAGQAQAAMAAAAAqjEFBRN+o/Ja0BfY6B7z8AAAA/vwIAAAAAAAABkQEAADAAAACDmpcpSEvqP1+L4kY4ie8/AAAAP84CAAAAAAAAAZIBAAAwAAAAKepGZZdY6j/ZR6Tai5jvPwAAAD/OAgAAAAAAAAGTAQAAMAAAAHWJpdw1c+o/EyaFpDWg7z8AAAA/7gIAAAAAAAABlAEAADAAAADibzppGq/qP8fAJwIzt+8/AAAAP/0CAAAAAAAAAZUBAAAwAAAA1F5IHAjX6j8/femVhsbvPwAAAD8NAwAAAAAAAAGWAQAAMAAAAFF7IXEgXOs/tzmrKdrV7z8AAAA/HQMAAAAAAAABlwEAADAAAADqud5fXZHrP7c5qyna1e8/AAAAPx0DAAAAAAAAAZgBAAAwAAAAsFDEsPK/6z+3Oasp2tXvPwAAAD8dAwAAAAAAAAGZAQAAMAAAAHXnqQGI7us/tzmrKdrV7z8AAAA/LAMAAAAAAAABmgEAADAAAADhzT6ObCrsP7c5qyna1e8/AAAAPywDAAAAAAAAAZsBAAAwAAAAegz8fKlf7D+3Oasp2tXvPwAAAD8sAwAAAAAAAAGcAQAAMAAAAGz7CTCXh+w/e1vKXzDO7z8AAAA/PAMAAAAAAAABnQEAADAAAAAxku+ALLbsPz996ZWGxu8/AAAAPzwDAAAAAAAAAZ4BAAAwAAAAJIH9Mxre7D8/femVhsbvPwAAAD9LAwAAAAAAAAGfAQAAMAAAAETIM0lg/+w/A58IzNy+7z8AAAA/awMAAAAAAAABoAEAADAAAADcBvE3nTTtP8fAJwIzt+8/AAAAP2sDAAAAAAAAAaEBAAAwAAAAVf53EZRI7T/HwCcCM7fvPwAAAD9rAwAAAAAAAAGiAQAAMAAAAKGd1ogyY+0/x8AnAjO37z8AAAA/egMAAAAAAAABowEAADAAAAAblV1iKXftP4viRjiJr+8/AAAAP3oDAAAAAAAAAaQBAAAwAAAAZzS82ceR7T9PBGZu36fvPwAAAD96AwAAAAAAAAGlAQAAMAAAAFojyoy1ue0/TwRmbt+n7z8AAAA/igMAAAAAAAABpgEAADAAAAB6agCi+9rtPxMmhaQ1oO8/AAAAP4oDAAAAAAAAAacBAAAwAAAAEqm9kDgQ7j+dacMQ4pDvPwAAAD+pAwAAAAAAAAGoAQAAMAAAAAWYy0MmOO4/X4viRjiJ7z8AAAA/qQMAAAAAAAABqQEAADAAAAAj3wFZbFnuP+nOILPkee8/AAAAP7kDAAAAAAAAAaoBAAAwAAAAFs4PDFqB7j+t8D/pOnLvPwAAAD+5AwAAAAAAAAGrAQAAMAAAAGJtboP4m+4/cRJfH5Fq7z8AAAA/uQMAAAAAAAABrAEAADAAAABmksD+GQ3vPwrdGWSWPO8/AAAAP+gDAAAAAAAAAa0BAAAwAAAADuJvOmka7z/O/jia7DTvPwAAAD8HBAAAAAAAAAGuAQAAMAAAAOCJR9gQIe8/zv44muw07z8AAAA/BwQAAAAAAAABrwEAADAAAACG2fYTYC7vP87+OJrsNO8/AAAAPwcEAAAAAAAAAbABAAAwAAAALCmmT6877z+SIFjQQi3vPwAAAD8HBAAAAAAAAAGxAQAAMAAAAKYgLSmmT+8/VkJ3Bpkl7z8AAAA/FwQAAAAAAAABsgEAADAAAABMcNxk9VzvP1ZCdwaZJe8/AAAAP2UEAAAAAAAAAbMBAAAwAAAAJD0Gfr7U7z8QGyv8T7ruPwAAAD+EBAAAAAAAAAG0AQAAMAAAAPbk3Rtm2+8/IKKn1Kib7j8AAAA/swQAAAAAAAABtQEAADAAAADKjLW5DeLvPzEpJK0Bfe4/AAAAP7MEAAAAAAAAAbYBAAAwAAAAyoy1uQ3i7z/1SkPjV3XuPwAAAD+zBAAAAAAAAAG3AQAAMAAAAMqMtbkN4u8/uWxiGa5t7j8AAAA/wgQAAAAAAAABuAEAADAAAADKjLW5DeLvP36OgU8EZu4/AAAAP9IEAAAAAAAAAbkBAAAwAAAA9uTdG2bb7z9BsKCFWl7uPwAAAD/iBAAAAAAAAAG6AQAAMAAAACQ9Bn6+1O8/QbCghVpe7j8AAAA/8QQAAAAAAAABuwEAADAAAAAkPQZ+vtTvPwXSv7uwVu4/AAAAP/EEAAAAAAAAAbwBAAAwAAAAUJUu4BbO7z8F0r+7sFbuPwAAAD8BBQAAAAAAAAG9AQAAMAAAAH7tVkJvx+8/BdK/u7BW7j8AAAA/EQUAAAAAAAABvgEAADAAAACNhjf7OLLpP9CMBMGCFuo/AAAAPwAAAAAAAAAAAb8BAAAwAAAAud5fXZGr6T/QjATBghbqPwAAAD8AAAAAAAAAAAHAAQAAMAAAABOPsCFCnuk/0IwEwYIW6j8AAAA/AAAAAAAAAAABwQEAADAAAABA59iDmpfpP9CMBMGCFuo/AAAAPwAAAAAAAAAAAcIBAAAwAAAAbT8B5vKQ6T/QjATBghbqPwAAAD8QAAAAAAAAAAHDAQAAMAAAAJqXKUhLiuk/0IwEwYIW6j8AAAA/EAAAAAAAAAABxAEAADAAAADH71Gqo4PpP9CMBMGCFuo/AAAAPyAAAAAAAAAAAcUBAAAwAAAA9Ed6DPx86T/QjATBghbqPwAAAD8vAAAAAAAAAAHGAQAAMAAAACGgom5Uduk/0IwEwYIW6j8AAAA/PwAAAAAAAAABxwEAADAAAABO+MrQrG/pP9CMBMGCFuo/AAAAPz8AAAAAAAAAAcgBAAAwAAAAqKgblV1i6T/QjATBghbqPwAAAD8/AAAAAAAAAAHJAQAAMAAAAAJZbFkOVek/lK4j99gO6j8AAAA/XgAAAAAAAAABygEAADAAAACIYeV/F0HpP5SuI/fYDuo/AAAAP14AAAAAAAAAAcsBAAAwAAAA4hE2RMgz6T9Y0EItLwfqPwAAAD9eAAAAAAAAAAHMAQAAMAAAAGgar2rRH+k/WNBCLS8H6j8AAAA/bgAAAAAAAAABzQEAADAAAAAce1DzMgXpPx3yYWOF/+k/AAAAP24AAAAAAAAAAc4BAAAwAAAAo4PJGTzx6D8d8mFjhf/pPwAAAD99AAAAAAAAAAHPAQAAMAAAACmMQkBF3eg/HfJhY4X/6T8AAAA/fQAAAAAAAAAB0AEAADAAAAAKRQwr/7voP6Q1oM8x8Ok/AAAAP40AAAAAAAAAAdEBAAAwAAAAvqWts2Ch6D+kNaDPMfDpPwAAAD+NAAAAAAAAAAHSAQAAMAAAAESuJtppjeg/pDWgzzHw6T8AAAA/jQAAAAAAAAAB0wEAADAAAADMtp8Ac3noPy153jve4Ok/AAAAP6wAAAAAAAAAAdQBAAAwAAAArG9p6yxY6D8ted473uDpPwAAAD+sAAAAAAAAAAHVAQAAMAAAAAYguq/dSug/LXneO97g6T8AAAA/ywAAAAAAAAAB1gEAADAAAAATMaz87yLoP/Ga/XE02ek/AAAAP8sAAAAAAAAAAdcBAAAwAAAAbeH8wKAV6D+2vByoitHpPwAAAD/LAAAAAAAAAAHYAQAAMAAAAPTpdeepAeg/trwcqIrR6T8AAAA/2wAAAAAAAAAB2QEAADAAAABOmsarWvTnP7a8HKiK0ek/AAAAP9sAAAAAAAAAAdoBAAAwAAAA1KI/0mPg5z+2vByoitHpPwAAAD/qAAAAAAAAAAHbAQAAMAAAAFyruPhszOc/trwcqIrR6T8AAAA/6gAAAAAAAAAB3AEAADAAAAA8ZILjJqvnP3neO97gyek/AAAAP/oAAAAAAAAAAd0BAAAwAAAA8MQjbIiQ5z953jve4MnpPwAAAD/6AAAAAAAAAAHeAQAAMAAAAHfNnJKRfOc/ed473uDJ6T8AAAA/GQEAAAAAAAAB3wEAADAAAADejt+jVEfnPz0AWxQ3wuk/AAAAP0gBAAAAAAAAAeABAAAwAAAAku+ALLYs5z89AFsUN8LpPwAAAD9IAQAAAAAAAAHhAQAAMAAAAL5HqY4OJuc/AiJ6So266T8AAAA/WAEAAAAAAAAB4gEAADAAAADsn9HwZh/nPwIiekqNuuk/AAAAP2cBAAAAAAAAAeMBAAAwAAAAGPj5Ur8Y5z8CInpKjbrpPwAAAD93AQAAAAAAAAHkAQAAMAAAAEZQIrUXEuc/AiJ6So266T8AAAA/dwEAAAAAAAAB5QEAADAAAAByqEoXcAvnPwIiekqNuuk/AAAAP4cBAAAAAAAAAeYBAAAwAAAAoABzecgE5z8CInpKjbrpPwAAAD+WAQAAAAAAAAHnAQAAMAAAAMxYm9sg/uY/AiJ6So266T8AAAA/xQEAAAAAAAAB6AEAADAAAAD4sMM9effmPwIiekqNuuk/AAAAPwQCAAAAAAAAAekBAAAwAAAAJgnsn9Hw5j8CInpKjbrpPwAAAD8TAgAAAAAAAAHqAQAAMAAAAFJhFAIq6uY/AiJ6So266T8AAAA/EwIAAAAAAAAB6wEAADAAAACsEWXG2tzmPz0AWxQ3wuk/AAAAPyMCAAAAAAAAAewBAAAwAAAABsK1iovP5j89AFsUN8LpPwAAAD8yAgAAAAAAAAHtAQAAMAAAAGByBk88wuY/PQBbFDfC6T8AAAA/MgIAAAAAAAAB7gEAADAAAAC6IlcT7bTmP3neO97gyek/AAAAPzICAAAAAAAAAe8BAAAwAAAAE9On152n5j953jve4MnpPwAAAD9CAgAAAAAAAAHwAQAAMAAAAG2D+JtOmuY/ed473uDJ6T8AAAA/UgIAAAAAAAAB8QEAADAAAADHM0lg/4zmP3neO97gyek/AAAAP2ECAAAAAAAAAfIBAAAwAAAA9YtxwleG5j953jve4MnpPwAAAD9hAgAAAAAAAAHzAQAAMAAAAE88woYIeeY/trwcqIrR6T8AAAA/YQIAAAAAAAAB9AEAADAAAAB7lOroYHLmP7a8HKiK0ek/AAAAP2ECAAAAAAAAAfUBAAAwAAAA1UQ7rRFl5j+2vByoitHpPwAAAD9xAgAAAAAAAAH2AQAAMAAAAAKdYw9qXuY/trwcqIrR6T8AAAA/gQIAAAAAAAAB9wEAADAAAAAv9YtxwlfmP7a8HKiK0ek/AAAAP54CAAAAAAAAAfgBAAAwAAAAXE200xpR5j/xmv1xNNnpPwAAAD+uAgAAAAAAAAH5AQAAMAAAALb9BJjLQ+Y/8Zr9cTTZ6T8AAAA/vQIAAAAAAAAB+gEAADAAAAAQrlVcfDbmPy153jve4Ok/AAAAP70CAAAAAAAAAfsBAAAwAAAAPAZ+vtQv5j9pV78FiOjpPwAAAD+9AgAAAAAAAAH8AQAAMAAAAJa2zoKFIuY/pDWgzzHw6T8AAAA/zQIAAAAAAAAB/QEAADAAAADwZh9HNhXmP6Q1oM8x8Ok/AAAAP80CAAAAAAAAAf4BAAAwAAAAHb9HqY4O5j/hE4GZ2/fpPwAAAD/dAgAAAAAAAAH/AQAAMAAAAHdvmG0/AeY/HfJhY4X/6T8AAAA/3QIAAAAAAAABAAIAADAAAADRH+kx8PPlPx3yYWOF/+k/AAAAP+wCAAAAAAAAAQECAAAwAAAA/XcRlEjt5T9Y0EItLwfqPwAAAD/8AgAAAAAAAAECAgAAMAAAAFcoYlj53+U/WNBCLS8H6j8AAAA/DAMAAAAAAAABAwIAADAAAACFgIq6UdnlP5SuI/fYDuo/AAAAPwwDAAAAAAAAAQQCAAAwAAAAsdiyHKrS5T/QjATBghbqPwAAAD8MAwAAAAAAAAEFAgAAMAAAAN8w234CzOU/0IwEwYIW6j8AAAA/KwMAAAAAAAABBgIAADAAAADfMNt+AszlPwxr5YosHuo/AAAAPzoDAAAAAAAAAQcCAAAwAAAA3zDbfgLM5T9IScZU1iXqPwAAAD/hBAAAAAAAAAEIAgAAMAAAAN8w234CzOU/hCenHoAt6j8AAAA/HwUAAAAAAAABCQIAADAAAAC/6aRpvKrlP/vjaLLTPOo/AAAAPy8FAAAAAAAAAQoCAAAwAAAA7EHNyxSk5T84wkl8fUTqPwAAAD8vBQAAAAAAAAELAgAAMAAAABma9S1tneU/c6AqRidM6j8AAAA/LwUAAAAAAAABDAIAADAAAABG8h2QxZblP69+CxDRU+o/AAAAP04FAAAAAAAAAQ0CAAAwAAAAzPqWts6C5T9jGa5tzmrqPwAAAD9OBQAAAAAAAAEOAgAAMAAAAPpSvxgnfOU/2tVvASJ66j8AAAA/TgUAAAAAAAABDwIAADAAAABUAxDd127lP1KSMZV1ieo/AAAAP14FAAAAAAAAARACAAAwAAAAgFs4PzBo5T/KTvMoyZjqPwAAAD9tBQAAAAAAAAERAgAAMAAAAK2zYKGIYeU/Bi3U8nKg6j8AAAA/bQUAAAAAAAABEgIAADAAAACts2ChiGHlP0ILtbwcqOo/AAAAP30FAAAAAAAAARMCAAAwAAAA2guJA+Fa5T+6x3ZQcLfqPwAAAD99BQAAAAAAAAEUAgAAMAAAAAdksWU5VOU/9qVXGhq/6j8AAAA/jQUAAAAAAAABFQIAADAAAAAHZLFlOVTlPzGEOOTDxuo/AAAAP6wFAAAAAAAAARYCAAAwAAAAB2SxZTlU5T9tYhmubc7qPwAAAD+8BQAAAAAAAAEXAgAAMAAAADS82ceRTeU/bWIZrm3O6j8AAAA/vAUAAAAAAAABGAIAADAAAAA0vNnHkU3lP6lA+ncX1uo/AAAAP7wFAAAAAAAAARkCAAAwAAAANLzZx5FN5T/lHttBwd3qPwAAAD+8BQAAAAAAAAEaAgAAMAAAADS82ceRTeU/If27C2vl6j8AAAA/ywUAAAAAAAABGwIAADAAAAA0vNnHkU3lP13bnNUU7eo/AAAAP8sFAAAAAAAAARwCAAAwAAAANLzZx5FN5T/Ul15paPzqPwAAAD/qBQAAAAAAAAEdAgAAMAAAADS82ceRTeU/s4lluLY56z8AAAA/+gUAAAAAAAABHgIAADAAAAAHZLFlOVTlP2YkCBa0UOs/AAAAP/oFAAAAAAAAAR8CAAAwAAAAB2SxZTlU5T/f4MmpB2DrPwAAAD8KBgAAAAAAAAEgAgAAMAAAANoLiQPhWuU/Gr+qc7Fn6z8AAAA/GQYAAAAAAAABIQIAADAAAACts2ChiGHlPwo4LptYhus/AAAAPykGAAAAAAAAASICAAAwAAAAgFs4PzBo5T8KOC6bWIbrPwAAAD8pBgAAAAAAAAEjAgAAMAAAAIBbOD8waOU/RhYPZQKO6z8AAAA/OQYAAAAAAAABJAIAADAAAAAmq+d6f3XlP4H07y6sles/AAAAP0gGAAAAAAAAASUCAAAwAAAAJqvnen915T+90tD4VZ3rPwAAAD9IBgAAAAAAAAEmAgAAMAAAAPpSvxgnfOU/+rCxwv+k6z8AAAA/WAYAAAAAAAABJwIAADAAAADM+pa2zoLlP3Ftc1ZTtOs/AAAAP2cGAAAAAAAAASgCAAAwAAAAoKJuVHaJ5T+tS1Qg/bvrPwAAAD9nBgAAAAAAAAEpAgAAMAAAAEbyHZDFluU/JQgWtFDL6z8AAAA/ZwYAAAAAAAABKgIAADAAAAAZmvUtbZ3lP2Hm9n360us/AAAAP3cGAAAAAAAAASsCAAAwAAAA7EHNyxSk5T+cxNdHpNrrPwAAAD93BgAAAAAAAAEsAgAAMAAAAL/ppGm8quU/FIGZ2/fp6z8AAAA/hwYAAAAAAAABLQIAADAAAACSkXwHZLHlPxSBmdv36es/AAAAP5YGAAAAAAAAAS4CAAAwAAAAOeErQ7O+5T9RX3qlofHrPwAAAD+WBgAAAAAAAAEvAgAAMAAAAAuJA+FaxeU/UV96paHx6z8AAAA/qwYAAAAAAAABMAIAADAAAAALiQPhWsXlP4w9W29L+es/AAAAP7sGAAAAAAAAATECAAAwAAAA3zDbfgLM5T+MPVtvS/nrPwAAAD/KBgAAAAAAAAEyAgAAMAAAAIWAirpR2eU/jD1bb0v56z8AAAA/ygYAAAAAAAABMwIAADAAAABXKGJY+d/lP4w9W29L+es/AAAAP8oGAAAAAAAAATQCAAAwAAAA/XcRlEjt5T+MPVtvS/nrPwAAAD/aBgAAAAAAAAE1AgAAMAAAANEf6THw8+U/yBs8OfUA7D8AAAA/2gYAAAAAAAABNgIAADAAAAB3b5htPwHmP8gbPDn1AOw/AAAAP+kGAAAAAAAAATcCAAAwAAAAHb9HqY4O5j/IGzw59QDsPwAAAD/pBgAAAAAAAAE4AgAAMAAAAMQO9+TdG+Y/BPocA58I7D8AAAA/6QYAAAAAAAABOQIAADAAAAA8Bn6+1C/mPz/Y/cxIEOw/AAAAP/kGAAAAAAAAAToCAAAwAAAAEK5VXHw25j8/2P3MSBDsPwAAAD/5BgAAAAAAAAE7AgAAMAAAAOJVLfojPeY/P9j9zEgQ7D8AAAA/CQcAAAAAAAABPAIAADAAAACIpdw1c0rmP3y23pbyF+w/AAAAPwkHAAAAAAAAAT0CAAAwAAAAL/WLccJX5j98tt6W8hfsPwAAAD84BwAAAAAAAAE+AgAAMAAAANVEO60RZeY/uJS/YJwf7D8AAAA/OAcAAAAAAAABPwIAADAAAACo7BJLuWvmP7iUv2CcH+w/AAAAP0cHAAAAAAAAAUACAAAwAAAAe5Tq6GBy5j+4lL9gnB/sPwAAAD9XBwAAAAAAAAFBAgAAMAAAAE88woYIeeY/uJS/YJwf7D8AAAA/VwcAAAAAAAABQgIAADAAAAD1i3HCV4bmP7iUv2CcH+w/AAAAP1cHAAAAAAAAAUMCAAAwAAAAm9sg/qaT5j+4lL9gnB/sPwAAAD9mBwAAAAAAAAFEAgAAMAAAAEEr0Dn2oOY/uJS/YJwf7D8AAAA/ZgcAAAAAAAABRQIAADAAAAC6IlcT7bTmP7iUv2CcH+w/AAAAP3YHAAAAAAAAAUYCAAAwAAAAYHIGTzzC5j+4lL9gnB/sPwAAAD+GBwAAAAAAAAFHAgAAMAAAAIC5PGSC4+Y/uJS/YJwf7D8AAAA/hgcAAAAAAAABSAIAADAAAADMWJvbIP7mPy9RgfTvLuw/AAAAP6UHAAAAAAAAAUkCAAAwAAAAOD8waAU65z9rL2K+mTbsPwAAAD+1BwAAAAAAAAFKAgAAMAAAAN6O36NUR+c/ay9ivpk27D8AAAA/tQcAAAAAAAABSwIAADAAAABXhmZ9S1vnP6YNQ4hDPuw/AAAAP8QHAAAAAAAAAUwCAAAwAAAA/dUVuZpo5z+mDUOIQz7sPwAAAD/UBwAAAAAAAAFNAgAAMAAAAHfNnJKRfOc/4+sjUu1F7D8AAAA/1AcAAAAAAAABTgIAADAAAADwxCNsiJDnP+PrI1LtRew/AAAAP9QHAAAAAAAAAU8CAAAwAAAAw2z7CTCX5z/j6yNS7UXsPwAAAD/zBwAAAAAAAAFQAgAAMAAAADxkguMmq+c/4+sjUu1F7D8AAAA/AwgAAAAAAAABUQIAADAAAACIA+FaxcXnP+PrI1LtRew/AAAAPxIIAAAAAAAAAVICAAAwAAAAXKu4+GzM5z8fygQcl03sPwAAAD8SCAAAAAAAAAFTAgAAMAAAAC5TkJYU0+c/H8oEHJdN7D8AAAA/IggAAAAAAAABVAIAADAAAAAC+2c0vNnnPx/KBByXTew/AAAAPzIIAAAAAAAAAVUCAAAwAAAA1KI/0mPg5z8fygQcl03sPwAAAD9BCAAAAAAAAAFWAgAAMAAAAKhKF3AL5+c/H8oEHJdN7D8AAAA/UQgAAAAAAAABVwIAADAAAABOmsarWvTnPx/KBByXTew/AAAAP1EIAAAAAAAAAVgCAAAwAAAAIUKeSQL75z9aqOXlQFXsPwAAAD9RCAAAAAAAAAFZAgAAMAAAAMeRTYVRCOg/Wqjl5UBV7D8AAAA/YAgAAAAAAAABWgIAADAAAABt4fzAoBXoP1qo5eVAVew/AAAAP3AIAAAAAAAAAVsCAAAwAAAA59iDmpcp6D9aqOXlQFXsPwAAAD9wCAAAAAAAAAFcAgAAMAAAALmAWzg/MOg/Wqjl5UBV7D8AAAA/gAgAAAAAAAABXQIAADAAAAAzeOIRNkToP1qo5eVAVew/AAAAP48IAAAAAAAAAV4CAAAwAAAAfxdBidRe6D9aqOXlQFXsPwAAAD+PCAAAAAAAAAFfAgAAMAAAACZn8MQjbOg/Wqjl5UBV7D8AAAA/nwgAAAAAAAABYAIAADAAAAD4Dshiy3LoP1qo5eVAVew/AAAAP58IAAAAAAAAAWECAAAwAAAAzLafAHN56D9aqOXlQFXsPwAAAD+zCAAAAAAAAAFiAgAAMAAAAJ5ed54agOg/Wqjl5UBV7D8AAAA/wggAAAAAAAABYwIAADAAAAAYVv53EZToP1qo5eVAVew/AAAAP/EIAAAAAAAAAWQCAAAwAAAAz9vxe5Tq6D9aqOXlQFXsPwAAAD/xCAAAAAAAAAFlAgAAMAAAAOIRNkTIM+k/Wqjl5UBV7D8AAAA/AQkAAAAAAAABZgIAADAAAADUAET3tVvpP1qo5eVAVew/AAAAPwEJAAAAAAAAAWcCAAAwAAAAx+9RqqOD6T9aqOXlQFXsPwAAAD8QCQAAAAAAAAFoAgAAMAAAAOc2iL/ppOk/Wqjl5UBV7D8AAAA/EAkAAAAAAAABaQIAADAAAADZJZZy18zpP1qo5eVAVew/AAAAPxAJAAAAAAAAAWoCAAAwAAAAJcX06XXn6T9aqOXlQFXsPwAAAD8gCQAAAAAAAAFrAgAAMAAAAHJkU2EUAuo/Wqjl5UBV7D8AAAA/MAkAAAAAAAABbAIAADAAAADqW9o6CxbqP1qo5eVAVew/AAAAPzAJAAAAAAAAAW0CAAAwAAAAkKuJdloj6j9aqOXlQFXsPwAAAD8/CQAAAAAAAAFuAgAAMAAAADf7OLKpMOo/Wqjl5UBV7D8AAAA/PwkAAAAAAAABbwIAADAAAAAKoxBQUTfqP5aGxq/qXOw/AAAAP08JAAAAAAAAAXACAAAwAAAAsPK/i6BE6j+Whsav6lzsPwAAAD9eCQAAAAAAAAFxAgAAMAAAAFdCb8fvUeo/0mSneZRk7D8AAAA/bgkAAAAAAAABcgIAADAAAAAp6kZll1jqP9Jkp3mUZOw/AAAAP24JAAAAAAAAAXMCAAAwAAAA/ZEeAz9f6j/SZKd5lGTsPwAAAD9+CQAAAAAAAAF0AgAAMAAAAKPhzT6ObOo/0mSneZRk7D8AAAA/jQkAAAAAAAABdQIAADAAAAB1iaXcNXPqP9Jkp3mUZOw/AAAAP40JAAAAAAAAAXYCAAAwAAAAG9lUGIWA6j/SZKd5lGTsPwAAAD+dCQAAAAAAAAF3AgAAMAAAAMIoBFTUjeo/0mSneZRk7D8AAAA/nQkAAAAAAAABeAIAADAAAAA7IIsty6HqP5aGxq/qXOw/AAAAP60JAAAAAAAAAXkCAAAwAAAA4m86aRqv6j+Whsav6lzsPwAAAD+tCQAAAAAAAAF6AgAAMAAAALQXEgfCteo/lobGr+pc7D8AAAA/vAkAAAAAAAABewIAADAAAACIv+mkabzqP1qo5eVAVew/AAAAP7wJAAAAAAAAAXwCAAAwAAAAWmfBQhHD6j9aqOXlQFXsPwAAAD/MCQAAAAAAAAF9AgAAMAAAAC4PmeC4yeo/Wqjl5UBV7D8AAAA/6wkAAAAAAAABfgIAADAAAAAAt3B+YNDqP1qo5eVAVew/AAAAPyoKAAAAAAAAAX8CAAAwAAAA1F5IHAjX6j8fygQcl03sPwAAAD85CgAAAAAAAAGAAgAAMAAAAHqu91dX5Oo/H8oEHJdN7D8AAAA/SQoAAAAAAAABgQIAADAAAABNVs/1/urqPx/KBByXTew/AAAAP0kKAAAAAAAAAYICAAAwAAAAIP6mk6bx6j8fygQcl03sPwAAAD9YCgAAAAAAAAGDAgAAMAAAAMZNVs/1/uo/H8oEHJdN7D8AAAA/WAoAAAAAAAABhAIAADAAAACZ9S1tnQXrPx/KBByXTew/AAAAP2gKAAAAAAAAAYUCAAAwAAAAbZ0FC0UM6z8fygQcl03sPwAAAD94CgAAAAAAAAGGAgAAMAAAAD9F3ajsEus/H8oEHJdN7D8AAAA/eAoAAAAAAAABhwIAADAAAAA/Rd2o7BLrP+PrI1LtRew/AAAAP4cKAAAAAAAAAYgCAAAwAAAAE+20RpQZ6z/j6yNS7UXsPwAAAD+/CgAAAAAAAAGJAgAAMAAAAOWUjOQ7IOs/pg1DiEM+7D8AAAA/vwoAAAAAAAABigIAADAAAAC5PGSC4ybrP6YNQ4hDPuw/AAAAP88KAAAAAAAAAYsCAAAwAAAAi+Q7IIst6z9rL2K+mTbsPwAAAD/PCgAAAAAAAAGMAgAAMAAAAF+ME74yNOs/L1GB9O8u7D8AAAA/3goAAAAAAAABjQIAADAAAAAxNOtb2jrrPy9RgfTvLuw/AAAAP94KAAAAAAAAAY4CAAAwAAAABdzC+YFB6z/zcqAqRifsPwAAAD/eCgAAAAAAAAGPAgAAMAAAAKsrcjXRTus/uJS/YJwf7D8AAAA/7goAAAAAAAABkAIAADAAAACrK3I10U7rPz/Y/cxIEOw/AAAAP/0KAAAAAAAAAZECAAAwAAAAftNJ03hV6z8/2P3MSBDsPwAAAD/9CgAAAAAAAAGSAgAAMAAAAFF7IXEgXOs/BPocA58I7D8AAAA/DQsAAAAAAAABkwIAADAAAABReyFxIFzrP8gbPDn1AOw/AAAAPywLAAAAAAAAAZQCAAAwAAAA+MrQrG9p6z9RX3qlofHrPwAAAD8sCwAAAAAAAAGVAgAAMAAAAPjK0Kxvaes/FIGZ2/fp6z8AAAA/PAsAAAAAAAABlgIAADAAAADLcqhKF3DrP2Hm9n360us/AAAAP0wLAAAAAAAAAZcCAAAwAAAAy3KoShdw6z8lCBa0UMvrPwAAAD9MCwAAAAAAAAGYAgAAMAAAAJ4agOi+dus/6Ck16qbD6z8AAAA/TAsAAAAAAAABmQIAADAAAACeGoDovnbrP3Ftc1ZTtOs/AAAAP1sLAAAAAAAAAZoCAAAwAAAAnhqA6L526z/6sLHC/6TrPwAAAD9bCwAAAAAAAAGbAgAAMAAAAJ4agOi+dus/vdLQ+FWd6z8AAAA/awsAAAAAAAABnAIAADAAAACeGoDovnbrP0YWD2UCjus/AAAAP2sLAAAAAAAAAZ0CAAAwAAAAnhqA6L526z+Se2wHBXfrPwAAAD96CwAAAAAAAAGeAgAAMAAAAPjK0Kxvaes/Gr+qc7Fn6z8AAAA/egsAAAAAAAABnwIAADAAAABReyFxIFzrP2YkCBa0UOs/AAAAP4oLAAAAAAAAAaACAAAwAAAAMTTrW9o66z+ziWW4tjnrPwAAAD+aCwAAAAAAAAGhAgAAMAAAALk8ZILjJus/O82jJGMq6z8AAAA/qQsAAAAAAAABogIAADAAAAA/Rd2o7BLrP//uwlq5Ius/AAAAP6kLAAAAAAAAAaMCAAAwAAAA86V+MU746j+IMgHHZRPrPwAAAD+pCwAAAAAAAAGkAgAAMAAAAHqu91dX5Oo/TFQg/bsL6z8AAAA/uQsAAAAAAAABpQIAADAAAABaZ8FCEcPqPxF2PzMSBOs/AAAAP7kLAAAAAAAAAaYCAAAwAAAAOyCLLcuh6j8Rdj8zEgTrPwAAAD/JCwAAAAAAAAGnAgAAMAAAAO+ALLYsh+o/1JdeaWj86j8AAAA/yQsAAAAAAAABqAIAADAAAADPOfag5mXqP5i5fZ++9Oo/AAAAP9gLAAAAAAAAAakCAAAwAAAAsPK/i6BE6j9d25zVFO3qPwAAAD/YCwAAAAAAAAGqAgAAMAAAAL4DstiyHOo/Xduc1RTt6j8AAAA/6AsAAAAAAAABqwIAADAAAACevHvDbPvpP13bnNUU7eo/AAAAP+gLAAAAAAAAAawCAAAwAAAAf3VFriba6T9d25zVFO3qPwAAAD/3CwAAAAAAAAGtAgAAMAAAAF8uD5nguOk/Xduc1RTt6j8AAAA/9wsAAAAAAAABrgIAADAAAABA59iDmpfpPyH9uwtr5eo/AAAAPwcMAAAAAAAAAa8CAAAwAAAAIaCiblR26T8h/bsLa+XqPwAAAD8HDAAAAAAAAAGwAgAAMAAAANQARPe1W+k/If27C2vl6j8AAAA/FwwAAAAAAAABsQIAADAAAACIYeV/F0HpPyH9uwtr5eo/AAAAPxcMAAAAAAAAAbICAAAwAAAADmpepiAt6T8h/bsLa+XqPwAAAD8mDAAAAAAAAAGzAgAAMAAAAO8iKJHaC+k/If27C2vl6j8AAAA/JgwAAAAAAAABtAIAADAAAACjg8kZPPHoPyH9uwtr5eo/AAAAPzYMAAAAAAAAAbUCAAAwAAAAKYxCQEXd6D8h/bsLa+XqPwAAAD82DAAAAAAAAAG2AgAAMAAAAIM8kwT2z+g/If27C2vl6j8AAAA/RgwAAAAAAAABtwIAADAAAACxlLtmTsnoPyH9uwtr5eo/AAAAP0YMAAAAAAAAAbgCAAAwAAAA3ezjyKbC6D8h/bsLa+XqPwAAAD9VDAAAAAAAAAG5AgAAMAAAAApFDCv/u+g/If27C2vl6j8AAAA/ZQwAAAAAAAABugIAADAAAAAKRQwr/7voP+Ue20HB3eo/AAAAP7MMAAAAAAAAAbsCAAAwAAAAkU2FUQio6D+pQPp3F9bqPwAAAD+zDAAAAAAAAAG8AgAAMAAAAN6O36NUR+c/3WM7KLhb5T8AAAA/AAAAAAAAAAABvQIAADAAAAA4PzBoBTrnP6GFWl4OVOU/AAAAPwAAAAAAAAAAAb4CAAAwAAAAku+ALLYs5z+hhVpeDlTlPwAAAD8PAAAAAAAAAAG/AgAAMAAAABj4+VK/GOc/oYVaXg5U5T8AAAA/DwAAAAAAAAABwAIAADAAAACgAHN5yATnP6GFWl4OVOU/AAAAPx8AAAAAAAAAAcECAAAwAAAA+LDDPXn35j9lp3mUZEzlPwAAAD8vAAAAAAAAAAHCAgAAMAAAAIC5PGSC4+Y/Zad5lGRM5T8AAAA/LwAAAAAAAAABwwIAADAAAAAGwrWKi8/mP2WneZRkTOU/AAAAPy8AAAAAAAAAAcQCAAAwAAAAjcousZS75j8pyZjKukTlPwAAAD8+AAAAAAAAAAHFAgAAMAAAABPTp9edp+Y/7uq3ABE95T8AAAA/PgAAAAAAAAABxgIAADAAAABtg/ibTprmP+7qtwARPeU/AAAAP04AAAAAAAAAAccCAAAwAAAA9YtxwleG5j+yDNc2ZzXlPwAAAD9OAAAAAAAAAAHIAgAAMAAAAHuU6uhgcuY/sgzXNmc15T8AAAA/XQAAAAAAAAAByQIAADAAAADVRDutEWXmP3Uu9my9LeU/AAAAP10AAAAAAAAAAcoCAAAwAAAAXE200xpR5j91LvZsvS3lPwAAAD9tAAAAAAAAAAHLAgAAMAAAALb9BJjLQ+Y/dS72bL0t5T8AAAA/bQAAAAAAAAABzAIAADAAAAAQrlVcfDbmP3Uu9my9LeU/AAAAP30AAAAAAAAAAc0CAAAwAAAAlrbOgoUi5j91LvZsvS3lPwAAAD99AAAAAAAAAAHOAgAAMAAAAEoXcAvnB+Y/dS72bL0t5T8AAAA/jAAAAAAAAAABzwIAADAAAADRH+kx8PPlP3Uu9my9LeU/AAAAP4wAAAAAAAAAAdACAAAwAAAAK9A59qDm5T91LvZsvS3lPwAAAD+cAAAAAAAAAAHRAgAAMAAAAN8w234CzOU/dS72bL0t5T8AAAA/nAAAAAAAAAAB0gIAADAAAABlOVSlC7jlP7IM1zZnNeU/AAAAP6wAAAAAAAAAAdMCAAAwAAAA7EHNyxSk5T8pyZjKukTlPwAAAD+sAAAAAAAAAAHUAgAAMAAAAKCiblR2ieU/Zad5lGRM5T8AAAA/ywAAAAAAAAAB1QIAADAAAACts2ChiGHlP1Ug/bsLa+U/AAAAP9oAAAAAAAAAAdYCAAAwAAAA2guJA+Fa5T/M3L5PX3rlPwAAAD/qAAAAAAAAAAHXAgAAMAAAAAdksWU5VOU/CbufGQmC5T8AAAA/6gAAAAAAAAAB2AIAADAAAACObCqMQkDlP/czI0GwoOU/AAAAP/oAAAAAAAAAAdkCAAAwAAAAu8RS7po55T+rzsWerbflPwAAAD8JAQAAAAAAAAHaAgAAMAAAALvEUu6aOeU/I4uHMgHH5T8AAAA/CQEAAAAAAAAB2wIAADAAAADnHHtQ8zLlP9clKpD+3eU/AAAAPxkBAAAAAAAAAdwCAAAwAAAAFXWjskss5T/Gnq23pfzlPwAAAD8ZAQAAAAAAAAHdAgAAMAAAAG8l9Hb8HuU/tRcx30wb5j8AAAA/KQEAAAAAAAAB3gIAADAAAABvJfR2/B7lP+BuldCdQeY/AAAAP0gBAAAAAAAAAd8CAAAwAAAAT969Ybb95D/bMIQ45MPmPwAAAD93AQAAAAAAAAHgAgAAMAAAAHw25sMO9+Q/TK80NH5V5z8AAAA/lgEAAAAAAAAB4QIAADAAAAAHZLFlOVTlP6Jd/RYgouc/AAAAP5YBAAAAAAAAAeICAAAwAAAAoKJuVHaJ5T+S1oA+x8DnPwAAAD+1AQAAAAAAAAHjAgAAMAAAADwGfr7UL+Y/6YRJIWkN6D8AAAA/tQEAAAAAAAAB5AIAADAAAACb2yD+ppPmP50f7H5mJOg/AAAAP8UBAAAAAAAAAeUCAAAwAAAAjcousZS75j/Z/cxIECzoPwAAAD/FAQAAAAAAAAHmAgAAMAAAAKwRZcba3OY/2f3MSBAs6D8AAAA/1AEAAAAAAAAB5wIAADAAAACgAHN5yATnP9n9zEgQLOg/AAAAP9QBAAAAAAAAAegCAAAwAAAAvkepjg4m5z/Z/cxIECzoPwAAAD/kAQAAAAAAAAHpAgAAMAAAAAvnBwatQOc/2f3MSBAs6D8AAAA/5AEAAAAAAAAB6gIAADAAAAArLj4b82HnP9n9zEgQLOg/AAAAPwMCAAAAAAAAAesCAAAwAAAAlhTTp9ed5z8lYyrrEhXoPwAAAD8DAgAAAAAAAAHsAgAAMAAAALZbCb0dv+c/6YRJIWkN6D8AAAA/AwIAAAAAAAAB7QIAADAAAAAC+2c0vNnnP+mESSFpDeg/AAAAPxMCAAAAAAAAAe4CAAAwAAAAe/LuDbPt5z/phEkhaQ3oPwAAAD8jAgAAAAAAAAHvAgAAMAAAAMeRTYVRCOg/6YRJIWkN6D8AAAA/IwIAAAAAAAAB8AIAADAAAAATMaz87yLoP62maFe/Beg/AAAAPzICAAAAAAAAAfECAAAwAAAAM3jiETZE6D+tpmhXvwXoPwAAAD8yAgAAAAAAAAHyAgAAMAAAAFK/GCd8Zeg/csiHjRX+5z8AAAA/MgIAAAAAAAAB8wIAADAAAADr/dUVuZroP3LIh40V/uc/AAAAP0ICAAAAAAAAAfQCAAAwAAAAgzyTBPbP6D826qbDa/bnPwAAAD9CAgAAAAAAAAH1AgAAMAAAABx7UPMyBek/vi3lLxjn5z8AAAA/UQIAAAAAAAAB9gIAADAAAAC1uQ3ibzrpP4JPBGZu3+c/AAAAP2ECAAAAAAAAAfcCAAAwAAAAqKgblV1i6T8Lk0LSGtDnPwAAAD9hAgAAAAAAAAH4AgAAMAAAAG0/AebykOk/ktaAPsfA5z8AAAA/YQIAAAAAAAAB+QIAADAAAAAFfr7UL8bpP1b4n3Qduec/AAAAP4ACAAAAAAAAAfoCAAAwAAAAcmRTYRQC6j/fO97gyannPwAAAD+AAgAAAAAAAAH7AgAAMAAAAL4DstiyHOo/3zve4Mmp5z8AAAA/gAIAAAAAAAAB/AIAADAAAAA3+ziyqTDqP2d/HE12muc/AAAAP5ACAAAAAAAAAf0CAAAwAAAA3Uro7fg96j9nfxxNdprnPwAAAD+QAgAAAAAAAAH+AgAAMAAAAIOalylIS+o/K6E7g8yS5z8AAAA/oAIAAAAAAAAB/wIAADAAAAAp6kZll1jqP+/CWrkii+c/AAAAP6ACAAAAAAAAAQADAAAwAAAAzzn2oOZl6j93Bpklz3vnPwAAAD+vAgAAAAAAAAEBAwAAMAAAAHWJpdw1c+o/Oyi4WyV05z8AAAA/rwIAAAAAAAABAgMAADAAAAAb2VQYhYDqPwBK15F7bOc/AAAAP78CAAAAAAAAAQMDAAAwAAAAwigEVNSN6j+IjRX+J13nPwAAAD+/AgAAAAAAAAEEAwAAMAAAAJXQ2/F7lOo/TK80NH5V5z8AAAA/zgIAAAAAAAABBQMAADAAAABoeLOPI5vqP9TycqAqRuc/AAAAP84CAAAAAAAAAQYDAAAwAAAADshiy3Ko6j9dNrEM1zbnPwAAAD/eAgAAAAAAAAEHAwAAMAAAAA7IYstyqOo/5XnveIMn5z8AAAA/7gIAAAAAAAABCAMAADAAAAAOyGLLcqjqP/YAbFHcCOc/AAAAP+4CAAAAAAAAAQkDAAAwAAAADshiy3Ko6j/LqQdgi+LmPwAAAD/9AgAAAAAAAAEKAwAAMAAAAA7IYstyqOo/n1Kjbjq85j8AAAA//QIAAAAAAAABCwMAADAAAAAOyGLLcqjqP3T7Pn3pleY/AAAAPw0DAAAAAAAAAQwDAAAwAAAA74AstiyH6j/Q5xj4RGDmPwAAAD8NAwAAAAAAAAENAwAAMAAAAAqjEFBRN+o/isDM7fv05T8AAAA/HQMAAAAAAAABDgMAADAAAAByZFNhFALqPyOLhzIBx+U/AAAAPywDAAAAAAAAAQ8DAAAwAAAAM9bmNoi/6T+8VUJ3BpnlPwAAAD88AwAAAAAAAAEQAwAAMAAAAJqXKUhLiuk/kP7dhbVy5T8AAAA/PAMAAAAAAAABEQMAADAAAAAusZS7Zk7pP91jOyi4W+U/AAAAP0sDAAAAAAAAARIDAAAwAAAAgzyTBPbP6D91LvZsvS3lPwAAAD9LAwAAAAAAAAETAwAAMAAAAL6lrbNgoeg/OlAVoxMm5T8AAAA/WwMAAAAAAAABFAMAADAAAACeXneeGoDoP/5xNNlpHuU/AAAAP1sDAAAAAAAAARUDAAAwAAAAUr8YJ3xl6D/Ck1MPwBblPwAAAD9rAwAAAAAAAAEWAwAAMAAAANnHkU2FUeg/h7VyRRYP5T8AAAA/awMAAAAAAAABFwMAADAAAABg0Ap0jj3oP4e1ckUWD+U/AAAAP3oDAAAAAAAAARgDAAAwAAAA59iDmpcp6D+HtXJFFg/lPwAAAD96AwAAAAAAAAEZAwAAMAAAAJs5JSP5Dug/h7VyRRYP5T8AAAA/igMAAAAAAAABGgMAADAAAABOmsarWvTnP4e1ckUWD+U/AAAAP4oDAAAAAAAAARsDAAAwAAAAXKu4+GzM5z+HtXJFFg/lPwAAAD+aAwAAAAAAAAEcAwAAMAAAAGm8qkV/pOc/h7VyRRYP5T8AAAA/mgMAAAAAAAABHQMAADAAAABJdXQwOYPnP4e1ckUWD+U/AAAAP6kDAAAAAAAAAR4DAAAwAAAAV4ZmfUtb5z/Ck1MPwBblPwAAAD+pAwAAAAAAAAEfAwAAMAAAAAvnBwatQOc//nE02Wke5T8AAAA/uQMAAAAAAAABIAMAADAAAADsn9HwZh/nP3Uu9my9LeU/AAAAP7kDAAAAAAAAASEDAAAwAAAAzFib2yD+5j+yDNc2ZzXlPwAAAD/IAwAAAAAAAAEiAwAAMAAAAIC5PGSC4+Y/KcmYyrpE5T8AAAA/yAMAAAAAAAABIwMAADAAAACNyi6xlLvmP2WneZRkTOU/AAAAP9gDAAAAAAAAASQDAAAwAAAAQSvQOfag5j+hhVpeDlTlPwAAAD/YAwAAAAAAAAElAwAAMAAAAPWLccJXhuY/3WM7KLhb5T8AAAA/6AMAAAAAAAABJgMAADAAAACo7BJLuWvmPxlCHPJhY+U/AAAAP+gDAAAAAAAAAScDAAAwAAAAL/WLccJX5j9VIP27C2vlPwAAAD/3AwAAAAAAAAEoAwAAMAAAALb9BJjLQ+Y/VSD9uwtr5T8AAAA/9wMAAAAAAAABKQMAADAAAAA8Bn6+1C/mP5D+3YW1cuU/AAAAPxcEAAAAAAAAASoDAAAwAAAAlrbOgoUi5j/M3L5PX3rlPwAAAD8XBAAAAAAAAAErAwAAMAAAAPBmH0c2FeY/zNy+T1965T8AAAA/FwQAAAAAAAABLAMAADAAAAB3b5htPwHmP8zcvk9feuU/AAAAPxcEAAAAAAAAAS0DAAAwAAAA/XcRlEjt5T8Ju58ZCYLlPwAAAD8mBAAAAAAAAAEuAwAAMAAAAIWAirpR2eU/CbufGQmC5T8AAAA/JgQAAAAAAAABLwMAADAAAAA54StDs77lP0SZgOOyieU/AAAAPzYEAAAAAAAAATADAAAwAAAAv+mkabyq5T9EmYDjsonlPwAAAD9FBAAAAAAAAAExAwAAMAAAAHJKRvIdkOU/RJmA47KJ5T8AAAA/RQQAAAAAAAABMgMAADAAAABUAxDd127lP4B3Ya1ckeU/AAAAP1UEAAAAAAAAATMDAAAwAAAAB2SxZTlU5T+8VUJ3BpnlPwAAAD9lBAAAAAAAAAE0AwAAMAAAAPUtbZ0FC+U/9zMjQbCg5T8AAAA/ZQQAAAAAAAABNQMAADAAAAB8NubDDvfkP/czI0GwoOU/AAAAP2UEAAAAAAAAATYDAAAwAAAA1uY2iL/p5D/3MyNBsKDlPwAAAD90BAAAAAAAAAE3AwAAMAAAADCXh0xw3OQ/NBIEC1qo5T8AAAA/dAQAAAAAAAABOAMAADAAAABc76+uyNXkPzQSBAtaqOU/AAAAP4QEAAAAAAAAATkDAAAwAAAAoMxYm9sg3j83ZzVFu/rtPwAAAD8AAAAAAAAAAAE6AwAAMAAAAKDMWJvbIN4//IhUexHz7T8AAAA/HwAAAAAAAAABOwMAADAAAAD6fKlfjBPeP/yIVHsR8+0/AAAAPy8AAAAAAAAAATwDAAAwAAAAVC36Iz0G3j+/qnOxZ+vtPwAAAD8+AAAAAAAAAAE9AwAAMAAAAK7dSujt+N0/g8yS573j7T8AAAA/TgAAAAAAAAABPgMAADAAAABiPuxwT97dP0jusR0U3O0/AAAAP14AAAAAAAAAAT8DAAAwAAAAvO48NQDR3T9I7rEdFNztPwAAAD+MAAAAAAAAAAFAAwAAMAAAAIpxwleGZt0/WHUu9my97T8AAAA/nAAAAAAAAAABQQMAADAAAACYgrSkmD7dP1h1LvZsve0/AAAAP5wAAAAAAAAAAUIDAAAwAAAATONVLfoj3T9YdS72bL3tPwAAAD+cAAAAAAAAAAFDAwAAMAAAAFr0R3oM/Nw/HJdNLMO17T8AAAA/rAAAAAAAAAABRAMAADAAAACzpJg+ve7cPxyXTSzDte0/AAAAP6wAAAAAAAAAAUUDAAAwAAAAwbWKi8/G3D8cl00sw7XtPwAAAD+7AAAAAAAAAAFGAwAAMAAAABtm20+Audw/HJdNLMO17T8AAAA/ywAAAAAAAAABRwMAADAAAADPxnzY4Z7cPxyXTSzDte0/AAAAP9sAAAAAAAAAAUgDAAAwAAAA3NduJfR23D8cl00sw7XtPwAAAD/bAAAAAAAAAAFJAwAAMAAAADaIv+mkadw/HJdNLMO17T8AAAA/2wAAAAAAAAABSgMAADAAAADq6GByBk/cPxyXTSzDte0/AAAAP+oAAAAAAAAAAUsDAAAwAAAARJmxNrdB3D8cl00sw7XtPwAAAD/6AAAAAAAAAAFMAwAAMAAAAFGqo4PJGdw/HJdNLMO17T8AAAA/+gAAAAAAAAABTQMAADAAAACrWvRHegzcPxyXTSzDte0/AAAAP/oAAAAAAAAAAU4DAAAwAAAABQtFDCv/2z8cl00sw7XtPwAAAD8JAQAAAAAAAAFPAwAAMAAAALlr5pSM5Ns/HJdNLMO17T8AAAA/CQEAAAAAAAABUAMAADAAAAASHDdZPdfbPxyXTSzDte0/AAAAPxkBAAAAAAAAAVEDAAAwAAAAbMyHHe7J2z8cl00sw7XtPwAAAD8ZAQAAAAAAAAFSAwAAMAAAAMZ82OGevNs/HJdNLMO17T8AAAA/KQEAAAAAAAABUwMAADAAAAAgLSmmT6/bPxyXTSzDte0/AAAAPzgBAAAAAAAAAVQDAAAwAAAALT4b82GH2z8cl00sw7XtPwAAAD84AQAAAAAAAAFVAwAAMAAAAIfua7cSets/HJdNLMO17T8AAAA/SAEAAAAAAAABVgMAADAAAADhnrx7w2zbP1h1LvZsve0/AAAAP0gBAAAAAAAAAVcDAAAwAAAAO08NQHRf2z+UUw/AFsXtPwAAAD9YAQAAAAAAAAFYAwAAMAAAAO+vrsjVRNs/lFMPwBbF7T8AAAA/ZwEAAAAAAAABWQMAADAAAADvr67I1UTbP9Ax8InAzO0/AAAAP2cBAAAAAAAAAVoDAAAwAAAASWD/jIY32z/QMfCJwMztPwAAAD9nAQAAAAAAAAFbAwAAMAAAAKIQUFE3Kts/SO6xHRTc7T8AAAA/dwEAAAAAAAABXAMAADAAAAD8wKAV6BzbP0jusR0U3O0/AAAAP4YBAAAAAAAAAV0DAAAwAAAA/MCgFegc2z+DzJLnvePtPwAAAD+GAQAAAAAAAAFeAwAAMAAAAFZx8dmYD9s/g8yS573j7T8AAAA/lgEAAAAAAAABXwMAADAAAABWcfHZmA/bP7+qc7Fn6+0/AAAAP5YBAAAAAAAAAWADAAAwAAAAsCFCnkkC2z+/qnOxZ+vtPwAAAD+WAQAAAAAAAAFhAwAAMAAAALAhQp5JAts//IhUexHz7T8AAAA/pgEAAAAAAAABYgMAADAAAACwIUKeSQLbPzdnNUW7+u0/AAAAP7UBAAAAAAAAAWMDAAAwAAAACtKSYvr02j9zRRYPZQLuPwAAAD+1AQAAAAAAAAFkAwAAMAAAAGSC4yar59o/ryP32A4K7j8AAAA/tQEAAAAAAAABZQMAADAAAABkguMmq+faPyfguGxiGe4/AAAAP8UBAAAAAAAAAWYDAAAwAAAAvjI061va2j9jvpk2DCHuPwAAAD/FAQAAAAAAAAFnAwAAMAAAABfjhK8Mzdo/2npbyl8w7j8AAAA/1QEAAAAAAAABaAMAADAAAAAX44SvDM3aP1I3HV6zP+4/AAAAP+QBAAAAAAAAAWkDAAAwAAAAcZPVc72/2j+OFf4nXUfuPwAAAD/kAQAAAAAAAAFqAwAAMAAAAHGT1XO9v9o/BdK/u7BW7j8AAAA/5AEAAAAAAAABawMAADAAAADLQyY4brLaP36OgU8EZu4/AAAAP/QBAAAAAAAAAWwDAAAwAAAAy0MmOG6y2j/1SkPjV3XuPwAAAD8DAgAAAAAAAAFtAwAAMAAAAMtDJjhusto/bAcFd6uE7j8AAAA/AwIAAAAAAAABbgMAADAAAADLQyY4brLaP6nl5UBVjO4/AAAAPxMCAAAAAAAAAW8DAAAwAAAAy0MmOG6y2j8goqfUqJvuPwAAAD8TAgAAAAAAAAFwAwAAMAAAAMtDJjhusto/XICInlKj7j8AAAA/EwIAAAAAAAABcQMAADAAAADLQyY4brLaP5heaWj8qu4/AAAAPyMCAAAAAAAAAXIDAAAwAAAAy0MmOG6y2j/TPEoyprLuPwAAAD8jAgAAAAAAAAFzAwAAMAAAAMtDJjhusto/EBsr/E+67j8AAAA/MgIAAAAAAAABdAMAADAAAADLQyY4brLaP0z5C8b5we4/AAAAP0ICAAAAAAAAAXUDAAAwAAAAy0MmOG6y2j+I1+yPo8nuPwAAAD9hAgAAAAAAAAF2AwAAMAAAAMtDJjhusto/d1Bwt0ro7j8AAAA/YQIAAAAAAAABdwMAADAAAABxk9Vzvb/aP7MuUYH07+4/AAAAP2ECAAAAAAAAAXgDAAAwAAAAF+OErwzN2j8q6xIVSP/uPwAAAD9xAgAAAAAAAAF5AwAAMAAAAL4yNOtb2to/o6fUqJsO7z8AAAA/gAIAAAAAAAABegMAADAAAAAK0pJi+vTaP5IgWNBCLe8/AAAAP5ACAAAAAAAAAXsDAAAwAAAAVnHx2ZgP2z/O/jia7DTvPwAAAD+QAgAAAAAAAAF8AwAAMAAAAPzAoBXoHNs/Rbv6LUBE7z8AAAA/kAIAAAAAAAABfQMAADAAAACiEFBRNyrbP4GZ2/fpS+8/AAAAP6ACAAAAAAAAAX4DAAAwAAAASWD/jIY32z++d7zBk1PvPwAAAD+gAgAAAAAAAAF/AwAAMAAAAJX/XQQlUts/NTR+Vedi7z8AAAA/rwIAAAAAAAABgAMAADAAAADhnrx7w2zbP3ESXx+Rau8/AAAAP68CAAAAAAAAAYEDAAAwAAAALT4b82GH2z/pziCz5HnvPwAAAD+/AgAAAAAAAAGCAwAAMAAAANSNyi6xlNs/Ja0BfY6B7z8AAAA/vwIAAAAAAAABgwMAADAAAAAgLSmmT6/bP51pwxDikO8/AAAAP/0CAAAAAAAAAYQDAAAwAAAANoi/6aRp3D97W8pfMM7vPwAAAD8NAwAAAAAAAAGFAwAAMAAAAIInHmFDhNw/e1vKXzDO7z8AAAA/DQMAAAAAAAABhgMAADAAAADPxnzY4Z7cP7c5qyna1e8/AAAAPw0DAAAAAAAAAYcDAAAwAAAAdRYsFDGs3D+3Oasp2tXvPwAAAD8dAwAAAAAAAAGIAwAAMAAAABtm20+Audw/8xeM84Pd7z8AAAA/LAMAAAAAAAABiQMAADAAAABnBTrHHtTcP/MXjPOD3e8/AAAAPywDAAAAAAAAAYoDAAAwAAAAs6SYPr3u3D/zF4zzg93vPwAAAD8sAwAAAAAAAAGLAwAAMAAAAABE97VbCd0/8xeM84Pd7z8AAAA/TAMAAAAAAAABjAMAADAAAADyMgVpSTHdP/MXjPOD3e8/AAAAP1sDAAAAAAAAAY0DAAAwAAAA2BAhzySB3T8/femVhsbvPwAAAD9bAwAAAAAAAAGOAwAAMAAAACSwf0bDm90/x8AnAjO37z8AAAA/WwMAAAAAAAABjwMAADAAAADK/y6CEqndP4viRjiJr+8/AAAAP2sDAAAAAAAAAZADAAAwAAAAcE/evWG23T8TJoWkNaDvPwAAAD+KAwAAAAAAAAGRAwAAMAAAALzuPDUA0d0/nWnDEOKQ7z8AAAA/igMAAAAAAAABkgMAADAAAABiPuxwT97dP1+L4kY4ie8/AAAAP5oDAAAAAAAAAZMDAAAwAAAAYj7scE/e3T8lrQF9joHvPwAAAD+aAwAAAAAAAAGUAwAAMAAAAGI+7HBP3t0/6c4gs+R57z8AAAA/uQMAAAAAAAABlQMAADAAAAAIjpusnuvdP63wP+k6cu8/AAAAP8kDAAAAAAAAAZYDAAAwAAAACI6brJ7r3T81NH5V52LvPwAAAD/JAwAAAAAAAAGXAwAAMAAAAK7dSujt+N0/+VWdiz1b7z8AAAA/2AMAAAAAAAABmAMAADAAAACu3Uro7fjdP753vMGTU+8/AAAAP9gDAAAAAAAAAZkDAAAwAAAA+nypX4wT3j9Fu/otQETvPwAAAD/oAwAAAAAAAAGaAwAAMAAAAKDMWJvbIN4/zv44muw07z8AAAA/9wMAAAAAAAABmwMAADAAAABGHAjXKi7eP5IgWNBCLe8/AAAAP/cDAAAAAAAAAZwDAAAwAAAA7mu3Eno73j9WQncGmSXvPwAAAD8HBAAAAAAAAAGdAwAAMAAAAO5rtxJ6O94/3oW1ckUW7z8AAAA/BwQAAAAAAAABngMAADAAAACUu2ZOyUjeP96FtXJFFu8/AAAAPxcEAAAAAAAAAZ8DAAAwAAAAlLtmTslI3j+jp9Somw7vPwAAAD82BAAAAAAAAAGgAwAAMAAAAJS7Zk7JSN4/Z8nz3vEG7z8AAAA/ZQQAAAAAAAABoQMAADAAAADgWsXFZ2PeP7MuUYH07+4/AAAAP3cEAAAAAAAAAaIDAAAwAAAA4FrFxWdj3j88co/toODuPwAAAD+XBAAAAAAAAAGjAwAAMAAAAIaqdAG3cN4/iNfsj6PJ7j8AAAA/pgQAAAAAAAABpAMAADAAAAAu+iM9Bn7ePxAbK/xPuu4/AAAAP6YEAAAAAAAAAaUDAAAwAAAALvojPQZ+3j/TPEoyprLuPwAAAD+mBAAAAAAAAAGmAwAAMAAAAC76Iz0Gft4/mF5paPyq7j8AAAA/tgQAAAAAAAABpwMAADAAAAAu+iM9Bn7eP1yAiJ5So+4/AAAAP7YEAAAAAAAAAagDAAAwAAAALvojPQZ+3j8goqfUqJvuPwAAAD/0BAAAAAAAAAGpAwAAMAAAAED8TSdN48U/qUD6dxfW6j8AAAA/AAAAAAAAAAABqgMAADAAAACovZA4EK7FP6lA+ncX1uo/AAAAP5QAAAAAAAAAAasDAAAwAAAAxN900jRexT+pQPp3F9bqPwAAAD+kAAAAAAAAAAGsAwAAMAAAAEbDm30c2cQ/bWIZrm3O6j8AAAA/pAAAAAAAAAABrQMAADAAAADIpsIoBFTEP/alVxoav+o/AAAAP7MAAAAAAAAAAa4DAAAwAAAAmClIS4rpwz996ZWGxq/qPwAAAD+zAAAAAAAAAAGvAwAAMAAAAM5tEH/TScM/Qgu1vByo6j8AAAA/wwAAAAAAAAABsAMAADAAAACc8JWhWd/CPwYt1PJyoOo/AAAAP8MAAAAAAAAAAbEDAAAwAAAAanMbxN90wj/KTvMoyZjqPwAAAD/TAAAAAAAAAAGyAwAAMAAAAIaV/10EJcI/j3ASXx+R6j8AAAA/4gAAAAAAAAABswMAADAAAADsVkJvx+/BP49wEl8fkeo/AAAAP+IAAAAAAAAAAbQDAAAwAAAAoLfj9yjVwT+PcBJfH5HqPwAAAD/iAAAAAAAAAAG1AwAAMAAAAFQYhYCKusE/UpIxlXWJ6j8AAAA/8gAAAAAAAAABtgMAADAAAAAIeSYJ7J/BP1KSMZV1ieo/AAAAP/IAAAAAAAAAAbcDAAAwAAAAcDppGq9qwT9SkjGVdYnqPwAAAD8BAQAAAAAAAAG4AwAAMAAAACKbCqMQUME/UpIxlXWJ6j8AAAA/EQEAAAAAAAABuQMAADAAAADW+6srcjXBP1KSMZV1ieo/AAAAPxEBAAAAAAAAAboDAAAwAAAAilxNtNMawT9SkjGVdYnqPwAAAD8hAQAAAAAAAAG7AwAAMAAAAD697jw1AME/UpIxlXWJ6j8AAAA/MAEAAAAAAAABvAMAADAAAACmfjFO+MrAP1KSMZV1ieo/AAAAP0ABAAAAAAAAAb0DAAAwAAAAwKAV6Bx7wD9SkjGVdYnqPwAAAD9QAQAAAAAAAAG+AwAAMAAAACMOhGsVF78/yk7zKMmY6j8AAAA/UAEAAAAAAAABvwMAADAAAADBE4+wIUK+P8pO8yjJmOo/AAAAP18BAAAAAAAAAcADAAAwAAAAkZYU06fXvT8GLdTycqDqPwAAAD9+AQAAAAAAAAHBAwAAMAAAAJVdYil3zbw/femVhsav6j8AAAA/jgEAAAAAAAABwgMAADAAAAD7HqU6Opi8P/alVxoav+o/AAAAP9wBAAAAAAAAAcMDAAAwAAAAYeDnS/1ivD+pQPp3F9bqPwAAAD/sAQAAAAAAAAHEAwAAMAAAAMmhKl3ALbw/If27C2vl6j8AAAA/+wEAAAAAAAABxQMAADAAAAD/5fKQCY67P9SXXmlo/Oo/AAAAP/sBAAAAAAAAAcYDAAAwAAAA/+XykAmOuz8Rdj8zEgTrPwAAAD/7AQAAAAAAAAHHAwAAMAAAAGenNaLMWLs/TFQg/bsL6z8AAAA/CwIAAAAAAAAByAMAADAAAABnpzWizFi7P4gyAcdlE+s/AAAAPxsCAAAAAAAAAckDAAAwAAAAz2h4s48juz/EEOKQDxvrPwAAAD8bAgAAAAAAAAHKAwAAMAAAAM9oeLOPI7s//+7CWrki6z8AAAA/KgIAAAAAAAABywMAADAAAADPaHizjyO7PzvNoyRjKus/AAAAPzoCAAAAAAAAAcwDAAAwAAAAz2h4s48juz94q4TuDDLrPwAAAD9ZAgAAAAAAAAHNAwAAMAAAAM9oeLOPI7s/s4lluLY56z8AAAA/WQIAAAAAAAABzgMAADAAAADPaHizjyO7P+9nRoJgQes/AAAAP1kCAAAAAAAAAc8DAAAwAAAAz2h4s48juz8rRidMCknrPwAAAD92AgAAAAAAAAHQAwAAMAAAAM9oeLOPI7s/owLp311Y6z8AAAA/dgIAAAAAAAAB0QMAADAAAADPaHizjyO7P9/gyakHYOs/AAAAP4UCAAAAAAAAAdIDAAAwAAAAz2h4s48juz+Se2wHBXfrPwAAAD+FAgAAAAAAAAHTAwAAMAAAAM9oeLOPI7s/zllN0a5+6z8AAAA/lQIAAAAAAAAB1AMAADAAAAD/5fKQCY67P4H07y6sles/AAAAP5UCAAAAAAAAAdUDAAAwAAAA/+XykAmOuz+90tD4VZ3rPwAAAD+lAgAAAAAAAAHWAwAAMAAAAJkksH9Gw7s/NY+SjKms6z8AAAA/pQIAAAAAAAAB1wMAADAAAACZJLB/RsO7P3Ftc1ZTtOs/AAAAP7QCAAAAAAAAAdgDAAAwAAAAMWNtboP4uz+tS1Qg/bvrPwAAAD+0AgAAAAAAAAHZAwAAMAAAADFjbW6D+Ls/6Ck16qbD6z8AAAA/xAIAAAAAAAAB2gMAADAAAADJoSpdwC28PyUIFrRQy+s/AAAAP8QCAAAAAAAAAdsDAAAwAAAAyaEqXcAtvD9h5vZ9+tLrPwAAAD/UAgAAAAAAAAHcAwAAMAAAAGHg50v9Yrw/nMTXR6Ta6z8AAAA/8wIAAAAAAAAB3QMAADAAAABh4OdL/WK8P9iiuBFO4us/AAAAP/MCAAAAAAAAAd4DAAAwAAAA+x6lOjqYvD8UgZnb9+nrPwAAAD8CAwAAAAAAAAHfAwAAMAAAAPsepTo6mLw/UV96paHx6z8AAAA/EgMAAAAAAAAB4AMAADAAAACVXWIpd828P8gbPDn1AOw/AAAAPyIDAAAAAAAAAeEDAAAwAAAAlV1iKXfNvD8E+hwDnwjsPwAAAD8iAwAAAAAAAAHiAwAAMAAAAC+cHxi0Ar0/P9j9zEgQ7D8AAAA/UQMAAAAAAAAB4wMAADAAAADH2twG8Te9P7iUv2CcH+w/AAAAP2ADAAAAAAAAAeQDAAAwAAAAXxma9S1tvT/zcqAqRifsPwAAAD9gAwAAAAAAAAHlAwAAMAAAAPdXV+Rqor0/83KgKkYn7D8AAAA/fwMAAAAAAAAB5gMAADAAAAD3V1fkaqK9Py9RgfTvLuw/AAAAP38DAAAAAAAAAecDAAAwAAAAKdXRweQMvj9rL2K+mTbsPwAAAD+PAwAAAAAAAAHoAwAAMAAAACnV0cHkDL4/pg1DiEM+7D8AAAA/rgMAAAAAAAAB6QMAADAAAACLz8Z82OG+P5aGxq/qXOw/AAAAP74DAAAAAAAAAeoDAAAwAAAAVYv+SI+Bvz9KIWkN6HPsPwAAAD/8AwAAAAAAAAHrAwAAMAAAAIpcTbTTGsE/ZfFQJuC47D8AAAA/SwQAAAAAAAAB7AMAADAAAADObRB/00nDP5BItRcx3+w/AAAAP1oEAAAAAAAAAe0DAAAwAAAAfAdksWU5xD+QSLUXMd/sPwAAAD9qBAAAAAAAAAHuAwAAMAAAAGLlfxdBicQ/kEi1FzHf7D8AAAA/agQAAAAAAAAB7wMAADAAAACSYvr0uvPEP1Rq1E2H1+w/AAAAP2oEAAAAAAAAAfADAAAwAAAAKqG34/coxT/crRK6M8jsPwAAAD95BAAAAAAAAAHxAwAAMAAAABB/00nTeMU/ZfFQJuC47D8AAAA/eQQAAAAAAAAB8gMAADAAAACovZA4EK7FPygTcFw2sew/AAAAP4kEAAAAAAAAAfMDAAAwAAAAQPxNJ03jxT/tNI+SjKnsPwAAAD+ZBAAAAAAAAAH0AwAAMAAAANo6CxaKGMY/dXjN/jia7D8AAAA/qAQAAAAAAAAB9QMAADAAAAAm2mmNKDPGPzqa7DSPkuw/AAAAP6gEAAAAAAAAAfYDAAAwAAAAvhgnfGVoxj+G/0nXkXvsPwAAAD+oBAAAAAAAAAH3AwAAMAAAAFZX5GqincY/DkOIQz5s7D8AAAA/qAQAAAAAAAAB+AMAADAAAAA8NQDRfe3GP+PrI1LtRew/AAAAP7gEAAAAAAAAAfkDAAAwAAAA1HO9v7oixz8vUYH07y7sPwAAAD+4BAAAAAAAAAH6AwAAMAAAAG6yeq73V8c/fLbelvIX7D8AAAA/yAQAAAAAAAAB+wMAADAAAAAG8TedNI3HP8gbPDn1AOw/AAAAP9cEAAAAAAAAAfwDAAAwAAAAVJCWFNOnxz8UgZnb9+nrPwAAAD/nBAAAAAAAAAH9AwAAMAAAAOzOUwMQ3cc/Yeb2ffrS6z8AAAA/5wQAAAAAAAAB/gMAADAAAADszlMDEN3HP61LVCD9u+s/AAAAP+cEAAAAAAAAAf8DAAAwAAAA7M5TAxDdxz81j5KMqazrPwAAAD/2BAAAAAAAAAEABAAAMAAAAOzOUwMQ3cc/vdLQ+FWd6z8AAAA/9gQAAAAAAAABAQQAADAAAADszlMDEN3HP0YWD2UCjus/AAAAP/YEAAAAAAAAAQIEAAAwAAAA7M5TAxDdxz/OWU3Rrn7rPwAAAD8GBQAAAAAAAAEDBAAAMAAAAOzOUwMQ3cc/Vp2LPVtv6z8AAAA/BgUAAAAAAAABBAQAADAAAADszlMDEN3HP6MC6d9dWOs/AAAAPxYFAAAAAAAAAQUEAAAwAAAAoC/1i3HCxz/vZ0aCYEHrPwAAAD81BQAAAAAAAAEGBAAAMAAAACITHDdZPcc/xBDikA8b6z8AAAA/NQUAAAAAAAABBwQAADAAAADwlaFZ39LGP9SXXmlo/Oo/AAAAP1QFAAAAAAAAAQgEAAAwAAAA9Fzvr67IxT9tYhmubc7qPwAAAD9UBQAAAAAAAAEJBAAAMAAAABB/00nTeMU/MYQ45MPG6j8AAAA/ZAUAAAAAAAABCgQAADAAAADE33TSNF7FPzGEOOTDxuo/AAAAP4MFAAAAAAAAAQsEAAAwAAAA+iM9Bn6+xD/2pVcaGr/qPwAAAD+DBQAAAAAAAAEMBAAAMAAAAGLlfxdBicQ/9qVXGhq/6j8AAAA/gwUAAAAAAAABDQQAADAAAADIpsIoBFTEP/alVxoav+o/AAAAP4MFAAAAAAAAAQ4EAAAwAAAAfAdksWU5xD/2pVcaGr/qPwAAAD+iBQAAAAAAAAEPBAAAMAAAADBoBTrHHsQ/9qVXGhq/6j8AAAA/ogUAAAAAAAABEAQAADAAAADkyKbCKATEP/alVxoav+o/AAAAP6IFAAAAAAAAAREEAAAwAAAAmClIS4rpwz/2pVcaGr/qPwAAAD+yBQAAAAAAAAESBAAAMAAAAEyK6dPrzsM/9qVXGhq/6j8AAAA/sgUAAAAAAAABEwQAADAAAAD+6opcTbTDP/alVxoav+o/AAAAP9EFAAAAAAAAARQEAAAwAAAAxSNsiJBnsj+EJ6cegC3qPwAAAD8AAAAAAAAAAAEVBAAAMAAAAMUjbIiQZ7I/vwWI6Ck16j8AAAA/XgAAAAAAAAABFgQAADAAAACO36NURwezPzjCSXx9ROo/AAAAP20AAAAAAAAAARcEAAAwAAAAwFweMsFxsz84wkl8fUTqPwAAAD9tAAAAAAAAAAEYBAAAMAAAAPHZmA873LM/OMJJfH1E6j8AAAA/fQAAAAAAAAABGQQAADAAAAAiVxPttEa0P3OgKkYnTOo/AAAAP4YAAAAAAAAAARoEAAAwAAAAU9SNyi6xtD9zoCpGJ0zqPwAAAD+VAAAAAAAAAAEbBAAAMAAAAB2QxZblULU/c6AqRidM6j8AAAA/lQAAAAAAAAABHAQAADAAAABPDUB0X7u1P3OgKkYnTOo/AAAAP6UAAAAAAAAAAR0EAAAwAAAAgYq6Udkltj9zoCpGJ0zqPwAAAD+lAAAAAAAAAAEeBAAAMAAAAEtG8h2QxbY/c6AqRidM6j8AAAA/tQAAAAAAAAABHwQAADAAAAB7w2z7CTC3P3OgKkYnTOo/AAAAP7UAAAAAAAAAASAEAAAwAAAArUDn2IOatz9zoCpGJ0zqPwAAAD/EAAAAAAAAAAEhBAAAMAAAAHf8HqU6Org/c6AqRidM6j8AAAA/1AAAAAAAAAABIgQAADAAAAAPO9yTd2+4P3OgKkYnTOo/AAAAP9QAAAAAAAAAASMEAAAwAAAA2fYTYC4PuT84wkl8fUTqPwAAAD/kAAAAAAAAAAEkBAAAMAAAAKOySyzlrrk/vwWI6Ck16j8AAAA/5AAAAAAAAAABJQQAADAAAADTL8YJXxm6P4Qnpx6ALeo/AAAAP/MAAAAAAAAAASYEAAAwAAAABa1A59iDuj/QjATBghbqPwAAAD/zAAAAAAAAAAEnBAAAMAAAAM9oeLOPI7s/lK4j99gO6j8AAAA/AwEAAAAAAAABKAQAADAAAAD/5fKQCY67P6Q1oM8x8Ok/AAAAPwMBAAAAAAAAASkEAAAwAAAAmSSwf0bDuz8ted473uDpPwAAAD8SAQAAAAAAAAEqBAAAMAAAAMmhKl3ALbw/ed473uDJ6T8AAAA/EgEAAAAAAAABKwQAADAAAABh4OdL/WK8Pz0AWxQ3wuk/AAAAPyIBAAAAAAAAASwEAAAwAAAA+x6lOjqYvD/GQ5mA47LpPwAAAD8iAQAAAAAAAAEtBAAAMAAAAJVdYil3zbw/T4fX7I+j6T8AAAA/MgEAAAAAAAABLgQAADAAAACVXWIpd828P9bKFVk8lOk/AAAAPzIBAAAAAAAAAS8EAAAwAAAAlV1iKXfNvD8jMHP7Pn3pPwAAAD9RAQAAAAAAAAEwBAAAMAAAAJVdYil3zbw/RD5srPA/6T8AAAA/gAEAAAAAAAABMQQAADAAAAD7HqU6Opi8P4ZaXg5Uxeg/AAAAP58BAAAAAAAAATIEAAAwAAAAZ6c1osxYuz9rinb1W4DoPwAAAD++AQAAAAAAAAEzBAAAMAAAAG1ug/ibTro/BFUxOmFS6D8AAAA/vgEAAAAAAAABNAQAADAAAADZ9hNgLg+5PxTcrRK6M+g/AAAAP84BAAAAAAAAATUEAAAwAAAADzvck3dvuD+dH+x+ZiToPwAAAD/OAQAAAAAAAAE2BAAAMAAAAEV/pMfAz7c/YUELtbwc6D8AAAA/zgEAAAAAAAABNwQAADAAAAB7w2z7CTC3PyVjKusSFeg/AAAAP94BAAAAAAAAATgEAAAwAAAAsQc1L1OQtj/phEkhaQ3oPwAAAD/eAQAAAAAAAAE5BAAAMAAAAOdL/WKc8LU/raZoV78F6D8AAAA/7QEAAAAAAAABOgQAADAAAAAdkMWW5VC1P62maFe/Beg/AAAAP/0BAAAAAAAAATsEAAAwAAAAU9SNyi6xtD9yyIeNFf7nPwAAAD/9AQAAAAAAAAE8BAAAMAAAAIkYVv53EbQ/csiHjRX+5z8AAAA//QEAAAAAAAABPQQAADAAAAAnHmFDhDyzP3LIh40V/uc/AAAAPwwCAAAAAAAAAT4EAAAwAAAAxSNsiJBnsj9yyIeNFf7nPwAAAD8MAgAAAAAAAAE/BAAAMAAAAPtnNLzZx7E/csiHjRX+5z8AAAA/HAIAAAAAAAABQAQAADAAAAAwrPzvIiixP3LIh40V/uc/AAAAPywCAAAAAAAAAUEEAAAwAAAAzrEHNS9TsD9yyIeNFf7nPwAAAD8sAgAAAAAAAAFCBAAAMAAAANZuJfR2/K4/csiHjRX+5z8AAAA/LAIAAAAAAAABQwQAADAAAABE97VbCb2tP62maFe/Beg/AAAAPzsCAAAAAAAAAUQEAAAwAAAAfgLM5SETrD+tpmhXvwXoPwAAAD87AgAAAAAAAAFFBAAAMAAAALoN4m86aao/6YRJIWkN6D8AAAA/SwIAAAAAAAABRgQAADAAAAAklnLXzCmpPyVjKusSFeg/AAAAP0sCAAAAAAAAAUcEAAAwAAAAwpt9HNlUqD8lYyrrEhXoPwAAAD9bAgAAAAAAAAFIBAAAMAAAAGChiGHlf6c/YUELtbwc6D8AAAA/WwIAAAAAAAABSQQAADAAAAAuJA6EaxWnP2FBC7W8HOg/AAAAP2oCAAAAAAAAAUoEAAAwAAAAzCkZyXdApj9hQQu1vBzoPwAAAD96AgAAAAAAAAFLBAAAMAAAAGovJA6Ea6U/nR/sfmYk6D8AAAA/egIAAAAAAAABTAQAADAAAAA4sqkwCgGlP50f7H5mJOg/AAAAP3oCAAAAAAAAAU0EAAAwAAAA1re0dRYspD+dH+x+ZiToPwAAAD+JAgAAAAAAAAFOBAAAMAAAAKQ6OpicwaM/2f3MSBAs6D8AAAA/iQIAAAAAAAABTwQAADAAAABCQEXdqOyiPxTcrRK6M+g/AAAAP5kCAAAAAAAAAVAEAAAwAAAAEsPK/y6Coj9Quo7cYzvoPwAAAD+ZAgAAAAAAAAFRBAAAMAAAAOBFUCK1F6I/ULqO3GM76D8AAAA/qQIAAAAAAAABUgQAADAAAACwyNVEO62hP42Yb6YNQ+g/AAAAP6kCAAAAAAAAAVMEAAAwAAAAfEtbZ8FCoT/IdlBwt0roPwAAAD+pAgAAAAAAAAFUBAAAMAAAAErO4IlH2KA/QDMSBAta6D8AAAA/uQIAAAAAAAABVQQAADAAAAAaUWaszW2gP3sR8820Yeg/AAAAP7kCAAAAAAAAAVYEAAAwAAAAGlFmrM1toD+379OXXmnoPwAAAD/JAgAAAAAAAAFXBAAAMAAAAOjT685TA6A/L6yVK7J46D8AAAA/yQIAAAAAAAABWAQAADAAAABwreLiszGfP6doV78FiOg/AAAAP9gCAAAAAAAAAVkEAAAwAAAADLPtJ8Bcnj/iRjiJr4/oPwAAAD/YAgAAAAAAAAFaBAAAMAAAAAyz7SfAXJ4/WwP6HAOf6D8AAAA/6AIAAAAAAAABWwQAADAAAAAMs+0nwFyePw6enHoAtug/AAAAP+gCAAAAAAAAAVwEAAAwAAAADLPtJ8Bcnj+GWl4OVMXoPwAAAD/3AgAAAAAAAAFdBAAAMAAAAAyz7SfAXJ4//RYgoqfU6D8AAAA/9wIAAAAAAAABXgQAADAAAAAMs+0nwFyeP7Gxwv+k6+g/AAAAPwcDAAAAAAAAAV8EAAAwAAAADLPtJ8Bcnj+hKkYnTArpPwAAAD8HAwAAAAAAAAFgBAAAMAAAAKi4+GzMh50/VMXohEkh6T8AAAA/FwMAAAAAAAABYQQAADAAAACouPhszIedP82BqhidMOk/AAAAPxcDAAAAAAAAAWIEAAAwAAAAqLj4bMyHnT+AHE12mkfpPwAAAD8mAwAAAAAAAAFjBAAAMAAAAKi4+GzMh50/b5XQnUFm6T8AAAA/JgMAAAAAAAABZAQAADAAAACouPhszIedPyMwc/s+fek/AAAAPzYDAAAAAAAAAWUEAAAwAAAAqLj4bMyHnT+b7DSPkozpPwAAAD82AwAAAAAAAAFmBAAAMAAAAKi4+GzMh50/T4fX7I+j6T8AAAA/RgMAAAAAAAABZwQAADAAAACouPhszIedPwIiekqNuuk/AAAAP0YDAAAAAAAAAWgEAAAwAAAAqLj4bMyHnT+2vByoitHpPwAAAD9VAwAAAAAAAAFpBAAAMAAAAHCt4uKzMZ8/aVe/BYjo6T8AAAA/VQMAAAAAAAABagQAADAAAADo0+vOUwOgP1jQQi0vB+o/AAAAP2UDAAAAAAAAAWsEAAAwAAAASs7giUfYoD/QjATBghbqPwAAAD90AwAAAAAAAAFsBAAAMAAAAHxLW2fBQqE/DGvliiwe6j8AAAA/dAMAAAAAAAABbQQAADAAAACwyNVEO62hP4Qnpx6ALeo/AAAAP4QDAAAAAAAAAW4EAAAwAAAA4EVQIrUXoj/742iy0zzqPwAAAD+EAwAAAAAAAAFvBAAAMAAAAEJARd2o7KI/OMJJfH1E6j8AAAA/lAMAAAAAAAABcAQAADAAAAB0vb+6IlejP3OgKkYnTOo/AAAAP6MDAAAAAAAAAXEEAAAwAAAA1re0dRYspD/rXOzZelvqPwAAAD+zAwAAAAAAAAFyBAAAMAAAAMwpGcl3QKY/2tVvASJ66j8AAAA/swMAAAAAAAABcwQAADAAAABgoYhh5X+nPxa0UMvLgeo/AAAAP7MDAAAAAAAAAXQEAAAwAAAAwpt9HNlUqD+PcBJfH5HqPwAAAD/DAwAAAAAAAAF1BAAAMAAAACSWctfMKak/yk7zKMmY6j8AAAA/wwMAAAAAAAABdgQAADAAAAC6DeJvOmmqPwYt1PJyoOo/AAAAP9IDAAAAAAAAAXcEAAAwAAAAToVRCKioqz996ZWGxq/qPwAAAD/SAwAAAAAAAAF4BAAAMAAAALB/RsObfaw/usd2UHC36j8AAAA/4gMAAAAAAAABeQQAADAAAABE97VbCb2tP/alVxoav+o/AAAAP+IDAAAAAAAAAXoEAAAwAAAAdHQwOYMnrj8xhDjkw8bqPwAAAD/xAwAAAAAAAAF7BAAAMAAAAAjsn9HwZq8/MYQ45MPG6j8AAAA/AQQAAAAAAAABfAQAADAAAADOsQc1L1OwP21iGa5tzuo/AAAAPwEEAAAAAAAAAX0EAAAwAAAAl20/AebysD9tYhmubc7qPwAAAD8BBAAAAAAAAAF+BAAAMAAAAPtnNLzZx7E/bWIZrm3O6j8AAAA/EQQAAAAAAAABfwQAADAAAAAnHmFDhDyzP21iGa5tzuo/AAAAPxEEAAAAAAAAAYAEAAAwAAAAIlcT7bRGtD8xhDjkw8bqPwAAAD8gBAAAAAAAAAGBBAAAMAAAAB2QxZblULU/9qVXGhq/6j8AAAA/IAQAAAAAAAABggQAADAAAACxBzUvU5C2P0ILtbwcqOo/AAAAPzAEAAAAAAAAAYMEAAAwAAAArUDn2IOatz/KTvMoyZjqPwAAAD8wBAAAAAAAAAGEBAAAMAAAAA873JN3b7g/FrRQy8uB6j8AAAA/QAQAAAAAAAABhQQAADAAAACneZmCtKS4P5/3jjd4cuo/AAAAP08EAAAAAAAAAYYEAAAwAAAA2fYTYC4PuT8mO82jJGPqPwAAAD9PBAAAAAAAAAGHBAAAMAAAAHE10U5rRLk/61zs2Xpb6j8AAAA/XwQAAAAAAAABiAQAADAAAAAJdI49qHm5P69+CxDRU+o/AAAAP24EAAAAAAAAAYkEAAAwAAAACXSOPah5uT9zoCpGJ0zqPwAAAD+dBAAAAAAAAAGKBAAAMAAAAKOySyzlrrk/OMJJfH1E6j8AAAA/uAQAAAAAAAABiwQAADAAAACjskss5a65P/vjaLLTPOo/AAAAP7gEAAAAAAAAAYwEAAAwAAAAO/EIGyLkuT/742iy0zzqPwAAAD/HBAAAAAAAAAGNBAAAMAAAADvxCBsi5Lk/vwWI6Ck16j8AAAA/xwQAAAAAAAABjgQAADAAAAA78QgbIuS5P4Qnpx6ALeo/AAAAP9cEAAAAAAAACw==</ink>
</athena>
</file>

<file path=customXml/item1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EEOAAAAAAAABev///8MQWN0aW9uVHlwZVYxAQAAAAd2YWx1ZV9fAAgCAAAAAAAAAAEFAAAABAAAAAkWAAAACRcAAABHEgAAAAAAAAHo////6////wAAAAABBgAAAAQAAAAJGQAAAAkaAAAAXxUAAAAAAAAB5f///+v///8AAAAAAQcAAAAEAAAACRwAAAAJHQAAAEIZAAAAAAAAAeL////r////AAAAAAEIAAAABAAAAAkfAAAACSAAAAANMgAAAAAAAAHf////6////wAAAAABCQAAAAQAAAAJIgAAAAkjAAAA3lQAAAAAAAAB3P///+v///8AAAAAAQoAAAAEAAAACSUAAAAJJgAAAEqCAAAAAAAAAdn////r////AAAAAAELAAAABAAAAAkoAAAACSkAAAD3jAAAAAAAAAHW////6////wAAAAABDAAAAAQAAAAJKwAAAAksAAAAgpEAAAAAAAAB0////+v///8AAAAAAQ0AAAAEAAAACS4AAAAJLwAAAFaXAAAAAAAAAdD////r////AAAAAAEOAAAABAAAAAkxAAAACTIAAABomwAAAAAAAAHN////6////wAAAAABDwAAAAQAAAAJNAAAAAk1AAAAT8kAAAAAAAAByv///+v///8AAAAAARAAAAAEAAAACTcAAAAJOAAAAFjMAAAAAAAAAcf////r////AAAAAAERAAAABAAAAAk6AAAACTsAAADr/AAAAAAAAAHE////6////wAAAAAFEgAAAA1DbGVhckNhbnZhc1YxAgAAAAlTdGFydFRpbWUEVHlwZQAEEAxBY3Rpb25UeXBlVjECAAAAAgAAAG0RAQAAAAAAAcP////r////AAAAAAUTAAAAD1BlbkF0dHJpYnV0ZXNWMQoAAAAHX2NvbG9yQQdfY29sb3JSB19jb2xvckcHX2NvbG9yQgpGaXRUb0N1cnZlBkhlaWdodA5JZ25vcmVQcmVzc3VyZQ1Jc0hpZ2hsaWdodGVyBVNoYXBlBVdpZHRoAAAAAAAAAAAEAAICAgIBBgEBDEJydXNoU2hhcGVWMQIAAAAGAgAAAP8AnkkAAAAAAAAAIkAAAAXC////DEJydXNoU2hhcGVWMQEAAAAHdmFsdWVfXwAIAgAAAAEAAAAAAAAAAAAiQAUUAAAACklua1RyYWNlVjEDAAAADUxpc3RgMStfaXRlbXMMTGlzdGAxK19zaXplD0xpc3RgMStfdmVyc2lvbgQAABhTaGFyZWQuSW5raW5nLklua1BvaW50W10CAAAACAgCAAAACT8AAAATAAAAEwAAAAEWAAAAEwAAAP8AnkkAAAAAAAAAIkAAAAHA////wv///wEAAAAAAAAAAAAiQAEXAAAAFAAAAAlBAAAAHAAAABwAAAABGQAAABMAAAD/AJ5JAAAAAAAAACJAAAABvv///8L///8BAAAAAAAAAAAAIkABGgAAABQAAAAJQwAAAC0AAAAtAAAAARwAAAATAAAA/wCeSQAAAAAAAAAiQAAAAbz////C////AQAAAAAAAAAAACJAAR0AAAAUAAAACUUAAAApAAAAKQAAAAEfAAAAEwAAAP8AnkkAAAAAAAAAIkAAAAG6////wv///wEAAAAAAAAAAAAiQAEgAAAAFAAAAAlHAAAAvwAAAL8AAAABIgAAABMAAAD/AJ5JAAAAAAAAACJAAAABuP///8L///8BAAAAAAAAAAAAIkABIwAAABQAAAAJSQAAABcAAAAXAAAAASUAAAATAAAA/wCeSQAAAAAAAAAiQAAAAbb////C////AQAAAAAAAAAAACJAASYAAAAUAAAACUsAAAAiAAAAIgAAAAEoAAAAEwAAAP8AnkkAAAAAAAAAIkAAAAG0////wv///wEAAAAAAAAAAAAiQAEpAAAAFAAAAAlNAAAAOwAAADsAAAABKwAAABMAAAD/AJ5JAAAAAAAAACJAAAABsv///8L///8BAAAAAAAAAAAAIkABLAAAABQAAAAJTwAAABwAAAAcAAAAAS4AAAATAAAA/wCeSQAAAAAAAAAiQAAAAbD////C////AQAAAAAAAAAAACJAAS8AAAAUAAAACVEAAAARAAAAEQAAAAExAAAAEwAAAP8AnkkAAAAAAAAAIkAAAAGu////wv///wEAAAAAAAAAAAAiQAEyAAAAFAAAAAlTAAAAEwAAABMAAAABNAAAABMAAAD/AJ5JAAAAAAAAACJAAAABrP///8L///8BAAAAAAAAAAAAIkABNQAAABQAAAAJVQAAABgAAAAYAAAAATcAAAATAAAA/wCeSQAAAAAAAAAiQAAAAar////C////AQAAAAAAAAAAACJAATgAAAAUAAAACVcAAAAaAAAAGgAAAAE6AAAAEwAAAP8AnkkAAAAAAAAAIkAAAAGo////wv///wEAAAAAAAAAAAAiQAE7AAAAFAAAAAlZAAAA1gAAANYAAAAHPwAAAAABAAAAIAAAAAQKSW5rUG9pbnRWMQIAAAAJWgAAAAlbAAAACVwAAAAJXQAAAAleAAAACV8AAAAJYAAAAAlhAAAACWIAAAAJYwAAAAlkAAAACWUAAAAJZgAAAAlnAAAACWgAAAAJaQAAAAlqAAAACWsAAAAJbAAAAA0NB0EAAAAAAQAAACAAAAAECklua1BvaW50VjECAAAACW0AAAAJbgAAAAlvAAAACXAAAAAJcQAAAAlyAAAACXMAAAAJdAAAAAl1AAAACXYAAAAJdwAAAAl4AAAACXkAAAAJegAAAAl7AAAACXwAAAAJfQAAAAl+AAAACX8AAAAJgAAAAAmBAAAACYIAAAAJgwAAAAmEAAAACYUAAAAJhgAAAAmHAAAACYgAAAANBAdDAAAAAAEAAABAAAAABApJbmtQb2ludFYxAg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0TB0UAAAAAAQAAAEAAAAAECklua1BvaW50VjECAAAACbYAAAAJtwAAAAm4AAAACbkAAAAJugAAAAm7AAAACbwAAAAJvQAAAAm+AAAACb8AAAAJwAAAAAnBAAAACcIAAAAJwwAAAAnEAAAACcUAAAAJxgAAAAnHAAAACcgAAAAJyQAAAAnKAAAACcsAAAAJzAAAAAnNAAAACc4AAAAJzwAAAAnQAAAACdEAAAAJ0gAAAAnTAAAACdQAAAAJ1QAAAAnWAAAACdcAAAAJ2AAAAAnZAAAACdoAAAAJ2wAAAAncAAAACd0AAAAJ3gAAAA0XB0cAAAAAAQAAAAABAAAECklua1BvaW50VjEC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1BB0kAAAAAAQAAACAAAAAECklua1BvaW50VjECAAAACZ4BAAAJnwEAAAmgAQAACaEBAAAJogEAAAmjAQAACaQBAAAJpQEAAAmmAQAACacBAAAJqAEAAAmpAQAACaoBAAAJqwEAAAmsAQAACa0BAAAJrgEAAAmvAQAACbABAAAJsQEAAAmyAQAACbMBAAAJtAEAAA0JB0sAAAAAAQAAAEAAAAAECklua1BvaW50VjECAAAACbUBAAAJtgEAAAm3AQAACbgBAAAJuQEAAAm6AQAACbsBAAAJvAEAAAm9AQAACb4BAAAJvwEAAAnAAQAACcEBAAAJwgEAAAnDAQAACcQBAAAJxQEAAAnGAQAACccBAAAJyAEAAAnJAQAACcoBAAAJywEAAAnMAQAACc0BAAAJzgEAAAnPAQAACdABAAAJ0QEAAAnSAQAACdMBAAAJ1AEAAAnVAQAACdYBAAANHgdNAAAAAAEAAABAAAAABApJbmtQb2ludFYxAgA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NBQdPAAAAAAEAAAAgAAAABApJbmtQb2ludFYxAgAAAAkSAgAACRMCAAAJFAIAAAkVAgAACRYCAAAJFwIAAAkYAgAACRkCAAAJGgIAAAkbAgAACRwCAAAJHQIAAAkeAgAACR8CAAAJIAIAAAkhAgAACSICAAAJIwIAAAkkAgAACSUCAAAJJgIAAAknAgAACSgCAAAJKQIAAAkqAgAACSsCAAAJLAIAAAktAgAADQQHUQAAAAABAAAAIAAAAAQKSW5rUG9pbnRWMQIAAAAJLgIAAAkvAgAACTACAAAJMQIAAAkyAgAACTMCAAAJNAIAAAk1AgAACTYCAAAJNwIAAAk4AgAACTkCAAAJOgIAAAk7AgAACTwCAAAJPQIAAAk+AgAADQ8HUwAAAAABAAAAIAAAAAQKSW5rUG9pbnRWMQIAAAAJPwIAAAlAAgAACUECAAAJQgIAAAlDAgAACUQCAAAJRQIAAAlGAgAACUcCAAAJSAIAAAlJAgAACUoCAAAJSwIAAAlMAgAACU0CAAAJTgIAAAlPAgAACVACAAAJUQIAAA0NB1UAAAAAAQAAACAAAAAECklua1BvaW50VjECAAAACVICAAAJUwIAAAlUAgAACVUCAAAJVgIAAAlXAgAACVgCAAAJWQIAAAlaAgAACVsCAAAJXAIAAAldAgAACV4CAAAJXwIAAAlgAgAACWECAAAJYgIAAAljAgAACWQCAAAJZQIAAAlmAgAACWcCAAAJaAIAAAlpAgAADQgHVwAAAAABAAAAIAAAAAQKSW5rUG9pbnRWMQIAAAAJagIAAAlrAgAACWwCAAAJbQIAAAluAgAACW8CAAAJcAIAAAlxAgAACXICAAAJcwIAAAl0AgAACXUCAAAJdgIAAAl3AgAACXgCAAAJeQIAAAl6AgAACXsCAAAJfAIAAAl9AgAACX4CAAAJfwIAAAmAAgAACYECAAAJggIAAAmDAgAADQYHWQAAAAABAAAAAAEAAAQKSW5rUG9pbnRWMQIA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0qBVoAAAAKSW5rUG9pbnRWMQQAAAABWAFZDlByZXNzdXJlRmFjdG9yCVRpbWVTdGFtcAAAAAAGBgsQAgAAAK66d0hUEeI/is5fpo29oD8AAAA/AAAAAAAAAAABWwAAAFoAAABo7kw1uxniP+aVrZ9qQaE/AAAAP5wAAAAAAAAAAVwAAABaAAAA21X3Dokq4j86XfuYR8WhPwAAAD+sAAAAAAAAAAFdAAAAWgAAAE69oehWO+I/6uuWiwHNoj8AAAA/rAAAAAAAAAABXgAAAFoAAAB7WCGvi1TiP5Z6Mn671KM/AAAAP7wAAAAAAAAAAV8AAABaAAAAqPOgdcBt4j9GCc5wddykPwAAAD+8AAAAAAAAAAFgAAAAWgAAAI/C9Shcj+I/Sl+3XAxopj8AAAA/ywAAAAAAAAABYQAAAFoAAAB1kUrc97DiP061oEij86c/AAAAP8sAAAAAAAAAAWIAAABaAAAAz8dJaWHj4j+u0tctFwOqPwAAAD/bAAAAAAAAAAFjAAAAWgAAAOExHuMxHuM/tn6qBUUarT8AAAA/6wAAAAAAAAABZAAAAFoAAACwz8dJaWHjPw15ZeunWrA/AAAAP+sAAAAAAAAAAWUAAABaAAAANqFGnQet4z+9svVTLSiyPwAAAD/6AAAAAAAAAAFmAAAAWgAAAKRBGqRBGuQ/G3shr2z9tD8AAAA/+gAAAAAAAAABZwAAAFoAAAD9dxkxq0zkP8kJvaEmBbY/AAAAPwoBAAAAAAAAAWgAAABaAAAAnXpD0a125D8hfP8Qz063PwAAAD8KAQAAAAAAAAFpAAAAWgAAAINJmIRJmOQ/e0NNCqzStz8AAAA/GQEAAAAAAAABagAAAFoAAAD2sEJeF6nkP33uQYB3mLg/AAAAPxkBAAAAAAAAAWsAAABaAAAAseQXS36x5D8p0uj8Zdq4PwAAAD8pAQAAAAAAAAFsAAAAWgAAAGoY7TflueQ/07WPeVQcuT8AAAA/KQEAAAAAAAABbQAAAFoAAABcde+QqCLkP1xiUYIzXJ0/AAAAPwAAAAAAAAAAAW4AAABaAAAApEEapEEa5D9cYlGCM1ydPwAAAD9OAAAAAAAAAAFvAAAAWgAAAOkNRbfaEeQ/vH+IZ6drnz8AAAA/XgAAAAAAAAABcAAAAFoAAAB2pprdDAHkP4rOX6aNvaA/AAAAP14AAAAAAAAAAXEAAABaAAAAvXLF8KX44z+SJEmSJEmiPwAAAD9eAAAAAAAAAAFyAAAAWgAAAEoLGxfY5+M/QrPkhN5Qoz8AAAA/bQAAAAAAAAABcwAAAFoAAADXo3A9CtfjP0YJznB13KQ/AAAAP30AAAAAAAAAAXQAAABaAAAAYzzGYzzG4z/27VJPxm+nPwAAAD99AAAAAAAAAAF1AAAAWgAAAMM5nMM5nOM/sijBGa6Oqz8AAAA/jAAAAAAAAAABdgAAAFoAAACWnhz9BIPjPwpG+P4hnq0/AAAAP4wAAAAAAAAAAXcAAABaAAAAaQOdNtBp4z9hlb5uuRiwPwAAAD+cAAAAAAAAAAF4AAAAWgAAAPab8lwCWeM/DyRaYXMgsT8AAAA/nAAAAAAAAAABeQAAAFoAAADIAHOWzT/jP72y9VMtKLI/AAAAP6wAAAAAAAAAAXoAAABaAAAAVZnIvP8u4z+/XerJ+O2yPwAAAD+sAAAAAAAAAAF7AAAAWgAAACn+SPbKFeM/beyFvLL1sz8AAAA/uwAAAAAAAAABfAAAAFoAAAC1lp4c/QTjP8Wz07WPebQ/AAAAP7sAAAAAAAAAAX0AAABaAAAAQi/0Qi/04j/HXsgrWz+1PwAAAD/LAAAAAAAAAAF+AAAAWgAAAM/HSWlh4+I/HSYWJTjDtT8AAAA/2wAAAAAAAAABfwAAAFoAAABcYJ+Pk9LiPx/RCpsDibY/AAAAP9sAAAAAAAAAAYAAAABaAAAA6Pj0tcXB4j/LtLEX8sq2PwAAAD/qAAAAAAAAAAGBAAAAWgAAAC7FH8leueI/IXz/EM9Otz8AAAA/6gAAAAAAAAABggAAAFoAAAB1kUrc97DiP81fpo29kLc/AAAAP/oAAAAAAAAAAYMAAABaAAAAu11175Co4j8lJ/SGmhS4PwAAAD/6AAAAAAAAAAGEAAAAWgAAAEf2yhXDl+I/0QqbA4lWuD8AAAA/CQEAAAAAAAABhQAAAFoAAABH9soVw5fiP33uQYB3mLg/AAAAPwkBAAAAAAAAAYYAAABaAAAAj8L1KFyP4j8p0uj8Zdq4PwAAAD8ZAQAAAAAAAAGHAAAAWgAAAI/C9Shcj+I/07WPeVQcuT8AAAA/GQEAAAAAAAABiAAAAFoAAADUjiA89YbiP9O1j3lUHLk/AAAAPykBAAAAAAAAAYkAAABaAAAAgR/4gR/44T9pQZFG5y+zPwAAAD8AAAAAAAAAAAGKAAAAWgAAAIEf+IEf+OE/v13qyfjtsj8AAAA/EAAAAAAAAAABiwAAAFoAAACBH/iBH/jhPxN6Q00KrLI/AAAAP24AAAAAAAAAAYwAAABaAAAAO1PNboYA4j8TekNNCqyyPwAAAD9uAAAAAAAAAAGNAAAAWgAAAPWGolvtCOI/E3pDTQqssj8AAAA/fQAAAAAAAAABjgAAAFoAAACuundIVBHiP2eWnNAbarI/AAAAP40AAAAAAAAAAY8AAABaAAAAIiIiIiIi4j9nlpzQG2qyPwAAAD+NAAAAAAAAAAGQAAAAWgAAANtV9w6JKuI/Z5ac0Btqsj8AAAA/nQAAAAAAAAABkQAAAFoAAACVicz77zLiP2eWnNAbarI/AAAAP50AAAAAAAAAAZIAAABaAAAACPF21b1D4j9nlpzQG2qyPwAAAD+sAAAAAAAAAAGTAAAAWgAAAHtYIa+LVOI/Z5ac0Btqsj8AAAA/rAAAAAAAAAABlAAAAFoAAACo86B1wG3iP72y9VMtKLI/AAAAP7wAAAAAAAAAAZUAAABaAAAAG1tLT45+4j+9svVTLSiyPwAAAD+8AAAAAAAAAAGWAAAAWgAAAI/C9Shcj+I/vbL1Uy0osj8AAAA/ywAAAAAAAAABlwAAAFoAAAC7XXXvkKjiP72y9VMtKLI/AAAAP8sAAAAAAAAAAZgAAABaAAAAoSzKoizK4j+9svVTLSiyPwAAAD/bAAAAAAAAAAGZAAAAWgAAAIj7HlbI6+I/vbL1Uy0osj8AAAA/2wAAAAAAAAABmgAAAFoAAAAp/kj2yhXjP72y9VMtKLI/AAAAP/IAAAAAAAAAAZsAAABaAAAAgjRIgzRI4z+9svVTLSiyPwAAAD/yAAAAAAAAAAGcAAAAWgAAAE/S8elri+M/vbL1Uy0osj8AAAA/AQEAAAAAAAABnQAAAFoAAABjPMZjPMbjP72y9VMtKLI/AAAAPwEBAAAAAAAAAZ4AAABaAAAAMNpvynMJ5D+9svVTLSiyPwAAAD8RAQAAAAAAAAGfAAAAWgAAAIoQb1fdO+Q/vbL1Uy0osj8AAAA/EQEAAAAAAAABoAAAAFoAAABXrhi+FH/kPxN6Q00KrLI/AAAAPyEBAAAAAAAAAaEAAABaAAAA9rBCXhep5D9pQZFG5y+zPwAAAD8hAQAAAAAAAAGiAAAAWgAAAJezbP4Z0+Q/FSU4w9Vxsz8AAAA/MAEAAAAAAAABowAAAFoAAAB+gsGxtfTkP23shbyy9bM/AAAAPzABAAAAAAAAAaQAAABaAAAAqh1BeOoN5T9t7IW8svWzPwAAAD9AAQAAAAAAAAGlAAAAWgAAANi4wD4fJ+U/xbPTtY95tD8AAAA/TwEAAAAAAAABpgAAAFoAAAAEVEAFVEDlP8Wz07WPebQ/AAAAP08BAAAAAAAAAacAAABaAAAAd7vq3iFR5T9vl3oyfru0PwAAAD9fAQAAAAAAAAGoAAAAWgAAAOoilbjvYeU/b5d6Mn67tD8AAAA/XwEAAAAAAAABqQAAAFoAAABdij+SvXLlPxt7Ia9s/bQ/AAAAP18BAAAAAAAAAaoAAABaAAAAiyW/WPKL5T8beyGvbP20PwAAAD9vAQAAAAAAAAGrAAAAWgAAAERZlEVZlOU/G3shr2z9tD8AAAA/bwEAAAAAAAABrAAAAFoAAAC3wD4fJ6XlPxt7Ia9s/bQ/AAAAP34BAAAAAAAAAa0AAABaAAAAKijp+PS15T8beyGvbP20PwAAAD9+AQAAAAAAAAGuAAAAWgAAAJ6Pk9LCxuU/G3shr2z9tD8AAAA/jgEAAAAAAAABrwAAAFoAAABYw2i/Kc/lP2+XejJ+u7Q/AAAAP54BAAAAAAAAAbAAAABaAAAAEfc9rJDX5T9vl3oyfru0PwAAAD+eAQAAAAAAAAGxAAAAWgAAABH3PayQ1+U/xbPTtY95tD8AAAA/OgIAAAAAAAABsgAAAFoAAACej5PSwsblP8Wz07WPebQ/AAAAPzoCAAAAAAAAAbMAAABaAAAAcfQTDI6t5T8Z0Cw5oTe0PwAAAD9JAgAAAAAAAAG0AAAAWgAAAIslv1jyi+U/wwjfP8Szsz8AAAA/SQIAAAAAAAABtQAAAFoAAADqIpW472HlPxUlOMPVcbM/AAAAP1kCAAAAAAAAAbYAAABaAAAA9YaiW+0I4j8NeWXrp1qwPwAAAD8AAAAAAAAAAAG3AAAAWgAAAPWGolvtCOI/YZW+brkYsD8AAAA/PwAAAAAAAAABuAAAAFoAAAA7U81uhgDiP2GVvm65GLA/AAAAPz8AAAAAAAAAAbkAAABaAAAAgR/4gR/44T9hlb5uuRiwPwAAAD9OAAAAAAAAAAG6AAAAWgAAAIEf+IEf+OE/ZmMv5JWtrz8AAAA/XgAAAAAAAAABuwAAAFoAAADI6yKVuO/hP2ZjL+SVra8/AAAAP14AAAAAAAAAAbwAAABaAAAADrhNqFHn4T9mYy/kla2vPwAAAD9uAAAAAAAAAAG9AAAAWgAAAFWEeLvq3uE/ZmMv5JWtrz8AAAA/bgAAAAAAAAABvgAAAFoAAACaUKPOg9bhP2ZjL+SVra8/AAAAP30AAAAAAAAAAb8AAABaAAAAJ+n49LXF4T9hlb5uuRiwPwAAAD99AAAAAAAAAAHAAAAAWgAAALSBThvotOE/YZW+brkYsD8AAAA/jQAAAAAAAAABwQAAAFoAAABAGqRBGqThPw15ZeunWrA/AAAAP40AAAAAAAAAAcIAAABaAAAAh+bOVLOb4T8NeWXrp1qwPwAAAD+cAAAAAAAAAAHDAAAAWgAAAM2y+WdMk+E/t1wMaJacsD8AAAA/nAAAAAAAAAABxAAAAFoAAABaS0+OfoLhP7dcDGiWnLA/AAAAP6wAAAAAAAAAAcUAAABaAAAAoBd6oRd64T9jQLPkhN6wPwAAAD+sAAAAAAAAAAHGAAAAWgAAAOfjpLSwceE/DyRaYXMgsT8AAAA/vAAAAAAAAAABxwAAAFoAAAAtsM/HSWnhPw8kWmFzILE/AAAAP8sAAAAAAAAAAcgAAABaAAAAc3z62uJg4T+5BwHeYWKxPwAAAD/LAAAAAAAAAAHJAAAAWgAAALpIJe57WOE/ZeunWlCksT8AAAA/2wAAAAAAAAABygAAAFoAAAC6SCXue1jhPxHPTtc+5rE/AAAAPzcBAAAAAAAAAcsAAABaAAAAukgl7ntY4T+9svVTLSiyPwAAAD9HAQAAAAAAAAHMAAAAWgAAALpIJe57WOE/Z5ac0Btqsj8AAAA/RwEAAAAAAAABzQAAAFoAAAC6SCXue1jhPxN6Q00KrLI/AAAAP1YBAAAAAAAAAc4AAABaAAAAc3z62uJg4T+/XerJ+O2yPwAAAD9WAQAAAAAAAAHPAAAAWgAAAOfjpLSwceE/aUGRRucvsz8AAAA/ZgEAAAAAAAAB0AAAAFoAAACgF3qhF3rhP2lBkUbnL7M/AAAAP2YBAAAAAAAAAdEAAABaAAAAWktPjn6C4T/DCN8/xLOzPwAAAD92AQAAAAAAAAHSAAAAWgAAABR/JHvliuE/wwjfP8Szsz8AAAA/hQEAAAAAAAAB0wAAAFoAAADNsvlnTJPhP23shbyy9bM/AAAAP4UBAAAAAAAAAdQAAABaAAAAh+bOVLOb4T8Z0Cw5oTe0PwAAAD+kAQAAAAAAAAHVAAAAWgAAAEAapEEapOE/GdAsOaE3tD8AAAA/pAEAAAAAAAAB1gAAAFoAAABAGqRBGqThP8Wz07WPebQ/AAAAP6QBAAAAAAAAAdcAAABaAAAA+k15LoGs4T/Fs9O1j3m0PwAAAD+0AQAAAAAAAAHYAAAAWgAAAPpNeS6BrOE/b5d6Mn67tD8AAAA/tAEAAAAAAAAB2QAAAFoAAABttSMIT73hPxt7Ia9s/bQ/AAAAP8QBAAAAAAAAAdoAAABaAAAAJ+n49LXF4T/HXsgrWz+1PwAAAD/EAQAAAAAAAAHbAAAAWgAAAOEczuEczuE/c0JvqEmBtT8AAAA/0wEAAAAAAAAB3AAAAFoAAADhHM7hHM7hPx0mFiU4w7U/AAAAP9MBAAAAAAAAAd0AAABaAAAAmlCjzoPW4T8dJhYlOMO1PwAAAD/jAQAAAAAAAAHeAAAAWgAAAJpQo86D1uE/yQm9oSYFtj8AAAA/4wEAAAAAAAAB3wAAAFoAAAD+cpbNP2O6Py1KcIar4+4/AAAAPwAAAAAAAAAAAeAAAABaAAAA/nKWzT9juj+hJgVW6evuPwAAAD8vAAAAAAAAAAHhAAAAWgAAAP5yls0/Y7o/FwOaJSf07j8AAAA/PwAAAAAAAAAB4gAAAFoAAADKEEA0d6a6P43fLvVk/O4/AAAAP04AAAAAAAAAAeMAAABaAAAAmq7pmq7puj8DvMPEogTvPwAAAD9OAAAAAAAAAAHkAAAAWgAAAJqu6Zqu6bo/eZhYlOAM7z8AAAA/XgAAAAAAAAAB5QAAAFoAAABmTJMB5iy7P+107WMeFe8/AAAAP14AAAAAAAAAAeYAAABaAAAAMuo8aB1wuz9jUYIzXB3vPwAAAD9tAAAAAAAAAAHnAAAAWgAAAM4lkDWM9rs/TQqs0tct7z8AAAA/fQAAAAAAAAAB6AAAAFoAAACawzmcwzm8P8PmQKIVNu8/AAAAP30AAAAAAAAAAekAAABaAAAAZmHjAvt8vD85w9VxUz7vPwAAAD+NAAAAAAAAAAHqAAAAWgAAADL/jGkywLw/I3z/EM9O7z8AAAA/nAAAAAAAAAAB6wAAAFoAAADOOuA2oUa9P5lYlOAMV+8/AAAAP5wAAAAAAAAAAewAAABaAAAAmtiJndiJvT8PNSmwSl/vPwAAAD+sAAAAAAAAAAHtAAAAWgAAADYU3WpHEL4/gxG+f4hn7z8AAAA/rAAAAAAAAAAB7gAAAFoAAAACsobRflO+P/ntUk/Gb+8/AAAAP7wAAAAAAAAAAe8AAABaAAAAzk8wOLaWvj9vyuceBHjvPwAAAD/LAAAAAAAAAAHwAAAAWgAAAJrt2Z7t2b4/b8rnHgR47z8AAAA/ywAAAAAAAAAB8QAAAFoAAABqi4MFJR2/P+OmfO5BgO8/AAAAP8sAAAAAAAAAAfIAAABaAAAANiktbFxgvz9ZgxG+f4jvPwAAAD/bAAAAAAAAAAHzAAAAWgAAAALH1tKTo78/WYMRvn+I7z8AAAA/8gAAAAAAAAAB9AAAAFoAAADOZIA5y+a/P1mDEb5/iO8/AAAAP/IAAAAAAAAAAfUAAABaAAAANdBpA502wD/PX6aNvZDvPwAAAD8CAQAAAAAAAAH2AAAAWgAAAAFuE2rUecA/z1+mjb2Q7z8AAAA/AgEAAAAAAAAB9wAAAFoAAAC12hGEp97AP0M8O137mO8/AAAAPwIBAAAAAAAAAfgAAABaAAAAg3i76t4hwT9DPDtd+5jvPwAAAD8SAQAAAAAAAAH5AAAAWgAAAB20DrhNqME/uRjQLDmh7z8AAAA/IQEAAAAAAAAB+gAAAFoAAADPIA3SIA3CPy/1ZPx2qe8/AAAAPyEBAAAAAAAAAfsAAABaAAAAa1xgn4+Twj+l0fnLtLHvPwAAAD8xAQAAAAAAAAH8AAAAWgAAAFNABVRABcQ/j4ojazDC7z8AAAA/QQEAAAAAAAAB/QAAAFoAAABTVVVVVVXFP3tDTQqs0u8/AAAAP2ABAAAAAAAAAf4AAABaAAAAieFL8Ueyxz/xH+LZ6drvPwAAAD9vAQAAAAAAAAH/AAAAWgAAAFd/9Vd/9cc/8R/i2ena7z8AAAA/fwEAAAAAAAABAAEAAFoAAAAjHZ++tjjIP/Ef4tnp2u8/AAAAP38BAAAAAAAAAQEBAABaAAAAC+zzcVJayD/xH+LZ6drvPwAAAD9/AQAAAAAAAAECAQAAWgAAAL1Y8oslv8g/8R/i2ena7z8AAAA/jwEAAAAAAAABAwEAAFoAAABvxfCl+CPJP/Ef4tnp2u8/AAAAP48BAAAAAAAAAQQBAABaAAAAIzLvv8uIyT/xH+LZ6drvPwAAAD/dAQAAAAAAAAEFAQAAWgAAAO4DP/ADP9A/8R/i2ena7z8AAAA/7AEAAAAAAAABBgEAAFoAAAAW2OfjpLTQP/Ef4tnp2u8/AAAAP+wBAAAAAAAAAQcBAABaAAAA/KY8l0DW0D/xH+LZ6drvPwAAAD/sAQAAAAAAAAEIAQAAWgAAAOJ1kUrc99A/8R/i2ena7z8AAAA/7AEAAAAAAAABCQEAAFoAAABW3TskqgjRP/Ef4tnp2u8/AAAAP/wBAAAAAAAAAQoBAABaAAAAykTm/XcZ0T/xH+LZ6drvPwAAAD/8AQAAAAAAAAELAQAAWgAAADyskNdFKtE/8R/i2ena7z8AAAA/DAIAAAAAAAABDAEAAFoAAACwEzuxEzvRP3tDTQqs0u8/AAAAPwwCAAAAAAAAAQ0BAABaAAAAInvliuFL0T8FZ7g6bsrvPwAAAD8bAgAAAAAAAAEOAQAAWgAAAJbij2SvXNE/j4ojazDC7z8AAAA/KwIAAAAAAAABDwEAAFoAAABKT45+gsHRP89fpo29kO8/AAAAPysCAAAAAAAAARABAABaAAAAvLY4WFDS0T/jpnzuQYDvPwAAAD87AgAAAAAAAAERAQAAWgAAAKSFjQvs89E/+e1ST8Zv7z8AAAA/SgIAAAAAAAABEgEAAFoAAAAW7TfluQTSPw81KbBKX+8/AAAAP0oCAAAAAAAAARMBAABaAAAA/ruMmFUm0j+ZWJTgDFfvPwAAAD9KAgAAAAAAAAEUAQAAWgAAAHAjN3IjN9I/rZ9qQZFG7z8AAAA/WgIAAAAAAAABFQEAAFoAAADkiuFL8UfSP8PmQKIVNu8/AAAAP2kCAAAAAAAAARYBAABaAAAAylk2/4xp0j/ZLRcDmiXvPwAAAD9pAgAAAAAAAAEXAQAAWgAAAD7B4NhaetI/7XTtYx4V7z8AAAA/eQIAAAAAAAABGAEAAFoAAAAkkDWM9pvSP3mYWJTgDO8/AAAAP4kCAAAAAAAAARkBAABaAAAAlvffZcSs0j8DvMPEogTvPwAAAD+JAgAAAAAAAAEaAQAAWgAAAJb332XErNI/jd8u9WT87j8AAAA/iQIAAAAAAAABGwEAAFoAAAAKX4o/kr3SPxcDmiUn9O4/AAAAP5gCAAAAAAAAARwBAABaAAAACl+KP5K90j+hJgVW6evuPwAAAD+oAgAAAAAAAAEdAQAAWgAAAPAt3/It39I/LUpwhqvj7j8AAAA/qAIAAAAAAAABHgEAAFoAAABmlYnM++/SP8u0sRfyyu4/AAAAP7gCAAAAAAAAAR8BAABaAAAA2PwzpskA0z/h+4d4drruPwAAAD+4AgAAAAAAAAEgAQAAWgAAAMDLiFllItM/ax/zqDiy7j8AAAA/uAIAAAAAAAABIQEAAFoAAAAyMzMzMzPTPwuKNDp/me4/AAAAP8cCAAAAAAAAASIBAABaAAAAGAKI5s5U0z+XrZ9qQZHuPwAAAD/XAgAAAAAAAAEjAQAAWgAAAIxpMsCcZdM/Nxjh+4d47j8AAAA/1wIAAAAAAAABJAEAAFoAAACMaTLAnGXTP0tft1wMaO4/AAAAP+YCAAAAAAAAASUBAABaAAAAANHcmWp20z9hpo29kFfuPwAAAD/mAgAAAAAAAAEmAQAAWgAAAHI4h3M4h9M/de1jHhVH7j8AAAA/5gIAAAAAAAABJwEAAFoAAAByOIdzOIfTPxVYpa9bLu4/AAAAP/YCAAAAAAAAASgBAABaAAAA5p8xTQaY0z8pn3sQ4B3uPwAAAD8GAwAAAAAAAAEpAQAAWgAAAOafMU0GmNM/yQm9oSYF7j8AAAA/GAMAAAAAAAABKgEAAFoAAADmnzFNBpjTP2l0/jJt7O0/AAAAPxgDAAAAAAAAASsBAABaAAAA5p8xTQaY0z9/u9ST8dvtPwAAAD8YAwAAAAAAAAEsAQAAWgAAAOafMU0GmNM/kwKr9HXL7T8AAAA/KAMAAAAAAAABLQEAAFoAAADmnzFNBpjTPzNt7IW8su0/AAAAPygDAAAAAAAAAS4BAABaAAAAcjiHcziH0z9JtMLmQKLtPwAAAD84AwAAAAAAAAEvAQAAWgAAAADR3JlqdtM/09ctFwOa7T8AAAA/OAMAAAAAAAABMAEAAFoAAACMaTLAnGXTP137mEfFke0/AAAAP0cDAAAAAAAAATEBAABaAAAApprdDAFE0z/nHgR4h4ntPwAAAD9HAwAAAAAAAAEyAQAAWgAAAMDLiFllItM//WXa2At57T8AAAA/VwMAAAAAAAABMwEAAFoAAABMZN5/lxHTP4eJRQnOcO0/AAAAP1cDAAAAAAAAATQBAABaAAAAZpWJzPvv0j+d0BtqUmDtPwAAAD9mAwAAAAAAAAE1AQAAWgAAAH7GNBlgztI/J/SGmhRY7T8AAAA/ZgMAAAAAAAABNgEAAFoAAAAkkDWM9pvSPz07XfuYR+0/AAAAP3YDAAAAAAAAATcBAABaAAAA5IrhS/FH0j/dpZ6M3y7tPwAAAD92AwAAAAAAAAE4AQAAWgAAAKSFjQvs89E/fRDgHSYW7T8AAAA/hgMAAAAAAAABOQEAAFoAAABkgDnL5p/RPxt7Ia9s/ew/AAAAP4YDAAAAAAAAAToBAABaAAAAPKyQ10Uq0T+75WJAs+TsPwAAAD+VAwAAAAAAAAE7AQAAWgAAABbY5+OktNA/W1Ck0fnL7D8AAAA/lQMAAAAAAAABPAEAAFoAAADuAz/wAz/QP2+XejJ+u+w/AAAAP6UDAAAAAAAAAT0BAABaAAAAdy6BrGG0zz+F3lCTAqvsPwAAAD+lAwAAAAAAAAE+AQAAWgAAABFVhHi76s4/myUn9Iaa7D8AAAA/tQMAAAAAAAABPwEAAFoAAAB3GTGrTGTOPyVJkiRJkuw/AAAAP7UDAAAAAAAAAUABAABaAAAA9Q6JKkK8zT87kGiFzYHsPwAAAD/EAwAAAAAAAAFBAQAAWgAAAFvTNV3TNc0/xbPTtY957D8AAAA/xAMAAAAAAAABQgEAAFoAAADbyI3cyI3MP0/XPuZRcew/AAAAP9QDAAAAAAAAAUMBAABaAAAAQY06D1oHzD/b+qkWFGnsPwAAAD/UAwAAAAAAAAFEAQAAWgAAAKdR50HrgMs/2/qpFhRp7D8AAAA/4wMAAAAAAAABRQEAAFoAAAANFpR0fPrKP9v6qRYUaew/AAAAP+MDAAAAAAAAAUYBAABaAAAAV6mVWqmVyj/b+qkWFGnsPwAAAD/zAwAAAAAAAAFHAQAAWgAAAL1tQo06D8o/2/qpFhRp7D8AAAA/8wMAAAAAAAABSAEAAFoAAAA9Y5oMMGfJP9v6qRYUaew/AAAAPwMEAAAAAAAAAUkBAABaAAAA8bpIJe57yD/b+qkWFGnsPwAAAD8DBAAAAAAAAAFKAQAAWgAAAInhS/FHssc/2/qpFhRp7D8AAAA/IgQAAAAAAAABSwEAAFoAAAA7OfoJBsfGP8Wz07WPeew/AAAAPyIEAAAAAAAAAUwBAABaAAAAB8JTbyi6xT87kGiFzYHsPwAAAD8yBAAAAAAAAAFNAQAAWgAAANNKrdRKrcQ/JUmSJEmS7D8AAAA/MgQAAAAAAAABTgEAAFoAAABrcbCgpOPDP5slJ/SGmuw/AAAAPzIEAAAAAAAAAU8BAABaAAAA62YIIJo7wz8PArzDxKLsPwAAAD9BBAAAAAAAAAFQAQAAWgAAAIWNC+zzccI/hd5QkwKr7D8AAAA/QQQAAAAAAAABUQEAAFoAAADpUbgehevBP4XeUJMCq+w/AAAAP0EEAAAAAAAAAVIBAABaAAAATxZlURZlwT9vl3oyfrvsPwAAAD9RBAAAAAAAAAFTAQAAWgAAAJupZjdDAME/b5d6Mn677D8AAAA/UQQAAAAAAAABVAEAAFoAAADpPGgdcJvAP+VzDwK8w+w/AAAAP2AEAAAAAAAAAVUBAABaAAAANdBpA502wD9bUKTR+cvsPwAAAD9wBAAAAAAAAAFWAQAAWgAAAALH1tKTo78/W1Ck0fnL7D8AAAA/cAQAAAAAAAABVwEAAFoAAACa7dme7dm+P9EsOaE31Ow/AAAAP4AEAAAAAAAAAVgBAABaAAAAZnYzBBDNvT9FCc5wddzsPwAAAD+ABAAAAAAAAAFZAQAAWgAAAAKdNtBpA70/RQnOcHXc7D8AAAA/gAQAAAAAAAABWgEAAFoAAADOJZA1jPa7P7vlYkCz5Ow/AAAAP48EAAAAAAAAAVsBAABaAAAAZkyTAeYsuz+75WJAs+TsPwAAAD+fBAAAAAAAAAFcAQAAWgAAAP5yls0/Y7o/McL3D/Hs7D8AAAA/rwQAAAAAAAABXQEAAFoAAACamZmZmZm5P6eejN8u9ew/AAAAP68EAAAAAAAAAV4BAABaAAAAloRJmIRJuD8beyGvbP3sPwAAAD+vBAAAAAAAAAFfAQAAWgAAAC6rTGTef7c/G3shr2z97D8AAAA/vgQAAAAAAAABYAEAAFoAAADG0U8wOLa2P5FXtn6qBe0/AAAAP74EAAAAAAAAAWEBAABaAAAALpb8Yskvtj+RV7Z+qgXtPwAAAD/OBAAAAAAAAAFiAQAAWgAAAF74UvyR7LU/BzRLTugN7T8AAAA/zgQAAAAAAAABYwEAAFoAAACSWqmVWqm1Pwc0S07oDe0/AAAAP84EAAAAAAAAAWQBAABaAAAAklqplVqptT99EOAdJhbtPwAAAD/tBAAAAAAAAAFlAQAAWgAAAMa8/y4jZrU/fRDgHSYW7T8AAAA//QQAAAAAAAABZgEAAFoAAADGvP8uI2a1P/HsdO1jHu0/AAAAPwwFAAAAAAAAAWcBAABaAAAA+h5WyOsitT/dpZ6M3y7tPwAAAD8cBQAAAAAAAAFoAQAAWgAAAPoeVsjrIrU/x17IK1s/7T8AAAA/HAUAAAAAAAABaQEAAFoAAABe4wL7fJy0Pz07XfuYR+0/AAAAPxwFAAAAAAAAAWoBAABaAAAAkkVZlEVZtD+d0BtqUmDtPwAAAD8cBQAAAAAAAAFrAQAAWgAAAPYJBsfW0rM/h4lFCc5w7T8AAAA/KwUAAAAAAAABbAEAAFoAAAAqbFxgn4+zP3NCb6hJge0/AAAAPysFAAAAAAAAAW0BAABaAAAAXs6y+WdMsz9d+5hHxZHtPwAAAD87BQAAAAAAAAFuAQAAWgAAAJIwCZMwCbM/09ctFwOa7T8AAAA/OwUAAAAAAAABbwEAAFoAAACSMAmTMAmzP7+QV7Z+qu0/AAAAP0oFAAAAAAAAAXABAABaAAAAwpJfLPnFsj8zbeyFvLLtPwAAAD9aBQAAAAAAAAFxAQAAWgAAAMKSXyz5xbI/qUmBVfq67T8AAAA/WgUAAAAAAAABcgEAAFoAAADCkl8s+cWyP5MCq/R1y+0/AAAAP1oFAAAAAAAAAXMBAABaAAAAwpJfLPnFsj8J3z/Es9PtPwAAAD9qBQAAAAAAAAF0AQAAWgAAAMKSXyz5xbI/f7vUk/Hb7T8AAAA/agUAAAAAAAABdQEAAFoAAADCkl8s+cWyP/WXaWMv5O0/AAAAP3kFAAAAAAAAAXYBAABaAAAAwpJfLPnFsj9pdP4ybeztPwAAAD95BQAAAAAAAAF3AQAAWgAAAMKSXyz5xbI/31CTAqv07T8AAAA/iQUAAAAAAAABeAEAAFoAAADCkl8s+cWyP1UtKNLo/O0/AAAAP5kFAAAAAAAAAXkBAABaAAAAwpJfLPnFsj8/5lFxZA3uPwAAAD+oBQAAAAAAAAF6AQAAWgAAAF7OsvlnTLM/izQ6f5k27j8AAAA/xwUAAAAAAAABewEAAFoAAACSRVmURVm0PyHRCpsDie4/AAAAP8cFAAAAAAAAAXwBAABaAAAAKoGsYbTftD+XrZ9qQZHuPwAAAD/HBQAAAAAAAAF9AQAAWgAAAMa8/y4jZrU/gWbJCb2h7j8AAAA/1wUAAAAAAAABfgEAAFoAAACSWqmVWqm1P2sf86g4su4/AAAAP9cFAAAAAAAAAX8BAABaAAAAXvhS/JHstT/h+4d4drruPwAAAD/nBQAAAAAAAAGAAQAAWgAAAC6W/GLJL7Y/V9gcSLTC7j8AAAA/5wUAAAAAAAABgQEAAFoAAAD6M6bJAHO2P8u0sRfyyu4/AAAAP/YFAAAAAAAAAYIBAABaAAAA+jOmyQBztj9BkUbnL9PuPwAAAD/2BQAAAAAAAAGDAQAAWgAAAMbRTzA4trY/QZFG5y/T7j8AAAA/BgYAAAAAAAABhAEAAFoAAADG0U8wOLa2P7dt27Zt2+4/AAAAPwYGAAAAAAAAAYUBAABaAAAAkm/5lm/5tj+3bdu2bdvuPwAAAD8lBgAAAAAAAAGGAQAAWgAAAGINo/2mPLc/oSYFVunr7j8AAAA/JQYAAAAAAAABhwEAAFoAAAD6SPbKFcO3P43fLvVk/O4/AAAAPyUGAAAAAAAAAYgBAABaAAAAxuafMU0GuD95mFiU4AzvPwAAAD8lBgAAAAAAAAGJAQAAWgAAAJaESZiESbg/7XTtYx4V7z8AAAA/NQYAAAAAAAABigEAAFoAAAAuwJxl88+4P9ktFwOaJe8/AAAAPzUGAAAAAAAAAYsBAABaAAAAyvvvMmJWuT/D5kCiFTbvPwAAAD9EBgAAAAAAAAGMAQAAWgAAADLV7GYIILo/rZ9qQZFG7z8AAAA/RAYAAAAAAAABjQEAAFoAAADKEEA0d6a6P5lYlOAMV+8/AAAAP1QGAAAAAAAAAY4BAABaAAAAMuo8aB1wuz+DEb5/iGfvPwAAAD9kBgAAAAAAAAGPAQAAWgAAAJrDOZzDObw/+e1ST8Zv7z8AAAA/ZAYAAAAAAAABkAEAAFoAAAAy/4xpMsC8P+OmfO5BgO8/AAAAP3MGAAAAAAAAAZEBAABaAAAAzjrgNqFGvT9ZgxG+f4jvPwAAAD9zBgAAAAAAAAGSAQAAWgAAADYU3WpHEL4/WYMRvn+I7z8AAAA/gwYAAAAAAAABkwEAAFoAAAACsobRflO+P1mDEb5/iO8/AAAAP4MGAAAAAAAAAZQBAABaAAAAmu3Znu3Zvj9ZgxG+f4jvPwAAAD+TBgAAAAAAAAGVAQAAWgAAADYpLWxcYL8/WYMRvn+I7z8AAAA/kwYAAAAAAAABlgEAAFoAAAACx9bSk6O/P1mDEb5/iO8/AAAAP6IGAAAAAAAAAZcBAABaAAAATwEVUAEVwD9ZgxG+f4jvPwAAAD+yBgAAAAAAAAGYAQAAWgAAADXQaQOdNsA/WYMRvn+I7z8AAAA/wQYAAAAAAAABmQEAAFoAAAAbn762OFjAP1mDEb5/iO8/AAAAP9EGAAAAAAAAAZoBAABaAAAAAW4TatR5wD9ZgxG+f4jvPwAAAD/RBgAAAAAAAAGbAQAAWgAAAOk8aB1wm8A/WYMRvn+I7z8AAAA/4QYAAAAAAAABnAEAAFoAAABPFmVRFmXBP1mDEb5/iO8/AAAAPwAHAAAAAAAAAZ0BAABaAAAANeW5BLKGwT9ZgxG+f4jvPwAAAD8kBwAAAAAAAAGeAQAAWgAAAManry0OFrQ/Phm/XerJyD8AAAA/AAAAAAAAAAABnwEAAFoAAACSRVmURVm0Pz4Zv13qycg/AAAAP40AAAAAAAAAAaABAABaAAAAKoGsYbTftD8+Gb9d6snIPwAAAD+cAAAAAAAAAAGhAQAAWgAAAJJaqZVaqbU/Phm/XerJyD8AAAA/nAAAAAAAAAABogEAAFoAAAD6M6bJAHO2Pz4Zv13qycg/AAAAP6wAAAAAAAAAAaMBAABaAAAAYg2j/aY8tz8UixKc4erIPwAAAD+7AAAAAAAAAAGkAQAAWgAAAGIi8/67jLg/FIsSnOHqyD8AAAA/uwAAAAAAAAABpQEAAFoAAABmN0MA0dy5P+r8ZdrYC8k/AAAAP8sAAAAAAAAAAaYBAABaAAAAZkyTAeYsuz++brkY0CzJPwAAAD/LAAAAAAAAAAGnAQAAWgAAAM464DahRr0/luAMV8dNyT8AAAA/ywAAAAAAAAABqAEAAFoAAACa7dme7dm+P5bgDFfHTck/AAAAP9sAAAAAAAAAAakBAABaAAAAAW4TatR5wD9qUmCVvm7JPwAAAD/bAAAAAAAAAAGqAQAAWgAAAAODY2vpycE/alJglb5uyT8AAAA/6gAAAAAAAAABqwEAAFoAAAAfyV65YvjCP2pSYJW+bsk/AAAAP/oAAAAAAAAAAawBAABaAAAAU0AFVEAFxD9qUmCVvm7JPwAAAD8lAQAAAAAAAAGtAQAAWgAAAKES9z2skMc/alJglb5uyT8AAAA/JQEAAAAAAAABrgEAAFoAAAAL7PNxUlrIP2pSYJW+bsk/AAAAPyUBAAAAAAAAAa8BAABaAAAAPWOaDDBnyT9qUmCVvm7JPwAAAD81AQAAAAAAAAGwAQAAWgAAANee7dme7ck/alJglb5uyT8AAAA/NQEAAAAAAAABsQEAAFoAAACjPJdA1jDKP2pSYJW+bsk/AAAAP0QBAAAAAAAAAbIBAABaAAAAV6mVWqmVyj9qUmCVvm7JPwAAAD9EAQAAAAAAAAGzAQAAWgAAAEF46g1Ft8o/alJglb5uyT8AAAA/VAEAAAAAAAABtAEAAFoAAAAnRz/B4NjKP2pSYJW+bsk/AAAAP2QBAAAAAAAAAbUBAABaAAAA4BdLfrHkpz/Hb5d6Mn7jPwAAAD8AAAAAAAAAAAG2AQAAWgAAAHhTnksga6g/UZMCq/R14z8AAAA/PwAAAAAAAAABtwEAAFoAAAAUj/EYj/GoP9y2bdu2beM/AAAAPz8AAAAAAAAAAbgBAABaAAAASAaYs2z+qT/ctm3btm3jPwAAAD9OAAAAAAAAAAG5AQAAWgAAABS5kRu5kas/3LZt27Zt4z8AAAA/TgAAAAAAAAABugEAAFoAAAC09OToJxisP2ba2At5ZeM/AAAAP1YAAAAAAAAAAbsBAABaAAAA6GuLgwUlrT9m2tgLeWXjPwAAAD9WAAAAAAAAAAG8AQAAWgAAAICn3lB0q60/ZtrYC3ll4z8AAAA/ZgAAAAAAAAABvQEAAFoAAAC0HoXrUbiuP2ba2At5ZeM/AAAAP2YAAAAAAAAAAb4BAABaAAAAUFrYuMA+rz9m2tgLeWXjPwAAAD91AAAAAAAAAAG/AQAAWgAAAOiVK4Yvxa8/ZtrYC3ll4z8AAAA/dQAAAAAAAAABwAEAAFoAAADCaL8pzyWwP2ba2At5ZeM/AAAAP4UAAAAAAAAAAcEBAABaAAAAWqQS9z2ssD9m2tgLeWXjPwAAAD+FAAAAAAAAAAHCAQAAWgAAAPbfZcSsMrE/ZtrYC3ll4z8AAAA/lQAAAAAAAAABwwEAAFoAAACOG7mRG7mxP2ba2At5ZeM/AAAAP5UAAAAAAAAAAcQBAABaAAAAKlcMX4o/sj9m2tgLeWXjPwAAAD+kAAAAAAAAAAHFAQAAWgAAAJIwCZMwCbM/ZtrYC3ll4z8AAAA/tAAAAAAAAAABxgEAAFoAAADGp68tDha0P9y2bdu2beM/AAAAP7QAAAAAAAAAAccBAABaAAAA+h5WyOsitT/ctm3btm3jPwAAAD+0AAAAAAAAAAHIAQAAWgAAAPozpskAc7Y/UZMCq/R14z8AAAA/wwAAAAAAAAAByQEAAFoAAABiIvP+u4y4P1GTAqv0deM/AAAAP8MAAAAAAAAAAcoBAABaAAAA/nKWzT9juj/Hb5d6Mn7jPwAAAD/TAAAAAAAAAAHLAQAAWgAAAM4lkDWM9rs/PEwsSnCG4z8AAAA/0wAAAAAAAAABzAEAAFoAAAA2FN1qRxC+PzxMLEpwhuM/AAAAP+MAAAAAAAAAAc0BAABaAAAATwEVUAEVwD+xKMEZro7jPwAAAD/jAAAAAAAAAAHOAQAAWgAAAM8LvdALvcA/sSjBGa6O4z8AAAA/8gAAAAAAAAABzwEAAFoAAAA15bkEsobBP7EowRmujuM/AAAAPwIBAAAAAAAAAdABAABaAAAAn762OFhQwj8nBVbp65bjPwAAAD8CAQAAAAAAAAHRAQAAWgAAADn6CQbH1sI/neHquCmf4z8AAAA/AgEAAAAAAAAB0gEAAFoAAADRNV3TNV3DPxG+f4hnp+M/AAAAPxIBAAAAAAAAAdMBAABaAAAAn9MGOm2gwz8Rvn+IZ6fjPwAAAD8SAQAAAAAAAAHUAQAAWgAAAGtxsKCk48M/Eb5/iGen4z8AAAA/IQEAAAAAAAAB1QEAAFoAAABTQAVUQAXEP4eaFFilr+M/AAAAPzEBAAAAAAAAAdYBAABaAAAAOQ9aB9wmxD+HmhRYpa/jPwAAAD8xAQAAAAAAAAHXAQAAWgAAAB20DrhNqME/x2+XejJ+4z8AAAA/AAAAAAAAAAAB2AEAAFoAAAAdtA64TajBPzxMLEpwhuM/AAAAPw8AAAAAAAAAAdkBAABaAAAANeW5BLKGwT+d4eq4KZ/jPwAAAD8PAAAAAAAAAAHaAQAAWgAAADXluQSyhsE/Eb5/iGen4z8AAAA/KQAAAAAAAAAB2wEAAFoAAAA15bkEsobBP3JTPvcgwOM/AAAAPykAAAAAAAAAAdwBAABaAAAANeW5BLKGwT9dDGiWnNDjPwAAAD85AAAAAAAAAAHdAQAAWgAAADXluQSyhsE/vqEmBVbp4z8AAAA/OQAAAAAAAAAB3gEAAFoAAAA15bkEsobBPx435XMPAuQ/AAAAP0gAAAAAAAAAAd8BAABaAAAANeW5BLKGwT/fYWJRgjPkPwAAAD9IAAAAAAAAAAHgAQAAWgAAADXluQSyhsE/KbBKX7dc5D8AAAA/WAAAAAAAAAAB4QEAAFoAAAAdtA64TajBP+raxzwqjuQ/AAAAP1gAAAAAAAAAAeIBAABaAAAA6VG4HoXrwT+Wvm65GNDkPwAAAD9nAAAAAAAAAAHjAQAAWgAAAIWNC+zzccI/LFs/1YIi5T8AAAA/ZwAAAAAAAAAB5AEAAFoAAABrXGCfj5PCP00beyGvbOU/AAAAP3cAAAAAAAAAAeUBAABaAAAAOfoJBsfWwj9u27Zt27blPwAAAD93AAAAAAAAAAHmAQAAWgAAAB/JXrli+MI/BHiHiUUJ5j8AAAA/hwAAAAAAAAAB5wEAAFoAAAAFmLNs/hnDP4XNgUQrbOY/AAAAP4cAAAAAAAAAAegBAABaAAAABZizbP4Zwz98/xDPTtfmPwAAAD+mAAAAAAAAAAHpAQAAWgAAAAWYs2z+GcM/f6oFRRqd5z8AAAA/pgAAAAAAAAAB6gEAAFoAAAA5+gkGx9bCP3bclM89COg/AAAAP7YAAAAAAAAAAesBAABaAAAAa1xgn4+Twj/3MY+KI2voPwAAAD+2AAAAAAAAAAHsAQAAWgAAAJ++tjhYUMI/js5fpo296D8AAAA/1QAAAAAAAAAB7QEAAFoAAADpUbgehevBP2brp1pQpOk/AAAAPyMBAAAAAAAAAe4BAABaAAAAa1xgn4+Twj+2j3lUHFnrPwAAAD8jAQAAAAAAAAHvAQAAWgAAAFErtVIrtcI/oUij85dp6z8AAAA/IwEAAAAAAAAB8AEAAFoAAABRK7VSK7XCPwLeYWJRgus/AAAAPzMBAAAAAAAAAfEBAABaAAAAOfoJBsfWwj/slosBzZLrPwAAAD9CAQAAAAAAAAHyAQAAWgAAAAWYs2z+GcM/10+1oEij6z8AAAA/QgEAAAAAAAAB8wEAAFoAAADrZgggmjvDP8II3z/Es+s/AAAAP0IBAAAAAAAAAfQBAABaAAAA0TVd0zVdwz+twQjfP8TrPwAAAD9SAQAAAAAAAAH1AQAAWgAAALkEsobRfsM/DVfHTfnc6z8AAAA/UgEAAAAAAAAB9gEAAFoAAACf0wY6baDDP23shbyy9es/AAAAP2EBAAAAAAAAAfcBAABaAAAAa3GwoKTjwz9DXtn6qRbsPwAAAD9hAQAAAAAAAAH4AQAAWgAAAFNABVRABcQ/GdAsOaE37D8AAAA/cQEAAAAAAAAB+QEAAFoAAAAf3q66d0jEP9v6qRYUaew/AAAAP4EBAAAAAAAAAfoBAABaAAAA7XtYIa+LxD8lSZIkSZLsPwAAAD+BAQAAAAAAAAH7AQAAWgAAANNKrdRKrcQ/+7rlYkCz7D8AAAA/kAEAAAAAAAAB/AEAAFoAAACf6FY7gvDEP9EsOaE31Ow/AAAAP6ABAAAAAAAAAf0BAABaAAAAbYYAorkzxT8beyGvbP3sPwAAAD+gAQAAAAAAAAH+AQAAWgAAAG2GAKK5M8U/kVe2fqoF7T8AAAA/sAEAAAAAAAAB/wEAAFoAAABTVVVVVVXFPwc0S07oDe0/AAAAP7ABAAAAAAAAAQACAABaAAAAU1VVVVVVxT99EOAdJhbtPwAAAD+wAQAAAAAAAAEBAgAAWgAAADkkqgjxdsU/8ex07WMe7T8AAAA/vwEAAAAAAAABAgIAAFoAAAA5JKoI8XbFP2fJCb2hJu0/AAAAP88BAAAAAAAAAQMCAABaAAAAB8JTbyi6xT/HXsgrWz/tPwAAAD/PAQAAAAAAAAEEAgAAWgAAAAfCU28ousU/sRfyytZP7T8AAAA/zwEAAAAAAAABBQIAAFoAAADtkKgixNvFP53QG2pSYO0/AAAAP94BAAAAAAAAAQYCAABaAAAA7ZCoIsTbxT+HiUUJznDtPwAAAD/uAQAAAAAAAAEHAgAAWgAAALsuUon7HsY/5x4EeIeJ7T8AAAA/7gEAAAAAAAABCAIAAFoAAAC7LlKJ+x7GP9PXLRcDmu0/AAAAP/4BAAAAAAAAAQkCAABaAAAAof2mPJdAxj+/kFe2fqrtPwAAAD/+AQAAAAAAAAEKAgAAWgAAAKH9pjyXQMY/M23shbyy7T8AAAA/DQIAAAAAAAABCwIAAFoAAACHzPvvMmLGPx8mFiU4w+0/AAAAPw0CAAAAAAAAAQwCAABaAAAAh8z77zJixj+TAqv0dcvtPwAAAD8dAgAAAAAAAAENAgAAWgAAAIfM++8yYsY/Cd8/xLPT7T8AAAA/HQIAAAAAAAABDgIAAFoAAACHzPvvMmLGP3+71JPx2+0/AAAAPy0CAAAAAAAAAQ8CAABaAAAAh8z77zJixj8J3z/Es9PtPwAAAD/JAgAAAAAAAAEQAgAAWgAAAIfM++8yYsY/kwKr9HXL7T8AAAA/yQIAAAAAAAABEQIAAFoAAACHzPvvMmLGPx8mFiU4w+0/AAAAP9kCAAAAAAAAARICAABaAAAAn9MGOm2gwz9nyQm9oSbtPwAAAD8AAAAAAAAAAAETAgAAWgAAAJ/TBjptoMM/UYIzXB037T8AAAA/nAAAAAAAAAABFAIAAFoAAACf0wY6baDDPz07XfuYR+0/AAAAP5wAAAAAAAAAARUCAABaAAAAhaJb7QjCwz8n9IaaFFjtPwAAAD+sAAAAAAAAAAEWAgAAWgAAAGtxsKCk48M/Ea2wOZBo7T8AAAA/rAAAAAAAAAABFwIAAFoAAABTQAVUQAXEP4eJRQnOcO0/AAAAP7sAAAAAAAAAARgCAABaAAAAU0AFVEAFxD/9ZdrYC3ntPwAAAD+7AAAAAAAAAAEZAgAAWgAAADkPWgfcJsQ/5x4EeIeJ7T8AAAA/ywAAAAAAAAABGgIAAFoAAAAf3q66d0jEP9PXLRcDmu0/AAAAP9sAAAAAAAAAARsCAABaAAAABa0DbhNqxD+/kFe2fqrtPwAAAD/qAAAAAAAAAAEcAgAAWgAAANNKrdRKrcQ/M23shbyy7T8AAAA/6gAAAAAAAAABHQIAAFoAAADTSq3USq3EP6lJgVX6uu0/AAAAP/oAAAAAAAAAAR4CAABaAAAAuRkCiObOxD8fJhYlOMPtPwAAAD/6AAAAAAAAAAEfAgAAWgAAAJ/oVjuC8MQ/HyYWJTjD7T8AAAA/WAEAAAAAAAABIAIAAFoAAACHt6vuHRLFPx8mFiU4w+0/AAAAP3cBAAAAAAAAASECAABaAAAAIfP+u4yYxT8zbeyFvLLtPwAAAD93AQAAAAAAAAEiAgAAWgAAAO2QqCLE28U/SbTC5kCi7T8AAAA/hwEAAAAAAAABIwIAAFoAAAC7LlKJ+x7GP3NCb6hJge0/AAAAP4cBAAAAAAAAASQCAABaAAAAbZtQo86Dxj+d0BtqUmDtPwAAAD+HAQAAAAAAAAElAgAAWgAAAAfXo3A9Csc/x17IK1s/7T8AAAA/lgEAAAAAAAABJgIAAFoAAAChEvc9rJDHP/HsdO1jHu0/AAAAP5YBAAAAAAAAAScCAABaAAAAPU5KCxsXyD8beyGvbP3sPwAAAD+mAQAAAAAAAAEoAgAAWgAAAAvs83FSWsg/u+ViQLPk7D8AAAA/pgEAAAAAAAABKQIAAFoAAAC9WPKLJb/IP1tQpNH5y+w/AAAAP7UBAAAAAAAAASoCAABaAAAAifab8lwCyT/7uuViQLPsPwAAAD+1AQAAAAAAAAErAgAAWgAAAG/F8KX4I8k/DwK8w8Si7D8AAAA/xQEAAAAAAAABLAIAAFoAAABVlEVZlEXJP5slJ/SGmuw/AAAAP8UBAAAAAAAAAS0CAABaAAAAPWOaDDBnyT8lSZIkSZLsPwAAAD/VAQAAAAAAAAEuAgAAWgAAAFu+5Vu+5cs/kGiFzYFE4z8AAAA/AAAAAAAAAAABLwIAAFoAAAAnXI/C9SjMP5Bohc2BROM/AAAAP5oAAAAAAAAAATACAABaAAAAwZfij2SvzD+QaIXNgUTjPwAAAD+pAAAAAAAAAAExAgAAWgAAAEOiihBvV80/Gozw/UM84z8AAAA/qQAAAAAAAAABMgIAAFoAAADDrDKRef/NP6avWy4GNOM/AAAAP7kAAAAAAAAAATMCAABaAAAAEVWEeLvqzj8w08ZeyCvjPwAAAD+5AAAAAAAAAAE0AgAAWgAAAF391V/91c8/uvYxj4oj4z8AAAA/yAAAAAAAAAABNQIAAFoAAADW0pOjn2DQP0Uanb9MG+M/AAAAP8gAAAAAAAAAATYCAABaAAAAiD+SvXLF0D/QPQjwDhPjPwAAAD/YAAAAAAAAAAE3AgAAWgAAADyskNdFKtE/WmFzINEK4z8AAAA/2AAAAAAAAAABOAIAAFoAAADwGI/xGI/RP1phcyDRCuM/AAAAP9gAAAAAAAAAATkCAABaAAAASk+OfoLB0T9aYXMg0QrjPwAAAD/oAAAAAAAAAAE6AgAAWgAAAKSFjQvs89E/WmFzINEK4z8AAAA/9wAAAAAAAAABOwIAAFoAAAD+u4yYVSbSP1phcyDRCuM/AAAAP/cAAAAAAAAAATwCAABaAAAAcCM3ciM30j9aYXMg0QrjPwAAAD8HAQAAAAAAAAE9AgAAWgAAAOSK4UvxR9I/WmFzINEK4z8AAAA/BwEAAAAAAAABPgIAAFoAAABW8oslv1jSP1phcyDRCuM/AAAAPxcBAAAAAAAAAT8CAABaAAAAKLrVjiA81T+mr1suBjTjPwAAAD8AAAAAAAAAAAFAAgAAWgAAACi61Y4gPNU/Gozw/UM84z8AAAA/TgAAAAAAAAABQQIAAFoAAAAOiSpCvF3VPxqM8P1DPOM/AAAAP14AAAAAAAAAAUICAABaAAAAaL8pzyWQ1T+QaIXNgUTjPwAAAD9eAAAAAAAAAAFDAgAAWgAAADRd0zVd09U/BkUanb9M4z8AAAA/XgAAAAAAAAABRAIAAFoAAAB0Yid2YifWPwZFGp2/TOM/AAAAP24AAAAAAAAAAUUCAABaAAAAnDbQaQOd1j98Ia9s/VTjPwAAAD99AAAAAAAAAAFGAgAAWgAAAFCjzoPWAdc/fCGvbP1U4z8AAAA/fQAAAAAAAAABRwIAAFoAAAB2d3d3d3fXP3whr2z9VOM/AAAAP40AAAAAAAAAAUgCAABaAAAAELPKROb91z98Ia9s/VTjPwAAAD+NAAAAAAAAAAFJAgAAWgAAAMQfyV65Ytg/fCGvbP1U4z8AAAA/nAAAAAAAAAABSgIAAFoAAABeWxwsKOnYPwZFGp2/TOM/AAAAP5wAAAAAAAAAAUsCAABaAAAAEsgaRvtN2T+QaIXNgUTjPwAAAD+sAAAAAAAAAAFMAgAAWgAAAMY0GWDOstk/Gozw/UM84z8AAAA/rAAAAAAAAAABTQIAAFoAAAAGOm2g0wbaPxqM8P1DPOM/AAAAP7wAAAAAAAAAAU4CAABaAAAAYHBsLT052j8ajPD9QzzjPwAAAD+8AAAAAAAAAAFPAgAAWgAAAEY/weDYWto/Gozw/UM84z8AAAA/ywAAAAAAAAABUAIAAFoAAAAsDhaUdHzaPxqM8P1DPOM/AAAAP8sAAAAAAAAAAVECAABaAAAALA4WlHR82j+mr1suBjTjPwAAAD/bAAAAAAAAAAFSAgAAWgAAAGJWmci8/+4/DHll66da6D8AAAA/AAAAAAAAAAABUwIAAFoAAACmIsTbVffuPwx5ZeunWug/AAAAPwAAAAAAAAAAAVQCAABaAAAA7u7u7u7u7j8MeWXrp1roPwAAAD8gAAAAAAAAAAFVAgAAWgAAAO7u7u7u7u4/gVX6uuVi6D8AAAA/LwAAAAAAAAABVgIAAFoAAADu7u7u7u7uP/cxj4oja+g/AAAAPy8AAAAAAAAAAVcCAABaAAAA7u7u7u7u7j9tDiRaYXPoPwAAAD8/AAAAAAAAAAFYAgAAWgAAAO7u7u7u7u4/V8dN+dyD6D8AAAA/PwAAAAAAAAABWQIAAFoAAADu7u7u7u7uP82j4sgajOg/AAAAP08AAAAAAAAAAVoCAABaAAAA7u7u7u7u7j8tOaE31KToPwAAAD9PAAAAAAAAAAFbAgAAWgAAAKYixNtV9+4/GPLK1k+16D8AAAA/XgAAAAAAAAABXAIAAFoAAAAaim61IwjvP3iHiUUJzug/AAAAP14AAAAAAAAAAV0CAABaAAAAjvEYj/EY7z85sgYjfP/oPwAAAD9uAAAAAAAAAAFeAgAAWgAAAHTAbUKNOu8/mUfFkTUY6T8AAAA/bgAAAAAAAAABXwIAAFoAAADoJxgcW0vvP2+5GNAsOek/AAAAP30AAAAAAAAAAWACAABaAAAAFMOX4o9k7z9FK2wOJFrpPwAAAD99AAAAAAAAAAFhAgAAWgAAAIgqQrxdde8/MOSVrZ9q6T8AAAA/jQAAAAAAAAABYgIAAFoAAAD8keyVK4bvPxqdv0wbe+k/AAAAP40AAAAAAAAAAWMCAABaAAAAtMXBgpKO7z8GVunrlovpPwAAAD+dAAAAAAAAAAFkAgAAWgAAACgtbFxgn+8/8A4TixKc6T8AAAA/nQAAAAAAAAABZQIAAFoAAACalBY2LrDvP2brp1pQpOk/AAAAP6wAAAAAAAAAAWYCAABaAAAAVMjrIpW47z/bxzwqjqzpPwAAAD+sAAAAAAAAAAFnAgAAWgAAAMgvlvxiye8/28c8Ko6s6T8AAAA/vAAAAAAAAAABaAIAAFoAAACCY2vpydHvP8aAZskJvek/AAAAP7wAAAAAAAAAAWkCAABaAAAAPJdA1jDa7z/GgGbJCb3pPwAAAD/MAAAAAAAAAAFqAgAAWgAAAIJja+nJ0e8/bQ4kWmFz6D8AAAA/AAAAAAAAAAABawIAAFoAAADIL5b8YsnvP20OJFphc+g/AAAAP8gAAAAAAAAAAWwCAABaAAAAVMjrIpW47z9tDiRaYXPoPwAAAD/IAAAAAAAAAAFtAgAAWgAAACgtbFxgn+8/bQ4kWmFz6D8AAAA/1wAAAAAAAAABbgIAAFoAAABAXhepxH3vP1fHTfncg+g/AAAAP9cAAAAAAAAAAW8CAABaAAAAFMOX4o9k7z/No+LIGozoPwAAAD/nAAAAAAAAAAFwAgAAWgAAAC70Qi/0Qu8/ohU2BxKt6D8AAAA/5wAAAAAAAAABcQIAAFoAAAAAWcNovynvP47OX6aNveg/AAAAP/YAAAAAAAAAAXICAABaAAAA1L1DoooQ7z8Cq/R1y8XoPwAAAD/2AAAAAAAAAAFzAgAAWgAAAGJWmci8/+4/7mMeFUfW6D8AAAA/BgEAAAAAAAABdAIAAFoAAAA0uxkCiObuP9gcSLTC5ug/AAAAPwYBAAAAAAAAAXUCAABaAAAAwFNvKLrV7j/D1XFTPvfoPwAAAD8WAQAAAAAAAAF2AgAAWgAAAAggmjtTze4/ObIGI3z/6D8AAAA/FgEAAAAAAAABdwIAAFoAAACUuO9hhbzuPyNrMML3D+k/AAAAPyUBAAAAAAAAAXgCAABaAAAAZh1wm1Cj7j8PJFphcyDpPwAAAD8lAQAAAAAAAAF5AgAAWgAAAK7pmq7pmu4/hADvMLEo6T8AAAA/NQEAAAAAAAABegIAAFoAAAA6gvDUG4ruP2+5GNAsOek/AAAAPzUBAAAAAAAAAXsCAABaAAAADOdwDudw7j9ackJvqEnpPwAAAD9FAQAAAAAAAAF8AgAAWgAAAOBL8UeyV+4/ugcB3mFi6T8AAAA/RQEAAAAAAAABfQIAAFoAAABs5EZu5EbuP6bAKn3dcuk/AAAAP1QBAAAAAAAAAX4CAABaAAAA+HyclBY27j8anb9MG3vpPwAAAD9kAQAAAAAAAAF/AgAAWgAAAEBJx6evLe4/kHlUHFmD6T8AAAA/ZAEAAAAAAAABgAIAAFoAAADM4RzO4RzuPwZW6euWi+k/AAAAP2QBAAAAAAAAAYECAABaAAAAEq5H4XoU7j97Mn671JPpPwAAAD9zAQAAAAAAAAGCAgAAWgAAAFp6cvQTDO4/8A4TixKc6T8AAAA/cwEAAAAAAAABgwIAAFoAAACgRp0HrQPuP2brp1pQpOk/AAAAP4MBAAAAAAAAAYQCAABaAAAAKmxcYJ+Psz8p0uj8Zdq4PwAAAD8AAAAAAAAAAAGFAgAAWgAAACpsXGCfj7M/fe5BgHeYuD8AAAA/HwAAAAAAAAABhgIAAFoAAAD2CQbH1tKzP33uQYB3mLg/AAAAP0wBAAAAAAAAAYcCAABaAAAAxqevLQ4WtD997kGAd5i4PwAAAD9MAQAAAAAAAAGIAgAAWgAAAF7jAvt8nLQ/fe5BgHeYuD8AAAA/WwEAAAAAAAABiQIAAFoAAAD6HlbI6yK1P33uQYB3mLg/AAAAP2sBAAAAAAAAAYoCAABaAAAAklqplVqptT997kGAd5i4PwAAAD9rAQAAAAAAAAGLAgAAWgAAAC6W/GLJL7Y/KdLo/GXauD8AAAA/awEAAAAAAAABjAIAAFoAAACSb/mWb/m2PynS6Pxl2rg/AAAAP2sBAAAAAAAAAY0CAABaAAAAYiLz/ruMuD/TtY95VBy5PwAAAD97AQAAAAAAAAGOAgAAWgAAAJqZmZmZmbk/07WPeVQcuT8AAAA/ewEAAAAAAAABjwIAAFoAAACarumarum6P9O1j3lUHLk/AAAAP5oBAAAAAAAAAZACAABaAAAAziWQNYz2uz9/mTb2Ql65PwAAAD+aAQAAAAAAAAGRAgAAWgAAADL/jGkywLw/f5k29kJeuT8AAAA/mgEAAAAAAAABkgIAAFoAAACa2Imd2Im9Pyt93XIxoLk/AAAAP5oBAAAAAAAAAZMCAABaAAAAZnYzBBDNvT8rfd1yMaC5PwAAAD+pAQAAAAAAAAGUAgAAWgAAADYU3WpHEL4/K33dcjGguT8AAAA/uQEAAAAAAAABlQIAAFoAAAACsobRflO+Pyt93XIxoLk/AAAAP8kBAAAAAAAAAZYCAABaAAAAzk8wOLaWvj8rfd1yMaC5PwAAAD/oAQAAAAAAAAGXAgAAWgAAAJrt2Z7t2b4/K33dcjGguT8AAAA/+AEAAAAAAAABmAIAAFoAAABqi4MFJR2/Pyt93XIxoLk/AAAAPxcCAAAAAAAAAZkCAABaAAAA6TxoHXCbwD8rfd1yMaC5PwAAAD9GAgAAAAAAAAGaAgAAWgAAAOlRuB6F68E/K33dcjGguT8AAAA/RgIAAAAAAAABmwIAAFoAAAC372GFvC7CPyt93XIxoLk/AAAAP0YCAAAAAAAAAZwCAABaAAAAn762OFhQwj8rfd1yMaC5PwAAAD9GAgAAAAAAAAGdAgAAWgAAAIWNC+zzccI/K33dcjGguT8AAAA/ZQIAAAAAAAABngIAAFoAAABrXGCfj5PCPyt93XIxoLk/AAAAP7MCAAAAAAAAAZ8CAABaAAAAUSu1Uiu1wj8rfd1yMaC5PwAAAD/DAgAAAAAAAAGgAgAAWgAAAB/JXrli+MI/K33dcjGguT8AAAA/0gIAAAAAAAABoQIAAFoAAADRNV3TNV3DPyt93XIxoLk/AAAAP+ICAAAAAAAAAaICAABaAAAAhaJb7QjCwz8rfd1yMaC5PwAAAD/iAgAAAAAAAAGjAgAAWgAAAFNABVRABcQ/K33dcjGguT8AAAA/4gIAAAAAAAABpAIAAFoAAADTSq3USq3EP3+ZNvZCXrk/AAAAPwEDAAAAAAAAAaUCAABaAAAAh7er7h0SxT9/mTb2Ql65PwAAAD8BAwAAAAAAAAGmAgAAWgAAAFNVVVVVVcU/f5k29kJeuT8AAAA/AQMAAAAAAAABpwIAAFoAAAA5JKoI8XbFP3+ZNvZCXrk/AAAAPxEDAAAAAAAAAagCAABaAAAAB8JTbyi6xT9/mTb2Ql65PwAAAD8RAwAAAAAAAAGpAgAAWgAAAO2QqCLE28U/f5k29kJeuT8AAAA/IAMAAAAAAAABqgIAAFoAAADTX/3VX/3FP3+ZNvZCXrk/AAAAPzADAAAAAAAAAasCAABaAAAAuy5Sifsexj9/mTb2Ql65PwAAAD9GAwAAAAAAAAGsAgAAWgAAAKH9pjyXQMY/07WPeVQcuT8AAAA/VQMAAAAAAAABrQIAAFoAAACHzPvvMmLGP9O1j3lUHLk/AAAAP1UDAAAAAAAAAa4CAABaAAAAVWqlVmqlxj8p0uj8Zdq4PwAAAD9lAwAAAAAAAAGvAgAAWgAAAAfXo3A9Csc/KdLo/GXauD8AAAA/ZQMAAAAAAAABsAIAAFoAAADvpfgj2SvHP33uQYB3mLg/AAAAP3UDAAAAAAAAAbECAABaAAAAu0OiihBvxz/RCpsDiVa4PwAAAD91AwAAAAAAAAGyAgAAWgAAAKES9z2skMc/JSf0hpoUuD8AAAA/hAMAAAAAAAABswIAAFoAAACJ4UvxR7LHPyUn9IaaFLg/AAAAP4QDAAAAAAAAAbQCAABaAAAAcbCgpOPTxz97Q00KrNK3PwAAAD+UAwAAAAAAAAG1AgAAWgAAAFd/9Vd/9cc/zV+mjb2Qtz8AAAA/lAMAAAAAAAABtgIAAFoAAAA9TkoLGxfIP81fpo29kLc/AAAAP6MDAAAAAAAAAbcCAABaAAAAIx2fvrY4yD8hfP8Qz063PwAAAD+jAwAAAAAAAAG4AgAAWgAAACMdn762OMg/d5hYlOAMtz8AAAA/swMAAAAAAAABuQIAAFoAAAAL7PNxUlrIP8u0sRfyyrY/AAAAP7MDAAAAAAAAAboCAABaAAAAC+zzcVJayD8f0QqbA4m2PwAAAD/DAwAAAAAAAAG7AgAAWgAAAPG6SCXue8g/de1jHhVHtj8AAAA/0gMAAAAAAAABvAIAAFoAAADxukgl7nvIPx0mFiU4w7U/AAAAP+IDAAAAAAAAAb0CAABaAAAA14md2ImdyD9zQm+oSYG1PwAAAD/yAwAAAAAAAAG+AgAAWgAAAL1Y8oslv8g/x17IK1s/tT8AAAA/8gMAAAAAAAABvwIAAFoAAAC9WPKLJb/IPxt7Ia9s/bQ/AAAAPwEEAAAAAAAAAcACAABaAAAApSdHP8HgyD9vl3oyfru0PwAAAD8BBAAAAAAAAAHBAgAAWgAAAKUnRz/B4Mg/xbPTtY95tD8AAAA/EQQAAAAAAAABwgIAAFoAAACJ9pvyXALJPxnQLDmhN7Q/AAAAPxEEAAAAAAAAAcMCAABaAAAAifab8lwCyT/DCN8/xLOzPwAAAD8gBAAAAAAAAAHEAgAAWgAAAG/F8KX4I8k/FSU4w9Vxsz8AAAA/IAQAAAAAAAABxQIAAFoAAABvxfCl+CPJP2lBkUbnL7M/AAAAPzAEAAAAAAAAAcYCAABaAAAAVZRFWZRFyT+/XerJ+O2yPwAAAD9ABAAAAAAAAAHHAgAAWgAAAFWURVmURck/E3pDTQqssj8AAAA/QAQAAAAAAAAByAIAAFoAAABVlEVZlEXJP72y9VMtKLI/AAAAP08EAAAAAAAAAckCAABaAAAAVZRFWZRFyT8Rz07XPuaxPwAAAD9PBAAAAAAAAAHKAgAAWgAAAD1jmgwwZ8k/uQcB3mFisT8AAAA/TwQAAAAAAAABywIAAFoAAAA9Y5oMMGfJPw8kWmFzILE/AAAAP28EAAAAAAAAAcwCAABaAAAAPWOaDDBnyT9jQLPkhN6wPwAAAD9vBAAAAAAAAAHNAgAAWgAAAD1jmgwwZ8k/t1wMaJacsD8AAAA/bwQAAAAAAAABzgIAAFoAAAA9Y5oMMGfJP2GVvm65GLA/AAAAP34EAAAAAAAAAc8CAABaAAAAPWOaDDBnyT8SnOHquCmvPwAAAD9+BAAAAAAAAAHQAgAAWgAAAD1jmgwwZ8k/utST8dulrj8AAAA/jgQAAAAAAAAB0QIAAFoAAAA9Y5oMMGfJPwpG+P4hnq0/AAAAP44EAAAAAAAAAdICAABaAAAAPWOaDDBnyT9et1wMaJasPwAAAD+dBAAAAAAAAAHTAgAAWgAAAFWURVmURck/WmFzINEKqz8AAAA/nQQAAAAAAAAB1AIAAFoAAABvxfCl+CPJP67S1y0XA6o/AAAAP60EAAAAAAAAAdUCAABaAAAApSdHP8HgyD+qfO5BgHeoPwAAAD+tBAAAAAAAAAHWAgAAWgAAAL1Y8oslv8g/niYFVunrpj8AAAA/vQQAAAAAAAAB1wIAAFoAAADxukgl7nvIP5rQG2pSYKU/AAAAP70EAAAAAAAAAdgCAABaAAAAIx2fvrY4yD+WejJ+u9SjPwAAAD/MBAAAAAAAAAHZAgAAWgAAAD1OSgsbF8g/6uuWiwHNoj8AAAA/zAQAAAAAAAAB2gIAAFoAAABXf/VXf/XHP+aVrZ9qQaE/AAAAP9wEAAAAAAAAAdsCAABaAAAAieFL8Ueyxz+Kzl+mjb2gPwAAAD/cBAAAAAAAAAHcAgAAWgAAAKES9z2skMc/DPHsdO1jnj8AAAA/7AQAAAAAAAAB3QIAAFoAAADVdE3XdE3HP1xiUYIzXJ0/AAAAP+wEAAAAAAAAAd4CAABaAAAA1XRN13RNxz+007WPeVScPwAAAD/7BAAAAAAAAAHfAgAAWgAAAO+l+CPZK8c/VLZ+qgVFmj8AAAA/+wQAAAAAAAAB4AIAAFoAAAAH16NwPQrHP6wn47dLPZk/AAAAPwsFAAAAAAAAAeECAABaAAAAB9ejcD0Kxz/8mEfFkTWYPwAAAD8aBQAAAAAAAAHiAgAAWgAAACEIT72h6MY/TAqs0tctlz8AAAA/KgUAAAAAAAAB4wIAAFoAAAAhCE+9oejGP5x7EOAdJpY/AAAAPzoFAAAAAAAAAeQCAABaAAAAOzn6CQbHxj/07HTtYx6VPwAAAD86BQAAAAAAAAHlAgAAWgAAAFVqpVZqpcY/RF7Z+qkWlD8AAAA/SQUAAAAAAAAB5gIAAFoAAABtm1CjzoPGP4zPPQjwDpM/AAAAP2kFAAAAAAAAAecCAABaAAAAof2mPJdAxj/kQKIVNgeSPwAAAD9pBQAAAAAAAAHoAgAAWgAAALsuUon7HsY/NLIGI3z/kD8AAAA/eQUAAAAAAAAB6QIAAFoAAADTX/3VX/3FP7gpn3sQ4I0/AAAAP3kFAAAAAAAAAeoCAABaAAAAB8JTbyi6xT9YDGiWnNCLPwAAAD+IBQAAAAAAAAHrAgAAWgAAACHz/ruMmMU/+O4wsSjBiT8AAAA/iAUAAAAAAAAB7AIAAFoAAABTVVVVVVXFP6jR+cu0sYc/AAAAP5gFAAAAAAAAAe0CAABaAAAAh7er7h0SxT9ItMLmQKKFPwAAAD+YBQAAAAAAAAHuAgAAWgAAALkZAojmzsQ/6JaLAc2Sgz8AAAA/pwUAAAAAAAAB7wIAAFoAAAAf3q66d0jEP4h5VBxZg4E/AAAAP7cFAAAAAAAAAfACAABaAAAAhaJb7QjCwz9QuDpuyud+PwAAAD+3BQAAAAAAAAHxAgAAWgAAAOtmCCCaO8M/sH3Mo+LIej8AAAA/twUAAAAAAAAB8gIAAFoAAABrXGCfj5PCP7B9zKPiyHo/AAAAP8cFAAAAAAAAAfMCAABaAAAAA4Nja+nJwT+wfcyj4sh6PwAAAD/WBQAAAAAAAAH0AgAAWgAAAIN4u+reIcE/8EJe2fqpdj8AAAA/1gUAAAAAAAAB9QIAAFoAAADpPGgdcJvAPzAI8A4Ti3I/AAAAP+YFAAAAAAAAAfYCAABaAAAAzmSAOcvmvz8wCPAOE4tyPwAAAD/mBQAAAAAAAAH3AgAAWgAAAJrt2Z7t2b4/MAjwDhOLcj8AAAA/5gUAAAAAAAAB+AIAAFoAAABmdjMEEM29PzAI8A4Ti3I/AAAAP/YFAAAAAAAAAfkCAABaAAAAmsM5nMM5vD8wCPAOE4tyPwAAAD8FBgAAAAAAAAH6AgAAWgAAAGZMkwHmLLs/MAjwDhOLcj8AAAA/RAYAAAAAAAAB+wIAAFoAAABe4wL7fJy0P7B9zKPiyHo/AAAAP1MGAAAAAAAAAfwCAABaAAAAkjAJkzAJsz9QuDpuyud+PwAAAD9TBgAAAAAAAAH9AgAAWgAAACpXDF+KP7I/ULg6bsrnfj8AAAA/YwYAAAAAAAAB/gIAAFoAAADCfQ8r5HWxP1C4Om7K534/AAAAP2MGAAAAAAAAAf8CAABaAAAAKkK8XXXvsD9QuDpuyud+PwAAAD9jBgAAAAAAAAEAAwAAWgAAAMJovynPJbA/ULg6bsrnfj8AAAA/cwYAAAAAAAABAQMAAFoAAAC0HoXrUbiuP1C4Om7K534/AAAAP3MGAAAAAAAAAQIDAABaAAAA6GuLgwUlrT+IeVQcWYOBPwAAAD+CBgAAAAAAAAEDAwAAWgAAABS5kRu5kas/iHlUHFmDgT8AAAA/kgYAAAAAAAABBAMAAFoAAABIBpizbP6pP4h5VBxZg4E/AAAAP5IGAAAAAAAAAQUDAABaAAAAeFOeSyBrqD+IeVQcWYOBPwAAAD+SBgAAAAAAAAEGAwAAWgAAABBlURZlUaY/iHlUHFmDgT8AAAA/oQYAAAAAAAABBwMAAFoAAABEsleuGL6kP4h5VBxZg4E/AAAAP6EGAAAAAAAAAQgDAABaAAAA3MMKeV2koj+IeVQcWYOBPwAAAD+xBgAAAAAAAAEJAwAAWgAAAAwREREREaE/iHlUHFmDgT8AAAA/sQYAAAAAAAABCgMAAFoAAADYmWp2MwSgP4h5VBxZg4E/AAAAP8EGAAAAAAAAAQsDAABaAAAASEWIt6vunT+IeVQcWYOBPwAAAD/BBgAAAAAAAAEMAwAAWgAAABjO4RzO4Zw/iHlUHFmDgT8AAAA/0AYAAAAAAAABDQMAAFoAAACw35TnEsiaP4h5VBxZg4E/AAAAP9AGAAAAAAAAAQ4DAABaAAAAeGjuTDW7mT+IeVQcWYOBPwAAAD/gBgAAAAAAAAEPAwAAWgAAAEjxR7JXrpg/iHlUHFmDgT8AAAA/4AYAAAAAAAABEAMAAFoAAAAQeqEXeqGXP4h5VBxZg4E/AAAAP/AGAAAAAAAAAREDAABaAAAA4AL7fJyUlj+IeVQcWYOBPwAAAD//BgAAAAAAAAESAwAAWgAAAKiLVOK+h5U/iHlUHFmDgT8AAAA/DwcAAAAAAAABEwMAAFoAAAB4FK5H4XqUP4h5VBxZg4E/AAAAPw8HAAAAAAAAARQDAABaAAAAECZhEiZhkj+IeVQcWYOBPwAAAD8eBwAAAAAAAAEVAwAAWgAAANiuundIVJE/6JaLAc2Sgz8AAAA/HgcAAAAAAAABFgMAAFoAAACoNxTdakeQP+iWiwHNkoM/AAAAPy4HAAAAAAAAARcDAABaAAAAgJKOT19bjD9ItMLmQKKFPwAAAD8uBwAAAAAAAAEYAwAAWgAAABCkQRqkQYo/SLTC5kCihT8AAAA/PgcAAAAAAAABGQMAAFoAAACwtfTk6CeIP0i0wuZAooU/AAAAP00HAAAAAAAAARoDAABaAAAAMMenry0Ohj+o0fnLtLGHPwAAAD9NBwAAAAAAAAEbAwAAWgAAAMDYWnpy9IM/+O4wsSjBiT8AAAA/XQcAAAAAAAABHAMAAFoAAABg6g1Ft9qBP/juMLEowYk/AAAAP3wHAAAAAAAAAR0DAABaAAAAYOoNRbfagT9YDGiWnNCLPwAAAD98BwAAAAAAAAEeAwAAWgAAAOD3gR/4gX8/WAxolpzQiz8AAAA/jAcAAAAAAAABHwMAAFoAAADg94Ef+IF/P7gpn3sQ4I0/AAAAP4wHAAAAAAAAASADAABaAAAAIBvotIFOez8YR9ZghO+PPwAAAD+bBwAAAAAAAAEhAwAAWgAAACAb6LSBTns/NLIGI3z/kD8AAAA/mwcAAAAAAAABIgMAAFoAAABAPk5KCxt3P+RAohU2B5I/AAAAP5sHAAAAAAAAASMDAABaAAAAQD5OSgsbdz+Mzz0I8A6TPwAAAD+rBwAAAAAAAAEkAwAAWgAAAEA+TkoLG3c/RF7Z+qkWlD8AAAA/qwcAAAAAAAABJQMAAFoAAACAYbTflOdyP5x7EOAdJpY/AAAAP7sHAAAAAAAAASYDAABaAAAAgGG035Tncj9MCqzS1y2XPwAAAD/KBwAAAAAAAAEnAwAAWgAAAIBhtN+U53I//JhHxZE1mD8AAAA/2gcAAAAAAAABKAMAAFoAAACAYbTflOdyP1S2fqoFRZo/AAAAP9oHAAAAAAAAASkDAABaAAAAgGG035Tncj8ERRqdv0ybPwAAAD/aBwAAAAAAAAEqAwAAWgAAAIBhtN+U53I/XGJRgjNcnT8AAAA/6gcAAAAAAAABKwMAAFoAAACAYbTflOdyPwzx7HTtY54/AAAAP+oHAAAAAAAAASwDAABaAAAAgGG035Tncj8yBxKtsDmgPwAAAD/5BwAAAAAAAAEtAwAAWgAAAIBhtN+U53I/5pWtn2pBoT8AAAA/+QcAAAAAAAABLgMAAFoAAACAYbTflOdyPzpd+5hHxaE/AAAAPwkIAAAAAAAAAS8DAABaAAAAgGG035Tncj/q65aLAc2iPwAAAD8YCAAAAAAAAAEwAwAAWgAAAIBhtN+U53I/lnoyfrvUoz8AAAA/GAgAAAAAAAABMQMAAFoAAABAPk5KCxt3P0YJznB13KQ/AAAAPygIAAAAAAAAATIDAABaAAAAIBvotIFOez9KX7dcDGimPwAAAD8oCAAAAAAAAAEzAwAAWgAAAOD3gR/4gX8/TrWgSKPzpz8AAAA/OAgAAAAAAAABNAMAAFoAAABg6g1Ft9qBP1YLijQ6f6k/AAAAPzgIAAAAAAAAATUDAABaAAAAwNhaenL0gz8CmiUn9IaqPwAAAD9HCAAAAAAAAAE2AwAAWgAAADDHp68tDoY/BvAOE4sSrD8AAAA/RwgAAAAAAAABNwMAAFoAAACwtfTk6CeIP7rUk/Hbpa4/AAAAP1cIAAAAAAAAATgDAABaAAAAgJKOT19bjD9hlb5uuRiwPwAAAD9XCAAAAAAAAAE5AwAAWgAAAKg3FN1qR5A/Y0Cz5ITesD8AAAA/ZwgAAAAAAAABOgMAAFoAAAAQJmESJmGSP2Xrp1pQpLE/AAAAP2cIAAAAAAAAATsDAABaAAAAqItU4r6HlT9nlpzQG2qyPwAAAD92CAAAAAAAAAE8AwAAWgAAAOAC+3yclJY/FSU4w9Vxsz8AAAA/dggAAAAAAAABPQMAAFoAAAB4aO5MNbuZP23shbyy9bM/AAAAP4YIAAAAAAAAAT4DAABaAAAA4FY7gvDUmz/Fs9O1j3m0PwAAAD+VCAAAAAAAAAE/AwAAWgAAANiZanYzBKA/c0JvqEmBtT8AAAA/lQgAAAAAAAABQAMAAFoAAAB01b1DooqgP8kJvaEmBbY/AAAAP6UIAAAAAAAAAUEDAABaAAAADBERERERoT8f0QqbA4m2PwAAAD+lCAAAAAAAAAFCAwAAWgAAAECIt6vuHaI/y7SxF/LKtj8AAAA/tQgAAAAAAAABQwMAAFoAAADcwwp5XaSiP3eYWJTgDLc/AAAAP7UIAAAAAAAAAUQDAABaAAAAdP9dRswqoz8hfP8Qz063PwAAAD/ECAAAAAAAAAFFAwAAWgAAABA7sRM7saM/e0NNCqzStz8AAAA/1AgAAAAAAAABRgMAAFoAAACodgThqTekP3tDTQqs0rc/AAAAP9QIAAAAAAAAAUcDAABaAAAA3O2qe4dEpT8lJ/SGmhS4PwAAAD/UCAAAAAAAAAFIAwAAWgAAAHgp/kj2yqU/0QqbA4lWuD8AAAA/5AgAAAAAAAABSQMAAFoAAAAQZVEWZVGmPynS6Pxl2rg/AAAAP+QIAAAAAAAAAUoDAABaAAAARNz3sEJepz/TtY95VBy5PwAAAD/zCAAAAAAAAAFLAwAAWgAAABSP8RiP8ag/f5k29kJeuT8AAAA/8wgAAAAAAAABTAMAAFoAAABIBpizbP6pPyt93XIxoLk/AAAAPwMJAAAAAAAAAU0DAABaAAAAFLmRG7mRqz/VYITvH+K5PwAAAD8DCQAAAAAAAAFOAwAAWgAAAOhri4MFJa0/1WCE7x/iuT8AAAA/EgkAAAAAAAABTwMAAFoAAABQWti4wD6vP9VghO8f4rk/AAAAPxIJAAAAAAAAAVADAABaAAAAWqQS9z2ssD/VYITvH+K5PwAAAD8iCQAAAAAAAAFRAwAAWgAAAMJ9DyvkdbE/1WCE7x/iuT8AAAA/MgkAAAAAAAABUgMAAFoAAAAqVwxfij+yP9VghO8f4rk/AAAAPzIJAAAAAAAAAVMDAABaAAAAwpJfLPnFsj/VYITvH+K5PwAAAD8yCQAAAAAAAAFUAwAAWgAAAJIwCZMwCbM/1WCE7x/iuT8AAAA/QQkAAAAAAAABVQMAAFoAAABezrL5Z0yzP9VghO8f4rk/AAAAP0EJAAAAAAAAAVYDAABaAAAAKmxcYJ+Psz8rfd1yMaC5PwAAAD9RCQAAAAAAAAFXAwAAWgAAAPYJBsfW0rM/f5k29kJeuT8AAAA/YQkAAAAAAAABWAMAAFoAAAD2CQbH1tKzP9O1j3lUHLk/AAAAP2EJAAAAAAAAAVkDAABaAAAAxqevLQ4WtD/TtY95VBy5PwAAAD9wCQAAAAAAAAs=</ink>
</athena>
</file>

<file path=customXml/item1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MIIAAAAAAAABe3///8MQWN0aW9uVHlwZVYxAQAAAAd2YWx1ZV9fAAgCAAAAAAAAAAEFAAAABAAAAAkUAAAACRUAAADtGQAAAAAAAAHq////7f///wAAAAABBgAAAAQAAAAJFwAAAAkYAAAAal8AAAAAAAAB5////+3///8AAAAAAQcAAAAEAAAACRoAAAAJGwAAAHqCAAAAAAAAAeT////t////AAAAAAEIAAAABAAAAAkdAAAACR4AAAAdigAAAAAAAAHh////7f///wAAAAABCQAAAAQAAAAJIAAAAAkhAAAA4JoAAAAAAAAB3v///+3///8AAAAAAQoAAAAEAAAACSMAAAAJJAAAADinAAAAAAAAAdv////t////AAAAAAELAAAABAAAAAkmAAAACScAAABbrAAAAAAAAAHY////7f///wAAAAABDAAAAAQAAAAJKQAAAAkqAAAAJLMAAAAAAAAB1f///+3///8AAAAAAQ0AAAAEAAAACSwAAAAJLQAAAIXPAAAAAAAAAdL////t////AAAAAAEOAAAABAAAAAkvAAAACTAAAAAZ4AAAAAAAAAHP////7f///wAAAAABDwAAAAQAAAAJMgAAAAkzAAAAgPYAAAAAAAABzP///+3///8AAAAABRAAAAANQ2xlYXJDYW52YXNWMQIAAAAJU3RhcnRUaW1lBFR5cGUABBAMQWN0aW9uVHlwZVYxAgAAAAIAAABYcgE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HQAAAB0AAAABFAAAABEAAAD/AJ5JAAAAAAAAACJAAAAByP///8r///8BAAAAAAAAAAAAIkABFQAAABIAAAAJOQAAAK4AAACuAAAAARcAAAARAAAA/wCeSQAAAAAAAAAiQAAAAcb////K////AQAAAAAAAAAAACJAARgAAAASAAAACTsAAABYAAAAWAAAAAEaAAAAEQAAAP8AnkkAAAAAAAAAIkAAAAHE////yv///wEAAAAAAAAAAAAiQAEbAAAAEgAAAAk9AAAAKgAAACoAAAABHQAAABEAAAD/AJ5JAAAAAAAAACJAAAABwv///8r///8BAAAAAAAAAAAAIkABHgAAABIAAAAJPwAAAEYAAABGAAAAASAAAAARAAAA/wCeSQAAAAAAAAAiQAAAAcD////K////AQAAAAAAAAAAACJAASEAAAASAAAACUEAAAAjAAAAIwAAAAEjAAAAEQAAAP8AnkkAAAAAAAAAIkAAAAG+////yv///wEAAAAAAAAAAAAiQAEkAAAAEgAAAAlDAAAAFgAAABYAAAABJgAAABEAAAD/AJ5JAAAAAAAAACJAAAABvP///8r///8BAAAAAAAAAAAAIkABJwAAABIAAAAJRQAAAB8AAAAfAAAAASkAAAARAAAA/wCeSQAAAAAAAAAiQAAAAbr////K////AQAAAAAAAAAAACJAASoAAAASAAAACUcAAAAVAAAAFQAAAAEsAAAAEQAAAP8AnkkAAAAAAAAAIkAAAAG4////yv///wEAAAAAAAAAAAAiQAEtAAAAEgAAAAlJAAAAfAAAAHwAAAABLwAAABEAAAD/AJ5JAAAAAAAAACJAAAABtv///8r///8BAAAAAAAAAAAAIkABMAAAABIAAAAJSwAAAH0AAAB9AAAAATIAAAARAAAA/wCeSQAAAAAAAAAiQAAAAbT////K////AQAAAAAAAAAAACJAATMAAAASAAAACU0AAACZAAAAmQAAAAc3AAAAAAEAAAAgAAAABApJbmtQb2ludFYxAgAAAAlOAAAACU8AAAAJUAAAAAlRAAAACVIAAAAJUwAAAAlUAAAACVUAAAAJVgAAAAlXAAAACVgAAAAJWQAAAAlaAAAACVsAAAAJXAAAAAldAAAACV4AAAAJXwAAAAlgAAAACWEAAAAJYgAAAAljAAAACWQAAAAJZQAAAAlmAAAACWcAAAAJaAAAAAlpAAAACWoAAAANAwc5AAAAAAEAAAAAAQAABApJbmtQb2ludFYx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1SBzsAAAAAAQAAAIAAAAAECklua1BvaW50VjECAA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NKAc9AAAAAAEAAABAAAAABApJbmtQb2ludFYxAgA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0WBz8AAAAAAQAAAIAAAAAECklua1BvaW50VjECAA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NOgdBAAAAAAEAAABAAAAABApJbmtQb2ludFYxAgAAAAnhAQAACeIBAAAJ4wEAAAnkAQAACeUBAAAJ5gEAAAnnAQAACegBAAAJ6QEAAAnqAQAACesBAAAJ7AEAAAntAQAACe4BAAAJ7wEAAAnwAQAACfEBAAAJ8gEAAAnzAQAACfQBAAAJ9QEAAAn2AQAACfcBAAAJ+AEAAAn5AQAACfoBAAAJ+wEAAAn8AQAACf0BAAAJ/gEAAAn/AQAACQACAAAJAQIAAAkCAgAACQMCAAANHQdDAAAAAAEAAAAgAAAABApJbmtQb2ludFYxAgAAAAkEAgAACQUCAAAJBgIAAAkHAgAACQgCAAAJCQIAAAkKAgAACQsCAAAJDAIAAAkNAgAACQ4CAAAJDwIAAAkQAgAACRECAAAJEgIAAAkTAgAACRQCAAAJFQIAAAkWAgAACRcCAAAJGAIAAAkZAgAADQoHRQAAAAABAAAAIAAAAAQKSW5rUG9pbnRWMQIAAAAJGgIAAAkbAgAACRwCAAAJHQIAAAkeAgAACR8CAAAJIAIAAAkhAgAACSICAAAJIwIAAAkkAgAACSUCAAAJJgIAAAknAgAACSgCAAAJKQIAAAkqAgAACSsCAAAJLAIAAAktAgAACS4CAAAJLwIAAAkwAgAACTECAAAJMgIAAAkzAgAACTQCAAAJNQIAAAk2AgAACTcCAAAJOAIAAAoHRwAAAAABAAAAIAAAAAQKSW5rUG9pbnRWMQIAAAAJOQIAAAk6AgAACTsCAAAJPAIAAAk9AgAACT4CAAAJPwIAAAlAAgAACUECAAAJQgIAAAlDAgAACUQCAAAJRQIAAAlGAgAACUcCAAAJSAIAAAlJAgAACUoCAAAJSwIAAAlMAgAACU0CAAANCwdJAAAAAAEAAACAAAAABApJbmtQb2ludFYxAgA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DQQHSwAAAAABAAAAgAAAAAQKSW5rUG9pbnRWMQIA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DQMHTQAAAAABAAAAAAEAAAQKSW5rUG9pbnRWMQIA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NZwVOAAAACklua1BvaW50VjEEAAAAAVgBWQ5QcmVzc3VyZUZhY3RvcglUaW1lU3RhbXAAAAAABgYLEAIAAAAq4ztcBWvVPwCVIE8J8nQ/AAAAPwAAAAAAAAAAAU8AAABOAAAAKrwWvdl21T8AlSBPCfJ0PwAAAD/xAAAAAAAAAAFQAAAATgAAACqV8R2ugtU/AJUgTwnydD8AAAA/AQEAAAAAAAABUQAAAE4AAAApIIJAK6bVP6CZmZmZmXk/AAAAPwEBAAAAAAAAAVIAAABOAAAAKF3IJFHh1T9gnhLkKUF+PwAAAD8RAQAAAAAAAAFTAAAATgAAACeaDgl3HNY/YJ4S5ClBfj8AAAA/EQEAAAAAAAABVAAAAE4AAAAmYuUPGnvWP3DRRRdddIE/AAAAPyABAAAAAAAAAVUAAABOAAAAJAOXd5Hl1j/QU4I8JciDPwAAAD8gAQAAAAAAAAFWAAAATgAAACMv2QGGc9c/0FOCPCXIgz8AAAA/MAEAAAAAAAABVwAAAE4AAAAgWxuMegHYP9BTgjwlyIM/AAAAPzABAAAAAAAAAVgAAABOAAAAHmA4d0Ob2D/QU4I8JciDPwAAAD8/AQAAAAAAAAFZAAAATgAAABtlVWIMNdk/0FOCPCXIgz8AAAA/PwEAAAAAAAABWgAAAE4AAAAZQ02uqdrZP9BTgjwlyIM/AAAAP08BAAAAAAAAAVsAAABOAAAAFkhqmXJ02j/QU4I8JciDPwAAAD9PAQAAAAAAAAFcAAAATgAAABSb0cKS9to/0FOCPCXIgz8AAAA/XwEAAAAAAAABXQAAAE4AAAATPIMqCmHbP3DRRRdddIE/AAAAP18BAAAAAAAAAV4AAABOAAAAEd00koHL2z9w0UUXXXSBPwAAAD9uAQAAAAAAAAFfAAAATgAAABDzVdd7Etw/YJ4S5ClBfj8AAAA/bgEAAAAAAAABYAAAAE4AAAAPMJy7oU3cP2CeEuQpQX4/AAAAP34BAAAAAAAAAWEAAABOAAAADpQHP/N83D9gnhLkKUF+PwAAAD9+AQAAAAAAAAFiAAAATgAAAA4fmGFwoNw/YJ4S5ClBfj8AAAA/jgEAAAAAAAABYwAAAE4AAAANqiiE7cPcP2CeEuQpQX4/AAAAP50BAAAAAAAAAWQAAABOAAAADVzeRZbb3D9gnhLkKUF+PwAAAD+dAQAAAAAAAAFlAAAATgAAAAwOlAc/89w/YJ4S5ClBfj8AAAA/nQEAAAAAAAABZgAAAE4AAAAM525oE//cP2CeEuQpQX4/AAAAP60BAAAAAAAAAWcAAABOAAAADMBJyecK3T9gnhLkKUF+PwAAAD/MAQAAAAAAAAFoAAAATgAAAAznbmgT/9w/YJ4S5ClBfj8AAAA/lwIAAAAAAAABaQAAAE4AAAAMDpQHP/PcP2CeEuQpQX4/AAAAP5cCAAAAAAAAAWoAAABOAAAADTW5pmrn3D9gnhLkKUF+PwAAAD+2AgAAAAAAAAFrAAAATgAAABcySVR4Ldo/h7VvWPuGwT8AAAA/AAAAAAAAAAABbAAAAE4AAAAXvdl29VDaP4e1b1j7hsE/AAAAP68BAAAAAAAAAW0AAABOAAAAFpa018lc2j+HtW9Y+4bBPwAAAD+/AQAAAAAAAAFuAAAATgAAABYhRfpGgNo/h7VvWPuGwT8AAAA/vwEAAAAAAAABbwAAAE4AAAAV0/q775faP4e1b1j7hsE/AAAAP84BAAAAAAAAAXAAAABOAAAAFV6L3my72j+HtW9Y+4bBPwAAAD/OAQAAAAAAAAFxAAAATgAAABTpGwHq3to/h7VvWPuGwT8AAAA/3gEAAAAAAAABcgAAAE4AAAAUTYeEOw7bP4e1b1j7hsE/AAAAP94BAAAAAAAAAXMAAABOAAAAFLHyB4092z+HtW9Y+4bBPwAAAD/uAQAAAAAAAAF0AAAATgAAABMVXovebNs/h7VvWPuGwT8AAAA/7gEAAAAAAAABdQAAAE4AAAASoO6tW5DbP4e1b1j7hsE/AAAAP/0BAAAAAAAAAXYAAABOAAAAEd00koHL2z+HtW9Y+4bBPwAAAD/9AQAAAAAAAAF3AAAATgAAABAae3anBtw/h7VvWPuGwT8AAAA/DQIAAAAAAAABeAAAAE4AAAAPCXccdlncP4e1b1j7hsE/AAAAPxwCAAAAAAAAAXkAAABOAAAADdFNIxm43D+HtW9Y+4bBPwAAAD8cAgAAAAAAAAF6AAAATgAAAAyZJCq8Ft0/h7VvWPuGwT8AAAA/HAIAAAAAAAABewAAAE4AAAAKYfswX3XdP4e1b1j7hsE/AAAAPywCAAAAAAAAAXwAAABOAAAACAKtmNbf3T+HtW9Y+4bBPwAAAD82AgAAAAAAAAF9AAAATgAAAAS+nDARK98/h7VvWPuGwT8AAAA/VQIAAAAAAAABfgAAAE4AAAACOCn5XKHfP4e1b1j7hsE/AAAAP1UCAAAAAAAAAX8AAABOAAAAf0VIkb4R4D+HtW9Y+4bBPwAAAD9lAgAAAAAAAAGAAAAATgAAAP/u+6XOUuA/h7VvWPuGwT8AAAA/ZQIAAAAAAAABgQAAAE4AAAB+mK+63pPgP4e1b1j7hsE/AAAAP3UCAAAAAAAAAYIAAABOAAAA/UFjz+7U4D+HtW9Y+4bBPwAAAD91AgAAAAAAAAGDAAAATgAAAPxXhBTpG+E/h7VvWPuGwT8AAAA/hAIAAAAAAAABhAAAAE4AAAB72hKKzWjhP4e1b1j7hsE/AAAAP4QCAAAAAAAAAYUAAABOAAAAeckOMJy74T+HtW9Y+4bBPwAAAD+jAgAAAAAAAAGGAAAATgAAAHi4CtZqDuI/rX3D2jeswT8AAAA/owIAAAAAAAABhwAAAE4AAAB1vSfBM6jiP9FFF1100cE/AAAAP6MCAAAAAAAAAYgAAABOAAAA9T+2Nhj14j/3DWvfsPbBPwAAAD+zAgAAAAAAAAGJAAAATgAAAHPCRKz8QeM/9w1r37D2wT8AAAA/swIAAAAAAAABigAAAE4AAADya/jADIPjPx3WvmHtG8I/AAAAP8MCAAAAAAAAAYsAAABOAAAA8YEZBgfK4z8d1r5h7RvCPwAAAD/SAgAAAAAAAAGMAAAATgAAAHArzRoXC+Q/Z2ZmZmZmwj8AAAA/0gIAAAAAAAABjQAAAE4AAADv1IAvJ0zkP4suuuiii8I/AAAAP+ICAAAAAAAAAY4AAABOAAAAbn40RDeN5D+x9g1r37DCPwAAAD/yAgAAAAAAAAGPAAAATgAAAGxcLJDUMuU/IU8J8pQgwz8AAAA/AQMAAAAAAAABkAAAAE4AAADqLAVEEGjlPyFPCfKUIMM/AAAAPwEDAAAAAAAAAZEAAABOAAAA6WlLKDaj5T8hTwnylCDDPwAAAD8RAwAAAAAAAAGSAAAATgAAAGlhSXudzOU/RRdddNFFwz8AAAA/IAMAAAAAAAABkwAAAE4AAABoxbT+7vvlP0UXXXTRRcM/AAAAPyADAAAAAAAAAZQAAABOAAAA57yyUVYl5j9r37D2DWvDPwAAAD8gAwAAAAAAAAGVAAAATgAAAOdHQ3TTSOY/a9+w9g1rwz8AAAA/MAMAAAAAAAABlgAAAE4AAADn0tOWUGzmP2vfsPYNa8M/AAAAPzADAAAAAAAAAZcAAABOAAAA54SJWPmD5j9r37D2DWvDPwAAAD9AAwAAAAAAAAGYAAAATgAAAGbK0em3leY/a9+w9g1rwz8AAAA/QAMAAAAAAAABmQAAAE4AAABmo6xKjKHmP2vfsPYNa8M/AAAAP08DAAAAAAAAAZoAAABOAAAA5uj020qz5j9r37D2DWvDPwAAAD9PAwAAAAAAAAGbAAAATgAAAObBzzwfv+Y/a9+w9g1rwz8AAAA/TwMAAAAAAAABnAAAAE4AAABlBxjO3dDmP2vfsPYNa8M/AAAAP28DAAAAAAAAAZ0AAABOAAAAZJKo8Fr05j9r37D2DWvDPwAAAD9+AwAAAAAAAAGeAAAATgAAAOTX8IEZBuc/a9+w9g1rwz8AAAA/fgMAAAAAAAABnwAAAE4AAADkiaZDwh3nP2vfsPYNa8M/AAAAP34DAAAAAAAAAaAAAABOAAAA5DtcBWs15z9r37D2DWvDPwAAAD+OAwAAAAAAAAGhAAAATgAAAOPtEccTTec/a9+w9g1rwz8AAAA/jgMAAAAAAAABogAAAE4AAADjeKLpkHDnP2vfsPYNa8M/AAAAP50DAAAAAAAAAaMAAABOAAAAYpfF2yOO5z+PpwR5SpDDPwAAAD+dAwAAAAAAAAGkAAAATgAAAOK16M22q+c/j6cEeUqQwz8AAAA/vQMAAAAAAAABpQAAAE4AAADhGVRRCNvnP4+nBHlKkMM/AAAAP70DAAAAAAAAAaYAAABOAAAA4csJE7Hy5z+PpwR5SpDDPwAAAD+9AwAAAAAAAAGnAAAATgAAAOB9v9RZCug/j6cEeUqQwz8AAAA/zAMAAAAAAAABqAAAAE4AAABfwwdmGBzoP4+nBHlKkMM/AAAAP8wDAAAAAAAAAakAAABOAAAAX5zixuwn6D+PpwR5SpDDPwAAAD/cAwAAAAAAAAGqAAAATgAAAF91vSfBM+g/j6cEeUqQwz8AAAA/7AMAAAAAAAABqwAAAE4AAABfTpiIlT/oP4+nBHlKkMM/AAAAP+wDAAAAAAAAAawAAABOAAAA37oFuX9F6D+PpwR5SpDDPwAAAD/sAwAAAAAAAAGtAAAATgAAAN+T4BlUUeg/j6cEeUqQwz8AAAA/+wMAAAAAAAABrgAAAE4AAABeAE5KPlfoP4+nBHlKkMM/AAAAP/sDAAAAAAAAAa8AAABOAAAAX9koqxJj6D+PpwR5SpDDPwAAAD8LBAAAAAAAAAGwAAAATgAAAF+yAwznbug/j6cEeUqQwz8AAAA/CwQAAAAAAAABsQAAAE4AAABfi95su3roP4+nBHlKkMM/AAAAPyoEAAAAAAAAAbIAAABOAAAA3vdLnaWA6D+PpwR5SpDDPwAAAD86BAAAAAAAAAGzAAAATgAAAF7IJFHhteg/j6cEeUqQwz8AAAA/OgQAAAAAAAABtAAAAE4AAABdetoSis3oP4+nBHlKkMM/AAAAPzoEAAAAAAAAAbUAAABOAAAA3Jj9BB3r6D+PpwR5SpDDPwAAAD9JBAAAAAAAAAG2AAAATgAAAFy3IPevCOk/a9+w9g1rwz8AAAA/SQQAAAAAAAABtwAAAE4AAABcQrEZLSzpP2vfsPYNa8M/AAAAP1kEAAAAAAAAAbgAAABOAAAA22DUC8BJ6T9FF1100UXDPwAAAD9ZBAAAAAAAAAG5AAAATgAAANrrZC49bek/IU8J8pQgwz8AAAA/aQQAAAAAAAABugAAAE4AAADadvVQupDpP/uGtW9Y+8I/AAAAP4gEAAAAAAAAAbsAAABOAAAAWUfOBPbF6T9nZmZmZmbCPwAAAD+nBAAAAAAAAAG8AAAATgAAANjwgRkGB+o/0UUXXXTRwT8AAAA/1gQAAAAAAAABvQAAAE4AAABXwVrNQTzqP2HtG9a+YcE/AAAAP9YEAAAAAAAAAb4AAABOAAAA1y3I/StC6j9h7RvWvmHBPwAAAD/mBAAAAAAAAAG/AAAATgAAANYGo14ATuo/PSXIU4I8wT8AAAA/BQUAAAAAAAABwAAAAE4AAADXag7iUX3qP6cEeUqQp8A/AAAAPwUFAAAAAAAAAcEAAABOAAAAVrBWcxCP6j+nBHlKkKfAPwAAAD8FBQAAAAAAAAHCAAAATgAAAFaJMdTkmuo/gzwlyFOCwD8AAAA/FAUAAAAAAAABwwAAAE4AAADWznllo6zqPzmsfcPaN8A/AAAAPyQFAAAAAAAAAcQAAABOAAAAVRTC9mG+6j85rH3D2jfAPwAAAD8kBQAAAAAAAAHFAAAATgAAAFXtnFc2yuo/E+QpQZ4SwD8AAAA/NAUAAAAAAAABxgAAAE4AAADVMuXo9NvqPxPkKUGeEsA/AAAAPzQFAAAAAAAAAccAAABOAAAAVZ9SGd/h6j8T5ClBnhLAPwAAAD9DBQAAAAAAAAHIAAAATgAAANXkmqqd8+o/E+QpQZ4SwD8AAAA/UwUAAAAAAAAByQAAAE4AAABUUQjbh/nqPxPkKUGeEsA/AAAAP1MFAAAAAAAAAcoAAABOAAAAVCrjO1wF6z8T5ClBnhLAPwAAAD9jBQAAAAAAAAHLAAAATgAAAFQDvpwwEes/E+QpQZ4SwD8AAAA/YwUAAAAAAAABzAAAAE4AAABU3Jj9BB3rPxPkKUGeEsA/AAAAP3IFAAAAAAAAAc0AAABOAAAAU45Ov6006z8T5ClBnhLAPwAAAD+CBQAAAAAAAAHOAAAATgAAANOscbFAUus/E+QpQZ4SwD8AAAA/ggUAAAAAAAABzwAAAE4AAADThUwSFV7rPxPkKUGeEsA/AAAAP5EFAAAAAAAAAdAAAABOAAAAUsuUo9Nv6z8T5ClBnhLAPwAAAD+RBQAAAAAAAAHRAAAATgAAANIQ3TSSges/E+QpQZ4SwD8AAAA/oQUAAAAAAAAB0gAAAE4AAABSViXGUJPrP9o3rH3D2r8/AAAAP6EFAAAAAAAAAdMAAABOAAAA0pttVw+l6z/aN6x9w9q/PwAAAD+xBQAAAAAAAAHUAAAATgAAAFHhtejNtus/2jesfcPavz8AAAA/sQUAAAAAAAAB1QAAAE4AAADRJv55jMjrP9o3rH3D2r8/AAAAP8AFAAAAAAAAAdYAAABOAAAA0dizOzXg6z/aN6x9w9q/PwAAAD/ABQAAAAAAAAHXAAAATgAAANCKaf3d9+s/2jesfcPavz8AAAA/0AUAAAAAAAAB2AAAAE4AAADQPB+/hg/sP9o3rH3D2r8/AAAAP9AFAAAAAAAAAdkAAABOAAAA0O7UgC8n7D/aN6x9w9q/PwAAAD/gBQAAAAAAAAHaAAAATgAAAE8N+HLCROw/E+QpQZ4SwD8AAAA/4AUAAAAAAAAB2wAAAE4AAADOBPbFKW7sPzmsfcPaN8A/AAAAP+8FAAAAAAAAAdwAAABOAAAATyMZuLyL7D9ddNFFF13APwAAAD/vBQAAAAAAAAHdAAAATgAAAM1BPKpPqew/XXTRRRddwD8AAAA//wUAAAAAAAAB3gAAAE4AAADN8/Fr+MDsP4M8JchTgsA/AAAAPw4GAAAAAAAAAd8AAABOAAAAzFdd70nw7D+nBHlKkKfAPwAAAD8OBgAAAAAAAAHgAAAATgAAAMwJE7HyB+0/pwR5SpCnwD8AAAA/HgYAAAAAAAAB4QAAAE4AAADM4u0RxxPtP6cEeUqQp8A/AAAAPx4GAAAAAAAAAeIAAABOAAAAzLvIcpsf7T+nBHlKkKfAPwAAAD8uBgAAAAAAAAHjAAAATgAAAMuUo9NvK+0/zczMzMzMwD8AAAA/LgYAAAAAAAAB5AAAAE4AAABMAREEWjHtP83MzMzMzMA/AAAAPz0GAAAAAAAAAeUAAABOAAAAy21+NEQ37T/NzMzMzMzAPwAAAD9NBgAAAAAAAAHmAAAATgAAAEza62QuPe0/zczMzMzMwD8AAAA/TQYAAAAAAAAB5wAAAE4AAABLs8bFAkntP/GUIE8J8sA/AAAAP10GAAAAAAAAAegAAABOAAAAS4yhJtdU7T/xlCBPCfLAPwAAAD9sBgAAAAAAAAHpAAAATgAAAEs+V+h/bO0/F1100UUXwT8AAAA/bAYAAAAAAAAB6gAAAE4AAABKyecK/Y/tPz0lyFOCPME/AAAAP2wGAAAAAAAAAesAAABOAAAASlR4LXqz7T89JchTgjzBPwAAAD9sBgAAAAAAAAHsAAAATgAAAMhLdoDh3O0/h7VvWPuGwT8AAAA/ewYAAAAAAAAB7QAAAE4AAADI1gajXgDuP619w9o3rME/AAAAP3sGAAAAAAAAAe4AAABOAAAASM4E9sUp7j/3DWvfsPbBPwAAAD+LBgAAAAAAAAHvAAAATgAAAMfsJ+hYR+4/9w1r37D2wT8AAAA/iwYAAAAAAAAB8AAAAE4AAABHC0va62TuPx3WvmHtG8I/AAAAP4sGAAAAAAAAAfEAAABOAAAARr0AnJR87j8d1r5h7RvCPwAAAD+bBgAAAAAAAAHyAAAATgAAAMYCSS1Tju4/QZ4S5ClBwj8AAAA/mwYAAAAAAAAB8wAAAE4AAADG2yOOJ5ruP0GeEuQpQcI/AAAAP6oGAAAAAAAAAfQAAABOAAAARkiRvhGg7j9BnhLkKUHCPwAAAD+qBgAAAAAAAAH1AAAATgAAAMa0/u77pe4/QZ4S5ClBwj8AAAA/2QYAAAAAAAAB9gAAAE4AAADGjdlP0LHuP0GeEuQpQcI/AAAAP/gGAAAAAAAAAfcAAABOAAAAxWa0sKS97j9BnhLkKUHCPwAAAD8IBwAAAAAAAAH4AAAATgAAAEXTIeGOw+4/QZ4S5ClBwj8AAAA/CAcAAAAAAAAB+QAAAE4AAADFP48RecnuPx3WvmHtG8I/AAAAPxgHAAAAAAAAAfoAAABOAAAAxRhqck3V7j8d1r5h7RvCPwAAAD8YBwAAAAAAAAH7AAAATgAAAMXxRNMh4e4/9w1r37D2wT8AAAA/JwcAAAAAAAAB/AAAAE4AAADFyh809uzuP/cNa9+w9sE/AAAAPzcHAAAAAAAAAf0AAABOAAAAxaP6lMr47j/RRRdddNHBPwAAAD83BwAAAAAAAAH+AAAATgAAAEUQaMW0/u4/0UUXXXTRwT8AAAA/RwcAAAAAAAAB/wAAAE4AAADFfNX1ngTvP9FFF1100cE/AAAAP0cHAAAAAAAAAQABAABOAAAAxVWwVnMQ7z/RRRdddNHBPwAAAD9WBwAAAAAAAAEBAQAATgAAAEPCHYddFu8/0UUXXXTRwT8AAAA/VgcAAAAAAAABAgEAAE4AAADFLou3RxzvP9FFF1100cE/AAAAP2YHAAAAAAAAAQMBAABOAAAAQ5v45zEi7z/RRRdddNHBPwAAAD9mBwAAAAAAAAEEAQAATgAAAMMHZhgcKO8/0UUXXXTRwT8AAAA/dQcAAAAAAAABBQEAAE4AAABDdNNIBi7vP619w9o3rME/AAAAP4UHAAAAAAAAAQYBAABOAAAAw+BAefAz7z+tfcPaN6zBPwAAAD+FBwAAAAAAAAEHAQAATgAAAENNrqnaOe8/rX3D2jeswT8AAAA/lQcAAAAAAAABCAEAAE4AAADDuRvaxD/vP619w9o3rME/AAAAP5UHAAAAAAAAAQkBAABOAAAAQyaJCq9F7z+tfcPaN6zBPwAAAD+kBwAAAAAAAAEKAQAATgAAAEP/Y2uDUe8/h7VvWPuGwT8AAAA/tAcAAAAAAAABCwEAAE4AAADDa9GbbVfvP4e1b1j7hsE/AAAAP7QHAAAAAAAAAQwBAABOAAAAQ9g+zFdd7z+HtW9Y+4bBPwAAAD+0BwAAAAAAAAENAQAATgAAAMNErPxBY+8/Ye0b1r5hwT8AAAA/xAcAAAAAAAABDgEAAE4AAADDRKz8QWPvPz0lyFOCPME/AAAAP/IHAAAAAAAAAQ8BAABOAAAAQ7EZLSxp7z89JchTgjzBPwAAAD8xCAAAAAAAAAEQAQAATgAAAMMdh10Wb+8/F1100UUXwT8AAAA/MQgAAAAAAAABEQEAAE4AAABDivSNAHXvPxdddNFFF8E/AAAAP50IAAAAAAAAARIBAABOAAAAw6gXgJOS7z/xlCBPCfLAPwAAAD/6CAAAAAAAAAETAQAATgAAAMGB8uBnnu8/8ZQgTwnywD8AAAA/+ggAAAAAAAABFAEAAE4AAABB7l8RUqTvP83MzMzMzMA/AAAAPzMKAAAAAAAAARUBAABOAAAAwVrNQTyq7z/NzMzMzMzAPwAAAD9DCgAAAAAAAAEWAQAATgAAAEHHOnImsO8/zczMzMzMwD8AAAA/QwoAAAAAAAABFwEAAE4AAABBoBXT+rvvP83MzMzMzMA/AAAAP2IKAAAAAAAAARgBAABOAAAAwQyDA+XB7z/NzMzMzMzAPwAAAD+mCgAAAAAAAAEZAQAATgAAAH7m+fg1fOA/HNa+Ye0b0D8AAAA/AAAAAAAAAAABGgEAAE4AAAB/v9RZCojgPxzWvmHtG9A/AAAAP24AAAAAAAAAARsBAABOAAAAfpivut6T4D8c1r5h7RvQPwAAAD99AAAAAAAAAAEcAQAATgAAAP3d90udpeA/HNa+Ye0b0D8AAAA/jQAAAAAAAAABHQEAAE4AAAB+I0DdW7fgPxzWvmHtG9A/AAAAP40AAAAAAAAAAR4BAABOAAAAfdX1ngTP4D8c1r5h7RvQPwAAAD+NAAAAAAAAAAEfAQAATgAAAPwaPjDD4OA/HNa+Ye0b0D8AAAA/jQAAAAAAAAABIAEAAE4AAAD88xiRl+zgPxzWvmHtG9A/AAAAP50AAAAAAAAAASEBAABOAAAAfTlhIlb+4D8c1r5h7RvQPwAAAD+dAAAAAAAAAAEiAQAATgAAAHwSPIMqCuE/CPKUIE8J0D8AAAA/rAAAAAAAAAABIwEAAE4AAAB86xbk/hXhPwjylCBPCdA/AAAAP6wAAAAAAAAAASQBAABOAAAAfMTxRNMh4T8I8pQgTwnQPwAAAD/MAAAAAAAAAAElAQAATgAAAPsJOtaRM+E/CPKUIE8J0D8AAAA/zAAAAAAAAAABJgEAAE4AAAD74hQ3Zj/hPwjylCBPCdA/AAAAP9sAAAAAAAAAAScBAABOAAAA+7vvlzpL4T8I8pQgTwnQPwAAAD/bAAAAAAAAAAEoAQAATgAAAPuUyvgOV+E/CPKUIE8J0D8AAAA/6wAAAAAAAAABKQEAAE4AAAB7ATgp+VzhP+0b1r5h7c8/AAAAP+sAAAAAAAAAASoBAABOAAAA+kaAurdu4T/tG9a+Ye3PPwAAAD/6AAAAAAAAAAErAQAATgAAAPofWxuMeuE/7RvWvmHtzz8AAAA/+gAAAAAAAAABLAEAAE4AAAB6ZaOsSozhP8lTgjwlyM8/AAAAPwoBAAAAAAAAAS0BAABOAAAAej5+DR+Y4T/JU4I8JcjPPwAAAD8aAQAAAAAAAAEuAQAATgAAAPlcof+xteE/o4suuuiizz8AAAA/KQEAAAAAAAABLwEAAE4AAAB5e8TxRNPhP6OLLrroos8/AAAAP0kBAAAAAAAAATABAABOAAAA9/1SZykg4j99w9o3rH3PPwAAAD9YAQAAAAAAAAExAQAATgAAAPY6mUtPW+I/fcPaN6x9zz8AAAA/aAEAAAAAAAABMgEAAE4AAAB2C3L/ipDiP33D2jesfc8/AAAAP3cBAAAAAAAAATMBAABOAAAAdW/dgty/4j9Z+4a1b1jPPwAAAD93AQAAAAAAAAE0AQAATgAAAPW0JRSb0eI/MzMzMzMzzz8AAAA/pgEAAAAAAAABNQEAAE4AAAD1P7Y2GPXiPzMzMzMzM88/AAAAP6YBAAAAAAAAATYBAABOAAAAdKwjZwL74j8zMzMzMzPPPwAAAD+mAQAAAAAAAAE3AQAATgAAAPUYkZfsAOM/MzMzMzMzzz8AAAA/UgIAAAAAAAABOAEAAE4AAAD08Wv4wAzjPzMzMzMzM88/AAAAP1ICAAAAAAAAATkBAABOAAAAcze0iX8e4z8zMzMzMzPPPwAAAD9iAgAAAAAAAAE6AQAATgAAAHPpaUsoNuM/MzMzMzMzzz8AAAA/YgIAAAAAAAABOwEAAE4AAABydPptpVnjPzMzMzMzM88/AAAAP3ECAAAAAAAAATwBAABOAAAAcv+KkCJ94z8zMzMzMzPPPwAAAD9xAgAAAAAAAAE9AQAATgAAAPL2iOOJpuM/MzMzMzMzzz8AAAA/gQIAAAAAAAABPgEAAE4AAADxWvRm29XjPzMzMzMzM88/AAAAP5ECAAAAAAAAAT8BAABOAAAA8OWEiVj54z8zMzMzMzPPPwAAAD+RAgAAAAAAAAFAAQAATgAAAG/dgty/IuQ/MzMzMzMzzz8AAAA/kQIAAAAAAAABQQEAAE4AAADv+6XOUkDkPzMzMzMzM88/AAAAP6ACAAAAAAAAAUIBAABOAAAAbhrJwOVd5D8zMzMzMzPPPwAAAD+gAgAAAAAAAAFDAQAATgAAAG/MfoKOdeQ/MzMzMzMzzz8AAAA/sAIAAAAAAAABRAEAAE4AAADuEccTTYfkPzMzMzMzM88/AAAAP7ACAAAAAAAAAUUBAABOAAAAblcPpQuZ5D8zMzMzMzPPPwAAAD/AAgAAAAAAAAFGAQAATgAAAG4w6gXgpOQ/WfuGtW9Yzz8AAAA/zwIAAAAAAAABRwEAAE4AAADtnFc2yqrkP1n7hrVvWM8/AAAAP88CAAAAAAAAAUgBAABOAAAAbgnFZrSw5D9Z+4a1b1jPPwAAAD/fAgAAAAAAAAFJAQAATgAAAO11MpeetuQ/WfuGtW9Yzz8AAAA/7gIAAAAAAAABSgEAAE4AAABu4p/HiLzkP1n7hrVvWM8/AAAAPw4DAAAAAAAAAUsBAABOAAAAbbt6KF3I5D9Z+4a1b1jPPwAAAD8dAwAAAAAAAAFMAQAATgAAAG2UVYkx1OQ/WfuGtW9Yzz8AAAA/HQMAAAAAAAABTQEAAE4AAABtbTDqBeDkP33D2jesfc8/AAAAPy0DAAAAAAAAAU4BAABOAAAAbR/mq6735D99w9o3rH3PPwAAAD8tAwAAAAAAAAFPAQAATgAAAGzRm21XD+U/o4suuuiizz8AAAA/PQMAAAAAAAABUAEAAE4AAADr775f6izlP6OLLrroos8/AAAAPz0DAAAAAAAAAVEBAABOAAAA63pPgmdQ5T+jiy666KLPPwAAAD9MAwAAAAAAAAFSAQAATgAAAOoF4KTkc+U/o4suuuiizz8AAAA/TAMAAAAAAAABUwEAAE4AAADpaUsoNqPlP6OLLrroos8/AAAAP1wDAAAAAAAAAVQBAABOAAAAaWFJe53M5T+jiy666KLPPwAAAD9cAwAAAAAAAAFVAQAATgAAAOhYR84E9uU/o4suuuiizz8AAAA/awMAAAAAAAABVgEAAE4AAADnvLJRViXmP6OLLrroos8/AAAAP2sDAAAAAAAAAVcBAABOAAAA5iAe1adU5j+jiy666KLPPwAAAD97AwAAAAAAAAFYAQAATgAAAOZdZLnNj+Y/o4suuuiizz8AAAA/ewMAAAAAAAABWQEAAE4AAABlVWIMNbnmP6OLLrroos8/AAAAP4sDAAAAAAAAAVoBAABOAAAAZJKo8Fr05j+jiy666KLPPwAAAD+LAwAAAAAAAAFbAQAATgAAAGP2E3SsI+c/o4suuuiizz8AAAA/mgMAAAAAAAABXAEAAE4AAADjxuwn6FjnP6OLLrroos8/AAAAP5oDAAAAAAAAAV0BAABOAAAA4ipYqzmI5z+jiy666KLPPwAAAD+qAwAAAAAAAAFeAQAATgAAAOGOwy6Lt+c/o4suuuiizz8AAAA/qgMAAAAAAAABXwEAAE4AAADh8i6y3ObnP6OLLrroos8/AAAAP7oDAAAAAAAAAWABAABOAAAA4FaaNS4W6D+jiy666KLPPwAAAD+6AwAAAAAAAAFhAQAATgAAAN/hKlirOeg/o4suuuiizz8AAAA/yQMAAAAAAAABYgEAAE4AAABf2SirEmPoP6OLLrroos8/AAAAP8kDAAAAAAAAAWMBAABOAAAAX2S5zY+G6D+jiy666KLPPwAAAD/ZAwAAAAAAAAFkAQAATgAAAN6C3L8ipOg/o4suuuiizz8AAAA/2QMAAAAAAAABZQEAAE4AAADdDW3in8foP6OLLrroos8/AAAAP+gDAAAAAAAAAWYBAABOAAAA3b8ipEjf6D+jiy666KLPPwAAAD/oAwAAAAAAAAFnAQAATgAAAF0FazUH8eg/o4suuuiizz8AAAA/+AMAAAAAAAABaAEAAE4AAADcSrPGxQLpP6OLLrroos8/AAAAP/gDAAAAAAAAAWkBAABOAAAA3COOJ5oO6T+jiy666KLPPwAAAD8IBAAAAAAAAAFqAQAATgAAAFyQ+1eEFOk/o4suuuiizz8AAAA/CAQAAAAAAAABawEAAE4AAADc/GiIbhrpP6OLLrroos8/AAAAPxcEAAAAAAAAAWwBAABOAAAA29VD6UIm6T+jiy666KLPPwAAAD8XBAAAAAAAAAFtAQAATgAAAFxCsRktLOk/o4suuuiizz8AAAA/JwQAAAAAAAABbgEAAE4AAADbrh5KFzLpP6OLLrroos8/AAAAPzcEAAAAAAAAAW8BAABOAAAAXBuMegE46T+jiy666KLPPwAAAD83BAAAAAAAAAFwAQAATgAAANuH+arrPek/o4suuuiizz8AAAA/RgQAAAAAAAABcQEAAE4AAACgP2js2Z1qP5iZmZmZmdM/AAAAPwAAAAAAAAAAAXIBAABOAAAAyF/qLAVEcD+YmZmZmZnTPwAAAD9PAAAAAAAAAAFzAQAATgAAALifoGMdOXM/mJmZmZmZ0z8AAAA/bgAAAAAAAAABdAEAAE4AAACw31aaNS52P5iZmZmZmdM/AAAAP30AAAAAAAAAAXUBAABOAAAAoB8N0U0jeT+YmZmZmZnTPwAAAD99AAAAAAAAAAF2AQAATgAAAIifeT5+DX8/mJmZmZmZ0z8AAAA/jQAAAAAAAAABdwEAAE4AAAC4D/NV13uCP5iZmZmZmdM/AAAAP40AAAAAAAAAAXgBAABOAAAAqG8EqHvrhj+YmZmZmZnTPwAAAD+dAAAAAAAAAAF5AQAATgAAAIgPzDA4UI4/mJmZmZmZ0z8AAAA/nQAAAAAAAAABegEAAE4AAAC4RxxPNB2SP5iZmZmZmdM/AAAAP6wAAAAAAAAAAXsBAABOAAAArofShUwSlT+YmZmZmZnTPwAAAD+sAAAAAAAAAAF8AQAATgAAAJrn49fwgZk/mJmZmZmZ0z8AAAA/vAAAAAAAAAABfQEAAE4AAACGR/UplfGdP6x9w9o3rNM/AAAAP+cAAAAAAAAAAX4BAABOAAAAr1uQ+1eEpD++Ye0b1r7TPwAAAD/nAAAAAAAAAAF/AQAATgAAAKObRjJweac/0EUXXXTR0z8AAAA/5wAAAAAAAAABgAEAAE4AAACTM4F9cYqrP+QpQZ4S5NM/AAAAP+cAAAAAAAAAAYEBAABOAAAAhQPlwc88rz/2DWvfsPbTPwAAAD/3AAAAAAAAAAGCAQAATgAAALox+wk61rE/CPKUIE8J1D8AAAA/9wAAAAAAAAABgwEAAE4AAACw4QMzDA60PxzWvmHtG9Q/AAAAPwYBAAAAAAAAAYQBAABOAAAAppEMXN5Ftj9AnhLkKUHUPwAAAD8WAQAAAAAAAAGFAQAATgAAAJ7dqQFfTrg/VII8JchT1D8AAAA/JgEAAAAAAAABhgEAAE4AAACQrQ1GvQC8P3hKkKcEedQ/AAAAPyYBAAAAAAAAAYcBAABOAAAAis1oYUl7vT+MLrrooovUPwAAAD81AQAAAAAAAAGIAQAATgAAAITtw3zV9b4/jC666KKL1D8AAAA/NQEAAAAAAAABiQEAAE4AAAC+OMWN2U/AP4wuuuiii9Q/AAAAPzUBAAAAAAAAAYoBAABOAAAAvMhymx8NwT+MLrrooovUPwAAAD9FAQAAAAAAAAGLAQAATgAAALkK1moO4sE/jC666KKL1D8AAAA/VQEAAAAAAAABjAEAAE4AAAC0sKS9TubCP4wuuuiii9Q/AAAAP1UBAAAAAAAAAY0BAABOAAAAsKS9TubSwz+MLrrooovUPwAAAD+DAQAAAAAAAAGOAQAATgAAAJ9SGd/hKsg/jC666KKL1D8AAAA/gwEAAAAAAAABjwEAAE4AAACd4sbsJ+jIP4wuuuiii9Q/AAAAP5MBAAAAAAAAAZABAABOAAAAmw4Jdxx2yT94SpCnBHnUPwAAAD+jAQAAAAAAAAGRAQAATgAAAJKo8Fr0Zss/VII8JchT1D8AAAA/sgEAAAAAAAABkgEAAE4AAACQcMdhl8XLP1SCPCXIU9Q/AAAAP7IBAAAAAAAAAZMBAABOAAAAkDieaDokzD9UgjwlyFPUPwAAAD/CAQAAAAAAAAGUAQAATgAAAI4AdW/dgsw/VII8JchT1D8AAAA/wgEAAAAAAAABlQEAAE4AAACOFpa018nMP1SCPCXIU9Q/AAAAP9IBAAAAAAAAAZYBAABOAAAAjHoBOCn5zD9UgjwlyFPUPwAAAD/SAQAAAAAAAAGXAQAATgAAAIzebLt6KM0/VII8JchT1D8AAAA/4QEAAAAAAAABmAEAAE4AAACMkCJ9I0DNP1SCPCXIU9Q/AAAAP+EBAAAAAAAAAZkBAABOAAAAivSNAHVvzT9AnhLkKUHUPwAAAD/xAQAAAAAAAAGaAQAATgAAAIqmQ8Idh80/QJ4S5ClB1D8AAAA/8QEAAAAAAAABmwEAAE4AAADAEaDurVuwP9JFF1100ds/AAAAPwAAAAAAAAAAAZwBAABOAAAAvnULcv+KsD/SRRdddNHbPwAAAD9tAAAAAAAAAAGdAQAATgAAAL7ZdvVQurA/0kUXXXTR2z8AAAA/bQAAAAAAAAABngEAAE4AAAC8Bbl/RUixP9JFF1100ds/AAAAP30AAAAAAAAAAZ8BAABOAAAAuJVmjYsFsj/kKUGeEuTbPwAAAD99AAAAAAAAAAGgAQAATgAAALSJfx4j8rI/5ClBnhLk2z8AAAA/jAAAAAAAAAABoQEAAE4AAACyfZivut6zP/YNa9+w9ts/AAAAP4wAAAAAAAAAAaIBAABOAAAArDmIR/UptT/2DWvfsPbbPwAAAD+cAAAAAAAAAAGjAQAATgAAAKZZ42KBpLY/9g1r37D22z8AAAA/qwAAAAAAAAABpAEAAE4AAACisWd3asC3PwrylCBPCdw/AAAAP6sAAAAAAAAAAaUBAABOAAAAmtHCkvY6uT8K8pQgTwncPwAAAD+rAAAAAAAAAAGmAQAATgAAAJgpR6ffVro/CvKUIE8J3D8AAAA/uwAAAAAAAAABpwEAAE4AAACS5TY/GqK7PwrylCBPCdw/AAAAP7sAAAAAAAAAAagBAABOAAAAjtlP0LGOvD8K8pQgTwncPwAAAD/LAAAAAAAAAAGpAQAATgAAAIiVP2js2b0/CvKUIE8J3D8AAAA/ywAAAAAAAAABqgEAAE4AAACE7cN81fW+PwrylCBPCdw/AAAAP9oAAAAAAAAAAasBAABOAAAAgOHcDW3ivz8K8pQgTwncPwAAAD/qAAAAAAAAAAGsAQAATgAAAL4AnJR8rsA/CvKUIE8J3D8AAAA/6gAAAAAAAAABrQEAAE4AAAC73pPgGVTBPwrylCBPCdw/AAAAP/oAAAAAAAAAAa4BAABOAAAAuQrWag7iwT8K8pQgTwncPwAAAD/6AAAAAAAAAAGvAQAATgAAALaag3hUn8I/CvKUIE8J3D8AAAA/+gAAAAAAAAABsAEAAE4AAACyKjGGmlzDPwrylCBPCdw/AAAAPwkBAAAAAAAAAbEBAABOAAAAsAgp0jcCxD8K8pQgTwncPwAAAD8ZAQAAAAAAAAGyAQAATgAAAK7mIB7Vp8Q/CvKUIE8J3D8AAAA/GQEAAAAAAAABswEAAE4AAACrds4rG2XFPwrylCBPCdw/AAAAPygBAAAAAAAAAbQBAABOAAAAqKIQtg/zxT8K8pQgTwncPwAAAD84AQAAAAAAAAG1AQAATgAAAKbOUkAEgcY/CvKUIE8J3D8AAAA/OAEAAAAAAAABtgEAAE4AAACkSN8IUPfGPwrylCBPCdw/AAAAPzgBAAAAAAAAAbcBAABOAAAAonQhk0SFxz8K8pQgTwncPwAAAD9IAQAAAAAAAAG4AQAATgAAAKA8+Jnn48c/CvKUIE8J3D8AAAA/SAEAAAAAAAABuQEAAE4AAACetoRiM1rIPwrylCBPCdw/AAAAP1cBAAAAAAAAAboBAABOAAAAnn5bada4yD8K8pQgTwncPwAAAD9XAQAAAAAAAAG7AQAATgAAAJ2UfK7Q/8g/CvKUIE8J3D8AAAA/ZwEAAAAAAAABvAEAAE4AAACbXFO1c17JPwrylCBPCdw/AAAAP4UBAAAAAAAAAb0BAABOAAAAmsC+OMWNyT8K8pQgTwncPwAAAD+VAQAAAAAAAAG+AQAATgAAAJkkKrwWvck/CvKUIE8J3D8AAAA/lQEAAAAAAAABvwEAAE4AAACZiJU/aOzJPwrylCBPCdw/AAAAP6QBAAAAAAAAAcABAABOAAAAmOwAw7kbyj8K8pQgTwncPwAAAD+0AQAAAAAAAAHBAQAATgAAAJdQbEYLS8o/CvKUIE8J3D8AAAA/tAEAAAAAAAABwgEAAE4AAACWtNfJXHrKPwrylCBPCdw/AAAAP7QBAAAAAAAAAcMBAABOAAAAlRhDTa6pyj8K8pQgTwncPwAAAD/DAQAAAAAAAAHEAQAATgAAAJQuZJKo8Mo/CvKUIE8J3D8AAAA/wwEAAAAAAAABxQEAAE4AAACURIXXojfLPwrylCBPCdw/AAAAP9MBAAAAAAAAAcYBAABOAAAAkqjwWvRmyz8K8pQgTwncPwAAAD/TAQAAAAAAAAHHAQAATgAAAJBwx2GXxcs/CvKUIE8J3D8AAAA/4wEAAAAAAAAByAEAAE4AAACQOJ5oOiTMPwrylCBPCdw/AAAAP+MBAAAAAAAAAckBAABOAAAAjpwJ7ItTzD8K8pQgTwncPwAAAD/yAQAAAAAAAAHKAQAATgAAAI4AdW/dgsw/CvKUIE8J3D8AAAA/8gEAAAAAAAABywEAAE4AAACOFpa018nMPwrylCBPCdw/AAAAPwICAAAAAAAAAcwBAABOAAAAjshLdoDhzD/2DWvfsPbbPwAAAD8CAgAAAAAAAAHNAQAATgAAAIx6ATgp+cw/9g1r37D22z8AAAA/EgIAAAAAAAABzgEAAE4AAACMLLf50RDNP/YNa9+w9ts/AAAAP1AEAAAAAAAAAc8BAABOAAAAjN5su3oozT/2DWvfsPbbPwAAAD9gBAAAAAAAAAHQAQAATgAAAIyQIn0jQM0/9g1r37D22z8AAAA/YAQAAAAAAAAB0QEAAE4AAACKQtg+zFfNP/YNa9+w9ts/AAAAP28EAAAAAAAAAdIBAABOAAAAiqZDwh2HzT/kKUGeEuTbPwAAAD9/BAAAAAAAAAHTAQAATgAAAIhuGsnA5c0/0kUXXXTR2z8AAAA/fwQAAAAAAAAB1AEAAE4AAACGNvHPY0TOP9JFF1100ds/AAAAP44EAAAAAAAAAdUBAABOAAAAiEwSFV6Lzj++Ye0b1r7bPwAAAD+OBAAAAAAAAAHWAQAATgAAAIYU6RsB6s4/rH3D2jes2z8AAAA/jgQAAAAAAAAB1wEAAE4AAACEKgph+zDPP6x9w9o3rNs/AAAAP54EAAAAAAAAAdgBAABOAAAAhEArpvV3zz+amZmZmZnbPwAAAD+uBAAAAAAAAAHZAQAATgAAAIJWTOvvvs8/mpmZmZmZ2z8AAAA/rgQAAAAAAAAB2gEAAE4AAABAtjYY9QLQP4a1b1j7hts/AAAAP70EAAAAAAAAAdsBAABOAAAAQBqim0Yy0D900UUXXXTbPwAAAD+9BAAAAAAAAAHcAQAATgAAAD/MV13vSdA/dNFFF1102z8AAAA/zQQAAAAAAAAB3QEAAE4AAAA/fg0fmGHQP3TRRRdddNs/AAAAP80EAAAAAAAAAd4BAABOAAAAP1fof2xt0D9i7RvWvmHbPwAAAD/dBAAAAAAAAAHfAQAATgAAAD4ww+BAedA/Yu0b1r5h2z8AAAA/3QQAAAAAAAAB4AEAAE4AAAA+CZ5BFYXQP2LtG9a+Yds/AAAAP+wEAAAAAAAAAeEBAABOAAAAtsGoF4CTsj/SRRdddNHfPwAAAD8AAAAAAAAAAAHiAQAATgAAALbBqBeAk7I/5ilBnhLk3z8AAAA/AAAAAAAAAAAB4wEAAE4AAAC2JRSb0cKyP/YNa9+w9t8/AAAAPw8AAAAAAAAAAeQBAABOAAAAtIl/HiPysj/2DWvfsPbfPwAAAD8vAAAAAAAAAAHlAQAATgAAALSJfx4j8rI/BXlKkKcE4D8AAAA/PgAAAAAAAAAB5gEAAE4AAACyUVYlxlCzPwV5SpCnBOA/AAAAPz4AAAAAAAAAAecBAABOAAAAshktLGmvsz8FeUqQpwTgPwAAAD9OAAAAAAAAAAHoAQAATgAAALDhAzMMDrQ/D2vfsPYN4D8AAAA/bQAAAAAAAAAB6QEAAE4AAACoLaHYjBa2PxdddNFFF+A/AAAAP6wAAAAAAAAAAeoBAABOAAAAkoHLu8hyuz8hTwnylCDgPwAAAD+7AAAAAAAAAAHrAQAATgAAAIbBgfLgZ74/IU8J8pQg4D8AAAA/uwAAAAAAAAAB7AEAAE4AAAC/hg/MMDjAPyFPCfKUIOA/AAAAP8sAAAAAAAAAAe0BAABOAAAAuyzeHnE8wT8hTwnylCDgPwAAAD/LAAAAAAAAAAHuAQAATgAAALeEYjNaWMI/F1100UUX4D8AAAA/2wAAAAAAAAAB7wEAAE4AAACyjpwJ7IvDPw9r37D2DeA/AAAAP9sAAAAAAAAAAfABAABOAAAArpjW332/xD8FeUqQpwTgPwAAAD/qAAAAAAAAAAHxAQAATgAAAKiiELYP88U/BXlKkKcE4D8AAAA/CQEAAAAAAAAB8gEAAE4AAACcRjJweRfJP9JFF1100d8/AAAAPwkBAAAAAAAAAfMBAABOAAAAmdbffb/UyT/SRRdddNHfPwAAAD8ZAQAAAAAAAAH0AQAATgAAAJa018lceso/0kUXXXTR3z8AAAA/OAEAAAAAAAAB9QEAAE4AAACO6lMq4zvMP9JFF1100d8/AAAAPzgBAAAAAAAAAfYBAABOAAAAjgB1b92CzD/SRRdddNHfPwAAAD9IAQAAAAAAAAH3AQAATgAAAI7IS3aA4cw/0kUXXXTR3z8AAAA/SAEAAAAAAAAB+AEAAE4AAACMkCJ9I0DNP9JFF1100d8/AAAAP1gBAAAAAAAAAfkBAABOAAAAiG4aycDlzT++Ye0b1r7fPwAAAD9nAQAAAAAAAAH6AQAATgAAAIboppEMXM4/vmHtG9a+3z8AAAA/dwEAAAAAAAAB+wEAAE4AAACCurduQe7PP6p9w9o3rN8/AAAAP4YBAAAAAAAAAfwBAABOAAAAPKpPqYzv0D+amZmZmZnfPwAAAD+WAQAAAAAAAAH9AQAATgAAADvnlY2yKtE/mpmZmZmZ3z8AAAA/lgEAAAAAAAAB/gEAAE4AAAA7SwERBFrRP5qZmZmZmd8/AAAAP6YBAAAAAAAAAf8BAABOAAAAOq9slFWJ0T+amZmZmZnfPwAAAD+mAQAAAAAAAAEAAgAATgAAADkT2BenuNE/mpmZmZmZ3z8AAAA/1QEAAAAAAAABAQIAAE4AAAA4UB78zPPRP4a1b1j7ht8/AAAAP9UBAAAAAAAAAQICAABOAAAAOCn5XKH/0T+GtW9Y+4bfPwAAAD/VAQAAAAAAAAEDAgAATgAAADgC1L11C9I/hrVvWPuG3z8AAAA/EwIAAAAAAAABBAIAAE4AAACsOYhH9Sm1Pw5r37D2DeQ/AAAAPwAAAAAAAAAAAQUCAABOAAAArnGxQFLLtD8Oa9+w9g3kPwAAAD8AAAAAAAAAAAEGAgAATgAAAKyd88pGWbU/DmvfsPYN5D8AAAA/PgAAAAAAAAABBwIAAE4AAACmWeNigaS2Pw5r37D2DeQ/AAAAPz4AAAAAAAAAAQgCAABOAAAAorFnd2rAtz8Oa9+w9g3kPwAAAD9OAAAAAAAAAAEJAgAATgAAAJptVw+lC7k/DmvfsPYN5D8AAAA/XgAAAAAAAAABCgIAAE4AAACaYXCgPPi5Pw5r37D2DeQ/AAAAP14AAAAAAAAAAQsCAABOAAAAllWJMdTkuj8Oa9+w9g3kPwAAAD9eAAAAAAAAAAEMAgAATgAAAJAReckOMLw/DmvfsPYN5D8AAAA/bQAAAAAAAAABDQIAAE4AAACKaf3d90u9Pw5r37D2DeQ/AAAAP20AAAAAAAAAAQ4CAABOAAAAhiXtdTKXvj8XXXTRRRfkPwAAAD99AAAAAAAAAAEPAgAATgAAAIB9cYobs78/F1100UUX5D8AAAA/fQAAAAAAAAABEAIAAE4AAAC+nDARK3/APxdddNFFF+Q/AAAAP40AAAAAAAAAARECAABOAAAAvMhymx8NwT8XXXTRRRfkPwAAAD+NAAAAAAAAAAESAgAATgAAALr0tCUUm8E/F1100UUX5D8AAAA/nAAAAAAAAAABEwIAAE4AAAC5CtZqDuLBPyBPCfKUIOQ/AAAAP6wAAAAAAAAAARQCAABOAAAAuCD3rwgpwj8gTwnylCDkPwAAAD+7AAAAAAAAAAEVAgAATgAAALbozbarh8I/IE8J8pQg5D8AAAA/ywAAAAAAAAABFgIAAE4AAAC2moN4VJ/CPyBPCfKUIOQ/AAAAPzgBAAAAAAAAARcCAABOAAAAtf7u+6XOwj8gTwnylCDkPwAAAD9IAQAAAAAAAAEYAgAATgAAALRiWn/3/cI/IE8J8pQg5D8AAAA/SAEAAAAAAAABGQIAAE4AAACy3OZHQ3TDPyBPCfKUIOQ/AAAAP1gBAAAAAAAAARoCAABOAAAA94jjiaZD4j9GF1100UXiPwAAAD8AAAAAAAAAAAEbAgAATgAAAPeI44mmQ+I/TwnylCBP4j8AAAA/AAAAAAAAAAABHAIAAE4AAAD2Yb7qek/iP08J8pQgT+I/AAAAPxAAAAAAAAAAAR0CAABOAAAA9hN0rCNn4j9Y+4a1b1jiPwAAAD8QAAAAAAAAAAEeAgAATgAAAHZZvD3ieOI/WPuGtW9Y4j8AAAA/IAAAAAAAAAABHwIAAE4AAAD2d98vdZbiP2LtG9a+YeI/AAAAPyAAAAAAAAAAASACAABOAAAAdZYCIgi04j9r37D2DWviPwAAAD8vAAAAAAAAAAEhAgAATgAAAHUhk0SF1+I/a9+w9g1r4j8AAAA/WQAAAAAAAAABIgIAAE4AAAD1P7Y2GPXiP2vfsPYNa+I/AAAAP2kAAAAAAAAAASMCAABOAAAAdF7ZKKsS4z9r37D2DWviPwAAAD9pAAAAAAAAAAEkAgAATgAAAPR8/Bo+MOM/a9+w9g1r4j8AAAA/eQAAAAAAAAABJQIAAE4AAABzmx8N0U3jP2vfsPYNa+I/AAAAP3kAAAAAAAAAASYCAABOAAAA8+Bnno9f4z9r37D2DWviPwAAAD+IAAAAAAAAAAEnAgAATgAAAPO5Qv9ja+M/a9+w9g1r4j8AAAA/mAAAAAAAAAABKAIAAE4AAADzkh1gOHfjP2vfsPYNa+I/AAAAP5gAAAAAAAAAASkCAABOAAAAcv+KkCJ94z9r37D2DWviPwAAAD+YAAAAAAAAAAEqAgAATgAAAHLYZfH2iOM/a9+w9g1r4j8AAAA/pwAAAAAAAAABKwIAAE4AAADyRNMh4Y7jP2vfsPYNa+I/AAAAP6cAAAAAAAAAASwCAABOAAAA8h2ugrWa4z9i7RvWvmHiPwAAAD+3AAAAAAAAAAEtAgAATgAAAHGKG7OfoOM/Yu0b1r5h4j8AAAA/twAAAAAAAAABLgIAAE4AAABxY/YTdKzjP1j7hrVvWOI/AAAAP8cAAAAAAAAAAS8CAABOAAAA8s9jRF6y4z9Y+4a1b1jiPwAAAD/HAAAAAAAAAAEwAgAATgAAAHE80XRIuOM/WPuGtW9Y4j8AAAA/1gAAAAAAAAABMQIAAE4AAABxFazVHMTjP08J8pQgT+I/AAAAP9YAAAAAAAAAATICAABOAAAAce6GNvHP4z9GF1100UXiPwAAAD/mAAAAAAAAAAEzAgAATgAAAPFa9Gbb1eM/RhdddNFF4j8AAAA/5gAAAAAAAAABNAIAAE4AAADxM8/Hr+HjP0YXXXTRReI/AAAAP/YAAAAAAAAAATUCAABOAAAA8QyqKITt4z9GF1100UXiPwAAAD/2AAAAAAAAAAE2AgAATgAAAHB5F1lu8+M/PCXIU4I84j8AAAA/BQEAAAAAAAABNwIAAE4AAABwUvK5Qv/jPzwlyFOCPOI/AAAAPwUBAAAAAAAAATgCAABOAAAA8L5f6iwF5D88JchTgjziPwAAAD8VAQAAAAAAAAE5AgAATgAAAARJLVOOTt8/TwnylCBP4j8AAAA/AAAAAAAAAAABOgIAAE4AAAAC1L11C3LfP08J8pQgT+I/AAAAPw8AAAAAAAAAATsCAABOAAAAAl9OmIiV3z9PCfKUIE/iPwAAAD8PAAAAAAAAAAE8AgAATgAAAAIRBFoxrd8/WPuGtW9Y4j8AAAA/DwAAAAAAAAABPQIAAE4AAAACw7kb2sTfP1j7hrVvWOI/AAAAPx8AAAAAAAAAAT4CAABOAAAAAE5KPlfo3z9Y+4a1b1jiPwAAAD8vAAAAAAAAAAE/AgAATgAAAAAAAAAAAOA/WPuGtW9Y4j8AAAA/LwAAAAAAAAABQAIAAE4AAAAA2dpg1AvgP1j7hrVvWOI/AAAAPz4AAAAAAAAAAUECAABOAAAAfx4j8pId4D9i7RvWvmHiPwAAAD8+AAAAAAAAAAFCAgAATgAAAH/Q2LM7NeA/Yu0b1r5h4j8AAAA/PgAAAAAAAAABQwIAAE4AAAB+go515EzgP2LtG9a+YeI/AAAAP04AAAAAAAAAAUQCAABOAAAAfg0fmGFw4D9i7RvWvmHiPwAAAD9eAAAAAAAAAAFFAgAATgAAAH+/1FkKiOA/a9+w9g1r4j8AAAA/XgAAAAAAAAABRgIAAE4AAAD+BB3ryJngP2vfsPYNa+I/AAAAP20AAAAAAAAAAUcCAABOAAAA/bbSrHGx4D9r37D2DWviPwAAAD9tAAAAAAAAAAFIAgAATgAAAH78Gj4ww+A/a9+w9g1r4j8AAAA/fQAAAAAAAAABSQIAAE4AAAB91fWeBM/gP2vfsPYNa+I/AAAAP30AAAAAAAAAAUoCAABOAAAA/UFjz+7U4D9r37D2DWviPwAAAD+MAAAAAAAAAAFLAgAATgAAAPwaPjDD4OA/a9+w9g1r4j8AAAA/jAAAAAAAAAABTAIAAE4AAAB9h6tgrebgP2vfsPYNa+I/AAAAP5wAAAAAAAAAAU0CAABOAAAA/PMYkZfs4D9r37D2DWviPwAAAD+sAAAAAAAAAAFOAgAATgAAAOMUN2Y/Qec/PCXIU4I85j8AAAA/AAAAAAAAAAABTwIAAE4AAADj7RHHE03nPzwlyFOCPOY/AAAAP2sAAAAAAAAAAVACAABOAAAAY1p/9/1S5z88JchTgjzmPwAAAD97AAAAAAAAAAFRAgAATgAAAGIzWljSXuc/PCXIU4I85j8AAAA/ewAAAAAAAAABUgIAAE4AAABiDDW5pmrnPzwlyFOCPOY/AAAAP4sAAAAAAAAAAVMCAABOAAAAYuUPGnt25z88JchTgjzmPwAAAD+LAAAAAAAAAAFUAgAATgAAAOIqWKs5iOc/PCXIU4I85j8AAAA/mgAAAAAAAAABVQIAAE4AAADiAzMMDpTnP0YXXXTRReY/AAAAP5oAAAAAAAAAAVYCAABOAAAAYUl7ncyl5z9GF1100UXmPwAAAD+qAAAAAAAAAAFXAgAATgAAAOFnno9fw+c/TgnylCBP5j8AAAA/qgAAAAAAAAABWAIAAE4AAADhGVRRCNvnP1j7hrVvWOY/AAAAP7kAAAAAAAAAAVkCAABOAAAAYDh3Q5v45z9Y+4a1b1jmPwAAAD+5AAAAAAAAAAFaAgAATgAAAF/DB2YYHOg/Yu0b1r5h5j8AAAA/yQAAAAAAAAABWwIAAE4AAABfTpiIlT/oP2LtG9a+YeY/AAAAP8kAAAAAAAAAAVwCAABOAAAAX7IDDOdu6D9q37D2DWvmPwAAAD/ZAAAAAAAAAAFdAgAATgAAAN6pAV9OmOg/at+w9g1r5j8AAAA/6AAAAAAAAAABXgIAAE4AAABdU7VzXtnoP3TRRRdddOY/AAAAP+gAAAAAAAAAAV8CAABOAAAA3PxoiG4a6T9+w9o3rH3mPwAAAD/oAAAAAAAAAAFgAgAATgAAAFvNQTyqT+k/fsPaN6x95j8AAAA/+AAAAAAAAAABYQIAAE4AAADanRrw5YTpP4a1b1j7huY/AAAAPwgBAAAAAAAAAWICAABOAAAAWUfOBPbF6T+QpwR5SpDmPwAAAD8IAQAAAAAAAAFjAgAATgAAAFirOYhH9ek/kKcEeUqQ5j8AAAA/CAEAAAAAAAABZAIAAE4AAABYD6ULmSTqP5qZmZmZmeY/AAAAPxcBAAAAAAAAAWUCAABOAAAA1gajXgBO6j+jiy666KLmPwAAAD8XAQAAAAAAAAFmAgAATgAAAFYlxlCTa+o/rH3D2jes5j8AAAA/JwEAAAAAAAABZwIAAE4AAABW13sSPIPqP6x9w9o3rOY/AAAAPzYBAAAAAAAAAWgCAABOAAAAVrBWcxCP6j+sfcPaN6zmPwAAAD82AQAAAAAAAAFpAgAATgAAANb1ngTPoOo/rH3D2jes5j8AAAA/RgEAAAAAAAABagIAAE4AAABVO+eVjbLqP6x9w9o3rOY/AAAAP0YBAAAAAAAAAWsCAABOAAAAVRTC9mG+6j+2b1j7hrXmPwAAAD9WAQAAAAAAAAFsAgAATgAAAFXtnFc2yuo/tm9Y+4a15j8AAAA/VgEAAAAAAAABbQIAAE4AAABVxne4CtbqP7ZvWPuGteY/AAAAP2UBAAAAAAAAAW4CAABOAAAA1QvAScnn6j+2b1j7hrXmPwAAAD91AQAAAAAAAAFvAgAATgAAAFR4LXqz7eo/tm9Y+4a15j8AAAA/dQEAAAAAAAABcAIAAE4AAADVvXULcv/qP7ZvWPuGteY/AAAAP3UBAAAAAAAAAXECAABOAAAAVAO+nDAR6z+2b1j7hrXmPwAAAD+FAQAAAAAAAAFyAgAATgAAANRIBi7vIus/tm9Y+4a15j8AAAA/hQEAAAAAAAABcwIAAE4AAADU+rvvlzrrP7ZvWPuGteY/AAAAP5QBAAAAAAAAAXQCAABOAAAA06xxsUBS6z+2b1j7hrXmPwAAAD+UAQAAAAAAAAF1AgAATgAAAFLLlKPTb+s/v2HtG9a+5j8AAAA/pAEAAAAAAAABdgIAAE4AAABSViXGUJPrP79h7RvWvuY/AAAAP6QBAAAAAAAAAXcCAABOAAAAUQjbh/mq6z+/Ye0b1r7mPwAAAD+zAQAAAAAAAAF4AgAATgAAAFG6kEmiwus/v2HtG9a+5j8AAAA/wwEAAAAAAAABeQIAAE4AAABQbEYLS9rrP8hTgjwlyOY/AAAAP8MBAAAAAAAAAXoCAABOAAAA0Ipp/d336z/IU4I8JcjmPwAAAD/DAQAAAAAAAAF7AgAATgAAANA8H7+GD+w/yFOCPCXI5j8AAAA/0wEAAAAAAAABfAIAAE4AAABPW0KxGS3sP8hTgjwlyOY/AAAAP9MBAAAAAAAAAX0CAABOAAAAz6CKQtg+7D/IU4I8JcjmPwAAAD/iAQAAAAAAAAF+AgAATgAAAE/m0tOWUOw/yFOCPCXI5j8AAAA/4gEAAAAAAAABfwIAAE4AAADPKxtlVWLsP8hTgjwlyOY/AAAAP/IBAAAAAAAAAYACAABOAAAAzgT2xSlu7D/IU4I8JcjmPwAAAD/yAQAAAAAAAAGBAgAATgAAAE9xY/YTdOw/yFOCPCXI5j8AAAA/AgIAAAAAAAABggIAAE4AAADO3dAm/nnsP8hTgjwlyOY/AAAAPwICAAAAAAAAAYMCAABOAAAAT0o+V+h/7D/IU4I8JcjmPwAAAD8RAgAAAAAAAAGEAgAATgAAAM62q4fShew/yFOCPCXI5j8AAAA/IQIAAAAAAAABhQIAAE4AAABPIxm4vIvsP8hTgjwlyOY/AAAAP1ACAAAAAAAAAYYCAABOAAAAzo+G6KaR7D/IU4I8JcjmPwAAAD9QAgAAAAAAAAGHAgAATgAAAE788xiRl+w/yFOCPCXI5j8AAAA/XwIAAAAAAAABiAIAAE4AAADOaGFJe53sP8hTgjwlyOY/AAAAP28CAAAAAAAAAYkCAABOAAAAzUE8qk+p7D+/Ye0b1r7mPwAAAD9vAgAAAAAAAAGKAgAATgAAAM0aFwsktew/tm9Y+4a15j8AAAA/bwIAAAAAAAABiwIAAE4AAABOh4Q7DrvsP7ZvWPuGteY/AAAAP44CAAAAAAAAAYwCAABOAAAATmBfnOLG7D+sfcPaN6zmPwAAAD+OAgAAAAAAAAGNAgAATgAAAE05Ov220uw/rH3D2jes5j8AAAA/ngIAAAAAAAABjgIAAE4AAADNpactodjsP6OLLrroouY/AAAAP54CAAAAAAAAAY8CAABOAAAAzH6CjnXk7D+jiy666KLmPwAAAD+eAgAAAAAAAAGQAgAATgAAAE3r775f6uw/mpmZmZmZ5j8AAAA/rQIAAAAAAAABkQIAAE4AAADMV13vSfDsP5qZmZmZmeY/AAAAP60CAAAAAAAAAZICAABOAAAATcTKHzT27D+GtW9Y+4bmPwAAAD+9AgAAAAAAAAGTAgAATgAAAMwwOFAe/Ow/hrVvWPuG5j8AAAA/vQIAAAAAAAABlAIAAE4AAABNnaWACALtP37D2jesfeY/AAAAP70CAAAAAAAAAZUCAABOAAAAzAkTsfIH7T9+w9o3rH3mPwAAAD/cAgAAAAAAAAGWAgAATgAAAMwJE7HyB+0/dNFFF1105j8AAAA/7AIAAAAAAAABlwIAAE4AAABNnaWACALtP3TRRRdddOY/AAAAP6sEAAAAAAAAAZgCAABOAAAAzDA4UB787D900UUXXXTmPwAAAD+7BAAAAAAAAAGZAgAATgAAAMwwOFAe/Ow/at+w9g1r5j8AAAA/uwQAAAAAAAABmgIAAE4AAABNxMofNPbsP2rfsPYNa+Y/AAAAP8oEAAAAAAAAAZsCAABOAAAAzFdd70nw7D9q37D2DWvmPwAAAD8YBQAAAAAAAAGcAgAATgAAAMxXXe9J8Ow/Yu0b1r5h5j8AAAA/1AUAAAAAAAABnQIAAE4AAABNxMofNPbsP2LtG9a+YeY/AAAAP/MFAAAAAAAAAZ4CAABOAAAATcTKHzT27D9Y+4a1b1jmPwAAAD9cBwAAAAAAAAGfAgAATgAAAMxXXe9J8Ow/WPuGtW9Y5j8AAAA/BwgAAAAAAAABoAIAAE4AAADMV13vSfDsP04J8pQgT+Y/AAAAPwcIAAAAAAAAAaECAABOAAAATevvvl/q7D9GF1100UXmPwAAAD8HCAAAAAAAAAGiAgAATgAAAE3r775f6uw/PCXIU4I85j8AAAA/FwgAAAAAAAABowIAAE4AAADMfoKOdeTsPzwlyFOCPOY/AAAAP2UIAAAAAAAAAaQCAABOAAAAzH6CjnXk7D8zMzMzMzPmPwAAAD+UCAAAAAAAAAGlAgAATgAAAMx+go515Ow/KkGeEuQp5j8AAAA/pAgAAAAAAAABpgIAAE4AAABNEhVei97sPypBnhLkKeY/AAAAP6QIAAAAAAAAAacCAABOAAAATRIVXove7D8gTwnylCDmPwAAAD+4CAAAAAAAAAGoAgAATgAAAM2lpy2h2Ow/IE8J8pQg5j8AAAA/uAgAAAAAAAABqQIAAE4AAADNpactodjsPxdddNFFF+Y/AAAAP8gIAAAAAAAAAaoCAABOAAAAzaWnLaHY7D8Oa9+w9g3mPwAAAD/ICAAAAAAAAAGrAgAATgAAAE05Ov220uw/BHlKkKcE5j8AAAA/2AgAAAAAAAABrAIAAE4AAABNOTr9ttLsP/KUIE8J8uU/AAAAP9gIAAAAAAAAAa0CAABOAAAATTk6/bbS7D/poosuuujlPwAAAD/nCAAAAAAAAAGuAgAATgAAAE05Ov220uw/1r5h7RvW5T8AAAA/5wgAAAAAAAABrwIAAE4AAABNOTr9ttLsP83MzMzMzOU/AAAAP/cIAAAAAAAAAbACAABOAAAAzczMzMzM7D+66KKLLrrlPwAAAD/3CAAAAAAAAAGxAgAATgAAAE5gX5zixuw/pwR5SpCn5T8AAAA/BgkAAAAAAAABsgIAAE4AAADN8/Fr+MDsP4suuuiii+U/AAAAPwYJAAAAAAAAAbMCAABOAAAAToeEOw677D+DPCXIU4LlPwAAAD8WCQAAAAAAAAG0AgAATgAAAE6HhDsOu+w/eUqQpwR55T8AAAA/FgkAAAAAAAABtQIAAE4AAADNGhcLJLXsP29Y+4a1b+U/AAAAPyYJAAAAAAAAAbYCAABOAAAAzRoXCyS17D9ddNFFF13lPwAAAD8mCQAAAAAAAAG3AgAATgAAAM0aFwsktew/U4I8JchT5T8AAAA/NQkAAAAAAAABuAIAAE4AAADNGhcLJLXsP0uQpwR5SuU/AAAAP0UJAAAAAAAAAbkCAABOAAAAzRoXCyS17D9BnhLkKUHlPwAAAD9FCQAAAAAAAAG6AgAATgAAAE6uqdo5r+w/N6x9w9o35T8AAAA/VQkAAAAAAAABuwIAAE4AAABOrqnaOa/sPyXIU4I8JeU/AAAAP1UJAAAAAAAAAbwCAABOAAAATq6p2jmv7D8T5ClBnhLlPwAAAD9kCQAAAAAAAAG9AgAATgAAAM1BPKpPqew/9w1r37D25D8AAAA/ZAkAAAAAAAABvgIAAE4AAABO1c55ZaPsP+QpQZ4S5OQ/AAAAP3QJAAAAAAAAAb8CAABOAAAATtXOeWWj7D/aN6x9w9rkPwAAAD90CQAAAAAAAAHAAgAATgAAAM5oYUl7new/yFOCPCXI5D8AAAA/gwkAAAAAAAABwQIAAE4AAABO/PMYkZfsP7ZvWPuGteQ/AAAAP5MJAAAAAAAAAcICAABOAAAAzo+G6KaR7D+sfcPaN6zkPwAAAD+TCQAAAAAAAAHDAgAATgAAAM6Phuimkew/oosuuuii5D8AAAA/sgkAAAAAAAABxAIAAE4AAABPIxm4vIvsP4a1b1j7huQ/AAAAP7IJAAAAAAAAAcUCAABOAAAAzrarh9KF7D9+w9o3rH3kPwAAAD/CCQAAAAAAAAHGAgAATgAAAE9KPlfof+w/fsPaN6x95D8AAAA/bgoAAAAAAAABxwIAAE4AAABPcWP2E3TsP2rfsPYNa+Q/AAAAP30KAAAAAAAAAcgCAABOAAAAT3Fj9hN07D900UUXXXTkPwAAAD9cCwAAAAAAAAHJAgAATgAAAM62q4fShew/hrVvWPuG5D8AAAA/NwwAAAAAAAABygIAAE4AAADBM6iiELbvP2rfsPYNa+Q/AAAAPwAAAAAAAAAAAcsCAABOAAAAQe5fEVKk7z9i7RvWvmHkPwAAAD8QAAAAAAAAAAHMAgAATgAAAMGB8uBnnu8/WPuGtW9Y5D8AAAA/EAAAAAAAAAABzQIAAE4AAABBFYWwfZjvP08J8pQgT+Q/AAAAPxAAAAAAAAAAAc4CAABOAAAAw6gXgJOS7z9PCfKUIE/kPwAAAD8fAAAAAAAAAAHPAgAATgAAAMOoF4CTku8/RhdddNFF5D8AAAA/HwAAAAAAAAAB0AIAAE4AAABBPKpPqYzvP0YXXXTRReQ/AAAAPy8AAAAAAAAAAdECAABOAAAAw888H7+G7z88JchTgjzkPwAAAD9OAAAAAAAAAAHSAgAATgAAAEFjz+7UgO8/MzMzMzMz5D8AAAA/XgAAAAAAAAAB0wIAAE4AAABDivSNAHXvPypBnhLkKeQ/AAAAP20AAAAAAAAAAdQCAABOAAAAw0Ss/EFj7z8gTwnylCDkPwAAAD9tAAAAAAAAAAHVAgAATgAAAEP/Y2uDUe8/F1100UUX5D8AAAA/bQAAAAAAAAAB1gIAAE4AAADDuRvaxD/vPw5r37D2DeQ/AAAAP30AAAAAAAAAAdcCAABOAAAAwwdmGBwo7z8FeUqQpwTkPwAAAD99AAAAAAAAAAHYAgAATgAAAEPCHYddFu8/+4a1b1j74z8AAAA/jAAAAAAAAAAB2QIAAE4AAABD6UImiQrvP/uGtW9Y++M/AAAAP4wAAAAAAAAAAdoCAABOAAAARRBoxbT+7j/7hrVvWPvjPwAAAD+cAAAAAAAAAAHbAgAATgAAAMXKHzT27O4/+4a1b1j74z8AAAA/nAAAAAAAAAAB3AIAAE4AAADF8UTTIeHuP/uGtW9Y++M/AAAAP6sAAAAAAAAAAd0CAABOAAAARaz8QWPP7j/7hrVvWPvjPwAAAD+rAAAAAAAAAAHeAgAATgAAAMU/jxF5ye4/+4a1b1j74z8AAAA/uwAAAAAAAAAB3wIAAE4AAABF+kaAurfuP/uGtW9Y++M/AAAAP7sAAAAAAAAAAeACAABOAAAAxo3ZT9Cx7j/7hrVvWPvjPwAAAD/LAAAAAAAAAAHhAgAATgAAAMa0/u77pe4/8pQgTwny4z8AAAA/2gAAAAAAAAAB4gIAAE4AAABGb7ZdPZTuP+miiy666OM/AAAAP9oAAAAAAAAAAeMCAABOAAAARpbb/GiI7j/poosuuujjPwAAAD/qAAAAAAAAAAHkAgAATgAAAEa9AJyUfO4/6aKLLrro4z8AAAA/+gAAAAAAAAAB5QIAAE4AAABG5CU7wHDuP+miiy666OM/AAAAPwkBAAAAAAAAAeYCAABOAAAAx3e4CtZq7j/poosuuujjPwAAAD8JAQAAAAAAAAHnAgAATgAAAEcLS9rrZO4/6aKLLrro4z8AAAA/CQEAAAAAAAAB6AIAAE4AAADHnt2pAV/uP+miiy666OM/AAAAPygBAAAAAAAAAekCAABOAAAARzJweRdZ7j/poosuuujjPwAAAD9XAQAAAAAAAAHqAgAATgAAAMfFAkktU+4/6aKLLrro4z8AAAA/ZwEAAAAAAAAB6wIAAE4AAADHxQJJLVPuP/KUIE8J8uM/AAAAP3cBAAAAAAAAAewCAABOAAAAR1mVGENN7j8FeUqQpwTkPwAAAD+GAQAAAAAAAAHtAgAATgAAAMfsJ+hYR+4/F1100UUX5D8AAAA/pQEAAAAAAAAB7gIAAE4AAABHgLq3bkHuPzwlyFOCPOQ/AAAAP6UBAAAAAAAAAe8CAABOAAAAxxNNh4Q77j9GF1100UXkPwAAAD+lAQAAAAAAAAHwAgAATgAAAMcTTYeEO+4/WPuGtW9Y5D8AAAA/tQEAAAAAAAAB8QIAAE4AAABHp99WmjXuP2rfsPYNa+Q/AAAAP8UBAAAAAAAAAfICAABOAAAAxzpyJrAv7j+QpwR5SpDkPwAAAD/UAQAAAAAAAAHzAgAATgAAAMc6ciawL+4/oosuuuii5D8AAAA/1AEAAAAAAAAB9AIAAE4AAADHOnImsC/uP7ZvWPuGteQ/AAAAP+QBAAAAAAAAAfUCAABOAAAAxzpyJrAv7j/IU4I8JcjkPwAAAD/0AQAAAAAAAAH2AgAATgAAAMc6ciawL+4/0kUXXXTR5D8AAAA/9AEAAAAAAAAB9wIAAE4AAADHOnImsC/uP+QpQZ4S5OQ/AAAAP/QBAAAAAAAAAfgCAABOAAAAxzpyJrAv7j/3DWvfsPbkPwAAAD8DAgAAAAAAAAH5AgAATgAAAMc6ciawL+4/E+QpQZ4S5T8AAAA/EwIAAAAAAAAB+gIAAE4AAADHOnImsC/uPyXIU4I8JeU/AAAAPxMCAAAAAAAAAfsCAABOAAAAxzpyJrAv7j9BnhLkKUHlPwAAAD8TAgAAAAAAAAH8AgAATgAAAMc6ciawL+4/U4I8JchT5T8AAAA/IgIAAAAAAAAB/QIAAE4AAADHOnImsC/uP29Y+4a1b+U/AAAAPyICAAAAAAAAAf4CAABOAAAAxzpyJrAv7j+DPCXIU4LlPwAAAD8yAgAAAAAAAAH/AgAATgAAAMc6ciawL+4/lSBPCfKU5T8AAAA/MgIAAAAAAAABAAMAAE4AAABHp99WmjXuP58S5ClBnuU/AAAAP0ICAAAAAAAAAQEDAABOAAAAR6ffVpo17j+x9g1r37DlPwAAAD9CAgAAAAAAAAECAwAATgAAAMcTTYeEO+4/w9o3rH3D5T8AAAA/UQIAAAAAAAABAwMAAE4AAADHE02HhDvuP83MzMzMzOU/AAAAP2ECAAAAAAAAAQQDAABOAAAAR4C6t25B7j/WvmHtG9blPwAAAD9xAgAAAAAAAAEFAwAATgAAAEeAurduQe4/37D2DWvf5T8AAAA/cQIAAAAAAAABBgMAAE4AAADH7CfoWEfuP+miiy666OU/AAAAP3ECAAAAAAAAAQcDAABOAAAAR1mVGENN7j/poosuuujlPwAAAD+KAgAAAAAAAAEIAwAATgAAAEdZlRhDTe4/+4a1b1j75T8AAAA/igIAAAAAAAABCQMAAE4AAADHxQJJLVPuPwR5SpCnBOY/AAAAP5oCAAAAAAAAAQoDAABOAAAARzJweRdZ7j8Oa9+w9g3mPwAAAD+aAgAAAAAAAAELAwAATgAAAMee3akBX+4/F1100UUX5j8AAAA/mgIAAAAAAAABDAMAAE4AAADHd7gK1mruPypBnhLkKeY/AAAAP6kCAAAAAAAAAQ0DAABOAAAARuQlO8Bw7j8zMzMzMzPmPwAAAD+5AgAAAAAAAAEOAwAATgAAAEa9AJyUfO4/RhdddNFF5j8AAAA/uQIAAAAAAAABDwMAAE4AAABGltv8aIjuP04J8pQgT+Y/AAAAP8kCAAAAAAAAARADAABOAAAARm+2XT2U7j9i7RvWvmHmPwAAAD/JAgAAAAAAAAERAwAATgAAAEZIkb4RoO4/at+w9g1r5j8AAAA/2AIAAAAAAAABEgMAAE4AAABFIWwf5qvuP3TRRRdddOY/AAAAP+gCAAAAAAAAARMDAABOAAAARfpGgLq37j900UUXXXTmPwAAAD/oAgAAAAAAAAEUAwAATgAAAEXTIeGOw+4/dNFFF1105j8AAAA/6AIAAAAAAAABFQMAAE4AAADFP48RecnuP3TRRRdddOY/AAAAP/gCAAAAAAAAARYDAABOAAAARYXXojfb7j9+w9o3rH3mPwAAAD/4AgAAAAAAAAEXAwAATgAAAMXxRNMh4e4/fsPaN6x95j8AAAA/BwMAAAAAAAABGAMAAE4AAADFo/qUyvjuP37D2jesfeY/AAAAPwcDAAAAAAAAARkDAABOAAAAxXzV9Z4E7z9+w9o3rH3mPwAAAD8XAwAAAAAAAAEaAwAATgAAAEPCHYddFu8/fsPaN6x95j8AAAA/JgMAAAAAAAABGwMAAE4AAADDB2YYHCjvP37D2jesfeY/AAAAPyYDAAAAAAAAARwDAABOAAAAQ02uqdo57z9+w9o3rH3mPwAAAD8mAwAAAAAAAAEdAwAATgAAAMOS9jqZS+8/fsPaN6x95j8AAAA/NgMAAAAAAAABHgMAAE4AAADDRKz8QWPvP37D2jesfeY/AAAAPzYDAAAAAAAAAR8DAABOAAAAQ4r0jQB17z9+w9o3rH3mPwAAAD9GAwAAAAAAAAEgAwAATgAAAMPPPB+/hu8/fsPaN6x95j8AAAA/RgMAAAAAAAABIQMAAE4AAADDqBeAk5LvP3TRRRdddOY/AAAAP1UDAAAAAAAAASIDAABOAAAAwYHy4Gee7z9q37D2DWvmPwAAAD9VAwAAAAAAAAEjAwAATgAAAEHuXxFSpO8/Yu0b1r5h5j8AAAA/ZQMAAAAAAAABJAMAAE4AAABBxzpyJrDvP1j7hrVvWOY/AAAAP2UDAAAAAAAAASUDAABOAAAAQcc6ciaw7z9OCfKUIE/mPwAAAD91AwAAAAAAAAEmAwAATgAAAEGgFdP6u+8/RhdddNFF5j8AAAA/dQMAAAAAAAABJwMAAE4AAADBDIMD5cHvPzMzMzMzM+Y/AAAAP4QDAAAAAAAAASgDAABOAAAAweVdZLnN7z8XXXTRRRfmPwAAAD+EAwAAAAAAAAEpAwAATgAAAEFSy5Sj0+8/BHlKkKcE5j8AAAA/lAMAAAAAAAABKgMAAE4AAADBvjjFjdnvP+miiy666OU/AAAAP5QDAAAAAAAAASsDAABOAAAAQSum9Xff7z/NzMzMzMzlPwAAAD+jAwAAAAAAAAEsAwAATgAAAEErpvV33+8/pwR5SpCn5T8AAAA/owMAAAAAAAABLQMAAE4AAADBlxMmYuXvP4suuuiii+U/AAAAP7MDAAAAAAAAAS4DAABOAAAAwZcTJmLl7z9ddNFFF13lPwAAAD+zAwAAAAAAAAEvAwAATgAAAMGXEyZi5e8/L7rooosu5T8AAAA/wwMAAAAAAAABMAMAAE4AAADBlxMmYuXvPwnylCBPCeU/AAAAP8MDAAAAAAAAATEDAABOAAAAwZcTJmLl7z/3DWvfsPbkPwAAAD/SAwAAAAAAAAEyAwAATgAAAMGXEyZi5e8/2jesfcPa5D8AAAA/0gMAAAAAAAABMwMAAE4AAABBK6b1d9/vP7ZvWPuGteQ/AAAAP+IDAAAAAAAAATQDAABOAAAAwb44xY3Z7z+iiy666KLkPwAAAD/iAwAAAAAAAAE1AwAATgAAAEFSy5Sj0+8/kKcEeUqQ5D8AAAA/8gMAAAAAAAABNgMAAE4AAADB5V1kuc3vP37D2jesfeQ/AAAAPwEEAAAAAAAAATcDAABOAAAAwTOoohC27z9i7RvWvmHkPwAAAD8BBAAAAAAAAAE4AwAATgAAAMFazUE8qu8/WPuGtW9Y5D8AAAA/EQQAAAAAAAABOQMAAE4AAADBgfLgZ57vP0YXXXTRReQ/AAAAPxEEAAAAAAAAAToDAABOAAAAw6gXgJOS7z88JchTgjzkPwAAAD8gBAAAAAAAAAE7AwAATgAAAMP2Yb7qeu8/MzMzMzMz5D8AAAA/IAQAAAAAAAABPAMAAE4AAABDsRktLGnvPypBnhLkKeQ/AAAAPzAEAAAAAAAAAT0DAABOAAAAw2vRm21X7z8gTwnylCDkPwAAAD8wBAAAAAAAAAE+AwAATgAAAENNrqnaOe8/DmvfsPYN5D8AAAA/QAQAAAAAAAABPwMAAE4AAADFLou3RxzvPwV5SpCnBOQ/AAAAP0AEAAAAAAAAAUADAABOAAAAxXzV9Z4E7z/7hrVvWPvjPwAAAD9PBAAAAAAAAAFBAwAATgAAAMWj+pTK+O4/8pQgTwny4z8AAAA/TwQAAAAAAAABQgMAAE4AAADFyh809uzuP/KUIE8J8uM/AAAAP18EAAAAAAAAAUMDAABOAAAAxfFE0yHh7j/ylCBPCfLjPwAAAD9vBAAAAAAAAAFEAwAATgAAAEWF16I32+4/8pQgTwny4z8AAAA/bwQAAAAAAAABRQMAAE4AAADFGGpyTdXuP/KUIE8J8uM/AAAAP34EAAAAAAAAAUYDAABOAAAAxT+PEXnJ7j/poosuuujjPwAAAD9+BAAAAAAAAAFHAwAATgAAAKXkc4X+x8Y/nhLkKUGe7z8AAAA/AAAAAAAAAAABSAMAAE4AAACllilHp9/GP54S5ClBnu8/AAAAP/UAAAAAAAAAAUkDAABOAAAApEjfCFD3xj+eEuQpQZ7vPwAAAD8FAQAAAAAAAAFKAwAATgAAAKT6lMr4Dsc/qAR5SpCn7z8AAAA/BQEAAAAAAAABSwMAAE4AAACjrEqMoSbHP7D2DWvfsO8/AAAAPxUBAAAAAAAAAUwDAABOAAAAoxC2D/NVxz+66KKLLrrvPwAAAD8VAQAAAAAAAAFNAwAATgAAAKJ0IZNEhcc/xNo3rH3D7z8AAAA/JAEAAAAAAAABTgMAAE4AAACh2IwWlrTHP8TaN6x9w+8/AAAAPyQBAAAAAAAAAU8DAABOAAAAoDz4mefjxz/MzMzMzMzvPwAAAD80AQAAAAAAAAFQAwAATgAAAJ+gYx05E8g/1r5h7RvW7z8AAAA/NAEAAAAAAAABUQMAAE4AAACfUhnf4SrIP9a+Ye0b1u8/AAAAP0MBAAAAAAAAAVIDAABOAAAAnraEYjNayD/WvmHtG9bvPwAAAD9DAQAAAAAAAAFTAwAATgAAAJ5oOiTcccg/1r5h7RvW7z8AAAA/UwEAAAAAAAABVAMAAE4AAACeGvDlhInIP9a+Ye0b1u8/AAAAP1MBAAAAAAAAAVUDAABOAAAAnsylpy2hyD/WvmHtG9bvPwAAAD9jAQAAAAAAAAFWAwAATgAAAJ5+W2nWuMg/1r5h7RvW7z8AAAA/cgEAAAAAAAABVwMAAE4AAACdMBErf9DIP9a+Ye0b1u8/AAAAP3IBAAAAAAAAAVgDAABOAAAAneLG7CfoyD/WvmHtG9bvPwAAAD9yAQAAAAAAAAFZAwAATgAAAJ2UfK7Q/8g/1r5h7RvW7z8AAAA/ggEAAAAAAAABWgMAAE4AAACc+OcxIi/JP9a+Ye0b1u8/AAAAP4IBAAAAAAAAAVsDAABOAAAAm6qd88pGyT/WvmHtG9bvPwAAAD+SAQAAAAAAAAFcAwAATgAAAJsOCXccdsk/1r5h7RvW7z8AAAA/kgEAAAAAAAABXQMAAE4AAACacnT6baXJP8zMzMzMzO8/AAAAP6EBAAAAAAAAAV4DAABOAAAAmYiVP2jsyT/MzMzMzMzvPwAAAD+hAQAAAAAAAAFfAwAATgAAAJeetoRiM8o/zMzMzMzM7z8AAAA/sQEAAAAAAAABYAMAAE4AAACWtNfJXHrKP8TaN6x9w+8/AAAAP7EBAAAAAAAAAWEDAABOAAAAlcr4DlfByj/E2jesfcPvPwAAAD/AAQAAAAAAAAFiAwAATgAAAJTgGVRRCMs/xNo3rH3D7z8AAAA/wAEAAAAAAAABYwMAAE4AAACS9jqZS0/LP8TaN6x9w+8/AAAAP9ABAAAAAAAAAWQDAABOAAAAkgxc3kWWyz+66KKLLrrvPwAAAD/QAQAAAAAAAAFlAwAATgAAAJDUMuXo9Ms/sPYNa9+w7z8AAAA/4AEAAAAAAAABZgMAAE4AAACQhuimkQzMP7D2DWvfsO8/AAAAP+ABAAAAAAAAAWcDAABOAAAAkDieaDokzD+w9g1r37DvPwAAAD/vAQAAAAAAAAFoAwAATgAAAI6cCeyLU8w/sPYNa9+w7z8AAAA/7wEAAAAAAAABaQMAAE4AAACOTr+tNGvMP6gEeUqQp+8/AAAAP/8BAAAAAAAAAWoDAABOAAAAjgB1b92CzD+oBHlKkKfvPwAAAD8PAgAAAAAAAAFrAwAATgAAAI5k4PIussw/nhLkKUGe7z8AAAA/DwIAAAAAAAABbAMAAE4AAACOyEt2gOHMP5QgTwnylO8/AAAAPx4CAAAAAAAAAW0DAABOAAAAjHoBOCn5zD+MLrrooovvPwAAAD8eAgAAAAAAAAFuAwAATgAAAIzebLt6KM0/gjwlyFOC7z8AAAA/HgIAAAAAAAABbwMAAE4AAACKQtg+zFfNP3hKkKcEee8/AAAAPy4CAAAAAAAAAXADAABOAAAAiFj5g8aezT9wWPuGtW/vPwAAAD8uAgAAAAAAAAFxAwAATgAAAIgKr0Vvts0/ZmZmZmZm7z8AAAA/PQIAAAAAAAABcgMAAE4AAACIbhrJwOXNP1SCPCXIU+8/AAAAPz0CAAAAAAAAAXMDAABOAAAAhtKFTBIVzj9KkKcEeUrvPwAAAD9NAgAAAAAAAAF0AwAATgAAAIY28c9jRM4/QJ4S5ClB7z8AAAA/XQIAAAAAAAABdQMAAE4AAACGmlxTtXPOPy666KKLLu8/AAAAP10CAAAAAAAAAXYDAABOAAAAhv7H1gajzj8kyFOCPCXvPwAAAD9sAgAAAAAAAAF3AwAATgAAAIZiM1pY0s4/HNa+Ye0b7z8AAAA/bAIAAAAAAAABeAMAAE4AAACGFOkbAerOPwjylCBPCe8/AAAAP2wCAAAAAAAAAXkDAABOAAAAhsae3akBzz8AAAAAAADvPwAAAD98AgAAAAAAAAF6AwAATgAAAIQqCmH7MM8/9g1r37D27j8AAAA/jAIAAAAAAAABewMAAE4AAACE3L8ipEjPP+QpQZ4S5O4/AAAAP5sCAAAAAAAAAXwDAABOAAAAhI515Exgzz/QRRdddNHuPwAAAD+rAgAAAAAAAAF9AwAATgAAAIRAK6b1d88/yFOCPCXI7j8AAAA/qwIAAAAAAAABfgMAAE4AAACC8uBnno/PP7ZvWPuGte4/AAAAP6sCAAAAAAAAAX8DAABOAAAAgqSWKUenzz+sfcPaN6zuPwAAAD+rAgAAAAAAAAGAAwAATgAAAIJWTOvvvs8/kKcEeUqQ7j8AAAA/ugIAAAAAAAABgQMAAE4AAACCCAKtmNbPP37D2jesfe4/AAAAP8oCAAAAAAAAAYIDAABOAAAAgrq3bkHuzz9s37D2DWvuPwAAAD/KAgAAAAAAAAGDAwAATgAAAIK6t25B7s8/RhdddNFF7j8AAAA/2gIAAAAAAAABhAMAAE4AAABAtjYY9QLQPypBnhLkKe4/AAAAP+kCAAAAAAAAAYUDAABOAAAAQLY2GPUC0D8YXXTRRRfuPwAAAD/pAgAAAAAAAAGGAwAATgAAAEC2Nhj1AtA//Ia1b1j77T8AAAA/6QIAAAAAAAABhwMAAE4AAABAtjYY9QLQP+Cw9g1r3+0/AAAAP/kCAAAAAAAAAYgDAABOAAAAQLY2GPUC0D/MzMzMzMztPwAAAD/5AgAAAAAAAAGJAwAATgAAAEC2Nhj1AtA/uuiiiy667T8AAAA/CQMAAAAAAAABigMAAE4AAABAtjYY9QLQP7D2DWvfsO0/AAAAPwkDAAAAAAAAAYsDAABOAAAAQLY2GPUC0D+oBHlKkKftPwAAAD8YAwAAAAAAAAGMAwAATgAAAIK6t25B7s8/lCBPCfKU7T8AAAA/KAMAAAAAAAABjQMAAE4AAACCCAKtmNbPP4wuuuiii+0/AAAAPygDAAAAAAAAAY4DAABOAAAAglZM6+++zz+CPCXIU4LtPwAAAD83AwAAAAAAAAGPAwAATgAAAIKklilHp88/eEqQpwR57T8AAAA/NwMAAAAAAAABkAMAAE4AAACC8uBnno/PP3BY+4a1b+0/AAAAP0cDAAAAAAAAAZEDAABOAAAAhI515Exgzz9cdNFFF13tPwAAAD9XAwAAAAAAAAGSAwAATgAAAIQqCmH7MM8/UoI8JchT7T8AAAA/VwMAAAAAAAABkwMAAE4AAACGFOkbAerOP0CeEuQpQe0/AAAAP1cDAAAAAAAAAZQDAABOAAAAiEwSFV6Lzj8uuuiiiy7tPwAAAD9mAwAAAAAAAAGVAwAATgAAAIbShUwSFc4/HNa+Ye0b7T8AAAA/ZgMAAAAAAAABlgMAAE4AAACIWPmDxp7NPwjylCBPCe0/AAAAP3YDAAAAAAAAAZcDAABOAAAAjHoBOCn5zD/sG9a+Ye3sPwAAAD92AwAAAAAAAAGYAwAATgAAAI4AdW/dgsw/5ClBnhLk7D8AAAA/hgMAAAAAAAABmQMAAE4AAACQhuimkQzMP9JFF1100ew/AAAAP4YDAAAAAAAAAZoDAABOAAAAkgxc3kWWyz/IU4I8JcjsPwAAAD+VAwAAAAAAAAGbAwAATgAAAJL2OplLT8s/vmHtG9a+7D8AAAA/lQMAAAAAAAABnAMAAE4AAACU4BlUUQjLP75h7RvWvuw/AAAAP6UDAAAAAAAAAZ0DAABOAAAAlXyu0P/Yyj+2b1j7hrXsPwAAAD+lAwAAAAAAAAGeAwAATgAAAJUYQ02uqco/tm9Y+4a17D8AAAA/tAMAAAAAAAABnwMAAE4AAACWZo2LBZLKP7ZvWPuGtew/AAAAP7QDAAAAAAAAAaADAABOAAAAlrTXyVx6yj+2b1j7hrXsPwAAAD/EAwAAAAAAAAGhAwAATgAAAJcCIgi0Yso/tm9Y+4a17D8AAAA/xAMAAAAAAAABogMAAE4AAACXUGxGC0vKP7ZvWPuGtew/AAAAP9QDAAAAAAAAAaMDAABOAAAAmDpLAREEyj+2b1j7hrXsPwAAAD/UAwAAAAAAAAGkAwAATgAAAJnW332/1Mk/tm9Y+4a17D8AAAA/4wMAAAAAAAABpQMAAE4AAACacnT6baXJP75h7RvWvuw/AAAAPwMEAAAAAAAAAaYDAABOAAAAnTARK3/QyD/aN6x9w9rsPwAAAD8DBAAAAAAAAAGnAwAATgAAAJ7Mpactocg/5ClBnhLk7D8AAAA/EgQAAAAAAAABqAMAAE4AAACdMBErf9DIP9o3rH3D2uw/AAAAPxIEAAAAAAAAAakDAABOAAAAnsylpy2hyD/kKUGeEuTsPwAAAD8iBAAAAAAAAAGqAwAATgAAAJ62hGIzWsg/7BvWvmHt7D8AAAA/IgQAAAAAAAABqwMAAE4AAACgPPiZ5+PHPwjylCBPCe0/AAAAPyIEAAAAAAAAAawDAABOAAAAoSbXVO2cxz8S5ClBnhLtPwAAAD8iBAAAAAAAAAGtAwAATgAAAKJ0IZNEhcc/HNa+Ye0b7T8AAAA/MQQAAAAAAAABrgMAAE4AAACjELYP81XHPyTIU4I8Je0/AAAAPzEEAAAAAAAAAa8DAABOAAAAo14ATko+xz8uuuiiiy7tPwAAAD9BBAAAAAAAAAGwAwAATgAAAKT6lMr4Dsc/Nqx9w9o37T8AAAA/UQQAAAAAAAABsQMAAE4AAACkSN8IUPfGP0CeEuQpQe0/AAAAP1EEAAAAAAAAAbIDAABOAAAApEjfCFD3xj9KkKcEeUrtPwAAAD9gBAAAAAAAAAGzAwAATgAAAKWWKUen38Y/UoI8JchT7T8AAAA/YAQAAAAAAAABtAMAAE4AAACl5HOF/sfGP1x00UUXXe0/AAAAP3AEAAAAAAAAAbUDAABOAAAApTK+w1Wwxj9mZmZmZmbtPwAAAD9wBAAAAAAAAAG2AwAATgAAAKaACAKtmMY/cFj7hrVv7T8AAAA/cAQAAAAAAAABtwMAAE4AAACmzlJABIHGP4I8JchTgu0/AAAAP4AEAAAAAAAAAbgDAABOAAAAps5SQASBxj+MLrrooovtPwAAAD+PBAAAAAAAAAG5AwAATgAAAKYcnX5bacY/nhLkKUGe7T8AAAA/jwQAAAAAAAABugMAAE4AAACnaue8slHGP7D2DWvfsO0/AAAAP48EAAAAAAAAAbsDAABOAAAAp7gx+wk6xj/MzMzMzMztPwAAAD+fBAAAAAAAAAG8AwAATgAAAKe4MfsJOsY/4LD2DWvf7T8AAAA/nwQAAAAAAAABvQMAAE4AAACoBnw5YSLGP/yGtW9Y++0/AAAAP64EAAAAAAAAAb4DAABOAAAAqAZ8OWEixj8Oa9+w9g3uPwAAAD++BAAAAAAAAAG/AwAATgAAAKgGfDlhIsY/IE8J8pQg7j8AAAA/vgQAAAAAAAABwAMAAE4AAACoVMZ3uArGPzQzMzMzM+4/AAAAP84EAAAAAAAAAcEDAABOAAAAqFTGd7gKxj9GF1100UXuPwAAAD/dBAAAAAAAAAHCAwAATgAAAKhUxne4CsY/WPuGtW9Y7j8AAAA/3QQAAAAAAAABwwMAAE4AAACoohC2D/PFP2zfsPYNa+4/AAAAP+0EAAAAAAAAAcQDAABOAAAAqKIQtg/zxT9+w9o3rH3uPwAAAD/tBAAAAAAAAAHFAwAATgAAAKiiELYP88U/kKcEeUqQ7j8AAAA/7QQAAAAAAAABxgMAAE4AAACoohC2D/PFP5qZmZmZme4/AAAAP/0EAAAAAAAAAccDAABOAAAAqFTGd7gKxj+2b1j7hrXuPwAAAD/9BAAAAAAAAAHIAwAATgAAAKhUxne4CsY/yFOCPCXI7j8AAAA/DAUAAAAAAAAByQMAAE4AAACoBnw5YSLGP9o3rH3D2u4/AAAAPwwFAAAAAAAAAcoDAABOAAAAp7gx+wk6xj/sG9a+Ye3uPwAAAD8cBQAAAAAAAAHLAwAATgAAAKe4MfsJOsY/9g1r37D27j8AAAA/HAUAAAAAAAABzAMAAE4AAACmHJ1+W2nGPwjylCBPCe8/AAAAPysFAAAAAAAAAc0DAABOAAAAps5SQASBxj8c1r5h7RvvPwAAAD8rBQAAAAAAAAHOAwAATgAAAKaACAKtmMY/JMhTgjwl7z8AAAA/OwUAAAAAAAABzwMAAE4AAAClMr7DVbDGPzisfcPaN+8/AAAAPzsFAAAAAAAAAdADAABOAAAApeRzhf7Hxj84rH3D2jfvPwAAAD9LBQAAAAAAAAHRAwAATgAAAKWWKUen38Y/QJ4S5ClB7z8AAAA/SwUAAAAAAAAB0gMAAE4AAACkSN8IUPfGP0CeEuQpQe8/AAAAP1oFAAAAAAAAAdMDAABOAAAApPqUyvgOxz9KkKcEeUrvPwAAAD9aBQAAAAAAAAHUAwAATgAAAKOsSoyhJsc/SpCnBHlK7z8AAAA/agUAAAAAAAAB1QMAAE4AAACjXgBOSj7HP0qQpwR5Su8/AAAAP2oFAAAAAAAAAdYDAABOAAAAosJr0Zttxz9KkKcEeUrvPwAAAD96BQAAAAAAAAHXAwAATgAAAKJ0IZNEhcc/VII8JchT7z8AAAA/egUAAAAAAAAB2AMAAE4AAAChJtdU7ZzHP1SCPCXIU+8/AAAAP4kFAAAAAAAAAdkDAABOAAAAoYpC2D7Mxz9UgjwlyFPvPwAAAD+JBQAAAAAAAAHaAwAATgAAAKA8+Jnn48c/VII8JchT7z8AAAA/mQUAAAAAAAAB2wMAAE4AAACg7q1bkPvHP1SCPCXIU+8/AAAAP5kFAAAAAAAAAdwDAABOAAAAn6BjHTkTyD9cdNFFF13vPwAAAD+4BQAAAAAAAAHdAwAATgAAAJ9SGd/hKsg/XHTRRRdd7z8AAAA/uAUAAAAAAAAB3gMAAE4AAACfBM+gikLIP1x00UUXXe8/AAAAP+cFAAAAAAAAAd8DAABOAAAAnwTPoIpCyD9UgjwlyFPvPwAAAD/3BQAAAAAAAAs=</ink>
</athena>
</file>

<file path=customXml/item1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EEgAAAAAAAAXu////DEFjdGlvblR5cGVWMQEAAAAHdmFsdWVfXwAIAgAAAAAAAAABBQAAAAQAAAAJEwAAAAkUAAAA3lkAAAAAAAAB6////+7///8AAAAAAQYAAAAEAAAACRYAAAAJFwAAAAJeAAAAAAAAAej////u////AAAAAAEHAAAABAAAAAkZAAAACRoAAAAOYwAAAAAAAAHl////7v///wAAAAABCAAAAAQAAAAJHAAAAAkdAAAA9GkAAAAAAAAB4v///+7///8AAAAAAQkAAAAEAAAACR8AAAAJIAAAAFWRAAAAAAAAAd/////u////AAAAAAEKAAAABAAAAAkiAAAACSMAAADeqgAAAAAAAAHc////7v///wAAAAABCwAAAAQAAAAJJQAAAAkmAAAAL7AAAAAAAAAB2f///+7///8AAAAAAQwAAAAEAAAACSgAAAAJKQAAAITSAAAAAAAAAdb////u////AAAAAAENAAAABAAAAAkrAAAACSwAAABX2AAAAAAAAAHT////7v///wAAAAABDgAAAAQAAAAJLgAAAAkvAAAA6hIBAAAAAAAB0P///+7///8AAAAABQ8AAAANQ2xlYXJDYW52YXNWMQIAAAAJU3RhcnRUaW1lBFR5cGUABBAMQWN0aW9uVHlwZVYxAgAAAAIAAAC4JA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TwAAAE8AAAABEwAAABAAAAD/AJ5JAAAAAAAAACJAAAABzP///87///8BAAAAAAAAAAAAIkABFAAAABEAAAAJNQAAABkAAAAZAAAAARYAAAAQAAAA/wCeSQAAAAAAAAAiQAAAAcr////O////AQAAAAAAAAAAACJAARcAAAARAAAACTcAAAAYAAAAGAAAAAEZAAAAEAAAAP8AnkkAAAAAAAAAIkAAAAHI////zv///wEAAAAAAAAAAAAiQAEaAAAAEQAAAAk5AAAAHAAAABwAAAABHAAAABAAAAD/AJ5JAAAAAAAAACJAAAABxv///87///8BAAAAAAAAAAAAIkABHQAAABEAAAAJOwAAAA4AAAAOAAAAAR8AAAAQAAAA/wCeSQAAAAAAAAAiQAAAAcT////O////AQAAAAAAAAAAACJAASAAAAARAAAACT0AAAAXAAAAFwAAAAEiAAAAEAAAAP8AnkkAAAAAAAAAIkAAAAHC////zv///wEAAAAAAAAAAAAiQAEjAAAAEQAAAAk/AAAAEQAAABEAAAABJQAAABAAAAD/AJ5JAAAAAAAAACJAAAABwP///87///8BAAAAAAAAAAAAIkABJgAAABEAAAAJQQAAABEAAAARAAAAASgAAAAQAAAA/wCeSQAAAAAAAAAiQAAAAb7////O////AQAAAAAAAAAAACJAASkAAAARAAAACUMAAAAyAAAAMgAAAAErAAAAEAAAAP8AnkkAAAAAAAAAIkAAAAG8////zv///wEAAAAAAAAAAAAiQAEsAAAAEQAAAAlFAAAAJwAAACcAAAABLgAAABAAAAD/AJ5JAAAAAAAAACJAAAABuv///87///8BAAAAAAAAAAAAIkABLwAAABEAAAAJRwAAAI4AAACO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NMQc1AAAAAAEAAAAgAAAABApJbmtQb2ludFYxAgAAAAmXAAAACZgAAAAJmQAAAAmaAAAACZsAAAAJnAAAAAmdAAAACZ4AAAAJnwAAAAmgAAAACaEAAAAJogAAAAmjAAAACaQAAAAJpQAAAAmmAAAACacAAAAJqAAAAAmpAAAACaoAAAAJqwAAAAmsAAAACa0AAAAJrgAAAAmvAAAADQcHNwAAAAABAAAAIAAAAAQKSW5rUG9pbnRWMQIAAAAJsAAAAAmxAAAACbIAAAAJswAAAAm0AAAACbUAAAAJtgAAAAm3AAAACbgAAAAJuQAAAAm6AAAACbsAAAAJvAAAAAm9AAAACb4AAAAJvwAAAAnAAAAACcEAAAAJwgAAAAnDAAAACcQAAAAJxQAAAAnGAAAACccAAAANCAc5AAAAAAEAAAAgAAAABApJbmtQb2ludFYxAgAAAAnIAAAACckAAAAJygAAAAnLAAAACcwAAAAJzQAAAAnOAAAACc8AAAAJ0AAAAAnRAAAACdIAAAAJ0wAAAAnUAAAACdUAAAAJ1gAAAAnXAAAACdgAAAAJ2QAAAAnaAAAACdsAAAAJ3AAAAAndAAAACd4AAAAJ3wAAAAngAAAACeEAAAAJ4gAAAAnjAAAADQQHOwAAAAABAAAAEAAAAAQKSW5rUG9pbnRWMQIAAAAJ5AAAAAnlAAAACeYAAAAJ5wAAAAnoAAAACekAAAAJ6gAAAAnrAAAACewAAAAJ7QAAAAnuAAAACe8AAAAJ8AAAAAnxAAAADQIHPQAAAAABAAAAIAAAAAQKSW5rUG9pbnRWMQIAAAAJ8gAAAAnzAAAACfQAAAAJ9QAAAAn2AAAACfcAAAAJ+AAAAAn5AAAACfoAAAAJ+wAAAAn8AAAACf0AAAAJ/gAAAAn/AAAACQABAAAJAQEAAAkCAQAACQMBAAAJBAEAAAkFAQAACQYBAAAJBwEAAAkIAQAADQkHPwAAAAABAAAAIAAAAAQKSW5rUG9pbnRWMQIAAAAJCQEAAAkKAQAACQsBAAAJDAEAAAkNAQAACQ4BAAAJDwEAAAkQAQAACREBAAAJEgEAAAkTAQAACRQBAAAJFQEAAAkWAQAACRcBAAAJGAEAAAkZAQAADQ8HQQAAAAABAAAAIAAAAAQKSW5rUG9pbnRWMQIAAAAJGgEAAAkbAQAACRwBAAAJHQEAAAkeAQAACR8BAAAJIAEAAAkhAQAACSIBAAAJIwEAAAkkAQAACSUBAAAJJgEAAAknAQAACSgBAAAJKQEAAAkqAQAADQ8HQwAAAAABAAAAQAAAAAQKSW5rUG9pbnRWMQIA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DQ4HRQAAAAABAAAAQAAAAAQKSW5rUG9pbnRWMQIAAAAJXQEAAAleAQAACV8BAAAJYAEAAAlhAQAACWIBAAAJYwEAAAlkAQAACWUBAAAJZgEAAAlnAQAACWgBAAAJaQEAAAlqAQAACWsBAAAJbAEAAAltAQAACW4BAAAJbwEAAAlwAQAACXEBAAAJcgEAAAlzAQAACXQBAAAJdQEAAAl2AQAACXcBAAAJeAEAAAl5AQAACXoBAAAJewEAAAl8AQAACX0BAAAJfgEAAAl/AQAACYABAAAJgQEAAAmCAQAACYMBAAANGQdHAAAAAAEAAAAAAQAABApJbmtQb2ludFYxAgA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DXIFSAAAAApJbmtQb2ludFYxBAAAAAFYAVkOUHJlc3N1cmVGYWN0b3IJVGltZVN0YW1wAAAAAAYGCxACAAAApXA9CtejxD8PNKP3AkHTPwAAAD8AAAAAAAAAAAFJAAAASAAAAPcoXI/C9cQ/DzSj9wJB0z8AAAA/fQAAAAAAAAABSgAAAEgAAABjyS+W/GLFPzg2u2KKY9M/AAAAP4wAAAAAAAAAAUsAAABIAAAACTptoNMGxj84NrtiimPTPwAAAD+MAAAAAAAAAAFMAAAASAAAAON6FK5H4cY/ODa7Yopj0z8AAAA/nAAAAAAAAAABTQAAAEgAAADZo3A9CtfHPzg2u2KKY9M/AAAAP5wAAAAAAAAAAU4AAABIAAAAzczMzMzMyD9MN0cYznTTPwAAAD+sAAAAAAAAAAFPAAAASAAAABWuR+F6FMo/TDdHGM500z8AAAA/rAAAAAAAAAABUAAAAEgAAABdj8L1KFzLP2E4080RhtM/AAAAP7sAAAAAAAAAAVEAAABIAAAAwVjyiyW/zD9hONPNEYbTPwAAAD+7AAAAAAAAAAFSAAAASAAAAAk6baDTBs4/YTjTzRGG0z8AAAA/ywAAAAAAAAABUwAAAEgAAABRG+i0gU7PP2E4080RhtM/AAAAP8sAAAAAAAAAAVQAAABIAAAATH6x5BdL0D91OV+DVZfTPwAAAD/bAAAAAAAAAAFVAAAASAAAAOJ6FK5H4dA/dTlfg1WX0z8AAAA/2wAAAAAAAAABVgAAAEgAAAB4d3d3d3fRP3U5X4NVl9M/AAAAP+oAAAAAAAAAAVcAAABIAAAA8oslv1jy0T91OV+DVZfTPwAAAD/qAAAAAAAAAAFYAAAASAAAAG6g0wY6bdI/dTlfg1WX0z8AAAA/+gAAAAAAAAABWQAAAEgAAADcQKcNdNrSP3U5X4NVl9M/AAAAP/oAAAAAAAAAAVoAAABIAAAASOF6FK5H0z91OV+DVZfTPwAAAD8JAQAAAAAAAAFbAAAASAAAALaBThvotNM/dTlfg1WX0z8AAAA/CQEAAAAAAAABXAAAAEgAAAAkIiIiIiLUP3U5X4NVl9M/AAAAPxkBAAAAAAAAAV0AAABIAAAAdNpApw101D91OV+DVZfTPwAAAD8ZAQAAAAAAAAFeAAAASAAAAOJ6FK5H4dQ/dTlfg1WX0z8AAAA/KQEAAAAAAAABXwAAAEgAAABQG+i0gU7VP3U5X4NVl9M/AAAAPykBAAAAAAAAAWAAAABIAAAArkfhehSu1T91OV+DVZfTPwAAAD84AQAAAAAAAAFhAAAASAAAAAAAAAAAANY/dTlfg1WX0z8AAAA/OAEAAAAAAAABYgAAAEgAAABgLPnFkl/WP3U5X4NVl9M/AAAAP0gBAAAAAAAAAWMAAABIAAAApHA9Ctej1j91OV+DVZfTPwAAAD9IAQAAAAAAAAFkAAAASAAAANpApw102tY/dTlfg1WX0z8AAAA/WAEAAAAAAAABZQAAAEgAAAAehetRuB7XP3U5X4NVl9M/AAAAP2cBAAAAAAAAAWYAAABIAAAAVlVVVVVV1z91OV+DVZfTPwAAAD9nAQAAAAAAAAFnAAAASAAAAJqZmZmZmdc/dTlfg1WX0z8AAAA/dwEAAAAAAAABaAAAAEgAAADSaQOdNtDXP3U5X4NVl9M/AAAAP3cBAAAAAAAAAWkAAABIAAAAFq5H4XoU2D91OV+DVZfTPwAAAD+GAQAAAAAAAAFqAAAASAAAAFryiyW/WNg/dTlfg1WX0z8AAAA/hgEAAAAAAAABawAAAEgAAACeNtBpA53YP3U5X4NVl9M/AAAAP5YBAAAAAAAAAWwAAABIAAAA/mLJL5b82D91OV+DVZfTPwAAAD+WAQAAAAAAAAFtAAAASAAAAEKnDXTaQNk/dTlfg1WX0z8AAAA/pgEAAAAAAAABbgAAAEgAAACG61G4HoXZP3U5X4NVl9M/AAAAP6YBAAAAAAAAAW8AAABIAAAAyi+W/GLJ2T9hONPNEYbTPwAAAD+mAQAAAAAAAAFwAAAASAAAACpcj8L1KNo/TDdHGM500z8AAAA/tQEAAAAAAAABcQAAAEgAAABuoNMGOm3aPzg2u2KKY9M/AAAAP7UBAAAAAAAAAXIAAABIAAAAsuQXS36x2j84NrtiimPTPwAAAD/FAQAAAAAAAAFzAAAASAAAAOq0gU4b6No/ODa7Yopj0z8AAAA/4wEAAAAAAAABdAAAAEgAAAAu+cWSXyzbPyQ1L61GUtM/AAAAP+MBAAAAAAAAAXUAAABIAAAASOF6FK5H2z8kNS+tRlLTPwAAAD/yAQAAAAAAAAF2AAAASAAAAGTJL5b8Yts/JDUvrUZS0z8AAAA/8gEAAAAAAAABdwAAAEgAAACMJb9Y8ovbPyQ1L61GUtM/AAAAPwICAAAAAAAAAXgAAABIAAAAqA102kCn2z8kNS+tRlLTPwAAAD8CAgAAAAAAAAF5AAAASAAAAMT1KFyPwts/JDUvrUZS0z8AAAA/EQIAAAAAAAABegAAAEgAAADQaQOdNtDbPw80o/cCQdM/AAAAPxECAAAAAAAAAXsAAABIAAAA3t3d3d3d2z8PNKP3AkHTPwAAAD8hAgAAAAAAAAF8AAAASAAAAO5RuB6F69s/DzSj9wJB0z8AAAA/MQIAAAAAAAABfQAAAEgAAAAIOm2g0wbcPw80o/cCQdM/AAAAPzECAAAAAAAAAX4AAABIAAAAFq5H4XoU3D/7MhdCvy/TPwAAAD9AAgAAAAAAAAF/AAAASAAAADKW/GLJL9w/+zIXQr8v0z8AAAA/QAIAAAAAAAABgAAAAEgAAABMfrHkF0vcP/syF0K/L9M/AAAAP1ACAAAAAAAAAYEAAABIAAAAdtpApw103D/7MhdCvy/TPwAAAD9QAgAAAAAAAAGCAAAASAAAAJ420GkDndw/6DGLjHse0z8AAAA/bwIAAAAAAAABgwAAAEgAAADiehSuR+HcP+gxi4x7HtM/AAAAP70CAAAAAAAAAYQAAABIAAAAioiIiIiI3j+/L3Mh9PvSPwAAAD/NAgAAAAAAAAGFAAAASAAAAKZwPQrXo94/vy9zIfT70j8AAAA/zQIAAAAAAAABhgAAAEgAAADOzMzMzMzeP78vcyH0+9I/AAAAP80CAAAAAAAAAYcAAABIAAAA9ihcj8L13j+/L3Mh9PvSPwAAAD/NAgAAAAAAAAGIAAAASAAAABIREREREd8/vy9zIfT70j8AAAA/3QIAAAAAAAABiQAAAEgAAAAu+cWSXyzfP78vcyH0+9I/AAAAP+wCAAAAAAAAAYoAAABIAAAAZMkvlvxi3z+rLudrsOrSPwAAAD/sAgAAAAAAAAGLAAAASAAAAICx5BdLft8/qy7na7Dq0j8AAAA/7AIAAAAAAAABjAAAAEgAAACoDXTaQKffP6su52uw6tI/AAAAP/wCAAAAAAAAAY0AAABIAAAA0mkDnTbQ3z+rLudrsOrSPwAAAD/8AgAAAAAAAAGOAAAASAAAAPrFkl8s+d8/qy7na7Dq0j8AAAA/CwMAAAAAAAABjwAAAEgAAAASERERERHgP6su52uw6tI/AAAAPwsDAAAAAAAAAZAAAABIAAAAH4XrUbge4D+WLVu2bNnSPwAAAD8bAwAAAAAAAAGRAAAASAAAAC35xZJfLOA/li1btmzZ0j8AAAA/KwMAAAAAAAABkgAAAEgAAAA6baDTBjrgP5YtW7Zs2dI/AAAAPysDAAAAAAAAAZMAAABIAAAASeF6FK5H4D+WLVu2bNnSPwAAAD8rAwAAAAAAAAGUAAAASAAAAFAb6LSBTuA/li1btmzZ0j8AAAA/OgMAAAAAAAABlQAAAEgAAABWVVVVVVXgP5YtW7Zs2dI/AAAAPzoDAAAAAAAAAZYAAABIAAAAXY/C9Shc4D+WLVu2bNnSPwAAAD9KAwAAAAAAAAGXAAAASAAAAOAehetRuG4/8PQk+wlP7z8AAAA/AAAAAAAAAAABmAAAAEgAAADgHoXrUbhuPwL2sLBNYO8/AAAAPyAAAAAAAAAAAZkAAABIAAAAQJb8Yskvdj+O9naL72jvPwAAAD8vAAAAAAAAAAGaAAAASAAAABCdNtBpA30/jvZ2i+9o7z8AAAA/LwAAAAAAAAABmwAAAEgAAAD4UbgeheuBP6L3AkEzeu8/AAAAPy8AAAAAAAAAAZwAAABIAAAAyFjyiyW/iD+i9wJBM3rvPwAAAD8/AAAAAAAAAAGdAAAASAAAAJhfLPnFko8/LPjIG9WC7z8AAAA/PwAAAAAAAAABngAAAEgAAABc8oslv1iSPyz4yBvVgu8/AAAAP08AAAAAAAAAAZ8AAABIAAAA8LSBThvolD+2+I72dovvPwAAAD9PAAAAAAAAAAGgAAAASAAAAFi4HoXrUZg/tviO9naL7z8AAAA/XgAAAAAAAAABoQAAAEgAAAAMOm2g0waaP7b4jvZ2i+8/AAAAP14AAAAAAAAAAaIAAABIAAAAmPxiyS+WnD+2+I72dovvPwAAAD9uAAAAAAAAAAGjAAAASAAAAHg9CtejcJ0/tviO9naL7z8AAAA/bgAAAAAAAAABpAAAAEgAAABQfrHkF0ueP7b4jvZ2i+8/AAAAP30AAAAAAAAAAaUAAABIAAAAKL9Y8oslnz+2+I72dovvPwAAAD99AAAAAAAAAAGmAAAASAAAAAAAAAAAAKA/tviO9naL7z8AAAA/jQAAAAAAAAABpwAAAEgAAABwoNMGOm2gP7b4jvZ2i+8/AAAAP40AAAAAAAAAAagAAABIAAAA3ECnDXTaoD+2+I72dovvPwAAAD+dAAAAAAAAAAGpAAAASAAAACQiIiIiIqI/tviO9naL7z8AAAA/rAAAAAAAAAABqgAAAEgAAABsA5020GmjP0D5VNEYlO8/AAAAP6wAAAAAAAAAAasAAABIAAAA/MWSXyz5pT/K+RqsupzvPwAAAD+8AAAAAAAAAAGsAAAASAAAABzotIFOG6g/VPrghlyl7z8AAAA/vAAAAAAAAAABrQAAAEgAAAAYS36x5BerP2j7bDygtu8/AAAAP7wAAAAAAAAAAa4AAABIAAAAqA102kCnrT/y+zIXQr/vPwAAAD8aAQAAAAAAAAGvAAAASAAAACpcj8L1KLQ/kv2EpyfZ7z8AAAA/OgEAAAAAAAABsAAAAEgAAABPG+i0gU7HP976pmH+re8/AAAAPwAAAAAAAAAAAbEAAABIAAAATxvotIFOxz9o+2w8oLbvPwAAAD8PAAAAAAAAAAGyAAAASAAAAIfrUbgehcc/aPtsPKC27z8AAAA/HwAAAAAAAAABswAAAEgAAADziyW/WPLHP/L7MhdCv+8/AAAAPx8AAAAAAAAAAbQAAABIAAAAs+QXS36xyD/y+zIXQr/vPwAAAD8vAAAAAAAAAAG1AAAASAAAAKcNdNpAp8k/8vsyF0K/7z8AAAA/LwAAAAAAAAABtgAAAEgAAAC5HoXrUbjKP3z8+PHjx+8/AAAAPz4AAAAAAAAAAbcAAABIAAAAr0fhehSuyz98/Pjx48fvPwAAAD9OAAAAAAAAAAG4AAAASAAAAN1Apw102sw/fPz48ePH7z8AAAA/TgAAAAAAAAABuQAAAEgAAAAJOm2g0wbOP3z8+PHjx+8/AAAAP10AAAAAAAAAAboAAABIAAAA/2LJL5b8zj98/Pjx48fvPwAAAD9dAAAAAAAAAAG7AAAASAAAABauR+F6FNA/fPz48ePH7z8AAAA/XQAAAAAAAAABvAAAAEgAAADGkl8s+cXQP3z8+PHjx+8/AAAAP30AAAAAAAAAAb0AAABIAAAAXI/C9Shc0T98/Pjx48fvPwAAAD99AAAAAAAAAAG+AAAASAAAAPKLJb9Y8tE/fPz48ePH7z8AAAA/fQAAAAAAAAABvwAAAEgAAACIiIiIiIjSP3z8+PHjx+8/AAAAP30AAAAAAAAAAcAAAABIAAAAIIXrUbge0z98/Pjx48fvPwAAAD+MAAAAAAAAAAHBAAAASAAAALaBThvotNM/8vsyF0K/7z8AAAA/nAAAAAAAAAABwgAAAEgAAABMfrHkF0vUP2j7bDygtu8/AAAAP5wAAAAAAAAAAcMAAABIAAAA4noUrkfh1D9o+2w8oLbvPwAAAD+sAAAAAAAAAAHEAAAASAAAAFyPwvUoXNU/3vqmYf6t7z8AAAA/rAAAAAAAAAABxQAAAEgAAACuR+F6FK7VP1T64IZcpe8/AAAAP+oAAAAAAAAAAcYAAABIAAAAlvxiyS+W1j9U+uCGXKXvPwAAAD/qAAAAAAAAAAHHAAAASAAAAKRwPQrXo9Y/VPrghlyl7z8AAAA/+gAAAAAAAAAByAAAAEgAAAC2gU4b6LTfP6L3AkEzeu8/AAAAPwAAAAAAAAAAAckAAABIAAAA3t3d3d3d3z+i9wJBM3rvPwAAAD9CAAAAAAAAAAHKAAAASAAAAASdNtBpA+A/ovcCQTN67z8AAAA/UgAAAAAAAAABywAAAEgAAAAmv1jyiyXgP6L3AkEzeu8/AAAAP1IAAAAAAAAAAcwAAABIAAAASeF6FK5H4D+i9wJBM3rvPwAAAD9iAAAAAAAAAAHNAAAASAAAAHI9CtejcOA/ovcCQTN67z8AAAA/cQAAAAAAAAABzgAAAEgAAACbmZmZmZngP6L3AkEzeu8/AAAAP3EAAAAAAAAAAc8AAABIAAAA16NwPQrX4D+i9wJBM3rvPwAAAD9xAAAAAAAAAAHQAAAASAAAACMiIiIiIuE/ovcCQTN67z8AAAA/gQAAAAAAAAAB0QAAAEgAAAB8FK5H4XrhP6L3AkEzeu8/AAAAP4EAAAAAAAAAAdIAAABIAAAAzszMzMzM4T+i9wJBM3rvPwAAAD+QAAAAAAAAAAHTAAAASAAAACa/WPKLJeI/ovcCQTN67z8AAAA/kAAAAAAAAAAB1AAAAEgAAACG61G4HoXiP6L3AkEzeu8/AAAAP6AAAAAAAAAAAdUAAABIAAAA5RdLfrHk4j+i9wJBM3rvPwAAAD+wAAAAAAAAAAHWAAAASAAAAEVEREREROM/ovcCQTN67z8AAAA/sAAAAAAAAAAB1wAAAEgAAACeNtBpA53jP6L3AkEzeu8/AAAAP78AAAAAAAAAAdgAAABIAAAA/WLJL5b84z+i9wJBM3rvPwAAAD+/AAAAAAAAAAHZAAAASAAAAE8b6LSBTuQ/ovcCQTN67z8AAAA/vwAAAAAAAAAB2gAAAEgAAACbmZmZmZnkP6L3AkEzeu8/AAAAP88AAAAAAAAAAdsAAABIAAAA5RdLfrHk5D+i9wJBM3rvPwAAAD/fAAAAAAAAAAHcAAAASAAAABauR+F6FOU/ovcCQTN67z8AAAA/3wAAAAAAAAAB3QAAAEgAAABFRERERETlP6L3AkEzeu8/AAAAP+4AAAAAAAAAAd4AAABIAAAAexSuR+F65T+i9wJBM3rvPwAAAD/uAAAAAAAAAAHfAAAASAAAAJb8YskvluU/ovcCQTN67z8AAAA/7gAAAAAAAAAB4AAAAEgAAACsqqqqqqrlP6L3AkEzeu8/AAAAP/4AAAAAAAAAAeEAAABIAAAAuR6F61G45T+i9wJBM3rvPwAAAD8NAQAAAAAAAAHiAAAASAAAAL9Y8oslv+U/ovcCQTN67z8AAAA/DQEAAAAAAAAB4wAAAEgAAADHkl8s+cXlP6L3AkEzeu8/AAAAPw0BAAAAAAAAAeQAAABIAAAAGUt+seQX7D+2+I72dovvPwAAAD8AAAAAAAAAAAHlAAAASAAAAC35xZJfLOw/tviO9naL7z8AAAA/fQAAAAAAAAAB5gAAAEgAAABWVVVVVVXsP7b4jvZ2i+8/AAAAP30AAAAAAAAAAecAAABIAAAAf7HkF0t+7D8s+Mgb1YLvPwAAAD+sAAAAAAAAAAHoAAAASAAAAPcoXI/C9e0/AvawsE1g7z8AAAA/ywAAAAAAAAAB6QAAAEgAAADZo3A9CtfuP3r16tWrV+8/AAAAP8sAAAAAAAAAAeoAAABIAAAAHei0gU4b7z969erVq1fvPwAAAD/LAAAAAAAAAAHrAAAASAAAAFO4HoXrUe8/evXq1atX7z8AAAA/2wAAAAAAAAAB7AAAAEgAAAB7FK5H4XrvP3r16tWrV+8/AAAAP9sAAAAAAAAAAe0AAABIAAAAnzbQaQOd7z969erVq1fvPwAAAD/qAAAAAAAAAAHuAAAASAAAALkehetRuO8/evXq1atX7z8AAAA/6gAAAAAAAAAB7wAAAEgAAADNzMzMzMzvP3r16tWrV+8/AAAAP/oAAAAAAAAAAfAAAABIAAAA20CnDXTa7z969erVq1fvPwAAAD/6AAAAAAAAAAHxAAAASAAAAON6FK5H4e8/evXq1atX7z8AAAA/CgEAAAAAAAAB8gAAAEgAAAAu+cWSXyzfPx/LM0AKstw/AAAAPwAAAAAAAAAAAfMAAABIAAAASOF6FK5H3z8zzL/1TcPcPwAAAD9dAAAAAAAAAAH0AAAASAAAADptoNMGOuA/hdDvy1wI3T8AAAA/XQAAAAAAAAAB9QAAAEgAAAC2gU4b6LTgP9XUH6JrTd0/AAAAP20AAAAAAAAAAfYAAABIAAAA+sWSXyz54D/r1atXr17dPwAAAD9tAAAAAAAAAAH3AAAASAAAAEREREREROE//9Y3DfNv3T8AAAA/bQAAAAAAAAAB+AAAAEgAAACCThvotIHhPxPYw8I2gd0/AAAAP30AAAAAAAAAAfkAAABIAAAAzszMzMzM4T8n2U94epLdPwAAAD99AAAAAAAAAAH6AAAASAAAABhLfrHkF+I/J9lPeHqS3T8AAAA/jAAAAAAAAAAB+wAAAEgAAABdj8L1KFziPyfZT3h6kt0/AAAAP5wAAAAAAAAAAfwAAABIAAAAqA102kCn4j8n2U94epLdPwAAAD+cAAAAAAAAAAH9AAAASAAAANejcD0K1+I/J9lPeHqS3T8AAAA/nAAAAAAAAAAB/gAAAEgAAAAIOm2g0wbjPyfZT3h6kt0/AAAAP6sAAAAAAAAAAf8AAABIAAAAPgrXo3A94z8n2U94epLdPwAAAD+rAAAAAAAAAAEAAQAASAAAAGdmZmZmZuM/J9lPeHqS3T8AAAA/uwAAAAAAAAABAQEAAEgAAACQwvUoXI/jPyfZT3h6kt0/AAAAP7sAAAAAAAAAAQIBAABIAAAAq6qqqqqq4z8n2U94epLdPwAAAD/LAAAAAAAAAAEDAQAASAAAAMeSXyz5xeM/J9lPeHqS3T8AAAA/2gAAAAAAAAABBAEAAEgAAADiehSuR+HjPyfZT3h6kt0/AAAAP/MAAAAAAAAAAQUBAABIAAAA9yhcj8L14z8n2U94epLdPwAAAD8DAQAAAAAAAAEGAQAASAAAAAWdNtBpA+Q/J9lPeHqS3T8AAAA/AwEAAAAAAAABBwEAAEgAAAAL16NwPQrkPyfZT3h6kt0/AAAAPwMBAAAAAAAAAQgBAABIAAAAEhERERER5D8n2U94epLdPwAAAD8iAQAAAAAAAAEJAQAASAAAAOm0gU4b6Os/VxJMDn8l4T8AAAA/AAAAAAAAAAABCgEAAEgAAAD2KFyPwvXrP1cSTA5/JeE/AAAAPw8AAAAAAAAAAQsBAABIAAAAC9ejcD0K7D/MEYYz3RzhPwAAAD8PAAAAAAAAAAEMAQAASAAAACe/WPKLJew/zBGGM90c4T8AAAA/HwAAAAAAAAABDQEAAEgAAABWVVVVVVXsP0MRwFg7FOE/AAAAPx8AAAAAAAAAAQ4BAABIAAAAf7HkF0t+7D9DEcBYOxThPwAAAD8vAAAAAAAAAAEPAQAASAAAAMT1KFyPwuw/QxHAWDsU4T8AAAA/LwAAAAAAAAABEAEAAEgAAADziyW/WPLsP0MRwFg7FOE/AAAAPz4AAAAAAAAAAREBAABIAAAAN9BpA5027T9DEcBYOxThPwAAAD9DAAAAAAAAAAESAQAASAAAAHXaQKcNdO0/QxHAWDsU4T8AAAA/UwAAAAAAAAABEwEAAEgAAACtqqqqqqrtPy4QNKP3AuE/AAAAP1MAAAAAAAAAARQBAABIAAAA43oUrkfh7T8aD6jts/HgPwAAAD9jAAAAAAAAAAEVAQAASAAAAAWdNtBpA+4/kA7iEhLp4D8AAAA/YwAAAAAAAAABFgEAAEgAAAAfhetRuB7uPwcOHDhw4OA/AAAAP3IAAAAAAAAAARcBAABIAAAAO22g0wY67j98DVZdztfgPwAAAD+RAAAAAAAAAAEYAQAASAAAAF2PwvUoXO4/aAzKp4rG4D8AAAA/oQAAAAAAAAABGQEAAEgAAABVVVVVVVXuP2gMyqeKxuA/AAAAP9AAAAAAAAAAARoBAABIAAAAbqDTBjpt2j8hHcQlJNLhPwAAAD8AAAAAAAAAAAEbAQAASAAAAJj8Yskvlto/qx2KAMba4T8AAAA/PwAAAAAAAAABHAEAAEgAAADOzMzMzMzaPzYeUNtn4+E/AAAAPz8AAAAAAAAAAR0BAABIAAAAOm2g0wY62z+/Hha2CezhPwAAAD9OAAAAAAAAAAEeAQAASAAAAKgNdNpAp9s/vx4Wtgns4T8AAAA/TgAAAAAAAAABHwEAAEgAAAAWrkfhehTcP78eFrYJ7OE/AAAAP14AAAAAAAAAASABAABIAAAAhE4b6LSB3D+/Hha2CezhPwAAAD9eAAAAAAAAAAEhAQAASAAAAOJ6FK5H4dw/vx4Wtgns4T8AAAA/bgAAAAAAAAABIgEAAEgAAAAov1jyiyXdP78eFrYJ7OE/AAAAP24AAAAAAAAAASMBAABIAAAAUBvotIFO3T82HlDbZ+PhPwAAAD99AAAAAAAAAAEkAQAASAAAAGwDnTbQad0/Nh5Q22fj4T8AAAA/fQAAAAAAAAABJQEAAEgAAAB6d3d3d3fdPzYeUNtn4+E/AAAAP40AAAAAAAAAASYBAABIAAAAhutRuB6F3T+rHYoAxtrhPwAAAD+dAAAAAAAAAAEnAQAASAAAAJRfLPnFkt0/qx2KAMba4T8AAAA/2wAAAAAAAAABKAEAAEgAAACi0wY6baDdP6sdigDG2uE/AAAAP9sAAAAAAAAAASkBAABIAAAAsEfhehSu3T+rHYoAxtrhPwAAAD/rAAAAAAAAAAEqAQAASAAAAL67u7u7u90/qx2KAMba4T8AAAA/6wAAAAAAAAABKwEAAEgAAADkF0t+seTRP+6ilBXwLuo/AAAAPwAAAAAAAAAAASwBAABIAAAA8oslv1jy0T/uopQV8C7qPwAAAD8vAAAAAAAAAAEtAQAASAAAAAAAAAAAANI/7qKUFfAu6j8AAAA/PgAAAAAAAAABLgEAAEgAAAAc6LSBThvSP+6ilBXwLuo/AAAAP04AAAAAAAAAAS8BAABIAAAANtBpA5020j/uopQV8C7qPwAAAD9OAAAAAAAAAAEwAQAASAAAAFK4HoXrUdI/7qKUFfAu6j8AAAA/XgAAAAAAAAABMQEAAEgAAAB6FK5H4XrSP+6ilBXwLuo/AAAAP14AAAAAAAAAATIBAABIAAAAlvxiyS+W0j/uopQV8C7qPwAAAD9eAAAAAAAAAAEzAQAASAAAAMBY8oslv9I/7qKUFfAu6j8AAAA/bQAAAAAAAAABNAEAAEgAAAD2KFyPwvXSP+6ilBXwLuo/AAAAP30AAAAAAAAAATUBAABIAAAAIIXrUbge0z/uopQV8C7qPwAAAD99AAAAAAAAAAE2AQAASAAAAFZVVVVVVdM/eKNa8JE36j8AAAA/fQAAAAAAAAABNwEAAEgAAACAseQXS37TP3ijWvCRN+o/AAAAP4wAAAAAAAAAATgBAABIAAAAtoFOG+i00z94o1rwkTfqPwAAAD+cAAAAAAAAAAE5AQAASAAAAPrFkl8s+dM/eKNa8JE36j8AAAA/nAAAAAAAAAABOgEAAEgAAAAwlvxiyS/UP3ijWvCRN+o/AAAAP6wAAAAAAAAAATsBAABIAAAAWvKLJb9Y1D94o1rwkTfqPwAAAD+sAAAAAAAAAAE8AQAASAAAAJDC9Shcj9Q/eKNa8JE36j8AAAA/ywAAAAAAAAABPQEAAEgAAAD+YskvlvzUP3ijWvCRN+o/AAAAP8sAAAAAAAAAAT4BAABIAAAAGEt+seQX1T94o1rwkTfqPwAAAD/LAAAAAAAAAAE/AQAASAAAAEKnDXTaQNU/eKNa8JE36j8AAAA/2wAAAAAAAAABQAEAAEgAAABqA5020GnVP3ijWvCRN+o/AAAAP9sAAAAAAAAAAUEBAABIAAAAeHd3d3d31T94o1rwkTfqPwAAAD/bAAAAAAAAAAFCAQAASAAAAJRfLPnFktU/eKNa8JE36j8AAAA/6gAAAAAAAAABQwEAAEgAAACuR+F6FK7VP3ijWvCRN+o/AAAAP/oAAAAAAAAAAUQBAABIAAAAvLu7u7u71T94o1rwkTfqPwAAAD/6AAAAAAAAAAFFAQAASAAAAMovlvxiydU/eKNa8JE36j8AAAA/CQEAAAAAAAABRgEAAEgAAADYo3A9CtfVP3ijWvCRN+o/AAAAPxkBAAAAAAAAAUcBAABIAAAA5hdLfrHk1T94o1rwkTfqPwAAAD8pAQAAAAAAAAFIAQAASAAAAPKLJb9Y8tU/eKNa8JE36j8AAAA/OAEAAAAAAAABSQEAAEgAAAAAAAAAAADWP3ijWvCRN+o/AAAAP0gBAAAAAAAAAUoBAABIAAAADnTaQKcN1j94o1rwkTfqPwAAAD9YAQAAAAAAAAFLAQAASAAAADjQaQOdNtY/AqQgyzNA6j8AAAA/ZwEAAAAAAAABTAEAAEgAAABERERERETWPwKkIMszQOo/AAAAP5YBAAAAAAAAAU0BAABIAAAAiIiIiIiI1j8CpCDLM0DqPwAAAD+WAQAAAAAAAAFOAQAASAAAAJb8YskvltY/AqQgyzNA6j8AAAA/pgEAAAAAAAABTwEAAEgAAACkcD0K16PWPwKkIMszQOo/AAAAP7YBAAAAAAAAAVABAABIAAAAsuQXS36x1j8CpCDLM0DqPwAAAD+2AQAAAAAAAAFRAQAASAAAAMBY8oslv9Y/AqQgyzNA6j8AAAA/xQEAAAAAAAABUgEAAEgAAADOzMzMzMzWP42k5qXVSOo/AAAAP8UBAAAAAAAAAVMBAABIAAAA2kCnDXTa1j+NpOal1UjqPwAAAD/VAQAAAAAAAAFUAQAASAAAAOi0gU4b6NY/jaTmpdVI6j8AAAA/1QEAAAAAAAABVQEAAEgAAAD2KFyPwvXWP42k5qXVSOo/AAAAP+UBAAAAAAAAAVYBAABIAAAABJ020GkD1z+NpOal1UjqPwAAAD9MAwAAAAAAAAFXAQAASAAAAB6F61G4Htc/FqWsgHdR6j8AAAA/XAMAAAAAAAABWAEAAEgAAAA6baDTBjrXP6ClclsZWuo/AAAAP1wDAAAAAAAAAVkBAABIAAAAZMkvlvxi1z+gpXJbGVrqPwAAAD9rAwAAAAAAAAFaAQAASAAAAICx5BdLftc/oKVyWxla6j8AAAA/awMAAAAAAAABWwEAAEgAAACOJb9Y8ovXPyumODa7Yuo/AAAAP3sDAAAAAAAAAVwBAABIAAAAmpmZmZmZ1z8rpjg2u2LqPwAAAD+KAwAAAAAAAAFdAQAASAAAAKLTBjptoNk/eKNa8JE36j8AAAA/AAAAAAAAAAABXgEAAEgAAAC8u7u7u7vZP3ijWvCRN+o/AAAAP18AAAAAAAAAAV8BAABIAAAA9Islv1jy2T94o1rwkTfqPwAAAD9fAAAAAAAAAAFgAQAASAAAADjQaQOdNto/eKNa8JE36j8AAAA/XwAAAAAAAAABYQEAAEgAAACKiIiIiIjaP3ijWvCRN+o/AAAAP24AAAAAAAAAAWIBAABIAAAA3ECnDXTa2j94o1rwkTfqPwAAAD9+AAAAAAAAAAFjAQAASAAAACCF61G4Hts/eKNa8JE36j8AAAA/fgAAAAAAAAABZAEAAEgAAABkyS+W/GLbP3ijWvCRN+o/AAAAP40AAAAAAAAAAWUBAABIAAAAqA102kCn2z94o1rwkTfqPwAAAD+NAAAAAAAAAAFmAQAASAAAAN7d3d3d3ds/eKNa8JE36j8AAAA/nQAAAAAAAAABZwEAAEgAAAAIOm2g0wbcP3ijWvCRN+o/AAAAP50AAAAAAAAAAWgBAABIAAAAJCIiIiIi3D94o1rwkTfqPwAAAD+tAAAAAAAAAAFpAQAASAAAAEx+seQXS9w/eKNa8JE36j8AAAA/rQAAAAAAAAABagEAAEgAAAB22kCnDXTcP3ijWvCRN+o/AAAAP8wAAAAAAAAAAWsBAABIAAAAuh6F61G43D94o1rwkTfqPwAAAD/MAAAAAAAAAAFsAQAASAAAAOJ6FK5H4dw/eKNa8JE36j8AAAA/zAAAAAAAAAABbQEAAEgAAAAM16NwPQrdP3ijWvCRN+o/AAAAP9wAAAAAAAAAAW4BAABIAAAAKL9Y8osl3T/uopQV8C7qPwAAAD/cAAAAAAAAAAFvAQAASAAAADQzMzMzM90/7qKUFfAu6j8AAAA/6wAAAAAAAAABcAEAAEgAAABCpw102kDdP+6ilBXwLuo/AAAAP+sAAAAAAAAAAXEBAABIAAAAUBvotIFO3T/uopQV8C7qPwAAAD/7AAAAAAAAAAFyAQAASAAAAF6PwvUoXN0/7qKUFfAu6j8AAAA/+wAAAAAAAAABcwEAAEgAAABsA5020GndP+6ilBXwLuo/AAAAPxoBAAAAAAAAAXQBAABIAAAAbAOdNtBp3T9kos46TibqPwAAAD8aAQAAAAAAAAF1AQAASAAAAHp3d3d3d90/ZKLOOk4m6j8AAAA/KgEAAAAAAAABdgEAAEgAAACG61G4HoXdP2SizjpOJuo/AAAAPyoBAAAAAAAAAXcBAABIAAAAlF8s+cWS3T9kos46TibqPwAAAD85AQAAAAAAAAF4AQAASAAAAKLTBjptoN0/ZKLOOk4m6j8AAAA/OQEAAAAAAAABeQEAAEgAAACwR+F6FK7dP2SizjpOJuo/AAAAP0kBAAAAAAAAAXoBAABIAAAAyi+W/GLJ3T9kos46TibqPwAAAD9JAQAAAAAAAAF7AQAASAAAANijcD0K190/ZKLOOk4m6j8AAAA/WQEAAAAAAAABfAEAAEgAAADmF0t+seTdP2SizjpOJuo/AAAAP2gBAAAAAAAAAX0BAABIAAAA9Islv1jy3T9kos46TibqPwAAAD9oAQAAAAAAAAF+AQAASAAAAAIAAAAAAN4/ZKLOOk4m6j8AAAA/aAEAAAAAAAABfwEAAEgAAAAQdNpApw3eP2SizjpOJuo/AAAAP3gBAAAAAAAAAYABAABIAAAAHOi0gU4b3j9kos46TibqPwAAAD+HAQAAAAAAAAGBAQAASAAAACpcj8L1KN4/2aEIYKwd6j8AAAA/lwEAAAAAAAABggEAAEgAAAA40GkDnTbeP9mhCGCsHeo/AAAAP6cBAAAAAAAAAYMBAABIAAAARkRERERE3j/ZoQhgrB3qPwAAAD9eAgAAAAAAAAGEAQAASAAAAJb8YskvltI/+lTRGJRPpT8AAAA/AAAAAAAAAAABhQEAAEgAAABgLPnFkl/SP/pU0RiUT6U/AAAAPw8AAAAAAAAAAYYBAABIAAAANtBpA5020j8SO7ETO7GjPwAAAD8vAAAAAAAAAAGHAQAASAAAAPKLJb9Y8tE/zinxuv+coj8AAAA/PgAAAAAAAAABiAEAAEgAAACUXyz5xZLRP0YHcQmJdKA/AAAAPz4AAAAAAAAAAYkBAABIAAAANDMzMzMz0T98yeGvJJicPwAAAD8+AAAAAAAAAAGKAQAASAAAAMaSXyz5xdA/tJWhpXJbmT8AAAA/PgAAAAAAAAABiwEAAEgAAABa8oslv1jQPzBzIfT7Mpc/AAAAPz4AAAAAAAAAAYwBAABIAAAAvbu7u7u7zz8gLiGRDuKSPwAAAD9OAAAAAAAAAAGNAQAASAAAAON6FK5H4c4/qPTBDblKjz8AAAA/XgAAAAAAAAABjgEAAEgAAADtUbgehevNPxiNQflU0Yg/AAAAP14AAAAAAAAAAY8BAABIAAAASeF6FK5HzT8YjUH5VNGIPwAAAD9eAAAAAAAAAAGQAQAASAAAAImIiIiIiMw/CEhBlmeAhD8AAAA/bQAAAAAAAAABkQEAAEgAAAD////////LP3glweTwV4I/AAAAP4wAAAAAAAAAAZIBAABIAAAA1QY6baDTyj/4AkEzei+APwAAAD+MAAAAAAAAAAGTAQAASAAAAE1+seQXS8o/4MCBAwcOfD8AAAA/jAAAAAAAAAABlAEAAEgAAACnDXTaQKfJP9B7gaAZvXc/AAAAP5wAAAAAAAAAAZUBAABIAAAABZ020GkDyT/ANoE9LGxzPwAAAD+cAAAAAAAAAAGWAQAASAAAAHsUrkfhesg/wDaBPSxscz8AAAA/rAAAAAAAAAABlwEAAEgAAAAPdNpApw3IP8A2gT0sbHM/AAAAP6wAAAAAAAAAAZgBAABIAAAAodMGOm2gxz/ANoE9LGxzPwAAAD+7AAAAAAAAAAGZAQAASAAAADUzMzMzM8c/wDaBPSxscz8AAAA/uwAAAAAAAAABmgEAAEgAAADjehSuR+HGP8A2gT0sbHM/AAAAP9sAAAAAAAAAAZsBAABIAAAAddpApw10xj/Qe4GgGb13PwAAAD/qAAAAAAAAAAGcAQAASAAAAD8K16NwPcY/4MCBAwcOfD8AAAA/6gAAAAAAAAABnQEAAEgAAAAJOm2g0wbGP+DAgQMHDnw/AAAAP/oAAAAAAAAAAZ4BAABIAAAA7VG4HoXrxT/4AkEzei+APwAAAD8JAQAAAAAAAAGfAQAASAAAANFpA5020MU/+AJBM3ovgD8AAAA/CQEAAAAAAAABoAEAAEgAAAC3gU4b6LTFP3glweTwV4I/AAAAPwkBAAAAAAAAAaEBAABIAAAAf7HkF0t+xT8ISEGWZ4CEPwAAAD8ZAQAAAAAAAAGiAQAASAAAAEnhehSuR8U/CEhBlmeAhD8AAAA/GQEAAAAAAAABowEAAEgAAAARERERERHFPxiNQflU0Yg/AAAAPykBAAAAAAAAAaQBAABIAAAA20CnDXTaxD+Yr8Gqy/mKPwAAAD8pAQAAAAAAAAGlAQAASAAAAL9Y8oslv8Q/mK/Bqsv5ij8AAAA/OAEAAAAAAAABpgEAAEgAAACJiIiIiIjEPyDSQVxCIo0/AAAAPzgBAAAAAAAAAacBAABIAAAAU7gehetRxD+YC6Hfl7mQPwAAAD9IAQAAAAAAAAGoAQAASAAAADfQaQOdNsQ/4BxhONPNkT8AAAA/WAEAAAAAAAABqQEAAEgAAADlF0t+seTDP6hQoUKFCpU/AAAAP1gBAAAAAAAAAaoBAABIAAAAr0fhehSuwz/sYWGbwB6WPwAAAD9nAQAAAAAAAAGrAQAASAAAAJNfLPnFksM/dIThTDdHmD8AAAA/dwEAAAAAAAABrAEAAEgAAAB4d3d3d3fDP7SVoaVyW5k/AAAAP3cBAAAAAAAAAa0BAABIAAAAQqcNdNpAwz/8pmH+rW+aPwAAAD+WAQAAAAAAAAGuAQAASAAAACa/WPKLJcM/xNqhCGCsnT8AAAA/lgEAAAAAAAABrwEAAEgAAAAL16NwPQrDP0z9IbrW1J8/AAAAP5YBAAAAAAAAAbABAABIAAAA1QY6baDTwj/qD9G1pv6gPwAAAD+WAQAAAAAAAAGxAQAASAAAALkehetRuMI/LiGRDuISoj8AAAA/pgEAAAAAAAABsgEAAEgAAACDThvotIHCP3IyUWcdJ6M/AAAAP6YBAAAAAAAAAbMBAABIAAAAaGZmZmZmwj/6VNEYlE+lPwAAAD+1AQAAAAAAAAG0AQAASAAAADGW/GLJL8I/OmaRcc9jpj8AAAA/xQEAAAAAAAABtQEAAEgAAAD6xZJfLPnBPyKAsXYoAqg/AAAAP8UBAAAAAAAAAbYBAABIAAAAqQ102kCnwT8GmtF7gaCpPwAAAD/FAQAAAAAAAAG3AQAASAAAAI0lv1jyi8E/SquR1Ly0qj8AAAA/1QEAAAAAAAABuAEAAEgAAABXVVVVVVXBPzLFsdkVU6w/AAAAP9UBAAAAAAAAAbkBAABIAAAAO22g0wY6wT/WzRGGM92sPwAAAD/kAQAAAAAAAAG6AQAASAAAAB+F61G4HsE/uucxi4x7rj8AAAA/9AEAAAAAAAABuwEAAEgAAAAEnTbQaQPBP/r48ePHj68/AAAAP/QBAAAAAAAAAbwBAABIAAAA6LSBThvowD8fBVmeAVKwPwAAAD/0AQAAAAAAAAG9AQAASAAAALLkF0t+scA/wQ25Sh/csD8AAAA/AwIAAAAAAAABvgEAAEgAAACX/GLJL5bAP2MWGfc8ZrE/AAAAPxMCAAAAAAAAAb8BAABIAAAAl/xiyS+WwD+1GknNS6uxPwAAAD8TAgAAAAAAAAHAAQAASAAAAHsUrkfhesA/BR95o1rwsT8AAAA/IwIAAAAAAAABwQEAAEgAAAB7FK5H4XrAP6cn2U94erI/AAAAPyMCAAAAAAAAAcIBAABIAAAAYCz5xZJfwD/5Kwkmh7+yPwAAAD8jAgAAAAAAAAHDAQAASAAAAGAs+cWSX8A/mTRp0qRJsz8AAAA/MgIAAAAAAAABxAEAAEgAAABFRERERETAPzs9yX7C07M/AAAAP0ICAAAAAAAAAcUBAABIAAAAKVyPwvUowD8vSlkB76K0PwAAAD9SAgAAAAAAAAHGAQAASAAAAClcj8L1KMA/f06J1/3ntD8AAAA/UgIAAAAAAAABxwEAAEgAAAApXI/C9SjAP9FSua0MLbU/AAAAP1ICAAAAAAAAAcgBAABIAAAAKVyPwvUowD8hV+mDG3K1PwAAAD9hAgAAAAAAAAHJAQAASAAAAClcj8L1KMA/cVsZWiq3tT8AAAA/cQIAAAAAAAABygEAAEgAAAApXI/C9SjAPxVkeQZIQbY/AAAAP3ECAAAAAAAAAcsBAABIAAAAKVyPwvUowD9jaKncVoa2PwAAAD+AAgAAAAAAAAHMAQAASAAAAClcj8L1KMA/tWzZsmXLtj8AAAA/gAIAAAAAAAABzQEAAEgAAAApXI/C9SjAP1d1OV+DVbc/AAAAP5ACAAAAAAAAAc4BAABIAAAAKVyPwvUowD+neWk1kpq3PwAAAD+QAgAAAAAAAAHPAQAASAAAAClcj8L1KMA/+X2ZC6Hftz8AAAA/oAIAAAAAAAAB0AEAAEgAAABFRERERETAP5uG+be+abg/AAAAP6ACAAAAAAAAAdEBAABIAAAAYCz5xZJfwD/riimOza64PwAAAD+vAgAAAAAAAAHSAQAASAAAALLkF0t+scA/jZOJOus4uT8AAAA/rwIAAAAAAAAB0wEAAEgAAADotIFOG+jAPzGc6eYIw7k/AAAAP78CAAAAAAAAAdQBAABIAAAAO22g0wY6wT8jqXlpNZK6PwAAAD+/AgAAAAAAAAHVAQAASAAAAI0lv1jyi8E/w7HZFVMcuz8AAAA/zwIAAAAAAAAB1gEAAEgAAAAWrkfhehTCP7e+aZh/67s/AAAAP94CAAAAAAAAAdcBAABIAAAAaGZmZmZmwj9Zx8lEnXW8PwAAAD/eAgAAAAAAAAHYAQAASAAAANUGOm2g08I/+88p8br/vD8AAAA/3gIAAAAAAAAB2QEAAEgAAABCpw102kDDP5vYiZ3Yib0/AAAAP+4CAAAAAAAAAdoBAABIAAAAyy+W/GLJwz+R5RkgBVm+PwAAAD/uAgAAAAAAAAHbAQAASAAAAFO4HoXrUcQ/g/KpojEovz8AAAA//QIAAAAAAAAB3AEAAEgAAADbQKcNdNrEP3X/OSVe978/AAAAPy8DAAAAAAAAAd0BAABIAAAAf7HkF0t+xT8MBM3ovUDAPwAAAD8/AwAAAAAAAAHeAQAASAAAAAk6baDTBsY/XAj9vsyFwD8AAAA/TwMAAAAAAAAB3wEAAEgAAADHkl8s+cXGP9YORQBj7cA/AAAAP08DAAAAAAAAAeABAABIAAAAexSuR+F6yD+gGb0XCJrBPwAAAD9eAwAAAAAAAAHhAQAASAAAADttoNMGOsk/8B3t7RbfwT8AAAA/XgMAAAAAAAAB4gEAAEgAAAAVrkfhehTKP0IiHcQlJMI/AAAAP40DAAAAAAAAAeMBAABIAAAAL/nFkl8szT/kKn1wQ67CPwAAAD+8AwAAAAAAAAHkAQAASAAAAGoDnTbQadE/NC+tRlLzwj8AAAA/vAMAAAAAAAAB5QEAAEgAAACUXyz5xZLRPzQvrUZS88I/AAAAP9sDAAAAAAAAAeYBAABIAAAA2KNwPQrX0T+8KGUFvIvCPwAAAD/bAwAAAAAAAAHnAQAASAAAAPKLJb9Y8tE/kiZNmjRpwj8AAAA/2wMAAAAAAAAB6AEAAEgAAAAOdNpApw3SP0IiHcQlJMI/AAAAP9sDAAAAAAAAAekBAABIAAAANtBpA5020j8aIAVZngHCPwAAAD/rAwAAAAAAAAHqAQAASAAAAFK4HoXrUdI/yBvVgo+8wT8AAAA/6wMAAAAAAAAB6wEAAEgAAABuoNMGOm3SP3YXpayAd8E/AAAAPwoEAAAAAAAAAewBAABIAAAA3ECnDXTa0j+EChUqVKjAPwAAAD8aBAAAAAAAAAHtAQAASAAAAOq0gU4b6NI/XAj9vsyFwD8AAAA/GgQAAAAAAAAB7gEAAEgAAAASERERERHTP+IBtX02HsA/AAAAPxoEAAAAAAAAAe8BAABIAAAALvnFkl8s0z8j+wlPT7K/PwAAAD85BAAAAAAAAAHwAQAASAAAAGTJL5b8YtM/Me55zCLjvj8AAAA/OQQAAAAAAAAB8QEAAEgAAACOJb9Y8ovTPz/h6Un2E74/AAAAP1gEAAAAAAAAAfIBAABIAAAAtoFOG+i00z/7zynxuv+8PwAAAD9YBAAAAAAAAAHzAQAASAAAAMT1KFyPwtM/WcfJRJ11vD8AAAA/WAQAAAAAAAAB9AEAAEgAAADe3d3d3d3TPxW2CexhYbs/AAAAP1gEAAAAAAAAAfUBAABIAAAA7FG4HoXr0z/DsdkVUxy7PwAAAD9oBAAAAAAAAAH2AQAASAAAAPrFkl8s+dM/0aRJkyZNuj8AAAA/eAQAAAAAAAAB9wEAAEgAAAD6xZJfLPnTP3+gGb0XCLo/AAAAP3gEAAAAAAAAAfgBAABIAAAACDptoNMG1D/fl7kQ+n25PwAAAD+HBAAAAAAAAAH5AQAASAAAABauR+F6FNQ/PY9ZZNzzuD8AAAA/hwQAAAAAAAAB+gEAAEgAAAAWrkfhehTUP+uKKY7Nrrg/AAAAP5cEAAAAAAAAAfsBAABIAAAAFq5H4XoU1D9LgsnhryS4PwAAAD+mBAAAAAAAAAH8AQAASAAAACQiIiIiItQ/V3U5X4NVtz8AAAA/pgQAAAAAAAAB/QEAAEgAAAAkIiIiIiLUPwdxCYl0ELc/AAAAP7YEAAAAAAAAAf4BAABIAAAAJCIiIiIi1D+1bNmyZcu2PwAAAD+2BAAAAAAAAAH/AQAASAAAACQiIiIiItQ/Y2ip3FaGtj8AAAA/xgQAAAAAAAABAAIAAEgAAAAkIiIiIiLUPxVkeQZIQbY/AAAAP8YEAAAAAAAAAQECAABIAAAAJCIiIiIi1D/DX0kwOfy1PwAAAD/lBAAAAAAAAAECAgAASAAAACQiIiIiItQ/cVsZWiq3tT8AAAA/5QQAAAAAAAABAwIAAEgAAAAkIiIiIiLUPyFX6YMbcrU/AAAAP/UEAAAAAAAAAQQCAABIAAAAJCIiIiIi1D/RUrmtDC21PwAAAD/1BAAAAAAAAAEFAgAASAAAACQiIiIiItQ/f06J1/3ntD8AAAA/9QQAAAAAAAABBgIAAEgAAAAkIiIiIiLUPy9KWQHvorQ/AAAAPwQFAAAAAAAAAQcCAABIAAAAJCIiIiIi1D/dRSkr4F20PwAAAD8EBQAAAAAAAAEIAgAASAAAACQiIiIiItQ/i0H5VNEYtD8AAAA/FAUAAAAAAAABCQIAAEgAAAAkIiIiIiLUPzs9yX7C07M/AAAAPyMFAAAAAAAAAQoCAABIAAAAJCIiIiIi1D/rOJmos46zPwAAAD8jBQAAAAAAAAELAgAASAAAABauR+F6FNQ/mTRp0qRJsz8AAAA/IwUAAAAAAAABDAIAAEgAAAAWrkfhehTUP0cwOfyVBLM/AAAAPzMFAAAAAAAAAQ0CAABIAAAAFq5H4XoU1D/5Kwkmh7+yPwAAAD8zBQAAAAAAAAEOAgAASAAAABauR+F6FNQ/pyfZT3h6sj8AAAA/QwUAAAAAAAABDwIAAEgAAAAWrkfhehTUP1UjqXlpNbI/AAAAP0MFAAAAAAAAARACAABIAAAACDptoNMG1D9VI6l5aTWyPwAAAD9SBQAAAAAAAAERAgAASAAAAAg6baDTBtQ/BR95o1rwsT8AAAA/YgUAAAAAAAAL</ink>
</athena>
</file>

<file path=customXml/item15.xml><?xml version="1.0" encoding="utf-8"?>
<athena xmlns="http://schemas.microsoft.com/edu/athena" version="0.1.2681.0">
  <media streamable="true" recordStart="1214744" recordEnd="1299192" recordLength="1299322" start="1214744" end="1299192" audioFormat="{00001610-0000-0010-8000-00AA00389B71}" audioRate="44100" muted="false" volume="0.8" fadeIn="0" fadeOut="0" videoFormat="{34363248-0000-0010-8000-00AA00389B71}" videoRate="30" videoWidth="960" videoHeight="720"/>
</athena>
</file>

<file path=customXml/item1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egkAAAAAAAAF7P///wxBY3Rpb25UeXBlVjEBAAAAB3ZhbHVlX18ACAIAAAAAAAAAAQUAAAAEAAAACRUAAAAJFgAAANYyAAAAAAAAAen////s////AAAAAAEGAAAABAAAAAkYAAAACRkAAAB0QQAAAAAAAAHm////7P///wAAAAABBwAAAAQAAAAJGwAAAAkcAAAAcFAAAAAAAAAB4////+z///8AAAAAAQgAAAAEAAAACR4AAAAJHwAAACFpAAAAAAAAAeD////s////AAAAAAEJAAAABAAAAAkhAAAACSIAAAD9eQAAAAAAAAHd////7P///wAAAAABCgAAAAQAAAAJJAAAAAklAAAAJZAAAAAAAAAB2v///+z///8AAAAAAQsAAAAEAAAACScAAAAJKAAAAGzMAAAAAAAAAdf////s////AAAAAAEMAAAABAAAAAkqAAAACSsAAADR3wAAAAAAAAHU////7P///wAAAAABDQAAAAQAAAAJLQAAAAkuAAAAqA8BAAAAAAAB0f///+z///8AAAAAAQ4AAAAEAAAACTAAAAAJMQAAAOsbAQAAAAAAAc7////s////AAAAAAEPAAAABAAAAAkzAAAACTQAAABuOAEAAAAAAAHL////7P///wAAAAABEAAAAAQAAAAJNgAAAAk3AAAAZFQBAAAAAAAByP///+z///8AAAAABREAAAANQ2xlYXJDYW52YXNWMQIAAAAJU3RhcnRUaW1lBFR5cGUABBAMQWN0aW9uVHlwZVYxAgAAAAIAAAALqgE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LgEAAC4BAAABFQAAABIAAAD/AJ5JAAAAAAAAACJAAAABxP///8b///8BAAAAAAAAAAAAIkABFgAAABMAAAAJPQAAAHwAAAB8AAAAARgAAAASAAAA/wCeSQAAAAAAAAAiQAAAAcL////G////AQAAAAAAAAAAACJAARkAAAATAAAACT8AAAA0AAAANAAAAAEbAAAAEgAAAP8AnkkAAAAAAAAAIkAAAAHA////xv///wEAAAAAAAAAAAAiQAEcAAAAEwAAAAlBAAAAcAAAAHAAAAABHgAAABIAAAD/AJ5JAAAAAAAAACJAAAABvv///8b///8BAAAAAAAAAAAAIkABHwAAABMAAAAJQwAAADoAAAA6AAAAASEAAAASAAAA/wCeSQAAAAAAAAAiQAAAAbz////G////AQAAAAAAAAAAACJAASIAAAATAAAACUUAAAAfAAAAHwAAAAEkAAAAEgAAAP8AnkkAAAAAAAAAIkAAAAG6////xv///wEAAAAAAAAAAAAiQAElAAAAEwAAAAlHAAAAwgAAAMIAAAABJwAAABIAAAD/AJ5JAAAAAAAAACJAAAABuP///8b///8BAAAAAAAAAAAAIkABKAAAABMAAAAJSQAAAAYAAAAGAAAAASoAAAASAAAA/wCeSQAAAAAAAAAiQAAAAbb////G////AQAAAAAAAAAAACJAASsAAAATAAAACUsAAABZAAAAWQAAAAEtAAAAEgAAAP8AnkkAAAAAAAAAIkAAAAG0////xv///wEAAAAAAAAAAAAiQAEuAAAAEwAAAAlNAAAAAQAAAAEAAAABMAAAABIAAAD/AJ5JAAAAAAAAACJAAAABsv///8b///8BAAAAAAAAAAAAIkABMQAAABMAAAAJTwAAAKkAAACpAAAAATMAAAASAAAA/wCeSQAAAAAAAAAiQAAAAbD////G////AQAAAAAAAAAAACJAATQAAAATAAAACVEAAADGAAAAxgAAAAE2AAAAEgAAAP8AnkkAAAAAAAAAIkAAAAGu////xv///wEAAAAAAAAAAAAiQAE3AAAAEwAAAAlTAAAA0AAAANA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DdIHPQAAAAABAAAAgAAAAAQKSW5rUG9pbnRWMQIA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0EBz8AAAAAAQAAAEAAAAAECklua1BvaW50VjECAA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NDAdBAAAAAAEAAACAAAAABApJbmtQb2ludFYxAgA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DRAHQwAAAAABAAAAQAAAAAQKSW5rUG9pbnRWMQIA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0GB0UAAAAAAQAAACAAAAAECklua1BvaW50VjECAAAACdwCAAAJ3QIAAAneAgAACd8CAAAJ4AIAAAnhAgAACeICAAAJ4wIAAAnkAgAACeUCAAAJ5gIAAAnnAgAACegCAAAJ6QIAAAnqAgAACesCAAAJ7AIAAAntAgAACe4CAAAJ7wIAAAnwAgAACfECAAAJ8gIAAAnzAgAACfQCAAAJ9QIAAAn2AgAACfcCAAAJ+AIAAAn5AgAACfoCAAAKB0cAAAAAAQAAAAABAAAECklua1BvaW50VjECAA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0+B0kAAAAAAQAAAAgAAAAECklua1BvaW50VjECAAAACb0DAAAJvgMAAAm/AwAACcADAAAJwQMAAAnCAwAADQIHSwAAAAABAAAAgAAAAAQKSW5rUG9pbnRWMQIA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DScHTQAAAAABAAAABAAAAAQKSW5rUG9pbnRWMQIAAAAJHAQAAA0DB08AAAAAAQAAAAABAAAECklua1BvaW50VjECA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NVwdRAAAAAAEAAAAAAQAABApJbmtQb2ludFYxAgA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06B1MAAAAAAQAAAAABAAAECklua1BvaW50VjECAA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NMAVUAAAACklua1BvaW50VjEEAAAAAVgBWQ5QcmVzc3VyZUZhY3RvcglUaW1lU3RhbXAAAAAABgYLEAIAAAA6xTKEReTRP1hxUTIaQb8/AAAAPwAAAAAAAAAAAVUAAABUAAAALuhFJkT90T9YcVEyGkG/PwAAAD8/AAAAAAAAAAFWAAAAVAAAAKh5T3fDCdI/WHFRMhpBvz8AAAA/XgAAAAAAAAABVwAAAFQAAAAWLmxqQS/SP1hxUTIaQb8/AAAAP24AAAAAAAAAAVgAAABUAAAAz//eNjnF0j8ywMHPTby+PwAAAD9uAAAAAAAAAAFZAAAAVAAAAKtoGB01ENM/nud5nud5vj8AAAA/fQAAAAAAAAABWgAAAFQAAACH0VEDMVvTP57neZ7neb4/AAAAP30AAAAAAAAAAVsAAABUAAAAGwz+tSQ81D94Nuo7G/W9PwAAAD+NAAAAAAAAAAFcAAAAVAAAAHIGQe2fk9Q/5F2iCrWyvT8AAAA/nAAAAAAAAAABXQAAAFQAAABCko11mvfUP+Rdogq1sr0/AAAAP5wAAAAAAAAAAV4AAABUAAAAEx7a/ZRb1T/kXaIKtbK9PwAAAD+cAAAAAAAAAAFfAAAAVAAAAOSpJoaPv9U/5F2iCrWyvT8AAAA/rAAAAAAAAAABYAAAAFQAAAC0NXMOiiPWP+Rdogq1sr0/AAAAP7wAAAAAAAAAAWEAAABUAAAAkJ6s9IVu1j/kXaIKtbK9PwAAAD+8AAAAAAAAAAFiAAAAVAAAAOaY7ysBxtY/5F2iCrWyvT8AAAA/vAAAAAAAAAABYwAAAFQAAABIcB/BfQTXP+Rdogq1sr0/AAAAP8sAAAAAAAAAAWQAAABUAAAAqkdPVvpC1z/kXaIKtbK9PwAAAD/bAAAAAAAAAAFlAAAAVAAAAJONdZr3dNc/5F2iCrWyvT8AAAA/6wAAAAAAAAABZgAAAFQAAABv9q6A87/XP+Rdogq1sr0/AAAAP+sAAAAAAAAAAWcAAABUAAAAVzzVxPDx1z/kXaIKtbK9PwAAAD/rAAAAAAAAAAFoAAAAVAAAALkTBVptMNg/5F2iCrWyvT8AAAA/+gAAAAAAAAABaQAAAFQAAAChWSueamLYP+Rdogq1sr0/AAAAP/oAAAAAAAAAAWoAAABUAAAAAzFbM+eg2D/kXaIKtbK9PwAAAD8KAQAAAAAAAAFrAAAAVAAAAFornmpi+Ng/5F2iCrWyvT8AAAA/CgEAAAAAAAABbAAAAFQAAAA2lNdQXkPZP+Rdogq1sr0/AAAAPxkBAAAAAAAAAW0AAABUAAAAjY4aiNma2T/kXaIKtbK9PwAAAD8ZAQAAAAAAAAFuAAAAVAAAAF0aZxDU/tk/5F2iCrWyvT8AAAA/OQEAAAAAAAABbwAAAFQAAAB4wwlySNPaP1KFWtlOcL0/AAAAPzkBAAAAAAAAAXAAAABUAAAASE9W+kI32z9ShVrZTnC9PwAAAD9IAQAAAAAAAAFxAAAAVAAAAJJsrNO8p9s/UoVa2U5wvT8AAAA/WAEAAAAAAAABcgAAAFQAAACVW3V5Lq7cP1KFWtlOcL0/AAAAP1gBAAAAAAAAAXMAAABUAAAA33jLUqge3T9ShVrZTnC9PwAAAD9oAQAAAAAAAAF0AAAAVAAAAB+5NM4gqN0/UoVa2U5wvT8AAAA/aAEAAAAAAAABdQAAAFQAAABd+Z1JmTHeP1KFWtlOcL0/AAAAP3cBAAAAAAAAAXYAAABUAAAAnDkHxRG73j9ShVrZTnC9PwAAAD93AQAAAAAAAAF3AAAAVAAAANp5cECKRN8/UoVa2U5wvT8AAAA/hwEAAAAAAAABeAAAAFQAAAB6kQlRfwzgP1KFWtlOcL0/AAAAP5YBAAAAAAAAAXkAAABUAAAAH6C0PbxE4D9ShVrZTnC9PwAAAD+2AQAAAAAAAAF6AAAAVAAAAHaa93Q3nOA/UoVa2U5wvT8AAAA/tgEAAAAAAAABewAAAFQAAACt9IVu9q7gP1KFWtlOcL0/AAAAP8UBAAAAAAAAAXwAAABUAAAAoReZEPXH4D++rBKo6C29PwAAAD/FAQAAAAAAAAF9AAAAVAAAAF7gHbk0zuA/KtTKdoLrvD8AAAA/xQEAAAAAAAABfgAAAFQAAAAbqaJhdNTgPyrUynaC67w/AAAAP9UBAAAAAAAAAX8AAABUAAAA2HEnCrTa4D8q1Mp2guu8PwAAAD8EAgAAAAAAAAGAAAAAVAAAAJU6rLLz4OA/KtTKdoLrvD8AAAA/CwIAAAAAAAABgQAAAFQAAAAPzLUDc+3gPyrUynaC67w/AAAAPxoCAAAAAAAAAYIAAABUAAAARiZE/TEA4T8q1Mp2guu8PwAAAD8aAgAAAAAAAAGDAAAAVAAAAH2A0vbwEuE/KtTKdoLrvD8AAAA/KgIAAAAAAAABhAAAAFQAAAC02mDwryXhPyrUynaC67w/AAAAPyoCAAAAAAAAAYUAAABUAAAAI4994y1L4T8q1Mp2guu8PwAAAD86AgAAAAAAAAGGAAAAVAAAABeykIUsZOE/KtTKdoLrvD8AAAA/SQIAAAAAAAABhwAAAFQAAADHnSjQaoPhPyrUynaC67w/AAAAP0kCAAAAAAAAAYgAAABUAAAAeYnAGqmi4T++rBKo6C29PwAAAD9JAgAAAAAAAAGJAAAAVAAAAG2s07ynu+E/vqwSqOgtvT8AAAA/WQIAAAAAAAABigAAAFQAAABhz+ZeptThP76sEqjoLb0/AAAAP2kCAAAAAAAAAYsAAABUAAAAEbt+qeTz4T++rBKo6C29PwAAAD9pAgAAAAAAAAGMAAAAVAAAAMOmFvQiE+I/vqwSqOgtvT8AAAA/eAIAAAAAAAABjQAAAFQAAAD7AKXt4SXiP76sEqjoLb0/AAAAP3gCAAAAAAAAAY4AAABUAAAA7yO4j+A+4j++rBKo6C29PwAAAD+IAgAAAAAAAAGPAAAAVAAAAONGyzHfV+I/vqwSqOgtvT8AAAA/iAIAAAAAAAABkAAAAFQAAAAZoVkrnmriP1KFWtlOcL0/AAAAP5cCAAAAAAAAAZEAAABUAAAAUfvnJF194j9ShVrZTnC9PwAAAD+nAgAAAAAAAAGSAAAAVAAAAIdVdh4ckOI/UoVa2U5wvT8AAAA/twIAAAAAAAABkwAAAFQAAAC/rwQY26LiP1KFWtlOcL0/AAAAP7cCAAAAAAAAAZQAAABUAAAAe3iJwBqp4j9ShVrZTnC9PwAAAD+3AgAAAAAAAAGVAAAAVAAAADlBDmlar+I/UoVa2U5wvT8AAAA/FAMAAAAAAAABlgAAAFQAAAD1CZMRmrXiP1KFWtlOcL0/AAAAPyQDAAAAAAAAAZcAAABUAAAAb5ucYhnC4j9ShVrZTnC9PwAAAD8kAwAAAAAAAAGYAAAAVAAAAOksprOYzuI/UoVa2U5wvT8AAAA/JAMAAAAAAAABmQAAAFQAAAAhhzStV+HiP1KFWtlOcL0/AAAAPzQDAAAAAAAAAZoAAABUAAAAWOHCphb04j9ShVrZTnC9PwAAAD80AwAAAAAAAAGbAAAAVAAAAEwE1kgVDeM/vqwSqOgtvT8AAAA/QwMAAAAAAAABnAAAAFQAAACDXmRC1B/jPyrUynaC67w/AAAAP0MDAAAAAAAAAZ0AAABUAAAAurjyO5My4z8q1Mp2guu8PwAAAD9DAwAAAAAAAAGeAAAAVAAAAGukiobRUeM/mPuCRRypvD8AAAA/UwMAAAAAAAABnwAAAFQAAADlNZTXUF7jP5j7gkUcqbw/AAAAP1MDAAAAAAAAAaAAAABUAAAAX8edKNBq4z8EIzsUtma8PwAAAD9jAwAAAAAAAAGhAAAAVAAAANlYp3lPd+M/BCM7FLZmvD8AAAA/YwMAAAAAAAABogAAAFQAAABT6rDKzoPjPwQjOxS2Zrw/AAAAP3IDAAAAAAAAAaMAAABUAAAAELM1cw6K4z8EIzsUtma8PwAAAD9yAwAAAAAAAAGkAAAAVAAAAM57uhtOkOM/cErz4k8kvD8AAAA/ggMAAAAAAAABpQAAAFQAAABIDcRszZzjP3BK8+JPJLw/AAAAP4IDAAAAAAAAAaYAAABUAAAABNZIFQ2j4z9wSvPiTyS8PwAAAD+RAwAAAAAAAAGnAAAAVAAAAMKezb1MqeM/3HGrsenhuz8AAAA/sQMAAAAAAAABqAAAAFQAAAB+Z1JmjK/jP0qZY4CDn7s/AAAAP8ADAAAAAAAAAakAAABUAAAAPDDXDsy14z+2wBtPHV27PwAAAD/QAwAAAAAAAAGqAAAAVAAAAPj4W7cLvOM/IujTHbcauz8AAAA/0AMAAAAAAAABqwAAAFQAAAC2weBfS8LjP5APjOxQ2Lo/AAAAP+ADAAAAAAAAAawAAABUAAAAcoplCIvI4z/+NkS76pW6PwAAAD/gAwAAAAAAAAGtAAAAVAAAAHKKZQiLyOM/al78iYRTuj8AAAA/7wMAAAAAAAABrgAAAFQAAADsG29ZCtXjP9aFtFgeEbo/AAAAP/8DAAAAAAAAAa8AAABUAAAAquTzAUrb4z9ErWwnuM65PwAAAD//AwAAAAAAAAGwAAAAVAAAAGateKqJ4eM/sNQk9lGMuT8AAAA/DgQAAAAAAAABsQAAAFQAAABmrXiqieHjPxz83MTrSbk/AAAAPw4EAAAAAAAAAbIAAABUAAAAJHb9Usnn4z+KI5WThQe5PwAAAD8eBAAAAAAAAAGzAAAAVAAAAOA+gvsI7uM/iiOVk4UHuT8AAAA/HgQAAAAAAAABtAAAAFQAAADgPoL7CO7jP/ZKTWIfxbg/AAAAPy4EAAAAAAAAAbUAAABUAAAA4D6C+wju4z9icgUxuYK4PwAAAD9NBAAAAAAAAAG2AAAAVAAAAJ4HB6RI9OM/PMF1zuz9tz8AAAA/fAQAAAAAAAABtwAAAFQAAACeBwekSPTjP6joLZ2Gu7c/AAAAP4sEAAAAAAAAAbgAAABUAAAAWtCLTIj64z/uXlYJVPS2PwAAAD+LBAAAAAAAAAG5AAAAVAAAABiZEPXHAOQ/yK3Gpodvtj8AAAA/mwQAAAAAAAABugAAAFQAAAAYmRD1xwDkPw0k7xJVqLU/AAAAP5sEAAAAAAAAAbsAAABUAAAAGJkQ9ccA5D9Tmhd/IuG0PwAAAD+rBAAAAAAAAAG8AAAAVAAAANRhlZ0HB+Q/mhBA6+8ZtD8AAAA/qwQAAAAAAAABvQAAAFQAAADUYZWdBwfkP+CGaFe9UrM/AAAAP7oEAAAAAAAAAb4AAABUAAAA1GGVnQcH5D+51dj08M2yPwAAAD+6BAAAAAAAAAG/AAAAVAAAAJIqGkZHDeQ//0sBYb4Gsj8AAAA/ygQAAAAAAAABwAAAAFQAAACSKhpGRw3kP7Hp4Zsl/bA/AAAAP8oEAAAAAAAAAcEAAABUAAAAkioaRkcN5D/4XwoI8zWwPwAAAD/aBAAAAAAAAAHCAAAAVAAAAJIqGkZHDeQ/fKxl6IDdrj8AAAA/2gQAAAAAAAABwwAAAFQAAACSKhpGRw3kPy5KRiPo060/AAAAP+kEAAAAAAAAAcQAAABUAAAAkioaRkcN5D+UhQeZtsCrPwAAAD/5BAAAAAAAAAHFAAAAVAAAAJIqGkZHDeQ/InJYcVEyqj8AAAA/+QQAAAAAAAABxgAAAFQAAADUYZWdBwfkP6xeqUnso6g/AAAAP/kEAAAAAAAAAccAAABUAAAAGJkQ9ccA5D8Smmq/upCmPwAAAD8IBQAAAAAAAAHIAAAAVAAAAJ4HB6RI9OM/noa7l1UCpT8AAAA/CAUAAAAAAAAByQAAAFQAAADgPoL7CO7jPypzDHDwc6M/AAAAPxgFAAAAAAAAAcoAAABUAAAAJHb9Usnn4z8CwnwNJO+iPwAAAD8YBQAAAAAAAAHLAAAAVAAAAGateKqJ4eM/tF9dSIvloT8AAAA/KAUAAAAAAAABzAAAAFQAAACq5PMBStvjP5CuzeW+YKE/AAAAPzcFAAAAAAAAAc0AAABUAAAAquTzAUrb4z9o/T2D8tugPwAAAD83BQAAAAAAAAHOAAAAVAAAAKrk8wFK2+M/QkyuICZXoD8AAAA/RwUAAAAAAAABzwAAAFQAAADsG29ZCtXjP0JMriAmV6A/AAAAP0cFAAAAAAAAAdAAAABUAAAA7BtvWQrV4z84Nj18s6SfPwAAAD9XBQAAAAAAAAHRAAAAVAAAADBT6rDKzuM/6NMdtxqbnj8AAAA/VwUAAAAAAAAB0gAAAFQAAAByimUIi8jjP0wP3yzph5w/AAAAP2YFAAAAAAAAAdMAAABUAAAAfmdSZoyv4z8YhmEYhmGYPwAAAD9mBQAAAAAAAAHUAAAAVAAAAMKezb1MqeM/gMEijlROlj8AAAA/dgUAAAAAAAAB1QAAAFQAAAAE1kgVDaPjPzJfA8m7RJU/AAAAP3YFAAAAAAAAAdYAAABUAAAAikQ/xI2W4z/k/OMDIzuUPwAAAD+FBQAAAAAAAAHXAAAAVAAAAM57uhtOkOM/SDilefEnkj8AAAA/lQUAAAAAAAAB2AAAAFQAAAAQszVzDorjP/zVhbRYHpE/AAAAP5UFAAAAAAAAAdkAAABUAAAAU+qwys6D4z+uc2bvvxSQPwAAAD+lBQAAAAAAAAHaAAAAVAAAAFPqsMrOg+M/xCKOVE4Wjj8AAAA/pQUAAAAAAAAB2wAAAFQAAACWISwij33jP8QijlROFo4/AAAAP7QFAAAAAAAAAdwAAABUAAAAliEsIo994z8oXk/KHAOMPwAAAD/EBQAAAAAAAAHdAAAAVAAAANlYp3lPd+M/KF5PyhwDjD8AAAA/xAUAAAAAAAAB3gAAAFQAAAAckCLRD3HjPyheT8ocA4w/AAAAP9QFAAAAAAAAAd8AAABUAAAAX8edKNBq4z8oXk/KHAOMPwAAAD8SBgAAAAAAAAHgAAAAVAAAAOU1lNdQXuM/KF5PyhwDjD8AAAA/IgYAAAAAAAAB4QAAAFQAAABrpIqG0VHjPyheT8ocA4w/AAAAPyIGAAAAAAAAAeIAAABUAAAANEr8jBI/4z8oXk/KHAOMPwAAAD8xBgAAAAAAAAHjAAAAVAAAAP3vbZNTLOM/KF5PyhwDjD8AAAA/SQYAAAAAAAAB5AAAAFQAAAAJzVrxVBPjPyheT8ocA4w/AAAAP0kGAAAAAAAAAeUAAABUAAAA0nLM95UA4z8oXk/KHAOMPwAAAD9JBgAAAAAAAAHmAAAAVAAAAJsYPv7W7eI/KF5PyhwDjD8AAAA/WQYAAAAAAAAB5wAAAFQAAACn9Spc2NTiPyheT8ocA4w/AAAAP1kGAAAAAAAAAegAAABUAAAAb5ucYhnC4j8oXk/KHAOMPwAAAD9ZBgAAAAAAAAHpAAAAVAAAADlBDmlar+I/KF5PyhwDjD8AAAA/aAYAAAAAAAAB6gAAAFQAAAAB539vm5ziPyheT8ocA4w/AAAAP3gGAAAAAAAAAesAAABUAAAADcRszZyD4j/01NG1udyHPwAAAD94BgAAAAAAAAHsAAAAVAAAAF3Y1IJeZOI/9NTRtbnchz8AAAA/hwYAAAAAAAAB7QAAAFQAAACr7Dw4IEXiP1gQkyuIyYU/AAAAP5cGAAAAAAAAAe4AAABUAAAAPTggRaIf4j+8S1ShVraDPwAAAD+XBgAAAAAAAAHvAAAAVAAAAFXy+QCl7eE/GIWtGecffz8AAAA/lwYAAAAAAAAB8AAAAFQAAACv404UaLXhP+D7LwWE+Xo/AAAAP6cGAAAAAAAAAfEAAABUAAAAkUOa1qtw4T+ocrLwINN2PwAAAD+nBgAAAAAAAAHyAAAAVAAAAHGj5ZjvK+E/qHKy8CDTdj8AAAA/tgYAAAAAAAAB8wAAAFQAAABSAzFbM+fgP3DpNNy9rHI/AAAAP7YGAAAAAAAAAfQAAABUAAAAM2N8HXei4D9w6TTcvaxyPwAAAD/GBgAAAAAAAAH1AAAAVAAAAJkxvo47UeA/cOk03L2scj8AAAA/xgYAAAAAAAAB9gAAAFQAAAB6kQlRfwzgP3DpNNy9rHI/AAAAP9YGAAAAAAAAAfcAAABUAAAAtuKpJoaP3z9w6TTcvaxyPwAAAD8UBwAAAAAAAAH4AAAAVAAAAPcypQ6r7Nw/cOk03L2scj8AAAA/FAcAAAAAAAAB+QAAAFQAAAC58juTMmPcP3DpNNy9rHI/AAAAPxQHAAAAAAAAAfoAAABUAAAA9UPcaDnm2z9w6TTcvaxyPwAAAD8kBwAAAAAAAAH7AAAAVAAAACS4j+A+gts/cOk03L2scj8AAAA/JAcAAAAAAAAB/AAAAFQAAADamjkHxRHbP3DpNNy9rHI/AAAAPzMHAAAAAAAAAf0AAABUAAAACg/tfsqt2j9w6TTcvaxyPwAAAD8zBwAAAAAAAAH+AAAAVAAAADqDoPbPSdo/cOk03L2scj8AAAA/QwcAAAAAAAAB/wAAAFQAAABp91Nu1eXZP3DpNNy9rHI/AAAAP0MHAAAAAAAAAQABAABUAAAAjY4aiNma2T9w6TTcvaxyPwAAAD9TBwAAAAAAAAEBAQAAVAAAALwCzv/eNtk/cOk03L2scj8AAAA/UwcAAAAAAAABAgEAAFQAAABaK55qYvjYP3DpNNy9rHI/AAAAP1MHAAAAAAAAAQMBAABUAAAAceV3JmXG2D9w6TTcvaxyPwAAAD9iBwAAAAAAAAEEAQAAVAAAAAMxWzPnoNg/cOk03L2scj8AAAA/cgcAAAAAAAABBQEAAFQAAACVfD5AaXvYP3DpNNy9rHI/AAAAP3IHAAAAAAAAAQYBAABUAAAAJ8ghTetV2D9w6TTcvaxyPwAAAD9yBwAAAAAAAAEHAQAAVAAAADOlDqvsPNg/cOk03L2scj8AAAA/gQcAAAAAAAABCAEAAFQAAADF8PG3bhfYP3DpNNy9rHI/AAAAP4EHAAAAAAAAAQkBAABUAAAAVzzVxPDx1z9w6TTcvaxyPwAAAD+RBwAAAAAAAAEKAQAAVAAAAG/2roDzv9c/cOk03L2scj8AAAA/kQcAAAAAAAABCwEAAFQAAAABQpKNdZrXP3DpNNy9rHI/AAAAP7AHAAAAAAAAAQwBAABUAAAAJdlYp3lP1z9w6TTcvaxyPwAAAD+wBwAAAAAAAAENAQAAVAAAADyTMmN8Hdc/qHKy8CDTdj8AAAA/wAcAAAAAAAABDgEAAFQAAABIcB/BfQTXP6hysvAg03Y/AAAAP8AHAAAAAAAAAQ8BAABUAAAA5pjvKwHG1j/g+y8FhPl6PwAAAD/QBwAAAAAAAAEQAQAAVAAAAHjk0jiDoNY/4PsvBYT5ej8AAAA/0AcAAAAAAAABEQEAAFQAAAAKMLZFBXvWP+D7LwWE+Xo/AAAAP98HAAAAAAAAARIBAABUAAAAFg2jowZi1j/g+y8FhPl6PwAAAD/fBwAAAAAAAAETAQAAVAAAAKhYhrCIPNY/4PsvBYT5ej8AAAA//gcAAAAAAAABFAEAAFQAAAC0NXMOiiPWP+D7LwWE+Xo/AAAAP/4HAAAAAAAAARUBAABUAAAARoFWGwz+1T/g+y8FhPl6PwAAAD8OCAAAAAAAAAEWAQAAVAAAAGoYHTUQs9U/4PsvBYT5ej8AAAA/DggAAAAAAAABFwEAAFQAAAB19QmTEZrVP+D7LwWE+Xo/AAAAPx4IAAAAAAAAARgBAABUAAAAB0Htn5N01T/g+y8FhPl6PwAAAD8eCAAAAAAAAAEZAQAAVAAAAJiM0KwVT9U/4PsvBYT5ej8AAAA/LQgAAAAAAAABGgEAAFQAAAA2taAXmRDVP+D7LwWE+Xo/AAAAPy0IAAAAAAAAARsBAABUAAAATm9605ve1D/g+y8FhPl6PwAAAD89CAAAAAAAAAEcAQAAVAAAAGYpVI+erNQ/4PsvBYT5ej8AAAA/PQgAAAAAAAABHQEAAFQAAACKwBqpomHUP+D7LwWE+Xo/AAAAP00IAAAAAAAAAR4BAABUAAAAoXr0ZKUv1D/g+y8FhPl6PwAAAD9NCAAAAAAAAAEfAQAAVAAAALk0ziCo/dM/4PsvBYT5ej8AAAA/XAgAAAAAAAABIAEAAFQAAADR7qfcqsvTPxiFrRnnH38/AAAAP1wIAAAAAAAAASEBAABUAAAA6aiBmK2Z0z8Yha0Z5x9/PwAAAD97CAAAAAAAAAEiAQAAVAAAAA1ASLKxTtM/IIcVFyWjgT8AAAA/ewgAAAAAAAABIwEAAFQAAAAl+iFutBzTPyCHFRclo4E/AAAAP3sIAAAAAAAAASQBAABUAAAAMdcOzLUD0z8ghxUXJaOBPwAAAD+LCAAAAAAAAAElAQAAVAAAAEmR6Ie40dI/IIcVFyWjgT8AAAA/iwgAAAAAAAABJgEAAFQAAABsKK+hvIbSP7xLVKFWtoM/AAAAP5sIAAAAAAAAAScBAABUAAAAeAWc/71t0j+8S1ShVraDPwAAAD+qCAAAAAAAAAEoAQAAVAAAAP5zkq4+YdI/WBCTK4jJhT8AAAA/qggAAAAAAAABKQEAAFQAAACE4ohdv1TSP1gQkyuIyYU/AAAAP7oIAAAAAAAAASoBAABUAAAAkL91u8A70j9YEJMriMmFPwAAAD+6CAAAAAAAAAErAQAAVAAAABYubGpBL9I/WBCTK4jJhT8AAAA/yggAAAAAAAABLAEAAFQAAACcnGIZwiLSP1gQkyuIyYU/AAAAP8oIAAAAAAAAAS0BAABUAAAAIgtZyEIW0j9YEJMriMmFPwAAAD/ZCAAAAAAAAAEuAQAAVAAAAKh5T3fDCdI/WBCTK4jJhT8AAAA/+AgAAAAAAAABLwEAAFQAAAA6xTKEReTRP1gQkyuIyYU/AAAAPycJAAAAAAAAATABAABUAAAARqIf4kbL0T9YEJMriMmFPwAAAD83CQAAAAAAAAExAQAAVAAAAF5c+Z1JmdE/WBCTK4jJhT8AAAA/NwkAAAAAAAABMgEAAFQAAADwp9yqy3PRP1gQkyuIyYU/AAAAP0cJAAAAAAAAATMBAABUAAAAgvO/t01O0T9YEJMriMmFPwAAAD9HCQAAAAAAAAE0AQAAVAAAAI7QrBVPNdE/WBCTK4jJhT8AAAA/VgkAAAAAAAABNQEAAFQAAACYrZlzUBzRP1gQkyuIyYU/AAAAP2YJAAAAAAAAATYBAABUAAAApIqG0VED0T9YEJMriMmFPwAAAD9mCQAAAAAAAAE3AQAAVAAAACr5fIDS9tA/WBCTK4jJhT8AAAA/dQkAAAAAAAABOAEAAFQAAACwZ3MvU+rQP/TU0bW53Ic/AAAAP7QJAAAAAAAAATkBAABUAAAANtZp3tPd0D/01NG1udyHPwAAAD/ECQAAAAAAAAE6AQAAVAAAALxEYI1U0dA/9NTRtbnchz8AAAA/0wkAAAAAAAABOwEAAFQAAABCs1Y81cTQP/TU0bW53Ic/AAAAP+MJAAAAAAAAATwBAABUAAAAQrNWPNXE0D+QmRBA6++JPwAAAD/jCQAAAAAAAAE9AQAAVAAAAMghTetVuNA/kJkQQOvviT8AAAA/8gkAAAAAAAABPgEAAFQAAABOkEOa1qvQPyheT8ocA4w/AAAAPyEKAAAAAAAAAT8BAABUAAAATpBDmtar0D/EIo5UThaOPwAAAD8xCgAAAAAAAAFAAQAAVAAAANT+OUlXn9A/rnNm778UkD8AAAA/MQoAAAAAAAABQQEAAFQAAADU/jlJV5/QP/zVhbRYHpE/AAAAP0EKAAAAAAAAAUIBAABUAAAAWm0w+NeS0D9IOKV58SeSPwAAAD9BCgAAAAAAAAFDAQAAVAAAAFptMPjXktA/5PzjAyM7lD8AAAA/UAoAAAAAAAABRAEAAFQAAADh2yanWIbQPzJfA8m7RJU/AAAAP1AKAAAAAAAAAUUBAABUAAAAZ0odVtl50D/KI0JT7VeXPwAAAD9gCgAAAAAAAAFGAQAAVAAAAOy4EwVabdA/ZuiA3R5rmT8AAAA/YAoAAAAAAAABRwEAAFQAAAByJwq02mDQP7RKoKK3dJo/AAAAP28KAAAAAAAAAUgBAABUAAAAcicKtNpg0D9MD98s6YecPwAAAD9vCgAAAAAAAAFJAQAAVAAAAHInCrTaYNA/6NMdtxqbnj8AAAA/fwoAAAAAAAABSgEAAFQAAAD4lQBjW1TQPzg2PXyzpJ8/AAAAP38KAAAAAAAAAUsBAABUAAAA+JUAY1tU0D9o/T2D8tugPwAAAD+eCgAAAAAAAAFMAQAAVAAAAPiVAGNbVNA/AsJ8DSTvoj8AAAA/ngoAAAAAAAABTQEAAFQAAAD4lQBjW1TQP1AknNK8+KM/AAAAP54KAAAAAAAAAU4BAABUAAAA+JUAY1tU0D+ehruXVQKlPwAAAD+uCgAAAAAAAAFPAQAAVAAAAPiVAGNbVNA/6ujaXO4Lpj8AAAA/rgoAAAAAAAABUAEAAFQAAAD4lQBjW1TQP2D8iYRTmqc/AAAAP74KAAAAAAAAAVEBAABUAAAAfgT3EdxH0D/UDzmsuCipPwAAAD++CgAAAAAAAAFSAQAAVAAAAH4E9xHcR9A/+MDIDoWtqT8AAAA/zQoAAAAAAAABUwEAAFQAAAAEc+3AXDvQPy5KRiPo060/AAAAP90KAAAAAAAAAVQBAABUAAAAiuHjb90u0D+kXfVKTWKvPwAAAD/dCgAAAAAAAAFVAQAAVAAAAIrh42/dLtA/+F8KCPM1sD8AAAA/7AoAAAAAAAABVgEAAFQAAAAQUNoeXiLQP7Hp4Zsl/bA/AAAAP/wKAAAAAAAAAVcBAABUAAAAlr7Qzd4V0D8m/ZDDiouyPwAAAD8MCwAAAAAAAAFYAQAAVAAAAJa+0M3eFdA/Ta4gJlcQsz8AAAA/DAsAAAAAAAABWQEAAFQAAACWvtDN3hXQP+CGaFe9UrM/AAAAPwwLAAAAAAAAAVoBAABUAAAAHC3HfF8J0D8HOPi5idezPwAAAD8bCwAAAAAAAAFbAQAAVAAAABwtx3xfCdA/mhBA6+8ZtD8AAAA/GwsAAAAAAAABXAEAAFQAAAAcLcd8XwnQP8HBz028nrQ/AAAAPysLAAAAAAAAAV0BAABUAAAAQzd7V8D5zz/ncl+wiCO1PwAAAD87CwAAAAAAAAFeAQAAVAAAAEM3e1fA+c8/DSTvElWotT8AAAA/OwsAAAAAAAABXwEAAFQAAABDN3tXwPnPP6H8NkS76rU/AAAAPzsLAAAAAAAAAWABAABUAAAAQzd7V8D5zz801X51IS22PwAAAD9KCwAAAAAAAAFhAQAAVAAAAEM3e1fA+c8/yK3Gpodvtj8AAAA/WgsAAAAAAAABYgEAAFQAAABDN3tXwPnPP+5eVglU9LY/AAAAP1oLAAAAAAAAAWMBAABUAAAATxRotcHgzz88wXXO7P23PwAAAD9pCwAAAAAAAAFkAQAAVAAAAE8UaLXB4M8/YnIFMbmCuD8AAAA/eQsAAAAAAAABZQEAAFQAAABPFGi1weDPP4ojlZOFB7k/AAAAP3kLAAAAAAAAAWYBAABUAAAATxRotcHgzz+w1CT2UYy5PwAAAD+JCwAAAAAAAAFnAQAAVAAAAE8UaLXB4M8/1oW0WB4Ruj8AAAA/iQsAAAAAAAABaAEAAFQAAABb8VQTw8fPP/42RLvqlbo/AAAAP5gLAAAAAAAAAWkBAABUAAAAW/FUE8PHzz8i6NMdtxq7PwAAAD+oCwAAAAAAAAFqAQAAVAAAAFvxVBPDx88/BCM7FLZmvD8AAAA/qAsAAAAAAAABawEAAFQAAABb8VQTw8fPPyrUynaC67w/AAAAP7gLAAAAAAAAAWwBAABUAAAAW/FUE8PHzz9ShVrZTnC9PwAAAD+4CwAAAAAAAAFtAQAAVAAAAFvxVBPDx88/eDbqOxv1vT8AAAA/xwsAAAAAAAABbgEAAFQAAABb8VQTw8fPP8aYCQG0/r4/AAAAP8cLAAAAAAAAAW8BAABUAAAAW/FUE8PHzz/sSZljgIO/PwAAAD/XCwAAAAAAAAFwAQAAVAAAAFvxVBPDx88/gCLhlObFvz8AAAA/9gsAAAAAAAABcQEAAFQAAABb8VQTw8fPP4p9FGMmBMA/AAAAP/YLAAAAAAAAAXIBAABUAAAAW/FUE8PHzz/Tabh7WSXAPwAAAD/2CwAAAAAAAAFzAQAAVAAAAFvxVBPDx88/HVZclIxGwD8AAAA/BgwAAAAAAAABdAEAAFQAAABPFGi1weDPPx1WXJSMRsA/AAAAP6UMAAAAAAAAAXUBAABUAAAAQzd7V8D5zz9nQgCtv2fAPwAAAD+1DAAAAAAAAAF2AQAAVAAAAJa+0M3eFdA/Z0IArb9nwD8AAAA/tQwAAAAAAAABdwEAAFQAAAAQUNoeXiLQP2dCAK2/Z8A/AAAAP8QMAAAAAAAAAXgBAABUAAAAfgT3EdxH0D9nQgCtv2fAPwAAAD/UDAAAAAAAAAF5AQAAVAAAAMghTetVuNA/Z0IArb9nwD8AAAA/1AwAAAAAAAABegEAAFQAAACwZ3MvU+rQP2dCAK2/Z8A/AAAAP+MMAAAAAAAAAXsBAABUAAAAHhyQItEP0T9nQgCtv2fAPwAAAD/jDAAAAAAAAAF8AQAAVAAAAAhitmbOQdE/Z0IArb9nwD8AAAA/8wwAAAAAAAABfQEAAFQAAAB2FtNZTGfRPx1WXJSMRsA/AAAAP/MMAAAAAAAAAX4BAABUAAAAXlz5nUmZ0T8dVlyUjEbAPwAAAD8DDQAAAAAAAAF/AQAAVAAAAFJ/DEBIstE/02m4e1klwD8AAAA/Aw0AAAAAAAABgAEAAFQAAABGoh/iRsvRP9NpuHtZJcA/AAAAPxINAAAAAAAAAYEBAABUAAAAwDMpM8bX0T/Tabh7WSXAPwAAAD8iDQAAAAAAAAGCAQAAVAAAAEKSjXWa99Q/338pIMzX4D8AAAA/AAAAAAAAAAABgwEAAFQAAADIAIQkG+vUP99/KSDM1+A/AAAAP14AAAAAAAAAAYQBAABUAAAAyACEJBvr1D/xelLmGODgPwAAAD9tAAAAAAAAAAGFAQAAVAAAAMgAhCQb69Q/BHZ7rGXo4D8AAAA/6gAAAAAAAAABhgEAAFQAAABCko11mvfUPwR2e6xl6OA/AAAAP/oAAAAAAAAAAYcBAABUAAAAvCOXxhkE1T8EdnusZejgPwAAAD8KAQAAAAAAAAGIAQAAVAAAADa1oBeZENU/BHZ7rGXo4D8AAAA/GQEAAAAAAAABiQEAAFQAAAAq2LO5lynVPwR2e6xl6OA/AAAAPykBAAAAAAAAAYoBAABUAAAAmIzQrBVP1T8EdnusZejgPwAAAD8pAQAAAAAAAAGLAQAAVAAAAAdB7Z+TdNU/BHZ7rGXo4D8AAAA/KQEAAAAAAAABjAEAAFQAAADvhhPkkKbVPxZxpHKy8OA/AAAAPzgBAAAAAAAAAY0BAABUAAAAzO9Myozx1T8WcaRysvDgPwAAAD84AQAAAAAAAAGOAQAAVAAAACLqjwEISdY/FnGkcrLw4D8AAAA/SAEAAAAAAAABjwEAAFQAAAB45NI4g6DWPxZxpHKy8OA/AAAAP0gBAAAAAAAAAZABAABUAAAAVE0MH3/r1j8WcaRysvDgPwAAAD9YAQAAAAAAAAGRAQAAVAAAACXZWKd5T9c/FnGkcrLw4D8AAAA/ZwEAAAAAAAABkgEAAFQAAAB705ve9KbXPxZxpHKy8OA/AAAAP3cBAAAAAAAAAZMBAABUAAAAVzzVxPDx1z8WcaRysvDgPwAAAD93AQAAAAAAAAGUAQAAVAAAAK02GPxrSdg/FnGkcrLw4D8AAAA/dwEAAAAAAAABlQEAAFQAAAAPDkiR6IfYPxZxpHKy8OA/AAAAP4cBAAAAAAAAAZYBAABUAAAA91Nu1eW52D8WcaRysvDgPwAAAD+HAQAAAAAAAAGXAQAAVAAAAOCZlBnj69g/FnGkcrLw4D8AAAA/hwEAAAAAAAABmAEAAFQAAABOTrEMYRHZPxZxpHKy8OA/AAAAP5YBAAAAAAAAAZkBAABUAAAAvALO/9422T8WcaRysvDgPwAAAD+mAQAAAAAAAAGaAQAAVAAAALAl4aHdT9k/FnGkcrLw4D8AAAA/pgEAAAAAAAABmwEAAFQAAACkSPRD3GjZPxZxpHKy8OA/AAAAP7UBAAAAAAAAAZwBAABUAAAAmWsH5tqB2T8WcaRysvDgPwAAAD+1AQAAAAAAAAGdAQAAVAAAABP9EDdajtk/FnGkcrLw4D8AAAA/xQEAAAAAAAABngEAAFQAAACNjhqI2ZrZPxZxpHKy8OA/AAAAP8UBAAAAAAAAAZ8BAABUAAAAByAk2Vin2T8WcaRysvDgPwAAAD/VAQAAAAAAAAGgAQAAVAAAAIGxLSrYs9k/FnGkcrLw4D8AAAA/5AEAAAAAAAABoQEAAFQAAAD7Qjd7V8DZPxZxpHKy8OA/AAAAP+QBAAAAAAAAAaIBAABUAAAAddRAzNbM2T8WcaRysvDgPwAAAD/kAQAAAAAAAAGjAQAAVAAAAO9lSh1W2dk/FnGkcrLw4D8AAAA/9AEAAAAAAAABpAEAAFQAAADjiF2/VPLZPxZxpHKy8OA/AAAAP/QBAAAAAAAAAaUBAABUAAAA16twYVML2j8WcaRysvDgPwAAAD/0AQAAAAAAAAGmAQAAVAAAAFE9erLSF9o/FnGkcrLw4D8AAAA/BAIAAAAAAAABpwEAAFQAAADA8ZalUD3aPxZxpHKy8OA/AAAAPwQCAAAAAAAAAagBAABUAAAALqazmM5i2j8WcaRysvDgPwAAAD8TAgAAAAAAAAGpAQAAVAAAABbs2dzLlNo/FnGkcrLw4D8AAAA/IwIAAAAAAAABqgEAAFQAAACEoPbPSbraPxZxpHKy8OA/AAAAPzICAAAAAAAAAasBAABUAAAA5ncmZcb42j8WcaRysvDgPwAAAD8yAgAAAAAAAAGsAQAAVAAAAM69TKnDKts/FnGkcrLw4D8AAAA/MgIAAAAAAAABrQEAAFQAAAAwlXw+QGnbPxZxpHKy8OA/AAAAP0ICAAAAAAAAAa4BAABUAAAAGNuigj2b2z8WcaRysvDgPwAAAD9CAgAAAAAAAAGvAQAAVAAAAAz+tSQ8tNs/FnGkcrLw4D8AAAA/UgIAAAAAAAABsAEAAFQAAAB7stIXutnbPxZxpHKy8OA/AAAAP4ACAAAAAAAAAbEBAABUAAAAVxsM/rUk3D8WcaRysvDgPwAAAD+AAgAAAAAAAAGyAQAAVAAAAEs+H6C0Pdw/FnGkcrLw4D8AAAA/gAIAAAAAAAABswEAAFQAAAA/YTJCs1bcPxZxpHKy8OA/AAAAP4ACAAAAAAAAAbQBAABUAAAArRVPNTF83D8WcaRysvDgPwAAAD+QAgAAAAAAAAG1AQAAVAAAAKE4Ytcvldw/FnGkcrLw4D8AAAA/kAIAAAAAAAABtgEAAFQAAAAP7X7KrbrcPxZxpHKy8OA/AAAAP58CAAAAAAAAAbcBAABUAAAAfaGbvSvg3D8WcaRysvDgPwAAAD+vAgAAAAAAAAG4AQAAVAAAAOtVuLCpBd0/FnGkcrLw4D8AAAA/rwIAAAAAAAABuQEAAFQAAABZCtWjJyvdPxZxpHKy8OA/AAAAP68CAAAAAAAAAboBAABUAAAAx77xlqVQ3T8WcaRysvDgPwAAAD++AgAAAAAAAAG7AQAAVAAAALzhBDmkad0/8XpS5hjg4D8AAAA/vgIAAAAAAAABvAEAAFQAAAAqliEsIo/dP/F6UuYY4OA/AAAAP84CAAAAAAAAAb0BAABUAAAAE9xHcB/B3T/xelLmGODgPwAAAD/OAgAAAAAAAAG+AQAAVAAAAIGQZGOd5t0/338pIMzX4D8AAAA/3gIAAAAAAAABvwEAAFQAAAB1s3cFnP/dP82EAFp/z+A/AAAAP94CAAAAAAAAAcABAABUAAAAadaKp5oY3j/NhABaf8/gPwAAAD/tAgAAAAAAAAHBAQAAVAAAAF35nUmZMd4/zYQAWn/P4D8AAAA/7QIAAAAAAAABwgEAAFQAAADXiqeaGD7eP82EAFp/z+A/AAAAP/0CAAAAAAAAAcMBAABUAAAAURyx65dK3j/NhABaf8/gPwAAAD/9AgAAAAAAAAHEAQAAVAAAAMutujwXV94/zYQAWn/P4D8AAAA/DQMAAAAAAAABxQEAAFQAAABFP8SNlmPeP82EAFp/z+A/AAAAPw0DAAAAAAAAAcYBAABUAAAAwNDN3hVw3j/NhABaf8/gPwAAAD8cAwAAAAAAAAHHAQAAVAAAALTz4IAUid4/zYQAWn/P4D8AAAA/HAMAAAAAAAAByAEAAFQAAAAuherRk5XeP82EAFp/z+A/AAAAPywDAAAAAAAAAckBAABUAAAAIqj9c5Ku3j/NhABaf8/gPwAAAD87AwAAAAAAAAHKAQAAVAAAABbLEBaRx94/zYQAWn/P4D8AAAA/OwMAAAAAAAABywEAAFQAAACQXBpnENTeP82EAFp/z+A/AAAAP0sDAAAAAAAAAcwBAABUAAAAhH8tCQ/t3j/NhABaf8/gPwAAAD9LAwAAAAAAAAHNAQAAVAAAAHiiQKsNBt8/uonXkzLH4D8AAAA/SwMAAAAAAAABzgEAAFQAAABsxVNNDB/fP7qJ15Myx+A/AAAAP1sDAAAAAAAAAc8BAABUAAAAYOhm7wo43z+6ideTMsfgPwAAAD9bAwAAAAAAAAHQAQAAVAAAAFQLepEJUd8/uonXkzLH4D8AAAA/agMAAAAAAAAB0QEAAFQAAADOnIPiiF3fP7qJ15Myx+A/AAAAP2oDAAAAAAAAAdIBAABUAAAASC6NMwhq3z+6ideTMsfgPwAAAD96AwAAAAAAAAHTAQAAVAAAAMK/loSHdt8/uonXkzLH4D8AAAA/igMAAAAAAAAB1AEAAFQAAAC24qkmho/fP7qJ15Myx+A/AAAAP4oDAAAAAAAAAdUBAABUAAAAqgW9yISo3z+6ideTMsfgPwAAAD+KAwAAAAAAAAHWAQAAVAAAAJ4o0GqDwd8/uonXkzLH4D8AAAA/mQMAAAAAAAAB1wEAAFQAAACSS+MMgtrfP7qJ15Myx+A/AAAAP6kDAAAAAAAAAdgBAABUAAAADN3sXQHn3z+6ideTMsfgPwAAAD+pAwAAAAAAAAHZAQAAVAAAAAAAAAAAAOA/uonXkzLH4D8AAAA/qQMAAAAAAAAB2gEAAFQAAAB6kQlRfwzgP7qJ15Myx+A/AAAAP7gDAAAAAAAAAdsBAABUAAAA9CITov4Y4D+6ideTMsfgPwAAAD/IAwAAAAAAAAHcAQAAVAAAALHrl0o+H+A/uonXkzLH4D8AAAA/yAMAAAAAAAAB3QEAAFQAAAButBzzfSXgP7qJ15Myx+A/AAAAP9gDAAAAAAAAAd4BAABUAAAAK32hm70r4D+6ideTMsfgPwAAAD/YAwAAAAAAAAHfAQAAVAAAAOhFJkT9MeA/uonXkzLH4D8AAAA/5wMAAAAAAAAB4AEAAFQAAAClDqvsPDjgP7qJ15Myx+A/AAAAP/cDAAAAAAAAAeEBAABUAAAAH6C0PbxE4D+6ideTMsfgPwAAAD8HBAAAAAAAAAHiAQAAVAAAANxoOeb7SuA/uonXkzLH4D8AAAA/BwQAAAAAAAAB4wEAAFQAAABW+kI3e1fgP7qJ15Myx+A/AAAAPwcEAAAAAAAAAeQBAABUAAAAE8PH37pd4D+6ideTMsfgPwAAAD8WBAAAAAAAAAHlAQAAVAAAANCLTIj6Y+A/uonXkzLH4D8AAAA/FgQAAAAAAAAB5gEAAFQAAAAH5tqBuXbgP7qJ15Myx+A/AAAAPyYEAAAAAAAAAecBAABUAAAAxK5fKvl84D+6ideTMsfgPwAAAD8mBAAAAAAAAAHoAQAAVAAAAPsI7iO4j+A/uonXkzLH4D8AAAA/NQQAAAAAAAAB6QEAAFQAAAB2mvd0N5zgP7qJ15Myx+A/AAAAPzUEAAAAAAAAAeoBAABUAAAA8CsBxrao4D+6ideTMsfgPwAAAD9FBAAAAAAAAAHrAQAAVAAAACeGj791u+A/uonXkzLH4D8AAAA/RQQAAAAAAAAB7AEAAFQAAAChF5kQ9cfgP7qJ15Myx+A/AAAAP1UEAAAAAAAAAe0BAABUAAAAG6miYXTU4D+6ideTMsfgPwAAAD9VBAAAAAAAAAHuAQAAVAAAAJU6rLLz4OA/uonXkzLH4D8AAAA/ZAQAAAAAAAAB7wEAAFQAAADMlDqssvPgP7qJ15Myx+A/AAAAP2QEAAAAAAAAAfABAABUAAAAiV2/VPL54D+6ideTMsfgPwAAAD90BAAAAAAAAAHxAQAAVAAAAAPvyKVxBuE/uonXkzLH4D8AAAA/dAQAAAAAAAAB8gEAAFQAAAB9gNL28BLhP7qJ15Myx+A/AAAAP4QEAAAAAAAAAfMBAABUAAAAOklXnzAZ4T+6ideTMsfgPwAAAD+EBAAAAAAAAAH0AQAAVAAAALTaYPCvJeE/uonXkzLH4D8AAAA/0gQAAAAAAAAB9QEAAFQAAAAjj33jLUvhP7qJ15Myx+A/AAAAP9IEAAAAAAAAAfYBAABUAAAAWekL3exd4T+6ideTMsfgPwAAAD/hBAAAAAAAAAH3AQAAVAAAAJFDmtarcOE/uonXkzLH4D8AAAA/4QQAAAAAAAAB+AEAAFQAAACFZq14qonhP7qJ15Myx+A/AAAAP+EEAAAAAAAAAfkBAABUAAAANVJFw+io4T+6ideTMsfgPwAAAD/xBAAAAAAAAAH6AQAAVAAAAOc93Q0nyOE/uonXkzLH4D8AAAA/8QQAAAAAAAAB+wEAAFQAAADbYPCvJeHhP7qJ15Myx+A/AAAAPwEFAAAAAAAAAfwBAABUAAAAEbt+qeTz4T+6ideTMsfgPwAAAD8gBQAAAAAAAAH9AQAAVAAAAAfekUvjDOI/uonXkzLH4D8AAAA/IAUAAAAAAAAB/gEAAFQAAAC8As7/3jbZP5x/fGBkh+I/AAAAPwAAAAAAAAAAAf8BAABUAAAANpTXUF5D2T+cf3xgZIfiPwAAAD9uAAAAAAAAAAEAAgAAVAAAAKRI9EPcaNk/nH98YGSH4j8AAAA/fgAAAAAAAAABAQIAAFQAAAAHICTZWKfZP5x/fGBkh+I/AAAAP34AAAAAAAAAAQICAABUAAAA72VKHVbZ2T+cf3xgZIfiPwAAAD+NAAAAAAAAAAEDAgAAVAAAANercGFTC9o/nH98YGSH4j8AAAA/nQAAAAAAAAABBAIAAFQAAAA6g6D2z0naP5x/fGBkh+I/AAAAP50AAAAAAAAAAQUCAABUAAAAIsnGOs172j+cf3xgZIfiPwAAAD+dAAAAAAAAAAEGAgAAVAAAAISg9s9Juto/nH98YGSH4j8AAAA/rQAAAAAAAAABBwIAAFQAAABs5hwUR+zaP5x/fGBkh+I/AAAAP60AAAAAAAAAAQgCAABUAAAAVCxDWEQe2z+cf3xgZIfiPwAAAD+8AAAAAAAAAAEJAgAAVAAAADCVfD5Aads/nH98YGSH4j8AAAA/vAAAAAAAAAABCgIAAFQAAAAY26KCPZvbP5x/fGBkh+I/AAAAP8wAAAAAAAAAAQsCAABUAAAA9UPcaDnm2z+cf3xgZIfiPwAAAD/bAAAAAAAAAAEMAgAAVAAAAFcbDP61JNw/nH98YGSH4j8AAAA/2wAAAAAAAAABDQIAAFQAAAAnp1iGsIjcP5x/fGBkh+I/AAAAP9sAAAAAAAAAAQ4CAABUAAAAfaGbvSvg3D+cf3xgZIfiPwAAAD/rAAAAAAAAAAEPAgAAVAAAAE0t6EUmRN0/nH98YGSH4j8AAAA/+wAAAAAAAAABEAIAAFQAAAAfuTTOIKjdP5x/fGBkh+I/AAAAP/sAAAAAAAAAARECAABUAAAAdbN3BZz/3T+cf3xgZIfiPwAAAD8KAQAAAAAAAAESAgAAVAAAAEU/xI2WY94/nH98YGSH4j8AAAA/CgEAAAAAAAABEwIAAFQAAACcOQfFEbveP4qEU5oXf+I/AAAAPxoBAAAAAAAAARQCAABUAAAAhH8tCQ/t3j+KhFOaF3/iPwAAAD8qAQAAAAAAAAEVAgAAVAAAAGzFU00MH98/eIkq1Mp24j8AAAA/KgEAAAAAAAABFgIAAFQAAABg6GbvCjjfP2WOAQ5+buI/AAAAPyoBAAAAAAAAARcCAABUAAAAVAt6kQlR3z9ljgEOfm7iPwAAAD85AQAAAAAAAAEYAgAAVAAAAM6cg+KIXd8/ZY4BDn5u4j8AAAA/OQEAAAAAAAABGQIAAFQAAABILo0zCGrfP1KT2EcxZuI/AAAAP0kBAAAAAAAAARoCAABUAAAAwr+WhId23z9Sk9hHMWbiPwAAAD9oAQAAAAAAAAEbAgAAVAAAAMK/loSHdt8/QZivgeRd4j8AAAA/aAEAAAAAAAABHAIAAFQAAAA8UaDVBoPfP0GYr4HkXeI/AAAAP3gBAAAAAAAAAR0CAABUAAAAtuKpJoaP3z9BmK+B5F3iPwAAAD+HAQAAAAAAAAEeAgAAVAAAADB0s3cFnN8/QZivgeRd4j8AAAA/pwEAAAAAAAABHwIAAFQAAACqBb3IhKjfP0GYr4HkXeI/AAAAP7YBAAAAAAAAASACAABUAAAAJJfGGQS13z9BmK+B5F3iPwAAAD+2AQAAAAAAAAEhAgAAVAAAAJ4o0GqDwd8/QZivgeRd4j8AAAA/xgEAAAAAAAABIgIAAFQAAAAYutm7As7fP0GYr4HkXeI/AAAAPyQCAAAAAAAAASMCAABUAAAADN3sXQHn3z9BmK+B5F3iPwAAAD8zAgAAAAAAAAEkAgAAVAAAAL3IhKg/BuA/QZivgeRd4j8AAAA/MwIAAAAAAAABJQIAAFQAAAButBzzfSXgP0GYr4HkXeI/AAAAPzMCAAAAAAAAASYCAABUAAAApQ6r7Dw44D9BmK+B5F3iPwAAAD9DAgAAAAAAAAEnAgAAVAAAAJkxvo47UeA/QZivgeRd4j8AAAA/QwIAAAAAAAABKAIAAFQAAADQi0yI+mPgP0GYr4HkXeI/AAAAP1ICAAAAAAAAASkCAABUAAAASh1W2Xlw4D9BmK+B5F3iPwAAAD9SAgAAAAAAAAEqAgAAVAAAAAfm2oG5duA/QZivgeRd4j8AAAA/YgIAAAAAAAABKwIAAFQAAADErl8q+XzgP0GYr4HkXeI/AAAAP2ICAAAAAAAAASwCAABUAAAAgXfk0jiD4D9BmK+B5F3iPwAAAD9yAgAAAAAAAAEtAgAAVAAAAIF35NI4g+A/Lp2Gu5dV4j8AAAA/gQIAAAAAAAABLgIAAFQAAAA+QGl7eIngPy6dhruXVeI/AAAAP4ECAAAAAAAAAS8CAABUAAAAPkBpe3iJ4D8bol31Sk3iPwAAAD+wAgAAAAAAAAEwAgAAVAAAAPsI7iO4j+A/G6Jd9UpN4j8AAAA/wAIAAAAAAAABMQIAAFQAAAC50XLM95XgPxuiXfVKTeI/AAAAP98CAAAAAAAAATICAABUAAAAnjAZoVkrvj/Bdc7s/ZfiPwAAAD8AAAAAAAAAAAEzAgAAVAAAANCkzBhfx70/wXXO7P2X4j8AAAA/bgAAAAAAAAABNAIAAFQAAAAW01lMZzG9P8F1zuz9l+I/AAAAP30AAAAAAAAAATUCAABUAAAARkcNxGzNvD/Bdc7s/ZfiPwAAAD99AAAAAAAAAAE2AgAAVAAAAIx1mvd0N7w/wXXO7P2X4j8AAAA/jQAAAAAAAAABNwIAAFQAAAAEGNuigj27P8F1zuz9l+I/AAAAP40AAAAAAAAAATgCAABUAAAAfLobTpBDuj/Bdc7s/ZfiPwAAAD+dAAAAAAAAAAE5AgAAVAAAACPRD3Gj5bg/1HD3skqg4j8AAAA/nQAAAAAAAAABOgIAAFQAAADJ5wOUtoe3P9Rw97JKoOI/AAAAP6wAAAAAAAAAATsCAABUAAAAcP73tskptj/mayB5l6jiPwAAAD+8AAAAAAAAAAE8AgAAVAAAAC7PxZXfmbQ/5msgeZeo4j8AAAA/vAAAAAAAAAABPQIAAFQAAADtn5N09QmzP+ZrIHmXqOI/AAAAP8wAAAAAAAAAAT4CAABUAAAATIj6YwBCsj/mayB5l6jiPwAAAD/MAAAAAAAAAAE/AgAAVAAAAJS2h5cIrLE/+GZJP+Sw4j8AAAA/zAAAAAAAAAABQAIAAFQAAADEKjsPDkixP/hmST/ksOI/AAAAP9sAAAAAAAAAAUECAABUAAAAxCo7Dw5IsT8vWMSRysniPwAAAD+xAQAAAAAAAAFCAgAAVAAAANzkFMsQFrE/VU4WHmTa4j8AAAA/sQEAAAAAAAABQwIAAFQAAADc5BTLEBaxP3lEaKr96uI/AAAAP8EBAAAAAAAAAUQCAABUAAAA3OQUyxAWsT+eOro2l/viPwAAAD/QAQAAAAAAAAFFAgAAVAAAANzkFMsQFrE/wzAMwzAM4z8AAAA/DwIAAAAAAAABRgIAAFQAAADznu6GE+SwP8XrSZljgOM/AAAAPw8CAAAAAAAAAUcCAABUAAAA857uhhPksD/X5nJfsIjjPwAAAD8PAgAAAAAAAAFIAgAAVAAAAPOe7oYT5LA/6uGbJf2Q4z8AAAA/XQIAAAAAAAABSQIAAFQAAACscGFTC3qxPzPOPz4wsuM/AAAAP20CAAAAAAAAAUoCAABUAAAAfPyt2wXesT9GyWgEfbrjPwAAAD+MAgAAAAAAAAFLAgAAVAAAAHD+97bJKbY//pcCwnwN5D8AAAA/nAIAAAAAAAABTAIAAFQAAAAQFpHHvvG2PxCTK4jJFeQ/AAAAP5wCAAAAAAAAAU0CAABUAAAAsS0q2LO5tz8jjlROFh7kPwAAAD+rAgAAAAAAAAFOAgAAVAAAAGn/nKSrT7g/I45UThYe5D8AAAA/qwIAAAAAAAABTwIAAFQAAAALFza1oBe5PzWJfRRjJuQ/AAAAP6sCAAAAAAAAAVACAABUAAAAxOiogZituT81iX0UYybkPwAAAD+7AgAAAAAAAAFRAgAAVAAAAHy6G06QQ7o/R4Sm2q8u5D8AAAA/2gIAAAAAAAABUgIAAFQAAAC86U1vetO7P0eEptqvLuQ/AAAAP9oCAAAAAAAAAVMCAABUAAAAXgHnf2+bvD9HhKbary7kPwAAAD/qAgAAAAAAAAFUAgAAVAAAAIZ2P+VWXb4/Wn/PoPw25D8AAAA/6gIAAAAAAAABVQIAAFQAAAAS1P45SVe/P216+GZJP+Q/AAAAP/kCAAAAAAAAAVYCAABUAAAAtV6FC5tawD9+dSEtlkfkPwAAAD/5AgAAAAAAAAFXAgAAVAAAAFV2HhyQIsE/kXBK8+JP5D8AAAA/CQMAAAAAAAABWAIAAFQAAAD2jbcsherBP6Rrc7kvWOQ/AAAAPwkDAAAAAAAAAVkCAABUAAAAi8hj33jLwj+2Zpx/fGDkPwAAAD8ZAwAAAAAAAAFaAgAAVAAAAB8DEJJsrMM/21zuCxZx5D8AAAA/GQMAAAAAAAABWwIAAFQAAADBGqmiYXTEP9tc7gsWceQ/AAAAPxkDAAAAAAAAAVwCAABUAAAAYTJCs1Y8xT8AU0CYr4HkPwAAAD8oAwAAAAAAAAFdAgAAVAAAABoEtX9O0sU/AFNAmK+B5D8AAAA/KAMAAAAAAAABXgIAAFQAAADqjwEISTbGPwBTQJivgeQ/AAAAP0cDAAAAAAAAAV8CAABUAAAAuhtOkEOaxj8AU0CYr4HkPwAAAD9XAwAAAAAAAAFgAgAAVAAAAFsz56A4Ysc/AFNAmK+B5D8AAAA/VwMAAAAAAAABYQIAAFQAAABPVvpCN3vHPwBTQJivgeQ/AAAAP2cDAAAAAAAAAWICAABUAAAAT1b6Qjd7xz/tVxfSYnnkPwAAAD9nAwAAAAAAAAFjAgAAVAAAAEN5DeU1lMc/7VcX0mJ55D8AAAA/dgMAAAAAAAABZAIAAFQAAAA3nCCHNK3HP9tc7gsWceQ/AAAAP4YDAAAAAAAAAWUCAABUAAAAK78zKTPGxz/bXO4LFnHkPwAAAD+WAwAAAAAAAAFmAgAAVAAAAB/iRssx38c/yGHFRclo5D8AAAA/pQMAAAAAAAABZwIAAFQAAAAIKG0PLxHIP8hhxUXJaOQ/AAAAP6UDAAAAAAAAAWgCAABUAAAA/EqAsS0qyD/IYcVFyWjkPwAAAD/XAwAAAAAAAAFpAgAAVAAAAMH539smp8g/pGtzuS9Y5D8AAAA/1wMAAAAAAAABagIAAFQAAACpPwYgJNnIP5FwSvPiT+Q/AAAAP+cDAAAAAAAAAWsCAABUAAAAkYUsZCELyT9+dSEtlkfkPwAAAD/nAwAAAAAAAAFsAgAAVAAAAHnLUqgePck/bXr4Zkk/5D8AAAA/9wMAAAAAAAABbQIAAFQAAABt7mVKHVbJP1p/z6D8NuQ/AAAAPwYEAAAAAAAAAW4CAABUAAAAVTSMjhqIyT9HhKbary7kPwAAAD8GBAAAAAAAAAFvAgAAVAAAACXA2BYV7Mk/2aGwNeP84z8AAAA/NQQAAAAAAAABcAIAAFQAAAAlwNgWFezJP8emh2+W9OM/AAAAPzUEAAAAAAAAAXECAABUAAAAGePruBMFyj+hsDXj/OPjPwAAAD9FBAAAAAAAAAFyAgAAVAAAAA0G/1oSHso/fbrjVmPT4z8AAAA/RQQAAAAAAAABcwIAAFQAAAANBv9aEh7KP1nEkcrJwuM/AAAAP1QEAAAAAAAAAXQCAABUAAAAASkS/RA3yj8h0xZ446njPwAAAD9UBAAAAAAAAAF1AgAAVAAAAAEpEv0QN8o/D9jtsZah4z8AAAA/ZAQAAAAAAAABdgIAAFQAAAD2SyWfD1DKP6D19wzKb+M/AAAAP4MEAAAAAAAAAXcCAABUAAAA9kslnw9Qyj98/6WAMF/jPwAAAD+DBAAAAAAAAAF4AgAAVAAAAPZLJZ8PUMo/VglU9JZO4z8AAAA/kwQAAAAAAAABeQIAAFQAAAD2SyWfD1DKPzITAmj9PeM/AAAAP5MEAAAAAAAAAXoCAABUAAAA9kslnw9Qyj8MHbDbYy3jPwAAAD+TBAAAAAAAAAF7AgAAVAAAAPZLJZ8PUMo/1Ss1iX0U4z8AAAA/owQAAAAAAAABfAIAAFQAAAD2SyWfD1DKP8MwDMMwDOM/AAAAP7IEAAAAAAAAAX0CAABUAAAA9kslnw9Qyj+eOro2l/viPwAAAD+yBAAAAAAAAAF+AgAAVAAAAPZLJZ8PUMo/jD+RcErz4j8AAAA/sgQAAAAAAAABfwIAAFQAAAD2SyWfD1DKP3lEaKr96uI/AAAAP8IEAAAAAAAAAYACAABUAAAA9kslnw9Qyj9mST/ksOLiPwAAAD/RBAAAAAAAAAGBAgAAVAAAAPZLJZ8PUMo/QlPtVxfS4j8AAAA/0QQAAAAAAAABggIAAFQAAAD2SyWfD1DKPy9YxJHKyeI/AAAAP+EEAAAAAAAAAYMCAABUAAAA9kslnw9Qyj8eXZvLfcHiPwAAAD/hBAAAAAAAAAGEAgAAVAAAAPZLJZ8PUMo/+GZJP+Sw4j8AAAA/8QQAAAAAAAABhQIAAFQAAAD2SyWfD1DKP+ZrIHmXqOI/AAAAP/EEAAAAAAAAAYYCAABUAAAA9kslnw9Qyj/UcPeySqDiPwAAAD8ABQAAAAAAAAGHAgAAVAAAAA0G/1oSHso/r3qlJrGP4j8AAAA/AAUAAAAAAAABiAIAAFQAAAANBv9aEh7KP5x/fGBkh+I/AAAAPyAFAAAAAAAAAYkCAABUAAAAJcDYFhXsyT94iSrUynbiPwAAAD8gBQAAAAAAAAGKAgAAVAAAADGdxXQW08k/ZY4BDn5u4j8AAAA/IAUAAAAAAAABiwIAAFQAAABJV58wGaHJP0GYr4HkXeI/AAAAPy8FAAAAAAAAAYwCAABUAAAAYRF57BtvyT8unYa7l1XiPwAAAD8vBQAAAAAAAAGNAgAAVAAAAHnLUqgePck/Lp2Gu5dV4j8AAAA/PwUAAAAAAAABjgIAAFQAAACRhSxkIQvJPxuiXfVKTeI/AAAAPz8FAAAAAAAAAY8CAABUAAAAtRzzfSXAyD8JpzQv/kTiPwAAAD9OBQAAAAAAAAGQAgAAVAAAAPBtk1MsQ8g/Cac0L/5E4j8AAAA/XgUAAAAAAAABkQIAAFQAAAArvzMpM8bHP/erC2mxPOI/AAAAP24FAAAAAAAAAZICAABUAAAAomF01EDMxj/ksOKiZDTiPwAAAD9uBQAAAAAAAAGTAgAAVAAAAOqPAQhJNsY/5LDiomQ04j8AAAA/bgUAAAAAAAABlAIAAFQAAAAaBLV/TtLFP+Sw4qJkNOI/AAAAP30FAAAAAAAAAZUCAABUAAAASXho91NuxT/ksOKiZDTiPwAAAD99BQAAAAAAAAGWAgAAVAAAAG0PLxFYI8U/5LDiomQ04j8AAAA/rAUAAAAAAAABlwIAAFQAAADN95UAY1vEP+Sw4qJkNOI/AAAAP6wFAAAAAAAAAZgCAABUAAAA8I5cGmcQxD/ksOKiZDTiPwAAAD+sBQAAAAAAAAGZAgAAVAAAAAhJNtZp3sM/5LDiomQ04j8AAAA/vAUAAAAAAAABmgIAAFQAAAAUJiM0a8XDP+Sw4qJkNOI/AAAAP9cFAAAAAAAAAZsCAABUAAAAN73pTW96wz/ksOKiZDTiPwAAAD/XBQAAAAAAAAGcAgAAVAAAAFtUsGdzL8M/5LDiomQ04j8AAAA/5wUAAAAAAAABnQIAAFQAAACuXyr5fIDCP+Sw4qJkNOI/AAAAPyYGAAAAAAAAAZ4CAABUAAAAEtT+OUlXvz8JpzQv/kTiPwAAAD81BgAAAAAAAAGfAgAAVAAAAFYCjG1Rwb4/Cac0L/5E4j8AAAA/dAYAAAAAAAABoAIAAFQAAACGdj/lVl2+PwmnNC/+ROI/AAAAP5MGAAAAAAAAAaECAABUAAAAturyXFz5vT8JpzQv/kTiPwAAAD+TBgAAAAAAAAGiAgAAVAAAAOt2gXfk0tg/8c2Sfshh5T8AAAA/AAAAAAAAAAABowIAAFQAAABmCIvIY9/YPwPJu0QVauU/AAAAPz8AAAAAAAAAAaQCAABUAAAAWiueamL42D8DybtEFWrlPwAAAD9OAAAAAAAAAAGlAgAAVAAAAEJxxK5fKtk/A8m7RBVq5T8AAAA/TgAAAAAAAAABpgIAAFQAAACkSPRD3GjZPwPJu0QVauU/AAAAP14AAAAAAAAAAacCAABUAAAAByAk2Vin2T8WxOQKYnLlPwAAAD9eAAAAAAAAAAGoAgAAVAAAALQUqkdPVto/KL8N0a565T8AAAA/fQAAAAAAAAABqQIAAFQAAAAKD+1+yq3aPyi/DdGueuU/AAAAP30AAAAAAAAAAaoCAABUAAAA5ncmZcb42j8ovw3RrnrlPwAAAD+NAAAAAAAAAAGrAgAAVAAAAEhPVvpCN9s/KL8N0a565T8AAAA/jQAAAAAAAAABrAIAAFQAAACeSZkxvo7bPyi/DdGueuU/AAAAP40AAAAAAAAAAa0CAABUAAAAb9Xlubjy2z8ovw3RrnrlPwAAAD+cAAAAAAAAAAGuAgAAVAAAAEs+H6C0Pdw/KL8N0a565T8AAAA/rAAAAAAAAAABrwIAAFQAAAAbymsor6HcPyi/DdGueuU/AAAAP6wAAAAAAAAAAbACAABUAAAAccSuXyr53D8ovw3RrnrlPwAAAD+sAAAAAAAAAAGxAgAAVAAAAMe+8ZalUN0/FsTkCmJy5T8AAAA/vAAAAAAAAAABsgIAAFQAAAAfuTTOIKjdPxbE5ApicuU/AAAAP7wAAAAAAAAAAbMCAABUAAAA70SBVhsM3j8DybtEFWrlPwAAAD/LAAAAAAAAAAG0AgAAVAAAABbLEBaRx94/8c2Sfshh5T8AAAA/2wAAAAAAAAABtQIAAFQAAABg6GbvCjjfP/HNkn7IYeU/AAAAP9sAAAAAAAAAAbYCAABUAAAAtuKpJoaP3z/f0mm4e1nlPwAAAD/rAAAAAAAAAAG3AgAAVAAAAAAAAAAAAOA/zNdA8i5R5T8AAAA/CgEAAAAAAAABuAIAAFQAAAAH5tqBuXbgP6jh7mWVQOU/AAAAPykBAAAAAAAAAbkCAABUAAAAr+NOFGi14T+C65zZ+y/lPwAAAD9IAQAAAAAAAAG6AgAAVAAAAEUe+8ZbluI/Of/4wMgO5T8AAAA/SAEAAAAAAAABuwIAAFQAAACz0he62bviPyYE0Pp7BuU/AAAAP1gBAAAAAAAAAbwCAABUAAAA3k+5VZfn4j8UCac0L/7kPwAAAD9YAQAAAAAAAAG9AgAAVAAAAI87UaDVBuM/FAmnNC/+5D8AAAA/WAEAAAAAAAABvgIAAFQAAABAJ+nqEybjPwIOfm7i9eQ/AAAAP2gBAAAAAAAAAb8CAABUAAAANEr8jBI/4z8CDn5u4vXkPwAAAD9oAQAAAAAAAAHAAgAAVAAAAGukiobRUeM/Ag5+buL15D8AAAA/dwEAAAAAAAABwQIAAFQAAABfx50o0GrjPwIOfm7i9eQ/AAAAP3cBAAAAAAAAAcICAABUAAAAHJAi0Q9x4z8CDn5u4vXkPwAAAD93AQAAAAAAAAHDAgAAVAAAAFPqsMrOg+M/Ag5+buL15D8AAAA/hgEAAAAAAAABxAIAAFQAAAAQszVzDorjPwIOfm7i9eQ/AAAAP5YBAAAAAAAAAcUCAABUAAAABNZIFQ2j4z8CDn5u4vXkPwAAAD+WAQAAAAAAAAHGAgAAVAAAAH5nUmaMr+M/Ag5+buL15D8AAAA/pgEAAAAAAAABxwIAAFQAAAD4+Fu3C7zjPwIOfm7i9eQ/AAAAP6YBAAAAAAAAAcgCAABUAAAAtsHgX0vC4z8CDn5u4vXkPwAAAD+1AQAAAAAAAAHJAgAAVAAAADBT6rDKzuM/Ag5+buL15D8AAAA/tQEAAAAAAAABygIAAFQAAACq5PMBStvjPwIOfm7i9eQ/AAAAP8UBAAAAAAAAAcsCAABUAAAAZq14qonh4z/vElWole3kPwAAAD/FAQAAAAAAAAHMAgAAVAAAACR2/VLJ5+M/7xJVqJXt5D8AAAA/1QEAAAAAAAABzQIAAFQAAADgPoL7CO7jP+8SVaiV7eQ/AAAAP+QBAAAAAAAAAc4CAABUAAAAngcHpEj04z/vElWole3kPwAAAD/0AQAAAAAAAAHPAgAAVAAAAFrQi0yI+uM/7xJVqJXt5D8AAAA/IwIAAAAAAAAB0AIAAFQAAAAYmRD1xwDkP9wXLOJI5eQ/AAAAPyMCAAAAAAAAAdECAABUAAAAkioaRkcN5D/cFyziSOXkPwAAAD8yAgAAAAAAAAHSAgAAVAAAAE/znu6GE+Q/3Bcs4kjl5D8AAAA/MgIAAAAAAAAB0wIAAFQAAABDFrKQhSzkP9wXLOJI5eQ/AAAAP0ICAAAAAAAAAdQCAABUAAAAenBAikQ/5D/cFyziSOXkPwAAAD9SAgAAAAAAAAHVAgAAVAAAALLKzoMDUuQ/3Bcs4kjl5D8AAAA/UgIAAAAAAAAB1gIAAFQAAACm7eElAmvkP9wXLOJI5eQ/AAAAP1ICAAAAAAAAAdcCAABUAAAAmhD1xwCE5D/cFyziSOXkPwAAAD9hAgAAAAAAAAHYAgAAVAAAABSi/hiAkOQ/3Bcs4kjl5D8AAAA/YQIAAAAAAAAB2QIAAFQAAACOMwhq/5zkP9wXLOJI5eQ/AAAAP3ECAAAAAAAAAdoCAABUAAAACMURu36p5D/cFyziSOXkPwAAAD9xAgAAAAAAAAHbAgAAVAAAAMSNlmO+r+Q/3Bcs4kjl5D8AAAA/gAIAAAAAAAAB3AIAAFQAAACHlwiskSqaP+QDIzsUtuY/AAAAPwAAAAAAAAAAAd0CAABUAAAAh5cIrJEqmj/3/ksBYb7mPwAAAD8sAQAAAAAAAAHeAgAAVAAAACevobyG8po/9/5LAWG+5j8AAAA/OwEAAAAAAAAB3wIAAFQAAADJxjrNe7qbP/f+SwFhvuY/AAAAP0sBAAAAAAAAAeACAABUAAAAC/Zs7mVKnT/3/ksBYb7mPwAAAD9aAQAAAAAAAAHhAgAAVAAAAE0lnw9Q2p4/Cfp0x63G5j8AAAA/WgEAAAAAAAAB4gIAAFQAAABGqmgYHTWgPwn6dMetxuY/AAAAP2oBAAAAAAAAAeMCAABUAAAA6MEBKRL9oD8b9Z2N+s7mPwAAAD9qAQAAAAAAAAHkAgAAVAAAAFhl58EBKaI/G/WdjfrO5j8AAAA/egEAAAAAAAAB5QIAAFQAAACalBnj67ijPxv1nY36zuY/AAAAP3oBAAAAAAAAAeYCAABUAAAACjj/e9vkpD8u8MZTR9fmPwAAAD+JAQAAAAAAAAHnAgAAVAAAABzzfSXA2KY/LvDGU0fX5j8AAAA/iQEAAAAAAAAB6AIAAFQAAABcIrBGqmioPy7wxlNH1+Y/AAAAP5kBAAAAAAAAAekCAABUAAAAoFHiZ5T4qT8u8MZTR9fmPwAAAD+ZAQAAAAAAAAHqAgAAVAAAABD1xwCEJKs/QOvvGZTf5j8AAAA/qQEAAAAAAAAB6wIAAFQAAADggBSJfoirP0Dr7xmU3+Y/AAAAP6kBAAAAAAAAAewCAABUAAAAsAxhEXnsqz9T5hjg4OfmPwAAAD+4AQAAAAAAAAHtAgAAVAAAAIKYrZlzUKw/U+YY4ODn5j8AAAA/uAEAAAAAAAAB7gIAAFQAAABSJPohbrSsP1PmGODg5+Y/AAAAP8gBAAAAAAAAAe8CAABUAAAAIrBGqmgYrT9T5hjg4OfmPwAAAD/nAQAAAAAAAAHwAgAAVAAAAPI7kzJjfK0/U+YY4ODn5j8AAAA/9wEAAAAAAAAB8QIAAFQAAADCx9+6XeCtP1PmGODg5+Y/AAAAP/cBAAAAAAAAAfICAABUAAAAYt94y1Korj9T5hjg4OfmPwAAAD8GAgAAAAAAAAHzAgAAVAAAANSCXmRC1K8/U+YY4ODn5j8AAAA/BgIAAAAAAAAB9AIAAFQAAAA6zXu6G06wP1PmGODg5+Y/AAAAPyYCAAAAAAAAAfUCAABUAAAA3OQUyxAWsT9l4UGmLfDmPwAAAD8mAgAAAAAAAAH2AgAAVAAAAGRC1B8DELI/ZeFBpi3w5j8AAAA/JgIAAAAAAAAB9wIAAFQAAAAdFEfs+qWyP2XhQaYt8OY/AAAAPzUCAAAAAAAAAfgCAABUAAAABVptMPjXsj933GpsevjmPwAAAD81AgAAAAAAAAH5AgAAVAAAANXlubjyO7M/d9xqbHr45j8AAAA/RQIAAAAAAAAB+gIAAFQAAAC9K+D8722zP3fcamx6+OY/AAAAP0UCAAAAAAAAAfsCAABUAAAA9OCAFIl+6D/UwzdL+iHnPwAAAD8AAAAAAAAAAAH8AgAAVAAAAPTggBSJfug/5b5gEUcq5z8AAAA/fQAAAAAAAAAB/QIAAFQAAABucoplCIvoP/i5ideTMuc/AAAAP6wAAAAAAAAAAf4CAABUAAAAKzsPDkiR6D/4uYnXkzLnPwAAAD+sAAAAAAAAAAH/AgAAVAAAAKXMGF/Hneg/+LmJ15My5z8AAAA/rAAAAAAAAAABAAMAAFQAAABilZ0HB6ToP/i5ideTMuc/AAAAP7sAAAAAAAAAAQEDAABUAAAAme8rAca26D/4uYnXkzLnPwAAAD+7AAAAAAAAAAECAwAAVAAAABSBNVJFw+g/+LmJ15My5z8AAAA/ywAAAAAAAAABAwMAAFQAAABK28NLBNboPwu1sp3gOuc/AAAAP8sAAAAAAAAAAQQDAABUAAAAgjVSRcPo6D8LtbKd4DrnPwAAAD/bAAAAAAAAAAEFAwAAVAAAADIh6o8BCOk/C7WyneA65z8AAAA/2wAAAAAAAAABBgMAAFQAAABSwZ7NvUzpPwu1sp3gOuc/AAAAP+oAAAAAAAAAAQcDAABUAAAARuSxb7xl6T8LtbKd4DrnPwAAAD/6AAAAAAAAAAEIAwAAVAAAADoHxRG7fuk/C7WyneA65z8AAAA/+gAAAAAAAAABCQMAAFQAAADq8lxc+Z3pPwu1sp3gOuc/AAAAP/oAAAAAAAAAAQoDAABUAAAAIk3rVbiw6T8LtbKd4DrnPwAAAD8JAQAAAAAAAAELAwAAVAAAAFmneU93w+k/C7WyneA65z8AAAA/GQEAAAAAAAABDAMAAFQAAABNyozxddzpPwu1sp3gOuc/AAAAPxkBAAAAAAAAAQ0DAABUAAAAhCQb6zTv6T8LtbKd4DrnPwAAAD8pAQAAAAAAAAEOAwAAVAAAALt+qeTzAeo/C7WyneA65z8AAAA/KQEAAAAAAAABDwMAAFQAAAA1ELM1cw7qPwu1sp3gOuc/AAAAPzgBAAAAAAAAARADAABUAAAAbGpBLzIh6j8LtbKd4DrnPwAAAD84AQAAAAAAAAERAwAAVAAAAKPEzyjxM+o/+LmJ15My5z8AAAA/SAEAAAAAAAABEgMAAFQAAADDZIRmrXjqP/i5ideTMuc/AAAAP1gBAAAAAAAAARMDAABUAAAAMRmhWSue6j/4uYnXkzLnPwAAAD9YAQAAAAAAAAEUAwAAVAAAABlfx50o0Oo/+LmJ15My5z8AAAA/ZwEAAAAAAAABFQMAAFQAAABE3Gg55vvqP/i5ideTMuc/AAAAP2cBAAAAAAAAARYDAABUAAAAp7OYzmI66z/4uYnXkzLnPwAAAD93AQAAAAAAAAEXAwAAVAAAAIMc0rRehes/+LmJ15My5z8AAAA/dwEAAAAAAAABGAMAAFQAAABfhQubWtDrP/i5ideTMuc/AAAAP4YBAAAAAAAAARkDAABUAAAA+LbJKZYh7D/4uYnXkzLnPwAAAD+GAQAAAAAAAAEaAwAAVAAAAE+xDGEReew/C7WyneA65z8AAAA/lgEAAAAAAAABGwMAAFQAAADo4srvTMrsPy+rBCp6S+c/AAAAP5YBAAAAAAAAARwDAABUAAAAxEsE1kgV7T9UoVa2E1znPwAAAD+mAQAAAAAAAAEdAwAAVAAAAF59wmSEZu0/Z5x/fGBk5z8AAAA/tQEAAAAAAAABHgMAAFQAAAAiLCKPfePtP56N+s5Gfec/AAAAP8UBAAAAAAAAAR8DAABUAAAA0he62bsC7j+ejfrORn3nPwAAAD/FAQAAAAAAAAEgAwAAVAAAAIQDUiT6Ie4/no36zkZ95z8AAAA/1QEAAAAAAAABIQMAAFQAAAC7XeAduTTuP56N+s5Gfec/AAAAP9UBAAAAAAAAASIDAABUAAAA8rduF3hH7j+ejfrORn3nPwAAAD/VAQAAAAAAAAEjAwAAVAAAAK+A87+3Te4/no36zkZ95z8AAAA/5AEAAAAAAAABJAMAAFQAAABsSXho91PuP56N+s5Gfec/AAAAP+QBAAAAAAAAASUDAABUAAAAKRL9EDda7j+ejfrORn3nPwAAAD8DAgAAAAAAAAEmAwAAVAAAAObagbl2YO4/no36zkZ95z8AAAA/IwIAAAAAAAABJwMAAFQAAACjowZitmbuP56N+s5Gfec/AAAAPzICAAAAAAAAASgDAABUAAAAYGyLCvZs7j+ejfrORn3nPwAAAD9CAgAAAAAAAAEpAwAAVAAAAB41ELM1c+4/no36zkZ95z8AAAA/QgIAAAAAAAABKgMAAFQAAADa/ZRbdXnuP56N+s5Gfec/AAAAP0ICAAAAAAAAASsDAABUAAAAmMYZBLV/7j+ejfrORn3nPwAAAD9SAgAAAAAAAAEsAwAAVAAAABJYI1U0jO4/no36zkZ95z8AAAA/YQIAAAAAAAABLQMAAFQAAADOIKj9c5LuP56N+s5Gfec/AAAAP3ECAAAAAAAAAS4DAABUAAAAjOksprOY7j+ejfrORn3nPwAAAD9xAgAAAAAAAAEvAwAAVAAAAEiysU7znu4/no36zkZ95z8AAAA/cQIAAAAAAAABMAMAAFQAAAAGezb3MqXuP56N+s5Gfec/AAAAP4ACAAAAAAAAATEDAABUAAAAgAxASLKx7j+ejfrORn3nPwAAAD+AAgAAAAAAAAEyAwAAVAAAAPqdSZkxvu4/no36zkZ95z8AAAA/kAIAAAAAAAABMwMAAFQAAAB0L1PqsMruP56N+s5Gfec/AAAAP5ACAAAAAAAAATQDAABUAAAAaFJmjK/j7j+ejfrORn3nPwAAAD+gAgAAAAAAAAE1AwAAVAAAAFx1eS6u/O4/no36zkZ95z8AAAA/zwIAAAAAAAABNgMAAFQAAACP2PVLJZ/vP56N+s5Gfec/AAAAP94CAAAAAAAAATcDAABUAAAAuVWX5+LK7z+ejfrORn3nPwAAAD/eAgAAAAAAAAE4AwAAVAAAADPnoDhi1+8/no36zkZ95z8AAAA/7gIAAAAAAAABOQMAAFQAAACteKqJ4ePvP56N+s5Gfec/AAAAPxQDAAAAAAAAAToDAABUAAAArXiqieHj7z+LktEI+nTnPwAAAD+BAwAAAAAAAAE7AwAAVAAAAPGvJeGh3e8/i5LRCPp05z8AAAA/zwMAAAAAAAABPAMAAFQAAAAz56A4YtfvP2ecf3xgZOc/AAAAP44FAAAAAAAAAT0DAABUAAAAM+egOGLX7z8vqwQqekvnPwAAAD+OBQAAAAAAAAE+AwAAVAAAADPnoDhi1+8/5b5gEUcq5z8AAAA/nQUAAAAAAAABPwMAAFQAAAB3HhyQItHvP67N5b5gEec/AAAAP60FAAAAAAAAAUADAABUAAAAdx4ckCLR7z933GpsevjmPwAAAD+tBQAAAAAAAAFBAwAAVAAAALlVl+fiyu8/QOvvGZTf5j8AAAA/vQUAAAAAAAABQgMAAFQAAAC5VZfn4srvP/f+SwFhvuY/AAAAP70FAAAAAAAAAUMDAABUAAAAuVWX5+LK7z/kAyM7FLbmPwAAAD+9BQAAAAAAAAFEAwAAVAAAAP2MEj+jxO8/rRKo6C2d5j8AAAA/zAUAAAAAAAABRQMAAFQAAAD9jBI/o8TvP5oXfyLhlOY/AAAAP8wFAAAAAAAAAUYDAABUAAAA/YwSP6PE7z9jJgTQ+nvmPwAAAD/cBQAAAAAAAAFHAwAAVAAAAP2MEj+jxO8/Gjpgt8da5j8AAAA/7AUAAAAAAAABSAMAAFQAAAD9jBI/o8TvP/RDDisuSuY/AAAAP+wFAAAAAAAAAUkDAABUAAAA/YwSP6PE7z/QTbyelDnmPwAAAD8LBgAAAAAAAAFKAwAAVAAAAP2MEj+jxO8/mVxBTK4g5j8AAAA/CwYAAAAAAAABSwMAAFQAAAD9jBI/o8TvP2JrxvnHB+Y/AAAAPwsGAAAAAAAAAUwDAABUAAAA/YwSP6PE7z8qekun4e7lPwAAAD8LBgAAAAAAAAFNAwAAVAAAAP2MEj+jxO8/84jQVPvV5T8AAAA/GgYAAAAAAAABTgMAAFQAAAC5VZfn4srvP82SfshhxeU/AAAAPyoGAAAAAAAAAU8DAABUAAAAuVWX5+LK7z+pnCw8yLTlPwAAAD8qBgAAAAAAAAFQAwAAVAAAALlVl+fiyu8/habary6k5T8AAAA/KgYAAAAAAAABUQMAAFQAAAB3HhyQItHvP3Krsenhm+U/AAAAPzoGAAAAAAAAAVIDAABUAAAAdx4ckCLR7z87ujaX+4LlPwAAAD9JBgAAAAAAAAFTAwAAVAAAAHceHJAi0e8/KL8N0a565T8AAAA/WQYAAAAAAAABVAMAAFQAAAB3HhyQItHvPxbE5ApicuU/AAAAP2kGAAAAAAAAAVUDAABUAAAAdx4ckCLR7z8DybtEFWrlPwAAAD94BgAAAAAAAAFWAwAAVAAAAHceHJAi0e8/8c2Sfshh5T8AAAA/eAYAAAAAAAABVwMAAFQAAAB3HhyQItHvP9/Sabh7WeU/AAAAP4gGAAAAAAAAAVgDAABUAAAAdx4ckCLR7z/M10DyLlHlPwAAAD+IBgAAAAAAAAFZAwAAVAAAAHceHJAi0e8/udwXLOJI5T8AAAA/5gYAAAAAAAABWgMAAFQAAAB3HhyQItHvP6jh7mWVQOU/AAAAP+YGAAAAAAAAAVsDAABUAAAAdx4ckCLR7z+C65zZ+y/lPwAAAD/1BgAAAAAAAAFcAwAAVAAAALlVl+fiyu8/cfBzE68n5T8AAAA/9QYAAAAAAAABXQMAAFQAAAA/xI2WY77vP171Sk1iH+U/AAAAPwUHAAAAAAAAAV4DAABUAAAACWr/nKSr7z8UCac0L/7kPwAAAD8FBwAAAAAAAAFfAwAAVAAAABVH7Pqlku8/yxwDHPzc5D8AAAA/FAcAAAAAAAABYAMAAFQAAADd7F0B53/vP4EwXwPJu+Q/AAAAPxQHAAAAAAAAAWEDAABUAAAAY1tUsGdz7z9bOg13L6vkPwAAAD8kBwAAAAAAAAFiAwAAVAAAAC0BxraoYO8/N0S76pWa5D8AAAA/JAcAAAAAAAABYwMAAFQAAABvOEEOaVrvPyRJkiRJkuQ/AAAAPy0HAAAAAAAAAWQDAABUAAAA9aY3velN7z8AU0CYr4HkPwAAAD8tBwAAAAAAAAFlAwAAVAAAADneshSqR+8/7VcX0mJ55D8AAAA/PAcAAAAAAAABZgMAAFQAAAC/TKnDKjvvP9tc7gsWceQ/AAAAPzwHAAAAAAAAAWcDAABUAAAAAYQkG+s07z/bXO4LFnHkPwAAAD9MBwAAAAAAAAFoAwAAVAAAAES7n3KrLu8/yGHFRclo5D8AAAA/TAcAAAAAAAABaQMAAFQAAACH8hrKayjvP8hhxUXJaOQ/AAAAP1wHAAAAAAAAAWoDAABUAAAAyimWISwi7z/IYcVFyWjkPwAAAD9cBwAAAAAAAAFrAwAAVAAAAA1hEXnsG+8/tmacf3xg5D8AAAA/awcAAAAAAAABbAMAAFQAAABQmIzQrBXvP7ZmnH98YOQ/AAAAP2sHAAAAAAAAAW0DAABUAAAAk88HKG0P7z+2Zpx/fGDkPwAAAD97BwAAAAAAAAFuAwAAVAAAABk+/tbtAu8/tmacf3xg5D8AAAA/ewcAAAAAAAABbwMAAFQAAADi42/dLvDuP7ZmnH98YOQ/AAAAP4oHAAAAAAAAAXADAABUAAAA7sBcOzDX7j+ka3O5L1jkPwAAAD+KBwAAAAAAAAFxAwAAVAAAAPqdSZkxvu4/pGtzuS9Y5D8AAAA/mgcAAAAAAAABcgMAAFQAAABIsrFO857uP6Rrc7kvWOQ/AAAAP5oHAAAAAAAAAXMDAABUAAAA2v2UW3V57j+RcErz4k/kPwAAAD+qBwAAAAAAAAF0AwAAVAAAAGxJeGj3U+4/kXBK8+JP5D8AAAA/uQcAAAAAAAABdQMAAFQAAAAKckjTehXuP5FwSvPiT+Q/AAAAP7kHAAAAAAAAAXYDAABUAAAA3vSmN73p7T+RcErz4k/kPwAAAD+5BwAAAAAAAAF3AwAAVAAAAHwdd6JAq+0/kXBK8+JP5D8AAAA/yQcAAAAAAAABeAMAAFQAAADYDsy1A3PtP5FwSvPiT+Q/AAAAP8kHAAAAAAAAAXkDAABUAAAAdTecIIc07T+RcErz4k/kPwAAAD/ZBwAAAAAAAAF6AwAAVAAAAEq6+oTJCO0/pGtzuS9Y5D8AAAA/2QcAAAAAAAABewMAAFQAAAArGkZHDcTsP7ZmnH98YOQ/AAAAP+gHAAAAAAAAAXwDAABUAAAAyUIWspCF7D+2Zpx/fGDkPwAAAD/4BwAAAAAAAAF9AwAAVAAAACM0a8VTTew/yGHFRclo5D8AAAA/+AcAAAAAAAABfgMAAFQAAAAElLaHlwjsP8hhxUXJaOQ/AAAAPwcIAAAAAAAAAX8DAABUAAAAa2L4+Fu36z/bXO4LFnHkPwAAAD8HCAAAAAAAAAGAAwAAVAAAAI/5vhJgbOs/21zuCxZx5D8AAAA/FwgAAAAAAAABgQMAAFQAAAA5/3vb5BTrP9tc7gsWceQ/AAAAPxcIAAAAAAAAAYIDAABUAAAA4gQ5pGm96j/bXO4LFnHkPwAAAD8XCAAAAAAAAAGDAwAAVAAAAAac/71tcuo/21zuCxZx5D8AAAA/JwgAAAAAAAABhAMAAFQAAAApM8bXcSfqP9tc7gsWceQ/AAAAPycIAAAAAAAAAYUDAABUAAAAx1uWQvXo6T/bXO4LFnHkPwAAAD82CAAAAAAAAAGGAwAAVAAAADoHxRG7fuk/21zuCxZx5D8AAAA/RggAAAAAAAABhwMAAFQAAACIGy3HfF/pP+1XF9JieeQ/AAAAP1YIAAAAAAAAAYgDAABUAAAAlPgZJX5G6T8AU0CYr4HkPwAAAD9WCAAAAAAAAAGJAwAAVAAAAKDVBoN/Lek/Ek5pXvyJ5D8AAAA/ZQgAAAAAAAABigMAAFQAAAAmRP0xACHpPyRJkiRJkuQ/AAAAP2UIAAAAAAAAAYsDAABUAAAA8OluOEEO6T83RLvqlZrkPwAAAD91CAAAAAAAAAGMAwAAVAAAALiP4D6C++g/Sj/ksOKi5D8AAAA/dQgAAAAAAAABjQMAAFQAAAD8xluWQvXoP241Nj18s+Q/AAAAP4QIAAAAAAAAAY4DAABUAAAAxGzNnIPi6D+BMF8DybvkPwAAAD+ECAAAAAAAAAGPAwAAVAAAAAikSPRD3Og/gTBfA8m75D8AAAA/lAgAAAAAAAABkAMAAFQAAABK28NLBNboP5QriMkVxOQ/AAAAP6QIAAAAAAAAAZEDAABUAAAAjhI/o8TP6D+lJrGPYszkPwAAAD+kCAAAAAAAAAGSAwAAVAAAANBJuvqEyeg/pSaxj2LM5D8AAAA/wwgAAAAAAAABkwMAAFQAAADQSbr6hMnoP7gh2lWv1OQ/AAAAP9MIAAAAAAAAAZQDAABUAAAAFIE1UkXD6D+4IdpVr9TkPwAAAD/TCAAAAAAAAAGVAwAAVAAAABSBNVJFw+g/yxwDHPzc5D8AAAA/4ggAAAAAAAABlgMAAFQAAABWuLCpBb3oP9wXLOJI5eQ/AAAAP+IIAAAAAAAAAZcDAABUAAAAme8rAca26D/vElWole3kPwAAAD/yCAAAAAAAAAGYAwAAVAAAANwmp1iGsOg/FAmnNC/+5D8AAAA/AQkAAAAAAAABmQMAAFQAAAAfXiKwRqroPyYE0Pp7BuU/AAAAPwEJAAAAAAAAAZoDAABUAAAApcwYX8ed6D85//jAyA7lPwAAAD8RCQAAAAAAAAGbAwAAVAAAAG5yimUIi+g/cfBzE68n5T8AAAA/IQkAAAAAAAABnAMAAFQAAACxqQW9yIToP3HwcxOvJ+U/AAAAPyEJAAAAAAAAAZ0DAABUAAAANxj8a0l46D+C65zZ+y/lPwAAAD8wCQAAAAAAAAGeAwAAVAAAAHpPd8MJcug/guuc2fsv5T8AAAA/MAkAAAAAAAABnwMAAFQAAAC9hvIaymvoP5XmxZ9IOOU/AAAAP0AJAAAAAAAAAaADAABUAAAAvYbyGspr6D+53Bcs4kjlPwAAAD8bCgAAAAAAAAGhAwAAVAAAAL2G8hrKa+g/39JpuHtZ5T8AAAA/GwoAAAAAAAABogMAAFQAAAC9hvIaymvoP/HNkn7IYeU/AAAAPxsKAAAAAAAAAaMDAABUAAAAvYbyGspr6D8WxOQKYnLlPwAAAD8rCgAAAAAAAAGkAwAAVAAAAL2G8hrKa+g/KL8N0a565T8AAAA/OgoAAAAAAAABpQMAAFQAAAB6T3fDCXLoP021X11Ii+U/AAAAP0oKAAAAAAAAAaYDAABUAAAANxj8a0l46D9yq7Hp4ZvlPwAAAD9KCgAAAAAAAAGnAwAAVAAAADcY/GtJeOg/lqEDdnus5T8AAAA/WQoAAAAAAAABqAMAAFQAAACxqQW9yIToP82SfshhxeU/AAAAP1kKAAAAAAAAAakDAABUAAAAsakFvciE6D/ziNBU+9XlPwAAAD9ZCgAAAAAAAAGqAwAAVAAAAG5yimUIi+g/GH8i4ZTm5T8AAAA/aQoAAAAAAAABqwMAAFQAAABucoplCIvoP09wnTN7/+U/AAAAP2kKAAAAAAAAAawDAABUAAAAKzsPDkiR6D9zZu+/FBDmPwAAAD95CgAAAAAAAAGtAwAAVAAAACs7Dw5Ikeg/mVxBTK4g5j8AAAA/eQoAAAAAAAABrgMAAFQAAADoA5S2h5foP9BNvJ6UOeY/AAAAP4gKAAAAAAAAAa8DAABUAAAApcwYX8ed6D/0Qw4rLkrmPwAAAD+ICgAAAAAAAAGwAwAAVAAAAKXMGF/Hneg/Gjpgt8da5j8AAAA/mAoAAAAAAAABsQMAAFQAAABilZ0HB6ToPz4wskNha+Y/AAAAP5gKAAAAAAAAAbIDAABUAAAAYpWdBwek6D9RK9sJrnPmPwAAAD+oCgAAAAAAAAGzAwAAVAAAAGKVnQcHpOg/YyYE0Pp75j8AAAA/qAoAAAAAAAABtAMAAFQAAABilZ0HB6ToP3YhLZZHhOY/AAAAP7cKAAAAAAAAAbUDAABUAAAAH14isEaq6D92IS2WR4TmPwAAAD/HCgAAAAAAAAG2AwAAVAAAAB9eIrBGqug/iBxWXJSM5j8AAAA/1goAAAAAAAABtwMAAFQAAAAfXiKwRqroP60SqOgtneY/AAAAP/YKAAAAAAAAAbgDAABUAAAAH14isEaq6D/ADdGueqXmPwAAAD8sCwAAAAAAAAG5AwAAVAAAAB9eIrBGqug/5AMjOxS25j8AAAA/LAsAAAAAAAABugMAAFQAAAAfXiKwRqroP/f+SwFhvuY/AAAAPywLAAAAAAAAAbsDAABUAAAAH14isEaq6D8J+nTHrcbmPwAAAD88CwAAAAAAAAG8AwAAVAAAAB9eIrBGqug/G/WdjfrO5j8AAAA/PAsAAAAAAAABvQMAAFQAAADZWKd5T3fjP87lvmARR+o/AAAAPwAAAAAAAAAAAb4DAABUAAAAliEsIo994z/O5b5gEUfqPwAAAD+HAAAAAAAAAAG/AwAAVAAAAPQBStvDS+Q/zuW+YBFH6j8AAAA/tgAAAAAAAAABwAMAAFQAAAAKtNpg8K/lP6nvbNR3Nuo/AAAAP8YAAAAAAAAAAcEDAABUAAAA5xwUR+z65T+E+RpI3iXqPwAAAD/lAAAAAAAAAAHCAwAAVAAAAM9iOovpLOY/cv7xgZEd6j8AAAA/5QAAAAAAAAABwwMAAFQAAAC1HPN9JcDIP+RWY9PDN+s/AAAAPwAAAAAAAAAAAcQDAABUAAAAqT8GICTZyD/kVmPTwzfrPwAAAD9tAAAAAAAAAAHFAwAAVAAAAJ1iGcIi8sg/5FZj08M36z8AAAA/fQAAAAAAAAABxgMAAFQAAACRhSxkIQvJP/ZRjJkQQOs/AAAAP30AAAAAAAAAAccDAABUAAAAhag/BiAkyT/2UYyZEEDrPwAAAD+MAAAAAAAAAAHIAwAAVAAAAG3uZUodVsk/9lGMmRBA6z8AAAA/jAAAAAAAAAAByQMAAFQAAABVNIyOGojJPwlNtV9dSOs/AAAAP5wAAAAAAAAAAcoDAABUAAAAJcDYFhXsyT8bSN4lqlDrPwAAAD+cAAAAAAAAAAHLAwAAVAAAAPZLJZ8PUMo/G0jeJapQ6z8AAAA/qwAAAAAAAAABzAMAAFQAAACiQKsNBv/KP0A+MLJDYes/AAAAP6sAAAAAAAAAAc0DAABUAAAAWhIe2v2Uyz9TOVl4kGnrPwAAAD+7AAAAAAAAAAHOAwAAVAAAAAgHpEj0Q8w/ZDSCPt1x6z8AAAA/uwAAAAAAAAABzwMAAFQAAACpHj1Z6QvNP2Q0gj7dces/AAAAP8sAAAAAAAAAAdADAABUAAAASTbWad7TzT9kNII+3XHrPwAAAD/LAAAAAAAAAAHRAwAAVAAAAOlNb3rTm84/ZDSCPt1x6z8AAAA/6gAAAAAAAAAB0gMAAFQAAAChH+JGyzHPP2Q0gj7dces/AAAAP+oAAAAAAAAAAdMDAABUAAAATxRotcHgzz9kNII+3XHrPwAAAD/qAAAAAAAAAAHUAwAAVAAAAIrh42/dLtA/ZDSCPt1x6z8AAAA/6gAAAAAAAAAB1QMAAFQAAADsuBMFWm3QP2Q0gj7dces/AAAAP/oAAAAAAAAAAdYDAABUAAAA1P45SVef0D9kNII+3XHrPwAAAD8JAQAAAAAAAAHXAwAAVAAAAEKzVjzVxNA/ZDSCPt1x6z8AAAA/CQEAAAAAAAAB2AMAAFQAAACwZ3MvU+rQP2Q0gj7dces/AAAAPwkBAAAAAAAAAdkDAABUAAAAHhyQItEP0T9kNII+3XHrPwAAAD8ZAQAAAAAAAAHaAwAAVAAAAJitmXNQHNE/ZDSCPt1x6z8AAAA/GQEAAAAAAAAB2wMAAFQAAACO0KwVTzXRP2Q0gj7dces/AAAAPygBAAAAAAAAAdwDAABUAAAACGK2Zs5B0T9kNII+3XHrPwAAAD8oAQAAAAAAAAHdAwAAVAAAAILzv7dNTtE/ZDSCPt1x6z8AAAA/OAEAAAAAAAAB3gMAAFQAAAB2FtNZTGfRP2Q0gj7dces/AAAAPzgBAAAAAAAAAd8DAABUAAAAajnm+0qA0T9kNII+3XHrPwAAAD9IAQAAAAAAAAHgAwAAVAAAAOTK70zKjNE/ZDSCPt1x6z8AAAA/VwEAAAAAAAAB4QMAAFQAAADY7QLvyKXRP2Q0gj7dces/AAAAP1cBAAAAAAAAAeIDAABUAAAARqIf4kbL0T9kNII+3XHrPwAAAD9XAQAAAAAAAAHjAwAAVAAAALRWPNXE8NE/ZDSCPt1x6z8AAAA/ZwEAAAAAAAAB5AMAAFQAAADylqVQPXrSP2Q0gj7dces/AAAAP3cBAAAAAAAAAeUDAABUAAAA2tzLlDqs0j9kNII+3XHrPwAAAD93AQAAAAAAAAHmAwAAVAAAAEmR6Ie40dI/ZDSCPt1x6z8AAAA/hgEAAAAAAAAB5wMAAFQAAAAx1w7MtQPTP3cvqwQqeus/AAAAP4YBAAAAAAAAAegDAABUAAAAJfohbrQc0z93L6sEKnrrPwAAAD+WAQAAAAAAAAHpAwAAVAAAAJOuPmEyQtM/dy+rBCp66z8AAAA/lgEAAAAAAAAB6gMAAFQAAAANQEiysU7TP3cvqwQqeus/AAAAP6UBAAAAAAAAAesDAABUAAAAAWNbVLBn0z93L6sEKnrrPwAAAD+1AQAAAAAAAAHsAwAAVAAAAAFjW1SwZ9M/iirUynaC6z8AAAA/tQEAAAAAAAAB7QMAAFQAAABvF3hHLo3TP4oq1Mp2gus/AAAAP84CAAAAAAAAAe4DAABUAAAA3cuUOqyy0z+cJf2Qw4rrPwAAAD/eAgAAAAAAAAHvAwAAVAAAAEuAsS0q2NM/nCX9kMOK6z8AAAA/3gIAAAAAAAAB8AMAAFQAAACtV+HCphbUP64gJlcQk+s/AAAAP+0CAAAAAAAAAfEDAABUAAAAisAaqaJh1D/BG08dXZvrPwAAAD/9AgAAAAAAAAHyAwAAVAAAAOyXSj4foNQ/wRtPHV2b6z8AAAA//QIAAAAAAAAB8wMAAFQAAABOb3rTm97UP8EbTx1dm+s/AAAAPw0DAAAAAAAAAfQDAABUAAAAsEaqaBgd1T/TFnjjqaPrPwAAAD8NAwAAAAAAAAH1AwAAVAAAAI2v404UaNU/0xZ446mj6z8AAAA/HAMAAAAAAAAB9gMAAFQAAAB19QmTEZrVP+YRoan2q+s/AAAAPxwDAAAAAAAAAfcDAABUAAAAXjsw1w7M1T/mEaGp9qvrPwAAAD8sAwAAAAAAAAH4AwAAVAAAAMzvTMqM8dU/5hGhqfar6z8AAAA/LAMAAAAAAAAB+QMAAFQAAADAEmBsiwrWP+YRoan2q+s/AAAAPzwDAAAAAAAAAfoDAABUAAAAtDVzDooj1j/mEaGp9qvrPwAAAD88AwAAAAAAAAH7AwAAVAAAAKhYhrCIPNY/5hGhqfar6z8AAAA/igMAAAAAAAAB/AMAAFQAAAAwtkUFezbXP+YRoan2q+s/AAAAP6kDAAAAAAAAAf0DAABUAAAAS1/oZu8K2D/mEaGp9qvrPwAAAD+5AwAAAAAAAAH+AwAAVAAAADOlDqvsPNg/5hGhqfar6z8AAAA/uQMAAAAAAAAB/wMAAFQAAAAb6zTv6W7YP+YRoan2q+s/AAAAP7kDAAAAAAAAAQAEAABUAAAAiZ9R4meU2D/mEaGp9qvrPwAAAD+6AwAAAAAAAAEBBAAAVAAAAAMxWzPnoNg/5hGhqfar6z8AAAA/ugMAAAAAAAABAgQAAFQAAAD3U27V5bnYP+YRoan2q+s/AAAAP8oDAAAAAAAAAQMEAABUAAAAceV3JmXG2D/mEaGp9qvrPwAAAD/ZAwAAAAAAAAEEBAAAVAAAAOt2gXfk0tg/5hGhqfar6z8AAAA/2QMAAAAAAAABBQQAAFQAAABmCIvIY9/YP+YRoan2q+s/AAAAP+kDAAAAAAAAAQYEAABUAAAAWiueamL42D/mEaGp9qvrPwAAAD/5AwAAAAAAAAEHBAAAVAAAANS8p7vhBNk/5hGhqfar6z8AAAA/CAQAAAAAAAABCAQAAFQAAABOTrEMYRHZP+YRoan2q+s/AAAAPwgEAAAAAAAAAQkEAABUAAAAyN+6XeAd2T/mEaGp9qvrPwAAAD8YBAAAAAAAAAEKBAAAVAAAAEJxxK5fKtk/5hGhqfar6z8AAAA/GAQAAAAAAAABCwQAAFQAAAC8As7/3jbZP+YRoan2q+s/AAAAPygEAAAAAAAAAQwEAABUAAAAsCXhod1P2T/mEaGp9qvrPwAAAD8oBAAAAAAAAAENBAAAVAAAACq36vJcXNk/5hGhqfar6z8AAAA/NwQAAAAAAAABDgQAAFQAAACkSPRD3GjZP+YRoan2q+s/AAAAP0cEAAAAAAAAAQ8EAABUAAAAHtr9lFt12T/mEaGp9qvrPwAAAD92BAAAAAAAAAEQBAAAVAAAAJlrB+bagdk/5hGhqfar6z8AAAA/hQQAAAAAAAABEQQAAFQAAAAT/RA3Wo7ZP+YRoan2q+s/AAAAP4UEAAAAAAAAARIEAABUAAAAByAk2Vin2T/mEaGp9qvrPwAAAD+VBAAAAAAAAAETBAAAVAAAAPtCN3tXwNk/0xZ446mj6z8AAAA/lQQAAAAAAAABFAQAAFQAAAB11EDM1szZP9MWeOOpo+s/AAAAP6UEAAAAAAAAARUEAABUAAAAafdTbtXl2T/TFnjjqaPrPwAAAD+lBAAAAAAAAAEWBAAAVAAAAOOIXb9U8tk/0xZ446mj6z8AAAA/tAQAAAAAAAABFwQAAFQAAABdGmcQ1P7ZP9MWeOOpo+s/AAAAP8QEAAAAAAAAARgEAABUAAAAXRpnENT+2T/BG08dXZvrPwAAAD/xBgAAAAAAAAEZBAAAVAAAANercGFTC9o/wRtPHV2b6z8AAAA/LwcAAAAAAAABGgQAAFQAAADXq3BhUwvaP64gJlcQk+s/AAAAP7gXAAAAAAAAARsEAABUAAAAUT16stIX2j+uICZXEJPrPwAAAD+4FwAAAAAAAAEcBAAAVAAAAFb6Qjd7V+A/dy+rBCp66z8AAAA/AAAAAAAAAAABHQQAAFQAAAB11EDM1szZP+39lwLCfO0/AAAAPwAAAAAAAAAAAR4EAABUAAAAddRAzNbM2T/aAm88dXTtPwAAAD8PAAAAAAAAAAEfBAAAVAAAAPtCN3tXwNk/yAdGdihs7T8AAAA/LwAAAAAAAAABIAQAAFQAAACBsS0q2LPZP8gHRnYobO0/AAAAPy8AAAAAAAAAASEEAABUAAAAByAk2Vin2T/IB0Z2KGztPwAAAD8vAAAAAAAAAAEiBAAAVAAAAI2OGojZmtk/tgwdsNtj7T8AAAA/PgAAAAAAAAABIwQAAFQAAACZawfm2oHZP7YMHbDbY+0/AAAAP04AAAAAAAAAASQEAABUAAAApEj0Q9xo2T+2DB2w22PtPwAAAD9OAAAAAAAAAAElBAAAVAAAACq36vJcXNk/oxH06Y5b7T8AAAA/TgAAAAAAAAABJgQAAFQAAAC8As7/3jbZP6MR9OmOW+0/AAAAP14AAAAAAAAAAScEAABUAAAAyN+6XeAd2T+jEfTpjlvtPwAAAD9tAAAAAAAAAAEoBAAAVAAAAFornmpi+Ng/oxH06Y5b7T8AAAA/bQAAAAAAAAABKQQAAFQAAADrdoF35NLYP6MR9OmOW+0/AAAAP30AAAAAAAAAASoEAABUAAAAAzFbM+eg2D+jEfTpjlvtPwAAAD99AAAAAAAAAAErBAAAVAAAAJV8PkBpe9g/oxH06Y5b7T8AAAA/jAAAAAAAAAABLAQAAFQAAACtNhj8a0nYP6MR9OmOW+0/AAAAP5wAAAAAAAAAAS0EAABUAAAAS1/oZu8K2D+jEfTpjlvtPwAAAD+cAAAAAAAAAAEuBAAAVAAAAG/2roDzv9c/oxH06Y5b7T8AAAA/nAAAAAAAAAABLwQAAFQAAACTjXWa93TXP6MR9OmOW+0/AAAAP6wAAAAAAAAAATAEAABUAAAAMLZFBXs21z+jEfTpjlvtPwAAAD+sAAAAAAAAAAExBAAAVAAAAFRNDB9/69Y/oxH06Y5b7T8AAAA/uwAAAAAAAAABMgQAAFQAAADyddyJAq3WP6MR9OmOW+0/AAAAP8kAAAAAAAAAATMEAABUAAAAkJ6s9IVu1j+jEfTpjlvtPwAAAD/ZAAAAAAAAAAE0BAAAVAAAAC7HfF8JMNY/oxH06Y5b7T8AAAA/2QAAAAAAAAABNQQAAFQAAABSXkN5DeXVP6MR9OmOW+0/AAAAP+kAAAAAAAAAATYEAABUAAAA5Kkmho+/1T+jEfTpjlvtPwAAAD/pAAAAAAAAAAE3BAAAVAAAAPtjAEKSjdU/oxH06Y5b7T8AAAA/+AAAAAAAAAABOAQAAFQAAAATHtr9lFvVP5AWyyNCU+0/AAAAP/gAAAAAAAAAATkEAABUAAAApGm9Chc21T+QFssjQlPtPwAAAD8IAQAAAAAAAAE6BAAAVAAAADa1oBeZENU/kBbLI0JT7T8AAAA/CAEAAAAAAAABOwQAAFQAAABOb3rTm97UP5AWyyNCU+0/AAAAPxcBAAAAAAAAATwEAABUAAAAZilUj56s1D+QFssjQlPtPwAAAD8XAQAAAAAAAAE9BAAAVAAAAHIGQe2fk9Q/kBbLI0JT7T8AAAA/JwEAAAAAAAABPgQAAFQAAAAEUiT6IW7UP38bol31Su0/AAAAPycBAAAAAAAAAT8EAABUAAAAlZ0HB6RI1D9/G6Jd9UrtPwAAAD83AQAAAAAAAAFABAAAVAAAAKF69GSlL9Q/fxuiXfVK7T8AAAA/NwEAAAAAAAABQQQAAFQAAAAzxtdxJwrUP38bol31Su0/AAAAP0YBAAAAAAAAAUIEAABUAAAAS4CxLSrY0z9/G6Jd9UrtPwAAAD9WAQAAAAAAAAFDBAAAVAAAAGM6i+ksptM/fxuiXfVK7T8AAAA/VgEAAAAAAAABRAQAAFQAAAABY1tUsGfTP38bol31Su0/AAAAP1YBAAAAAAAAAUUEAABUAAAAq2gYHTUQ0z9/G6Jd9UrtPwAAAD9mAQAAAAAAAAFGBAAAVAAAAEmR6Ie40dI/fxuiXfVK7T8AAAA/ZgEAAAAAAAABRwQAAFQAAABsKK+hvIbSP38bol31Su0/AAAAP3UBAAAAAAAAAUgEAABUAAAAkL91u8A70j9/G6Jd9UrtPwAAAD91AQAAAAAAAAFJBAAAVAAAAC7oRSZE/dE/fxuiXfVK7T8AAAA/hQEAAAAAAAABSgQAAFQAAABGoh/iRsvRP38bol31Su0/AAAAP4UBAAAAAAAAAUsEAABUAAAA2O0C78il0T9/G6Jd9UrtPwAAAD+UAQAAAAAAAAFMBAAAVAAAAPCn3KrLc9E/fxuiXfVK7T8AAAA/pAEAAAAAAAABTQQAAFQAAACC87+3TU7RP38bol31Su0/AAAAP6QBAAAAAAAAAU4EAABUAAAAmK2Zc1Ac0T9/G6Jd9UrtPwAAAD+kAQAAAAAAAAFPBAAAVAAAACr5fIDS9tA/fxuiXfVK7T8AAAA/tAEAAAAAAAABUAQAAFQAAAC8RGCNVNHQP38bol31Su0/AAAAP7QBAAAAAAAAAVEEAABUAAAATpBDmtar0D9/G6Jd9UrtPwAAAD/DAQAAAAAAAAFSBAAAVAAAAOHbJqdYhtA/fxuiXfVK7T8AAAA/0wEAAAAAAAABUwQAAFQAAADsuBMFWm3QP38bol31Su0/AAAAP9MBAAAAAAAAAVQEAABUAAAA+JUAY1tU0D9/G6Jd9UrtPwAAAD/TAQAAAAAAAAFVBAAAVAAAAARz7cBcO9A/bCB5l6hC7T8AAAA/4wEAAAAAAAABVgQAAFQAAACK4eNv3S7QP2wgeZeoQu0/AAAAPwICAAAAAAAAAVcEAABUAAAAZ85BccSuzz9sIHmXqELtPwAAAD8CAgAAAAAAAAFYBAAAVAAAAH2IGy3HfM8/WSVQ0Vs67T8AAAA/EQIAAAAAAAABWQQAAFQAAAChH+JGyzHPP1klUNFbOu0/AAAAPxECAAAAAAAAAVoEAABUAAAA3XCCHNK0zj9ZJVDRWzrtPwAAAD8hAgAAAAAAAAFbBAAAVAAAAAEISTbWac4/WSVQ0Vs67T8AAAA/IQIAAAAAAAABXAQAAFQAAAAxfPyt2wXOP1klUNFbOu0/AAAAPzECAAAAAAAAAV0EAABUAAAAPVnpC93szT9ZJVDRWzrtPwAAAD8xAgAAAAAAAAFeBAAAVAAAAFUTw8ffus0/WSVQ0Vs67T8AAAA/QAIAAAAAAAABXwQAAFQAAABh8K8l4aHNP1klUNFbOu0/AAAAP0ACAAAAAAAAAWAEAABUAAAAbc2cg+KIzT9ZJVDRWzrtPwAAAD9QAgAAAAAAAAFhBAAAVAAAAHmqieHjb80/WSVQ0Vs67T8AAAA/UAIAAAAAAAABYgQAAFQAAACFh3Y/5VbNP1klUNFbOu0/AAAAP2ACAAAAAAAAAWMEAABUAAAAkWRjneY9zT9ZJVDRWzrtPwAAAD9vAgAAAAAAAAFkBAAAVAAAALX7Kbfq8sw/WSVQ0Vs67T8AAAA/bwIAAAAAAAABZQQAAFQAAADYkvDQ7qfMP1klUNFbOu0/AAAAP38CAAAAAAAAAWYEAABUAAAACAekSPRDzD9ZJVDRWzrtPwAAAD9/AgAAAAAAAAFnBAAAVAAAADd7V8D538s/WSVQ0Vs67T8AAAA/fwIAAAAAAAABaAQAAFQAAABm7wo4/3vLP1klUNFbOu0/AAAAP44CAAAAAAAAAWkEAABUAAAArh2Yawfmyj9ZJVDRWzrtPwAAAD+eAgAAAAAAAAFqBAAAVAAAAOpuOEEOaco/WSVQ0Vs67T8AAAA/ngIAAAAAAAABawQAAFQAAAAlwNgWFezJP1klUNFbOu0/AAAAP64CAAAAAAAAAWwEAABUAAAAYRF57BtvyT9ZJVDRWzrtPwAAAD+uAgAAAAAAAAFtBAAAVAAAAKk/BiAk2cg/WSVQ0Vs67T8AAAA/vQIAAAAAAAABbgQAAFQAAADYs7mXKXXIP1klUNFbOu0/AAAAP70CAAAAAAAAAW8EAABUAAAA/EqAsS0qyD9ZJVDRWzrtPwAAAD/NAgAAAAAAAAFwBAAAVAAAAB/iRssx38c/WSVQ0Vs67T8AAAA/zQIAAAAAAAABcQQAAFQAAABPVvpCN3vHP1klUNFbOu0/AAAAP90CAAAAAAAAAXIEAABUAAAAZxDU/jlJxz9ZJVDRWzrtPwAAAD/dAgAAAAAAAAFzBAAAVAAAAK4+YTJCs8Y/WSVQ0Vs67T8AAAA/7AIAAAAAAAABdAQAAFQAAAC6G06QQ5rGP1klUNFbOu0/AAAAP/wCAAAAAAAAAXUEAABUAAAA0tUnTEZoxj9ZJVDRWzrtPwAAAD/8AgAAAAAAAAF2BAAAVAAAAN6yFKpHT8Y/WSVQ0Vs67T8AAAA/CwMAAAAAAAABdwQAAFQAAADqjwEISTbGP1klUNFbOu0/AAAAPwsDAAAAAAAAAXgEAABUAAAA9mzuZUodxj9ZJVDRWzrtPwAAAD8bAwAAAAAAAAF5BAAAVAAAAA4nyCFN68U/WSVQ0Vs67T8AAAA/GwMAAAAAAAABegQAAFQAAAAm4aHdT7nFP1klUNFbOu0/AAAAPysDAAAAAAAAAXsEAABUAAAASXho91NuxT9ZJVDRWzrtPwAAAD8rAwAAAAAAAAF8BAAAVAAAAG0PLxFYI8U/WSVQ0Vs67T8AAAA/OgMAAAAAAAABfQQAAFQAAACFyQjNWvHEP1klUNFbOu0/AAAAPzoDAAAAAAAAAX4EAABUAAAAqWDP5l6mxD9ZJVDRWzrtPwAAAD9KAwAAAAAAAAF/BAAAVAAAAM33lQBjW8Q/WSVQ0Vs67T8AAAA/SgMAAAAAAAABgAQAAFQAAADwjlwaZxDEP1klUNFbOu0/AAAAP1oDAAAAAAAAAYEEAABUAAAAFCYjNGvFwz9ZJVDRWzrtPwAAAD9pAwAAAAAAAAGCBAAAVAAAADe96U1vesM/WSVQ0Vs67T8AAAA/aQMAAAAAAAABgwQAAFQAAABnMZ3FdBbDP1klUNFbOu0/AAAAP2kDAAAAAAAAAYQEAABUAAAAi8hj33jLwj9ZJVDRWzrtPwAAAD95AwAAAAAAAAGFBAAAVAAAAMYZBLV/TsI/WSVQ0Vs67T8AAAA/eQMAAAAAAAABhgQAAFQAAAD2jbcsherBP1klUNFbOu0/AAAAP4gDAAAAAAAAAYcEAABUAAAAGiV+RomfwT9ZJVDRWzrtPwAAAD+IAwAAAAAAAAGIBAAAVAAAAD68RGCNVME/WSVQ0Vs67T8AAAA/mAMAAAAAAAABiQQAAFQAAABhUwt6kQnBP1klUNFbOu0/AAAAP5gDAAAAAAAAAYoEAABUAAAAeQ3lNZTXwD9ZJVDRWzrtPwAAAD+oAwAAAAAAAAGLBAAAVAAAAKmBmK2Zc8A/WSVQ0Vs67T8AAAA/xwMAAAAAAAABjAQAAFQAAADKpXEGQe2/P1klUNFbOu0/AAAAP8cDAAAAAAAAAY0EAABUAAAAEtT+OUlXvz9ZJVDRWzrtPwAAAD/XAwAAAAAAAAGOBAAAVAAAAFYCjG1Rwb4/WSVQ0Vs67T8AAAA/1wMAAAAAAAABjwQAAFQAAACeMBmhWSu+P2wgeZeoQu0/AAAAP9cDAAAAAAAAAZAEAABUAAAA0KTMGF/HvT9sIHmXqELtPwAAAD/mAwAAAAAAAAGRBAAAVAAAAP4YgJBkY70/bCB5l6hC7T8AAAA/5gMAAAAAAAABkgQAAFQAAAAW01lMZzG9P2wgeZeoQu0/AAAAP/YDAAAAAAAAAZMEAABUAAAAXgHnf2+bvD9sIHmXqELtPwAAAD8FBAAAAAAAAAGUBAAAVAAAAIx1mvd0N7w/bCB5l6hC7T8AAAA/BQQAAAAAAAABlQQAAFQAAADUoycrfaG7P2wgeZeoQu0/AAAAPwUEAAAAAAAAAZYEAABUAAAAHNK0XoULuz9sIHmXqELtPwAAAD8VBAAAAAAAAAGXBAAAVAAAAGQAQpKNdbo/bCB5l6hC7T8AAAA/FQQAAAAAAAABmAQAAFQAAACsLs/Fld+5P2wgeZeoQu0/AAAAPyUEAAAAAAAAAZkEAABUAAAA81xc+Z1JuT9sIHmXqELtPwAAAD8lBAAAAAAAAAGaBAAAVAAAAFFFw+iogbg/bCB5l6hC7T8AAAA/NAQAAAAAAAABmwQAAFQAAACxLSrYs7m3P2wgeZeoQu0/AAAAPzQEAAAAAAAAAZwEAABUAAAAEBaRx77xtj9sIHmXqELtPwAAAD9EBAAAAAAAAAGdBAAAVAAAAFhEHvvGW7Y/bCB5l6hC7T8AAAA/RAQAAAAAAAABngQAAFQAAACIuNFyzPe1P2wgeZeoQu0/AAAAP1QEAAAAAAAAAZ8EAABUAAAA56A4YtcvtT9sIHmXqELtPwAAAD9UBAAAAAAAAAGgBAAAVAAAABcV7Nncy7Q/bCB5l6hC7T8AAAA/YwQAAAAAAAABoQQAAFQAAABGiZ9R4me0P2wgeZeoQu0/AAAAP2MEAAAAAAAAAaIEAABUAAAAjbcsherRsz9sIHmXqELtPwAAAD9zBAAAAAAAAAGjBAAAVAAAAL0r4PzvbbM/bCB5l6hC7T8AAAA/ggQAAAAAAAABpAQAAFQAAADtn5N09QmzP2wgeZeoQu0/AAAAP4IEAAAAAAAAAaUEAABUAAAABVptMPjXsj9sIHmXqELtPwAAAD+CBAAAAAAAAAGmBAAAVAAAAB0UR+z6pbI/bCB5l6hC7T8AAAA/kgQAAAAAAAABpwQAAFQAAAA0ziCo/XOyP2wgeZeoQu0/AAAAP7EEAAAAAAAAAagEAABUAAAATIj6YwBCsj9sIHmXqELtPwAAAD/RBAAAAAAAAAGpBAAAVAAAAGRC1B8DELI/bCB5l6hC7T8AAAA/4AQAAAAAAAABqgQAAFQAAACUtoeXCKyxP2wgeZeoQu0/AAAAP+AEAAAAAAAAAasEAABUAAAArHBhUwt6sT9sIHmXqELtPwAAAD/gBAAAAAAAAAGsBAAAVAAAAMQqOw8OSLE/bCB5l6hC7T8AAAA/8AQAAAAAAAABrQQAAFQAAADc5BTLEBaxP2wgeZeoQu0/AAAAP/AEAAAAAAAAAa4EAABUAAAA857uhhPksD9sIHmXqELtPwAAAD//BAAAAAAAAAGvBAAAVAAAACITov4YgLA/bCB5l6hC7T8AAAA/DwUAAAAAAAABsAQAAFQAAABSh1V2HhywP2wgeZeoQu0/AAAAPw8FAAAAAAAAAbEEAABUAAAAMmvFU00Mrz9sIHmXqELtPwAAAD8PBQAAAAAAAAGyBAAAVAAAAJJTLENYRK4/bCB5l6hC7T8AAAA/HwUAAAAAAAABswQAAFQAAAAisEaqaBitP2wgeZeoQu0/AAAAPx8FAAAAAAAAAbQEAABUAAAAsAxhEXnsqz9sIHmXqELtPwAAAD8uBQAAAAAAAAG1BAAAVAAAAOCAFIl+iKs/bCB5l6hC7T8AAAA/LgUAAAAAAAABtgQAAFQAAAAQ9ccAhCSrP2wgeZeoQu0/AAAAPz4FAAAAAAAAAbcEAABUAAAAQGl7eInAqj9sIHmXqELtPwAAAD9OBQAAAAAAAAG4BAAAVAAAAHDdLvCOXKo/bCB5l6hC7T8AAAA/fAUAAAAAAAABuQQAAFQAAACgUeJnlPipP2wgeZeoQu0/AAAAP5wFAAAAAAAAAboEAABUAAAAADpJV58wqT9sIHmXqELtPwAAAD+cBQAAAAAAAAG7BAAAVAAAACyu/M6kzKg/bCB5l6hC7T8AAAA/qwUAAAAAAAABvAQAAFQAAAC8Chc2taCnP2wgeZeoQu0/AAAAP6sFAAAAAAAAAb0EAABUAAAA7H7Krbo8pz9sIHmXqELtPwAAAD+7BQAAAAAAAAG+BAAAVAAAAExnMZ3FdKY/bCB5l6hC7T8AAAA/uwUAAAAAAAABvwQAAFQAAACqT5iM0KylP2wgeZeoQu0/AAAAP9oFAAAAAAAAAcAEAABUAAAAOqyy8+CApD9sIHmXqELtPwAAAD/qBQAAAAAAAAHBBAAAVAAAACrxM0r8jKI/bCB5l6hC7T8AAAA/CQYAAAAAAAABwgQAAFQAAABYZefBASmiP2wgeZeoQu0/AAAAPxkGAAAAAAAAAcMEAABUAAAAiNmaOQfFoT9sIHmXqELtPwAAAD8YBwAAAAAAAAHEBAAAVAAAALhNTrEMYaE/bCB5l6hC7T8AAAA/GAcAAAAAAAABxQQAAFQAAADowQEpEv2gP2wgeZeoQu0/AAAAPzgHAAAAAAAAAcYEAABUAAAAnHuZUodV1j/yLlGFWtnuPwAAAD8AAAAAAAAAAAHHBAAAVAAAAJx7mVKHVdY/Bip6S6fh7j8AAAA/jAAAAAAAAAAByAQAAFQAAACQnqz0hW7WPwYqekun4e4/AAAAP5wAAAAAAAAAAckEAABUAAAAeOTSOIOg1j8WJaMR9OnuPwAAAD+sAAAAAAAAAAHKBAAAVAAAAGAq+XyA0tY/FiWjEfTp7j8AAAA/rAAAAAAAAAABywQAAFQAAADCASkS/RDXPxYloxH06e4/AAAAP6wAAAAAAAAAAcwEAABUAAAAn2pi+Phb1z8qIMzXQPLuPwAAAD/LAAAAAAAAAAHNBAAAVAAAAHvTm970ptc/ThYeZNoC7z8AAAA/5gAAAAAAAAABzgQAAFQAAAD3U27V5bnYP3QMcPBzE+8/AAAAP/YAAAAAAAAAAc8EAABUAAAA4JmUGePr2D+GB5m2wBvvPwAAAD/2AAAAAAAAAAHQBAAAVAAAAEJxxK5fKtk/hgeZtsAb7z8AAAA/9gAAAAAAAAAB0QQAAFQAAACwJeGh3U/ZP4YHmbbAG+8/AAAAPwYBAAAAAAAAAdIEAABUAAAAmWsH5tqB2T+YAsJ8DSTvPwAAAD8GAQAAAAAAAAHTBAAAVAAAAAcgJNlYp9k/mALCfA0k7z8AAAA/FQEAAAAAAAAB1AQAAFQAAAD7Qjd7V8DZP5gCwnwNJO8/AAAAPxUBAAAAAAAAAdUEAABUAAAAafdTbtXl2T+YAsJ8DSTvPwAAAD8lAQAAAAAAAAHWBAAAVAAAANercGFTC9o/qv3qQlos7z8AAAA/JQEAAAAAAAAB1wQAAFQAAABFYI1U0TDaP6r96kJaLO8/AAAAPzUBAAAAAAAAAdgEAABUAAAAqDe96U1v2j+q/epCWizvPwAAAD9EAQAAAAAAAAHZBAAAVAAAAISg9s9Juto/qv3qQlos7z8AAAA/RAEAAAAAAAAB2gQAAFQAAABgCTC2RQXbP7z4EwmnNO8/AAAAP0QBAAAAAAAAAdsEAABUAAAAMJV8PkBp2z+8+BMJpzTvPwAAAD9UAQAAAAAAAAHcBAAAVAAAAHuy0he62ds/vPgTCac07z8AAAA/VAEAAAAAAAAB3QQAAFQAAAA/YTJCs1bcP9DzPM/zPO8/AAAAP2MBAAAAAAAAAd4EAABUAAAAAxCSbKzT3D/Q8zzP8zzvPwAAAD9jAQAAAAAAAAHfBAAAVAAAAEFQ++ckXd0/4u5llUBF7z8AAAA/cwEAAAAAAAAB4AQAAFQAAACNbVHBns3dP/TpjluNTe8/AAAAP3MBAAAAAAAAAeEEAABUAAAAXfmdSZkx3j8G5bch2lXvPwAAAD+DAQAAAAAAAAHiBAAAVAAAAMDQzd4VcN4/GuDg5yZe7z8AAAA/kgEAAAAAAAAB4wQAAFQAAACcOQfFEbvePyzbCa5zZu8/AAAAP5IBAAAAAAAAAeQEAABUAAAAhH8tCQ/t3j8s2wmuc2bvPwAAAD+SAQAAAAAAAAHlBAAAVAAAAPIzSvyMEt8/LNsJrnNm7z8AAAA/ogEAAAAAAAAB5gQAAFQAAADaeXBAikTfPyzbCa5zZu8/AAAAP6IBAAAAAAAAAecEAABUAAAAzpyD4ohd3z8s2wmuc2bvPwAAAD+yAQAAAAAAAAHoBAAAVAAAAMK/loSHdt8/LNsJrnNm7z8AAAA/0QEAAAAAAAAB6QQAAFQAAAAYutm7As7fPyzbCa5zZu8/AAAAP9EBAAAAAAAAAeoEAABUAAAAAAAAAAAA4D8a4ODnJl7vPwAAAD/gAQAAAAAAAAHrBAAAVAAAAHqRCVF/DOA/BuW3IdpV7z8AAAA/4AEAAAAAAAAB7AQAAFQAAAButBzzfSXgPwbltyHaVe8/AAAAP/ABAAAAAAAAAe0EAABUAAAApQ6r7Dw44D/i7mWVQEXvPwAAAD/wAQAAAAAAAAHuBAAAVAAAANxoOeb7SuA/4u5llUBF7z8AAAA/AAIAAAAAAAAB7wQAAFQAAABW+kI3e1fgP9DzPM/zPO8/AAAAPwACAAAAAAAAAfAEAABUAAAA0ItMiPpj4D/Q8zzP8zzvPwAAAD8PAgAAAAAAAAHxBAAAVAAAAI1U0TA6auA/vPgTCac07z8AAAA/DwIAAAAAAAAB8gQAAFQAAABKHVbZeXDgP6r96kJaLO8/AAAAP4wCAAAAAAAAAfMEAABUAAAAxK5fKvl84D+q/epCWizvPwAAAD+MAgAAAAAAAAH0BAAAVAAAAIF35NI4g+A/mALCfA0k7z8AAAA/nAIAAAAAAAAB9QQAAFQAAAA+QGl7eIngP5gCwnwNJO8/AAAAP5wCAAAAAAAAAfYEAABUAAAA+wjuI7iP4D+YAsJ8DSTvPwAAAD+sAgAAAAAAAAH3BAAAVAAAAPsI7iO4j+A/hgeZtsAb7z8AAAA/rAIAAAAAAAAB+AQAAFQAAAC50XLM95XgP4YHmbbAG+8/AAAAP7sCAAAAAAAAAfkEAABUAAAAudFyzPeV4D90DHDwcxPvPwAAAD+7AgAAAAAAAAH6BAAAVAAAAHaa93Q3nOA/dAxw8HMT7z8AAAA/ywIAAAAAAAAB+wQAAFQAAAB2mvd0N5zgP2ARRyonC+8/AAAAP/oCAAAAAAAAAfwEAABUAAAAM2N8HXei4D9gEUcqJwvvPwAAAD/6AgAAAAAAAAH9BAAAVAAAADNjfB13ouA/ThYeZNoC7z8AAAA/+gIAAAAAAAAB/gQAAFQAAADwKwHGtqjgPzwb9Z2N+u4/AAAAPwkDAAAAAAAAAf8EAABUAAAA8CsBxrao4D8qIMzXQPLuPwAAAD8JAwAAAAAAAAEABQAAVAAAAK30hW72ruA/FiWjEfTp7j8AAAA/GQMAAAAAAAABAQUAAFQAAACt9IVu9q7gPwYqekun4e4/AAAAPxkDAAAAAAAAAQIFAABUAAAAar0KFza14D/yLlGFWtnuPwAAAD8ZAwAAAAAAAAEDBQAAVAAAAGq9Chc2teA/3zMovw3R7j8AAAA/KAMAAAAAAAABBAUAAFQAAABqvQoXNrXgP844//jAyO4/AAAAPzgDAAAAAAAAAQUFAABUAAAAJ4aPv3W74D+7PdYydMDuPwAAAD84AwAAAAAAAAEGBQAAVAAAACeGj791u+A/qEKtbCe47j8AAAA/VwMAAAAAAAABBwUAAFQAAAAnho+/dbvgP4RMW+CNp+4/AAAAP1cDAAAAAAAAAQgFAABUAAAA5E4UaLXB4D9xUTIaQZ/uPwAAAD9XAwAAAAAAAAEJBQAAVAAAAOROFGi1weA/X1YJVPSW7j8AAAA/VwMAAAAAAAABCgUAAFQAAAChF5kQ9cfgPzpgt8dahu4/AAAAP2cDAAAAAAAAAQsFAABUAAAAoReZEPXH4D8oZY4BDn7uPwAAAD9nAwAAAAAAAAEMBQAAVAAAAKEXmRD1x+A/A288dXRt7j8AAAA/dgMAAAAAAAABDQUAAFQAAAChF5kQ9cfgP/FzE68nZe4/AAAAP3YDAAAAAAAAAQ4FAABUAAAAoReZEPXH4D/LfcEijlTuPwAAAD+GAwAAAAAAAAEPBQAAVAAAAKEXmRD1x+A/uoKYXEFM7j8AAAA/hgMAAAAAAAABEAUAAFQAAAChF5kQ9cfgP5SMRtCnO+4/AAAAP5YDAAAAAAAAAREFAABUAAAAoReZEPXH4D9wlvRDDivuPwAAAD+WAwAAAAAAAAESBQAAVAAAAKEXmRD1x+A/OKV58ScS7j8AAAA/pQMAAAAAAAABEwUAAFQAAAChF5kQ9cfgPxSvJ2WOAe4/AAAAP7UDAAAAAAAAARQFAABUAAAA5E4UaLXB4D/uuNXY9PDtPwAAAD+1AwAAAAAAAAEVBQAAVAAAAOROFGi1weA/ysKDTFvg7T8AAAA/xAMAAAAAAAABFgUAAFQAAAAnho+/dbvgP5PRCPp0x+0/AAAAP8QDAAAAAAAAARcFAABUAAAArfSFbvau4D9t27Zt27btPwAAAD/UAwAAAAAAAAEYBQAAVAAAAK30hW72ruA/XOCNp46u7T8AAAA/1AMAAAAAAAABGQUAAFQAAADwKwHGtqjgPzbqOxv1ne0/AAAAP+QDAAAAAAAAARoFAABUAAAA8CsBxrao4D8k7xJVqJXtPwAAAD/kAwAAAAAAAAEbBQAAVAAAADNjfB13ouA/JO8SVaiV7T8AAAA/8wMAAAAAAAABHAUAAFQAAAAzY3wdd6LgP//4wMgOhe0/AAAAP/MDAAAAAAAAAR0FAABUAAAAM2N8HXei4D/t/ZcCwnztPwAAAD8DBAAAAAAAAAEeBQAAVAAAADNjfB13ouA/2gJvPHV07T8AAAA/EwQAAAAAAAABHwUAAFQAAAB2mvd0N5zgP8gHRnYobO0/AAAAPyIEAAAAAAAAASAFAABUAAAAdpr3dDec4D+2DB2w22PtPwAAAD8yBAAAAAAAAAEhBQAAVAAAAHaa93Q3nOA/oxH06Y5b7T8AAAA/QQQAAAAAAAABIgUAAFQAAAB2mvd0N5zgP5AWyyNCU+0/AAAAP2EEAAAAAAAAASMFAABUAAAAdpr3dDec4D9/G6Jd9UrtPwAAAD9hBAAAAAAAAAEkBQAAVAAAALnRcsz3leA/bCB5l6hC7T8AAAA/gAQAAAAAAAABJQUAAFQAAAC50XLM95XgP1klUNFbOu0/AAAAP5AEAAAAAAAAASYFAABUAAAA+wjuI7iP4D9ZJVDRWzrtPwAAAD+vBAAAAAAAAAEnBQAAVAAAAPsI7iO4j+A/RyonCw8y7T8AAAA/rwQAAAAAAAABKAUAAFQAAAA+QGl7eIngP0cqJwsPMu0/AAAAP68EAAAAAAAAASkFAABUAAAAPkBpe3iJ4D81L/5EwintPwAAAD++BAAAAAAAAAEqBQAAVAAAAIF35NI4g+A/NS/+RMIp7T8AAAA/vgQAAAAAAAABKwUAAFQAAADErl8q+XzgPyI01X51Ie0/AAAAP74EAAAAAAAAASwFAABUAAAASh1W2Xlw4D8QOay4KBntPwAAAD/eBAAAAAAAAAEtBQAAVAAAAOhFJkT9MeA//T2D8tsQ7T8AAAA/3gQAAAAAAAABLgUAAFQAAAD0IhOi/hjgP/09g/LbEO0/AAAAP+0EAAAAAAAAAS8FAABUAAAAAAAAAAAA4D/rQlosjwjtPwAAAD/tBAAAAAAAAAEwBQAAVAAAAJJL4wyC2t8/60JaLI8I7T8AAAA//QQAAAAAAAABMQUAAFQAAACqBb3IhKjfP+tCWiyPCO0/AAAAP/0EAAAAAAAAATIFAABUAAAASC6NMwhq3z/rQlosjwjtPwAAAD8NBQAAAAAAAAEzBQAAVAAAAGDoZu8KON8/2UcxZkIA7T8AAAA/FgUAAAAAAAABNAUAAFQAAADyM0r8jBLfP9lHMWZCAO0/AAAAPyUFAAAAAAAAATUFAABUAAAAkFwaZxDU3j/GTAig9ffsPwAAAD8lBQAAAAAAAAE2BQAAVAAAAC6F6tGTld4/s1Hf2ajv7D8AAAA/NQUAAAAAAAABNwUAAFQAAABFP8SNlmPeP7NR39mo7+w/AAAAPzUFAAAAAAAAATgFAABUAAAAXfmdSZkx3j+zUd/ZqO/sPwAAAD9EBQAAAAAAAAE5BQAAVAAAAPshbrQc890/s1Hf2ajv7D8AAAA/RAUAAAAAAAABOgUAAFQAAAAfuTTOIKjdP7NR39mo7+w/AAAAP1QFAAAAAAAAATsFAABUAAAAQVD75yRd3T+iVrYTXOfsPwAAAD9UBQAAAAAAAAE8BQAAVAAAAOtVuLCpBd0/ola2E1zn7D8AAAA/ZAUAAAAAAAABPQUAAFQAAAAP7X7KrbrcP6JWthNc5+w/AAAAP3MFAAAAAAAAAT4FAABUAAAAufI7kzJj3D+iVrYTXOfsPwAAAD9zBQAAAAAAAAE/BQAAVAAAAN2JAq02GNw/ola2E1zn7D8AAAA/gwUAAAAAAAABQAUAAFQAAAB7stIXutnbP6JWthNc5+w/AAAAP4MFAAAAAAAAAUEFAABUAAAAJLiP4D6C2z+iVrYTXOfsPwAAAD+TBQAAAAAAAAFCBQAAVAAAAM69TKnDKts/ola2E1zn7D8AAAA/ogUAAAAAAAABQwUAAFQAAABs5hwUR+zaP6JWthNc5+w/AAAAP6IFAAAAAAAAAUQFAABUAAAAkH3jLUuh2j+iVrYTXOfsPwAAAD+iBQAAAAAAAAFFBQAAVAAAAKg3velNb9o/ola2E1zn7D8AAAA/ogUAAAAAAAABRgUAAFQAAAA6g6D2z0naP6JWthNc5+w/AAAAP7IFAAAAAAAAAUcFAABUAAAAy86DA1Ik2j+iVrYTXOfsPwAAAD/BBQAAAAAAAAFIBQAAVAAAAOOIXb9U8tk/ola2E1zn7D8AAAA/wQUAAAAAAAABSQUAAFQAAACBsS0q2LPZP6JWthNc5+w/AAAAP9EFAAAAAAAAAUoFAABUAAAApEj0Q9xo2T+iVrYTXOfsPwAAAD/RBQAAAAAAAAFLBQAAVAAAAMjful3gHdk/j1uNTQ/f7D8AAAA/4QUAAAAAAAABTAUAAFQAAAD3U27V5bnYP49bjU0P3+w/AAAAP+EFAAAAAAAAAU0FAABUAAAAJ8ghTetV2D98YGSHwtbsPwAAAD/wBQAAAAAAAAFOBQAAVAAAAEtf6GbvCtg/fGBkh8LW7D8AAAA/8AUAAAAAAAABTwUAAFQAAAD1ZKUvdLPXP3xgZIfC1uw/AAAAPx8GAAAAAAAAAVAFAABUAAAAwgEpEv0Q1z98YGSHwtbsPwAAAD8vBgAAAAAAAAFRBQAAVAAAAEhwH8F9BNc/fGBkh8LW7D8AAAA/LwYAAAAAAAABUgUAAFQAAADO3hVw/vfWP3xgZIfC1uw/AAAAPy8GAAAAAAAAAVMFAABUAAAAVE0MH3/r1j+PW41ND9/sPwAAAD8+BgAAAAAAAAFUBQAAVAAAANq7As7/3tY/j1uNTQ/f7D8AAAA/bQYAAAAAAAABVQUAAFQAAABgKvl8gNLWP6JWthNc5+w/AAAAP20GAAAAAAAAAVYFAABUAAAA8nXciQKt1j+zUd/ZqO/sPwAAAD+NBgAAAAAAAAFXBQAAVAAAAP5SyecDlNY/xkwIoPX37D8AAAA/jQYAAAAAAAABWAUAAFQAAACEwb+WhIfWP8ZMCKD19+w/AAAAP40GAAAAAAAAAVkFAABUAAAACjC2RQV71j/ZRzFmQgDtPwAAAD+cBgAAAAAAAAFaBQAAVAAAAJCerPSFbtY//T2D8tsQ7T8AAAA/rAYAAAAAAAABWwUAAFQAAAAWDaOjBmLWP/09g/LbEO0/AAAAP7sGAAAAAAAAAVwFAABUAAAAFg2jowZi1j8QOay4KBntPwAAAD/LBgAAAAAAAAFdBQAAVAAAAJx7mVKHVdY/IjTVfnUh7T8AAAA/2wYAAAAAAAABXgUAAFQAAAAi6o8BCEnWPzUv/kTCKe0/AAAAP9sGAAAAAAAAAV8FAABUAAAAIuqPAQhJ1j9HKicLDzLtPwAAAD/qBgAAAAAAAAFgBQAAVAAAAKhYhrCIPNY/RyonCw8y7T8AAAA/6gYAAAAAAAABYQUAAFQAAAAux3xfCTDWP1klUNFbOu0/AAAAP/oGAAAAAAAAAWIFAABUAAAAOqRpvQoX1j9sIHmXqELtPwAAAD/6BgAAAAAAAAFjBQAAVAAAAMASYGyLCtY/fxuiXfVK7T8AAAA/CgcAAAAAAAABZAUAAFQAAABGgVYbDP7VP38bol31Su0/AAAAPxkHAAAAAAAAAWUFAABUAAAAzO9Myozx1T+QFssjQlPtPwAAAD8ZBwAAAAAAAAFmBQAAVAAAAMzvTMqM8dU/oxH06Y5b7T8AAAA/RwcAAAAAAAABZwUAAFQAAABSXkN5DeXVP6MR9OmOW+0/AAAAP0cHAAAAAAAAAWgFAABUAAAAUl5DeQ3l1T+2DB2w22PtPwAAAD9XBwAAAAAAAAFpBQAAVAAAANjMOSiO2NU/tgwdsNtj7T8AAAA/ZwcAAAAAAAABagUAAFQAAADYzDkojtjVP8gHRnYobO0/AAAAP3YHAAAAAAAAAWsFAABUAAAAXjsw1w7M1T/t/ZcCwnztPwAAAD92BwAAAAAAAAFsBQAAVAAAAF47MNcOzNU///jAyA6F7T8AAAA/lgcAAAAAAAABbQUAAFQAAADkqSaGj7/VPxL06Y5bje0/AAAAP5YHAAAAAAAAAW4FAABUAAAA5Kkmho+/1T8k7xJVqJXtPwAAAD+lBwAAAAAAAAFvBQAAVAAAAGoYHTUQs9U/Nuo7G/Wd7T8AAAA/pQcAAAAAAAABcAUAAFQAAABqGB01ELPVP0nlZOFBpu0/AAAAP7UHAAAAAAAAAXEFAABUAAAAahgdNRCz1T9c4I2njq7tPwAAAD/EBwAAAAAAAAFyBQAAVAAAAGoYHTUQs9U/bdu2bdu27T8AAAA/xAcAAAAAAAABcwUAAFQAAABqGB01ELPVP4DW3zMov+0/AAAAP8QHAAAAAAAAAXQFAABUAAAAahgdNRCz1T+T0Qj6dMftPwAAAD/UBwAAAAAAAAF1BQAAVAAAAGoYHTUQs9U/pswxwMHP7T8AAAA/1AcAAAAAAAABdgUAAFQAAABqGB01ELPVP7fHWoYO2O0/AAAAP+QHAAAAAAAAAXcFAABUAAAAahgdNRCz1T/KwoNMW+DtPwAAAD/kBwAAAAAAAAF4BQAAVAAAAGoYHTUQs9U/3b2sEqjo7T8AAAA/8wcAAAAAAAABeQUAAFQAAABqGB01ELPVPwG0/p5B+e0/AAAAP/MHAAAAAAAAAXoFAABUAAAAahgdNRCz1T8mqlAr2wnuPwAAAD8DCAAAAAAAAAF7BQAAVAAAAGoYHTUQs9U/OKV58ScS7j8AAAA/EwgAAAAAAAABfAUAAFQAAABqGB01ELPVP3CW9EMOK+4/AAAAPxMIAAAAAAAAAX0FAABUAAAAahgdNRCz1T+DkR0KWzPuPwAAAD8iCAAAAAAAAAF+BQAAVAAAAGoYHTUQs9U/p4dvlvRD7j8AAAA/IggAAAAAAAABfwUAAFQAAABqGB01ELPVP8t9wSKOVO4/AAAAPyIIAAAAAAAAAYAFAABUAAAAahgdNRCz1T/xcxOvJ2XuPwAAAD8yCAAAAAAAAAGBBQAAVAAAAGoYHTUQs9U/A288dXRt7j8AAAA/MggAAAAAAAABggUAAFQAAABqGB01ELPVPxVqZTvBde4/AAAAP0EIAAAAAAAAAYMFAABUAAAAahgdNRCz1T8oZY4BDn7uPwAAAD9hCAAAAAAAAAGEBQAAVAAAAGoYHTUQs9U/TVvgjaeO7j8AAAA/cAgAAAAAAAABhQUAAFQAAABqGB01ELPVP19WCVT0lu4/AAAAP7QJAAAAAAAAAYYFAABUAAAA2Mw5KI7Y1T+ETFvgjafuPwAAAD+0CQAAAAAAAAGHBQAAVAAAANjMOSiO2NU/l0eEptqv7j8AAAA/xAkAAAAAAAABiAUAAFQAAABSXkN5DeXVP6hCrWwnuO4/AAAAP8QJAAAAAAAAAYkFAABUAAAAzO9Myozx1T/OOP/4wMjuPwAAAD/UCQAAAAAAAAGKBQAAVAAAAEaBVhsM/tU/zjj/+MDI7j8AAAA/8wkAAAAAAAABiwUAAFQAAABGgVYbDP7VP98zKL8N0e4/AAAAP/MJAAAAAAAAAYwFAABUAAAA+jruRIFWiz90x63GpofvPwAAAD8AAAAAAAAAAAGNBQAAVAAAAHqZUodVdo4/iMLWjPOP7z8AAAA/AAAAAAAAAAABjgUAAFQAAABfZELUHwOQP4jC1ozzj+8/AAAAPwAAAAAAAAAAAY8FAABUAAAAn5N09QmTkT+avf9SQJjvPwAAAD8+AAAAAAAAAAGQBQAAVAAAAOd/b5ucYpk/0q56pSax7z8AAAA/bQAAAAAAAAABkQUAAFQAAADowQEpEv2gPwig9fcMyu8/AAAAP30AAAAAAAAAAZIFAABUAAAAKvEzSvyMoj8IoPX3DMrvPwAAAD99AAAAAAAAAAGTBQAAVAAAAJqUGePruKM/CKD19wzK7z8AAAA/fQAAAAAAAAABlAUAAFQAAAAKOP972+SkPxqbHr5Z0u8/AAAAP40AAAAAAAAAAZUFAABUAAAAHPN9JcDYpj8ulkeEptrvPwAAAD+cAAAAAAAAAAGWBQAAVAAAAIyWY76vBKg/LpZHhKba7z8AAAA/nAAAAAAAAAABlwUAAFQAAAAsrvzOpMyoPy6WR4Sm2u8/AAAAP6wAAAAAAAAAAZgFAABUAAAA0MWV35mUqT8ulkeEptrvPwAAAD+sAAAAAAAAAAGZBQAAVAAAAHDdLvCOXKo/LpZHhKba7z8AAAA/uwAAAAAAAAABmgUAAFQAAADggBSJfoirPy6WR4Sm2u8/AAAAP7sAAAAAAAAAAZsFAABUAAAAsAxhEXnsqz8ulkeEptrvPwAAAD/LAAAAAAAAAAGcBQAAVAAAACKwRqpoGK0/LpZHhKba7z8AAAA/ywAAAAAAAAABnQUAAFQAAADyO5MyY3ytPy6WR4Sm2u8/AAAAP9sAAAAAAAAAAZ4FAABUAAAAYt94y1Korj8ulkeEptrvPwAAAD/qAAAAAAAAAAGfBQAAVAAAACITov4YgLA/LpZHhKba7z8AAAA/6gAAAAAAAAABoAUAAFQAAADc5BTLEBaxPy6WR4Sm2u8/AAAAP/oAAAAAAAAAAaEFAABUAAAAfPyt2wXesT8ulkeEptrvPwAAAD/6AAAAAAAAAAGiBQAAVAAAADTOIKj9c7I/LpZHhKba7z8AAAA/CgEAAAAAAAABowUAAFQAAADV5bm48juzPwig9fcMyu8/AAAAPwoBAAAAAAAAAaQFAABUAAAAdf1SyecDtD8IoPX3DMrvPwAAAD8ZAQAAAAAAAAGlBQAAVAAAABcV7Nncy7Q/5Kmja3O57z8AAAA/GQEAAAAAAAABpgUAAFQAAADP5l6m1GG1P9KueqUmse8/AAAAPykBAAAAAAAAAacFAABUAAAAiLjRcsz3tT++s1Hf2ajvPwAAAD8pAQAAAAAAAAGoBQAAVAAAAECKRD/EjbY/vrNR39mo7z8AAAA/OAEAAAAAAAABqQUAAFQAAAD5W7cLvCO3P6y4KBmNoO8/AAAAPzgBAAAAAAAAAaoFAABUAAAAyecDlLaHtz+suCgZjaDvPwAAAD9IAQAAAAAAAAGrBQAAVAAAAJlzUByx67c/rLgoGY2g7z8AAAA/SAEAAAAAAAABrAUAAFQAAABp/5ykq0+4P5q9/1JAmO8/AAAAP1gBAAAAAAAAAa0FAABUAAAAOovpLKazuD+avf9SQJjvPwAAAD9YAQAAAAAAAAGuBQAAVAAAACPRD3Gj5bg/iMLWjPOP7z8AAAA/ZwEAAAAAAAABrwUAAFQAAAALFza1oBe5P4jC1ozzj+8/AAAAP3cBAAAAAAAAAbAFAABUAAAA26KCPZt7uT+IwtaM84/vPwAAAD93AQAAAAAAAAGxBQAAVAAAAKwuz8WV37k/dMetxqaH7z8AAAA/dwEAAAAAAAABsgUAAFQAAABkAEKSjXW6P3THrcamh+8/AAAAP4cBAAAAAAAAAbMFAABUAAAABBjbooI9uz9Q0Vs6DXfvPwAAAD+HAQAAAAAAAAG0BQAAVAAAAKQvdLN3Bbw/UNFbOg137z8AAAA/lgEAAAAAAAABtQUAAFQAAAAujTMIav+8PyzbCa5zZu8/AAAAP5YBAAAAAAAAAbYFAABUAAAA0KTMGF/HvT8a4ODnJl7vPwAAAD+mAQAAAAAAAAG3BQAAVAAAAFYCjG1Rwb4/BuW3IdpV7z8AAAA/pgEAAAAAAAABuAUAAFQAAAD6GSV+Rom/P/TpjluNTe8/AAAAP7UBAAAAAAAAAbkFAABUAAAAzRhfx50owD/i7mWVQEXvPwAAAD+1AQAAAAAAAAG6BQAAVAAAAME7cmmcQcA/4u5llUBF7z8AAAA/xQEAAAAAAAABuwUAAFQAAACpgZitmXPAP+LuZZVARe8/AAAAP8UBAAAAAAAAAbwFAABUAAAAkce+8ZalwD/Q8zzP8zzvPwAAAD/hAQAAAAAAAAG9BQAAVAAAAIXq0ZOVvsA/0PM8z/M87z8AAAA/8AEAAAAAAAABvgUAAFQAAAB5DeU1lNfAP9DzPM/zPO8/AAAAPwACAAAAAAAAAb8FAABUAAAAbTD415LwwD+8+BMJpzTvPwAAAD8AAgAAAAAAAAHABQAAVAAAAFV2HhyQIsE/qv3qQlos7z8AAAA/AAIAAAAAAAABwQUAAFQAAAA+vERgjVTBP5gCwnwNJO8/AAAAPwACAAAAAAAAAcIFAABUAAAAJgJrpIqGwT+GB5m2wBvvPwAAAD8QAgAAAAAAAAHDBQAAVAAAAAJrpIqG0cE/dAxw8HMT7z8AAAA/EAIAAAAAAAABxAUAAFQAAADe091wghzCP04WHmTaAu8/AAAAPx8CAAAAAAAAAcUFAABUAAAAxhkEtX9Owj8qIMzXQPLuPwAAAD8fAgAAAAAAAAHGBQAAVAAAAKKCPZt7mcI/FiWjEfTp7j8AAAA/LwIAAAAAAAABxwUAAFQAAACLyGPfeMvCP/IuUYVa2e4/AAAAPy8CAAAAAAAAAcgFAABUAAAAcw6KI3b9wj/fMyi/DdHuPwAAAD8+AgAAAAAAAAHJBQAAVAAAAFtUsGdzL8M/zjj/+MDI7j8AAAA/PgIAAAAAAAABygUAAFQAAABPd8MJckjDP6hCrWwnuO4/AAAAP04CAAAAAAAAAcsFAABUAAAAQ5rWq3Bhwz+XR4Sm2q/uPwAAAD9OAgAAAAAAAAHMBQAAVAAAADe96U1vesM/hExb4I2n7j8AAAA/XgIAAAAAAAABzQUAAFQAAAAfAxCSbKzDP19WCVT0lu4/AAAAP14CAAAAAAAAAc4FAABUAAAAFCYjNGvFwz9NW+CNp47uPwAAAD9tAgAAAAAAAAHPBQAAVAAAAAhJNtZp3sM/OmC3x1qG7j8AAAA/fQIAAAAAAAAB0AUAAFQAAADwjlwaZxDEPxVqZTvBde4/AAAAP30CAAAAAAAAAdEFAABUAAAA5bFvvGUpxD/xcxOvJ2XuPwAAAD+NAgAAAAAAAAHSBQAAVAAAANnUgl5kQsQ/y33BIo5U7j8AAAA/jQIAAAAAAAAB0wUAAFQAAADN95UAY1vEP6eHb5b0Q+4/AAAAP5wCAAAAAAAAAdQFAABUAAAAwRqpomF0xD+DkR0KWzPuPwAAAD+cAgAAAAAAAAHVBQAAVAAAALU9vERgjcQ/XZvLfcEi7j8AAAA/rAIAAAAAAAAB1gUAAFQAAACpYM/mXqbEPzilefEnEu4/AAAAP6wCAAAAAAAAAdcFAABUAAAAnYPiiF2/xD8mqlAr2wnuPwAAAD+7AgAAAAAAAAHYBQAAVAAAAJ2D4ohdv8Q/AbT+nkH57T8AAAA/uwIAAAAAAAAB2QUAAFQAAACdg+KIXb/EP929rBKo6O0/AAAAP8sCAAAAAAAAAdoFAABUAAAAnYPiiF2/xD/KwoNMW+DtPwAAAD/LAgAAAAAAAAHbBQAAVAAAAJ2D4ohdv8Q/pswxwMHP7T8AAAA/2wIAAAAAAAAB3AUAAFQAAACRpvUqXNjEP5PRCPp0x+0/AAAAP9sCAAAAAAAAAd0FAABUAAAAkab1KlzYxD+A1t8zKL/tPwAAAD/qAgAAAAAAAAHeBQAAVAAAAJGm9Spc2MQ/bdu2bdu27T8AAAA/6gIAAAAAAAAB3wUAAFQAAACRpvUqXNjEP0nlZOFBpu0/AAAAP/oCAAAAAAAAAeAFAABUAAAAkab1KlzYxD826jsb9Z3tPwAAAD/6AgAAAAAAAAHhBQAAVAAAAJGm9Spc2MQ/EvTpjluN7T8AAAA/CgMAAAAAAAAB4gUAAFQAAACRpvUqXNjEP//4wMgOhe0/AAAAPwoDAAAAAAAAAeMFAABUAAAAnYPiiF2/xD/t/ZcCwnztPwAAAD8ZAwAAAAAAAAHkBQAAVAAAAKlgz+ZepsQ/yAdGdihs7T8AAAA/GQMAAAAAAAAB5QUAAFQAAAC1PbxEYI3EP7YMHbDbY+0/AAAAPykDAAAAAAAAAeYFAABUAAAAwRqpomF0xD+jEfTpjlvtPwAAAD8pAwAAAAAAAAHnBQAAVAAAANnUgl5kQsQ/fxuiXfVK7T8AAAA/OAMAAAAAAAAB6AUAAFQAAADlsW+8ZSnEP2wgeZeoQu0/AAAAPzgDAAAAAAAAAekFAABUAAAACEk21mnewz9HKicLDzLtPwAAAD9IAwAAAAAAAAHqBQAAVAAAAB8DEJJsrMM/NS/+RMIp7T8AAAA/SAMAAAAAAAAB6wUAAFQAAAA3velNb3rDPxA5rLgoGe0/AAAAP1gDAAAAAAAAAewFAABUAAAAW1SwZ3Mvwz/rQlosjwjtPwAAAD9YAwAAAAAAAAHtBQAAVAAAAH/rdoF35MI/2UcxZkIA7T8AAAA/ZwMAAAAAAAAB7gUAAFQAAACigj2be5nCP7NR39mo7+w/AAAAP2cDAAAAAAAAAe8FAABUAAAAxhkEtX9Owj+PW41ND9/sPwAAAD93AwAAAAAAAAHwBQAAVAAAAN7T3XCCHMI/fGBkh8LW7D8AAAA/dwMAAAAAAAAB8QUAAFQAAAAOSJHoh7jBP2tlO8F1zuw/AAAAP4cDAAAAAAAAAfIFAABUAAAAJgJrpIqGwT9YahL7KMbsPwAAAD+HAwAAAAAAAAHzBQAAVAAAAD68RGCNVME/RW/pNNy97D8AAAA/lgMAAAAAAAAB9AUAAFQAAABtMPjXkvDAP0Vv6TTcvew/AAAAP5YDAAAAAAAAAfUFAABUAAAAherRk5W+wD8zdMBuj7XsPwAAAD+mAwAAAAAAAAH2BQAAVAAAAKmBmK2Zc8A/M3TAbo+17D8AAAA/pgMAAAAAAAAB9wUAAFQAAADNGF/HnSjAPyF5l6hCrew/AAAAP7UDAAAAAAAAAfgFAABUAAAA4l9LwkO7vz8heZeoQq3sPwAAAD/VAwAAAAAAAAH5BQAAVAAAAG68ZSlUj74/IXmXqEKt7D8AAAA/1QMAAAAAAAAB+gUAAFQAAAAW01lMZzG9P/yCRRypnOw/AAAAP+QDAAAAAAAAAfsFAABUAAAAXgHnf2+bvD/8gkUcqZzsPwAAAD/kAwAAAAAAAAH8BQAAVAAAALzpTW9607s//IJFHKmc7D8AAAA/9AMAAAAAAAAB/QUAAFQAAAAEGNuigj27P+mHHFZclOw/AAAAP/QDAAAAAAAAAf4FAABUAAAATEZo1oqnuj/phxxWXJTsPwAAAD/0AwAAAAAAAAH/BQAAVAAAAHy6G06QQ7o/6YccVlyU7D8AAAA/9AMAAAAAAAABAAYAAFQAAACsLs/Fld+5P9eM848PjOw/AAAAP1EEAAAAAAAAAQEGAABUAAAAFxXs2dzLtD/FkcrJwoPsPwAAAD9RBAAAAAAAAAECBgAAVAAAAHX9UsnnA7Q/xZHKycKD7D8AAAA/YQQAAAAAAAABAwYAAFQAAAC9K+D8722zP8WRysnCg+w/AAAAP2EEAAAAAAAAAQQGAABUAAAA7Z+TdPUJsz/FkcrJwoPsPwAAAD9hBAAAAAAAAAEFBgAAVAAAAB0UR+z6pbI/xZHKycKD7D8AAAA/cQQAAAAAAAABBgYAAFQAAABMiPpjAEKyP8WRysnCg+w/AAAAP4AEAAAAAAAAAQcGAABUAAAAZELUHwMQsj/FkcrJwoPsPwAAAD+ABAAAAAAAAAEIBgAAVAAAAKxwYVMLerE/14zzjw+M7D8AAAA/kAQAAAAAAAABCQYAAFQAAADEKjsPDkixP9eM848PjOw/AAAAP5AEAAAAAAAAAQoGAABUAAAA857uhhPksD/phxxWXJTsPwAAAD+fBAAAAAAAAAELBgAAVAAAACITov4YgLA/6YccVlyU7D8AAAA/nwQAAAAAAAABDAYAAFQAAABSh1V2HhywP/yCRRypnOw/AAAAP68EAAAAAAAAAQ0GAABUAAAABPcR3Edwrz/8gkUcqZzsPwAAAD+vBAAAAAAAAAEOBgAAVAAAAJJTLENYRK4/IXmXqEKt7D8AAAA/vwQAAAAAAAABDwYAAFQAAAAisEaqaBitPzN0wG6Ptew/AAAAP78EAAAAAAAAARAGAABUAAAAgpitmXNQrD9Fb+k03L3sPwAAAD/OBAAAAAAAAAERBgAAVAAAAEBpe3iJwKo/WGoS+yjG7D8AAAA/zgQAAAAAAAABEgYAAFQAAADQxZXfmZSpP3xgZIfC1uw/AAAAP94EAAAAAAAAARMGAABUAAAAXCKwRqpoqD98YGSHwtbsPwAAAD/eBAAAAAAAAAEUBgAAVAAAALwKFza1oKc/j1uNTQ/f7D8AAAA/7gQAAAAAAAABFQYAAFQAAABMZzGdxXSmP6JWthNc5+w/AAAAP+4EAAAAAAAAARYGAABUAAAAfNvkFMsQpj+zUd/ZqO/sPwAAAD/9BAAAAAAAAAEXBgAAVAAAANrDSwTWSKU/xkwIoPX37D8AAAA/DQUAAAAAAAABGAYAAFQAAAA6rLLz4ICkP8ZMCKD19+w/AAAAPw0FAAAAAAAAARkGAABUAAAAaiBma+YcpD/GTAig9ffsPwAAAD8NBQAAAAAAAAEaBgAAVAAAAJqUGePruKM/2UcxZkIA7T8AAAA/HAUAAAAAAAABGwYAAFQAAADKCM1a8VSjP9lHMWZCAO0/AAAAPxwFAAAAAAAAARwGAABUAAAAKvEzSvyMoj/ZRzFmQgDtPwAAAD8sBQAAAAAAAAEdBgAAVAAAAFhl58EBKaI/60JaLI8I7T8AAAA/LAUAAAAAAAABHgYAAFQAAADowQEpEv2gP/09g/LbEO0/AAAAPzwFAAAAAAAAAR8GAABUAAAARqpoGB01oD/9PYPy2xDtPwAAAD88BQAAAAAAAAEgBgAAVAAAAAv2bO5lSp0/IjTVfnUh7T8AAAA/SwUAAAAAAAABIQYAAFQAAACHlwiskSqaPyI01X51Ie0/AAAAP0sFAAAAAAAAASIGAABUAAAAxQlySNN6lT9HKicLDzLtPwAAAD9bBQAAAAAAAAEjBgAAVAAAAJ+TdPUJk5E/bCB5l6hC7T8AAAA/WwUAAAAAAAABJAYAAFQAAAA6aiBma+aMP6MR9OmOW+0/AAAAP2sFAAAAAAAAASUGAABUAAAAsk7znu6Ggz/IB0Z2KGztPwAAAD9rBQAAAAAAAAEmBgAAVAAAANyBuXZgrn0/7f2XAsJ87T8AAAA/egUAAAAAAAABJwYAAFQAAADYxPDxt253PxL06Y5bje0/AAAAP3oFAAAAAAAAASgGAABUAAAAUGaMr+NOdD8k7xJVqJXtPwAAAD+KBQAAAAAAAAEpBgAAVAAAANAHKG0PL3E/Nuo7G/Wd7T8AAAA/igUAAAAAAAABKgYAAFQAAADQByhtDy9xP0nlZOFBpu0/AAAAP5kFAAAAAAAAASsGAABUAAAAmFKHVXYebD9J5WThQabtPwAAAD+ZBQAAAAAAAAEsBgAAVAAAAJhSh1V2Hmw/XOCNp46u7T8AAAA/qQUAAAAAAAABLQYAAFQAAACYUodVdh5sP23btm3btu0/AAAAP8gFAAAAAAAAAS4GAABUAAAAmFKHVXYebD+A1t8zKL/tPwAAAD/IBQAAAAAAAAEvBgAAVAAAAJhSh1V2Hmw/k9EI+nTH7T8AAAA/yAUAAAAAAAABMAYAAFQAAACYUodVdh5sP6bMMcDBz+0/AAAAP9gFAAAAAAAAATEGAABUAAAAmFKHVXYebD/KwoNMW+DtPwAAAD/YBQAAAAAAAAEyBgAAVAAAAJhSh1V2Hmw/7rjV2PTw7T8AAAA/6AUAAAAAAAABMwYAAFQAAACYUodVdh5sPxSvJ2WOAe4/AAAAP+gFAAAAAAAAATQGAABUAAAAmFKHVXYebD9LoKK3dBruPwAAAD/3BQAAAAAAAAE1BgAAVAAAAJhSh1V2Hmw/cJb0Qw4r7j8AAAA/EQYAAAAAAAABNgYAAFQAAACYUodVdh5sP5SMRtCnO+4/AAAAPxEGAAAAAAAAATcGAABUAAAAmFKHVXYebD+6gphcQUzuPwAAAD8gBgAAAAAAAAE4BgAAVAAAAJhSh1V2Hmw/3njq6Npc7j8AAAA/IAYAAAAAAAABOQYAAFQAAACYUodVdh5sPxVqZTvBde4/AAAAPzAGAAAAAAAAAToGAABUAAAAmFKHVXYebD86YLfHWobuPwAAAD8wBgAAAAAAAAE7BgAAVAAAAJhSh1V2Hmw/X1YJVPSW7j8AAAA/QAYAAAAAAAABPAYAAFQAAABQZoyv4050P4RMW+CNp+4/AAAAP0AGAAAAAAAAAT0GAABUAAAA2MTw8bdudz+oQq1sJ7juPwAAAD9PBgAAAAAAAAE+BgAAVAAAANyBuXZgrn0/zjj/+MDI7j8AAAA/TwYAAAAAAAABPwYAAFQAAACyTvOe7oaDP/IuUYVa2e4/AAAAP18GAAAAAAAAAUAGAABUAAAAMq1X4cKmhj8WJaMR9OnuPwAAAD9fBgAAAAAAAAFBBgAAVAAAAPo67kSBVos/PBv1nY367j8AAAA/XwYAAAAAAAABQgYAAFQAAAB6mVKHVXaOP2ARRyonC+8/AAAAP28GAAAAAAAAAUMGAABUAAAAn5N09QmTkT90DHDwcxPvPwAAAD9+BgAAAAAAAAFEBgAAVAAAAOHCphb0IpM/mALCfA0k7z8AAAA/fgYAAAAAAAABRQYAAFQAAAAj8tg33rKUP6r96kJaLO8/AAAAP44GAAAAAAAAAUYGAABUAAAAZSELWchClj+8+BMJpzTvPwAAAD+OBgAAAAAAAAFHBgAAVAAAAKVQPXqy0pc/0PM8z/M87z8AAAA/nQYAAAAAAAABSAYAAFQAAADnf2+bnGKZP+LuZZVARe8/AAAAP60GAAAAAAAAAUkGAABUAAAAh5cIrJEqmj/i7mWVQEXvPwAAAD+9BgAAAAAAAAFKBgAAVAAAAAv2bO5lSp0/9OmOW41N7z8AAAA/vQYAAAAAAAABSwYAAFQAAABNJZ8PUNqeP/TpjluNTe8/AAAAP70GAAAAAAAAAUwGAABUAAAAFja1oBeZoD/06Y5bjU3vPwAAAD/MBgAAAAAAAAFNBgAAVAAAAMoIzVrxVKM/9OmOW41N7z8AAAA/zAYAAAAAAAABTgYAAFQAAADaw0sE1kilP/TpjluNTe8/AAAAP9wGAAAAAAAAAU8GAABUAAAAvAoXNrWgpz/06Y5bjU3vPwAAAD/cBgAAAAAAAAFQBgAAVAAAAHDdLvCOXKo/9OmOW41N7z8AAAA/7AYAAAAAAAABUQYAAFQAAACCmK2Zc1CsP+LuZZVARe8/AAAAP+wGAAAAAAAAAVIGAABUAAAAIrBGqmgYrT/i7mWVQEXvPwAAAD/7BgAAAAAAAAFTBgAAVAAAAJJTLENYRK4/4u5llUBF7z8AAAA/+wYAAAAAAAABVAYAAFQAAAAya8VTTQyvP9DzPM/zPO8/AAAAPwsHAAAAAAAAAVUGAABUAAAABPcR3Edwrz/Q8zzP8zzvPwAAAD8LBwAAAAAAAAFWBgAAVAAAANSCXmRC1K8/vPgTCac07z8AAAA/KgcAAAAAAAABVwYAAFQAAABSh1V2HhywP7z4EwmnNO8/AAAAP1kHAAAAAAAAAVgGAABUAAAAUodVdh4csD+q/epCWizvPwAAAD94BwAAAAAAAAFZBgAAVAAAADrNe7obTrA/mALCfA0k7z8AAAA/eAcAAAAAAAABWgYAAFQAAAA6zXu6G06wP4YHmbbAG+8/AAAAP4gHAAAAAAAAAVsGAABUAAAAIhOi/hiAsD+GB5m2wBvvPwAAAD+XBwAAAAAAAAs=</ink>
</athena>
</file>

<file path=customXml/item1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CgKwAAAAAAAAX0////DEFjdGlvblR5cGVWMQEAAAAHdmFsdWVfXwAIAgAAAAAAAAABBQAAAAQAAAAJDQAAAAkOAAAAf1YAAAAAAAAB8f////T///8AAAAAAQYAAAAEAAAACRAAAAAJEQAAAAtgAAAAAAAAAe7////0////AAAAAAEHAAAABAAAAAkTAAAACRQAAABWtAAAAAAAAAHr////9P///wAAAAABCAAAAAQAAAAJFgAAAAkXAAAAmgkBAAAAAAAB6P////T///8AAAAABQkAAAANQ2xlYXJDYW52YXNWMQIAAAAJU3RhcnRUaW1lBFR5cGUABBAMQWN0aW9uVHlwZVYxAgAAAAIAAADgSQEAAAAAAAHn////9P///wAAAAAFCgAAAA9QZW5BdHRyaWJ1dGVzVjEKAAAAB19jb2xvckEHX2NvbG9yUgdfY29sb3JHB19jb2xvckIKRml0VG9DdXJ2ZQZIZWlnaHQOSWdub3JlUHJlc3N1cmUNSXNIaWdobGlnaHRlcgVTaGFwZQVXaWR0aAAAAAAAAAAABAACAgICAQYBAQxCcnVzaFNoYXBlVjECAAAABgIAAAD/AJ5JAAAAAAAAACJAAAAF5v///wxCcnVzaFNoYXBlVjEBAAAAB3ZhbHVlX18ACAIAAAABAAAAAAAAAAAAIkAFCwAAAApJbmtUcmFjZVYxAwAAAA1MaXN0YDErX2l0ZW1zDExpc3RgMStfc2l6ZQ9MaXN0YDErX3ZlcnNpb24EAAAYU2hhcmVkLklua2luZy5JbmtQb2ludFtdAgAAAAgIAgAAAAkbAAAAbAAAAGwAAAABDQAAAAoAAAD/AJ5JAAAAAAAAACJAAAAB5P///+b///8BAAAAAAAAAAAAIkABDgAAAAsAAAAJHQAAACkAAAApAAAAARAAAAAKAAAA/wCeSQAAAAAAAAAiQAAAAeL////m////AQAAAAAAAAAAACJAAREAAAALAAAACR8AAABCAAAAQgAAAAETAAAACgAAAP8AnkkAAAAAAAAAIkAAAAHg////5v///wEAAAAAAAAAAAAiQAEUAAAACwAAAAkhAAAAxQAAAMUAAAABFgAAAAoAAAD/AJ5JAAAAAAAAACJAAAAB3v///+b///8BAAAAAAAAAAAAIkABFwAAAAsAAAAJIwAAAPAAAADwAAAABxsAAAAAAQAAAIAA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DRQHHQAAAAABAAAAQAAAAAQKSW5rUG9pbnRWMQIAAAAJkAAAAAmRAAAACZIAAAAJkwAAAAmUAAAACZUAAAAJlgAAAAmXAAAACZgAAAAJmQAAAAmaAAAACZsAAAAJnAAAAAmdAAAACZ4AAAAJnwAAAAmgAAAACaEAAAAJogAAAAmjAAAACaQAAAAJpQAAAAmmAAAACacAAAAJqAAAAAmpAAAACaoAAAAJqwAAAAmsAAAACa0AAAAJrgAAAAmvAAAACbAAAAAJsQAAAAmyAAAACbMAAAAJtAAAAAm1AAAACbYAAAAJtwAAAAm4AAAADRcHHwAAAAABAAAAgAAAAAQKSW5rUG9pbnRWMQI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NPgchAAAAAAEAAAAAAQAABApJbmtQb2ludFYxA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NOwcjAAAAAAEAAAAAAQAABApJbmtQb2ludFYxAgA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0QBSQAAAAKSW5rUG9pbnRWMQQAAAABWAFZDlByZXNzdXJlRmFjdG9yCVRpbWVTdGFtcAAAAAAGBgsQAgAAAJgSwSP99Zw/DHV7B05Suj8AAAA/AAAAAAAAAAABJQAAACQAAACYEsEj/fWcP+rXFEflDbo/AAAAPyAAAAAAAAAAASYAAAAkAAAA2vhmaO0+nD/q1xRH5Q26PwAAAD85AQAAAAAAAAEnAAAAJAAAAF7FsvHN0Jo/6tcUR+UNuj8AAAA/SAEAAAAAAAABKAAAACQAAACgq1g2vhmaP+rXFEflDbo/AAAAP4cBAAAAAAAAASkAAAAkAAAA4pH+eq5imT/q1xRH5Q26PwAAAD+HAQAAAAAAAAEqAAAAJAAAACJ4pL+eq5g/6tcUR+UNuj8AAAA/hwEAAAAAAAABKwAAACQAAABkXkoEj/SXP+rXFEflDbo/AAAAP6UBAAAAAAAAASwAAAAkAAAApkTwSH89lz/q1xRH5Q26PwAAAD/UAQAAAAAAAAEtAAAAJAAAAOgqlo1vhpY/6tcUR+UNuj8AAAA/AwIAAAAAAAABLgAAACQAAAAqETzSX8+VP+rXFEflDbo/AAAAPxMCAAAAAAAAAS8AAAAkAAAAKhE80l/PlT8MdXsHTlK6PwAAAD8TAgAAAAAAAAEwAAAAJAAAAGz34RZQGJU/DHV7B05Suj8AAAA/IgIAAAAAAAABMQAAACQAAABs9+EWUBiVPywS4se2lro/AAAAPzICAAAAAAAAATIAAAAkAAAArt2HW0BhlD9Mr0iIH9u6PwAAAD8yAgAAAAAAAAEzAAAAJAAAAK7dh1tAYZQ/bUyvSIgfuz8AAAA/MgIAAAAAAAABNAAAACQAAADwwy2gMKqTP6+GfMlZqLs/AAAAP0ECAAAAAAAAATUAAAAkAAAAMqrT5CDzkj/PI+OJwuy7PwAAAD9BAgAAAAAAAAE2AAAAJAAAAHSQeSkRPJI/EV6wCpR1vD8AAAA/UQIAAAAAAAABNwAAACQAAAB0kHkpETySP1GYfYtl/rw/AAAAP1ECAAAAAAAAATgAAAAkAAAAtnYfbgGFkT+T0koMN4e9PwAAAD9hAgAAAAAAAAE5AAAAJAAAAPZcxbLxzZA/9al+TXFUvj8AAAA/YQIAAAAAAAABOgAAACQAAAA4Q2v34RaQPzXkS85C3b4/AAAAP3ACAAAAAAAAATsAAAAkAAAAOENr9+EWkD93HhlPFGa/PwAAAD+AAgAAAAAAAAE8AAAAJAAAAPRSInikv44/7HomSKcZwD8AAAA/kAIAAAAAAAABPQAAACQAAAB4H24BhVGNP3zJWajbO8A/AAAAP58CAAAAAAAAAT4AAAAkAAAAgLgFFEZ1ij9u78BJSivBPwAAAD+fAgAAAAAAAAE/AAAAJAAAAIC4BRRGdYo/j4wnCrNvwT8AAAA/rwIAAAAAAAABQAAAACQAAAAEhVGdJgeJP68pjsobtME/AAAAP68CAAAAAAAAAUEAAAAkAAAAiFGdJgeZhz/QxvSKhPjBPwAAAD+vAgAAAAAAAAFCAAAAJAAAAIhRnSYHmYc/YBUo67gawj8AAAA/vgIAAAAAAAABQwAAACQAAACIUZ0mB5mHP4CyjqshX8I/AAAAP84CAAAAAAAAAUQAAAAkAAAAiFGdJgeZhz+iT/VriqPCPwAAAD/OAgAAAAAAAAFFAAAAJAAAAIhRnSYHmYc/Mp4ozL7Fwj8AAAA/3gIAAAAAAAABRgAAACQAAAAMHumv5yqGP8LsWyzz58I/AAAAP94CAAAAAAAAAUcAAAAkAAAADB7pr+cqhj9TO4+MJwrDPwAAAD/eAgAAAAAAAAFIAAAAJAAAAJDqNDnIvIQ/AycprcRwwz8AAAA/7QIAAAAAAAABSQAAACQAAACQ6jQ5yLyEPyPEj20ttcM/AAAAP+0CAAAAAAAAAUoAAAAkAAAAELeAwqhOgz9FYfYtlvnDPwAAAD/9AgAAAAAAAAFLAAAAJAAAAJSDzEuJ4IE/Zf5c7v49xD8AAAA//QIAAAAAAAABTAAAACQAAACUg8xLieCBPxbq9g6cpMQ/AAAAPw0DAAAAAAAAAU0AAAAkAAAAGFAY1WlygD83h13PBOnEPwAAAD8cAwAAAAAAAAFOAAAAJAAAABhQGNVpcoA/VyTEj20txT8AAAA/HAMAAAAAAAABTwAAACQAAAAwOci8lAh+PwgQXrAKlMU/AAAAPywDAAAAAAAAAVAAAAAkAAAAMDnIvJQIfj+ZXpEQP7bFPwAAAD8sAwAAAAAAAAFRAAAAJAAAADA5yLyUCH4/SUorMdwcxj8AAAA/OwMAAAAAAAABUgAAACQAAAA80l/PVSx7P9qYXpEQP8Y/AAAAPzsDAAAAAAAAAVMAAAAkAAAARGv34RZQeD9q55HxRGHGPwAAAD87AwAAAAAAAAFUAAAAJAAAAERr9+EWUHg/i4T4sa2lxj8AAAA/SwMAAAAAAAABVQAAACQAAABEa/fhFlB4PxrTKxLix8Y/AAAAP1sDAAAAAAAAAVYAAAAkAAAATASP9NdzdT88cJLSSgzHPwAAAD9bAwAAAAAAAAFXAAAAJAAAAEwEj/TXc3U/zL7FMn8uxz8AAAA/agMAAAAAAAABWAAAACQAAABMBI/013N1P+1bLPPncsc/AAAAP2oDAAAAAAAAAVkAAAAkAAAATASP9NdzdT99ql9THJXHPwAAAD96AwAAAAAAAAFaAAAAJAAAAFSdJgeZl3I/nUfGE4XZxz8AAAA/egMAAAAAAAABWwAAACQAAABUnSYHmZdyP73kLNTtHcg/AAAAP4oDAAAAAAAAAVwAAAAkAAAAVJ0mB5mXcj9u0Mb0ioTIPwAAAD+KAwAAAAAAAAFdAAAAJAAAALhsfDO0dm8/kG0ttfPIyD8AAAA/mQMAAAAAAAABXgAAACQAAADAnqtYNr5pP0BZx9WQL8k/AAAAP5kDAAAAAAAAAV8AAAAkAAAAwJ6rWDa+aT9h9i2W+XPJPwAAAD+pAwAAAAAAAAFgAAAAJAAAAMCeq1g2vmk/gpOUVmK4yT8AAAA/qQMAAAAAAAABYQAAACQAAADAnqtYNr5pP6Iw+xbL/Mk/AAAAP7gDAAAAAAAAAWIAAAAkAAAAwJ6rWDa+aT8zfy53/x7KPwAAAD+4AwAAAAAAAAFjAAAAJAAAAMCeq1g2vmk/ws1h1zNByj8AAAA/yAMAAAAAAAABZAAAACQAAADAnqtYNr5pP1MclTdoY8o/AAAAP8gDAAAAAAAAAWUAAAAkAAAAwJ6rWDa+aT/jasiXnIXKPwAAAD/YAwAAAAAAAAFmAAAAJAAAAMCeq1g2vmk/dLn799Cnyj8AAAA/5wMAAAAAAAABZwAAACQAAADAnqtYNr5pP5RWYrg57Mo/AAAAP+cDAAAAAAAAAWgAAAAkAAAAwJ6rWDa+aT8lpZUYbg7LPwAAAD/3AwAAAAAAAAFpAAAAJAAAAMCeq1g2vmk/RUL82NZSyz8AAAA/BwQAAAAAAAABagAAACQAAAC4bHwztHZvP4d8yVmo28s/AAAAPxYEAAAAAAAAAWsAAAAkAAAATASP9NdzdT/ItpbaeWTMPwAAAD8WBAAAAAAAAAFsAAAAJAAAAEwEj/TXc3U/6FP9muKozD8AAAA/JgQAAAAAAAABbQAAACQAAABMBI/013N1PwjxY1tL7cw/AAAAPyYEAAAAAAAAAW4AAAAkAAAAPNJfz1Usez8qjsobtDHNPwAAAD81BAAAAAAAAAFvAAAAJAAAADzSX89VLHs/Sisx3Bx2zT8AAAA/NQQAAAAAAAABcAAAACQAAAA80l/PVSx7P2zIl5yFus0/AAAAP0UEAAAAAAAAAXEAAAAkAAAAMDnIvJQIfj/6Fsv8udzNPwAAAD9kBAAAAAAAAAFyAAAAJAAAABhQGNVpcoA/PFGYfYtlzj8AAAA/dAQAAAAAAAABcwAAACQAAAAYUBjVaXKAP1zu/j30qc4/AAAAP3QEAAAAAAAAAXQAAAAkAAAAGFAY1WlygD9+i2X+XO7OPwAAAD90BAAAAAAAAAF1AAAAJAAAAJSDzEuJ4IE/nijMvsUyzz8AAAA/hAQAAAAAAAABdgAAACQAAACUg8xLieCBP77FMn8ud88/AAAAP4QEAAAAAAAAAXcAAAAkAAAAlIPMS4nggT9OFGbfYpnPPwAAAD+TBAAAAAAAAAF4AAAAJAAAAJSDzEuJ4IE/AAAAAAAA0D8AAAA/kwQAAAAAAAABeQAAACQAAACUg8xLieCBP5BOM2A0ItA/AAAAP7IEAAAAAAAAAXoAAAAkAAAAlIPMS4nggT/RiADhBavQPwAAAD+yBAAAAAAAAAF7AAAAJAAAAJSDzEuJ4IE/YtczQTrN0D8AAAA/wgQAAAAAAAABfAAAACQAAACUg8xLieCBPzrNgNGIANE/AAAAP8IEAAAAAAAAAX0AAAAkAAAAlIPMS4nggT+DdJoBoxHRPwAAAD/CBAAAAAAAAAF+AAAAJAAAAJSDzEuJ4IE/E8PNYdcz0T8AAAA/0gQAAAAAAAABfwAAACQAAACUg8xLieCBP1tq55HxRNE/AAAAP+EEAAAAAAAAAYAAAAAkAAAAlIPMS4nggT/ruBryJWfRPwAAAD/xBAAAAAAAAAGBAAAAJAAAAJSDzEuJ4IE/M2A0IkB40T8AAAA/fgUAAAAAAAABggAAACQAAACUg8xLieCBPyzz53L379E/AAAAP6wFAAAAAAAAAYMAAAAkAAAAlIPMS4nggT90mgGjEQHSPwAAAD+sBQAAAAAAAAGEAAAAJAAAAJSDzEuJ4IE/vEEb0ysS0j8AAAA/vAUAAAAAAAABhQAAACQAAACUg8xLieCBPwXpNANGI9I/AAAAP9sFAAAAAAAAAYYAAAAkAAAAkOo0Oci8hD8F6TQDRiPSPwAAAD+HBgAAAAAAAAGHAAAAJAAAAPzruYpl44s/TZBOM2A00j8AAAA/hwYAAAAAAAABiAAAACQAAAB0kHkpETySP02QTjNgNNI/AAAAP5YGAAAAAAAAAYkAAAAkAAAAZF5KBI/0lz9NkE4zYDTSPwAAAD+WBgAAAAAAAAGKAAAAJAAAAJgSwSP99Zw/TZBOM2A00j8AAAA/pgYAAAAAAAABiwAAACQAAACoyUHmpUSgP02QTjNgNNI/AAAAP6YGAAAAAAAAAYwAAAAkAAAAJP31XMWyoT9NkE4zYDTSPwAAAD+2BgAAAAAAAAGNAAAAJAAAAOIWUBjVaaI/TZBOM2A00j8AAAA/tgYAAAAAAAABjgAAACQAAAB/PVexbHyjP02QTjNgNNI/AAAAP8UGAAAAAAAAAY8AAAAkAAAAXUoEj/TXoz9NkE4zYDTSPwAAAD/FBgAAAAAAAAGQAAAAJAAAAOcqlo1vhuw/0Mb0ioT46T8AAAA/AAAAAAAAAAABkQAAACQAAABSnSYHmZfsP9DG9IqE+Ok/AAAAP04AAAAAAAAAAZIAAAAkAAAAiuCR/nqu7D/QxvSKhPjpPwAAAD9OAAAAAAAAAAGTAAAAJAAAAMEj/fVcxew/0Mb0ioT46T8AAAA/XgAAAAAAAAABlAAAACQAAACVCB7pr+fsP9DG9IqE+Ok/AAAAP14AAAAAAAAAAZUAAAAkAAAANr4ZWrsP7T/QxvSKhPjpPwAAAD9tAAAAAAAAAAGWAAAAJAAAANhzFcvGN+0/0Mb0ioT46T8AAAA/fQAAAAAAAAABlwAAACQAAABI+uu5imXtP9DG9IqE+Ok/AAAAP30AAAAAAAAAAZgAAAAkAAAAt4DCqE6T7T/QxvSKhPjpPwAAAD+NAAAAAAAAAAGZAAAAJAAAACcHmZcSwe0/0Mb0ioT46T8AAAA/nAAAAAAAAAABmgAAACQAAACcobX7cAvuP9DG9IqE+Ok/AAAAP5wAAAAAAAAAAZsAAAAkAAAAobX7cAso7j/QxvSKhPjpPwAAAD+sAAAAAAAAAAGcAAAAJAAAAHWaHGReSu4/0Mb0ioT46T8AAAA/rAAAAAAAAAABnQAAACQAAACt3YdbQGHuP9DG9IqE+Ok/AAAAP6wAAAAAAAAAAZ4AAAAkAAAA5SDzUiJ47j/QxvSKhPjpPwAAAD+8AAAAAAAAAAGfAAAAJAAAAIDCqE6Tg+4/0Mb0ioT46T8AAAA/ywAAAAAAAAABoAAAACQAAADrNDnIvJTuP9DG9IqE+Ok/AAAAP8sAAAAAAAAAAaEAAAAkAAAAVKfJQeal7j/QxvSKhPjpPwAAAD/bAAAAAAAAAAGiAAAAJAAAACN4pL+eq+4/0Mb0ioT46T8AAAA/2wAAAAAAAAABowAAACQAAACM6jQ5yLzuP9DG9IqE+Ok/AAAAP+oAAAAAAAAAAaQAAAAkAAAAWrsPt4DC7j/QxvSKhPjpPwAAAD/qAAAAAAAAAAGlAAAAJAAAAMQtoDCq0+4/0Mb0ioT46T8AAAA/+gAAAAAAAAABpgAAACQAAACS/nquYtnuP9DG9IqE+Ok/AAAAP/oAAAAAAAAAAacAAAAkAAAALqAwqtPk7j/QxvSKhPjpPwAAAD8KAQAAAAAAAAGoAAAAJAAAAPtwCyiM6u4/0Mb0ioT46T8AAAA/CgEAAAAAAAABqQAAACQAAADKQealRPDuP9DG9IqE+Ok/AAAAPxkBAAAAAAAAAaoAAAAkAAAAykHmpUTw7j8t8+dy9+/pPwAAAD8ZAQAAAAAAAAGrAAAAJAAAAJcSwSP99e4/LfPncvfv6T8AAAA/KQEAAAAAAAABrAAAACQAAABm45uhtfvuPy3z53L37+k/AAAAPykBAAAAAAAAAa0AAAAkAAAAM7R2H24B7z8t8+dy9+/pPwAAAD85AQAAAAAAAAGuAAAAJAAAAAKFUZ0mB+8/LfPncvfv6T8AAAA/WAEAAAAAAAABrwAAACQAAACjOk0OMi/vP+RLzkLd3uk/AAAAP3cBAAAAAAAAAbAAAAAkAAAAdx9uAYVR7z/kS85C3d7pPwAAAD93AQAAAAAAAAGxAAAAJAAAAOGR/nquYu8/5EvOQt3e6T8AAAA/hwEAAAAAAAABsgAAACQAAAB9M7R2H27vP+RLzkLd3uk/AAAAP4cBAAAAAAAAAbMAAAAkAAAA5aVE8Eh/7z/kS85C3d7pPwAAAD+WAQAAAAAAAAG0AAAAJAAAAFEY1WlykO8/5EvOQt3e6T8AAAA/tgEAAAAAAAABtQAAACQAAAApETzSX8/vPy3z53L37+k/AAAAP7YBAAAAAAAAAbYAAAAkAAAAxbLxzdDa7z8t8+dy9+/pPwAAAD+2AQAAAAAAAAG3AAAAJAAAAJODzEuJ4O8/LfPncvfv6T8AAAA/xQEAAAAAAAABuAAAACQAAABhVKfJQebvPy3z53L37+k/AAAAP9UBAAAAAAAAAbkAAAAkAAAANLR2H24BtT8znijMvsXqPwAAAD8AAAAAAAAAAAG6AAAAJAAAAOQg81IieLQ/M54ozL7F6j8AAAA/AAAAAAAAAAABuwAAACQAAAB2mhxkXkq0PzOeKMy+xeo/AAAAPy4AAAAAAAAAAbwAAAAkAAAA5CDzUiJ4tD8znijMvsXqPwAAAD/NAQAAAAAAAAG9AAAAJAAAAFSnyUHmpbQ/M54ozL7F6j8AAAA/3AEAAAAAAAABvgAAACQAAADELaAwqtO0PzOeKMy+xeo/AAAAP/wBAAAAAAAAAb8AAAAkAAAANLR2H24BtT8znijMvsXqPwAAAD/8AQAAAAAAAAHAAAAAJAAAABLBI/31XLU/M54ozL7F6j8AAAA/CwIAAAAAAAABwQAAACQAAAASwSP99Vy1P9dxNeRLzuo/AAAAPwsCAAAAAAAAAcIAAAAkAAAAgkf667mKtT97RUL82NbqPwAAAD8bAgAAAAAAAAHDAAAAJAAAAPLN0Np9uLU/e0VC/NjW6j8AAAA/GwIAAAAAAAABxAAAACQAAABgVKfJQea1P3tFQvzY1uo/AAAAPyoCAAAAAAAAAcUAAAAkAAAA0Np9uAUUtj8fGU8UZt/qPwAAAD8qAgAAAAAAAAHGAAAAJAAAAEBhVKfJQbY/HxlPFGbf6j8AAAA/WQIAAAAAAAABxwAAACQAAAD+eq5i2fi2P8PsWyzz5+o/AAAAP1kCAAAAAAAAAcgAAAAkAAAAbgGFUZ0mtz9nwGhEgPDqPwAAAD9pAgAAAAAAAAHJAAAAJAAAAN6HW0BhVLc/Z8BoRIDw6j8AAAA/aQIAAAAAAAABygAAACQAAAAsG98Mrd23P2fAaESA8Oo/AAAAP3kCAAAAAAAAAcsAAAAkAAAAOMi8lAgeuT8MlHVcDfnqPwAAAD95AgAAAAAAAAHMAAAAJAAAAPbhFlAY1bk/r2eCdJoB6z8AAAA/iAIAAAAAAAABzQAAACQAAADkm6G1+3C7P1M7j4wnCus/AAAAP5gCAAAAAAAAAc4AAAAkAAAAEjzSX89VvD/4DpyktBLrPwAAAD+YAgAAAAAAAAHPAAAAJAAAANBVLBvfDL0/+A6cpLQS6z8AAAA/pwIAAAAAAAAB0AAAACQAAAD+9VzFsvG9P/gOnKS0Eus/AAAAP7cCAAAAAAAAAdEAAAAkAAAAnBxkXkoEvz+b4qi8QRvrPwAAAD+3AgAAAAAAAAHSAAAAJAAAAJyhtftwC8A/m+KovEEb6z8AAAA/twIAAAAAAAAB0wAAACQAAACz8c3Q2n3AP5viqLxBG+s/AAAAP8cCAAAAAAAAAdQAAAAkAAAAkv56rmLZwD9AtrXUziPrPwAAAD/HAgAAAAAAAAHVAAAAJAAAAHELKIzqNME/QLa11M4j6z8AAAA/1gIAAAAAAAAB1gAAACQAAABQGNVpcpDBP0C2tdTOI+s/AAAAP9YCAAAAAAAAAdcAAAAkAAAAv56rWDa+wT9AtrXUziPrPwAAAD/mAgAAAAAAAAHYAAAAJAAAADAlgkf668E/QLa11M4j6z8AAAA/5gIAAAAAAAAB2QAAACQAAABoaO0+3ALCP0C2tdTOI+s/AAAAP/YCAAAAAAAAAdoAAAAkAAAA1+7DLaAwwj9AtrXUziPrPwAAAD/2AgAAAAAAAAHbAAAAJAAAAA8yLyWCR8I/QLa11M4j6z8AAAA/FQMAAAAAAAAB3AAAACQAAAB+uAUURnXCP0C2tdTOI+s/AAAAPxUDAAAAAAAAAd0AAAAkAAAAtvtwCyiMwj9AtrXUziPrPwAAAD8kAwAAAAAAAAHeAAAAJAAAAO4+3AIKo8I/QLa11M4j6z8AAAA/JAMAAAAAAAAB3wAAACQAAABdxbLxzdDCP0C2tdTOI+s/AAAAPyQDAAAAAAAAAeAAAAAkAAAAlQge6a/nwj9AtrXUziPrPwAAAD80AwAAAAAAAAHhAAAAJAAAAM1LieCR/sI/QLa11M4j6z8AAAA/NAMAAAAAAAAB4gAAACQAAAAFj/TXcxXDP0C2tdTOI+s/AAAAP0QDAAAAAAAAAeMAAAAkAAAA5Juhtftwwz9AtrXUziPrPwAAAD9TAwAAAAAAAAHkAAAAJAAAAFMieKS/nsM/m+KovEEb6z8AAAA/UwMAAAAAAAAB5QAAACQAAAD667mKZePDP5viqLxBG+s/AAAAP1MDAAAAAAAAAeYAAAAkAAAAorX7cAsoxD/4DpyktBLrPwAAAD9jAwAAAAAAAAHnAAAAJAAAAEl/PVexbMQ/+A6cpLQS6z8AAAA/YwMAAAAAAAAB6AAAACQAAADwSH89V7HEP/gOnKS0Eus/AAAAP3MDAAAAAAAAAekAAAAkAAAAYM9VLBvfxD9TO4+MJwrrPwAAAD+hAwAAAAAAAAHqAAAAJAAAAK5i2fhmaMU/UzuPjCcK6z8AAAA/wQMAAAAAAAAB6wAAACQAAABVLBvfDK3FP69ngnSaAes/AAAAP9ADAAAAAAAAAewAAAAkAAAAjm+G1u7DxT8MlHVcDfnqPwAAAD/QAwAAAAAAAAHtAAAAJAAAAP71XMWy8cU/DJR1XA356j8AAAA/4AMAAAAAAAAB7gAAACQAAABtfDO0dh/GPwyUdVwN+eo/AAAAP+ADAAAAAAAAAe8AAAAkAAAApb+eq1g2xj8MlHVcDfnqPwAAAD/gAwAAAAAAAAHwAAAAJAAAAKW/nqtYNsY/Z8BoRIDw6j8AAAA/8AMAAAAAAAAB8QAAACQAAADdAgqjOk3GP2fAaESA8Oo/AAAAP/ADAAAAAAAAAfIAAAAkAAAAFUZ1mhxkxj9nwGhEgPDqPwAAAD8+BAAAAAAAAAHzAAAAJAAAAEyJ4JH+esY/Z8BoRIDw6j8AAAA/TQQAAAAAAAAB9AAAACQAAABMieCR/nrGP8PsWyzz5+o/AAAAP10EAAAAAAAAAfUAAAAkAAAAvA+3gMKoxj8fGU8UZt/qPwAAAD9tBAAAAAAAAAH2AAAAJAAAACuWjW+G1sY/HxlPFGbf6j8AAAA/bQQAAAAAAAAB9wAAACQAAABj2fhmaO3GP3tFQvzY1uo/AAAAP3wEAAAAAAAAAfgAAAAkAAAAmxxkXkoExz97RUL82NbqPwAAAD98BAAAAAAAAAH5AAAAJAAAAAqjOk0OMsc/e0VC/NjW6j8AAAA/fAQAAAAAAAAB+gAAACQAAABC5qVE8EjHP3tFQvzY1uo/AAAAP3wEAAAAAAAAAfsAAAAkAAAAHN8Mrd2Hmz+fR8YThdnvPwAAAD8AAAAAAAAAAAH8AAAAJAAAANr4ZmjtPpw/n0fGE4XZ7z8AAAA/HgAAAAAAAAAB/QAAACQAAABWLBvfDK2dP59HxhOF2e8/AAAAPy4AAAAAAAAAAf4AAAAkAAAA0l/PVSwbnz+fR8YThdnvPwAAAD8uAAAAAAAAAAH/AAAAJAAAAIfW7sMtoKA/+XO5+/fQ7z8AAAA/PQAAAAAAAAABAAEAACQAAAAk/fVcxbKhP/lzufv30O8/AAAAPz0AAAAAAAAAAQEBAAAkAAAAfz1XsWx8oz/5c7n799DvPwAAAD9NAAAAAAAAAAECAQAAJAAAALmKZeOboaU/V6Cs42rI7z8AAAA/TQAAAAAAAAABAwEAACQAAAD113MVy8anP1egrONqyO8/AAAAP1wAAAAAAAAAAQQBAAAkAAAA7T7cAgqjqj9XoKzjasjvPwAAAD9cAAAAAAAAAAEFAQAAJAAAAOWlRPBIf60/scyfy92/7z8AAAA/bAAAAAAAAAABBgEAACQAAADgDK3dh1uwPw35krNQt+8/AAAAP2wAAAAAAAAAAQcBAAAkAAAAXEBhVKfJsT8N+ZKzULfvPwAAAD98AAAAAAAAAAEIAQAAJAAAACYHmZcSwbM/ayWGm8Ou7z8AAAA/fAAAAAAAAAABCQEAACQAAACiOk0OMi+1P8VReYM2pu8/AAAAP4sAAAAAAAAAAQoBAAAkAAAAkPTXcxXLtj8hfmxrqZ3vPwAAAD+LAAAAAAAAAAELAQAAJAAAACwb3wyt3bc/IX5sa6md7z8AAAA/mwAAAAAAAAABDAEAACQAAACoTpODzEu5P3+qX1Mcle8/AAAAP5sAAAAAAAAAAQ0BAAAkAAAASHWaHGReuj9/ql9THJXvPwAAAD+rAAAAAAAAAAEOAQAAJAAAAFIieKS/nrs/f6pfUxyV7z8AAAA/qwAAAAAAAAABDwEAACQAAACCwqhOk4O8P3+qX1Mcle8/AAAAP7oAAAAAAAAAARABAAAkAAAAsGLZ+GZovT9/ql9THJXvPwAAAD+6AAAAAAAAAAERAQAAJAAAAEyJ4JH+er4/f6pfUxyV7z8AAAA/ygAAAAAAAAABEgEAACQAAAAKozpNDjK/P3+qX1Mcle8/AAAAP8oAAAAAAAAAARMBAAAkAAAAyLyUCB7pvz9/ql9THJXvPwAAAD/ZAAAAAAAAAAEUAQAAJAAAAHuuYtn4ZsA/f6pfUxyV7z8AAAA/6QAAAAAAAAABFQEAACQAAABauw+3gMLAP3+qX1Mcle8/AAAAP+kAAAAAAAAAARYBAAAkAAAAqU6Tg8xLwT8hfmxrqZ3vPwAAAD/5AAAAAAAAAAEXAQAAJAAAAPfhFlAY1cE/IX5sa6md7z8AAAA/+QAAAAAAAAABGAEAACQAAAAPMi8lgkfCPyF+bGupne8/AAAAP/kAAAAAAAAAARkBAAAkAAAAlQge6a/nwj8hfmxrqZ3vPwAAAD8IAQAAAAAAAAEaAQAAJAAAAKxYNr4ZWsM/IX5sa6md7z8AAAA/CAEAAAAAAAABGwEAACQAAADDqE6Tg8zDPyF+bGupne8/AAAAPxgBAAAAAAAAARwBAAAkAAAAETzSX89VxD8hfmxrqZ3vPwAAAD8oAQAAAAAAAAEdAQAAJAAAACiM6jQ5yMQ/f6pfUxyV7z8AAAA/KAEAAAAAAAABHgEAACQAAAA/3AIKozrFP3+qX1Mcle8/AAAAP3YBAAAAAAAAAR8BAAAkAAAAmxxkXkoExz9/ql9THJXvPwAAAD92AQAAAAAAAAEgAQAAJAAAANNfz1UsG8c/f6pfUxyV7z8AAAA/hQEAAAAAAAABIQEAACQAAAAKozpNDjLHP3+qX1Mcle8/AAAAP5UBAAAAAAAAASIBAAAkAAAAQualRPBIxz9/ql9THJXvPwAAAD+VAQAAAAAAAAEjAQAAJAAAAHopETzSX8c/f6pfUxyV7z8AAAA/pQEAAAAAAAABJAEAACQAAADpr+cqlo3HP3+qX1Mcle8/AAAAP7QBAAAAAAAAASUBAAAkAAAAIfNSInikxz9/ql9THJXvPwAAAD+0AQAAAAAAAAEmAQAAJAAAAFk2vhlau8c/f6pfUxyV7z8AAAA/tAEAAAAAAAABJwEAACQAAACReSkRPNLHP9nWUjuPjO8/AAAAP8QBAAAAAAAAASgBAAAkAAAAyLyUCB7pxz/Z1lI7j4zvPwAAAD/TAQAAAAAAAAEpAQAAJAAAAAAAAAAAAMg/2dZSO4+M7z8AAAA/IgIAAAAAAAABKgEAACQAAAA4Q2v34RbIP9nWUjuPjO8/AAAAPzECAAAAAAAAASsBAAAkAAAAcIbW7sMtyD/Z1lI7j4zvPwAAAD9BAgAAAAAAAAEsAQAAJAAAAKfJQealRMg/2dZSO4+M7z8AAAA/QQIAAAAAAAABLQEAACQAAADfDK3dh1vIP9nWUjuPjO8/AAAAP1ACAAAAAAAAAS4BAAAkAAAAT5ODzEuJyD/Z1lI7j4zvPwAAAD9QAgAAAAAAAAEvAQAAJAAAAIbW7sMtoMg/2dZSO4+M7z8AAAA/YAIAAAAAAAABMAEAACQAAAC+GVq7D7fIP9nWUjuPjO8/AAAAP2ACAAAAAAAAATEBAAAkAAAA9lzFsvHNyD/Z1lI7j4zvPwAAAD++AgAAAAAAAAEyAQAAJAAAAC6gMKrT5Mg/2dZSO4+M7z8AAAA/vgIAAAAAAAABMwEAACQAAABl45uhtfvIP9nWUjuPjO8/AAAAP80CAAAAAAAAATQBAAAkAAAAnSYHmZcSyT/Z1lI7j4zvPwAAAD/NAgAAAAAAAAE1AQAAJAAAANVpcpB5Kck/2dZSO4+M7z8AAAA/3QIAAAAAAAABNgEAACQAAAANrd2HW0DJP9nWUjuPjO8/AAAAP+0CAAAAAAAAATcBAAAkAAAARPBIfz1XyT/Z1lI7j4zvPwAAAD9qAwAAAAAAAAE4AQAAJAAAAETwSH89V8k/NQNGIwKE7z8AAAA/JAwAAAAAAAABOQEAACQAAADtuYpl45vJP0mIH9taau8/AAAAPyQMAAAAAAAAAToBAAAkAAAA7bmKZeObyT8B4QWrQFnvPwAAAD8kDAAAAAAAAAE7AQAAJAAAACT99VzFssk/XQ35krNQ7z8AAAA/NAwAAAAAAAABPAEAACQAAABcQGFUp8nJP7k57HomSO8/AAAAPzQMAAAAAAAAAT0BAAAkAAAAlIPMS4ngyT8VZt9imT/vPwAAAD9EDAAAAAAAAAE+AQAAJAAAAMzGN0Nr98k/zL7FMn8u7z8AAAA/RAwAAAAAAAABPwEAACQAAAADCqM6TQ7KP4QXrAJlHe8/AAAAP1MMAAAAAAAAAUABAAAkAAAAO00OMi8lyj/gQ5/q1xTvPwAAAD9TDAAAAAAAAAFBAQAAJAAAADtNDjIvJco/mJyFur0D7z8AAAA/YwwAAAAAAAABQgEAACQAAABzkHkpETzKP/TIeKIw++4/AAAAP3IMAAAAAAAAAUMBAAAkAAAAq9PkIPNSyj9Q9WuKo/LuPwAAAD9yDAAAAAAAAAFEAQAAJAAAAKvT5CDzUso/rCFfchbq7j8AAAA/cgwAAAAAAAABRQEAACQAAACr0+Qg81LKPwdOUlqJ4e4/AAAAP4IMAAAAAAAAAUYBAAAkAAAAq9PkIPNSyj9kekVC/NjuPwAAAD+CDAAAAAAAAAFHAQAAJAAAAOIWUBjVaco/ZHpFQvzY7j8AAAA/nQwAAAAAAAABSAEAACQAAADiFlAY1WnKP8CmOCpv0O4/AAAAP60MAAAAAAAAAUkBAAAkAAAA4hZQGNVpyj8b0ysS4sfuPwAAAD+9DAAAAAAAAAFKAQAAJAAAAOIWUBjVaco/eP8e+lS/7j8AAAA/6wwAAAAAAAABSwEAACQAAADiFlAY1WnKP/s1xVF5g+4/AAAAP/sMAAAAAAAAAUwBAAAkAAAA4hZQGNVpyj9XYrg57HruPwAAAD8LDQAAAAAAAAFNAQAAJAAAAOIWUBjVaco/s46rIV9y7j8AAAA/1g0AAAAAAAABTgEAACQAAADiFlAY1WnKPw+7ngnSae4/AAAAP+UNAAAAAAAAAU8BAAAkAAAA4hZQGNVpyj9q55HxRGHuPwAAAD/1DQAAAAAAAAFQAQAAJAAAAOIWUBjVaco/xxOF2bdY7j8AAAA/BQ4AAAAAAAABUQEAACQAAACr0+Qg81LKP8cThdm3WO4/AAAAPxQOAAAAAAAAAVIBAAAkAAAAq9PkIPNSyj8jQHjBKlDuPwAAAD8UDgAAAAAAAAFTAQAAJAAAAHOQeSkRPMo/fmxrqZ1H7j8AAAA/JA4AAAAAAAABVAEAACQAAAA7TQ4yLyXKP35sa6mdR+4/AAAAPzQOAAAAAAAAAVUBAAAkAAAAO00OMi8lyj/bmF6RED/uPwAAAD80DgAAAAAAAAFWAQAAJAAAAAMKozpNDso/25hekRA/7j8AAAA/NA4AAAAAAAABVwEAACQAAADMxjdDa/fJPzfFUXmDNu4/AAAAP1MOAAAAAAAAAVgBAAAkAAAAlIPMS4ngyT83xVF5gzbuPwAAAD9iDgAAAAAAAAFZAQAAJAAAAO25imXjm8k/kvFEYfYt7j8AAAA/cg4AAAAAAAABWgEAACQAAAB8M7R2H27JP5LxRGH2Le4/AAAAP3IOAAAAAAAAAVsBAAAkAAAARPBIfz1XyT+S8URh9i3uPwAAAD+CDgAAAAAAAAFcAQAAJAAAAJ0mB5mXEsk/7x04SWkl7j8AAAA/gg4AAAAAAAABXQEAACQAAAD2XMWy8c3IP0pKKzHcHO4/AAAAP5EOAAAAAAAAAV4BAAAkAAAAF1AY1WlyyD9KSisx3BzuPwAAAD+RDgAAAAAAAAFfAQAAJAAAADhDa/fhFsg/pnYeGU8U7j8AAAA/vA4AAAAAAAABYAEAACQAAAAh81IieKTHPwOjEQHCC+4/AAAAP7wOAAAAAAAAAWEBAAAkAAAAmxxkXkoExz9ezwTpNAPuPwAAAD/MDgAAAAAAAAFiAQAAJAAAAITMS4ngkcY/Xs8E6TQD7j8AAAA/zA4AAAAAAAABYwEAACQAAABtfDO0dh/GP17PBOk0A+4/AAAAP9sOAAAAAAAAAWQBAAAkAAAAHumv5yqWxT9ezwTpNAPuPwAAAD/bDgAAAAAAAAFlAQAAJAAAAHYfbgGFUcU/uvv30Kf67T8AAAA/6w4AAAAAAAABZgEAACQAAACXEsEj/fXEP7r799Cn+u0/AAAAP+sOAAAAAAAAAWcBAAAkAAAAuAUURnWaxD+6+/fQp/rtPwAAAD/6DgAAAAAAAAFoAQAAJAAAABE80l/PVcQ/uvv30Kf67T8AAAA/+g4AAAAAAAABaQEAACQAAABqcpB5KRHEP7r799Cn+u0/AAAAPwoPAAAAAAAAAWoBAAAkAAAAi2Xjm6G1wz8WKOu4GvLtPwAAAD8aDwAAAAAAAAFrAQAAJAAAAKxYNr4ZWsM/FijruBry7T8AAAA/KQ8AAAAAAAABbAEAACQAAAAmgkf667nCPxYo67ga8u0/AAAAPykPAAAAAAAAAW0BAAAkAAAAfrgFFEZ1wj8WKOu4GvLtPwAAAD8pDwAAAAAAAAFuAQAAJAAAANfuwy2gMMI/FijruBry7T8AAAA/OQ8AAAAAAAABbwEAACQAAAAwJYJH+uvBPxYo67ga8u0/AAAAPzkPAAAAAAAAAXABAAAkAAAAUBjVaXKQwT8WKOu4GvLtPwAAAD9JDwAAAAAAAAFxAQAAJAAAAKlOk4PMS8E/FijruBry7T8AAAA/SQ8AAAAAAAABcgEAACQAAABauw+3gMLAPxYo67ga8u0/AAAAP1gPAAAAAAAAAXMBAAAkAAAAe65i2fhmwD+6+/fQp/rtPwAAAD9YDwAAAAAAAAF0AQAAJAAAAJyhtftwC8A/uvv30Kf67T8AAAA/aA8AAAAAAAABdQEAACQAAAAKozpNDjK/P7r799Cn+u0/AAAAP2gPAAAAAAAAAXYBAAAkAAAA/vVcxbLxvT+6+/fQp/rtPwAAAD93DwAAAAAAAAF3AQAAJAAAANBVLBvfDL0/uvv30Kf67T8AAAA/hw8AAAAAAAABeAEAACQAAAASPNJfz1W8P7r799Cn+u0/AAAAP5cPAAAAAAAAAXkBAAAkAAAAlgge6a/nuj+6+/fQp/rtPwAAAD+XDwAAAAAAAAF6AQAAJAAAANbuwy2gMLo/uvv30Kf67T8AAAA/pg8AAAAAAAABewEAACQAAAAY1WlykHm5P7r799Cn+u0/AAAAP6YPAAAAAAAAAXwBAAAkAAAAWrsPt4DCuD+6+/fQp/rtPwAAAD+2DwAAAAAAAAF9AQAAJAAAAJyhtftwC7g/uvv30Kf67T8AAAA/tg8AAAAAAAABfgEAACQAAABuAYVRnSa3P7r799Cn+u0/AAAAP7YPAAAAAAAAAX8BAAAkAAAAQGFUp8lBtj+6+/fQp/rtPwAAAD/GDwAAAAAAAAGAAQAAJAAAADS0dh9uAbU/FijruBry7T8AAAA/xg8AAAAAAAABgQEAACQAAACWjW+G1u6zPxYo67ga8u0/AAAAP9UPAAAAAAAAAYIBAAAkAAAAiuCR/nqusj9yVN6gjentPwAAAD/VDwAAAAAAAAGDAQAAJAAAAOy5imXjm7E/clTeoI3p7T8AAAA/5Q8AAAAAAAABhAEAACQAAABwhtbuwy2wP3JU3qCN6e0/AAAAP+UPAAAAAAAAAYUBAAAkAAAA5aVE8Eh/rT/NgNGIAOHtPwAAAD/0DwAAAAAAAAGGAQAAJAAAAO0+3AIKo6o/zYDRiADh7T8AAAA/FBAAAAAAAAABhwEAACQAAAAdZF5KBI+kPyqtxHBz2O0/AAAAPxQQAAAAAAAAAYgBAAAkAAAAfz1XsWx8oz+G2bdY5s/tPwAAAD8jEAAAAAAAAAGJAQAAJAAAAOIWUBjVaaI/htm3WObP7T8AAAA/IxAAAAAAAAABigEAACQAAABF8Eh/PVehP4bZt1jmz+0/AAAAPyMQAAAAAAAAAYsBAAAkAAAAZuObobX7oD+G2bdY5s/tPwAAAD8zEAAAAAAAAAGMAQAAJAAAAJB5KRE80p8/htm3WObP7T8AAAA/MxAAAAAAAAABjQEAACQAAAAURnWaHGSeP4bZt1jmz+0/AAAAP0MQAAAAAAAAAY4BAAAkAAAAmBLBI/31nD+G2bdY5s/tPwAAAD9SEAAAAAAAAAGPAQAAJAAAAF7FsvHN0Jo/htm3WObP7T8AAAA/UhAAAAAAAAABkAEAACQAAAAieKS/nquYP4bZt1jmz+0/AAAAP2IQAAAAAAAAAZEBAAAkAAAApkTwSH89lz+G2bdY5s/tPwAAAD9iEAAAAAAAAAGSAQAAJAAAAOgqlo1vhpY/htm3WObP7T8AAAA/cRAAAAAAAAABkwEAACQAAAAqETzSX8+VP4bZt1jmz+0/AAAAP3EQAAAAAAAAAZQBAAAkAAAAbPfhFlAYlT+G2bdY5s/tPwAAAD+BEAAAAAAAAAGVAQAAJAAAAGz34RZQGJU/Kq3EcHPY7T8AAAA/TBEAAAAAAAABlgEAACQAAABs9+EWUBiVP82A0YgA4e0/AAAAP1wRAAAAAAAAAZcBAAAkAAAAbPfhFlAYlT9yVN6gjentPwAAAD9rEQAAAAAAAAGYAQAAJAAAAGz34RZQGJU/FijruBry7T8AAAA/2REAAAAAAAABmQEAACQAAABs9+EWUBiVP7r799Cn+u0/AAAAP+gRAAAAAAAAAZoBAAAkAAAAbPfhFlAYlT9ezwTpNAPuPwAAAD/oEQAAAAAAAAGbAQAAJAAAACoRPNJfz5U/A6MRAcIL7j8AAAA/+BEAAAAAAAABnAEAACQAAAAqETzSX8+VP6Z2HhlPFO4/AAAAPwgSAAAAAAAAAZ0BAAAkAAAA6CqWjW+Glj9KSisx3BzuPwAAAD8IEgAAAAAAAAGeAQAAJAAAAOgqlo1vhpY/7x04SWkl7j8AAAA/FxIAAAAAAAABnwEAACQAAACmRPBIfz2XPzfFUXmDNu4/AAAAPxcSAAAAAAAAAaABAAAkAAAApkTwSH89lz/bmF6RED/uPwAAAD8XEgAAAAAAAAGhAQAAJAAAAKZE8Eh/PZc/I0B4wSpQ7j8AAAA/JxIAAAAAAAABogEAACQAAABkXkoEj/SXP8cThdm3WO4/AAAAPycSAAAAAAAAAaMBAAAkAAAAZF5KBI/0lz9q55HxRGHuPwAAAD83EgAAAAAAAAGkAQAAJAAAAGReSgSP9Jc/s46rIV9y7j8AAAA/NxIAAAAAAAABpQEAACQAAABkXkoEj/SXP1diuDnseu4/AAAAP0YSAAAAAAAAAaYBAAAkAAAAInikv56rmD/7NcVReYPuPwAAAD9WEgAAAAAAAAGnAQAAJAAAACJ4pL+eq5g/oAnSaQaM7j8AAAA/VhIAAAAAAAABqAEAACQAAAAieKS/nquYP0Pd3oGTlO4/AAAAP1YSAAAAAAAAAakBAAAkAAAAInikv56rmD/nsOuZIJ3uPwAAAD9lEgAAAAAAAAGqAQAAJAAAACJ4pL+eq5g/jIT4sa2l7j8AAAA/dRIAAAAAAAABqwEAACQAAAAieKS/nquYPy9YBco6ru4/AAAAP3USAAAAAAAAAawBAAAkAAAA4pH+eq5imT/UKxLix7buPwAAAD+FEgAAAAAAAAGtAQAAJAAAAOKR/nquYpk/eP8e+lS/7j8AAAA/hRIAAAAAAAABrgEAACQAAADikf56rmKZPxvTKxLix+4/AAAAP5QSAAAAAAAAAa8BAAAkAAAA4pH+eq5imT/Apjgqb9DuPwAAAD+UEgAAAAAAAAGwAQAAJAAAAOKR/nquYpk/ZHpFQvzY7j8AAAA/pBIAAAAAAAABsQEAACQAAADikf56rmKZPwdOUlqJ4e4/AAAAP6QSAAAAAAAAAbIBAAAkAAAA4pH+eq5imT+sIV9yFuruPwAAAD+0EgAAAAAAAAGzAQAAJAAAAOKR/nquYpk/UPVriqPy7j8AAAA/wxIAAAAAAAABtAEAACQAAADikf56rmKZP/TIeKIw++4/AAAAP8MSAAAAAAAAAbUBAAAkAAAA4pH+eq5imT89cJLSSgzvPwAAAD/bEgAAAAAAAAG2AQAAJAAAAOKR/nquYpk/4EOf6tcU7z8AAAA/6hIAAAAAAAABtwEAACQAAADikf56rmKZP4QXrAJlHe8/AAAAP+oSAAAAAAAAAbgBAAAkAAAA4pH+eq5imT8p67ga8iXvPwAAAD/qEgAAAAAAAAG5AQAAJAAAAOKR/nquYpk/zL7FMn8u7z8AAAA/+hIAAAAAAAABugEAACQAAADikf56rmKZP3GS0koMN+8/AAAAPwoTAAAAAAAAAbsBAAAkAAAA4pH+eq5imT8VZt9imT/vPwAAAD8KEwAAAAAAAAG8AQAAJAAAAOKR/nquYpk/uTnseiZI7z8AAAA/GRMAAAAAAAABvQEAACQAAADikf56rmKZP10N+ZKzUO8/AAAAPxkTAAAAAAAAAb4BAAAkAAAA4pH+eq5imT8B4QWrQFnvPwAAAD8pEwAAAAAAAAG/AQAAJAAAAOKR/nquYpk/SYgf21pq7z8AAAA/ORMAAAAAAAABwAEAACQAAACt3YdbQGHQP88j44nC7Ls/AAAAPwAAAAAAAAAAAcEBAAAkAAAA5SDzUiJ40D/PI+OJwuy7PwAAAD8AAAAAAAAAAAHCAQAAJAAAAB1kXkoEj9A/zyPjicLsuz8AAAA/EAAAAAAAAAABwwEAACQAAADxSH89V7HQP88j44nC7Ls/AAAAPxAAAAAAAAAAAcQBAAAkAAAAxC2gMKrT0D/PI+OJwuy7PwAAAD8fAAAAAAAAAAHFAQAAJAAAAPxwCyiM6tA/zyPjicLsuz8AAAA/HwAAAAAAAAABxgEAACQAAADQVSwb3wzRP88j44nC7Ls/AAAAPy8AAAAAAAAAAccBAAAkAAAAozpNDjIv0T/PI+OJwuy7PwAAAD8/AAAAAAAAAAHIAQAAJAAAANt9uAUURtE/zyPjicLsuz8AAAA/PwAAAAAAAAAByQEAACQAAACvYtn4ZmjRP+/ASUorMbw/AAAAPz8AAAAAAAAAAcoBAAAkAAAA5qVE8Eh/0T/vwElKKzG8PwAAAD9OAAAAAAAAAAHLAQAAJAAAALqKZeObodE/78BJSisxvD8AAAA/TgAAAAAAAAABzAEAACQAAAApETzSX8/RPxFesAqUdbw/AAAAP20AAAAAAAAAAc0BAAAkAAAAFEZ1mhxk0j8x+xbL/Lm8PwAAAD9tAAAAAAAAAAHOAQAAJAAAAPNSInikv9I/MfsWy/y5vD8AAAA/fQAAAAAAAAABzwEAACQAAACmRPBIfz3TPzH7Fsv8ubw/AAAAP30AAAAAAAAAAdABAAAkAAAAWTa+GVq70z8x+xbL/Lm8PwAAAD+NAAAAAAAAAAHRAQAAJAAAAKjJQealRNQ/MfsWy/y5vD8AAAA/jQAAAAAAAAAB0gEAACQAAACS/nquYtnUPzH7Fsv8ubw/AAAAP5wAAAAAAAAAAdMBAAAkAAAAfDO0dh9u1T8x+xbL/Lm8PwAAAD+cAAAAAAAAAAHUAQAAJAAAAMvGN0Nr99U/MfsWy/y5vD8AAAA/rAAAAAAAAAAB1QEAACQAAAC1+3ALKIzWPzH7Fsv8ubw/AAAAP7wAAAAAAAAAAdYBAAAkAAAABI/013MV1z8x+xbL/Lm8PwAAAD/LAAAAAAAAAAHXAQAAJAAAAM7Q2n24Bdg/MfsWy/y5vD8AAAA/ywAAAAAAAAAB2AEAACQAAACt3YdbQGHYP1GYfYtl/rw/AAAAP8sAAAAAAAAAAdkBAAAkAAAA8Eh/PVex2D9RmH2LZf68PwAAAD/bAAAAAAAAAAHaAQAAJAAAAPxwCyiM6tg/UZh9i2X+vD8AAAA/6gAAAAAAAAAB2wEAACQAAAAHmZcSwSPZP1GYfYtl/rw/AAAAP+oAAAAAAAAAAdwBAAAkAAAAdx9uAYVR2T9RmH2LZf68PwAAAD8XAQAAAAAAAAHdAQAAJAAAAOalRPBIf9k/UZh9i2X+vD8AAAA/FwEAAAAAAAAB3gEAACQAAABWLBvfDK3ZP1GYfYtl/rw/AAAAPycBAAAAAAAAAd8BAAAkAAAAYVSnyUHm2T9RmH2LZf68PwAAAD8nAQAAAAAAAAHgAQAAJAAAAGx8M7R2H9o/UZh9i2X+vD8AAAA/JwEAAAAAAAAB4QEAACQAAAAURnWaHGTaP1GYfYtl/rw/AAAAPzYBAAAAAAAAAeIBAAAkAAAAV7FsfDO02j9RmH2LZf68PwAAAD82AQAAAAAAAAHjAQAAJAAAADe+GVq7D9s/UZh9i2X+vD8AAAA/RgEAAAAAAAAB5AEAACQAAACybHwztHbbP1GYfYtl/rw/AAAAP0YBAAAAAAAAAeUBAAAkAAAALRvfDK3d2z9RmH2LZf68PwAAAD9WAQAAAAAAAAHmAQAAJAAAAENr9+EWUNw/UZh9i2X+vD8AAAA/VgEAAAAAAAAB5wEAACQAAAAieKS/nqvcP1GYfYtl/rw/AAAAP2UBAAAAAAAAAegBAAAkAAAA1WlykHkp3T9RmH2LZf68PwAAAD9lAQAAAAAAAAHpAQAAJAAAAFAY1WlykN0/UZh9i2X+vD8AAAA/dQEAAAAAAAAB6gEAACQAAAAvJYJH+uvdP1GYfYtl/rw/AAAAP3UBAAAAAAAAAesBAAAkAAAAqtPkIPNS3j9RmH2LZf68PwAAAD+EAQAAAAAAAAHsAQAAJAAAAIjgkf56rt4/UZh9i2X+vD8AAAA/hAEAAAAAAAAB7QEAACQAAADOS4ngkf7eP3M15EvOQr0/AAAAP5QBAAAAAAAAAe4BAAAkAAAAdBXLxjdD3z9zNeRLzkK9PwAAAD+kAQAAAAAAAAHvAQAAJAAAAIA9V7FsfN8/k9JKDDeHvT8AAAA/wwEAAAAAAAAB8AEAACQAAAAIHumv5yrgP9MMGI0IEL4/AAAAP8MBAAAAAAAAAfEBAAAkAAAADjIvJYJH4D/TDBiNCBC+PwAAAD/TAQAAAAAAAAHyAQAAJAAAAOIWUBjVaeA/0wwYjQgQvj8AAAA/0wEAAAAAAAAB8wEAACQAAABRnSYHmZfgP/Wpfk1xVL4/AAAAP+IBAAAAAAAAAfQBAAAkAAAA9FIieKS/4D/1qX5NcVS+PwAAAD8BAgAAAAAAAAH1AQAAJAAAAIpl45uhteE/dx4ZTxRmvz8AAAA/AQIAAAAAAAAB9gEAACQAAAAyLyWCR/rhP3ceGU8UZr8/AAAAPxECAAAAAAAAAfcBAAAkAAAA2fhmaO0+4j+Zu38Pfaq/PwAAAD8RAgAAAAAAAAH4AQAAJAAAAE+Tg8xLieI/uVjmz+Xuvz8AAAA/MAIAAAAAAAAB+QEAACQAAAA5yLyUCB7jP+x6JkinGcA/AAAAPzACAAAAAAAAAfoBAAAkAAAAr2LZ+GZo4z98yVmo2zvAPwAAAD8wAgAAAAAAAAH7AQAAJAAAACP99VzFsuM/fMlZqNs7wD8AAAA/QAIAAAAAAAAB/AEAACQAAADLxjdDa/fjP3zJWajbO8A/AAAAP0ACAAAAAAAAAf0BAAAkAAAApL+eq1g25D98yVmo2zvAPwAAAD9QAgAAAAAAAAH+AQAAJAAAAEyJ4JH+euQ/fMlZqNs7wD8AAAA/UAIAAAAAAAAB/wEAACQAAAC7D7eAwqjkP3zJWajbO8A/AAAAP18CAAAAAAAAAQACAAAkAAAAXcWy8c3Q5D98yVmo2zvAPwAAAD9vAgAAAAAAAAEBAgAAJAAAADGq0+Qg8+Q/uVjmz+Xuvz8AAAA/bwIAAAAAAAABAgIAACQAAAAFj/TXcxXlP7lY5s/l7r8/AAAAP28CAAAAAAAAAQMCAAAkAAAAPNJfz1Us5T93HhlPFGa/PwAAAD9+AgAAAAAAAAEEAgAAJAAAAEHmpUTwSOU/dx4ZTxRmvz8AAAA/fgIAAAAAAAABBQIAACQAAAB5KRE80l/lPzXkS85C3b4/AAAAP44CAAAAAAAAAQYCAAAkAAAAsWx8M7R25T8VR+UN2pi+PwAAAD+OAgAAAAAAAAEHAgAAJAAAAOmv5yqWjeU/FUflDdqYvj8AAAA/ngIAAAAAAAABCAIAACQAAAAg81IieKTlP/Wpfk1xVL4/AAAAP54CAAAAAAAAAQkCAAAkAAAAJweZlxLB5T/TDBiNCBC+PwAAAD+tAgAAAAAAAAEKAgAAJAAAAJB5KRE80uU/0wwYjQgQvj8AAAA/rQIAAAAAAAABCwIAACQAAAD667mKZePlP9MMGI0IEL4/AAAAP70CAAAAAAAAAQwCAAAkAAAAyLyUCB7p5T/TDBiNCBC+PwAAAD+9AgAAAAAAAAENAgAAJAAAAGReSgSP9OU/s2+xzJ/LvT8AAAA/zQIAAAAAAAABDgIAACQAAAAyLyWCR/rlP7Nvscyfy70/AAAAP80CAAAAAAAAAQ8CAAAkAAAA////////5T+zb7HMn8u9PwAAAD/sAgAAAAAAAAEQAgAAJAAAAP///////+U/UZh9i2X+vD8AAAA/HgQAAAAAAAABEQIAACQAAAAyLyWCR/rlP+/ASUorMbw/AAAAPy4EAAAAAAAAARICAAAkAAAAlo1vhtbu5T9tTK9IiB+7PwAAAD8uBAAAAAAAAAETAgAAJAAAAPrruYpl4+U/6tcUR+UNuj8AAAA/PQQAAAAAAAABFAIAACQAAABeSgSP9NflP2ljekVC/Lg/AAAAPz0EAAAAAAAAARUCAAAkAAAAkHkpETzS5T/m7t9Dn+q3PwAAAD9NBAAAAAAAAAEWAgAAJAAAAPTXcxXLxuU/ZHpFQvzYtj8AAAA/TQQAAAAAAAABFwIAACQAAAAnB5mXEsHlP8FoRIDwgrU/AAAAP2wEAAAAAAAAARgCAAAkAAAAWDa+GVq75T9fkRA/trW0PwAAAD9sBAAAAAAAAAEZAgAAJAAAAItl45uhteU//bnc/Xvosz8AAAA/bAQAAAAAAAABGgIAACQAAACLZeObobXlP5viqLxBG7M/AAAAP2wEAAAAAAAAARsCAAAkAAAAi2Xjm6G15T85C3V7B06yPwAAAD98BAAAAAAAAAEcAgAAJAAAAItl45uhteU/+NCn+jXFsT8AAAA/fAQAAAAAAAABHQIAACQAAACLZeObobXlP5b5c7n797A/AAAAP4sEAAAAAAAAAR4CAAAkAAAAvJQIHumv5T9Vv6Y4Km+wPwAAAD+LBAAAAAAAAAEfAgAAJAAAALyUCB7pr+U/5s/l7t9Drz8AAAA/mwQAAAAAAAABIAIAACQAAAC8lAge6a/lP6aVGG4Ou64/AAAAP5sEAAAAAAAAASECAAAkAAAA78MtoDCq5T9kW0vtPDKuPwAAAD+rBAAAAAAAAAEiAgAAJAAAAO/DLaAwquU/5Oaw65kgrT8AAAA/ugQAAAAAAAABIwIAACQAAADvwy2gMKrlP6Cs42rIl6w/AAAAP7oEAAAAAAAAASQCAAAkAAAAIPNSInik5T9gchbq9g6sPwAAAD+6BAAAAAAAAAElAgAAJAAAACDzUiJ4pOU/HjhJaSWGqz8AAAA/ygQAAAAAAAABJgIAACQAAAAg81IieKTlP979e+hT/ao/AAAAP8oEAAAAAAAAAScCAAAkAAAAUyJ4pL+e5T+cw65ngnSqPwAAAD/ZBAAAAAAAAAEoAgAAJAAAAFMieKS/nuU/Wonh5rDrqT8AAAA/2QQAAAAAAAABKQIAACQAAABTInikv57lPxpPFGbfYqk/AAAAP+kEAAAAAAAAASoCAAAkAAAAhVGdJgeZ5T/YFEflDdqoPwAAAD/5BAAAAAAAAAErAgAAJAAAAIVRnSYHmeU/mNp5ZDxRqD8AAAA/GAUAAAAAAAABLAIAACQAAAC3gMKoTpPlP5jaeWQ8Uag/AAAAP0cFAAAAAAAAAS0CAAAkAAAA6a/nKpaN5T+Y2nlkPFGoPwAAAD9XBQAAAAAAAAEuAgAAJAAAABvfDK3dh+U/VqCs42rIpz8AAAA/VwUAAAAAAAABLwIAACQAAAB/PVexbHzlPxRm32KZP6c/AAAAP2YFAAAAAAAAATACAAAkAAAA5Juhtftw5T8UZt9imT+nPwAAAD9mBQAAAAAAAAExAgAAJAAAAEj667mKZeU/1CsS4se2pj8AAAA/dgUAAAAAAAABMgIAACQAAADdh1tAYVTlP9QrEuLHtqY/AAAAP3YFAAAAAAAAATMCAAAkAAAAdBXLxjdD5T9Qt3fgJKWlPwAAAD+GBQAAAAAAAAE0AgAAJAAAAAqjOk0OMuU/Dn2qX1McpT8AAAA/lQUAAAAAAAABNQIAACQAAADSX89VLBvlP85C3d6Bk6Q/AAAAP5UFAAAAAAAAATYCAAAkAAAAae0+3AIK5T+OCBBesAqkPwAAAD+VBQAAAAAAAAE3AgAAJAAAAP56rmLZ+OQ/CpR1XA35oj8AAAA/pQUAAAAAAAABOAIAACQAAACVCB7pr+fkPwqUdVwN+aI/AAAAP7UFAAAAAAAAATkCAAAkAAAAXcWy8c3Q5D+IH9taauehPwAAAD8iBgAAAAAAAAE6AgAAJAAAABPBI/31XOM/dT0TpNMMmD8AAAA/MgYAAAAAAAABOwIAACQAAABeSgSP9NfhP+UN2phekZA/AAAAPzIGAAAAAAAAATwCAAAkAAAAt4DCqE6T4T/GMn8ud/+OPwAAAD9BBgAAAAAAAAE9AgAAJAAAAA+3gMKoTuE/xjJ/Lnf/jj8AAAA/QQYAAAAAAAABPgIAACQAAAA3vhlauw/hP8JJSisx3Iw/AAAAP1EGAAAAAAAAAT8CAAAkAAAAXcWy8c3Q4D/CSUorMdyMPwAAAD9gBgAAAAAAAAFAAgAAJAAAAHikv56rWOA/umAVKOu4ij8AAAA/cAYAAAAAAAABQQIAACQAAADX7sMtoDDgP7Z34CSllYg/AAAAP3AGAAAAAAAAAUICAAAkAAAAZ2jtPtwC4D+2d+AkpZWIPwAAAD9wBgAAAAAAAAFDAgAAJAAAAPDDLaAwqt8/tnfgJKWViD8AAAA/gAYAAAAAAAABRAIAACQAAAAQt4DCqE7fP7COqyFfcoY/AAAAP4AGAAAAAAAAAUUCAAAkAAAAMqrT5CDz3j+wjqshX3KGPwAAAD+PBgAAAAAAAAFGAgAAJAAAAFKdJgeZl94/sI6rIV9yhj8AAAA/jwYAAAAAAAABRwIAACQAAACq0+Qg81LeP66ldh4ZT4Q/AAAAP58GAAAAAAAAAUgCAAAkAAAAZ2jtPtwC3j+ovEEb0yuCPwAAAD+vBgAAAAAAAAFJAgAAJAAAAOCR/nquYt0/pNMMGI0IgD8AAAA/rwYAAAAAAAABSgIAACQAAACdJgeZlxLdPzzVrymOyns/AAAAP74GAAAAAAAAAUsCAAAkAAAAvhlauw+33D80A0YjAoR3PwAAAD/OBgAAAAAAAAFMAgAAJAAAAHuuYtn4Ztw/NANGIwKEdz8AAAA/zgYAAAAAAAABTQIAACQAAACcobX7cAvcPzQDRiMChHc/AAAAP84GAAAAAAAAAU4CAAAkAAAAhVGdJgeZ2z80A0YjAoR3PwAAAD/dBgAAAAAAAAFPAgAAJAAAAKZE8Eh/Pds/KDHcHHY9cz8AAAA/3QYAAAAAAAABUAIAACQAAAD+eq5i2fjaPygx3Bx2PXM/AAAAP+0GAAAAAAAAAVECAAAkAAAAH24BhVGd2j8oMdwcdj1zPwAAAD/tBgAAAAAAAAFSAgAAJAAAABRGdZocZNo/KDHcHHY9cz8AAAA//QYAAAAAAAABUwIAACQAAADR2n24BRTaPygx3Bx2PXM/AAAAP/0GAAAAAAAAAVQCAAAkAAAAKRE80l/P2T8oMdwcdj1zPwAAAD8MBwAAAAAAAAFVAgAAJAAAAOalRPBIf9k/KDHcHHY9cz8AAAA/HAcAAAAAAAABVgIAACQAAAA/3AIKozrZPygx3Bx2PXM/AAAAPxwHAAAAAAAAAVcCAAAkAAAANLR2H24B2T8oMdwcdj1zPwAAAD8sBwAAAAAAAAFYAgAAJAAAAIzqNDnIvNg/KDHcHHY9cz8AAAA/LAcAAAAAAAABWQIAACQAAACBwqhOk4PYPygx3Bx2PXM/AAAAP2wHAAAAAAAAAVoCAAAkAAAAwSP99VzF1j8oMdwcdj1zPwAAAD98BwAAAAAAAAFbAgAAJAAAABlauw+3gNY/KDHcHHY9cz8AAAA/fAcAAAAAAAABXAIAACQAAAADCqM6TQ7WPygx3Bx2PXM/AAAAP4sHAAAAAAAAAV0CAAAkAAAAk4PMS4ng1T8oMdwcdj1zPwAAAD+LBwAAAAAAAAFeAgAAJAAAAMCeq1g2vtU/KDHcHHY9cz8AAAA/mwcAAAAAAAABXwIAACQAAACIW0BhVKfVPygx3Bx2PXM/AAAAP5sHAAAAAAAAAWACAAAkAAAAUBjVaXKQ1T8oMdwcdj1zPwAAAD+rBwAAAAAAAAFhAgAAJAAAABjVaXKQedU/KDHcHHY9cz8AAAA/ygcAAAAAAAABYgIAACQAAAAY1WlykHnVPzQDRiMChHc/AAAAP8oHAAAAAAAAAWMCAAAkAAAAfDO0dh9u1T80A0YjAoR3PwAAAD/KBwAAAAAAAAFkAgAAJAAAAOGR/nquYtU/NANGIwKEdz8AAAA/6QcAAAAAAAABZQIAACQAAABF8Eh/PVfVPzzVrymOyns/AAAAPwgIAAAAAAAAAWYCAAAkAAAAkv56rmLZ1D+ovEEb0yuCPwAAAD8ICAAAAAAAAAFnAgAAJAAAACN4pL+eq9Q/qLxBG9Mrgj8AAAA/GAgAAAAAAAABaAIAACQAAACz8c3Q2n3UP6i8QRvTK4I/AAAAPxgIAAAAAAAAAWkCAAAkAAAAqMlB5qVE1D+upXYeGU+EPwAAAD8YCAAAAAAAAAFqAgAAJAAAAAAAAAAAANQ/rqV2HhlPhD8AAAA/KAgAAAAAAAABawIAACQAAACReSkRPNLTP66ldh4ZT4Q/AAAAPygIAAAAAAAAAWwCAAAkAAAAIfNSInik0z+upXYeGU+EPwAAAD9HCAAAAAAAAAFtAgAAJAAAALJsfDO0dtM/sI6rIV9yhj8AAAA/RwgAAAAAAAABbgIAACQAAADdh1tAYVTTP7Z34CSllYg/AAAAP0cIAAAAAAAAAW8CAAAkAAAApkTwSH890z+2d+AkpZWIPwAAAD9HCAAAAAAAAAFwAgAAJAAAANJfz1UsG9M/umAVKOu4ij8AAAA/dggAAAAAAAABcQIAACQAAACP9NdzFcvSP8Yyfy53/44/AAAAP3YIAAAAAAAAAXICAAAkAAAA81IieKS/0j/GMn8ud/+OPwAAAD+VCAAAAAAAAAFzAgAAJAAAAFexbHwztNI/xjJ/Lnf/jj8AAAA/tAgAAAAAAAABdAIAACQAAAAfbgGFUZ3SP+UN2phekZA/AAAAP9MIAAAAAAAAAXUCAAAkAAAAg8xLieCR0j/lDdqYXpGQPwAAAD/TCAAAAAAAAAF2AgAAJAAAAEyJ4JH+etI/5Q3amF6RkD8AAAA/4wgAAAAAAAABdwIAACQAAAB4pL+eq1jSP+UN2phekZA/AAAAP+MIAAAAAAAAAXgCAAAkAAAApL+eq1g20j/lDdqYXpGQPwAAAD/jCAAAAAAAAAF5AgAAJAAAAG18M7R2H9I/Z4J0mgGjkT8AAAA/EgkAAAAAAAABegIAACQAAAC6imXjm6HRP+n2DpyktJI/AAAAPyIJAAAAAAAAAXsCAAAkAAAASgSP9Ndz0T/p9g6cpLSSPwAAAD8iCQAAAAAAAAF8AgAAJAAAABPBI/31XNE/6fYOnKS0kj8AAAA/IgkAAAAAAAABfQIAACQAAADbfbgFFEbRP+n2DpyktJI/AAAAPzEJAAAAAAAAAX4CAAAkAAAAa/fhFlAY0T/p9g6cpLSSPwAAAD9BCQAAAAAAAAF/AgAAJAAAANBVLBvfDNE/6fYOnKS0kj8AAAA/YAkAAAAAAAABgAIAACQAAACYEsEj/fXQP+n2DpyktJI/AAAAP2AJAAAAAAAAAYECAAAkAAAA/HALKIzq0D/p9g6cpLSSPwAAAD/8CQAAAAAAAAGCAgAAJAAAAGDPVSwb39A/b1TeoI3plT8AAAA/DAoAAAAAAAABgwIAACQAAABgz1UsG9/QP/PIeKIw+5Y/AAAAPxwKAAAAAAAAAYQCAAAkAAAAYM9VLBvf0D91PROk0wyYPwAAAD8cCgAAAAAAAAGFAgAAJAAAAMQtoDCq09A/dT0TpNMMmD8AAAA/HAoAAAAAAAABhgIAACQAAADELaAwqtPQP/mxraV2Hpk/AAAAPxwKAAAAAAAAAYcCAAAkAAAAxC2gMKrT0D97JkinGTCaPwAAAD87CgAAAAAAAAGIAgAAJAAAAMQtoDCq09A//ZriqLxBmz8AAAA/OwoAAAAAAAABiQIAACQAAADELaAwqtPQP38PfapfU5w/AAAAP0oKAAAAAAAAAYoCAAAkAAAAKIzqNDnI0D+F+LGtpXaePwAAAD9KCgAAAAAAAAGLAgAAJAAAACiM6jQ5yNA/B21Mr0iInz8AAAA/SgoAAAAAAAABjAIAACQAAAAojOo0OcjQPwarQFnH1aA/AAAAP1oKAAAAAAAAAY0CAAAkAAAAjOo0Oci80D9I5Q3amF6hPwAAAD9aCgAAAAAAAAGOAgAAJAAAAIzqNDnIvNA/CpR1XA35oj8AAAA/agoAAAAAAAABjwIAACQAAACM6jQ5yLzQP44IEF6wCqQ/AAAAP2oKAAAAAAAAAZACAAAkAAAAjOo0Oci80D8OfapfUxylPwAAAD95CgAAAAAAAAGRAgAAJAAAAIzqNDnIvNA/kvFEYfYtpj8AAAA/iQoAAAAAAAABkgIAACQAAACM6jQ5yLzQP1agrONqyKc/AAAAP4kKAAAAAAAAAZMCAAAkAAAAjOo0Oci80D/YFEflDdqoPwAAAD+oCgAAAAAAAAGUAgAAJAAAAIzqNDnIvNA/HjhJaSWGqz8AAAA/qAoAAAAAAAABlQIAACQAAAAojOo0OcjQPyQhfmxrqa0/AAAAP7gKAAAAAAAAAZYCAAAkAAAAKIzqNDnI0D+mlRhuDruuPwAAAD+4CgAAAAAAAAGXAgAAJAAAACiM6jQ5yNA/Jgqzb7HMrz8AAAA/uAoAAAAAAAABmAIAACQAAAAojOo0OcjQP1W/pjgqb7A/AAAAP8cKAAAAAAAAAZkCAAAkAAAAKIzqNDnI0D+W+XO5+/ewPwAAAD/HCgAAAAAAAAGaAgAAJAAAACiM6jQ5yNA/tpbaeWQ8sT8AAAA/5woAAAAAAAABmwIAACQAAAAojOo0OcjQP1qo2ztwkrI/AAAAP/YKAAAAAAAAAZwCAAAkAAAAKIzqNDnI0D97RUL82NayPwAAAD8GCwAAAAAAAAGdAgAAJAAAACiM6jQ5yNA/vH8Pfapfsz8AAAA/BgsAAAAAAAABngIAACQAAAAojOo0OcjQP9wcdj0TpLM/AAAAPwYLAAAAAAAAAZ8CAAAkAAAAxC2gMKrT0D/9udz9e+izPwAAAD8WCwAAAAAAAAGgAgAAJAAAAMQtoDCq09A/HldDvuQstD8AAAA/FgsAAAAAAAABoQIAACQAAADELaAwqtPQPz70qX5NcbQ/AAAAP4sLAAAAAAAAAaICAAAkAAAAxC2gMKrT0D/BaESA8IK1PwAAAD+LCwAAAAAAAAGjAgAAJAAAAMQtoDCq09A/4QWrQFnHtT8AAAA/mgsAAAAAAAABpAIAACQAAADELaAwqtPQP0Pd3oGTlLY/AAAAP5oLAAAAAAAAAaUCAAAkAAAAxC2gMKrT0D+EF6wCZR23PwAAAD+aCwAAAAAAAAGmAgAAJAAAACiM6jQ5yNA/pLQSw81htz8AAAA/qgsAAAAAAAABpwIAACQAAAAojOo0OcjQP8ZReYM2prc/AAAAP7kLAAAAAAAAAagCAAAkAAAAKIzqNDnI0D/m7t9Dn+q3PwAAAD/JCwAAAAAAAAGpAgAAJAAAACiM6jQ5yNA/B4xGBAgvuD8AAAA/6AsAAAAAAAABqgIAACQAAAAojOo0OcjQPycprcRwc7g/AAAAPwgMAAAAAAAAAasCAAAkAAAAKIzqNDnI0D9HxhOF2be4PwAAAD8nDAAAAAAAAAGsAgAAJAAAACiM6jQ5yNA/aWN6RUL8uD8AAAA/RgwAAAAAAAABrQIAACQAAACM6jQ5yLzQP4kA4QWrQLk/AAAAP0YMAAAAAAAAAa4CAAAkAAAAjOo0Oci80D+qnUfGE4W5PwAAAD9GDAAAAAAAAAGvAgAAJAAAAIzqNDnIvNA/yjquhnzJuT8AAAA/dQwAAAAAAAAL</ink>
</athena>
</file>

<file path=customXml/item18.xml><?xml version="1.0" encoding="utf-8"?>
<athena xmlns="http://schemas.microsoft.com/edu/athena" version="0.1.2681.0">
  <timings duration="4724"/>
</athena>
</file>

<file path=customXml/item19.xml><?xml version="1.0" encoding="utf-8"?>
<athena xmlns="http://schemas.microsoft.com/edu/athena" version="0.1.2681.0">
  <media streamable="true" recordStart="879282" recordEnd="933164" recordLength="1299322" start="879282" end="933164" audioFormat="{00001610-0000-0010-8000-00AA00389B71}" audioRate="44100" muted="false" volume="0.8" fadeIn="0" fadeOut="0" videoFormat="{34363248-0000-0010-8000-00AA00389B71}" videoRate="30" videoWidth="960" videoHeight="720"/>
</athena>
</file>

<file path=customXml/item2.xml><?xml version="1.0" encoding="utf-8"?>
<athena xmlns="http://schemas.microsoft.com/edu/athena" version="0.1.2681.0">
  <media streamable="true" recordStart="50040" recordEnd="63535" recordLength="1299322" start="50040" end="63535"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CKCwAAAAAAAAX0////DEFjdGlvblR5cGVWMQEAAAAHdmFsdWVfXwAIAgAAAAAAAAABBQAAAAQAAAAJDQAAAAkOAAAA94AAAAAAAAAB8f////T///8AAAAAAQYAAAAEAAAACRAAAAAJEQAAAFuzAAAAAAAAAe7////0////AAAAAAEHAAAABAAAAAkTAAAACRQAAAB9uAAAAAAAAAHr////9P///wAAAAABCAAAAAQAAAAJFgAAAAkXAAAAjuAAAAAAAAAB6P////T///8AAAAABQkAAAANQ2xlYXJDYW52YXNWMQIAAAAJU3RhcnRUaW1lBFR5cGUABBAMQWN0aW9uVHlwZVYxAgAAAAIAAABiCAEAAAAAAAHn////9P///wAAAAAFCgAAAA9QZW5BdHRyaWJ1dGVzVjEKAAAAB19jb2xvckEHX2NvbG9yUgdfY29sb3JHB19jb2xvckIKRml0VG9DdXJ2ZQZIZWlnaHQOSWdub3JlUHJlc3N1cmUNSXNIaWdobGlnaHRlcgVTaGFwZQVXaWR0aAAAAAAAAAAABAACAgICAQYBAQxCcnVzaFNoYXBlVjECAAAABgIAAAD/AJ5JAAAAAAAAACJAAAAF5v///wxCcnVzaFNoYXBlVjEBAAAAB3ZhbHVlX18ACAIAAAABAAAAAAAAAAAAIkAFCwAAAApJbmtUcmFjZVYxAwAAAA1MaXN0YDErX2l0ZW1zDExpc3RgMStfc2l6ZQ9MaXN0YDErX3ZlcnNpb24EAAAYU2hhcmVkLklua2luZy5JbmtQb2ludFtdAgAAAAgIAgAAAAkbAAAAKwEAACsBAAABDQAAAAoAAAD/AJ5JAAAAAAAAACJAAAAB5P///+b///8BAAAAAAAAAAAAIkABDgAAAAsAAAAJHQAAAA0AAAANAAAAARAAAAAKAAAA/wCeSQAAAAAAAAAiQAAAAeL////m////AQAAAAAAAAAAACJAAREAAAALAAAACR8AAAAZAAAAGQAAAAETAAAACgAAAP8AnkkAAAAAAAAAIkAAAAHg////5v///wEAAAAAAAAAAAAiQAEUAAAACwAAAAkhAAAAJQAAACUAAAABFgAAAAoAAAD/AJ5JAAAAAAAAACJAAAAB3v///+b///8BAAAAAAAAAAAAIkABFwAAAAsAAAAJIwAAALoAAAC6AAAABxsAAAAAAQAAAAAC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3VBx0AAAAAAQAAABAAAAAECklua1BvaW50VjECAAAACU8BAAAJUAEAAAlRAQAACVIBAAAJUwEAAAlUAQAACVUBAAAJVgEAAAlXAQAACVgBAAAJWQEAAAlaAQAACVsBAAANAwcfAAAAAAEAAAAgAAAABApJbmtQb2ludFYxAgAAAAlcAQAACV0BAAAJXgEAAAlfAQAACWABAAAJYQEAAAliAQAACWMBAAAJZAEAAAllAQAACWYBAAAJZwEAAAloAQAACWkBAAAJagEAAAlrAQAACWwBAAAJbQEAAAluAQAACW8BAAAJcAEAAAlxAQAACXIBAAAJcwEAAAl0AQAADQcHIQAAAAABAAAAQAAAAAQKSW5rUG9pbnRWMQIAAAAJdQEAAAl2AQAACXcBAAAJeAEAAAl5AQAACXoBAAAJewEAAAl8AQAACX0BAAAJfgEAAAl/AQAACYABAAAJgQEAAAmCAQAACYMBAAAJhAEAAAmFAQAACYYBAAAJhwEAAAmIAQAACYkBAAAJigEAAAmLAQAACYwBAAAJjQEAAAmOAQAACY8BAAAJkAEAAAmRAQAACZIBAAAJkwEAAAmUAQAACZUBAAAJlgEAAAmXAQAACZgBAAAJmQEAAA0bByMAAAAAAQAAAAABAAAECklua1BvaW50VjECAA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DUYFJAAAAApJbmtQb2ludFYxBAAAAAFYAVkOUHJlc3N1cmVGYWN0b3IJVGltZVN0YW1wAAAAAAYGCxACAAAADXOYwxzmwD8fzkikS0DAPwAAAD8AAAAAAAAAAAElAAAAJAAAAFmN2J+1GsE/H85IpEtAwD8AAAA/dAAAAAAAAAABJgAAACQAAACnpxh8Tk/BP6f0j+0JIsA/AAAAP3QAAAAAAAAAAScAAAAkAAAAGc94xjOewT+n9I/tCSLAPwAAAD+DAAAAAAAAAAEoAAAAJAAAAI322BAZ7cE/LxvXNsgDwD8AAAA/gwAAAAAAAAABKQAAACQAAAABHjlb/jvCPy8b1zbIA8A/AAAAP5MAAAAAAAAAASoAAAAkAAAAmVK5EzClwj8vG9c2yAPAPwAAAD+TAAAAAAAAAAErAAAAJAAAAFmUWTquKMM/LxvXNsgDwD8AAAA/ogAAAAAAAAABLAAAACQAAADxyNny35HDP2yDPAANy78/AAAAP6IAAAAAAAAAAS0AAAAkAAAAif1ZqxH7wz9sgzwADcu/PwAAAD+yAAAAAAAAAAEuAAAAJAAAAEk/+tGPfsQ/bIM8AA3Lvz8AAAA/sgAAAAAAAAABLwAAACQAAAAHgZr4DQLFP37QypKJjr8/AAAAP8IAAAAAAAAAATAAAAAkAAAA7c9ajdifxT9+0MqSiY6/PwAAAD/CAAAAAAAAAAExAAAAJAAAAKsR+7NWI8Y/ftDKkomOvz8AAAA/0QAAAAAAAAABMgAAACQAAABrU5va1KbGP37QypKJjr8/AAAAP9EAAAAAAAAAATMAAAAkAAAAda973etexz9+0MqSiY6/PwAAAD/hAAAAAAAAAAE0AAAAJAAAADXxGwRq4sc/ftDKkomOvz8AAAA/4QAAAAAAAAABNQAAACQAAAAZQNyYNIDIP37QypKJjr8/AAAAP/EAAAAAAAAAATYAAAAkAAAAS6ncCZhSyT9+0MqSiY6/PwAAAD/xAAAAAAAAAAE3AAAAJAAAAFcFvQyvCso/ftDKkomOvz8AAAA/AAEAAAAAAAABOAAAACQAAACLbr19Et3KP37QypKJjr8/AAAAPwABAAAAAAAAATkAAAAkAAAAl8qdgCmVyz9+0MqSiY6/PwAAAD8QAQAAAAAAAAE6AAAAJAAAAMcznvGMZ8w/ftDKkomOvz8AAAA/EAEAAAAAAAABOwAAACQAAADTj370ox/NP37QypKJjr8/AAAAPx8BAAAAAAAAATwAAAAkAAAAud4+iW69zT9+0MqSiY6/PwAAAD8fAQAAAAAAAAE9AAAAJAAAAOlHP/rRj84/ftDKkomOvz8AAAA/LwEAAAAAAAABPgAAACQAAACpid8gUBPPP37QypKJjr8/AAAAPz8BAAAAAAAAAT8AAAAkAAAAjdiftRqxzz9+0MqSiY6/PwAAAD8/AQAAAAAAAAFAAAAAJAAAACYNIG5MGtA/ftDKkomOvz8AAAA/PwEAAAAAAAABQQAAACQAAAByJ2BK5U7QP37QypKJjr8/AAAAP14BAAAAAAAAAUIAAAAkAAAA5k7AlMqd0D9+0MqSiY6/PwAAAD9eAQAAAAAAAAFDAAAAJAAAAJ5i8Dk9xdA/ftDKkomOvz8AAAA/XgEAAAAAAAABRAAAACQAAADEbxCoid/QP37QypKJjr8/AAAAP24BAAAAAAAAAUUAAAAkAAAAfoNATfwG0T9+0MqSiY6/PwAAAD9uAQAAAAAAAAFGAAAAJAAAAKSQYLtIIdE/ftDKkomOvz8AAAA/jQEAAAAAAAABRwAAACQAAADKnYAplTvRP37QypKJjr8/AAAAP8sBAAAAAAAAAUgAAAAkAAAAnGlx1DXT0j9+0MqSiY6/PwAAAD/LAQAAAAAAAAFJAAAAJAAAAKKX4VVBL9M/ftDKkomOvz8AAAA/ywEAAAAAAAABSgAAACQAAAA6zGEOc5jTP2yDPAANy78/AAAAP9sBAAAAAAAAAUsAAAAkAAAArPPBWFjn0z8vG9c2yAPAPwAAAD/bAQAAAAAAAAFMAAAAJAAAAPgNAjXxG9Q/p/SP7QkiwD8AAAA/6wEAAAAAAAABTQAAACQAAADYLlJIsF3UPx/OSKRLQMA/AAAAP+sBAAAAAAAAAU4AAAAkAAAAJEmSJEmS1D8fzkikS0DAPwAAAD/6AQAAAAAAAAFPAAAAJAAAAN5cwsm7udQ/mKcBW41ewD8AAAA/+gEAAAAAAAABUAAAACQAAAByY9IA4sbUP5inAVuNXsA/AAAAPwoCAAAAAAAAAVEAAAAkAAAAKncCplTu1D+YpwFbjV7APwAAAD8KAgAAAAAAAAFSAAAAJAAAAL59Et16+9Q/mKcBW41ewD8AAAA/GQIAAAAAAAABUwAAACQAAABQhCIUoQjVP5inAVuNXsA/AAAAPxkCAAAAAAAAAVQAAAAkAAAAUIQiFKEI1T8QgboRz3zAPwAAAD8pAgAAAAAAAAFVAAAAJAAAAOSKMkvHFdU/EIG6Ec98wD8AAAA/KQIAAAAAAAABVgAAACQAAAB2kUKC7SLVPxCBuhHPfMA/AAAAPzkCAAAAAAAAAVcAAAAkAAAACphSuRMw1T8QgboRz3zAPwAAAD9YAgAAAAAAAAFYAAAAJAAAAJ6eYvA5PdU/iFpzyBCbwD8AAAA/aAIAAAAAAAABWQAAACQAAADEq4JehlfVP4hac8gQm8A/AAAAP2gCAAAAAAAAAVoAAAAkAAAAVrKSlaxk1T8ANCx/UrnAPwAAAD93AgAAAAAAAAFbAAAAJAAAAOq4oszScdU/eQ3lNZTXwD8AAAA/dwIAAAAAAAABXAAAACQAAAAQxsI6H4zVP3kN5TWU18A/AAAAP4cCAAAAAAAAAV0AAAAkAAAANtPiqGum1T/x5p3s1fXAPwAAAD+HAgAAAAAAAAFeAAAAJAAAAMrZ8t+Rs9U/8ead7NX1wD8AAAA/lgIAAAAAAAABXwAAACQAAACC7SKFBNvVP/HmnezV9cA/AAAAP5YCAAAAAAAAAWAAAAAkAAAAqPpC81D11T9pwFajFxTBPwAAAD+mAgAAAAAAAAFhAAAAJAAAAGQOc5jDHNY/acBWoxcUwT8AAAA/pgIAAAAAAAABYgAAACQAAACwKLN0XFHWP+KZD1pZMsE/AAAAP7YCAAAAAAAAAWMAAAAkAAAA/ELzUPWF1j9bc8gQm1DBPwAAAD+2AgAAAAAAAAFkAAAAJAAAALZWI/ZnrdY/W3PIEJtQwT8AAAA/xQIAAAAAAAABZQAAACQAAABualOb2tTWP1tzyBCbUME/AAAAP8UCAAAAAAAAAWYAAAAkAAAAuoSTd3MJ1z/STIHH3G7BPwAAAD/VAgAAAAAAAAFnAAAAJAAAAHSYwxzmMNc/0kyBx9xuwT8AAAA/1QIAAAAAAAABaAAAACQAAADAsgP5fmXXP0smOn4ejcE/AAAAP+UCAAAAAAAAAWkAAAAkAAAADM1D1Rea1z9LJjp+Ho3BPwAAAD/lAgAAAAAAAAFqAAAAJAAAAFrng7Gwztc/SyY6fh6NwT8AAAA/9AIAAAAAAAABawAAACQAAACmAcSNSQPYP0smOn4ejcE/AAAAP/QCAAAAAAAAAWwAAAAkAAAAYBX0Mrwq2D9LJjp+Ho3BPwAAAD8EAwAAAAAAAAFtAAAAJAAAABgpJNguUtg/SyY6fh6NwT8AAAA/BAMAAAAAAAABbgAAACQAAADSPFR9oXnYP0smOn4ejcE/AAAAPxMDAAAAAAAAAW8AAAAkAAAA+El06+2T2D9LJjp+Ho3BPwAAAD8TAwAAAAAAAAFwAAAAJAAAALJdpJBgu9g/SyY6fh6NwT8AAAA/IwMAAAAAAAABcQAAACQAAADYasT+rNXYP0smOn4ejcE/AAAAPzMDAAAAAAAAAXIAAAAkAAAAanHUNdPi2D9LJjp+Ho3BPwAAAD8zAwAAAAAAAAFzAAAAJAAAAJB+9KMf/dg/SyY6fh6NwT8AAAA/MwMAAAAAAAABdAAAACQAAAC2ixQSbBfZP9JMgcfcbsE/AAAAP0IDAAAAAAAAAXUAAAAkAAAASpIkSZIk2T9bc8gQm1DBPwAAAD9SAwAAAAAAAAF2AAAAJAAAANyYNIC4Mdk/W3PIEJtQwT8AAAA/UgMAAAAAAAABdwAAACQAAAAEplTuBEzZP+KZD1pZMsE/AAAAP1IDAAAAAAAAAXgAAAAkAAAAlqxkJStZ2T/imQ9aWTLBPwAAAD9iAwAAAAAAAAF5AAAAJAAAACqzdFxRZtk/acBWoxcUwT8AAAA/YgMAAAAAAAABegAAACQAAABQwJTKnYDZP2nAVqMXFME/AAAAP3EDAAAAAAAAAXsAAAAkAAAAds20OOqa2T9pwFajFxTBPwAAAD9xAwAAAAAAAAF8AAAAJAAAAJza1KY2tdk/8ead7NX1wD8AAAA/gQMAAAAAAAABfQAAACQAAADC5/QUg8/ZP/HmnezV9cA/AAAAP4EDAAAAAAAAAX4AAAAkAAAA6PQUg8/p2T95DeU1lNfAPwAAAD+QAwAAAAAAAAF/AAAAJAAAAKIIRShCEdo/ADQsf1K5wD8AAAA/oAMAAAAAAAABgAAAACQAAABaHHXNtDjaPwA0LH9SucA/AAAAP6ADAAAAAAAAAYEAAAAkAAAAgimVOwFT2j+IWnPIEJvAPwAAAD+wAwAAAAAAAAGCAAAAJAAAAKg2talNbdo/EIG6Ec98wD8AAAA/sAMAAAAAAAABgwAAACQAAABiSuVOwJTaP5inAVuNXsA/AAAAP78DAAAAAAAAAYQAAAAkAAAA9FD1heah2j8fzkikS0DAPwAAAD+/AwAAAAAAAAGFAAAAJAAAAIhXBb0Mr9o/H85IpEtAwD8AAAA/zwMAAAAAAAABhgAAACQAAACuZCUrWcnaP6f0j+0JIsA/AAAAP88DAAAAAAAAAYcAAAAkAAAAQms1Yn/W2j+n9I/tCSLAPwAAAD/fAwAAAAAAAAGIAAAAJAAAAEJrNWJ/1to/LxvXNsgDwD8AAAA/lgQAAAAAAAABiQAAACQAAABCazVif9baP2yDPAANy78/AAAAP6YEAAAAAAAAAYoAAAAkAAAA1HFFmaXj2j9+0MqSiY6/PwAAAD+mBAAAAAAAAAGLAAAAJAAAANRxRZml49o/jB1ZJQZSvz8AAAA/tgQAAAAAAAABjAAAACQAAABoeFXQy/DaP5pq57eCFb8/AAAAP7YEAAAAAAAAAY0AAAAkAAAAaHhV0Mvw2j+qt3VK/9i+PwAAAD/FBAAAAAAAAAGOAAAAJAAAAPp+ZQfy/do/ugQE3Xucvj8AAAA/xQQAAAAAAAABjwAAACQAAAD6fmUH8v3aP8hRkm/4X74/AAAAP9UEAAAAAAAAAZAAAAAkAAAAjoV1PhgL2z/YniACdSO+PwAAAD9CBQAAAAAAAAGRAAAAJAAAACCMhXU+GNs/6OuulPHmvT8AAAA/QgUAAAAAAAABkgAAACQAAAC0kpWsZCXbP+jrrpTx5r0/AAAAP1IFAAAAAAAAAZMAAAAkAAAAtJKVrGQl2z/4OD0nbqq9PwAAAD9SBQAAAAAAAAGUAAAAJAAAAEaZpeOKMts/+Dg9J26qvT8AAAA/UgUAAAAAAAABlQAAACQAAABupsVR10zbPwaGy7nqbb0/AAAAP2IFAAAAAAAAAZYAAAAkAAAAbqbFUddM2z8W01lMZzG9PwAAAD+BBQAAAAAAAAGXAAAAJAAAAJKz5b8jZ9s/JSDo3uP0vD8AAAA/vwUAAAAAAAABmAAAACQAAABMxxVllo7bP1QHk5ZZP7w/AAAAP78FAAAAAAAAAZkAAAAkAAAA3s0lnLyb2z9iVCEp1gK8PwAAAD/PBQAAAAAAAAGaAAAAJAAAAHLUNdPiqNs/cqGvu1LGuz8AAAA/3wUAAAAAAAABmwAAACQAAAAE20UKCbbbP4HuPU7Pibs/AAAAP98FAAAAAAAAAZwAAAAkAAAABNtFCgm22z+RO8zgS027PwAAAD/uBQAAAAAAAAGdAAAAJAAAACroZXhV0Ns/oYhac8gQuz8AAAA//gUAAAAAAAABngAAACQAAADA7nWve93bP78id5jBl7o/AAAAP/4FAAAAAAAAAZ8AAAAkAAAAwO51r3vd2z/ObwUrPlu6PwAAAD8NBgAAAAAAAAGgAAAAJAAAAFD1heah6ts/3ryTvboeuj8AAAA/DQYAAAAAAAABoQAAACQAAADm+5UdyPfbP/xWsOKzpbk/AAAAPw0GAAAAAAAAAaIAAAAkAAAA5vuVHcj32z8MpD51MGm5PwAAAD8dBgAAAAAAAAGjAAAAJAAAAHgCplTuBNw/G/HMB60suT8AAAA/HQYAAAAAAAABpAAAACQAAAB4AqZU7gTcPyo+W5op8Lg/AAAAPy0GAAAAAAAAAaUAAAAkAAAAeAKmVO4E3D86i+ksprO4PwAAAD8tBgAAAAAAAAGmAAAAJAAAAAwJtosUEtw/Sdh3vyJ3uD8AAAA/PAYAAAAAAAABpwAAACQAAAAMCbaLFBLcP1klBlKfOrg/AAAAP0wGAAAAAAAAAagAAAAkAAAADAm2ixQS3D93vyJ3mMG3PwAAAD9MBgAAAAAAAAGpAAAAJAAAAJ4PxsI6H9w/llk/nJFItz8AAAA/XAYAAAAAAAABqgAAACQAAACeD8bCOh/cP7XzW8GKz7Y/AAAAP1wGAAAAAAAAAasAAAAkAAAAng/Gwjof3D/UjXjmg1a2PwAAAD9rBgAAAAAAAAGsAAAAJAAAAJ4PxsI6H9w/AnUjnvmgtT8AAAA/ewYAAAAAAAABrQAAACQAAAAyFtb5YCzcPz+pXOjrrrQ/AAAAP3sGAAAAAAAAAa4AAAAkAAAAMhbW+WAs3D+MKiTFWoCzPwAAAD+KBgAAAAAAAAGvAAAAJAAAADIW1vlgLNw/uhHPfNDKsj8AAAA/igYAAAAAAAABsAAAACQAAAAyFtb5YCzcP+j4eTRGFbI/AAAAP5oGAAAAAAAAAbEAAAAkAAAAMhbW+WAs3D8X4CTsu1+xPwAAAD+aBgAAAAAAAAGyAAAAJAAAADIW1vlgLNw/VBReNq5tsD8AAAA/pgYAAAAAAAABswAAACQAAACeD8bCOh/cPyKRLgFB964/AAAAP7UGAAAAAAAAAbQAAAAkAAAAeAKmVO4E3D9+X4RwLIytPwAAAD+1BgAAAAAAAAG1AAAAJAAAAFD1heah6ts/2i3a3xchrD8AAAA/tQYAAAAAAAABtgAAACQAAADA7nWve93bPxhiEyoKL6s/AAAAP8UGAAAAAAAAAbcAAAAkAAAAmOFVQS/D2z84/C9PA7aqPwAAAD/FBgAAAAAAAAG4AAAAJAAAAJjhVUEvw9s/VpZMdPw8qj8AAAA/1QYAAAAAAAABuQAAACQAAAAE20UKCbbbP5TKhb7uSqk/AAAAP9UGAAAAAAAAAboAAAAkAAAActQ10+Ko2z+yZKLj59GoPwAAAD/kBgAAAAAAAAG7AAAAJAAAAHLUNdPiqNs/0f6+COFYqD8AAAA/9AYAAAAAAAABvAAAACQAAABy1DXT4qjbPy3NFHjM7aY/AAAAP/QGAAAAAAAAAb0AAAAkAAAA3s0lnLyb2z9MZzGdxXSmPwAAAD8DBwAAAAAAAAG+AAAAJAAAAEzHFWWWjts/qDWHDLEJpT8AAAA/AwcAAAAAAAABvwAAACQAAAC4wAUucIHbPwQE3XucnqM/AAAAPwMHAAAAAAAAAcAAAAAkAAAAJrr19kl02z9g0jLrhzOiPwAAAD8TBwAAAAAAAAHBAAAAJAAAAACt1Yj9Wds/vaCIWnPIoD8AAAA/IwcAAAAAAAABwgAAACQAAABupsVR10zbPzLevJO9up4/AAAAPyMHAAAAAAAAAcMAAAAkAAAAtJKVrGQl2z/qemhylOSbPwAAAD8jBwAAAAAAAAHEAAAAJAAAAI6FdT4YC9s/ohcUUWsOmT8AAAA/MgcAAAAAAAABxQAAACQAAABoeFXQy/DaPx6AhuVPKpc/AAAAP0IHAAAAAAAAAcYAAAAkAAAAQms1Yn/W2j/WHDLEJlSUPwAAAD9CBwAAAAAAAAHHAAAAJAAAAIhXBb0Mr9o/FFFrDhlikz8AAAA/UgcAAAAAAAAByAAAACQAAAD0UPWF5qHaP4653aL9fZE/AAAAP1IHAAAAAAAAAckAAAAkAAAAzkPVF5qH2j+Oud2i/X2RPwAAAD9SBwAAAAAAAAHKAAAAJAAAAKg2talNbdo/zO0W7e+LkD8AAAA/YQcAAAAAAAABywAAACQAAAAUMKVyJ2DaP8ztFu3vi5A/AAAAP3EHAAAAAAAAAcwAAAAkAAAA7iKFBNtF2j/M7Rbt74uQPwAAAD9xBwAAAAAAAAHNAAAAJAAAAFocdc20ONo/E0SgbsQzjz8AAAA/gAcAAAAAAAABzgAAACQAAADIFWWWjivaPxNEoG7EM48/AAAAP4AHAAAAAAAAAc8AAAAkAAAANA9VX2ge2j8TRKBuxDOPPwAAAD+ABwAAAAAAAAHQAAAAJAAAAA4CNfEbBNo/E0SgbsQzjz8AAAA/kAcAAAAAAAAB0QAAACQAAADo9BSDz+nZPxNEoG7EM48/AAAAP6AHAAAAAAAAAdIAAAAkAAAAwuf0FIPP2T8TRKBuxDOPPwAAAD+gBwAAAAAAAAHTAAAAJAAAAAjUxG8QqNk/E0SgbsQzjz8AAAA/rwcAAAAAAAAB1AAAACQAAABQwJTKnYDZPxNEoG7EM48/AAAAP68HAAAAAAAAAdUAAAAkAAAAlqxkJStZ2T/M7Rbt74uQPwAAAD+/BwAAAAAAAAHWAAAAJAAAALaLFBJsF9k/jrndov19kT8AAAA/vwcAAAAAAAAB1wAAACQAAADYasT+rNXYP4653aL9fZE/AAAAP88HAAAAAAAAAdgAAAAkAAAAZENktMeG2D+Oud2i/X2RPwAAAD/PBwAAAAAAAAHZAAAAJAAAAGAV9DK8Ktg/UoWkWAtwkj8AAAA/3gcAAAAAAAAB2gAAACQAAADG4HN6isHXP1KFpFgLcJI/AAAAP94HAAAAAAAAAdsAAAAkAAAAVLkTMKVy1z9ShaRYC3CSPwAAAD/uBwAAAAAAAAHcAAAAJAAAALqEk3dzCdc/UoWkWAtwkj8AAAA/7gcAAAAAAAAB3QAAACQAAAC2ViP2Z63WP1KFpFgLcJI/AAAAP/0HAAAAAAAAAd4AAAAkAAAAsCizdFxR1j9ShaRYC3CSPwAAAD/9BwAAAAAAAAHfAAAAJAAAAKj6QvNQ9dU/UoWkWAtwkj8AAAA/DQgAAAAAAAAB4AAAACQAAAB8v7ID+X7VP1KFpFgLcJI/AAAAPw0IAAAAAAAAAeEAAAAkAAAAdpFCgu0i1T9ShaRYC3CSPwAAAD8dCAAAAAAAAAHiAAAAJAAAAEpWspKVrNQ/UoWkWAtwkj8AAAA/HQgAAAAAAAAB4wAAACQAAACyITLaY0PUP1KFpFgLcJI/AAAAPywIAAAAAAAAAeQAAAAkAAAAhuah6gvN0z9ShaRYC3CSPwAAAD8sCAAAAAAAAAHlAAAAJAAAAMikAcSNSdM/UoWkWAtwkj8AAAA/PAgAAAAAAAAB5gAAACQAAADCdpFCgu3SP4653aL9fZE/AAAAPzwIAAAAAAAAAecAAAAkAAAAKEIRilCE0j8TRKBuxDOPPwAAAD9MCAAAAAAAAAHoAAAAJAAAAGoAcWPSANI/j6wSA6lPjT8AAAA/TAgAAAAAAAAB6QAAACQAAAAWuMAFLnDRP4V99ytyh4k/AAAAP1sIAAAAAAAAAeoAAAAkAAAAWHYg36/s0D97TtxUO7+FPwAAAD9bCAAAAAAAAAHrAAAAJAAAAHInYErlTtA/bx/BfQT3gT8AAAA/awgAAAAAAAAB7AAAACQAAAAbsT9rNWLPP8rgS02bXXw/AAAAP2sIAAAAAAAAAe0AAAAkAAAAURO/QaAmzj+2ghWfLc10PwAAAD96CAAAAAAAAAHuAAAAJAAAAK2CXoZXBc0/toIVny3NdD8AAAA/eggAAAAAAAAB7wAAACQAAAAJ8v3KDuTLP65T+sf2BHE/AAAAP4oIAAAAAAAAAfAAAAAkAAAA14j9WasRyz+uU/rH9gRxPwAAAD+KCAAAAAAAAAHxAAAAJAAAAKMf/ehHP8o/rlP6x/YEcT8AAAA/mggAAAAAAAAB8gAAACQAAABxtvx35GzJP65T+sf2BHE/AAAAP5oIAAAAAAAAAfMAAAAkAAAAs3RcUWbpyD+uU/rH9gRxPwAAAD+pCAAAAAAAAAH0AAAAJAAAAM0lnLybS8g/rlP6x/YEcT8AAAA/uQgAAAAAAAAB9QAAACQAAAA18RsEauLHP65T+sf2BHE/AAAAP7kIAAAAAAAAAfYAAAAkAAAAT6Jbb59Exz+2ghWfLc10PwAAAD+5CAAAAAAAAAH3AAAAJAAAALdt27Zt28Y/wrEwdmSVeD8AAAA/yQgAAAAAAAAB+AAAACQAAAD3KzuQ71fGP8rgS02bXXw/AAAAP9gIAAAAAAAAAfkAAAAkAAAAOeqaaXHUxT/rhzMS6RKAPwAAAD/3CAAAAAAAAAH6AAAAJAAAAKG1GrE/a8U/64czEukSgD8AAAA/9wgAAAAAAAAB+wAAACQAAADhc3qKwefEP28fwX0E94E/AAAAP/cIAAAAAAAAAfwAAAAkAAAAif1ZqxH7wz/1tk7pH9uDPwAAAD/3CAAAAAAAAAH9AAAAJAAAAPHI2fLfkcM/e07cVDu/hT8AAAA/BwkAAAAAAAAB/gAAACQAAAAxhznMYQ7DP3tO3FQ7v4U/AAAAPwcJAAAAAAAAAf8AAAAkAAAATTh5N5dwwj97TtxUO7+FPwAAAD8XCQAAAAAAAAEAAQAAJAAAALUD+X5lB8I/e07cVDu/hT8AAAA/FwkAAAAAAAABAQEAACQAAAAZz3jGM57BP3tO3FQ7v4U/AAAAPxcJAAAAAAAAAQIBAAAkAAAAp6cYfE5PwT97TtxUO7+FPwAAAD8mCQAAAAAAAAEDAQAAJAAAADOAuDFpAME//+VpwFajhz8AAAA/VQkAAAAAAAABBAEAACQAAAA6kO9XdiC/P4V99ytyh4k/AAAAP3QJAAAAAAAAAQUBAAAkAAAAduvtk+jWuz8JFYWXjWuLPwAAAD+UCQAAAAAAAAEGAQAAJAAAAN6v7EC+X7k/E0SgbsQzjz8AAAA/owkAAAAAAAABBwEAACQAAAD6YCys88G4PxNEoG7EM48/AAAAP6MJAAAAAAAAAQgBAAAkAAAArkbsz1qNuD8TRKBuxDOPPwAAAD+jCQAAAAAAAAEJAQAAJAAAAGIsrPPBWLg/zO0W7e+LkD8AAAA/swkAAAAAAAABCgEAACQAAAAWEmwXKSS4P8ztFu3vi5A/AAAAP7MJAAAAAAAAAQsBAAAkAAAAyvcrO5Dvtz+Oud2i/X2RPwAAAD/DCQAAAAAAAAEMAQAAJAAAAMr3KzuQ77c/UoWkWAtwkj8AAAA/0gkAAAAAAAABDQEAACQAAAB+3ete97q3P1KFpFgLcJI/AAAAP9IJAAAAAAAAAQ4BAAAkAAAAft3rXve6tz8UUWsOGWKTPwAAAD/iCQAAAAAAAAEPAQAAJAAAAH7d6173urc/1hwyxCZUlD8AAAA/8QkAAAAAAAABEAEAACQAAAAyw6uCXoa3P5jo+Hk0RpU/AAAAPwEKAAAAAAAAAREBAAAkAAAAMsOrgl6Gtz9atL8vQjiWPwAAAD8BCgAAAAAAAAESAQAAJAAAAOKoa6bFUbc/ohcUUWsOmT8AAAA/EQoAAAAAAAABEwEAACQAAADiqGumxVG3P2Tj2gZ5AJo/AAAAPxEKAAAAAAAAARQBAAAkAAAA4qhrpsVRtz+uRi8ootacPwAAAD8gCgAAAAAAAAEVAQAAJAAAAOKoa6bFUbc/bhL23a/InT8AAAA/IAoAAAAAAAABFgEAACQAAADiqGumxVG3P9w6pX9sT6A/AAAAPzAKAAAAAAAAARcBAAAkAAAASnTr7ZPotj9/bE8QgbqhPwAAAD8wCgAAAAAAAAEYAQAAJAAAAEp06+2T6LY/Ip75oJUloz8AAAA/QAoAAAAAAAABGQEAACQAAAD+WasR+7O2P8fPozGqkKQ/AAAAP0AKAAAAAAAAARoBAAAkAAAA/lmrEfuztj9qAU7CvvulPwAAAD9PCgAAAAAAAAEbAQAAJAAAALI/azVif7Y/75jbLdrfpz8AAAA/XwoAAAAAAAABHAEAACQAAACyP2s1Yn+2P1aWTHT8PKo/AAAAP18KAAAAAAAAAR0BAAAkAAAAYiUrWclKtj/6x/YEEairPwAAAD9fCgAAAAAAAAEeAQAAJAAAABYL63wwFrY/fl+EcCyMrT8AAAA/bgoAAAAAAAABHwEAACQAAAAWC+t8MBa2PyKRLgFB964/AAAAP24KAAAAAAAAASABAAAkAAAAFgvrfDAWtj9jYezIKjGwPwAAAD9+CgAAAAAAAAEhAQAAJAAAABYL63wwFrY/NXpBEbXmsD8AAAA/fgoAAAAAAAABIgEAACQAAAAWC+t8MBa2PweTllk/nLE/AAAAP44KAAAAAAAAASMBAAAkAAAAyvCqoJfhtT/Zq+uhyVGyPwAAAD+OCgAAAAAAAAEkAQAAJAAAAMrwqqCX4bU/yl5dD02Osj8AAAA/nQoAAAAAAAABJQEAACQAAAB+1mrE/qy1P4wqJMVagLM/AAAAP50KAAAAAAAAASYBAAAkAAAAftZqxP6stT9tkAegYfmzPwAAAD+tCgAAAAAAAAEnAQAAJAAAAH7WasT+rLU/P6lc6OuutD8AAAA/rQoAAAAAAAABKAEAACQAAAB+1mrE/qy1PxHCsTB2ZLU/AAAAP70KAAAAAAAAASkBAAAkAAAAftZqxP6stT/yJ5ULfd21PwAAAD+9CgAAAAAAAAEqAQAAJAAAAH7WasT+rLU/1I145oNWtj8AAAA/wQoAAAAAAAABKwEAACQAAAB+1mrE/qy1P7XzW8GKz7Y/AAAAP9EKAAAAAAAAASwBAAAkAAAAftZqxP6stT+lps0uDgy3PwAAAD/RCgAAAAAAAAEtAQAAJAAAAH7WasT+rLU/hwyxCRWFtz8AAAA/4AoAAAAAAAABLgEAACQAAAB+1mrE/qy1P2hylOQb/rc/AAAAP+AKAAAAAAAAAS8BAAAkAAAAyvCqoJfhtT9ZJQZSnzq4PwAAAD/gCgAAAAAAAAEwAQAAJAAAABYL63wwFrY/OovpLKazuD8AAAA/8AoAAAAAAAABMQEAACQAAAAWC+t8MBa2Pyo+W5op8Lg/AAAAP/AKAAAAAAAAATIBAAAkAAAAYiUrWclKtj8b8cwHrSy5PwAAAD8ACwAAAAAAAAEzAQAAJAAAALI/azVif7Y//Faw4rOluT8AAAA/AAsAAAAAAAABNAEAACQAAAD+WasR+7O2P/xWsOKzpbk/AAAAPw8LAAAAAAAAATUBAAAkAAAA/lmrEfuztj/tCSJQN+K5PwAAAD8fCwAAAAAAAAE2AQAAJAAAAEp06+2T6LY/7QkiUDfiuT8AAAA/HwsAAAAAAAABNwEAACQAAACWjivKLB23P968k726Hro/AAAAPy8LAAAAAAAAATgBAAAkAAAAMsOrgl6Gtz/evJO9uh66PwAAAD8+CwAAAAAAAAE5AQAAJAAAAMr3KzuQ77c/zm8FKz5buj8AAAA/PgsAAAAAAAABOgEAACQAAABiLKzzwVi4P78id5jBl7o/AAAAP04LAAAAAAAAATsBAAAkAAAARntsiIz2uD+/IneYwZe6PwAAAD9dCwAAAAAAAAE8AQAAJAAAACrKLB1XlLk/r9XoBUXUuj8AAAA/XQsAAAAAAAABPQEAACQAAACqTW1qU5u6P5E7zOBLTbs/AAAAP10LAAAAAAAAAT4BAAAkAAAAjpwt/x05uz+RO8zgS027PwAAAD9tCwAAAAAAAAE/AQAAJAAAAMIFLnCBC7w/cqGvu1LGuz8AAAA/bQsAAAAAAAABQAEAACQAAACmVO4ETKm8P2JUISnWArw/AAAAP30LAAAAAAAAAUEBAAAkAAAAbvJuLuHkvT9EugQE3Xu8PwAAAD99CwAAAAAAAAFCAQAAJAAAAFZBL8Orgr4/NG12cWC4vD8AAAA/jAsAAAAAAAABQwEAACQAAADuda973eu+PyUg6N7j9Lw/AAAAP4wLAAAAAAAAAUQBAAAkAAAA1sRvEKiJvz8W01lMZzG9PwAAAD+cCwAAAAAAAAFFAQAAJAAAACLfr+xAvr8/FtNZTGcxvT8AAAA/nAsAAAAAAAABRgEAACQAAADdCZhSuRPAPxbTWUxnMb0/AAAAP6wLAAAAAAAAAUcBAAAkAAAAAxe4wAUuwD8W01lMZzG9PwAAAD+sCwAAAAAAAAFIAQAAJAAAACkk2C5SSMA/FtNZTGcxvT8AAAA/uwsAAAAAAAABSQEAACQAAABPMficnmLAPxbTWUxnMb0/AAAAP9oLAAAAAAAAAUoBAAAkAAAAdz4YC+t8wD8W01lMZzG9PwAAAD8ZDAAAAAAAAAFLAQAAJAAAAJtLOHk3l8A/FtNZTGcxvT8AAAA/KQwAAAAAAAABTAEAACQAAADBWFjng7HAPxbTWUxnMb0/AAAAPykMAAAAAAAAAU0BAAAkAAAA52V4VdDLwD8W01lMZzG9PwAAAD84DAAAAAAAAAFOAQAAJAAAAA1zmMMc5sA/FtNZTGcxvT8AAAA/SAwAAAAAAAABTwEAACQAAADyGwRq4jfgP2Ig9amDSes/AAAAPwAAAAAAAAAAAVABAAAkAAAAqBh8Tk8x4D8ejVGFpFjrPwAAAD//AAAAAAAAAAFRAQAAJAAAAKgYfE5PMeA/fMP/8jRg6z8AAAA//wAAAAAAAAABUgEAACQAAACoGHxOTzHgP5dmCjzmdus/AAAAPw8BAAAAAAAAAVMBAAAkAAAAqBh8Tk8x4D/0nLipdn7rPwAAAD8PAQAAAAAAAAFUAQAAJAAAAKgYfE5PMeA/sQkVhZeN6z8AAAA/HgEAAAAAAAABVQEAACQAAACoGHxOTzHgP212cWC4nOs/AAAAPy4BAAAAAAAAAVYBAAAkAAAAqBh8Tk8x4D8o48072avrPwAAAD8uAQAAAAAAAAFXAQAAJAAAAKgYfE5PMeA/5U8qF/q66z8AAAA/PgEAAAAAAAABWAEAACQAAACoGHxOTzHgP6G8hvIayus/AAAAP00BAAAAAAAAAVkBAAAkAAAAqBh8Tk8x4D//8jRgq9HrPwAAAD9dAQAAAAAAAAFaAQAAJAAAAF8V9DK8KuA/1QKchH336z8AAAA/bAEAAAAAAAABWwEAACQAAABfFfQyvCrgPzQ5SvIN/+s/AAAAP2wBAAAAAAAAAVwBAAAkAAAAAMsO5PuVbT+B4XKuelvnPwAAAD8AAAAAAAAAAAFdAQAAJAAAAACvCnoZXnU/geFyrnpb5z8AAAA/fQAAAAAAAAABXgEAACQAAAAQoQhFKEKBP4Hhcq56W+c/AAAAP40AAAAAAAAAAV8BAAAkAAAAoOoLzUPVhz+B4XKuelvnPwAAAD+NAAAAAAAAAAFgAQAAJAAAACA0D1VfaI4/geFyrnpb5z8AAAA/nAAAAAAAAAABYQEAACQAAAAIqInfIFCTP4Hhcq56W+c/AAAAP5wAAAAAAAAAAWIBAAAkAAAAcIiM9tgQmT+B4XKuelvnPwAAAD+sAAAAAAAAAAFjAQAAJAAAAGiWjivKLJ0/geFyrnpb5z8AAAA/rAAAAAAAAAABZAEAACQAAADIhshojw2hP4Hhcq56W+c/AAAAP7sAAAAAAAAAAWUBAAAkAAAALFnJSlayoj+B4XKuelvnPwAAAD+7AAAAAAAAAAFmAQAAJAAAAMCUyp2AKaU/4BchHAtj5z8AAAA/ywAAAAAAAAABZwEAACQAAAC8m0s4eTenP+AXIRwLY+c/AAAAP8sAAAAAAAAAAWgBAAAkAAAAHG5MGkDcqD/gFyEcC2PnPwAAAD/bAAAAAAAAAAFpAQAAJAAAAIBATfwGgao/PU7PiZtq5z8AAAA/2wAAAAAAAAABagEAACQAAADoEk7ezSWsPz1Oz4mbauc/AAAAP+oAAAAAAAAAAWsBAAAkAAAATOVOwJTKrT89Ts+Jm2rnPwAAAD/qAAAAAAAAAAFsAQAAJAAAALC3T6Jbb68/PU7PiZtq5z8AAAA/FgEAAAAAAAABbQEAACQAAAAIRShCEYqwPz1Oz4mbauc/AAAAPxYBAAAAAAAAAW4BAAAkAAAA7pPo1tsnsT89Ts+Jm2rnPwAAAD8mAQAAAAAAAAFvAQAAJAAAANTiqGumxbE/PU7PiZtq5z8AAAA/NQEAAAAAAAABcAEAACQAAAC4MWkAcWOyPz1Oz4mbauc/AAAAPzUBAAAAAAAAAXEBAAAkAAAAUmbpuKLMsj89Ts+Jm2rnPwAAAD9FAQAAAAAAAAFyAQAAJAAAAOqaaXHUNbM/PU7PiZtq5z8AAAA/RQEAAAAAAAABcwEAACQAAAA2talNbWqzPz1Oz4mbauc/AAAAP1QBAAAAAAAAAXQBAAAkAAAAgs/pKQafsz89Ts+Jm2rnPwAAAD9UAQAAAAAAAAF1AQAAJAAAAJDvV3Yg398/4BchHAtj5z8AAAA/AAAAAAAAAAABdgEAACQAAAC2/HfkbPnfP+AXIRwLY+c/AAAAP6wAAAAAAAAAAXcBAAAkAAAAwuf0FIPP4T89Ts+Jm2rnPwAAAD+7AAAAAAAAAAF4AQAAJAAAALapTW1qU+M/4BchHAtj5z8AAAA/uwAAAAAAAAABeQEAACQAAABvvX0S3XrjP4Hhcq56W+c/AAAAP8sAAAAAAAAAAXoBAAAkAAAAu9e97nWv4z+B4XKuelvnPwAAAD/LAAAAAAAAAAF7AQAAJAAAAL/uda973eM/geFyrnpb5z8AAAA/ywAAAAAAAAABfAEAACQAAAB4AqZU7gTkPyOrxEDqU+c/AAAAP9oAAAAAAAAAAX0BAAAkAAAAxBzmMIc55D8jq8RA6lPnPwAAAD/aAAAAAAAAAAF+AQAAJAAAAMcznvGMZ+Q/xXQW01lM5z8AAAA/CQEAAAAAAAABfwEAACQAAAD5nJ5i8DnlP8V0FtNZTOc/AAAAPwkBAAAAAAAAAYABAAAkAAAA/LNWI/Zn5T/FdBbTWUznPwAAAD8JAQAAAAAAAAGBAQAAJAAAALXHhshoj+U/Zz5oZclE5z8AAAA/GQEAAAAAAAABggEAACQAAAC43j6Jbr3lP2c+aGXJROc/AAAAPxkBAAAAAAAAAYMBAAAkAAAAcvJuLuHk5T8JCLr3OD3nPwAAAD8pAQAAAAAAAAGEAQAAJAAAAOECF7jABeY/CQi69zg95z8AAAA/OAEAAAAAAAABhQEAACQAAACaFkddMy3mPwkIuvc4Pec/AAAAPzgBAAAAAAAAAYYBAAAkAAAACifv5hJO5j8JCLr3OD3nPwAAAD9IAQAAAAAAAAGHAQAAJAAAAOpHP/rRj+Y/CQi69zg95z8AAAA/VwEAAAAAAAABiAEAACQAAABZWOeDsbDmPwkIuvc4Pec/AAAAP1cBAAAAAAAAAYkBAAAkAAAAf2UH8v3K5j8JCLr3OD3nPwAAAD9nAQAAAAAAAAGKAQAAJAAAAKVyJ2BK5eY/CQi69zg95z8AAAA/ZwEAAAAAAAABiwEAACQAAACDfL+yA/nmPwkIuvc4Pec/AAAAP3cBAAAAAAAAAYwBAAAkAAAAX4ZXBb0M5z8JCLr3OD3nPwAAAD+GAQAAAAAAAAGNAQAAJAAAAIaTd3MJJ+c/CQi69zg95z8AAAA/hgEAAAAAAAABjgEAACQAAACsoJfhVUHnPwkIuvc4Pec/AAAAP4YBAAAAAAAAAY8BAAAkAAAA0q23T6Jb5z8JCLr3OD3nPwAAAD+WAQAAAAAAAAGQAQAAJAAAAPm6173udec/CQi69zg95z8AAAA/pgEAAAAAAAABkQEAACQAAADY2yfRrbfnPwkIuvc4Pec/AAAAP6YBAAAAAAAAAZIBAAAkAAAAke9XdiDf5z8JCLr3OD3nPwAAAD+1AQAAAAAAAAGTAQAAJAAAAAAAAAAAAOg/CQi69zg95z8AAAA/tQEAAAAAAAABlAEAACQAAAC6EzClcifoPwkIuvc4Pec/AAAAP8UBAAAAAAAAAZUBAAAkAAAAlx3I9ys76D8JCLr3OD3nPwAAAD/FAQAAAAAAAAGWAQAAJAAAAHMnYErlTug/CQi69zg95z8AAAA/1AEAAAAAAAABlwEAACQAAABQMficnmLoPwkIuvc4Pec/AAAAP9QBAAAAAAAAAZgBAAAkAAAA4zcI1MRv6D8JCLr3OD3nPwAAAD/kAQAAAAAAAAGZAQAAJAAAACw7kO9Xdug/q9ELiqg15z8AAAA/5AEAAAAAAAABmgEAACQAAACBuDFpAHHrPyi8bFzbIO8/AAAAPwAAAAAAAAAAAZsBAAAkAAAAX8LJu7mE6z8ovGxc2yDvPwAAAD8PAAAAAAAAAAGcAQAAJAAAABfW+WAsrOs/KLxsXNsg7z8AAAA/HwAAAAAAAAABnQEAACQAAACH5qHqC83rP4byGsprKO8/AAAAPx8AAAAAAAAAAZ4BAAAkAAAA9/ZJdOvt6z+G8hrKayjvPwAAAD8vAAAAAAAAAAGfAQAAJAAAAGcH8v3KDuw/hvIaymso7z8AAAA/PgAAAAAAAAABoAEAACQAAADXF5qHqi/sP4byGsprKO8/AAAAPz4AAAAAAAAAAaEBAAAkAAAAsyEy2mND7D+G8hrKayjvPwAAAD8+AAAAAAAAAAGiAQAAJAAAAI8ryiwdV+w/hvIaymso7z8AAAA/TgAAAAAAAAABowEAACQAAAAjMtpjQ2TsP4byGsprKO8/AAAAP04AAAAAAAAAAaQBAAAkAAAAtTjqmmlx7D+G8hrKayjvPwAAAD9eAAAAAAAAAAGlAQAAJAAAAEk/+tGPfuw/hvIaymso7z8AAAA/bQAAAAAAAAABpgEAACQAAADdRQoJtovsP4byGsprKO8/AAAAP20AAAAAAAAAAacBAAAkAAAAb0waQNyY7D+G8hrKayjvPwAAAD9tAAAAAAAAAAGoAQAAJAAAAEtWspKVrOw/hvIaymso7z8AAAA/fQAAAAAAAAABqQEAACQAAAApYErlTsDsP4byGsprKO8/AAAAP4wAAAAAAAAAAaoBAAAkAAAABWriNwjU7D+G8hrKayjvPwAAAD+MAAAAAAAAAAGrAQAAJAAAACt3AqZU7uw/hvIaymso7z8AAAA/nAAAAAAAAAABrAEAACQAAACbh6ovNA/tP4byGsprKO8/AAAAP5wAAAAAAAAAAa0BAAAkAAAAVZva1KY27T+G8hrKayjvPwAAAD+7AAAAAAAAAAGuAQAAJAAAADO8KuhleO0/hvIaymso7z8AAAA/uwAAAAAAAAABrwEAACQAAABbyUpWspLtPyi8bFzbIO8/AAAAP7sAAAAAAAAAAbABAAAkAAAAN9PiqGum7T/Khb7uShnvPwAAAD+7AAAAAAAAAAGxAQAAJAAAAMvZ8t+Rs+0/yoW+7koZ7z8AAAA/ywAAAAAAAAABsgEAACQAAABd4AIXuMDtP8qFvu5KGe8/AAAAP8sAAAAAAAAAAbMBAAAkAAAAp+OKMkvH7T9sTxCBuhHvPwAAAD/bAAAAAAAAAAG0AQAAJAAAAPHmEk7eze0/bE8QgboR7z8AAAA/CQEAAAAAAAABtQEAACQAAACD7SKFBNvtPw4ZYhMqCu8/AAAAPxkBAAAAAAAAAbYBAAAkAAAAF/QyvCro7T8OGWITKgrvPwAAAD8pAQAAAAAAAAG3AQAAJAAAAD0BUyp3Au4/sOKzpZkC7z8AAAA/OAEAAAAAAAABuAEAACQAAABjDnOYwxzuP1KsBTgJ++4/AAAAPzgBAAAAAAAAAbkBAAAkAAAAHSKjPTZE7j/zdVfKePPuPwAAAD84AQAAAAAAAAG6AQAAJAAAAIsyS8cVZe4/lj+pXOjr7j8AAAA/SAEAAAAAAAABuwEAACQAAABpPOMZz3juPzgJ++5X5O4/AAAAP3cBAAAAAAAAAbwBAAAkAAAAj0kDiBuT7j98nJ4TN9XuPwAAAD93AQAAAAAAAAG9AQAAJAAAACNQE79BoO4/fJyeEzfV7j8AAAA/xQEAAAAAAAABvgEAACQAAAC1ViP2Z63uP3ycnhM31e4/AAAAP8UBAAAAAAAAAb8BAAAkAAAASV0zLY667j8dZvClps3uPwAAAD/VAQAAAAAAAAHAAQAAJAAAACVny39Hzu4/HWbwpabN7j8AAAA/1QEAAAAAAAABwQEAACQAAAABcWPSAOLuPx1m8KWmze4/AAAAP+QBAAAAAAAAAcIBAAAkAAAAS3Tr7ZPo7j8dZvClps3uPwAAAD/kAQAAAAAAAAHDAQAAJAAAAJV3cwkn7+4/vy9COBbG7j8AAAA/9AEAAAAAAAABxAEAACQAAADdevskuvXuP78vQjgWxu4/AAAAPxMCAAAAAAAAAcUBAAAkAAAAJ36DQE387j+/L0I4FsbuPwAAAD8yAgAAAAAAAAHGAQAAJAAAALuEk3dzCe8/vy9COBbG7j8AAAA/MgIAAAAAAAABxwEAACQAAACXjivKLB3vP78vQjgWxu4/AAAAP1ICAAAAAAAAAcgBAAAkAAAAUaJbb59E7z9h+ZPKhb7uPwAAAD9SAgAAAAAAAAHJAQAAJAAAAOOoa6bFUe8/YfmTyoW+7j8AAAA/UgIAAAAAAAABygEAACQAAADBsgP5fmXvP2H5k8qFvu4/AAAAP1ICAAAAAAAAAcsBAAAkAAAAU7kTMKVy7z9h+ZPKhb7uPwAAAD9hAgAAAAAAAAHMAQAAJAAAAHnGM57xjO8/YfmTyoW+7j8AAAA/cQIAAAAAAAABzQEAACQAAACf01MMPqfvP2H5k8qFvu4/AAAAP4ACAAAAAAAAAc4BAAAkAAAA6dbbJ9Gt7z9h+ZPKhb7uPwAAAD+gAgAAAAAAAAHPAQAAJAAAADPaY0NktO8/A8PlXPW27j8AAAA/rwIAAAAAAAAB0AEAACQAAAB93ete97rvP6WMN+9kr+4/AAAAP78CAAAAAAAAAdEBAAAkAAAAfd3rXve67z9HVomB1KfuPwAAAD/PAgAAAAAAAAHSAQAAJAAAAMfgc3qKwe8/6R/bE0Sg7j8AAAA/zwIAAAAAAAAB0wEAACQAAADH4HN6isHvP4rpLKazmO4/AAAAP94CAAAAAAAAAdQBAAAkAAAAD+T7lR3I7z8ss344I5HuPwAAAD/uAgAAAAAAAAHVAQAAJAAAAFnng7Gwzu8/EhB073F67j8AAAA/DQMAAAAAAAAB1gEAACQAAACj6gvNQ9XvPzwADcufVO4/AAAAPw0DAAAAAAAAAdcBAAAkAAAAo+oLzUPV7z/dyV5dD03uPwAAAD8NAwAAAAAAAAHYAQAAJAAAAO3tk+jW2+8/gJOw735F7j8AAAA/DQMAAAAAAAAB2QEAACQAAADt7ZPo1tvvPyJdAoLuPe4/AAAAPx0DAAAAAAAAAdoBAAAkAAAAN/EbBGri7z8Huvc4PSfuPwAAAD8sAwAAAAAAAAHbAQAAJAAAADfxGwRq4u8/7Rbt74sQ7j8AAAA/PAMAAAAAAAAB3AEAACQAAAA38RsEauLvPzGqkBRrAe4/AAAAP0wDAAAAAAAAAd0BAAAkAAAAN/EbBGri7z91PTQ5SvLtPwAAAD9MAwAAAAAAAAHeAQAAJAAAADfxGwRq4u8/udDXXSnj7T8AAAA/igMAAAAAAAAB3wEAACQAAAAz2mNDZLTvP/EN/8vTgO0/AAAAP4oDAAAAAAAAAeABAAAkAAAAn9NTDD6n7z/xDf/L04DtPwAAAD/JAwAAAAAAAAHhAQAAJAAAAC2s88FYWO8/57eCFZ8t7T8AAAA/2AMAAAAAAAAB4gEAACQAAAC9m0s4eTfvP80UeMztFu0/AAAAP9gDAAAAAAAAAeMBAAAkAAAA4ZGz5b8j7z8QqBvxzAftPwAAAD/YAwAAAAAAAAHkAQAAJAAAAAOIG5MGEO8/s3FtgzwA7T8AAAA/6AMAAAAAAAAB5QEAACQAAABxgQtc4ALvP/YEEagb8ew/AAAAP+gDAAAAAAAAAeYBAAAkAAAAS3Tr7ZPo7j86mLTM+uHsPwAAAD/3AwAAAAAAAAHnAQAAJAAAACVny39Hzu4/3GEGX2ra7D8AAAA/BwQAAAAAAAAB6AEAACQAAABJXTMtjrruP34rWPHZ0uw/AAAAPwcEAAAAAAAAAekBAAAkAAAA10yLo66Z7j/BvvsVucPsPwAAAD8HBAAAAAAAAAHqAQAAJAAAAPtC81D1he4/ZIhNqCi87D8AAAA/FwQAAAAAAAAB6wEAACQAAADVNdPiqGvuPwZSnzqYtOw/AAAAPxcEAAAAAAAAAewBAAAkAAAA+Ss7kO9X7j8GUp86mLTsPwAAAD8mBAAAAAAAAAHtAQAAJAAAAB0ioz02RO4/pxvxzAet7D8AAAA/NgQAAAAAAAAB7gEAACQAAABjDnOYwxzuP0rlQl93pew/AAAAPzYEAAAAAAAAAe8BAAAkAAAAPQFTKncC7j/rrpTx5p3sPwAAAD82BAAAAAAAAAHwAQAAJAAAAM3wqqCX4e0/jXjmg1aW7D8AAAA/RgQAAAAAAAAB8QEAACQAAACn44oyS8ftPzBCOBbGjuw/AAAAP0YEAAAAAAAAAfIBAAAkAAAAo8zScUWZ7T/RC4qoNYfsPwAAAD9VBAAAAAAAAAHzAQAAJAAAAH2/sgP5fu0/c9XbOqV/7D8AAAA/VQQAAAAAAAAB9AEAACQAAAANrwp6GV7tPxWfLc0UeOw/AAAAP2UEAAAAAAAAAfUBAAAkAAAA56HqC81D7T+3aH9fhHDsPwAAAD90BAAAAAAAAAH2AQAAJAAAAC+OumZaHO0/WDLR8fNo7D8AAAA/dAQAAAAAAAAB9wEAACQAAABRhCIUoQjtP1gy0fHzaOw/AAAAP4QEAAAAAAAAAfgBAAAkAAAA4XN6isHn7D/7+yKEY2HsPwAAAD+jBAAAAAAAAAH5AQAAJAAAAGs1Yn/Wauw/ncV0FtNZ7D8AAAA/swQAAAAAAAAB+gEAACQAAADXF5qHqi/sP53FdBbTWew/AAAAP7MEAAAAAAAAAfsBAAAkAAAAHQRq4jcI7D+dxXQW01nsPwAAAD/DBAAAAAAAAAH8AQAAJAAAAPf2SXTr7es/ncV0FtNZ7D8AAAA/wwQAAAAAAAAB/QEAACQAAAAZ7bEhMtrrP53FdBbTWew/AAAAP8MEAAAAAAAAAf4BAAAkAAAA89+Rs+W/6z+dxXQW01nsPwAAAD/SBAAAAAAAAAH/AQAAJAAAABfW+WAsrOs/ncV0FtNZ7D8AAAA/0gQAAAAAAAABAAIAACQAAADxyNny35HrP53FdBbTWew/AAAAP+IEAAAAAAAAAQECAAAkAAAAFb9BoCZ+6z+dxXQW01nsPwAAAD/xBAAAAAAAAAECAgAAJAAAADe1qU1taus/ncV0FtNZ7D8AAAA/8QQAAAAAAAABAwIAACQAAACjrpkWR13rP53FdBbTWew/AAAAPwEFAAAAAAAAAQQCAAAkAAAAEaiJ3yBQ6z+dxXQW01nsPwAAAD8BBQAAAAAAAAEFAgAAJAAAAMekAcSNSes/ncV0FtNZ7D8AAAA/EQUAAAAAAAABBgIAACQAAAB9oXmo+kLrP53FdBbTWew/AAAAPxEFAAAAAAAAAQcCAAAkAAAANZ7xjGc86z+dxXQW01nsPwAAAD8gBQAAAAAAAAEIAgAAJAAAAOuaaXHUNes/ncV0FtNZ7D8AAAA/IAUAAAAAAAABCQIAACQAAAChl+FVQS/rP/v7IoRjYew/AAAAPzAFAAAAAAAAAQoCAAAkAAAAD5HRHhsi6z9YMtHx82jsPwAAAD8wBQAAAAAAAAELAgAAJAAAAHuKwef0FOs/t2h/X4Rw7D8AAAA/PwUAAAAAAAABDAIAACQAAADpg7GwzgfrP7dof1+EcOw/AAAAPz8FAAAAAAAAAQ0CAAAkAAAAC3oZXhX06j8Vny3NFHjsPwAAAD9PBQAAAAAAAAEOAgAAJAAAAFFm6biizOo/jXjmg1aW7D8AAAA/XgUAAAAAAAABDwIAACQAAAC/X9mBfL/qP4145oNWluw/AAAAP14FAAAAAAAAARACAAAkAAAAK1nJSlay6j/rrpTx5p3sPwAAAD9uBQAAAAAAAAERAgAAJAAAAONVQS/Dq+o/SuVCX3el7D8AAAA/bgUAAAAAAAABEgIAACQAAACZUrkTMKXqP0rlQl93pew/AAAAP34FAAAAAAAAARMCAAAkAAAAT08x+Jye6j+nG/HMB63sPwAAAD9+BQAAAAAAAAEUAgAAJAAAAAVMqdwJmOo/pxvxzAet7D8AAAA/jQUAAAAAAAABFQIAACQAAAAFTKncCZjqPwZSnzqYtOw/AAAAP60FAAAAAAAAARYCAAAkAAAAckWZpeOK6j9+K1jx2dLsPwAAAD/bBQAAAAAAAAEXAgAAJAAAAClCEYpQhOo/3GEGX2ra7D8AAAA/2wUAAAAAAAABGAIAACQAAADfPoluvX3qPzqYtMz64ew/AAAAP+sFAAAAAAAAARkCAAAkAAAATDh5N5dw6j+YzmI6i+nsPwAAAD/rBQAAAAAAAAEaAgAAJAAAAAM18RsEauo/VDu/Faz47D8AAAA/+wUAAAAAAAABGwIAACQAAAC5MWkAcWPqP7NxbYM8AO0/AAAAP/sFAAAAAAAAARwCAAAkAAAAuTFpAHFj6j8QqBvxzAftPwAAAD/7BQAAAAAAAAEdAgAAJAAAAHAu4eTdXOo/bt7JXl0P7T8AAAA/CgYAAAAAAAABHgIAACQAAAAmK1nJSlbqP27eyV5dD+0/AAAAPwoGAAAAAAAAAR8CAAAkAAAAJitZyUpW6j/NFHjM7RbtPwAAAD8aBgAAAAAAAAEgAgAAJAAAAN0n0a23T+o/KksmOn4e7T8AAAA/KgYAAAAAAAABIQIAACQAAADdJ9Gtt0/qP4mB1KcOJu0/AAAAP0kGAAAAAAAAASICAAAkAAAAkyRJkiRJ6j+JgdSnDibtPwAAAD9YBgAAAAAAAAEjAgAAJAAAAJMkSZIkSeo/57eCFZ8t7T8AAAA/WAYAAAAAAAABJAIAACQAAABKIcF2kULqP0XuMIMvNe0/AAAAP1gGAAAAAAAAASUCAAAkAAAASiHBdpFC6j+jJN/wvzztPwAAAD94BgAAAAAAAAEmAgAAJAAAAAAeOVv+O+o/vcfpOXFT7T8AAAA/eAYAAAAAAAABJwIAACQAAAC3GrE/azXqPxv+l6cBW+0/AAAAP4cGAAAAAAAAASgCAAAkAAAAbRcpJNgu6j/XavSCImrtPwAAAD+HBgAAAAAAAAEpAgAAJAAAAG0XKSTYLuo/NqGi8LJx7T8AAAA/hwYAAAAAAAABKgIAACQAAAAkFKEIRSjqP5TXUF5Dee0/AAAAP5cGAAAAAAAAASsCAAAkAAAAJBShCEUo6j/xDf/L04DtPwAAAD+XBgAAAAAAAAEsAgAAJAAAANkQGe2xIeo/UEStOWSI7T8AAAA/pwYAAAAAAAABLQIAACQAAADZEBntsSHqP656W6f0j+0/AAAAP8YGAAAAAAAAAS4CAAAkAAAA2RAZ7bEh6j8MsQkVhZftPwAAAD/GBgAAAAAAAAEvAgAAJAAAAJENkdEeG+o/DLEJFYWX7T8AAAA/xgYAAAAAAAABMAIAACQAAACRDZHRHhvqP2rnt4IVn+0/AAAAP9UGAAAAAAAAATECAAAkAAAAkQ2R0R4b6j/JHWbwpabtPwAAAD/1BgAAAAAAAAEyAgAAJAAAAJENkdEeG+o/48BwOVe97T8AAAA/BAcAAAAAAAABMwIAACQAAABGCgm2ixTqP0D3HqfnxO0/AAAAPxQHAAAAAAAAATQCAAAkAAAA/QaBmvgN6j+fLc0UeMztPwAAAD9jBwAAAAAAAAE1AgAAJAAAALMD+X5lB+o/gJOw735F7j8AAAA/sQcAAAAAAAABNgIAACQAAAAkFKEIRSjqP2H5k8qFvu4/AAAAP8EHAAAAAAAAATcCAAAkAAAAAB45W/476j9SrAU4CfvuPwAAAD/BBwAAAAAAAAE4AgAAJAAAAEohwXaRQuo/DhliEyoK7z8AAAA/0AcAAAAAAAABOQIAACQAAADdJ9Gtt0/qP8qFvu5KGe8/AAAAP9AHAAAAAAAAAToCAAAkAAAAJitZyUpW6j8ovGxc2yDvPwAAAD/QBwAAAAAAAAE7AgAAJAAAACYrWclKVuo/hvIaymso7z8AAAA/8AcAAAAAAAABPAIAACQAAABwLuHk3VzqP4byGsprKO8/AAAAPw8IAAAAAAAAAT0CAAAkAAAAuTFpAHFj6j/lKMk3/C/vPwAAAD8uCAAAAAAAAAE+AgAAJAAAAEw4eTeXcOo/oJUlEx0/7z8AAAA/XQgAAAAAAAABPwIAACQAAAC/X9mBfL/qP+9+Re4wg+8/AAAAP20IAAAAAAAAAUACAAAkAAAAm2lx1DXT6j8JIlA34pnvPwAAAD+MCAAAAAAAAAFBAgAAJAAAAOVs+e/I2eo/aFj+pHKh7z8AAAA/jAgAAAAAAAABQgIAACQAAAAvcIELXODqP8aOrBIDqe8/AAAAP6sIAAAAAAAAAUMCAAAkAAAAd3MJJ+/m6j8kxVqAk7DvPwAAAD+rCAAAAAAAAAFEAgAAJAAAAMN2kUKC7eo/gvsI7iO47z8AAAA/uwgAAAAAAAABRQIAACQAAAALehleFfTqP4L7CO4juO8/AAAAP8oIAAAAAAAAAUYCAAAkAAAAVX2heaj66j/gMbdbtL/vPwAAAD/aCAAAAAAAAAFHAgAAJAAAAA+R0R4bIus/+tTBpGXW7z8AAAA/+QgAAAAAAAABSAIAACQAAAARqInfIFDrP1gLcBL23e8/AAAAPxkJAAAAAAAAAUkCAAAkAAAAF9b5YCys6z9YC3AS9t3vPwAAAD8ZCQAAAAAAAAFKAgAAJAAAAPPfkbPlv+s/WAtwEvbd7z8AAAA/KAkAAAAAAAABSwIAACQAAADR6SkGn9PrP1gLcBL23e8/AAAAPygJAAAAAAAAAUwCAAAkAAAAY/A5PcXg6z9YC3AS9t3vPwAAAD9gCQAAAAAAAAFNAgAAJAAAAD/60Y9+9Os/nJ4TN9XO7z8AAAA/YAkAAAAAAAABTgIAACQAAACL/VmrEfvrP5yeEzfVzu8/AAAAP3AJAAAAAAAAAU8CAAAkAAAA0wDixqQB7D8+aGXJRMfvPwAAAD/OCQAAAAAAAAFQAgAAJAAAAB0EauI3COw/gvsI7iO47z8AAAA/7QkAAAAAAAABUQIAACQAAABnB/L9yg7sPyTFWoCTsO8/AAAAPwwKAAAAAAAAAVICAAAkAAAAsQp6GV4V7D8kxVqAk7DvPwAAAD87CgAAAAAAAAFTAgAAJAAAALEKehleFew/xo6sEgOp7z8AAAA/SwoAAAAAAAAL</ink>
</athena>
</file>

<file path=customXml/item21.xml><?xml version="1.0" encoding="utf-8"?>
<athena xmlns="http://schemas.microsoft.com/edu/athena" version="0.1.2681.0">
  <media streamable="true" recordStart="279105" recordEnd="345447" recordLength="1299322" start="279105" end="345447"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ChJQAAAAAAAAXu////DEFjdGlvblR5cGVWMQEAAAAHdmFsdWVfXwAIAgAAAAAAAAABBQAAAAQAAAAJEwAAAAkUAAAAa1UAAAAAAAAB6////+7///8AAAAAAQYAAAAEAAAACRYAAAAJFwAAAH1hAAAAAAAAAej////u////AAAAAAEHAAAABAAAAAkZAAAACRoAAAD3agAAAAAAAAHl////7v///wAAAAABCAAAAAQAAAAJHAAAAAkdAAAAdW8AAAAAAAAB4v///+7///8AAAAAAQkAAAAEAAAACR8AAAAJIAAAABh3AAAAAAAAAd/////u////AAAAAAEKAAAABAAAAAkiAAAACSMAAABbigAAAAAAAAHc////7v///wAAAAABCwAAAAQAAAAJJQAAAAkmAAAAopYAAAAAAAAB2f///+7///8AAAAAAQwAAAAEAAAACSgAAAAJKQAAAPuZAAAAAAAAAdb////u////AAAAAAENAAAABAAAAAkrAAAACSwAAACIsAAAAAAAAAHT////7v///wAAAAABDgAAAAQAAAAJLgAAAAkvAAAAUsQAAAAAAAAB0P///+7///8AAAAABQ8AAAANQ2xlYXJDYW52YXNWMQIAAAAJU3RhcnRUaW1lBFR5cGUABBAMQWN0aW9uVHlwZVYxAgAAAAIAAACPBQ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aQAAAGkAAAABEwAAABAAAAD/AJ5JAAAAAAAAACJAAAABzP///87///8BAAAAAAAAAAAAIkABFAAAABEAAAAJNQAAADYAAAA2AAAAARYAAAAQAAAA/wCeSQAAAAAAAAAiQAAAAcr////O////AQAAAAAAAAAAACJAARcAAAARAAAACTcAAAAqAAAAKgAAAAEZAAAAEAAAAP8AnkkAAAAAAAAAIkAAAAHI////zv///wEAAAAAAAAAAAAiQAEaAAAAEQAAAAk5AAAADwAAAA8AAAABHAAAABAAAAD/AJ5JAAAAAAAAACJAAAABxv///87///8BAAAAAAAAAAAAIkABHQAAABEAAAAJOwAAAA4AAAAOAAAAAR8AAAAQAAAA/wCeSQAAAAAAAAAiQAAAAcT////O////AQAAAAAAAAAAACJAASAAAAARAAAACT0AAAAnAAAAJwAAAAEiAAAAEAAAAP8AnkkAAAAAAAAAIkAAAAHC////zv///wEAAAAAAAAAAAAiQAEjAAAAEQAAAAk/AAAAMwAAADMAAAABJQAAABAAAAD/AJ5JAAAAAAAAACJAAAABwP///87///8BAAAAAAAAAAAAIkABJgAAABEAAAAJQQAAABAAAAAQAAAAASgAAAAQAAAA/wCeSQAAAAAAAAAiQAAAAb7////O////AQAAAAAAAAAAACJAASkAAAARAAAACUMAAAATAAAAEwAAAAErAAAAEAAAAP8AnkkAAAAAAAAAIkAAAAG8////zv///wEAAAAAAAAAAAAiQAEsAAAAEQAAAAlFAAAADQAAAA0AAAABLgAAABAAAAD/AJ5JAAAAAAAAACJAAAABuv///87///8BAAAAAAAAAAAAIkABLwAAABEAAAAJRwAAAEgAAABI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DRcHNQAAAAABAAAAQAAAAAQKSW5rUG9pbnRWMQI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NCgc3AAAAAAEAAABAAAAABApJbmtQb2ludFYxA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0WBzkAAAAAAQAAABAAAAAECklua1BvaW50VjECAAAACREBAAAJEgEAAAkTAQAACRQBAAAJFQEAAAkWAQAACRcBAAAJGAEAAAkZAQAACRoBAAAJGwEAAAkcAQAACR0BAAAJHgEAAAkfAQAACgc7AAAAAAEAAAAQAAAABApJbmtQb2ludFYxAgAAAAkgAQAACSEBAAAJIgEAAAkjAQAACSQBAAAJJQEAAAkmAQAACScBAAAJKAEAAAkpAQAACSoBAAAJKwEAAAksAQAACS0BAAANAgc9AAAAAAEAAABAAAAABApJbmtQb2ludFYxAgAAAAkuAQAACS8BAAAJMAEAAAkxAQAACTIBAAAJMwEAAAk0AQAACTUBAAAJNgEAAAk3AQAACTgBAAAJOQEAAAk6AQAACTsBAAAJPAEAAAk9AQAACT4BAAAJPwEAAAlAAQAACUEBAAAJQgEAAAlDAQAACUQBAAAJRQEAAAlGAQAACUcBAAAJSAEAAAlJAQAACUoBAAAJSwEAAAlMAQAACU0BAAAJTgEAAAlPAQAACVABAAAJUQEAAAlSAQAACVMBAAAJVAEAAA0ZBz8AAAAAAQAAAEAAAAAECklua1BvaW50VjECAA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DQ0HQQAAAAABAAAAEAAAAAQKSW5rUG9pbnRWMQIAAAAJiAEAAAmJAQAACYoBAAAJiwEAAAmMAQAACY0BAAAJjgEAAAmPAQAACZABAAAJkQEAAAmSAQAACZMBAAAJlAEAAAmVAQAACZYBAAAJlwEAAAdDAAAAAAEAAAAgAAAABApJbmtQb2ludFYxAgAAAAmYAQAACZkBAAAJmgEAAAmbAQAACZwBAAAJnQEAAAmeAQAACZ8BAAAJoAEAAAmhAQAACaIBAAAJowEAAAmkAQAACaUBAAAJpgEAAAmnAQAACagBAAAJqQEAAAmqAQAADQ0HRQAAAAABAAAAEAAAAAQKSW5rUG9pbnRWMQIAAAAJqwEAAAmsAQAACa0BAAAJrgEAAAmvAQAACbABAAAJsQEAAAmyAQAACbMBAAAJtAEAAAm1AQAACbYBAAAJtwEAAA0DB0cAAAAAAQAAAIAAAAAECklua1BvaW50VjECAA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DTgFSAAAAApJbmtQb2ludFYxBAAAAAFYAVkOUHJlc3N1cmVGYWN0b3IJVGltZVN0YW1wAAAAAAYGCxACAAAAxFfpgFfQ4D8AUbsStSuBPwAAAD8AAAAAAAAAAAFJAAAASAAAABFABlgC4eA/QNSuRO1KhD8AAAA/bQAAAAAAAAABSgAAAEgAAADGagroA3fhP6DalahdiYo/AAAAP30AAAAAAAAAAUsAAABIAAAAvFBGXlrj4T+g2pWoXYmKPwAAAD99AAAAAAAAAAFMAAAASAAAALA2gtSwT+I/oNqVqF2Jij8AAAA/jQAAAAAAAAABTQAAAEgAAADzBNshssziP6DalahdiYo/AAAAP5wAAAAAAAAAAU4AAABIAAAAQwAZYAmE4z+g2pWoXYmKPwAAAD+8AAAAAAAAAAFPAAAASAAAAOr9N/+03+M/oNqVqF2Jij8AAAA/vAAAAAAAAAABUAAAAEgAAACEznGtCgHkP6DalahdiYo/AAAAP7wAAAAAAAAAAVEAAABIAAAAkvtWnmA75D+g2pWoXYmKPwAAAD/LAAAAAAAAAAFSAAAASAAAAFRAH7gLZeQ/oNqVqF2Jij8AAAA/2wAAAAAAAAABUwAAAEgAAAAUhefRto7kP6DalahdiYo/AAAAP9sAAAAAAAAAAVQAAABIAAAA1cmv62G45D+g2pWoXYmKPwAAAD/qAAAAAAAAAAFVAAAASAAAAOL2lNy38uQ/oNqVqF2Jij8AAAA/6gAAAAAAAAABVgAAAEgAAAB8x86KDRTlP6DalahdiYo/AAAAP/oAAAAAAAAAAVcAAABIAAAAPgyXpLg95T+g2pWoXYmKPwAAAD/6AAAAAAAAAAFYAAAASAAAAP5QX75jZ+U/oNqVqF2Jij8AAAA/GQEAAAAAAAABWQAAAEgAAACmTn5dD8PlP6DalahdiYo/AAAAPxkBAAAAAAAAAVoAAABIAAAAjgfV4g/15T+g2pWoXYmKPwAAAD8ZAQAAAAAAAAFbAAAASAAAAJs0utNlL+Y/oNqVqF2Jij8AAAA/GQEAAAAAAAABXAAAAEgAAAD2SbybZnrmP6DalahdiYo/AAAAPykBAAAAAAAAAV0AAABIAAAAKusv+BG95j+g2pWoXYmKPwAAAD9IAQAAAAAAAAFeAAAASAAAAO9CGXlpjec/oNqVqF2Jij8AAAA/SAEAAAAAAAABXwAAAEgAAAAj5IzVFNDnP6DalahdiYo/AAAAP1gBAAAAAAAAAWAAAABIAAAA4yhV77/55z+g2pWoXYmKPwAAAD9YAQAAAAAAAAFhAAAASAAAAKRtHQlrI+g/oNqVqF2Jij8AAAA/ZwEAAAAAAAABYgAAAEgAAABksuUiFk3oP6DalahdiYo/AAAAP3cBAAAAAAAAAWMAAABIAAAA2A6RZRZm6D+g2pWoXYmKPwAAAD93AQAAAAAAAAFkAAAASAAAAExrPKgWf+g/oNqVqF2Jij8AAAA/lgEAAAAAAAABZQAAAEgAAAAMsATCwajoP6DalahdiYo/AAAAP6YBAAAAAAAAAWYAAABIAAAAzPTM22zS6D+g2pWoXYmKPwAAAD+mAQAAAAAAAAFnAAAASAAAAPRoW0fC2ug/oNqVqF2Jij8AAAA/EwIAAAAAAAABaAAAAEgAAAB28ut6GC7pP2BwPgbnY5A/AAAAPyMCAAAAAAAAAWkAAABIAAAAwtoIUsM+6T9gcD4G52OQPwAAAD8jAgAAAAAAAAFqAAAASAAAAFyrQgAZYOk/ADI4H4PzkT8AAAA/MwIAAAAAAAABawAAAEgAAACqk1/Xw3DpPwAyOB+D85E/AAAAPzMCAAAAAAAAAWwAAABIAAAA9nt8rm6B6T8AMjgfg/ORPwAAAD8zAgAAAAAAAAFtAAAASAAAABzwChrEiek/ADI4H4PzkT8AAAA/PgIAAAAAAAABbgAAAEgAAACQTLZcxKLpPwAyOB+D85E/AAAAPz4CAAAAAAAAAW8AAABIAAAABqlhn8S76T8AMjgfg/ORPwAAAD9OAgAAAAAAAAFwAAAASAAAAKB5m00a3ek/ADI4H4PzkT8AAAA/TgIAAAAAAAABcQAAAEgAAAAS1kaQGvbpPwAyOB+D85E/AAAAP10CAAAAAAAAAXIAAABIAAAA1BoPqsUf6j8AMjgfg/ORPwAAAD9tAgAAAAAAAAFzAAAASAAAAEZ3uuzFOOo/ADI4H4PzkT8AAAA/bQIAAAAAAAABdAAAAEgAAAAuMBFyxmrqPwAyOB+D85E/AAAAP30CAAAAAAAAAXUAAABIAAAArrmhpRy+6j8AMjgfg/ORPwAAAD+MAgAAAAAAAAF2AAAASAAAAJZy+Cod8Oo/ADI4H4PzkT8AAAA/jAIAAAAAAAABdwAAAEgAAABYt8BEyBnrPwAyOB+D85E/AAAAP4wCAAAAAAAAAXgAAABIAAAAPnAXyshL6z8AMjgfg/ORPwAAAD+cAgAAAAAAAAF5AAAASAAAACYpbk/Jfes/ADI4H4PzkT8AAAA/nAIAAAAAAAABegAAAEgAAADA+af9Hp/rPwAyOB+D85E/AAAAP6wCAAAAAAAAAXsAAABIAAAANFZTQB+46z+A8zE4H4OTPwAAAD+7AgAAAAAAAAF8AAAASAAAAIA+cBfKyOs/gPMxOB+Dkz8AAAA/uwIAAAAAAAABfQAAAEgAAAD0mhtayuHrP4DzMTgfg5M/AAAAP9oCAAAAAAAAAX4AAABIAAAAtN/jc3UL7D+A8zE4H4OTPwAAAD/qAgAAAAAAAAF/AAAASAAAANxTct/KE+w/gPMxOB+Dkz8AAAA/6gIAAAAAAAABgAAAAEgAAAACyABLIBzsP4DzMTgfg5M/AAAAP+oCAAAAAAAAAYEAAABIAAAATrAdIsss7D+A8zE4H4OTPwAAAD/6AgAAAAAAAAGCAAAASAAAAJyYOvl1Pew/gPMxOB+Dkz8AAAA/+gIAAAAAAAABgwAAAEgAAADogFfQIE7sPwAyOB+D85E/AAAAP/oCAAAAAAAAAYQAAABIAAAANml0p8te7D8AMjgfg/ORPwAAAD8JAwAAAAAAAAGFAAAASAAAAIRRkX52b+w/YHA+BudjkD8AAAA/GQMAAAAAAAABhgAAAEgAAAD4rTzBdojsP2BwPgbnY5A/AAAAPxkDAAAAAAAAAYcAAABIAAAAkn52b8yp7D9gcD4G52OQPwAAAD8ZAwAAAAAAAAGIAAAASAAAAAbbIbLMwuw/YHA+BudjkD8AAAA/KQMAAAAAAAABiQAAAEgAAAB4N830zNvsP2BwPgbnY5A/AAAAPzgDAAAAAAAAAYoAAABIAAAAEggHoyL97D9gcD4G52OQPwAAAD84AwAAAAAAAAGLAAAASAAAAKzYQFF4Hu0/YHA+BudjkD8AAAA/SAMAAAAAAAABjAAAAEgAAABGqXr/zT/tP2BwPgbnY5A/AAAAP0gDAAAAAAAAAY0AAABIAAAAvAUmQs5Y7T9gcD4G52OQPwAAAD9XAwAAAAAAAAGOAAAASAAAAFbWX/Ajeu0/YHA+BudjkD8AAAA/VwMAAAAAAAABjwAAAEgAAADIMgszJJPtP2BwPgbnY5A/AAAAP3cDAAAAAAAAAZAAAABIAAAA/NN+j8/V7T+gXYnalaiNPwAAAD+WAwAAAAAAAAGRAAAASAAAAHAwKtLP7u0/oNqVqF2Jij8AAAA/lgMAAAAAAAABkgAAAEgAAACWpLg9JfftP6DalahdiYo/AAAAP6YDAAAAAAAAAZMAAABIAAAA5IzVFNAH7j+g2pWoXYmKPwAAAD+1AwAAAAAAAAGUAAAASAAAAAwBZIAlEO4/oNqVqF2Jij8AAAA/tQMAAAAAAAABlQAAAEgAAAAwdfLrehjuP6DalahdiYo/AAAAP8UDAAAAAAAAAZYAAABIAAAAptGdLnsx7j+g2pWoXYmKPwAAAD/FAwAAAAAAAAGXAAAASAAAABguSXF7Su4/oNqVqF2Jij8AAAA/1AMAAAAAAAABmAAAAEgAAAAA55/2e3zuP6DalahdiYo/AAAAP+QDAAAAAAAAAZkAAABIAAAAdENLOXyV7j+g2pWoXYmKPwAAAD/0AwAAAAAAAAGaAAAASAAAADSIE1Mnv+4/oNqVqF2Jij8AAAA/9AMAAAAAAAABmwAAAEgAAACo5L6VJ9juP6DalahdiYo/AAAAP/QDAAAAAAAAAZwAAABIAAAAQrX4Q3357j+g2pWoXYmKPwAAAD8DBAAAAAAAAAGdAAAASAAAAJCdFRsoCu8/oNqVqF2Jij8AAAA/AwQAAAAAAAABngAAAEgAAAAC+sBdKCPvP6DalahdiYo/AAAAPxMEAAAAAAAAAZ8AAABIAAAAUOLdNNMz7z+g2pWoXYmKPwAAAD8jBAAAAAAAAAGgAAAASAAAAHZWbKAoPO8/oNqVqF2Jij8AAAA/IwQAAAAAAAABoQAAAEgAAACeyvoLfkTvP6DalahdiYo/AAAAPzIEAAAAAAAAAaIAAABIAAAAxD6Jd9NM7z+g2pWoXYmKPwAAAD9CBAAAAAAAAAGjAAAASAAAAOqyF+MoVe8/oNqVqF2Jij8AAAA/fgQAAAAAAAABpAAAAEgAAAA4mzS602XvP2BXonYlaoc/AAAAP44EAAAAAAAAAaUAAABIAAAAXg/DJSlu7z9gV6J2JWqHPwAAAD+OBAAAAAAAAAGmAAAASAAAAISDUZF+du8/QNSuRO1KhD8AAAA/nQQAAAAAAAABpwAAAEgAAAD43/zTfo/vP0DUrkTtSoQ/AAAAP50EAAAAAAAAAagAAABIAAAARMgZqymg7z9A1K5E7UqEPwAAAD+dBAAAAAAAAAGpAAAASAAAAGw8qBZ/qO8/QNSuRO1KhD8AAAA/rQQAAAAAAAABqgAAAEgAAACSsDaC1LDvP0DUrkTtSoQ/AAAAP8wEAAAAAAAAAasAAABIAAAAuiTF7Sm57z8AUbsStSuBPwAAAD/MBAAAAAAAAAGsAAAASAAAAN6YU1l/we8/AFG7ErUrgT8AAAA/3AQAAAAAAAABrQAAAEgAAAAGDeLE1MnvPwBRuxK1K4E/AAAAP+sEAAAAAAAAAa4AAABIAAAALIFwMCrS7z8AUbsStSuBPwAAAD/7BAAAAAAAAAGvAAAASAAAAFT1/pt/2u8/AFG7ErUrgT8AAAA/CwUAAAAAAAABsAAAAEgAAABU9f6bf9rvPwCcj8H5GHw/AAAAPyoFAAAAAAAAAbEAAABIAAAAwFaFADLAcj9xPgbnY3DcPwAAAD8AAAAAAAAAAAGyAAAASAAAAMBWhQAywHI/i9qVqF2J3D8AAAA/AAAAAAAAAAABswAAAEgAAADAVoUAMsByP6F2JWpXotw/AAAAPw8AAAAAAAAAAbQAAABIAAAAwFaFADLAcj+7ErUrUbvcPwAAAD8fAAAAAAAAAAG1AAAASAAAAMBWhQAywHI/1a5E7UrU3D8AAAA/ywAAAAAAAAABtgAAAEgAAABAffmOnRV7P9WuRO1K1Nw/AAAAP9sAAAAAAAAAAbcAAABIAAAAgJAzVlNAfz/VrkTtStTcPwAAAD9IAQAAAAAAAAG4AAAASAAAAAi2Q2SZhZk/uxK1K1G73D8AAAA/dwEAAAAAAAABuQAAAEgAAACcTRrd6bKnP6F2JWpXotw/AAAAP3cBAAAAAAAAAboAAABIAAAA1BTQB+5CqT+hdiVqV6LcPwAAAD+GAQAAAAAAAAG7AAAASAAAAKSZnnmbTao/oXYlalei3D8AAAA/hgEAAAAAAAABvAAAAEgAAADkYFSkn92rP4valahdidw/AAAAP4YBAAAAAAAAAb0AAABIAAAAHCgKz6NtrT+L2pWoXYncPwAAAD+WAQAAAAAAAAG+AAAASAAAABI6x7UqBLA/cT4G52Nw3D8AAAA/lgEAAAAAAAABvwAAAEgAAADivpUn2A6xP3E+BudjcNw/AAAAP6YBAAAAAAAAAcAAAABIAAAA6uTX9TBcsj9xPgbnY3DcPwAAAD+mAQAAAAAAAAHBAAAASAAAAO4KGsSJqbM/V6J2JWpX3D8AAAA/tQEAAAAAAAABwgAAAEgAAABec0NLOXy1Pz8G52NwPtw/AAAAP7UBAAAAAAAAAcMAAABIAAAAmjr5dT0Mtz8laleidiXcPwAAAD/FAQAAAAAAAAHEAAAASAAAANIBr6BBnLg/JWpXonYl3D8AAAA/xQEAAAAAAAABxQAAAEgAAAAOyWTLRSy6PyVqV6J2Jdw/AAAAP9UBAAAAAAAAAcYAAABIAAAAEu+mmZ55uz8LzsfgfAzcPwAAAD/hAQAAAAAAAAHHAAAASAAAAH5X0CBOTL0/C87H4HwM3D8AAAA/8AEAAAAAAAAByAAAAEgAAACGfRLvppm+PwvOx+B8DNw/AAAAPwACAAAAAAAAAckAAABIAAAAiqNUvf/mvz8LzsfgfAzcPwAAAD8AAgAAAAAAAAHKAAAASAAAAC+UkZfWeMA/C87H4HwM3D8AAAA/AAIAAAAAAAABywAAAEgAAAAxp7L+gh/BPwvOx+B8DNw/AAAAPw8CAAAAAAAAAcwAAABIAAAAmemZt9mkwT8LzsfgfAzcPwAAAD8PAgAAAAAAAAHNAAAASAAAAM2KDRSF58E/C87H4HwM3D8AAAA/HwIAAAAAAAABzgAAAEgAAACb/LoehkvCPwvOx+B8DNw/AAAAPx8CAAAAAAAAAc8AAABIAAAAa25oKYevwj8LzsfgfAzcPwAAAD8vAgAAAAAAAAHQAAAASAAAAJ8P3IUy8sI/C87H4HwM3D8AAAA/PgIAAAAAAAAB0QAAAEgAAAClIv3s3pjDPwvOx+B8DNw/AAAAP04CAAAAAAAAAdIAAABIAAAA2cNwSYrbwz8LzsfgfAzcPwAAAD9OAgAAAAAAAAHTAAAASAAAAA1l5KU1HsQ/C87H4HwM3D8AAAA/TgIAAAAAAAAB1AAAAEgAAAAPeAUN4sTEP/UxOB+D89s/AAAAP14CAAAAAAAAAdUAAABIAAAA3emyF+MoxT/1MTgfg/PbPwAAAD9eAgAAAAAAAAHWAAAASAAAAOH8036Pz8U/9TE4H4Pz2z8AAAA/bQIAAAAAAAAB1wAAAEgAAABJP7s35lTGP/UxOB+D89s/AAAAP20CAAAAAAAAAdgAAABIAAAAS1LcnpL7xj/blahdidrbPwAAAD99AgAAAAAAAAHZAAAASAAAAOk1N7SUw8c/25WoXYna2z8AAAA/jAIAAAAAAAAB2gAAAEgAAABReB5t60jIP9uVqF2J2ts/AAAAP4wCAAAAAAAAAdsAAABIAAAAuboFJkLOyD/blahdidrbPwAAAD+MAgAAAAAAAAHcAAAASAAAAL3NJo3udMk/25WoXYna2z8AAAA/nAIAAAAAAAAB3QAAAEgAAAAlEA5GRfrJP9uVqF2J2ts/AAAAP5wCAAAAAAAAAd4AAABIAAAA84G7UEZeyj/blahdidrbPwAAAD+sAgAAAAAAAAHfAAAASAAAAFvEogmd48o/25WoXYna2z8AAAA/uwIAAAAAAAAB4AAAAEgAAADFBorC82jLP9uVqF2J2ts/AAAAP7sCAAAAAAAAAeEAAABIAAAA+af9Hp+ryz/blahdidrbPwAAAD/LAgAAAAAAAAHiAAAASAAAAJN4N830zMs/25WoXYna2z8AAAA/ywIAAAAAAAAB4wAAAEgAAADHGaspoA/MP9uVqF2J2ts/AAAAP9sCAAAAAAAAAeQAAABIAAAAYerk1/UwzD/blahdidrbPwAAAD/bAgAAAAAAAAHlAAAASAAAAPu6HoZLUsw/25WoXYna2z8AAAA/6gIAAAAAAAAB5gAAAEgAAACVi1g0oXPMP9uVqF2J2ts/AAAAPykDAAAAAAAAAecAAABIAAAAmzS602Uv5j+7ErUrUbvcPwAAAD8AAAAAAAAAAAHoAAAASAAAAMKoSD+7N+Y/uxK1K1G73D8AAAA/IQAAAAAAAAAB6QAAAEgAAADoHNeqEEDmP7sStStRu9w/AAAAPzAAAAAAAAAAAeoAAABIAAAAD5FlFmZI5j+7ErUrUbvcPwAAAD9AAAAAAAAAAAHrAAAASAAAAFx5gu0QWeY/1a5E7UrU3D8AAAA/QAAAAAAAAAAB7AAAAEgAAACpYZ/Eu2nmP9WuRO1K1Nw/AAAAP18AAAAAAAAAAe0AAABIAAAA3QITIWes5j/rStSuRO3cPwAAAD9vAAAAAAAAAAHuAAAASAAAACrrL/gRveY/60rUrkTt3D8AAAA/bwAAAAAAAAAB7wAAAEgAAABQX75jZ8XmP+tK1K5E7dw/AAAAP34AAAAAAAAAAfAAAABIAAAAeNNMz7zN5j/rStSuRO3cPwAAAD9+AAAAAAAAAAHxAAAASAAAAJ1H2zoS1uY/60rUrkTt3D8AAAA/jgAAAAAAAAAB8gAAAEgAAADFu2mmZ97mPwXnY3A+Bt0/AAAAP54AAAAAAAAAAfMAAABIAAAA7C/4Eb3m5j8F52NwPgbdPwAAAD+tAAAAAAAAAAH0AAAASAAAAKx0wCtoEOc/BedjcD4G3T8AAAA/rQAAAAAAAAAB9QAAAEgAAAAg0WtuaCnnPwXnY3A+Bt0/AAAAP60AAAAAAAAAAfYAAABIAAAAky0XsWhC5z8F52NwPgbdPwAAAD+9AAAAAAAAAAH3AAAASAAAAAeKwvNoW+c/BedjcD4G3T8AAAA/vQAAAAAAAAAB+AAAAEgAAAB65m02aXTnPwXnY3A+Bt0/AAAAP80AAAAAAAAAAfkAAABIAAAA70IZeWmN5z8F52NwPgbdPwAAAD/NAAAAAAAAAAH6AAAASAAAAGGfxLtppuc/BedjcD4G3T8AAAA/3AAAAAAAAAAB+wAAAEgAAACuh+GSFLfnPwXnY3A+Bt0/AAAAP9wAAAAAAAAAAfwAAABIAAAAI+SM1RTQ5z8F52NwPgbdPwAAAD/sAAAAAAAAAAH9AAAASAAAAHDMqay/4Oc/BedjcD4G3T8AAAA/7AAAAAAAAAAB/gAAAEgAAACWQDgYFennPwXnY3A+Bt0/AAAAP/sAAAAAAAAAAf8AAABIAAAACp3jWhUC6D8F52NwPgbdPwAAAD/7AAAAAAAAAAEAAQAASAAAADARcsZqCug/BedjcD4G3T8AAAA/CwEAAAAAAAABAQEAAEgAAAB9+Y6dFRvoPwXnY3A+Bt0/AAAAPwsBAAAAAAAAAQIBAABIAAAApG0dCWsj6D8F52NwPgbdPwAAAD8bAQAAAAAAAAEDAQAASAAAAMrhq3TAK+g/BedjcD4G3T8AAAA/GwEAAAAAAAABBAEAAEgAAADxVTrgFTToPwXnY3A+Bt0/AAAAPyoBAAAAAAAAAQUBAABIAAAAF8rIS2s86D8F52NwPgbdPwAAAD86AQAAAAAAAAEGAQAASAAAAD4+V7fAROg/BedjcD4G3T8AAAA/WQEAAAAAAAABBwEAAEgAAABksuUiFk3oPwXnY3A+Bt0/AAAAP2kBAAAAAAAAAQgBAABIAAAAjCZ0jmtV6D8F52NwPgbdPwAAAD9pAQAAAAAAAAEJAQAASAAAANgOkWUWZug/BedjcD4G3T8AAAA/eAEAAAAAAAABCgEAAEgAAAAm9608wXboPwXnY3A+Bt0/AAAAP3gBAAAAAAAAAQsBAABIAAAAct/KE2yH6D8F52NwPgbdPwAAAD94AQAAAAAAAAEMAQAASAAAAJhTWX/Bj+g/H4PzMTgf3T8AAAA/iAEAAAAAAAABDQEAAEgAAADAx+fqFpjoPx+D8zE4H90/AAAAP4gBAAAAAAAAAQ4BAABIAAAA5jt2Vmyg6D8fg/MxOB/dPwAAAD+YAQAAAAAAAAEPAQAASAAAAAywBMLBqOg/H4PzMTgf3T8AAAA/mAEAAAAAAAABEAEAAEgAAAAyJJMtF7HoPx+D8zE4H90/AAAAP6cBAAAAAAAAAREBAABIAAAAVFl/wY/o1T+uRO1K1K7jPwAAAD8AAAAAAAAAAAESAQAASAAAACLLLMyQTNY/yOB8DM7H4z8AAAA/nQAAAAAAAAABEwEAAEgAAAC+rofhkhTXP9KuRO1K1OM/AAAAP6wAAAAAAAAAARQBAABIAAAAqHr/zT/t1z/sStSuRO3jPwAAAD+sAAAAAAAAAAEVAQAASAAAAOAulJGX1tg/+Bicj8H54z8AAAA/vAAAAAAAAAABFgEAAEgAAABky0UsmtDZPwbnY3A+BuQ/AAAAP7wAAAAAAAAAARcBAABIAAAA6mf3xpzK2j8StStRuxLkPwAAAD/MAAAAAAAAAAEYAQAASAAAACAcjIr0s9s/ErUrUbsS5D8AAAA/zAAAAAAAAAABGQEAAEgAAAAK6AN3oYzcPxK1K1G7EuQ/AAAAP9sAAAAAAAAAARoBAABIAAAAqMtejKNU3T8StStRuxLkPwAAAD/bAAAAAAAAAAEbAQAASAAAAKref/NP+90/ErUrUbsS5D8AAAA/6wAAAAAAAAABHAEAAEgAAAB4UC3+UF/ePxK1K1G7EuQ/AAAAP+sAAAAAAAAAAR0BAABIAAAAxjhK1ftv3j8StStRuxLkPwAAAD/6AAAAAAAAAAEeAQAASAAAAHhQLf5QX94/BudjcD4G5D8AAAA/hwEAAAAAAAABHwEAAEgAAAAsaBAnpk7ePwbnY3A+BuQ/AAAAP5cBAAAAAAAAASABAABIAAAAgfNP+z0+xz84H4PzMTjkPwAAAD8AAAAAAAAAAAEhAQAASAAAALGBovA82sY/OB+D8zE45D8AAAA/eAAAAAAAAAABIgEAAEgAAAB94C6UkZfGPzgfg/MxOOQ/AAAAP3gAAAAAAAAAASMBAABIAAAAr26BiZAzxj84H4PzMTjkPwAAAD+IAAAAAAAAAAEkAQAASAAAAOH8036Pz8U/OB+D8zE45D8AAAA/iAAAAAAAAAABJQEAAEgAAABDGXlpjQfFPzgfg/MxOOQ/AAAAP5cAAAAAAAAAASYBAABIAAAApzUeVIs/xD84H4PzMTjkPwAAAD+XAAAAAAAAAAEnAQAASAAAAG+BiZAzVsM/OB+D8zE45D8AAAA/pwAAAAAAAAABKAEAAEgAAAAFP6LX3NDCPzgfg/MxOOQ/AAAAP6cAAAAAAAAAASkBAABIAAAAm/y6HoZLwj84H4PzMTjkPwAAAD+3AAAAAAAAAAEqAQAASAAAAM2KDRSF58E/RO1K1K5E5D8AAAA/twAAAAAAAAABKwEAAEgAAACZ6Zm32aTBP0TtStSuROQ/AAAAP8YAAAAAAAAAASwBAABIAAAAZ0gmWy5iwT9E7UrUrkTkPwAAAD/GAAAAAAAAAAEtAQAASAAAAM137KzYQME/RO1K1K5E5D8AAAA/1gAAAAAAAAABLgEAAEgAAAB7zQ0t5fDFP2pXonYlauY/AAAAPwAAAAAAAAAAAS8BAABIAAAAST+7N+ZUxj9qV6J2JWrmPwAAAD8+AAAAAAAAAAEwAQAASAAAABexaELnuMY/aleidiVq5j8AAAA/TgAAAAAAAAABMQEAAEgAAAAbxImpk1/HP2pXonYlauY/AAAAP04AAAAAAAAAATIBAABIAAAA60hYG0FqyD9qV6J2JWrmPwAAAD9eAAAAAAAAAAEzAQAASAAAAIs/1Jfv2Mk/aleidiVq5j8AAAA/XgAAAAAAAAABNAEAAEgAAADFBorC82jLP2pXonYlauY/AAAAP20AAAAAAAAAATUBAABIAAAAM2+zSaM7zT9qV6J2JWrmPwAAAD9tAAAAAAAAAAE2AQAASAAAAKPX3NBSDs8/aleidiVq5j8AAAA/fQAAAAAAAAABNwEAAEgAAABWCCADLIHQP2pXonYlauY/AAAAP4wAAAAAAAAAATgBAABIAAAAjLy0xoNq0T9qV6J2JWrmPwAAAD+cAAAAAAAAAAE5AQAASAAAAEgN+yTeTdM/aleidiVq5j8AAAA/nAAAAAAAAAABOgEAAEgAAADk8FU64BXUP2pXonYlauY/AAAAP5wAAAAAAAAAATsBAABIAAAAgtSwT+Ld1D9qV6J2JWrmPwAAAD+sAAAAAAAAAAE8AQAASAAAANLP7o05ldU/aleidiVq5j8AAAA/rAAAAAAAAAABPQEAAEgAAADU4g/15TvWP2pXonYlauY/AAAAP7sAAAAAAAAAAT4BAABIAAAAPiX3rTzB1j9qV6J2JWrmPwAAAD+7AAAAAAAAAAE/AQAASAAAAAyXpLg9Jdc/aleidiVq5j8AAAA/ywAAAAAAAAABQAEAAEgAAACOIDXsk3jXP2pXonYlauY/AAAAP9sAAAAAAAAAAUEBAABIAAAADqrFH+rL1z9qV6J2JWrmPwAAAD/qAAAAAAAAAAFCAQAASAAAAPZiHKXq/dc/aleidiVq5j8AAAA/6gAAAAAAAAABQwEAAEgAAADeG3Mq6y/YP2pXonYlauY/AAAAP+oAAAAAAAAAAUQBAABIAAAAxNTJr+th2D9qV6J2JWrmPwAAAD/6AAAAAAAAAAFFAQAASAAAAF6lA15Bg9g/aleidiVq5j8AAAA/+gAAAAAAAAABRgEAAEgAAAD4dT0Ml6TYP2pXonYlauY/AAAAPycBAAAAAAAAAUcBAABIAAAAkkZ3uuzF2D9qV6J2JWrmPwAAAD8nAQAAAAAAAAFIAQAASAAAAOAulJGX1tg/XInalahd5j8AAAA/JwEAAAAAAAABSQEAAEgAAAAsF7FoQufYP1yJ2pWoXeY/AAAAPzcBAAAAAAAAAUoBAABIAAAAev/NP+332D9cidqVqF3mPwAAAD+UAQAAAAAAAAFLAQAASAAAABTQB+5CGdk/XInalahd5j8AAAA/pAEAAAAAAAABTAEAAEgAAACuoEGcmDrZP1C7ErUrUeY/AAAAP6QBAAAAAAAAAU0BAABIAAAAMCrSz+6N2T9QuxK1K1HmPwAAAD+0AQAAAAAAAAFOAQAASAAAAGTLRSya0Nk/RO1K1K5E5j8AAAA/tAEAAAAAAAABTwEAAEgAAACYbLmIRRPaP0TtStSuROY/AAAAP8MBAAAAAAAAAVABAABIAAAAzg0t5fBV2j82H4PzMTjmPwAAAD/DAQAAAAAAAAFRAQAASAAAALbGg2rxh9o/Nh+D8zE45j8AAAA/0wEAAAAAAAABUgEAAEgAAABQl70YR6naPzYfg/MxOOY/AAAAP+MBAAAAAAAAAVMBAABIAAAA6mf3xpzK2j8sUbsStSvmPwAAAD/yAQAAAAAAAAFUAQAASAAAAIQ4MXXy69o/HoPzMTgf5j8AAAA/AgIAAAAAAAABVQEAAEgAAAB1wCtoECfmP/gYnI/B+eU/AAAAPwAAAAAAAAAAAVYBAABIAAAAdcAraBAn5j8G52NwPgbmPwAAAD9EAAAAAAAAAAFXAQAASAAAAJs0utNlL+Y/BudjcD4G5j8AAAA/UwAAAAAAAAABWAEAAEgAAADCqEg/uzfmPwbnY3A+BuY/AAAAP1MAAAAAAAAAAVkBAABIAAAANQX0gbtQ5j8StStRuxLmPwAAAD9jAAAAAAAAAAFaAQAASAAAAILtEFlmYeY/ErUrUbsS5j8AAAA/cwAAAAAAAAABWwEAAEgAAAAcvkoHvILmPx6D8zE4H+Y/AAAAP3MAAAAAAAAAAVwBAABIAAAAkBr2Sbyb5j8eg/MxOB/mPwAAAD+CAAAAAAAAAAFdAQAASAAAAN0CEyFnrOY/HoPzMTgf5j8AAAA/ggAAAAAAAAABXgEAAEgAAAAq6y/4Eb3mPx6D8zE4H+Y/AAAAP5IAAAAAAAAAAV8BAABIAAAAnUfbOhLW5j8eg/MxOB/mPwAAAD+SAAAAAAAAAAFgAQAASAAAAOwv+BG95uY/HoPzMTgf5j8AAAA/oQAAAAAAAAABYQEAAEgAAABfjKNUvf/mPx6D8zE4H+Y/AAAAP6EAAAAAAAAAAWIBAABIAAAA+VzdAhMh5z8eg/MxOB/mPwAAAD+hAAAAAAAAAAFjAQAASAAAAJMtF7FoQuc/LFG7ErUr5j8AAAA/sQAAAAAAAAABZAEAAEgAAABUct/KE2znPyxRuxK1K+Y/AAAAP8EAAAAAAAAAAWUBAABIAAAA70IZeWmN5z82H4PzMTjmPwAAAD/BAAAAAAAAAAFmAQAASAAAAPxv/mm/x+c/Nh+D8zE45j8AAAA/0AAAAAAAAAABZwEAAEgAAADjKFXvv/nnPzYfg/MxOOY/AAAAP9AAAAAAAAAAAWgBAABIAAAApG0dCWsj6D82H4PzMTjmPwAAAD/gAAAAAAAAAAFpAQAASAAAAGSy5SIWTeg/Nh+D8zE45j8AAAA/8AAAAAAAAAABagEAAEgAAADAx+fqFpjoPzYfg/MxOOY/AAAAP/AAAAAAAAAAAWsBAABIAAAAMiSTLRex6D8sUbsStSvmPwAAAD//AAAAAAAAAAFsAQAASAAAAKaAPnAXyug/LFG7ErUr5j8AAAA//wAAAAAAAAABbQEAAEgAAAD0aFtHwtroPx6D8zE4H+Y/AAAAPw8BAAAAAAAAAW4BAABIAAAAQlF4Hm3r6D8eg/MxOB/mPwAAAD8PAQAAAAAAAAFvAQAASAAAAGbFBorC8+g/HoPzMTgf5j8AAAA/HgEAAAAAAAABcAEAAEgAAACOOZX1F/zoPx6D8zE4H+Y/AAAAPy4BAAAAAAAAAXEBAABIAAAAjjmV9Rf86D8StStRuxLmPwAAAD8+AQAAAAAAAAFyAQAASAAAALStI2FtBOk/ErUrUbsS5j8AAAA/TQEAAAAAAAABcwEAAEgAAADcIbLMwgzpPxK1K1G7EuY/AAAAP00BAAAAAAAAAXQBAABIAAAAAJZAOBgV6T8StStRuxLmPwAAAD9dAQAAAAAAAAF1AQAASAAAACgKz6NtHek/ErUrUbsS5j8AAAA/XQEAAAAAAAABdgEAAEgAAAB28ut6GC7pPxK1K1G7EuY/AAAAP20BAAAAAAAAAXcBAABIAAAAnGZ65m026T8StStRuxLmPwAAAD9tAQAAAAAAAAF4AQAASAAAAMLaCFLDPuk/ErUrUbsS5j8AAAA/fAEAAAAAAAABeQEAAEgAAADoTpe9GEfpPxK1K1G7EuY/AAAAP4wBAAAAAAAAAXoBAABIAAAAEMMlKW5P6T8StStRuxLmPwAAAD+MAQAAAAAAAAF7AQAASAAAADY3tJTDV+k/ErUrUbsS5j8AAAA/IgIAAAAAAAABfAEAAEgAAABcq0IAGWDpPxK1K1G7EuY/AAAAPzECAAAAAAAAAX0BAABIAAAAgh/Ra25o6T8StStRuxLmPwAAAD+PAgAAAAAAAAF+AQAASAAAAIIf0WtuaOk/HoPzMTgf5j8AAAA/nwIAAAAAAAABfwEAAEgAAACqk1/Xw3DpPx6D8zE4H+Y/AAAAP90CAAAAAAAAAYABAABIAAAA0AfuQhl56T8eg/MxOB/mPwAAAD/8AgAAAAAAAAGBAQAASAAAAPZ7fK5ugek/HoPzMTgf5j8AAAA/KwMAAAAAAAABggEAAEgAAAD2e3yuboHpPyxRuxK1K+Y/AAAAPzsDAAAAAAAAAYMBAABIAAAAHPAKGsSJ6T8sUbsStSvmPwAAAD87AwAAAAAAAAGEAQAASAAAAERkmYUZkuk/LFG7ErUr5j8AAAA/agMAAAAAAAABhQEAAEgAAABq2CfxbprpPyxRuxK1K+Y/AAAAP5kDAAAAAAAAAYYBAABIAAAAkEy2XMSi6T8sUbsStSvmPwAAAD+oAwAAAAAAAAGHAQAASAAAALjARMgZq+k/LFG7ErUr5j8AAAA/uAMAAAAAAAABiAEAAEgAAADMqay/4EfUPwzOx+B8DOs/AAAAPwAAAAAAAAAAAYkBAABIAAAAGJLJlotY1D8MzsfgfAzrPwAAAD9nAAAAAAAAAAGKAQAASAAAALJiA0XhedQ/DM7H4HwM6z8AAAA/dgAAAAAAAAABiwEAAEgAAABMMz3zNpvUPwzOx+B8DOs/AAAAP3YAAAAAAAAAAYwBAABIAAAAgtSwT+Ld1D8maleidiXrPwAAAD+GAAAAAAAAAAGNAQAASAAAAAReQYM4MdU/JmpXonYl6z8AAAA/lgAAAAAAAAABjgEAAEgAAAAguAtl5KXVPzA4H4PzMes/AAAAP5YAAAAAAAAAAY8BAABIAAAAoEGcmDr51T8+BudjcD7rPwAAAD+lAAAAAAAAAAGQAQAASAAAAAqEg1GRftY/StSuRO1K6z8AAAA/pQAAAAAAAAABkQEAAEgAAAByxmoK6APXP2RwPgbnY+s/AAAAP6UAAAAAAAAAAZIBAABIAAAAKPFumumZ1z9wPgbnY3DrPwAAAD+1AAAAAAAAAAGTAQAASAAAAHjsrNhAUdg/cD4G52Nw6z8AAAA/tQAAAAAAAAABlAEAAEgAAADG5+oWmAjZP3wMzsfgfOs/AAAAP8QAAAAAAAAAAZUBAABIAAAAyvoLfkSv2T98DM7H4HzrPwAAAD/UAAAAAAAAAAGWAQAASAAAAIAlEA5GRdo/fAzOx+B86z8AAAA/5AAAAAAAAAABlwEAAEgAAAC42aTRnS7bP3wMzsfgfOs/AAAAP+QAAAAAAAAAAZgBAABIAAAAemNOZf0F3z92JWpXonbqPwAAAD8AAAAAAAAAAAGZAQAASAAAAGIcper9N98/aFeidiVq6j8AAAA/TgAAAAAAAAABmgEAAEgAAAAwjlL1/pvfP2hXonYlauo/AAAAP04AAAAAAAAAAZsBAABIAAAAJ3SOa1UI4D9oV6J2JWrqPwAAAD9dAAAAAAAAAAGcAQAASAAAAIKJkDNWU+A/Xonalahd6j8AAAA/XQAAAAAAAAABnQEAAEgAAADcnpL7Vp7gP1C7ErUrUeo/AAAAP20AAAAAAAAAAZ4BAABIAAAAg5yxmgL64D9E7UrUrkTqPwAAAD9tAAAAAAAAAAGfAQAASAAAAAUmQs5YTeE/OB+D8zE46j8AAAA/fQAAAAAAAAABoAEAAEgAAABgO0SWWZjhPypRuxK1K+o/AAAAP30AAAAAAAAAAaEBAABIAAAAvFBGXlrj4T8eg/MxOB/qPwAAAD+MAAAAAAAAAAGiAQAASAAAABZmSCZbLuI/BudjcD4G6j8AAAA/nAAAAAAAAAABowEAAEgAAAAlky0XsWjiP/gYnI/B+ek/AAAAP5wAAAAAAAAAAaQBAABIAAAA5Nf1MFyS4j/uStSuRO3pPwAAAD+sAAAAAAAAAAGlAQAASAAAAFk0oXNcq+I/4HwMzsfg6T8AAAA/rAAAAAAAAAABpgEAAEgAAADMkEy2XMTiP9KuRO1K1Ok/AAAAP6wAAAAAAAAAAacBAABIAAAA8wTbIbLM4j/SrkTtStTpPwAAAD+7AAAAAAAAAAGoAQAASAAAABl5aY0H1eI/0q5E7UrU6T8AAAA/uwAAAAAAAAABqQEAAEgAAABA7ff4XN3iP9KuRO1K1Ok/AAAAP8sAAAAAAAAAAaoBAABIAAAAZmGGZLLl4j/SrkTtStTpPwAAAD/LAAAAAAAAAAGrAQAASAAAAJPDV+mAV8A//v//////7D8AAAA/AAAAAAAAAAABrAEAAEgAAACZ6Zm32aTBP/7//////+w/AAAAP4wAAAAAAAAAAa0BAABIAAAAb4GJkDNWwz/+///////sPwAAAD+MAAAAAAAAAAGuAQAASAAAAN3pshfjKMU//v//////7D8AAAA/nAAAAAAAAAABrwEAAEgAAACB80/7PT7HP/7//////+w/AAAAP5wAAAAAAAAAAbABAABIAAAAiSyzMEMyyT/+///////sPwAAAD+rAAAAAAAAAAGxAQAASAAAACs2UBSeR8s//v//////7D8AAAA/qwAAAAAAAAABsgEAAEgAAABl/QU/otfMP/7//////+w/AAAAP7sAAAAAAAAAAbMBAABIAAAAA/SBu1BGzj/+///////sPwAAAD+7AAAAAAAAAAG0AQAASAAAANd4UC3+UM8//v//////7D8AAAA/ywAAAAAAAAABtQEAAEgAAADbi3GUqvfPP/7//////+w/AAAAP8sAAAAAAAAAAbYBAABIAAAAiJZy+Cod0D/+///////sPwAAAD/aAAAAAAAAAAG3AQAASAAAACJnrKaAPtA//v//////7D8AAAA/2gAAAAAAAAABuAEAAEgAAAAJB6Mi/ezOP8jgfAzOx+8/AAAAPwAAAAAAAAAAAbkBAABIAAAAPagWf6gvzz+6ErUrUbvvPwAAAD9+AAAAAAAAAAG6AQAASAAAAAsaxImpk88/uhK1K1G77z8AAAA/jgAAAAAAAAABuwEAAEgAAADbi3GUqvfPP7oStStRu+8/AAAAP44AAAAAAAAAAbwBAABIAAAAbk/JfStP0D+6ErUrUbvvPwAAAD+eAAAAAAAAAAG9AQAASAAAADzBdogss9A/uhK1K1G77z8AAAA/ngAAAAAAAAABvgEAAEgAAAAKMySTLRfRP7oStStRu+8/AAAAP60AAAAAAAAAAb8BAABIAAAAdHULTISc0T+6ErUrUbvvPwAAAD+tAAAAAAAAAAHAAQAASAAAAI7P1S0wEdI/uhK1K1G77z8AAAA/vQAAAAAAAAABwQEAAEgAAACqKaAP3IXSP7oStStRu+8/AAAAP70AAAAAAAAAAcIBAABIAAAAxoNq8Yf60j+6ErUrUbvvPwAAAD/NAAAAAAAAAAHDAQAASAAAAEgN+yTeTdM/uhK1K1G77z8AAAA/zQAAAAAAAAABxAEAAEgAAABiZ8UGisLTP7oStStRu+8/AAAAP9wAAAAAAAAAAcUBAABIAAAA5PBVOuAV1D+6ErUrUbvvPwAAAD/cAAAAAAAAAAHGAQAASAAAAGZ65m02adQ/uhK1K1G77z8AAAA/7AAAAAAAAAABxwEAAEgAAAA27JN4N83UP7oStStRu+8/AAAAP+wAAAAAAAAAAcgBAABIAAAAtnUkrI0g1T+6ErUrUbvvPwAAAD/7AAAAAAAAAAHJAQAASAAAAOwWmAg5Y9U/uhK1K1G77z8AAAA/+wAAAAAAAAABygEAAEgAAADSz+6NOZXVP7oStStRu+8/AAAAPwsBAAAAAAAAAcsBAABIAAAABnFi6uTX1T+6ErUrUbvvPwAAAD8LAQAAAAAAAAHMAQAASAAAAO4puW/lCdY/uhK1K1G77z8AAAA/GwEAAAAAAAABzQEAAEgAAADU4g/15TvWP7oStStRu+8/AAAAPxsBAAAAAAAAAc4BAABIAAAAvJtmeuZt1j+6ErUrUbvvPwAAAD8qAQAAAAAAAAHPAQAASAAAAKRUvf/mn9Y/uhK1K1G77z8AAAA/KgEAAAAAAAAB0AEAAEgAAACKDRSF59HWP7oStStRu+8/AAAAP0oBAAAAAAAAAdEBAABIAAAAJN5NMz3z1j+6ErUrUbvvPwAAAD9ZAQAAAAAAAAHSAQAASAAAAKZn3maTRtc/uhK1K1G77z8AAAA/WQEAAAAAAAAB0wEAAEgAAACOIDXsk3jXP7oStStRu+8/AAAAP2kBAAAAAAAAAdQBAABIAAAAKPFumumZ1z+6ErUrUbvvPwAAAD+rCQAAAAAAAAHVAQAASAAAAKh6/80/7dc/uhK1K1G77z8AAAA/qwkAAAAAAAAB1gEAAEgAAADE1Mmv62HYP7oStStRu+8/AAAAP6sJAAAAAAAAAdcBAABIAAAARl5a40G12D+6ErUrUbvvPwAAAD+7CQAAAAAAAAHYAQAASAAAABTQB+5CGdk/uhK1K1G77z8AAAA/ygkAAAAAAAAB2QEAAEgAAACWWZghmWzZP7oStStRu+8/AAAAP8oJAAAAAAAAAdoBAABIAAAAFuMoVe+/2T+6ErUrUbvvPwAAAD/aCQAAAAAAAAHbAQAASAAAAJhsuYhFE9o/uhK1K1G77z8AAAA/2gkAAAAAAAAB3AEAAEgAAAC2xoNq8YfaP7oStStRu+8/AAAAP+oJAAAAAAAAAd0BAABIAAAANlAUnkfb2j+6ErUrUbvvPwAAAD/qCQAAAAAAAAHeAQAASAAAAGrxh/ryHds/uhK1K1G77z8AAAA/+QkAAAAAAAAB3wEAAEgAAAA6YzUF9IHbP7oStStRu+8/AAAAP/kJAAAAAAAAAeABAABIAAAAuuzFOErV2z+6ErUrUbvvPwAAAD/5CQAAAAAAAAHhAQAASAAAANZGkBr2Sdw/uhK1K1G77z8AAAA/CQoAAAAAAAAB4gEAAEgAAACkuD0l963cP7oStStRu+8/AAAAPxkKAAAAAAAAAeMBAABIAAAAcirrL/gR3T+uRO1K1K7vPwAAAD8ZCgAAAAAAAAHkAQAASAAAAEKcmDr5dd0/onYlalei7z8AAAA/KAoAAAAAAAAB5QEAAEgAAABc9mIcperdP6J2JWpXou8/AAAAPygKAAAAAAAAAeYBAABIAAAALGgQJ6ZO3j+idiVqV6LvPwAAAD84CgAAAAAAAAHnAQAASAAAAJSq99/8094/lqhdidqV7z8AAAA/OAoAAAAAAAAB6AEAAEgAAAD87N6YU1nfP4jalahdie8/AAAAP0cKAAAAAAAAAekBAABIAAAAtBfjKFXv3z+I2pWoXYnvPwAAAD9HCgAAAAAAAAHqAQAASAAAAA4t5fBVOuA/iNqVqF2J7z8AAAA/ZwoAAAAAAAAB6wEAAEgAAACPtnUkrI3gP4jalahdie8/AAAAP2cKAAAAAAAAAewBAABIAAAAd2/Mqay/4D+I2pWoXYnvPwAAAD9nCgAAAAAAAAHtAQAASAAAAIOcsZoC+uA/iNqVqF2J7z8AAAA/ZwoAAAAAAAAB7gEAAEgAAABrVQggAyzhP4jalahdie8/AAAAP3YKAAAAAAAAAe8BAABIAAAA37GzYgNF4T+I2pWoXYnvPwAAAD92CgAAAAAAAAHwAQAASAAAAFMOX6UDXuE/iNqVqF2J7z8AAAA/hgoAAAAAAAAB8QEAAEgAAADGagroA3fhP4jalahdie8/AAAAP4YKAAAAAAAAAfIBAABIAAAAO8e1KgSQ4T+I2pWoXYnvPwAAAD+lCgAAAAAAAAHzAQAASAAAAIiv0gGvoOE/iNqVqF2J7z8AAAA/pQoAAAAAAAAB9AEAAEgAAAD7C35Er7nhP4jalahdie8/AAAAP6UKAAAAAAAAAfUBAABIAAAASPSaG1rK4T+I2pWoXYnvPwAAAD+lCgAAAAAAAAH2AQAASAAAAJXct/IE2+E/fAzOx+B87z8AAAA/tQoAAAAAAAAB9wEAAEgAAAAJOWM1BfThP3wMzsfgfO8/AAAAP8QKAAAAAAAAAfgBAABIAAAAowmd41oV4j98DM7H4HzvPwAAAD/ECgAAAAAAAAH5AQAASAAAAD3a1pGwNuI/cD4G52Nw7z8AAAA/1AoAAAAAAAAB+gEAAEgAAACwNoLUsE/iP3A+BudjcO8/AAAAP9QKAAAAAAAAAfsBAABIAAAASge8ggZx4j9wPgbnY3DvPwAAAD/kCgAAAAAAAAH8AQAASAAAAL9jZ8UGiuI/cD4G52Nw7z8AAAA/5AoAAAAAAAAB/QEAAEgAAAAywBIIB6PiP3A+BudjcO8/AAAAP+QKAAAAAAAAAf4BAABIAAAAphy+Sge84j9wPgbnY3DvPwAAAD9BCwAAAAAAAAH/AQAASAAAAJoC+sBdKOM/fAzOx+B87z8AAAA/UQsAAAAAAAAL</ink>
</athena>
</file>

<file path=customXml/item23.xml><?xml version="1.0" encoding="utf-8"?>
<athena xmlns="http://schemas.microsoft.com/edu/athena" version="0.1.2681.0">
  <media streamable="true" recordStart="933164" recordEnd="979117" recordLength="1299322" start="933164" end="979117"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O4PAAAAAAAABfD///8MQWN0aW9uVHlwZVYxAQAAAAd2YWx1ZV9fAAgCAAAAAAAAAAEFAAAABAAAAAkRAAAACRIAAAB7FAAAAAAAAAHt////8P///wAAAAABBgAAAAQAAAAJFAAAAAkVAAAAFCIAAAAAAAAB6v////D///8AAAAAAQcAAAAEAAAACRcAAAAJGAAAADImAAAAAAAAAef////w////AAAAAAEIAAAABAAAAAkaAAAACRsAAAADVAAAAAAAAAHk////8P///wAAAAABCQAAAAQAAAAJHQAAAAkeAAAAl1cAAAAAAAAB4f////D///8AAAAAAQoAAAAEAAAACSAAAAAJIQAAAFxnAAAAAAAAAd7////w////AAAAAAELAAAABAAAAAkjAAAACSQAAACjdgAAAAAAAAHb////8P///wAAAAABDAAAAAQAAAAJJgAAAAknAAAARnoAAAAAAAAB2P////D///8AAAAABQ0AAAANQ2xlYXJDYW52YXNWMQIAAAAJU3RhcnRUaW1lBFR5cGUABBAMQWN0aW9uVHlwZVYxAgAAAAIAAAAsjgAAAAAAAAHX////8P///wAAAAAFDgAAAA9QZW5BdHRyaWJ1dGVzVjEKAAAAB19jb2xvckEHX2NvbG9yUgdfY29sb3JHB19jb2xvckIKRml0VG9DdXJ2ZQZIZWlnaHQOSWdub3JlUHJlc3N1cmUNSXNIaWdobGlnaHRlcgVTaGFwZQVXaWR0aAAAAAAAAAAABAACAgICAQYBAQxCcnVzaFNoYXBlVjECAAAABgIAAAD/AJ5JAAAAAAAAACJAAAAF1v///wxCcnVzaFNoYXBlVjEBAAAAB3ZhbHVlX18ACAIAAAABAAAAAAAAAAAAIkAFDwAAAApJbmtUcmFjZVYxAwAAAA1MaXN0YDErX2l0ZW1zDExpc3RgMStfc2l6ZQ9MaXN0YDErX3ZlcnNpb24EAAAYU2hhcmVkLklua2luZy5JbmtQb2ludFtdAgAAAAgIAgAAAAkrAAAAJAAAACQAAAABEQAAAA4AAAD/AJ5JAAAAAAAAACJAAAAB1P///9b///8BAAAAAAAAAAAAIkABEgAAAA8AAAAJLQAAACgAAAAoAAAAARQAAAAOAAAA/wCeSQAAAAAAAAAiQAAAAdL////W////AQAAAAAAAAAAACJAARUAAAAPAAAACS8AAAAPAAAADwAAAAEXAAAADgAAAP8AnkkAAAAAAAAAIkAAAAHQ////1v///wEAAAAAAAAAAAAiQAEYAAAADwAAAAkxAAAAFQAAABUAAAABGgAAAA4AAAD/AJ5JAAAAAAAAACJAAAABzv///9b///8BAAAAAAAAAAAAIkABGwAAAA8AAAAJMwAAABIAAAASAAAAAR0AAAAOAAAA/wCeSQAAAAAAAAAiQAAAAcz////W////AQAAAAAAAAAAACJAAR4AAAAPAAAACTUAAAANAAAADQAAAAEgAAAADgAAAP8AnkkAAAAAAAAAIkAAAAHK////1v///wEAAAAAAAAAAAAiQAEhAAAADwAAAAk3AAAAGgAAABoAAAABIwAAAA4AAAD/AJ5JAAAAAAAAACJAAAAByP///9b///8BAAAAAAAAAAAAIkABJAAAAA8AAAAJOQAAABsAAAAbAAAAASYAAAAOAAAA/wCeSQAAAAAAAAAiQAAAAcb////W////AQAAAAAAAAAAACJAAScAAAAPAAAACTsAAAAWAAAAFgAAAAcrAAAAAAEAAABAAAAABApJbmtQb2ludFYxAgAAAAk8AAAACT0AAAAJPgAAAAk/AAAACUAAAAAJQQAAAAlCAAAACUMAAAAJRAAAAAlFAAAACUYAAAAJRwAAAAlIAAAACUkAAAAJSgAAAAlLAAAACUwAAAAJTQAAAAlOAAAACU8AAAAJUAAAAAlRAAAACVIAAAAJUwAAAAlUAAAACVUAAAAJVgAAAAlXAAAACVgAAAAJWQAAAAlaAAAACVsAAAAJXAAAAAldAAAACV4AAAAJXwAAAA0cBy0AAAAAAQAAAEAAAAAECklua1BvaW50VjECAAAACWAAAAAJYQAAAAliAAAACWMAAAAJZAAAAAllAAAACWYAAAAJZwAAAAloAAAACWkAAAAJagAAAAlrAAAACWwAAAAJbQAAAAluAAAACW8AAAAJcAAAAAlxAAAACXIAAAAJcwAAAAl0AAAACXUAAAAJdgAAAAl3AAAACXgAAAAJeQAAAAl6AAAACXsAAAAJfAAAAAl9AAAACX4AAAAJfwAAAAmAAAAACYEAAAAJggAAAAmDAAAACYQAAAAJhQAAAAmGAAAACYcAAAANGAcvAAAAAAEAAAAQAAAABApJbmtQb2ludFYxAgAAAAmIAAAACYkAAAAJigAAAAmLAAAACYwAAAAJjQAAAAmOAAAACY8AAAAJkAAAAAmRAAAACZIAAAAJkwAAAAmUAAAACZUAAAAJlgAAAAoHMQAAAAABAAAAIAAAAAQKSW5rUG9pbnRWMQIAAAAJlwAAAAmYAAAACZkAAAAJmgAAAAmbAAAACZwAAAAJnQAAAAmeAAAACZ8AAAAJoAAAAAmhAAAACaIAAAAJowAAAAmkAAAACaUAAAAJpgAAAAmnAAAACagAAAAJqQAAAAmqAAAACasAAAANCwczAAAAAAEAAAAgAAAABApJbmtQb2ludFYxAgAAAAmsAAAACa0AAAAJrgAAAAmvAAAACbAAAAAJsQAAAAmyAAAACbMAAAAJtAAAAAm1AAAACbYAAAAJtwAAAAm4AAAACbkAAAAJugAAAAm7AAAACbwAAAAJvQAAAA0OBzUAAAAAAQAAABAAAAAECklua1BvaW50VjECAAAACb4AAAAJvwAAAAnAAAAACcEAAAAJwgAAAAnDAAAACcQAAAAJxQAAAAnGAAAACccAAAAJyAAAAAnJAAAACcoAAAANAwc3AAAAAAEAAAAgAAAABApJbmtQb2ludFYxAgAAAAnLAAAACcwAAAAJzQAAAAnOAAAACc8AAAAJ0AAAAAnRAAAACdIAAAAJ0wAAAAnUAAAACdUAAAAJ1gAAAAnXAAAACdgAAAAJ2QAAAAnaAAAACdsAAAAJ3AAAAAndAAAACd4AAAAJ3wAAAAngAAAACeEAAAAJ4gAAAAnjAAAACeQAAAANBgc5AAAAAAEAAAAgAAAABApJbmtQb2ludFYxAgAAAAnlAAAACeYAAAAJ5wAAAAnoAAAACekAAAAJ6gAAAAnrAAAACewAAAAJ7QAAAAnuAAAACe8AAAAJ8AAAAAnxAAAACfIAAAAJ8wAAAAn0AAAACfUAAAAJ9gAAAAn3AAAACfgAAAAJ+QAAAAn6AAAACfsAAAAJ/AAAAAn9AAAACf4AAAAJ/wAAAA0FBzsAAAAAAQAAACAAAAAECklua1BvaW50VjECAAAACQABAAAJAQEAAAkCAQAACQMBAAAJBAEAAAkFAQAACQYBAAAJBwEAAAkIAQAACQkBAAAJCgEAAAkLAQAACQwBAAAJDQEAAAkOAQAACQ8BAAAJEAEAAAkRAQAACRIBAAAJEwEAAAkUAQAACRUBAAANCgU8AAAACklua1BvaW50VjEEAAAAAVgBWQ5QcmVzc3VyZUZhY3RvcglUaW1lU3RhbXAAAAAABgYLEAIAAAAMQDYR9z7ZP4Ctnh0CN4Y/AAAAPwAAAAAAAAAAAT0AAAA8AAAAiN+y7cto2T+ArZ4dAjeGPwAAAD9tAAAAAAAAAAE+AAAAPAAAAI4QbHBkxdo/gK2eHQI3hj8AAAA/bQAAAAAAAAABPwAAADwAAAB8jl7it2zbP4Ctnh0CN4Y/AAAAP30AAAAAAAAAAUAAAAA8AAAAvHb5ke4v3D+ArZ4dAjeGPwAAAD+MAAAAAAAAAAFBAAAAPAAAAPxelEEl89w/oFSYeD9yij8AAAA/jAAAAAAAAAABQgAAADwAAAB0bsNZPM3eP0AoFSbej4w/AAAAP5wAAAAAAAAAAUMAAAA8AAAAWiuvhDnI3z+oZ4fAjWWQPwAAAD+cAAAAAAAAAAFEAAAAPAAAAItZY4iiWuA/eNFFF110kT8AAAA/nAAAAAAAAAABRQAAADwAAABpHW9OKNHgP0A7BG4sg5I/AAAAP6wAAAAAAAAAAUYAAAA8AAAAssYQRbVA4T9AOwRuLIOSPwAAAD+sAAAAAAAAAAFHAAAAPAAAANI63pxQouE/QDsEbiyDkj8AAAA/uwAAAAAAAAABSAAAADwAAADyrqv06wPiP0A7BG4sg5I/AAAAP7sAAAAAAAAAAUkAAAA8AAAAVdM63pxQ4j9AOwRuLIOSPwAAAD+7AAAAAAAAAAFKAAAAPAAAAGWNIYpqgeI/QDsEbiyDkj8AAAA/2gAAAAAAAAABSwAAADwAAACGAe/hBePiP0A7BG4sg5I/AAAAP+oAAAAAAAAAAUwAAAA8AAAAQ1EtUPD34j9AOwRuLIOSPwAAAD/qAAAAAAAAAAFNAAAAPAAAANhrlx/p/uI/QDsEbiyDkj8AAAA/+gAAAAAAAAABTgAAADwAAABshgHv4QXjP0A7BG4sg5I/AAAAP/oAAAAAAAAAAU8AAAA8AAAAAaFrvtoM4z9AOwRuLIOSPwAAAD8JAQAAAAAAAAFQAAAAPAAAAJW71Y3TE+M/CKXCxPuRkz8AAAA/GQEAAAAAAAABUQAAADwAAAAr1j9dzBrjPwilwsT7kZM/AAAAPxkBAAAAAAAAAVIAAAA8AAAAv/CpLMUh4z/QDoEby6CUPwAAAD8pAQAAAAAAAAFTAAAAPAAAAOglfsu2L+M/0A6BG8uglD8AAAA/KQEAAAAAAAABVAAAADwAAACmdbw5oUTjP9AOgRvLoJQ/AAAAPzgBAAAAAAAAAVUAAAA8AAAA+N9kd4Rg4z+geD9ymq+VPwAAAD84AQAAAAAAAAFWAAAAPAAAAN9kd4Rgg+M/oHg/cpqvlT8AAAA/SAEAAAAAAAABVwAAADwAAAAxzx/CQ5/jP6B4P3Kar5U/AAAAP0gBAAAAAAAAAVgAAAA8AAAAgznI/ya74z+geD9ymq+VPwAAAD9XAQAAAAAAAAFZAAAAPAAAANajcD0K1+M/oHg/cpqvlT8AAAA/VwEAAAAAAAABWgAAADwAAACU866r9OvjP6B4P3Kar5U/AAAAP2cBAAAAAAAAAVsAAAA8AAAAvSiDSub54z+geD9ymq+VPwAAAD9nAQAAAAAAAAFcAAAAPAAAAOZdV+nXB+Q/oHg/cpqvlT8AAAA/hQEAAAAAAAABXQAAADwAAAB6eMG40A7kP6B4P3Kar5U/AAAAP5QBAAAAAAAAAV4AAAA8AAAAenjBuNAO5D/QDoEby6CUPwAAAD9QAgAAAAAAAAFfAAAAPAAAAGu+2gwD3uM/CKXCxPuRkz8AAAA/UAIAAAAAAAABYAAAADwAAADXklJD7RnPP6BlUCpMvH8/AAAAPwAAAAAAAAAAAWEAAAA8AAAAgyiqBQr+zj+gZVAqTLx/PwAAAD9dAAAAAAAAAAFiAAAAPAAAADG+Acgm4s4/oGVQKky8fz8AAAA/XQAAAAAAAAABYwAAADwAAAA7fwgPfY7OP6BlUCpMvH8/AAAAP10AAAAAAAAAAWQAAAA8AAAA8dVmGPAezj+gZVAqTLx/PwAAAD9tAAAAAAAAAAFlAAAAPAAAAFXCHOR/k80/oGVQKky8fz8AAAA/bQAAAAAAAAABZgAAADwAAABnRCpyLOzMP4C+Vs8OgXs/AAAAP30AAAAAAAAAAWcAAAA8AAAAMR2WCUzVyz+AvlbPDoF7PwAAAD99AAAAAAAAAAFoAAAAPAAAAEtgqt5O2so/QBdddNFFdz8AAAA/jAAAAAAAAAABaQAAADwAAADDzm04i6fJP0AXXXTRRXc/AAAAP6sAAAAAAAAAAWoAAAA8AAAAmYh7n3zcxD9AcGMZlApzPwAAAD+7AAAAAAAAAAFrAAAAPAAAALXLj3R/4cM/QHBjGZQKcz8AAAA/uwAAAAAAAAABbAAAADwAAAAheUyHZQLDP0BwYxmUCnM/AAAAP8sAAAAAAAAAAW0AAAA8AAAAWf90MWsMwT9AcGMZlApzPwAAAD/LAAAAAAAAAAFuAAAAPAAAAMWsMURRLcA/QHBjGZQKcz8AAAA/2gAAAAAAAAABbwAAADwAAAAKiS0pNdS+P0BwYxmUCnM/AAAAP9oAAAAAAAAAAXAAAAA8AAAALo1IRY6FvT9AcGMZlApzPwAAAD/qAAAAAAAAAAFxAAAAPAAAAJo6BVh0prw/QHBjGZQKcz8AAAA/+gAAAAAAAAABcgAAADwAAAAs7NyGs3i6P0BwYxmUCnM/AAAAPwkBAAAAAAAAAXMAAAA8AAAA9MRIHtNhuT9AcGMZlApzPwAAAD8TAQAAAAAAAAF0AAAAPAAAALydtLXySrg/QHBjGZQKcz8AAAA/IwEAAAAAAAABdQAAADwAAACEdiBNEjS3P0BwYxmUCnM/AAAAPzIBAAAAAAAAAXYAAAA8AAAAAqbq7aSttT9AcGMZlApzPwAAAD8yAQAAAAAAAAF3AAAAPAAAACaqBQr+XrQ/QHBjGZQKcz8AAAA/MgEAAAAAAAABeAAAADwAAACm2c+qkNiyP0AXXXTRRXc/AAAAP0IBAAAAAAAAAXkAAAA8AAAAbrI7QrDBsT9AF1100UV3PwAAAD9CAQAAAAAAAAF6AAAAPAAAANxf+FSW4rA/QBdddNFFdz8AAAA/UgEAAAAAAAABewAAADwAAAAAyCbi3ievP0AXXXTRRXc/AAAAP1IBAAAAAAAAAXwAAAA8AAAA3CKgB6tprT9AF1100UV3PwAAAD9hAQAAAAAAAAF9AAAAPAAAALB9GS13q6s/QBdddNFFdz8AAAA/YQEAAAAAAAABfgAAADwAAACM2JJSQ+2pP0AXXXTRRXc/AAAAP5ABAAAAAAAAAX8AAAA8AAAA1J7xDUA2oT+AvlbPDoF7PwAAAD+QAQAAAAAAAAGAAAAAPAAAAIBWhcSWlJo/gL5Wzw6Bez8AAAA/oAEAAAAAAAABgQAAADwAAACguTQiFTmWP4C+Vs8OgXs/AAAAP6ABAAAAAAAAAYIAAAA8AAAAUG8nba28kj+AvlbPDoF7PwAAAD+vAQAAAAAAAAGDAAAAPAAAAABKNHCLgI4/gL5Wzw6Bez8AAAA/rwEAAAAAAAABhAAAADwAAACgWqDg70WJP4C+Vs8OgXs/AAAAP88BAAAAAAAAAYUAAAA8AAAA4GLWGKKodj+AvlbPDoF7PwAAAD/PAQAAAAAAAAGGAAAAPAAAAIAYyWM6LHM/gL5Wzw6Bez8AAAA/3gEAAAAAAAABhwAAADwAAACAnHddpV9vP4C+Vs8OgXs/AAAAP94BAAAAAAAAAYgAAAA8AAAAjl7it2z70j8H3FgGpcLYPwAAAD8AAAAAAAAAAAGJAAAAPAAAAODIivVPF9M/pcLE+5HT2D8AAAA/fQAAAAAAAAABigAAADwAAAAqcizs3IbTP92PnOZr9dg/AAAAP40AAAAAAAAAAYsAAAA8AAAA7rpKvz4g1D+zQ+DGMijZPwAAAD+NAAAAAAAAAAGMAAAAPAAAAFjYuQ1n8dQ/6xC4sQxK2T8AAAA/nAAAAAAAAAABjQAAADwAAADsKv36gNDVPyXej5zma9k/AAAAP5wAAAAAAAAAAY4AAAA8AAAAfn1A6Jqv1j/BxPuR03zZPwAAAD+sAAAAAAAAAAGPAAAAPAAAADoFWHSmnNc/X6tnh8CN2T8AAAA/uwAAAAAAAAABkAAAADwAAACiIsfCzm3YP1+rZ4fAjdk/AAAAP8sAAAAAAAAAAZEAAAA8AAAA4gpicgUx2T9fq2eHwI3ZPwAAAD/LAAAAAAAAAAGSAAAAPAAAANKIVORY2Nk/X6tnh8CN2T8AAAA/ywAAAAAAAAABkwAAADwAAABunJ4YyWPaP8HE+5HTfNk/AAAAP9sAAAAAAAAAAZQAAAA8AAAAjhBscGTF2j/BxPuR03zZPwAAAD/bAAAAAAAAAAGVAAAAPAAAAOB6FK5H4do/Jd6PnOZr2T8AAAA/6gAAAAAAAAABlgAAADwAAAAKsOhMOe/aP4n3I6f5Wtk/AAAAP+oAAAAAAAAAAZcAAAA8AAAA5YQSDdwi4D8fOc3X6tnVPwAAAD8AAAAAAAAAAAGYAAAAPAAAAKTUUHvGN+A/HznN1+rZ1T8AAAA/lgAAAAAAAAABmQAAADwAAACLWWOIolrgP7sfOc3X6tU/AAAAP6YAAAAAAAAAAZoAAAA8AAAAMC60A2mS4D9YBqXCxPvVPwAAAD+2AAAAAAAAAAGbAAAAPAAAAJJSQ+0Z3+A/WAalwsT71T8AAAA/tgAAAAAAAAABnAAAADwAAACJkTymwzLhP/TsELixDNY/AAAAP7YAAAAAAAAAAZ0AAAA8AAAAFeufLmaN4T+R03ytnh3WPwAAAD/FAAAAAAAAAAGeAAAAPAAAAMl511X69eE/kdN8rZ4d1j8AAAA/xQAAAAAAAAABnwAAADwAAADp7aStlVfiP5HTfK2eHdY/AAAAP9UAAAAAAAAAAaAAAAA8AAAAdUcINjiy4j+R03ytnh3WPwAAAD/VAAAAAAAAAAGhAAAAPAAAAAGha77aDOM/kdN8rZ4d1j8AAAA/5QAAAAAAAAABogAAADwAAAD432R3hGDjP5HTfK2eHdY/AAAAP+UAAAAAAAAAAaMAAAA8AAAAMc8fwkOf4z/07BC4sQzWPwAAAD/0AAAAAAAAAAGkAAAAPAAAANajcD0K1+M/WAalwsT71T8AAAA/9AAAAAAAAAABpQAAADwAAABRQ+0Z3wDkP1gGpcLE+9U/AAAAPwQBAAAAAAAAAaYAAAA8AAAAo62VV8Ic5D9YBqXCxPvVPwAAAD8EAQAAAAAAAAGnAAAAPAAAAGL908WsMeQ/ux85zdfq1T8AAAA/EwEAAAAAAAABqAAAADwAAACLMqhknj/kP7sfOc3X6tU/AAAAPxMBAAAAAAAAAakAAAA8AAAAH00SNJdG5D+7HznN1+rVPwAAAD8zAQAAAAAAAAGqAAAAPAAAALRnfAOQTeQ/ux85zdfq1T8AAAA/MwEAAAAAAAABqwAAADwAAAC0Z3wDkE3kPx85zdfq2dU/AAAAP88BAAAAAAAAAawAAAA8AAAAgmCDIyvW3z9M87V6dgjmPwAAAD8AAAAAAAAAAAGtAAAAPAAAAJMaas/4BuA/nOZr9ewQ5j8AAAA/pwAAAAAAAAABrgAAADwAAAA477pKvz7gP+rZIXBjGeY/AAAAP7cAAAAAAAAAAa8AAAA8AAAA3sMLxoV24D84zdfq2SHmPwAAAD+3AAAAAAAAAAGwAAAAPAAAABazxhBFteA/hsCNZVAq5j8AAAA/twAAAAAAAAABsQAAADwAAAB511X69QHhP9SzQ+DGMuY/AAAAP8YAAAAAAAAAAbIAAAA8AAAA2/vk46ZO4T/Us0PgxjLmPwAAAD/GAAAAAAAAAAGzAAAAPAAAAD4gdM1Xm+E/1LND4MYy5j8AAAA/1gAAAAAAAAABtAAAADwAAAB3Dy8YF9rhP9SzQ+DGMuY/AAAAP9YAAAAAAAAAAbUAAAA8AAAARBlUMs8f4j/Us0PgxjLmPwAAAD/mAAAAAAAAAAG2AAAAPAAAAMC40A6kSeI/1LND4MYy5j8AAAA/5gAAAAAAAAABtwAAADwAAAA7WE3reHPiP9SzQ+DGMuY/AAAAP/UAAAAAAAAAAbgAAAA8AAAAZY0himqB4j/Us0PgxjLmPwAAAD/1AAAAAAAAAAG5AAAAPAAAAI7C9Shcj+I/1LND4MYy5j8AAAA/BQEAAAAAAAABugAAADwAAAD6p4tZY4jiP9SzQ+DGMuY/AAAAP5EBAAAAAAAAAbsAAAA8AAAAZY0himqB4j/Us0PgxjLmPwAAAD+hAQAAAAAAAAG8AAAAPAAAAKc94xuAbOI/1LND4MYy5j8AAAA/oQEAAAAAAAABvQAAADwAAAB+CA99jl7iP9SzQ+DGMuY/AAAAP7EBAAAAAAAAAb4AAAA8AAAAgB6spnW82T8yKBUm3o/mPwAAAD8AAAAAAAAAAAG/AAAAPAAAAFbp1weErtk/MigVJt6P5j8AAAA/EAAAAAAAAAABwAAAADwAAACwFIeMvXbZPzIoFSbej+Y/AAAAPx8AAAAAAAAAAcEAAAA8AAAADEA2Efc+2T8yKBUm3o/mPwAAAD8fAAAAAAAAAAHCAAAAPAAAABQBPVhN69g/MigVJt6P5j8AAAA/LwAAAAAAAAABwwAAADwAAADgyIr1TxfTP1x00UUXXeY/AAAAP30AAAAAAAAAAcQAAAA8AAAAZCkOGXvt0j9cdNFFF13mPwAAAD99AAAAAAAAAAHFAAAAPAAAABK/ZduX0dI/XHTRRRdd5j8AAAA/jQAAAAAAAAABxgAAADwAAACWH+n+wqfSP1x00UUXXeY/AAAAP7EAAAAAAAAAAccAAAA8AAAA8kqYg/xv0j9cdNFFF13mPwAAAD/BAAAAAAAAAAHIAAAAPAAAAKDg70UZVNI/XHTRRRdd5j8AAAA/wQAAAAAAAAAByQAAADwAAAB2qxunJ0bSP1x00UUXXeY/AAAAP9EAAAAAAAAAAcoAAAA8AAAATnZHCDY40j9cdNFFF13mPwAAAD/gAAAAAAAAAAHLAAAAPAAAAGKIolqg4O8/dNFFF1106z8AAAA/AAAAAAAAAAABzAAAADwAAABiiKJaoODvP66eHQI3lus/AAAAP4wAAAAAAAAAAc0AAAA8AAAAYoiiWqDg7z/6kdN8rZ7rPwAAAD+cAAAAAAAAAAHOAAAAPAAAAGKIolqg4O8/NF+rZ4fA6z8AAAA/nAAAAAAAAAABzwAAADwAAABiiKJaoODvP9BFF1100es/AAAAP5wAAAAAAAAAAdAAAAA8AAAAYoiiWqDg7z+8HznN1+rrPwAAAD+cAAAAAAAAAAHRAAAAPAAAAGKIolqg4O8/pvlaPTsE7D8AAAA/rAAAAAAAAAAB0gAAADwAAABiiKJaoODvP5DTfK2eHew/AAAAP7sAAAAAAAAAAdMAAAA8AAAAYoiiWqDg7z98rZ4dAjfsPwAAAD+7AAAAAAAAAAHUAAAAPAAAAGKIolqg4O8/GJQKE+9H7D8AAAA/2gAAAAAAAAAB1QAAADwAAADMbTiLp9nvP+5HTvO1euw/AAAAP9oAAAAAAAAAAdYAAAA8AAAAzG04i6fZ7z/aIXBjGZTsPwAAAD/aAAAAAAAAAAHXAAAAPAAAAMxtOIun2e8/dgjcWAal7D8AAAA/6gAAAAAAAAAB2AAAADwAAADMbTiLp9nvP2Di/chpvuw/AAAAP+oAAAAAAAAAAdkAAAA8AAAAzG04i6fZ7z9MvB85zdfsPwAAAD/6AAAAAAAAAAHaAAAAPAAAAMxtOIun2e8/6KKLLrro7D8AAAA/CQEAAAAAAAAB2wAAADwAAADMbTiLp9nvP9R8rZ4dAu0/AAAAPwkBAAAAAAAAAdwAAAA8AAAAOFPOu67S7z9wYxmUChPtPwAAAD8JAQAAAAAAAAHdAAAAPAAAADhTzruu0u8/DEqFifcj7T8AAAA/GQEAAAAAAAAB3gAAADwAAAA4U867rtLvP/Yjp/laPe0/AAAAPxkBAAAAAAAAAd8AAAA8AAAAOFPOu67S7z9GF1100UXtPwAAAD8pAQAAAAAAAAHgAAAAPAAAADhTzruu0u8/lAoT70dO7T8AAAA/KQEAAAAAAAAB4QAAADwAAAA4U867rtLvP+L9yGm+Vu0/AAAAPzgBAAAAAAAAAeIAAAA8AAAAOFPOu67S7z8w8X7kNF/tPwAAAD9IAQAAAAAAAAHjAAAAPAAAADhTzruu0u8/fuQ0X6tn7T8AAAA/SAEAAAAAAAAB5AAAADwAAAA4U867rtLvP8zX6tkhcO0/AAAAP1cBAAAAAAAAAeUAAAA8AAAAViYwVW8n7T84zdfq2SHuPwAAAD8AAAAAAAAAAAHmAAAAPAAAAOxAmiRoLu0/1rND4MYy7j8AAAA/HwAAAAAAAAAB5wAAADwAAACAWwT0YDXtPySn+Vo9O+4/AAAAPy4AAAAAAAAAAegAAAA8AAAAqpDYklJD7T9ymq/Vs0PuPwAAAD8uAAAAAAAAAAHpAAAAPAAAAD6rQmJLSu0/wI1lUCpM7j8AAAA/LgAAAAAAAAAB6gAAADwAAABo4BYBPVjtPw6BG8ugVO4/AAAAPz4AAAAAAAAAAesAAAA8AAAA/PqA0DVf7T+qZ4fAjWXuPwAAAD8+AAAAAAAAAAHsAAAAPAAAAJAV658uZu0/qmeHwI1l7j8AAAA/WQAAAAAAAAAB7QAAADwAAAAkMFVvJ23tP/paPTsEbu4/AAAAP1kAAAAAAAAAAe4AAAA8AAAAJDBVbydt7T9GTvO1enbuPwAAAD9oAAAAAAAAAAHvAAAAPAAAALpKvz4gdO0/Rk7ztXp27j8AAAA/aAAAAAAAAAAB8AAAADwAAAC6Sr8+IHTtP5ZBqTDxfu4/AAAAP3gAAAAAAAAAAfEAAAA8AAAATmUpDhl77T/kNF+rZ4fuPwAAAD+XAAAAAAAAAAHyAAAAPAAAAOJ/k90Rgu0/gBvLoFSY7j8AAAA/lwAAAAAAAAAB8wAAADwAAAB2mv2sContP84OgRvLoO4/AAAAP6cAAAAAAAAAAfQAAAA8AAAADLVnfAOQ7T9s9ewQuLHuPwAAAD+nAAAAAAAAAAH1AAAAPAAAADbqOxv1ne0/Vs8OgRvL7j8AAAA/tgAAAAAAAAAB9gAAADwAAABeHxC65qvtP/K1enYI3O4/AAAAP8YAAAAAAAAAAfcAAAA8AAAAiFTkWNi57T+QnOZr9ezuPwAAAD/GAAAAAAAAAAH4AAAAPAAAAESkIsfCzu0/enYI3FgG7z8AAAA/xgAAAAAAAAAB+QAAADwAAABu2fZltNztPxZddNFFF+8/AAAAP9YAAAAAAAAAAfoAAAA8AAAABPRgNa3j7T9mUCpMvB/vPwAAAD/lAAAAAAAAAAH7AAAAPAAAACwpNdSe8e0/AjeWQakw7z8AAAA/5QAAAAAAAAAB/AAAADwAAABWXglzkP/tP54dAjeWQe8/AAAAP/UAAAAAAAAAAf0AAAA8AAAA6nhzQokG7j/sELixDErvPwAAAD/1AAAAAAAAAAH+AAAAPAAAAH6T3RGCDe4/OgRuLINS7z8AAAA/9QAAAAAAAAAB/wAAADwAAAASrkfhehTuP4j3I6f5Wu8/AAAAPwUBAAAAAAAAAQABAAA8AAAAVl4Jc5D/7T+GwI1lUCruPwAAAD8AAAAAAAAAAAEBAQAAPAAAAMBDn6OX+O0/hsCNZVAq7j8AAAA/TwAAAAAAAAABAgEAADwAAAAsKTXUnvHtP9azQ+DGMu4/AAAAP24AAAAAAAAAAQMBAAA8AAAAmA7LBKbq7T8kp/laPTvuPwAAAD99AAAAAAAAAAEEAQAAPAAAAG7Z9mW03O0/cpqv1bND7j8AAAA/fQAAAAAAAAABBQEAADwAAABEpCLHws7tP1x00UUXXe4/AAAAP30AAAAAAAAAAQYBAAA8AAAAHG9OKNHA7T/6Wj07BG7uPwAAAD+NAAAAAAAAAAEHAQAAPAAAAPI5eonfsu0/lkGpMPF+7j8AAAA/jQAAAAAAAAABCAEAADwAAACgz9FL/JbtP4Aby6BUmO4/AAAAP50AAAAAAAAAAQkBAAA8AAAATmUpDhl77T9s9ewQuLHuPwAAAD+sAAAAAAAAAAEKAQAAPAAAAPz6gNA1X+0/pMLE+5HT7j8AAAA/rAAAAAAAAAABCwEAADwAAAAWdm7DWTztP5Cc5mv17O4/AAAAP7wAAAAAAAAAAQwBAAA8AAAALvFbtn0Z7T96dgjcWAbvPwAAAD+8AAAAAAAAAAENAQAAPAAAAEhsSamh9uw/skPgxjIo7z8AAAA/vAAAAAAAAAABDgEAADwAAADMzMzMzMzsP54dAjeWQe8/AAAAP8wAAAAAAAAAAQ8BAAA8AAAAvBLmIP+b7D8m3o+c5mvvPwAAAD/bAAAAAAAAAAEQAQAAPAAAAGioPeMbgOw/ELixDEqF7z8AAAA/2wAAAAAAAAABEQEAADwAAACCIyvWP13sP0qFifcjp+8/AAAAP9sAAAAAAAAAARIBAAA8AAAAMLmCmFxB7D80X6tnh8DvPwAAAD/qAAAAAAAAAAETAQAAPAAAAJyeGMljOuw/0EUXXXTR7z8AAAA/6gAAAAAAAAABFAEAADwAAAAIhK75ajPsP9BFF1100e8/AAAAP+oAAAAAAAAAARUBAAA8AAAACISu+Woz7D8gOc3X6tnvPwAAAD/6AAAAAAAAAAs=</ink>
</athena>
</file>

<file path=customXml/item25.xml><?xml version="1.0" encoding="utf-8"?>
<athena xmlns="http://schemas.microsoft.com/edu/athena" version="0.1.2681.0">
  <media streamable="true" recordStart="1082472" recordEnd="1153648" recordLength="1299322" start="1082472" end="1153648" audioFormat="{00001610-0000-0010-8000-00AA00389B71}" audioRate="44100" muted="false" volume="0.8" fadeIn="0" fadeOut="0" videoFormat="{34363248-0000-0010-8000-00AA00389B71}" videoRate="30" videoWidth="960" videoHeight="720"/>
</athena>
</file>

<file path=customXml/item26.xml><?xml version="1.0" encoding="utf-8"?>
<athena xmlns="http://schemas.microsoft.com/edu/athena" version="0.1.2681.0">
  <media streamable="true" recordStart="594640" recordEnd="661943" recordLength="1299322" start="594640" end="661943" audioFormat="{00001610-0000-0010-8000-00AA00389B71}" audioRate="44100" muted="false" volume="0.8" fadeIn="0" fadeOut="0" videoFormat="{34363248-0000-0010-8000-00AA00389B71}" videoRate="30" videoWidth="960" videoHeight="720"/>
</athena>
</file>

<file path=customXml/item2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DxMAAAAAAAAF7P///wxBY3Rpb25UeXBlVjEBAAAAB3ZhbHVlX18ACAIAAAAAAAAAAQUAAAAEAAAACRUAAAAJFgAAAKIuAAAAAAAAAen////s////AAAAAAEGAAAABAAAAAkYAAAACRkAAABhPAAAAAAAAAHm////7P///wAAAAABBwAAAAQAAAAJGwAAAAkcAAAA8l4AAAAAAAAB4////+z///8AAAAAAQgAAAAEAAAACR4AAAAJHwAAAF9qAAAAAAAAAeD////s////AAAAAAEJAAAABAAAAAkhAAAACSIAAAC2cQAAAAAAAAHd////7P///wAAAAABCgAAAAQAAAAJJAAAAAklAAAApZAAAAAAAAAB2v///+z///8AAAAAAQsAAAAEAAAACScAAAAJKAAAAMG9AAAAAAAAAdf////s////AAAAAAEMAAAABAAAAAkqAAAACSsAAACaxAAAAAAAAAHU////7P///wAAAAABDQAAAAQAAAAJLQAAAAkuAAAAPt8AAAAAAAAB0f///+z///8AAAAAAQ4AAAAEAAAACTAAAAAJMQAAAMblAAAAAAAAAc7////s////AAAAAAEPAAAABAAAAAkzAAAACTQAAABk8gAAAAAAAAHL////7P///wAAAAABEAAAAAQAAAAJNgAAAAk3AAAAH/kAAAAAAAAByP///+z///8AAAAABREAAAANQ2xlYXJDYW52YXNWMQIAAAAJU3RhcnRUaW1lBFR5cGUABBAMQWN0aW9uVHlwZVYxAgAAAAIAAADnBgE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AwEAAAMBAAABFQAAABIAAAD/AJ5JAAAAAAAAACJAAAABxP///8b///8BAAAAAAAAAAAAIkABFgAAABMAAAAJPQAAAG8AAABvAAAAARgAAAASAAAA/wCeSQAAAAAAAAAiQAAAAcL////G////AQAAAAAAAAAAACJAARkAAAATAAAACT8AAACpAAAAqQAAAAEbAAAAEgAAAP8AnkkAAAAAAAAAIkAAAAHA////xv///wEAAAAAAAAAAAAiQAEcAAAAEwAAAAlBAAAAbAAAAGwAAAABHgAAABIAAAD/AJ5JAAAAAAAAACJAAAABvv///8b///8BAAAAAAAAAAAAIkABHwAAABMAAAAJQwAAAGIAAABiAAAAASEAAAASAAAA/wCeSQAAAAAAAAAiQAAAAbz////G////AQAAAAAAAAAAACJAASIAAAATAAAACUUAAABZAAAAWQAAAAEkAAAAEgAAAP8AnkkAAAAAAAAAIkAAAAG6////xv///wEAAAAAAAAAAAAiQAElAAAAEwAAAAlHAAAAQQAAAEEAAAABJwAAABIAAAD/AJ5JAAAAAAAAACJAAAABuP///8b///8BAAAAAAAAAAAAIkABKAAAABMAAAAJSQAAAAEAAAABAAAAASoAAAASAAAA/wCeSQAAAAAAAAAiQAAAAbb////G////AQAAAAAAAAAAACJAASsAAAATAAAACUsAAAClAAAApQAAAAEtAAAAEgAAAP8AnkkAAAAAAAAAIkAAAAG0////xv///wEAAAAAAAAAAAAiQAEuAAAAEwAAAAlNAAAAHgAAAB4AAAABMAAAABIAAAD/AJ5JAAAAAAAAACJAAAABsv///8b///8BAAAAAAAAAAAAIkABMQAAABMAAAAJTwAAACwAAAAsAAAAATMAAAASAAAA/wCeSQAAAAAAAAAiQAAAAbD////G////AQAAAAAAAAAAACJAATQAAAATAAAACVEAAAAxAAAAMQAAAAE2AAAAEgAAAP8AnkkAAAAAAAAAIkAAAAGu////xv///wEAAAAAAAAAAAAiQAE3AAAAEwAAAAlTAAAAMgAAADI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39Bz0AAAAAAQAAAIAAAAAECklua1BvaW50VjECAA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DREHPwAAAAABAAAAAAEAAAQKSW5rUG9pbnRWMQIA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1XB0EAAAAAAQAAAIAAAAAECklua1BvaW50VjECAA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DRQHQwAAAAABAAAAgAAAAAQKSW5rUG9pbnRWMQIA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DR4HRQAAAAABAAAAgAAAAAQKSW5rUG9pbnRWMQIA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DScHRwAAAAABAAAAgAAAAAQKSW5rUG9pbnRWMQIA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DT8HSQAAAAABAAAABAAAAAQKSW5rUG9pbnRWMQIAAAAJ1wMAAA0DB0sAAAAAAQAAAAABAAAECklua1BvaW50VjECAA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DVsHTQAAAAABAAAAIAAAAAQKSW5rUG9pbnRWMQIAAAAJfQQAAAl+BAAACX8EAAAJgAQAAAmBBAAACYIEAAAJgwQAAAmEBAAACYUEAAAJhgQAAAmHBAAACYgEAAAJiQQAAAmKBAAACYsEAAAJjAQAAAmNBAAACY4EAAAJjwQAAAmQBAAACZEEAAAJkgQAAAmTBAAACZQEAAAJlQQAAAmWBAAACZcEAAAJmAQAAAmZBAAACZoEAAANAgdPAAAAAAEAAABAAAAABApJbmtQb2ludFYxAgA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NFAdRAAAAAAEAAABAAAAABApJbmtQb2ludFYxAgA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DQ8HUwAAAAABAAAAQAAAAAQKSW5rUG9pbnRWMQIA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DQ4FVAAAAApJbmtQb2ludFYxBAAAAAFYAVkOUHJlc3N1cmVGYWN0b3IJVGltZVN0YW1wAAAAAAYGCxACAAAA/nmPCt2fxz/Ew8PDw8PCPwAAAD8AAAAAAAAAAAFVAAAAVAAAAEeBo4FkFMg/xMPDw8PDwj8AAAA/XgAAAAAAAAABVgAAAFQAAADujMPZ1s7IP8TDw8PDw8I/AAAAP20AAAAAAAAAAVcAAABUAAAAC5rnfJegyT/Ew8PDw8PCPwAAAD9tAAAAAAAAAAFYAAAAVAAAAPqsG0yRz8o/xMPDw8PDwj8AAAA/fQAAAAAAAAABWQAAAFQAAADpv08bi/7LP6WlpaWlpcI/AAAAP30AAAAAAAAAAVoAAABUAAAATtSHNdNEzT+Hh4eHh4fCPwAAAD+NAAAAAAAAAAFbAAAAVAAAAJzrx+W3uc4/aWlpaWlpwj8AAAA/jQAAAAAAAAABXAAAAFQAAAAwAoZw9SLQP0tLS0tLS8I/AAAAP5wAAAAAAAAAAV0AAABUAAAAkQ4o7g7p0D9LS0tLS0vCPwAAAD+cAAAAAAAAAAFeAAAAVAAAAH4ZxiDal9E/LS0tLS0twj8AAAA/rAAAAAAAAAABXwAAAFQAAAAlJeZ4TFLSPy0tLS0tLcI/AAAAP6wAAAAAAAAAAWAAAABUAAAAETCEqxcB0z8tLS0tLS3CPwAAAD+8AAAAAAAAAAFhAAAAVAAAAP86It7ir9M/LS0tLS0twj8AAAA/vAAAAAAAAAABYgAAAFQAAAAxRT7rBlPUPy0tLS0tLcI/AAAAP8sAAAAAAAAAAWMAAABUAAAAY09a+Cr21D8tLS0tLS3CPwAAAD/LAAAAAAAAAAFkAAAAVAAAAJVZdgVPmdU/LS0tLS0twj8AAAA/2wAAAAAAAAABZQAAAFQAAABTYo7HJCXWPy0tLS0tLcI/AAAAP+oAAAAAAAAAAWYAAABUAAAAymsor6G81j8tLS0tLS3CPwAAAD/6AAAAAAAAAAFnAAAAVAAAAAB+2lj039c/LS0tLS0twj8AAAA/+gAAAAAAAAABaAAAAFQAAAB4h3RAcXfYP0tLS0tLS8I/AAAAPwoBAAAAAAAAAWkAAABUAAAAqpGQTZUa2T9LS0tLS0vCPwAAAD8KAQAAAAAAAAFqAAAAVAAAAJacLoBgydk/S0tLS0tLwj8AAAA/GQEAAAAAAAABawAAAFQAAAD7sGaaqA/bP0tLS0tLS8I/AAAAPykBAAAAAAAAAWwAAABUAAAA6LsEzXO+2z9LS0tLS0vCPwAAAD8pAQAAAAAAAAFtAAAAVAAAAGDFnrTwVdw/S0tLS0tLwj8AAAA/OQEAAAAAAAABbgAAAFQAAADXzjicbe3cP0tLS0tLS8I/AAAAPzkBAAAAAAAAAW8AAABUAAAAlddQXkN53T9LS0tLS0vCPwAAAD85AQAAAAAAAAFwAAAAVAAAAFLgaCAZBd4/S0tLS0tLwj8AAAA/SAEAAAAAAAABcQAAAFQAAABV6P68R4XeP0tLS0tLS8I/AAAAP0gBAAAAAAAAAXIAAABUAAAA4+6QDiju3j8tLS0tLS3CPwAAAD9YAQAAAAAAAAFzAAAAVAAAAOf2JqtWbt8/LS0tLS0twj8AAAA/ZwEAAAAAAAABdAAAAFQAAABGgaOBZBTgPw8PDw8PD8I/AAAAP2cBAAAAAAAAAXUAAABUAAAA0oPqhC094D/x8PDw8PDBPwAAAD93AQAAAAAAAAF2AAAAVAAAAKWFr2JPWuA/0tLS0tLSwT8AAAA/dwEAAAAAAAABdwAAAFQAAAC8hvIaymvgP9LS0tLS0sE/AAAAP4cBAAAAAAAAAXgAAABUAAAAdod0QHF34D/S0tLS0tLBPwAAAD+HAQAAAAAAAAF5AAAAVAAAANSHNdNEfeA/tbS0tLS0wT8AAAA/lgEAAAAAAAABegAAAFQAAAAxiPZlGIPgP7W0tLS0tME/AAAAP5YBAAAAAAAAAXsAAABUAAAAj4i3+OuI4D+1tLS0tLTBPwAAAD+mAQAAAAAAAAF8AAAAVAAAAOuIeIu/juA/tbS0tLS0wT8AAAA/tgEAAAAAAAABfQAAAFQAAABJiTkek5TgP7W0tLS0tME/AAAAP7YBAAAAAAAAAX4AAABUAAAAA4q7Qzqg4D+1tLS0tLTBPwAAAD/FAQAAAAAAAAF/AAAAVAAAAGGKfNYNpuA/tbS0tLS0wT8AAAA/xQEAAAAAAAABgAAAAFQAAAB4i7+OiLfgP7W0tLS0tME/AAAAP9UBAAAAAAAAAYEAAABUAAAA7YzD2dbO4D+1tLS0tLTBPwAAAD/kAQAAAAAAAAGCAAAAVAAAAGKOxyQl5uA/tbS0tLS0wT8AAAA/9AEAAAAAAAABgwAAAFQAAACRkE2VGgnhP7W0tLS0tME/AAAAP/QBAAAAAAAAAYQAAABUAAAAHpOUmOMx4T+1tLS0tLTBPwAAAD/0AQAAAAAAAAGFAAAAVAAAAGWWXcFTZuE/8fDw8PDwwT8AAAA/BAIAAAAAAAABhgAAAFQAAACsmSbqw5rhPw8PDw8PD8I/AAAAPwQCAAAAAAAAAYcAAABUAAAArZ1xONva4T8tLS0tLS3CPwAAAD8TAgAAAAAAAAGIAAAAVAAAAFGh+/MeFeI/LS0tLS0twj8AAAA/EwIAAAAAAAABiQAAAFQAAABTpUZCNlXiP0tLS0tLS8I/AAAAPyMCAAAAAAAAAYoAAABUAAAAm6gPa6aJ4j9LS0tLS0vCPwAAAD8jAgAAAAAAAAGLAAAAVAAAAD+smSbqw+I/S0tLS0tLwj8AAAA/MwIAAAAAAAABjAAAAFQAAACFr2JPWvjiP0tLS0tLS8I/AAAAP0ICAAAAAAAAAY0AAABUAAAAnrTwVexJ4z9LS0tLS0vCPwAAAD9CAgAAAAAAAAGOAAAAVAAAAM62dsbhbOM/Dw8PDw8Pwj8AAAA/UgIAAAAAAAABjwAAAFQAAABDuHoRMITjP9LS0tLS0sE/AAAAP1ICAAAAAAAAAZAAAABUAAAAW7m9yaqV4z+1tLS0tLTBPwAAAD9hAgAAAAAAAAGRAAAAVAAAABW6P+9RoeM/lpaWlpaWwT8AAAA/YQIAAAAAAAABkgAAAFQAAAByugCCJafjP3h4eHh4eME/AAAAP3ECAAAAAAAAAZMAAABUAAAA0LrBFPms4z94eHh4eHjBPwAAAD+gAgAAAAAAAAGUAAAAVAAAACy7gqfMsuM/Hh4eHh4ewT8AAAA/vwIAAAAAAAABlQAAAFQAAADnuwTNc77jP4iHh4eHh8A/AAAAPyADAAAAAAAAAZYAAABUAAAAobyG8hrK4z88PDw8PDy2PwAAAD8/AwAAAAAAAAGXAAAAVAAAACy7gqfMsuM/WlpaWlparj8AAAA/TgMAAAAAAAABmAAAAFQAAAAVuj/vUaHjP3h4eHh4eKw/AAAAP04DAAAAAAAAAZkAAABUAAAA/bj8NteP4z8eHh4eHh6qPwAAAD9OAwAAAAAAAAGaAAAAVAAAAOa3uX5cfuM/SktLS0tLpz8AAAA/XgMAAAAAAAABmwAAAFQAAABxtrUzDmfjP/Dw8PDw8KQ/AAAAP24DAAAAAAAAAZwAAABUAAAAWbVye5NV4z+WlpaWlpaiPwAAAD99AwAAAAAAAAGdAAAAVAAAAOSzbjBFPuM/h4eHh4eHnz8AAAA/fQMAAAAAAAABngAAAFQAAACHs62dcTjjP5eWlpaWlp4/AAAAP30DAAAAAAAAAZ8AAABUAAAAKbPsCp4y4z+XlpaWlpaePwAAAD+NAwAAAAAAAAGgAAAAVAAAACmz7AqeMuM/paWlpaWlnT8AAAA/nQMAAAAAAAABoQAAAFQAAABvsmrl9ibjP6WlpaWlpZ0/AAAAP50DAAAAAAAAAaIAAABUAAAAtbHov08b4z+lpaWlpaWdPwAAAD+8AwAAAAAAAAGjAAAAVAAAAFixJy18FeM/s7S0tLS0nD8AAAA/vAMAAAAAAAABpAAAAFQAAADjryPiLf7iP8XDw8PDw5s/AAAAP7wDAAAAAAAAAaUAAABUAAAAy67gKbPs4j/Fw8PDw8ObPwAAAD/LAwAAAAAAAAGmAAAAVAAAAFat3N5k1eI/09LS0tLSmj8AAAA/ywMAAAAAAAABpwAAAFQAAADhq9iTFr7iP+Hh4eHh4Zk/AAAAP9sDAAAAAAAAAagAAABUAAAAsqlSIyGb4j/v8PDw8PCYPwAAAD/bAwAAAAAAAAGpAAAAVAAAACWnCyBYcuI/HR4eHh4elj8AAAA/6wMAAAAAAAABqgAAAFQAAAA7pAOKu0PiPzs8PDw8PJQ/AAAAP+sDAAAAAAAAAasAAABUAAAA9aA6YUsP4j93eHh4eHiQPwAAAD/6AwAAAAAAAAGsAAAAVAAAAPOc7xI0z+E/TEtLS0tLiz8AAAA/CgQAAAAAAAABrQAAAFQAAADymKTEHI/hP6alpaWlpYU/AAAAPwoEAAAAAAAAAa4AAABUAAAAk5SY4zFJ4T8AAAAAAACAPwAAAD8KBAAAAAAAAAGvAAAAVAAAAJGQTZUaCeE/uLS0tLS0dD8AAAA/GgQAAAAAAAABsAAAAFQAAACQjAJHA8ngP/Dw8PDw8HA/AAAAP0gEAAAAAAAAAbEAAABUAAAA9+Py21w/3j/w8PDw8PBwPwAAAD9YBAAAAAAAAAGyAAAAVAAAAArZVKmRkN0/uLS0tLS0dD8AAAA/WAQAAAAAAAABswAAAFQAAADXzjicbe3cP3h4eHh4eHg/AAAAP1gEAAAAAAAAAbQAAABUAAAA68OaaaI+3D94eHh4eHh4PwAAAD9oBAAAAAAAAAG1AAAAVAAAALm5flx+m9s/eHh4eHh4eD8AAAA/aAQAAAAAAAABtgAAAFQAAABAsOR0AQTbP3h4eHh4eHg/AAAAP4cEAAAAAAAAAbcAAABUAAAAUZ2wpQfV2T88PDw8PDx8PwAAAD+HBAAAAAAAAAG4AAAAVAAAAE6VGgnZVNk/PDw8PDw8fD8AAAA/lwQAAAAAAAABuQAAAFQAAABLjYRsqtTYPzw8PDw8PHw/AAAAP5cEAAAAAAAAAboAAABUAAAAeId0QHF32D88PDw8PDx8PwAAAD+XBAAAAAAAAAG7AAAAVAAAAKSBZBQ4Gtg/PDw8PDw8fD8AAAA/pgQAAAAAAAABvAAAAFQAAACLfNYNpsjXPzw8PDw8PHw/AAAAP6YEAAAAAAAAAb0AAABUAAAA53hMUmKO1z88PDw8PDx8PwAAAD+2BAAAAAAAAAG+AAAAVAAAAPx1RLzFX9c/PDw8PDw8fD8AAAA/tgQAAAAAAAABvwAAAFQAAAATczwmKTHXPwAAAAAAAIA/AAAAP8UEAAAAAAAAAcAAAABUAAAA43C2tTMO1z8AAAAAAACAPwAAAD/VBAAAAAAAAAHBAAAAVAAAAPltrh+X39Y/4uHh4eHhgT8AAAA/1QQAAAAAAAABwgAAAFQAAABVaiRkU6XWP+Lh4eHh4YE/AAAAP9UEAAAAAAAAAcMAAABUAAAAbGcczrZ21j/Cw8PDw8ODPwAAAD/lBAAAAAAAAAHEAAAAVAAAAMdjkhJzPNY/pqWlpaWlhT8AAAA/5QQAAAAAAAABxQAAAFQAAAAjYAhXLwLWP6alpaWlpYU/AAAAP/wEAAAAAAAAAcYAAABUAAAAUFr4Kvak1T+Gh4eHh4eHPwAAAD8MBQAAAAAAAAHHAAAAVAAAAHxU6P68R9U/aGlpaWlpiT8AAAA/DAUAAAAAAAAByAAAAFQAAACpTtjSg+rUP0xLS0tLS4s/AAAAPwwFAAAAAAAAAckAAABUAAAAG0hGgaOB1D8sLS0tLS2NPwAAAD8cBQAAAAAAAAHKAAAAVAAAABhAsOR0AdQ/Dg8PDw8Pjz8AAAA/HAUAAAAAAAABywAAAFQAAAAUOBpIRoHTPw4PDw8PD48/AAAAPysFAAAAAAAAAcwAAABUAAAAETCEqxcB0z9paWlpaWmRPwAAAD8rBQAAAAAAAAHNAAAAVAAAAA8o7g7pgNI/W1paWlpakj8AAAA/OwUAAAAAAAABzgAAAFQAAABRH9ZME/XRPzs8PDw8PJQ/AAAAPzsFAAAAAAAAAc8AAABUAAAATxdAsOR00T87PDw8PDyUPwAAAD9KBQAAAAAAAAHQAAAAVAAAAHsRMISrF9E/LS0tLS0tlT8AAAA/SgUAAAAAAAAB0QAAAFQAAACoCyBYcrrQPx0eHh4eHpY/AAAAP1oFAAAAAAAAAdIAAABUAAAABAiWnC6A0D8PDw8PDw+XPwAAAD9aBQAAAAAAAAHTAAAAVAAAABoFjgaSUdA/Dw8PDw8Plz8AAAA/agUAAAAAAAAB1AAAAFQAAADqAgiWnC7QP////////5c/AAAAP2oFAAAAAAAAAdUAAABUAAAAdgEES04X0D////////+XPwAAAD95BQAAAAAAAAHWAAAAVAAAAIz++7Sx6M8/////////lz8AAAA/eQUAAAAAAAAB1wAAAFQAAACi+/MeFbrPP////////5c/AAAAP4kFAAAAAAAAAdgAAABUAAAALvrv08aizz/v8PDw8PCYPwAAAD+ZBQAAAAAAAAHZAAAAVAAAAET35z0qdM8/7/Dw8PDwmD8AAAA/qAUAAAAAAAAB2gAAAFQAAABY9N+njUXPP+/w8PDw8Jg/AAAAP6gFAAAAAAAAAdsAAABUAAAAbvHXEfEWzz/v8PDw8PCYPwAAAD+oBQAAAAAAAAHcAAAAVAAAABDtyzAG0c4/7/Dw8PDwmD8AAAA/uAUAAAAAAAAB3QAAAFQAAACy6L9PG4vOP+/w8PDw8Jg/AAAAP8cFAAAAAAAAAd4AAABUAAAA3uKvI+Itzj/h4eHh4eGZPwAAAD/HBQAAAAAAAAHfAAAAVAAAAAzdn/eo0M0/4eHh4eHhmT8AAAA/1wUAAAAAAAAB4AAAAFQAAADY0oPqhC3NP+Hh4eHh4Zk/AAAAP9cFAAAAAAAAAeEAAABUAAAAkMtvc/24zD/h4eHh4eGZPwAAAD/nBQAAAAAAAAHiAAAAVAAAAEjEW/x1RMw/4eHh4eHhmT8AAAA/5wUAAAAAAAAB4wAAAFQAAAB0vkvQPOfLP+Hh4eHh4Zk/AAAAP/YFAAAAAAAAAeQAAABUAAAAobg7pAOKyz/h4eHh4eGZPwAAAD/2BQAAAAAAAAHlAAAAVAAAAEK0L8MYRMs/4eHh4eHhmT8AAAA/BgYAAAAAAAAB5gAAAFQAAABYsSctfBXLP+Hh4eHh4Zk/AAAAPwYGAAAAAAAAAecAAABUAAAA+qwbTJHPyj/h4eHh4eGZPwAAAD8WBgAAAAAAAAHoAAAAVAAAAIWrFwFDuMo/4eHh4eHhmT8AAAA/FgYAAAAAAAAB6QAAAFQAAACbqA9rponKP+Hh4eHh4Zk/AAAAPyUGAAAAAAAAAeoAAABUAAAAJqcLIFhyyj/h4eHh4eGZPwAAAD8lBgAAAAAAAAHrAAAAVAAAAD2kA4q7Q8o/4eHh4eHhmT8AAAA/NQYAAAAAAAAB7AAAAFQAAABTofvzHhXKP+Hh4eHh4Zk/AAAAPzUGAAAAAAAAAe0AAABUAAAAaZ7zXYLmyT/h4eHh4eGZPwAAAD9EBgAAAAAAAAHuAAAAVAAAAAua53yXoMk/7/Dw8PDwmD8AAAA/RAYAAAAAAAAB7wAAAFQAAACrldubrFrJP+/w8PDw8Jg/AAAAP1QGAAAAAAAAAfAAAABUAAAA14/Lb3P9yD/v8PDw8PCYPwAAAD9UBgAAAAAAAAHxAAAAVAAAAASKu0M6oMg/7/Dw8PDwmD8AAAA/ZAYAAAAAAAAB8gAAAFQAAAC8gqfMsivIP+/w8PDw8Jg/AAAAP2QGAAAAAAAAAfMAAABUAAAAc3uTVSu3xz/v8PDw8PCYPwAAAD9zBgAAAAAAAAH0AAAAVAAAAIl4i7+OiMc/7/Dw8PDwmD8AAAA/gwYAAAAAAAAB9QAAAFQAAACgdYMp8lnHP////////5c/AAAAP5MGAAAAAAAAAfYAAABUAAAAQXF3SAcUxz////////+XPwAAAD+iBgAAAAAAAAH3AAAAVAAAAPlpY9F/n8Y/////////lz8AAAA/sgYAAAAAAAAB+AAAAFQAAAA8YUsPqhPGP////////5c/AAAAP7IGAAAAAAAAAfkAAABUAAAAaFs743C2xT////////+XPwAAAD+yBgAAAAAAAAH6AAAAVAAAAJRVK7c3WcU/////////lz8AAAA/wQYAAAAAAAAB+wAAAFQAAAA1UR/WTBPFP////////5c/AAAAP9EGAAAAAAAAAfwAAABUAAAAYUsPqhO2xD////////+XPwAAAD/RBgAAAAAAAAH9AAAAVAAAAI5F/33aWMQ/////////lz8AAAA/4QYAAAAAAAAB/gAAAFQAAAC6P+9RofvDP////////5c/AAAAP+EGAAAAAAAAAf8AAABUAAAAXDvjcLa1wz////////+XPwAAAD/hBgAAAAAAAAEAAQAAVAAAAP0214/Lb8M/////////lz8AAAA/8AYAAAAAAAABAQEAAFQAAACINdNEfVjDP////////5c/AAAAP/AGAAAAAAAAAQIBAABUAAAAiDXTRH1Ywz/v8PDw8PCYPwAAAD8pBwAAAAAAAAEDAQAAVAAAAIg100R9WMM/4eHh4eHhmT8AAAA/OQcAAAAAAAABBAEAAFQAAAAUNM/5LkHDP9PS0tLS0po/AAAAP0kHAAAAAAAAAQUBAABUAAAAFDTP+S5Bwz/Fw8PDw8ObPwAAAD+2BwAAAAAAAAEGAQAAVAAAABQ0z/kuQcM/paWlpaWlnT8AAAA/xgcAAAAAAAABBwEAAFQAAACfMsuu4CnDP4eHh4eHh58/AAAAP8YHAAAAAAAAAQgBAABUAAAAnzLLruApwz+0tLS0tLSgPwAAAD/VBwAAAAAAAAEJAQAAVAAAAJ8yy67gKcM/LC0tLS0toT8AAAA/1QcAAAAAAAABCgEAAFQAAAAqMcdjkhLDPx4eHh4eHqI/AAAAP+UHAAAAAAAAAQsBAABUAAAAKjHHY5ISwz8ODw8PDw+jPwAAAD/lBwAAAAAAAAEMAQAAVAAAACoxx2OSEsM/AAAAAAAApD8AAAA/9QcAAAAAAAABDQEAAFQAAAC1L8MYRPvCP/Dw8PDw8KQ/AAAAP/UHAAAAAAAAAQ4BAABUAAAAQC6/zfXjwj/i4eHh4eGlPwAAAD8ECAAAAAAAAAEPAQAAVAAAAMssu4KnzMI/0tLS0tLSpj8AAAA/FAgAAAAAAAABEAEAAFQAAADLLLuCp8zCPzw8PDw8PKg/AAAAPxQIAAAAAAAAAREBAABUAAAAViu3N1m1wj8sLS0tLS2pPwAAAD8jCAAAAAAAAAESAQAAVAAAAOEps+wKnsI/lpaWlpaWqj8AAAA/IwgAAAAAAAABEwEAAFQAAABtKK+hvIbCP/7//////6s/AAAAPyMIAAAAAAAAARQBAABUAAAAbSivobyGwj94eHh4eHisPwAAAD8zCAAAAAAAAAEVAQAAVAAAAG0or6G8hsI/4uHh4eHhrT8AAAA/MwgAAAAAAAABFgEAAFQAAAD4JqtWbm/CP9LS0tLS0q4/AAAAP0MIAAAAAAAAARcBAABUAAAA+CarVm5vwj/Ew8PDw8OvPwAAAD9DCAAAAAAAAAEYAQAAVAAAAIMlpwsgWMI/WlpaWlpasD8AAAA/YggAAAAAAAABGQEAAFQAAACDJacLIFjCPw8PDw8PD7E/AAAAP2IIAAAAAAAAARoBAABUAAAAgyWnCyBYwj9LS0tLS0uxPwAAAD9iCAAAAAAAAAEbAQAAVAAAAA4ko8DRQMI/AAAAAAAAsj8AAAA/cggAAAAAAAABHAEAAFQAAAAOJKPA0UDCP3h4eHh4eLI/AAAAP3IIAAAAAAAAAR0BAABUAAAADiSjwNFAwj/x8PDw8PCyPwAAAD+BCAAAAAAAAAEeAQAAVAAAAA4ko8DRQMI/aWlpaWlpsz8AAAA/gQgAAAAAAAABHwEAAFQAAAAOJKPA0UDCP+Hh4eHh4bM/AAAAP4EIAAAAAAAAASABAABUAAAAmSKfdYMpwj+WlpaWlpa0PwAAAD+RCAAAAAAAAAEhAQAAVAAAACQhmyo1EsI/Dw8PDw8PtT8AAAA/kQgAAAAAAAABIgEAAFQAAAAkIZsqNRLCP8PDw8PDw7U/AAAAP6AIAAAAAAAAASMBAABUAAAAJCGbKjUSwj95eHh4eHi2PwAAAD+wCAAAAAAAAAEkAQAAVAAAAK8fl9/m+sE/LS0tLS0ttz8AAAA/sAgAAAAAAAABJQEAAFQAAACvH5ff5vrBP6WlpaWlpbc/AAAAP7AIAAAAAAAAASYBAABUAAAArx+X3+b6wT9aWlpaWlq4PwAAAD/ACAAAAAAAAAEnAQAAVAAAAMYcj0lKzME/Dw8PDw8PuT8AAAA/wAgAAAAAAAABKAEAAFQAAADGHI9JSszBP4iHh4eHh7k/AAAAP98IAAAAAAAAASkBAABUAAAAxhyPSUrMwT////////+5PwAAAD/fCAAAAAAAAAEqAQAAVAAAAFEbi/77tME/8fDw8PDwuj8AAAA/3wgAAAAAAAABKwEAAFQAAABRG4v++7TBP2lpaWlpabs/AAAAP98IAAAAAAAAASwBAABUAAAA2xmHs62dwT/i4eHh4eG7PwAAAD/vCAAAAAAAAAEtAQAAVAAAAGYYg2hfhsE/lpaWlpaWvD8AAAA/7wgAAAAAAAABLgEAAFQAAABmGINoX4bBPxAPDw8PD70/AAAAP/4IAAAAAAAAAS8BAABUAAAA8RZ/HRFvwT+Gh4eHh4e9PwAAAD/+CAAAAAAAAAEwAQAAVAAAAPEWfx0Rb8E/AAAAAAAAvj8AAAA/DgkAAAAAAAABMQEAAFQAAADxFn8dEW/BPzw8PDw8PL4/AAAAPysJAAAAAAAAATIBAABUAAAAfBV70sJXwT+0tLS0tLS+PwAAAD87CQAAAAAAAAEzAQAAVAAAAHwVe9LCV8E/8PDw8PDwvj8AAAA/OwkAAAAAAAABNAEAAFQAAAB8FXvSwlfBPywtLS0tLb8/AAAAP0sJAAAAAAAAATUBAABUAAAABxR3h3RAwT8sLS0tLS2/PwAAAD9aCQAAAAAAAAE2AQAAVAAAAAcUd4d0QME/amlpaWlpvz8AAAA/egkAAAAAAAABNwEAAFQAAAAHFHeHdEDBP6SlpaWlpb8/AAAAP7gJAAAAAAAAATgBAABUAAAABxR3h3RAwT/i4eHh4eG/PwAAAD/ICQAAAAAAAAE5AQAAVAAAAAcUd4d0QME/LC0tLS0twD8AAAA/1wkAAAAAAAABOgEAAFQAAAAHFHeHdEDBP0tLS0tLS8A/AAAAP9cJAAAAAAAAATsBAABUAAAABxR3h3RAwT9paWlpaWnAPwAAAD/nCQAAAAAAAAE8AQAAVAAAAAcUd4d0QME/paWlpaWlwD8AAAA/5wkAAAAAAAABPQEAAFQAAAAHFHeHdEDBP+Lh4eHh4cA/AAAAP/cJAAAAAAAAAT4BAABUAAAABxR3h3RAwT/////////APwAAAD/3CQAAAAAAAAE/AQAAVAAAAAcUd4d0QME/PDw8PDw8wT8AAAA/BgoAAAAAAAABQAEAAFQAAAAHFHeHdEDBP1paWlpaWsE/AAAAPwYKAAAAAAAAAUEBAABUAAAABxR3h3RAwT+1tLS0tLTBPwAAAD8lCgAAAAAAAAFCAQAAVAAAAHwVe9LCV8E/0tLS0tLSwT8AAAA/RQoAAAAAAAABQwEAAFQAAAB8FXvSwlfBP/Hw8PDw8ME/AAAAP6IKAAAAAAAAAUQBAABUAAAAJCGbKjUSwj8tLS0tLS3CPwAAAD/CCgAAAAAAAAFFAQAAVAAAAJ8yy67gKcM/aWlpaWlpwj8AAAA/4QoAAAAAAAABRgEAAFQAAABLThdAsOTEP2lpaWlpacI/AAAAP+EKAAAAAAAAAUcBAABUAAAAqlIjIZsqxT9paWlpaWnCPwAAAD/xCgAAAAAAAAFIAQAAVAAAAB9UJ2zpQcU/aWlpaWlpwj8AAAA/8QoAAAAAAAABSQEAAFQAAACUVSu3N1nFP2lpaWlpacI/AAAAPwALAAAAAAAAAUoBAABUAAAACFcvAoZwxT9paWlpaWnCPwAAAD+UDAAAAAAAAAFLAQAAVAAAAPNZN5gin8U/aWlpaWlpwj8AAAA/lAwAAAAAAAABTAEAAFQAAABSXkN5DeXFP4eHh4eHh8I/AAAAP5QMAAAAAAAAAU0BAABUAAAAJWRTpUZCxj+Hh4eHh4fCPwAAAD+jDAAAAAAAAAFOAQAAVAAAAOJsa2cczsY/h4eHh4eHwj8AAAA/swwAAAAAAAABTwEAAFQAAACgdYMp8lnHP4eHh4eHh8I/AAAAP7MMAAAAAAAAAVABAABUAAAA0n+fNhb9xz+Hh4eHh4fCPwAAAD+zDAAAAAAAAAFRAQAAVAAAAI+It/jriMg/h4eHh4eHwj8AAAA/0gwAAAAAAAABUgEAAFQAAAALmud8l6DJP4eHh4eHh8I/AAAAP+IMAAAAAAAAAVMBAABUAAAAsaUH1Qlbyj+Hh4eHh4fCPwAAAD/iDAAAAAAAAAFUAQAAVAAAAJuoD2umico/h4eHh4eHwj8AAAA/8gwAAAAAAAABVQEAAFQAAAAQqhO29KDKP4eHh4eHh8I/AAAAP/IMAAAAAAAAAVYBAABUAAAAhasXAUO4yj+Hh4eHh4fCPwAAAD/yDAAAAAAAAAFXAQAAVAAAAF1DeQ3lNaQ/8PDw8PBw2j8AAAA/AAAAAAAAAAABWAEAAFQAAAAHT5llV/CkP/Dw8PDwcNo/AAAAP4QAAAAAAAAAAVkBAABUAAAAgWDJ6QIIpj/w8PDw8HDaPwAAAD+TAAAAAAAAAAFaAQAAVAAAAM93CZrnfKc/8PDw8PBw2j8AAAA/kwAAAAAAAAABWwEAAFQAAAAdj0lKzPGoP/Dw8PDwcNo/AAAAP6MAAAAAAAAAAVwBAABUAAAAa6aJ+rBmqj/w8PDw8HDaPwAAAD+jAAAAAAAAAAFdAQAAVAAAAI/D2dbOOKw/8PDw8PBw2j8AAAA/sgAAAAAAAAABXgEAAFQAAACv4Cmz7AquP/Dw8PDwcNo/AAAAP7IAAAAAAAAAAV8BAABUAAAA0f15jwrdrz/w8PDw8HDaPwAAAD/CAAAAAAAAAAFgAQAAVAAAAJAK3Z/3qLA/8PDw8PBw2j8AAAA/wgAAAAAAAAABYQEAAFQAAAA2Fv33aWOxP/Dw8PDwcNo/AAAAP9IAAAAAAAAAAWIBAABUAAAAyCQl5nhMsj/w8PDw8HDaPwAAAD/SAAAAAAAAAAFjAQAAVAAAAHAwRT7rBrM/8PDw8PBw2j8AAAA/4QAAAAAAAAABZAEAAFQAAAAWPGWWXcGzP/Dw8PDwcNo/AAAAP+EAAAAAAAAAAWUBAABUAAAAvkeF7s97tD/w8PDw8HDaPwAAAD8BAQAAAAAAAAFmAQAAVAAAACJcvQgYwrU/8PDw8PBw2j8AAAA/AQEAAAAAAAABZwEAAFQAAADKZ91giny2P/Dw8PDwcNo/AAAAPwEBAAAAAAAAAWgBAABUAAAAcHP9uPw2tz/w8PDw8HDaPwAAAD8QAQAAAAAAAAFpAQAAVAAAABh/HRFv8bc/8PDw8PBw2j8AAAA/IAEAAAAAAAABagEAAFQAAAC+ij1p4au4P/Dw8PDwcNo/AAAAPyABAAAAAAAAAWsBAABUAAAAZpZdwVNmuT/w8PDw8HDaPwAAAD8gAQAAAAAAAAFsAQAAVAAAAOCnjUX/fbo/8PDw8PBw2j8AAAA/LwEAAAAAAAABbQEAAFQAAABaub3JqpW7P/Dw8PDwcNo/AAAAPy8BAAAAAAAAAW4BAABUAAAA7sflt7l+vD/w8PDw8HDaPwAAAD8/AQAAAAAAAAFvAQAAVAAAAH7WDabIZ70///////9/2j8AAAA/TwEAAAAAAAABcAEAAFQAAADi6kXAEK6+P///////f9o/AAAAP08BAAAAAAAAAXEBAABUAAAAcvltrh+Xvz///////3/aPwAAAD9PAQAAAAAAAAFyAQAAVAAAAAIES04XQMA///////9/2j8AAAA/XgEAAAAAAAABcwEAAFQAAABKC1/FnrTAPw4PDw8Pj9o/AAAAP24BAAAAAAAAAXQBAABUAAAAHhFv8dcRwT8ODw8PD4/aPwAAAD9uAQAAAAAAAAF1AQAAVAAAAGYYg2hfhsE/Dg8PDw+P2j8AAAA/bgEAAAAAAAABdgEAAFQAAADGHI9JSszBPx0eHh4ento/AAAAP34BAAAAAAAAAXcBAABUAAAAJCGbKjUSwj8dHh4eHp7aPwAAAD+NAQAAAAAAAAF4AQAAVAAAAA4ko8DRQMI/HR4eHh6e2j8AAAA/jQEAAAAAAAABeQEAAFQAAACDJacLIFjCPx0eHh4ento/AAAAP50BAAAAAAAAAXoBAABUAAAA+CarVm5vwj8dHh4eHp7aPwAAAD+dAQAAAAAAAAF7AQAAVAAAAG0or6G8hsI/HR4eHh6e2j8AAAA/nQEAAAAAAAABfAEAAFQAAADhKbPsCp7CPx0eHh4ento/AAAAP7wBAAAAAAAAAX0BAABUAAAAViu3N1m1wj8dHh4eHp7aPwAAAD/MAQAAAAAAAAF+AQAAVAAAAMssu4KnzMI/HR4eHh6e2j8AAAA/zAEAAAAAAAABfwEAAFQAAAC1L8MYRPvCPywtLS0trdo/AAAAP9sBAAAAAAAAAYABAABUAAAAnzLLruApwz8sLS0tLa3aPwAAAD/rAQAAAAAAAAGBAQAAVAAAAP0214/Lb8M/LC0tLS2t2j8AAAA/+wEAAAAAAAABggEAAFQAAADnOd8laJ7DPywtLS0trdo/AAAAP/sBAAAAAAAAAYMBAABUAAAAL0HznO8SxD87PDw8PLzaPwAAAD/7AQAAAAAAAAGEAQAAVAAAAI5F/33aWMQ/Ozw8PDy82j8AAAA/+wEAAAAAAAABhQEAAFQAAAADRwPJKHDEP0pLS0tLy9o/AAAAPwoCAAAAAAAAAYYBAABUAAAAYUsPqhO2xD9KS0tLS8vaPwAAAD8aAgAAAAAAAAGHAQAAVAAAANZME/VhzcQ/SktLS0vL2j8AAAA/GgIAAAAAAAABiAEAAFQAAABLThdAsOTEP0pLS0tLy9o/AAAAPykCAAAAAAAAAYkBAABUAAAAwE8bi/77xD9KS0tLS8vaPwAAAD8pAgAAAAAAAAGKAQAAVAAAADVRH9ZME8U/SktLS0vL2j8AAAA/OQIAAAAAAAABiwEAAFQAAACqUiMhmyrFP0pLS0tLy9o/AAAAP0kCAAAAAAAAAYwBAABUAAAAH1QnbOlBxT9KS0tLS8vaPwAAAD9YAgAAAAAAAAGNAQAAVAAAAJRVK7c3WcU/SktLS0vL2j8AAAA/WAIAAAAAAAABjgEAAFQAAAAIVy8ChnDFP0pLS0tLy9o/AAAAP2gCAAAAAAAAAY8BAABUAAAA81k3mCKfxT9KS0tLS8vaPwAAAD94AgAAAAAAAAGQAQAAVAAAAN1cPy6/zcU/SktLS0vL2j8AAAA/hwIAAAAAAAABkQEAAFQAAADHX0fEW/zFP0pLS0tLy9o/AAAAP6YCAAAAAAAAAZIBAABUAAAAoHWDKfJZxz87PDw8PLzaPwAAAD+2AgAAAAAAAAGTAQAAVAAAAP55jwrdn8c/Ozw8PDy82j8AAAA/tgIAAAAAAAABlAEAAFQAAABdfpvrx+XHPywtLS0trdo/AAAAP7YCAAAAAAAAAZUBAABUAAAAvIKnzLIryD8sLS0tLa3aPwAAAD+2AgAAAAAAAAGWAQAAVAAAABqHs62dccg/HR4eHh6e2j8AAAA/xgIAAAAAAAABlwEAAFQAAAAEirtDOqDIPx0eHh4ento/AAAAP8YCAAAAAAAAAZgBAABUAAAA7ozD2dbOyD8dHh4eHp7aPwAAAD/VAgAAAAAAAAGZAQAAVAAAANePy29z/cg/HR4eHh6e2j8AAAA/1QIAAAAAAAABmgEAAFQAAABMkc+6wRTJPx0eHh4ento/AAAAP+UCAAAAAAAAAZsBAABUAAAANpTXUF5DyT8dHh4eHp7aPwAAAD/lAgAAAAAAAAGcAQAAVAAAACGX3+b6cck/Dg8PDw+P2j8AAAA/9QIAAAAAAAABnQEAAFQAAAALmud8l6DJPw4PDw8Pj9o/AAAAP/UCAAAAAAAAAZ4BAABUAAAA9JzvEjTPyT8ODw8PD4/aPwAAAD8EAwAAAAAAAAGfAQAAVAAAAFOh+/MeFco///////9/2j8AAAA/BAMAAAAAAAABoAEAAFQAAAA9pAOKu0PKP///////f9o/AAAAPxQDAAAAAAAAAaEBAABUAAAAm6gPa6aJyj/w8PDw8HDaPwAAAD8UAwAAAAAAAAGiAQAAVAAAAPqsG0yRz8o/8PDw8PBw2j8AAAA/IwMAAAAAAAABowEAAFQAAADkryPiLf7KP/Dw8PDwcNo/AAAAPyMDAAAAAAAAAaQBAABUAAAAzbIreMosyz/w8PDw8HDaPwAAAD8zAwAAAAAAAAGlAQAAVAAAALe1Mw5nW8s/4OHh4eFh2j8AAAA/MwMAAAAAAAABpgEAAFQAAAChuDukA4rLP+Dh4eHhYdo/AAAAP0MDAAAAAAAAAacBAABUAAAAFro/71Ghyz/g4eHh4WHaPwAAAD9SAwAAAAAAAAGoAQAAVAAAAIu7QzqguMs/4OHh4eFh2j8AAAA/YgMAAAAAAAABqQEAAFQAAAD/vEeF7s/LP+Dh4eHhYdo/AAAAP3IDAAAAAAAAAaoBAABUAAAAdL5L0Dznyz/g4eHh4WHaPwAAAD9yAwAAAAAAAAGrAQAAVAAAAOm/TxuL/ss/4OHh4eFh2j8AAAA/gQMAAAAAAAABrAEAAFQAAADTwlexJy3MP+Dh4eHhYdo/AAAAP4EDAAAAAAAAAa0BAABUAAAAMsdjkhJzzD/g4eHh4WHaPwAAAD+RAwAAAAAAAAGuAQAAVAAAAJDLb3P9uMw/0tLS0tJS2j8AAAA/oAMAAAAAAAABrwEAAFQAAABk0X+fNhbNP9LS0tLSUto/AAAAP6ADAAAAAAAAAbABAABUAAAArNiTFr6KzT/S0tLS0lLaPwAAAD+gAwAAAAAAAAGxAQAAVAAAAAzdn/eo0M0/w8PDw8ND2j8AAAA/sAMAAAAAAAABsgEAAFQAAADe4q8j4i3OP8PDw8PDQ9o/AAAAP8ADAAAAAAAAAbMBAABUAAAAPOe7BM1zzj/Dw8PDw0PaPwAAAD/AAwAAAAAAAAG0AQAAVAAAAJzrx+W3uc4/w8PDw8ND2j8AAAA/zwMAAAAAAAABtQEAAFQAAAAQ7cswBtHOP8PDw8PDQ9o/AAAAP88DAAAAAAAAAbYBAABUAAAA+u/TxqL/zj/Dw8PDw0PaPwAAAD/PAwAAAAAAAAG3AQAAVAAAAG7x1xHxFs8/w8PDw8ND2j8AAAA/7wMAAAAAAAABuAEAAFQAAADk8ttcPy7PP8PDw8PDQ9o/AAAAP/4DAAAAAAAAAbkBAABUAAAAWPTfp41Fzz/Dw8PDw0PaPwAAAD8OBAAAAAAAAAG6AQAAVAAAAND14/LbXM8/w8PDw8ND2j8AAAA/DgQAAAAAAAABuwEAAFQAAAC6+OuIeIvPP8PDw8PDQ9o/AAAAPx0EAAAAAAAAAbwBAABUAAAAGP33aWPRzz/Dw8PDw0PaPwAAAD8dBAAAAAAAAAG9AQAAVAAAAHYBBEtOF9A/w8PDw8ND2j8AAAA/LQQAAAAAAAABvgEAAFQAAABfBAzh6kXQP8PDw8PDQ9o/AAAAPy0EAAAAAAAAAb8BAABUAAAABAiWnC6A0D/Dw8PDw0PaPwAAAD89BAAAAAAAAAHAAQAAVAAAADMKHA0ko9A/0tLS0tJS2j8AAAA/PQQAAAAAAAABwQEAAFQAAAAdDSSjwNHQP9LS0tLSUto/AAAAP0wEAAAAAAAAAcIBAABUAAAAkQ4o7g7p0D/S0tLS0lLaPwAAAD9MBAAAAAAAAAHDAQAAVAAAAAYQLDldANE/0tLS0tJS2j8AAAA/XAQAAAAAAAABxAEAAFQAAADBEK5eBAzRP9LS0tLSUto/AAAAP1wEAAAAAAAAAcUBAABUAAAAexEwhKsX0T/S0tLS0lLaPwAAAD9sBAAAAAAAAAHGAQAAVAAAAJUaCdlUqaE/tLS0tLR04T8AAAA/AAAAAAAAAAABxwEAAFQAAAA9Jikxx2OiP7S0tLS0dOE/AAAAP14AAAAAAAAAAcgBAABUAAAAM0mJOR6TpD+0tLS0tHThPwAAAD9uAAAAAAAAAAHJAQAAVAAAAMOaaaI+rKk/tLS0tLR04T8AAAA/jQAAAAAAAAABygEAAFQAAADIJCXmeEyyPzw8PDw8fOE/AAAAP6wAAAAAAAAAAcsBAABUAAAAOpxt7YzDuT/Ew8PDw4PhPwAAAD+sAAAAAAAAAAHMAQAAVAAAAHC2tTMOZ7s/xMPDw8OD4T8AAAA/vAAAAAAAAAABzQEAAFQAAADAzfXj8tu8P8TDw8PDg+E/AAAAP8sAAAAAAAAAAc4BAABUAAAADuU1lNdQvj/Ew8PDw4PhPwAAAD/LAAAAAAAAAAHPAQAAVAAAAIr2ZRiDaL8/xMPDw8OD4T8AAAA/ywAAAAAAAAAB0AEAAFQAAADrBlPks27AP8TDw8PDg+E/AAAAP8sAAAAAAAAAAdEBAABUAAAAkhJzPCYpwT/Ew8PDw4PhPwAAAD/bAAAAAAAAAAHSAQAAVAAAACQhmyo1EsI/S0tLS0uL4T8AAAA/6wAAAAAAAAAB0wEAAFQAAAAqMcdjkhLDP0tLS0tLi+E/AAAAP+sAAAAAAAAAAdQBAABUAAAApEL35z0qxD9LS0tLS4vhPwAAAD/6AAAAAAAAAAHVAQAAVAAAAB9UJ2zpQcU/09LS0tKS4T8AAAA/+gAAAAAAAAAB1gEAAFQAAAAPZ1s743DGP9PS0tLSkuE/AAAAPwoBAAAAAAAAAdcBAABUAAAA/nmPCt2fxz/T0tLS0pLhPwAAAD8KAQAAAAAAAAHYAQAAVAAAAHmLv46It8g/WlpaWlqa4T8AAAA/GQEAAAAAAAAB2QEAAFQAAABpnvNdgubJP+Hh4eHhoeE/AAAAPxkBAAAAAAAAAdoBAABUAAAA5K8j4i3+yj/h4eHh4aHhPwAAAD8pAQAAAAAAAAHbAQAAVAAAANPCV7EnLcw/aWlpaWmp4T8AAAA/KQEAAAAAAAAB3AEAAFQAAADuz3tU6P7MP/Hw8PDwsOE/AAAAPzkBAAAAAAAAAd0BAABUAAAA9t+njUX/zT/x8PDw8LDhPwAAAD85AQAAAAAAAAHeAQAAVAAAABDtyzAG0c4/8fDw8PCw4T8AAAA/SAEAAAAAAAAB3wEAAFQAAABE9+c9KnTPP/Hw8PDwsOE/AAAAP0gBAAAAAAAAAeABAABUAAAAdgEES04X0D94eHh4eLjhPwAAAD9YAQAAAAAAAAHhAQAAVAAAANQFECw5XdA/eHh4eHi44T8AAAA/WAEAAAAAAAAB4gEAAFQAAAC+CBjC1YvQP3h4eHh4uOE/AAAAP2gBAAAAAAAAAeMBAABUAAAAqAsgWHK60D94eHh4eLjhPwAAAD9oAQAAAAAAAAHkAQAAVAAAANoVPGWWXdE/eHh4eHi44T8AAAA/hwEAAAAAAAAB5QEAAFQAAAA4GkhGgaPRP3h4eHh4uOE/AAAAP5YBAAAAAAAAAeYBAABUAAAA3yVonvNd0j/x8PDw8LDhPwAAAD+WAQAAAAAAAAHnAQAAVAAAAD4qdH/eo9I/8fDw8PCw4T8AAAA/lgEAAAAAAAAB6AEAAFQAAABXLwKGcPXSP/Hw8PDwsOE/AAAAP6YBAAAAAAAAAekBAABUAAAAtjMOZ1s70z9paWlpaanhPwAAAD+mAQAAAAAAAAHqAQAAVAAAABQ4GkhGgdM/aWlpaWmp4T8AAAA/tgEAAAAAAAAB6wEAAFQAAAC5O6QDirvTP+Hh4eHhoeE/AAAAP7YBAAAAAAAAAewBAABUAAAAoz6smSbq0z/h4eHh4aHhPwAAAD/FAQAAAAAAAAHtAQAAVAAAABhAsOR0AdQ/WlpaWlqa4T8AAAA/xQEAAAAAAAAB7gEAAFQAAADTQDIKHA3UP1paWlpamuE/AAAAP9UBAAAAAAAAAe8BAABUAAAAjUG0L8MY1D9aWlpaWprhPwAAAD/VAQAAAAAAAAHwAQAAVAAAAEdCNlVqJNQ/09LS0tKS4T8AAAA/kAIAAAAAAAAB8QEAAFQAAAC8QzqguDvUP0tLS0tLi+E/AAAAP6ACAAAAAAAAAfIBAABUAAAA7EXAEK5e1D88PDw8PHzhPwAAAD+gAgAAAAAAAAHzAQAAVAAAAGBHxFv8ddQ/tLS0tLR04T8AAAA/oAIAAAAAAAAB9AEAAFQAAADVSMimSo3UP6WlpaWlZeE/AAAAP7ACAAAAAAAAAfUBAABUAAAABUtOF0Cw1D+XlpaWllbhPwAAAD/HAgAAAAAAAAH2AQAAVAAAAHlMUmKOx9Q/AAAAAABA4T8AAAA/1wIAAAAAAAAB9wEAAFQAAABjT1r4KvbUP2ppaWlpKeE/AAAAP+cCAAAAAAAAAfgBAABUAAAAHlDcHdIB1T/i4eHh4SHhPwAAAD/nAgAAAAAAAAH5AQAAVAAAAJNR4GggGdU/WlpaWloa4T8AAAA/5wIAAAAAAAAB+gEAAFQAAACTUeBoIBnVP0tLS0tLC+E/AAAAP+cCAAAAAAAAAfsBAABUAAAATVJijsck1T9LS0tLSwvhPwAAAD/2AgAAAAAAAAH8AQAAVAAAAE1SYo7HJNU/w8PDw8MD4T8AAAA/BgMAAAAAAAAB/QEAAFQAAABNUmKOxyTVPzw8PDw8/OA/AAAAPwYDAAAAAAAAAf4BAABUAAAAB1Pks24w1T88PDw8PPzgPwAAAD8VAwAAAAAAAAH/AQAAVAAAAAdT5LNuMNU/tbS0tLT04D8AAAA/FQMAAAAAAAABAAIAAFQAAAAHU+SzbjDVPy0tLS0t7eA/AAAAPyUDAAAAAAAAAQECAABUAAAAwlNm2RU81T+mpaWlpeXgPwAAAD8lAwAAAAAAAAECAgAAVAAAAMJTZtkVPNU/lpaWlpbW4D8AAAA/NQMAAAAAAAABAwIAAFQAAADCU2bZFTzVPw8PDw8Pz+A/AAAAPzUDAAAAAAAAAQQCAABUAAAAwlNm2RU81T+Ih4eHh8fgPwAAAD9EAwAAAAAAAAEFAgAAVAAAAMJTZtkVPNU/AAAAAADA4D8AAAA/RAMAAAAAAAABBgIAAFQAAADCU2bZFTzVP3l4eHh4uOA/AAAAP0QDAAAAAAAAAQcCAABUAAAAwlNm2RU81T/x8PDw8LDgPwAAAD9UAwAAAAAAAAEIAgAAVAAAAMJTZtkVPNU/aWlpaWmp4D8AAAA/ZAMAAAAAAAABCQIAAFQAAADCU2bZFTzVP+Lh4eHhoeA/AAAAP3MDAAAAAAAAAQoCAABUAAAAB1Pks24w1T9aWlpaWprgPwAAAD+DAwAAAAAAAAELAgAAVAAAAE1SYo7HJNU/WlpaWlqa4D8AAAA/kgMAAAAAAAABDAIAAFQAAADYUF5DeQ3VP9PS0tLSkuA/AAAAP5IDAAAAAAAAAQ0CAABUAAAAY09a+Cr21D/T0tLS0pLgPwAAAD+iAwAAAAAAAAEOAgAAVAAAAHlMUmKOx9Q/xMPDw8OD4D8AAAA/ogMAAAAAAAABDwIAAFQAAADVSMimSo3UPzw8PDw8fOA/AAAAP7IDAAAAAAAAARACAABUAAAAvEM6oLg71D88PDw8PHzgPwAAAD+yAwAAAAAAAAERAgAAVAAAABhAsOR0AdQ/PDw8PDx84D8AAAA/wQMAAAAAAAABEgIAAFQAAAD/OiLe4q/TP7S0tLS0dOA/AAAAP8EDAAAAAAAAARMCAABUAAAAWjeYIp910z8tLS0tLW3gPwAAAD/RAwAAAAAAAAEUAgAAVAAAAIYxiPZlGNM/LS0tLS1t4D8AAAA/0QMAAAAAAAABFQIAAFQAAAAoLXwVe9LSP6WlpaWlZeA/AAAAP+EDAAAAAAAAARYCAABUAAAAVCds6UF10j8eHh4eHl7gPwAAAD/hAwAAAAAAAAEXAgAAVAAAAIEhXL0IGNI/Hh4eHh5e4D8AAAA/8AMAAAAAAAABGAIAAFQAAAAiHVDcHdLRPx4eHh4eXuA/AAAAP/ADAAAAAAAAARkCAABUAAAACRjC1YuA0T+XlpaWllbgPwAAAD8ABAAAAAAAAAEaAgAAVAAAADYSsqlSI9E/Dw8PDw9P4D8AAAA/DwQAAAAAAAABGwIAAFQAAABiDKJ9GcbQP4eHh4eHR+A/AAAAPw8EAAAAAAAAARwCAABUAAAAjwaSUeBo0D+Hh4eHh0fgPwAAAD8fBAAAAAAAAAEdAgAAVAAAABj992lj0c8/AAAAAABA4D8AAAA/HwQAAAAAAAABHgIAAFQAAAD679PGov/OPwAAAAAAQOA/AAAAPx8EAAAAAAAAAR8CAABUAAAA9t+njUX/zT8AAAAAAEDgPwAAAD8vBAAAAAAAAAEgAgAAVAAAAO7Pe1To/sw/AAAAAABA4D8AAAA/LwQAAAAAAAABIQIAAFQAAADTwlexJy3MPwAAAAAAQOA/AAAAPz4EAAAAAAAAASICAABUAAAAJqcLIFhyyj8AAAAAAEDgPwAAAD9OBAAAAAAAAAEjAgAAVAAAAH+b68flt8k/AAAAAABA4D8AAAA/TgQAAAAAAAABJAIAAFQAAABijsckJebIPwAAAAAAQOA/AAAAP20EAAAAAAAAASUCAABUAAAAvIKnzLIryD8AAAAAAEDgPwAAAD99BAAAAAAAAAEmAgAAVAAAAKpSIyGbKsU/h4eHh4dH4D8AAAA/nAQAAAAAAAABJwIAAFQAAAD9NtePy2/DP4eHh4eHR+A/AAAAP5wEAAAAAAAAASgCAABUAAAAyyy7gqfMwj+Hh4eHh0fgPwAAAD+sBAAAAAAAAAEpAgAAVAAAAA4ko8DRQMI/h4eHh4dH4D8AAAA/rAQAAAAAAAABKgIAAFQAAADbGYezrZ3BP4eHh4eHR+A/AAAAP6wEAAAAAAAAASsCAABUAAAANA5nWzvjwD+Hh4eHh0fgPwAAAD+7BAAAAAAAAAEsAgAAVAAAAI0CRwPJKMA/h4eHh4dH4D8AAAA/uwQAAAAAAAABLQIAAFQAAADi6kXAEK6+P4eHh4eHR+A/AAAAP8sEAAAAAAAAAS4CAABUAAAAlNMFECw5vT+Hh4eHh0fgPwAAAD/bBAAAAAAAAAEvAgAAVAAAAFq5vcmqlbs/h4eHh4dH4D8AAAA/2wQAAAAAAAABMAIAAFQAAAD4pIWvYk+6Pw8PDw8PT+A/AAAAP+oEAAAAAAAAATECAABUAAAAqI1F/33auD8PDw8PD0/gPwAAAD/qBAAAAAAAAAEyAgAAVAAAAER5DeU1lLc/Dw8PDw9P4D8AAAA/+gQAAAAAAAABMwIAAFQAAADgZNXK7U22P5eWlpaWVuA/AAAAP/oEAAAAAAAAATQCAABUAAAAZFOlRkI2tT+XlpaWllbgPwAAAD8JBQAAAAAAAAE1AgAAVAAAAAA/bSz677M/l5aWlpZW4D8AAAA/CQUAAAAAAAABNgIAAFQAAABwMEU+6wazP5eWlpaWVuA/AAAAPxkFAAAAAAAAATcCAABUAAAAChwNJKPAsT+XlpaWllbgPwAAAD8ZBQAAAAAAAAE4AgAAVAAAAHoN5TWU17A/Hh4eHh5e4D8AAAA/KQUAAAAAAAABOQIAAFQAAADSAcXdIR2wPx4eHh4eXuA/AAAAPykFAAAAAAAAAToCAABUAAAAV+xJC1/Frj8eHh4eHl7gPwAAAD84BQAAAAAAAAE7AgAAVAAAAAnVCVt6UK0/paWlpaVl4D8AAAA/OAUAAAAAAAABPAIAAFQAAAC5vcmqldurP6WlpaWlZeA/AAAAP0gFAAAAAAAAAT0CAABUAAAAa6aJ+rBmqj+lpaWlpWXgPwAAAD9YBQAAAAAAAAE+AgAAVAAAAEmJOR6TlKg/paWlpaVl4D8AAAA/WAUAAAAAAAABPwIAAFQAAAD7cfltrh+nP6WlpaWlZeA/AAAAP1gFAAAAAAAAAUACAABUAAAA2VSpkZBNpT+lpaWlpWXgPwAAAD9nBQAAAAAAAAFBAgAAVAAAALc3WbVye6M/paWlpaVl4D8AAAA/ZwUAAAAAAAABQgIAAFQAAABpIBkFjgaiP6WlpaWlZeA/AAAAP4YFAAAAAAAAAUMCAABUAAAATMzxmKTEnD+lpaWlpWXgPwAAAD+GBQAAAAAAAAFEAgAAVAAAAGCGMYj2ZZg/paWlpaVl4D8AAAA/hgUAAAAAAAABRQIAAFQAAAB0QHF3SAeUP6WlpaWlZeA/AAAAP5YFAAAAAAAAAUYCAABUAAAAMgbRvgxjkD+lpaWlpWXgPwAAAD+mBQAAAAAAAAFHAgAAVAAAAIyAIVy9CIg/paWlpaVl4D8AAAA/pgUAAAAAAAABSAIAAFQAAABUIyGbKjWCP6WlpaWlZeA/AAAAP7UFAAAAAAAAAUkCAABUAAAAcOlBdcKWfj+lpaWlpWXgPwAAAD+1BQAAAAAAAAFKAgAAVAAAANC6wRT5rHs/paWlpaVl4D8AAAA/xQUAAAAAAAABSwIAAFQAAAA4jEG0L8N4P6WlpaWlZeA/AAAAP8UFAAAAAAAAAUwCAABUAAAAkF3BU2bZdT+lpaWlpWXgPwAAAD+ABgAAAAAAAAFNAgAAVAAAAPguQfOc73I/LS0tLS1t4D8AAAA/oAYAAAAAAAABTgIAAFQAAAD4LkHznO9yP7S0tLS0dOA/AAAAP68GAAAAAAAAAU8CAABUAAAAYADBktMFcD+0tLS0tHTgPwAAAD+vBgAAAAAAAAFQAgAAVAAAAGAAwZLTBXA/PDw8PDx84D8AAAA/rwYAAAAAAAABUQIAAFQAAABgAMGS0wVwP8TDw8PDg+A/AAAAP78GAAAAAAAAAVICAABUAAAAgKOBZBQ4aj9LS0tLS4vgPwAAAD/PBgAAAAAAAAFTAgAAVAAAAICjgWQUOGo/09LS0tKS4D8AAAA/3gYAAAAAAAABVAIAAFQAAACAo4FkFDhqP1paWlpamuA/AAAAP94GAAAAAAAAAVUCAABUAAAAgKOBZBQ4aj/i4eHh4aHgPwAAAD/uBgAAAAAAAAFWAgAAVAAAAICjgWQUOGo/aWlpaWmp4D8AAAA/7gYAAAAAAAABVwIAAFQAAACAo4FkFDhqP/Hw8PDwsOA/AAAAP+4GAAAAAAAAAVgCAABUAAAAgKOBZBQ4aj95eHh4eLjgPwAAAD/uBgAAAAAAAAFZAgAAVAAAAICjgWQUOGo/AAAAAADA4D8AAAA//gYAAAAAAAABWgIAAFQAAACAo4FkFDhqP4iHh4eHx+A/AAAAP/4GAAAAAAAAAVsCAABUAAAAgKOBZBQ4aj+WlpaWltbgPwAAAD8OBwAAAAAAAAFcAgAAVAAAAICjgWQUOGo/Hh4eHh7e4D8AAAA/DgcAAAAAAAABXQIAAFQAAACAo4FkFDhqP6alpaWl5eA/AAAAPx0HAAAAAAAAAV4CAABUAAAAgKOBZBQ4aj8tLS0tLe3gPwAAAD8dBwAAAAAAAAFfAgAAVAAAAICjgWQUOGo/tbS0tLT04D8AAAA/LQcAAAAAAAABYAIAAFQAAACAo4FkFDhqPzw8PDw8/OA/AAAAPz0HAAAAAAAAAWECAABUAAAAgKOBZBQ4aj/Dw8PDwwPhPwAAAD9rBwAAAAAAAAFiAgAAVAAAAGAAwZLTBXA/w8PDw8MD4T8AAAA/awcAAAAAAAABYwIAAFQAAAD4LkHznO9yP0tLS0tLC+E/AAAAP3sHAAAAAAAAAWQCAABUAAAAkF3BU2bZdT9LS0tLSwvhPwAAAD97BwAAAAAAAAFlAgAAVAAAAJBdwVNm2XU/09LS0tIS4T8AAAA/iwcAAAAAAAABZgIAAFQAAAA4jEG0L8N4P9PS0tLSEuE/AAAAP4sHAAAAAAAAAWcCAABUAAAA0LrBFPmsez9aWlpaWhrhPwAAAD+aBwAAAAAAAAFoAgAAVAAAAHDpQXXCln4/WlpaWloa4T8AAAA/+AcAAAAAAAABaQIAAFQAAAAEDOHqRcCAP+Lh4eHhIeE/AAAAPwgIAAAAAAAAAWoCAABUAAAAVCMhmyo1gj/i4eHh4SHhPwAAAD8ICAAAAAAAAAFrAgAAVAAAAKA6YUsPqoM/amlpaWkp4T8AAAA/FwgAAAAAAAABbAIAAFQAAADwUaH78x6FP2ppaWlpKeE/AAAAPzcIAAAAAAAAAW0CAABUAAAA8FGh+/MehT/w8PDw8DDhPwAAAD+kCAAAAAAAAAFuAgAAVAAAADxp4avYk4Y/8PDw8PAw4T8AAAA/tAgAAAAAAAABbwIAAFQAAAAkIZsqNRLCP0tLS0tLy9w/AAAAPwAAAAAAAAAAAXACAABUAAAAgyWnCyBYwj9LS0tLS8vcPwAAAD9OAAAAAAAAAAFxAgAAVAAAAFYrtzdZtcI/WVpaWlra3D8AAAA/TgAAAAAAAAABcgIAAFQAAAAqMcdjkhLDP1laWlpa2tw/AAAAP14AAAAAAAAAAXMCAABUAAAAcjjb2hmHwz9ZWlpaWtrcPwAAAD9eAAAAAAAAAAF0AgAAVAAAANE857sEzcM/WVpaWlra3D8AAAA/bQAAAAAAAAABdQIAAFQAAACkQvfnPSrEP1laWlpa2tw/AAAAP20AAAAAAAAAAXYCAABUAAAAeEgHFHeHxD9ZWlpaWtrcPwAAAD99AAAAAAAAAAF3AgAAVAAAAEtOF0Cw5MQ/WVpaWlra3D8AAAA/fQAAAAAAAAABeAIAAFQAAACUVSu3N1nFP1laWlpa2tw/AAAAP40AAAAAAAAAAXkCAABUAAAAaFs743C2xT87PDw8PLzcPwAAAD+NAAAAAAAAAAF6AgAAVAAAADxhSw+qE8Y/Ozw8PDy83D8AAAA/nAAAAAAAAAABewIAAFQAAAAPZ1s743DGPzs8PDw8vNw/AAAAP5wAAAAAAAAAAXwCAABUAAAA4mxrZxzOxj8sLS0tLa3cPwAAAD+sAAAAAAAAAAF9AgAAVAAAAMxvc/24/MY/LC0tLS2t3D8AAAA/rAAAAAAAAAABfgIAAFQAAACgdYMp8lnHPx0eHh4entw/AAAAP7sAAAAAAAAAAX8CAABUAAAAiXiLv46Ixz8dHh4eHp7cPwAAAD+7AAAAAAAAAAGAAgAAVAAAAHN7k1Urt8c/Dg8PDw+P3D8AAAA/ywAAAAAAAAABgQIAAFQAAABdfpvrx+XHP///////f9w/AAAAP9sAAAAAAAAAAYICAABUAAAAR4GjgWQUyD/w8PDw8HDcPwAAAD/bAAAAAAAAAAGDAgAAVAAAADCEqxcBQ8g/4eHh4eFh3D8AAAA/2wAAAAAAAAABhAIAAFQAAAAah7OtnXHIP8LDw8PDQ9w/AAAAPwABAAAAAAAAAYUCAABUAAAAYo7HJCXmyD9ZWlpaWtrbPwAAAD8AAQAAAAAAAAGGAgAAVAAAAEyRz7rBFMk/LC0tLS2t2z8AAAA/PgEAAAAAAAABhwIAAFQAAACrldubrFrJP1laWlpa2to/AAAAPz4BAAAAAAAAAYgCAABUAAAAq5Xbm6xayT9KS0tLS8vaPwAAAD9OAQAAAAAAAAGJAgAAVAAAAKuV25usWsk/Ozw8PDy82j8AAAA/XQEAAAAAAAABigIAAFQAAACrldubrFrJPywtLS0trdo/AAAAP10BAAAAAAAAAYsCAABUAAAAq5Xbm6xayT8ODw8PD4/aPwAAAD9tAQAAAAAAAAGMAgAAVAAAAMGS0wUQLMk///////9/2j8AAAA/bQEAAAAAAAABjQIAAFQAAABMkc+6wRTJP/Dw8PDwcNo/AAAAP30BAAAAAAAAAY4CAABUAAAAYo7HJCXmyD/S0tLS0lLaPwAAAD+MAQAAAAAAAAGPAgAAVAAAAO6Mw9nWzsg/w8PDw8ND2j8AAAA/jAEAAAAAAAABkAIAAFQAAAAEirtDOqDIP6WlpaWlJdo/AAAAP4wBAAAAAAAAAZECAABUAAAAGoezrZ1xyD+WlpaWlhbaPwAAAD+cAQAAAAAAAAGSAgAAVAAAALyCp8yyK8g/d3h4eHj42T8AAAA/qwEAAAAAAAABkwIAAFQAAABze5NVK7fHP1laWlpa2tk/AAAAP7sBAAAAAAAAAZQCAABUAAAAK3R/3qNCxz9KS0tLS8vZPwAAAD+7AQAAAAAAAAGVAgAAVAAAAFdub7Jq5cY/PDw8PDy82T8AAAA/uwEAAAAAAAABlgIAAFQAAACEaF+GMYjGPw0PDw8Pj9k/AAAAP8sBAAAAAAAAAZcCAABUAAAAJWRTpUZCxj///////3/ZPwAAAD/LAQAAAAAAAAGYAgAAVAAAAFJeQ3kN5cU/8PDw8PBw2T8AAAA/2gEAAAAAAAABmQIAAFQAAADzWTeYIp/FP+Dh4eHhYdk/AAAAP9oBAAAAAAAAAZoCAABUAAAAH1QnbOlBxT/S0tLS0lLZPwAAAD/qAQAAAAAAAAGbAgAAVAAAADVRH9ZME8U/w8PDw8ND2T8AAAA/6gEAAAAAAAABnAIAAFQAAADWTBP1Yc3EP7O0tLS0NNk/AAAAP/oBAAAAAAAAAZ0CAABUAAAA7UkLX8WexD+ztLS0tDTZPwAAAD/6AQAAAAAAAAGeAgAAVAAAAI5F/33aWMQ/s7S0tLQ02T8AAAA/CQIAAAAAAAABnwIAAFQAAACkQvfnPSrEP7O0tLS0NNk/AAAAPwkCAAAAAAAAAaACAABUAAAARj7rBlPkwz+ztLS0tDTZPwAAAD8ZAgAAAAAAAAGhAgAAVAAAAOc53yVonsM/s7S0tLQ02T8AAAA/KAIAAAAAAAABogIAAFQAAACINdNEfVjDP7O0tLS0NNk/AAAAPygCAAAAAAAAAaMCAABUAAAAKjHHY5ISwz+ztLS0tDTZPwAAAD8oAgAAAAAAAAGkAgAAVAAAAOEps+wKnsI/s7S0tLQ02T8AAAA/OAIAAAAAAAABpQIAAFQAAACDJacLIFjCP7O0tLS0NNk/AAAAPzgCAAAAAAAAAaYCAABUAAAAJCGbKjUSwj+ztLS0tDTZPwAAAD9IAgAAAAAAAAGnAgAAVAAAAMYcj0lKzME/s7S0tLQ02T8AAAA/SAIAAAAAAAABqAIAAFQAAAB8FXvSwlfBP7O0tLS0NNk/AAAAP1cCAAAAAAAAAakCAABUAAAAHhFv8dcRwT+ztLS0tDTZPwAAAD9XAgAAAAAAAAGqAgAAVAAAAEoLX8WetMA/w8PDw8ND2T8AAAA/ZwIAAAAAAAABqwIAAFQAAAACBEtOF0DAP9LS0tLSUtk/AAAAP2cCAAAAAAAAAawCAABUAAAARv992lj0vz/g4eHh4WHZPwAAAD93AgAAAAAAAAGtAgAAVAAAAKDzXYLmOb8///////9/2T8AAAA/dwIAAAAAAAABrgIAAFQAAAD45z0qdH++Pw0PDw8Pj9k/AAAAP4YCAAAAAAAAAa8CAABUAAAAPN8laJ7zvT8dHh4eHp7ZPwAAAD+GAgAAAAAAAAGwAgAAVAAAAGjZFTxllr0/LC0tLS2t2T8AAAA/pQIAAAAAAAABsQIAAFQAAADux+W3uX68P2lpaWlp6dk/AAAAP6UCAAAAAAAAAbICAABUAAAABMXdIR1QvD93eHh4ePjZPwAAAD+1AgAAAAAAAAGzAgAAVAAAADC/zfXj8rs/lpaWlpYW2j8AAAA/tQIAAAAAAAABtAIAAFQAAABaub3JqpW7P7O0tLS0NNo/AAAAP8UCAAAAAAAAAbUCAABUAAAAcLa1Mw5nuz/S0tLS0lLaPwAAAD/FAgAAAAAAAAG2AgAAVAAAAIazrZ1xOLs/8PDw8PBw2j8AAAA/1AIAAAAAAAABtwIAAFQAAACesKUH1Qm7Px0eHh4ento/AAAAP9QCAAAAAAAAAbgCAABUAAAAyqqV25usuj87PDw8PLzaPwAAAD/0AgAAAAAAAAG5AgAAVAAAAMqqldubrLo/WVpaWlra2j8AAAA/9AIAAAAAAAABugIAAFQAAADKqpXbm6y6P3h4eHh4+No/AAAAP/QCAAAAAAAAAbsCAABUAAAA4KeNRf99uj+lpaWlpSXbPwAAAD/0AgAAAAAAAAG8AgAAVAAAAOCnjUX/fbo/0tLS0tJS2z8AAAA/AwMAAAAAAAABvQIAAFQAAADgp41F/326P///////f9s/AAAAPxwDAAAAAAAAAb4CAABUAAAA4KeNRf99uj8dHh4eHp7bPwAAAD8cAwAAAAAAAAG/AgAAVAAAAOCnjUX/fbo/Ozw8PDy82z8AAAA/KwMAAAAAAAABwAIAAFQAAADKqpXbm6y6P2hpaWlp6ds/AAAAPysDAAAAAAAAAcECAABUAAAAtK2dcTjbuj+Gh4eHhwfcPwAAAD87AwAAAAAAAAHCAgAAVAAAAIazrZ1xOLs/s7S0tLQ03D8AAAA/OwMAAAAAAAABwwIAAFQAAABaub3JqpW7P+Hh4eHhYdw/AAAAP0sDAAAAAAAAAcQCAABUAAAAML/N9ePyuz8ODw8PD4/cPwAAAD9LAwAAAAAAAAHFAgAAVAAAAATF3SEdULw/Ozw8PDy83D8AAAA/WgMAAAAAAAABxgIAAFQAAADWyu1NVq28P2hpaWlp6dw/AAAAP1oDAAAAAAAAAccCAABUAAAAqtD9eY8KvT+Gh4eHhwfdPwAAAD9qAwAAAAAAAAHIAgAAVAAAAH7WDabIZ70/s7S0tLQ03T8AAAA/agMAAAAAAAAByQIAAFQAAABS3B3SAcW9P9LS0tLSUt0/AAAAP2oDAAAAAAAAAcoCAABUAAAADuU1lNdQvj/h4eHh4WHdPwAAAD96AwAAAAAAAAHLAgAAVAAAAMztTVat3L4/7/Dw8PBw3T8AAAA/iQMAAAAAAAABzAIAAFQAAABc/HVEvMW/P///////f90/AAAAP4kDAAAAAAAAAc0CAABUAAAAdwVPmWVXwD///////3/dPwAAAD+ZAwAAAAAAAAHOAgAAVAAAAAcUd4d0QME///////9/3T8AAAA/mQMAAAAAAAABzwIAAFQAAAAkIZsqNRLCP///////f90/AAAAP6gDAAAAAAAAAdACAABUAAAAtS/DGET7wj/h4eHh4WHdPwAAAD+oAwAAAAAAAAHRAgAAVAAAAOc53yVonsM/s7S0tLQ03T8AAAA/uAMAAAAAAAAB0gIAAFQAAAAZRPsyjEHEP2hpaWlp6dw/AAAAP7gDAAAAAAAAAdMCAABUAAAA1kwT9WHNxD8sLS0tLa3cPwAAAD/IAwAAAAAAAAHUAgAAVAAAAB9UJ2zpQcU/0tLS0tJS3D8AAAA/yAMAAAAAAAAB1QIAAFQAAADzWTeYIp/FP3h4eHh4+Ns/AAAAP9cDAAAAAAAAAdYCAABUAAAAUl5DeQ3lxT8sLS0tLa3bPwAAAD/XAwAAAAAAAAHXAgAAVAAAADxhSw+qE8Y/8PDw8PBw2z8AAAA/5wMAAAAAAAAB2AIAAFQAAAAlZFOlRkLGP9LS0tLSUts/AAAAP+cDAAAAAAAAAdkCAABUAAAAJWRTpUZCxj+ztLS0tDTbPwAAAD/3AwAAAAAAAAHaAgAAVAAAAJplV/CUWcY/lpaWlpYW2z8AAAA/9wMAAAAAAAAB2wIAAFQAAAA3Fv33aWPpP5WWlpaWFt0/AAAAPwAAAAAAAAAAAdwCAABUAAAAkxa+ij1p6T+lpaWlpSXdPwAAAD8QAAAAAAAAAAHdAgAAVAAAAAgYwtWLgOk/s7S0tLQ03T8AAAA/IAAAAAAAAAAB3gIAAFQAAAB9GcYg2pfpP8LDw8PDQ90/AAAAPyAAAAAAAAAAAd8CAABUAAAAChwNJKPA6T/S0tLS0lLdPwAAAD8gAAAAAAAAAAHgAgAAVAAAAPQeFbo/7+k/4eHh4eFh3T8AAAA/LwAAAAAAAAAB4QIAAFQAAACAIVy9CBjqP///////f90/AAAAPz8AAAAAAAAAAeICAABUAAAAayRkU6VG6j8ODw8PD4/dPwAAAD8/AAAAAAAAAAHjAgAAVAAAAFUnbOlBdeo/HB4eHh6e3T8AAAA/PwAAAAAAAAAB5AIAAFQAAAA+KnR/3qPqPywtLS0trd0/AAAAP08AAAAAAAAAAeUCAABUAAAAyiy7gqfM6j8sLS0tLa3dPwAAAD9PAAAAAAAAAAHmAgAAVAAAAPouQfOc7+o/LC0tLS2t3T8AAAA/XgAAAAAAAAAB5wIAAFQAAABuMEU+6wbrPywtLS0trd0/AAAAP14AAAAAAAAAAegCAABUAAAA4zFJiTke6z8sLS0tLa3dPwAAAD9uAAAAAAAAAAHpAgAAVAAAAPsyjEG0L+s/LC0tLS2t3T8AAAA/bgAAAAAAAAAB6gIAAFQAAABwNJCMAkfrPywtLS0trd0/AAAAP30AAAAAAAAAAesCAABUAAAAhzXTRH1Y6z8ODw8PD4/dPwAAAD+NAAAAAAAAAAHsAgAAVAAAAPw214/Lb+s///////9/3T8AAAA/jQAAAAAAAAAB7QIAAFQAAABaN5gin3XrP+/w8PDwcN0/AAAAP50AAAAAAAAAAe4CAABUAAAAFTgaSEaB6z/h4eHh4WHdPwAAAD+dAAAAAAAAAAHvAgAAVAAAAM84nG3tjOs/0tLS0tJS3T8AAAA/rAAAAAAAAAAB8AIAAFQAAAAsOV0AwZLrP8LDw8PDQ90/AAAAP6wAAAAAAAAAAfECAABUAAAA5jnfJWie6z+ztLS0tDTdPwAAAD+8AAAAAAAAAAHyAgAAVAAAAEQ6oLg7pOs/paWlpaUl3T8AAAA/vAAAAAAAAAAB8wIAAFQAAACgOmFLD6rrP5WWlpaWFt0/AAAAP8wAAAAAAAAAAfQCAABUAAAAWzvjcLa16z+Gh4eHhwfdPwAAAD/bAAAAAAAAAAH1AgAAVAAAALk7pAOKu+s/eHh4eHj43D8AAAA/2wAAAAAAAAAB9gIAAFQAAAAVPGWWXcHrP2hpaWlp6dw/AAAAP9sAAAAAAAAAAfcCAABUAAAAFTxlll3B6z9ZWlpaWtrcPwAAAD/rAAAAAAAAAAH4AgAAVAAAAHM8Jikxx+s/Ozw8PDy83D8AAAA/6wAAAAAAAAAB+QIAAFQAAABzPCYpMcfrPywtLS0trdw/AAAAP/oAAAAAAAAAAfoCAABUAAAA0DznuwTN6z8dHh4eHp7cPwAAAD8KAQAAAAAAAAH7AgAAVAAAANA857sEzes/Dg8PDw+P3D8AAAA/CgEAAAAAAAAB/AIAAFQAAAAuPahO2NLrP///////f9w/AAAAPxoBAAAAAAAAAf0CAABUAAAALj2oTtjS6z/h4eHh4WHcPwAAAD8aAQAAAAAAAAH+AgAAVAAAAC49qE7Y0us/s7S0tLQ03D8AAAA/KQEAAAAAAAAB/wIAAFQAAACKPWnhq9jrP6WlpaWlJdw/AAAAPzkBAAAAAAAAAQADAABUAAAAij1p4avY6z+Gh4eHhwfcPwAAAD85AQAAAAAAAAEBAwAAVAAAAOg9KnR/3us/aGlpaWnp2z8AAAA/OQEAAAAAAAABAgMAAFQAAADoPSp0f97rP0pLS0tLy9s/AAAAP4cBAAAAAAAAAQMDAABUAAAA0DznuwTN6z+WlpaWlhbbPwAAAD+2AQAAAAAAAAEEAwAAVAAAALc3WbVye+s/WVpaWlra2j8AAAA/tgEAAAAAAAABBQMAAFQAAAArNRKyqVLrP0pLS0tLy9o/AAAAP7YBAAAAAAAAAQYDAABUAAAA+zKMQbQv6z8sLS0tLa3aPwAAAD/VAQAAAAAAAAEHAwAAVAAAABIwhKsXAes/HR4eHh6e2j8AAAA/1QEAAAAAAAABCAMAAFQAAAAoLXwVe9LqPw4PDw8Pj9o/AAAAP9UBAAAAAAAAAQkDAABUAAAAPip0f96j6j8ODw8PD4/aPwAAAD/VAQAAAAAAAAEKAwAAVAAAAA8o7g7pgOo///////9/2j8AAAA/5QEAAAAAAAABCwMAAFQAAADgJWie813qP///////f9o/AAAAP+UBAAAAAAAAAQwDAABUAAAAayRkU6VG6j///////3/aPwAAAD/0AQAAAAAAAAENAwAAVAAAAFMjIZsqNeo///////9/2j8AAAA/9AEAAAAAAAABDgMAAFQAAACYIp91gynqP///////f9o/AAAAPwQCAAAAAAAAAQ8DAABUAAAAIyGbKjUS6j///////3/aPwAAAD8NAgAAAAAAAAEQAwAAVAAAAGkgGQWOBuo///////9/2j8AAAA/HQIAAAAAAAABEQMAAFQAAACuH5ff5vrpP///////f9o/AAAAPywCAAAAAAAAARIDAABUAAAAIR1Q3B3S6T///////3/aPwAAAD8sAgAAAAAAAAETAwAAVAAAAAocDSSjwOk/8PDw8PBw2j8AAAA/PAIAAAAAAAABFAMAAFQAAADyGsprKK/pP/Dw8PDwcNo/AAAAPzwCAAAAAAAAARUDAABUAAAAfRnGINqX6T/w8PDw8HDaPwAAAD9MAgAAAAAAAAEWAwAAVAAAAGYYg2hfhuk/8PDw8PBw2j8AAAA/TAIAAAAAAAABFwMAAFQAAADxFn8dEW/pP/Dw8PDwcNo/AAAAP1sCAAAAAAAAARgDAABUAAAA2RU8ZZZd6T/w8PDw8HDaPwAAAD9rAgAAAAAAAAEZAwAAVAAAAGQUOBpIRuk/8PDw8PBw2j8AAAA/awIAAAAAAAABGgMAAFQAAACTEnM8JinpP/Dw8PDwcNo/AAAAP3oCAAAAAAAAARsDAABUAAAA2BHxFn8d6T/w8PDw8HDaPwAAAD+KAgAAAAAAAAEcAwAAVAAAAHoRMISrF+k/8PDw8PBw2j8AAAA/igIAAAAAAAABHQMAAFQAAAAeEW/x1xHpP/Dw8PDwcNo/AAAAP3QDAAAAAAAAAR4DAABUAAAAHhFv8dcR6T///////3/aPwAAAD+EAwAAAAAAAAEfAwAAVAAAAMAQrl4EDOk/Dg8PDw+P2j8AAAA/hAMAAAAAAAABIAMAAFQAAADAEK5eBAzpPywtLS0trdo/AAAAP5QDAAAAAAAAASEDAABUAAAAYxDtyzAG6T9KS0tLS8vaPwAAAD+UAwAAAAAAAAEiAwAAVAAAAAYQLDldAOk/aGlpaWnp2j8AAAA/owMAAAAAAAABIwMAAFQAAACpD2umifroP4aHh4eHB9s/AAAAP6MDAAAAAAAAASQDAABUAAAAqQ9rpon66D+ztLS0tDTbPwAAAD+zAwAAAAAAAAElAwAAVAAAAKkPa6aJ+ug/0tLS0tJS2z8AAAA/wwMAAAAAAAABJgMAAFQAAABLD6oTtvToP///////f9s/AAAAP8MDAAAAAAAAAScDAABUAAAASw+qE7b06D8ODw8PD4/bPwAAAD/DAwAAAAAAAAEoAwAAVAAAAEsPqhO29Og/Ozw8PDy82z8AAAA/0gMAAAAAAAABKQMAAFQAAABLD6oTtvToP0pLS0tLy9s/AAAAP9IDAAAAAAAAASoDAABUAAAASw+qE7b06D9ZWlpaWtrbPwAAAD/iAwAAAAAAAAErAwAAVAAAAKkPa6aJ+ug/aGlpaWnp2z8AAAA/4gMAAAAAAAABLAMAAFQAAAAGECw5XQDpP3h4eHh4+Ns/AAAAPwEEAAAAAAAAAS0DAABUAAAAwBCuXgQM6T+Gh4eHhwfcPwAAAD8RBAAAAAAAAAEuAwAAVAAAAHoRMISrF+k/hoeHh4cH3D8AAAA/EQQAAAAAAAABLwMAAFQAAACTEnM8JinpP5WWlpaWFtw/AAAAPxEEAAAAAAAAATADAABUAAAA7xI0z/ku6T+VlpaWlhbcPwAAAD8gBAAAAAAAAAExAwAAVAAAAE0T9WHNNOk/lZaWlpYW3D8AAAA/MAQAAAAAAAABMgMAAFQAAADCFPmsG0zpP5WWlpaWFtw/AAAAP0AEAAAAAAAAATMDAABUAAAANxb992lj6T+VlpaWlhbcPwAAAD9ABAAAAAAAAAE0AwAAVAAAAE4XQLDkdOk/lZaWlpYW3D8AAAA/TwQAAAAAAAABNQMAAFQAAABmGINoX4bpP5WWlpaWFtw/AAAAP08EAAAAAAAAATYDAABUAAAAfRnGINqX6T+VlpaWlhbcPwAAAD9fBAAAAAAAAAE3AwAAVAAAAPIaymsor+k/lZaWlpYW3D8AAAA/XwQAAAAAAAABOAMAAFQAAAAKHA0ko8DpP5WWlpaWFtw/AAAAP18EAAAAAAAAATkDAABUAAAAxRyPSUrM6T+VlpaWlhbcPwAAAD9uBAAAAAAAAAE6AwAAVAAAAH8dEW/x1+k/lZaWlpYW3D8AAAA/fgQAAAAAAAABOwMAAFQAAADcHdIBxd3pP5WWlpaWFtw/AAAAP34EAAAAAAAAATwDAABUAAAAOh6TlJjj6T+VlpaWlhbcPwAAAD+OBAAAAAAAAAE9AwAAVAAAAMprKK+hvO4/lpaWlpYW2T8AAAA/AAAAAAAAAAABPgMAAFQAAAAQa6aJ+rDuP5aWlpaWFtk/AAAAPw8AAAAAAAAAAT8DAABUAAAA+Glj0X+f7j+WlpaWlhbZPwAAAD8fAAAAAAAAAAFAAwAAVAAAAMln3WCKfO4/lpaWlpYW2T8AAAA/LwAAAAAAAAABQQMAAFQAAABUZtkVPGXuP5aWlpaWFtk/AAAAPy8AAAAAAAAAAUIDAABUAAAA32TVyu1N7j+WlpaWlhbZPwAAAD8vAAAAAAAAAAFDAwAAVAAAAA1jEO3LMO4/lpaWlpYW2T8AAAA/PgAAAAAAAAABRAMAAFQAAAD1Yc00UR/uP6WlpaWlJdk/AAAAP04AAAAAAAAAAUUDAABUAAAA3WCKfNYN7j+ztLS0tDTZPwAAAD9OAAAAAAAAAAFGAwAAVAAAAAtfxZ608O0/w8PDw8ND2T8AAAA/XQAAAAAAAAABRwMAAFQAAADzXYLmOd/tP9LS0tLSUtk/AAAAP10AAAAAAAAAAUgDAABUAAAAflx+m+vH7T/w8PDw8HDZPwAAAD9dAAAAAAAAAAFJAwAAVAAAAMRb/HVEvO0///////9/2T8AAAA/bQAAAAAAAAABSgMAAFQAAACtWrm9yartP///////f9k/AAAAP20AAAAAAAAAAUsDAABUAAAAlVl2BU+Z7T8dHh4eHp7ZPwAAAD99AAAAAAAAAAFMAwAAVAAAANpY9N+nje0/LC0tLS2t2T8AAAA/fQAAAAAAAAABTQMAAFQAAAAgWHK6AILtP0pLS0tLy9k/AAAAP4wAAAAAAAAAAU4DAABUAAAAZVfwlFl27T9paWlpaenZPwAAAD+MAAAAAAAAAAFPAwAAVAAAAE5WrdzeZO0/hoeHh4cH2j8AAAA/nAAAAAAAAAABUAMAAFQAAACUVSu3N1ntP6WlpaWlJdo/AAAAP6wAAAAAAAAAAVEDAABUAAAANlVqJGRT7T/Dw8PDw0PaPwAAAD+sAAAAAAAAAAFSAwAAVAAAAB9UJ2zpQe0///////9/2j8AAAA/uwAAAAAAAAABUwMAAFQAAABkU6VGQjbtPywtLS0trdo/AAAAP7sAAAAAAAAAAVQDAABUAAAATFJijsck7T9oaWlpaenaPwAAAD/LAAAAAAAAAAFVAwAAVAAAAO9RofvzHu0/paWlpaUl2z8AAAA/ywAAAAAAAAABVgMAAFQAAAA1UR/WTBPtP+Dh4eHhYds/AAAAP9oAAAAAAAAAAVcDAABUAAAAe1CdsKUH7T8dHh4eHp7bPwAAAD8HAQAAAAAAAAFYAwAAVAAAAHtQnbClB+0/WVpaWlra2z8AAAA/BwEAAAAAAAABWQMAAFQAAAAdUNwd0gHtP5WWlpaWFtw/AAAAPwcBAAAAAAAAAVoDAABUAAAAHVDcHdIB7T/h4eHh4WHcPwAAAD8HAQAAAAAAAAFbAwAAVAAAAB1Q3B3SAe0/HR4eHh6e3D8AAAA/FwEAAAAAAAABXAMAAFQAAAAdUNwd0gHtP0tLS0tLy9w/AAAAPyYBAAAAAAAAAV0DAABUAAAAHVDcHdIB7T94eHh4ePjcPwAAAD8mAQAAAAAAAAFeAwAAVAAAAB1Q3B3SAe0/lZaWlpYW3T8AAAA/NgEAAAAAAAABXwMAAFQAAAB7UJ2wpQftP8LDw8PDQ90/AAAAPzYBAAAAAAAAAWADAABUAAAANVEf1kwT7T/v8PDw8HDdPwAAAD9GAQAAAAAAAAFhAwAAVAAAAExSYo7HJO0/Dg8PDw+P3T8AAAA/RgEAAAAAAAABYgMAAFQAAAAHU+SzbjDtPywtLS0trd0/AAAAP1UBAAAAAAAAAWMDAABUAAAAH1QnbOlB7T9LS0tLS8vdPwAAAD9VAQAAAAAAAAFkAwAAVAAAAJRVK7c3We0/WVpaWlra3T8AAAA/ZQEAAAAAAAABZQMAAFQAAADDV7EnLXztP2hpaWlp6d0/AAAAP2UBAAAAAAAAAWYDAABUAAAAlVl2BU+Z7T9oaWlpaendPwAAAD90AQAAAAAAAAFnAwAAVAAAAMRb/HVEvO0/eHh4eHj43T8AAAA/dAEAAAAAAAABaAMAAFQAAADzXYLmOd/tP3h4eHh4+N0/AAAAP4QBAAAAAAAAAWkDAABUAAAAImAIVy8C7j94eHh4ePjdPwAAAD+EAQAAAAAAAAFqAwAAVAAAAK9iT1r4Ku4/eHh4eHj43T8AAAA/lAEAAAAAAAABawMAAFQAAACZZVfwlFnuP3h4eHh4+N0/AAAAP6MBAAAAAAAAAWwDAABUAAAAJmie812C7j9oaWlpaendPwAAAD+jAQAAAAAAAAFtAwAAVAAAABBrpon6sO4/aGlpaWnp3T8AAAA/swEAAAAAAAABbgMAAFQAAACcbe2Mw9nuP1laWlpa2t0/AAAAP7MBAAAAAAAAAW8DAABUAAAAy29z/bj87j9ZWlpaWtrdPwAAAD/DAQAAAAAAAAFwAwAAVAAAAFhyugCCJe8/S0tLS0vL3T8AAAA/wwEAAAAAAAABcQMAAFQAAACIdEBxd0jvP0tLS0tLy90/AAAAP/EBAAAAAAAAAXIDAABUAAAAuHoRMISr7z8ODw8PD4/dPwAAAD8BAgAAAAAAAAFzAwAAVAAAACx8FXvSwu8/4eHh4eFh3T8AAAA/AQIAAAAAAAABdAMAAFQAAADofJegec7vP8LDw8PDQ90/AAAAPwECAAAAAAAAAXUDAABUAAAAon0ZxiDa7z+VlpaWlhbdPwAAAD8RAgAAAAAAAAF2AwAAVAAAAAB+2lj03+8/aGlpaWnp3D8AAAA/IAIAAAAAAAABdwMAAFQAAAAAftpY9N/vPzs8PDw8vNw/AAAAPyACAAAAAAAAAXgDAABUAAAAXH6b68fl7z8ODw8PD4/cPwAAAD8gAgAAAAAAAAF5AwAAVAAAAFx+m+vH5e8/0tLS0tJS3D8AAAA/MAIAAAAAAAABegMAAFQAAABcfpvrx+XvP5WWlpaWFtw/AAAAPzACAAAAAAAAAXsDAABUAAAAXH6b68fl7z94eHh4ePjbPwAAAD9AAgAAAAAAAAF8AwAAVAAAAFx+m+vH5e8/WVpaWlra2z8AAAA/QAIAAAAAAAABfQMAAFQAAABcfpvrx+XvP0pLS0tLy9s/AAAAP08CAAAAAAAAAX4DAABUAAAAXH6b68fl7z87PDw8PLzbPwAAAD9PAgAAAAAAAAF/AwAAVAAAAFx+m+vH5e8/LC0tLS2t2z8AAAA/XwIAAAAAAAABgAMAAFQAAABcfpvrx+XvPw4PDw8Pj9s/AAAAP18CAAAAAAAAAYEDAABUAAAAAH7aWPTf7z///////3/bPwAAAD9uAgAAAAAAAAGCAwAAVAAAAKJ9GcYg2u8/8PDw8PBw2z8AAAA/bgIAAAAAAAABgwMAAFQAAABEfVgzTdTvP8PDw8PDQ9s/AAAAP34CAAAAAAAAAYQDAABUAAAA6HyXoHnO7z+ztLS0tDTbPwAAAD+OAgAAAAAAAAGFAwAAVAAAACx8FXvSwu8/hoeHh4cH2z8AAAA/jgIAAAAAAAABhgMAAFQAAADQe1To/rzvP2hpaWlp6do/AAAAP50CAAAAAAAAAYcDAABUAAAAuHoRMISr7z8sLS0tLa3aPwAAAD+dAgAAAAAAAAGIAwAAVAAAAP55jwrdn+8/Dg8PDw+P2j8AAAA/rQIAAAAAAAABiQMAAFQAAAAseMosu4LvP9LS0tLSUto/AAAAP60CAAAAAAAAAYoDAABUAAAA/HVEvMVf7z+Gh4eHhwfaPwAAAD+9AgAAAAAAAAGLAwAAVAAAAHBz/bj8Nu8/PDw8PDy82T8AAAA/vQIAAAAAAAABjAMAAFQAAADLb3P9uPzuP+Dh4eHhYdk/AAAAP8wCAAAAAAAAAY0DAABUAAAAJ2zpQXXC7j93eHh4ePjYPwAAAD/MAgAAAAAAAAGOAwAAVAAAACZonvNdgu4/LC0tLS2t2D8AAAA/3AIAAAAAAAABjwMAAFQAAAAkZFOlRkLuP/Dw8PDwcNg/AAAAP+sCAAAAAAAAAZADAABUAAAAaF+GMYj27T+ztLS0tDTYPwAAAD/rAgAAAAAAAAGRAwAAVAAAAPNdguY53+0/s7S0tLQ02D8AAAA/+wIAAAAAAAABkgMAAFQAAADcXD8uv83tP7O0tLS0NNg/AAAAP/sCAAAAAAAAAZMDAABUAAAAflx+m+vH7T+ztLS0tDTYPwAAAD8SAwAAAAAAAAGUAwAAVAAAAMRb/HVEvO0/s7S0tLQ02D8AAAA/EgMAAAAAAAABlQMAAFQAAAAJW3pQnbDtP7O0tLS0NNg/AAAAPyEDAAAAAAAAAZYDAABUAAAAVq3c3mTV2j+Hh4eHh0fnPwAAAD8AAAAAAAAAAAGXAwAAVAAAAECw5HQBBNs/h4eHh4dH5z8AAAA/AAAAAAAAAAABmAMAAFQAAABvsmrl9ibbP4eHh4eHR+c/AAAAPxAAAAAAAAAAAZkDAABUAAAAWrVye5NV2z+Hh4eHh0fnPwAAAD8QAAAAAAAAAAGaAwAAVAAAAP64/DbXj9s/h4eHh4dH5z8AAAA/IAAAAAAAAAABmwMAAFQAAAAuu4KnzLLbP4eHh4eHR+c/AAAAPyAAAAAAAAAAAZwDAABUAAAAF76KPWnh2z8ODw8PD0/nPwAAAD8vAAAAAAAAAAGdAwAAVAAAAEfAEK5eBNw/Dg8PDw9P5z8AAAA/LwAAAAAAAAABngMAAFQAAADrw5ppoj7cPw4PDw8PT+c/AAAAPz8AAAAAAAAAAZ8DAABUAAAAGsYg2pdh3D8ODw8PD0/nPwAAAD8/AAAAAAAAAAGgAwAAVAAAAATJKHA0kNw/Dg8PDw9P5z8AAAA/TgAAAAAAAAABoQMAAFQAAADuyzAG0b7cPw4PDw8PT+c/AAAAP04AAAAAAAAAAaIDAABUAAAAHc62dsbh3D8ODw8PD0/nPwAAAD9eAAAAAAAAAAGjAwAAVAAAAHzSwlexJ90/Dg8PDw9P5z8AAAA/XgAAAAAAAAABpAMAAFQAAABl1crtTVbdPw4PDw8PT+c/AAAAP24AAAAAAAAAAaUDAABUAAAAT9jSg+qE3T8ODw8PD0/nPwAAAD9uAAAAAAAAAAGmAwAAVAAAAPPbXD8uv90/Dg8PDw9P5z8AAAA/fQAAAAAAAAABpwMAAFQAAADd3mTVyu3dP4eHh4eHR+c/AAAAP40AAAAAAAAAAagDAABUAAAAa+X2JqtW3j8AAAAAAEDnPwAAAD+dAAAAAAAAAAGpAwAAVAAAAFXo/rxHhd4/eHh4eHg45z8AAAA/nQAAAAAAAAABqgMAAFQAAACD6oQtPajeP3h4eHh4OOc/AAAAP6wAAAAAAAAAAasDAABUAAAA+euIeIu/3j94eHh4eDjnPwAAAD+sAAAAAAAAAAGsAwAAVAAAACnuDumA4t4/8fDw8PAw5z8AAAA/vAAAAAAAAAABrQMAAFQAAACd7xI0z/neP/Hw8PDwMOc/AAAAP8sAAAAAAAAAAa4DAABUAAAA/fMeFbo/3z/x8PDw8DDnPwAAAD/LAAAAAAAAAAGvAwAAVAAAAHH1ImAIV98/8fDw8PAw5z8AAAA/ywAAAAAAAAABsAMAAFQAAACh96jQ/XnfP/Hw8PDwMOc/AAAAP9sAAAAAAAAAAbEDAABUAAAA0fkuQfOc3z/x8PDw8DDnPwAAAD/rAAAAAAAAAAGyAwAAVAAAAP/7tLHov98/8fDw8PAw5z8AAAA/6wAAAAAAAAABswMAAFQAAADp/rxHhe7fP/Hw8PDwMOc/AAAAP/oAAAAAAAAAAbQDAABUAAAARoGjgWQU4D/x8PDw8DDnPwAAAD/6AAAAAAAAAAG1AwAAVAAAABiDaF+GMeA/8fDw8PAw5z8AAAA/EwEAAAAAAAABtgMAAFQAAACNhGyq1EjgP/Hw8PDwMOc/AAAAPxMBAAAAAAAAAbcDAABUAAAAR4Xuz3tU4D/x8PDw8DDnPwAAAD8jAQAAAAAAAAG4AwAAVAAAALyG8hrKa+A/aWlpaWkp5z8AAAA/IwEAAAAAAAABuQMAAFQAAADUhzXTRH3gP+Hh4eHhIec/AAAAPzIBAAAAAAAAAboDAABUAAAA64h4i7+O4D/h4eHh4SHnPwAAAD8yAQAAAAAAAAG7AwAAVAAAAKeJ+rBmmuA/4eHh4eEh5z8AAAA/QgEAAAAAAAABvAMAAFQAAAC+ij1p4avgP1paWlpaGuc/AAAAP0IBAAAAAAAAAb0DAABUAAAAeIu/joi34D9aWlpaWhrnPwAAAD9RAQAAAAAAAAG+AwAAVAAAADOMQbQvw+A/WlpaWloa5z8AAAA/UQEAAAAAAAABvwMAAFQAAADtjMPZ1s7gP1paWlpaGuc/AAAAP2EBAAAAAAAAAcADAABUAAAAqI1F/33a4D9aWlpaWhrnPwAAAD9xAQAAAAAAAAHBAwAAVAAAAGKOxyQl5uA/WlpaWloa5z8AAAA/cQEAAAAAAAABwgMAAFQAAAAcj0lKzPHgP1paWlpaGuc/AAAAP4ABAAAAAAAAAcMDAABUAAAANZCMAkcD4T9aWlpaWhrnPwAAAD+AAQAAAAAAAAHEAwAAVAAAAO+QDijuDuE/WlpaWloa5z8AAAA/kAEAAAAAAAABxQMAAFQAAAAGklHgaCDhP1paWlpaGuc/AAAAP5ABAAAAAAAAAcYDAABUAAAAHpOUmOMx4T9aWlpaWhrnPwAAAD+gAQAAAAAAAAHHAwAAVAAAANmTFr6KPeE/WlpaWloa5z8AAAA/oAEAAAAAAAAByAMAAFQAAACTlJjjMUnhP1paWlpaGuc/AAAAP68BAAAAAAAAAckDAABUAAAAqpXbm6xa4T/S0tLS0hLnPwAAAD+vAQAAAAAAAAHKAwAAVAAAAGWWXcFTZuE/0tLS0tIS5z8AAAA/vwEAAAAAAAABywMAAFQAAAB9l6B5znfhP0tLS0tLC+c/AAAAP84BAAAAAAAAAcwDAABUAAAA2pdhDKJ94T9LS0tLSwvnPwAAAD/OAQAAAAAAAAHNAwAAVAAAAPKYpMQcj+E/S0tLS0sL5z8AAAA/7gEAAAAAAAABzgMAAFQAAADcm6xaub3hP0tLS0tLC+c/AAAAP/0BAAAAAAAAAc8DAABUAAAAUJ2wpQfV4T9LS0tLSwvnPwAAAD/9AQAAAAAAAAHQAwAAVAAAANyf96jQ/eE/S0tLS0sL5z8AAAA/DQIAAAAAAAAB0QMAAFQAAAD1oDphSw/iP0tLS0tLC+c/AAAAPw0CAAAAAAAAAdIDAABUAAAADKJ9GcYg4j9LS0tLSwvnPwAAAD8dAgAAAAAAAAHTAwAAVAAAAMai/z5tLOI/S0tLS0sL5z8AAAA/PAIAAAAAAAAB1AMAAFQAAAD1pIWvYk/iP0tLS0tLC+c/AAAAP7kCAAAAAAAAAdUDAABUAAAAU6VGQjZV4j9LS0tLSwvnPwAAAD/IAgAAAAAAAAHWAwAAVAAAALClB9UJW+I/0tLS0tIS5z8AAAA/BwMAAAAAAAAB1wMAAFQAAADhq9iTFr7iPy0tLS0tbe4/AAAAPwAAAAAAAAAAAdgDAABUAAAAcDSQjAJH0z9LS0tLS4vvPwAAAD8AAAAAAAAAAAHZAwAAVAAAAHA0kIwCR9M/09LS0tKS7z8AAAA/LwAAAAAAAAAB2gMAAFQAAABwNJCMAkfTP1laWlpamu8/AAAAPz8AAAAAAAAAAdsDAABUAAAAcDSQjAJH0z/h4eHh4aHvPwAAAD9OAAAAAAAAAAHcAwAAVAAAAOU1lNdQXtM/aWlpaWmp7z8AAAA/XgAAAAAAAAAB3QMAAFQAAADlNZTXUF7TP/Hw8PDwsO8/AAAAP14AAAAAAAAAAd4DAABUAAAAnzYW/fdp0z/x8PDw8LDvPwAAAD9tAAAAAAAAAAHfAwAAVAAAAFo3mCKfddM/d3h4eHi47z8AAAA/bQAAAAAAAAAB4AMAAFQAAADQOJxt7YzTP///////v+8/AAAAP30AAAAAAAAAAeEDAABUAAAAijkek5SY0z///////7/vPwAAAD99AAAAAAAAAAHiAwAAVAAAAP86It7ir9M/h4eHh4fH7z8AAAA/jQAAAAAAAAAB4wMAAFQAAAC8QzqguDvUPw8PDw8Pz+8/AAAAP5wAAAAAAAAAAeQDAABUAAAA7EXAEK5e1D8PDw8PD8/vPwAAAD+sAAAAAAAAAAHlAwAAVAAAABtIRoGjgdQ/Dw8PDw/P7z8AAAA/rAAAAAAAAAAB5gMAAFQAAACQSUrM8ZjUPw8PDw8Pz+8/AAAAP7wAAAAAAAAAAecDAABUAAAAv0vQPOe71D+XlpaWltbvPwAAAD/LAAAAAAAAAAHoAwAAVAAAAB5Q3B3SAdU/l5aWlpbW7z8AAAA/6gAAAAAAAAAB6QMAAFQAAADbWPTfp43VPx8eHh4e3u8/AAAAP+oAAAAAAAAAAeoDAABUAAAAUFr4Kvak1T8fHh4eHt7vPwAAAD/6AAAAAAAAAAHrAwAAVAAAAH9cfpvrx9U/Hx4eHh7e7z8AAAA/+gAAAAAAAAAB7AMAAFQAAACuXgQM4erVPx8eHh4e3u8/AAAAPwoBAAAAAAAAAe0DAABUAAAAmGEMon0Z1j8fHh4eHt7vPwAAAD8KAQAAAAAAAAHuAwAAVAAAAIJkFDgaSNY/Hx4eHh7e7z8AAAA/GQEAAAAAAAAB7wMAAFQAAABsZxzOtnbWPx8eHh4e3u8/AAAAPxkBAAAAAAAAAfADAABUAAAA4GggGQWO1j8fHh4eHt7vPwAAAD8pAQAAAAAAAAHxAwAAVAAAAMprKK+hvNY/Hx4eHh7e7z8AAAA/KQEAAAAAAAAB8gMAAFQAAAD5ba4fl9/WPx8eHh4e3u8/AAAAPzkBAAAAAAAAAfMDAABUAAAAKXA0kIwC1z8fHh4eHt7vPwAAAD85AQAAAAAAAAH0AwAAVAAAABNzPCYpMdc/Hx4eHh7e7z8AAAA/SAEAAAAAAAAB9QMAAFQAAACHdEBxd0jXP5eWlpaW1u8/AAAAP0gBAAAAAAAAAfYDAABUAAAA/HVEvMVf1z+XlpaWltbvPwAAAD9YAQAAAAAAAAH3AwAAVAAAALh2xuFsa9c/Dw8PDw/P7z8AAAA/WAEAAAAAAAAB+AMAAFQAAAAteMosu4LXPw8PDw8Pz+8/AAAAP2cBAAAAAAAAAfkDAABUAAAA53hMUmKO1z8PDw8PD8/vPwAAAD9nAQAAAAAAAAH6AwAAVAAAAKF5zncJmtc/h4eHh4fH7z8AAAA/dwEAAAAAAAAB+wMAAFQAAAAWe9LCV7HXP4eHh4eHx+8/AAAAP4cBAAAAAAAAAfwDAABUAAAAi3zWDabI1z///////7/vPwAAAD+HAQAAAAAAAAH9AwAAVAAAAAB+2lj039c/d3h4eHi47z8AAAA/hwEAAAAAAAAB/gMAAFQAAAB1f96jQvfXP/Hw8PDwsO8/AAAAP5YBAAAAAAAAAf8DAABUAAAA6oDi7pAO2D/x8PDw8LDvPwAAAD+WAQAAAAAAAAEABAAAVAAAABmDaF+GMdg/aWlpaWmp7z8AAAA/pgEAAAAAAAABAQQAAFQAAACOhGyq1EjYP+Hh4eHhoe8/AAAAP6YBAAAAAAAAAQIEAABUAAAAA4Zw9SJg2D9ZWlpaWprvPwAAAD+2AQAAAAAAAAEDBAAAVAAAAHiHdEBxd9g/S0tLS0uL7z8AAAA/tgEAAAAAAAABBAQAAFQAAADtiHiLv47YP0tLS0tLi+8/AAAAP8UBAAAAAAAAAQUEAABUAAAAYYp81g2m2D/Dw8PDw4PvPwAAAD/gAQAAAAAAAAEGBAAAVAAAAByL/vu0sdg/Ozw8PDx87z8AAAA/8AEAAAAAAAABBwQAAFQAAADWi4AhXL3YPzs8PDw8fO8/AAAAP/8BAAAAAAAAAQgEAABUAAAA1ouAIVy92D+0tLS0tHTvPwAAAD//AQAAAAAAAAEJBAAAVAAAAJGMAkcDydg/tLS0tLR07z8AAAA//wEAAAAAAAABCgQAAFQAAABLjYRsqtTYP7S0tLS0dO8/AAAAPw8CAAAAAAAAAQsEAABUAAAABo4GklHg2D8sLS0tLW3vPwAAAD8PAgAAAAAAAAEMBAAAVAAAAMCOiLf469g/paWlpaVl7z8AAAA/LgIAAAAAAAABDQQAAFQAAAB7jwrdn/fYPx0eHh4eXu8/AAAAPz4CAAAAAAAAAQ4EAABUAAAA75AOKO4O2T+WlpaWllbvPwAAAD9OAgAAAAAAAAEPBAAAVAAAAGSSEnM8Jtk/eHh4eHg47z8AAAA/TgIAAAAAAAABEAQAAFQAAABkkhJzPCbZP/Dw8PDwMO8/AAAAP04CAAAAAAAAAREEAABUAAAAH5OUmOMx2T/i4eHh4SHvPwAAAD9dAgAAAAAAAAESBAAAVAAAAB+TlJjjMdk/WlpaWloa7z8AAAA/XQIAAAAAAAABEwQAAFQAAAAfk5SY4zHZP0tLS0tLC+8/AAAAP20CAAAAAAAAARQEAABUAAAAH5OUmOMx2T/Dw8PDwwPvPwAAAD98AgAAAAAAAAEVBAAAVAAAAB+TlJjjMdk/Ozw8PDz87j8AAAA/fAIAAAAAAAABFgQAAFQAAABkkhJzPCbZP7W0tLS09O4/AAAAP3wCAAAAAAAAARcEAABUAAAAqpGQTZUa2T+lpaWlpeXuPwAAAD+MAgAAAAAAAAEYBAAAVAAAAHuPCt2f99g/lpaWlpbW7j8AAAA/nAIAAAAAAAABGQQAAFQAAADAjoi3+OvYPw4PDw8Pz+4/AAAAP5wCAAAAAAAAARoEAABUAAAABo4GklHg2D+Hh4eHh8fuPwAAAD+rAgAAAAAAAAEbBAAAVAAAAEuNhGyq1Ng/AAAAAADA7j8AAAA/qwIAAAAAAAABHAQAAFQAAADWi4AhXL3YP/Hw8PDwsO4/AAAAP8sCAAAAAAAAAR0EAABUAAAAp4n6sGaa2D9aWlpaWpruPwAAAD/aAgAAAAAAAAEeBAAAVAAAAHiHdEBxd9g/S0tLS0uL7j8AAAA/2gIAAAAAAAABHwQAAFQAAADUg+qELT3YPy0tLS0tbe4/AAAAP+oCAAAAAAAAASAEAABUAAAApIFkFDga2D8dHh4eHl7uPwAAAD/qAgAAAAAAAAEhBAAAVAAAALt+XH6b69c/h4eHh4dH7j8AAAA/6gIAAAAAAAABIgQAAFQAAADRe1To/rzXP/Dw8PDwMO4/AAAAP/kCAAAAAAAAASMEAABUAAAAcndIBxR31z/i4eHh4SHuPwAAAD/5AgAAAAAAAAEkBAAAVAAAAId0QHF3SNc/0tLS0tIS7j8AAAA/GQMAAAAAAAABJQQAAFQAAADjcLa1Mw7XP8PDw8PDA+4/AAAAPxkDAAAAAAAAASYEAABUAAAA4GggGQWO1j8tLS0tLe3tPwAAAD8ZAwAAAAAAAAEnBAAAVAAAALFmmqgPa9Y/LS0tLS3t7T8AAAA/KAMAAAAAAAABKAQAAFQAAAAjYAhXLwLWP6WlpaWl5e0/AAAAPzgDAAAAAAAAASkEAABUAAAAfFTo/rxH1T8eHh4eHt7tPwAAAD9IAwAAAAAAAAEqBAAAVAAAAJNR4GggGdU/Hh4eHh7e7T8AAAA/VwMAAAAAAAABKwQAAFQAAAA0TdSHNdPUP5aWlpaW1u0/AAAAP1cDAAAAAAAAASwEAABUAAAAkElKzPGY1D+WlpaWltbtPwAAAD9nAwAAAAAAAAEtBAAAVAAAAHdEvMVfR9Q/lpaWlpbW7T8AAAA/ZwMAAAAAAAABLgQAAFQAAAAYQLDkdAHUPw4PDw8Pz+0/AAAAP3YDAAAAAAAAAS8EAABUAAAARTqguDuk0z+Hh4eHh8ftPwAAAD92AwAAAAAAAAEwBAAAVAAAAHA0kIwCR9M/h4eHh4fH7T8AAAA/hgMAAAAAAAABMQQAAFQAAAARMISrFwHTP///////v+0/AAAAP4YDAAAAAAAAATIEAABUAAAA+Cr2pIWv0j///////7/tPwAAAD+WAwAAAAAAAAEzBAAAVAAAAFQnbOlBddI/eHh4eHi47T8AAAA/lgMAAAAAAAABNAQAAFQAAABqJGRTpUbSP3h4eHh4uO0/AAAAP6UDAAAAAAAAATUEAABUAAAAOyLe4q8j0j94eHh4eLjtPwAAAD+lAwAAAAAAAAE2BAAAVAAAAAwgWHK6ANI/eHh4eHi47T8AAAA/tQMAAAAAAAABNwQAAFQAAACXHlQnbOnRP3h4eHh4uO0/AAAAP7UDAAAAAAAAATgEAABUAAAAaBzOtnbG0T94eHh4eLjtPwAAAD/FAwAAAAAAAAE5BAAAVAAAADgaSEaBo9E/eHh4eHi47T8AAAA/xQMAAAAAAAABOgQAAFQAAAAJGMLVi4DRP3h4eHh4uO0/AAAAP9QDAAAAAAAAATsEAABUAAAA2hU8ZZZd0T94eHh4eLjtPwAAAD/UAwAAAAAAAAE8BAAAVAAAAKoTtvSgOtE/eHh4eHi47T8AAAA/5AMAAAAAAAABPQQAAFQAAAB7ETCEqxfRP3h4eHh4uO0/AAAAP+QDAAAAAAAAAT4EAABUAAAATA+qE7b00D94eHh4eLjtPwAAAD8CBAAAAAAAAAE/BAAAVAAAAGIMon0ZxtA/eHh4eHi47T8AAAA/AgQAAAAAAAABQAQAAFQAAAAzChwNJKPQP///////v+0/AAAAPxIEAAAAAAAAAUEEAABUAAAASQcUd4d00D///////7/tPwAAAD8SBAAAAAAAAAFCBAAAVAAAAF8EDOHqRdA///////+/7T8AAAA/IgQAAAAAAAABQwQAAFQAAAAwAoZw9SLQP4eHh4eHx+0/AAAAPyIEAAAAAAAAAUQEAABUAAAAAQAAAAAA0D8ODw8PD8/tPwAAAD8xBAAAAAAAAAFFBAAAVAAAABj992lj0c8/Dg8PDw/P7T8AAAA/MQQAAAAAAAABRgQAAFQAAAC6+OuIeIvPPw4PDw8Pz+0/AAAAP0EEAAAAAAAAAUcEAABUAAAAuvjriHiLzz+WlpaWltbtPwAAAD9BBAAAAAAAAAFIBAAAVAAAAET35z0qdM8/lpaWlpbW7T8AAAA/UQQAAAAAAAABSQQAAFQAAABE9+c9KnTPPx4eHh4e3u0/AAAAP64EAAAAAAAAAUoEAABUAAAARPfnPSp0zz+lpaWlpeXtPwAAAD+uBAAAAAAAAAFLBAAAVAAAAET35z0qdM8/tLS0tLT07T8AAAA/vgQAAAAAAAABTAQAAFQAAABE9+c9KnTPP8PDw8PDA+4/AAAAP74EAAAAAAAAAU0EAABUAAAARPfnPSp0zz/S0tLS0hLuPwAAAD/OBAAAAAAAAAFOBAAAVAAAAET35z0qdM8/4uHh4eEh7j8AAAA/7QQAAAAAAAABTwQAAFQAAAAu+u/TxqLPP///////P+4/AAAAPwwFAAAAAAAAAVAEAABUAAAAMAKGcPUi0D8tLS0tLW3uPwAAAD8MBQAAAAAAAAFRBAAAVAAAAOoCCJacLtA/tLS0tLR07j8AAAA/HAUAAAAAAAABUgQAAFQAAABfBAzh6kXQP9LS0tLSku4/AAAAPxwFAAAAAAAAAVMEAABUAAAA1AUQLDld0D9aWlpaWpruPwAAAD8cBQAAAAAAAAFUBAAAVAAAAI8GklHgaNA/aWlpaWmp7j8AAAA/KwUAAAAAAAABVQQAAFQAAABJBxR3h3TQP/Hw8PDwsO4/AAAAPysFAAAAAAAAAVYEAABUAAAASQcUd4d00D94eHh4eLjuPwAAAD87BQAAAAAAAAFXBAAAVAAAAAQIlpwugNA/AAAAAADA7j8AAAA/OwUAAAAAAAABWAQAAFQAAAB4CZrnfJfQPw4PDw8Pz+4/AAAAP0sFAAAAAAAAAVkEAABUAAAAMwocDSSj0D+WlpaWltbuPwAAAD9aBQAAAAAAAAFaBAAAVAAAAKgLIFhyutA/paWlpaXl7j8AAAA/WgUAAAAAAAABWwQAAFQAAAAdDSSjwNHQPy0tLS0t7e4/AAAAP1oFAAAAAAAAAVwEAABUAAAAkQ4o7g7p0D87PDw8PPzuPwAAAD9qBQAAAAAAAAFdBAAAVAAAAAYQLDldANE/S0tLS0sL7z8AAAA/agUAAAAAAAABXgQAAFQAAADwEjTP+S7RP1paWlpaGu8/AAAAP3kFAAAAAAAAAV8EAABUAAAAZRQ4GkhG0T9paWlpaSnvPwAAAD95BQAAAAAAAAFgBAAAVAAAAE8XQLDkdNE/eHh4eHg47z8AAAA/iQUAAAAAAAABYQQAAFQAAAB+GcYg2pfRP4eHh4eHR+8/AAAAP4kFAAAAAAAAAWIEAABUAAAA8xrKayiv0T8PDw8PD0/vPwAAAD+ZBQAAAAAAAAFjBAAAVAAAACIdUNwd0tE/lpaWlpZW7z8AAAA/mQUAAAAAAAABZAQAAFQAAADdHdIBxd3RPx0eHh4eXu8/AAAAP6gFAAAAAAAAAWUEAABUAAAADCBYcroA0j+lpaWlpWXvPwAAAD+4BQAAAAAAAAFmBAAAVAAAAAwgWHK6ANI/LC0tLS1t7z8AAAA/uAUAAAAAAAABZwQAAFQAAADGINqXYQzSPywtLS0tbe8/AAAAP8gFAAAAAAAAAWgEAABUAAAAgSFcvQgY0j+0tLS0tHTvPwAAAD/XBQAAAAAAAAFpBAAAVAAAADsi3uKvI9I/tLS0tLR07z8AAAA/5wUAAAAAAAABagQAAFQAAAD2ImAIVy/SPzs8PDw8fO8/AAAAP/YFAAAAAAAAAWsEAABUAAAAsCPiLf460j87PDw8PHzvPwAAAD/2BQAAAAAAAAFsBAAAVAAAACUl5nhMUtI/w8PDw8OD7z8AAAA/BgYAAAAAAAABbQQAAFQAAADfJWie813SP8PDw8PDg+8/AAAAPwYGAAAAAAAAAW4EAABUAAAAVCds6UF10j9LS0tLS4vvPwAAAD8fBgAAAAAAAAFvBAAAVAAAAD4qdH/eo9I/WVpaWlqa7z8AAAA/LgYAAAAAAAABcAQAAFQAAADiLf46It7SP+Hh4eHhoe8/AAAAPz4GAAAAAAAAAXEEAABUAAAAKzUSsqlS0z/x8PDw8LDvPwAAAD9OBgAAAAAAAAFyBAAAVAAAAOU1lNdQXtM/8fDw8PCw7z8AAAA/TgYAAAAAAAABcwQAAFQAAACfNhb992nTP3d4eHh4uO8/AAAAP10GAAAAAAAAAXQEAABUAAAAWjeYIp910z93eHh4eLjvPwAAAD9tBgAAAAAAAAF1BAAAVAAAABQ4GkhGgdM/d3h4eHi47z8AAAA/fAYAAAAAAAABdgQAAFQAAADQOJxt7YzTP3d4eHh4uO8/AAAAP7sGAAAAAAAAAXcEAABUAAAARTqguDuk0z93eHh4eLjvPwAAAD/LBgAAAAAAAAF4BAAAVAAAAP86It7ir9M/d3h4eHi47z8AAAA/ywYAAAAAAAABeQQAAFQAAAC5O6QDirvTP3d4eHh4uO8/AAAAP9oGAAAAAAAAAXoEAABUAAAAdDwmKTHH0z93eHh4eLjvPwAAAD/qBgAAAAAAAAF7BAAAVAAAAOk9KnR/3tM/d3h4eHi47z8AAAA/6gYAAAAAAAABfAQAAFQAAACjPqyZJurTP3d4eHh4uO8/AAAAP/kGAAAAAAAAAX0EAABUAAAAlpwugGDJ2T8ODw8PD4/UPwAAAD8AAAAAAAAAAAF+BAAAVAAAAFGdsKUH1dk/Dg8PDw+P1D8AAAA/aAEAAAAAAAABfwQAAFQAAAALnjLLruDZPw4PDw8Pj9Q/AAAAP5YBAAAAAAAAAYAEAABUAAAAgJ82Fv332T8ODw8PD4/UPwAAAD+mAQAAAAAAAAGBBAAAVAAAAPWgOmFLD9o/HR4eHh6e1D8AAAA/pgEAAAAAAAABggQAAFQAAACvobyG8hraPy0tLS0trdQ/AAAAP7YBAAAAAAAAAYMEAABUAAAAaqI+rJkm2j9KS0tLS8vUPwAAAD+2AQAAAAAAAAGEBAAAVAAAAN+jQvfnPdo/WlpaWlra1D8AAAA/tgEAAAAAAAABhQQAAFQAAAAOpshn3WDaP3d4eHh4+NQ/AAAAP8UBAAAAAAAAAYYEAABUAAAAyKZKjYRs2j+WlpaWlhbVPwAAAD/FAQAAAAAAAAGHBAAAVAAAAD2oTtjSg9o/tLS0tLQ01T8AAAA/1QEAAAAAAAABiAQAAFQAAAD4qND9eY/aP9HS0tLSUtU/AAAAP9UBAAAAAAAAAYkEAABUAAAAsqlSIyGb2j/h4eHh4WHVPwAAAD/lAQAAAAAAAAGKBAAAVAAAACerVm5vsto/8PDw8PBw1T8AAAA/5QEAAAAAAAABiwQAAFQAAADhq9iTFr7aPwAAAAAAgNU/AAAAP/QBAAAAAAAAAYwEAABUAAAAnKxaub3J2j8dHh4eHp7VPwAAAD8EAgAAAAAAAAGNBAAAVAAAABGuXgQM4do/Ozw8PDy81T8AAAA/BAIAAAAAAAABjgQAAFQAAADLruAps+zaP0pLS0tLy9U/AAAAPxMCAAAAAAAAAY8EAABUAAAAhq9iT1r42j9KS0tLS8vVPwAAAD8TAgAAAAAAAAGQBAAAVAAAAIavYk9a+No/WlpaWlra1T8AAAA/IwIAAAAAAAABkQQAAFQAAABAsOR0AQTbP2hpaWlp6dU/AAAAPyMCAAAAAAAAAZIEAABUAAAA+7BmmqgP2z+Hh4eHhwfWPwAAAD9CAgAAAAAAAAGTBAAAVAAAALWx6L9PG9s/pKWlpaUl1j8AAAA/UgIAAAAAAAABlAQAAFQAAABvsmrl9ibbP7S0tLS0NNY/AAAAP1ICAAAAAAAAAZUEAABUAAAA5LNuMEU+2z/Dw8PDw0PWPwAAAD9iAgAAAAAAAAGWBAAAVAAAAOSzbjBFPts/0dLS0tJS1j8AAAA/YgIAAAAAAAABlwQAAFQAAACgtPBV7EnbP+Hh4eHhYdY/AAAAP3ECAAAAAAAAAZgEAABUAAAAWrVye5NV2z/w8PDw8HDWPwAAAD9xAgAAAAAAAAGZBAAAVAAAAFq1cnuTVds///////9/1j8AAAA/oAIAAAAAAAABmgQAAFQAAAAVtvSgOmHbP///////f9Y/AAAAP9kDAAAAAAAAAZsEAABUAAAAubl+XH6b2z9KS0tLS8vUPwAAAD8AAAAAAAAAAAGcBAAAVAAAAP64/DbXj9s/SktLS0vL1D8AAAA/HwAAAAAAAAABnQQAAFQAAABEuHoRMITbP0pLS0tLy9Q/AAAAPz4AAAAAAAAAAZ4EAABUAAAAirf464h42z9KS0tLS8vUPwAAAD8+AAAAAAAAAAGfBAAAVAAAABW29KA6Yds/SktLS0vL1D8AAAA/TgAAAAAAAAABoAQAAFQAAABatXJ7k1XbP0pLS0tLy9Q/AAAAP04AAAAAAAAAAaEEAABUAAAAoLTwVexJ2z9KS0tLS8vUPwAAAD9OAAAAAAAAAAGiBAAAVAAAAOSzbjBFPts/SktLS0vL1D8AAAA/XgAAAAAAAAABowQAAFQAAAAqs+wKnjLbP1paWlpa2tQ/AAAAP20AAAAAAAAAAaQEAABUAAAAb7Jq5fYm2z9oaWlpaenUPwAAAD9tAAAAAAAAAAGlBAAAVAAAALWx6L9PG9s/aGlpaWnp1D8AAAA/fQAAAAAAAAABpgQAAFQAAABAsOR0AQTbP3d4eHh4+NQ/AAAAP4wAAAAAAAAAAacEAABUAAAAhq9iT1r42j93eHh4ePjUPwAAAD+MAAAAAAAAAAGoBAAAVAAAAMuu4Cmz7No/h4eHh4cH1T8AAAA/nAAAAAAAAAABqQQAAFQAAABWrdzeZNXaP5aWlpaWFtU/AAAAP5wAAAAAAAAAAaoEAABUAAAA4avYkxa+2j+kpaWlpSXVPwAAAD+sAAAAAAAAAAGrBAAAVAAAACerVm5vsto/tLS0tLQ01T8AAAA/rAAAAAAAAAABrAQAAFQAAABtqtRIyKbaP8PDw8PDQ9U/AAAAP7sAAAAAAAAAAa0EAABUAAAA+KjQ/XmP2j/R0tLS0lLVPwAAAD+7AAAAAAAAAAGuBAAAVAAAAD2oTtjSg9o/4eHh4eFh1T8AAAA/ywAAAAAAAAABrwQAAFQAAACDp8yyK3jaPwAAAAAAgNU/AAAAP8sAAAAAAAAAAbAEAABUAAAADqbIZ91g2j8ODw8PD4/VPwAAAD/bAAAAAAAAAAGxBAAAVAAAAFSlRkI2Vdo/HR4eHh6e1T8AAAA/2wAAAAAAAAABsgQAAFQAAACZpMQcj0naPy0tLS0trdU/AAAAP+oAAAAAAAAAAbMEAABUAAAA36NC9+c92j87PDw8PLzVPwAAAD/qAAAAAAAAAAG0BAAAVAAAAGqiPqyZJto/SktLS0vL1T8AAAA/+gAAAAAAAAABtQQAAFQAAABqoj6smSbaP1paWlpa2tU/AAAAP/oAAAAAAAAAAbYEAABUAAAAr6G8hvIa2j9aWlpaWtrVPwAAAD8JAQAAAAAAAAG3BAAAVAAAAPWgOmFLD9o/aGlpaWnp1T8AAAA/CQEAAAAAAAABuAQAAFQAAAA7oLg7pAPaP2hpaWlp6dU/AAAAPykBAAAAAAAAAbkEAABUAAAAO6C4O6QD2j93eHh4ePjVPwAAAD84AQAAAAAAAAG6BAAAVAAAAMaetPBV7Nk/h4eHh4cH1j8AAAA/OAEAAAAAAAABuwQAAFQAAAALnjLLruDZP5aWlpaWFtY/AAAAP0gBAAAAAAAAAbwEAABUAAAAUZ2wpQfV2T+kpaWlpSXWPwAAAD9IAQAAAAAAAAG9BAAAVAAAAJacLoBgydk/tLS0tLQ01j8AAAA/SAEAAAAAAAABvgQAAFQAAADcm6xaub3ZP8PDw8PDQ9Y/AAAAP1gBAAAAAAAAAb8EAABUAAAAIZsqNRKy2T/R0tLS0lLWPwAAAD9YAQAAAAAAAAHABAAAVAAAAGeaqA9rptk/4eHh4eFh1j8AAAA/ZwEAAAAAAAABwQQAAFQAAACtmSbqw5rZP/Dw8PDwcNY/AAAAP3cBAAAAAAAAAcIEAABUAAAA8pikxByP2T///////3/WPwAAAD93AQAAAAAAAAHDBAAAVAAAAPKYpMQcj9k/Dg8PDw+P1j8AAAA/lQEAAAAAAAABxAQAAFQAAAB9l6B5znfZPywtLS0trdY/AAAAP6UBAAAAAAAAAcUEAABUAAAAfZegec532T87PDw8PLzWPwAAAD+lAQAAAAAAAAHGBAAAVAAAAMOWHlQnbNk/Ozw8PDy81j8AAAA/tAEAAAAAAAABxwQAAFQAAAAfk5SY4zHZPwAAAAAAgNU/AAAAPwAAAAAAAAAAAcgEAABUAAAA2ZMWvoo92T8AAAAAAIDVPwAAAD/aAAAAAAAAAAHJBAAAVAAAAE6VGgnZVNk/AAAAAACA1T8AAAA/6gAAAAAAAAABygQAAFQAAADDlh5UJ2zZPwAAAAAAgNU/AAAAP+oAAAAAAAAAAcsEAABUAAAAfZegec532T8AAAAAAIDVPwAAAD/qAAAAAAAAAAHMBAAAVAAAAK2ZJurDmtk/AAAAAACA1T8AAAA/+gAAAAAAAAABzQQAAFQAAAAhmyo1ErLZPwAAAAAAgNU/AAAAPwkBAAAAAAAAAc4EAABUAAAAlpwugGDJ2T8AAAAAAIDVPwAAAD8JAQAAAAAAAAHPBAAAVAAAAMaetPBV7Nk/AAAAAACA1T8AAAA/GQEAAAAAAAAB0AQAAFQAAAA7oLg7pAPaPwAAAAAAgNU/AAAAPxkBAAAAAAAAAdEEAABUAAAAaqI+rJkm2j8AAAAAAIDVPwAAAD8oAQAAAAAAAAHSBAAAVAAAAJmkxByPSdo/AAAAAACA1T8AAAA/KAEAAAAAAAAB0wQAAFQAAADIpkqNhGzaPwAAAAAAgNU/AAAAPzgBAAAAAAAAAdQEAABUAAAA+KjQ/XmP2j8AAAAAAIDVPwAAAD84AQAAAAAAAAHVBAAAVAAAACerVm5vsto/AAAAAACA1T8AAAA/OAEAAAAAAAAB1gQAAFQAAABWrdzeZNXaPwAAAAAAgNU/AAAAP0gBAAAAAAAAAdcEAABUAAAAQLDkdAEE2z8AAAAAAIDVPwAAAD9XAQAAAAAAAAHYBAAAVAAAALWx6L9PG9s/AAAAAACA1T8AAAA/VwEAAAAAAAAB2QQAAFQAAADks24wRT7bPwAAAAAAgNU/AAAAP2cBAAAAAAAAAdoEAABUAAAAirf464h42z8AAAAAAIDVPwAAAD9nAQAAAAAAAAHbBAAAVAAAAHO6AIIlp9s/AAAAAACA1T8AAAA/dwEAAAAAAAAB3AQAAFQAAABdvQgYwtXbPwAAAAAAgNU/AAAAP3cBAAAAAAAAAd0EAABUAAAAAcGS0wUQ3D8AAAAAAIDVPwAAAD+GAQAAAAAAAAHeBAAAVAAAAKXEHI9JStw/AAAAAACA1T8AAAA/hgEAAAAAAAAB3wQAAFQAAAAEyShwNJDcPw4PDw8Pj9U/AAAAP5YBAAAAAAAAAeAEAABUAAAAqMyyK3jK3D8ODw8PD4/VPwAAAD+WAQAAAAAAAAHhBAAAVAAAAEzQPOe7BN0/HR4eHh6e1T8AAAA/pQEAAAAAAAAB4gQAAFQAAADw08ai/z7dPx0eHh4entU/AAAAP7UBAAAAAAAAAeMEAABUAAAAT9jSg+qE3T8tLS0tLa3VPwAAAD+1AQAAAAAAAAHkBAAAVAAAAPPbXD8uv90/LS0tLS2t1T8AAAA/tQEAAAAAAAAB5QQAAFQAAADd3mTVyu3dPzs8PDw8vNU/AAAAP8UBAAAAAAAAAeYEAABUAAAAx+Fsa2cc3j87PDw8PLzVPwAAAD/FAQAAAAAAAAHnBAAAVAAAAPfj8ttcP94/Ozw8PDy81T8AAAA/1AEAAAAAAAAB6AQAAFQAAAAl5nhMUmLeP0pLS0tLy9U/AAAAP9QBAAAAAAAAAekEAABUAAAAm+d8l6B53j9KS0tLS8vVPwAAAD/kAQAAAAAAAAHqBAAAVAAAAA/pgOLukN4/WlpaWlra1T8AAAA/5AEAAAAAAAAB6wQAAFQAAADJ6QIIlpzeP1paWlpa2tU/AAAAPwMCAAAAAAAAAewEAABUAAAAg+qELT2o3j9aWlpaWtrVPwAAAD8iAgAAAAAAAAHtBAAAVAAAAD/rBlPks94/aGlpaWnp1T8AAAA/MgIAAAAAAAAB7gQAAFQAAAD564h4i7/eP2hpaWlp6dU/AAAAP0ICAAAAAAAAAe8EAABUAAAAs+wKnjLL3j93eHh4ePjVPwAAAD9RAgAAAAAAAAHwBAAAVAAAACnuDumA4t4/d3h4eHj41T8AAAA/YQIAAAAAAAAB8QQAAFQAAACd7xI0z/neP3d4eHh4+NU/AAAAP3ECAAAAAAAAAfIEAABUAAAAV/CUWXYF3z+Hh4eHhwfWPwAAAD9xAgAAAAAAAAHzBAAAVAAAAM3xmKTEHN8/h4eHh4cH1j8AAAA/gAIAAAAAAAAB9AQAAFQAAABD85zvEjTfP4eHh4eHB9Y/AAAAP4ACAAAAAAAAAfUEAABUAAAA/fMeFbo/3z+Hh4eHhwfWPwAAAD+QAgAAAAAAAAH2BAAAVAAAAHH1ImAIV98/h4eHh4cH1j8AAAA/nwIAAAAAAAAB9wQAAFQAAAAr9qSFr2LfP4eHh4eHB9Y/AAAAP58CAAAAAAAAAfgEAABUAAAAIZsqNRKy2T///////3/UPwAAAD8AAAAAAAAAAAH5BAAAVAAAAGeaqA9rptk///////9/1D8AAAA/PgAAAAAAAAAB+gQAAFQAAACtmSbqw5rZP///////f9Q/AAAAP04AAAAAAAAAAfsEAABUAAAA8pikxByP2T8ODw8PD4/UPwAAAD9eAAAAAAAAAAH8BAAAVAAAAPKYpMQcj9k/HR4eHh6e1D8AAAA/XgAAAAAAAAAB/QQAAFQAAAB9l6B5znfZPx0eHh4entQ/AAAAP14AAAAAAAAAAf4EAABUAAAAfZegec532T8tLS0tLa3UPwAAAD9tAAAAAAAAAAH/BAAAVAAAAMOWHlQnbNk/Ozw8PDy81D8AAAA/bQAAAAAAAAABAAUAAFQAAAAIlpwugGDZPzs8PDw8vNQ/AAAAP30AAAAAAAAAAQEFAABUAAAACJacLoBg2T9KS0tLS8vUPwAAAD99AAAAAAAAAAECBQAAVAAAAE6VGgnZVNk/SktLS0vL1D8AAAA/jQAAAAAAAAABAwUAAFQAAABOlRoJ2VTZP1paWlpa2tQ/AAAAP40AAAAAAAAAAQQFAABUAAAAlJSY4zFJ2T9aWlpaWtrUPwAAAD+cAAAAAAAAAAEFBQAAVAAAANmTFr6KPdk/aGlpaWnp1D8AAAA/qgAAAAAAAAABBgUAAFQAAADZkxa+ij3ZP3d4eHh4+NQ/AAAAP7oAAAAAAAAAAQcFAABUAAAAH5OUmOMx2T+Hh4eHhwfVPwAAAD+6AAAAAAAAAAEIBQAAVAAAAGSSEnM8Jtk/h4eHh4cH1T8AAAA/yQAAAAAAAAABCQUAAFQAAABkkhJzPCbZP6SlpaWlJdU/AAAAP8kAAAAAAAAAAQoFAABUAAAAqpGQTZUa2T+kpaWlpSXVPwAAAD/ZAAAAAAAAAAELBQAAVAAAADWQjAJHA9k/tLS0tLQ01T8AAAA/6QAAAAAAAAABDAUAAFQAAAA1kIwCRwPZP8PDw8PDQ9U/AAAAP+kAAAAAAAAAAQ0FAABUAAAAe48K3Z/32D/Dw8PDw0PVPwAAAD/pAAAAAAAAAAEOBQAAVAAAAHuPCt2f99g/0dLS0tJS1T8AAAA/+AAAAAAAAAABDwUAAFQAAADAjoi3+OvYP9HS0tLSUtU/AAAAP/gAAAAAAAAAARAFAABUAAAAwI6It/jr2D/h4eHh4WHVPwAAAD8IAQAAAAAAAAERBQAAVAAAAAaOBpJR4Ng/4eHh4eFh1T8AAAA/GAEAAAAAAAABEgUAAFQAAABLjYRsqtTYP/Dw8PDwcNU/AAAAPzcBAAAAAAAAARMFAABUAAAAS42EbKrU2D8AAAAAAIDVPwAAAD9WAQAAAAAAAAEUBQAAVAAAAJGMAkcDydg/AAAAAACA1T8AAAA/ZgEAAAAAAAABFQUAAFQAAACRjAJHA8nYPw4PDw8Pj9U/AAAAP9MBAAAAAAAAARYFAABUAAAAkYwCRwPJ2D8dHh4eHp7VPwAAAD/jAQAAAAAAAAEXBQAAVAAAAJGMAkcDydg/LS0tLS2t1T8AAAA/4wEAAAAAAAABGAUAAFQAAABLjYRsqtTYPzs8PDw8vNU/AAAAP/IBAAAAAAAAARkFAABUAAAAS42EbKrU2D9KS0tLS8vVPwAAAD/yAQAAAAAAAAEaBQAAVAAAAAaOBpJR4Ng/SktLS0vL1T8AAAA/AgIAAAAAAAABGwUAAFQAAADAjoi3+OvYP2hpaWlp6dU/AAAAPwICAAAAAAAAARwFAABUAAAAe48K3Z/32D93eHh4ePjVPwAAAD8SAgAAAAAAAAEdBQAAVAAAADWQjAJHA9k/h4eHh4cH1j8AAAA/IQIAAAAAAAABHgUAAFQAAADvkA4o7g7ZP4eHh4eHB9Y/AAAAPyECAAAAAAAAAR8FAABUAAAAqpGQTZUa2T+WlpaWlhbWPwAAAD8xAgAAAAAAAAEgBQAAVAAAAGSSEnM8Jtk/lpaWlpYW1j8AAAA/MQIAAAAAAAABIQUAAFQAAAAfk5SY4zHZP6SlpaWlJdY/AAAAP0ACAAAAAAAAASIFAABUAAAA2ZMWvoo92T+kpaWlpSXWPwAAAD9AAgAAAAAAAAEjBQAAVAAAAJSUmOMxSdk/tLS0tLQ01j8AAAA/UAIAAAAAAAABJAUAAFQAAABOlRoJ2VTZP7S0tLS0NNY/AAAAP1ACAAAAAAAAASUFAABUAAAACJacLoBg2T+0tLS0tDTWPwAAAD9vAgAAAAAAAAEmBQAAVAAAAAiWnC6AYNk/w8PDw8ND1j8AAAA/jwIAAAAAAAABJwUAAFQAAAAIlpwugGDZP9HS0tLSUtY/AAAAP54CAAAAAAAAASgFAABUAAAAw5YeVCds2T/R0tLS0lLWPwAAAD/aAgAAAAAAAAEpBQAAVAAAAMOWHlQnbNk/4eHh4eFh1j8AAAA/2gIAAAAAAAAL</ink>
</athena>
</file>

<file path=customXml/item2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EAAAAT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0gsAAAAAAAAF6f///wxBY3Rpb25UeXBlVjEBAAAAB3ZhbHVlX18ACAIAAAAAAAAAAQUAAAAEAAAACRgAAAAJGQAAAEIOAAAAAAAAAeb////p////AAAAAAEGAAAABAAAAAkbAAAACRwAAAAFEgAAAAAAAAHj////6f///wAAAAABBwAAAAQAAAAJHgAAAAkfAAAAiBUAAAAAAAAB4P///+n///8AAAAAAQgAAAAEAAAACSEAAAAJIgAAALUmAAAAAAAAAd3////p////AAAAAAEJAAAABAAAAAkkAAAACSUAAAA5MgAAAAAAAAHa////6f///wAAAAABCgAAAAQAAAAJJwAAAAkoAAAAgjcAAAAAAAAB1////+n///8AAAAAAQsAAAAEAAAACSoAAAAJKwAAAPU9AAAAAAAAAdT////p////AAAAAAEMAAAABAAAAAktAAAACS4AAAD/TQAAAAAAAAHR////6f///wAAAAABDQAAAAQAAAAJMAAAAAkxAAAAVlsAAAAAAAABzv///+n///8AAAAAAQ4AAAAEAAAACTMAAAAJNAAAAAqBAAAAAAAAAcv////p////AAAAAAEPAAAABAAAAAk2AAAACTcAAAB/tQAAAAAAAAHI////6f///wAAAAABEAAAAAQAAAAJOQAAAAk6AAAAJ7kAAAAAAAABxf///+n///8AAAAAAREAAAAEAAAACTwAAAAJPQAAAGXCAAAAAAAAAcL////p////AAAAAAESAAAABAAAAAk/AAAACUAAAAA9yAAAAAAAAAG/////6f///wAAAAABEwAAAAQAAAAJQgAAAAlDAAAAr8sAAAAAAAABvP///+n///8AAAAABRQAAAANQ2xlYXJDYW52YXNWMQIAAAAJU3RhcnRUaW1lBFR5cGUABBAMQWN0aW9uVHlwZVYxAgAAAAIAAAB60gAAAAAAAAG7////6f///wAAAAAFFQAAAA9QZW5BdHRyaWJ1dGVzVjEKAAAAB19jb2xvckEHX2NvbG9yUgdfY29sb3JHB19jb2xvckIKRml0VG9DdXJ2ZQZIZWlnaHQOSWdub3JlUHJlc3N1cmUNSXNIaWdobGlnaHRlcgVTaGFwZQVXaWR0aAAAAAAAAAAABAACAgICAQYBAQxCcnVzaFNoYXBlVjECAAAABgIAAAD/AJ5JAAAAAAAAACJAAAAFuv///wxCcnVzaFNoYXBlVjEBAAAAB3ZhbHVlX18ACAIAAAABAAAAAAAAAAAAIkAFFgAAAApJbmtUcmFjZVYxAwAAAA1MaXN0YDErX2l0ZW1zDExpc3RgMStfc2l6ZQ9MaXN0YDErX3ZlcnNpb24EAAAYU2hhcmVkLklua2luZy5JbmtQb2ludFtdAgAAAAgIAgAAAAlHAAAADwAAAA8AAAABGAAAABUAAAD/AJ5JAAAAAAAAACJAAAABuP///7r///8BAAAAAAAAAAAAIkABGQAAABYAAAAJSQAAABAAAAAQAAAAARsAAAAVAAAA/wCeSQAAAAAAAAAiQAAAAbb///+6////AQAAAAAAAAAAACJAARwAAAAWAAAACUsAAAAMAAAADAAAAAEeAAAAFQAAAP8AnkkAAAAAAAAAIkAAAAG0////uv///wEAAAAAAAAAAAAiQAEfAAAAFgAAAAlNAAAADwAAAA8AAAABIQAAABUAAAD/AJ5JAAAAAAAAACJAAAABsv///7r///8BAAAAAAAAAAAAIkABIgAAABYAAAAJTwAAABEAAAARAAAAASQAAAAVAAAA/wCeSQAAAAAAAAAiQAAAAbD///+6////AQAAAAAAAAAAACJAASUAAAAWAAAACVEAAAAGAAAABgAAAAEnAAAAFQAAAP8AnkkAAAAAAAAAIkAAAAGu////uv///wEAAAAAAAAAAAAiQAEoAAAAFgAAAAlTAAAADwAAAA8AAAABKgAAABUAAAD/AJ5JAAAAAAAAACJAAAABrP///7r///8BAAAAAAAAAAAAIkABKwAAABYAAAAJVQAAABkAAAAZAAAAAS0AAAAVAAAA/wCeSQAAAAAAAAAiQAAAAar///+6////AQAAAAAAAAAAACJAAS4AAAAWAAAACVcAAACIAAAAiAAAAAEwAAAAFQAAAP8AnkkAAAAAAAAAIkAAAAGo////uv///wEAAAAAAAAAAAAiQAExAAAAFgAAAAlZAAAAHgAAAB4AAAABMwAAABUAAAD/AJ5JAAAAAAAAACJAAAABpv///7r///8BAAAAAAAAAAAAIkABNAAAABYAAAAJWwAAAA4AAAAOAAAAATYAAAAVAAAA/wCeSQAAAAAAAAAiQAAAAaT///+6////AQAAAAAAAAAAACJAATcAAAAWAAAACV0AAAAVAAAAFQAAAAE5AAAAFQAAAP8AnkkAAAAAAAAAIkAAAAGi////uv///wEAAAAAAAAAAAAiQAE6AAAAFgAAAAlfAAAALgAAAC4AAAABPAAAABUAAAD/AJ5JAAAAAAAAACJAAAABoP///7r///8BAAAAAAAAAAAAIkABPQAAABYAAAAJYQAAABcAAAAXAAAAAT8AAAAVAAAA/wCeSQAAAAAAAAAiQAAAAZ7///+6////AQAAAAAAAAAAACJAAUAAAAAWAAAACWMAAAAlAAAAJQAAAAFCAAAAFQAAAP8AnkkAAAAAAAAAIkAAAAGc////uv///wEAAAAAAAAAAAAiQAFDAAAAFgAAAAllAAAAIwAAACMAAAAHRwAAAAABAAAAEAAAAAQKSW5rUG9pbnRWMQIAAAAJZgAAAAlnAAAACWgAAAAJaQAAAAlqAAAACWsAAAAJbAAAAAltAAAACW4AAAAJbwAAAAlwAAAACXEAAAAJcgAAAAlzAAAACXQAAAAKB0kAAAAAAQAAABAAAAAECklua1BvaW50VjECAAAACXUAAAAJdgAAAAl3AAAACXgAAAAJeQAAAAl6AAAACXsAAAAJfAAAAAl9AAAACX4AAAAJfwAAAAmAAAAACYEAAAAJggAAAAmDAAAACYQAAAAHSwAAAAABAAAAEAAAAAQKSW5rUG9pbnRWMQIAAAAJhQAAAAmGAAAACYcAAAAJiAAAAAmJAAAACYoAAAAJiwAAAAmMAAAACY0AAAAJjgAAAAmPAAAACZAAAAANBAdNAAAAAAEAAAAQAAAABApJbmtQb2ludFYxAgAAAAmRAAAACZIAAAAJkwAAAAmUAAAACZUAAAAJlgAAAAmXAAAACZgAAAAJmQAAAAmaAAAACZsAAAAJnAAAAAmdAAAACZ4AAAAJnwAAAAoHTwAAAAABAAAAIAAAAAQKSW5rUG9pbnRWMQIAAAAJoAAAAAmhAAAACaIAAAAJowAAAAmkAAAACaUAAAAJpgAAAAmnAAAACagAAAAJqQAAAAmqAAAACasAAAAJrAAAAAmtAAAACa4AAAAJrwAAAAmwAAAADQ8HUQAAAAABAAAACAAAAAQKSW5rUG9pbnRWMQIAAAAJsQAAAAmyAAAACbMAAAAJtAAAAAm1AAAACbYAAAANAgdTAAAAAAEAAAAQAAAABApJbmtQb2ludFYxAgAAAAm3AAAACbgAAAAJuQAAAAm6AAAACbsAAAAJvAAAAAm9AAAACb4AAAAJvwAAAAnAAAAACcEAAAAJwgAAAAnDAAAACcQAAAAJxQAAAAoHVQAAAAABAAAAIAAAAAQKSW5rUG9pbnRWMQIAAAAJxgAAAAnHAAAACcgAAAAJyQAAAAnKAAAACcsAAAAJzAAAAAnNAAAACc4AAAAJzwAAAAnQAAAACdEAAAAJ0gAAAAnTAAAACdQAAAAJ1QAAAAnWAAAACdcAAAAJ2AAAAAnZAAAACdoAAAAJ2wAAAAncAAAACd0AAAAJ3gAAAA0HB1cAAAAAAQAAAAABAAAECklua1BvaW50VjEC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NeAdZAAAAAAEAAAAgAAAABApJbmtQb2ludFYxAgAAAAlnAQAACWgBAAAJaQEAAAlqAQAACWsBAAAJbAEAAAltAQAACW4BAAAJbwEAAAlwAQAACXEBAAAJcgEAAAlzAQAACXQBAAAJdQEAAAl2AQAACXcBAAAJeAEAAAl5AQAACXoBAAAJewEAAAl8AQAACX0BAAAJfgEAAAl/AQAACYABAAAJgQEAAAmCAQAACYMBAAAJhAEAAA0CB1sAAAAAAQAAABAAAAAECklua1BvaW50VjECAAAACYUBAAAJhgEAAAmHAQAACYgBAAAJiQEAAAmKAQAACYsBAAAJjAEAAAmNAQAACY4BAAAJjwEAAAmQAQAACZEBAAAJkgEAAA0CB10AAAAAAQAAACAAAAAECklua1BvaW50VjECAAAACZMBAAAJlAEAAAmVAQAACZYBAAAJlwEAAAmYAQAACZkBAAAJmgEAAAmbAQAACZwBAAAJnQEAAAmeAQAACZ8BAAAJoAEAAAmhAQAACaIBAAAJowEAAAmkAQAACaUBAAAJpgEAAAmnAQAADQsHXwAAAAABAAAAQAAAAAQKSW5rUG9pbnRWMQIA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0SB2EAAAAAAQAAACAAAAAECklua1BvaW50VjECAAAACdYBAAAJ1wEAAAnYAQAACdkBAAAJ2gEAAAnbAQAACdwBAAAJ3QEAAAneAQAACd8BAAAJ4AEAAAnhAQAACeIBAAAJ4wEAAAnkAQAACeUBAAAJ5gEAAAnnAQAACegBAAAJ6QEAAAnqAQAACesBAAAJ7AEAAA0JB2MAAAAAAQAAAEAAAAAECklua1BvaW50VjECAAAACe0BAAAJ7gEAAAnvAQAACfABAAAJ8QEAAAnyAQAACfMBAAAJ9AEAAAn1AQAACfYBAAAJ9wEAAAn4AQAACfkBAAAJ+gEAAAn7AQAACfwBAAAJ/QEAAAn+AQAACf8BAAAJAAIAAAkBAgAACQICAAAJAwIAAAkEAgAACQUCAAAJBgIAAAkHAgAACQgCAAAJCQIAAAkKAgAACQsCAAAJDAIAAAkNAgAACQ4CAAAJDwIAAAkQAgAACRECAAANGwdlAAAAAAEAAABAAAAABApJbmtQb2ludFYxAgAAAAkSAgAACRMCAAAJFAIAAAkVAgAACRYCAAAJFwIAAAkYAgAACRkCAAAJGgIAAAkbAgAACRwCAAAJHQIAAAkeAgAACR8CAAAJIAIAAAkhAgAACSICAAAJIwIAAAkkAgAACSUCAAAJJgIAAAknAgAACSgCAAAJKQIAAAkqAgAACSsCAAAJLAIAAAktAgAACS4CAAAJLwIAAAkwAgAACTECAAAJMgIAAAkzAgAACTQCAAANHQVmAAAACklua1BvaW50VjEEAAAAAVgBWQ5QcmVzc3VyZUZhY3RvcglUaW1lU3RhbXAAAAAABgYLEAIAAACMGBbHTHivP0Cbgek6x4o/AAAAPwAAAAAAAAAAAWcAAABmAAAA6Db+l9XZsD9Am4HpOseKPwAAAD8+AAAAAAAAAAFoAAAAZgAAAHTQ7tanMLI/QJuB6TrHij8AAAA/PgAAAAAAAAABaQAAAGYAAADy2FwgncCzP0Cbgek6x4o/AAAAP04AAAAAAAAAAWoAAABmAAAAuNgPW7hyuj8wA9N1jjWCPwAAAD9tAAAAAAAAAAFrAAAAZgAAACJQ+67QO7w/IF3nWCMRgD8AAAA/bQAAAAAAAAABbAAAAGYAAACKx+YC6QS+P0Bu93dw2Xs/AAAAP30AAAAAAAAAAW0AAABmAAAAKvJZN5givz9Abvd3cNl7PwAAAD99AAAAAAAAAAFuAAAAZgAAAO/WpzCSA8A/ICIgPpqQdz8AAAA/jAAAAAAAAAABbwAAAGYAAABS/WPARlnAPyDWSATER3M/AAAAP5wAAAAAAAAAAXAAAABmAAAAP2zhymmSwD8g1kgExEdzPwAAAD+cAAAAAAAAAAFxAAAAZgAAALYjIFD7rsA/INZIBMRHcz8AAAA/nAAAAAAAAAABcgAAAGYAAAAs217VjMvAPyDWSATER3M/AAAAPwkBAAAAAAAAAXMAAABmAAAALNte1YzLwD8gIiA+mpB3PwAAAD8JAQAAAAAAAAF0AAAAZgAAAKOSnVoe6MA/ICIgPpqQdz8AAAA/GAEAAAAAAAABdQAAAGYAAAA7zuwhuCXFPyAiID6akHc/AAAAPwAAAAAAAAAAAXYAAABmAAAAnfSosWx7xT8gIiA+mpB3PwAAAD8QAAAAAAAAAAF3AAAAZgAAAAEbZUEh0cU/ICIgPpqQdz8AAAA/EAAAAAAAAAABeAAAAGYAAADb+F9WZ0PGPyAiID6akHc/AAAAPxAAAAAAAAAAAXkAAABmAAAAtdZaa621xj8gIiA+mpB3PwAAAD8fAAAAAAAAAAF6AAAAZgAAAGuSUJU5msc/ICIgPpqQdz8AAAA/HwAAAAAAAAABewAAAGYAAAAfTka/xX7IPyAiID6akHc/AAAAPy8AAAAAAAAAAXwAAABmAAAANTD4eAa5yT8gIiA+mpB3PwAAAD8/AAAAAAAAAAF9AAAAZgAAAMPJ6LfYD8s/QG73d3DZez8AAAA/PwAAAAAAAAABfgAAAGYAAABTY9n2qmbMPyBd51gjEYA/AAAAPz8AAAAAAAAAAX8AAABmAAAA3/zJNX29zT8wA9N1jjWCPwAAAD9OAAAAAAAAAAGAAAAAZgAAAIMnPWos284/MAPTdY41gj8AAAA/TgAAAAAAAAABgQAAAGYAAACtmnEZStzPPzAD03WONYI/AAAAP14AAAAAAAAAAYIAAABmAAAAuvN0nNlD0D8wA9N1jjWCPwAAAD+JAAAAAAAAAAGDAAAAZgAAAGK+kWlFi9A/MAPTdY41gj8AAAA/qAAAAAAAAAABhAAAAGYAAADG5E35+eDQPzCpvpL5WYQ/AAAAP7gAAAAAAAAAAYUAAABmAAAAtAi7Dtrd2j9QQW0GpuuMPwAAAD8AAAAAAAAAAAGGAAAAZgAAANSKFmHXQds/UEFtBqbrjD8AAAA/AAAAAAAAAAABhwAAAGYAAABoxLA4ZsLbP1BBbQam64w/AAAAPw8AAAAAAAAAAYgAAABmAAAAdLWJlYZf3D9QQW0GpuuMPwAAAD8PAAAAAAAAAAGJAAAAZgAAAICmYvKm/Nw/UEFtBqbrjD8AAAA/HwAAAAAAAAABigAAAGYAAACMlztPx5ndP1BBbQam64w/AAAAPy8AAAAAAAAAAYsAAABmAAAAmIgUrOc23j9QQW0GpuuMPwAAAD8vAAAAAAAAAAGMAAAAZgAAAH5X6B1ORt8/QJuB6TrHij8AAAA/PgAAAAAAAAABjQAAAGYAAABYNeMylLjfP0D1lczPoog/AAAAPz4AAAAAAAAAAY4AAABmAAAA3q1PYSQH4D9AT6qvZH6GPwAAAD9OAAAAAAAAAAGPAAAAZgAAAJkJ7yNtFeA/MAPTdY41gj8AAAA/TgAAAAAAAAABkAAAAGYAAABUZY7mtSPgPzAD03WONYI/AAAAP10AAAAAAAAAAZEAAABmAAAARNbA4OMZ5D+wGZiuc6yRPwAAAD8AAAAAAAAAAAGSAAAAZgAAALqN/2V1NuQ/sOwNPam+kj8AAAA/TgAAAAAAAAABkwAAAGYAAACn/HxwmG/kP7iS+VkU45Q/AAAAP04AAAAAAAAAAZQAAABmAAAACyM5AE3F5D/AOOV2fweXPwAAAD9tAAAAAAAAAAGVAAAAZgAAAGt5oEMjhuU/yAtbBbUZmD8AAAA/bQAAAAAAAAABlgAAAGYAAACrTaw0/OLlP8gLWwW1GZg/AAAAP30AAAAAAAAAAZcAAABmAAAA7SG4JdU/5j/IC1sFtRmYPwAAAD99AAAAAAAAAAGYAAAAZgAAAC72wxaunOY/yAtbBbUZmD8AAAA/fQAAAAAAAAABmQAAAGYAAACRHICmYvLmP8gLWwW1GZg/AAAAP4wAAAAAAAAAAZoAAABmAAAAf4v9sIUr5z/IC1sFtRmYPwAAAD+MAAAAAAAAAAGbAAAAZgAAANPwi5c7T+c/yAtbBbUZmD8AAAA/nAAAAAAAAAABnAAAAGYAAABs+nq7qGTnP8A45XZ/B5c/AAAAP5wAAAAAAAAAAZ0AAABmAAAASajKHM1r5z/AZW/oSfWVPwAAAD+sAAAAAAAAAAGeAAAAZgAAAEmoyhzNa+c/uJL5WRTjlD8AAAA/6gAAAAAAAAABnwAAAGYAAACxntv4X1bnP7iS+VkU45Q/AAAAPwkBAAAAAAAAAaAAAABmAAAAsDJH89oRcD8qmZ9FMU65PwAAAD8AAAAAAAAAAAGhAAAAZgAAAIAhHpsLpHM/KpmfRTFOuT8AAAA/bQAAAAAAAAABogAAAGYAAADQZShxf7+CPyqZn0UxTrk/AAAAP30AAAAAAAAAAaMAAABmAAAA0LrBFPmsiz8qmZ9FMU65PwAAAD99AAAAAAAAAAGkAAAAZgAAAAi7Dtrd+pQ/KpmfRTFOuT8AAAA/fQAAAAAAAAABpQAAAGYAAACAh5PRb7GfPyqZn0UxTrk/AAAAP40AAAAAAAAAAaYAAABmAAAAaJCbpS7doz8qmZ9FMU65PwAAAD+NAAAAAAAAAAGnAAAAZgAAAKD2XaF3OKk/KpmfRTFOuT8AAAA/nAAAAAAAAAABqAAAAGYAAAAkoSpzNK+tPyqZn0UxTrk/AAAAP5wAAAAAAAAAAakAAABmAAAAwBT5rBtMsT8qmZ9FMU65PwAAAD+sAAAAAAAAAAGqAAAAZgAAABj7YQtXTrM/qq9kfhbFuD8AAAA/uwAAAAAAAAABqwAAAGYAAACmlFJKKaW0P+g6xxqJgLg/AAAAP7sAAAAAAAAAAawAAABmAAAARr/FftjCtT8mxim3+zu4PwAAAD/LAAAAAAAAAAGtAAAAZgAAAPp6u6hkp7Y/ZlGMU273tz8AAAA/ywAAAAAAAAABrgAAAGYAAADo6Tizh+C2P2ZRjFNu97c/AAAAP8sAAAAAAAAAAa8AAABmAAAAwsczyM1Stz+m3O7v4LK3PwAAAD/bAAAAAAAAAAGwAAAAZgAAAK42sdLwi7c/ptzu7+Cytz8AAAA/6gAAAAAAAAABsQAAAGYAAAB2HbS79SnsP6P6SuZnUcw/AAAAPwAAAAAAAAAAAbIAAABmAAAAECej32I/7D+j+krmZ1HMPwAAAD8vAAAAAAAAAAGzAAAAZgAAAEE6gSc9auw/o/pK5mdRzD8AAAA/XgAAAAAAAAABtAAAAGYAAAA2yoJCoqvtP6fNwHSdY80/AAAAP7wAAAAAAAAAAbUAAABmAAAAmnEZStzf7z+nzcB0nWPNPwAAAD+8AAAAAAAAAAG2AAAAZgAAAL7Dyei32O8/SRPywlZBzT8AAAA/KQEAAAAAAAABtwAAAGYAAABuYqXhFy/XP7ywVVCbgdE/AAAAPwAAAAAAAAAAAbgAAABmAAAAWtEi7Dpo1z/sDT2pvpLRPwAAAD9tAAAAAAAAAAG5AAAAZgAAAKpmXIYS99c/HGskAuKj0T8AAAA/bQAAAAAAAAABugAAAGYAAAC2VzXjMpTYP07IC1sFtdE/AAAAP20AAAAAAAAAAbsAAABmAAAAOgBNxeRN2T9+JfOzKMbRPwAAAD99AAAAAAAAAAG8AAAAZgAAAHgEBGrfFdo/fiXzsyjG0T8AAAA/jAAAAAAAAAABvQAAAGYAAABwZFrRIuzaP34l87MoxtE/AAAAP4wAAAAAAAAAAb4AAABmAAAAaMSwOGbC2z9+JfOzKMbRPwAAAD+cAAAAAAAAAAG/AAAAZgAAAGIkB6CpmNw/fiXzsyjG0T8AAAA/nAAAAAAAAAABwAAAAGYAAACeKL5EpGDdP07IC1sFtdE/AAAAP5wAAAAAAAAAAcEAAABmAAAArBmXocT93T8cayQC4qPRPwAAAD+oAAAAAAAAAAHCAAAAZgAAAIb3kbYKcN4/vLBVUJuB0T8AAAA/twAAAAAAAAABwwAAAGYAAACS6GoTKw3fP1z2hp5UX9E/AAAAP8cAAAAAAAAAAcQAAABmAAAACKCpmLwp3z9c9oaeVF/RPwAAAD/HAAAAAAAAAAHFAAAAZgAAAML7SFsFON8/LJmfRTFO0T8AAAA/1wAAAAAAAAABxgAAAGYAAAB0f78SRL2gP8r8LIpxytU/AAAAPwAAAAAAAAAAAccAAABmAAAAtNSle6L4oj/K/CyKccrVPwAAAD9wAAAAAAAAAAHIAAAAZgAAACJQ+67QO7w/+lkU45Tb1T8AAAA/fwAAAAAAAAAByQAAAGYAAAAemwukE3jCP8r8LIpxytU/AAAAP48AAAAAAAAAAcoAAABmAAAArTT84uXOwz/K/CyKccrVPwAAAD+PAAAAAAAAAAHLAAAAZgAAAGHw8Qxys8Q/yvwsinHK1T8AAAA/nwAAAAAAAAABzAAAAGYAAAAVrOc2/pfFP8r8LIpxytU/AAAAP58AAAAAAAAAAc0AAABmAAAA74niS0QKxj/K/CyKccrVPwAAAD+fAAAAAAAAAAHOAAAAZgAAAD8fHOYbmcY/yvwsinHK1T8AAAA/rgAAAAAAAAABzwAAAGYAAAAZ/Rb7YQvHP8r8LIpxytU/AAAAP64AAAAAAAAAAdAAAABmAAAABWyUBYVExz/K/CyKccrVPwAAAD++AAAAAAAAAAHRAAAAZgAAAPPaERCofcc/yvwsinHK1T8AAAA/zQAAAAAAAAAB0gAAAGYAAABrklCVOZrHP8r8LIpxytU/AAAAP80AAAAAAAAAAdMAAABmAAAA4UmPGsu2xz/K/CyKccrVPwAAAD/NAAAAAAAAAAHUAAAAZgAAAFcBzp9c08c/yvwsinHK1T8AAAA/3QAAAAAAAAAB1QAAAGYAAADNuAwl7u/HP8r8LIpxytU/AAAAP90AAAAAAAAAAdYAAABmAAAAzbgMJe7vxz+Yn0UxTrnVPwAAAD/tAAAAAAAAAAHXAAAAZgAAAEVwS6p/DMg/mJ9FMU651T8AAAA//AAAAAAAAAAB2AAAAGYAAAC7J4ovESnIP5ifRTFOudU/AAAAPwwBAAAAAAAAAdkAAABmAAAAMd/ItKJFyD+Yn0UxTrnVPwAAAD8cAQAAAAAAAAHaAAAAZgAAAKeWBzo0Ysg/mJ9FMU651T8AAAA/KwEAAAAAAAAB2wAAAGYAAACVBYVEV5vIP5ifRTFOudU/AAAAPzsBAAAAAAAAAdwAAABmAAAAgXQCT3rUyD9oQl7YKqjVPwAAAD87AQAAAAAAAAHdAAAAZgAAAPkrQdQL8cg/aEJe2Cqo1T8AAAA/SgEAAAAAAAAB3gAAAGYAAABv439ZnQ3JP2hCXtgqqNU/AAAAP1oBAAAAAAAAAd8AAABmAAAAJDu1PNChoT/iowl5YavYPwAAAD8AAAAAAAAAAAHgAAAAZgAAAAAZsFEWFKI/4qMJeWGr2D8AAAA/HwAAAAAAAAAB4QAAAGYAAADY9qpmXIaiP+KjCXlhq9g/AAAAPy8AAAAAAAAAAeIAAABmAAAAtNSle6L4oj/iowl5YavYPwAAAD8/AAAAAAAAAAHjAAAAZgAAAIyyoJDoaqM/EgHx0YS82D8AAAA/PwAAAAAAAAAB5AAAAGYAAABAbpa6dE+kPxIB8dGEvNg/AAAAPz8AAAAAAAAAAeUAAABmAAAA0AeH+UampT9CXtgqqM3YPwAAAD9OAAAAAAAAAAHmAAAAZgAAAGChdzgZ/aY/cru/g8ve2D8AAAA/XgAAAAAAAAAB5wAAAGYAAADsOmh361OoP3K7v4PL3tg/AAAAP14AAAAAAAAAAegAAABmAAAAfNRYtr2qqT/SdY41EgHZPwAAAD9tAAAAAAAAAAHpAAAAZgAAADCQTuBJj6o/0nWONRIB2T8AAAA/bQAAAAAAAAAB6gAAAGYAAACYBzo0YlisPwLTdY41Etk/AAAAP30AAAAAAAAAAesAAABmAAAAAH8liHohrj8C03WONRLZPwAAAD99AAAAAAAAAAHsAAAAZgAAAIwYFsdMeK8/MjBd51gj2T8AAAA/mQAAAAAAAAAB7QAAAGYAAAD8x4CNsqCwP2SNREB8NNk/AAAAP5kAAAAAAAAAAe4AAABmAAAAroN2tz6FsT9kjURAfDTZPwAAAD+oAAAAAAAAAAHvAAAAZgAAAGI/bOHKabI/ZI1EQHw02T8AAAA/qAAAAAAAAAAB8AAAAGYAAAAGat8VeoezP5TqK5mfRdk/AAAAP7gAAAAAAAAAAfEAAABmAAAAlAPQVEzetD+U6iuZn0XZPwAAAD+4AAAAAAAAAAHyAAAAZgAAACCdwJMeNbY/lOormZ9F2T8AAAA/yAAAAAAAAAAB8wAAAGYAAACcpS7dE8W3P5TqK5mfRdk/AAAAP8gAAAAAAAAAAfQAAABmAAAA8IuXO0/HuT+U6iuZn0XZPwAAAD/XAAAAAAAAAAH1AAAAZgAAACJQ+67QO7w/lOormZ9F2T8AAAA/5wAAAAAAAAAB9gAAAGYAAABQFF8iUrC+P5TqK5mfRdk/AAAAP+cAAAAAAAAAAfcAAABmAAAAP2zhymmSwD+U6iuZn0XZPwAAAD/nAAAAAAAAAAH4AAAAZgAAAES9EI/NBcI/lOormZ9F2T8AAAA/9gAAAAAAAAAB+QAAAGYAAADTVgHOn1zDP5TqK5mfRdk/AAAAP/YAAAAAAAAAAfoAAABmAAAA16cwkgPQxD+U6iuZn0XZPwAAAD8GAQAAAAAAAAH7AAAAZgAAAGVBIdHVJsY/lOormZ9F2T8AAAA/BgEAAAAAAAAB/AAAAGYAAAB9I9OKFmHHP5TqK5mfRdk/AAAAPxYBAAAAAAAAAf0AAABmAAAAlQWFRFebyD+U6iuZn0XZPwAAAD8WAQAAAAAAAAH+AAAAZgAAAK3nNv6X1ck/lOormZ9F2T8AAAA/JQEAAAAAAAAB/wAAAGYAAADXWmuttdbKP5TqK5mfRdk/AAAAPyUBAAAAAAAAAQABAABmAAAAAc6fXNPXyz+U6iuZn0XZPwAAAD81AQAAAAAAAAEBAQAAZgAAALWJlYZfvMw/lOormZ9F2T8AAAA/NQEAAAAAAAABAgEAAGYAAABpRYuw66DNP5TqK5mfRdk/AAAAP0UBAAAAAAAAAQMBAABmAAAAHQGB2neFzj+U6iuZn0XZPwAAAD9UAQAAAAAAAAEEAQAAZgAAANO8dgQEas8/lOormZ9F2T8AAAA/VAEAAAAAAAABBQEAAGYAAABEPDYXSCfQP5TqK5mfRdk/AAAAP1QBAAAAAAAAAQYBAABmAAAAHhoxLI6Z0D9kjURAfDTZPwAAAD9kAQAAAAAAAAEHAQAAZgAAADycjH6L/dA/ZI1EQHw02T8AAAA/ZAEAAAAAAAABCAEAAGYAAAAWeoeT0W/RP2SNREB8NNk/AAAAP3MBAAAAAAAAAQkBAABmAAAA8FeCqBfi0T8yMF3nWCPZPwAAAD9zAQAAAAAAAAEKAQAAZgAAAMo1fb1dVNI/MjBd51gj2T8AAAA/gwEAAAAAAAABCwEAAGYAAACkE3jSo8bSPzIwXedYI9k/AAAAP4MBAAAAAAAAAQwBAABmAAAACDo0Ylgc0z8yMF3nWCPZPwAAAD+TAQAAAAAAAAENAQAAZgAAACa8j7RVgNM/MjBd51gj2T8AAAA/kwEAAAAAAAABDgEAAGYAAACK4ktECtbTPzIwXedYI9k/AAAAP6IBAAAAAAAAAQ8BAABmAAAAqmSnlgc61D8yMF3nWCPZPwAAAD+iAQAAAAAAAAEQAQAAZgAAAAyLYya8j9Q/MjBd51gj2T8AAAA/sgEAAAAAAAABEQEAAGYAAABwsR+2cOXUPzIwXedYI9k/AAAAP8IBAAAAAAAAARIBAABmAAAASo8ay7ZX1T8yMF3nWCPZPwAAAD/CAQAAAAAAAAETAQAAZgAAAK611lprrdU/MjBd51gj2T8AAAA/wgEAAAAAAAABFAEAAGYAAADMNzKtaBHWPzIwXedYI9k/AAAAP9EBAAAAAAAAARUBAABmAAAAMF7uPB1n1j8C03WONRLZPwAAAD/hAQAAAAAAAAEWAQAAZgAAAAo86VFj2dY/0nWONRIB2T8AAAA/4QEAAAAAAAABFwEAAGYAAABuYqXhFy/XP9J1jjUSAdk/AAAAP+EBAAAAAAAAARgBAABmAAAAjOQANBWT1z+iGKfc7u/YPwAAAD/wAQAAAAAAAAEZAQAAZgAAAPAKvcPJ6Nc/cru/g8ve2D8AAAA/AAIAAAAAAAABGgEAAGYAAAAOjRgWx0zYP3K7v4PL3tg/AAAAPwACAAAAAAAAARsBAABmAAAAcrPUpXui2D9yu7+Dy97YPwAAAD8QAgAAAAAAAAEcAQAAZgAAAJI1MPh4Btk/Ql7YKqjN2D8AAAA/EAIAAAAAAAABHQEAAGYAAAD0W+yHLVzZP0Je2Cqozdg/AAAAPx8CAAAAAAAAAR4BAABmAAAAWIKoF+Kx2T9CXtgqqM3YPwAAAD8fAgAAAAAAAAEfAQAAZgAAALyoZKeWB9o/Ql7YKqjN2D8AAAA/LwIAAAAAAAABIAEAAGYAAAAgzyA3S13aP0Je2Cqozdg/AAAAPy8CAAAAAAAAASEBAABmAAAAhPXcxv+y2j9CXtgqqM3YPwAAAD8vAgAAAAAAAAEiAQAAZgAAACzA+ZNr+to/Ql7YKqjN2D8AAAA/PwIAAAAAAAABIwEAAGYAAADUihZh10HbP0Je2Cqozdg/AAAAP04CAAAAAAAAASQBAABmAAAAwPmTa/p62z9CXtgqqM3YPwAAAD9OAgAAAAAAAAElAQAAZgAAAK5oEXYdtNs/Ql7YKqjN2D8AAAA/XgIAAAAAAAABJgEAAGYAAACa146AQO3bP0Je2Cqozdg/AAAAP14CAAAAAAAAAScBAABmAAAAzOpsyBoY3D9CXtgqqM3YPwAAAD9tAgAAAAAAAAEoAQAAZgAAALpZ6tI9Udw/Ql7YKqjN2D8AAAA/bQIAAAAAAAABKQEAAGYAAACmyGfdYIrcP0Je2Cqozdg/AAAAP30CAAAAAAAAASoBAABmAAAA2NtFJTu13D9CXtgqqM3YPwAAAD99AgAAAAAAAAErAQAAZgAAAMRKwy9e7tw/Ql7YKqjN2D8AAAA/jQIAAAAAAAABLAEAAGYAAACyuUA6gSfdP0Je2Cqozdg/AAAAP40CAAAAAAAAAS0BAABmAAAAFuD8yTV93T9CXtgqqM3YPwAAAD+cAgAAAAAAAAEuAQAAZgAAAL6qGZehxN0/Ql7YKqjN2D8AAAA/pwIAAAAAAAABLwEAAGYAAABmdTZkDQzeP0Je2Cqozdg/AAAAP7cCAAAAAAAAATABAABmAAAAhveRtgpw3j9CXtgqqM3YPwAAAD+3AgAAAAAAAAExAQAAZgAAAC7CroN2t94/Ql7YKqjN2D8AAAA/xwIAAAAAAAABMgEAAGYAAACS6GoTKw3fP0Je2Cqozdg/AAAAP8cCAAAAAAAAATMBAABmAAAA9A4no99i3z9CXtgqqM3YPwAAAD/WAgAAAAAAAAE0AQAAZgAAAOJ9pK0CnN8/Ql7YKqjN2D8AAAA/1gIAAAAAAAABNQEAAGYAAADO7CG4JdXfP0Je2Cqozdg/AAAAP+YCAAAAAAAAATYBAABmAAAA3q1PYSQH4D9CXtgqqM3YPwAAAD/mAgAAAAAAAAE3AQAAZgAAADIT3kfaKuA/cru/g8ve2D8AAAA/9QIAAAAAAAABOAEAAGYAAACoyhzNa0fgP3K7v4PL3tg/AAAAP/UCAAAAAAAAATkBAABmAAAAH4JbUv1j4D+iGKfc7u/YPwAAAD8FAwAAAAAAAAE6AQAAZgAAAHPn6Tizh+A/ohin3O7v2D8AAAA/FQMAAAAAAAABOwEAAGYAAADHTHgfaavgP6IYp9zu79g/AAAAPxUDAAAAAAAAATwBAABmAAAAPgS3pPrH4D/SdY41EgHZPwAAAD8VAwAAAAAAAAE9AQAAZgAAALS79SmM5OA/0nWONRIB2T8AAAA/NAMAAAAAAAABPgEAAGYAAABchhL39yvhPwLTdY41Etk/AAAAPzQDAAAAAAAAAT8BAABmAAAAseug3a1P4T8C03WONRLZPwAAAD80AwAAAAAAAAFAAQAAZgAAAMCszoasgeE/AtN1jjUS2T8AAAA/RAMAAAAAAAABQQEAAGYAAADyv6zOhqzhPwLTdY41Etk/AAAAP1MDAAAAAAAAAUIBAABmAAAAAYHad4Xe4T8yMF3nWCPZPwAAAD9jAwAAAAAAAAFDAQAAZgAAAEJV5mheO+I/MjBd51gj2T8AAAA/YwMAAAAAAAABRAEAAGYAAACWunRPFF/iPzIwXedYI9k/AAAAP2MDAAAAAAAAAUUBAABmAAAADnKz1KV74j8yMF3nWCPZPwAAAD9yAwAAAAAAAAFGAQAAZgAAAIQp8lk3mOI/MjBd51gj2T8AAAA/ggMAAAAAAAABRwEAAGYAAAC2PNChEcPiPzIwXedYI9k/AAAAP4IDAAAAAAAAAUgBAABmAAAATka/xX7Y4j8yMF3nWCPZPwAAAD+SAwAAAAAAAAFJAQAAZgAAAAmiXojH5uI/MjBd51gj2T8AAAA/kgMAAAAAAAABSgEAAGYAAADF/f1KEPXiPzIwXedYI9k/AAAAP6EDAAAAAAAAAUsBAABmAAAAXgftbn0K4z8yMF3nWCPZPwAAAD+hAwAAAAAAAAFMAQAAZgAAAPYQ3JLqH+M/MjBd51gj2T8AAAA/sQMAAAAAAAABTQEAAGYAAACQGsu2VzXjPzIwXedYI9k/AAAAP8EDAAAAAAAAAU4BAABmAAAABtIJPOlR4z8yMF3nWCPZPwAAAD/QAwAAAAAAAAFPAQAAZgAAABWTN+Xng+M/MjBd51gj2T8AAAA/4AMAAAAAAAABUAEAAGYAAACqzNG8dgTkPzIwXedYI9k/AAAAPy4EAAAAAAAAAVEBAABmAAAA/OLlztNx5j+0GZiuc6zZPwAAAD8uBAAAAAAAAAFSAQAAZgAAAJXs1PJAh+Y/tBmYrnOs2T8AAAA/LgQAAAAAAAABUwEAAGYAAABRSHS1iZXmP7QZmK5zrNk/AAAAPz4EAAAAAAAAAVQBAABmAAAALvbDFq6c5j+0GZiuc6zZPwAAAD8+BAAAAAAAAAFVAQAAZgAAAAykE3jSo+Y/tBmYrnOs2T8AAAA/bAQAAAAAAAABVgEAAGYAAADH/7I6G7LmP7QZmK5zrNk/AAAAP5sEAAAAAAAAAVcBAABmAAAAgltS/WPA5j+0GZiuc6zZPwAAAD+bBAAAAAAAAAFYAQAAZgAAABtlQSHR1eY/tBmYrnOs2T8AAAA/mwQAAAAAAAABWQEAAGYAAACRHICmYvLmP7QZmK5zrNk/AAAAP6sEAAAAAAAAAVoBAABmAAAAKyZvys8H5z+0GZiuc6zZPwAAAD+rBAAAAAAAAAFbAQAAZgAAAMMvXu48Hec/tBmYrnOs2T8AAAA/uwQAAAAAAAABXAEAAGYAAAB/i/2whSvnP4S8sFVQm9k/AAAAP7sEAAAAAAAAAV0BAABmAAAAF5Xs1PJA5z+EvLBVUJvZPwAAAD/KBAAAAAAAAAFeAQAAZgAAALGe2/hfVuc/hLywVVCb2T8AAAA/ygQAAAAAAAABXwEAAGYAAACOTCtahF3nP4S8sFVQm9k/AAAAP8oEAAAAAAAAAWABAABmAAAAbPp6u6hk5z+EvLBVUJvZPwAAAD/ZBAAAAAAAAAFhAQAAZgAAACdWGn7xcuc/VF/J/CyK2T8AAAA/2QQAAAAAAAABYgEAAGYAAAAEBGrfFXrnP1Rfyfwsitk/AAAAP+kEAAAAAAAAAWMBAABmAAAA47G5QDqB5z9UX8n8LIrZPwAAAD/pBAAAAAAAAAFkAQAAZgAAAMBfCaJeiOc/VF/J/CyK2T8AAAA/CAUAAAAAAAABZQEAAGYAAACeDVkDg4/nP1Rfyfwsitk/AAAAPwgFAAAAAAAAAWYBAABmAAAAe7uoZKeW5z8kAuKjCXnZPwAAAD8YBQAAAAAAAAFnAQAAZgAAABZ6h5PRb9E/4pTb/R1c3j8AAAA/AAAAAAAAAAABaAEAAGYAAAC+RKRgPbfRP0JPqq9kft4/AAAAP30AAAAAAAAAAWkBAABmAAAAhJEcgKZi0j9yrJEIiI/ePwAAAD+NAAAAAAAAAAFqAQAAZgAAAMKV0yShKtM/pAl5Yaug3j8AAAA/jQAAAAAAAAABawEAAGYAAAC69SmM5ADUP9RmYLrOsd4/AAAAP50AAAAAAAAAAWwBAABmAAAAcLEftnDl1D80IS9sFdTePwAAAD+sAAAAAAAAAAFtAQAAZgAAANgoCwqJrtY/lNv9HVz23j8AAAA/rAAAAAAAAAABbgEAAGYAAABGQKD2XaHXP8Q45XZ/B98/AAAAP6wAAAAAAAAAAW8BAABmAAAAyui32A9b2D/EOOV2fwffPwAAAD+8AAAAAAAAAAFwAQAAZgAAAEyRz7rBFNk/9pXMz6IY3z8AAAA/ywAAAAAAAAABcQEAAGYAAABYgqgX4rHZP/aVzM+iGN8/AAAAP8sAAAAAAAAAAXIBAABmAAAA7rtC73Ay2j8k87MoxinfPwAAAD/LAAAAAAAAAAFzAQAAZgAAAAw+nkFulto/JPOzKMYp3z8AAAA/2wAAAAAAAAABdAEAAGYAAAC0CLsO2t3aPyTzsyjGKd8/AAAAP+sAAAAAAAAAAXUBAABmAAAAXNPX20Ul2z9WUJuB6TrfPwAAAD/rAAAAAAAAAAF2AQAAZgAAAMD5k2v6ets/VlCbgek63z8AAAA/+gAAAAAAAAABdwEAAGYAAACuaBF2HbTbP1ZQm4HpOt8/AAAAP/oAAAAAAAAAAXgBAABmAAAAEI/NBdIJ3D9WUJuB6TrfPwAAAD/6AAAAAAAAAAF5AQAAZgAAAOpsyBoYfNw/VlCbgek63z8AAAA/CgEAAAAAAAABegEAAGYAAADESsMvXu7cP4atgtoMTN8/AAAAPxoBAAAAAAAAAXsBAABmAAAAWoRdB+1u3T+GrYLaDEzfPwAAAD8pAQAAAAAAAAF8AQAAZgAAAKwZl6HE/d0/hq2C2gxM3z8AAAA/KQEAAAAAAAABfQEAAGYAAAByZg/BLaneP4atgtoMTN8/AAAAPykBAAAAAAAAAX4BAABmAAAAflfoHU5G3z+GrYLaDEzfPwAAAD85AQAAAAAAAAF/AQAAZgAAAEakYD238d8/hq2C2gxM3z8AAAA/SAEAAAAAAAABgAEAAGYAAACoyhzNa0fgP4atgtoMTN8/AAAAP0gBAAAAAAAAAYEBAABmAAAAc+fpOLOH4D+GrYLaDEzfPwAAAD9IAQAAAAAAAAGCAQAAZgAAAGBWZ0PWwOA/VlCbgek63z8AAAA/WAEAAAAAAAABgwEAAGYAAAC0u/UpjOTgPyTzsyjGKd8/AAAAP3cBAAAAAAAAAYQBAABmAAAAoSpzNK8d4T/2lczPohjfPwAAAD+HAQAAAAAAAAGFAQAAZgAAACLqhXhsLrA/HGskAuKj5T8AAAA/AAAAAAAAAAABhgEAAGYAAADUpXui+BKxPxxrJALio+U/AAAAP30AAAAAAAAAAYcBAABmAAAAYj9s4cppsj8cayQC4qPlPwAAAD+NAAAAAAAAAAGIAQAAZgAAAMy2VzXjMrQ/TcgLWwW15T8AAAA/nQAAAAAAAAABiQEAAGYAAAAgncCTHjW2P03IC1sFteU/AAAAP50AAAAAAAAAAYoBAABmAAAAPNChEcPiuD/ldn8Hl73lPwAAAD+dAAAAAAAAAAGLAQAAZgAAAGyUBYVEV7s/5XZ/B5e95T8AAAA/rAAAAAAAAAABjAEAAGYAAAB2NmQNDD6+P+V2fweXveU/AAAAP6wAAAAAAAAAAY0BAABmAAAAybSiRdh1wD/ldn8Hl73lPwAAAD+8AAAAAAAAAAGOAQAAZgAAAOCWVP8YsME/5XZ/B5e95T8AAAA/vAAAAAAAAAABjwEAAGYAAAAemwukE3jCP+V2fweXveU/AAAAP8wAAAAAAAAAAZABAABmAAAAbzBFPusGwz9NyAtbBbXlPwAAAD/MAAAAAAAAAAGRAQAAZgAAAFyfwkgOQMM/TcgLWwW15T8AAAA/2wAAAAAAAAABkgEAAGYAAADTVgHOn1zDP03IC1sFteU/AAAAP/oAAAAAAAAAAZMBAABmAAAAw8not9gPyz+FrYLaDEzrPwAAAD8AAAAAAAAAAAGUAQAAZgAAACfwpEeNZcs/tQpqMzBd6z8AAAA/egAAAAAAAAABlQEAAGYAAAABzp9c09fLP0653d/BZes/AAAAP3oAAAAAAAAAAZYBAABmAAAAU2PZ9qpmzD/mZ1GMU27rPwAAAD+JAAAAAAAAAAGXAQAAZgAAAI9nkJulLs0/fRbFOOV26z8AAAA/iQAAAAAAAAABmAEAAGYAAABDI4bFMRPOPxbFOOV2f+s/AAAAP5kAAAAAAAAAAZkBAABmAAAAb5a6dE8Uzz+uc6yRCIjrPwAAAD+ZAAAAAAAAAAGaAQAAZgAAAIjgllT/GNA/RiIgPpqQ6z8AAAA/qQAAAAAAAAABmwEAAGYAAACmYvKm/HzQP0YiID6akOs/AAAAP6kAAAAAAAAAAZwBAABmAAAAxuRN+fng0D/e0JPqK5nrPwAAAD+4AAAAAAAAAAGdAQAAZgAAALJTywMdGtE/3tCT6iuZ6z8AAAA/uAAAAAAAAAABngEAAGYAAADkZqlL90TRP97Qk+ormes/AAAAP8gAAAAAAAAAAZ8BAABmAAAAFnqHk9Fv0T/e0JPqK5nrPwAAAD/YAAAAAAAAAAGgAQAAZgAAANLVJlYaftE/3tCT6iuZ6z8AAAA/5wAAAAAAAAABoQEAAGYAAABIjWXbq5rRP97Qk+ormes/AAAAP+cAAAAAAAAAAaIBAABmAAAAAukEnvSo0T/e0JPqK5nrPwAAAD/3AAAAAAAAAAGjAQAAZgAAAL5EpGA9t9E/3tCT6iuZ6z8AAAA/BgEAAAAAAAABpAEAAGYAAAB6oEMjhsXRP97Qk+ormes/AAAAPxYBAAAAAAAAAaUBAABmAAAANPzi5c7T0T/e0JPqK5nrPwAAAD8WAQAAAAAAAAGmAQAAZgAAAPBXgqgX4tE/3tCT6iuZ6z8AAAA/JgEAAAAAAAABpwEAAGYAAACssyFrYPDRP97Qk+ormes/AAAAPyYBAAAAAAAAAagBAABmAAAAyui32A9b2D8WxTjldn/rPwAAAD8AAAAAAAAAAAGpAQAAZgAAAIREV5tYadg/FsU45XZ/6z8AAAA/DwAAAAAAAAABqgEAAGYAAABAoPZdoXfYPxbFOOV2f+s/AAAAPz4AAAAAAAAAAasBAABmAAAAtlc14zKU2D8WxTjldn/rPwAAAD9eAAAAAAAAAAGsAQAAZgAAAOhqEysNv9g/FsU45XZ/6z8AAAA/bQAAAAAAAAABrQEAAGYAAABgIlKwntvYPxbFOOV2f+s/AAAAP20AAAAAAAAAAa4BAABmAAAA1tmQNTD42D8WxTjldn/rPwAAAD9tAAAAAAAAAAGvAQAAZgAAAEyRz7rBFNk/FsU45XZ/6z8AAAA/hwAAAAAAAAABsAEAAGYAAAB+pK0CnD/ZPxbFOOV2f+s/AAAAP5YAAAAAAAAAAbEBAABmAAAAsLeLSnZq2T8WxTjldn/rPwAAAD+WAAAAAAAAAAGyAQAAZgAAACZvys8Hh9k/FsU45XZ/6z8AAAA/lgAAAAAAAAABswEAAGYAAAAU3kfaKsDZPxbFOOV2f+s/AAAAP6YAAAAAAAAAAbQBAABmAAAARvElIgXr2T8WxTjldn/rPwAAAD+mAAAAAAAAAAG1AQAAZgAAAHgEBGrfFdo/FsU45XZ/6z8AAAA/tgAAAAAAAAABtgEAAGYAAACqF+KxuUDaPxbFOOV2f+s/AAAAP7YAAAAAAAAAAbcBAABmAAAAloZfvNx52j99FsU45XbrPwAAAD/FAAAAAAAAAAG4AQAAZgAAAAw+nkFulto/fRbFOOV26z8AAAA/xQAAAAAAAAABuQEAAGYAAACE9dzG/7LaP30WxTjldus/AAAAP9UAAAAAAAAAAboBAABmAAAAtAi7Dtrd2j99FsU45XbrPwAAAD/lAAAAAAAAAAG7AQAAZgAAAOYbmVa0CNs/fRbFOOV26z8AAAA/5QAAAAAAAAABvAEAAGYAAAAYL3eejjPbP+ZnUYxTbus/AAAAP+UAAAAAAAAAAb0BAABmAAAAjua1IyBQ2z/mZ1GMU27rPwAAAD/0AAAAAAAAAAG+AQAAZgAAAMD5k2v6ets/5mdRjFNu6z8AAAA/9AAAAAAAAAABvwEAAGYAAAA2sdLwi5fbP0653d/BZes/AAAAPwQBAAAAAAAAAcABAABmAAAAaMSwOGbC2z9Oud3fwWXrPwAAAD8EAQAAAAAAAAHBAQAAZgAAAJrXjoBA7ds/Trnd38Fl6z8AAAA/EwEAAAAAAAABwgEAAGYAAAAQj80F0gncP7UKajMwXes/AAAAPxMBAAAAAAAAAcMBAABmAAAAiEYMi2Mm3D+1CmozMF3rPwAAAD8jAQAAAAAAAAHEAQAAZgAAAHS1iZWGX9w/tQpqMzBd6z8AAAA/IwEAAAAAAAABxQEAAGYAAADqbMgaGHzcP7UKajMwXes/AAAAPzMBAAAAAAAAAcYBAABmAAAAYiQHoKmY3D8eXPaGnlTrPwAAAD8zAQAAAAAAAAHHAQAAZgAAAByApmLyptw/Hlz2hp5U6z8AAAA/QgEAAAAAAAAByAEAAGYAAADY20UlO7XcPx5c9oaeVOs/AAAAP1IBAAAAAAAAAckBAABmAAAAkjfl54PD3D8eXPaGnlTrPwAAAD9SAQAAAAAAAAHKAQAAZgAAAE6ThKrM0dw/Hlz2hp5U6z8AAAA/UgEAAAAAAAABywEAAGYAAAAK7yNtFeDcPx5c9oaeVOs/AAAAP2IBAAAAAAAAAcwBAABmAAAAxErDL17u3D+FrYLaDEzrPwAAAD9iAQAAAAAAAAHNAQAAZgAAAICmYvKm/Nw/ha2C2gxM6z8AAAA/cQEAAAAAAAABzgEAAGYAAAA8AgK17wrdP4WtgtoMTOs/AAAAP4EBAAAAAAAAAc8BAABmAAAA9l2hdzgZ3T/t/g4ue0PrPwAAAD+gAQAAAAAAAAHQAQAAZgAAALK5QDqBJ90/7f4OLntD6z8AAAA/oAEAAAAAAAAB0QEAAGYAAABsFeD8yTXdP+3+Di57Q+s/AAAAP7ABAAAAAAAAAdIBAABmAAAAKHF/vxJE3T/t/g4ue0PrPwAAAD+wAQAAAAAAAAHTAQAAZgAAAChxf78SRN0/VlCbgek66z8AAAA/vwEAAAAAAAAB1AEAAGYAAADkzB6CW1LdP1ZQm4HpOus/AAAAP88BAAAAAAAAAdUBAABmAAAAnii+RKRg3T9WUJuB6TrrPwAAAD8tAgAAAAAAAAHWAQAAZgAAAMzqbMgaGNw/FsU45XZ/6z8AAAA/AAAAAAAAAAAB1wEAAGYAAACIRgyLYybcPxbFOOV2f+s/AAAAPwAAAAAAAAAAAdgBAABmAAAA/v1KEPVC3D8WxTjldn/rPwAAAD8QAAAAAAAAAAHZAQAAZgAAALpZ6tI9Udw/FsU45XZ/6z8AAAA/EAAAAAAAAAAB2gEAAGYAAADqbMgaGHzcPxbFOOV2f+s/AAAAPx8AAAAAAAAAAdsBAABmAAAApshn3WCK3D8WxTjldn/rPwAAAD8fAAAAAAAAAAHcAQAAZgAAANjbRSU7tdw/FsU45XZ/6z8AAAA/LwAAAAAAAAAB3QEAAGYAAABOk4SqzNHcPxbFOOV2f+s/AAAAPy8AAAAAAAAAAd4BAABmAAAAgKZi8qb83D8WxTjldn/rPwAAAD8+AAAAAAAAAAHfAQAAZgAAAPZdoXc4Gd0/rnOskQiI6z8AAAA/PgAAAAAAAAAB4AEAAGYAAAAocX+/EkTdP65zrJEIiOs/AAAAP04AAAAAAAAAAeEBAABmAAAAnii+RKRg3T+uc6yRCIjrPwAAAD9OAAAAAAAAAAHiAQAAZgAAABbg/Mk1fd0/rnOskQiI6z8AAAA/XgAAAAAAAAAB4wEAAGYAAACMlztPx5ndP65zrJEIiOs/AAAAP20AAAAAAAAAAeQBAABmAAAABE961Fi23T+uc6yRCIjrPwAAAD9tAAAAAAAAAAHlAQAAZgAAAHoGuVnq0t0/rnOskQiI6z8AAAA/fQAAAAAAAAAB5gEAAGYAAADwvffee+/dP65zrJEIiOs/AAAAP30AAAAAAAAAAecBAABmAAAAZnU2ZA0M3j+uc6yRCIjrPwAAAD99AAAAAAAAAAHoAQAAZgAAAN4sdemeKN4/rnOskQiI6z8AAAA/jQAAAAAAAAAB6QEAAGYAAABU5LNuMEXeP65zrJEIiOs/AAAAP6wAAAAAAAAAAeoBAABmAAAAhveRtgpw3j+uc6yRCIjrPwAAAD/qAAAAAAAAAAHrAQAAZgAAAKR57QgI1N4/FsU45XZ/6z8AAAA/6gAAAAAAAAAB7AEAAGYAAABg1YzLUOLePxbFOOV2f+s/AAAAPwoBAAAAAAAAAe0BAABmAAAArLMha2Dw0T9nYLrOsUbuPwAAAD8AAAAAAAAAAAHuAQAAZgAAAGYPwS2p/tE/Z2C6zrFG7j8AAAA/PwAAAAAAAAAB7wEAAGYAAACYIp91gynSP5e9oSfVV+4/AAAAP04AAAAAAAAAAfABAABmAAAADtrd+hRG0j9fyfwsinHuPwAAAD9OAAAAAAAAAAHxAQAAZgAAAPxIWwU4f9I/J9VXMj+L7j8AAAA/XgAAAAAAAAAB8gEAAGYAAAByAJqKyZvSP+/gsjf0pO4/AAAAP14AAAAAAAAAAfMBAABmAAAApBN40qPG0j8fPpqQF7buPwAAAD9uAAAAAAAAAAH0AQAAZgAAANYmVhp+8dI/f/hoQl7Y7j8AAAA/fQAAAAAAAAAB9QEAAGYAAACQgvXcxv/SPxen3O7v4O4/AAAAP30AAAAAAAAAAfYBAABmAAAAwpXTJKEq0z/hsjf0pPruPwAAAD99AAAAAAAAAAH3AQAAZgAAADhNEqoyR9M/ERAfTcgL7z8AAAA/jQAAAAAAAAAB+AEAAGYAAACwBFEvxGPTP0FtBqbrHO8/AAAAP40AAAAAAAAAAfkBAABmAAAAamDw8Qxy0z/ZG3pSfSXvPwAAAD+dAAAAAAAAAAH6AQAAZgAAACa8j7RVgNM/CXlhq6A27z8AAAA/nQAAAAAAAAAB+wEAAGYAAADiFy93no7TP6En1VcyP+8/AAAAP6wAAAAAAAAAAfwBAABmAAAAnHPOOeec0z851kgExEfvPwAAAD+sAAAAAAAAAAH9AQAAZgAAAJxzzjnnnNM/0YS8sFVQ7z8AAAA/vAAAAAAAAAAB/gEAAGYAAABYz238L6vTP9GEvLBVUO8/AAAAP8sAAAAAAAAAAf8BAABmAAAAWM9t/C+r0z9rMzBd51jvPwAAAD/bAAAAAAAAAAEAAgAAZgAAABIrDb94udM/azMwXedY7z8AAAA/2wAAAAAAAAABAQIAAGYAAAASKw2/eLnTPwHiowl5Ye8/AAAAP+sAAAAAAAAAAQICAABmAAAAzoasgcHH0z+ZkBe2CmrvPwAAAD/6AAAAAAAAAAEDAgAAZgAAAEQ+6wZT5NM/Mz+LYpxy7z8AAAA/+gAAAAAAAAABBAIAAGYAAAC69SmM5ADUP2Occru/g+8/AAAAP/oAAAAAAAAAAQUCAABmAAAAdlHJTi0P1D/7SuZnUYzvPwAAAD8KAQAAAAAAAAEGAgAAZgAAADKtaBF2HdQ/+0rmZ1GM7z8AAAA/GgEAAAAAAAABBwIAAGYAAACqZKeWBzrUPyuozcB0ne8/AAAAPxoBAAAAAAAAAQgCAABmAAAAZMBGWVBI1D/DVkFtBqbvPwAAAD8pAQAAAAAAAAEJAgAAZgAAACAc5huZVtQ/w1ZBbQam7z8AAAA/KQEAAAAAAAABCgIAAGYAAACW0yShKnPUP1sFtRmYru8/AAAAPykBAAAAAAAAAQsCAABmAAAAUi/EY3OB1D/zsyjGKbfvPwAAAD9IAQAAAAAAAAEMAgAAZgAAAAyLYya8j9Q/87Moxim37z8AAAA/SAEAAAAAAAABDQIAAGYAAAAMi2MmvI/UP4tinHK7v+8/AAAAP0gBAAAAAAAAAQ4CAABmAAAAyOYC6QSe1D+LYpxyu7/vPwAAAD9YAQAAAAAAAAEPAgAAZgAAAMjmAukEntQ/IxEQH03I7z8AAAA/aAEAAAAAAAABEAIAAGYAAACEQqKrTazUP7u/g8ve0O8/AAAAP2gBAAAAAAAAARECAABmAAAAPp5Bbpa61D9Tbvd3cNnvPwAAAD93AQAAAAAAAAESAgAAZgAAAKLE/f1KENU/l72hJ9VX7j8AAAA/AAAAAAAAAAABEwIAAGYAAADmaF47AgLVP5e9oSfVV+4/AAAAPy8AAAAAAAAAARQCAABmAAAALA2/eLnz1D+XvaEn1VfuPwAAAD8vAAAAAAAAAAEVAgAAZgAAALRVgPMn19Q/xxqJgPho7j8AAAA/PwAAAAAAAAABFgIAAGYAAAA+nkFulrrUP8caiYD4aO4/AAAAPz8AAAAAAAAAARcCAABmAAAAyOYC6QSe1D9fyfwsinHuPwAAAD9OAAAAAAAAAAEYAgAAZgAAAJbTJKEqc9Q/93dw2Rt67j8AAAA/TgAAAAAAAAABGQIAAGYAAABkwEZZUEjUPyfVVzI/i+4/AAAAP14AAAAAAAAAARoCAABmAAAAMq1oEXYd1D8n1VcyP4vuPwAAAD9eAAAAAAAAAAEbAgAAZgAAAACaismb8tM/VzI/i2Kc7j8AAAA/bgAAAAAAAAABHAIAAGYAAADOhqyBwcfTP+/gsjf0pO4/AAAAP24AAAAAAAAAAR0CAABmAAAAWM9t/C+r0z+Hjybkha3uPwAAAD99AAAAAAAAAAEeAgAAZgAAACa8j7RVgNM/Hz6akBe27j8AAAA/fQAAAAAAAAABHwIAAGYAAACwBFEvxGPTP7fsDT2pvu4/AAAAP40AAAAAAAAAASACAABmAAAAfvFy5+k40z/pSfWVzM/uPwAAAD+NAAAAAAAAAAEhAgAAZgAAAAg6NGJYHNM/F6fc7u/g7j8AAAA/nQAAAAAAAAABIgIAAGYAAACQgvXcxv/SP7FVUJuB6e4/AAAAP50AAAAAAAAAASMCAABmAAAAGsu2VzXj0j/hsjf0pPruPwAAAD+sAAAAAAAAAAEkAgAAZgAAAKQTeNKjxtI/eWGroDYD7z8AAAA/rAAAAAAAAAABJQIAAGYAAAAuXDlNEqrSPxEQH03IC+8/AAAAP7wAAAAAAAAAASYCAABmAAAAcgCaismb0j9BbQam6xzvPwAAAD+8AAAAAAAAAAEnAgAAZgAAAPxIWwU4f9I/2Rt6Un0l7z8AAAA/ywAAAAAAAAABKAIAAGYAAACEkRyApmLSP3HK7f4OLu8/AAAAP8sAAAAAAAAAASkCAABmAAAAyjV9vV1U0j8JeWGroDbvPwAAAD/bAAAAAAAAAAEqAgAAZgAAAFR+PjjMN9I/OdZIBMRH7z8AAAA/2wAAAAAAAAABKwIAAGYAAACYIp91gynSPznWSATER+8/AAAAP+sAAAAAAAAAASwCAABmAAAA3Mb/sjob0j/RhLywVVDvPwAAAD/6AAAAAAAAAAEtAgAAZgAAACJrYPDxDNI/azMwXedY7z8AAAA/+gAAAAAAAAABLgIAAGYAAABmD8Etqf7RP2szMF3nWO8/AAAAP/oAAAAAAAAAAS8CAABmAAAAZg/BLan+0T8B4qMJeWHvPwAAAD8KAQAAAAAAAAEwAgAAZgAAAPBXgqgX4tE/mZAXtgpq7z8AAAA/CgEAAAAAAAABMQIAAGYAAAA0/OLlztPRPzM/i2Kccu8/AAAAPxoBAAAAAAAAATICAABmAAAAeqBDI4bF0T8zP4tinHLvPwAAAD8pAQAAAAAAAAEzAgAAZgAAAHqgQyOGxdE/ye3+Di577z8AAAA/OQEAAAAAAAABNAIAAGYAAAC+RKRgPbfRP8nt/g4ue+8/AAAAP8UBAAAAAAAACw==</ink>
</athena>
</file>

<file path=customXml/item2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YAAAAXAAAABwMAAAAAAQAAACAAAAAECUlua0F0b21WMQIAAAAJBAAAAAkFAAAACQYAAAAJBwAAAAkIAAAACQkAAAAJCgAAAAkLAAAACQwAAAAJDQAAAAkOAAAACQ8AAAAJEAAAAAkRAAAACRIAAAAJEwAAAAkUAAAACRUAAAAJFgAAAAkXAAAACRgAAAAJGQAAAA0KBQQAAAALUGVuU3Ryb2tlVjEEAAAACkF0dHJpYnV0ZXMFVHJhY2UJU3RhcnRUaW1lBFR5cGUEBAAED1BlbkF0dHJpYnV0ZXNWMQIAAAAKSW5rVHJhY2VWMQIAAAAQDEFjdGlvblR5cGVWMQIAAAACAAAACRoAAAAJGwAAAOEmAAAAAAAABeT///8MQWN0aW9uVHlwZVYxAQAAAAd2YWx1ZV9fAAgCAAAAAAAAAAEFAAAABAAAAAkdAAAACR4AAADlLAAAAAAAAAHh////5P///wAAAAABBgAAAAQAAAAJIAAAAAkhAAAAXzEAAAAAAAAB3v///+T///8AAAAAAQcAAAAEAAAACSMAAAAJJAAAAB81AAAAAAAAAdv////k////AAAAAAEIAAAABAAAAAkmAAAACScAAAB7OwAAAAAAAAHY////5P///wAAAAABCQAAAAQAAAAJKQAAAAkqAAAAWz4AAAAAAAAB1f///+T///8AAAAAAQoAAAAEAAAACSwAAAAJLQAAAHFIAAAAAAAAAdL////k////AAAAAAELAAAABAAAAAkvAAAACTAAAAAZUAAAAAAAAAHP////5P///wAAAAABDAAAAAQAAAAJMgAAAAkzAAAA31cAAAAAAAABzP///+T///8AAAAAAQ0AAAAEAAAACTUAAAAJNgAAACZbAAAAAAAAAcn////k////AAAAAAEOAAAABAAAAAk4AAAACTkAAACAZAAAAAAAAAHG////5P///wAAAAABDwAAAAQAAAAJOwAAAAk8AAAA6W4AAAAAAAABw////+T///8AAAAAARAAAAAEAAAACT4AAAAJPwAAADZyAAAAAAAAAcD////k////AAAAAAERAAAABAAAAAlBAAAACUIAAABHdAAAAAAAAAG9////5P///wAAAAABEgAAAAQAAAAJRAAAAAlFAAAA6ngAAAAAAAABuv///+T///8AAAAAARMAAAAEAAAACUcAAAAJSAAAAAV8AAAAAAAAAbf////k////AAAAAAEUAAAABAAAAAlKAAAACUsAAAAsfwAAAAAAAAG0////5P///wAAAAABFQAAAAQAAAAJTQAAAAlOAAAAd4EAAAAAAAABsf///+T///8AAAAAARYAAAAEAAAACVAAAAAJUQAAAI+IAAAAAAAAAa7////k////AAAAAAEXAAAABAAAAAlTAAAACVQAAACkjgAAAAAAAAGr////5P///wAAAAABGAAAAAQAAAAJVgAAAAlXAAAA7pAAAAAAAAABqP///+T///8AAAAABRkAAAANQ2xlYXJDYW52YXNWMQIAAAAJU3RhcnRUaW1lBFR5cGUABBAMQWN0aW9uVHlwZVYxAgAAAAIAAACBswAAAAAAAAGn////5P///wAAAAAFGgAAAA9QZW5BdHRyaWJ1dGVzVjEKAAAAB19jb2xvckEHX2NvbG9yUgdfY29sb3JHB19jb2xvckIKRml0VG9DdXJ2ZQZIZWlnaHQOSWdub3JlUHJlc3N1cmUNSXNIaWdobGlnaHRlcgVTaGFwZQVXaWR0aAAAAAAAAAAABAACAgICAQYBAQxCcnVzaFNoYXBlVjECAAAABgIAAAD/AJ5JAAAAAAAAACJAAAAFpv///wxCcnVzaFNoYXBlVjEBAAAAB3ZhbHVlX18ACAIAAAABAAAAAAAAAAAAIkAFGwAAAApJbmtUcmFjZVYxAwAAAA1MaXN0YDErX2l0ZW1zDExpc3RgMStfc2l6ZQ9MaXN0YDErX3ZlcnNpb24EAAAYU2hhcmVkLklua2luZy5JbmtQb2ludFtdAgAAAAgIAgAAAAlbAAAABwAAAAcAAAABHQAAABoAAAD/AJ5JAAAAAAAAACJAAAABpP///6b///8BAAAAAAAAAAAAIkABHgAAABsAAAAJXQAAAA0AAAANAAAAASAAAAAaAAAA/wCeSQAAAAAAAAAiQAAAAaL///+m////AQAAAAAAAAAAACJAASEAAAAbAAAACV8AAAAYAAAAGAAAAAEjAAAAGgAAAP8AnkkAAAAAAAAAIkAAAAGg////pv///wEAAAAAAAAAAAAiQAEkAAAAGwAAAAlhAAAAEQAAABEAAAABJgAAABoAAAD/AJ5JAAAAAAAAACJAAAABnv///6b///8BAAAAAAAAAAAAIkABJwAAABsAAAAJYwAAAAsAAAALAAAAASkAAAAaAAAA/wCeSQAAAAAAAAAiQAAAAZz///+m////AQAAAAAAAAAAACJAASoAAAAbAAAACWUAAAAIAAAACAAAAAEsAAAAGgAAAP8AnkkAAAAAAAAAIkAAAAGa////pv///wEAAAAAAAAAAAAiQAEtAAAAGwAAAAlnAAAANwAAADcAAAABLwAAABoAAAD/AJ5JAAAAAAAAACJAAAABmP///6b///8BAAAAAAAAAAAAIkABMAAAABsAAAAJaQAAABMAAAATAAAAATIAAAAaAAAA/wCeSQAAAAAAAAAiQAAAAZb///+m////AQAAAAAAAAAAACJAATMAAAAbAAAACWsAAAABAAAAAQAAAAE1AAAAGgAAAP8AnkkAAAAAAAAAIkAAAAGU////pv///wEAAAAAAAAAAAAiQAE2AAAAGwAAAAltAAAAAQAAAAEAAAABOAAAABoAAAD/AJ5JAAAAAAAAACJAAAABkv///6b///8BAAAAAAAAAAAAIkABOQAAABsAAAAJbwAAAAEAAAABAAAAATsAAAAaAAAA/wCeSQAAAAAAAAAiQAAAAZD///+m////AQAAAAAAAAAAACJAATwAAAAbAAAACXEAAAAMAAAADAAAAAE+AAAAGgAAAP8AnkkAAAAAAAAAIkAAAAGO////pv///wEAAAAAAAAAAAAiQAE/AAAAGwAAAAlzAAAADQAAAA0AAAABQQAAABoAAAD/AJ5JAAAAAAAAACJAAAABjP///6b///8BAAAAAAAAAAAAIkABQgAAABsAAAAJdQAAABEAAAARAAAAAUQAAAAaAAAA/wCeSQAAAAAAAAAiQAAAAYr///+m////AQAAAAAAAAAAACJAAUUAAAAbAAAACXcAAAASAAAAEgAAAAFHAAAAGgAAAP8AnkkAAAAAAAAAIkAAAAGI////pv///wEAAAAAAAAAAAAiQAFIAAAAGwAAAAl5AAAAFQAAABUAAAABSgAAABoAAAD/AJ5JAAAAAAAAACJAAAABhv///6b///8BAAAAAAAAAAAAIkABSwAAABsAAAAJewAAAA0AAAANAAAAAU0AAAAaAAAA/wCeSQAAAAAAAAAiQAAAAYT///+m////AQAAAAAAAAAAACJAAU4AAAAbAAAACX0AAAALAAAACwAAAAFQAAAAGgAAAP8AnkkAAAAAAAAAIkAAAAGC////pv///wEAAAAAAAAAAAAiQAFRAAAAGwAAAAl/AAAADAAAAAwAAAABUwAAABoAAAD/AJ5JAAAAAAAAACJAAAABgP///6b///8BAAAAAAAAAAAAIkABVAAAABsAAAAJgQAAAB4AAAAeAAAAAVYAAAAaAAAA/wCeSQAAAAAAAAAiQAAAAX7///+m////AQAAAAAAAAAAACJAAVcAAAAbAAAACYMAAAAYAAAAGAAAAAdbAAAAAAEAAAAIAAAABApJbmtQb2ludFYxAgAAAAmEAAAACYUAAAAJhgAAAAmHAAAACYgAAAAJiQAAAAmKAAAACgddAAAAAAEAAAAQAAAABApJbmtQb2ludFYxAgAAAAmLAAAACYwAAAAJjQAAAAmOAAAACY8AAAAJkAAAAAmRAAAACZIAAAAJkwAAAAmUAAAACZUAAAAJlgAAAAmXAAAADQMHXwAAAAABAAAAIAAAAAQKSW5rUG9pbnRWMQIAAAAJmAAAAAmZAAAACZoAAAAJmwAAAAmcAAAACZ0AAAAJngAAAAmfAAAACaAAAAAJoQAAAAmiAAAACaMAAAAJpAAAAAmlAAAACaYAAAAJpwAAAAmoAAAACakAAAAJqgAAAAmrAAAACawAAAAJrQAAAAmuAAAACa8AAAANCAdhAAAAAAEAAAAgAAAABApJbmtQb2ludFYxAgAAAAmwAAAACbEAAAAJsgAAAAmzAAAACbQAAAAJtQAAAAm2AAAACbcAAAAJuAAAAAm5AAAACboAAAAJuwAAAAm8AAAACb0AAAAJvgAAAAm/AAAACcAAAAANDwdjAAAAAAEAAAAQAAAABApJbmtQb2ludFYxAgAAAAnBAAAACcIAAAAJwwAAAAnEAAAACcUAAAAJxgAAAAnHAAAACcgAAAAJyQAAAAnKAAAACcsAAAANBQdlAAAAAAEAAAAIAAAABApJbmtQb2ludFYxAgAAAAnMAAAACc0AAAAJzgAAAAnPAAAACdAAAAAJ0QAAAAnSAAAACdMAAAAHZwAAAAABAAAAQAAAAAQKSW5rUG9pbnRWMQI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0JB2kAAAAAAQAAACAAAAAECklua1BvaW50VjECAAAACQsBAAAJDAEAAAkNAQAACQ4BAAAJDwEAAAkQAQAACREBAAAJEgEAAAkTAQAACRQBAAAJFQEAAAkWAQAACRcBAAAJGAEAAAkZAQAACRoBAAAJGwEAAAkcAQAACR0BAAANDQdrAAAAAAEAAAAEAAAABApJbmtQb2ludFYxAgAAAAkeAQAADQMHbQAAAAABAAAABAAAAAQKSW5rUG9pbnRWMQIAAAAJHwEAAA0DB28AAAAAAQAAAAQAAAAECklua1BvaW50VjECAAAACSABAAANAwdxAAAAAAEAAAAQAAAABApJbmtQb2ludFYxAgAAAAkhAQAACSIBAAAJIwEAAAkkAQAACSUBAAAJJgEAAAknAQAACSgBAAAJKQEAAAkqAQAACSsBAAAJLAEAAA0EB3MAAAAAAQAAABAAAAAECklua1BvaW50VjECAAAACS0BAAAJLgEAAAkvAQAACTABAAAJMQEAAAkyAQAACTMBAAAJNAEAAAk1AQAACTYBAAAJNwEAAAk4AQAACTkBAAANAwd1AAAAAAEAAAAgAAAABApJbmtQb2ludFYxAgAAAAk6AQAACTsBAAAJPAEAAAk9AQAACT4BAAAJPwEAAAlAAQAACUEBAAAJQgEAAAlDAQAACUQBAAAJRQEAAAlGAQAACUcBAAAJSAEAAAlJAQAACUoBAAANDwd3AAAAAAEAAAAgAAAABApJbmtQb2ludFYxAgAAAAlLAQAACUwBAAAJTQEAAAlOAQAACU8BAAAJUAEAAAlRAQAACVIBAAAJUwEAAAlUAQAACVUBAAAJVgEAAAlXAQAACVgBAAAJWQEAAAlaAQAACVsBAAAJXAEAAA0OB3kAAAAAAQAAACAAAAAECklua1BvaW50VjECAAAACV0BAAAJXgEAAAlfAQAACWABAAAJYQEAAAliAQAACWMBAAAJZAEAAAllAQAACWYBAAAJZwEAAAloAQAACWkBAAAJagEAAAlrAQAACWwBAAAJbQEAAAluAQAACW8BAAAJcAEAAAlxAQAADQsHewAAAAABAAAAEAAAAAQKSW5rUG9pbnRWMQIAAAAJcgEAAAlzAQAACXQBAAAJdQEAAAl2AQAACXcBAAAJeAEAAAl5AQAACXoBAAAJewEAAAl8AQAACX0BAAAJfgEAAA0DB30AAAAAAQAAABAAAAAECklua1BvaW50VjECAAAACX8BAAAJgAEAAAmBAQAACYIBAAAJgwEAAAmEAQAACYUBAAAJhgEAAAmHAQAACYgBAAAJiQEAAA0FB38AAAAAAQAAABAAAAAECklua1BvaW50VjECAAAACYoBAAAJiwEAAAmMAQAACY0BAAAJjgEAAAmPAQAACZABAAAJkQEAAAmSAQAACZMBAAAJlAEAAAmVAQAADQQHgQAAAAABAAAAIAAAAAQKSW5rUG9pbnRWMQIAAAAJlgEAAAmXAQAACZgBAAAJmQEAAAmaAQAACZsBAAAJnAEAAAmdAQAACZ4BAAAJnwEAAAmgAQAACaEBAAAJogEAAAmjAQAACaQBAAAJpQEAAAmmAQAACacBAAAJqAEAAAmpAQAACaoBAAAJqwEAAAmsAQAACa0BAAAJrgEAAAmvAQAACbABAAAJsQEAAAmyAQAACbMBAAANAgeDAAAAAAEAAAAgAAAABApJbmtQb2ludFYxAgAAAAm0AQAACbUBAAAJtgEAAAm3AQAACbgBAAAJuQEAAAm6AQAACbsBAAAJvAEAAAm9AQAACb4BAAAJvwEAAAnAAQAACcEBAAAJwgEAAAnDAQAACcQBAAAJxQEAAAnGAQAACccBAAAJyAEAAAnJAQAACcoBAAAJywEAAA0IBYQAAAAKSW5rUG9pbnRWMQQAAAABWAFZDlByZXNzdXJlRmFjdG9yCVRpbWVTdGFtcAAAAAAGBgsQAgAAACd1Xx5bEaQ/QFVVVVVVpT8AAAA/AAAAAAAAAAABhQAAAIQAAACN/lBILuClP0BVVVVVVaU/AAAAPw8AAAAAAAAAAYYAAACEAAAAZdo5WLPEqD+QNWVNWVOmPwAAAD8fAAAAAAAAAAGHAAAAhAAAADu2Img4qas/kDVlTVlTpj8AAAA/bQAAAAAAAAABiAAAAIQAAAC+PLYiaDi5P0BVVVVVVaU/AAAAP7sAAAAAAAAAAYkAAACEAAAAfMq0c7BmwT/QlDVlTVmjPwAAAD/bAAAAAAAAAAGKAAAAhAAAABifMu0crME/0JQ1ZU1Zoz8AAAA/+gAAAAAAAAABiwAAAIQAAAD+UEgu4PXaP6AlbUlb0pY/AAAAPwAAAAAAAAAAAYwAAACEAAAAbvSHQnIB2z+gJW1JW9KWPwAAAD9eAAAAAAAAAAGNAAAAhAAAALzeRn8oJNs/oCVtSVvSlj8AAAA/XgAAAAAAAAABjgAAAIQAAADpD4XkAl7bP6AlbUlb0pY/AAAAP24AAAAAAAAAAY8AAACEAAAAheQCXm+j2z+gJW1JW9KWPwAAAD9uAAAAAAAAAAGQAAAAhAAAALEVQcNJ3ds/oCVtSVvSlj8AAAA/jQAAAAAAAAABkQAAAIQAAABZYnzKtHPcPyBlTVlT1pQ/AAAAP5wAAAAAAAAAAZIAAACEAAAADCd1Xx5b3T+gpC1pS9qSPwAAAD+sAAAAAAAAAAGTAAAAhAAAAKn78tiKoN0/oKQtaUvakj8AAAA/rAAAAAAAAAABlAAAAIQAAABlifEp087dP6CkLWlL2pI/AAAAP7wAAAAAAAAAAZUAAACEAAAAs3OwZonx3T+gpC1pS9qSPwAAAD+8AAAAAAAAAAGWAAAAhAAAAJO6L4+tCN4/oKQtaUvakj8AAAA/ywAAAAAAAAABlwAAAIQAAAABXm+jPxTeP6CkLWlL2pI/AAAAP8sAAAAAAAAAAZgAAACEAAAAT5l2DtYs1T9ARV1RV9SFPwAAAD8AAAAAAAAAAAGZAAAAhAAAAHBS9+WxFdU/QEVdUVfUhT8AAAA/EAAAAAAAAAABmgAAAIQAAACzxPiUaefUP0BFXVFX1IU/AAAAPx8AAAAAAAAAAZsAAACEAAAAhpO6L4+t1D9ARV1RV9SFPwAAAD8fAAAAAAAAAAGcAAAAhAAAAHsb/aGQXNQ/QEVdUVfUhT8AAAA/LwAAAAAAAAABnQAAAIQAAAAAAAAAAADUP0BFXVFX1IU/AAAAPy8AAAAAAAAAAZ4AAACEAAAAheQCXm+j0z9ARV1RV9SFPwAAAD8+AAAAAAAAAAGfAAAAhAAAAJslxqdMO9M/QEVdUVfUhT8AAAA/TgAAAAAAAAABoAAAAIQAAAD/UEgu4PXSP0BFXVFX1IU/AAAAP04AAAAAAAAAAaEAAACEAAAA8tiKoOGk0j9ARV1RV9SFPwAAAD9OAAAAAAAAAAGiAAAAhAAAAMWnTDsHa9I/QEVdUVfUhT8AAAA/XgAAAAAAAAABowAAAIQAAACZdg7WLDHSP0BFXVFX1IU/AAAAP14AAAAAAAAAAaQAAACEAAAAjf5QSC7g0T9ARV1RV9SFPwAAAD9tAAAAAAAAAAGlAAAAhAAAAGDNEuNTptE/QEVdUVfUhT8AAAA/bQAAAAAAAAABpgAAAIQAAABVVVVVVVXRP0BFXVFX1IU/AAAAP30AAAAAAAAAAacAAACEAAAAKCQX8Hob0T9AxB1xR9yBPwAAAD99AAAAAAAAAAGoAAAAhAAAAPvy2Iqg4dA/QMQdcUfcgT8AAAA/jQAAAAAAAAABqQAAAIQAAADOwZolxqfQP0DEHXFH3IE/AAAAP5wAAAAAAAAAAaoAAACEAAAAopBcwOtt0D9AxB1xR9yBPwAAAD+cAAAAAAAAAAGrAAAAhAAAAHVfHlsRNNA/QMQdcUfcgT8AAAA/rAAAAAAAAAABrAAAAIQAAAAndV8eWxHQP0DEHXFH3IE/AAAAP6wAAAAAAAAAAa0AAACEAAAAshVBw0ndzz9AxB1xR9yBPwAAAD+7AAAAAAAAAAGuAAAAhAAAAPSHQnIBr88/QMQdcUfcgT8AAAA/ywAAAAAAAAABrwAAAIQAAAAWQcNJ3ZfPP0DEHXFH3IE/AAAAP/oAAAAAAAAAAbAAAACEAAAAb6M/FJILqD/6gr6gL+jTPwAAAD8AAAAAAAAAAAGxAAAAhAAAAN/1NvpDIak/+oK+oC/o0z8AAAA/TgAAAAAAAAABsgAAAIQAAAA7tiJoOKmrP/qCvqAv6NM/AAAAP04AAAAAAAAAAbMAAACEAAAAj60IGk7qrj/whrwhb8jTPwAAAD9eAAAAAAAAAAG0AAAAhAAAAKj78tiKoLE/6Iq6oq6o0z8AAAA/XgAAAAAAAAABtQAAAIQAAABILuD1NvqzP+KOuCPuiNM/AAAAP20AAAAAAAAAAbYAAACEAAAApO7LYyuCtj/YkrakLWnTPwAAAD9tAAAAAAAAAAG3AAAAhAAAAISTui+Prbg/ypqypqwp0z8AAAA/fQAAAAAAAAABuAAAAIQAAACqqqqqqqq6P8CesCfsCdM/AAAAP30AAAAAAAAAAbkAAACEAAAAUqadgzVLvD+ypqwpa8rSPwAAAD+cAAAAAAAAAAG6AAAAhAAAAC0xPmXaOcA/oq6oK+qK0j8AAAA/rAAAAAAAAAABuwAAAIQAAACoTDsHa5bAP6KuqCvqitI/AAAAP7sAAAAAAAAAAbwAAACEAAAAImg4qfvywD+irqgr6orSPwAAAD+7AAAAAAAAAAG9AAAAhAAAAAGvt9EfCsE/oq6oK+qK0j8AAAA/+gAAAAAAAAABvgAAAIQAAADg9Tb6QyHBP6KuqCvqitI/AAAAPxkBAAAAAAAAAb8AAACEAAAAvzy2Img4wT+irqgr6orSPwAAAD8pAQAAAAAAAAHAAAAAhAAAAJ2DNUuMT8E/oq6oK+qK0j8AAAA/DQIAAAAAAAABwQAAAIQAAACut9EfCsnZP1DWlDVlTdE/AAAAPwAAAAAAAAAAAcIAAACEAAAAHVsRNJzU2T9Q1pQ1ZU3RPwAAAD99AAAAAAAAAAHDAAAAhAAAANvoD4XkAto/UNaUNWVN0T8AAAA/fQAAAAAAAAABxAAAAIQAAAAp087BmiXaP1DWlDVlTdE/AAAAP40AAAAAAAAAAcUAAACEAAAAVgQNJ3Vf2j9Q1pQ1ZU3RPwAAAD+NAAAAAAAAAAHGAAAAhAAAAKXuy2Mrgto/UNaUNWVN0T8AAAA/nAAAAAAAAAABxwAAAIQAAADSHwrJBbzaP1DWlDVlTdE/AAAAP6wAAAAAAAAAAcgAAACEAAAAj60IGk7q2j9Q1pQ1ZU3RPwAAAD+8AAAAAAAAAAHJAAAAhAAAAOkPheQCXts/UNaUNWVN0T8AAAA/ywAAAAAAAAABygAAAIQAAADHVgQNJ3XbP1DWlDVlTdE/AAAAP8sAAAAAAAAAAcsAAACEAAAAN/pDIbmA2z9Q1pQ1ZU3RPwAAAD/bAAAAAAAAAAHMAAAAhAAAABfwehv9odw/StqStqQt0T8AAAA/AAAAAAAAAAABzQAAAIQAAACGk7ovj63cP0rakrakLdE/AAAAP30AAAAAAAAAAc4AAACEAAAAcFL35bEV3T9C3pA35A3RPwAAAD+dAAAAAAAAAAHPAAAAhAAAAKn78tiKoN0/OuKOuCPu0D8AAAA/rAAAAAAAAAAB0AAAAIQAAAD35bEVQcPdPzLmjDljztA/AAAAP8wAAAAAAAAAAdEAAACEAAAAk7ovj60I3j8y5ow5Y87QPwAAAD/MAAAAAAAAAAHSAAAAhAAAAAFeb6M/FN4/MuaMOWPO0D8AAAA/zAAAAAAAAAAB0wAAAIQAAABxAa+30R/ePzLmjDljztA/AAAAP8wAAAAAAAAAAdQAAACEAAAAx6dMOwdr6D/cEXfEHXHHPwAAAD8AAAAAAAAAAAHVAAAAhAAAAA7WLDE+Zeg/6Al7wp6wxz8AAAA/EAAAAAAAAAAB1gAAAIQAAABXBA0ndV/oP/wBf8Af8Mc/AAAAPx8AAAAAAAAAAdcAAACEAAAAnzLtHKxZ6D8I+oK+oC/IPwAAAD8fAAAAAAAAAAHYAAAAhAAAAOhgzRLjU+g/GPKGvCFvyD8AAAA/PwAAAAAAAAAB2QAAAIQAAADoYM0S41PoPzjijrgj7sg/AAAAPz8AAAAAAAAAAdoAAACEAAAAMI+tCBpO6D9I2pK2pC3JPwAAAD9OAAAAAAAAAAHbAAAAhAAAAHm9jf5QSOg/aMqasqasyT8AAAA/XgAAAAAAAAAB3AAAAIQAAADA6230h0LoP3jCnrAn7Mk/AAAAP14AAAAAAAAAAd0AAACEAAAAwOtt9IdC6D+IuqKuqCvKPwAAAD++AAAAAAAAAAHeAAAAhAAAAAkaTuq+POg/uKKuqCvqyj8AAAA/vgAAAAAAAAAB3wAAAIQAAABRSC7g9TboP8iasqasKcs/AAAAP74AAAAAAAAAAeAAAACEAAAAUUgu4PU26D/oirqirqjLPwAAAD/OAAAAAAAAAAHhAAAAhAAAAFFILuD1Nug/+IK+oC/oyz8AAAA/3QAAAAAAAAAB4gAAAIQAAADipO7LYyvoPwR7wp6wJ8w/AAAAP90AAAAAAAAAAeMAAACEAAAA4qTuy2Mr6D8oa8qasqbMPwAAAD/tAAAAAAAAAAHkAAAAhAAAACrTzsGaJeg/SFvSlrQlzT8AAAA/7QAAAAAAAAAB5QAAAIQAAAAq087BmiXoP1RT1pQ1Zc0/AAAAP/0AAAAAAAAAAeYAAACEAAAAcgGvt9Ef6D94Q96QN+TNPwAAAD/9AAAAAAAAAAHnAAAAhAAAAHIBr7fRH+g/mDPmjDljzj8AAAA/DAEAAAAAAAAB6AAAAIQAAAC7L4+tCBroP6gr6oq6os4/AAAAPwwBAAAAAAAAAekAAACEAAAAuy+PrQga6D/IG/KGvCHPPwAAAD8cAQAAAAAAAAHqAAAAhAAAAANeb6M/FOg/1BP2hD1hzz8AAAA/HAEAAAAAAAAB6wAAAIQAAABMjE+Zdg7oP/gD/oA/4M8/AAAAPysBAAAAAAAAAewAAACEAAAATIxPmXYO6D8K+oK+oC/QPwAAAD8rAQAAAAAAAAHtAAAAhAAAAEyMT5l2Dug/FPaEPWFP0D8AAAA/OwEAAAAAAAAB7gAAAIQAAACUui+PrQjoPxryhrwhb9A/AAAAPzsBAAAAAAAAAe8AAACEAAAAlLovj60I6D8q6oq6oq7QPwAAAD9LAQAAAAAAAAHwAAAAhAAAAJS6L4+tCOg/Qt6QN+QN0T8AAAA/SwEAAAAAAAAB8QAAAIQAAADc6A+F5ALoP0rakrakLdE/AAAAP1oBAAAAAAAAAfIAAACEAAAA3OgPheQC6D9a0pa0JW3RPwAAAD9qAQAAAAAAAAHzAAAAhAAAACQX8Hob/ec/aMqasqas0T8AAAA/agEAAAAAAAAB9AAAAIQAAAAkF/B6G/3nP3LGnDFnzNE/AAAAP2oBAAAAAAAAAfUAAACEAAAAbUXQcFL35z96wp6wJ+zRPwAAAD96AQAAAAAAAAH2AAAAhAAAAG1F0HBS9+c/irqirqgr0j8AAAA/egEAAAAAAAAB9wAAAIQAAAC1c7BmifHnP5qypqwpa9I/AAAAP4kBAAAAAAAAAfgAAACEAAAAtXOwZonx5z+oqqqqqqrSPwAAAD+JAQAAAAAAAAH5AAAAhAAAALVzsGaJ8ec/sqasKWvK0j8AAAA/mQEAAAAAAAAB+gAAAIQAAAD+oZBcwOvnP8CesCfsCdM/AAAAP6gBAAAAAAAAAfsAAACEAAAA/qGQXMDr5z/KmrKmrCnTPwAAAD+oAQAAAAAAAAH8AAAAhAAAAP6hkFzA6+c/0Ja0JW1J0z8AAAA/qAEAAAAAAAAB/QAAAIQAAAD+oZBcwOvnP9iStqQtadM/AAAAP9cBAAAAAAAAAf4AAACEAAAARdBwUvfl5z/whrwhb8jTPwAAAD/nAQAAAAAAAAH/AAAAhAAAAEXQcFL35ec/GHPGnDFn1D8AAAA/5wEAAAAAAAABAAEAAIQAAACO/lBILuDnPyBvyBvyhtQ/AAAAP+cBAAAAAAAAAQEBAACEAAAAjv5QSC7g5z8wZ8wZc8bUPwAAAD/3AQAAAAAAAAECAQAAhAAAAI7+UEgu4Oc/QF/QF/QF1T8AAAA/FgIAAAAAAAABAwEAAIQAAADWLDE+ZdrnP2BP2BP2hNU/AAAAP0UCAAAAAAAAAQQBAACEAAAA1iwxPmXa5z+2I+6IO+LWPwAAAD90AgAAAAAAAAEFAQAAhAAAANYsMT5l2uc/1hP2hD1h1z8AAAA/dAIAAAAAAAABBgEAAIQAAADWLDE+ZdrnP+AP+AP+gNc/AAAAP4MCAAAAAAAAAQcBAACEAAAA1iwxPmXa5z/mC/qCvqDXPwAAAD+TAgAAAAAAAAEIAQAAhAAAANYsMT5l2uc/8Af8AX/A1z8AAAA/ogIAAAAAAAABCQEAAIQAAADWLDE+ZdrnP/YD/oA/4Nc/AAAAPwwDAAAAAAAAAQoBAACEAAAAjv5QSC7g5z/2A/6AP+DXPwAAAD87AwAAAAAAAAELAQAAhAAAAJC6L4+tCGo/eEPekDfk4T8AAAA/AAAAAAAAAAABDAEAAIQAAAD4lGnnYM1yP3hD3pA35OE/AAAAPy8AAAAAAAAAAQ0BAACEAAAAgCgkF/B6ez94Q96QN+ThPwAAAD8/AAAAAAAAAAEOAQAAhAAAAABeb6M/FII/eEPekDfk4T8AAAA/TgAAAAAAAAABDwEAAIQAAACcgzVLjE+JP3hD3pA35OE/AAAAP04AAAAAAAAAARABAACEAAAAYM0S41OmjT94Q96QN+ThPwAAAD9OAAAAAAAAAAERAQAAhAAAAIhCcgGvt5E/eEPekDfk4T8AAAA/XgAAAAAAAAABEgEAAIQAAABUVVVVVVWVP3hD3pA35OE/AAAAP14AAAAAAAAAARMBAACEAAAAGp8y7RysmT90RV1RV9ThPwAAAD9uAAAAAAAAAAEUAQAAhAAAAMpWBA0ndZ8/dEVdUVfU4T8AAAA/bgAAAAAAAAABFQEAAIQAAAC/6230h0KiP3RFXVFX1OE/AAAAP30AAAAAAAAAARYBAACEAAAAl8dWBA0npT9wR9wRd8ThPwAAAD99AAAAAAAAAAEXAQAAhAAAAG+jPxSSC6g/cEfcEXfE4T8AAAA/jQAAAAAAAAABGAEAAIQAAABHfygkF/CqP2xJW9KWtOE/AAAAP40AAAAAAAAAARkBAACEAAAArQgaTuq+rD9sSVvSlrThPwAAAD+dAAAAAAAAAAEaAQAAhAAAAJl2DtYsMa4/bElb0pa04T8AAAA/rAAAAAAAAAABGwEAAIQAAAALyQW83kavP2hL2pK2pOE/AAAAP6wAAAAAAAAAARwBAACEAAAA////////rz9oS9qStqThPwAAAD+8AAAAAAAAAAEdAQAAhAAAAL6N/lBILrA/aEvakrak4T8AAAA/vAAAAAAAAAABHgEAAIQAAACxZonxKdPgPzpjzpgz5uA/AAAAPwAAAAAAAAAAAR8BAACEAAAAqfvy2Iqg4z98QV/QF/TdPwAAAD8AAAAAAAAAAAEgAQAAhAAAAOUCXm+jP+o/RF1RV9QV4T8AAAA/AAAAAAAAAAABIQEAAIQAAABMOwdrlhiPPwx5Q96QN+g/AAAAPwAAAAAAAAAAASIBAACEAAAAmtR9eWxFkD8Qd8QdcUfoPwAAAD9dAAAAAAAAAAEjAQAAhAAAAFRVVVVVVZU/GHPGnDFn6D8AAAA/bQAAAAAAAAABJAEAAIQAAADSHwrJBbyePxxxR9wRd+g/AAAAP5wAAAAAAAAAASUBAACEAAAAvo3+UEgusD8ccUfcEXfoPwAAAD+cAAAAAAAAAAEmAQAAhAAAAKj78tiKoLE/HHFH3BF36D8AAAA/nAAAAAAAAAABJwEAAIQAAABcwOtt9IeyPxxxR9wRd+g/AAAAP5wAAAAAAAAAASgBAACEAAAA2NvoD4Xksj8ccUfcEXfoPwAAAD+rAAAAAAAAAAEpAQAAhAAAAJZp52DNErM/HHFH3BF36D8AAAA/uwAAAAAAAAABKgEAAIQAAABS9+WxFUGzPxxxR9wRd+g/AAAAPwkBAAAAAAAAASsBAACEAAAAEIXkAl5vsz8ib8gb8oboPwAAAD8JAQAAAAAAAAEsAQAAhAAAAEgu4PU2+rM/Im/IG/KG6D8AAAA/GQEAAAAAAAABLQEAAIQAAAC83kZ/KCTPPz7gD/gD/uQ/AAAAPwAAAAAAAAAAAS4BAACEAAAAmiXGp0w7zz8+4A/4A/7kPwAAAD8+AAAAAAAAAAEvAQAAhAAAADb6QyG5gM8/StqStqQt5T8AAAA/TgAAAAAAAAABMAEAAIQAAACyFUHDSd3PP1rSlrQlbeU/AAAAP04AAAAAAAAAATEBAACEAAAAdV8eWxE00D9uyBvyhrzlPwAAAD9OAAAAAAAAAAEyAQAAhAAAAMNJ3ZfHVtA/gr6gL+gL5j8AAAA/XQAAAAAAAAABMwEAAIQAAACtCBpO6r7QP66oK+qKuuY/AAAAP20AAAAAAAAAATQBAACEAAAAa5YYnzLt0D/CnrAn7AnnPwAAAD+MAAAAAAAAAAE1AQAAhAAAAOWxFUHDSdE/5ow5Y86Y5z8AAAA/nAAAAAAAAAABNgEAAIQAAAA/FJILeL3RPxB3xB1xR+g/AAAAP5wAAAAAAAAAATcBAACEAAAArrfRHwrJ0T8Yc8acMWfoPwAAAD+rAAAAAAAAAAE4AQAAhAAAAB5bETSc1NE/GHPGnDFn6D8AAAA/uwAAAAAAAAABOQEAAIQAAACN/lBILuDRPxxxR9wRd+g/AAAAP7sAAAAAAAAAAToBAACEAAAACBpO6r480j9e0Bf0BX3lPwAAAD8AAAAAAAAAAAE7AQAAhAAAAJl2DtYsMdI/Ys6YM+aM5T8AAAA/AAAAAAAAAAABPAEAAIQAAAAp087BmiXSP2bMGXPGnOU/AAAAPx8AAAAAAAAAAT0BAACEAAAAui+PrQga0j9uyBvyhrzlPwAAAD8fAAAAAAAAAAE+AQAAhAAAAEqMT5l2DtI/csacMWfM5T8AAAA/HwAAAAAAAAABPwEAAIQAAACN/lBILuDRP4S8IW/IG+Y/AAAAPy8AAAAAAAAAAUABAACEAAAArrfRHwrJ0T+OuCPuiDvmPwAAAD8vAAAAAAAAAAFBAQAAhAAAAGDNEuNTptE/lrQlbUlb5j8AAAA/PgAAAAAAAAABQgEAAIQAAAAS41OmnYPRP5ywJ+wJe+Y/AAAAPz4AAAAAAAAAAUMBAACEAAAAxPiUaedg0T+qqqqqqqrmPwAAAD9OAAAAAAAAAAFEAQAAhAAAAJfHVgQNJ9E/tqQtaUva5j8AAAA/TgAAAAAAAAABRQEAAIQAAABJ3ZfHVgTRP8KesCfsCec/AAAAP30AAAAAAAAAAUYBAACEAAAAXx5bETSc0D/akrakLWnnPwAAAD+MAAAAAAAAAAFHAQAAhAAAAPB6G/2hkNA/3JA35A155z8AAAA/nAAAAAAAAAABSAEAAIQAAADwehv9oZDQP+KOuCPuiOc/AAAAP7sAAAAAAAAAAUkBAACEAAAAgNfb6A+F0D/ijrgj7ojnPwAAAD/bAAAAAAAAAAFKAQAAhAAAAIDX2+gPhdA/5ow5Y86Y5z8AAAA/KQEAAAAAAAABSwEAAIQAAACUui+PrQjgPzzijrgj7uQ/AAAAPwAAAAAAAAAAAUwBAACEAAAAA15voz8U4D9I3BF3xB3lPwAAAD8/AAAAAAAAAAFNAQAAhAAAACvTzsGaJeA/TtgT9oQ95T8AAAA/TwAAAAAAAAABTgEAAIQAAACadg7WLDHgP1bUFXVFXeU/AAAAP08AAAAAAAAAAU8BAACEAAAACRpO6r484D9e0Bf0BX3lPwAAAD9uAAAAAAAAAAFQAQAAhAAAAJ8y7RysWeA/asqasqas5T8AAAA/jQAAAAAAAAABUQEAAIQAAAA2S4xPmXbgP4S8IW/IG+Y/AAAAP7wAAAAAAAAAAVIBAACEAAAAzGMrgoaT4D+csCfsCXvmPwAAAD+8AAAAAAAAAAFTAQAAhAAAAMxjK4KGk+A/oq6oK+qK5j8AAAA/2wAAAAAAAAABVAEAAIQAAAD02Iqg4aTgP66oK+qKuuY/AAAAP9sAAAAAAAAAAVUBAACEAAAAq6qqqqqq4D+uqCvqirrmPwAAAD/bAAAAAAAAAAFWAQAAhAAAAKuqqqqqquA/sqasKWvK5j8AAAA/6wAAAAAAAAABVwEAAIQAAABjfMq0c7DgP7akLWlL2uY/AAAAP+sAAAAAAAAAAVgBAACEAAAAGk7qvjy24D+6oq6oK+rmPwAAAD/6AAAAAAAAAAFZAQAAhAAAABpO6r48tuA/vqAv6Av65j8AAAA/CgEAAAAAAAABWgEAAIQAAADSHwrJBbzgP76gL+gL+uY/AAAAPwoBAAAAAAAAAVsBAACEAAAAifEp087B4D++oC/oC/rmPwAAAD+kAQAAAAAAAAFcAQAAhAAAAELDSd2Xx+A/vqAv6Av65j8AAAA/pAEAAAAAAAABXQEAAIQAAABoOKn78tjgP0jcEXfEHeU/AAAAPwAAAAAAAAAAAV4BAACEAAAAsWaJ8SnT4D9I3BF3xB3lPwAAAD8PAAAAAAAAAAFfAQAAhAAAAELDSd2Xx+A/SNwRd8Qd5T8AAAA/DwAAAAAAAAABYAEAAIQAAADSHwrJBbzgP0jcEXfEHeU/AAAAPx8AAAAAAAAAAWEBAACEAAAAY3zKtHOw4D9I3BF3xB3lPwAAAD8vAAAAAAAAAAFiAQAAhAAAAPTYiqDhpOA/StqStqQt5T8AAAA/LwAAAAAAAAABYwEAAIQAAAA7B2uWGJ/gP07YE/aEPeU/AAAAPy8AAAAAAAAAAWQBAACEAAAAzGMrgoaT4D9U1pQ1ZU3lPwAAAD8+AAAAAAAAAAFlAQAAhAAAABWSC3i9jeA/WtKWtCVt5T8AAAA/PgAAAAAAAAABZgEAAIQAAACl7stjK4LgP17QF/QFfeU/AAAAP04AAAAAAAAAAWcBAACEAAAA7RysWWJ84D9izpgz5ozlPwAAAD9OAAAAAAAAAAFoAQAAhAAAAH55bEXQcOA/ZswZc8ac5T8AAAA/XQAAAAAAAAABaQEAAIQAAADHp0w7B2vgP27IG/KGvOU/AAAAP10AAAAAAAAAAWoBAACEAAAAD9YsMT5l4D9yxpwxZ8zlPwAAAD9tAAAAAAAAAAFrAQAAhAAAAFcEDSd1X+A/dsQdcUfc5T8AAAA/bQAAAAAAAAABbAEAAIQAAACfMu0crFngP3rCnrAn7OU/AAAAP4wAAAAAAAAAAW0BAACEAAAA6GDNEuNT4D+CvqAv6AvmPwAAAD+MAAAAAAAAAAFuAQAAhAAAAOhgzRLjU+A/hLwhb8gb5j8AAAA/nAAAAAAAAAABbwEAAIQAAAAwj60IGk7gP4S8IW/IG+Y/AAAAP7sAAAAAAAAAAXABAACEAAAAMI+tCBpO4D+KuqKuqCvmPwAAAD+7AAAAAAAAAAFxAQAAhAAAAJ8y7RysWeA/kLakLWlL5j8AAAA/2gAAAAAAAAABcgEAAIQAAADY2+gPheTkP1rSlrQlbeU/AAAAPwAAAAAAAAAAAXMBAACEAAAAj60IGk7q5D9a0pa0JW3lPwAAAD9uAAAAAAAAAAF0AQAAhAAAAEd/KCQX8OQ/XtAX9AV95T8AAAA/fQAAAAAAAAABdQEAAIQAAAC3Img4qfvkP2LOmDPmjOU/AAAAP40AAAAAAAAAAXYBAACEAAAAJsanTDsH5T9mzBlzxpzlPwAAAD+cAAAAAAAAAAF3AQAAhAAAAN2Xx1YEDeU/asqasqas5T8AAAA/rAAAAAAAAAABeAEAAIQAAAAFDSd1Xx7lP3bEHXFH3OU/AAAAP6wAAAAAAAAAAXkBAACEAAAAvN5Gfygk5T96wp6wJ+zlPwAAAD+sAAAAAAAAAAF6AQAAhAAAACuChpO6L+U/gr6gL+gL5j8AAAA/vAAAAAAAAAABewEAAIQAAABT9+WxFUHlP4S8IW/IG+Y/AAAAP7wAAAAAAAAAAXwBAACEAAAACskFvN5G5T+OuCPuiDvmPwAAAD/LAAAAAAAAAAF9AQAAhAAAAMKaJcanTOU/kLakLWlL5j8AAAA/ywAAAAAAAAABfgEAAIQAAAB5bEXQcFLlP5a0JW1JW+Y/AAAAP9sAAAAAAAAAAX8BAACEAAAACskFvN5G5T884o64I+7kPwAAAD8AAAAAAAAAAAGAAQAAhAAAACbGp0w7B+U/VNaUNWVN5T8AAAA/AAAAAAAAAAABgQEAAIQAAAC3Img4qfvkP1bUFXVFXeU/AAAAPwAAAAAAAAAAAYIBAACEAAAA/lBILuD15D9a0pa0JW3lPwAAAD8PAAAAAAAAAAGDAQAAhAAAAI+tCBpO6uQ/XtAX9AV95T8AAAA/DwAAAAAAAAABhAEAAIQAAADY2+gPheTkP2LOmDPmjOU/AAAAPw8AAAAAAAAAAYUBAACEAAAAIArJBbze5D9mzBlzxpzlPwAAAD8fAAAAAAAAAAGGAQAAhAAAAGk4qfvy2OQ/asqasqas5T8AAAA/LgAAAAAAAAABhwEAAIQAAACwZonxKdPkP27IG/KGvOU/AAAAPy4AAAAAAAAAAYgBAACEAAAA+ZRp52DN5D9uyBvyhrzlPwAAAD8uAAAAAAAAAAGJAQAAhAAAAPmUaedgzeQ/csacMWfM5T8AAAA/PgAAAAAAAAABigEAAIQAAABG0HBS9+XvPxT2hD1hT+Q/AAAAPwAAAAAAAAAAAYsBAACEAAAARtBwUvfl7z8a8oa8IW/kPwAAAD9AAAAAAAAAAAGMAQAAhAAAAI7+UEgu4O8/MuaMOWPO5D8AAAA/XwAAAAAAAAABjQEAAIQAAADWLDE+ZdrvP2rKmrKmrOU/AAAAP50AAAAAAAAAAY4BAACEAAAA+OWxFUHD7z/+gD/gD/jnPwAAAD+tAAAAAAAAAAGPAQAAhAAAAPjlsRVBw+8/KGvKmrKm6D8AAAA/rQAAAAAAAAABkAEAAIQAAAD45bEVQcPvPzpjzpgz5ug/AAAAP60AAAAAAAAAAZEBAACEAAAA+OWxFUHD7z9IW9KWtCXpPwAAAD/MAAAAAAAAAAGSAQAAhAAAAPjlsRVBw+8/VFVVVVVV6T8AAAA/zAAAAAAAAAABkwEAAIQAAAD45bEVQcPvP2RNWVPWlOk/AAAAP8wAAAAAAAAAAZQBAACEAAAA+OWxFUHD7z9oS9qStqTpPwAAAD/cAAAAAAAAAAGVAQAAhAAAAPjlsRVBw+8/bklb0pa06T8AAAA/6wAAAAAAAAABlgEAAIQAAABK3ZfHVgTjPx7wB/wBf+w/AAAAPwAAAAAAAAAAAZcBAACEAAAAAa+30R8K4z8m7Al7wp7sPwAAAD8AAAAAAAAAAAGYAQAAhAAAALqA19voD+M/KuqKuqKu7D8AAAA/IAAAAAAAAAABmQEAAIQAAADg9Tb6QyHjPzDoC/qCvuw/AAAAPyAAAAAAAAAAAZoBAACEAAAAmMdWBA0n4z825A15Q97sPwAAAD8gAAAAAAAAAAGbAQAAhAAAAE+Zdg7WLOM/NuQNeUPe7D8AAAA/LwAAAAAAAAABnAEAAIQAAAAIa5YYnzLjPzzijrgj7uw/AAAAPy8AAAAAAAAAAZ0BAACEAAAAdw7WLDE+4z8+4A/4A/7sPwAAAD8vAAAAAAAAAAGeAQAAhAAAAC7g9Tb6Q+M/Qt6QN+QN7T8AAAA/PwAAAAAAAAABnwEAAIQAAADmsRVBw0njP0jcEXfEHe0/AAAAP04AAAAAAAAAAaABAACEAAAADSd1Xx5b4z9K2pK2pC3tPwAAAD9OAAAAAAAAAAGhAQAAhAAAAOxt9IdCcuM/VNaUNWVN7T8AAAA/bgAAAAAAAAABogEAAIQAAACvt9EfCsnjP3bEHXFH3O0/AAAAP30AAAAAAAAAAaMBAACEAAAARdBwUvfl4z+CvqAv6AvuPwAAAD+NAAAAAAAAAAGkAQAAhAAAAHMBr7fRH+Q/mrKmrClr7j8AAAA/jQAAAAAAAAABpQEAAIQAAAAJGk7qvjzkP6asKWvKmu4/AAAAP40AAAAAAAAAAaYBAACEAAAAoDLtHKxZ5D+ypqwpa8ruPwAAAD+dAAAAAAAAAAGnAQAAhAAAAH55bEXQcOQ/vqAv6Av67j8AAAA/nQAAAAAAAAABqAEAAIQAAACl7stjK4LkP8ScMWfMGe8/AAAAP6wAAAAAAAAAAakBAACEAAAAFJILeL2N5D/OmDPmjDnvPwAAAD+sAAAAAAAAAAGqAQAAhAAAAMxjK4KGk+Q/0Ja0JW1J7z8AAAA/vAAAAAAAAAABqwEAAIQAAAA8B2uWGJ/kP9CWtCVtSe8/AAAAP7wAAAAAAAAAAawBAACEAAAA89iKoOGk5D/WlDVlTVnvPwAAAD/LAAAAAAAAAAGtAQAAhAAAAKuqqqqqquQ/2pK2pC1p7z8AAAA/ywAAAAAAAAABrgEAAIQAAABifMq0c7DkP9yQN+QNee8/AAAAP+sAAAAAAAAAAa8BAACEAAAA0h8KyQW85D/mjDljzpjvPwAAAD/rAAAAAAAAAAGwAQAAhAAAAIrxKdPOweQ/6Iq6oq6o7z8AAAA/6wAAAAAAAAABsQEAAIQAAABBw0ndl8fkP+iKuqKuqO8/AAAAP/oAAAAAAAAAAbIBAACEAAAAQcNJ3ZfH5D/uiDvijrjvPwAAAD/6AAAAAAAAAAGzAQAAhAAAAPmUaedgzeQ/7og74o647z8AAAA/CgEAAAAAAAABtAEAAIQAAADGp0w7B2vkPzDoC/qCvuw/AAAAPwAAAAAAAAAAAbUBAACEAAAAVwQNJ3Vf5D8w6Av6gr7sPwAAAD8fAAAAAAAAAAG2AQAAhAAAAKAy7RysWeQ/MOgL+oK+7D8AAAA/HwAAAAAAAAABtwEAAIQAAABzAa+30R/kPzbkDXlD3uw/AAAAPz4AAAAAAAAAAbgBAACEAAAA3OgPheQC5D8+4A/4A/7sPwAAAD8+AAAAAAAAAAG5AQAAhAAAANYsMT5l2uM/Qt6QN+QN7T8AAAA/TgAAAAAAAAABugEAAIQAAACIQnIBr7fjP07YE/aEPe0/AAAAP04AAAAAAAAAAbsBAACEAAAAgoaTui+P4z9W1BV1RV3tPwAAAD9eAAAAAAAAAAG8AQAAhAAAADSc1H15bOM/WtKWtCVt7T8AAAA/XgAAAAAAAAABvQEAAIQAAACdgzVLjE/jP2LOmDPmjO0/AAAAP20AAAAAAAAAAb4BAACEAAAAvzy2Img44z9qypqypqztPwAAAD9tAAAAAAAAAAG/AQAAhAAAAJjHVgQNJ+M/csacMWfM7T8AAAA/fQAAAAAAAAABwAEAAIQAAAApJBfwehvjP3rCnrAn7O0/AAAAP40AAAAAAAAAAcEBAACEAAAAuoDX2+gP4z9+wB/wB/ztPwAAAD+NAAAAAAAAAAHCAQAAhAAAAErdl8dWBOM/gr6gL+gL7j8AAAA/jQAAAAAAAAABwwEAAIQAAACSC3i9jf7iP4q6oq6oK+4/AAAAP6wAAAAAAAAAAcQBAACEAAAA2zlYs8T44j+OuCPuiDvuPwAAAD+sAAAAAAAAAAHFAQAAhAAAACNoOKn78uI/kLakLWlL7j8AAAA/rAAAAAAAAAABxgEAAIQAAACzxPiUaefiP5qypqwpa+4/AAAAP7sAAAAAAAAAAccBAACEAAAA/PLYiqDh4j+csCfsCXvuPwAAAD+7AAAAAAAAAAHIAQAAhAAAAEQhuYDX2+I/oq6oK+qK7j8AAAA/ywAAAAAAAAAByQEAAIQAAACNT5l2DtbiP6KuqCvqiu4/AAAAP8sAAAAAAAAAAcoBAACEAAAAjU+Zdg7W4j+mrClrypruPwAAAD/bAAAAAAAAAAHLAQAAhAAAANV9eWxF0OI/pqwpa8qa7j8AAAA/2wAAAAAAAAAL</ink>
</athena>
</file>

<file path=customXml/item3.xml><?xml version="1.0" encoding="utf-8"?>
<athena xmlns="http://schemas.microsoft.com/edu/athena" version="0.1.2681.0">
  <timings duration="53882"/>
</athena>
</file>

<file path=customXml/item30.xml><?xml version="1.0" encoding="utf-8"?>
<athena xmlns="http://schemas.microsoft.com/edu/athena" version="0.1.2681.0">
  <media streamable="true" recordStart="879282" recordEnd="933164" recordLength="1299322" start="879282" end="933164" audioFormat="{00001610-0000-0010-8000-00AA00389B71}" audioRate="44100" muted="false" volume="0.8" fadeIn="0" fadeOut="0" videoFormat="{34363248-0000-0010-8000-00AA00389B71}" videoRate="30" videoWidth="960" videoHeight="720"/>
</athena>
</file>

<file path=customXml/item31.xml><?xml version="1.0" encoding="utf-8"?>
<athena xmlns="http://schemas.microsoft.com/edu/athena" version="0.1.2681.0">
  <media streamable="true" recordStart="806876" recordEnd="874558" recordLength="1299322" start="806876" end="874558" audioFormat="{00001610-0000-0010-8000-00AA00389B71}" audioRate="44100" muted="false" volume="0.8" fadeIn="0" fadeOut="0" videoFormat="{34363248-0000-0010-8000-00AA00389B71}" videoRate="30" videoWidth="960" videoHeight="720"/>
</athena>
</file>

<file path=customXml/item3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EEOAAAAAAAABev///8MQWN0aW9uVHlwZVYxAQAAAAd2YWx1ZV9fAAgCAAAAAAAAAAEFAAAABAAAAAkWAAAACRcAAABHEgAAAAAAAAHo////6////wAAAAABBgAAAAQAAAAJGQAAAAkaAAAAXxUAAAAAAAAB5f///+v///8AAAAAAQcAAAAEAAAACRwAAAAJHQAAAEIZAAAAAAAAAeL////r////AAAAAAEIAAAABAAAAAkfAAAACSAAAAANMgAAAAAAAAHf////6////wAAAAABCQAAAAQAAAAJIgAAAAkjAAAA3lQAAAAAAAAB3P///+v///8AAAAAAQoAAAAEAAAACSUAAAAJJgAAAEqCAAAAAAAAAdn////r////AAAAAAELAAAABAAAAAkoAAAACSkAAAD3jAAAAAAAAAHW////6////wAAAAABDAAAAAQAAAAJKwAAAAksAAAAgpEAAAAAAAAB0////+v///8AAAAAAQ0AAAAEAAAACS4AAAAJLwAAAFaXAAAAAAAAAdD////r////AAAAAAEOAAAABAAAAAkxAAAACTIAAABomwAAAAAAAAHN////6////wAAAAABDwAAAAQAAAAJNAAAAAk1AAAAT8kAAAAAAAAByv///+v///8AAAAAARAAAAAEAAAACTcAAAAJOAAAAFjMAAAAAAAAAcf////r////AAAAAAERAAAABAAAAAk6AAAACTsAAADr/AAAAAAAAAHE////6////wAAAAAFEgAAAA1DbGVhckNhbnZhc1YxAgAAAAlTdGFydFRpbWUEVHlwZQAEEAxBY3Rpb25UeXBlVjECAAAAAgAAAG0RAQAAAAAAAcP////r////AAAAAAUTAAAAD1BlbkF0dHJpYnV0ZXNWMQoAAAAHX2NvbG9yQQdfY29sb3JSB19jb2xvckcHX2NvbG9yQgpGaXRUb0N1cnZlBkhlaWdodA5JZ25vcmVQcmVzc3VyZQ1Jc0hpZ2hsaWdodGVyBVNoYXBlBVdpZHRoAAAAAAAAAAAEAAICAgIBBgEBDEJydXNoU2hhcGVWMQIAAAAGAgAAAP8AnkkAAAAAAAAAIkAAAAXC////DEJydXNoU2hhcGVWMQEAAAAHdmFsdWVfXwAIAgAAAAEAAAAAAAAAAAAiQAUUAAAACklua1RyYWNlVjEDAAAADUxpc3RgMStfaXRlbXMMTGlzdGAxK19zaXplD0xpc3RgMStfdmVyc2lvbgQAABhTaGFyZWQuSW5raW5nLklua1BvaW50W10CAAAACAgCAAAACT8AAAATAAAAEwAAAAEWAAAAEwAAAP8AnkkAAAAAAAAAIkAAAAHA////wv///wEAAAAAAAAAAAAiQAEXAAAAFAAAAAlBAAAAHAAAABwAAAABGQAAABMAAAD/AJ5JAAAAAAAAACJAAAABvv///8L///8BAAAAAAAAAAAAIkABGgAAABQAAAAJQwAAAC0AAAAtAAAAARwAAAATAAAA/wCeSQAAAAAAAAAiQAAAAbz////C////AQAAAAAAAAAAACJAAR0AAAAUAAAACUUAAAApAAAAKQAAAAEfAAAAEwAAAP8AnkkAAAAAAAAAIkAAAAG6////wv///wEAAAAAAAAAAAAiQAEgAAAAFAAAAAlHAAAAvwAAAL8AAAABIgAAABMAAAD/AJ5JAAAAAAAAACJAAAABuP///8L///8BAAAAAAAAAAAAIkABIwAAABQAAAAJSQAAABcAAAAXAAAAASUAAAATAAAA/wCeSQAAAAAAAAAiQAAAAbb////C////AQAAAAAAAAAAACJAASYAAAAUAAAACUsAAAAiAAAAIgAAAAEoAAAAEwAAAP8AnkkAAAAAAAAAIkAAAAG0////wv///wEAAAAAAAAAAAAiQAEpAAAAFAAAAAlNAAAAOwAAADsAAAABKwAAABMAAAD/AJ5JAAAAAAAAACJAAAABsv///8L///8BAAAAAAAAAAAAIkABLAAAABQAAAAJTwAAABwAAAAcAAAAAS4AAAATAAAA/wCeSQAAAAAAAAAiQAAAAbD////C////AQAAAAAAAAAAACJAAS8AAAAUAAAACVEAAAARAAAAEQAAAAExAAAAEwAAAP8AnkkAAAAAAAAAIkAAAAGu////wv///wEAAAAAAAAAAAAiQAEyAAAAFAAAAAlTAAAAEwAAABMAAAABNAAAABMAAAD/AJ5JAAAAAAAAACJAAAABrP///8L///8BAAAAAAAAAAAAIkABNQAAABQAAAAJVQAAABgAAAAYAAAAATcAAAATAAAA/wCeSQAAAAAAAAAiQAAAAar////C////AQAAAAAAAAAAACJAATgAAAAUAAAACVcAAAAaAAAAGgAAAAE6AAAAEwAAAP8AnkkAAAAAAAAAIkAAAAGo////wv///wEAAAAAAAAAAAAiQAE7AAAAFAAAAAlZAAAA1gAAANYAAAAHPwAAAAABAAAAIAAAAAQKSW5rUG9pbnRWMQIAAAAJWgAAAAlbAAAACVwAAAAJXQAAAAleAAAACV8AAAAJYAAAAAlhAAAACWIAAAAJYwAAAAlkAAAACWUAAAAJZgAAAAlnAAAACWgAAAAJaQAAAAlqAAAACWsAAAAJbAAAAA0NB0EAAAAAAQAAACAAAAAECklua1BvaW50VjECAAAACW0AAAAJbgAAAAlvAAAACXAAAAAJcQAAAAlyAAAACXMAAAAJdAAAAAl1AAAACXYAAAAJdwAAAAl4AAAACXkAAAAJegAAAAl7AAAACXwAAAAJfQAAAAl+AAAACX8AAAAJgAAAAAmBAAAACYIAAAAJgwAAAAmEAAAACYUAAAAJhgAAAAmHAAAACYgAAAANBAdDAAAAAAEAAABAAAAABApJbmtQb2ludFYxAg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0TB0UAAAAAAQAAAEAAAAAECklua1BvaW50VjECAAAACbYAAAAJtwAAAAm4AAAACbkAAAAJugAAAAm7AAAACbwAAAAJvQAAAAm+AAAACb8AAAAJwAAAAAnBAAAACcIAAAAJwwAAAAnEAAAACcUAAAAJxgAAAAnHAAAACcgAAAAJyQAAAAnKAAAACcsAAAAJzAAAAAnNAAAACc4AAAAJzwAAAAnQAAAACdEAAAAJ0gAAAAnTAAAACdQAAAAJ1QAAAAnWAAAACdcAAAAJ2AAAAAnZAAAACdoAAAAJ2wAAAAncAAAACd0AAAAJ3gAAAA0XB0cAAAAAAQAAAAABAAAECklua1BvaW50VjEC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1BB0kAAAAAAQAAACAAAAAECklua1BvaW50VjECAAAACZ4BAAAJnwEAAAmgAQAACaEBAAAJogEAAAmjAQAACaQBAAAJpQEAAAmmAQAACacBAAAJqAEAAAmpAQAACaoBAAAJqwEAAAmsAQAACa0BAAAJrgEAAAmvAQAACbABAAAJsQEAAAmyAQAACbMBAAAJtAEAAA0JB0sAAAAAAQAAAEAAAAAECklua1BvaW50VjECAAAACbUBAAAJtgEAAAm3AQAACbgBAAAJuQEAAAm6AQAACbsBAAAJvAEAAAm9AQAACb4BAAAJvwEAAAnAAQAACcEBAAAJwgEAAAnDAQAACcQBAAAJxQEAAAnGAQAACccBAAAJyAEAAAnJAQAACcoBAAAJywEAAAnMAQAACc0BAAAJzgEAAAnPAQAACdABAAAJ0QEAAAnSAQAACdMBAAAJ1AEAAAnVAQAACdYBAAANHgdNAAAAAAEAAABAAAAABApJbmtQb2ludFYxAgA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NBQdPAAAAAAEAAAAgAAAABApJbmtQb2ludFYxAgAAAAkSAgAACRMCAAAJFAIAAAkVAgAACRYCAAAJFwIAAAkYAgAACRkCAAAJGgIAAAkbAgAACRwCAAAJHQIAAAkeAgAACR8CAAAJIAIAAAkhAgAACSICAAAJIwIAAAkkAgAACSUCAAAJJgIAAAknAgAACSgCAAAJKQIAAAkqAgAACSsCAAAJLAIAAAktAgAADQQHUQAAAAABAAAAIAAAAAQKSW5rUG9pbnRWMQIAAAAJLgIAAAkvAgAACTACAAAJMQIAAAkyAgAACTMCAAAJNAIAAAk1AgAACTYCAAAJNwIAAAk4AgAACTkCAAAJOgIAAAk7AgAACTwCAAAJPQIAAAk+AgAADQ8HUwAAAAABAAAAIAAAAAQKSW5rUG9pbnRWMQIAAAAJPwIAAAlAAgAACUECAAAJQgIAAAlDAgAACUQCAAAJRQIAAAlGAgAACUcCAAAJSAIAAAlJAgAACUoCAAAJSwIAAAlMAgAACU0CAAAJTgIAAAlPAgAACVACAAAJUQIAAA0NB1UAAAAAAQAAACAAAAAECklua1BvaW50VjECAAAACVICAAAJUwIAAAlUAgAACVUCAAAJVgIAAAlXAgAACVgCAAAJWQIAAAlaAgAACVsCAAAJXAIAAAldAgAACV4CAAAJXwIAAAlgAgAACWECAAAJYgIAAAljAgAACWQCAAAJZQIAAAlmAgAACWcCAAAJaAIAAAlpAgAADQgHVwAAAAABAAAAIAAAAAQKSW5rUG9pbnRWMQIAAAAJagIAAAlrAgAACWwCAAAJbQIAAAluAgAACW8CAAAJcAIAAAlxAgAACXICAAAJcwIAAAl0AgAACXUCAAAJdgIAAAl3AgAACXgCAAAJeQIAAAl6AgAACXsCAAAJfAIAAAl9AgAACX4CAAAJfwIAAAmAAgAACYECAAAJggIAAAmDAgAADQYHWQAAAAABAAAAAAEAAAQKSW5rUG9pbnRWMQIA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0qBVoAAAAKSW5rUG9pbnRWMQQAAAABWAFZDlByZXNzdXJlRmFjdG9yCVRpbWVTdGFtcAAAAAAGBgsQAgAAAK66d0hUEeI/is5fpo29oD8AAAA/AAAAAAAAAAABWwAAAFoAAABo7kw1uxniP+aVrZ9qQaE/AAAAP5wAAAAAAAAAAVwAAABaAAAA21X3Dokq4j86XfuYR8WhPwAAAD+sAAAAAAAAAAFdAAAAWgAAAE69oehWO+I/6uuWiwHNoj8AAAA/rAAAAAAAAAABXgAAAFoAAAB7WCGvi1TiP5Z6Mn671KM/AAAAP7wAAAAAAAAAAV8AAABaAAAAqPOgdcBt4j9GCc5wddykPwAAAD+8AAAAAAAAAAFgAAAAWgAAAI/C9Shcj+I/Sl+3XAxopj8AAAA/ywAAAAAAAAABYQAAAFoAAAB1kUrc97DiP061oEij86c/AAAAP8sAAAAAAAAAAWIAAABaAAAAz8dJaWHj4j+u0tctFwOqPwAAAD/bAAAAAAAAAAFjAAAAWgAAAOExHuMxHuM/tn6qBUUarT8AAAA/6wAAAAAAAAABZAAAAFoAAACwz8dJaWHjPw15ZeunWrA/AAAAP+sAAAAAAAAAAWUAAABaAAAANqFGnQet4z+9svVTLSiyPwAAAD/6AAAAAAAAAAFmAAAAWgAAAKRBGqRBGuQ/G3shr2z9tD8AAAA/+gAAAAAAAAABZwAAAFoAAAD9dxkxq0zkP8kJvaEmBbY/AAAAPwoBAAAAAAAAAWgAAABaAAAAnXpD0a125D8hfP8Qz063PwAAAD8KAQAAAAAAAAFpAAAAWgAAAINJmIRJmOQ/e0NNCqzStz8AAAA/GQEAAAAAAAABagAAAFoAAAD2sEJeF6nkP33uQYB3mLg/AAAAPxkBAAAAAAAAAWsAAABaAAAAseQXS36x5D8p0uj8Zdq4PwAAAD8pAQAAAAAAAAFsAAAAWgAAAGoY7TflueQ/07WPeVQcuT8AAAA/KQEAAAAAAAABbQAAAFoAAABcde+QqCLkP1xiUYIzXJ0/AAAAPwAAAAAAAAAAAW4AAABaAAAApEEapEEa5D9cYlGCM1ydPwAAAD9OAAAAAAAAAAFvAAAAWgAAAOkNRbfaEeQ/vH+IZ6drnz8AAAA/XgAAAAAAAAABcAAAAFoAAAB2pprdDAHkP4rOX6aNvaA/AAAAP14AAAAAAAAAAXEAAABaAAAAvXLF8KX44z+SJEmSJEmiPwAAAD9eAAAAAAAAAAFyAAAAWgAAAEoLGxfY5+M/QrPkhN5Qoz8AAAA/bQAAAAAAAAABcwAAAFoAAADXo3A9CtfjP0YJznB13KQ/AAAAP30AAAAAAAAAAXQAAABaAAAAYzzGYzzG4z/27VJPxm+nPwAAAD99AAAAAAAAAAF1AAAAWgAAAMM5nMM5nOM/sijBGa6Oqz8AAAA/jAAAAAAAAAABdgAAAFoAAACWnhz9BIPjPwpG+P4hnq0/AAAAP4wAAAAAAAAAAXcAAABaAAAAaQOdNtBp4z9hlb5uuRiwPwAAAD+cAAAAAAAAAAF4AAAAWgAAAPab8lwCWeM/DyRaYXMgsT8AAAA/nAAAAAAAAAABeQAAAFoAAADIAHOWzT/jP72y9VMtKLI/AAAAP6wAAAAAAAAAAXoAAABaAAAAVZnIvP8u4z+/XerJ+O2yPwAAAD+sAAAAAAAAAAF7AAAAWgAAACn+SPbKFeM/beyFvLL1sz8AAAA/uwAAAAAAAAABfAAAAFoAAAC1lp4c/QTjP8Wz07WPebQ/AAAAP7sAAAAAAAAAAX0AAABaAAAAQi/0Qi/04j/HXsgrWz+1PwAAAD/LAAAAAAAAAAF+AAAAWgAAAM/HSWlh4+I/HSYWJTjDtT8AAAA/2wAAAAAAAAABfwAAAFoAAABcYJ+Pk9LiPx/RCpsDibY/AAAAP9sAAAAAAAAAAYAAAABaAAAA6Pj0tcXB4j/LtLEX8sq2PwAAAD/qAAAAAAAAAAGBAAAAWgAAAC7FH8leueI/IXz/EM9Otz8AAAA/6gAAAAAAAAABggAAAFoAAAB1kUrc97DiP81fpo29kLc/AAAAP/oAAAAAAAAAAYMAAABaAAAAu11175Co4j8lJ/SGmhS4PwAAAD/6AAAAAAAAAAGEAAAAWgAAAEf2yhXDl+I/0QqbA4lWuD8AAAA/CQEAAAAAAAABhQAAAFoAAABH9soVw5fiP33uQYB3mLg/AAAAPwkBAAAAAAAAAYYAAABaAAAAj8L1KFyP4j8p0uj8Zdq4PwAAAD8ZAQAAAAAAAAGHAAAAWgAAAI/C9Shcj+I/07WPeVQcuT8AAAA/GQEAAAAAAAABiAAAAFoAAADUjiA89YbiP9O1j3lUHLk/AAAAPykBAAAAAAAAAYkAAABaAAAAgR/4gR/44T9pQZFG5y+zPwAAAD8AAAAAAAAAAAGKAAAAWgAAAIEf+IEf+OE/v13qyfjtsj8AAAA/EAAAAAAAAAABiwAAAFoAAACBH/iBH/jhPxN6Q00KrLI/AAAAP24AAAAAAAAAAYwAAABaAAAAO1PNboYA4j8TekNNCqyyPwAAAD9uAAAAAAAAAAGNAAAAWgAAAPWGolvtCOI/E3pDTQqssj8AAAA/fQAAAAAAAAABjgAAAFoAAACuundIVBHiP2eWnNAbarI/AAAAP40AAAAAAAAAAY8AAABaAAAAIiIiIiIi4j9nlpzQG2qyPwAAAD+NAAAAAAAAAAGQAAAAWgAAANtV9w6JKuI/Z5ac0Btqsj8AAAA/nQAAAAAAAAABkQAAAFoAAACVicz77zLiP2eWnNAbarI/AAAAP50AAAAAAAAAAZIAAABaAAAACPF21b1D4j9nlpzQG2qyPwAAAD+sAAAAAAAAAAGTAAAAWgAAAHtYIa+LVOI/Z5ac0Btqsj8AAAA/rAAAAAAAAAABlAAAAFoAAACo86B1wG3iP72y9VMtKLI/AAAAP7wAAAAAAAAAAZUAAABaAAAAG1tLT45+4j+9svVTLSiyPwAAAD+8AAAAAAAAAAGWAAAAWgAAAI/C9Shcj+I/vbL1Uy0osj8AAAA/ywAAAAAAAAABlwAAAFoAAAC7XXXvkKjiP72y9VMtKLI/AAAAP8sAAAAAAAAAAZgAAABaAAAAoSzKoizK4j+9svVTLSiyPwAAAD/bAAAAAAAAAAGZAAAAWgAAAIj7HlbI6+I/vbL1Uy0osj8AAAA/2wAAAAAAAAABmgAAAFoAAAAp/kj2yhXjP72y9VMtKLI/AAAAP/IAAAAAAAAAAZsAAABaAAAAgjRIgzRI4z+9svVTLSiyPwAAAD/yAAAAAAAAAAGcAAAAWgAAAE/S8elri+M/vbL1Uy0osj8AAAA/AQEAAAAAAAABnQAAAFoAAABjPMZjPMbjP72y9VMtKLI/AAAAPwEBAAAAAAAAAZ4AAABaAAAAMNpvynMJ5D+9svVTLSiyPwAAAD8RAQAAAAAAAAGfAAAAWgAAAIoQb1fdO+Q/vbL1Uy0osj8AAAA/EQEAAAAAAAABoAAAAFoAAABXrhi+FH/kPxN6Q00KrLI/AAAAPyEBAAAAAAAAAaEAAABaAAAA9rBCXhep5D9pQZFG5y+zPwAAAD8hAQAAAAAAAAGiAAAAWgAAAJezbP4Z0+Q/FSU4w9Vxsz8AAAA/MAEAAAAAAAABowAAAFoAAAB+gsGxtfTkP23shbyy9bM/AAAAPzABAAAAAAAAAaQAAABaAAAAqh1BeOoN5T9t7IW8svWzPwAAAD9AAQAAAAAAAAGlAAAAWgAAANi4wD4fJ+U/xbPTtY95tD8AAAA/TwEAAAAAAAABpgAAAFoAAAAEVEAFVEDlP8Wz07WPebQ/AAAAP08BAAAAAAAAAacAAABaAAAAd7vq3iFR5T9vl3oyfru0PwAAAD9fAQAAAAAAAAGoAAAAWgAAAOoilbjvYeU/b5d6Mn67tD8AAAA/XwEAAAAAAAABqQAAAFoAAABdij+SvXLlPxt7Ia9s/bQ/AAAAP18BAAAAAAAAAaoAAABaAAAAiyW/WPKL5T8beyGvbP20PwAAAD9vAQAAAAAAAAGrAAAAWgAAAERZlEVZlOU/G3shr2z9tD8AAAA/bwEAAAAAAAABrAAAAFoAAAC3wD4fJ6XlPxt7Ia9s/bQ/AAAAP34BAAAAAAAAAa0AAABaAAAAKijp+PS15T8beyGvbP20PwAAAD9+AQAAAAAAAAGuAAAAWgAAAJ6Pk9LCxuU/G3shr2z9tD8AAAA/jgEAAAAAAAABrwAAAFoAAABYw2i/Kc/lP2+XejJ+u7Q/AAAAP54BAAAAAAAAAbAAAABaAAAAEfc9rJDX5T9vl3oyfru0PwAAAD+eAQAAAAAAAAGxAAAAWgAAABH3PayQ1+U/xbPTtY95tD8AAAA/OgIAAAAAAAABsgAAAFoAAACej5PSwsblP8Wz07WPebQ/AAAAPzoCAAAAAAAAAbMAAABaAAAAcfQTDI6t5T8Z0Cw5oTe0PwAAAD9JAgAAAAAAAAG0AAAAWgAAAIslv1jyi+U/wwjfP8Szsz8AAAA/SQIAAAAAAAABtQAAAFoAAADqIpW472HlPxUlOMPVcbM/AAAAP1kCAAAAAAAAAbYAAABaAAAA9YaiW+0I4j8NeWXrp1qwPwAAAD8AAAAAAAAAAAG3AAAAWgAAAPWGolvtCOI/YZW+brkYsD8AAAA/PwAAAAAAAAABuAAAAFoAAAA7U81uhgDiP2GVvm65GLA/AAAAPz8AAAAAAAAAAbkAAABaAAAAgR/4gR/44T9hlb5uuRiwPwAAAD9OAAAAAAAAAAG6AAAAWgAAAIEf+IEf+OE/ZmMv5JWtrz8AAAA/XgAAAAAAAAABuwAAAFoAAADI6yKVuO/hP2ZjL+SVra8/AAAAP14AAAAAAAAAAbwAAABaAAAADrhNqFHn4T9mYy/kla2vPwAAAD9uAAAAAAAAAAG9AAAAWgAAAFWEeLvq3uE/ZmMv5JWtrz8AAAA/bgAAAAAAAAABvgAAAFoAAACaUKPOg9bhP2ZjL+SVra8/AAAAP30AAAAAAAAAAb8AAABaAAAAJ+n49LXF4T9hlb5uuRiwPwAAAD99AAAAAAAAAAHAAAAAWgAAALSBThvotOE/YZW+brkYsD8AAAA/jQAAAAAAAAABwQAAAFoAAABAGqRBGqThPw15ZeunWrA/AAAAP40AAAAAAAAAAcIAAABaAAAAh+bOVLOb4T8NeWXrp1qwPwAAAD+cAAAAAAAAAAHDAAAAWgAAAM2y+WdMk+E/t1wMaJacsD8AAAA/nAAAAAAAAAABxAAAAFoAAABaS0+OfoLhP7dcDGiWnLA/AAAAP6wAAAAAAAAAAcUAAABaAAAAoBd6oRd64T9jQLPkhN6wPwAAAD+sAAAAAAAAAAHGAAAAWgAAAOfjpLSwceE/DyRaYXMgsT8AAAA/vAAAAAAAAAABxwAAAFoAAAAtsM/HSWnhPw8kWmFzILE/AAAAP8sAAAAAAAAAAcgAAABaAAAAc3z62uJg4T+5BwHeYWKxPwAAAD/LAAAAAAAAAAHJAAAAWgAAALpIJe57WOE/ZeunWlCksT8AAAA/2wAAAAAAAAABygAAAFoAAAC6SCXue1jhPxHPTtc+5rE/AAAAPzcBAAAAAAAAAcsAAABaAAAAukgl7ntY4T+9svVTLSiyPwAAAD9HAQAAAAAAAAHMAAAAWgAAALpIJe57WOE/Z5ac0Btqsj8AAAA/RwEAAAAAAAABzQAAAFoAAAC6SCXue1jhPxN6Q00KrLI/AAAAP1YBAAAAAAAAAc4AAABaAAAAc3z62uJg4T+/XerJ+O2yPwAAAD9WAQAAAAAAAAHPAAAAWgAAAOfjpLSwceE/aUGRRucvsz8AAAA/ZgEAAAAAAAAB0AAAAFoAAACgF3qhF3rhP2lBkUbnL7M/AAAAP2YBAAAAAAAAAdEAAABaAAAAWktPjn6C4T/DCN8/xLOzPwAAAD92AQAAAAAAAAHSAAAAWgAAABR/JHvliuE/wwjfP8Szsz8AAAA/hQEAAAAAAAAB0wAAAFoAAADNsvlnTJPhP23shbyy9bM/AAAAP4UBAAAAAAAAAdQAAABaAAAAh+bOVLOb4T8Z0Cw5oTe0PwAAAD+kAQAAAAAAAAHVAAAAWgAAAEAapEEapOE/GdAsOaE3tD8AAAA/pAEAAAAAAAAB1gAAAFoAAABAGqRBGqThP8Wz07WPebQ/AAAAP6QBAAAAAAAAAdcAAABaAAAA+k15LoGs4T/Fs9O1j3m0PwAAAD+0AQAAAAAAAAHYAAAAWgAAAPpNeS6BrOE/b5d6Mn67tD8AAAA/tAEAAAAAAAAB2QAAAFoAAABttSMIT73hPxt7Ia9s/bQ/AAAAP8QBAAAAAAAAAdoAAABaAAAAJ+n49LXF4T/HXsgrWz+1PwAAAD/EAQAAAAAAAAHbAAAAWgAAAOEczuEczuE/c0JvqEmBtT8AAAA/0wEAAAAAAAAB3AAAAFoAAADhHM7hHM7hPx0mFiU4w7U/AAAAP9MBAAAAAAAAAd0AAABaAAAAmlCjzoPW4T8dJhYlOMO1PwAAAD/jAQAAAAAAAAHeAAAAWgAAAJpQo86D1uE/yQm9oSYFtj8AAAA/4wEAAAAAAAAB3wAAAFoAAAD+cpbNP2O6Py1KcIar4+4/AAAAPwAAAAAAAAAAAeAAAABaAAAA/nKWzT9juj+hJgVW6evuPwAAAD8vAAAAAAAAAAHhAAAAWgAAAP5yls0/Y7o/FwOaJSf07j8AAAA/PwAAAAAAAAAB4gAAAFoAAADKEEA0d6a6P43fLvVk/O4/AAAAP04AAAAAAAAAAeMAAABaAAAAmq7pmq7puj8DvMPEogTvPwAAAD9OAAAAAAAAAAHkAAAAWgAAAJqu6Zqu6bo/eZhYlOAM7z8AAAA/XgAAAAAAAAAB5QAAAFoAAABmTJMB5iy7P+107WMeFe8/AAAAP14AAAAAAAAAAeYAAABaAAAAMuo8aB1wuz9jUYIzXB3vPwAAAD9tAAAAAAAAAAHnAAAAWgAAAM4lkDWM9rs/TQqs0tct7z8AAAA/fQAAAAAAAAAB6AAAAFoAAACawzmcwzm8P8PmQKIVNu8/AAAAP30AAAAAAAAAAekAAABaAAAAZmHjAvt8vD85w9VxUz7vPwAAAD+NAAAAAAAAAAHqAAAAWgAAADL/jGkywLw/I3z/EM9O7z8AAAA/nAAAAAAAAAAB6wAAAFoAAADOOuA2oUa9P5lYlOAMV+8/AAAAP5wAAAAAAAAAAewAAABaAAAAmtiJndiJvT8PNSmwSl/vPwAAAD+sAAAAAAAAAAHtAAAAWgAAADYU3WpHEL4/gxG+f4hn7z8AAAA/rAAAAAAAAAAB7gAAAFoAAAACsobRflO+P/ntUk/Gb+8/AAAAP7wAAAAAAAAAAe8AAABaAAAAzk8wOLaWvj9vyuceBHjvPwAAAD/LAAAAAAAAAAHwAAAAWgAAAJrt2Z7t2b4/b8rnHgR47z8AAAA/ywAAAAAAAAAB8QAAAFoAAABqi4MFJR2/P+OmfO5BgO8/AAAAP8sAAAAAAAAAAfIAAABaAAAANiktbFxgvz9ZgxG+f4jvPwAAAD/bAAAAAAAAAAHzAAAAWgAAAALH1tKTo78/WYMRvn+I7z8AAAA/8gAAAAAAAAAB9AAAAFoAAADOZIA5y+a/P1mDEb5/iO8/AAAAP/IAAAAAAAAAAfUAAABaAAAANdBpA502wD/PX6aNvZDvPwAAAD8CAQAAAAAAAAH2AAAAWgAAAAFuE2rUecA/z1+mjb2Q7z8AAAA/AgEAAAAAAAAB9wAAAFoAAAC12hGEp97AP0M8O137mO8/AAAAPwIBAAAAAAAAAfgAAABaAAAAg3i76t4hwT9DPDtd+5jvPwAAAD8SAQAAAAAAAAH5AAAAWgAAAB20DrhNqME/uRjQLDmh7z8AAAA/IQEAAAAAAAAB+gAAAFoAAADPIA3SIA3CPy/1ZPx2qe8/AAAAPyEBAAAAAAAAAfsAAABaAAAAa1xgn4+Twj+l0fnLtLHvPwAAAD8xAQAAAAAAAAH8AAAAWgAAAFNABVRABcQ/j4ojazDC7z8AAAA/QQEAAAAAAAAB/QAAAFoAAABTVVVVVVXFP3tDTQqs0u8/AAAAP2ABAAAAAAAAAf4AAABaAAAAieFL8Ueyxz/xH+LZ6drvPwAAAD9vAQAAAAAAAAH/AAAAWgAAAFd/9Vd/9cc/8R/i2ena7z8AAAA/fwEAAAAAAAABAAEAAFoAAAAjHZ++tjjIP/Ef4tnp2u8/AAAAP38BAAAAAAAAAQEBAABaAAAAC+zzcVJayD/xH+LZ6drvPwAAAD9/AQAAAAAAAAECAQAAWgAAAL1Y8oslv8g/8R/i2ena7z8AAAA/jwEAAAAAAAABAwEAAFoAAABvxfCl+CPJP/Ef4tnp2u8/AAAAP48BAAAAAAAAAQQBAABaAAAAIzLvv8uIyT/xH+LZ6drvPwAAAD/dAQAAAAAAAAEFAQAAWgAAAO4DP/ADP9A/8R/i2ena7z8AAAA/7AEAAAAAAAABBgEAAFoAAAAW2OfjpLTQP/Ef4tnp2u8/AAAAP+wBAAAAAAAAAQcBAABaAAAA/KY8l0DW0D/xH+LZ6drvPwAAAD/sAQAAAAAAAAEIAQAAWgAAAOJ1kUrc99A/8R/i2ena7z8AAAA/7AEAAAAAAAABCQEAAFoAAABW3TskqgjRP/Ef4tnp2u8/AAAAP/wBAAAAAAAAAQoBAABaAAAAykTm/XcZ0T/xH+LZ6drvPwAAAD/8AQAAAAAAAAELAQAAWgAAADyskNdFKtE/8R/i2ena7z8AAAA/DAIAAAAAAAABDAEAAFoAAACwEzuxEzvRP3tDTQqs0u8/AAAAPwwCAAAAAAAAAQ0BAABaAAAAInvliuFL0T8FZ7g6bsrvPwAAAD8bAgAAAAAAAAEOAQAAWgAAAJbij2SvXNE/j4ojazDC7z8AAAA/KwIAAAAAAAABDwEAAFoAAABKT45+gsHRP89fpo29kO8/AAAAPysCAAAAAAAAARABAABaAAAAvLY4WFDS0T/jpnzuQYDvPwAAAD87AgAAAAAAAAERAQAAWgAAAKSFjQvs89E/+e1ST8Zv7z8AAAA/SgIAAAAAAAABEgEAAFoAAAAW7TfluQTSPw81KbBKX+8/AAAAP0oCAAAAAAAAARMBAABaAAAA/ruMmFUm0j+ZWJTgDFfvPwAAAD9KAgAAAAAAAAEUAQAAWgAAAHAjN3IjN9I/rZ9qQZFG7z8AAAA/WgIAAAAAAAABFQEAAFoAAADkiuFL8UfSP8PmQKIVNu8/AAAAP2kCAAAAAAAAARYBAABaAAAAylk2/4xp0j/ZLRcDmiXvPwAAAD9pAgAAAAAAAAEXAQAAWgAAAD7B4NhaetI/7XTtYx4V7z8AAAA/eQIAAAAAAAABGAEAAFoAAAAkkDWM9pvSP3mYWJTgDO8/AAAAP4kCAAAAAAAAARkBAABaAAAAlvffZcSs0j8DvMPEogTvPwAAAD+JAgAAAAAAAAEaAQAAWgAAAJb332XErNI/jd8u9WT87j8AAAA/iQIAAAAAAAABGwEAAFoAAAAKX4o/kr3SPxcDmiUn9O4/AAAAP5gCAAAAAAAAARwBAABaAAAACl+KP5K90j+hJgVW6evuPwAAAD+oAgAAAAAAAAEdAQAAWgAAAPAt3/It39I/LUpwhqvj7j8AAAA/qAIAAAAAAAABHgEAAFoAAABmlYnM++/SP8u0sRfyyu4/AAAAP7gCAAAAAAAAAR8BAABaAAAA2PwzpskA0z/h+4d4drruPwAAAD+4AgAAAAAAAAEgAQAAWgAAAMDLiFllItM/ax/zqDiy7j8AAAA/uAIAAAAAAAABIQEAAFoAAAAyMzMzMzPTPwuKNDp/me4/AAAAP8cCAAAAAAAAASIBAABaAAAAGAKI5s5U0z+XrZ9qQZHuPwAAAD/XAgAAAAAAAAEjAQAAWgAAAIxpMsCcZdM/Nxjh+4d47j8AAAA/1wIAAAAAAAABJAEAAFoAAACMaTLAnGXTP0tft1wMaO4/AAAAP+YCAAAAAAAAASUBAABaAAAAANHcmWp20z9hpo29kFfuPwAAAD/mAgAAAAAAAAEmAQAAWgAAAHI4h3M4h9M/de1jHhVH7j8AAAA/5gIAAAAAAAABJwEAAFoAAAByOIdzOIfTPxVYpa9bLu4/AAAAP/YCAAAAAAAAASgBAABaAAAA5p8xTQaY0z8pn3sQ4B3uPwAAAD8GAwAAAAAAAAEpAQAAWgAAAOafMU0GmNM/yQm9oSYF7j8AAAA/GAMAAAAAAAABKgEAAFoAAADmnzFNBpjTP2l0/jJt7O0/AAAAPxgDAAAAAAAAASsBAABaAAAA5p8xTQaY0z9/u9ST8dvtPwAAAD8YAwAAAAAAAAEsAQAAWgAAAOafMU0GmNM/kwKr9HXL7T8AAAA/KAMAAAAAAAABLQEAAFoAAADmnzFNBpjTPzNt7IW8su0/AAAAPygDAAAAAAAAAS4BAABaAAAAcjiHcziH0z9JtMLmQKLtPwAAAD84AwAAAAAAAAEvAQAAWgAAAADR3JlqdtM/09ctFwOa7T8AAAA/OAMAAAAAAAABMAEAAFoAAACMaTLAnGXTP137mEfFke0/AAAAP0cDAAAAAAAAATEBAABaAAAApprdDAFE0z/nHgR4h4ntPwAAAD9HAwAAAAAAAAEyAQAAWgAAAMDLiFllItM//WXa2At57T8AAAA/VwMAAAAAAAABMwEAAFoAAABMZN5/lxHTP4eJRQnOcO0/AAAAP1cDAAAAAAAAATQBAABaAAAAZpWJzPvv0j+d0BtqUmDtPwAAAD9mAwAAAAAAAAE1AQAAWgAAAH7GNBlgztI/J/SGmhRY7T8AAAA/ZgMAAAAAAAABNgEAAFoAAAAkkDWM9pvSPz07XfuYR+0/AAAAP3YDAAAAAAAAATcBAABaAAAA5IrhS/FH0j/dpZ6M3y7tPwAAAD92AwAAAAAAAAE4AQAAWgAAAKSFjQvs89E/fRDgHSYW7T8AAAA/hgMAAAAAAAABOQEAAFoAAABkgDnL5p/RPxt7Ia9s/ew/AAAAP4YDAAAAAAAAAToBAABaAAAAPKyQ10Uq0T+75WJAs+TsPwAAAD+VAwAAAAAAAAE7AQAAWgAAABbY5+OktNA/W1Ck0fnL7D8AAAA/lQMAAAAAAAABPAEAAFoAAADuAz/wAz/QP2+XejJ+u+w/AAAAP6UDAAAAAAAAAT0BAABaAAAAdy6BrGG0zz+F3lCTAqvsPwAAAD+lAwAAAAAAAAE+AQAAWgAAABFVhHi76s4/myUn9Iaa7D8AAAA/tQMAAAAAAAABPwEAAFoAAAB3GTGrTGTOPyVJkiRJkuw/AAAAP7UDAAAAAAAAAUABAABaAAAA9Q6JKkK8zT87kGiFzYHsPwAAAD/EAwAAAAAAAAFBAQAAWgAAAFvTNV3TNc0/xbPTtY957D8AAAA/xAMAAAAAAAABQgEAAFoAAADbyI3cyI3MP0/XPuZRcew/AAAAP9QDAAAAAAAAAUMBAABaAAAAQY06D1oHzD/b+qkWFGnsPwAAAD/UAwAAAAAAAAFEAQAAWgAAAKdR50HrgMs/2/qpFhRp7D8AAAA/4wMAAAAAAAABRQEAAFoAAAANFpR0fPrKP9v6qRYUaew/AAAAP+MDAAAAAAAAAUYBAABaAAAAV6mVWqmVyj/b+qkWFGnsPwAAAD/zAwAAAAAAAAFHAQAAWgAAAL1tQo06D8o/2/qpFhRp7D8AAAA/8wMAAAAAAAABSAEAAFoAAAA9Y5oMMGfJP9v6qRYUaew/AAAAPwMEAAAAAAAAAUkBAABaAAAA8bpIJe57yD/b+qkWFGnsPwAAAD8DBAAAAAAAAAFKAQAAWgAAAInhS/FHssc/2/qpFhRp7D8AAAA/IgQAAAAAAAABSwEAAFoAAAA7OfoJBsfGP8Wz07WPeew/AAAAPyIEAAAAAAAAAUwBAABaAAAAB8JTbyi6xT87kGiFzYHsPwAAAD8yBAAAAAAAAAFNAQAAWgAAANNKrdRKrcQ/JUmSJEmS7D8AAAA/MgQAAAAAAAABTgEAAFoAAABrcbCgpOPDP5slJ/SGmuw/AAAAPzIEAAAAAAAAAU8BAABaAAAA62YIIJo7wz8PArzDxKLsPwAAAD9BBAAAAAAAAAFQAQAAWgAAAIWNC+zzccI/hd5QkwKr7D8AAAA/QQQAAAAAAAABUQEAAFoAAADpUbgehevBP4XeUJMCq+w/AAAAP0EEAAAAAAAAAVIBAABaAAAATxZlURZlwT9vl3oyfrvsPwAAAD9RBAAAAAAAAAFTAQAAWgAAAJupZjdDAME/b5d6Mn677D8AAAA/UQQAAAAAAAABVAEAAFoAAADpPGgdcJvAP+VzDwK8w+w/AAAAP2AEAAAAAAAAAVUBAABaAAAANdBpA502wD9bUKTR+cvsPwAAAD9wBAAAAAAAAAFWAQAAWgAAAALH1tKTo78/W1Ck0fnL7D8AAAA/cAQAAAAAAAABVwEAAFoAAACa7dme7dm+P9EsOaE31Ow/AAAAP4AEAAAAAAAAAVgBAABaAAAAZnYzBBDNvT9FCc5wddzsPwAAAD+ABAAAAAAAAAFZAQAAWgAAAAKdNtBpA70/RQnOcHXc7D8AAAA/gAQAAAAAAAABWgEAAFoAAADOJZA1jPa7P7vlYkCz5Ow/AAAAP48EAAAAAAAAAVsBAABaAAAAZkyTAeYsuz+75WJAs+TsPwAAAD+fBAAAAAAAAAFcAQAAWgAAAP5yls0/Y7o/McL3D/Hs7D8AAAA/rwQAAAAAAAABXQEAAFoAAACamZmZmZm5P6eejN8u9ew/AAAAP68EAAAAAAAAAV4BAABaAAAAloRJmIRJuD8beyGvbP3sPwAAAD+vBAAAAAAAAAFfAQAAWgAAAC6rTGTef7c/G3shr2z97D8AAAA/vgQAAAAAAAABYAEAAFoAAADG0U8wOLa2P5FXtn6qBe0/AAAAP74EAAAAAAAAAWEBAABaAAAALpb8Yskvtj+RV7Z+qgXtPwAAAD/OBAAAAAAAAAFiAQAAWgAAAF74UvyR7LU/BzRLTugN7T8AAAA/zgQAAAAAAAABYwEAAFoAAACSWqmVWqm1Pwc0S07oDe0/AAAAP84EAAAAAAAAAWQBAABaAAAAklqplVqptT99EOAdJhbtPwAAAD/tBAAAAAAAAAFlAQAAWgAAAMa8/y4jZrU/fRDgHSYW7T8AAAA//QQAAAAAAAABZgEAAFoAAADGvP8uI2a1P/HsdO1jHu0/AAAAPwwFAAAAAAAAAWcBAABaAAAA+h5WyOsitT/dpZ6M3y7tPwAAAD8cBQAAAAAAAAFoAQAAWgAAAPoeVsjrIrU/x17IK1s/7T8AAAA/HAUAAAAAAAABaQEAAFoAAABe4wL7fJy0Pz07XfuYR+0/AAAAPxwFAAAAAAAAAWoBAABaAAAAkkVZlEVZtD+d0BtqUmDtPwAAAD8cBQAAAAAAAAFrAQAAWgAAAPYJBsfW0rM/h4lFCc5w7T8AAAA/KwUAAAAAAAABbAEAAFoAAAAqbFxgn4+zP3NCb6hJge0/AAAAPysFAAAAAAAAAW0BAABaAAAAXs6y+WdMsz9d+5hHxZHtPwAAAD87BQAAAAAAAAFuAQAAWgAAAJIwCZMwCbM/09ctFwOa7T8AAAA/OwUAAAAAAAABbwEAAFoAAACSMAmTMAmzP7+QV7Z+qu0/AAAAP0oFAAAAAAAAAXABAABaAAAAwpJfLPnFsj8zbeyFvLLtPwAAAD9aBQAAAAAAAAFxAQAAWgAAAMKSXyz5xbI/qUmBVfq67T8AAAA/WgUAAAAAAAABcgEAAFoAAADCkl8s+cWyP5MCq/R1y+0/AAAAP1oFAAAAAAAAAXMBAABaAAAAwpJfLPnFsj8J3z/Es9PtPwAAAD9qBQAAAAAAAAF0AQAAWgAAAMKSXyz5xbI/f7vUk/Hb7T8AAAA/agUAAAAAAAABdQEAAFoAAADCkl8s+cWyP/WXaWMv5O0/AAAAP3kFAAAAAAAAAXYBAABaAAAAwpJfLPnFsj9pdP4ybeztPwAAAD95BQAAAAAAAAF3AQAAWgAAAMKSXyz5xbI/31CTAqv07T8AAAA/iQUAAAAAAAABeAEAAFoAAADCkl8s+cWyP1UtKNLo/O0/AAAAP5kFAAAAAAAAAXkBAABaAAAAwpJfLPnFsj8/5lFxZA3uPwAAAD+oBQAAAAAAAAF6AQAAWgAAAF7OsvlnTLM/izQ6f5k27j8AAAA/xwUAAAAAAAABewEAAFoAAACSRVmURVm0PyHRCpsDie4/AAAAP8cFAAAAAAAAAXwBAABaAAAAKoGsYbTftD+XrZ9qQZHuPwAAAD/HBQAAAAAAAAF9AQAAWgAAAMa8/y4jZrU/gWbJCb2h7j8AAAA/1wUAAAAAAAABfgEAAFoAAACSWqmVWqm1P2sf86g4su4/AAAAP9cFAAAAAAAAAX8BAABaAAAAXvhS/JHstT/h+4d4drruPwAAAD/nBQAAAAAAAAGAAQAAWgAAAC6W/GLJL7Y/V9gcSLTC7j8AAAA/5wUAAAAAAAABgQEAAFoAAAD6M6bJAHO2P8u0sRfyyu4/AAAAP/YFAAAAAAAAAYIBAABaAAAA+jOmyQBztj9BkUbnL9PuPwAAAD/2BQAAAAAAAAGDAQAAWgAAAMbRTzA4trY/QZFG5y/T7j8AAAA/BgYAAAAAAAABhAEAAFoAAADG0U8wOLa2P7dt27Zt2+4/AAAAPwYGAAAAAAAAAYUBAABaAAAAkm/5lm/5tj+3bdu2bdvuPwAAAD8lBgAAAAAAAAGGAQAAWgAAAGINo/2mPLc/oSYFVunr7j8AAAA/JQYAAAAAAAABhwEAAFoAAAD6SPbKFcO3P43fLvVk/O4/AAAAPyUGAAAAAAAAAYgBAABaAAAAxuafMU0GuD95mFiU4AzvPwAAAD8lBgAAAAAAAAGJAQAAWgAAAJaESZiESbg/7XTtYx4V7z8AAAA/NQYAAAAAAAABigEAAFoAAAAuwJxl88+4P9ktFwOaJe8/AAAAPzUGAAAAAAAAAYsBAABaAAAAyvvvMmJWuT/D5kCiFTbvPwAAAD9EBgAAAAAAAAGMAQAAWgAAADLV7GYIILo/rZ9qQZFG7z8AAAA/RAYAAAAAAAABjQEAAFoAAADKEEA0d6a6P5lYlOAMV+8/AAAAP1QGAAAAAAAAAY4BAABaAAAAMuo8aB1wuz+DEb5/iGfvPwAAAD9kBgAAAAAAAAGPAQAAWgAAAJrDOZzDObw/+e1ST8Zv7z8AAAA/ZAYAAAAAAAABkAEAAFoAAAAy/4xpMsC8P+OmfO5BgO8/AAAAP3MGAAAAAAAAAZEBAABaAAAAzjrgNqFGvT9ZgxG+f4jvPwAAAD9zBgAAAAAAAAGSAQAAWgAAADYU3WpHEL4/WYMRvn+I7z8AAAA/gwYAAAAAAAABkwEAAFoAAAACsobRflO+P1mDEb5/iO8/AAAAP4MGAAAAAAAAAZQBAABaAAAAmu3Znu3Zvj9ZgxG+f4jvPwAAAD+TBgAAAAAAAAGVAQAAWgAAADYpLWxcYL8/WYMRvn+I7z8AAAA/kwYAAAAAAAABlgEAAFoAAAACx9bSk6O/P1mDEb5/iO8/AAAAP6IGAAAAAAAAAZcBAABaAAAATwEVUAEVwD9ZgxG+f4jvPwAAAD+yBgAAAAAAAAGYAQAAWgAAADXQaQOdNsA/WYMRvn+I7z8AAAA/wQYAAAAAAAABmQEAAFoAAAAbn762OFjAP1mDEb5/iO8/AAAAP9EGAAAAAAAAAZoBAABaAAAAAW4TatR5wD9ZgxG+f4jvPwAAAD/RBgAAAAAAAAGbAQAAWgAAAOk8aB1wm8A/WYMRvn+I7z8AAAA/4QYAAAAAAAABnAEAAFoAAABPFmVRFmXBP1mDEb5/iO8/AAAAPwAHAAAAAAAAAZ0BAABaAAAANeW5BLKGwT9ZgxG+f4jvPwAAAD8kBwAAAAAAAAGeAQAAWgAAAManry0OFrQ/Phm/XerJyD8AAAA/AAAAAAAAAAABnwEAAFoAAACSRVmURVm0Pz4Zv13qycg/AAAAP40AAAAAAAAAAaABAABaAAAAKoGsYbTftD8+Gb9d6snIPwAAAD+cAAAAAAAAAAGhAQAAWgAAAJJaqZVaqbU/Phm/XerJyD8AAAA/nAAAAAAAAAABogEAAFoAAAD6M6bJAHO2Pz4Zv13qycg/AAAAP6wAAAAAAAAAAaMBAABaAAAAYg2j/aY8tz8UixKc4erIPwAAAD+7AAAAAAAAAAGkAQAAWgAAAGIi8/67jLg/FIsSnOHqyD8AAAA/uwAAAAAAAAABpQEAAFoAAABmN0MA0dy5P+r8ZdrYC8k/AAAAP8sAAAAAAAAAAaYBAABaAAAAZkyTAeYsuz++brkY0CzJPwAAAD/LAAAAAAAAAAGnAQAAWgAAAM464DahRr0/luAMV8dNyT8AAAA/ywAAAAAAAAABqAEAAFoAAACa7dme7dm+P5bgDFfHTck/AAAAP9sAAAAAAAAAAakBAABaAAAAAW4TatR5wD9qUmCVvm7JPwAAAD/bAAAAAAAAAAGqAQAAWgAAAAODY2vpycE/alJglb5uyT8AAAA/6gAAAAAAAAABqwEAAFoAAAAfyV65YvjCP2pSYJW+bsk/AAAAP/oAAAAAAAAAAawBAABaAAAAU0AFVEAFxD9qUmCVvm7JPwAAAD8lAQAAAAAAAAGtAQAAWgAAAKES9z2skMc/alJglb5uyT8AAAA/JQEAAAAAAAABrgEAAFoAAAAL7PNxUlrIP2pSYJW+bsk/AAAAPyUBAAAAAAAAAa8BAABaAAAAPWOaDDBnyT9qUmCVvm7JPwAAAD81AQAAAAAAAAGwAQAAWgAAANee7dme7ck/alJglb5uyT8AAAA/NQEAAAAAAAABsQEAAFoAAACjPJdA1jDKP2pSYJW+bsk/AAAAP0QBAAAAAAAAAbIBAABaAAAAV6mVWqmVyj9qUmCVvm7JPwAAAD9EAQAAAAAAAAGzAQAAWgAAAEF46g1Ft8o/alJglb5uyT8AAAA/VAEAAAAAAAABtAEAAFoAAAAnRz/B4NjKP2pSYJW+bsk/AAAAP2QBAAAAAAAAAbUBAABaAAAA4BdLfrHkpz/Hb5d6Mn7jPwAAAD8AAAAAAAAAAAG2AQAAWgAAAHhTnksga6g/UZMCq/R14z8AAAA/PwAAAAAAAAABtwEAAFoAAAAUj/EYj/GoP9y2bdu2beM/AAAAPz8AAAAAAAAAAbgBAABaAAAASAaYs2z+qT/ctm3btm3jPwAAAD9OAAAAAAAAAAG5AQAAWgAAABS5kRu5kas/3LZt27Zt4z8AAAA/TgAAAAAAAAABugEAAFoAAAC09OToJxisP2ba2At5ZeM/AAAAP1YAAAAAAAAAAbsBAABaAAAA6GuLgwUlrT9m2tgLeWXjPwAAAD9WAAAAAAAAAAG8AQAAWgAAAICn3lB0q60/ZtrYC3ll4z8AAAA/ZgAAAAAAAAABvQEAAFoAAAC0HoXrUbiuP2ba2At5ZeM/AAAAP2YAAAAAAAAAAb4BAABaAAAAUFrYuMA+rz9m2tgLeWXjPwAAAD91AAAAAAAAAAG/AQAAWgAAAOiVK4Yvxa8/ZtrYC3ll4z8AAAA/dQAAAAAAAAABwAEAAFoAAADCaL8pzyWwP2ba2At5ZeM/AAAAP4UAAAAAAAAAAcEBAABaAAAAWqQS9z2ssD9m2tgLeWXjPwAAAD+FAAAAAAAAAAHCAQAAWgAAAPbfZcSsMrE/ZtrYC3ll4z8AAAA/lQAAAAAAAAABwwEAAFoAAACOG7mRG7mxP2ba2At5ZeM/AAAAP5UAAAAAAAAAAcQBAABaAAAAKlcMX4o/sj9m2tgLeWXjPwAAAD+kAAAAAAAAAAHFAQAAWgAAAJIwCZMwCbM/ZtrYC3ll4z8AAAA/tAAAAAAAAAABxgEAAFoAAADGp68tDha0P9y2bdu2beM/AAAAP7QAAAAAAAAAAccBAABaAAAA+h5WyOsitT/ctm3btm3jPwAAAD+0AAAAAAAAAAHIAQAAWgAAAPozpskAc7Y/UZMCq/R14z8AAAA/wwAAAAAAAAAByQEAAFoAAABiIvP+u4y4P1GTAqv0deM/AAAAP8MAAAAAAAAAAcoBAABaAAAA/nKWzT9juj/Hb5d6Mn7jPwAAAD/TAAAAAAAAAAHLAQAAWgAAAM4lkDWM9rs/PEwsSnCG4z8AAAA/0wAAAAAAAAABzAEAAFoAAAA2FN1qRxC+PzxMLEpwhuM/AAAAP+MAAAAAAAAAAc0BAABaAAAATwEVUAEVwD+xKMEZro7jPwAAAD/jAAAAAAAAAAHOAQAAWgAAAM8LvdALvcA/sSjBGa6O4z8AAAA/8gAAAAAAAAABzwEAAFoAAAA15bkEsobBP7EowRmujuM/AAAAPwIBAAAAAAAAAdABAABaAAAAn762OFhQwj8nBVbp65bjPwAAAD8CAQAAAAAAAAHRAQAAWgAAADn6CQbH1sI/neHquCmf4z8AAAA/AgEAAAAAAAAB0gEAAFoAAADRNV3TNV3DPxG+f4hnp+M/AAAAPxIBAAAAAAAAAdMBAABaAAAAn9MGOm2gwz8Rvn+IZ6fjPwAAAD8SAQAAAAAAAAHUAQAAWgAAAGtxsKCk48M/Eb5/iGen4z8AAAA/IQEAAAAAAAAB1QEAAFoAAABTQAVUQAXEP4eaFFilr+M/AAAAPzEBAAAAAAAAAdYBAABaAAAAOQ9aB9wmxD+HmhRYpa/jPwAAAD8xAQAAAAAAAAHXAQAAWgAAAB20DrhNqME/x2+XejJ+4z8AAAA/AAAAAAAAAAAB2AEAAFoAAAAdtA64TajBPzxMLEpwhuM/AAAAPw8AAAAAAAAAAdkBAABaAAAANeW5BLKGwT+d4eq4KZ/jPwAAAD8PAAAAAAAAAAHaAQAAWgAAADXluQSyhsE/Eb5/iGen4z8AAAA/KQAAAAAAAAAB2wEAAFoAAAA15bkEsobBP3JTPvcgwOM/AAAAPykAAAAAAAAAAdwBAABaAAAANeW5BLKGwT9dDGiWnNDjPwAAAD85AAAAAAAAAAHdAQAAWgAAADXluQSyhsE/vqEmBVbp4z8AAAA/OQAAAAAAAAAB3gEAAFoAAAA15bkEsobBPx435XMPAuQ/AAAAP0gAAAAAAAAAAd8BAABaAAAANeW5BLKGwT/fYWJRgjPkPwAAAD9IAAAAAAAAAAHgAQAAWgAAADXluQSyhsE/KbBKX7dc5D8AAAA/WAAAAAAAAAAB4QEAAFoAAAAdtA64TajBP+raxzwqjuQ/AAAAP1gAAAAAAAAAAeIBAABaAAAA6VG4HoXrwT+Wvm65GNDkPwAAAD9nAAAAAAAAAAHjAQAAWgAAAIWNC+zzccI/LFs/1YIi5T8AAAA/ZwAAAAAAAAAB5AEAAFoAAABrXGCfj5PCP00beyGvbOU/AAAAP3cAAAAAAAAAAeUBAABaAAAAOfoJBsfWwj9u27Zt27blPwAAAD93AAAAAAAAAAHmAQAAWgAAAB/JXrli+MI/BHiHiUUJ5j8AAAA/hwAAAAAAAAAB5wEAAFoAAAAFmLNs/hnDP4XNgUQrbOY/AAAAP4cAAAAAAAAAAegBAABaAAAABZizbP4Zwz98/xDPTtfmPwAAAD+mAAAAAAAAAAHpAQAAWgAAAAWYs2z+GcM/f6oFRRqd5z8AAAA/pgAAAAAAAAAB6gEAAFoAAAA5+gkGx9bCP3bclM89COg/AAAAP7YAAAAAAAAAAesBAABaAAAAa1xgn4+Twj/3MY+KI2voPwAAAD+2AAAAAAAAAAHsAQAAWgAAAJ++tjhYUMI/js5fpo296D8AAAA/1QAAAAAAAAAB7QEAAFoAAADpUbgehevBP2brp1pQpOk/AAAAPyMBAAAAAAAAAe4BAABaAAAAa1xgn4+Twj+2j3lUHFnrPwAAAD8jAQAAAAAAAAHvAQAAWgAAAFErtVIrtcI/oUij85dp6z8AAAA/IwEAAAAAAAAB8AEAAFoAAABRK7VSK7XCPwLeYWJRgus/AAAAPzMBAAAAAAAAAfEBAABaAAAAOfoJBsfWwj/slosBzZLrPwAAAD9CAQAAAAAAAAHyAQAAWgAAAAWYs2z+GcM/10+1oEij6z8AAAA/QgEAAAAAAAAB8wEAAFoAAADrZgggmjvDP8II3z/Es+s/AAAAP0IBAAAAAAAAAfQBAABaAAAA0TVd0zVdwz+twQjfP8TrPwAAAD9SAQAAAAAAAAH1AQAAWgAAALkEsobRfsM/DVfHTfnc6z8AAAA/UgEAAAAAAAAB9gEAAFoAAACf0wY6baDDP23shbyy9es/AAAAP2EBAAAAAAAAAfcBAABaAAAAa3GwoKTjwz9DXtn6qRbsPwAAAD9hAQAAAAAAAAH4AQAAWgAAAFNABVRABcQ/GdAsOaE37D8AAAA/cQEAAAAAAAAB+QEAAFoAAAAf3q66d0jEP9v6qRYUaew/AAAAP4EBAAAAAAAAAfoBAABaAAAA7XtYIa+LxD8lSZIkSZLsPwAAAD+BAQAAAAAAAAH7AQAAWgAAANNKrdRKrcQ/+7rlYkCz7D8AAAA/kAEAAAAAAAAB/AEAAFoAAACf6FY7gvDEP9EsOaE31Ow/AAAAP6ABAAAAAAAAAf0BAABaAAAAbYYAorkzxT8beyGvbP3sPwAAAD+gAQAAAAAAAAH+AQAAWgAAAG2GAKK5M8U/kVe2fqoF7T8AAAA/sAEAAAAAAAAB/wEAAFoAAABTVVVVVVXFPwc0S07oDe0/AAAAP7ABAAAAAAAAAQACAABaAAAAU1VVVVVVxT99EOAdJhbtPwAAAD+wAQAAAAAAAAEBAgAAWgAAADkkqgjxdsU/8ex07WMe7T8AAAA/vwEAAAAAAAABAgIAAFoAAAA5JKoI8XbFP2fJCb2hJu0/AAAAP88BAAAAAAAAAQMCAABaAAAAB8JTbyi6xT/HXsgrWz/tPwAAAD/PAQAAAAAAAAEEAgAAWgAAAAfCU28ousU/sRfyytZP7T8AAAA/zwEAAAAAAAABBQIAAFoAAADtkKgixNvFP53QG2pSYO0/AAAAP94BAAAAAAAAAQYCAABaAAAA7ZCoIsTbxT+HiUUJznDtPwAAAD/uAQAAAAAAAAEHAgAAWgAAALsuUon7HsY/5x4EeIeJ7T8AAAA/7gEAAAAAAAABCAIAAFoAAAC7LlKJ+x7GP9PXLRcDmu0/AAAAP/4BAAAAAAAAAQkCAABaAAAAof2mPJdAxj+/kFe2fqrtPwAAAD/+AQAAAAAAAAEKAgAAWgAAAKH9pjyXQMY/M23shbyy7T8AAAA/DQIAAAAAAAABCwIAAFoAAACHzPvvMmLGPx8mFiU4w+0/AAAAPw0CAAAAAAAAAQwCAABaAAAAh8z77zJixj+TAqv0dcvtPwAAAD8dAgAAAAAAAAENAgAAWgAAAIfM++8yYsY/Cd8/xLPT7T8AAAA/HQIAAAAAAAABDgIAAFoAAACHzPvvMmLGP3+71JPx2+0/AAAAPy0CAAAAAAAAAQ8CAABaAAAAh8z77zJixj8J3z/Es9PtPwAAAD/JAgAAAAAAAAEQAgAAWgAAAIfM++8yYsY/kwKr9HXL7T8AAAA/yQIAAAAAAAABEQIAAFoAAACHzPvvMmLGPx8mFiU4w+0/AAAAP9kCAAAAAAAAARICAABaAAAAn9MGOm2gwz9nyQm9oSbtPwAAAD8AAAAAAAAAAAETAgAAWgAAAJ/TBjptoMM/UYIzXB037T8AAAA/nAAAAAAAAAABFAIAAFoAAACf0wY6baDDPz07XfuYR+0/AAAAP5wAAAAAAAAAARUCAABaAAAAhaJb7QjCwz8n9IaaFFjtPwAAAD+sAAAAAAAAAAEWAgAAWgAAAGtxsKCk48M/Ea2wOZBo7T8AAAA/rAAAAAAAAAABFwIAAFoAAABTQAVUQAXEP4eJRQnOcO0/AAAAP7sAAAAAAAAAARgCAABaAAAAU0AFVEAFxD/9ZdrYC3ntPwAAAD+7AAAAAAAAAAEZAgAAWgAAADkPWgfcJsQ/5x4EeIeJ7T8AAAA/ywAAAAAAAAABGgIAAFoAAAAf3q66d0jEP9PXLRcDmu0/AAAAP9sAAAAAAAAAARsCAABaAAAABa0DbhNqxD+/kFe2fqrtPwAAAD/qAAAAAAAAAAEcAgAAWgAAANNKrdRKrcQ/M23shbyy7T8AAAA/6gAAAAAAAAABHQIAAFoAAADTSq3USq3EP6lJgVX6uu0/AAAAP/oAAAAAAAAAAR4CAABaAAAAuRkCiObOxD8fJhYlOMPtPwAAAD/6AAAAAAAAAAEfAgAAWgAAAJ/oVjuC8MQ/HyYWJTjD7T8AAAA/WAEAAAAAAAABIAIAAFoAAACHt6vuHRLFPx8mFiU4w+0/AAAAP3cBAAAAAAAAASECAABaAAAAIfP+u4yYxT8zbeyFvLLtPwAAAD93AQAAAAAAAAEiAgAAWgAAAO2QqCLE28U/SbTC5kCi7T8AAAA/hwEAAAAAAAABIwIAAFoAAAC7LlKJ+x7GP3NCb6hJge0/AAAAP4cBAAAAAAAAASQCAABaAAAAbZtQo86Dxj+d0BtqUmDtPwAAAD+HAQAAAAAAAAElAgAAWgAAAAfXo3A9Csc/x17IK1s/7T8AAAA/lgEAAAAAAAABJgIAAFoAAAChEvc9rJDHP/HsdO1jHu0/AAAAP5YBAAAAAAAAAScCAABaAAAAPU5KCxsXyD8beyGvbP3sPwAAAD+mAQAAAAAAAAEoAgAAWgAAAAvs83FSWsg/u+ViQLPk7D8AAAA/pgEAAAAAAAABKQIAAFoAAAC9WPKLJb/IP1tQpNH5y+w/AAAAP7UBAAAAAAAAASoCAABaAAAAifab8lwCyT/7uuViQLPsPwAAAD+1AQAAAAAAAAErAgAAWgAAAG/F8KX4I8k/DwK8w8Si7D8AAAA/xQEAAAAAAAABLAIAAFoAAABVlEVZlEXJP5slJ/SGmuw/AAAAP8UBAAAAAAAAAS0CAABaAAAAPWOaDDBnyT8lSZIkSZLsPwAAAD/VAQAAAAAAAAEuAgAAWgAAAFu+5Vu+5cs/kGiFzYFE4z8AAAA/AAAAAAAAAAABLwIAAFoAAAAnXI/C9SjMP5Bohc2BROM/AAAAP5oAAAAAAAAAATACAABaAAAAwZfij2SvzD+QaIXNgUTjPwAAAD+pAAAAAAAAAAExAgAAWgAAAEOiihBvV80/Gozw/UM84z8AAAA/qQAAAAAAAAABMgIAAFoAAADDrDKRef/NP6avWy4GNOM/AAAAP7kAAAAAAAAAATMCAABaAAAAEVWEeLvqzj8w08ZeyCvjPwAAAD+5AAAAAAAAAAE0AgAAWgAAAF391V/91c8/uvYxj4oj4z8AAAA/yAAAAAAAAAABNQIAAFoAAADW0pOjn2DQP0Uanb9MG+M/AAAAP8gAAAAAAAAAATYCAABaAAAAiD+SvXLF0D/QPQjwDhPjPwAAAD/YAAAAAAAAAAE3AgAAWgAAADyskNdFKtE/WmFzINEK4z8AAAA/2AAAAAAAAAABOAIAAFoAAADwGI/xGI/RP1phcyDRCuM/AAAAP9gAAAAAAAAAATkCAABaAAAASk+OfoLB0T9aYXMg0QrjPwAAAD/oAAAAAAAAAAE6AgAAWgAAAKSFjQvs89E/WmFzINEK4z8AAAA/9wAAAAAAAAABOwIAAFoAAAD+u4yYVSbSP1phcyDRCuM/AAAAP/cAAAAAAAAAATwCAABaAAAAcCM3ciM30j9aYXMg0QrjPwAAAD8HAQAAAAAAAAE9AgAAWgAAAOSK4UvxR9I/WmFzINEK4z8AAAA/BwEAAAAAAAABPgIAAFoAAABW8oslv1jSP1phcyDRCuM/AAAAPxcBAAAAAAAAAT8CAABaAAAAKLrVjiA81T+mr1suBjTjPwAAAD8AAAAAAAAAAAFAAgAAWgAAACi61Y4gPNU/Gozw/UM84z8AAAA/TgAAAAAAAAABQQIAAFoAAAAOiSpCvF3VPxqM8P1DPOM/AAAAP14AAAAAAAAAAUICAABaAAAAaL8pzyWQ1T+QaIXNgUTjPwAAAD9eAAAAAAAAAAFDAgAAWgAAADRd0zVd09U/BkUanb9M4z8AAAA/XgAAAAAAAAABRAIAAFoAAAB0Yid2YifWPwZFGp2/TOM/AAAAP24AAAAAAAAAAUUCAABaAAAAnDbQaQOd1j98Ia9s/VTjPwAAAD99AAAAAAAAAAFGAgAAWgAAAFCjzoPWAdc/fCGvbP1U4z8AAAA/fQAAAAAAAAABRwIAAFoAAAB2d3d3d3fXP3whr2z9VOM/AAAAP40AAAAAAAAAAUgCAABaAAAAELPKROb91z98Ia9s/VTjPwAAAD+NAAAAAAAAAAFJAgAAWgAAAMQfyV65Ytg/fCGvbP1U4z8AAAA/nAAAAAAAAAABSgIAAFoAAABeWxwsKOnYPwZFGp2/TOM/AAAAP5wAAAAAAAAAAUsCAABaAAAAEsgaRvtN2T+QaIXNgUTjPwAAAD+sAAAAAAAAAAFMAgAAWgAAAMY0GWDOstk/Gozw/UM84z8AAAA/rAAAAAAAAAABTQIAAFoAAAAGOm2g0wbaPxqM8P1DPOM/AAAAP7wAAAAAAAAAAU4CAABaAAAAYHBsLT052j8ajPD9QzzjPwAAAD+8AAAAAAAAAAFPAgAAWgAAAEY/weDYWto/Gozw/UM84z8AAAA/ywAAAAAAAAABUAIAAFoAAAAsDhaUdHzaPxqM8P1DPOM/AAAAP8sAAAAAAAAAAVECAABaAAAALA4WlHR82j+mr1suBjTjPwAAAD/bAAAAAAAAAAFSAgAAWgAAAGJWmci8/+4/DHll66da6D8AAAA/AAAAAAAAAAABUwIAAFoAAACmIsTbVffuPwx5ZeunWug/AAAAPwAAAAAAAAAAAVQCAABaAAAA7u7u7u7u7j8MeWXrp1roPwAAAD8gAAAAAAAAAAFVAgAAWgAAAO7u7u7u7u4/gVX6uuVi6D8AAAA/LwAAAAAAAAABVgIAAFoAAADu7u7u7u7uP/cxj4oja+g/AAAAPy8AAAAAAAAAAVcCAABaAAAA7u7u7u7u7j9tDiRaYXPoPwAAAD8/AAAAAAAAAAFYAgAAWgAAAO7u7u7u7u4/V8dN+dyD6D8AAAA/PwAAAAAAAAABWQIAAFoAAADu7u7u7u7uP82j4sgajOg/AAAAP08AAAAAAAAAAVoCAABaAAAA7u7u7u7u7j8tOaE31KToPwAAAD9PAAAAAAAAAAFbAgAAWgAAAKYixNtV9+4/GPLK1k+16D8AAAA/XgAAAAAAAAABXAIAAFoAAAAaim61IwjvP3iHiUUJzug/AAAAP14AAAAAAAAAAV0CAABaAAAAjvEYj/EY7z85sgYjfP/oPwAAAD9uAAAAAAAAAAFeAgAAWgAAAHTAbUKNOu8/mUfFkTUY6T8AAAA/bgAAAAAAAAABXwIAAFoAAADoJxgcW0vvP2+5GNAsOek/AAAAP30AAAAAAAAAAWACAABaAAAAFMOX4o9k7z9FK2wOJFrpPwAAAD99AAAAAAAAAAFhAgAAWgAAAIgqQrxdde8/MOSVrZ9q6T8AAAA/jQAAAAAAAAABYgIAAFoAAAD8keyVK4bvPxqdv0wbe+k/AAAAP40AAAAAAAAAAWMCAABaAAAAtMXBgpKO7z8GVunrlovpPwAAAD+dAAAAAAAAAAFkAgAAWgAAACgtbFxgn+8/8A4TixKc6T8AAAA/nQAAAAAAAAABZQIAAFoAAACalBY2LrDvP2brp1pQpOk/AAAAP6wAAAAAAAAAAWYCAABaAAAAVMjrIpW47z/bxzwqjqzpPwAAAD+sAAAAAAAAAAFnAgAAWgAAAMgvlvxiye8/28c8Ko6s6T8AAAA/vAAAAAAAAAABaAIAAFoAAACCY2vpydHvP8aAZskJvek/AAAAP7wAAAAAAAAAAWkCAABaAAAAPJdA1jDa7z/GgGbJCb3pPwAAAD/MAAAAAAAAAAFqAgAAWgAAAIJja+nJ0e8/bQ4kWmFz6D8AAAA/AAAAAAAAAAABawIAAFoAAADIL5b8YsnvP20OJFphc+g/AAAAP8gAAAAAAAAAAWwCAABaAAAAVMjrIpW47z9tDiRaYXPoPwAAAD/IAAAAAAAAAAFtAgAAWgAAACgtbFxgn+8/bQ4kWmFz6D8AAAA/1wAAAAAAAAABbgIAAFoAAABAXhepxH3vP1fHTfncg+g/AAAAP9cAAAAAAAAAAW8CAABaAAAAFMOX4o9k7z/No+LIGozoPwAAAD/nAAAAAAAAAAFwAgAAWgAAAC70Qi/0Qu8/ohU2BxKt6D8AAAA/5wAAAAAAAAABcQIAAFoAAAAAWcNovynvP47OX6aNveg/AAAAP/YAAAAAAAAAAXICAABaAAAA1L1DoooQ7z8Cq/R1y8XoPwAAAD/2AAAAAAAAAAFzAgAAWgAAAGJWmci8/+4/7mMeFUfW6D8AAAA/BgEAAAAAAAABdAIAAFoAAAA0uxkCiObuP9gcSLTC5ug/AAAAPwYBAAAAAAAAAXUCAABaAAAAwFNvKLrV7j/D1XFTPvfoPwAAAD8WAQAAAAAAAAF2AgAAWgAAAAggmjtTze4/ObIGI3z/6D8AAAA/FgEAAAAAAAABdwIAAFoAAACUuO9hhbzuPyNrMML3D+k/AAAAPyUBAAAAAAAAAXgCAABaAAAAZh1wm1Cj7j8PJFphcyDpPwAAAD8lAQAAAAAAAAF5AgAAWgAAAK7pmq7pmu4/hADvMLEo6T8AAAA/NQEAAAAAAAABegIAAFoAAAA6gvDUG4ruP2+5GNAsOek/AAAAPzUBAAAAAAAAAXsCAABaAAAADOdwDudw7j9ackJvqEnpPwAAAD9FAQAAAAAAAAF8AgAAWgAAAOBL8UeyV+4/ugcB3mFi6T8AAAA/RQEAAAAAAAABfQIAAFoAAABs5EZu5EbuP6bAKn3dcuk/AAAAP1QBAAAAAAAAAX4CAABaAAAA+HyclBY27j8anb9MG3vpPwAAAD9kAQAAAAAAAAF/AgAAWgAAAEBJx6evLe4/kHlUHFmD6T8AAAA/ZAEAAAAAAAABgAIAAFoAAADM4RzO4RzuPwZW6euWi+k/AAAAP2QBAAAAAAAAAYECAABaAAAAEq5H4XoU7j97Mn671JPpPwAAAD9zAQAAAAAAAAGCAgAAWgAAAFp6cvQTDO4/8A4TixKc6T8AAAA/cwEAAAAAAAABgwIAAFoAAACgRp0HrQPuP2brp1pQpOk/AAAAP4MBAAAAAAAAAYQCAABaAAAAKmxcYJ+Psz8p0uj8Zdq4PwAAAD8AAAAAAAAAAAGFAgAAWgAAACpsXGCfj7M/fe5BgHeYuD8AAAA/HwAAAAAAAAABhgIAAFoAAAD2CQbH1tKzP33uQYB3mLg/AAAAP0wBAAAAAAAAAYcCAABaAAAAxqevLQ4WtD997kGAd5i4PwAAAD9MAQAAAAAAAAGIAgAAWgAAAF7jAvt8nLQ/fe5BgHeYuD8AAAA/WwEAAAAAAAABiQIAAFoAAAD6HlbI6yK1P33uQYB3mLg/AAAAP2sBAAAAAAAAAYoCAABaAAAAklqplVqptT997kGAd5i4PwAAAD9rAQAAAAAAAAGLAgAAWgAAAC6W/GLJL7Y/KdLo/GXauD8AAAA/awEAAAAAAAABjAIAAFoAAACSb/mWb/m2PynS6Pxl2rg/AAAAP2sBAAAAAAAAAY0CAABaAAAAYiLz/ruMuD/TtY95VBy5PwAAAD97AQAAAAAAAAGOAgAAWgAAAJqZmZmZmbk/07WPeVQcuT8AAAA/ewEAAAAAAAABjwIAAFoAAACarumarum6P9O1j3lUHLk/AAAAP5oBAAAAAAAAAZACAABaAAAAziWQNYz2uz9/mTb2Ql65PwAAAD+aAQAAAAAAAAGRAgAAWgAAADL/jGkywLw/f5k29kJeuT8AAAA/mgEAAAAAAAABkgIAAFoAAACa2Imd2Im9Pyt93XIxoLk/AAAAP5oBAAAAAAAAAZMCAABaAAAAZnYzBBDNvT8rfd1yMaC5PwAAAD+pAQAAAAAAAAGUAgAAWgAAADYU3WpHEL4/K33dcjGguT8AAAA/uQEAAAAAAAABlQIAAFoAAAACsobRflO+Pyt93XIxoLk/AAAAP8kBAAAAAAAAAZYCAABaAAAAzk8wOLaWvj8rfd1yMaC5PwAAAD/oAQAAAAAAAAGXAgAAWgAAAJrt2Z7t2b4/K33dcjGguT8AAAA/+AEAAAAAAAABmAIAAFoAAABqi4MFJR2/Pyt93XIxoLk/AAAAPxcCAAAAAAAAAZkCAABaAAAA6TxoHXCbwD8rfd1yMaC5PwAAAD9GAgAAAAAAAAGaAgAAWgAAAOlRuB6F68E/K33dcjGguT8AAAA/RgIAAAAAAAABmwIAAFoAAAC372GFvC7CPyt93XIxoLk/AAAAP0YCAAAAAAAAAZwCAABaAAAAn762OFhQwj8rfd1yMaC5PwAAAD9GAgAAAAAAAAGdAgAAWgAAAIWNC+zzccI/K33dcjGguT8AAAA/ZQIAAAAAAAABngIAAFoAAABrXGCfj5PCPyt93XIxoLk/AAAAP7MCAAAAAAAAAZ8CAABaAAAAUSu1Uiu1wj8rfd1yMaC5PwAAAD/DAgAAAAAAAAGgAgAAWgAAAB/JXrli+MI/K33dcjGguT8AAAA/0gIAAAAAAAABoQIAAFoAAADRNV3TNV3DPyt93XIxoLk/AAAAP+ICAAAAAAAAAaICAABaAAAAhaJb7QjCwz8rfd1yMaC5PwAAAD/iAgAAAAAAAAGjAgAAWgAAAFNABVRABcQ/K33dcjGguT8AAAA/4gIAAAAAAAABpAIAAFoAAADTSq3USq3EP3+ZNvZCXrk/AAAAPwEDAAAAAAAAAaUCAABaAAAAh7er7h0SxT9/mTb2Ql65PwAAAD8BAwAAAAAAAAGmAgAAWgAAAFNVVVVVVcU/f5k29kJeuT8AAAA/AQMAAAAAAAABpwIAAFoAAAA5JKoI8XbFP3+ZNvZCXrk/AAAAPxEDAAAAAAAAAagCAABaAAAAB8JTbyi6xT9/mTb2Ql65PwAAAD8RAwAAAAAAAAGpAgAAWgAAAO2QqCLE28U/f5k29kJeuT8AAAA/IAMAAAAAAAABqgIAAFoAAADTX/3VX/3FP3+ZNvZCXrk/AAAAPzADAAAAAAAAAasCAABaAAAAuy5Sifsexj9/mTb2Ql65PwAAAD9GAwAAAAAAAAGsAgAAWgAAAKH9pjyXQMY/07WPeVQcuT8AAAA/VQMAAAAAAAABrQIAAFoAAACHzPvvMmLGP9O1j3lUHLk/AAAAP1UDAAAAAAAAAa4CAABaAAAAVWqlVmqlxj8p0uj8Zdq4PwAAAD9lAwAAAAAAAAGvAgAAWgAAAAfXo3A9Csc/KdLo/GXauD8AAAA/ZQMAAAAAAAABsAIAAFoAAADvpfgj2SvHP33uQYB3mLg/AAAAP3UDAAAAAAAAAbECAABaAAAAu0OiihBvxz/RCpsDiVa4PwAAAD91AwAAAAAAAAGyAgAAWgAAAKES9z2skMc/JSf0hpoUuD8AAAA/hAMAAAAAAAABswIAAFoAAACJ4UvxR7LHPyUn9IaaFLg/AAAAP4QDAAAAAAAAAbQCAABaAAAAcbCgpOPTxz97Q00KrNK3PwAAAD+UAwAAAAAAAAG1AgAAWgAAAFd/9Vd/9cc/zV+mjb2Qtz8AAAA/lAMAAAAAAAABtgIAAFoAAAA9TkoLGxfIP81fpo29kLc/AAAAP6MDAAAAAAAAAbcCAABaAAAAIx2fvrY4yD8hfP8Qz063PwAAAD+jAwAAAAAAAAG4AgAAWgAAACMdn762OMg/d5hYlOAMtz8AAAA/swMAAAAAAAABuQIAAFoAAAAL7PNxUlrIP8u0sRfyyrY/AAAAP7MDAAAAAAAAAboCAABaAAAAC+zzcVJayD8f0QqbA4m2PwAAAD/DAwAAAAAAAAG7AgAAWgAAAPG6SCXue8g/de1jHhVHtj8AAAA/0gMAAAAAAAABvAIAAFoAAADxukgl7nvIPx0mFiU4w7U/AAAAP+IDAAAAAAAAAb0CAABaAAAA14md2ImdyD9zQm+oSYG1PwAAAD/yAwAAAAAAAAG+AgAAWgAAAL1Y8oslv8g/x17IK1s/tT8AAAA/8gMAAAAAAAABvwIAAFoAAAC9WPKLJb/IPxt7Ia9s/bQ/AAAAPwEEAAAAAAAAAcACAABaAAAApSdHP8HgyD9vl3oyfru0PwAAAD8BBAAAAAAAAAHBAgAAWgAAAKUnRz/B4Mg/xbPTtY95tD8AAAA/EQQAAAAAAAABwgIAAFoAAACJ9pvyXALJPxnQLDmhN7Q/AAAAPxEEAAAAAAAAAcMCAABaAAAAifab8lwCyT/DCN8/xLOzPwAAAD8gBAAAAAAAAAHEAgAAWgAAAG/F8KX4I8k/FSU4w9Vxsz8AAAA/IAQAAAAAAAABxQIAAFoAAABvxfCl+CPJP2lBkUbnL7M/AAAAPzAEAAAAAAAAAcYCAABaAAAAVZRFWZRFyT+/XerJ+O2yPwAAAD9ABAAAAAAAAAHHAgAAWgAAAFWURVmURck/E3pDTQqssj8AAAA/QAQAAAAAAAAByAIAAFoAAABVlEVZlEXJP72y9VMtKLI/AAAAP08EAAAAAAAAAckCAABaAAAAVZRFWZRFyT8Rz07XPuaxPwAAAD9PBAAAAAAAAAHKAgAAWgAAAD1jmgwwZ8k/uQcB3mFisT8AAAA/TwQAAAAAAAABywIAAFoAAAA9Y5oMMGfJPw8kWmFzILE/AAAAP28EAAAAAAAAAcwCAABaAAAAPWOaDDBnyT9jQLPkhN6wPwAAAD9vBAAAAAAAAAHNAgAAWgAAAD1jmgwwZ8k/t1wMaJacsD8AAAA/bwQAAAAAAAABzgIAAFoAAAA9Y5oMMGfJP2GVvm65GLA/AAAAP34EAAAAAAAAAc8CAABaAAAAPWOaDDBnyT8SnOHquCmvPwAAAD9+BAAAAAAAAAHQAgAAWgAAAD1jmgwwZ8k/utST8dulrj8AAAA/jgQAAAAAAAAB0QIAAFoAAAA9Y5oMMGfJPwpG+P4hnq0/AAAAP44EAAAAAAAAAdICAABaAAAAPWOaDDBnyT9et1wMaJasPwAAAD+dBAAAAAAAAAHTAgAAWgAAAFWURVmURck/WmFzINEKqz8AAAA/nQQAAAAAAAAB1AIAAFoAAABvxfCl+CPJP67S1y0XA6o/AAAAP60EAAAAAAAAAdUCAABaAAAApSdHP8HgyD+qfO5BgHeoPwAAAD+tBAAAAAAAAAHWAgAAWgAAAL1Y8oslv8g/niYFVunrpj8AAAA/vQQAAAAAAAAB1wIAAFoAAADxukgl7nvIP5rQG2pSYKU/AAAAP70EAAAAAAAAAdgCAABaAAAAIx2fvrY4yD+WejJ+u9SjPwAAAD/MBAAAAAAAAAHZAgAAWgAAAD1OSgsbF8g/6uuWiwHNoj8AAAA/zAQAAAAAAAAB2gIAAFoAAABXf/VXf/XHP+aVrZ9qQaE/AAAAP9wEAAAAAAAAAdsCAABaAAAAieFL8Ueyxz+Kzl+mjb2gPwAAAD/cBAAAAAAAAAHcAgAAWgAAAKES9z2skMc/DPHsdO1jnj8AAAA/7AQAAAAAAAAB3QIAAFoAAADVdE3XdE3HP1xiUYIzXJ0/AAAAP+wEAAAAAAAAAd4CAABaAAAA1XRN13RNxz+007WPeVScPwAAAD/7BAAAAAAAAAHfAgAAWgAAAO+l+CPZK8c/VLZ+qgVFmj8AAAA/+wQAAAAAAAAB4AIAAFoAAAAH16NwPQrHP6wn47dLPZk/AAAAPwsFAAAAAAAAAeECAABaAAAAB9ejcD0Kxz/8mEfFkTWYPwAAAD8aBQAAAAAAAAHiAgAAWgAAACEIT72h6MY/TAqs0tctlz8AAAA/KgUAAAAAAAAB4wIAAFoAAAAhCE+9oejGP5x7EOAdJpY/AAAAPzoFAAAAAAAAAeQCAABaAAAAOzn6CQbHxj/07HTtYx6VPwAAAD86BQAAAAAAAAHlAgAAWgAAAFVqpVZqpcY/RF7Z+qkWlD8AAAA/SQUAAAAAAAAB5gIAAFoAAABtm1CjzoPGP4zPPQjwDpM/AAAAP2kFAAAAAAAAAecCAABaAAAAof2mPJdAxj/kQKIVNgeSPwAAAD9pBQAAAAAAAAHoAgAAWgAAALsuUon7HsY/NLIGI3z/kD8AAAA/eQUAAAAAAAAB6QIAAFoAAADTX/3VX/3FP7gpn3sQ4I0/AAAAP3kFAAAAAAAAAeoCAABaAAAAB8JTbyi6xT9YDGiWnNCLPwAAAD+IBQAAAAAAAAHrAgAAWgAAACHz/ruMmMU/+O4wsSjBiT8AAAA/iAUAAAAAAAAB7AIAAFoAAABTVVVVVVXFP6jR+cu0sYc/AAAAP5gFAAAAAAAAAe0CAABaAAAAh7er7h0SxT9ItMLmQKKFPwAAAD+YBQAAAAAAAAHuAgAAWgAAALkZAojmzsQ/6JaLAc2Sgz8AAAA/pwUAAAAAAAAB7wIAAFoAAAAf3q66d0jEP4h5VBxZg4E/AAAAP7cFAAAAAAAAAfACAABaAAAAhaJb7QjCwz9QuDpuyud+PwAAAD+3BQAAAAAAAAHxAgAAWgAAAOtmCCCaO8M/sH3Mo+LIej8AAAA/twUAAAAAAAAB8gIAAFoAAABrXGCfj5PCP7B9zKPiyHo/AAAAP8cFAAAAAAAAAfMCAABaAAAAA4Nja+nJwT+wfcyj4sh6PwAAAD/WBQAAAAAAAAH0AgAAWgAAAIN4u+reIcE/8EJe2fqpdj8AAAA/1gUAAAAAAAAB9QIAAFoAAADpPGgdcJvAPzAI8A4Ti3I/AAAAP+YFAAAAAAAAAfYCAABaAAAAzmSAOcvmvz8wCPAOE4tyPwAAAD/mBQAAAAAAAAH3AgAAWgAAAJrt2Z7t2b4/MAjwDhOLcj8AAAA/5gUAAAAAAAAB+AIAAFoAAABmdjMEEM29PzAI8A4Ti3I/AAAAP/YFAAAAAAAAAfkCAABaAAAAmsM5nMM5vD8wCPAOE4tyPwAAAD8FBgAAAAAAAAH6AgAAWgAAAGZMkwHmLLs/MAjwDhOLcj8AAAA/RAYAAAAAAAAB+wIAAFoAAABe4wL7fJy0P7B9zKPiyHo/AAAAP1MGAAAAAAAAAfwCAABaAAAAkjAJkzAJsz9QuDpuyud+PwAAAD9TBgAAAAAAAAH9AgAAWgAAACpXDF+KP7I/ULg6bsrnfj8AAAA/YwYAAAAAAAAB/gIAAFoAAADCfQ8r5HWxP1C4Om7K534/AAAAP2MGAAAAAAAAAf8CAABaAAAAKkK8XXXvsD9QuDpuyud+PwAAAD9jBgAAAAAAAAEAAwAAWgAAAMJovynPJbA/ULg6bsrnfj8AAAA/cwYAAAAAAAABAQMAAFoAAAC0HoXrUbiuP1C4Om7K534/AAAAP3MGAAAAAAAAAQIDAABaAAAA6GuLgwUlrT+IeVQcWYOBPwAAAD+CBgAAAAAAAAEDAwAAWgAAABS5kRu5kas/iHlUHFmDgT8AAAA/kgYAAAAAAAABBAMAAFoAAABIBpizbP6pP4h5VBxZg4E/AAAAP5IGAAAAAAAAAQUDAABaAAAAeFOeSyBrqD+IeVQcWYOBPwAAAD+SBgAAAAAAAAEGAwAAWgAAABBlURZlUaY/iHlUHFmDgT8AAAA/oQYAAAAAAAABBwMAAFoAAABEsleuGL6kP4h5VBxZg4E/AAAAP6EGAAAAAAAAAQgDAABaAAAA3MMKeV2koj+IeVQcWYOBPwAAAD+xBgAAAAAAAAEJAwAAWgAAAAwREREREaE/iHlUHFmDgT8AAAA/sQYAAAAAAAABCgMAAFoAAADYmWp2MwSgP4h5VBxZg4E/AAAAP8EGAAAAAAAAAQsDAABaAAAASEWIt6vunT+IeVQcWYOBPwAAAD/BBgAAAAAAAAEMAwAAWgAAABjO4RzO4Zw/iHlUHFmDgT8AAAA/0AYAAAAAAAABDQMAAFoAAACw35TnEsiaP4h5VBxZg4E/AAAAP9AGAAAAAAAAAQ4DAABaAAAAeGjuTDW7mT+IeVQcWYOBPwAAAD/gBgAAAAAAAAEPAwAAWgAAAEjxR7JXrpg/iHlUHFmDgT8AAAA/4AYAAAAAAAABEAMAAFoAAAAQeqEXeqGXP4h5VBxZg4E/AAAAP/AGAAAAAAAAAREDAABaAAAA4AL7fJyUlj+IeVQcWYOBPwAAAD//BgAAAAAAAAESAwAAWgAAAKiLVOK+h5U/iHlUHFmDgT8AAAA/DwcAAAAAAAABEwMAAFoAAAB4FK5H4XqUP4h5VBxZg4E/AAAAPw8HAAAAAAAAARQDAABaAAAAECZhEiZhkj+IeVQcWYOBPwAAAD8eBwAAAAAAAAEVAwAAWgAAANiuundIVJE/6JaLAc2Sgz8AAAA/HgcAAAAAAAABFgMAAFoAAACoNxTdakeQP+iWiwHNkoM/AAAAPy4HAAAAAAAAARcDAABaAAAAgJKOT19bjD9ItMLmQKKFPwAAAD8uBwAAAAAAAAEYAwAAWgAAABCkQRqkQYo/SLTC5kCihT8AAAA/PgcAAAAAAAABGQMAAFoAAACwtfTk6CeIP0i0wuZAooU/AAAAP00HAAAAAAAAARoDAABaAAAAMMenry0Ohj+o0fnLtLGHPwAAAD9NBwAAAAAAAAEbAwAAWgAAAMDYWnpy9IM/+O4wsSjBiT8AAAA/XQcAAAAAAAABHAMAAFoAAABg6g1Ft9qBP/juMLEowYk/AAAAP3wHAAAAAAAAAR0DAABaAAAAYOoNRbfagT9YDGiWnNCLPwAAAD98BwAAAAAAAAEeAwAAWgAAAOD3gR/4gX8/WAxolpzQiz8AAAA/jAcAAAAAAAABHwMAAFoAAADg94Ef+IF/P7gpn3sQ4I0/AAAAP4wHAAAAAAAAASADAABaAAAAIBvotIFOez8YR9ZghO+PPwAAAD+bBwAAAAAAAAEhAwAAWgAAACAb6LSBTns/NLIGI3z/kD8AAAA/mwcAAAAAAAABIgMAAFoAAABAPk5KCxt3P+RAohU2B5I/AAAAP5sHAAAAAAAAASMDAABaAAAAQD5OSgsbdz+Mzz0I8A6TPwAAAD+rBwAAAAAAAAEkAwAAWgAAAEA+TkoLG3c/RF7Z+qkWlD8AAAA/qwcAAAAAAAABJQMAAFoAAACAYbTflOdyP5x7EOAdJpY/AAAAP7sHAAAAAAAAASYDAABaAAAAgGG035Tncj9MCqzS1y2XPwAAAD/KBwAAAAAAAAEnAwAAWgAAAIBhtN+U53I//JhHxZE1mD8AAAA/2gcAAAAAAAABKAMAAFoAAACAYbTflOdyP1S2fqoFRZo/AAAAP9oHAAAAAAAAASkDAABaAAAAgGG035Tncj8ERRqdv0ybPwAAAD/aBwAAAAAAAAEqAwAAWgAAAIBhtN+U53I/XGJRgjNcnT8AAAA/6gcAAAAAAAABKwMAAFoAAACAYbTflOdyPwzx7HTtY54/AAAAP+oHAAAAAAAAASwDAABaAAAAgGG035Tncj8yBxKtsDmgPwAAAD/5BwAAAAAAAAEtAwAAWgAAAIBhtN+U53I/5pWtn2pBoT8AAAA/+QcAAAAAAAABLgMAAFoAAACAYbTflOdyPzpd+5hHxaE/AAAAPwkIAAAAAAAAAS8DAABaAAAAgGG035Tncj/q65aLAc2iPwAAAD8YCAAAAAAAAAEwAwAAWgAAAIBhtN+U53I/lnoyfrvUoz8AAAA/GAgAAAAAAAABMQMAAFoAAABAPk5KCxt3P0YJznB13KQ/AAAAPygIAAAAAAAAATIDAABaAAAAIBvotIFOez9KX7dcDGimPwAAAD8oCAAAAAAAAAEzAwAAWgAAAOD3gR/4gX8/TrWgSKPzpz8AAAA/OAgAAAAAAAABNAMAAFoAAABg6g1Ft9qBP1YLijQ6f6k/AAAAPzgIAAAAAAAAATUDAABaAAAAwNhaenL0gz8CmiUn9IaqPwAAAD9HCAAAAAAAAAE2AwAAWgAAADDHp68tDoY/BvAOE4sSrD8AAAA/RwgAAAAAAAABNwMAAFoAAACwtfTk6CeIP7rUk/Hbpa4/AAAAP1cIAAAAAAAAATgDAABaAAAAgJKOT19bjD9hlb5uuRiwPwAAAD9XCAAAAAAAAAE5AwAAWgAAAKg3FN1qR5A/Y0Cz5ITesD8AAAA/ZwgAAAAAAAABOgMAAFoAAAAQJmESJmGSP2Xrp1pQpLE/AAAAP2cIAAAAAAAAATsDAABaAAAAqItU4r6HlT9nlpzQG2qyPwAAAD92CAAAAAAAAAE8AwAAWgAAAOAC+3yclJY/FSU4w9Vxsz8AAAA/dggAAAAAAAABPQMAAFoAAAB4aO5MNbuZP23shbyy9bM/AAAAP4YIAAAAAAAAAT4DAABaAAAA4FY7gvDUmz/Fs9O1j3m0PwAAAD+VCAAAAAAAAAE/AwAAWgAAANiZanYzBKA/c0JvqEmBtT8AAAA/lQgAAAAAAAABQAMAAFoAAAB01b1DooqgP8kJvaEmBbY/AAAAP6UIAAAAAAAAAUEDAABaAAAADBERERERoT8f0QqbA4m2PwAAAD+lCAAAAAAAAAFCAwAAWgAAAECIt6vuHaI/y7SxF/LKtj8AAAA/tQgAAAAAAAABQwMAAFoAAADcwwp5XaSiP3eYWJTgDLc/AAAAP7UIAAAAAAAAAUQDAABaAAAAdP9dRswqoz8hfP8Qz063PwAAAD/ECAAAAAAAAAFFAwAAWgAAABA7sRM7saM/e0NNCqzStz8AAAA/1AgAAAAAAAABRgMAAFoAAACodgThqTekP3tDTQqs0rc/AAAAP9QIAAAAAAAAAUcDAABaAAAA3O2qe4dEpT8lJ/SGmhS4PwAAAD/UCAAAAAAAAAFIAwAAWgAAAHgp/kj2yqU/0QqbA4lWuD8AAAA/5AgAAAAAAAABSQMAAFoAAAAQZVEWZVGmPynS6Pxl2rg/AAAAP+QIAAAAAAAAAUoDAABaAAAARNz3sEJepz/TtY95VBy5PwAAAD/zCAAAAAAAAAFLAwAAWgAAABSP8RiP8ag/f5k29kJeuT8AAAA/8wgAAAAAAAABTAMAAFoAAABIBpizbP6pPyt93XIxoLk/AAAAPwMJAAAAAAAAAU0DAABaAAAAFLmRG7mRqz/VYITvH+K5PwAAAD8DCQAAAAAAAAFOAwAAWgAAAOhri4MFJa0/1WCE7x/iuT8AAAA/EgkAAAAAAAABTwMAAFoAAABQWti4wD6vP9VghO8f4rk/AAAAPxIJAAAAAAAAAVADAABaAAAAWqQS9z2ssD/VYITvH+K5PwAAAD8iCQAAAAAAAAFRAwAAWgAAAMJ9DyvkdbE/1WCE7x/iuT8AAAA/MgkAAAAAAAABUgMAAFoAAAAqVwxfij+yP9VghO8f4rk/AAAAPzIJAAAAAAAAAVMDAABaAAAAwpJfLPnFsj/VYITvH+K5PwAAAD8yCQAAAAAAAAFUAwAAWgAAAJIwCZMwCbM/1WCE7x/iuT8AAAA/QQkAAAAAAAABVQMAAFoAAABezrL5Z0yzP9VghO8f4rk/AAAAP0EJAAAAAAAAAVYDAABaAAAAKmxcYJ+Psz8rfd1yMaC5PwAAAD9RCQAAAAAAAAFXAwAAWgAAAPYJBsfW0rM/f5k29kJeuT8AAAA/YQkAAAAAAAABWAMAAFoAAAD2CQbH1tKzP9O1j3lUHLk/AAAAP2EJAAAAAAAAAVkDAABaAAAAxqevLQ4WtD/TtY95VBy5PwAAAD9wCQAAAAAAAAs=</ink>
</athena>
</file>

<file path=customXml/item33.xml><?xml version="1.0" encoding="utf-8"?>
<athena xmlns="http://schemas.microsoft.com/edu/athena" version="0.1.2681.0">
  <media streamable="true" recordStart="440255" recordEnd="514296" recordLength="1299322" start="440255" end="514296" audioFormat="{00001610-0000-0010-8000-00AA00389B71}" audioRate="44100" muted="false" volume="0.8" fadeIn="0" fadeOut="0" videoFormat="{34363248-0000-0010-8000-00AA00389B71}" videoRate="30" videoWidth="960" videoHeight="720"/>
</athena>
</file>

<file path=customXml/item3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YAAAAXAAAABwMAAAAAAQAAACAAAAAECUlua0F0b21WMQIAAAAJBAAAAAkFAAAACQYAAAAJBwAAAAkIAAAACQkAAAAJCgAAAAkLAAAACQwAAAAJDQAAAAkOAAAACQ8AAAAJEAAAAAkRAAAACRIAAAAJEwAAAAkUAAAACRUAAAAJFgAAAAkXAAAACRgAAAAJGQAAAA0KBQQAAAALUGVuU3Ryb2tlVjEEAAAACkF0dHJpYnV0ZXMFVHJhY2UJU3RhcnRUaW1lBFR5cGUEBAAED1BlbkF0dHJpYnV0ZXNWMQIAAAAKSW5rVHJhY2VWMQIAAAAQDEFjdGlvblR5cGVWMQIAAAACAAAACRoAAAAJGwAAAOEmAAAAAAAABeT///8MQWN0aW9uVHlwZVYxAQAAAAd2YWx1ZV9fAAgCAAAAAAAAAAEFAAAABAAAAAkdAAAACR4AAADlLAAAAAAAAAHh////5P///wAAAAABBgAAAAQAAAAJIAAAAAkhAAAAXzEAAAAAAAAB3v///+T///8AAAAAAQcAAAAEAAAACSMAAAAJJAAAAB81AAAAAAAAAdv////k////AAAAAAEIAAAABAAAAAkmAAAACScAAAB7OwAAAAAAAAHY////5P///wAAAAABCQAAAAQAAAAJKQAAAAkqAAAAWz4AAAAAAAAB1f///+T///8AAAAAAQoAAAAEAAAACSwAAAAJLQAAAHFIAAAAAAAAAdL////k////AAAAAAELAAAABAAAAAkvAAAACTAAAAAZUAAAAAAAAAHP////5P///wAAAAABDAAAAAQAAAAJMgAAAAkzAAAA31cAAAAAAAABzP///+T///8AAAAAAQ0AAAAEAAAACTUAAAAJNgAAACZbAAAAAAAAAcn////k////AAAAAAEOAAAABAAAAAk4AAAACTkAAACAZAAAAAAAAAHG////5P///wAAAAABDwAAAAQAAAAJOwAAAAk8AAAA6W4AAAAAAAABw////+T///8AAAAAARAAAAAEAAAACT4AAAAJPwAAADZyAAAAAAAAAcD////k////AAAAAAERAAAABAAAAAlBAAAACUIAAABHdAAAAAAAAAG9////5P///wAAAAABEgAAAAQAAAAJRAAAAAlFAAAA6ngAAAAAAAABuv///+T///8AAAAAARMAAAAEAAAACUcAAAAJSAAAAAV8AAAAAAAAAbf////k////AAAAAAEUAAAABAAAAAlKAAAACUsAAAAsfwAAAAAAAAG0////5P///wAAAAABFQAAAAQAAAAJTQAAAAlOAAAAd4EAAAAAAAABsf///+T///8AAAAAARYAAAAEAAAACVAAAAAJUQAAAI+IAAAAAAAAAa7////k////AAAAAAEXAAAABAAAAAlTAAAACVQAAACkjgAAAAAAAAGr////5P///wAAAAABGAAAAAQAAAAJVgAAAAlXAAAA7pAAAAAAAAABqP///+T///8AAAAABRkAAAANQ2xlYXJDYW52YXNWMQIAAAAJU3RhcnRUaW1lBFR5cGUABBAMQWN0aW9uVHlwZVYxAgAAAAIAAACBswAAAAAAAAGn////5P///wAAAAAFGgAAAA9QZW5BdHRyaWJ1dGVzVjEKAAAAB19jb2xvckEHX2NvbG9yUgdfY29sb3JHB19jb2xvckIKRml0VG9DdXJ2ZQZIZWlnaHQOSWdub3JlUHJlc3N1cmUNSXNIaWdobGlnaHRlcgVTaGFwZQVXaWR0aAAAAAAAAAAABAACAgICAQYBAQxCcnVzaFNoYXBlVjECAAAABgIAAAD/AJ5JAAAAAAAAACJAAAAFpv///wxCcnVzaFNoYXBlVjEBAAAAB3ZhbHVlX18ACAIAAAABAAAAAAAAAAAAIkAFGwAAAApJbmtUcmFjZVYxAwAAAA1MaXN0YDErX2l0ZW1zDExpc3RgMStfc2l6ZQ9MaXN0YDErX3ZlcnNpb24EAAAYU2hhcmVkLklua2luZy5JbmtQb2ludFtdAgAAAAgIAgAAAAlbAAAABwAAAAcAAAABHQAAABoAAAD/AJ5JAAAAAAAAACJAAAABpP///6b///8BAAAAAAAAAAAAIkABHgAAABsAAAAJXQAAAA0AAAANAAAAASAAAAAaAAAA/wCeSQAAAAAAAAAiQAAAAaL///+m////AQAAAAAAAAAAACJAASEAAAAbAAAACV8AAAAYAAAAGAAAAAEjAAAAGgAAAP8AnkkAAAAAAAAAIkAAAAGg////pv///wEAAAAAAAAAAAAiQAEkAAAAGwAAAAlhAAAAEQAAABEAAAABJgAAABoAAAD/AJ5JAAAAAAAAACJAAAABnv///6b///8BAAAAAAAAAAAAIkABJwAAABsAAAAJYwAAAAsAAAALAAAAASkAAAAaAAAA/wCeSQAAAAAAAAAiQAAAAZz///+m////AQAAAAAAAAAAACJAASoAAAAbAAAACWUAAAAIAAAACAAAAAEsAAAAGgAAAP8AnkkAAAAAAAAAIkAAAAGa////pv///wEAAAAAAAAAAAAiQAEtAAAAGwAAAAlnAAAANwAAADcAAAABLwAAABoAAAD/AJ5JAAAAAAAAACJAAAABmP///6b///8BAAAAAAAAAAAAIkABMAAAABsAAAAJaQAAABMAAAATAAAAATIAAAAaAAAA/wCeSQAAAAAAAAAiQAAAAZb///+m////AQAAAAAAAAAAACJAATMAAAAbAAAACWsAAAABAAAAAQAAAAE1AAAAGgAAAP8AnkkAAAAAAAAAIkAAAAGU////pv///wEAAAAAAAAAAAAiQAE2AAAAGwAAAAltAAAAAQAAAAEAAAABOAAAABoAAAD/AJ5JAAAAAAAAACJAAAABkv///6b///8BAAAAAAAAAAAAIkABOQAAABsAAAAJbwAAAAEAAAABAAAAATsAAAAaAAAA/wCeSQAAAAAAAAAiQAAAAZD///+m////AQAAAAAAAAAAACJAATwAAAAbAAAACXEAAAAMAAAADAAAAAE+AAAAGgAAAP8AnkkAAAAAAAAAIkAAAAGO////pv///wEAAAAAAAAAAAAiQAE/AAAAGwAAAAlzAAAADQAAAA0AAAABQQAAABoAAAD/AJ5JAAAAAAAAACJAAAABjP///6b///8BAAAAAAAAAAAAIkABQgAAABsAAAAJdQAAABEAAAARAAAAAUQAAAAaAAAA/wCeSQAAAAAAAAAiQAAAAYr///+m////AQAAAAAAAAAAACJAAUUAAAAbAAAACXcAAAASAAAAEgAAAAFHAAAAGgAAAP8AnkkAAAAAAAAAIkAAAAGI////pv///wEAAAAAAAAAAAAiQAFIAAAAGwAAAAl5AAAAFQAAABUAAAABSgAAABoAAAD/AJ5JAAAAAAAAACJAAAABhv///6b///8BAAAAAAAAAAAAIkABSwAAABsAAAAJewAAAA0AAAANAAAAAU0AAAAaAAAA/wCeSQAAAAAAAAAiQAAAAYT///+m////AQAAAAAAAAAAACJAAU4AAAAbAAAACX0AAAALAAAACwAAAAFQAAAAGgAAAP8AnkkAAAAAAAAAIkAAAAGC////pv///wEAAAAAAAAAAAAiQAFRAAAAGwAAAAl/AAAADAAAAAwAAAABUwAAABoAAAD/AJ5JAAAAAAAAACJAAAABgP///6b///8BAAAAAAAAAAAAIkABVAAAABsAAAAJgQAAAB4AAAAeAAAAAVYAAAAaAAAA/wCeSQAAAAAAAAAiQAAAAX7///+m////AQAAAAAAAAAAACJAAVcAAAAbAAAACYMAAAAYAAAAGAAAAAdbAAAAAAEAAAAIAAAABApJbmtQb2ludFYxAgAAAAmEAAAACYUAAAAJhgAAAAmHAAAACYgAAAAJiQAAAAmKAAAACgddAAAAAAEAAAAQAAAABApJbmtQb2ludFYxAgAAAAmLAAAACYwAAAAJjQAAAAmOAAAACY8AAAAJkAAAAAmRAAAACZIAAAAJkwAAAAmUAAAACZUAAAAJlgAAAAmXAAAADQMHXwAAAAABAAAAIAAAAAQKSW5rUG9pbnRWMQIAAAAJmAAAAAmZAAAACZoAAAAJmwAAAAmcAAAACZ0AAAAJngAAAAmfAAAACaAAAAAJoQAAAAmiAAAACaMAAAAJpAAAAAmlAAAACaYAAAAJpwAAAAmoAAAACakAAAAJqgAAAAmrAAAACawAAAAJrQAAAAmuAAAACa8AAAANCAdhAAAAAAEAAAAgAAAABApJbmtQb2ludFYxAgAAAAmwAAAACbEAAAAJsgAAAAmzAAAACbQAAAAJtQAAAAm2AAAACbcAAAAJuAAAAAm5AAAACboAAAAJuwAAAAm8AAAACb0AAAAJvgAAAAm/AAAACcAAAAANDwdjAAAAAAEAAAAQAAAABApJbmtQb2ludFYxAgAAAAnBAAAACcIAAAAJwwAAAAnEAAAACcUAAAAJxgAAAAnHAAAACcgAAAAJyQAAAAnKAAAACcsAAAANBQdlAAAAAAEAAAAIAAAABApJbmtQb2ludFYxAgAAAAnMAAAACc0AAAAJzgAAAAnPAAAACdAAAAAJ0QAAAAnSAAAACdMAAAAHZwAAAAABAAAAQAAAAAQKSW5rUG9pbnRWMQI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0JB2kAAAAAAQAAACAAAAAECklua1BvaW50VjECAAAACQsBAAAJDAEAAAkNAQAACQ4BAAAJDwEAAAkQAQAACREBAAAJEgEAAAkTAQAACRQBAAAJFQEAAAkWAQAACRcBAAAJGAEAAAkZAQAACRoBAAAJGwEAAAkcAQAACR0BAAANDQdrAAAAAAEAAAAEAAAABApJbmtQb2ludFYxAgAAAAkeAQAADQMHbQAAAAABAAAABAAAAAQKSW5rUG9pbnRWMQIAAAAJHwEAAA0DB28AAAAAAQAAAAQAAAAECklua1BvaW50VjECAAAACSABAAANAwdxAAAAAAEAAAAQAAAABApJbmtQb2ludFYxAgAAAAkhAQAACSIBAAAJIwEAAAkkAQAACSUBAAAJJgEAAAknAQAACSgBAAAJKQEAAAkqAQAACSsBAAAJLAEAAA0EB3MAAAAAAQAAABAAAAAECklua1BvaW50VjECAAAACS0BAAAJLgEAAAkvAQAACTABAAAJMQEAAAkyAQAACTMBAAAJNAEAAAk1AQAACTYBAAAJNwEAAAk4AQAACTkBAAANAwd1AAAAAAEAAAAgAAAABApJbmtQb2ludFYxAgAAAAk6AQAACTsBAAAJPAEAAAk9AQAACT4BAAAJPwEAAAlAAQAACUEBAAAJQgEAAAlDAQAACUQBAAAJRQEAAAlGAQAACUcBAAAJSAEAAAlJAQAACUoBAAANDwd3AAAAAAEAAAAgAAAABApJbmtQb2ludFYxAgAAAAlLAQAACUwBAAAJTQEAAAlOAQAACU8BAAAJUAEAAAlRAQAACVIBAAAJUwEAAAlUAQAACVUBAAAJVgEAAAlXAQAACVgBAAAJWQEAAAlaAQAACVsBAAAJXAEAAA0OB3kAAAAAAQAAACAAAAAECklua1BvaW50VjECAAAACV0BAAAJXgEAAAlfAQAACWABAAAJYQEAAAliAQAACWMBAAAJZAEAAAllAQAACWYBAAAJZwEAAAloAQAACWkBAAAJagEAAAlrAQAACWwBAAAJbQEAAAluAQAACW8BAAAJcAEAAAlxAQAADQsHewAAAAABAAAAEAAAAAQKSW5rUG9pbnRWMQIAAAAJcgEAAAlzAQAACXQBAAAJdQEAAAl2AQAACXcBAAAJeAEAAAl5AQAACXoBAAAJewEAAAl8AQAACX0BAAAJfgEAAA0DB30AAAAAAQAAABAAAAAECklua1BvaW50VjECAAAACX8BAAAJgAEAAAmBAQAACYIBAAAJgwEAAAmEAQAACYUBAAAJhgEAAAmHAQAACYgBAAAJiQEAAA0FB38AAAAAAQAAABAAAAAECklua1BvaW50VjECAAAACYoBAAAJiwEAAAmMAQAACY0BAAAJjgEAAAmPAQAACZABAAAJkQEAAAmSAQAACZMBAAAJlAEAAAmVAQAADQQHgQAAAAABAAAAIAAAAAQKSW5rUG9pbnRWMQIAAAAJlgEAAAmXAQAACZgBAAAJmQEAAAmaAQAACZsBAAAJnAEAAAmdAQAACZ4BAAAJnwEAAAmgAQAACaEBAAAJogEAAAmjAQAACaQBAAAJpQEAAAmmAQAACacBAAAJqAEAAAmpAQAACaoBAAAJqwEAAAmsAQAACa0BAAAJrgEAAAmvAQAACbABAAAJsQEAAAmyAQAACbMBAAANAgeDAAAAAAEAAAAgAAAABApJbmtQb2ludFYxAgAAAAm0AQAACbUBAAAJtgEAAAm3AQAACbgBAAAJuQEAAAm6AQAACbsBAAAJvAEAAAm9AQAACb4BAAAJvwEAAAnAAQAACcEBAAAJwgEAAAnDAQAACcQBAAAJxQEAAAnGAQAACccBAAAJyAEAAAnJAQAACcoBAAAJywEAAA0IBYQAAAAKSW5rUG9pbnRWMQQAAAABWAFZDlByZXNzdXJlRmFjdG9yCVRpbWVTdGFtcAAAAAAGBgsQAgAAACd1Xx5bEaQ/QFVVVVVVpT8AAAA/AAAAAAAAAAABhQAAAIQAAACN/lBILuClP0BVVVVVVaU/AAAAPw8AAAAAAAAAAYYAAACEAAAAZdo5WLPEqD+QNWVNWVOmPwAAAD8fAAAAAAAAAAGHAAAAhAAAADu2Img4qas/kDVlTVlTpj8AAAA/bQAAAAAAAAABiAAAAIQAAAC+PLYiaDi5P0BVVVVVVaU/AAAAP7sAAAAAAAAAAYkAAACEAAAAfMq0c7BmwT/QlDVlTVmjPwAAAD/bAAAAAAAAAAGKAAAAhAAAABifMu0crME/0JQ1ZU1Zoz8AAAA/+gAAAAAAAAABiwAAAIQAAAD+UEgu4PXaP6AlbUlb0pY/AAAAPwAAAAAAAAAAAYwAAACEAAAAbvSHQnIB2z+gJW1JW9KWPwAAAD9eAAAAAAAAAAGNAAAAhAAAALzeRn8oJNs/oCVtSVvSlj8AAAA/XgAAAAAAAAABjgAAAIQAAADpD4XkAl7bP6AlbUlb0pY/AAAAP24AAAAAAAAAAY8AAACEAAAAheQCXm+j2z+gJW1JW9KWPwAAAD9uAAAAAAAAAAGQAAAAhAAAALEVQcNJ3ds/oCVtSVvSlj8AAAA/jQAAAAAAAAABkQAAAIQAAABZYnzKtHPcPyBlTVlT1pQ/AAAAP5wAAAAAAAAAAZIAAACEAAAADCd1Xx5b3T+gpC1pS9qSPwAAAD+sAAAAAAAAAAGTAAAAhAAAAKn78tiKoN0/oKQtaUvakj8AAAA/rAAAAAAAAAABlAAAAIQAAABlifEp087dP6CkLWlL2pI/AAAAP7wAAAAAAAAAAZUAAACEAAAAs3OwZonx3T+gpC1pS9qSPwAAAD+8AAAAAAAAAAGWAAAAhAAAAJO6L4+tCN4/oKQtaUvakj8AAAA/ywAAAAAAAAABlwAAAIQAAAABXm+jPxTeP6CkLWlL2pI/AAAAP8sAAAAAAAAAAZgAAACEAAAAT5l2DtYs1T9ARV1RV9SFPwAAAD8AAAAAAAAAAAGZAAAAhAAAAHBS9+WxFdU/QEVdUVfUhT8AAAA/EAAAAAAAAAABmgAAAIQAAACzxPiUaefUP0BFXVFX1IU/AAAAPx8AAAAAAAAAAZsAAACEAAAAhpO6L4+t1D9ARV1RV9SFPwAAAD8fAAAAAAAAAAGcAAAAhAAAAHsb/aGQXNQ/QEVdUVfUhT8AAAA/LwAAAAAAAAABnQAAAIQAAAAAAAAAAADUP0BFXVFX1IU/AAAAPy8AAAAAAAAAAZ4AAACEAAAAheQCXm+j0z9ARV1RV9SFPwAAAD8+AAAAAAAAAAGfAAAAhAAAAJslxqdMO9M/QEVdUVfUhT8AAAA/TgAAAAAAAAABoAAAAIQAAAD/UEgu4PXSP0BFXVFX1IU/AAAAP04AAAAAAAAAAaEAAACEAAAA8tiKoOGk0j9ARV1RV9SFPwAAAD9OAAAAAAAAAAGiAAAAhAAAAMWnTDsHa9I/QEVdUVfUhT8AAAA/XgAAAAAAAAABowAAAIQAAACZdg7WLDHSP0BFXVFX1IU/AAAAP14AAAAAAAAAAaQAAACEAAAAjf5QSC7g0T9ARV1RV9SFPwAAAD9tAAAAAAAAAAGlAAAAhAAAAGDNEuNTptE/QEVdUVfUhT8AAAA/bQAAAAAAAAABpgAAAIQAAABVVVVVVVXRP0BFXVFX1IU/AAAAP30AAAAAAAAAAacAAACEAAAAKCQX8Hob0T9AxB1xR9yBPwAAAD99AAAAAAAAAAGoAAAAhAAAAPvy2Iqg4dA/QMQdcUfcgT8AAAA/jQAAAAAAAAABqQAAAIQAAADOwZolxqfQP0DEHXFH3IE/AAAAP5wAAAAAAAAAAaoAAACEAAAAopBcwOtt0D9AxB1xR9yBPwAAAD+cAAAAAAAAAAGrAAAAhAAAAHVfHlsRNNA/QMQdcUfcgT8AAAA/rAAAAAAAAAABrAAAAIQAAAAndV8eWxHQP0DEHXFH3IE/AAAAP6wAAAAAAAAAAa0AAACEAAAAshVBw0ndzz9AxB1xR9yBPwAAAD+7AAAAAAAAAAGuAAAAhAAAAPSHQnIBr88/QMQdcUfcgT8AAAA/ywAAAAAAAAABrwAAAIQAAAAWQcNJ3ZfPP0DEHXFH3IE/AAAAP/oAAAAAAAAAAbAAAACEAAAAb6M/FJILqD/6gr6gL+jTPwAAAD8AAAAAAAAAAAGxAAAAhAAAAN/1NvpDIak/+oK+oC/o0z8AAAA/TgAAAAAAAAABsgAAAIQAAAA7tiJoOKmrP/qCvqAv6NM/AAAAP04AAAAAAAAAAbMAAACEAAAAj60IGk7qrj/whrwhb8jTPwAAAD9eAAAAAAAAAAG0AAAAhAAAAKj78tiKoLE/6Iq6oq6o0z8AAAA/XgAAAAAAAAABtQAAAIQAAABILuD1NvqzP+KOuCPuiNM/AAAAP20AAAAAAAAAAbYAAACEAAAApO7LYyuCtj/YkrakLWnTPwAAAD9tAAAAAAAAAAG3AAAAhAAAAISTui+Prbg/ypqypqwp0z8AAAA/fQAAAAAAAAABuAAAAIQAAACqqqqqqqq6P8CesCfsCdM/AAAAP30AAAAAAAAAAbkAAACEAAAAUqadgzVLvD+ypqwpa8rSPwAAAD+cAAAAAAAAAAG6AAAAhAAAAC0xPmXaOcA/oq6oK+qK0j8AAAA/rAAAAAAAAAABuwAAAIQAAACoTDsHa5bAP6KuqCvqitI/AAAAP7sAAAAAAAAAAbwAAACEAAAAImg4qfvywD+irqgr6orSPwAAAD+7AAAAAAAAAAG9AAAAhAAAAAGvt9EfCsE/oq6oK+qK0j8AAAA/+gAAAAAAAAABvgAAAIQAAADg9Tb6QyHBP6KuqCvqitI/AAAAPxkBAAAAAAAAAb8AAACEAAAAvzy2Img4wT+irqgr6orSPwAAAD8pAQAAAAAAAAHAAAAAhAAAAJ2DNUuMT8E/oq6oK+qK0j8AAAA/DQIAAAAAAAABwQAAAIQAAACut9EfCsnZP1DWlDVlTdE/AAAAPwAAAAAAAAAAAcIAAACEAAAAHVsRNJzU2T9Q1pQ1ZU3RPwAAAD99AAAAAAAAAAHDAAAAhAAAANvoD4XkAto/UNaUNWVN0T8AAAA/fQAAAAAAAAABxAAAAIQAAAAp087BmiXaP1DWlDVlTdE/AAAAP40AAAAAAAAAAcUAAACEAAAAVgQNJ3Vf2j9Q1pQ1ZU3RPwAAAD+NAAAAAAAAAAHGAAAAhAAAAKXuy2Mrgto/UNaUNWVN0T8AAAA/nAAAAAAAAAABxwAAAIQAAADSHwrJBbzaP1DWlDVlTdE/AAAAP6wAAAAAAAAAAcgAAACEAAAAj60IGk7q2j9Q1pQ1ZU3RPwAAAD+8AAAAAAAAAAHJAAAAhAAAAOkPheQCXts/UNaUNWVN0T8AAAA/ywAAAAAAAAABygAAAIQAAADHVgQNJ3XbP1DWlDVlTdE/AAAAP8sAAAAAAAAAAcsAAACEAAAAN/pDIbmA2z9Q1pQ1ZU3RPwAAAD/bAAAAAAAAAAHMAAAAhAAAABfwehv9odw/StqStqQt0T8AAAA/AAAAAAAAAAABzQAAAIQAAACGk7ovj63cP0rakrakLdE/AAAAP30AAAAAAAAAAc4AAACEAAAAcFL35bEV3T9C3pA35A3RPwAAAD+dAAAAAAAAAAHPAAAAhAAAAKn78tiKoN0/OuKOuCPu0D8AAAA/rAAAAAAAAAAB0AAAAIQAAAD35bEVQcPdPzLmjDljztA/AAAAP8wAAAAAAAAAAdEAAACEAAAAk7ovj60I3j8y5ow5Y87QPwAAAD/MAAAAAAAAAAHSAAAAhAAAAAFeb6M/FN4/MuaMOWPO0D8AAAA/zAAAAAAAAAAB0wAAAIQAAABxAa+30R/ePzLmjDljztA/AAAAP8wAAAAAAAAAAdQAAACEAAAAx6dMOwdr6D/cEXfEHXHHPwAAAD8AAAAAAAAAAAHVAAAAhAAAAA7WLDE+Zeg/6Al7wp6wxz8AAAA/EAAAAAAAAAAB1gAAAIQAAABXBA0ndV/oP/wBf8Af8Mc/AAAAPx8AAAAAAAAAAdcAAACEAAAAnzLtHKxZ6D8I+oK+oC/IPwAAAD8fAAAAAAAAAAHYAAAAhAAAAOhgzRLjU+g/GPKGvCFvyD8AAAA/PwAAAAAAAAAB2QAAAIQAAADoYM0S41PoPzjijrgj7sg/AAAAPz8AAAAAAAAAAdoAAACEAAAAMI+tCBpO6D9I2pK2pC3JPwAAAD9OAAAAAAAAAAHbAAAAhAAAAHm9jf5QSOg/aMqasqasyT8AAAA/XgAAAAAAAAAB3AAAAIQAAADA6230h0LoP3jCnrAn7Mk/AAAAP14AAAAAAAAAAd0AAACEAAAAwOtt9IdC6D+IuqKuqCvKPwAAAD++AAAAAAAAAAHeAAAAhAAAAAkaTuq+POg/uKKuqCvqyj8AAAA/vgAAAAAAAAAB3wAAAIQAAABRSC7g9TboP8iasqasKcs/AAAAP74AAAAAAAAAAeAAAACEAAAAUUgu4PU26D/oirqirqjLPwAAAD/OAAAAAAAAAAHhAAAAhAAAAFFILuD1Nug/+IK+oC/oyz8AAAA/3QAAAAAAAAAB4gAAAIQAAADipO7LYyvoPwR7wp6wJ8w/AAAAP90AAAAAAAAAAeMAAACEAAAA4qTuy2Mr6D8oa8qasqbMPwAAAD/tAAAAAAAAAAHkAAAAhAAAACrTzsGaJeg/SFvSlrQlzT8AAAA/7QAAAAAAAAAB5QAAAIQAAAAq087BmiXoP1RT1pQ1Zc0/AAAAP/0AAAAAAAAAAeYAAACEAAAAcgGvt9Ef6D94Q96QN+TNPwAAAD/9AAAAAAAAAAHnAAAAhAAAAHIBr7fRH+g/mDPmjDljzj8AAAA/DAEAAAAAAAAB6AAAAIQAAAC7L4+tCBroP6gr6oq6os4/AAAAPwwBAAAAAAAAAekAAACEAAAAuy+PrQga6D/IG/KGvCHPPwAAAD8cAQAAAAAAAAHqAAAAhAAAAANeb6M/FOg/1BP2hD1hzz8AAAA/HAEAAAAAAAAB6wAAAIQAAABMjE+Zdg7oP/gD/oA/4M8/AAAAPysBAAAAAAAAAewAAACEAAAATIxPmXYO6D8K+oK+oC/QPwAAAD8rAQAAAAAAAAHtAAAAhAAAAEyMT5l2Dug/FPaEPWFP0D8AAAA/OwEAAAAAAAAB7gAAAIQAAACUui+PrQjoPxryhrwhb9A/AAAAPzsBAAAAAAAAAe8AAACEAAAAlLovj60I6D8q6oq6oq7QPwAAAD9LAQAAAAAAAAHwAAAAhAAAAJS6L4+tCOg/Qt6QN+QN0T8AAAA/SwEAAAAAAAAB8QAAAIQAAADc6A+F5ALoP0rakrakLdE/AAAAP1oBAAAAAAAAAfIAAACEAAAA3OgPheQC6D9a0pa0JW3RPwAAAD9qAQAAAAAAAAHzAAAAhAAAACQX8Hob/ec/aMqasqas0T8AAAA/agEAAAAAAAAB9AAAAIQAAAAkF/B6G/3nP3LGnDFnzNE/AAAAP2oBAAAAAAAAAfUAAACEAAAAbUXQcFL35z96wp6wJ+zRPwAAAD96AQAAAAAAAAH2AAAAhAAAAG1F0HBS9+c/irqirqgr0j8AAAA/egEAAAAAAAAB9wAAAIQAAAC1c7BmifHnP5qypqwpa9I/AAAAP4kBAAAAAAAAAfgAAACEAAAAtXOwZonx5z+oqqqqqqrSPwAAAD+JAQAAAAAAAAH5AAAAhAAAALVzsGaJ8ec/sqasKWvK0j8AAAA/mQEAAAAAAAAB+gAAAIQAAAD+oZBcwOvnP8CesCfsCdM/AAAAP6gBAAAAAAAAAfsAAACEAAAA/qGQXMDr5z/KmrKmrCnTPwAAAD+oAQAAAAAAAAH8AAAAhAAAAP6hkFzA6+c/0Ja0JW1J0z8AAAA/qAEAAAAAAAAB/QAAAIQAAAD+oZBcwOvnP9iStqQtadM/AAAAP9cBAAAAAAAAAf4AAACEAAAARdBwUvfl5z/whrwhb8jTPwAAAD/nAQAAAAAAAAH/AAAAhAAAAEXQcFL35ec/GHPGnDFn1D8AAAA/5wEAAAAAAAABAAEAAIQAAACO/lBILuDnPyBvyBvyhtQ/AAAAP+cBAAAAAAAAAQEBAACEAAAAjv5QSC7g5z8wZ8wZc8bUPwAAAD/3AQAAAAAAAAECAQAAhAAAAI7+UEgu4Oc/QF/QF/QF1T8AAAA/FgIAAAAAAAABAwEAAIQAAADWLDE+ZdrnP2BP2BP2hNU/AAAAP0UCAAAAAAAAAQQBAACEAAAA1iwxPmXa5z+2I+6IO+LWPwAAAD90AgAAAAAAAAEFAQAAhAAAANYsMT5l2uc/1hP2hD1h1z8AAAA/dAIAAAAAAAABBgEAAIQAAADWLDE+ZdrnP+AP+AP+gNc/AAAAP4MCAAAAAAAAAQcBAACEAAAA1iwxPmXa5z/mC/qCvqDXPwAAAD+TAgAAAAAAAAEIAQAAhAAAANYsMT5l2uc/8Af8AX/A1z8AAAA/ogIAAAAAAAABCQEAAIQAAADWLDE+ZdrnP/YD/oA/4Nc/AAAAPwwDAAAAAAAAAQoBAACEAAAAjv5QSC7g5z/2A/6AP+DXPwAAAD87AwAAAAAAAAELAQAAhAAAAJC6L4+tCGo/eEPekDfk4T8AAAA/AAAAAAAAAAABDAEAAIQAAAD4lGnnYM1yP3hD3pA35OE/AAAAPy8AAAAAAAAAAQ0BAACEAAAAgCgkF/B6ez94Q96QN+ThPwAAAD8/AAAAAAAAAAEOAQAAhAAAAABeb6M/FII/eEPekDfk4T8AAAA/TgAAAAAAAAABDwEAAIQAAACcgzVLjE+JP3hD3pA35OE/AAAAP04AAAAAAAAAARABAACEAAAAYM0S41OmjT94Q96QN+ThPwAAAD9OAAAAAAAAAAERAQAAhAAAAIhCcgGvt5E/eEPekDfk4T8AAAA/XgAAAAAAAAABEgEAAIQAAABUVVVVVVWVP3hD3pA35OE/AAAAP14AAAAAAAAAARMBAACEAAAAGp8y7RysmT90RV1RV9ThPwAAAD9uAAAAAAAAAAEUAQAAhAAAAMpWBA0ndZ8/dEVdUVfU4T8AAAA/bgAAAAAAAAABFQEAAIQAAAC/6230h0KiP3RFXVFX1OE/AAAAP30AAAAAAAAAARYBAACEAAAAl8dWBA0npT9wR9wRd8ThPwAAAD99AAAAAAAAAAEXAQAAhAAAAG+jPxSSC6g/cEfcEXfE4T8AAAA/jQAAAAAAAAABGAEAAIQAAABHfygkF/CqP2xJW9KWtOE/AAAAP40AAAAAAAAAARkBAACEAAAArQgaTuq+rD9sSVvSlrThPwAAAD+dAAAAAAAAAAEaAQAAhAAAAJl2DtYsMa4/bElb0pa04T8AAAA/rAAAAAAAAAABGwEAAIQAAAALyQW83kavP2hL2pK2pOE/AAAAP6wAAAAAAAAAARwBAACEAAAA////////rz9oS9qStqThPwAAAD+8AAAAAAAAAAEdAQAAhAAAAL6N/lBILrA/aEvakrak4T8AAAA/vAAAAAAAAAABHgEAAIQAAACxZonxKdPgPzpjzpgz5uA/AAAAPwAAAAAAAAAAAR8BAACEAAAAqfvy2Iqg4z98QV/QF/TdPwAAAD8AAAAAAAAAAAEgAQAAhAAAAOUCXm+jP+o/RF1RV9QV4T8AAAA/AAAAAAAAAAABIQEAAIQAAABMOwdrlhiPPwx5Q96QN+g/AAAAPwAAAAAAAAAAASIBAACEAAAAmtR9eWxFkD8Qd8QdcUfoPwAAAD9dAAAAAAAAAAEjAQAAhAAAAFRVVVVVVZU/GHPGnDFn6D8AAAA/bQAAAAAAAAABJAEAAIQAAADSHwrJBbyePxxxR9wRd+g/AAAAP5wAAAAAAAAAASUBAACEAAAAvo3+UEgusD8ccUfcEXfoPwAAAD+cAAAAAAAAAAEmAQAAhAAAAKj78tiKoLE/HHFH3BF36D8AAAA/nAAAAAAAAAABJwEAAIQAAABcwOtt9IeyPxxxR9wRd+g/AAAAP5wAAAAAAAAAASgBAACEAAAA2NvoD4Xksj8ccUfcEXfoPwAAAD+rAAAAAAAAAAEpAQAAhAAAAJZp52DNErM/HHFH3BF36D8AAAA/uwAAAAAAAAABKgEAAIQAAABS9+WxFUGzPxxxR9wRd+g/AAAAPwkBAAAAAAAAASsBAACEAAAAEIXkAl5vsz8ib8gb8oboPwAAAD8JAQAAAAAAAAEsAQAAhAAAAEgu4PU2+rM/Im/IG/KG6D8AAAA/GQEAAAAAAAABLQEAAIQAAAC83kZ/KCTPPz7gD/gD/uQ/AAAAPwAAAAAAAAAAAS4BAACEAAAAmiXGp0w7zz8+4A/4A/7kPwAAAD8+AAAAAAAAAAEvAQAAhAAAADb6QyG5gM8/StqStqQt5T8AAAA/TgAAAAAAAAABMAEAAIQAAACyFUHDSd3PP1rSlrQlbeU/AAAAP04AAAAAAAAAATEBAACEAAAAdV8eWxE00D9uyBvyhrzlPwAAAD9OAAAAAAAAAAEyAQAAhAAAAMNJ3ZfHVtA/gr6gL+gL5j8AAAA/XQAAAAAAAAABMwEAAIQAAACtCBpO6r7QP66oK+qKuuY/AAAAP20AAAAAAAAAATQBAACEAAAAa5YYnzLt0D/CnrAn7AnnPwAAAD+MAAAAAAAAAAE1AQAAhAAAAOWxFUHDSdE/5ow5Y86Y5z8AAAA/nAAAAAAAAAABNgEAAIQAAAA/FJILeL3RPxB3xB1xR+g/AAAAP5wAAAAAAAAAATcBAACEAAAArrfRHwrJ0T8Yc8acMWfoPwAAAD+rAAAAAAAAAAE4AQAAhAAAAB5bETSc1NE/GHPGnDFn6D8AAAA/uwAAAAAAAAABOQEAAIQAAACN/lBILuDRPxxxR9wRd+g/AAAAP7sAAAAAAAAAAToBAACEAAAACBpO6r480j9e0Bf0BX3lPwAAAD8AAAAAAAAAAAE7AQAAhAAAAJl2DtYsMdI/Ys6YM+aM5T8AAAA/AAAAAAAAAAABPAEAAIQAAAAp087BmiXSP2bMGXPGnOU/AAAAPx8AAAAAAAAAAT0BAACEAAAAui+PrQga0j9uyBvyhrzlPwAAAD8fAAAAAAAAAAE+AQAAhAAAAEqMT5l2DtI/csacMWfM5T8AAAA/HwAAAAAAAAABPwEAAIQAAACN/lBILuDRP4S8IW/IG+Y/AAAAPy8AAAAAAAAAAUABAACEAAAArrfRHwrJ0T+OuCPuiDvmPwAAAD8vAAAAAAAAAAFBAQAAhAAAAGDNEuNTptE/lrQlbUlb5j8AAAA/PgAAAAAAAAABQgEAAIQAAAAS41OmnYPRP5ywJ+wJe+Y/AAAAPz4AAAAAAAAAAUMBAACEAAAAxPiUaedg0T+qqqqqqqrmPwAAAD9OAAAAAAAAAAFEAQAAhAAAAJfHVgQNJ9E/tqQtaUva5j8AAAA/TgAAAAAAAAABRQEAAIQAAABJ3ZfHVgTRP8KesCfsCec/AAAAP30AAAAAAAAAAUYBAACEAAAAXx5bETSc0D/akrakLWnnPwAAAD+MAAAAAAAAAAFHAQAAhAAAAPB6G/2hkNA/3JA35A155z8AAAA/nAAAAAAAAAABSAEAAIQAAADwehv9oZDQP+KOuCPuiOc/AAAAP7sAAAAAAAAAAUkBAACEAAAAgNfb6A+F0D/ijrgj7ojnPwAAAD/bAAAAAAAAAAFKAQAAhAAAAIDX2+gPhdA/5ow5Y86Y5z8AAAA/KQEAAAAAAAABSwEAAIQAAACUui+PrQjgPzzijrgj7uQ/AAAAPwAAAAAAAAAAAUwBAACEAAAAA15voz8U4D9I3BF3xB3lPwAAAD8/AAAAAAAAAAFNAQAAhAAAACvTzsGaJeA/TtgT9oQ95T8AAAA/TwAAAAAAAAABTgEAAIQAAACadg7WLDHgP1bUFXVFXeU/AAAAP08AAAAAAAAAAU8BAACEAAAACRpO6r484D9e0Bf0BX3lPwAAAD9uAAAAAAAAAAFQAQAAhAAAAJ8y7RysWeA/asqasqas5T8AAAA/jQAAAAAAAAABUQEAAIQAAAA2S4xPmXbgP4S8IW/IG+Y/AAAAP7wAAAAAAAAAAVIBAACEAAAAzGMrgoaT4D+csCfsCXvmPwAAAD+8AAAAAAAAAAFTAQAAhAAAAMxjK4KGk+A/oq6oK+qK5j8AAAA/2wAAAAAAAAABVAEAAIQAAAD02Iqg4aTgP66oK+qKuuY/AAAAP9sAAAAAAAAAAVUBAACEAAAAq6qqqqqq4D+uqCvqirrmPwAAAD/bAAAAAAAAAAFWAQAAhAAAAKuqqqqqquA/sqasKWvK5j8AAAA/6wAAAAAAAAABVwEAAIQAAABjfMq0c7DgP7akLWlL2uY/AAAAP+sAAAAAAAAAAVgBAACEAAAAGk7qvjy24D+6oq6oK+rmPwAAAD/6AAAAAAAAAAFZAQAAhAAAABpO6r48tuA/vqAv6Av65j8AAAA/CgEAAAAAAAABWgEAAIQAAADSHwrJBbzgP76gL+gL+uY/AAAAPwoBAAAAAAAAAVsBAACEAAAAifEp087B4D++oC/oC/rmPwAAAD+kAQAAAAAAAAFcAQAAhAAAAELDSd2Xx+A/vqAv6Av65j8AAAA/pAEAAAAAAAABXQEAAIQAAABoOKn78tjgP0jcEXfEHeU/AAAAPwAAAAAAAAAAAV4BAACEAAAAsWaJ8SnT4D9I3BF3xB3lPwAAAD8PAAAAAAAAAAFfAQAAhAAAAELDSd2Xx+A/SNwRd8Qd5T8AAAA/DwAAAAAAAAABYAEAAIQAAADSHwrJBbzgP0jcEXfEHeU/AAAAPx8AAAAAAAAAAWEBAACEAAAAY3zKtHOw4D9I3BF3xB3lPwAAAD8vAAAAAAAAAAFiAQAAhAAAAPTYiqDhpOA/StqStqQt5T8AAAA/LwAAAAAAAAABYwEAAIQAAAA7B2uWGJ/gP07YE/aEPeU/AAAAPy8AAAAAAAAAAWQBAACEAAAAzGMrgoaT4D9U1pQ1ZU3lPwAAAD8+AAAAAAAAAAFlAQAAhAAAABWSC3i9jeA/WtKWtCVt5T8AAAA/PgAAAAAAAAABZgEAAIQAAACl7stjK4LgP17QF/QFfeU/AAAAP04AAAAAAAAAAWcBAACEAAAA7RysWWJ84D9izpgz5ozlPwAAAD9OAAAAAAAAAAFoAQAAhAAAAH55bEXQcOA/ZswZc8ac5T8AAAA/XQAAAAAAAAABaQEAAIQAAADHp0w7B2vgP27IG/KGvOU/AAAAP10AAAAAAAAAAWoBAACEAAAAD9YsMT5l4D9yxpwxZ8zlPwAAAD9tAAAAAAAAAAFrAQAAhAAAAFcEDSd1X+A/dsQdcUfc5T8AAAA/bQAAAAAAAAABbAEAAIQAAACfMu0crFngP3rCnrAn7OU/AAAAP4wAAAAAAAAAAW0BAACEAAAA6GDNEuNT4D+CvqAv6AvmPwAAAD+MAAAAAAAAAAFuAQAAhAAAAOhgzRLjU+A/hLwhb8gb5j8AAAA/nAAAAAAAAAABbwEAAIQAAAAwj60IGk7gP4S8IW/IG+Y/AAAAP7sAAAAAAAAAAXABAACEAAAAMI+tCBpO4D+KuqKuqCvmPwAAAD+7AAAAAAAAAAFxAQAAhAAAAJ8y7RysWeA/kLakLWlL5j8AAAA/2gAAAAAAAAABcgEAAIQAAADY2+gPheTkP1rSlrQlbeU/AAAAPwAAAAAAAAAAAXMBAACEAAAAj60IGk7q5D9a0pa0JW3lPwAAAD9uAAAAAAAAAAF0AQAAhAAAAEd/KCQX8OQ/XtAX9AV95T8AAAA/fQAAAAAAAAABdQEAAIQAAAC3Img4qfvkP2LOmDPmjOU/AAAAP40AAAAAAAAAAXYBAACEAAAAJsanTDsH5T9mzBlzxpzlPwAAAD+cAAAAAAAAAAF3AQAAhAAAAN2Xx1YEDeU/asqasqas5T8AAAA/rAAAAAAAAAABeAEAAIQAAAAFDSd1Xx7lP3bEHXFH3OU/AAAAP6wAAAAAAAAAAXkBAACEAAAAvN5Gfygk5T96wp6wJ+zlPwAAAD+sAAAAAAAAAAF6AQAAhAAAACuChpO6L+U/gr6gL+gL5j8AAAA/vAAAAAAAAAABewEAAIQAAABT9+WxFUHlP4S8IW/IG+Y/AAAAP7wAAAAAAAAAAXwBAACEAAAACskFvN5G5T+OuCPuiDvmPwAAAD/LAAAAAAAAAAF9AQAAhAAAAMKaJcanTOU/kLakLWlL5j8AAAA/ywAAAAAAAAABfgEAAIQAAAB5bEXQcFLlP5a0JW1JW+Y/AAAAP9sAAAAAAAAAAX8BAACEAAAACskFvN5G5T884o64I+7kPwAAAD8AAAAAAAAAAAGAAQAAhAAAACbGp0w7B+U/VNaUNWVN5T8AAAA/AAAAAAAAAAABgQEAAIQAAAC3Img4qfvkP1bUFXVFXeU/AAAAPwAAAAAAAAAAAYIBAACEAAAA/lBILuD15D9a0pa0JW3lPwAAAD8PAAAAAAAAAAGDAQAAhAAAAI+tCBpO6uQ/XtAX9AV95T8AAAA/DwAAAAAAAAABhAEAAIQAAADY2+gPheTkP2LOmDPmjOU/AAAAPw8AAAAAAAAAAYUBAACEAAAAIArJBbze5D9mzBlzxpzlPwAAAD8fAAAAAAAAAAGGAQAAhAAAAGk4qfvy2OQ/asqasqas5T8AAAA/LgAAAAAAAAABhwEAAIQAAACwZonxKdPkP27IG/KGvOU/AAAAPy4AAAAAAAAAAYgBAACEAAAA+ZRp52DN5D9uyBvyhrzlPwAAAD8uAAAAAAAAAAGJAQAAhAAAAPmUaedgzeQ/csacMWfM5T8AAAA/PgAAAAAAAAABigEAAIQAAABG0HBS9+XvPxT2hD1hT+Q/AAAAPwAAAAAAAAAAAYsBAACEAAAARtBwUvfl7z8a8oa8IW/kPwAAAD9AAAAAAAAAAAGMAQAAhAAAAI7+UEgu4O8/MuaMOWPO5D8AAAA/XwAAAAAAAAABjQEAAIQAAADWLDE+ZdrvP2rKmrKmrOU/AAAAP50AAAAAAAAAAY4BAACEAAAA+OWxFUHD7z/+gD/gD/jnPwAAAD+tAAAAAAAAAAGPAQAAhAAAAPjlsRVBw+8/KGvKmrKm6D8AAAA/rQAAAAAAAAABkAEAAIQAAAD45bEVQcPvPzpjzpgz5ug/AAAAP60AAAAAAAAAAZEBAACEAAAA+OWxFUHD7z9IW9KWtCXpPwAAAD/MAAAAAAAAAAGSAQAAhAAAAPjlsRVBw+8/VFVVVVVV6T8AAAA/zAAAAAAAAAABkwEAAIQAAAD45bEVQcPvP2RNWVPWlOk/AAAAP8wAAAAAAAAAAZQBAACEAAAA+OWxFUHD7z9oS9qStqTpPwAAAD/cAAAAAAAAAAGVAQAAhAAAAPjlsRVBw+8/bklb0pa06T8AAAA/6wAAAAAAAAABlgEAAIQAAABK3ZfHVgTjPx7wB/wBf+w/AAAAPwAAAAAAAAAAAZcBAACEAAAAAa+30R8K4z8m7Al7wp7sPwAAAD8AAAAAAAAAAAGYAQAAhAAAALqA19voD+M/KuqKuqKu7D8AAAA/IAAAAAAAAAABmQEAAIQAAADg9Tb6QyHjPzDoC/qCvuw/AAAAPyAAAAAAAAAAAZoBAACEAAAAmMdWBA0n4z825A15Q97sPwAAAD8gAAAAAAAAAAGbAQAAhAAAAE+Zdg7WLOM/NuQNeUPe7D8AAAA/LwAAAAAAAAABnAEAAIQAAAAIa5YYnzLjPzzijrgj7uw/AAAAPy8AAAAAAAAAAZ0BAACEAAAAdw7WLDE+4z8+4A/4A/7sPwAAAD8vAAAAAAAAAAGeAQAAhAAAAC7g9Tb6Q+M/Qt6QN+QN7T8AAAA/PwAAAAAAAAABnwEAAIQAAADmsRVBw0njP0jcEXfEHe0/AAAAP04AAAAAAAAAAaABAACEAAAADSd1Xx5b4z9K2pK2pC3tPwAAAD9OAAAAAAAAAAGhAQAAhAAAAOxt9IdCcuM/VNaUNWVN7T8AAAA/bgAAAAAAAAABogEAAIQAAACvt9EfCsnjP3bEHXFH3O0/AAAAP30AAAAAAAAAAaMBAACEAAAARdBwUvfl4z+CvqAv6AvuPwAAAD+NAAAAAAAAAAGkAQAAhAAAAHMBr7fRH+Q/mrKmrClr7j8AAAA/jQAAAAAAAAABpQEAAIQAAAAJGk7qvjzkP6asKWvKmu4/AAAAP40AAAAAAAAAAaYBAACEAAAAoDLtHKxZ5D+ypqwpa8ruPwAAAD+dAAAAAAAAAAGnAQAAhAAAAH55bEXQcOQ/vqAv6Av67j8AAAA/nQAAAAAAAAABqAEAAIQAAACl7stjK4LkP8ScMWfMGe8/AAAAP6wAAAAAAAAAAakBAACEAAAAFJILeL2N5D/OmDPmjDnvPwAAAD+sAAAAAAAAAAGqAQAAhAAAAMxjK4KGk+Q/0Ja0JW1J7z8AAAA/vAAAAAAAAAABqwEAAIQAAAA8B2uWGJ/kP9CWtCVtSe8/AAAAP7wAAAAAAAAAAawBAACEAAAA89iKoOGk5D/WlDVlTVnvPwAAAD/LAAAAAAAAAAGtAQAAhAAAAKuqqqqqquQ/2pK2pC1p7z8AAAA/ywAAAAAAAAABrgEAAIQAAABifMq0c7DkP9yQN+QNee8/AAAAP+sAAAAAAAAAAa8BAACEAAAA0h8KyQW85D/mjDljzpjvPwAAAD/rAAAAAAAAAAGwAQAAhAAAAIrxKdPOweQ/6Iq6oq6o7z8AAAA/6wAAAAAAAAABsQEAAIQAAABBw0ndl8fkP+iKuqKuqO8/AAAAP/oAAAAAAAAAAbIBAACEAAAAQcNJ3ZfH5D/uiDvijrjvPwAAAD/6AAAAAAAAAAGzAQAAhAAAAPmUaedgzeQ/7og74o647z8AAAA/CgEAAAAAAAABtAEAAIQAAADGp0w7B2vkPzDoC/qCvuw/AAAAPwAAAAAAAAAAAbUBAACEAAAAVwQNJ3Vf5D8w6Av6gr7sPwAAAD8fAAAAAAAAAAG2AQAAhAAAAKAy7RysWeQ/MOgL+oK+7D8AAAA/HwAAAAAAAAABtwEAAIQAAABzAa+30R/kPzbkDXlD3uw/AAAAPz4AAAAAAAAAAbgBAACEAAAA3OgPheQC5D8+4A/4A/7sPwAAAD8+AAAAAAAAAAG5AQAAhAAAANYsMT5l2uM/Qt6QN+QN7T8AAAA/TgAAAAAAAAABugEAAIQAAACIQnIBr7fjP07YE/aEPe0/AAAAP04AAAAAAAAAAbsBAACEAAAAgoaTui+P4z9W1BV1RV3tPwAAAD9eAAAAAAAAAAG8AQAAhAAAADSc1H15bOM/WtKWtCVt7T8AAAA/XgAAAAAAAAABvQEAAIQAAACdgzVLjE/jP2LOmDPmjO0/AAAAP20AAAAAAAAAAb4BAACEAAAAvzy2Img44z9qypqypqztPwAAAD9tAAAAAAAAAAG/AQAAhAAAAJjHVgQNJ+M/csacMWfM7T8AAAA/fQAAAAAAAAABwAEAAIQAAAApJBfwehvjP3rCnrAn7O0/AAAAP40AAAAAAAAAAcEBAACEAAAAuoDX2+gP4z9+wB/wB/ztPwAAAD+NAAAAAAAAAAHCAQAAhAAAAErdl8dWBOM/gr6gL+gL7j8AAAA/jQAAAAAAAAABwwEAAIQAAACSC3i9jf7iP4q6oq6oK+4/AAAAP6wAAAAAAAAAAcQBAACEAAAA2zlYs8T44j+OuCPuiDvuPwAAAD+sAAAAAAAAAAHFAQAAhAAAACNoOKn78uI/kLakLWlL7j8AAAA/rAAAAAAAAAABxgEAAIQAAACzxPiUaefiP5qypqwpa+4/AAAAP7sAAAAAAAAAAccBAACEAAAA/PLYiqDh4j+csCfsCXvuPwAAAD+7AAAAAAAAAAHIAQAAhAAAAEQhuYDX2+I/oq6oK+qK7j8AAAA/ywAAAAAAAAAByQEAAIQAAACNT5l2DtbiP6KuqCvqiu4/AAAAP8sAAAAAAAAAAcoBAACEAAAAjU+Zdg7W4j+mrClrypruPwAAAD/bAAAAAAAAAAHLAQAAhAAAANV9eWxF0OI/pqwpa8qa7j8AAAA/2wAAAAAAAAAL</ink>
</athena>
</file>

<file path=customXml/item35.xml><?xml version="1.0" encoding="utf-8"?>
<athena xmlns="http://schemas.microsoft.com/edu/athena" version="0.1.2681.0">
  <media streamable="true" recordStart="0" recordEnd="50040" recordLength="1299322" start="0" end="50040" audioFormat="{00001610-0000-0010-8000-00AA00389B71}" audioRate="44100" muted="false" volume="0.8" fadeIn="0" fadeOut="0" videoFormat="{34363248-0000-0010-8000-00AA00389B71}" videoRate="30" videoWidth="960" videoHeight="720"/>
</athena>
</file>

<file path=customXml/item36.xml><?xml version="1.0" encoding="utf-8"?>
<athena xmlns="http://schemas.microsoft.com/edu/athena" version="0.1.2681.0">
  <media streamable="true" recordStart="1153648" recordEnd="1214744" recordLength="1299322" start="1153648" end="1214744" audioFormat="{00001610-0000-0010-8000-00AA00389B71}" audioRate="44100" muted="false" volume="0.8" fadeIn="0" fadeOut="0" videoFormat="{34363248-0000-0010-8000-00AA00389B71}" videoRate="30" videoWidth="960" videoHeight="720"/>
</athena>
</file>

<file path=customXml/item37.xml><?xml version="1.0" encoding="utf-8"?>
<athena xmlns="http://schemas.microsoft.com/edu/athena" version="0.1.2681.0">
  <media streamable="true" recordStart="345447" recordEnd="440255" recordLength="1299322" start="345447" end="440255" audioFormat="{00001610-0000-0010-8000-00AA00389B71}" audioRate="44100" muted="false" volume="0.8" fadeIn="0" fadeOut="0" videoFormat="{34363248-0000-0010-8000-00AA00389B71}" videoRate="30" videoWidth="960" videoHeight="720"/>
</athena>
</file>

<file path=customXml/item38.xml><?xml version="1.0" encoding="utf-8"?>
<athena xmlns="http://schemas.microsoft.com/edu/athena" version="0.1.2681.0">
  <media streamable="true" recordStart="1046076" recordEnd="1082472" recordLength="1299322" start="1046076" end="1082472" audioFormat="{00001610-0000-0010-8000-00AA00389B71}" audioRate="44100" muted="false" volume="0.8" fadeIn="0" fadeOut="0" videoFormat="{34363248-0000-0010-8000-00AA00389B71}" videoRate="30" videoWidth="960" videoHeight="720"/>
</athena>
</file>

<file path=customXml/item39.xml><?xml version="1.0" encoding="utf-8"?>
<athena xmlns="http://schemas.microsoft.com/edu/athena" version="0.1.2681.0">
  <media streamable="true" recordStart="661943" recordEnd="731940" recordLength="1299322" start="661943" end="731940" audioFormat="{00001610-0000-0010-8000-00AA00389B71}" audioRate="44100" muted="false" volume="0.8" fadeIn="0" fadeOut="0" videoFormat="{34363248-0000-0010-8000-00AA00389B71}" videoRate="30" videoWidth="960" videoHeight="720"/>
</athena>
</file>

<file path=customXml/item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oQ4AAAAAAAAF8////wxBY3Rpb25UeXBlVjEBAAAAB3ZhbHVlX18ACAIAAAAAAAAAAQUAAAAEAAAACQ4AAAAJDwAAALQXAAAAAAAAAfD////z////AAAAAAEGAAAABAAAAAkRAAAACRIAAAATOAAAAAAAAAHt////8////wAAAAABBwAAAAQAAAAJFAAAAAkVAAAA/E4AAAAAAAAB6v////P///8AAAAAAQgAAAAEAAAACRcAAAAJGAAAAC/nAAAAAAAAAef////z////AAAAAAEJAAAABAAAAAkaAAAACRsAAAA+7wAAAAAAAAHk////8////wAAAAAFCgAAAA1DbGVhckNhbnZhc1YxAgAAAAlTdGFydFRpbWUEVHlwZQAEEAxBY3Rpb25UeXBlVjECAAAAAgAAACYDAQAAAAAAAeP////z////AAAAAAULAAAAD1BlbkF0dHJpYnV0ZXNWMQoAAAAHX2NvbG9yQQdfY29sb3JSB19jb2xvckcHX2NvbG9yQgpGaXRUb0N1cnZlBkhlaWdodA5JZ25vcmVQcmVzc3VyZQ1Jc0hpZ2hsaWdodGVyBVNoYXBlBVdpZHRoAAAAAAAAAAAEAAICAgIBBgEBDEJydXNoU2hhcGVWMQIAAAAGAgAAAP8AnkkAAAAAAAAAIkAAAAXi////DEJydXNoU2hhcGVWMQEAAAAHdmFsdWVfXwAIAgAAAAEAAAAAAAAAAAAiQAUMAAAACklua1RyYWNlVjEDAAAADUxpc3RgMStfaXRlbXMMTGlzdGAxK19zaXplD0xpc3RgMStfdmVyc2lvbgQAABhTaGFyZWQuSW5raW5nLklua1BvaW50W10CAAAACAgCAAAACR8AAABAAAAAQAAAAAEOAAAACwAAAP8AnkkAAAAAAAAAIkAAAAHg////4v///wEAAAAAAAAAAAAiQAEPAAAADAAAAAkhAAAA3gAAAN4AAAABEQAAAAsAAAD/AJ5JAAAAAAAAACJAAAAB3v///+L///8BAAAAAAAAAAAAIkABEgAAAAwAAAAJIwAAAGYAAABmAAAAARQAAAALAAAA/wCeSQAAAAAAAAAiQAAAAdz////i////AQAAAAAAAAAAACJAARUAAAAMAAAACSUAAAC1AAAAtQAAAAEXAAAACwAAAP8AnkkAAAAAAAAAIkAAAAHa////4v///wEAAAAAAAAAAAAiQAEYAAAADAAAAAknAAAAOgAAADoAAAABGgAAAAsAAAD/AJ5JAAAAAAAAACJAAAAB2P///+L///8BAAAAAAAAAAAAIkABGwAAAAwAAAAJKQAAABMAAAATAAAABx8AAAAAAQAAAE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HIQAAAAABAAAAAAEAAAQKSW5rUG9pbnRWMQI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NIgcjAAAAAAEAAACAAAAABApJbmtQb2ludFYxAgA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0aByUAAAAAAQAAAAABAAAECklua1BvaW50VjECAA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NSwcnAAAAAAEAAABAAAAABApJbmtQb2ludFYxAgA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DQYHKQAAAAABAAAAIAAAAAQKSW5rUG9pbnRWMQIAAAAJnQIAAAmeAgAACZ8CAAAJoAIAAAmhAgAACaICAAAJowIAAAmkAgAACaUCAAAJpgIAAAmnAgAACagCAAAJqQIAAAmqAgAACasCAAAJrAIAAAmtAgAACa4CAAAJrwIAAA0NBSoAAAAKSW5rUG9pbnRWMQQAAAABWAFZDlByZXNzdXJlRmFjdG9yCVRpbWVTdGFtcAAAAAAGBgsQAgAAAG7M00erSdw/cDtyF/4UiT8AAAA/AAAAAAAAAAABKwAAACoAAACbhCj+ImfcP3A7chf+FIk/AAAAPygBAAAAAAAAASwAAAAqAAAACVH8Rc6w3D9wO3IX/hSJPwAAAD8oAQAAAAAAAAEtAAAAKgAAAObpo9UkRN0/cDtyF/4UiT8AAAA/SAEAAAAAAAABLgAAACoAAADZ3nVAN+bdP3A7chf+FIk/AAAAP0gBAAAAAAAAAS8AAAAqAAAA4i9yhgWX3j9AwL3Yr3GNPwAAAD9XAQAAAAAAAAEwAAAAKgAAACchir/IGeA/uINXPV3+kT8AAAA/ZwEAAAAAAAABMQAAACoAAAAule1dB3ThP4AIo/4OW5Y/AAAAP3YBAAAAAAAAATIAAAAqAAAA66PVJETx4T+o6fVuO3KXPwAAAD+GAQAAAAAAAAEzAAAAKgAAAEE35umj1eI/2MpI32eJmD8AAAA/hgEAAAAAAAABNAAAACoAAADyFznDgkvjP9jKSN9niZg/AAAAP4YBAAAAAAAAATUAAAAqAAAAgW7M00er4z/YykjfZ4mYPwAAAD+WAQAAAAAAAAE2AAAAKgAAABHFX+QMC+Q/2MpI32eJmD8AAAA/lgEAAAAAAAABNwAAACoAAACW7V0HdGPkP9jKSN9niZg/AAAAP6UBAAAAAAAAATgAAAAqAAAAGhZcKtu75D/YykjfZ4mYPwAAAD+lAQAAAAAAAAE5AAAAKgAAAH60moQo/uQ/2MpI32eJmD8AAAA/tQEAAAAAAAABOgAAACoAAADsgG7M00flP6jp9W47cpc/AAAAP8UBAAAAAAAAATsAAAAqAAAARfEXOcOC5T+ACKP+DluWPwAAAD/FAQAAAAAAAAE8AAAAKgAAAIcFl8r2ruU/gAij/g5blj8AAAA/xQEAAAAAAAABPQAAACoAAADVR6tJiOLlP0gnUI7iQ5U/AAAAP9QBAAAAAAAAAT4AAAAqAAAAF1wq27sO5j9IJ1CO4kOVPwAAAD/UAQAAAAAAAAE/AAAAKgAAAE5CFH+RM+Y/SCdQjuJDlT8AAAA/5AEAAAAAAAABQAAAACoAAACQVpMQxV/mP0gnUI7iQ5U/AAAAP+QBAAAAAAAAAUEAAAAqAAAAvA7oxjx95j9IJ1CO4kOVPwAAAD/zAQAAAAAAAAFCAAAAKgAAAOjGPH20muY/SCdQjuJDlT8AAAA/8wEAAAAAAAABQwAAACoAAAD+ImdYcKnmP0gnUI7iQ5U/AAAAPwMCAAAAAAAAAUQAAAAqAAAAIK0mIYq/5j9IJ1CO4kOVPwAAAD8DAgAAAAAAAAFFAAAAKgAAADYJUfxFzuY/SCdQjuJDlT8AAAA/EwIAAAAAAAABRgAAACoAAABXkxDFX+TmPxBG/R22LJQ/AAAAPxMCAAAAAAAAAUcAAAAqAAAAbe86oBvz5j8QRv0dtiyUPwAAAD8yAgAAAAAAAAFIAAAAKgAAAINLZXvXAec/6GSqrYkVkz8AAAA/MgIAAAAAAAABSQAAACoAAACl1SRE8RfnP+hkqq2JFZM/AAAAPzICAAAAAAAAAUoAAAAqAAAAuzFPH60m5z+4g1c9Xf6RPwAAAD9CAgAAAAAAAAFLAAAAKgAAANu7DujGPOc/uINXPV3+kT8AAAA/QgIAAAAAAAABTAAAACoAAAD9Rc6w4FLnP7iDVz1d/pE/AAAAP1ECAAAAAAAAAU0AAAAqAAAAHdCNefpo5z+AogTNMOeQPwAAAD9RAgAAAAAAAAFOAAAAKgAAAFW2dx3Qjec/gKIEzTDnkD8AAAA/YQIAAAAAAAABTwAAACoAAACMnGHBpbLnP4CiBM0w55A/AAAAP2ECAAAAAAAAAVAAAAAqAAAAxIJLZXvX5z+wgmO5CKCPPwAAAD9wAgAAAAAAAAFRAAAAKgAAAPpoNQlR/Oc/sIJjuQigjz8AAAA/cAIAAAAAAAABUgAAACoAAABIq0mI4i/oP7CCY7kIoI8/AAAAP4ACAAAAAAAAAVMAAAAqAAAAir/IGRZc6D+wgmO5CKCPPwAAAD+AAgAAAAAAAAFUAAAAKgAAANgB3Zinj+g/sIJjuQigjz8AAAA/gAIAAAAAAAABVQAAACoAAAAbFlwq27voP7CCY7kIoI8/AAAAP5ACAAAAAAAAAVYAAAAqAAAAXSrbuw7o6D9AwL3Yr3GNPwAAAD+lAgAAAAAAAAFXAAAAKgAAAJMQxV/kDOk/QMC92K9xjT8AAAA/pQIAAAAAAAABWAAAACoAAADL9q4DujHpP0DAvdivcY0/AAAAP7UCAAAAAAAAAVkAAAAqAAAA+K4DujFP6T/g/Rf4VkOLPwAAAD+1AgAAAAAAAAFaAAAAKgAAACRnWHCpbOk/cDtyF/4UiT8AAAA/xQIAAAAAAAABWwAAACoAAABE8Rc5w4LpP3A7chf+FIk/AAAAP8UCAAAAAAAAAVwAAAAqAAAAfNcB3Zin6T9wO3IX/hSJPwAAAD/UAgAAAAAAAAFdAAAAKgAAAKiPVpMQxek/IHnMNqXmhj8AAAA/1AIAAAAAAAABXgAAACoAAADJGRZcKtvpP7C2JlZMuIQ/AAAAP+QCAAAAAAAAAV8AAAAqAAAA6qPVJETx6T+wtiZWTLiEPwAAAD/kAgAAAAAAAAFgAAAAKgAAAAsule1dB+o/sLYmVky4hD8AAAA/8wIAAAAAAAABYQAAACoAAAAtuFS2dx3qP1D0gHXziYI/AAAAP/MCAAAAAAAAAWIAAAAqAAAATUIUf5Ez6j9Q9IB184mCPwAAAD8DAwAAAAAAAAFjAAAAKgAAAG/M00erSeo/8DHblJpbgD8AAAA/AwMAAAAAAAABZAAAACoAAACFKP4iZ1jqPyDfamiDWnw/AAAAPxMDAAAAAAAAAWUAAAAqAAAAm4Qo/iJn6j8g32pog1p8PwAAAD8iAwAAAAAAAAFmAAAAKgAAALHgUtnedeo/QFofp9H9dz8AAAA/IgMAAAAAAAABZwAAACoAAADHPH20moTqP0BaH6fR/Xc/AAAAPyIDAAAAAAAAAWgAAAAqAAAA02oSoviL6j9AWh+n0f13PwAAAD8yAwAAAAAAAAFpAAAAKgAAANNqEqL4i+o/oNXT5R+hcz8AAAA/QgMAAAAAAAABagAAACoAAAAvle1dB3TfPy4LhUjiRtQ/AAAAPwAAAAAAAAAAAWsAAAAqAAAAcals7zqg3z8uC4VI4kbUPwAAAD9tAAAAAAAAAAFsAAAAKgAAAN91QDfm6d8/LguFSOJG1D8AAAA/fQAAAAAAAAABbQAAACoAAAAyTx+tJiHgPy4LhUjiRtQ/AAAAP30AAAAAAAAAAW4AAAAqAAAAdWOePlpN4D8a3X+BbzXUPwAAAD+MAAAAAAAAAAFvAAAAKgAAAM3TR6tJiOA/Gt1/gW811D8AAAA/jAAAAAAAAAABcAAAACoAAAAlRPEXOcPgPweverr8I9Q/AAAAP5wAAAAAAAAAAXEAAAAqAAAAieIvcoYF4T/1gHXziRLUPwAAAD+cAAAAAAAAAAFyAAAAKgAAAOFS2d51QOE/4VJwLBcB1D8AAAA/rAAAAAAAAAABcwAAACoAAAA5w4JLZXvhP+FScCwXAdQ/AAAAP6wAAAAAAAAAAXQAAAAqAAAAnWHBpbK94T/OJGtlpO/TPwAAAD+7AAAAAAAAAAF1AAAAKgAAAPbRahKi+OE/u/ZlnjHe0z8AAAA/uwAAAAAAAAABdgAAACoAAABDFH+RMyziP6jIYNe+zNM/AAAAP8sAAAAAAAAAAXcAAAAqAAAAhSj+ImdY4j+oyGDXvszTPwAAAD/LAAAAAAAAAAF4AAAAKgAAANNqEqL4i+I/lZpbEEy70z8AAAA/2wAAAAAAAAABeQAAACoAAAAKUfxFzrDiP4JsVknZqdM/AAAAP+oAAAAAAAAAAXoAAAAqAAAAQTfm6aPV4j9uPlGCZpjTPwAAAD/qAAAAAAAAAAF7AAAAKgAAAG3vOqAb8+I/bj5RgmaY0z8AAAA/6gAAAAAAAAABfAAAACoAAACZp49WkxDjP24+UYJmmNM/AAAAP/oAAAAAAAAAAX0AAAAqAAAAujFPH60m4z9uPlGCZpjTPwAAAD/6AAAAAAAAAAF+AAAAKgAAANCNefpoNeM/bj5RgmaY0z8AAAA/CQEAAAAAAAABfwAAACoAAADn6aPVJETjP1wQTLvzhtM/AAAAPwkBAAAAAAAAAYAAAAAqAAAA8hc5w4JL4z9cEEy784bTPwAAAD8ZAQAAAAAAAAGBAAAAKgAAAAh0Y54+WuM/XBBMu/OG0z8AAAA/GQEAAAAAAAABggAAACoAAAAe0I15+mjjP1wQTLvzhtM/AAAAPykBAAAAAAAAAYMAAAAqAAAAKf4iZ1hw4z9cEEy784bTPwAAAD8pAQAAAAAAAAGEAAAAKgAAAD9aTUIUf+M/XBBMu/OG0z8AAAA/OAEAAAAAAAABhQAAACoAAABVtncd0I3jP1wQTLvzhtM/AAAAPzgBAAAAAAAAAYYAAAAqAAAAYOQMCy6V4z9I4kb0gHXTPwAAAD9IAQAAAAAAAAGHAAAAKgAAAIFuzNNHq+M/SOJG9IB10z8AAAA/SAEAAAAAAAABiAAAACoAAACXyvauA7rjP0jiRvSAddM/AAAAP1gBAAAAAAAAAYkAAAAqAAAArSYhir/I4z9I4kb0gHXTPwAAAD9nAQAAAAAAAAGKAAAAKgAAAMOCS2V71+M/SOJG9IB10z8AAAA/ZwEAAAAAAAABiwAAACoAAADlDAsule3jP0jiRvSAddM/AAAAP2cBAAAAAAAAAYwAAAAqAAAAEcVf5AwL5D9I4kb0gHXTPwAAAD93AQAAAAAAAAGNAAAAKgAAADJPH60mIeQ/SOJG9IB10z8AAAA/dwEAAAAAAAABjgAAACoAAABT2d51QDfkP0jiRvSAddM/AAAAP4YBAAAAAAAAAY8AAAAqAAAAaTUJUfxF5D81tEEtDmTTPwAAAD+WAQAAAAAAAAGQAAAAKgAAAIq/yBkWXOQ/NbRBLQ5k0z8AAAA/lgEAAAAAAAABkQAAACoAAACW7V0HdGPkPzW0QS0OZNM/AAAAP5YBAAAAAAAAAZIAAAAqAAAAoRvz9NFq5D81tEEtDmTTPwAAAD+mAQAAAAAAAAGTAAAAKgAAAKxJiOIvcuQ/NbRBLQ5k0z8AAAA/uQEAAAAAAAABlAAAACoAAAC3dx3QjXnkPzW0QS0OZNM/AAAAP7kBAAAAAAAAAZUAAAAqAAAAwqWyveuA5D81tEEtDmTTPwAAAD/4AQAAAAAAAAGWAAAAKgAAAM3TR6tJiOQ/NbRBLQ5k0z8AAAA/BwIAAAAAAAABlwAAACoAAADYAd2Yp4/kPzW0QS0OZNM/AAAAPxcCAAAAAAAAAZgAAAAqAAAA4y9yhgWX5D81tEEtDmTTPwAAAD8nAgAAAAAAAAGZAAAAKgAAAOMvcoYFl+Q/SOJG9IB10z8AAAA/JwIAAAAAAAABmgAAACoAAADuXQd0Y57kP0jiRvSAddM/AAAAPzYCAAAAAAAAAZsAAAAqAAAA+YucYcGl5D9I4kb0gHXTPwAAAD82AgAAAAAAAAGcAAAAKgAAAAS6MU8freQ/XBBMu/OG0z8AAAA/RgIAAAAAAAABnQAAACoAAAAaFlwq27vkP1wQTLvzhtM/AAAAP0YCAAAAAAAAAZ4AAAAqAAAAJUTxFznD5D9cEEy784bTPwAAAD9WAgAAAAAAAAGfAAAAKgAAADByhgWXyuQ/XBBMu/OG0z8AAAA/ZQIAAAAAAAABoAAAACoAAABHzrDgUtnkP24+UYJmmNM/AAAAP2UCAAAAAAAAAaEAAAAqAAAAUvxFzrDg5D9uPlGCZpjTPwAAAD91AgAAAAAAAAGiAAAAKgAAAFwq27sO6OQ/gmxWSdmp0z8AAAA/dQIAAAAAAAABowAAACoAAABoWHCpbO/kP4JsVknZqdM/AAAAP4QCAAAAAAAAAaQAAAAqAAAAaFhwqWzv5D+VmlsQTLvTPwAAAD+EAgAAAAAAAAGlAAAAKgAAAHKGBZfK9uQ/lZpbEEy70z8AAAA/lAIAAAAAAAABpgAAACoAAAB+tJqEKP7kP5WaWxBMu9M/AAAAP6QCAAAAAAAAAacAAAAqAAAAiOIvcoYF5T+oyGDXvszTPwAAAD+zAgAAAAAAAAGoAAAAKgAAAJQQxV/kDOU/u/ZlnjHe0z8AAAA/0wIAAAAAAAABqQAAACoAAACePlpNQhTlP7v2ZZ4x3tM/AAAAP9MCAAAAAAAAAaoAAAAqAAAAqmzvOqAb5T+79mWeMd7TPwAAAD/iAgAAAAAAAAGrAAAAKgAAALSahCj+IuU/ziRrZaTv0z8AAAA/8gIAAAAAAAABrAAAACoAAADAyBkWXCrlP+FScCwXAdQ/AAAAP/ICAAAAAAAAAa0AAAAqAAAA1iRE8Rc55T/hUnAsFwHUPwAAAD8BAwAAAAAAAAGuAAAAKgAAAOyAbszTR+U/9YB184kS1D8AAAA/AQMAAAAAAAABrwAAACoAAAAC3Zinj1blP/WAdfOJEtQ/AAAAPxEDAAAAAAAAAbAAAAAqAAAAGDnDgktl5T8Hr3q6/CPUPwAAAD8RAwAAAAAAAAGxAAAAKgAAAC6V7V0HdOU/B696uvwj1D8AAAA/IQMAAAAAAAABsgAAACoAAABF8Rc5w4LlPxrdf4FvNdQ/AAAAPyEDAAAAAAAAAbMAAAAqAAAAW01CFH+R5T8a3X+BbzXUPwAAAD8wAwAAAAAAAAG0AAAAKgAAAHGpbO86oOU/Gt1/gW811D8AAAA/MAMAAAAAAAABtQAAACoAAACHBZfK9q7lPxrdf4FvNdQ/AAAAP0ADAAAAAAAAAbYAAAAqAAAAkzMsuFS25T8a3X+BbzXUPwAAAD9QAwAAAAAAAAG3AAAAKgAAAKmPVpMQxeU/Gt1/gW811D8AAAA/UAMAAAAAAAABuAAAACoAAACzveuAbszlPxrdf4FvNdQ/AAAAP1ADAAAAAAAAAbkAAAAqAAAAyRkWXCrb5T8a3X+BbzXUPwAAAD9fAwAAAAAAAAG6AAAAKgAAAN91QDfm6eU/Gt1/gW811D8AAAA/XwMAAAAAAAABuwAAACoAAADro9UkRPHlPxrdf4FvNdQ/AAAAP28DAAAAAAAAAbwAAAAqAAAA9dFqEqL45T8a3X+BbzXUPwAAAD9vAwAAAAAAAAG9AAAAKgAAAAsule1dB+Y/Gt1/gW811D8AAAA/fgMAAAAAAAABvgAAACoAAAAXXCrbuw7mPweverr8I9Q/AAAAP34DAAAAAAAAAb8AAAAqAAAALbhUtncd5j8Hr3q6/CPUPwAAAD+OAwAAAAAAAAHAAAAAKgAAAEMUf5EzLOY/B696uvwj1D8AAAA/xQMAAAAAAAABwQAAACoAAABOQhR/kTPmPweverr8I9Q/AAAAP8UDAAAAAAAAAcIAAAAqAAAAZJ4+Wk1C5j8Hr3q6/CPUPwAAAD/UAwAAAAAAAAHDAAAAKgAAAG/M00erSeY/9YB184kS1D8AAAA/1AMAAAAAAAABxAAAACoAAAB6+mg1CVHmP/WAdfOJEtQ/AAAAP+QDAAAAAAAAAcUAAAAqAAAAkFaTEMVf5j/1gHXziRLUPwAAAD/0AwAAAAAAAAHGAAAAKgAAAJyEKP4iZ+Y/4VJwLBcB1D8AAAA/AwQAAAAAAAABxwAAACoAAACy4FLZ3nXmP+FScCwXAdQ/AAAAPzIEAAAAAAAAAcgAAAAqAAAAKtu7DujG5j+VmlsQTLvTPwAAAD9RBAAAAAAAAAHJAAAAKgAAAINLZXvXAec/SOJG9IB10z8AAAA/UQQAAAAAAAABygAAACoAAACl1SRE8RfnPw9YN58oQdM/AAAAP1EEAAAAAAAAAcsAAAAqAAAArwO6MU8f5z8PWDefKEHTPwAAAD9hBAAAAAAAAAHMAAAAKgAAAMVf5AwLLuc//Cky2LUv0z8AAAA/YQQAAAAAAAABzQAAACoAAADFX+QMCy7nP+n7LBFDHtM/AAAAP3EEAAAAAAAAAc4AAAAqAAAA27sO6MY85z/VzSdK0AzTPwAAAD9xBAAAAAAAAAHPAAAAKgAAANu7DujGPOc/w58ig1370j8AAAA/gAQAAAAAAAAB0AAAACoAAADn6aPVJETnP7BxHbzq6dI/AAAAP5AEAAAAAAAAAdEAAAAqAAAA8Rc5w4JL5z+cQxj1d9jSPwAAAD+QBAAAAAAAAAHSAAAAKgAAAP1FzrDgUuc/ihUTLgXH0j8AAAA/kAQAAAAAAAAB0wAAACoAAAD9Rc6w4FLnP2O5CKAfpNI/AAAAP58EAAAAAAAAAdQAAAAqAAAAE6L4i5xh5z8+Xf4ROoHSPwAAAD+fBAAAAAAAAAHVAAAAKgAAAB3QjXn6aOc/FwH0g1Re0j8AAAA/rwQAAAAAAAAB1gAAACoAAAAd0I15+mjnP/Gk6fVuO9I/AAAAP78EAAAAAAAAAdcAAAAqAAAAKf4iZ1hw5z/LSN9niRjSPwAAAD+/BAAAAAAAAAHYAAAAKgAAADMsuFS2d+c/pezU2aP10T8AAAA/vwQAAAAAAAAB2QAAACoAAAA/Wk1CFH/nP36Qyku+0tE/AAAAP84EAAAAAAAAAdoAAAAqAAAAP1pNQhR/5z9FBrv2ZZ7RPwAAAD/OBAAAAAAAAAHbAAAAKgAAAEqI4i9yhuc/Mti1L/OM0T8AAAA/3gQAAAAAAAAB3AAAACoAAABKiOIvcobnPwx8q6ENatE/AAAAP94EAAAAAAAAAd0AAAAqAAAAVbZ3HdCN5z/5TabamljRPwAAAD/uBAAAAAAAAAHeAAAAKgAAAFW2dx3Qjec/0/GbTLU10T8AAAA/7gQAAAAAAAAB3wAAACoAAABVtncd0I3nP6yVkb7PEtE/AAAAP/0EAAAAAAAAAeAAAAAqAAAAVbZ3HdCN5z+aZ4z3XAHRPwAAAD/9BAAAAAAAAAHhAAAAKgAAAFW2dx3Qjec/hzmHMOrv0D8AAAA/DQUAAAAAAAAB4gAAACoAAABVtncd0I3nP3MLgml33tA/AAAAPw0FAAAAAAAAAeMAAAAqAAAAVbZ3HdCN5z9g3XyiBM3QPwAAAD8cBQAAAAAAAAHkAAAAKgAAAFW2dx3Qjec/Tq9325G70D8AAAA/LAUAAAAAAAAB5QAAACoAAABVtncd0I3nPzqBchQfqtA/AAAAPywFAAAAAAAAAeYAAAAqAAAAVbZ3HdCN5z8UJWiGOYfQPwAAAD88BQAAAAAAAAHnAAAAKgAAAFW2dx3Qjec/Afdiv8Z10D8AAAA/SwUAAAAAAAAB6AAAACoAAABVtncd0I3nP+7IXfhTZNA/AAAAP1sFAAAAAAAAAekAAAAqAAAASojiL3KG5z/uyF34U2TQPwAAAD9bBQAAAAAAAAHqAAAAKgAAAD9aTUIUf+c/25pYMeFS0D8AAAA/awUAAAAAAAAB6wAAACoAAAAd0I15+mjnP8dsU2puQdA/AAAAP2sFAAAAAAAAAewAAAAqAAAAB3Rjnj5a5z+hEEnciB7QPwAAAD96BQAAAAAAAAHtAAAAKgAAANu7DujGPOc/+Gh9nEb3zz8AAAA/egUAAAAAAAAB7gAAACoAAAC7MU8frSbnP9AMcw5h1M8/AAAAP4oFAAAAAAAAAe8AAAAqAAAAjnn6aDUJ5z+qsGiAe7HPPwAAAD+KBQAAAAAAAAHwAAAAKgAAAGLBpbK96+Y/hFRe8pWOzz8AAAA/mQUAAAAAAAAB8QAAACoAAABBN+bpo9XmP1z4U2Swa88/AAAAP6kFAAAAAAAAAfIAAAAqAAAAKtu7DujG5j9c+FNksGvPPwAAAD+pBQAAAAAAAAHzAAAAKgAAAP4iZ1hwqeY/OJxJ1spIzz8AAAA/qQUAAAAAAAAB9AAAACoAAADemKePVpPmPxJAP0jlJc8/AAAAP7kFAAAAAAAAAfUAAAAqAAAAvA7oxjx95j8SQD9I5SXPPwAAAD+5BQAAAAAAAAH2AAAAKgAAAKayveuAbuY/6uM0uv8Czz8AAAA/xAUAAAAAAAAB9wAAACoAAACchCj+ImfmP+rjNLr/As8/AAAAP8QFAAAAAAAAAfgAAAAqAAAAhSj+ImdY5j/q4zS6/wLPPwAAAD/UBQAAAAAAAAH5AAAAKgAAAHr6aDUJUeY/6uM0uv8Czz8AAAA/5AUAAAAAAAAB+gAAACoAAABknj5aTULmP+rjNLr/As8/AAAAP+QFAAAAAAAAAfsAAAAqAAAAWXCpbO865j/GhyosGuDOPwAAAD/zBQAAAAAAAAH8AAAAKgAAADfm6aPVJOY/xocqLBrgzj8AAAA/AwYAAAAAAAAB/QAAACoAAACHBZfK9q7lP1JzC4Jpd84/AAAAPxIGAAAAAAAAAf4AAAAqAAAALpXtXQd05T8uFwH0g1TOPwAAAD8SBgAAAAAAAAH/AAAAKgAAAMDIGRZcKuU/4F7s17gOzj8AAAA/IgYAAAAAAAABAAEAACoAAABcKtu7DujkP7wC4knT680/AAAAPyIGAAAAAAAAAQEBAAAqAAAA+YucYcGl5D+Upte77cjNPwAAAD8iBgAAAAAAAAECAQAAKgAAAH+RMyy4VOQ/bkrNLQimzT8AAAA/MgYAAAAAAAABAwEAACoAAAAnIYq/yBnkP25KzS0Ips0/AAAAP0EGAAAAAAAAAQQBAAAqAAAAzrDgUtne4z9I7sKfIoPNPwAAAD9BBgAAAAAAAAEFAQAAKgAAAHZAN+bpo+M/IJK4ET1gzT8AAAA/UQYAAAAAAAABBgEAACoAAAA/Wk1CFH/jP/w1roNXPc0/AAAAP1EGAAAAAAAAAQcBAAAqAAAA8hc5w4JL4z/U2aP1cRrNPwAAAD9hBgAAAAAAAAEIAQAAKgAAALoxTx+tJuM/rn2ZZ4z3zD8AAAA/YQYAAAAAAAABCQEAACoAAACDS2V71wHjP659mWeM98w/AAAAP3AGAAAAAAAAAQoBAAAqAAAAQTfm6aPV4j+KIY/ZptTMPwAAAD9wBgAAAAAAAAELAQAAKgAAABV/kTMsuOI/iiGP2abUzD8AAAA/gAYAAAAAAAABDAEAACoAAADTahKi+IviP4ohj9mm1Mw/AAAAP4AGAAAAAAAAAQ0BAAAqAAAAm4Qo/iJn4j9ixYRLwbHMPwAAAD+PBgAAAAAAAAEOAQAAKgAAAE5CFH+RM+I/YsWES8GxzD8AAAA/nwYAAAAAAAABDwEAACoAAADro9UkRPHhP2LFhEvBscw/AAAAP58GAAAAAAAAARABAAAqAAAAqI9WkxDF4T9ixYRLwbHMPwAAAD+fBgAAAAAAAAERAQAAKgAAAE8frSYhiuE/YsWES8GxzD8AAAA/rwYAAAAAAAABEgEAACoAAAD3rgO6MU/hP4ohj9mm1Mw/AAAAP68GAAAAAAAAARMBAAAqAAAAnz5aTUIU4T+ufZlnjPfMPwAAAD++BgAAAAAAAAEUAQAAKgAAAFH8Rc6w4OA/1Nmj9XEazT8AAAA/vgYAAAAAAAABFQEAACoAAAAP6MY8fbTgP9TZo/VxGs0/AAAAP84GAAAAAAAAARYBAAAqAAAAwqWyveuA4D/8Na6DVz3NPwAAAD/OBgAAAAAAAAEXAQAAKgAAAJbtXQd0Y+A/IJK4ET1gzT8AAAA/3gYAAAAAAAABGAEAACoAAABpNQlR/EXgPyCSuBE9YM0/AAAAP94GAAAAAAAAARkBAAAqAAAASKtJiOIv4D9I7sKfIoPNPwAAAD/tBgAAAAAAAAEaAQAAKgAAADJPH60mIeA/SO7CnyKDzT8AAAA/7QYAAAAAAAABGwEAACoAAAARxV/kDAvgP0juwp8ig80/AAAAP/0GAAAAAAAAARwBAAAqAAAA33VAN+bp3z9uSs0tCKbNPwAAAD8MBwAAAAAAAAEdAQAAKgAAAJ1hwaWyvd8/bkrNLQimzT8AAAA/DAcAAAAAAAABHgEAACoAAABbTUIUf5HfP25KzS0Ips0/AAAAPwwHAAAAAAAAAR8BAAAqAAAAGTnDgktl3z9uSs0tCKbNPwAAAD8cBwAAAAAAAAEgAQAAKgAAANckRPEXOd8/lKbXu+3IzT8AAAA/HAcAAAAAAAABIQEAACoAAACTEMVf5AzfP5Sm17vtyM0/AAAAPywHAAAAAAAAASIBAAAqAAAAUPxFzrDg3j+Upte77cjNPwAAAD8sBwAAAAAAAAEjAQAAKgAAACRE8Rc5w94/vALiSdPrzT8AAAA/OwcAAAAAAAABJAEAACoAAADiL3KGBZfeP7wC4knT680/AAAAPzsHAAAAAAAAASUBAAAqAAAAzNNHq0mI3j+8AuJJ0+vNPwAAAD9LBwAAAAAAAAEmAQAAKgAAALZ3HdCNed4/4F7s17gOzj8AAAA/WwcAAAAAAAABJwEAACoAAACfG/P00WreP+Be7Ne4Ds4/AAAAP1sHAAAAAAAAASgBAAAqAAAAib/IGRZc3j8Gu/ZlnjHOPwAAAD9bBwAAAAAAAAEpAQAAKgAAAHNjnj5aTd4/LhcB9INUzj8AAAA/agcAAAAAAAABKgEAACoAAABdB3Rjnj7ePy4XAfSDVM4/AAAAP3oHAAAAAAAAASsBAAAqAAAAXQd0Y54+3j9ScwuCaXfOPwAAAD+JBwAAAAAAAAEsAQAAKgAAAF0HdGOePt4/eM8VEE+azj8AAAA/iQcAAAAAAAABLQEAACoAAABHq0mI4i/eP8aHKiwa4M4/AAAAP5kHAAAAAAAAAS4BAAAqAAAAR6tJiOIv3j/q4zS6/wLPPwAAAD+pBwAAAAAAAAEvAQAAKgAAAEerSYjiL94/EkA/SOUlzz8AAAA/uAcAAAAAAAABMAEAACoAAAAxTx+tJiHeP1z4U2Swa88/AAAAP7gHAAAAAAAAATEBAAAqAAAAMU8frSYh3j/QDHMOYdTPPwAAAD+4BwAAAAAAAAEyAQAAKgAAADFPH60mId4/+Gh9nEb3zz8AAAA/yAcAAAAAAAABMwEAACoAAAAxTx+tJiHeP7U+TqP7L9A/AAAAP9UHAAAAAAAAATQBAAAqAAAAMU8frSYh3j/bmlgx4VLQPwAAAD/0BwAAAAAAAAE1AQAAKgAAADFPH60mId4/FCVohjmH0D8AAAA/EwgAAAAAAAABNgEAACoAAAAxTx+tJiHePwx8q6ENatE/AAAAPxMIAAAAAAAAATcBAAAqAAAAR6tJiOIv3j9FBrv2ZZ7RPwAAAD8TCAAAAAAAAAE4AQAAKgAAAF0HdGOePt4/pezU2aP10T8AAAA/IwgAAAAAAAABOQEAACoAAABdB3Rjnj7eP9525C78KdI/AAAAPyMIAAAAAAAAAToBAAAqAAAAib/IGRZc3j9juQigH6TSPwAAAD8zCAAAAAAAAAE7AQAAKgAAAJ8b8/TRat4/nEMY9XfY0j8AAAA/QggAAAAAAAABPAEAACoAAACfG/P00WreP9XNJ0rQDNM/AAAAP0IIAAAAAAAAAT0BAAAqAAAAzNNHq0mI3j8PWDefKEHTPwAAAD9CCAAAAAAAAAE+AQAAKgAAAMzTR6tJiN4/SOJG9IB10z8AAAA/UggAAAAAAAABPwEAACoAAADiL3KGBZfeP4JsVknZqdM/AAAAP1IIAAAAAAAAAUABAAAqAAAA4i9yhgWX3j+VmlsQTLvTPwAAAD9iCAAAAAAAAAFBAQAAKgAAAPiLnGHBpd4/qMhg177M0z8AAAA/cQgAAAAAAAABQgEAACoAAAD4i5xhwaXeP84ka2Wk79M/AAAAP4EIAAAAAAAAAUMBAAAqAAAADujGPH203j/OJGtlpO/TPwAAAD8tCQAAAAAAAAFEAQAAKgAAAA7oxjx9tN4/4VJwLBcB1D8AAAA/PAkAAAAAAAABRQEAACoAAAAO6MY8fbTeP/WAdfOJEtQ/AAAAP0wJAAAAAAAAAUYBAAAqAAAAJETxFznD3j/1gHXziRLUPwAAAD9WCgAAAAAAAAFHAQAAKgAAADqgG/P00d4/9YB184kS1D8AAAA/pAoAAAAAAAABSAEAACoAAAAo/iJnWHDdP1RbEysmXOo/AAAAPwAAAAAAAAAAAUkBAAAqAAAAPlpNQhR/3T9UWxMrJlzqPwAAAD9OAAAAAAAAAAFKAQAAKgAAAFS2dx3Qjd0/VFsTKyZc6j8AAAA/XQAAAAAAAAABSwEAACoAAABqEqL4i5zdP1RbEysmXOo/AAAAP10AAAAAAAAAAUwBAAAqAAAAlsr2rgO63T9UWxMrJlzqPwAAAD9dAAAAAAAAAAFNAQAAKgAAAK0mIYq/yN0/VFsTKyZc6j8AAAA/bQAAAAAAAAABTgEAACoAAADvOqAb8/TdP1RbEysmXOo/AAAAP20AAAAAAAAAAU8BAAAqAAAAG/P00WoS3j9UWxMrJlzqPwAAAD99AAAAAAAAAAFQAQAAKgAAAF0HdGOePt4/VFsTKyZc6j8AAAA/jAAAAAAAAAABUQEAACoAAACJv8gZFlzeP1RbEysmXOo/AAAAP4wAAAAAAAAAAVIBAAAqAAAAtncd0I153j9UWxMrJlzqPwAAAD+MAAAAAAAAAAFTAQAAKgAAAPiLnGHBpd4/VFsTKyZc6j8AAAA/nAAAAAAAAAABVAEAACoAAABQ/EXOsODeP1RbEysmXOo/AAAAP5wAAAAAAAAAAVUBAAAqAAAAqWzvOqAb3z9UWxMrJlzqPwAAAD+rAAAAAAAAAAFWAQAAKgAAAAPdmKePVt8/VFsTKyZc6j8AAAA/uwAAAAAAAAABVwEAACoAAABbTUIUf5HfP1RbEysmXOo/AAAAP7sAAAAAAAAAAVgBAAAqAAAA33VAN+bp3z9KxJDHbFPqPwAAAD+7AAAAAAAAAAFZAQAAKgAAAD19tJqEKOA/SsSQx2xT6j8AAAA/ywAAAAAAAAABWgEAACoAAAB1Y54+Wk3gP0rEkMdsU+o/AAAAP8sAAAAAAAAAAVsBAAAqAAAArEmI4i9y4D9KxJDHbFPqPwAAAD/aAAAAAAAAAAFcAQAAKgAAAO5dB3RjnuA/SsSQx2xT6j8AAAA/2gAAAAAAAAABXQEAACoAAAAlRPEXOcPgP0rEkMdsU+o/AAAAP+oAAAAAAAAAAV4BAAAqAAAAXCrbuw7o4D9KxJDHbFPqPwAAAD/qAAAAAAAAAAFfAQAAKgAAALWahCj+IuE/SsSQx2xT6j8AAAA/+gAAAAAAAAABYAEAACoAAAD3rgO6MU/hP0rEkMdsU+o/AAAAP/oAAAAAAAAAAWEBAAAqAAAAOcOCS2V74T9KxJDHbFPqPwAAAD8JAQAAAAAAAAFiAQAAKgAAAHzXAd2Yp+E/SsSQx2xT6j8AAAA/CQEAAAAAAAABYwEAACoAAADJGRZcKtvhP0rEkMdsU+o/AAAAPxkBAAAAAAAAAWQBAAAqAAAADC6V7V0H4j9KxJDHbFPqPwAAAD8ZAQAAAAAAAAFlAQAAKgAAAFlwqWzvOuI/SsSQx2xT6j8AAAA/KAEAAAAAAAABZgEAACoAAACQVpMQxV/iP0rEkMdsU+o/AAAAPygBAAAAAAAAAWcBAAAqAAAA02oSoviL4j9KxJDHbFPqPwAAAD84AQAAAAAAAAFoAQAAKgAAACCtJiGKv+I/SsSQx2xT6j8AAAA/OAEAAAAAAAABaQEAACoAAABXkxDFX+TiP0rEkMdsU+o/AAAAP0gBAAAAAAAAAWoBAAAqAAAAjnn6aDUJ4z9KxJDHbFPqPwAAAD9IAQAAAAAAAAFrAQAAKgAAAMVf5AwLLuM/SsSQx2xT6j8AAAA/VwEAAAAAAAABbAEAACoAAAAIdGOePlrjP0rEkMdsU+o/AAAAP1cBAAAAAAAAAW0BAAAqAAAAP1pNQhR/4z9KxJDHbFPqPwAAAD9nAQAAAAAAAAFuAQAAKgAAAHZAN+bpo+M/SsSQx2xT6j8AAAA/dwEAAAAAAAABbwEAACoAAACtJiGKv8jjP0rEkMdsU+o/AAAAP3cBAAAAAAAAAXABAAAqAAAA+2g1CVH84z9KxJDHbFPqPwAAAD+GAQAAAAAAAAFxAQAAKgAAADJPH60mIeQ/SsSQx2xT6j8AAAA/lgEAAAAAAAABcgEAACoAAAB/kTMsuFTkP0rEkMdsU+o/AAAAP5YBAAAAAAAAAXMBAAAqAAAAwqWyveuA5D9KxJDHbFPqPwAAAD+WAQAAAAAAAAF0AQAAKgAAAPmLnGHBpeQ/SsSQx2xT6j8AAAA/pQEAAAAAAAABdQEAACoAAABHzrDgUtnkP0rEkMdsU+o/AAAAP6UBAAAAAAAAAXYBAAAqAAAAfrSahCj+5D9KxJDHbFPqPwAAAD+1AQAAAAAAAAF3AQAAKgAAALSahCj+IuU/QC0OZLNK6j8AAAA/tQEAAAAAAAABeAEAACoAAAD3rgO6MU/lP0AtDmSzSuo/AAAAP8UBAAAAAAAAAXkBAAAqAAAAOcOCS2V75T9ALQ5ks0rqPwAAAD/FAQAAAAAAAAF6AQAAKgAAAHGpbO86oOU/QC0OZLNK6j8AAAA/1AEAAAAAAAABewEAACoAAACpj1aTEMXlP0AtDmSzSuo/AAAAP9QBAAAAAAAAAXwBAAAqAAAA66PVJETx5T9ALQ5ks0rqPwAAAD/kAQAAAAAAAAF9AQAAKgAAACGKv8gZFuY/QC0OZLNK6j8AAAA/5AEAAAAAAAABfgEAACoAAAB6+mg1CVHmP0AtDmSzSuo/AAAAP/QBAAAAAAAAAX8BAAAqAAAAvA7oxjx95j9ALQ5ks0rqPwAAAD/0AQAAAAAAAAGAAQAAKgAAAApR/EXOsOY/QC0OZLNK6j8AAAA/AwIAAAAAAAABgQEAACoAAABt7zqgG/PmP0AtDmSzSuo/AAAAPwMCAAAAAAAAAYIBAAAqAAAAxV/kDAsu5z9KxJDHbFPqPwAAAD8TAgAAAAAAAAGDAQAAKgAAAB3QjXn6aOc/SsSQx2xT6j8AAAA/IgIAAAAAAAABhAEAACoAAABg5AwLLpXnP0rEkMdsU+o/AAAAPyICAAAAAAAAAYUBAAAqAAAAuFS2dx3Q5z9KxJDHbFPqPwAAAD8iAgAAAAAAAAGGAQAAKgAAAAaXyvauA+g/SsSQx2xT6j8AAAA/MgIAAAAAAAABhwEAACoAAAA+fbSahCjoP0rEkMdsU+o/AAAAPzICAAAAAAAAAYgBAAAqAAAAgJEzLLhU6D9KxJDHbFPqPwAAAD9CAgAAAAAAAAGJAQAAKgAAAKxJiOIvcug/SsSQx2xT6j8AAAA/QgIAAAAAAAABigEAACoAAADYAd2Yp4/oP0rEkMdsU+o/AAAAP1ECAAAAAAAAAYsBAAAqAAAA+YucYcGl6D9KxJDHbFPqPwAAAD9RAgAAAAAAAAGMAQAAKgAAACVE8Rc5w+g/SsSQx2xT6j8AAAA/YQIAAAAAAAABjQEAACoAAABHzrDgUtnoP0rEkMdsU+o/AAAAP3ECAAAAAAAAAY4BAAAqAAAAXSrbuw7o6D9KxJDHbFPqPwAAAD9xAgAAAAAAAAGPAQAAKgAAAH20moQo/ug/SsSQx2xT6j8AAAA/cQIAAAAAAAABkAEAACoAAACfPlpNQhTpP0rEkMdsU+o/AAAAP4ACAAAAAAAAAZEBAAAqAAAAtZqEKP4i6T9KxJDHbFPqPwAAAD+AAgAAAAAAAAGSAQAAKgAAAMv2rgO6Mek/SsSQx2xT6j8AAAA/kAIAAAAAAAABkwEAACoAAADsgG7M00fpP0rEkMdsU+o/AAAAP58CAAAAAAAAAZQBAAAqAAAAAt2Yp49W6T9KxJDHbFPqPwAAAD+fAgAAAAAAAAGVAQAAKgAAABg5w4JLZek/SsSQx2xT6j8AAAA/nwIAAAAAAAABlgEAACoAAAAkZ1hwqWzpP0rEkMdsU+o/AAAAP74CAAAAAAAAAZcBAAAqAAAARPEXOcOC6T9KxJDHbFPqPwAAAD/OAgAAAAAAAAGYAQAAKgAAAFAfrSYhiuk/SsSQx2xT6j8AAAA/HAMAAAAAAAABmQEAACoAAABme9cB3ZjpP0rEkMdsU+o/AAAAPzsDAAAAAAAAAZoBAAAqAAAAfNcB3Zin6T9KxJDHbFPqPwAAAD9LAwAAAAAAAAGbAQAAKgAAAIYFl8r2ruk/SsSQx2xT6j8AAAA/qQMAAAAAAAABnAEAACoAAACSMyy4VLbpP0rEkMdsU+o/AAAAP8gDAAAAAAAAAZ0BAAAqAAAAnGHBpbK96T9KxJDHbFPqPwAAAD/IAwAAAAAAAAGeAQAAKgAAAKiPVpMQxek/SsSQx2xT6j8AAAA/5wMAAAAAAAABnwEAACoAAACzveuAbszpP0rEkMdsU+o/AAAAP/cDAAAAAAAAAaABAAAqAAAAvuuAbszT6T9KxJDHbFPqPwAAAD8GBAAAAAAAAAGhAQAAKgAAAMkZFlwq2+k/SsSQx2xT6j8AAAA/JgQAAAAAAAABogEAACoAAADUR6tJiOLpP0rEkMdsU+o/AAAAP0UEAAAAAAAAAaMBAAAqAAAA33VAN+bp6T9KxJDHbFPqPwAAAD9xBQAAAAAAAAGkAQAAKgAAAOqj1SRE8ek/SsSQx2xT6j8AAAA/gAUAAAAAAAABpQEAACoAAAALLpXtXQfqP0rEkMdsU+o/AAAAP4AFAAAAAAAAAaYBAAAqAAAAIYq/yBkW6j9KxJDHbFPqPwAAAD+ABQAAAAAAAAGnAQAAKgAAADfm6aPVJOo/SsSQx2xT6j8AAAA/kAUAAAAAAAABqAEAACoAAABNQhR/kTPqP0rEkMdsU+o/AAAAP5AFAAAAAAAAAakBAAAqAAAAWXCpbO866j9KxJDHbFPqPwAAAD+gBQAAAAAAAAGqAQAAKgAAAGOePlpNQuo/SsSQx2xT6j8AAAA/3gUAAAAAAAABqwEAACoAAABvzNNHq0nqP0rEkMdsU+o/AAAAP+4FAAAAAAAAAawBAAAqAAAAefpoNQlR6j9KxJDHbFPqPwAAAD/9BQAAAAAAAAGtAQAAKgAAAIUo/iJnWOo/SsSQx2xT6j8AAAA/DQYAAAAAAAABrgEAACoAAABeB3Rjnj7gPziTrJWRvu8/AAAAPwAAAAAAAAAAAa8BAAAqAAAAaTUJUfxF4D84k6yVkb7vPwAAAD8AAAAAAAAAAAGwAQAAKgAAAHVjnj5aTeA/OJOslZG+7z8AAAA/TgAAAAAAAAABsQEAACoAAACAkTMsuFTgPziTrJWRvu8/AAAAP04AAAAAAAAAAbIBAAAqAAAAi7/IGRZc4D84k6yVkb7vPwAAAD9OAAAAAAAAAAGzAQAAKgAAAJbtXQd0Y+A/OJOslZG+7z8AAAA/XgAAAAAAAAABtAEAACoAAACsSYjiL3LgPziTrJWRvu8/AAAAP24AAAAAAAAAAbUBAAAqAAAAwqWyveuA4D84k6yVkb7vPwAAAD9uAAAAAAAAAAG2AQAAKgAAAM3TR6tJiOA/OJOslZG+7z8AAAA/jQAAAAAAAAABtwEAACoAAAAEujFPH63gPziTrJWRvu8/AAAAP40AAAAAAAAAAbgBAAAqAAAAJUTxFznD4D84k6yVkb7vPwAAAD+NAAAAAAAAAAG5AQAAKgAAADugG/P00eA/OJOslZG+7z8AAAA/nAAAAAAAAAABugEAACoAAABR/EXOsODgPziTrJWRvu8/AAAAP5wAAAAAAAAAAbsBAAAqAAAAc4YFl8r24D84k6yVkb7vPwAAAD+sAAAAAAAAAAG8AQAAKgAAAIniL3KGBeE/OJOslZG+7z8AAAA/rAAAAAAAAAABvQEAACoAAACqbO86oBvhPziTrJWRvu8/AAAAP7wAAAAAAAAAAb4BAAAqAAAAy/auA7ox4T84k6yVkb7vPwAAAD+8AAAAAAAAAAG/AQAAKgAAAOyAbszTR+E/LvwpMti17z8AAAA/ywAAAAAAAAABwAEAACoAAAAYOcOCS2XhPy78KTLYte8/AAAAP8sAAAAAAAAAAcEBAAAqAAAARPEXOcOC4T8mZafOHq3vPwAAAD/bAAAAAAAAAAHCAQAAKgAAAHCpbO86oOE/HM4ka2Wk7z8AAAA/2wAAAAAAAAABwwEAACoAAACdYcGlsr3hPxzOJGtlpO8/AAAAP+sAAAAAAAAAAcQBAAAqAAAAyRkWXCrb4T8cziRrZaTvPwAAAD/rAAAAAAAAAAHFAQAAKgAAAOuj1SRE8eE/EjeiB6yb7z8AAAA/+gAAAAAAAAABxgEAACoAAAAMLpXtXQfiPwqgH6Tyku8/AAAAPwoBAAAAAAAAAccBAAAqAAAAQxR/kTMs4j8KoB+k8pLvPwAAAD8ZAQAAAAAAAAHIAQAAKgAAAGSePlpNQuI/AAmdQDmK7z8AAAA/GQEAAAAAAAAByQEAACoAAAB6+mg1CVHiPwAJnUA5iu8/AAAAPxkBAAAAAAAAAcoBAAAqAAAAm4Qo/iJn4j/2cRrdf4HvPwAAAD8pAQAAAAAAAAHLAQAAKgAAALwO6MY8feI/7NqXecZ47z8AAAA/KQEAAAAAAAABzAEAACoAAADemKePVpPiP+JDFRYNcO8/AAAAPzkBAAAAAAAAAc0BAAAqAAAA/yJnWHCp4j/YrJKyU2fvPwAAAD85AQAAAAAAAAHOAQAAKgAAACCtJiGKv+I/0BUQT5pe7z8AAAA/SAEAAAAAAAABzwEAACoAAAA2CVH8Rc7iP7znCognTe8/AAAAP0gBAAAAAAAAAdABAAAqAAAATGV71wHd4j+0UIgkbkTvPwAAAD9YAQAAAAAAAAHRAQAAKgAAAGLBpbK96+I/qrkFwbQ77z8AAAA/WAEAAAAAAAAB0gEAACoAAAB4HdCNefriP5aLAPpBKu8/AAAAP2gBAAAAAAAAAdMBAAAqAAAAjnn6aDUJ4z+M9H2WiCHvPwAAAD9oAQAAAAAAAAHUAQAAKgAAAJmnj1aTEOM/esZ4zxUQ7z8AAAA/dwEAAAAAAAAB1QEAACoAAACvA7oxTx/jP2aYcwij/u4/AAAAP3cBAAAAAAAAAdYBAAAqAAAAxV/kDAsu4z9Uam5BMO3uPwAAAD+HAQAAAAAAAAHXAQAAKgAAANy7DujGPOM/QDxper3b7j8AAAA/lgEAAAAAAAAB2AEAACoAAADyFznDgkvjPywOZLNKyu4/AAAAP5YBAAAAAAAAAdkBAAAqAAAA/UXOsOBS4z8a4F7s17juPwAAAD+mAQAAAAAAAAHaAQAAKgAAAAh0Y54+WuM/BrJZJWWn7j8AAAA/pgEAAAAAAAAB2wEAACoAAAAToviLnGHjP+rs0fo4je4/AAAAP7YBAAAAAAAAAdwBAAAqAAAAHtCNefpo4z/iVU+Xf4TuPwAAAD+2AQAAAAAAAAHdAQAAKgAAAB7QjXn6aOM/xJDHbFNq7j8AAAA/tgEAAAAAAAAB3gEAACoAAAAp/iJnWHDjP7BiwqXgWO4/AAAAP8UBAAAAAAAAAd8BAAAqAAAAKf4iZ1hw4z+eNL3ebUfuPwAAAD/FAQAAAAAAAAHgAQAAKgAAACn+ImdYcOM/jAa4F/s17j8AAAA/1QEAAAAAAAAB4QEAACoAAAAp/iJnWHDjP3jYslCIJO4/AAAAP+UBAAAAAAAAAeIBAAAqAAAAKf4iZ1hw4z9SfKjCogHuPwAAAD/0AQAAAAAAAAHjAQAAKgAAACn+ImdYcOM/SOUlX+n47T8AAAA/9AEAAAAAAAAB5AEAACoAAAAp/iJnWHDjPz5Oo/sv8O0/AAAAPwQCAAAAAAAAAeUBAAAqAAAAKf4iZ1hw4z82tyCYduftPwAAAD8TAgAAAAAAAAHmAQAAKgAAACn+ImdYcOM/LCCeNL3e7T8AAAA/EwIAAAAAAAAB5wEAACoAAAAp/iJnWHDjPyKJG9ED1u0/AAAAPyMCAAAAAAAAAegBAAAqAAAAHtCNefpo4z8QWxYKkcTtPwAAAD8jAgAAAAAAAAHpAQAAKgAAAB7QjXn6aOM/BsSTpte77T8AAAA/IwIAAAAAAAAB6gEAACoAAAAToviLnGHjP/KVjt9kqu0/AAAAPzMCAAAAAAAAAesBAAAqAAAACHRjnj5a4z/o/gt8q6HtPwAAAD9CAgAAAAAAAAHsAQAAKgAAAPIXOcOCS+M/4GeJGPKY7T8AAAA/QgIAAAAAAAAB7QEAACoAAADn6aPVJETjP9bQBrU4kO0/AAAAP1ICAAAAAAAAAe4BAAAqAAAA3LsO6MY84z/EogHuxX7tPwAAAD9SAgAAAAAAAAHvAQAAKgAAAMVf5AwLLuM/ugt/igx27T8AAAA/YgIAAAAAAAAB8AEAACoAAACk1SRE8RfjP6bdecOZZO0/AAAAP2ICAAAAAAAAAfEBAAAqAAAAQTfm6aPV4j+AgW81tEHtPwAAAD9xAgAAAAAAAAHyAQAAKgAAABV/kTMsuOI/blNqbkEw7T8AAAA/gQIAAAAAAAAB8wEAACoAAAD09NFqEqLiP2S85wqIJ+0/AAAAP4ECAAAAAAAAAfQBAAAqAAAA02oSoviL4j9aJWWnzh7tPwAAAD+QAgAAAAAAAAH1AQAAKgAAAJuEKP4iZ+I/UI7iQxUW7T8AAAA/kAIAAAAAAAAB9gEAACoAAABknj5aTULiP1CO4kMVFu0/AAAAP6ACAAAAAAAAAfcBAAAqAAAAOObpo9Uk4j9QjuJDFRbtPwAAAD+gAgAAAAAAAAH4AQAAKgAAAAEAAAAAAOI/Rvdf4FsN7T8AAAA/sAIAAAAAAAAB+QEAACoAAADJGRZcKtvhPzxg3XyiBO0/AAAAP7ACAAAAAAAAAfoBAAAqAAAAhwWXyvau4T88YN18ogTtPwAAAD+/AgAAAAAAAAH7AQAAKgAAAFpNQhR/keE/PGDdfKIE7T8AAAA/vwIAAAAAAAAB/AEAACoAAAAjZ1hwqWzhPzxg3XyiBO0/AAAAP88CAAAAAAAAAf0BAAAqAAAA7IBuzNNH4T8yyVoZ6fvsPwAAAD/fAgAAAAAAAAH+AQAAKgAAAMDIGRZcKuE/MslaGen77D8AAAA/3wIAAAAAAAAB/wEAACoAAACJ4i9yhgXhPzLJWhnp++w/AAAAP98CAAAAAAAAAQACAAAqAAAAXCrbuw7o4D8yyVoZ6fvsPwAAAD/uAgAAAAAAAAEBAgAAKgAAACVE8Rc5w+A/MslaGen77D8AAAA/7gIAAAAAAAABAgIAACoAAADuXQd0Y57gPyoy2LUv8+w/AAAAP/4CAAAAAAAAAQMCAAAqAAAAt3cd0I154D8qMti1L/PsPwAAAD8NAwAAAAAAAAEEAgAAKgAAAICRMyy4VOA/IJtVUnbq7D8AAAA/DQMAAAAAAAABBQIAACoAAABeB3Rjnj7gPyCbVVJ26uw/AAAAPw0DAAAAAAAAAQYCAAAqAAAAMk8frSYh4D8gm1VSdursPwAAAD8dAwAAAAAAAAEHAgAAKgAAABzz9NFqEuA/IJtVUnbq7D8AAAA/LQMAAAAAAAABCAIAACoAAAAGl8r2rgPgPyCbVVJ26uw/AAAAPzwDAAAAAAAAAQkCAAAqAAAA33VAN+bp3z8gm1VSdursPwAAAD88AwAAAAAAAAEKAgAAKgAAAIcFl8r2rt8/IJtVUnbq7D8AAAA/TAMAAAAAAAABCwIAACoAAAAvle1dB3TfPyCbVVJ26uw/AAAAP0wDAAAAAAAAAQwCAAAqAAAAv8gZFlwq3z8gm1VSdursPwAAAD9MAwAAAAAAAAENAgAAKgAAAFD8Rc6w4N4/IJtVUnbq7D8AAAA/XAMAAAAAAAABDgIAACoAAADiL3KGBZfePyoy2LUv8+w/AAAAP8kDAAAAAAAAAQ8CAAAqAAAACVH8Rc6w3D9aJWWnzh7tPwAAAD/ZAwAAAAAAAAEQAgAAKgAAAG7M00erSdw/gIFvNbRB7T8AAAA/2QMAAAAAAAABEQIAACoAAABYcKls7zrcP4oY8phtSu0/AAAAP9kDAAAAAAAAARICAAAqAAAALLhUtncd3D+cRvdf4FvtPwAAAD/oAwAAAAAAAAETAgAAKgAAAOqj1SRE8ds/sHT8JlNt7T8AAAA/6AMAAAAAAAABFAIAACoAAAC+64BuzNPbP8SiAe7Ffu0/AAAAP+gDAAAAAAAAARUCAAAqAAAAkTMsuFS22z/W0Aa1OJDtPwAAAD/4AwAAAAAAAAEWAgAAKgAAAE8frSYhits/6P4LfKuh7T8AAAA/BwQAAAAAAAABFwIAACoAAAAjZ1hwqWzbP/wsEUMes+0/AAAAPwcEAAAAAAAAARgCAAAqAAAA964DujFP2z8GxJOm17vtPwAAAD8XBAAAAAAAAAEZAgAAKgAAAMv2rgO6Mds/GPKYbUrN7T8AAAA/LQQAAAAAAAABGgIAACoAAACI4i9yhgXbPyKJG9ED1u0/AAAAPz0EAAAAAAAAARsCAAAqAAAAiOIvcoYF2z8sIJ40vd7tPwAAAD89BAAAAAAAAAEcAgAAKgAAAHKGBZfK9to/LCCeNL3e7T8AAAA/TAQAAAAAAAABHQIAACoAAAByhgWXyvbaPza3IJh25+0/AAAAP0wEAAAAAAAAAR4CAAAqAAAAXCrbuw7o2j82tyCYduftPwAAAD9cBAAAAAAAAAEfAgAAKgAAAFwq27sO6No/Pk6j+y/w7T8AAAA/XAQAAAAAAAABIAIAACoAAABcKtu7DujaP0jlJV/p+O0/AAAAP2wEAAAAAAAAASECAAAqAAAAXCrbuw7o2j9SfKjCogHuPwAAAD97BAAAAAAAAAEiAgAAKgAAAFwq27sO6No/WhMrJlwK7j8AAAA/ewQAAAAAAAABIwIAACoAAABcKtu7DujaP25BMO3OG+4/AAAAP4sEAAAAAAAAASQCAAAqAAAAXCrbuw7o2j942LJQiCTuPwAAAD+LBAAAAAAAAAElAgAAKgAAAFwq27sO6No/jAa4F/s17j8AAAA/mgQAAAAAAAABJgIAACoAAABcKtu7DujaP540vd5tR+4/AAAAP5oEAAAAAAAAAScCAAAqAAAAXCrbuw7o2j+wYsKl4FjuPwAAAD+qBAAAAAAAAAEoAgAAKgAAAFwq27sO6No/zidK0Axz7j8AAAA/qgQAAAAAAAABKQIAACoAAABcKtu7DujaP+rs0fo4je4/AAAAP7oEAAAAAAAAASoCAAAqAAAAXCrbuw7o2j/+GtfBq57uPwAAAD+6BAAAAAAAAAErAgAAKgAAAEbOsOBS2do/EEnciB6w7j8AAAA/yQQAAAAAAAABLAIAACoAAABGzrDgUtnaPywOZLNKyu4/AAAAP9kEAAAAAAAAAS0CAAAqAAAARs6w4FLZ2j82peYWBNPuPwAAAD/ZBAAAAAAAAAEuAgAAKgAAAEbOsOBS2do/VGpuQTDt7j8AAAA/2QQAAAAAAAABLwIAACoAAABGzrDgUtnaP14B8aTp9e4/AAAAP+kEAAAAAAAAATACAAAqAAAAXCrbuw7o2j9wL/ZrXAfvPwAAAD/pBAAAAAAAAAExAgAAKgAAAFwq27sO6No/esZ4zxUQ7z8AAAA/+AQAAAAAAAABMgIAACoAAAByhgWXyvbaP4Jd+zLPGO8/AAAAP/gEAAAAAAAAATMCAAAqAAAAnz5aTUIU2z+M9H2WiCHvPwAAAD8IBQAAAAAAAAE0AgAAKgAAALWahCj+Its/oCKDXfsy7z8AAAA/CAUAAAAAAAABNQIAACoAAADL9q4DujHbP6q5BcG0O+8/AAAAPxcFAAAAAAAAATYCAAAqAAAA964DujFP2z+0UIgkbkTvPwAAAD8XBQAAAAAAAAE3AgAAKgAAADnDgktle9s/xn6N6+BV7z8AAAA/JwUAAAAAAAABOAIAACoAAAB71wHdmKfbP9AVEE+aXu8/AAAAPzcFAAAAAAAAATkCAAAqAAAAqI9WkxDF2z/iQxUWDXDvPwAAAD83BQAAAAAAAAE6AgAAKgAAAAAAAAAAANw/9nEa3X+B7z8AAAA/NwUAAAAAAAABOwIAACoAAABCFH+RMyzcPwAJnUA5iu8/AAAAP0YFAAAAAAAAATwCAAAqAAAAseBS2d513D8SN6IHrJvvPwAAAD9GBQAAAAAAAAE9AgAAKgAAAAlR/EXOsNw/HM4ka2Wk7z8AAAA/VgUAAAAAAAABPgIAACoAAABLZXvXAd3cPyZlp84ere8/AAAAP1YFAAAAAAAAAT8CAAAqAAAAdx3QjXn63D8mZafOHq3vPwAAAD9mBQAAAAAAAAFAAgAAKgAAALoxTx+tJt0/LvwpMti17z8AAAA/ZgUAAAAAAAABQQIAACoAAADm6aPVJETdPy78KTLYte8/AAAAP3UFAAAAAAAAAUICAAAqAAAAEqL4i5xh3T8u/Cky2LXvPwAAAD+FBQAAAAAAAAFDAgAAKgAAAD5aTUIUf90/LvwpMti17z8AAAA/hQUAAAAAAAABRAIAACoAAABqEqL4i5zdPziTrJWRvu8/AAAAP4UFAAAAAAAAAUUCAAAqAAAAlsr2rgO63T84k6yVkb7vPwAAAD+UBQAAAAAAAAFGAgAAKgAAAMOCS2V7190/OJOslZG+7z8AAAA/lAUAAAAAAAABRwIAACoAAADvOqAb8/TdPziTrJWRvu8/AAAAP6QFAAAAAAAAAUgCAAAqAAAAMU8frSYh3j84k6yVkb7vPwAAAD+0BQAAAAAAAAFJAgAAKgAAAJ8b8/TRat4/Qiov+UrH7z8AAAA/tAUAAAAAAAABSgIAACoAAAD4i5xhwaXeP0IqL/lKx+8/AAAAP7QFAAAAAAAAAUsCAAAqAAAAkxDFX+QM3z9KwbFcBNDvPwAAAD/DBQAAAAAAAAFMAgAAKgAAABk5w4JLZd8/SsGxXATQ7z8AAAA/wwUAAAAAAAABTQIAACoAAACzveuAbszfP1RYNMC92O8/AAAAP9MFAAAAAAAAAU4CAAAqAAAAPX20moQo4D9UWDTAvdjvPwAAAD/TBQAAAAAAAAFPAgAAKgAAAJbtXQd0Y+A/VFg0wL3Y7z8AAAA/4wUAAAAAAAABUAIAACoAAAAEujFPH63gP1RYNMC92O8/AAAAP/IFAAAAAAAAAVECAAAqAAAAUfxFzrDg4D9UWDTAvdjvPwAAAD/yBQAAAAAAAAFSAgAAKgAAAKps7zqgG+E/VFg0wL3Y7z8AAAA/AgYAAAAAAAABUwIAACoAAADhUtnedUDhP0rBsVwE0O8/AAAAPwIGAAAAAAAAAVQCAAAqAAAAAt2Yp49W4T9CKi/5SsfvPwAAAD8RBgAAAAAAAAFVAgAAKgAAACNnWHCpbOE/OJOslZG+7z8AAAA/EQYAAAAAAAABVgIAACoAAAAule1dB3ThPziTrJWRvu8/AAAAPyEGAAAAAAAAAVcCAAAqAAAARPEXOcOC4T8u/Cky2LXvPwAAAD8hBgAAAAAAAAFYAgAAKgAAAE8frSYhiuE/JmWnzh6t7z8AAAA/MQYAAAAAAAABWQIAACoAAABaTUIUf5HhPyZlp84ere8/AAAAP0AGAAAAAAAAAVoCAAAqAAAAZXvXAd2Y4T8cziRrZaTvPwAAAD9QBgAAAAAAAAFbAgAAKgAAAHCpbO86oOE/EjeiB6yb7z8AAAA/YAYAAAAAAAABXAIAACoAAAB81wHdmKfhPxI3ogesm+8/AAAAP28GAAAAAAAAAV0CAAAqAAAAhwWXyvau4T8KoB+k8pLvPwAAAD9vBgAAAAAAAAFeAgAAKgAAAJ1hwaWyveE/AAmdQDmK7z8AAAA/fwYAAAAAAAABXwIAACoAAACoj1aTEMXhPwAJnUA5iu8/AAAAP38GAAAAAAAAAWACAAAqAAAAs73rgG7M4T8ACZ1AOYrvPwAAAD+OBgAAAAAAAAFhAgAAKgAAALO964BuzOE/9nEa3X+B7z8AAAA/jgYAAAAAAAABYgIAACoAAAC+64BuzNPhP/ZxGt1/ge8/AAAAP54GAAAAAAAAAWMCAAAqAAAA9PTRahKiqD9qa2LFhEvhPwAAAD8AAAAAAAAAAAFkAgAAKgAAAEQUf5EzLKg/fplnjPdc4T8AAAA/PwAAAAAAAAABZQIAACoAAADgUtnedUCnP9To/gt8q+E/AAAAP04AAAAAAAAAAWYCAAAqAAAAMHKGBZfKpj/wrYY2qMXhPwAAAD9OAAAAAAAAAAFnAgAAKgAAAH6RMyy4VKY/FgqRxI3o4T8AAAA/XgAAAAAAAAABaAIAACoAAAAe0I15+milP1CUoBnmHOI/AAAAP40AAAAAAAAAAWkCAAAqAAAA+IucYcGloj8Y+FZDG9TiPwAAAD+NAAAAAAAAAAFqAgAAKgAAAJbK9q4DuqE/ZLBrX+YZ4z8AAAA/nQAAAAAAAAABawIAACoAAACDS2V71wGdPxrmHMKov+M/AAAAP60AAAAAAAAAAWwCAAAqAAAA+0XOsOBSmT9wNbRBLQ7kPwAAAD+tAAAAAAAAAAFtAgAAKgAAANcB3Zinj5Y/2LJQiCRu5D8AAAA/rQAAAAAAAAABbgIAACoAAABR/EXOsOCSP0Iw7c4bzuQ/AAAAP60AAAAAAAAAAW8CAAAqAAAALbhUtncdkD+0RAx5zDblPwAAAD+8AAAAAAAAAAFwAgAAKgAAAA7oxjx9tIo/JlkrI32f5T8AAAA/zAAAAAAAAAABcQIAACoAAAAA3Zinj1aDP9L3WSKGPOY/AAAAP9sAAAAAAAAAAXICAAAqAAAA9K4DujFPfz8esG4+UYLmPwAAAD/bAAAAAAAAAAFzAgAAKgAAAOSj1SRE8Xc/YNEA92K/5j8AAAA/6wAAAAAAAAABdAIAACoAAABgnj5aTUJ0P5LEjegB6+Y/AAAAP+sAAAAAAAAAAXUCAAAqAAAA2Jinj1aTcD+2IJh25w3nPwAAAD/7AAAAAAAAAAF2AgAAKgAAANiYp49Wk3A/yk6dPVof5z8AAAA/CgEAAAAAAAABdwIAACoAAADYmKePVpNwP+gTJWiGOec/AAAAPwoBAAAAAAAAAXgCAAAqAAAA2Jinj1aTcD/wqqfLP0LnPwAAAD8qAQAAAAAAAAF5AgAAKgAAANiYp49Wk3A/+kEqL/lK5z8AAAA/5QEAAAAAAAABegIAACoAAADYmKePVpNwPwTZrJKyU+c/AAAAP/UBAAAAAAAAAXsCAAAqAAAAYJ4+Wk1CdD8McC/2a1znPwAAAD/1AQAAAAAAAAF8AgAAKgAAAOSj1SRE8Xc/IJ40vd5t5z8AAAA/BAIAAAAAAAABfQIAACoAAADko9UkRPF3PzLMOYRRf+c/AAAAPwQCAAAAAAAAAX4CAAAqAAAA5KPVJETxdz88Y7znCojnPwAAAD8UAgAAAAAAAAF/AgAAKgAAAHCpbO86oHs/Rvo+S8SQ5z8AAAA/FAIAAAAAAAABgAIAACoAAABwqWzvOqB7P1CRwa59mec/AAAAPyQCAAAAAAAAAYECAAAqAAAAcKls7zqgez9aKEQSN6LnPwAAAD8zAgAAAAAAAAGCAgAAKgAAAPSuA7oxT38/WihEEjei5z8AAAA/7wIAAAAAAAABgwIAACoAAAA8Wk1CFH+BP1ooRBI3ouc/AAAAPx4DAAAAAAAAAYQCAAAqAAAAAN2Yp49Wgz9aKEQSN6LnPwAAAD9NAwAAAAAAAAGFAgAAKgAAAMJf5AwLLoU/WihEEjei5z8AAAA/fAMAAAAAAAABhgIAACoAAACI4i9yhgWHP1ooRBI3ouc/AAAAP4sDAAAAAAAAAYcCAAAqAAAASmV71wHdiD9aKEQSN6LnPwAAAD+bAwAAAAAAAAGIAgAAKgAAAA7oxjx9tIo/Yr/GdfCq5z8AAAA/qwMAAAAAAAABiQIAACoAAADQahKi+IuMP2K/xnXwquc/AAAAP7oDAAAAAAAAAYoCAAAqAAAA0GoSoviLjD9sVknZqbPnPwAAAD+6AwAAAAAAAAGLAgAAKgAAAJLtXQd0Y44/du3LPGO85z8AAAA/ygMAAAAAAAABjAIAACoAAACS7V0HdGOOP36ETqAcxec/AAAAP9oDAAAAAAAAAY0CAAAqAAAALbhUtncdkD9+hE6gHMXnPwAAAD/aAwAAAAAAAAGOAgAAKgAAAI15+mg1CZE/iBvRA9bN5z8AAAA/6QMAAAAAAAABjwIAACoAAADvOqAb8/SRP4gb0QPWzec/AAAAPwgEAAAAAAAAAZACAAAqAAAA7zqgG/P0kT+SslNnj9bnPwAAAD8oBAAAAAAAAAGRAgAAKgAAABV/kTMsuJQ/krJTZ4/W5z8AAAA/ZgQAAAAAAAABkgIAACoAAAA5w4JLZXuXP5KyU2eP1uc/AAAAP2sEAAAAAAAAAZMCAAAqAAAAvcgZFlwqmz+SslNnj9bnPwAAAD97BAAAAAAAAAGUAgAAKgAAAINLZXvXAZ0/krJTZ4/W5z8AAAA/ewQAAAAAAAABlQIAACoAAABFzrDgUtmeP5KyU2eP1uc/AAAAP4oEAAAAAAAAAZYCAAAqAAAANAlR/EXOoD+IG9ED1s3nPwAAAD+KBAAAAAAAAAGXAgAAKgAAAObpo9UkRKE/iBvRA9bN5z8AAAA/mgQAAAAAAAABmAIAACoAAACWyvauA7qhP4gb0QPWzec/AAAAP5oEAAAAAAAAAZkCAAAqAAAAlsr2rgO6oT9+hE6gHMXnPwAAAD8HBQAAAAAAAAGaAgAAKgAAAEarSYjiL6I/foROoBzF5z8AAAA/FwUAAAAAAAABmwIAACoAAACqbO86oBujP2xWSdmps+c/AAAAPxcFAAAAAAAAAZwCAAAqAAAAWk1CFH+Roz9sVknZqbPnPwAAAD8nBQAAAAAAAAGdAgAAKgAAALWahCj+Iu0/JGtlpO+z5D8AAAA/AAAAAAAAAAABngIAACoAAADXJETxFzntPyRrZaTvs+Q/AAAAP7QAAAAAAAAAAZ8CAAAqAAAAA92Yp49W7T8ka2Wk77PkPwAAAD/EAAAAAAAAAAGgAgAAKgAAAEXxFznDgu0/JGtlpO+z5D8AAAA/xAAAAAAAAAABoQIAACoAAACHBZfK9q7tPyRrZaTvs+Q/AAAAP9QAAAAAAAAAAaICAAAqAAAA4HVAN+bp7T8ka2Wk77PkPwAAAD/UAAAAAAAAAAGjAgAAKgAAACy4VLZ3He4/JGtlpO+z5D8AAAA/4wAAAAAAAAABpAIAACoAAACFKP4iZ1juPyRrZaTvs+Q/AAAAP+MAAAAAAAAAAaUCAAAqAAAA3Zinj1aT7j8ka2Wk77PkPwAAAD/zAAAAAAAAAAGmAgAAKgAAAEtle9cB3e4/JGtlpO+z5D8AAAA/8wAAAAAAAAABpwIAACoAAACOefpoNQnvPyRrZaTvs+Q/AAAAPwIBAAAAAAAAAagCAAAqAAAA5umj1SRE7z8ka2Wk77PkPwAAAD8CAQAAAAAAAAGpAgAAKgAAAB7QjXn6aO8/GtTiQDar5D8AAAA/EgEAAAAAAAABqgIAACoAAABVtncd0I3vPxA9YN18ouQ/AAAAPxIBAAAAAAAAAasCAAAqAAAAjZxhwaWy7z8QPWDdfKLkPwAAAD8iAQAAAAAAAAGsAgAAKgAAAK8mIYq/yO8/CKbdecOZ5D8AAAA/IgEAAAAAAAABrQIAACoAAAC5VLZ3HdDvPwim3XnDmeQ/AAAAPzEBAAAAAAAAAa4CAAAqAAAAxYJLZXvX7z8Ipt15w5nkPwAAAD8xAQAAAAAAAAGvAgAAKgAAAM+w4FLZ3u8/CKbdecOZ5D8AAAA/jwEAAAAAAAAL</ink>
</athena>
</file>

<file path=customXml/item40.xml><?xml version="1.0" encoding="utf-8"?>
<athena xmlns="http://schemas.microsoft.com/edu/athena" version="0.1.2681.0">
  <media streamable="true" recordStart="514296" recordEnd="594640" recordLength="1299322" start="514296" end="594640" audioFormat="{00001610-0000-0010-8000-00AA00389B71}" audioRate="44100" muted="false" volume="0.8" fadeIn="0" fadeOut="0" videoFormat="{34363248-0000-0010-8000-00AA00389B71}" videoRate="30" videoWidth="960" videoHeight="720"/>
</athena>
</file>

<file path=customXml/item4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KAAAABwMAAAAAAQAAAAgAAAAECUlua0F0b21WMQIAAAAJBAAAAAkFAAAACQYAAAAJBwAAAAkIAAAACQkAAAAJCgAAAAkLAAAABQQAAAALUGVuU3Ryb2tlVjEEAAAACkF0dHJpYnV0ZXMFVHJhY2UJU3RhcnRUaW1lBFR5cGUEBAAED1BlbkF0dHJpYnV0ZXNWMQIAAAAKSW5rVHJhY2VWMQIAAAAQDEFjdGlvblR5cGVWMQIAAAACAAAACQwAAAAJDQAAALELAAAAAAAABfL///8MQWN0aW9uVHlwZVYxAQAAAAd2YWx1ZV9fAAgCAAAAAAAAAAEFAAAABAAAAAkPAAAACRAAAABXJwAAAAAAAAHv////8v///wAAAAABBgAAAAQAAAAJEgAAAAkTAAAAISwAAAAAAAAB7P////L///8AAAAAAQcAAAAEAAAACRUAAAAJFgAAAJIuAAAAAAAAAen////y////AAAAAAEIAAAABAAAAAkYAAAACRkAAABHMQAAAAAAAAHm////8v///wAAAAABCQAAAAQAAAAJGwAAAAkcAAAAqDMAAAAAAAAB4/////L///8AAAAAAQoAAAAEAAAACR4AAAAJHwAAALk6AAAAAAAAAeD////y////AAAAAAULAAAADUNsZWFyQ2FudmFzVjECAAAACVN0YXJ0VGltZQRUeXBlAAQQDEFjdGlvblR5cGVWMQIAAAACAAAAeMMAAAAAAAAB3/////L///8AAAAABQwAAAAPUGVuQXR0cmlidXRlc1YxCgAAAAdfY29sb3JBB19jb2xvclIHX2NvbG9yRwdfY29sb3JCCkZpdFRvQ3VydmUGSGVpZ2h0Dklnbm9yZVByZXNzdXJlDUlzSGlnaGxpZ2h0ZXIFU2hhcGUFV2lkdGgAAAAAAAAAAAQAAgICAgEGAQEMQnJ1c2hTaGFwZVYxAgAAAAYCAAAA/wCeSQAAAAAAAAAiQAAABd7///8MQnJ1c2hTaGFwZVYxAQAAAAd2YWx1ZV9fAAgCAAAAAQAAAAAAAAAAACJABQ0AAAAKSW5rVHJhY2VWMQMAAAANTGlzdGAxK19pdGVtcwxMaXN0YDErX3NpemUPTGlzdGAxK192ZXJzaW9uBAAAGFNoYXJlZC5JbmtpbmcuSW5rUG9pbnRbXQIAAAAICAIAAAAJIwAAAOEAAADhAAAAAQ8AAAAMAAAA/wCeSQAAAAAAAAAiQAAAAdz////e////AQAAAAAAAAAAACJAARAAAAANAAAACSUAAAAbAAAAGwAAAAESAAAADAAAAP8AnkkAAAAAAAAAIkAAAAHa////3v///wEAAAAAAAAAAAAiQAETAAAADQAAAAknAAAAFgAAABYAAAABFQAAAAwAAAD/AJ5JAAAAAAAAACJAAAAB2P///97///8BAAAAAAAAAAAAIkABFgAAAA0AAAAJKQAAABcAAAAXAAAAARgAAAAMAAAA/wCeSQAAAAAAAAAiQAAAAdb////e////AQAAAAAAAAAAACJAARkAAAANAAAACSsAAAAdAAAAHQAAAAEbAAAADAAAAP8AnkkAAAAAAAAAIkAAAAHU////3v///wEAAAAAAAAAAAAiQAEcAAAADQAAAAktAAAAWwAAAFsAAAABHgAAAAwAAAD/AJ5JAAAAAAAAACJAAAAB0v///97///8BAAAAAAAAAAAAIkABHwAAAA0AAAAJLwAAAEEAAABBAAAAByMAAAAAAQAAAAAB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DR8HJQAAAAABAAAAIAAAAAQKSW5rUG9pbnRWMQIAAAAJEQEAAAkSAQAACRMBAAAJFAEAAAkVAQAACRYBAAAJFwEAAAkYAQAACRkBAAAJGgEAAAkbAQAACRwBAAAJHQEAAAkeAQAACR8BAAAJIAEAAAkhAQAACSIBAAAJIwEAAAkkAQAACSUBAAAJJgEAAAknAQAACSgBAAAJKQEAAAkqAQAACSsBAAANBQcnAAAAAAEAAAAgAAAABApJbmtQb2ludFYxAgAAAAksAQAACS0BAAAJLgEAAAkvAQAACTABAAAJMQEAAAkyAQAACTMBAAAJNAEAAAk1AQAACTYBAAAJNwEAAAk4AQAACTkBAAAJOgEAAAk7AQAACTwBAAAJPQEAAAk+AQAACT8BAAAJQAEAAAlBAQAADQoHKQAAAAABAAAAIAAAAAQKSW5rUG9pbnRWMQIAAAAJQgEAAAlDAQAACUQBAAAJRQEAAAlGAQAACUcBAAAJSAEAAAlJAQAACUoBAAAJSwEAAAlMAQAACU0BAAAJTgEAAAlPAQAACVABAAAJUQEAAAlSAQAACVMBAAAJVAEAAAlVAQAACVYBAAAJVwEAAAlYAQAADQkHKwAAAAABAAAAIAAAAAQKSW5rUG9pbnRWMQIAAAAJWQEAAAlaAQAACVsBAAAJXAEAAAldAQAACV4BAAAJXwEAAAlgAQAACWEBAAAJYgEAAAljAQAACWQBAAAJZQEAAAlmAQAACWcBAAAJaAEAAAlpAQAACWoBAAAJawEAAAlsAQAACW0BAAAJbgEAAAlvAQAACXABAAAJcQEAAAlyAQAACXMBAAAJdAEAAAl1AQAADQMHLQAAAAABAAAAgAAAAAQKSW5rUG9pbnRWMQIA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0lBy8AAAAAAQAAAIAAAAAECklua1BvaW50VjECAA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0/BTAAAAAKSW5rUG9pbnRWMQQAAAABWAFZDlByZXNzdXJlRmFjdG9yCVRpbWVTdGFtcAAAAAAGBgsQAgAAAMw9jbDc0+Q/aGZmZmZm7j8AAAA/AAAAAAAAAAABMQAAADAAAACIqFIncc3kP2hmZmZmZu4/AAAAPwAAAAAAAAAAATIAAAAwAAAARBMYngXH5D9oZmZmZmbuPwAAAD8fAAAAAAAAAAEzAAAAMAAAAAB+3RSawOQ/aGZmZmZm7j8AAAA/PwAAAAAAAAABNAAAADAAAACIqFIncc3kP2QhC1nIQu4/AAAAP1cBAAAAAAAAATUAAAAwAAAAVGgCw7Pg5D9kIQtZyELuPwAAAD9XAQAAAAAAAAE2AAAAMAAAAN2Sd9WK7eQ/ZCELWchC7j8AAAA/ZwEAAAAAAAABNwAAADAAAABlveznYfrkP2QhC1nIQu4/AAAAP2cBAAAAAAAAATgAAAAwAAAA7udh+jgH5T9kIQtZyELuPwAAAD92AQAAAAAAAAE5AAAAMAAAALunEZZ7GuU/ZCELWchC7j8AAAA/dgEAAAAAAAABOgAAADAAAACHZ8Exvi3lP2QhC1nIQu4/AAAAP4YBAAAAAAAAATsAAAAwAAAAVCdxzQBB5T9oZmZmZmbuPwAAAD+WAQAAAAAAAAE8AAAAMAAAAGV8W/KuWuU/aGZmZmZm7j8AAAA/pQEAAAAAAAABPQAAADAAAAAxPAuO8W3lP2irwXMEiu4/AAAAP6UBAAAAAAAAAT4AAAAwAAAAQpH1sp+H5T9oq8FzBIruPwAAAD+lAQAAAAAAAAE/AAAAMAAAAFPm39dNoeU/avAcgaKt7j8AAAA/tQEAAAAAAAABQAAAADAAAACo0ASGZ8HlP2rwHIGire4/AAAAP7UBAAAAAAAAAUEAAAAwAAAAQlBkvezn5T9q8ByBoq3uPwAAAD/EAQAAAAAAAAFCAAAAMAAAAJc6iWsGCOY/avAcgaKt7j8AAAA/xAEAAAAAAAABQwAAADAAAACoj3OQtCHmP2rwHIGire4/AAAAP8QBAAAAAAAAAUQAAAAwAAAAueRdtWI75j9q8ByBoq3uPwAAAD/UAQAAAAAAAAFFAAAAMAAAAA3PgmN8W+Y/bjV4jkDR7j8AAAA/5AEAAAAAAAABRgAAADAAAAAeJG2IKnXmP241eI5A0e4/AAAAP+QBAAAAAAAAAUcAAAAwAAAAL3lXrdiO5j9uNXiOQNHuPwAAAD/zAQAAAAAAAAFIAAAAMAAAAEDOQdKGqOY/bjV4jkDR7j8AAAA/8wEAAAAAAAABSQAAADAAAABRIyz3NMLmP241eI5A0e4/AAAAPwMCAAAAAAAAAUoAAAAwAAAAYXgWHOPb5j9uNXiOQNHuPwAAAD8DAgAAAAAAAAFLAAAAMAAAAPv3dVNoAuc/bjV4jkDR7j8AAAA/EwIAAAAAAAABTAAAADAAAAAMTWB4FhznP241eI5A0e4/AAAAPxMCAAAAAAAAAU0AAAAwAAAApcy/r5tC5z9uNXiOQNHuPwAAAD8iAgAAAAAAAAFOAAAAMAAAAMZ2lPn3dec/cHrTm9707j8AAAA/QQIAAAAAAAABTwAAADAAAACBXzeFJjDoP3QEirYaPO8/AAAAP0ECAAAAAAAAAVAAAAAwAAAAcMm7asV26D92SeXDuF/vPwAAAD9BAgAAAAAAAAFRAAAAMAAAAKLIetnPw+g/dknlw7hf7z8AAAA/UQIAAAAAAAABUgAAADAAAAAZXXTRRRfpP3ZJ5cO4X+8/AAAAP2ECAAAAAAAAAVMAAAAwAAAAkPFtybtq6T92SeXDuF/vPwAAAD9hAgAAAAAAAAFUAAAAMAAAAEsbokqdxOk/dknlw7hf7z8AAAA/cAIAAAAAAAABVQAAADAAAABJ2hBV6iTqP3ZJ5cO4X+8/AAAAP3ACAAAAAAAAAVYAAAAwAAAASZl/XzeF6j92SeXDuF/vPwAAAD9wAgAAAAAAAAFXAAAAMAAAAIztKPPv6+o/dknlw7hf7z8AAAA/gAIAAAAAAAABWAAAADAAAABHF1100UXrP3ZJ5cO4X+8/AAAAP4ACAAAAAAAAAVkAAAAwAAAAAkGR9bKf6z90BIq2GjzvPwAAAD+QAgAAAAAAAAFaAAAAMAAAAHnViu0o8+s/cL8uqXwY7z8AAAA/kAIAAAAAAAABWwAAADAAAACs1ElcM0DsP3B605ve9O4/AAAAP5oCAAAAAAAAAVwAAAAwAAAAmz7OQdKG7D9uNXiOQNHuPwAAAD+qAgAAAAAAAAFdAAAAMAAAAEUTGJ4Fx+w/bjV4jkDR7j8AAAA/qgIAAAAAAAABXgAAADAAAABnveznYfrsP2rwHIGire4/AAAAP6oCAAAAAAAAAV8AAAAwAAAAu6cRlnsa7T9q8ByBoq3uPwAAAD+5AgAAAAAAAAFgAAAAMAAAABGSNkSVOu0/aKvBcwSK7j8AAAA/uQIAAAAAAAABYQAAADAAAADdUebf103tP2irwXMEiu4/AAAAP8kCAAAAAAAAAWIAAAAwAAAAqRGWexph7T9oq8FzBIruPwAAAD/JAgAAAAAAAAFjAAAAMAAAAO2m0ASGZ+0/aKvBcwSK7j8AAAA/2QIAAAAAAAABZAAAADAAAAAzPAuO8W3tP2irwXMEiu4/AAAAP9kCAAAAAAAAAWUAAAAwAAAAddFFF1107T9oq8FzBIruPwAAAD/oAgAAAAAAAAFmAAAAMAAAALtmgKDIeu0/aKvBcwSK7j8AAAA/+AIAAAAAAAABZwAAADAAAAD/+7opNIHtP2irwXMEiu4/AAAAP/gCAAAAAAAAAWgAAAAwAAAAQ5H1sp+H7T9oq8FzBIruPwAAAD8XAwAAAAAAAAFpAAAAMAAAAIcmMDwLju0/aKvBcwSK7j8AAAA/FwMAAAAAAAABagAAADAAAAAPUaVO4prtP2irwXMEiu4/AAAAPxcDAAAAAAAAAWsAAAAwAAAA3RBV6iSu7T9oq8FzBIruPwAAAD8nAwAAAAAAAAFsAAAAMAAAAKnQBIZnwe0/ZCELWchC7j8AAAA/JwMAAAAAAAABbQAAADAAAAB1kLQhqtTtP2QhC1nIQu4/AAAAPzYDAAAAAAAAAW4AAAAwAAAAh+WeRlju7T9i3K9LKh/uPwAAAD82AwAAAAAAAAFvAAAAMAAAAGP6OAdJG+4/YJdUPoz77T8AAAA/RgMAAAAAAAABcAAAADAAAAC55F21YjvuP2CXVD6M++0/AAAAP0YDAAAAAAAAAXEAAAAwAAAAHyRtiCp17j9cDZ4jULTtPwAAAD9WAwAAAAAAAAFyAAAAMAAAAEHOQdKGqO4/XA2eI1C07T8AAAA/VgMAAAAAAAABcwAAADAAAAAd49uSd9XuP1wNniNQtO0/AAAAP2UDAAAAAAAAAXQAAAAwAAAAhSLrZT8P7z9ayEIWspDtPwAAAD91AwAAAAAAAAF1AAAAMAAAAKXMv6+bQu8/WshCFrKQ7T8AAAA/dQMAAAAAAAABdgAAADAAAADHdpT593XvP1rIQhaykO0/AAAAP4UDAAAAAAAAAXcAAAAwAAAAG2G5pxGW7z9ayEIWspDtPwAAAD+FAwAAAAAAAAF4AAAAMAAAAHFL3lUrtu8/WshCFrKQ7T8AAAA/hQMAAAAAAAABeQAAADAAAAA9C47xbcnvP1aD5wgUbe0/AAAAP5QDAAAAAAAAAXoAAAAwAAAAC8s9jbDc7z9UPoz7dUntPwAAAD+kAwAAAAAAAAF7AAAAMAAAAE9geBYc4+8/VPkw7tcl7T8AAAA/pAMAAAAAAAABfAAAADAAAABPYHgWHOPvP1C01eA5Au0/AAAAP6QDAAAAAAAAAX0AAAAwAAAAT2B4Fhzj7z9Ob3rTm97sPwAAAD+zAwAAAAAAAAF+AAAAMAAAAE9geBYc4+8/SKBoq8Fz7D8AAAA/wwMAAAAAAAABfwAAADAAAABPYHgWHOPvP0IWspCFLOw/AAAAP8MDAAAAAAAAAYAAAAAwAAAAxzUDBEXW7z88R6Boq8HrPwAAAD/TAwAAAAAAAAGBAAAAMAAAALXgGN+WvO8/NDMzMzMz6z8AAAA/4gMAAAAAAAABggAAADAAAADZy34epo/vPyRQtNXgOeo/AAAAP/IDAAAAAAAAAYMAAAAwAAAAx3aU+fd17z8WspCFLGTpPwAAAD/yAwAAAAAAAAGEAAAAMAAAAPu25F21Yu8/Dp4jULTV6D8AAAA/8gMAAAAAAAABhQAAADAAAAAv9zTCck/vPwAAAAAAAOg/AAAAPwIEAAAAAAAAAYYAAAAwAAAAYTeFJjA87z/0YdyvSyrnPwAAAD8RBAAAAAAAAAGHAAAAMAAAAJV31YrtKO8/4n5dUvkw5j8AAAA/EQQAAAAAAAABiAAAADAAAACFIutlPw/vP9bgOQJFW+U/AAAAPxEEAAAAAAAAAYkAAAAwAAAAt2I7yvz77j/G/bqk8mHkPwAAAD8hBAAAAAAAAAGKAAAAMAAAAC84xrcl7+4/tNXgOQJF4z8AAAA/QAQAAAAAAAABiwAAADAAAAANjvFtybvuP4q2GjxHoOA/AAAAP18EAAAAAAAAAYwAAAAwAAAAp07imgGC7j9UPoz7dUnVPwAAAD9vBAAAAAAAAAGNAAAAMAAAAGO5pxGWe+4/NO7XJZUP0z8AAAA/bwQAAAAAAAABjgAAADAAAAAfJG2IKnXuPxiykIUsZNE/AAAAP8gEAAAAAAAAAY8AAAAwAAAAU2S97Odh7j/Qh3G/LqnMPwAAAD/YBAAAAAAAAAGQAAAAMAAAALnkXbViO+4/aKvBcwSKxj8AAAA/5wQAAAAAAAABkQAAADAAAAAxuuiiiy7uP1BvetOb3sQ/AAAAP+cEAAAAAAAAAZIAAAAwAAAA6ySuGSAo7j84R6Boq8HDPwAAAD/nBAAAAAAAAAGTAAAAMAAAAGP6OAdJG+4/IAtZyEIWwj8AAAA/9wQAAAAAAAABlAAAADAAAADbz8P0cQ7uPxDjfl1S+cA/AAAAP/cEAAAAAAAAAZUAAAAwAAAADxAUWS/77T/wdUnlw7i/PwAAAD8WBQAAAAAAAAGWAAAAMAAAAIflnkZY7u0/0CWVD+N+vT8AAAA/FgUAAAAAAAABlwAAADAAAAB1kLQhqtTtP6CtBs8RKLo/AAAAPxYFAAAAAAAAAZgAAAAwAAAAqdAEhmfB7T+AXVL5MO63PwAAAD8WBQAAAAAAAAGZAAAAMAAAAN0QVeokru0/QOXDuF+XtD8AAAA/JgUAAAAAAAABmgAAADAAAADLu2rFdpTtPzC96U1verM/AAAAPzYFAAAAAAAAAZsAAAAwAAAAu2aAoMh67T8QbTV4jkCxPwAAAD9FBQAAAAAAAAGcAAAAMAAAAGV8W/KuWu0/4DkCRVsNrj8AAAA/RQUAAAAAAAABnQAAADAAAADL/Pu6KTTtP6CZmZmZmak/AAAAP0UFAAAAAAAAAZ4AAAAwAAAA7+dh+jgH7T9A+TDu1yWlPwAAAD9FBQAAAAAAAAGfAAAAMAAAABHTxzlI2uw/IKl8GPfroj8AAAA/VQUAAAAAAAABoAAAADAAAADvKPPv66bsPwBZyEIWsqA/AAAAP1UFAAAAAAAAAaEAAAAwAAAAExRZL/t57D+Acb8uqXyYPwAAAD9kBQAAAAAAAAGiAAAAMAAAAHeU+fd1U+w/gHG/Lql8mD8AAAA/ZAUAAAAAAAABowAAADAAAABW6iSuGSDsP4Bxvy6pfJg/AAAAP3QFAAAAAAAAAaQAAAAwAAAANUBQZL3s6z9A0VaD5wiUPwAAAD90BQAAAAAAAAGlAAAAMAAAAM8AQZH1sus/QNFWg+cIlD8AAAA/hAUAAAAAAAABpgAAADAAAAAlLPc0wnLrP0DRVoPnCJQ/AAAAP4QFAAAAAAAAAacAAAAwAAAAv+znYfo46z9A0VaD5wiUPwAAAD+TBQAAAAAAAAGoAAAAMAAAAJ1CExieBes/QNFWg+cIlD8AAAA/kwUAAAAAAAABqQAAADAAAAB7mD7OQdLqP0DRVoPnCJQ/AAAAP6MFAAAAAAAAAaoAAAAwAAAA4hjflryr6j+Acb8uqXyYPwAAAD+jBQAAAAAAAAGrAAAAMAAAAMFuCk1geOo/wBEo2mrwnD8AAAA/swUAAAAAAAABrAAAADAAAABshOWeRljqPwBZyEIWsqA/AAAAP7MFAAAAAAAAAa0AAAAwAAAA0gSGZ8Ex6j8gqXwY9+uiPwAAAD/CBQAAAAAAAAGuAAAAMAAAADiFJjA8C+o/QPkw7tclpT8AAAA/wgUAAAAAAAABrwAAADAAAABccIxvS97pP4BJ5cO4X6c/AAAAP9IFAAAAAAAAAbAAAAAwAAAAOsa3Je+q6T+ASeXDuF+nPwAAAD/hBQAAAAAAAAGxAAAAMAAAANOGqFIncek/oJmZmZmZqT8AAAA/4QUAAAAAAAABsgAAADAAAACy3NMIyz3pP8DpTW9606s/AAAAP/EFAAAAAAAAAbMAAAAwAAAATJ3ENQME6T/gOQJFWw2uPwAAAD/xBQAAAAAAAAG0AAAAMAAAAKLIetnPw+g/4DkCRVsNrj8AAAA/AQYAAAAAAAABtQAAADAAAAA8iWsGCIroPyCVD+N+XbI/AAAAPwEGAAAAAAAAAbYAAAAwAAAAowkMz4Jj6D8wvelNb3qzPwAAAD8BBgAAAAAAAAG3AAAAMAAAAIFfN4UmMOg/cDV4jkDRtj8AAAA/EAYAAAAAAAABuAAAADAAAABwCk1geBboP3A1eI5A0bY/AAAAPyAGAAAAAAAAAbkAAAAwAAAAGyAosl725z+QhSxkIQu5PwAAAD8gBgAAAAAAAAG6AAAAMAAAAArLPY2w3Oc/oK0GzxEouj8AAAA/MAYAAAAAAAABuwAAADAAAAA+C47xbcnnP7DV4DkCRbs/AAAAPzAGAAAAAAAAAbwAAAAwAAAAcUveVSu25z/QJZUP4369PwAAAD8/BgAAAAAAAAG9AAAAMAAAAGD28zB9nOc/8E1vetObvj8AAAA/PwYAAAAAAAABvgAAADAAAABPoQkMz4LnP/B1SeXDuL8/AAAAP08GAAAAAAAAAb8AAAAwAAAAg+FZcIxv5z8Q435dUvnAPwAAAD9PBgAAAAAAAAHAAAAAMAAAAHKMb0veVec/IAtZyEIWwj8AAAA/XgYAAAAAAAABwQAAADAAAAAcokqdxDXnPzgzMzMzM8M/AAAAP14GAAAAAAAAAcIAAAAwAAAAgyLrZT8P5z9Qb3rTm97EPwAAAD9uBgAAAAAAAAHDAAAAMAAAAHLNAEGR9eY/YJdUPoz7xT8AAAA/bgYAAAAAAAABxAAAADAAAABheBYc49vmP3C/Lql8GMc/AAAAP34GAAAAAAAAAcUAAAAwAAAADY7xbcm75j+Q+3VJ5cPIPwAAAD9+BgAAAAAAAAHGAAAAMAAAALejzL+vm+Y/qDe96U1vyj8AAAA/jQYAAAAAAAABxwAAADAAAACnTuKaAYLmP8BzBIq2Gsw/AAAAP40GAAAAAAAAAcgAAAAwAAAAlvn3dVNo5j/Yr0sqH8bNPwAAAD+dBgAAAAAAAAHJAAAAMAAAAEEP08c5SOY/8NcllQ/jzj8AAAA/nQYAAAAAAAABygAAADAAAAB0TyMs9zTmPwAAAAAAANA/AAAAP60GAAAAAAAAAcsAAAAwAAAAqI9zkLQh5j8IFG01eI7QPwAAAD+tBgAAAAAAAAHMAAAAMAAAANvPw/RxDuY/ECjaavAc0T8AAAA/vAYAAAAAAAABzQAAADAAAABSpU7imgHmPxAo2mrwHNE/AAAAP7wGAAAAAAAAAc4AAAAwAAAAynrZz8P05T8YspCFLGTRPwAAAD/MBgAAAAAAAAHPAAAAMAAAAIXlnkZY7uU/HDxHoGir0T8AAAA/zAYAAAAAAAAB0AAAADAAAABCUGS97OflPxw8R6Boq9E/AAAAP9sGAAAAAAAAAdEAAAAwAAAA/bopNIHh5T8cPEegaKvRPwAAAD/rBgAAAAAAAAHSAAAAMAAAALkl76oV2+U/HDxHoGir0T8AAAA/+wYAAAAAAAAB0wAAADAAAAB0kLQhqtTlPxw8R6Boq9E/AAAAP/sGAAAAAAAAAdQAAAAwAAAAMft5mD7O5T8cxv26pPLRPwAAAD8KBwAAAAAAAAHVAAAAMAAAAKjQBIZnweU/HMb9uqTy0T8AAAA/GgcAAAAAAAAB1gAAADAAAAAgpo9zkLTlPyRQtNXgOdI/AAAAPxoHAAAAAAAAAdcAAAAwAAAAU+bf102h5T8kULTV4DnSPwAAAD8aBwAAAAAAAAHYAAAAMAAAAMq7asV2lOU/LGQhC1nI0j8AAAA/KgcAAAAAAAAB2QAAADAAAAD++7opNIHlPzTu1yWVD9M/AAAAPyoHAAAAAAAAAdoAAAAwAAAAMTwLjvFt5T80eI5A0VbTPwAAAD9JBwAAAAAAAAHbAAAAMAAAAKkRlnsaYeU/QIz7dUnl0z8AAAA/SQcAAAAAAAAB3AAAADAAAADdUebf103lP0QWspCFLNQ/AAAAP0kHAAAAAAAAAd0AAAAwAAAAD5I2RJU65T9MKh/G/brUPwAAAD9JBwAAAAAAAAHeAAAAMAAAAIdnwTG+LeU/VD6M+3VJ1T8AAAA/WAcAAAAAAAAB3wAAADAAAAC7pxGWexrlP1xS+TDu19U/AAAAP2gHAAAAAAAAAeAAAAAwAAAA7udh+jgH5T9s8ByBoq3WPwAAAD9oBwAAAAAAAAHhAAAAMAAAACIosl728+Q/dASKtho81z8AAAA/aAcAAAAAAAAB4gAAADAAAACZ/TxMH+fkP4CirQbPEdg/AAAAP3gHAAAAAAAAAeMAAAAwAAAAzD2NsNzT5D+Mtho8R6DYPwAAAD+HBwAAAAAAAAHkAAAAMAAAAEQTGJ4Fx+Q/nN70pje92T8AAAA/hwcAAAAAAAAB5QAAADAAAAAzvi15V63kP7ik8mHcr9s/AAAAP5cHAAAAAAAAAeYAAAAwAAAA7yjz7+um5D/MzMzMzMzcPwAAAD+nBwAAAAAAAAHnAAAAMAAAACJpQ1Spk+Q/3PSmN73p3T8AAAA/pwcAAAAAAAAB6AAAADAAAADe0wjLPY3kP/QcgaKtBt8/AAAAP7YHAAAAAAAAAekAAAAwAAAAmj7OQdKG5D+C5wgUbTXgPwAAAD+2BwAAAAAAAAHqAAAAMAAAABEUWS/7eeQ/kIUsZCEL4T8AAAA/xgcAAAAAAAAB6wAAADAAAADOfh6mj3PkP5ze9KY3veE/AAAAP8YHAAAAAAAAAewAAAAwAAAAzn4epo9z5D+m8mHcr0viPwAAAD/VBwAAAAAAAAHtAAAAMAAAAM5+HqaPc+Q/rMFzBIq24j8AAAA/1QcAAAAAAAAB7gAAADAAAADOfh6mj3PkP7SQhSxkIeM/AAAAP+UHAAAAAAAAAe8AAAAwAAAAzn4epo9z5D+2GjxHoGjjPwAAAD/lBwAAAAAAAAHwAAAAMAAAAM5+HqaPc+Q/vOlNb3rT4z8AAAA/9QcAAAAAAAAB8QAAADAAAADOfh6mj3PkP8JzBIq2GuQ/AAAAP/UHAAAAAAAAAfIAAAAwAAAAzn4epo9z5D/G/bqk8mHkPwAAAD8ECAAAAAAAAAHzAAAAMAAAAM5+HqaPc+Q/yEIWspCF5D8AAAA/BAgAAAAAAAAB9AAAADAAAADOfh6mj3PkP87MzMzMzOQ/AAAAPxQIAAAAAAAAAfUAAAAwAAAAzn4epo9z5D/QVoPnCBTlPwAAAD8UCAAAAAAAAAH2AAAAMAAAAM5+HqaPc+Q/2iWVD+N+5T8AAAA/JAgAAAAAAAAB9wAAADAAAADOfh6mj3PkP9yvSyofxuU/AAAAPyQIAAAAAAAAAfgAAAAwAAAAzn4epo9z5D/mw7hfl1TmPwAAAD9DCAAAAAAAAAH5AAAAMAAAAInp4xwkbeQ/AAAAAAAA6D8AAAA/YggAAAAAAAAB+gAAADAAAABFVKmTuGbkPxaykIUsZOk/AAAAP2IIAAAAAAAAAfsAAAAwAAAARVSpk7hm5D8cPEegaKvpPwAAAD9yCAAAAAAAAAH8AAAAMAAAAEVUqZO4ZuQ/IMb9uqTy6T8AAAA/cggAAAAAAAAB/QAAADAAAABFVKmTuGbkPyRQtNXgOeo/AAAAP3IIAAAAAAAAAf4AAAAwAAAARVSpk7hm5D8o2mrwHIHqPwAAAD+BCAAAAAAAAAH/AAAAMAAAAInp4xwkbeQ/Kh/G/bqk6j8AAAA/gQgAAAAAAAABAAEAADAAAADOfh6mj3PkPy6pfBj36+o/AAAAP5EIAAAAAAAAAQEBAAAwAAAAERRZL/t55D80MzMzMzPrPwAAAD+RCAAAAAAAAAECAQAAMAAAAFapk7hmgOQ/NniOQNFW6z8AAAA/oQgAAAAAAAABAwEAADAAAACaPs5B0obkPzoCRVsNnus/AAAAP6EIAAAAAAAAAQQBAAAwAAAAImlDVKmT5D8+jPt1SeXrPwAAAD+wCAAAAAAAAAEFAQAAMAAAAGf+fd0UmuQ/RlsNniNQ7D8AAAA/+ggAAAAAAAABBgEAADAAAAAR08c5SNrkP2hmZmZmZu4/AAAAP/oIAAAAAAAAAQcBAAAwAAAAVGgCw7Pg5D9q8ByBoq3uPwAAAD/6CAAAAAAAAAEIAQAAMAAAAJn9PEwf5+Q/bjV4jkDR7j8AAAA/+ggAAAAAAAABCQEAADAAAADdknfViu3kP3B605ve9O4/AAAAPwkJAAAAAAAAAQoBAAAwAAAA3ZJ31Yrt5D9wvy6pfBjvPwAAAD8JCQAAAAAAAAELAQAAMAAAACIosl728+Q/cL8uqXwY7z8AAAA/GQkAAAAAAAABDAEAADAAAACqUidxzQDlP3C/Lql8GO8/AAAAP6YJAAAAAAAAAQ0BAAAwAAAA7udh+jgH5T9wvy6pfBjvPwAAAD+1CQAAAAAAAAEOAQAAMAAAAHYS1wwQFOU/cL8uqXwY7z8AAAA/tQkAAAAAAAABDwEAADAAAAC7pxGWexrlP3C/Lql8GO8/AAAAP8UJAAAAAAAAARABAAAwAAAA/zxMH+cg5T9wvy6pfBjvPwAAAD/UCQAAAAAAAAERAQAAMAAAAACzn4fp42w/HDxHoGir6T8AAAA/AAAAAAAAAAABEgEAADAAAACQexphuadxPxyBoq0Gz+k/AAAAPz4AAAAAAAAAARMBAAAwAAAA4GH6OAdJez8iC1nIQhbqPwAAAD9OAAAAAAAAAAEUAQAAMAAAACh1EtcMEIQ/KNpq8ByB6j8AAAA/TgAAAAAAAAABFQEAADAAAACIrJf9PEyPPy5kIQtZyOo/AAAAP14AAAAAAAAAARYBAAAwAAAA9HEOkjZElT82eI5A0VbrPwAAAD9eAAAAAAAAAAEXAQAAMAAAAMSvm0ITGJ4/OgJFWw2e6z8AAAA/bQAAAAAAAAABGAEAADAAAAAKyz2NsNyjPz6M+3VJ5es/AAAAP30AAAAAAAAAARkBAAAwAAAA/ropNIHhqT9C0VaD5wjsPwAAAD99AAAAAAAAAAEaAQAAMAAAAO6qFdtR5q8/QtFWg+cI7D8AAAA/jQAAAAAAAAABGwEAADAAAAC3IarUSVyzP0LRVoPnCOw/AAAAP5wAAAAAAAAAARwBAAAwAAAANcJyTyMstz9C0VaD5wjsPwAAAD+sAAAAAAAAAAEdAQAAMAAAABVZL/t5mL4/OgJFWw2e6z8AAAA/uwAAAAAAAAABHgEAADAAAADYTaEJDM/CPzQzMzMzM+s/AAAAP7sAAAAAAAAAAR8BAAAwAAAA9vMwfZyDxD8uqXwY9+vqPwAAAD/LAAAAAAAAAAEgAQAAMAAAAOSaAYIi68U/LmQhC1nI6j8AAAA/ywAAAAAAAAABIQEAADAAAACsl/08TB/HPy5kIQtZyOo/AAAAP8sAAAAAAAAAASIBAAAwAAAAaD8P08c5yD8uZCELWcjqPwAAAD/bAAAAAAAAAAEjAQAAMAAAAMw9jbDc08g/LmQhC1nI6j8AAAA/2wAAAAAAAAABJAEAADAAAAAg5yBpQ1TJPy5kIQtZyOo/AAAAP+oAAAAAAAAAASUBAAAwAAAAVObf102hyT8uZCELWcjqPwAAAD/qAAAAAAAAAAEmAQAAMAAAAGQ7yvz7usk/LmQhC1nI6j8AAAA/+gAAAAAAAAABJwEAADAAAAB0kLQhqtTJPy5kIQtZyOo/AAAAP/oAAAAAAAAAASgBAAAwAAAAZDvK/Pu6yT8uZCELWcjqPwAAAD+1AQAAAAAAAAEpAQAAMAAAAFTm39dNock/LmQhC1nI6j8AAAA/xQEAAAAAAAABKgEAADAAAABCkfWyn4fJPy5kIQtZyOo/AAAAP8UBAAAAAAAAASsBAAAwAAAAMjwLjvFtyT8uZCELWcjqPwAAAD/VAQAAAAAAAAEsAQAAMAAAAHPNAEGR9bI/kIUsZCELuT8AAAA/AAAAAAAAAAABLQEAADAAAABRIyz3NMKyP7DV4DkCRbs/AAAAPz8AAAAAAAAAAS4BAAAwAAAAUSMs9zTCsj/QJZUP4369PwAAAD8/AAAAAAAAAAEvAQAAMAAAAC95V63YjrI/8HVJ5cO4vz8AAAA/TgAAAAAAAAABMAEAADAAAAAveVet2I6yPxDjfl1S+cA/AAAAP04AAAAAAAAAATEBAAAwAAAAL3lXrdiOsj8oH8b9uqTCPwAAAD9eAAAAAAAAAAEyAQAAMAAAAC95V63YjrI/SFsNniNQxD8AAAA/XgAAAAAAAAABMwEAADAAAAAveVet2I6yP1iD5wgUbcU/AAAAP24AAAAAAAAAATQBAAAwAAAAL3lXrdiOsj9wvy6pfBjHPwAAAD9uAAAAAAAAAAE1AQAAMAAAAC95V63YjrI/kPt1SeXDyD8AAAA/jQAAAAAAAAABNgEAADAAAAAveVet2I6yP8BzBIq2Gsw/AAAAP40AAAAAAAAAATcBAAAwAAAAL3lXrdiOsj/ow7hfl1TOPwAAAD+NAAAAAAAAAAE4AQAAMAAAAFEjLPc0wrI/CBRtNXiO0D8AAAA/nQAAAAAAAAABOQEAADAAAABRIyz3NMKyPyRQtNXgOdI/AAAAP50AAAAAAAAAAToBAAAwAAAAUSMs9zTCsj9EFrKQhSzUPwAAAD+dAAAAAAAAAAE7AQAAMAAAAFEjLPc0wrI/aGZmZmZm1j8AAAA/rAAAAAAAAAABPAEAADAAAABRIyz3NMKyP4AY9+uSytc/AAAAP6wAAAAAAAAAAT0BAAAwAAAAUSMs9zTCsj+Qyodxvy7ZPwAAAD+8AAAAAAAAAAE+AQAAMAAAAFEjLPc0wrI/oGirwXME2j8AAAA/vAAAAAAAAAABPwEAADAAAABRIyz3NMKyP6h8GPfrkto/AAAAP8sAAAAAAAAAAUABAAAwAAAAUSMs9zTCsj+sBs8RKNraPwAAAD/LAAAAAAAAAAFBAQAAMAAAAFEjLPc0wrI/tJCFLGQh2z8AAAA/2wAAAAAAAAABQgEAADAAAAD7tuRdtWK7PzC96U1verM/AAAAPwAAAAAAAAAAAUMBAAAwAAAA+7bkXbViuz9QDZ4jULS1PwAAAD8QAAAAAAAAAAFEAQAAMAAAAPu25F21Yrs/kIUsZCELuT8AAAA/EAAAAAAAAAABRQEAADAAAAD7tuRdtWK7P9AllQ/jfr0/AAAAPyAAAAAAAAAAAUYBAAAwAAAA+7bkXbViuz8Y9+uSyofBPwAAAD8gAAAAAAAAAAFHAQAAMAAAANkMEBRZL7s/SFsNniNQxD8AAAA/LwAAAAAAAAABSAEAADAAAADZDBAUWS+7P2irwXMEisY/AAAAPz8AAAAAAAAAAUkBAAAwAAAA2QwQFFkvuz+QD+N+XVLJPwAAAD8/AAAAAAAAAAFKAQAAMAAAANkMEBRZL7s/wHMEirYazD8AAAA/PwAAAAAAAAABSwEAADAAAADZDBAUWS+7P/DrksqHcc8/AAAAP04AAAAAAAAAAUwBAAAwAAAA2QwQFFkvuz8QKNpq8BzRPwAAAD9OAAAAAAAAAAFNAQAAMAAAANkMEBRZL7s/KNpq8ByB0j8AAAA/XgAAAAAAAAABTgEAADAAAAAdYbmnEZa7P0CM+3VJ5dM/AAAAP14AAAAAAAAAAU8BAAAwAAAAPwuO8W3Juz9cyEIWspDVPwAAAD9uAAAAAAAAAAFQAQAAMAAAAD8LjvFtybs/bPAcgaKt1j8AAAA/fQAAAAAAAAABUQEAADAAAABftWI7yvy7P4CirQbPEdg/AAAAP40AAAAAAAAAAVIBAAAwAAAAX7ViO8r8uz+YVD6M+3XZPwAAAD+NAAAAAAAAAAFTAQAAMAAAAF+1YjvK/Ls/uBo8R6Bo2z8AAAA/jQAAAAAAAAABVAEAADAAAABftWI7yvy7P8hCFrKQhdw/AAAAP40AAAAAAAAAAVUBAAAwAAAAX7ViO8r8uz/U4DkCRVvdPwAAAD+dAAAAAAAAAAFWAQAAMAAAAF+1YjvK/Ls/3PSmN73p3T8AAAA/nQAAAAAAAAABVwEAADAAAABftWI7yvy7P+R+XVL5MN4/AAAAP6wAAAAAAAAAAVgBAAAwAAAAX7ViO8r8uz/oCBRtNXjePwAAAD+8AAAAAAAAAAFZAQAAMAAAAO0krhkgKLI/OAJFWw2e0z8AAAA/AAAAAAAAAAABWgEAADAAAAANz4JjfFuyPzgCRVsNntM/AAAAPwAAAAAAAAAAAVsBAAAwAAAAL3lXrdiOsj84AkVbDZ7TPwAAAD8vAAAAAAAAAAFcAQAAMAAAAFEjLPc0wrI/OAJFWw2e0z8AAAA/PwAAAAAAAAABXQEAADAAAABzzQBBkfWyPzgCRVsNntM/AAAAP08AAAAAAAAAAV4BAAAwAAAAlXfViu0osz84AkVbDZ7TPwAAAD9PAAAAAAAAAAFfAQAAMAAAANfLfh6mj7M/OAJFWw2e0z8AAAA/XgAAAAAAAAABYAEAADAAAAAbICiyXvazPzgCRVsNntM/AAAAP14AAAAAAAAAAWEBAAAwAAAAX3TRRRddtD84AkVbDZ7TPwAAAD9uAAAAAAAAAAFiAQAAMAAAAMNyTyMs97Q/OAJFWw2e0z8AAAA/bgAAAAAAAAABYwEAADAAAAApcc0AQZG1PzgCRVsNntM/AAAAP30AAAAAAAAAAWQBAAAwAAAAa8V2lPn3tT84AkVbDZ7TPwAAAD99AAAAAAAAAAFlAQAAMAAAAPNtybtqxbY/NHiOQNFW0z8AAAA/jQAAAAAAAAABZgEAADAAAACbwPAsOMa3PzR4jkDRVtM/AAAAP40AAAAAAAAAAWcBAAAwAAAAIWlDVKmTuD807tcllQ/TPwAAAD+dAAAAAAAAAAFoAQAAMAAAAKkRlnsaYbk/LGQhC1nI0j8AAAA/nQAAAAAAAAABaQEAADAAAAAvuuiiiy66PyjaavAcgdI/AAAAP6wAAAAAAAAAAWoBAAAwAAAAlbhmgKDIuj8o2mrwHIHSPwAAAD+sAAAAAAAAAAFrAQAAMAAAAPu25F21Yrs/KNpq8ByB0j8AAAA/vAAAAAAAAAABbAEAADAAAABftWI7yvy7PyRQtNXgOdI/AAAAP7wAAAAAAAAAAW0BAAAwAAAAgV83hSYwvD8kULTV4DnSPwAAAD/MAAAAAAAAAAFuAQAAMAAAAKMJDM+CY7w/JFC01eA50j8AAAA/zAAAAAAAAAABbwEAADAAAADFs+AY35a8PyRQtNXgOdI/AAAAP9sAAAAAAAAAAXABAAAwAAAAxbPgGN+WvD8cxv26pPLRPwAAAD/rAAAAAAAAAAFxAQAAMAAAAOddtWI7yrw/HMb9uqTy0T8AAAA/+gAAAAAAAAABcgEAADAAAADnXbViO8q8Pxw8R6Boq9E/AAAAPwoBAAAAAAAAAXMBAAAwAAAACQiKrJf9vD8cPEegaKvRPwAAAD8aAQAAAAAAAAF0AQAAMAAAAAkIiqyX/bw/GLKQhSxk0T8AAAA/KQEAAAAAAAABdQEAADAAAAApsl728zC9PxiykIUsZNE/AAAAPzkBAAAAAAAAAXYBAAAwAAAAmP08TB/nwD807tcllQ/TPwAAAD8AAAAAAAAAAAF3AQAAMAAAAKhSJ3HNAME/NHiOQNFW0z8AAAA/AAAAAAAAAAABeAEAADAAAAC6pxGWexrBP0QWspCFLNQ/AAAAPwAAAAAAAAAAAXkBAAAwAAAAyvz7uik0wT9EoGirwXPUPwAAAD8PAAAAAAAAAAF6AQAAMAAAAMr8+7opNME/TCofxv261D8AAAA/HwAAAAAAAAABewEAADAAAADK/Pu6KTTBP1C01eA5AtU/AAAAPy8AAAAAAAAAAXwBAAAwAAAAyvz7uik0wT9UPoz7dUnVPwAAAD8+AAAAAAAAAAF9AQAAMAAAANpR5t/XTcE/VD6M+3VJ1T8AAAA/TgAAAAAAAAABfgEAADAAAADaUebf103BP1zIQhaykNU/AAAAP04AAAAAAAAAAX8BAAAwAAAA2lHm39dNwT9cUvkw7tfVPwAAAD9eAAAAAAAAAAGAAQAAMAAAANpR5t/XTcE/YNyvSyof1j8AAAA/XgAAAAAAAAABgQEAADAAAADaUebf103BP2hmZmZmZtY/AAAAP20AAAAAAAAAAYIBAAAwAAAA2lHm39dNwT9s8ByBoq3WPwAAAD9tAAAAAAAAAAGDAQAAMAAAANpR5t/XTcE/bHrTm9701j8AAAA/fQAAAAAAAAABhAEAADAAAADaUebf103BP3iOQNFWg9c/AAAAP30AAAAAAAAAAYUBAAAwAAAA2lHm39dNwT+AGPfrksrXPwAAAD+MAAAAAAAAAAGGAQAAMAAAANpR5t/XTcE/gKKtBs8R2D8AAAA/nAAAAAAAAAABhwEAADAAAADaUebf103BP4QsZCELWdg/AAAAP5wAAAAAAAAAAYgBAAAwAAAA7KbQBIZnwT+ELGQhC1nYPwAAAD/6AAAAAAAAAAGJAQAAMAAAAOym0ASGZ8E/gBj365LK1z8AAAA/CQEAAAAAAAABigEAADAAAAD++7opNIHBP2zwHIGirdY/AAAAPxkBAAAAAAAAAYsBAAAwAAAADlGlTuKawT9cyEIWspDVPwAAAD8ZAQAAAAAAAAGMAQAAMAAAAA5RpU7imsE/RBaykIUs1D8AAAA/GQEAAAAAAAABjQEAADAAAAAOUaVO4prBPyxkIQtZyNI/AAAAPykBAAAAAAAAAY4BAAAwAAAADlGlTuKawT8YspCFLGTRPwAAAD8pAQAAAAAAAAGPAQAAMAAAAA5RpU7imsE/8NcllQ/jzj8AAAA/SAEAAAAAAAABkAEAADAAAAAOUaVO4prBP9CHcb8uqcw/AAAAP0gBAAAAAAAAAZEBAAAwAAAAIKaPc5C0wT+oN73pTW/KPwAAAD9IAQAAAAAAAAGSAQAAMAAAACCmj3OQtME/gOcIFG01yD8AAAA/WAEAAAAAAAABkwEAADAAAAAgpo9zkLTBP2irwXMEisY/AAAAP1gBAAAAAAAAAZQBAAAwAAAAIKaPc5C0wT9Qb3rTm97EPwAAAD9YAQAAAAAAAAGVAQAAMAAAADD7eZg+zsE/OEegaKvBwz8AAAA/ZwEAAAAAAAABlgEAADAAAAAw+3mYPs7BPzgzMzMzM8M/AAAAP3cBAAAAAAAAAZcBAAAwAAAAMPt5mD7OwT8Y9+uSyofBPwAAAD93AQAAAAAAAAGYAQAAMAAAADD7eZg+zsE/CM8RKNpqwD8AAAA/hgEAAAAAAAABmQEAADAAAAAw+3mYPs7BP/BNb3rTm74/AAAAP4YBAAAAAAAAAZoBAAAwAAAAMPt5mD7OwT+w1eA5AkW7PwAAAD+WAQAAAAAAAAGbAQAAMAAAAEJQZL3s58E/gF1S+TDutz8AAAA/lgEAAAAAAAABnAEAADAAAABCUGS97OfBP1ANniNQtLU/AAAAP50BAAAAAAAAAZ0BAAAwAAAAQlBkveznwT8ARVsNniOwPwAAAD+sAQAAAAAAAAGeAQAAMAAAAFKlTuKaAcI/wOlNb3rTqz8AAAA/rAEAAAAAAAABnwEAADAAAABSpU7imgHCP0D5MO7XJaU/AAAAP7wBAAAAAAAAAaABAAAwAAAAUqVO4poBwj8gqXwY9+uiPwAAAD+8AQAAAAAAAAGhAQAAMAAAAFKlTuKaAcI/AFnIQhayoD8AAAA/zAEAAAAAAAABogEAADAAAABSpU7imgHCP8ARKNpq8Jw/AAAAP+sBAAAAAAAAAaMBAAAwAAAAYvo4B0kbwj8AWchCFrKgPwAAAD9YAgAAAAAAAAGkAQAAMAAAAGL6OAdJG8I/IKl8GPfroj8AAAA/dwIAAAAAAAABpQEAADAAAAB0TyMs9zTCP4BJ5cO4X6c/AAAAP3cCAAAAAAAAAaYBAAAwAAAAhKQNUaVOwj+gmZmZmZmpPwAAAD93AgAAAAAAAAGnAQAAMAAAAISkDVGlTsI/wOlNb3rTqz8AAAA/hwIAAAAAAAABqAEAADAAAACW+fd1U2jCP+A5AkVbDa4/AAAAP4cCAAAAAAAAAakBAAAwAAAAlvn3dVNowj8ARVsNniOwPwAAAD+XAgAAAAAAAAGqAQAAMAAAAJb593VTaMI/EG01eI5AsT8AAAA/lwIAAAAAAAABqwEAADAAAACW+fd1U2jCPzC96U1verM/AAAAP6YCAAAAAAAAAawBAAAwAAAApk7imgGCwj9A5cO4X5e0PwAAAD+mAgAAAAAAAAGtAQAAMAAAAKZO4poBgsI/cDV4jkDRtj8AAAA/xgIAAAAAAAABrgEAADAAAACmTuKaAYLCP4BdUvkw7rc/AAAAP8YCAAAAAAAAAa8BAAAwAAAApk7imgGCwj+QhSxkIQu5PwAAAD/GAgAAAAAAAAGwAQAAMAAAAKZO4poBgsI/oK0GzxEouj8AAAA/xgIAAAAAAAABsQEAADAAAACmTuKaAYLCP7DV4DkCRbs/AAAAP9UCAAAAAAAAAbIBAAAwAAAApk7imgGCwj/A/bqk8mG8PwAAAD/VAgAAAAAAAAGzAQAAMAAAAKZO4poBgsI/0CWVD+N+vT8AAAA/5QIAAAAAAAABtAEAADAAAACmTuKaAYLCP/BNb3rTm74/AAAAP/QCAAAAAAAAAbUBAAAwAAAApk7imgGCwj/wdUnlw7i/PwAAAD8EAwAAAAAAAAG2AQAAMAAAALajzL+vm8I/CM8RKNpqwD8AAAA/FAMAAAAAAAABtwEAADAAAAC2o8y/r5vCPxDjfl1S+cA/AAAAPzMDAAAAAAAAAbgBAAAwAAAAtqPMv6+bwj8Y9+uSyofBPwAAAD8zAwAAAAAAAAG5AQAAMAAAALajzL+vm8I/IAtZyEIWwj8AAAA/UgMAAAAAAAABugEAADAAAAC2o8y/r5vCPygfxv26pMI/AAAAP3EDAAAAAAAAAbsBAAAwAAAAtqPMv6+bwj84MzMzMzPDPwAAAD+RAwAAAAAAAAG8AQAAMAAAAMj4tuRdtcI/OEegaKvBwz8AAAA/oAMAAAAAAAABvQEAADAAAADI+LbkXbXCP0hbDZ4jUMQ/AAAAP7ADAAAAAAAAAb4BAAAwAAAAyPi25F21wj9Qb3rTm97EPwAAAD/AAwAAAAAAAAG/AQAAMAAAAMj4tuRdtcI/WIPnCBRtxT8AAAA/0AMAAAAAAAABwAEAADAAAADI+LbkXbXCP2CXVD6M+8U/AAAAP98DAAAAAAAAAcEBAAAwAAAAyPi25F21wj9oq8FzBIrGPwAAAD//AwAAAAAAAAHCAQAAMAAAAMj4tuRdtcI/cL8uqXwYxz8AAAA//wMAAAAAAAABwwEAADAAAAC2o8y/r5vCP3jTm970psc/AAAAPx4EAAAAAAAAAcQBAAAwAAAApk7imgGCwj9405ve9KbHPwAAAD8uBAAAAAAAAAHFAQAAMAAAAJb593VTaMI/eNOb3vSmxz8AAAA/PQQAAAAAAAABxgEAADAAAACEpA1RpU7CP3jTm970psc/AAAAPz0EAAAAAAAAAccBAAAwAAAAdE8jLPc0wj9405ve9KbHPwAAAD9NBAAAAAAAAAHIAQAAMAAAAGL6OAdJG8I/eNOb3vSmxz8AAAA/TQQAAAAAAAAByQEAADAAAABCUGS97OfBP3jTm970psc/AAAAP1wEAAAAAAAAAcoBAAAwAAAAMPt5mD7OwT9405ve9KbHPwAAAD9cBAAAAAAAAAHLAQAAMAAAACCmj3OQtME/eNOb3vSmxz8AAAA/bAQAAAAAAAABzAEAADAAAAAOUaVO4prBP3jTm970psc/AAAAP3wEAAAAAAAAAc0BAAAwAAAA/vu6KTSBwT9405ve9KbHPwAAAD+bBAAAAAAAAAHOAQAAMAAAAOym0ASGZ8E/eNOb3vSmxz8AAAA/qwQAAAAAAAABzwEAADAAAADaUebf103BP3jTm970psc/AAAAP7oEAAAAAAAAAdABAAAwAAAAyvz7uik0wT9405ve9KbHPwAAAD/ZBAAAAAAAAAHRAQAAMAAAAHiU+fd1U8g/CM8RKNpqwD8AAAA/AAAAAAAAAAAB0gEAADAAAABoPw/TxznIP/B1SeXDuL8/AAAAPwAAAAAAAAAAAdMBAAAwAAAANkBQZL3sxz/wdUnlw7i/PwAAAD8AAAAAAAAAAAHUAQAAMAAAABKWexphucc/8HVJ5cO4vz8AAAA/DwAAAAAAAAAB1QEAADAAAADelryrVmzHP/B1SeXDuL8/AAAAPw8AAAAAAAAAAdYBAAAwAAAArJf9PEwfxz/wTW9605u+PwAAAD8fAAAAAAAAAAHXAQAAMAAAAHqYPs5B0sY/8E1vetObvj8AAAA/HwAAAAAAAAAB2AEAADAAAABY7mmE5Z7GP/BNb3rTm74/AAAAPy4AAAAAAAAAAdkBAAAwAAAAJu+qFdtRxj/wTW9605u+PwAAAD8uAAAAAAAAAAHaAQAAMAAAABaawPAsOMY/8E1vetObvj8AAAA/PgAAAAAAAAAB2wEAADAAAAD07+um0ATGP/BNb3rTm74/AAAAPz4AAAAAAAAAAdwBAAAwAAAA5JoBgiLrxT/wTW9605u+PwAAAD9dAAAAAAAAAAHdAQAAMAAAAJ5GWO5phMU/CM8RKNpqwD8AAAA/XQAAAAAAAAAB3gEAADAAAAB+nIOkDVHFPwjPESjaasA/AAAAP20AAAAAAAAAAd8BAAAwAAAAXPKuWrEdxT8Y9+uSyofBPwAAAD99AAAAAAAAAAHgAQAAMAAAADpI2hBV6sQ/KB/G/bqkwj8AAAA/fQAAAAAAAAAB4QEAADAAAAAISRuiSp3EP0hbDZ4jUMQ/AAAAP5wAAAAAAAAAAeIBAAAwAAAAcEveVSu2wz+QD+N+XVLJPwAAAD+rAAAAAAAAAAHjAQAAMAAAAE6hCQzPgsM/qDe96U1vyj8AAAA/qwAAAAAAAAAB5AEAADAAAAA+TB/nIGnDP7hfl1Q+jMs/AAAAP6sAAAAAAAAAAeUBAAAwAAAAHKJKncQ1wz/Qm970pjfNPwAAAD/AAAAAAAAAAAHmAQAAMAAAAApNYHgWHMM/6MO4X5dUzj8AAAA/wAAAAAAAAAAB5wEAADAAAAAKTWB4FhzDP/DrksqHcc8/AAAAP8AAAAAAAAAAAegBAAAwAAAA+vd1U2gCwz8AAAAAAADQPwAAAD/PAAAAAAAAAAHpAQAAMAAAAPr3dVNoAsM/BIq2GjxH0D8AAAA/3wAAAAAAAAAB6gEAADAAAAD693VTaALDPwyeI1C01dA/AAAAP98AAAAAAAAAAesBAAAwAAAA+vd1U2gCwz8YspCFLGTRPwAAAD/fAAAAAAAAAAHsAQAAMAAAAPr3dVNoAsM/HMb9uqTy0T8AAAA/7wAAAAAAAAAB7QEAADAAAAD693VTaALDPyjaavAcgdI/AAAAP/4AAAAAAAAAAe4BAAAwAAAACk1geBYcwz807tcllQ/TPwAAAD/+AAAAAAAAAAHvAQAAMAAAAByiSp3ENcM/OAJFWw2e0z8AAAA/DgEAAAAAAAAB8AEAADAAAAAs9zTCck/DP0wqH8b9utQ/AAAAPw4BAAAAAAAAAfEBAAAwAAAAPkwf5yBpwz9UPoz7dUnVPwAAAD8OAQAAAAAAAAHyAQAAMAAAAE6hCQzPgsM/XFL5MO7X1T8AAAA/HQEAAAAAAAAB8wEAADAAAABg9vMwfZzDP2hmZmZmZtY/AAAAPx0BAAAAAAAAAfQBAAAwAAAAcEveVSu2wz9setOb3vTWPwAAAD8tAQAAAAAAAAH1AQAAMAAAAICgyHrZz8M/eI5A0VaD1z8AAAA/PQEAAAAAAAAB9gEAADAAAACS9bKfh+nDP4AY9+uSytc/AAAAPz0BAAAAAAAAAfcBAAAwAAAAokqdxDUDxD+Aoq0GzxHYPwAAAD89AQAAAAAAAAH4AQAAMAAAALSfh+njHMQ/hCxkIQtZ2D8AAAA/TAEAAAAAAAAB+QEAADAAAADE9HEOkjbEP4QsZCELWdg/AAAAP0wBAAAAAAAAAfoBAAAwAAAAxPRxDpI2xD+Mtho8R6DYPwAAAD9cAQAAAAAAAAH7AQAAMAAAANRJXDNAUMQ/jLYaPEeg2D8AAAA/XAEAAAAAAAAB/AEAADAAAADmnkZY7mnEP5DKh3G/Ltk/AAAAP2wBAAAAAAAAAf0BAAAwAAAACEkbokqdxD+Qyodxvy7ZPwAAAD97AQAAAAAAAAH+AQAAMAAAABieBcf4tsQ/mFQ+jPt12T8AAAA/iwEAAAAAAAAB/wEAADAAAAA6SNoQVerEP5ze9KY3vdk/AAAAP4sBAAAAAAAAAQACAAAwAAAAbEeZf183xT+gaKvBcwTaPwAAAD+aAQAAAAAAAAEBAgAAMAAAAJ5GWO5phMU/qHwY9+uS2j8AAAA/mgEAAAAAAAABAgIAADAAAADC8Cw4xrfFP6wGzxEo2to/AAAAP6oBAAAAAAAAAQMCAAAwAAAA9O/rptAExj+sBs8RKNraPwAAAD+qAQAAAAAAAAEEAgAAMAAAACbvqhXbUcY/tJCFLGQh2z8AAAA/yQEAAAAAAAABBQIAADAAAAB6mD7OQdLGP7gaPEegaNs/AAAAP8kBAAAAAAAAAQYCAAAwAAAAiu0o8+/rxj+4GjxHoGjbPwAAAD/JAQAAAAAAAAEHAgAAMAAAALzs52H6OMc/uBo8R6Bo2z8AAAA/2QEAAAAAAAABCAIAADAAAADelryrVmzHP7gaPEegaNs/AAAAP9kBAAAAAAAAAQkCAAAwAAAA8Oum0ASGxz+4GjxHoGjbPwAAAD/pAQAAAAAAAAEKAgAAMAAAAABBkfWyn8c/tJCFLGQh2z8AAAA/6QEAAAAAAAABCwIAADAAAAASlnsaYbnHP6h8GPfrkto/AAAAP/gBAAAAAAAAAQwCAAAwAAAANkBQZL3sxz+o8mHcr0vaPwAAAD/4AQAAAAAAAAENAgAAMAAAAEaVOolrBsg/nN70pje92T8AAAA/CAIAAAAAAAABDgIAADAAAABW6iSuGSDIP5hUPoz7ddk/AAAAPwgCAAAAAAAAAQ8CAAAwAAAAVuokrhkgyD+Qyodxvy7ZPwAAAD8XAgAAAAAAAAEQAgAAMAAAAGg/D9PHOcg/kEDRVoPn2D8AAAA/FwIAAAAAAAABEQIAADAAAABoPw/TxznIP4y2GjxHoNg/AAAAPycCAAAAAAAACw==</ink>
</athena>
</file>

<file path=customXml/item4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IVPAAAAAAAABfL///8MQWN0aW9uVHlwZVYxAQAAAAd2YWx1ZV9fAAgCAAAAAAAAAAEFAAAABAAAAAkPAAAACRAAAAAaVQAAAAAAAAHv////8v///wAAAAABBgAAAAQAAAAJEgAAAAkTAAAA0FkAAAAAAAAB7P////L///8AAAAAAQcAAAAEAAAACRUAAAAJFgAAAM+RAAAAAAAAAen////y////AAAAAAEIAAAABAAAAAkYAAAACRkAAADklgAAAAAAAAHm////8v///wAAAAABCQAAAAQAAAAJGwAAAAkcAAAAFKMAAAAAAAAB4/////L///8AAAAAAQoAAAAEAAAACR4AAAAJHwAAACXZAAAAAAAAAeD////y////AAAAAAULAAAADUNsZWFyQ2FudmFzVjECAAAACVN0YXJ0VGltZQRUeXBlAAQQDEFjdGlvblR5cGVWMQIAAAACAAAAqO4AAAAAAAAB3/////L///8AAAAABQwAAAAPUGVuQXR0cmlidXRlc1YxCgAAAAdfY29sb3JBB19jb2xvclIHX2NvbG9yRwdfY29sb3JCCkZpdFRvQ3VydmUGSGVpZ2h0Dklnbm9yZVByZXNzdXJlDUlzSGlnaGxpZ2h0ZXIFU2hhcGUFV2lkdGgAAAAAAAAAAAQAAgICAgEGAQEMQnJ1c2hTaGFwZVYxAgAAAAYCAAAA/wCeSQAAAAAAAAAiQAAABd7///8MQnJ1c2hTaGFwZVYxAQAAAAd2YWx1ZV9fAAgCAAAAAQAAAAAAAAAAACJABQ0AAAAKSW5rVHJhY2VWMQMAAAANTGlzdGAxK19pdGVtcwxMaXN0YDErX3NpemUPTGlzdGAxK192ZXJzaW9uBAAAGFNoYXJlZC5JbmtpbmcuSW5rUG9pbnRbXQIAAAAICAIAAAAJIwAAAAEAAAABAAAAAQ8AAAAMAAAA/wCeSQAAAAAAAAAiQAAAAdz////e////AQAAAAAAAAAAACJAARAAAAANAAAACSUAAAAkAAAAJAAAAAESAAAADAAAAP8AnkkAAAAAAAAAIkAAAAHa////3v///wEAAAAAAAAAAAAiQAETAAAADQAAAAknAAAAIgAAACIAAAABFQAAAAwAAAD/AJ5JAAAAAAAAACJAAAAB2P///97///8BAAAAAAAAAAAAIkABFgAAAA0AAAAJKQAAABoAAAAaAAAAARgAAAAMAAAA/wCeSQAAAAAAAAAiQAAAAdb////e////AQAAAAAAAAAAACJAARkAAAANAAAACSsAAAA3AAAANwAAAAEbAAAADAAAAP8AnkkAAAAAAAAAIkAAAAHU////3v///wEAAAAAAAAAAAAiQAEcAAAADQAAAAktAAAAIgAAACIAAAABHgAAAAwAAAD/AJ5JAAAAAAAAACJAAAAB0v///97///8BAAAAAAAAAAAAIkABHwAAAA0AAAAJLwAAAMcAAADHAAAAByMAAAAAAQAAAAQAAAAECklua1BvaW50VjECAAAACTAAAAANAwclAAAAAAEAAABAAAAABApJbmtQb2ludFYxAgAAAAkxAAAACTIAAAAJMwAAAAk0AAAACTUAAAAJNgAAAAk3AAAACTgAAAAJOQAAAAk6AAAACTsAAAAJPAAAAAk9AAAACT4AAAAJPwAAAAlAAAAACUEAAAAJQgAAAAlDAAAACUQAAAAJRQAAAAlGAAAACUcAAAAJSAAAAAlJAAAACUoAAAAJSwAAAAlMAAAACU0AAAAJTgAAAAlPAAAACVAAAAAJUQAAAAlSAAAACVMAAAAJVAAAAA0cBycAAAAAAQAAAEAAAAAECklua1BvaW50VjECAAAACVUAAAAJVgAAAAlXAAAACVgAAAAJWQAAAAlaAAAACVsAAAAJXAAAAAldAAAACV4AAAAJXwAAAAlgAAAACWEAAAAJYgAAAAljAAAACWQAAAAJZQAAAAlmAAAACWcAAAAJaAAAAAlpAAAACWoAAAAJawAAAAlsAAAACW0AAAAJbgAAAAlvAAAACXAAAAAJcQAAAAlyAAAACXMAAAAJdAAAAAl1AAAACXYAAAANHgcpAAAAAAEAAAAgAAAABApJbmtQb2ludFYxAgAAAAl3AAAACXgAAAAJeQAAAAl6AAAACXsAAAAJfAAAAAl9AAAACX4AAAAJfwAAAAmAAAAACYEAAAAJggAAAAmDAAAACYQAAAAJhQAAAAmGAAAACYcAAAAJiAAAAAmJAAAACYoAAAAJiwAAAAmMAAAACY0AAAAJjgAAAAmPAAAACZAAAAANBgcrAAAAAAEAAABAAAAABApJbmtQb2ludFYxAg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DQkHLQAAAAABAAAAQAAAAAQKSW5rUG9pbnRWMQIAAAAJyAAAAAnJAAAACcoAAAAJywAAAAnMAAAACc0AAAAJzgAAAAnPAAAACdAAAAAJ0QAAAAnSAAAACdMAAAAJ1AAAAAnVAAAACdYAAAAJ1wAAAAnYAAAACdkAAAAJ2gAAAAnbAAAACdwAAAAJ3QAAAAneAAAACd8AAAAJ4AAAAAnhAAAACeIAAAAJ4wAAAAnkAAAACeUAAAAJ5gAAAAnnAAAACegAAAAJ6QAAAA0eBy8AAAAAAQAAAAABAAAECklua1BvaW50VjEC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NOQUwAAAACklua1BvaW50VjEEAAAAAVgBWQ5QcmVzc3VyZUZhY3RvcglUaW1lU3RhbXAAAAAABgYLEAIAAADFZLqAGivEP3C6oMGheOA/AAAAPwAAAAAAAAAAATEAAAAwAAAASFrW4MRk2j9I2RIb08jiPwAAAD8AAAAAAAAAAAEyAAAAMAAAAGwW/ZVTr9o/SNkSG9PI4j8AAAA/XgAAAAAAAAABMwAAADAAAACagW34hQzbP0jZEhvTyOI/AAAAP20AAAAAAAAAATQAAAAwAAAA2Epxtf+O2z9I2RIb08jiPwAAAD99AAAAAAAAAAE1AAAAMAAAACDDvh8dJNw/SNkSG9PI4j8AAAA/fQAAAAAAAAABNgAAADAAAABoOwyKOrncP0jZEhvTyOI/AAAAP40AAAAAAAAAATcAAAAwAAAAKJcXwadA3j9I2RIb08jiPwAAAD+cAAAAAAAAAAE4AAAAMAAAAHi+rtho6N4/SNkSG9PI4j8AAAA/nAAAAAAAAAABOQAAADAAAADcQ9lKcbXfP0jZEhvTyOI/AAAAP6wAAAAAAAAAAToAAAAwAAAAljU4MZku4D9I2RIb08jiPwAAAD+sAAAAAAAAAAE7AAAAMAAAAPALGfb96OA/SNkSG9PI4j8AAAA/uwAAAAAAAAABPAAAADAAAACQ8JrUOirhP0jZEhvTyOI/AAAAP7sAAAAAAAAAAT0AAAAwAAAAJibTBdRY4T9I2RIb08jiPwAAAD/LAAAAAAAAAAE+AAAAMAAAADiEZmAbfuE/SNkSG9PI4j8AAAA/ywAAAAAAAAABPwAAADAAAABK4vm6YqPhP0jZEhvTyOI/AAAAP9sAAAAAAAAAAUAAAAAwAAAA2GjoPli/4T9I2RIb08jiPwAAAD/bAAAAAAAAAAFBAAAAMAAAAOEXMuz70eE/SNkSG9PI4j8AAAA/6gAAAAAAAAABQgAAADAAAADrxnuZn+ThP0jZEhvTyOI/AAAAP/oAAAAAAAAAAUMAAAAwAAAAb54gcPHt4T9I2RIb08jiPwAAAD8pAQAAAAAAAAFEAAAAMAAAAPR1xUZD9+E/SNkSG9PI4j8AAAA/OAEAAAAAAAABRQAAADAAAAB4TWodlQDiP0jZEhvTyOI/AAAAP0gBAAAAAAAAAUYAAAAwAAAA/SQP9OYJ4j9I2RIb08jiPwAAAD9YAQAAAAAAAAFHAAAAMAAAAIH8s8o4E+I/mF7EicrT4j8AAAA/WAEAAAAAAAABSAAAADAAAACKq/133CXiP5hexInK0+I/AAAAP2cBAAAAAAAAAUkAAAAwAAAAD4OiTi4v4j+YXsSJytPiPwAAAD9nAQAAAAAAAAFKAAAAMAAAAJNaRyWAOOI/5+N1+MHe4j8AAAA/dwEAAAAAAAABSwAAADAAAACcCZHSI0viP+fjdfjB3uI/AAAAP3cBAAAAAAAAAUwAAAAwAAAAIeE1qXVU4j/n43X4wd7iPwAAAD+HAQAAAAAAAAFNAAAAMAAAAKW42n/HXeI/5+N1+MHe4j8AAAA/hwEAAAAAAAABTgAAADAAAACuZyQta3DiPzdpJ2e56eI/AAAAP5YBAAAAAAAAAU8AAAAwAAAAtxZu2g6D4j83aSdnueniPwAAAD+WAQAAAAAAAAFQAAAAMAAAAEWdXF4En+I/N2knZ7np4j8AAAA/pgEAAAAAAAABUQAAADAAAABOTKYLqLHiPzdpJ2e56eI/AAAAP6YBAAAAAAAAAVIAAAAwAAAA29KUj53N4j83aSdnueniPwAAAD+1AQAAAAAAAAFTAAAAMAAAAGCqOWbv1uI/N2knZ7np4j8AAAA/tQEAAAAAAAABVAAAADAAAABpWYMTk+niPzdpJ2e56eI/AAAAP8UBAAAAAAAAAVUAAAAwAAAAleJq/x136T+Ws9x0QYPjPwAAAD8AAAAAAAAAAAFWAAAAMAAAAJ6RtKzBiek/lrPcdEGD4z8AAAA/vAAAAAAAAAABVwAAADAAAABHJYA4ot3pP0YuKwZKeOM/AAAAP8sAAAAAAAAAAVgAAAAwAAAA3Vq4aTsM6j/1qHmXUm3jPwAAAD/LAAAAAAAAAAFZAAAAMAAAAO+4S8SCMeo/pSPIKFti4z8AAAA/2wAAAAAAAAABWgAAADAAAAABF98eylbqP6UjyChbYuM/AAAAP9sAAAAAAAAAAVsAAAAwAAAAmEwXUGOF6j9Wnha6Y1fjPwAAAD/qAAAAAAAAAAFcAAAAMAAAAKqqqqqqquo/BhllS2xM4z8AAAA/6gAAAAAAAAABXQAAADAAAABKjyyJ5+vqPwYZZUtsTOM/AAAAP/oAAAAAAAAAAV4AAAAwAAAAZJwJkdIj6z8GGWVLbEzjPwAAAD/6AAAAAAAAAAFfAAAAMAAAAIhYMEZhbus/BhllS2xM4z8AAAA/CgEAAAAAAAABYAAAADAAAACkZQ1OTKbrPwYZZUtsTOM/AAAAPxkBAAAAAAAAAWEAAAAwAAAAREqPLInn6z8GGWVLbEzjPwAAAD8ZAQAAAAAAAAFiAAAAMAAAAGgGtuEXMuw/BhllS2xM4z8AAAA/GQEAAAAAAAABYwAAADAAAACCE5PpAmrsPwYZZUtsTOM/AAAAPykBAAAAAAAAAWQAAAAwAAAAIvgUyD+r7D8GGWVLbEzjPwAAAD8pAQAAAAAAAAFlAAAAMAAAAEa0O33O9ew/BhllS2xM4z8AAAA/OQEAAAAAAAABZgAAADAAAABiwRiFuS3tPwYZZUtsTOM/AAAAP0gBAAAAAAAAAWcAAAAwAAAAhn0/Okh47T8GGWVLbEzjPwAAAD9IAQAAAAAAAAFoAAAAMAAAAByzd2vhpu0/BhllS2xM4z8AAAA/SAEAAAAAAAABaQAAADAAAAC06K+cetXtPwYZZUtsTOM/AAAAP1gBAAAAAAAAAWoAAAAwAAAAzvWMpGUN7j8GGWVLbEzjPwAAAD9nAQAAAAAAAAFrAAAAMAAAAGQrxdX+O+4/BhllS2xM4z8AAAA/ZwEAAAAAAAABbAAAADAAAAB+OKLd6XPuP7aTs9x0QeM/AAAAP3cBAAAAAAAAAW0AAAAwAAAAIB0kvCa17j+2k7PcdEHjPwAAAD93AQAAAAAAAAFuAAAAMAAAALRSXO2/4+4/tpOz3HRB4z8AAAA/dwEAAAAAAAABbwAAADAAAABMiJQeWRLvP7aTs9x0QeM/AAAAP4cBAAAAAAAAAXAAAAAwAAAA6mwW/ZVT7z+2k7PcdEHjPwAAAD+HAQAAAAAAAAFxAAAAMAAAAHrzBIGLb+8/tpOz3HRB4z8AAAA/lgEAAAAAAAABcgAAADAAAAAGevMEgYvvP7aTs9x0QeM/AAAAP5YBAAAAAAAAAXMAAAAwAAAAlADiiHan7z+2k7PcdEHjPwAAAD+mAQAAAAAAAAF0AAAAMAAAACCH0Axsw+8/BhllS2xM4z8AAAA/tgEAAAAAAAABdQAAADAAAACmXnXjvczvP1aeFrpjV+M/AAAAP7YBAAAAAAAAAXYAAAAwAAAAKjYaug/W7z9Wnha6Y1fjPwAAAD/FAQAAAAAAAAF3AAAAMAAAANfCTdthUMQ/vhqWXsSJ6j8AAAA/AAAAAAAAAAABeAAAADAAAAChqJPLi+DDP74all7Eieo/AAAAPz8AAAAAAAAAAXkAAAAwAAAAWTBGYW5Lwz++GpZexInqPwAAAD9OAAAAAAAAAAF6AAAAMAAAAP1ZZZwJkcI/vhqWXsSJ6j8AAAA/TgAAAAAAAAABewAAADAAAACjg4TXpNbBP2yV5O/Mfuo/AAAAP14AAAAAAAAAAXwAAAAwAAAAJfF8XbHRwD9sleTvzH7qPwAAAD9eAAAAAAAAAAF9AAAAMAAAAHJ5EXwK5L8/bJXk78x+6j8AAAA/bgAAAAAAAAABfgAAADAAAABSmNvSlI+9Px4QM4HVc+o/AAAAP24AAAAAAAAAAX8AAAAwAAAAVnPM3q2Fuz/OioES3mjqPwAAAD99AAAAAAAAAAGAAAAAMAAAAHoK5J9Vxrk/fgXQo+Zd6j8AAAA/fQAAAAAAAAABgQAAADAAAADGXSIWjFG4P34F0KPmXeo/AAAAP40AAAAAAAAAAYIAAAAwAAAAErFgjMLctj8ugB4171LqPwAAAD+NAAAAAAAAAAGDAAAAMAAAAILAxbeHsrU/LoAeNe9S6j8AAAA/mgAAAAAAAAABhAAAADAAAAAWjFGY29K0Py6AHjXvUuo/AAAAP5oAAAAAAAAAAYUAAAAwAAAAzBMELr49tD8ugB4171LqPwAAAD+qAAAAAAAAAAGGAAAAMAAAAGDfjw4SXrM/LoAeNe9S6j8AAAA/qgAAAAAAAAABhwAAADAAAADQ7vQ51zOyPy6AHjXvUuo/AAAAP7oAAAAAAAAAAYgAAAAwAAAAiHanz7mesT8ugB4171LqPwAAAD+6AAAAAAAAAAGJAAAAMAAAABxCM7ANv7A/LoAeNe9S6j8AAAA/yQAAAAAAAAABigAAADAAAABgG34hw76vPy6AHjXvUuo/AAAAP8kAAAAAAAAAAYsAAAAwAAAA0CrjTIiUrj8ugB4171LqPwAAAD/ZAAAAAAAAAAGMAAAAMAAAAEA6SHhNaq0/LoAeNe9S6j8AAAA/2QAAAAAAAAABjQAAADAAAABo0V859aqrPy6AHjXvUuo/AAAAP+kAAAAAAAAAAY4AAAAwAAAAIFkSz9cVqz8ugB4171LqPwAAAD8XAQAAAAAAAAGPAAAAMAAAACAP9OYJAqc/LoAeNe9S6j8AAAA/VgEAAAAAAAABkAAAADAAAADYlqZ87GymPy6AHjXvUuo/AAAAP2YBAAAAAAAAAZEAAAAwAAAAIOrk8iL4dD8UZJQtsTHtPwAAAD8AAAAAAAAAAAGSAAAAMAAAAGCsUEUOoXk/FGSULbEx7T8AAAA/EAAAAAAAAAABkwAAADAAAABwGBR1cnmBPxRklC2xMe0/AAAAPxAAAAAAAAAAAZQAAAAwAAAAsNp/x10ihj8UZJQtsTHtPwAAAD8QAAAAAAAAAAGVAAAAMAAAAACd6xlJy4o/FGSULbEx7T8AAAA/EAAAAAAAAAABlgAAADAAAABAX1dsNHSPPxRklC2xMe0/AAAAPxAAAAAAAAAAAZcAAAAwAAAA4HGXiAVjlD8UZJQtsTHtPwAAAD8fAAAAAAAAAAGYAAAAMAAAAJBDaAa24Zc/FGSULbEx7T8AAAA/LwAAAAAAAAABmQAAADAAAABg9m4t3LSdPxRklC2xMe0/AAAAPy8AAAAAAAAAAZoAAAAwAAAAUFztv+MuoT9k6UWcqDztPwAAAD8/AAAAAAAAAAGbAAAAMAAAAEymC6ixQqU/BPSoeZdS7T8AAAA/PwAAAAAAAAABnAAAADAAAACw/467RCyoPwT0qHmXUu0/AAAAPz8AAAAAAAAAAZ0AAAAwAAAAIFkSz9cVqz9SeVrojl3tPwAAAD9OAAAAAAAAAAGeAAAAMAAAABijMLelKa8/pP4LV4Zo7T8AAAA/XgAAAAAAAAABnwAAADAAAABkuoAaK1SxP/SDvcV9c+0/AAAAP14AAAAAAAAAAaAAAAAwAAAAhJu2w6Cosz/0g73FfXPtPwAAAD9tAAAAAAAAAAGhAAAAMAAAAF4EnwL5Z7U/9IO9xX1z7T8AAAA/bQAAAAAAAAABogAAADAAAABaKa7233G3P/SDvcV9c+0/AAAAP30AAAAAAAAAAaMAAAAwAAAAegrkn1XGuT/0g73FfXPtPwAAAD99AAAAAAAAAAGkAAAAMAAAAFZzzN6thbs/9IO9xX1z7T8AAAA/jQAAAAAAAAABpQAAADAAAAAKII5od/q8P/SDvcV9c+0/AAAAP40AAAAAAAAAAaYAAAAwAAAABkWdXF4Evz/0g73FfXPtPwAAAD+cAAAAAAAAAAGnAAAAMAAAAG1pysfOZsE/9IO9xX1z7T8AAAA/rAAAAAAAAAABqAAAADAAAADZnT7nekbCP/SDvcV9c+0/AAAAP6wAAAAAAAAAAakAAAAwAAAAa47Zu7Vwwz/0g73FfXPtPwAAAD+8AAAAAAAAAAGqAAAAMAAAAFVVVVVVVcU/9IO9xX1z7T8AAAA/ywAAAAAAAAABqwAAADAAAADT51zPSFrGP/SDvcV9c+0/AAAAP8sAAAAAAAAAAawAAAAwAAAALb49lK0Uxz/0g73FfXPtPwAAAD/qAAAAAAAAAAGtAAAAMAAAAL2u2GjoPsg/RAlvNHV+7T8AAAA/6gAAAAAAAAABrgAAADAAAADzyJJ4vq7IP0QJbzR1fu0/AAAAP+oAAAAAAAAAAa8AAAAwAAAAPUHg4ttDyT9ECW80dX7tPwAAAD/6AAAAAAAAAAGwAAAAMAAAAHNbmvKxs8k/RAlvNHV+7T8AAAA/+gAAAAAAAAABsQAAADAAAACpdVQCiCPKP0QJbzR1fu0/AAAAPwoBAAAAAAAAAbIAAAAwAAAA348OEl6Tyj9ECW80dX7tPwAAAD8KAQAAAAAAAAGzAAAAMAAAABWqyCE0A8s/RAlvNHV+7T8AAAA/GQEAAAAAAAABtAAAADAAAABLxIIxCnPLP0QJbzR1fu0/AAAAPxkBAAAAAAAAAbUAAAAwAAAAb4Cp5pi9yz9ECW80dX7tPwAAAD8pAQAAAAAAAAG2AAAAMAAAAJM80JsnCMw/RAlvNHV+7T8AAAA/OQEAAAAAAAABtwAAADAAAAC3+PZQtlLMP0QJbzR1fu0/AAAAPzkBAAAAAAAAAbgAAAAwAAAAyVaKq/13zD9ECW80dX7tPwAAAD85AQAAAAAAAAG5AAAAMAAAANu0HQZFncw/9IO9xX1z7T8AAAA/SAEAAAAAAAABugAAADAAAADtErFgjMLMP/SDvcV9c+0/AAAAP2cBAAAAAAAAAbsAAAAwAAAA/3BEu9PnzD+k/gtXhmjtPwAAAD9nAQAAAAAAAAG8AAAAMAAAABHP1xUbDc0/pP4LV4Zo7T8AAAA/dwEAAAAAAAABvQAAADAAAAAjLWtwYjLNP6T+C1eGaO0/AAAAP3cBAAAAAAAAAb4AAAAwAAAANYv+yqlXzT9SeVrojl3tPwAAAD+HAQAAAAAAAAG/AAAAMAAAAEfpkSXxfM0/Unla6I5d7T8AAAA/lgEAAAAAAAABwAAAADAAAABZRyWAOKLNP1J5WuiOXe0/AAAAP6YBAAAAAAAAAcEAAAAwAAAAa6W42n/HzT9SeVrojl3tPwAAAD+mAQAAAAAAAAHCAAAAMAAAAH0DTDXH7M0/Unla6I5d7T8AAAA/tgEAAAAAAAABwwAAADAAAACPYd+PDhLOP1J5WuiOXe0/AAAAP7YBAAAAAAAAAcQAAAAwAAAAob9y6lU3zj9SeVrojl3tPwAAAD/FAQAAAAAAAAHFAAAAMAAAALMdBkWdXM4/Unla6I5d7T8AAAA/xQEAAAAAAAABxgAAADAAAADFe5mf5IHOP1J5WuiOXe0/AAAAP9UBAAAAAAAAAccAAAAwAAAAxXuZn+SBzj8E9Kh5l1LtPwAAAD/VAQAAAAAAAAHIAAAAMAAAADWL/sqpV80/HCjhjabO7z8AAAA/AAAAAAAAAAAByQAAADAAAABH6ZEl8XzNPxwo4Y2mzu8/AAAAPz8AAAAAAAAAAcoAAAAwAAAAWUclgDiizT8cKOGNps7vPwAAAD9OAAAAAAAAAAHLAAAAMAAAAH0DTDXH7M0/zKIvH6/D7z8AAAA/XgAAAAAAAAABzAAAADAAAAChv3LqVTfOP8yiLx+vw+8/AAAAP14AAAAAAAAAAc0AAAAwAAAA6TfAVHPMzj/Moi8fr8PvPwAAAD9uAAAAAAAAAAHOAAAAMAAAADOwDb+QYc8/zKIvH6/D7z8AAAA/bgAAAAAAAAABzwAAADAAAABGQ/fB+g3QP8yiLx+vw+8/AAAAP30AAAAAAAAAAdAAAAAwAAAABJ8C+WeV0T/Moi8fr8PvPwAAAD+NAAAAAAAAAAHRAAAAMAAAAGgkLWtwYtI/zKIvH6/D7z8AAAA/jQAAAAAAAAAB0gAAADAAAADUWKGKHELTP8yiLx+vw+8/AAAAP50AAAAAAAAAAdMAAAAwAAAAQI0Vqsgh1D/Moi8fr8PvPwAAAD+sAAAAAAAAAAHUAAAAMAAAAKzBicl0AdU/zKIvH6/D7z8AAAA/rAAAAAAAAAAB1QAAADAAAAAY9v3oIOHVP8yiLx+vw+8/AAAAP7wAAAAAAAAAAdYAAAAwAAAAfHsoWymu1j/Moi8fr8PvPwAAAD+8AAAAAAAAAAHXAAAAMAAAAPJe5id5oNc/zKIvH6/D7z8AAAA/ywAAAAAAAAAB2AAAADAAAABek1pHJYDYP8yiLx+vw+8/AAAAP8sAAAAAAAAAAdkAAAAwAAAAwhiFuS1N2T/Moi8fr8PvPwAAAD/bAAAAAAAAAAHaAAAAMAAAACSerys2Gto/zKIvH6/D7z8AAAA/2wAAAAAAAAAB2wAAADAAAACII9qdPufaP8yiLx+vw+8/AAAAP+sAAAAAAAAAAdwAAAAwAAAA0JsnCFx82z/Moi8fr8PvPwAAAD/rAAAAAAAAAAHdAAAAMAAAACDDvh8dJNw/zKIvH6/D7z8AAAA/+gAAAAAAAAAB3gAAADAAAABgjMLclqbcP8yiLx+vw+8/AAAAP/oAAAAAAAAAAd8AAAAwAAAAlqZ87GwW3T/Moi8fr8PvPwAAAD8KAQAAAAAAAAHgAAAAMAAAAMIR7U6fc90/zKIvH6/D7z8AAAA/CgEAAAAAAAAB4QAAADAAAAD6K6dedePdP8yiLx+vw+8/AAAAPwoBAAAAAAAAAeIAAAAwAAAAKJcXwadA3j/Moi8fr8PvPwAAAD8aAQAAAAAAAAHjAAAAMAAAAExTPnY2i94/zKIvH6/D7z8AAAA/KQEAAAAAAAAB5AAAADAAAABwD2UrxdXeP8yiLx+vw+8/AAAAPykBAAAAAAAAAeUAAAAwAAAAihxCM7AN3z/Moi8fr8PvPwAAAD85AQAAAAAAAAHmAAAAMAAAAJx61Y33Mt8/zKIvH6/D7z8AAAA/OQEAAAAAAAAB5wAAADAAAACu2GjoPljfP8yiLx+vw+8/AAAAP0gBAAAAAAAAAegAAAAwAAAAuIeyleJq3z/Moi8fr8PvPwAAAD9YAQAAAAAAAAHpAAAAMAAAAMA2/EKGfd8/zKIvH6/D7z8AAAA/aAEAAAAAAAAB6gAAADAAAABTkUNoBrbhP7/R1Pm1h8w/AAAAPwAAAAAAAAAAAesAAAAwAAAA2GjoPli/4T+/0dT5tYfMPwAAAD+MAAAAAAAAAAHsAAAAMAAAAOEXMuz70eE/v9HU+bWHzD8AAAA/jAAAAAAAAAAB7QAAADAAAADrxnuZn+ThP//mmrSTs8w/AAAAP6wAAAAAAAAAAe4AAAAwAAAAeE1qHZUA4j89/GBvcd/MPwAAAD+sAAAAAAAAAAHvAAAAMAAAAIqr/XfcJeI/vSbt5Cw3zT8AAAA/rAAAAAAAAAAB8AAAADAAAAAh4TWpdVTiP/s7s58KY80/AAAAP8sAAAAAAAAAAfEAAAAwAAAA5IHePEHg4j+5ewXQo+bNPwAAAD/LAAAAAAAAAAHyAAAAMAAAAAg+BfLPKuM/+5DLioESzj8AAAA/ywAAAAAAAAAB8wAAADAAAACx0dB9sH7jPzmmkUVfPs4/AAAAP8sAAAAAAAAAAfQAAAAwAAAAzN6thZu24z93u1cAPWrOPwAAAD/bAAAAAAAAAAH1AAAAMAAAAGvDL2TY9+M/udAduxqWzj8AAAA/2wAAAAAAAAAB9gAAADAAAACG0Axswy/kP7nQHbsals4/AAAAP+oAAAAAAAAAAfcAAAAwAAAAod3pc65n5D+50B27GpbOPwAAAD/qAAAAAAAAAAH4AAAAMAAAALM7fc71jOQ/udAduxqWzj8AAAA/+gAAAAAAAAAB+QAAADAAAADFmRApPbLkP7nQHbsals4/AAAAPwkBAAAAAAAAAfoAAAAwAAAA1/ejg4TX5D/35eN1+MHOPwAAAD8JAQAAAAAAAAH7AAAAMAAAAOlVN97L/OQ/9+XjdfjBzj8AAAA/GQEAAAAAAAAB/AAAADAAAAD8s8o4EyLlP/fl43X4wc4/AAAAPxkBAAAAAAAAAf0AAAAwAAAADhJek1pH5T/35eN1+MHOPwAAAD8ZAQAAAAAAAAH+AAAAMAAAAKVHlsTzdeU/NfupMNbtzj8AAAA/KQEAAAAAAAAB/wAAADAAAAC3pSkfO5vlP3cQcOuzGc8/AAAAPzgBAAAAAAAAAQABAAAwAAAATdthUNTJ5T93EHDrsxnPPwAAAD84AQAAAAAAAAEBAQAAMAAAAOMQmoFt+OU/dxBw67MZzz8AAAA/SAEAAAAAAAABAgEAADAAAACD9RtgqjnmP3cQcOuzGc8/AAAAP0gBAAAAAAAAAQMBAAAwAAAAngL5Z5Vx5j93EHDrsxnPPwAAAD9YAQAAAAAAAAEEAQAAMAAAALBgjMLcluY/dxBw67MZzz8AAAA/WAEAAAAAAAABBQEAADAAAADLbWnKx87mP3cQcOuzGc8/AAAAP2cBAAAAAAAAAQYBAAAwAAAA3cv8JA/05j81+6kw1u3OPwAAAD9nAQAAAAAAAAEHAQAAMAAAAO8pkH9WGec/9+XjdfjBzj8AAAA/dwEAAAAAAAABCAEAADAAAAB+sH4DTDXnP/fl43X4wc4/AAAAP4YBAAAAAAAAAQkBAAAwAAAACjdth0FR5z+50B27GpbOPwAAAD+WAQAAAAAAAAEKAQAAMAAAAKJspbjaf+c/OaaRRV8+zj8AAAA/lgEAAAAAAAABCwEAADAAAACrG+9lfpLnP/uQy4qBEs4/AAAAP5YBAAAAAAAAAQwBAAAwAAAAL/OTPNCb5z/7kMuKgRLOPwAAAD+mAQAAAAAAAAENAQAAMAAAALTKOBMipec/uXsF0KPmzT8AAAA/pgEAAAAAAAABDgEAADAAAAC9eYLAxbfnP7l7BdCj5s0/AAAAP7UBAAAAAAAAAQ8BAAAwAAAAQVEnlxfB5z89UXla6I7NPwAAAD+1AQAAAAAAAAEQAQAAMAAAAM/XFRsN3ec/+zuznwpjzT8AAAA/xQEAAAAAAAABEQEAADAAAADYhl/IsO/nP70m7eQsN80/AAAAP9UBAAAAAAAAARIBAAAwAAAAZQ1OTKYL6D99EScqTwvNPwAAAD/kAQAAAAAAAAETAQAAMAAAABdQY4Uqcug/QadIhPovzD8AAAA/5AEAAAAAAAABFAEAADAAAACthZu2w6DoP8F8vA4/2Ms/AAAAP/QBAAAAAAAAARUBAAAwAAAARLvT51zP6D9BUjCZg4DLPwAAAD8DAgAAAAAAAAEWAQAAMAAAANrwCxn2/eg/wyekI8goyz8AAAA/AwIAAAAAAAABFwEAADAAAAD1/egg4TXpPwXoUfMupco/AAAAPwMCAAAAAAAAARgBAAAwAAAAEAvGKMxt6T9HqP/ClSHKPwAAAD8TAgAAAAAAAAEZAQAAMAAAAKdA/lllnOk/x31zTdrJyT8AAAA/EwIAAAAAAAABGgEAADAAAADCTdthUNTpPwk+IR1BRsk/AAAAPyMCAAAAAAAAARsBAAAwAAAA3Vq4aTsM6j9L/s7sp8LIPwAAAD8jAgAAAAAAAAEcAQAAMAAAAHSQ8JrUOuo/zdNCd+xqyD8AAAA/MgIAAAAAAAABHQEAADAAAAAKxijMbWnqP89+Kox1u8c/AAAAPzICAAAAAAAAAR4BAAAwAAAAoftg/QaY6j9PVJ4WumPHPwAAAD9CAgAAAAAAAAEfAQAAMAAAADgxmS6gxuo/U/+FK0O0xj8AAAA/YQIAAAAAAAABIAEAADAAAADgxGS6gBrrP5VqGxAzgcU/AAAAP2ECAAAAAAAAASEBAAAwAAAA8iL4FMg/6z/XKsnfmf3EPwAAAD9hAgAAAAAAAAEiAQAAMAAAAPzRQcJrUus/WwA9at6lxD8AAAA/YQIAAAAAAAABIwEAADAAAACIWDBGYW7rP9vVsPQiTsQ/AAAAP3ECAAAAAAAAASQBAAAwAAAAkgd68wSB6z9bqyR/Z/bDPwAAAD9xAgAAAAAAAAElAQAAMAAAAJq2w6Cok+s/nWvSTs5ywz8AAAA/gAIAAAAAAAABJgEAADAAAACkZQ1OTKbrPx1BRtkSG8M/AAAAP4ACAAAAAAAAAScBAAAwAAAArBRX+++46z+hFrpjV8PCPwAAAD+QAgAAAAAAAAEoAQAAMAAAADLs+9FBwus/XwH0qHmXwj8AAAA/oAIAAAAAAAABKQEAADAAAAAy7PvRQcLrP+PWZzO+P8I/AAAAP6ACAAAAAAAAASoBAAAwAAAAtsOgqJPL6z+hwaF44BPCPwAAAD+vAgAAAAAAAAErAQAAMAAAADqbRX/l1Os/Y6zbvQLowT8AAAA/rwIAAAAAAAABLAEAADAAAAA6m0V/5dTrPyOXFQMlvME/AAAAP78CAAAAAAAAAS0BAAAwAAAAOptFf+XU6z/lgU9IR5DBPwAAAD+/AgAAAAAAAAEuAQAAMAAAADqbRX/l1Os/pWyJjWlkwT8AAAA/vwIAAAAAAAABLwEAADAAAAA6m0V/5dTrPydC/ReuDME/AAAAP88CAAAAAAAAATABAAAwAAAAOptFf+XU6z/nLDdd0ODAPwAAAD/9AgAAAAAAAAExAQAAMAAAADqbRX/l1Os/ZwKr5xSJwD8AAAA//QIAAAAAAAABMgEAADAAAAA6m0V/5dTrPynt5Cw3XcA/AAAAP/0CAAAAAAAAATMBAAAwAAAAOptFf+XU6z+pwli3ewXAPwAAAD8sAwAAAAAAAAE0AQAAMAAAADqbRX/l1Os/1gUNDsUDvz8AAAA/LAMAAAAAAAABNQEAADAAAAA6m0V/5dTrP9qw9CJOVL4/AAAAPywDAAAAAAAAATYBAAAwAAAAOptFf+XU6z/aW9w316S9PwAAAD88AwAAAAAAAAE3AQAAMAAAADqbRX/l1Os/XjFQwhtNvT8AAAA/PAMAAAAAAAABOAEAADAAAAA6m0V/5dTrP17cN9eknbw/AAAAP0wDAAAAAAAAATkBAAAwAAAAOptFf+XU6z/isath6UW8PwAAAD9MAwAAAAAAAAE6AQAAMAAAADqbRX/l1Os/ZjIHAbc+uz8AAAA/awMAAAAAAAABOwEAADAAAAA6m0V/5dTrP+YHe4v75ro/AAAAP3oDAAAAAAAAATwBAAAwAAAAvnLqVTfe6z9qiNYqyd+5PwAAAD96AwAAAAAAAAE9AQAAMAAAAL5y6lU33us/ajO+P1IwuT8AAAA/egMAAAAAAAABPgEAADAAAAC+cupVN97rP+6zGd8fKbg/AAAAP4oDAAAAAAAAAT8BAAAwAAAAvnLqVTfe6z/yXgH0qHm3PwAAAD+aAwAAAAAAAAFAAQAAMAAAAL5y6lU33us/cjR1fu0htz8AAAA/mgMAAAAAAAABQQEAADAAAAC+cupVN97rP3bfXJN2crY/AAAAP6kDAAAAAAAAAUIBAAAwAAAAvnLqVTfe6z92ikSo/8K1PwAAAD+pAwAAAAAAAAFDAQAAMAAAADqbRX/l1Os/+gqgR827tD8AAAA/qQMAAAAAAAABRAEAADAAAAA6m0V/5dTrP/61h1xWDLQ/AAAAP7kDAAAAAAAAAUUBAAAwAAAAtsOgqJPL6z9+NuP7IwWzPwAAAD+5AwAAAAAAAAFGAQAAMAAAALbDoKiTy+s/guHKEK1Vsj8AAAA/yQMAAAAAAAABRwEAADAAAAAy7PvRQcLrP4KMsiU2prE/AAAAP9gDAAAAAAAAAUgBAAAwAAAAMuz70UHC6z8GYiawek6xPwAAAD/3AwAAAAAAAAFJAQAAMAAAACCOaHf6nOs/HByKBz4hrT8AAAA/BwQAAAAAAAABSgEAADAAAAAOMNUcs3frPzR1fu0hl6U/AAAAPxcEAAAAAAAAAUsBAAAwAAAABIGLbw9l6z88djUsvYijPwAAAD8XBAAAAAAAAAFMAQAAMAAAAICp5pi9W+s/RCLUf+HKoD8AAAA/FwQAAAAAAAABTQEAADAAAAB2+pzrGUnrP5hGFn35eJ0/AAAAPyYEAAAAAAAAAU4BAAAwAAAA8iL4FMg/6z+oSIT6L1yZPwAAAD8mBAAAAAAAAAFPAQAAMAAAAOpzrmckLes/uEryd2Y/lT8AAAA/NgQAAAAAAAABUAEAADAAAADgxGS6gBrrP8hMYPWcIpE/AAAAPzYEAAAAAAAAAVEBAAAwAAAA2BUbDd0H6z+w8f2RgsmMPwAAAD9GBAAAAAAAAAFSAQAAMAAAAM5m0V859eo/sEk7OctNhz8AAAA/RgQAAAAAAAABUwEAADAAAADGt4eyleLqP9D12Yzvj4Q/AAAAP1UEAAAAAAAAAVQBAAAwAAAAvAg+BfLP6j+gmy5ocCh+PwAAAD9lBAAAAAAAAAFVAQAAMAAAALRZ9FdOveo/oJsuaHAofj8AAAA/ZQQAAAAAAAABVgEAADAAAAAm0wXUWKHqP6CbLmhwKH4/AAAAP3QEAAAAAAAAAVcBAAAwAAAAHCS8JrWO6j+g82sPuax4PwAAAD+EBAAAAAAAAAFYAQAAMAAAAH0/Okh4Teo/oPNrD7mseD8AAAA/hAQAAAAAAAABWQEAADAAAADmCQIX3x7qP6Dzaw+5rHg/AAAAP5QEAAAAAAAAAVoBAAAwAAAAwk3bYVDU6T+g82sPuax4PwAAAD+UBAAAAAAAAAFbAQAAMAAAACJpWYMTk+k/oJsuaHAofj8AAAA/owQAAAAAAAABXAEAADAAAAAHXHx7KFvpP9CheOAT0oE/AAAAP6MEAAAAAAAAAV0BAAAwAAAAaHf6nOsZ6T/QoXjgE9KBPwAAAD+jBAAAAAAAAAFeAQAAMAAAAE1qHZUA4ug/0PXZjO+PhD8AAAA/swQAAAAAAAABXwEAADAAAACthZu2w6DoP9D12Yzvj4Q/AAAAP7MEAAAAAAAAAWABAAAwAAAAkni+rtho6D/Q9dmM74+EPwAAAD/DBAAAAAAAAAFhAQAAMAAAAG68l/lJHug/0PXZjO+PhD8AAAA/wwQAAAAAAAABYgEAADAAAADP1xUbDd3nP9D12Yzvj4Q/AAAAP9IEAAAAAAAAAWMBAAAwAAAAtMo4EyKl5z/Q9dmM74+EPwAAAD/SBAAAAAAAAAFkAQAAMAAAAKJspbjaf+c/0PXZjO+PhD8AAAA/4gQAAAAAAAABZQEAADAAAACHX8iw70fnP9D12Yzvj4Q/AAAAPwkFAAAAAAAAAWYBAAAwAAAAK4nn64qN5j/Q9dmM74+EPwAAAD8YBQAAAAAAAAFnAQAAMAAAAHGXiAVjFOY/kEVfPl6Hjz8AAAA/GAUAAAAAAAABaAEAADAAAABfOfWqG+/lP8hMYPWcIpE/AAAAPygFAAAAAAAAAWkBAAAwAAAATdthUNTJ5T+4oMGheOCTPwAAAD8oBQAAAAAAAAFqAQAAMAAAADt9zvWMpOU/uPQiTlSelj8AAAA/OAUAAAAAAAABawEAADAAAACu9t9xl4jlP6jytNAdu5o/AAAAPzgFAAAAAAAAAWwBAAAwAAAAnJhMF1Bj5T+YRhZ9+XidPwAAAD9HBQAAAAAAAAFtAQAAMAAAAA4SXpNaR+U/RCLUf+HKoD8AAAA/RwUAAAAAAAABbgEAADAAAACBi28PZSvlP0TMBFbPKaI/AAAAP1cFAAAAAAAAAW8BAAAwAAAA8wSBi28P5T88djUsvYijPwAAAD+GBQAAAAAAAAFwAQAAMAAAAEpxtf+Ou+Q/LMnfmf1UqD8AAAA/hgUAAAAAAAABcQEAADAAAADFmRApPbLkPyRzEHDrs6k/AAAAP4YFAAAAAAAAAXIBAAAwAAAAQcJrUuuo5D8kyChbYmOqPwAAAD+VBQAAAAAAAAFzAQAAMAAAALzqxnuZn+Q/JB1BRtkSqz8AAAA/lQUAAAAAAAABdAEAADAAAAA4EyKlR5bkPxzHcRzHcaw/AAAAP5UFAAAAAAAAAXUBAAAwAAAAL2TY96OD5D8cHIoHPiGtPwAAAD+lBQAAAAAAAAF2AQAAMAAAAKqMMyFSeuQ/HHGi8rTQrT8AAAA/pQUAAAAAAAABdwEAADAAAAAmtY5KAHHkPxQb08iiL68/AAAAP7UFAAAAAAAAAXgBAAAwAAAAHQZFnVxe5D8UcOuzGd+vPwAAAD+1BQAAAAAAAAF5AQAAMAAAAJguoMYKVeQ/huKBT0hHsD8AAAA/xAUAAAAAAAABegEAADAAAAAUV/vvuEvkP4Y3mjq/9rA/AAAAP8QFAAAAAAAAAXsBAAAwAAAAC6ixQhU55D+CjLIlNqaxPwAAAD/UBQAAAAAAAAF8AQAAMAAAAIbQDGzDL+Q/guHKEK1Vsj8AAAA/1AUAAAAAAAABfQEAADAAAAAC+WeVcSbkPwIMV4ZorbI/AAAAP+MFAAAAAAAAAX4BAAAwAAAA+Uke6M0T5D/+YG9x31yzPwAAAD/jBQAAAAAAAAF/AQAAMAAAAPCa1DoqAeQ//rWHXFYMtD8AAAA/8wUAAAAAAAABgAEAADAAAADn64qNhu7jP/oKoEfNu7Q/AAAAPxIGAAAAAAAAAYEBAAAwAAAAULZSXO2/4z/2tNAduxq2PwAAAD8SBgAAAAAAAAGCAQAAMAAAAEcHCa9JreM/8gnpCDLKtj8AAAA/EgYAAAAAAAABgwEAADAAAADDL2TY96PjP/JeAfSoebc/AAAAPzIGAAAAAAAAAYQBAAAwAAAAuoAaK1SR4z9u3qVU24C4PwAAAD8yBgAAAAAAAAGFAQAAMAAAALHR0H2wfuM/7ggyypbYuD8AAAA/MgYAAAAAAAABhgEAADAAAAAs+iunXnXjP+pdSrUNiLk/AAAAP0EGAAAAAAAAAYcBAAAwAAAAqCKH0Axs4z9qiNYqyd+5PwAAAD9BBgAAAAAAAAGIAQAAMAAAACNL4vm6YuM/Zt3uFUCPuj8AAAA/UQYAAAAAAAABiQEAADAAAACfcz0jaVnjP+YHe4v75ro/AAAAP1EGAAAAAAAAAYoBAAAwAAAAGpyYTBdQ4z/iXJN2cpa7PwAAAD9gBgAAAAAAAAGLAQAAMAAAAJbE83XFRuM/Yocf7C3uuz8AAAA/YAYAAAAAAAABjAEAADAAAAAR7U6fcz3jP17cN9eknbw/AAAAP3AGAAAAAAAAAY0BAAAwAAAAjRWqyCE04z/eBsRMYPW8PwAAAD+ABgAAAAAAAAGOAQAAMAAAAI0VqsghNOM/WoZorZL8vT8AAAA/gAYAAAAAAAABjwEAADAAAAAIPgXyzyrjP9qw9CJOVL4/AAAAP48GAAAAAAAAAZABAAAwAAAACD4F8s8q4z9a24CYCay+PwAAAD+PBgAAAAAAAAGRAQAAMAAAAIRmYBt+IeM/1gUNDsUDvz8AAAA/rwYAAAAAAAABkgEAADAAAAD/jrtELBjjPynt5Cw3XcA/AAAAP74GAAAAAAAAAZMBAAAwAAAA/467RCwY4z9nAqvnFInAPwAAAD++BgAAAAAAAAGUAQAAMAAAAP+Ou0QsGOM/pxdxovK0wD8AAAA/vgYAAAAAAAABlQEAADAAAAD/jrtELBjjP+csN13Q4MA/AAAAP84GAAAAAAAAAZYBAAAwAAAA/467RCwY4z9lV8PSizjBPwAAAD/dBgAAAAAAAAGXAQAAMAAAAP+Ou0QsGOM/pWyJjWlkwT8AAAA/3QYAAAAAAAABmAEAADAAAAD/jrtELBjjP+WBT0hHkME/AAAAPwwHAAAAAAAAAZkBAAAwAAAA/467RCwY4z9bqyR/Z/bDPwAAAD8cBwAAAAAAAAGaAQAAMAAAAP+Ou0QsGOM/1yrJ35n9xD8AAAA/LAcAAAAAAAABmwEAADAAAACEZmAbfiHjP5VqGxAzgcU/AAAAPywHAAAAAAAAAZwBAAAwAAAAhGZgG34h4z9Tqm1AzATGPwAAAD8sBwAAAAAAAAGdAQAAMAAAAIRmYBt+IeM/U/+FK0O0xj8AAAA/LAcAAAAAAAABngEAADAAAACEZmAbfiHjP49pZNGXj8c/AAAAPywHAAAAAAAAAZ8BAAAwAAAACD4F8s8q4z9PqbYBMRPIPwAAAD88BwAAAAAAAAGgAQAAMAAAAI0VqsghNOM/DekIMsqWyD8AAAA/PAcAAAAAAAABoQEAADAAAACNFarIITTjPwk+IR1BRsk/AAAAP0sHAAAAAAAAAaIBAAAwAAAAEe1On3M94z/HfXNN2snJPwAAAD9rBwAAAAAAAAGjAQAAMAAAAJ9zPSNpWeM/wXy8Dj/Yyz8AAAA/awcAAAAAAAABpAEAADAAAACfcz0jaVnjP7/R1Pm1h8w/AAAAP3oHAAAAAAAAAaUBAAAwAAAAqCKH0Axs4z89UXla6I7NPwAAAD+KBwAAAAAAAAGmAQAAMAAAACz6K6dedeM/d7tXAD1qzj8AAAA/igcAAAAAAAABpwEAADAAAAC6gBorVJHjPzpd0OBQPNA/AAAAP5oHAAAAAAAAAagBAAAwAAAAPli/Aaaa4z+4h1xWDJTQPwAAAD+aBwAAAAAAAAGpAQAAMAAAAEcHCa9JreM/NrLoy8fr0D8AAAA/2AcAAAAAAAABqgEAADAAAADVjfcyP8njP/TxOvxgb9E/AAAAPxcIAAAAAAAAAasBAAAwAAAA8JrUOioB5D/UEWSULbHRPwAAAD82CAAAAAAAAAGsAQAAMAAAAEpxtf+Ou+Q/9PE6/GBv0T8AAAA/RQgAAAAAAAABrQEAADAAAABTIP+sMs7kP1bn1x5yWdE/AAAAP0UIAAAAAAAAAa4BAAAwAAAA4KbtMCjq5D+23HRBg0PRPwAAAD9FCAAAAAAAAAGvAQAAMAAAAOlVN97L/OQ/FtIRZJQt0T8AAAA/RQgAAAAAAAABsAEAADAAAABvLdy0HQblP3bHroalF9E/AAAAP1UIAAAAAAAACw==</ink>
</athena>
</file>

<file path=customXml/item4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CuDwAAAAAAAAX2////DEFjdGlvblR5cGVWMQEAAAAHdmFsdWVfXwAIAgAAAAAAAAABBQAAAAQAAAAJCwAAAAkMAAAA4hwAAAAAAAAB8/////b///8AAAAAAQYAAAAEAAAACQ4AAAAJDwAAAFsgAAAAAAAAAfD////2////AAAAAAUHAAAADUNsZWFyQ2FudmFzVjECAAAACVN0YXJ0VGltZQRUeXBlAAQQDEFjdGlvblR5cGVWMQIAAAACAAAAtzQAAAAAAAAB7/////b///8AAAAABQgAAAAPUGVuQXR0cmlidXRlc1YxCgAAAAdfY29sb3JBB19jb2xvclIHX2NvbG9yRwdfY29sb3JCCkZpdFRvQ3VydmUGSGVpZ2h0Dklnbm9yZVByZXNzdXJlDUlzSGlnaGxpZ2h0ZXIFU2hhcGUFV2lkdGgAAAAAAAAAAAQAAgICAgEGAQEMQnJ1c2hTaGFwZVYxAgAAAAYCAAAA/wCeSQAAAAAAAAAiQAAABe7///8MQnJ1c2hTaGFwZVYxAQAAAAd2YWx1ZV9fAAgCAAAAAQAAAAAAAAAAACJABQkAAAAKSW5rVHJhY2VWMQMAAAANTGlzdGAxK19pdGVtcwxMaXN0YDErX3NpemUPTGlzdGAxK192ZXJzaW9uBAAAGFNoYXJlZC5JbmtpbmcuSW5rUG9pbnRbXQIAAAAICAIAAAAJEwAAAAUBAAAFAQAAAQsAAAAIAAAA/wCeSQAAAAAAAAAiQAAAAez////u////AQAAAAAAAAAAACJAAQwAAAAJAAAACRUAAAAgAAAAIAAAAAEOAAAACAAAAP8AnkkAAAAAAAAAIkAAAAHq////7v///wEAAAAAAAAAAAAiQAEPAAAACQAAAAkXAAAAIgAAACIAAAAHEwAAAAABAAAAAAI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N+wcVAAAAAAEAAAAgAAAABApJbmtQb2ludFYxAgAAAAkdAQAACR4BAAAJHwEAAAkgAQAACSEBAAAJIgEAAAkjAQAACSQBAAAJJQEAAAkmAQAACScBAAAJKAEAAAkpAQAACSoBAAAJKwEAAAksAQAACS0BAAAJLgEAAAkvAQAACTABAAAJMQEAAAkyAQAACTMBAAAJNAEAAAk1AQAACTYBAAAJNwEAAAk4AQAACTkBAAAJOgEAAAk7AQAACTwBAAAHFwAAAAABAAAAQAAAAAQKSW5rUG9pbnRWMQIAAAAJPQEAAAk+AQAACT8BAAAJQAEAAAlBAQAACUIBAAAJQwEAAAlEAQAACUUBAAAJRgEAAAlHAQAACUgBAAAJSQEAAAlKAQAACUsBAAAJTAEAAAlNAQAACU4BAAAJTwEAAAlQAQAACVEBAAAJUgEAAAlTAQAACVQBAAAJVQEAAAlWAQAACVcBAAAJWAEAAAlZAQAACVoBAAAJWwEAAAlcAQAACV0BAAAJXgEAAA0eBRgAAAAKSW5rUG9pbnRWMQQAAAABWAFZDlByZXNzdXJlRmFjdG9yCVRpbWVTdGFtcAAAAAAGBgsQAgAAABHAs7J2S+A/qKWlpaWl5T8AAAA/AAAAAAAAAAABGQAAABgAAACjI/i9O1zgP6ilpaWlpeU/AAAAPz4AAAAAAAAAARoAAAAYAAAAbFWaQ55k4D+opaWlpaXlPwAAAD8+AAAAAAAAAAEbAAAAGAAAADWHPMkAbeA/qKWlpaWl5T8AAAA/TgAAAAAAAAABHAAAABgAAACQHCNaKIbgP3gFNO7WeeU/AAAAP04AAAAAAAAAAR0AAAAYAAAAIYBnZe2W4D9IZcI2CE7lPwAAAD9OAAAAAAAAAAEeAAAAGAAAAHwVTvYUsOA/SGXCNghO5T8AAAA/0gAAAAAAAAABHwAAABgAAAB3hwuU25rhP2DCNghOZeI/AAAAP+EAAAAAAAAAASAAAAAYAAAAm06UqmW84T8wYRsEpzLhPwAAAD8BAQAAAAAAAAEhAAAAGAAAAC2y2LUqzeE/gOBUJmyD4D8AAAA/AQEAAAAAAAABIgAAABgAAAD243o7jdXhPyigcbfOK+A/AAAAPwEBAAAAAAAAASMAAAAYAAAA9uN6O43V4T9QfzkixVDfPwAAAD8BAQAAAAAAAAEkAAAAGAAAAMAVHcHv3eE/oP5yRIqh3j8AAAA/IAEAAAAAAAABJQAAABgAAADAFR3B793hP/B9rGZP8t0/AAAAPyABAAAAAAAAASYAAAAYAAAAwBUdwe/d4T9A/eWIFEPdPwAAAD8gAQAAAAAAAAEnAAAAGAAAAMAVHcHv3eE/8LwCGnfr3D8AAAA/IAEAAAAAAAABKAAAABgAAADAFR3B793hPzA8PDw8PNw/AAAAPy8BAAAAAAAAASkAAAAYAAAAwBUdwe/d4T+Qu3VeAY3bPwAAAD8/AQAAAAAAAAEqAAAAGAAAAMAVHcHv3eE/MHuS72M12z8AAAA/TwEAAAAAAAABKwAAABgAAABkgDYwyMThP4A5IsVQf9k/AAAAP14BAAAAAAAAASwAAAAYAAAACetPn6Cr4T/AuFvnFdDYPwAAAD9eAQAAAAAAAAEtAAAAGAAAAK5VaQ55kuE/cLfOK6Bx1z8AAAA/bgEAAAAAAAABLgAAABgAAAB6zixFeCXhP2B00UUXXdQ/AAAAP34BAAAAAAAAAS8AAAAYAAAA+3G9ncbq4D+gMmEbBKfSPwAAAD9+AQAAAAAAAAEwAAAAGAAAAHwVTvYUsOA/UDHUX45I0T8AAAA/jQEAAAAAAAABMQAAABgAAAB/XG+nsTrgP4BeAY27dc4/AAAAP50BAAAAAAAAATIAAAAYAAAAAAAAAAAA4D/A3TqvgMbNPwAAAD+dAQAAAAAAAAEzAAAAGAAAACYOqscmrN8/YNyt8wpozD8AAAA/nQEAAAAAAAABNAAAABgAAABMHFSPTVjfPwDbIDiVCcs/AAAAP6wBAAAAAAAAATUAAAAYAAAA4Ma5S6/z3j9gWlpaWlrKPwAAAD+sAQAAAAAAAAE2AAAAGAAAAJo4qB6bsN4/4FjNnuT7yD8AAAA/vAEAAAAAAAABNwAAABgAAABSqpbxhm3eP6BXQONuncc/AAAAP7wBAAAAAAAAATgAAAAYAAAAdrhAua0Z3j/g1nkFNO7GPwAAAD/MAQAAAAAAAAE5AAAAGAAAAJzG6oDUxd0/gNXsSb6PxT8AAAA/2wEAAAAAAAABOgAAABgAAAAwcVA9NmHdPyDUX45IMcQ/AAAAP9sBAAAAAAAAATsAAAAYAAAAWH/6BF0N3T+AU5mwDYLDPwAAAD/bAQAAAAAAAAE8AAAAGAAAAH6NpMyDudw/wNLS0tLSwj8AAAA/6wEAAAAAAAABPQAAABgAAACkm06UqmXcP4DRRRdddME/AAAAP+sBAAAAAAAAAT4AAAAYAAAApuJvRUfw2z/AUH85IsXAPwAAAD/7AQAAAAAAAAE/AAAAGAAAABjGTOseats/QJ1XQONuvT8AAAA/CgIAAAAAAAABQAAAABgAAACscLKngAXbP8CaPcn3sbo/AAAAPwoCAAAAAAAAAUEAAAAYAAAArrfTWB2Q2j/AlyNSDPW3PwAAAD8aAgAAAAAAAAFCAAAAGAAAANTFfSBEPNo/QJUJ2yA4tT8AAAA/GgIAAAAAAAABQwAAABgAAAD60yfoaujZP8CTfB+r2bM/AAAAPykCAAAAAAAAAUQAAAAYAAAA/hpJmQdz2T8AkWKovxyxPwAAAD9JAgAAAAAAAAFFAAAAGAAAACr+VnQEv9c/ABp367wCqj8AAAA/WAIAAAAAAAABRgAAABgAAACa4TMa3DjXPwAXXXTRRac/AAAAP1gCAAAAAAAAAUcAAAAYAAAACsUQwLOy1j+AFEP95YikPwAAAD9YAgAAAAAAAAFIAAAAGAAAAKBvdnwVTtY/gBEphvrLoT8AAAA/aAIAAAAAAAABSQAAABgAAADGfSBEPPrVP4ARKYb6y6E/AAAAP2gCAAAAAAAAAUoAAAAYAAAAyMRB9diE1T8AHh4eHh6ePwAAAD94AgAAAAAAAAFLAAAAGAAAAO7S67z/MNU/AB4eHh4enj8AAAA/eAIAAAAAAAABTAAAABgAAACCfVF5YczUPwAZ6i9HpJg/AAAAP3gCAAAAAAAAAU0AAAAYAAAAGCi3NcNn1D8AGeovR6SYPwAAAD+HAgAAAAAAAAFOAAAAGAAAADw2Yf3pE9Q/ABnqL0ekmD8AAAA/lwIAAAAAAAABTwAAABgAAABkRAvFEMDTPwAZ6i9HpJg/AAAAP5cCAAAAAAAAAVAAAAAYAAAAZossdq1K0z8AGeovR6SYPwAAAD+mAgAAAAAAAAFRAAAAGAAAAIyZ1j3U9tI/ABnqL0ekmD8AAAA/pgIAAAAAAAABUgAAABgAAACyp4AF+6LSPwAZ6i9HpJg/AAAAP7YCAAAAAAAAAVMAAAAYAAAAtO6htpct0j8AGeovR6SYPwAAAD+2AgAAAAAAAAFUAAAAGAAAAEqZB3P5yNE/ABnqL0ekmD8AAAA/xgIAAAAAAAABVQAAABgAAABup7E6IHXRPwAZ6i9HpJg/AAAAP8YCAAAAAAAAAVYAAAAYAAAAcu7S67z/0D+AESmG+suhPwAAAD/VAgAAAAAAAAFXAAAAGAAAAAaZOKgem9A/gBRD/eWIpD8AAAA/1QIAAAAAAAABWAAAABgAAAAI4FlZuyXQPwAXXXTRRac/AAAAP+UCAAAAAAAAAVkAAAAYAAAA8YZt/iU/zz+AHJFiqL+sPwAAAD/lAgAAAAAAAAFaAAAAGAAAAD6jwY1zl84/AB+r2ZN8rz8AAAA/9QIAAAAAAAABWwAAABgAAACLvxUdwe/NP4CS72M1e7I/AAAAP/UCAAAAAAAAAVwAAAAYAAAA1ttprA5IzT/Ak3wfq9mzPwAAAD8EAwAAAAAAAAFdAAAAGAAAAEa/RlLmwcw/gJaWlpaWtj8AAAA/BAMAAAAAAAABXgAAABgAAADbaawOSF3MP4CWlpaWlrY/AAAAPxQDAAAAAAAAAV8AAAAYAAAAk9ua4TMazD9AmbANglO5PwAAAD8UAwAAAAAAAAFgAAAAGAAAACiGAJ6Vtcs/wJo9yfexuj8AAAA/IwMAAAAAAAABYQAAABgAAAC8MGZa91DLP8CaPcn3sbo/AAAAPyMDAAAAAAAAAWIAAAAYAAAAUNvLFlnsyj8AnMqEbRC8PwAAAD8zAwAAAAAAAAFjAAAAGAAAAOWFMdO6h8o/QJ1XQONuvT8AAAA/MwMAAAAAAAABZAAAABgAAAB5MJePHCPKP8Ce5PtYzb4/AAAAP0MDAAAAAAAAAWUAAAAYAAAADtv8S36+yT8A0Lhb5xXAPwAAAD9DAwAAAAAAAAFmAAAAGAAAAKKFYgjgWck/wFB/OSLFwD8AAAA/UgMAAAAAAAABZwAAABgAAAA3MMjEQfXIP8BQfzkixcA/AAAAP1IDAAAAAAAAAWgAAAAYAAAAg0wcVI9NyD8AUgz1lyPCPwAAAD9iAwAAAAAAAAFpAAAAGAAAABb3gRDx6Mc/AFIM9Zcjwj8AAAA/cgMAAAAAAAABagAAABgAAACroefMUoTHP8DS0tLS0sI/AAAAP3IDAAAAAAAAAWsAAAAYAAAA+L07XKDcxj+AU5mwDYLDPwAAAD+BAwAAAAAAAAFsAAAAGAAAAIxooRgCeMY/gFOZsA2Cwz8AAAA/gQMAAAAAAAABbQAAABgAAAD8S36+2fHFPyDUX45IMcQ/AAAAP5EDAAAAAAAAAW4AAAAYAAAAbS9bZLFrxT/gVCZsg+DEPwAAAD+RAwAAAAAAAAFvAAAAGAAAAN0SOAqJ5cQ/4FQmbIPgxD8AAAA/kQMAAAAAAAABcAAAABgAAAByvZ3G6oDEP4DV7Em+j8U/AAAAP6ADAAAAAAAAAXEAAAAYAAAABmgDg0wcxD8gVrMn+T7GPwAAAD+gAwAAAAAAAAFyAAAAGAAAAHZL4CgklsM/IFazJ/k+xj8AAAA/sAMAAAAAAAABcwAAABgAAAAK9kXlhTHDPyBWsyf5PsY/AAAAP8ADAAAAAAAAAXQAAAAYAAAAn6CroefMwj/g1nkFNO7GPwAAAD/PAwAAAAAAAAF1AAAAGAAAAA+EiEe/RsI/oFdA426dxz8AAAA/3wMAAAAAAAABdgAAABgAAACAZ2XtlsDBP0DYBsGpTMg/AAAAP+8DAAAAAAAAAXcAAAAYAAAAONlTwIJ9wT9A2AbBqUzIPwAAAD/+AwAAAAAAAAF4AAAAGAAAABQSy6n4W8E/4FjNnuT7yD8AAAA//gMAAAAAAAABeQAAABgAAADxSkKTbjrBP+BYzZ7k+8g/AAAAPw4EAAAAAAAAAXoAAAAYAAAAzYO5fOQYwT/gWM2e5PvIPwAAAD8OBAAAAAAAAAF7AAAAGAAAAIT1p0/Q1cA/oNmTfB+ryT8AAAA/DgQAAAAAAAABfAAAABgAAAA8Z5YivJLAP6DZk3wfq8k/AAAAPx0EAAAAAAAAAX0AAAAYAAAA9diE9adPwD+g2ZN8H6vJPwAAAD8dBAAAAAAAAAF+AAAAGAAAABIH1WMT1r8/YFpaWlpayj8AAAA/LQQAAAAAAAABfwAAABgAAAD0zY6vwsm+PwDbIDiVCcs/AAAAPz0EAAAAAAAAAYAAAAAYAAAAZLFrVZpDvj8A2yA4lQnLPwAAAD9MBAAAAAAAAAGBAAAAGAAAANSUSPtxvb0/wFvnFdC4yz8AAAA/TAQAAAAAAAABggAAABgAAAD96RN0NfS8P8Bb5xXQuMs/AAAAP1wEAAAAAAAAAYMAAAAYAAAAbs3wGQ1uvD/AW+cV0LjLPwAAAD9cBAAAAAAAAAGEAAAAGAAAAJUivJLQpLs/YNyt8wpozD8AAAA/bAQAAAAAAAABhQAAABgAAAC+d4cLlNu6PwBddNFFF80/AAAAP2wEAAAAAAAAAYYAAAAYAAAAnz5BV0PPuT8AXXTRRRfNPwAAAD+aBAAAAAAAAAGHAAAAGAAAANKvkZR5MLc/gF4Bjbt1zj8AAAA/mgQAAAAAAAABiAAAABgAAAD5BF0NPWe2PyDfx2r2JM8/AAAAP8YEAAAAAAAAAYkAAAAYAAAAS6/z/sPUtD/AX45IMdTPPwAAAD/GBAAAAAAAAAGKAAAAGAAAALyS0KSbTrQ/QHAqE7ZB0D8AAAA/1QQAAAAAAAABiwAAABgAAAB0BL93hwu0P0BwKhO2QdA/AAAAP9UEAAAAAAAAAYwAAAAYAAAA5eebHV+Fsz9AcCoTtkHQPwAAAD/lBAAAAAAAAAGNAAAAGAAAAFXLeMM2/7I/QHAqE7ZB0D8AAAA/5QQAAAAAAAABjgAAABgAAAANPWeWIryyP5CwDYJTmdA/AAAAP/UEAAAAAAAAAY8AAAAYAAAANZIyD+bysT+QsA2CU5nQPwAAAD/1BAAAAAAAAAGQAAAAGAAAAKZ1D7W9bLE/kLANglOZ0D8AAAA/BAUAAAAAAAABkQAAABgAAAAXWexaleawP5CwDYJTmdA/AAAAPxQFAAAAAAAAAZIAAAAYAAAAP66301gdsD+QsA2CU5nQPwAAAD8UBQAAAAAAAAGTAAAAGAAAAPA/TE2JtK8/8PDw8PDw0D8AAAA/FAUAAAAAAAABlAAAABgAAABA6uI+ECKuP/Dw8PDw8NA/AAAAPyMFAAAAAAAAAZUAAAAYAAAAILGcir8VrT/w8PDw8PDQPwAAAD8zBQAAAAAAAAGWAAAAGAAAAJKUeTCXj6w/8PDw8PDw0D8AAAA/QwUAAAAAAAABlwAAABgAAACkzIO5fOSoP5Bxt84roNE/AAAAP0MFAAAAAAAAAZgAAAAYAAAAFLBgX1ReqD+QcbfOK6DRPwAAAD9SBQAAAAAAAAGZAAAAGAAAAGZa91Dby6Y/8LGaPcn30T8AAAA/UgUAAAAAAAABmgAAABgAAADWPdT2skWmP/Cxmj3J99E/AAAAP2IFAAAAAAAAAZsAAAAYAAAAKOhq6DmzpD9Q8n2sZk/SPwAAAD9yBQAAAAAAAAGcAAAAGAAAAAivJDTppqM/UPJ9rGZP0j8AAAA/cgUAAAAAAAABnQAAABgAAADpdd5/mJqiP6AyYRsEp9I/AAAAP3IFAAAAAAAAAZ4AAAAYAAAAyjyYy0eOoT8Ac0SKof7SPwAAAD+gBQAAAAAAAAGfAAAAGAAAAPhb0RH83p0/ULMn+T5W0z8AAAA/oAUAAAAAAAABoAAAABgAAAC66USpWsabP1CzJ/k+VtM/AAAAP7AFAAAAAAAAAaEAAAAYAAAAnLD+9Am6mj9Qsyf5PlbTPwAAAD+wBQAAAAAAAAGiAAAAGAAAAHp3uEC5rZk/oPMKaNyt0z8AAAA/sAUAAAAAAAABowAAABgAAAA+BSzYF5WXP6DzCmjcrdM/AAAAP8AFAAAAAAAAAaQAAAAYAAAAHszlI8eIlj+g8wpo3K3TPwAAAD/ABQAAAAAAAAGlAAAAGAAAAN9ZWbslcJQ/ADTu1nkF1D8AAAA/zwUAAAAAAAABpgAAABgAAACh58xShFeSPwA07tZ5BdQ/AAAAP98FAAAAAAAAAacAAAAYAAAAgq6GnjNLkT8ANO7WeQXUPwAAAD/vBQAAAAAAAAGoAAAAGAAAAIZ49GskZY4/YHTRRRdd1D8AAAA/7wUAAAAAAAABqQAAABgAAABKBmgDg0yMP2B00UUXXdQ/AAAAP/4FAAAAAAAAAaoAAAAYAAAASgZoA4NMjD+wtLS0tLTUPwAAAD8OBgAAAAAAAAGrAAAAGAAAAEoGaAODTIw/APWXI1IM1T8AAAA/PQYAAAAAAAABrAAAABgAAAAKlNua4TOKP2A1e5LvY9U/AAAAP0wGAAAAAAAAAa0AAAAYAAAAziFPMkAbiD+wdV4BjbvVPwAAAD9cBgAAAAAAAAGuAAAAGAAAAJCvwsmeAoY/ELZBcCoT1j8AAAA/XAYAAAAAAAABrwAAABgAAABQPTZh/emDP3D2JN/HatY/AAAAP2wGAAAAAAAAAbAAAAAYAAAAEsup+FvRgT8Qd+u8AhrXPwAAAD9sBgAAAAAAAAGxAAAAGAAAABLLqfhb0YE/wPexmj3J1z8AAAA/ewYAAAAAAAABsgAAABgAAACksTogdXF/PyA4lQnbINg/AAAAP3sGAAAAAAAAAbMAAAAYAAAALM0hTzJAez8g+T5WsyfZPwAAAD+LBgAAAAAAAAG0AAAAGAAAAK7oCH7vDnc/gDkixVB/2T8AAAA/iwYAAAAAAAABtQAAABgAAACu6Ah+7w53P4D6yxEphto/AAAAP5oGAAAAAAAAAbYAAAAYAAAAMATwrKzdcj8we5LvYzXbPwAAAD+aBgAAAAAAAAG3AAAAGAAAADAE8Kys3XI/MDw8PDw83D8AAAA/qgYAAAAAAAABuAAAABgAAAAwBPCsrN1yP5B8H6vZk9w/AAAAP6oGAAAAAAAAAbkAAAAYAAAAMATwrKzdcj+QPcn3sZrdPwAAAD+6BgAAAAAAAAG6AAAAGAAAADAE8Kys3XI/8H2sZk/y3T8AAAA/ugYAAAAAAAABuwAAABgAAAAwBPCsrN1yP6D+ckSKod4/AAAAP9cGAAAAAAAAAbwAAAAYAAAAMATwrKzdcj8AP1azJ/nePwAAAD/XBgAAAAAAAAG9AAAAGAAAADAE8Kys3XI/UH85IsVQ3z8AAAA/5wYAAAAAAAABvgAAABgAAAAwBPCsrN1yP6C/HJFiqN8/AAAAP+cGAAAAAAAAAb8AAAAYAAAAMATwrKzdcj8AAAAAAADgPwAAAD/3BgAAAAAAAAHAAAAAGAAAADAE8Kys3XI/KKBxt84r4D8AAAA/9wYAAAAAAAABwQAAABgAAAAwBPCsrN1yP1hA426dV+A/AAAAPwYHAAAAAAAAAcIAAAAYAAAAMATwrKzdcj+A4FQmbIPgPwAAAD8GBwAAAAAAAAHDAAAAGAAAADAE8Kys3XI/2CA4lQnb4D8AAAA/FgcAAAAAAAABxAAAABgAAACu6Ah+7w53PwjBqUzYBuE/AAAAPxYHAAAAAAAAAcUAAAAYAAAALM0hTzJAez8wYRsEpzLhPwAAAD8lBwAAAAAAAAHGAAAAGAAAAKSxOiB1cX8/YAGNu3Ve4T8AAAA/JQcAAAAAAAABxwAAABgAAABQPTZh/emDP7BBcCoTtuE/AAAAPzUHAAAAAAAAAcgAAAAYAAAAziFPMkAbiD8QglOZsA3iPwAAAD81BwAAAAAAAAHJAAAAGAAAAAqU25rhM4o/YMI2CE5l4j8AAAA/RQcAAAAAAAABygAAABgAAACGePRrJGWOP7gCGnfrvOI/AAAAP0UHAAAAAAAAAcsAAAAYAAAAoefMUoRXkj8QQ/3liBTjPwAAAD9UBwAAAAAAAAHMAAAAGAAAAMAgEwfVY5M/aIPgVCZs4z8AAAA/ZAcAAAAAAAABzQAAABgAAAAezOUjx4iWP8DDw8PDw+M/AAAAP2QHAAAAAAAAAc4AAAAYAAAAXD5yjGihmD8YBKcyYRvkPwAAAD9kBwAAAAAAAAHPAAAAGAAAAJyw/vQJupo/QKQY6i9H5D8AAAA/dAcAAAAAAAAB0AAAABgAAADaIotdq9KcP6Dk+1jNnuQ/AAAAP3QHAAAAAAAAAdEAAAAYAAAA+FvREfzenT/IhG0QnMrkPwAAAD+DBwAAAAAAAAHSAAAAGAAAABaVF8ZM654/8CTfx2r25D8AAAA/gwcAAAAAAAAB0wAAABgAAAA4zl16nfefPyDFUH85IuU/AAAAP5MHAAAAAAAAAdQAAAAYAAAAqwNSF/eBoD9IZcI2CE7lPwAAAD+iBwAAAAAAAAHVAAAAGAAAADsgdXEfCKE/eAU07tZ55T8AAAA/ogcAAAAAAAAB1gAAABgAAADKPJjLR46hP3gFNO7WeeU/AAAAP6IHAAAAAAAAAdcAAAAYAAAAWVm7JXAUoj+opaWlpaXlPwAAAD+yBwAAAAAAAAHYAAAAGAAAAHmSAdrAIKM/+OWIFEP95T8AAAA/sgcAAAAAAAAB2QAAABgAAAAo6GroObOkPyiG+ssRKeY/AAAAP8IHAAAAAAAAAdoAAAAYAAAAZlr3UNvLpj+Axt06r4DmPwAAAD/CBwAAAAAAAAHbAAAAGAAAAFMi7cf1dqo/2AbBqUzY5j8AAAA/0QcAAAAAAAAB3AAAABgAAABeIynzYC6vP1jnFdC4W+c/AAAAP9EHAAAAAAAAAd0AAAAYAAAADT1nliK8sj+wJ/k+VrPnPwAAAD/hBwAAAAAAAAHeAAAAGAAAAEGTbjpRqrY/OAhOZcI26D8AAAA/8QcAAAAAAAAB3wAAABgAAADKeMM2/5K/PzjJ97GaPek/AAAAPwAIAAAAAAAAAeAAAAAYAAAA7Lz/MDUlwj/AqUzYBsHpPwAAAD8fCAAAAAAAAAHhAAAAGAAAAF+Fkz0FLMg/yGr2JN/H6j8AAAA/LwgAAAAAAAAB4gAAABgAAAAj+L07XKDMP/AKaNyt8+o/AAAAPz8IAAAAAAAAAeMAAAAYAAAAH2p72SKLzT/wCmjcrfPqPwAAAD8/CAAAAAAAAAHkAAAAGAAAAPYUsGBfVM4/8Apo3K3z6j8AAAA/PwgAAAAAAAAB5QAAABgAAACp+FvREfzOP/AKaNyt8+o/AAAAPz8IAAAAAAAAAeYAAAAYAAAAORV/KzqCzz/wCmjcrfPqPwAAAD9OCAAAAAAAAAHnAAAAGAAAAHZ8FU72FNA/8Apo3K3z6j8AAAA/XggAAAAAAAAB6AAAABgAAADi0a+RlHnQP/AKaNyt8+o/AAAAP14IAAAAAAAAAekAAAAYAAAA4IqO4Pfu0D/IavYk38fqPwAAAD9uCAAAAAAAAAHqAAAAGAAAAG6nsTogddE/yGr2JN/H6j8AAAA/fQgAAAAAAAAB6wAAABgAAAD+w9SUSPvRP8hq9iTfx+o/AAAAP5wIAAAAAAAAAewAAAAYAAAAgDYwyMRB1T/IavYk38fqPwAAAD+sCAAAAAAAAAHtAAAAGAAAACxFeCWhSdc/yGr2JN/H6j8AAAA/rAgAAAAAAAAB7gAAABgAAAC4GnrOLEXYP8hq9iTfx+o/AAAAP6wIAAAAAAAAAe8AAAAYAAAA2lPAgn1R2T/IavYk38fqPwAAAD+8CAAAAAAAAAHwAAAAGAAAANTFfSBEPNo/yGr2JN/H6j8AAAA/vAgAAAAAAAAB8QAAABgAAACscLKngAXbP8hq9iTfx+o/AAAAP8sIAAAAAAAAAfIAAAAYAAAAOo3VAamL2z/IavYk38fqPwAAAD/LCAAAAAAAAAHzAAAAGAAAADhGtFAMAdw/yGr2JN/H6j8AAAA/2wgAAAAAAAAB9AAAABgAAAASOAqJ5VTcP8hq9iTfx+o/AAAAP9sIAAAAAAAAAfUAAAAYAAAANv+Sn2923D/IavYk38fqPwAAAD/rCAAAAAAAAAH2AAAAGAAAAOwpYMG+qNw/yGr2JN/H6j8AAAA/6wgAAAAAAAAB9wAAABgAAAB+jaTMg7ncP5jKhG0QnOo/AAAAP/oIAAAAAAAAAfgAAAAYAAAAolQt4w3b3D+YyoRtEJzqPwAAAD/6CAAAAAAAAAH5AAAAGAAAADS4ce7S69w/mMqEbRCc6j8AAAA/CgkAAAAAAAAB+gAAABgAAADGG7b5l/zcP3AqE7ZBcOo/AAAAPxkJAAAAAAAAAfsAAAAYAAAAWH/6BF0N3T9wKhO2QXDqPwAAAD8ZCQAAAAAAAAH8AAAAGAAAAOriPhAiHt0/cCoTtkFw6j8AAAA/GQkAAAAAAAAB/QAAABgAAAB8RoMb5y7dP3AqE7ZBcOo/AAAAPykJAAAAAAAAAf4AAAAYAAAAoA0MMnFQ3T9wKhO2QXDqPwAAAD85CQAAAAAAAAH/AAAAGAAAAMLUlEj7cd0/cCoTtkFw6j8AAAA/OQkAAAAAAAABAAEAABgAAADmmx1fhZPdP3AqE7ZBcOo/AAAAPzkJAAAAAAAAAQEBAAAYAAAACmOmdQ+13T9wKhO2QXDqPwAAAD9ICQAAAAAAAAECAQAAGAAAAC4qL4yZ1t0/cCoTtkFw6j8AAAA/SAkAAAAAAAABAwEAABgAAADAjXOXXufdP3AqE7ZBcOo/AAAAP1gJAAAAAAAAAQQBAAAYAAAAUvG3oiP43T9wKhO2QXDqPwAAAD9YCQAAAAAAAAEFAQAAGAAAAHa4QLmtGd4/cCoTtkFw6j8AAAA/aAkAAAAAAAABBgEAABgAAAAKHIXEcireP3AqE7ZBcOo/AAAAP2gJAAAAAAAAAQcBAAAYAAAALuMN2/xL3j9wKhO2QXDqPwAAAD93CQAAAAAAAAEIAQAAGAAAAFKqlvGGbd4/cCoTtkFw6j8AAAA/hwkAAAAAAAABCQEAABgAAAB2cR8IEY/eP3AqE7ZBcOo/AAAAP4cJAAAAAAAAAQoBAAAYAAAAmjioHpuw3j9wKhO2QXDqPwAAAD+WCQAAAAAAAAELAQAAGAAAAE5jdUDq4t4/cCoTtkFw6j8AAAA/lgkAAAAAAAABDAEAABgAAAAEjkJiORXfP3AqE7ZBcOo/AAAAP5YJAAAAAAAAAQ0BAAAYAAAAurgPhIhH3z9wKhO2QXDqPwAAAD+mCQAAAAAAAAEOAQAAGAAAAAJHIbGcit8/cCoTtkFw6j8AAAA/tgkAAAAAAAABDwEAABgAAABunLv0Ou/fP3AqE7ZBcOo/AAAAP8UJAAAAAAAAARABAAAYAAAAtirNIU8y4D9wKhO2QXDqPwAAAD/FCQAAAAAAAAERAQAAGAAAAP643k5jdeA/mMqEbRCc6j8AAAA/1QkAAAAAAAABEgEAABgAAABFR/B7d7jgP/AKaNyt8+o/AAAAP9UJAAAAAAAAARMBAAAYAAAAjdUBqYv74D8Yq9mTfB/rPwAAAD/0CQAAAAAAAAEUAQAAGAAAAPbjejuN1eE/GKvZk3wf6z8AAAA/BAoAAAAAAAABFQEAABgAAABz+cgxooXiPxir2ZN8H+s/AAAAPyMKAAAAAAAAARYBAAAYAAAAhLl85BjR4j9wKhO2QXDqPwAAAD8zCgAAAAAAAAEXAQAAGAAAAN9OY3VA6uI/GOovR6QY6j8AAAA/MwoAAAAAAAABGAEAABgAAACogAX7ovLiP/BJvo/V7Ok/AAAAPzMKAAAAAAAAARkBAAAYAAAAcbKngAX74j/AqUzYBsHpPwAAAD+BCgAAAAAAAAEaAQAAGAAAAF2r0hzyJOM/6IgUQ/3l6D8AAAA/kAoAAAAAAAABGwEAABgAAABdq9Ic8iTjP7jooosuuug/AAAAP90KAAAAAAAAARwBAAAYAAAAXavSHPIk4z+ISDHUX47oPwAAAD/dCgAAAAAAAAEdAQAAGAAAAMJcPnKMaOE/8GM1e5Lv4z8AAAA/AAAAAAAAAAABHgEAABgAAAD5KpzsKWDhP8DDw8PDw+M/AAAAPwAAAAAAAAAAAR8BAAAYAAAA+Sqc7Clg4T+YI1IM9ZfjPwAAAD8AAAAAAAAAAAEgAQAAGAAAADD5+WbHV+E/mCNSDPWX4z8AAAA/DwAAAAAAAAABIQEAABgAAABnx1fhZE/hP2iD4FQmbOM/AAAAPx8AAAAAAAAAASIBAAAYAAAA+Sqc7Clg4T9og+BUJmzjPwAAAD+sAAAAAAAAAAEjAQAAGAAAAOUjx4gWiuE/aIPgVCZs4z8AAAA/rAAAAAAAAAABJAEAABgAAAD243o7jdXhP5gjUgz1l+M/AAAAP7sAAAAAAAAAASUBAAAYAAAAvc77D1NT4j8YBKcyYRvkPwAAAD+7AAAAAAAAAAEmAQAAGAAAAN9OY3VA6uI/oOT7WM2e5D8AAAA/uwAAAAAAAAABJwEAABgAAABbZLFrVZrjPyDFUH85IuU/AAAAP8sAAAAAAAAAASgBAAAYAAAAad1DbS9b5D94BTTu1nnlPwAAAD/bAAAAAAAAAAEpAQAAGAAAANPrvP8wNeU/+OWIFEP95T8AAAA/2wAAAAAAAAABKgEAABgAAABzyJMM0AbmP/jliBRD/eU/AAAAP+oAAAAAAAAAASsBAAAYAAAA3NYMn9Hg5j8ohvrLESnmPwAAAD/6AAAAAAAAAAEsAQAAGAAAAH2z46twsuc/KIb6yxEp5j8AAAA/+gAAAAAAAAABLQEAABgAAAAdkLq4D4ToP1gmbIPgVOY/AAAAP/oAAAAAAAAAAS4BAAAYAAAA9TrvP0xN6T9YJmyD4FTmPwAAAD8JAQAAAAAAAAEvAQAAGAAAAAO0gUEmDuo/WCZsg+BU5j8AAAA/CQEAAAAAAAABMAEAABgAAAASLRRDAM/qP6hmT/J9rOY/AAAAPxkBAAAAAAAAATEBAAAYAAAAjUJiORV/6z+oZk/yfazmPwAAAD8ZAQAAAAAAAAEyAQAAGAAAAApYsC8qL+w/2AbBqUzY5j8AAAA/KQEAAAAAAAABMwEAABgAAAD1Cboaes7sP9gGwalM2OY/AAAAPykBAAAAAAAAATQBAAAYAAAA37vDBcpt7T/YBsGpTNjmPwAAAD84AQAAAAAAAAE1AQAAGAAAADgKieVU/O0/AKcyYRsE5z8AAAA/SAEAAAAAAAABNgEAABgAAAA1w2c0uHHuP1jnFdC4W+c/AAAAP0gBAAAAAAAAATcBAAAYAAAAa0qk/bje7j+Ah4eHh4fnPwAAAD9IAQAAAAAAAAE4AQAAGAAAAHsKWLAvKu8/sCf5Plaz5z8AAAA/WAEAAAAAAAABOQEAABgAAADCmGndQ23vP7An+T5Ws+c/AAAAP1gBAAAAAAAAAToBAAAYAAAACid7Cliw7z8IaNyt8wroPwAAAD9nAQAAAAAAAAE7AQAAGAAAAGW8YZt/ye8/YKi/HJFi6D8AAAA/ZwEAAAAAAAABPAEAABgAAAD3H6amRNrvP2CovxyRYug/AAAAP7QBAAAAAAAAAT0BAAAYAAAAly2y2LUq7T8QQ/3liBTjPwAAAD8AAAAAAAAAAAE+AQAAGAAAAAXKbc3wGe0/EEP95YgU4z8AAAA/LwAAAAAAAAABPwEAABgAAACrNIc8yQDtPxBD/eWIFOM/AAAAPy8AAAAAAAAAAUABAAAYAAAAh23+JT/f7D84426dV0DjPwAAAD8+AAAAAAAAAAFBAQAAGAAAAJp004lStew/mCNSDPWX4z8AAAA/PgAAAAAAAAABQgEAABgAAAAcGGTioHrsP/BjNXuS7+M/AAAAP04AAAAAAAAAAUMBAAAYAAAAZu2WwFFI7D9ApBjqL0fkPwAAAD9eAAAAAAAAAAFEAQAAGAAAAOaQJxmgDew/yIRtEJzK5D8AAAA/XgAAAAAAAAABRQEAABgAAABoNLhx7tLrP0hlwjYITuU/AAAAP20AAAAAAAAAAUYBAAAYAAAAH6amRNqP6z94BTTu1nnlPwAAAD9tAAAAAAAAAAFHAQAAGAAAAFm7JXAUEus/KIb6yxEp5j8AAAA/fQAAAAAAAAABSAEAABgAAAASLRRDAM/qP6hmT/J9rOY/AAAAP30AAAAAAAAAAUkBAAAYAAAAXAJHIbGc6j8wR6QY6i/nPwAAAD+NAAAAAAAAAAFKAQAAGAAAANyl13n/Yeo/WOcV0Lhb5z8AAAA/jQAAAAAAAAABSwEAABgAAADwrKzdEjjqP7An+T5Ws+c/AAAAP5wAAAAAAAAAAUwBAAAYAAAAlRfGTOse6j8IaNyt8wroPwAAAD+sAAAAAAAAAAFNAQAAGAAAAAO0gUEmDuo/YKi/HJFi6D8AAAA/rAAAAAAAAAABTgEAABgAAABxUD02Yf3pP4hIMdRfjug/AAAAP7sAAAAAAAAAAU8BAAAYAAAAqB6bsP706T+ISDHUX47oPwAAAD/LAAAAAAAAAAFQAQAAGAAAAKgem7D+9Ok/6IgUQ/3l6D8AAAA/KQEAAAAAAAABUQEAABgAAAA6gt+7wwXqP2hpaWlpaek/AAAAPykBAAAAAAAAAVIBAAAYAAAAlRfGTOse6j/wSb6P1ezpPwAAAD84AQAAAAAAAAFTAQAAGAAAALjeTmN1QOo/yGr2JN/H6j8AAAA/OAEAAAAAAAABVAEAABgAAACm13n/YWrqP0hLS0tLS+s/AAAAP0gBAAAAAAAAAVUBAAAYAAAAyp4CFuyL6j/4yxEphvrrPwAAAD9IAQAAAAAAAAFWAQAAGAAAACQ06aYTpeo/qEzYBsGp7D8AAAA/WAEAAAAAAAABVwEAABgAAAASLRRDAM/qP1jNnuT7WO0/AAAAP1gBAAAAAAAAAVgBAAAYAAAANfScWYrw6j/YrfMKaNztPwAAAD9nAQAAAAAAAAFZAQAAGAAAACHtx/V2Gus/YI5IMdRf7j8AAAA/ZwEAAAAAAAABWgEAABgAAAB9gq6GnjPrP7jOK6Bxt+4/AAAAP3cBAAAAAAAAAVsBAAAYAAAAD+bykWNE6z8QDw8PDw/vPwAAAD93AQAAAAAAAAFcAQAAGAAAAGl72SKLXes/EA8PDw8P7z8AAAA/hwEAAAAAAAABXQEAABgAAABpe9kii13rPzivgMbdOu8/AAAAP4cBAAAAAAAAAV4BAAAYAAAAM617qO1l6z84r4DG3TrvPwAAAD+WAQAAAAAAAAs=</ink>
</athena>
</file>

<file path=customXml/item44.xml><?xml version="1.0" encoding="utf-8"?>
<athena xmlns="http://schemas.microsoft.com/edu/athena" version="0.1.2681.0">
  <timings duration="45953"/>
</athena>
</file>

<file path=customXml/item45.xml><?xml version="1.0" encoding="utf-8"?>
<athena xmlns="http://schemas.microsoft.com/edu/athena" version="0.1.2681.0">
  <media streamable="true" recordStart="874558" recordEnd="879282" recordLength="1299322" start="874558" end="879282" audioFormat="{00001610-0000-0010-8000-00AA00389B71}" audioRate="44100" muted="false" volume="0.8" fadeIn="0" fadeOut="0" videoFormat="{34363248-0000-0010-8000-00AA00389B71}" videoRate="30" videoWidth="960" videoHeight="720"/>
</athena>
</file>

<file path=customXml/item46.xml><?xml version="1.0" encoding="utf-8"?>
<athena xmlns="http://schemas.microsoft.com/edu/athena" version="0.1.2681.0">
  <media streamable="true" recordStart="661943" recordEnd="731940" recordLength="1299322" start="661943" end="731940" audioFormat="{00001610-0000-0010-8000-00AA00389B71}" audioRate="44100" muted="false" volume="0.8" fadeIn="0" fadeOut="0" videoFormat="{34363248-0000-0010-8000-00AA00389B71}" videoRate="30" videoWidth="960" videoHeight="720"/>
</athena>
</file>

<file path=customXml/item47.xml><?xml version="1.0" encoding="utf-8"?>
<athena xmlns="http://schemas.microsoft.com/edu/athena" version="0.1.2681.0">
  <media streamable="true" recordStart="933164" recordEnd="979117" recordLength="1299322" start="933164" end="979117" audioFormat="{00001610-0000-0010-8000-00AA00389B71}" audioRate="44100" muted="false" volume="0.8" fadeIn="0" fadeOut="0" videoFormat="{34363248-0000-0010-8000-00AA00389B71}" videoRate="30" videoWidth="960" videoHeight="720"/>
</athena>
</file>

<file path=customXml/item48.xml><?xml version="1.0" encoding="utf-8"?>
<athena xmlns="http://schemas.microsoft.com/edu/athena" version="0.1.2681.0">
  <media streamable="true" recordStart="731940" recordEnd="806876" recordLength="1299322" start="731940" end="806876" audioFormat="{00001610-0000-0010-8000-00AA00389B71}" audioRate="44100" muted="false" volume="0.8" fadeIn="0" fadeOut="0" videoFormat="{34363248-0000-0010-8000-00AA00389B71}" videoRate="30" videoWidth="960" videoHeight="720"/>
</athena>
</file>

<file path=customXml/item49.xml><?xml version="1.0" encoding="utf-8"?>
<athena xmlns="http://schemas.microsoft.com/edu/athena" version="0.1.2681.0">
  <media streamable="true" recordStart="874558" recordEnd="879282" recordLength="1299322" start="874558" end="879282" audioFormat="{00001610-0000-0010-8000-00AA00389B71}" audioRate="44100" muted="false" volume="0.8" fadeIn="0" fadeOut="0" videoFormat="{34363248-0000-0010-8000-00AA00389B71}" videoRate="30" videoWidth="960" videoHeight="720"/>
</athena>
</file>

<file path=customXml/item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QgoAAAAAAAAF7P///wxBY3Rpb25UeXBlVjEBAAAAB3ZhbHVlX18ACAIAAAAAAAAAAQUAAAAEAAAACRUAAAAJFgAAAO4WAAAAAAAAAen////s////AAAAAAEGAAAABAAAAAkYAAAACRkAAACyGgAAAAAAAAHm////7P///wAAAAABBwAAAAQAAAAJGwAAAAkcAAAAHDIAAAAAAAAB4////+z///8AAAAAAQgAAAAEAAAACR4AAAAJHwAAAJZVAAAAAAAAAeD////s////AAAAAAEJAAAABAAAAAkhAAAACSIAAABHggAAAAAAAAHd////7P///wAAAAABCgAAAAQAAAAJJAAAAAklAAAAnYcAAAAAAAAB2v///+z///8AAAAAAQsAAAAEAAAACScAAAAJKAAAAImOAAAAAAAAAdf////s////AAAAAAEMAAAABAAAAAkqAAAACSsAAAB4lwAAAAAAAAHU////7P///wAAAAABDQAAAAQAAAAJLQAAAAkuAAAA1pwAAAAAAAAB0f///+z///8AAAAAAQ4AAAAEAAAACTAAAAAJMQAAAECiAAAAAAAAAc7////s////AAAAAAEPAAAABAAAAAkzAAAACTQAAAB3/wAAAAAAAAHL////7P///wAAAAABEAAAAAQAAAAJNgAAAAk3AAAA9loBAAAAAAAByP///+z///8AAAAABREAAAANQ2xlYXJDYW52YXNWMQIAAAAJU3RhcnRUaW1lBFR5cGUABBAMQWN0aW9uVHlwZVYxAgAAAAIAAAAHoAE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6QAAAOkAAAABFQAAABIAAAD/AJ5JAAAAAAAAACJAAAABxP///8b///8BAAAAAAAAAAAAIkABFgAAABMAAAAJPQAAABsAAAAbAAAAARgAAAASAAAA/wCeSQAAAAAAAAAiQAAAAcL////G////AQAAAAAAAAAAACJAARkAAAATAAAACT8AAAAoAAAAKAAAAAEbAAAAEgAAAP8AnkkAAAAAAAAAIkAAAAHA////xv///wEAAAAAAAAAAAAiQAEcAAAAEwAAAAlBAAAA2QAAANkAAAABHgAAABIAAAD/AJ5JAAAAAAAAACJAAAABvv///8b///8BAAAAAAAAAAAAIkABHwAAABMAAAAJQwAAAIUAAACFAAAAASEAAAASAAAA/wCeSQAAAAAAAAAiQAAAAbz////G////AQAAAAAAAAAAACJAASIAAAATAAAACUUAAAAfAAAAHwAAAAEkAAAAEgAAAP8AnkkAAAAAAAAAIkAAAAG6////xv///wEAAAAAAAAAAAAiQAElAAAAEwAAAAlHAAAAJQAAACUAAAABJwAAABIAAAD/AJ5JAAAAAAAAACJAAAABuP///8b///8BAAAAAAAAAAAAIkABKAAAABMAAAAJSQAAABIAAAASAAAAASoAAAASAAAA/wCeSQAAAAAAAAAiQAAAAbb////G////AQAAAAAAAAAAACJAASsAAAATAAAACUsAAAAlAAAAJQAAAAEtAAAAEgAAAP8AnkkAAAAAAAAAIkAAAAG0////xv///wEAAAAAAAAAAAAiQAEuAAAAEwAAAAlNAAAAEgAAABIAAAABMAAAABIAAAD/AJ5JAAAAAAAAACJAAAABsv///8b///8BAAAAAAAAAAAAIkABMQAAABMAAAAJTwAAABAAAAAQAAAAATMAAAASAAAA/wCeSQAAAAAAAAAiQAAAAbD////G////AQAAAAAAAAAAACJAATQAAAATAAAACVEAAADGAAAAxgAAAAE2AAAAEgAAAP8AnkkAAAAAAAAAIkAAAAGu////xv///wEAAAAAAAAAAAAiQAE3AAAAEwAAAAlTAAAApwAAAKcAAAAHOwAAAAABAAAAAAE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DRcHPQAAAAABAAAAIAAAAAQKSW5rUG9pbnRWMQIAAAAJPQEAAAk+AQAACT8BAAAJQAEAAAlBAQAACUIBAAAJQwEAAAlEAQAACUUBAAAJRgEAAAlHAQAACUgBAAAJSQEAAAlKAQAACUsBAAAJTAEAAAlNAQAACU4BAAAJTwEAAAlQAQAACVEBAAAJUgEAAAlTAQAACVQBAAAJVQEAAAlWAQAACVcBAAANBQc/AAAAAAEAAABAAAAABApJbmtQb2ludFYxAgAAAAlYAQAACVkBAAAJWgEAAAlbAQAACVwBAAAJXQEAAAleAQAACV8BAAAJYAEAAAlhAQAACWIBAAAJYwEAAAlkAQAACWUBAAAJZgEAAAlnAQAACWgBAAAJaQEAAAlqAQAACWsBAAAJbAEAAAltAQAACW4BAAAJbwEAAAlwAQAACXEBAAAJcgEAAAlzAQAACXQBAAAJdQEAAAl2AQAACXcBAAAJeAEAAAl5AQAACXoBAAAJewEAAAl8AQAACX0BAAAJfgEAAAl/AQAADRgHQQAAAAABAAAAAAEAAAQKSW5rUG9pbnRWMQIA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0nB0MAAAAAAQAAAAABAAAECklua1BvaW50VjECAA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NewdFAAAAAAEAAAAgAAAABApJbmtQb2ludFYxAgAAAAneAgAACd8CAAAJ4AIAAAnhAgAACeICAAAJ4wIAAAnkAgAACeUCAAAJ5gIAAAnnAgAACegCAAAJ6QIAAAnqAgAACesCAAAJ7AIAAAntAgAACe4CAAAJ7wIAAAnwAgAACfECAAAJ8gIAAAnzAgAACfQCAAAJ9QIAAAn2AgAACfcCAAAJ+AIAAAn5AgAACfoCAAAJ+wIAAAn8AgAACgdHAAAAAAEAAABAAAAABApJbmtQb2ludFYxAgAAAAn9AgAACf4CAAAJ/wIAAAkAAwAACQEDAAAJAgMAAAkDAwAACQQDAAAJBQMAAAkGAwAACQcDAAAJCAMAAAkJAwAACQoDAAAJCwMAAAkMAwAACQ0DAAAJDgMAAAkPAwAACRADAAAJEQMAAAkSAwAACRMDAAAJFAMAAAkVAwAACRYDAAAJFwMAAAkYAwAACRkDAAAJGgMAAAkbAwAACRwDAAAJHQMAAAkeAwAACR8DAAAJIAMAAAkhAwAADRsHSQAAAAABAAAAIAAAAAQKSW5rUG9pbnRWMQIAAAAJIgMAAAkjAwAACSQDAAAJJQMAAAkmAwAACScDAAAJKAMAAAkpAwAACSoDAAAJKwMAAAksAwAACS0DAAAJLgMAAAkvAwAACTADAAAJMQMAAAkyAwAACTMDAAANDgdLAAAAAAEAAABAAAAABApJbmtQb2ludFYxAgAAAAk0AwAACTUDAAAJNgMAAAk3AwAACTgDAAAJOQMAAAk6AwAACTsDAAAJPAMAAAk9AwAACT4DAAAJPwMAAAlAAwAACUEDAAAJQgMAAAlDAwAACUQDAAAJRQMAAAlGAwAACUcDAAAJSAMAAAlJAwAACUoDAAAJSwMAAAlMAwAACU0DAAAJTgMAAAlPAwAACVADAAAJUQMAAAlSAwAACVMDAAAJVAMAAAlVAwAACVYDAAAJVwMAAAlYAwAADRsHTQAAAAABAAAAIAAAAAQKSW5rUG9pbnRWMQIAAAAJWQMAAAlaAwAACVsDAAAJXAMAAAldAwAACV4DAAAJXwMAAAlgAwAACWEDAAAJYgMAAAljAwAACWQDAAAJZQMAAAlmAwAACWcDAAAJaAMAAAlpAwAACWoDAAANDgdPAAAAAAEAAAAQAAAABApJbmtQb2ludFYxAgAAAAlrAwAACWwDAAAJbQMAAAluAwAACW8DAAAJcAMAAAlxAwAACXIDAAAJcwMAAAl0AwAACXUDAAAJdgMAAAl3AwAACXgDAAAJeQMAAAl6AwAAB1EAAAAAAQAAAAABAAAECklua1BvaW50VjECAA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DToHUwAAAAABAAAAAAEAAAQKSW5rUG9pbnRWMQIA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DVkFVAAAAApJbmtQb2ludFYxBAAAAAFYAVkOUHJlc3N1cmVGYWN0b3IJVGltZVN0YW1wAAAAAAYGCxACAAAATh5az/wD0z+zhbnbNFvIPwAAAD8AAAAAAAAAAAFVAAAAVAAAAA+tZ/6BHdM/s4W52zRbyD8AAAA/HwAAAAAAAAABVgAAAFQAAACRyoJcjFDTP7OFuds0W8g/AAAAPx8AAAAAAAAAAVcAAABUAAAAE+idupaD0z93iFGEbYfIPwAAAD8vAAAAAAAAAAFYAAAAVAAAAPXMP7Bjw9M/OovpLKazyD8AAAA/TgAAAAAAAAABWQAAAFQAAAB7JZHKglzUP8KQGX4XDMk/AAAAP10AAAAAAAAAAVoAAABUAAAA6Z26loOb1T+Gk7EmUDjJPwAAAD9dAAAAAAAAAAFbAAAAVAAAAA4vhRngJ9Y/DJnhd8GQyT8AAAA/XQAAAAAAAAABXAAAAFQAAACUh9Yz/8DWP9CbeSD6vMk/AAAAP10AAAAAAAAAAV0AAABUAAAAGuAnTh5a1z+TnhHJMunJPwAAAD9tAAAAAAAAAAFeAAAAVAAAAAAAAAAAANg/V6GpcWsVyj8AAAA/bQAAAAAAAAABXwAAAFQAAAAlkcqCXIzYP92m2cLcbco/AAAAP3wAAAAAAAAAAWAAAABUAAAArOkbnXsl2T9lrAkUTsbKPwAAAD98AAAAAAAAAAFhAAAAVAAAADJCbbeavtk/KK+hvIbyyj8AAAA/jAAAAAAAAAABYgAAAFQAAABX0zc690raPyivobyG8so/AAAAP4wAAAAAAAAAAWMAAABUAAAA3SuJVBbk2j/ssTllvx7LPwAAAD+cAAAAAAAAAAFkAAAAVAAAAMNLYQb4ids/dLdptjB3yz8AAAA/nAAAAAAAAAABZQAAAFQAAABJpLIgFyPcPza6AV9po8s/AAAAP6sAAAAAAAAAAWYAAABUAAAAz/wDOza83D/6vJkHos/LPwAAAD+7AAAAAAAAAAFnAAAAVAAAALYc3OwXYt0/+ryZB6LPyz8AAAA/uwAAAAAAAAABaAAAAFQAAAA8dS0HN/vdP76/MbDa+8s/AAAAP8oAAAAAAAAAAWkAAABUAAAA6F5JpLIg3z+BwslYEyjMPwAAAD/KAAAAAAAAAAFqAAAAVAAAAAzwEycPrd8/gcLJWBMozD8AAAA/6gAAAAAAAAABawAAAFQAAAA5eWg98w/gP4HCyVgTKMw/AAAAP+oAAAAAAAAAAWwAAABUAAAAG14KM8BP4D+BwslYEyjMPwAAAD/qAAAAAAAAAAFtAAAAVAAAAE3f6NwrieA/vr8xsNr7yz8AAAA/+QAAAAAAAAABbgAAAFQAAADP/AM7NrzgP/q8mQeiz8s/AAAAP/kAAAAAAAAAAW8AAABUAAAA8VKYAX7i4D/6vJkHos/LPwAAAD/5AAAAAAAAAAFwAAAAVAAAAGJFaXxkAuE/NroBX2mjyz8AAAA/CQEAAAAAAAABcQAAAFQAAACEm/1CrCjhP3S3abYwd8s/AAAAPwkBAAAAAAAAAXIAAABUAAAA9I3OvZJI4T90t2m2MHfLPwAAAD8ZAQAAAAAAAAFzAAAAVAAAALUc3OwXYuE/dLdptjB3yz8AAAA/GQEAAAAAAAABdAAAAFQAAAB2q+kbnXvhP3S3abYwd8s/AAAAPygBAAAAAAAAAXUAAABUAAAAiNYz/8CO4T90t2m2MHfLPwAAAD84AQAAAAAAAAF2AAAAVAAAAJgBfuLkoeE/sLTRDfhKyz8AAAA/OAEAAAAAAAABdwAAAFQAAACpLMjFCLXhP7C00Q34Sss/AAAAP0cBAAAAAAAAAXgAAABUAAAAarvV9I3O4T/ssTllvx7LPwAAAD9HAQAAAAAAAAF5AAAAVAAAAMuCXIxQ2+E/7LE5Zb8eyz8AAAA/VwEAAAAAAAABegAAAFQAAADcraZvdO7hPyivobyG8so/AAAAP1cBAAAAAAAAAXsAAABUAAAAPHUtBzf74T8or6G8hvLKPwAAAD9nAQAAAAAAAAF8AAAAVAAAAJ08tJ75B+I/ZawJFE7Gyj8AAAA/dgEAAAAAAAABfQAAAFQAAAD9Azs2vBTiP6GpcWsVmso/AAAAP3YBAAAAAAAAAX4AAABUAAAADi+FGeAn4j+hqXFrFZrKPwAAAD92AQAAAAAAAAF/AAAAVAAAAL6SSGVBLuI/3abZwtxtyj8AAAA/dgEAAAAAAAABgAAAAFQAAAAfWs/8AzviP92m2cLcbco/AAAAP4YBAAAAAAAAAYEAAABUAAAAfyFWlMZH4j9XoalxaxXKPwAAAD+GAQAAAAAAAAGCAAAAVAAAAC+FGeAnTuI/V6GpcWsVyj8AAAA/lgEAAAAAAAABgwAAAFQAAADg6NwriVTiP5OeEcky6ck/AAAAP5YBAAAAAAAAAYQAAABUAAAAQLBjw0th4j+TnhHJMunJPwAAAD+lAQAAAAAAAAGFAAAAVAAAAKF36loObuI/0Jt5IPq8yT8AAAA/tQEAAAAAAAABhgAAAFQAAABQ262mb3TiP9CbeSD6vMk/AAAAP7UBAAAAAAAAAYcAAABUAAAAsaI0PjKB4j8MmeF3wZDJPwAAAD/EAQAAAAAAAAGIAAAAVAAAAMLNfiFWlOI/SJZJz4hkyT8AAAA/xAEAAAAAAAABiQAAAFQAAAAjlQW5GKHiP8KQGX4XDMk/AAAAP8QBAAAAAAAAAYoAAABUAAAAM8BPnDy04j93iFGEbYfIPwAAAD/UAQAAAAAAAAGLAAAAVAAAAPROXcvBzeI/74IhM/wuyD8AAAA/5AEAAAAAAAABjAAAAFQAAAAFeqeu5eDiP2l98eGK1sc/AAAAP+QBAAAAAAAAAY0AAABUAAAAxgi13Wr64j9acpE/qCXHPwAAAD/zAQAAAAAAAAGOAAAAVAAAACfQO3UtB+M/EGrJRf6gxj8AAAA/8wEAAAAAAAABjwAAAFQAAAD4iZOH1jPjP2xO2a/H5sQ/AAAAPwMCAAAAAAAAAZAAAABUAAAAWFEaH5lA4z9fQ3kN5TXEPwAAAD8TAgAAAAAAAAGRAAAAVAAAALkYobZbTeM/1z1JvHPdwz8AAAA/EwIAAAAAAAABkgAAAFQAAAC5GKG2W03jP8ky6RmRLMM/AAAAPyICAAAAAAAAAZMAAABUAAAAuRihtltN4z8lF/mDWnLBPwAAAD8yAgAAAAAAAAGUAAAAVAAAALkYobZbTeM/2w4xirDtwD8AAAA/MgIAAAAAAAABlQAAAFQAAAC5GKG2W03jP1QJATk/lcA/AAAAP0ECAAAAAAAAAZYAAABUAAAAuRihtltN4z+M/EEtuci/PwAAAD9BAgAAAAAAAAGXAAAAVAAAALkYobZbTeM/b+aB6PNmvj8AAAA/UQIAAAAAAAABmAAAAFQAAAAJtd1q+kbjP9rV8fSfXb0/AAAAP1ECAAAAAAAAAZkAAABUAAAAqe1W0zc64z9FxWEBTFS8PwAAAD9hAgAAAAAAAAGaAAAAVAAAAJfCDPATJ+M/G6RBGqRBuj8AAAA/YQIAAAAAAAABmwAAAFQAAACHl8IM8BPjP++CITP8Lrg/AAAAP3sCAAAAAAAAAZwAAABUAAAAk4fWM//A4j/pGZEsk56xPwAAAD+LAgAAAAAAAAGdAAAAVAAAACOVBbkYoeI/b+aB6PNmrj8AAAA/mwIAAAAAAAABngAAAFQAAABiBviJk4fiPza6AV9po6s/AAAAP5sCAAAAAAAAAZ8AAABUAAAA8BMnD61n4j/vgiEz/C6oPwAAAD+qAgAAAAAAAAGgAAAAVAAAAC+FGeAnTuI/t1ahqXFrpT8AAAA/qgIAAAAAAAABoQAAAFQAAAAfWs/8AzviP401gcLJWKM/AAAAP7oCAAAAAAAAAaIAAABUAAAAXsvBzX4h4j9iFGHbIUahPwAAAD/JAgAAAAAAAAGjAAAAVAAAAJ08tJ75B+I/U9DBoy4FnT8AAAA/yQIAAAAAAAABpAAAAFQAAADs2PBSmAHiPxukQRqkQZo/AAAAP8kCAAAAAAAAAaUAAABUAAAAjBFqu9X04T/+jYHV3t+YPwAAAD/ZAgAAAAAAAAGmAAAAVAAAACtK4yMT6OE/4nfBkBl+lz8AAAA/2QIAAAAAAAABpwAAAFQAAAB75h/YseHhP8VhAUxUHJY/AAAAP+kCAAAAAAAAAagAAABUAAAAGh+ZQO/U4T+pS0EHj7qUPwAAAD/pAgAAAAAAAAGpAAAAVAAAALlXEqksyOE/jTWBwslYkz8AAAA/CAMAAAAAAAABqgAAAFQAAACpLMjFCLXhP1QJATk/lZA/AAAAPxgDAAAAAAAAAasAAABUAAAAJw+tZ/6B4T82ugFfaaOLPwAAAD8YAwAAAAAAAAGsAAAAVAAAAAa5GKG2W+E//o2B1d7fiD8AAAA/GAMAAAAAAAABrQAAAFQAAADkYoTabjXhP401gcLJWIM/AAAAPycDAAAAAAAAAa4AAABUAAAAE6ksyMUI4T9UCQE5P5WAPwAAAD8nAwAAAAAAAAGvAAAAVAAAAPFSmAF+4uA/NroBX2mjez8AAAA/JwMAAAAAAAABsAAAAFQAAABvNX2jc6/gP8VhAUxUHHY/AAAAPzcDAAAAAAAAAbEAAABUAAAA/UKsKI2P4D/FYQFMVBx2PwAAAD9GAwAAAAAAAAGyAAAAVAAAACyJVBbkYuA/xWEBTFQcdj8AAAA/VgMAAAAAAAABswAAAFQAAAC7loOb/ULgP1QJATk/lXA/AAAAP1YDAAAAAAAAAbQAAABUAAAAOXloPfMP4D9UCQE5P5VwPwAAAD9WAwAAAAAAAAG1AAAAVAAAAFCcPLSe+d8/VAkBOT+VcD8AAAA/ZgMAAAAAAAABtgAAAFQAAAAuRqjtVtPfP1QJATk/lXA/AAAAP3UDAAAAAAAAAbcAAABUAAAAbreavtG53z9UCQE5P5VwPwAAAD91AwAAAAAAAAG4AAAAVAAAAKwojY9MoN8/VAkBOT+VcD8AAAA/hQMAAAAAAAABuQAAAFQAAACK0vjIBHrfP1QJATk/lXA/AAAAP4UDAAAAAAAAAboAAABUAAAAykPrmX9g3z9UCQE5P5VwPwAAAD+VAwAAAAAAAAG7AAAAVAAAAAi13Wr6Rt8/VAkBOT+VcD8AAAA/lQMAAAAAAAABvAAAAFQAAACIl8IM8BPfP1QJATk/lXA/AAAAP5UDAAAAAAAAAb0AAABUAAAAZkEuRqjt3j/FYQFMVBx2PwAAAD+kAwAAAAAAAAG+AAAAVAAAAOQjE+idut4/NroBX2mjez8AAAA/tAMAAAAAAAABvwAAAFQAAABiBviJk4feP1QJATk/lYA/AAAAP7QDAAAAAAAAAcAAAABUAAAA4OjcK4lU3j+NNYHCyViDPwAAAD/DAwAAAAAAAAHBAAAAVAAAAF7Lwc1+Id4//o2B1d7fiD8AAAA/wwMAAAAAAAABwgAAAFQAAAA8dS0HN/vdPza6AV9po4s/AAAAP9MDAAAAAAAAAcMAAABUAAAAGh+ZQO/U3T9UCQE5P5WQPwAAAD/TAwAAAAAAAAHEAAAAVAAAAJgBfuLkod0/cR/BfQT3kT8AAAA/4wMAAAAAAAABxQAAAFQAAADYcnCzX4jdP3EfwX0E95E/AAAAP/IDAAAAAAAAAcYAAABUAAAA9o3OvZJI3T+pS0EHj7qUPwAAAD/yAwAAAAAAAAHHAAAAVAAAADP/wI4NL90/xWEBTFQclj8AAAA/AgQAAAAAAAAByAAAAFQAAABycLNfiBXdP8VhAUxUHJY/AAAAPyEEAAAAAAAAAckAAABUAAAArqZvdO6V3D/+jYHV3t+YPwAAAD9ABAAAAAAAAAHKAAAAVAAAAAb4iZOH1ts/NroBX2mjmz8AAAA/QAQAAAAAAAABywAAAFQAAADDS2EG+InbPza6AV9po5s/AAAAP0AEAAAAAAAAAcwAAABUAAAAwBArSuMj2z82ugFfaaObPwAAAD9QBAAAAAAAAAHNAAAAVAAAABydeyWRyto/NroBX2mjmz8AAAA/YAQAAAAAAAABzgAAAFQAAADZ8FKYAX7aP1PQwaMuBZ0/AAAAP28EAAAAAAAAAc8AAABUAAAAU5gBfuLk2T+M/EEtucifPwAAAD9vBAAAAAAAAAHQAAAAVAAAANJ65h/Ysdk/jPxBLbnInz8AAAA/bwQAAAAAAAAB0QAAAFQAAABQXcvBzX7ZP1QJATk/laA/AAAAP28EAAAAAAAAAdIAAABUAAAALgc3+4VY2T9UCQE5P5WgPwAAAD9/BAAAAAAAAAHTAAAAVAAAAEwilQW5GNk/VAkBOT+VoD8AAAA/fwQAAAAAAAAB1AAAAFQAAADJBHqnruXYP1QJATk/laA/AAAAP5wEAAAAAAAAAdUAAABUAAAAZAK9U9dy2D9UCQE5P5WgPwAAAD+cBAAAAAAAAAHWAAAAVAAAACFWlMZHJtg/VAkBOT+VoD8AAAA/nAQAAAAAAAAB1wAAAFQAAACfOHloPfPXP1QJATk/laA/AAAAP6wEAAAAAAAAAdgAAABUAAAAvVPXcnCz1z9UCQE5P5WgPwAAAD+sBAAAAAAAAAHZAAAAVAAAAHqnruXgZtc/jPxBLbnInz8AAAA/uwQAAAAAAAAB2gAAAFQAAADXM//Ajg3XP1PQwaMuBZ0/AAAAP8sEAAAAAAAAAdsAAABUAAAA0/jIBHqn1j82ugFfaaObPwAAAD/LBAAAAAAAAAHcAAAAVAAAAJBMoHfqWtY//o2B1d7fmD8AAAA/2wQAAAAAAAAB3QAAAFQAAADLglyMUNvVP8VhAUxUHJY/AAAAP9sEAAAAAAAAAd4AAABUAAAAZ4CfOHlo1T+NNYHCyViTPwAAAD/bBAAAAAAAAAHfAAAAVAAAAGNFaXxkAtU/cR/BfQT3kT8AAAA/6gQAAAAAAAAB4AAAAFQAAAAfmUDv1LXUP1QJATk/lZA/AAAAP+oEAAAAAAAAAeEAAABUAAAAeyWRyoJc1D9UCQE5P5WQPwAAAD/6BAAAAAAAAAHiAAAAVAAAAJlA79S1HNQ/VAkBOT+VkD8AAAA/CgUAAAAAAAAB4wAAAFQAAAC2W03f6NzTP1QJATk/lZA/AAAAPwoFAAAAAAAAAeQAAABUAAAANT4ygd6p0z9v5oHo82aOPwAAAD8ZBQAAAAAAAAHlAAAAVAAAALMgFyPUdtM/b+aB6PNmjj8AAAA/GQUAAAAAAAAB5gAAAFQAAACRyoJcjFDTP2/mgejzZo4/AAAAPxkFAAAAAAAAAecAAABUAAAAr+XgZr8Q0z9v5oHo82aOPwAAAD84BQAAAAAAAAHoAAAAVAAAAMwAP3Hy0NI/b+aB6PNmjj8AAAA/SAUAAAAAAAAB6QAAAFQAAADIxQi13WrSP2/mgejzZo4/AAAAP0gFAAAAAAAAAeoAAABUAAAA5uBmvxAr0j9v5oHo82aOPwAAAD9YBQAAAAAAAAHrAAAAVAAAAGCIFaXxkdE/b+aB6PNmjj8AAAA/ZwUAAAAAAAAB7AAAAFQAAACf+Qd2bHjRP2/mgejzZo4/AAAAP2cFAAAAAAAAAe0AAABUAAAA3mr6Rude0T9UCQE5P5WQPwAAAD9nBQAAAAAAAAHuAAAAVAAAAFxN3+jcK9E/VAkBOT+VkD8AAAA/dwUAAAAAAAAB7wAAAFQAAAD8hVhRGh/RP3EfwX0E95E/AAAAP3cFAAAAAAAAAfAAAABUAAAAO/dKIpUF0T+NNYHCyViTPwAAAD+HBQAAAAAAAAHxAAAAVAAAAHpoPfMP7NA/jTWBwslYkz8AAAA/hwUAAAAAAAAB8gAAAFQAAAAZobZbTd/QP6lLQQePupQ/AAAAP5YFAAAAAAAAAfMAAABUAAAAWBKpLMjF0D/FYQFMVByWPwAAAD+mBQAAAAAAAAH0AAAAVAAAAPhKIpUFudA/xWEBTFQclj8AAAA/pgUAAAAAAAAB9QAAAFQAAACXg5v9QqzQP/6NgdXe35g/AAAAP6YFAAAAAAAAAfYAAABUAAAAN7wUZoCf0D8bpEEapEGaPwAAAD+1BQAAAAAAAAH3AAAAVAAAAHUtBzf7hdA/NroBX2mjmz8AAAA/tQUAAAAAAAAB+AAAAFQAAAAUZoCfOHnQP1PQwaMuBZ0/AAAAP8UFAAAAAAAAAfkAAABUAAAAFGaAnzh50D+M/EEtucifPwAAAD/VBQAAAAAAAAH6AAAAVAAAALSe+Qd2bNA/VAkBOT+VoD8AAAA/1QUAAAAAAAAB+wAAAFQAAABT13Jws1/QP2IUYdshRqE/AAAAP9UFAAAAAAAAAfwAAABUAAAA8w/s2PBS0D9xH8F9BPehPwAAAD/kBQAAAAAAAAH9AAAAVAAAAPMP7NjwUtA/jTWBwslYoz8AAAA/9AUAAAAAAAAB/gAAAFQAAADzD+zY8FLQP6lLQQePuqQ/AAAAP/QFAAAAAAAAAf8AAABUAAAA8w/s2PBS0D/FYQFMVBymPwAAAD8EBgAAAAAAAAEAAQAAVAAAAPMP7NjwUtA/74IhM/wuqD8AAAA/BAYAAAAAAAABAQEAAFQAAADzD+zY8FLQPwyZ4XfBkKk/AAAAPxMGAAAAAAAAAQIBAABUAAAA8w/s2PBS0D8or6G8hvKqPwAAAD8jBgAAAAAAAAEDAQAAVAAAAPMP7NjwUtA/zQPR5808sD8AAAA/MgYAAAAAAAABBAEAAFQAAADzD+zY8FLQP34qISDnp7I/AAAAPzIGAAAAAAAAAQUBAABUAAAA8w/s2PBS0D+bQOFkrAm0PwAAAD9CBgAAAAAAAAEGAQAAVAAAAFPXcnCzX9A/t1ahqXFrtT8AAAA/QgYAAAAAAAABBwEAAFQAAAC0nvkHdmzQP9RsYe42zbY/AAAAP1IGAAAAAAAAAQgBAABUAAAAdS0HN/uF0D/vgiEz/C64PwAAAD9SBgAAAAAAAAEJAQAAVAAAAHUtBzf7hdA/hpOxJlA4uT8AAAA/YQYAAAAAAAABCgEAAFQAAADW9I3OvZLQP6GpcWsVmro/AAAAP3EGAAAAAAAAAQsBAABUAAAAl4Ob/UKs0D/LypFSvay8PwAAAD+BBgAAAAAAAAEMAQAAVAAAAJeDm/1CrNA/2tXx9J9dvT8AAAA/gQYAAAAAAAABDQEAAFQAAABYEqksyMXQP2/mgejzZr4/AAAAP4EGAAAAAAAAAQ4BAABUAAAAWBKpLMjF0D/367E5Zb++PwAAAD+QBgAAAAAAAAEPAQAAVAAAAFgSqSzIxdA/BfcR3Edwvz8AAAA/kAYAAAAAAAABEAEAAFQAAAC52S/EitLQP4z8QS25yL8/AAAAP6AGAAAAAAAAAREBAABUAAAAudkvxIrS0D8JATk/lRDAPwAAAD+gBgAAAAAAAAESAQAAVAAAABmhtltN39A/CQE5P5UQwD8AAAA/oAYAAAAAAAABEwEAAFQAAAAZobZbTd/QP80D0efNPMA/AAAAP6AGAAAAAAAAARQBAABUAAAAemg98w/s0D/NA9HnzTzAPwAAAD+wBgAAAAAAAAEVAQAAVAAAAHpoPfMP7NA/kAZpkAZpwD8AAAA/sAYAAAAAAAABFgEAAFQAAADaL8SK0vjQP1QJATk/lcA/AAAAP8AGAAAAAAAAARcBAABUAAAAO/dKIpUF0T9UCQE5P5XAPwAAAD/ABgAAAAAAAAEYAQAAVAAAAJu+0blXEtE/GAyZ4XfBwD8AAAA/zwYAAAAAAAABGQEAAFQAAAD8hVhRGh/RP9sOMYqw7cA/AAAAP98GAAAAAAAAARoBAABUAAAAHdzsF2JF0T9iFGHbIUbBPwAAAD/fBgAAAAAAAAEbAQAAVAAAAN5q+kbnXtE/6RmRLJOewT8AAAA/3wYAAAAAAAABHAEAAFQAAACf+Qd2bHjRP60cKdXLysE/AAAAP+8GAAAAAAAAAR0BAABUAAAAwU+cPLSe0T80IlkmPSPCPwAAAD/vBgAAAAAAAAEeAQAAVAAAAILeqWs5uNE/9yTxznVPwj8AAAA//gYAAAAAAAABHwEAAFQAAADipTAD/MTRP7sniXeue8I/AAAAPw4HAAAAAAAAASABAABUAAAAQ223mr7R0T9+KiEg56fCPwAAAD8OBwAAAAAAAAEhAQAAVAAAAKM0PjKB3tE/fiohIOenwj8AAAA/DgcAAAAAAAABIgEAAFQAAACjND4ygd7RP0Itucgf1MI/AAAAPx0HAAAAAAAAASMBAABUAAAABPzEyUPr0T9CLbnIH9TCPwAAAD8tBwAAAAAAAAEkAQAAVAAAAAT8xMlD69E/BjBRcVgAwz8AAAA/PQcAAAAAAAABJQEAAFQAAABkw0thBvjRPwYwUXFYAMM/AAAAPz0HAAAAAAAAASYBAABUAAAAZMNLYQb40T+NNYHCyVjDPwAAAD9MBwAAAAAAAAEnAQAAVAAAAGTDS2EG+NE/UDgZawKFwz8AAAA/TAcAAAAAAAABKAEAAFQAAADFitL4yATSPxQ7sRM7scM/AAAAP1wHAAAAAAAAASkBAABUAAAAxYrS+MgE0j/XPUm8c93DPwAAAD9sBwAAAAAAAAEqAQAAVAAAAMWK0vjIBNI/m0DhZKwJxD8AAAA/bAcAAAAAAAABKwEAAFQAAAAlUlmQixHSP19DeQ3lNcQ/AAAAP3sHAAAAAAAAASwBAABUAAAAJVJZkIsR0j8iRhG2HWLEPwAAAD97BwAAAAAAAAEtAQAAVAAAAIUZ4CdOHtI/5UipXlaOxD8AAAA/ewcAAAAAAAABLgEAAFQAAADm4Ga/ECvSP2xO2a/H5sQ/AAAAP4sHAAAAAAAAAS8BAABUAAAA5uBmvxAr0j8wUXFYABPFPwAAAD+aBwAAAAAAAAEwAQAAVAAAAEao7VbTN9I/9FMJATk/xT8AAAA/qgcAAAAAAAABMQEAAFQAAACnb3TulUTSP7dWoalxa8U/AAAAP6oHAAAAAAAAATIBAABUAAAABzf7hVhR0j8CX2mjG/DFPwAAAD+6BwAAAAAAAAEzAQAAVAAAAAc3+4VYUdI/xWEBTFQcxj8AAAA/ugcAAAAAAAABNAEAAFQAAADIxQi13WrSP01nMZ3FdMY/AAAAP8kHAAAAAAAAATUBAABUAAAAKY2PTKB30j9NZzGdxXTGPwAAAD/JBwAAAAAAAAE2AQAAVAAAAIlUFuRihNI/1Gxh7jbNxj8AAAA/2QcAAAAAAAABNwEAAFQAAADqG517JZHSP5dv+ZZv+cY/AAAAP9kHAAAAAAAAATgBAABUAAAAq6qqqqqq0j9acpE/qCXHPwAAAD/pBwAAAAAAAAE5AQAAVAAAAMwAP3Hy0NI/HnUp6OBRxz8AAAA/+AcAAAAAAAABOgEAAFQAAABOHlrP/APTP+J3wZAZfsc/AAAAPycIAAAAAAAAATsBAABUAAAAx0cm0Dt11T/id8GQGX7HPwAAAD9WCAAAAAAAAAE8AQAAVAAAAE2gd+paDtY/4nfBkBl+xz8AAAA/VggAAAAAAAABPQEAAFQAAABJZUEuRqjhPwYwUXFYAMM/AAAAPwAAAAAAAAAAAT4BAABUAAAA+MgEeqeu4T8GMFFxWADDPwAAAD+LAAAAAAAAAAE/AQAAVAAAAFmQixFqu+E/BjBRcVgAwz8AAAA/mwAAAAAAAAABQAEAAFQAAABqu9X0jc7hPwYwUXFYAMM/AAAAP5sAAAAAAAAAAUEBAABUAAAA3K2mb3Tu4T8GMFFxWADDPwAAAD+qAAAAAAAAAAFCAQAAVAAAAF7Lwc1+IeI/BjBRcVgAwz8AAAA/qgAAAAAAAAABQwEAAFQAAACPTKB36lriPwYwUXFYAMM/AAAAP7oAAAAAAAAAAUQBAABUAAAAI5UFuRih4j8GMFFxWADDPwAAAD+6AAAAAAAAAAFFAQAAVAAAAGZBLkao7eI/BjBRcVgAwz8AAAA/yQAAAAAAAAABRgEAAFQAAABYURofmUDjPwYwUXFYAMM/AAAAP8kAAAAAAAAAAUcBAABUAAAAXIxQ262m4z9+KiEg56fCPwAAAD/ZAAAAAAAAAAFIAQAAVAAAALBjw0thBuQ/uyeJd657wj8AAAA/2QAAAAAAAAABSQEAAFQAAAC0nvkHdmzkP/ck8c51T8I/AAAAP+kAAAAAAAAAAUoBAABUAAAACHZseCnM5D80IlkmPSPCPwAAAD/4AAAAAAAAAAFLAQAAVAAAAFfTNzr3SuY/YhRh2yFGwT8AAAA/CAEAAAAAAAABTAEAAFQAAACaf2DHhpfmP9sOMYqw7cA/AAAAPwgBAAAAAAAAAU0BAABUAAAA3SuJVBbk5j8YDJnhd8HAPwAAAD8YAQAAAAAAAAFOAQAAVAAAACDYseGlMOc/VAkBOT+VwD8AAAA/GAEAAAAAAAABTwEAAFQAAABSWZCLEWrnP5AGaZAGacA/AAAAPycBAAAAAAAAAVABAABUAAAA1Har6Rud5z+QBmmQBmnAPwAAAD83AQAAAAAAAAFRAQAAVAAAAFaUxkcm0Oc/CQE5P5UQwD8AAAA/RgEAAAAAAAABUgEAAFQAAABmvxArSuPnPwkBOT+VEMA/AAAAP0YBAAAAAAAAAVMBAABUAAAAFyPUdqvp5z8JATk/lRDAPwAAAD9GAQAAAAAAAAFUAQAAVAAAAMeGl8IM8Oc/CQE5P5UQwD8AAAA/VgEAAAAAAAABVQEAAFQAAADHhpfCDPDnP4z8QS25yL8/AAAAP1YBAAAAAAAAAVYBAABUAAAAeOpaDm725z+M/EEtuci/PwAAAD9mAQAAAAAAAAFXAQAAVAAAACdOHlrP/Oc/jPxBLbnIvz8AAAA/hQEAAAAAAAABWAEAAFQAAAAtyMUItd3mP4aTsSZQOLk/AAAAPwAAAAAAAAAAAVkBAABUAAAAzQA/cfLQ5j+Gk7EmUDi5PwAAAD9eAAAAAAAAAAFaAQAAVAAAABydeyWRyuY/hpOxJlA4uT8AAAA/bQAAAAAAAAABWwEAAFQAAAC71fSNzr3mPwyZ4XfBkLk/AAAAP30AAAAAAAAAAVwBAABUAAAAq6qqqqqq5j+TnhHJMum5PwAAAD99AAAAAAAAAAFdAQAAVAAAAJp/YMeGl+Y/oalxaxWauj8AAAA/pgAAAAAAAAABXgEAAFQAAADZ8FKYAX7mP7C00Q34Srs/AAAAP6YAAAAAAAAAAV8BAABUAAAAaP6BHRte5j9FxWEBTFS8PwAAAD+1AAAAAAAAAAFgAQAAVAAAAPYLsaI0PuY/U9DBoy4FvT8AAAA/xQAAAAAAAAABYQEAAFQAAAA+MoHeqWvlP1QJATk/lcA/AAAAP9UAAAAAAAAAAWIBAABUAAAAfaNzryRS5T8YDJnhd8HAPwAAAD/kAAAAAAAAAAFjAQAAVAAAALwUZoCfOOU/2w4xirDtwD8AAAA/5AAAAAAAAAABZAEAAFQAAACs6RudeyXlP9sOMYqw7cA/AAAAP/QAAAAAAAAAAWUBAABUAAAAmr7RuVcS5T+fEcky6RnBPwAAAD/0AAAAAAAAAAFmAQAAVAAAADr3SiKVBeU/YhRh2yFGwT8AAAA/AwEAAAAAAAABZwEAAFQAAACKk4fWM//kP2IUYdshRsE/AAAAPwMBAAAAAAAAAWgBAABUAAAA2i/EitL45D9iFGHbIUbBPwAAAD8TAQAAAAAAAAFpAQAAVAAAACrMAD9x8uQ/YhRh2yFGwT8AAAA/IwEAAAAAAAABagEAAFQAAAB5aD3zD+zkP2IUYdshRsE/AAAAPyMBAAAAAAAAAWsBAABUAAAAeWg98w/s5D8lF/mDWnLBPwAAAD8jAQAAAAAAAAFsAQAAVAAAAHloPfMP7OQ/6RmRLJOewT8AAAA/kAEAAAAAAAABbQEAAFQAAAB5aD3zD+zkP60cKdXLysE/AAAAP5ABAAAAAAAAAW4BAABUAAAAeWg98w/s5D9xH8F9BPfBPwAAAD+vAQAAAAAAAAFvAQAAVAAAACrMAD9x8uQ/9yTxznVPwj8AAAA/vwEAAAAAAAABcAEAAFQAAADaL8SK0vjkP7sniXeue8I/AAAAP78BAAAAAAAAAXEBAABUAAAAipOH1jP/5D9CLbnIH9TCPwAAAD/PAQAAAAAAAAFyAQAAVAAAAOtaDm72C+U/jTWBwslYwz8AAAA/zwEAAAAAAAABcwEAAFQAAABLIpUFuRjlP9c9Sbxz3cM/AAAAP88BAAAAAAAAAXQBAABUAAAArOkbnXsl5T9fQ3kN5TXEPwAAAD/eAQAAAAAAAAF1AQAAVAAAALwUZoCfOOU/bE7Zr8fmxD8AAAA/7gEAAAAAAAABdgEAAFQAAADNP7Bjw0vlP7dWoalxa8U/AAAAP+4BAAAAAAAAAXcBAABUAAAAjs69kkhl5T8CX2mjG/DFPwAAAD/9AQAAAAAAAAF4AQAAVAAAAJ75B3ZseOU/TWcxncV0xj8AAAA//QEAAAAAAAABeQEAAFQAAABfiBWl8ZHlP5dv+ZZv+cY/AAAAP/0BAAAAAAAAAXoBAABUAAAAcbNfiBWl5T8edSno4FHHPwAAAD8NAgAAAAAAAAF7AQAAVAAAAIHeqWs5uOU/4nfBkBl+xz8AAAA/DQIAAAAAAAABfAEAAFQAAACSCfROXcvlP6Z6WTlSqsc/AAAAPx0CAAAAAAAAAX0BAABUAAAA89B65h/Y5T9pffHhitbHPwAAAD8sAgAAAAAAAAF+AQAAVAAAAFOYAX7i5OU/LICJisMCyD8AAAA/LAIAAAAAAAABfwEAAFQAAAAD/MTJQ+vlPyyAiYrDAsg/AAAAPywCAAAAAAAAAYABAABUAAAAcfLQeuYfqD8UO7ETO7HDPwAAAD8AAAAAAAAAAAGBAQAAVAAAAHHy0HrmH6g/1z1JvHPdwz8AAAA/PwAAAAAAAAABggEAAFQAAAB9o3OvJFKpP5tA4WSsCcQ/AAAAPz8AAAAAAAAAAYMBAABUAAAAk8qCXIxQqz9fQ3kN5TXEPwAAAD9OAAAAAAAAAAGEAQAAVAAAAK1n/oEdG64/5UipXlaOxD8AAAA/TgAAAAAAAAABhQEAAFQAAABkAr1T13KwP6lLQQePusQ/AAAAP14AAAAAAAAAAYYBAABUAAAAdO6VRCoLsj8wUXFYABPFPwAAAD9eAAAAAAAAAAGHAQAAVAAAAIgVpfGRCbQ/t1ahqXFrxT8AAAA/bgAAAAAAAAABiAEAAFQAAAAcH5lA79S1P3tZOVKql8U/AAAAP24AAAAAAAAAAYkBAABUAAAAsGPDS2EGuD8+XNH64sPFPwAAAD99AAAAAAAAAAGKAQAAVAAAAERtt5q+0bk/xWEBTFQcxj8AAAA/fQAAAAAAAAABiwEAAFQAAABWlMZHJtC7P4lkmfSMSMY/AAAAP40AAAAAAAAAAYwBAABUAAAAbLvV9I3OvT9NZzGdxXTGPwAAAD+dAAAAAAAAAAGNAQAAVAAAAPzEyUPrmb8/TWcxncV0xj8AAAA/nQAAAAAAAAABjgEAAFQAAADJBHqnruXAPxBqyUX+oMY/AAAAP50AAAAAAAAAAY8BAABUAAAAU5gBfuLkwT/UbGHuNs3GPwAAAD+sAAAAAAAAAAGQAQAAVAAAAB2deyWRysI/1Gxh7jbNxj8AAAA/vAAAAAAAAAABkQEAAFQAAABnvxArSuPDP9RsYe42zcY/AAAAP7wAAAAAAAAAAZIBAABUAAAAMMSK0vjIxD/UbGHuNs3GPwAAAD/LAAAAAAAAAAGTAQAAVAAAAHvmH9ix4cU/1Gxh7jbNxj8AAAA/ywAAAAAAAAABlAEAAFQAAACEXIxQ263GP9RsYe42zcY/AAAAP8sAAAAAAAAAAZUBAABUAAAAzn4hVpTGxz/UbGHuNs3GPwAAAD/bAAAAAAAAAAGWAQAAVAAAAFgSqSzIxcg/l2/5lm/5xj8AAAA/6wAAAAAAAAABlwEAAFQAAAAhFyPUdqvJP5dv+ZZv+cY/AAAAP+sAAAAAAAAAAZgBAABUAAAAbDm42S/Eyj9acpE/qCXHPwAAAD/6AAAAAAAAAAGZAQAAVAAAADY+MoHeqcs/WnKRP6glxz8AAAA/+gAAAAAAAAABmgEAAFQAAAC+0blXEqnMP+J3wZAZfsc/AAAAPwoBAAAAAAAAAZsBAABUAAAACvROXcvBzT+melk5UqrHPwAAAD8KAQAAAAAAAAGcAQAAVAAAANL4yAR6p84/aX3x4YrWxz8AAAA/GgEAAAAAAAABnQEAAFQAAABejFDbrabPPyyAiYrDAsg/AAAAPxoBAAAAAAAAAZ4BAABUAAAA0blXEqks0D+zhbnbNFvIPwAAAD8pAQAAAAAAAAGfAQAAVAAAANb0jc69ktA/d4hRhG2HyD8AAAA/KQEAAAAAAAABoAEAAFQAAAB6aD3zD+zQPzqL6Syms8g/AAAAPzkBAAAAAAAAAaEBAABUAAAAXE3f6Nwr0T86i+ksprPIPwAAAD9IAQAAAAAAAAGiAQAAVAAAAD8ygd6pa9E/OovpLKazyD8AAAA/SAEAAAAAAAABowEAAFQAAADBT5w8tJ7RPzqL6Syms8g/AAAAP0gBAAAAAAAAAaQBAABUAAAAozQ+MoHe0T86i+ksprPIPwAAAD9YAQAAAAAAAAGlAQAAVAAAAMWK0vjIBNI/OovpLKazyD8AAAA/WAEAAAAAAAABpgEAAFQAAACFGeAnTh7SPzqL6Syms8g/AAAAP6IBAAAAAAAAAacBAABUAAAARqjtVtM30j86i+ksprPIPwAAAD+xAQAAAAAAAAGoAQAAVAAAAGj+gR0bXtI/OovpLKazyD8AAAA/sQEAAAAAAAABqQEAAFQAAAApjY9MoHfSP3eIUYRth8g/AAAAP7EBAAAAAAAAAaoBAABUAAAA6hudeyWR0j93iFGEbYfIPwAAAD/BAQAAAAAAAAGrAQAAVAAAAKuqqqqqqtI/d4hRhG2HyD8AAAA/wQEAAAAAAAABrAEAAFQAAAALcjFCbbfSP3eIUYRth8g/AAAAP9EBAAAAAAAAAa0BAABUAAAAzAA/cfLQ0j93iFGEbYfIPwAAAD/RAQAAAAAAAAGuAQAAVAAAAI2PTKB36tI/d4hRhG2HyD8AAAA/4AEAAAAAAAABrwEAAFQAAADuVtM3OvfSP3eIUYRth8g/AAAAP+ABAAAAAAAAAbABAABUAAAATh5az/wD0z93iFGEbYfIPwAAAD/wAQAAAAAAAAGxAQAAVAAAAE4eWs/8A9M/s4W52zRbyD8AAAA/8AEAAAAAAAABsgEAAFQAAAAPrWf+gR3TP++CITP8Lsg/AAAAP/8BAAAAAAAAAbMBAABUAAAAcHTulUQq0z/vgiEz/C7IPwAAAD8PAgAAAAAAAAG0AQAAVAAAAHB07pVEKtM/LICJisMCyD8AAAA/DwIAAAAAAAABtQEAAFQAAADQO3UtBzfTP2l98eGK1sc/AAAAPw8CAAAAAAAAAbYBAABUAAAAMQP8xMlD0z9pffHhitbHPwAAAD8fAgAAAAAAAAG3AQAAVAAAAJHKglyMUNM/pnpZOVKqxz8AAAA/HwIAAAAAAAABuAEAAFQAAADykQn0Tl3TP+J3wZAZfsc/AAAAPy4CAAAAAAAAAbkBAABUAAAA8pEJ9E5d0z8edSno4FHHPwAAAD8+AgAAAAAAAAG6AQAAVAAAAFJZkIsRatM/HnUp6OBRxz8AAAA/PgIAAAAAAAABuwEAAFQAAABSWZCLEWrTP1pykT+oJcc/AAAAP04CAAAAAAAAAbwBAABUAAAAsyAXI9R20z+Xb/mWb/nGPwAAAD9OAgAAAAAAAAG9AQAAVAAAALMgFyPUdtM/1Gxh7jbNxj8AAAA/XQIAAAAAAAABvgEAAFQAAAAT6J26loPTPxBqyUX+oMY/AAAAP10CAAAAAAAAAb8BAABUAAAAE+idupaD0z9NZzGdxXTGPwAAAD9tAgAAAAAAAAHAAQAAVAAAAHSvJFJZkNM/xWEBTFQcxj8AAAA/fAIAAAAAAAABwQEAAFQAAADUdqvpG53TPz5c0friw8U/AAAAP3wCAAAAAAAAAcIBAABUAAAA1Har6Rud0z+3VqGpcWvFPwAAAD+MAgAAAAAAAAHDAQAAVAAAANR2q+kbndM/MFFxWAATxT8AAAA/jAIAAAAAAAABxAEAAFQAAADUdqvpG53TP+VIqV5WjsQ/AAAAP4wCAAAAAAAAAcUBAABUAAAA1Har6Rud0z9fQ3kN5TXEPwAAAD+cAgAAAAAAAAHGAQAAVAAAANR2q+kbndM/FDuxEzuxwz8AAAA/qwIAAAAAAAABxwEAAFQAAADUdqvpG53TP401gcLJWMM/AAAAP6sCAAAAAAAAAcgBAABUAAAA1Har6Rud0z8GMFFxWADDPwAAAD+7AgAAAAAAAAHJAQAAVAAAANR2q+kbndM/fiohIOenwj8AAAA/ywIAAAAAAAABygEAAFQAAADUdqvpG53TP3EfwX0E98E/AAAAP9oCAAAAAAAAAcsBAABUAAAA1Har6Rud0z/pGZEsk57BPwAAAD/5AgAAAAAAAAHMAQAAVAAAAHSvJFJZkNM/CQE5P5UQwD8AAAA/+QIAAAAAAAABzQEAAFQAAAB0ryRSWZDTP4z8QS25yL8/AAAAPxkDAAAAAAAAAc4BAABUAAAAdK8kUlmQ0z/o4FGXgg6+PwAAAD8ZAwAAAAAAAAHPAQAAVAAAAHSvJFJZkNM/YtshRhG2vT8AAAA/GQMAAAAAAAAB0AEAAFQAAAAT6J26loPTP1PQwaMuBb0/AAAAPygDAAAAAAAAAdEBAABUAAAAE+idupaD0z++vzGw2vu7PwAAAD84AwAAAAAAAAHSAQAAVAAAALMgFyPUdtM/KK+hvIbyuj8AAAA/OAMAAAAAAAAB0wEAAFQAAABSWZCLEWrTP5OeEcky6bk/AAAAPzgDAAAAAAAAAdQBAABUAAAA8pEJ9E5d0z/+jYHV3t+4PwAAAD9IAwAAAAAAAAHVAQAAVAAAADED/MTJQ9M/aX3x4YrWtz8AAAA/dgMAAAAAAAAB1gEAAFQAAAAPrWf+gR3TPzBRcVgAE7U/AAAAP6UDAAAAAAAAAdcBAABUAAAAr+XgZr8Q0z998eGK1hevPwAAAD+1AwAAAAAAAAHYAQAAVAAAAE4eWs/8A9M/NroBX2mjqz8AAAA/3gMAAAAAAAAB2QEAAFQAAACJVBbkYoTSP3EfwX0E96E/AAAAP+0DAAAAAAAAAdoBAABUAAAABzf7hVhR0j+M/EEtucifPwAAAD/9AwAAAAAAAAHbAQAAVAAAAEao7VbTN9I/b+aB6PNmnj8AAAA//QMAAAAAAAAB3AEAAFQAAADm4Ga/ECvSP2/mgejzZp4/AAAAP/0DAAAAAAAAAd0BAABUAAAAhRngJ04e0j9T0MGjLgWdPwAAAD8sBAAAAAAAAAHeAQAAVAAAAENtt5q+0dE/U9DBoy4FnT8AAAA/LAQAAAAAAAAB3wEAAFQAAAAhFyPUdqvRP1PQwaMuBZ0/AAAAPzwEAAAAAAAAAeABAABUAAAAXE3f6Nwr0T9T0MGjLgWdPwAAAD9bBAAAAAAAAAHhAQAAVAAAALnZL8SK0tA/U9DBoy4FnT8AAAA/WwQAAAAAAAAB4gEAAFQAAAB1LQc3+4XQP1PQwaMuBZ0/AAAAP1sEAAAAAAAAAeMBAABUAAAAMoHeqWs50D9T0MGjLgWdPwAAAD9bBAAAAAAAAAHkAQAAVAAAAB4bXgozwM8/U9DBoy4FnT8AAAA/agQAAAAAAAAB5QEAAFQAAABQ262mb3TOPza6AV9po5s/AAAAP3oEAAAAAAAAAeYBAABUAAAAyoJcjFDbzT8bpEEapEGaPwAAAD+KBAAAAAAAAAHnAQAAVAAAAISb/UKsKM0/G6RBGqRBmj8AAAA/igQAAAAAAAAB6AEAAFQAAAA+tJ75B3bMP/6NgdXe35g/AAAAP5kEAAAAAAAAAekBAABUAAAALsjFCLXdyj/+jYHV3t+YPwAAAD+pBAAAAAAAAAHqAQAAVAAAACVSWZCLEco//o2B1d7fmD8AAAA/qQQAAAAAAAAB6wEAAFQAAAAd3OwXYkXJP/6NgdXe35g/AAAAP6kEAAAAAAAAAewBAABUAAAAFWaAnzh5yD/+jYHV3t+YPwAAAD+5BAAAAAAAAAHtAQAAVAAAAExhBviJk8c//o2B1d7fmD8AAAA/yAQAAAAAAAAB7gEAAFQAAABF65l/YMfGP/6NgdXe35g/AAAAP8gEAAAAAAAAAe8BAABUAAAAe+Yf2LHhxT/+jYHV3t+YPwAAAD/YBAAAAAAAAAHwAQAAVAAAAHNws1+IFcU//o2B1d7fmD8AAAA/5wQAAAAAAAAB8QEAAFQAAADp3CuJVBbEP/6NgdXe35g/AAAAP+cEAAAAAAAAAfIBAABUAAAA4ma/ECtKwz/+jYHV3t+YPwAAAD/nBAAAAAAAAAHzAQAAVAAAAFwObvYLscI//o2B1d7fmD8AAAA/9wQAAAAAAAAB9AEAAFQAAAAUJw+tZ/7BP/6NgdXe35g/AAAAP/cEAAAAAAAAAfUBAABUAAAAEOzY8FKYwT/+jYHV3t+YPwAAAD8HBQAAAAAAAAH2AQAAVAAAAAyxojQ+MsE//o2B1d7fmD8AAAA/JgUAAAAAAAAB9wEAAFQAAAB+4uSh9cy/P/6NgdXe35g/AAAAPyYFAAAAAAAAAfgBAABUAAAAdDFCbbeavj/+jYHV3t+YPwAAAD8mBQAAAAAAAAH5AQAAVAAAAGiAnzh5aL0/xWEBTFQclj8AAAA/NgUAAAAAAAAB+gEAAFQAAADe7BdiRWm8P8VhAUxUHJY/AAAAPzYFAAAAAAAAAfsBAABUAAAA0Dt1LQc3uz+NNYHCyViTPwAAAD9FBQAAAAAAAAH8AQAAVAAAAMaK0vjIBLo/cR/BfQT3kT8AAAA/RQUAAAAAAAAB/QEAAFQAAAA690oilQW5P3EfwX0E95E/AAAAP1UFAAAAAAAAAf4BAABUAAAAMoHeqWs5uD9UCQE5P5WQPwAAAD9VBQAAAAAAAAH/AQAAVAAAACoLcjFCbbc/VAkBOT+VkD8AAAA/dAUAAAAAAAABAAIAAFQAAAAY5GKE2m61P1QJATk/lZA/AAAAP3QFAAAAAAAAAQECAABUAAAADm72C7GitD9UCQE5P5WQPwAAAD90BQAAAAAAAAECAgAAVAAAAAK9U9dycLM/b+aB6PNmjj8AAAA/hAUAAAAAAAABAwIAAFQAAAD6RudeSaSyP2/mgejzZo4/AAAAP4QFAAAAAAAAAQQCAABUAAAA9NB65h/YsT9v5oHo82aOPwAAAD+TBQAAAAAAAAEFAgAAVAAAAPCVRCoLcrE/b+aB6PNmjj8AAAA/kwUAAAAAAAABBgIAAFQAAADmH9ix4aWwP2/mgejzZo4/AAAAP6MFAAAAAAAAAQcCAABUAAAAYMeGl8IMsD9v5oHo82aOPwAAAD+zBQAAAAAAAAEIAgAAVAAAALXdavpG564/b+aB6PNmjj8AAAA/wgUAAAAAAAABCQIAAFQAAAChtltN3+isP2/mgejzZo4/AAAAP8IFAAAAAAAAAQoCAABUAAAAm0Dv1LUcrD9v5oHo82aOPwAAAD/CBQAAAAAAAAELAgAAVAAAAJPKglyMUKs/b+aB6PNmjj8AAAA/0gUAAAAAAAABDAIAAFQAAAB9o3OvJFKpPza6AV9po4s/AAAAP+EFAAAAAAAAAQ0CAABUAAAAbbeavtG5pz82ugFfaaOLPwAAAD/hBQAAAAAAAAEOAgAAVAAAAFmQixFqu6U/NroBX2mjiz8AAAA/8QUAAAAAAAABDwIAAFQAAABLpLIgFyOkPza6AV9po4s/AAAAP/EFAAAAAAAAARACAABUAAAAP/MP7Njwoj82ugFfaaOLPwAAAD/xBQAAAAAAAAERAgAAVAAAADNCbbeavqE/NroBX2mjiz8AAAA/AQYAAAAAAAABEgIAAFQAAAAlkcqCXIygP2/mgejzZo4/AAAAPxAGAAAAAAAAARMCAABUAAAAIVaUxkcmoD9v5oHo82aOPwAAAD8QBgAAAAAAAAEUAgAAVAAAAD42vBRmgJ8/VAkBOT+VkD8AAAA/IAYAAAAAAAABFQIAAFQAAAA2wE+cPLSeP1QJATk/lZA/AAAAPzAGAAAAAAAAARYCAABUAAAAEuidupaDmz+pS0EHj7qUPwAAAD8wBgAAAAAAAAEXAgAAVAAAABLonbqWg5s/xWEBTFQclj8AAAA/PwYAAAAAAAABGAIAAFQAAAAKcjFCbbeaP8VhAUxUHJY/AAAAP08GAAAAAAAAARkCAABUAAAACnIxQm23mj/id8GQGX6XPwAAAD9PBgAAAAAAAAEaAgAAVAAAAAL8xMlD65k/4nfBkBl+lz8AAAA/XgYAAAAAAAABGwIAAFQAAAAC/MTJQ+uZP/6NgdXe35g/AAAAP34GAAAAAAAAARwCAABUAAAA/oVYURofmT8bpEEapEGaPwAAAD+NBgAAAAAAAAEdAgAAVAAAAP6FWFEaH5k/NroBX2mjmz8AAAA/nQYAAAAAAAABHgIAAFQAAAD+hVhRGh+ZP1PQwaMuBZ0/AAAAP60GAAAAAAAAAR8CAABUAAAA/oVYURofmT+M/EEtucifPwAAAD+8BgAAAAAAAAEgAgAAVAAAAP6FWFEaH5k/fiohIOenoj8AAAA/6wYAAAAAAAABIQIAAFQAAADumX9gx4aXP1QJATk/lbA/AAAAP/sGAAAAAAAAASICAABUAAAA7pl/YMeGlz/pGZEsk56xPwAAAD8KBwAAAAAAAAEjAgAAVAAAAO6Zf2DHhpc/BjBRcVgAsz8AAAA/GgcAAAAAAAABJAIAAFQAAADmIxPonbqWP5tA4WSsCbQ/AAAAPxoHAAAAAAAAASUCAABUAAAA5iMT6J26lj+pS0EHj7q0PwAAAD8aBwAAAAAAAAEmAgAAVAAAAOYjE+idupY/PlzR+uLDtT8AAAA/KgcAAAAAAAABJwIAAFQAAADUNzr3SiKVP9RsYe42zbY/AAAAP1gHAAAAAAAAASgCAABUAAAAzMHNfiFWlD82ugFfaaO7PwAAAD+XBwAAAAAAAAEpAgAAVAAAAMzBzX4hVpQ/CQE5P5UQwD8AAAA/lwcAAAAAAAABKgIAAFQAAADMwc1+IVaUP80D0efNPMA/AAAAP5cHAAAAAAAAASsCAABUAAAAzMHNfiFWlD+QBmmQBmnAPwAAAD+nBwAAAAAAAAEsAgAAVAAAAMzBzX4hVpQ/VAkBOT+VwD8AAAA/tgcAAAAAAAABLQIAAFQAAADMwc1+IVaUPxgMmeF3wcA/AAAAP7YHAAAAAAAAAS4CAABUAAAAzMHNfiFWlD/bDjGKsO3APwAAAD/GBwAAAAAAAAEvAgAAVAAAAMzBzX4hVpQ/YhRh2yFGwT8AAAA/xgcAAAAAAAABMAIAAFQAAADMwc1+IVaUPyUX+YNacsE/AAAAP9UHAAAAAAAAATECAABUAAAAzMHNfiFWlD+tHCnVy8rBPwAAAD/iBwAAAAAAAAEyAgAAVAAAAMzBzX4hVpQ/NCJZJj0jwj8AAAA/8gcAAAAAAAABMwIAAFQAAADMwc1+IVaUP/ck8c51T8I/AAAAP/IHAAAAAAAAATQCAABUAAAAzMHNfiFWlD9+KiEg56fCPwAAAD8CCAAAAAAAAAE1AgAAVAAAAMzBzX4hVpQ/BjBRcVgAwz8AAAA/EQgAAAAAAAABNgIAAFQAAADMwc1+IVaUP401gcLJWMM/AAAAPxEIAAAAAAAAATcCAABUAAAAzMHNfiFWlD9QOBlrAoXDPwAAAD8RCAAAAAAAAAE4AgAAVAAAAMzBzX4hVpQ/FDuxEzuxwz8AAAA/IQgAAAAAAAABOQIAAFQAAADMwc1+IVaUP9c9Sbxz3cM/AAAAPzEIAAAAAAAAAToCAABUAAAAzMHNfiFWlD+bQOFkrAnEPwAAAD9ACAAAAAAAAAE7AgAAVAAAAMzBzX4hVpQ/X0N5DeU1xD8AAAA/UAgAAAAAAAABPAIAAFQAAADMwc1+IVaUPyJGEbYdYsQ/AAAAP28IAAAAAAAAAT0CAABUAAAAzMHNfiFWlD/lSKleVo7EPwAAAD9vCAAAAAAAAAE+AgAAVAAAAMzBzX4hVpQ/qUtBB4+6xD8AAAA/fwgAAAAAAAABPwIAAFQAAADUNzr3SiKVP2xO2a/H5sQ/AAAAP38IAAAAAAAAAUACAABUAAAA1Dc690oilT8wUXFYABPFPwAAAD+OCAAAAAAAAAFBAgAAVAAAAN6tpm907pU/9FMJATk/xT8AAAA/jggAAAAAAAABQgIAAFQAAADmIxPonbqWP7dWoalxa8U/AAAAP54IAAAAAAAAAUMCAABUAAAA9g/s2PBSmD97WTlSqpfFPwAAAD+eCAAAAAAAAAFEAgAAVAAAAAL8xMlD65k/PlzR+uLDxT8AAAA/rggAAAAAAAABRQIAAFQAAAAS6J26loObPz5c0friw8U/AAAAP64IAAAAAAAAAUYCAABUAAAAItR2q+kbnT/FYQFMVBzGPwAAAD+9CAAAAAAAAAFHAgAAVAAAACFWlMZHJqA/xWEBTFQcxj8AAAA/zQgAAAAAAAABSAIAAFQAAAAtBzf7hVihP8VhAUxUHMY/AAAAP9wIAAAAAAAAAUkCAABUAAAAO7jZL8SKoj/FYQFMVBzGPwAAAD/cCAAAAAAAAAFKAgAAVAAAAEMuRqjtVqM/xWEBTFQcxj8AAAA/3AgAAAAAAAABSwIAAFQAAABN3+jcK4mkP8VhAUxUHMY/AAAAP+wIAAAAAAAAAUwCAABUAAAAURofmUDvpD/FYQFMVBzGPwAAAD/8CAAAAAAAAAFNAgAAVAAAAFVVVVVVVaU/xWEBTFQcxj8AAAA//AgAAAAAAAABTgIAAFQAAABdy8HNfiGmP8VhAUxUHMY/AAAAP/wIAAAAAAAAAU8CAABUAAAAYQb4iZOHpj/FYQFMVBzGPwAAAD8LCQAAAAAAAAFQAgAAVAAAAGVBLkao7aY/xWEBTFQcxj8AAAA/aQkAAAAAAAABUQIAAFQAAABpfGQCvVOnP8VhAUxUHMY/AAAAP3kJAAAAAAAAAVICAABUAAAAbbeavtG5pz/FYQFMVBzGPwAAAD+YCQAAAAAAAAFTAgAAVAAAAHHy0HrmH6g/xWEBTFQcxj8AAAA/twkAAAAAAAABVAIAAFQAAAB1LQc3+4WoP8VhAUxUHMY/AAAAP9YJAAAAAAAAAVUCAABUAAAAeWg98w/sqD/FYQFMVBzGPwAAAD/WCQAAAAAAAAFWAgAAVAAAAIHeqWs5uKk/xWEBTFQcxj8AAAA/5gkAAAAAAAABVwIAAFQAAACHGeAnTh6qP8VhAUxUHMY/AAAAP/YJAAAAAAAAAVgCAABUAAAAi1QW5GKEqj/FYQFMVBzGPwAAAD8ACgAAAAAAAAFZAgAAVAAAAItUFuRihKo/jTWBwslY0z8AAAA/AAAAAAAAAAABWgIAAFQAAACHGeAnTh6qPys0NW6tQtM/AAAAPwAAAAAAAAAAAVsCAABUAAAAgd6pazm4qT/JMukZkSzTPwAAAD8PAAAAAAAAAAFcAgAAVAAAAH2jc68kUqk/yTLpGZEs0z8AAAA/DwAAAAAAAAABXQIAAFQAAAB5aD3zD+yoP2gxncV0FtM/AAAAPw8AAAAAAAAAAV4CAABUAAAAdS0HN/uFqD9oMZ3FdBbTPwAAAD8PAAAAAAAAAAFfAgAAVAAAAHUtBzf7hag/BjBRcVgA0z8AAAA/HwAAAAAAAAABYAIAAFQAAABx8tB65h+oPwYwUXFYANM/AAAAPy4AAAAAAAAAAWECAABUAAAAcfLQeuYfqD+kLgUdPOrSPwAAAD8+AAAAAAAAAAFiAgAAVAAAAG23mr7Ruac/pC4FHTzq0j8AAAA/PgAAAAAAAAABYwIAAFQAAABpfGQCvVOnP6QuBR086tI/AAAAP04AAAAAAAAAAWQCAABUAAAAZUEuRqjtpj+kLgUdPOrSPwAAAD9dAAAAAAAAAAFlAgAAVAAAAGEG+ImTh6Y/pC4FHTzq0j8AAAA/bQAAAAAAAAABZgIAAFQAAABZkIsRarulP6QuBR086tI/AAAAP20AAAAAAAAAAWcCAABUAAAAURofmUDvpD+kLgUdPOrSPwAAAD9tAAAAAAAAAAFoAgAAVAAAAEuksiAXI6Q/pC4FHTzq0j8AAAA/fQAAAAAAAAABaQIAAFQAAAA/8w/s2PCiP6QuBR086tI/AAAAP30AAAAAAAAAAWoCAABUAAAAM0Jtt5q+oT+kLgUdPOrSPwAAAD+MAAAAAAAAAAFrAgAAVAAAACWRyoJcjKA/pC4FHTzq0j8AAAA/nAAAAAAAAAABbAIAAFQAAAA2wE+cPLSeP6QuBR086tI/AAAAP6sAAAAAAAAAAW0CAABUAAAACnIxQm23mj+kLgUdPOrSPwAAAD+rAAAAAAAAAAFuAgAAVAAAAPYP7NjwUpg/Qi25yB/U0j8AAAA/qwAAAAAAAAABbwIAAFQAAADmIxPonbqWP0Itucgf1NI/AAAAP7sAAAAAAAAAAXACAABUAAAAzMHNfiFWlD9CLbnIH9TSPwAAAD/LAAAAAAAAAAFxAgAAVAAAALzV9I3OvZI/Qi25yB/U0j8AAAA/ywAAAAAAAAABcgIAAFQAAACs6RudeyWRP0Itucgf1NI/AAAAP8sAAAAAAAAAAXMCAABUAAAALA+tZ/6BjT9CLbnIH9TSPwAAAD/aAAAAAAAAAAF0AgAAVAAAABwj1Har6Ys/Qi25yB/U0j8AAAA/6gAAAAAAAAABdQIAAFQAAAAIN/uFWFGKP0Itucgf1NI/AAAAP/oAAAAAAAAAAXYCAABUAAAA6F5JpLIghz9CLbnIH9TSPwAAAD/6AAAAAAAAAAF3AgAAVAAAANhycLNfiIU/Qi25yB/U0j8AAAA/GQEAAAAAAAABeAIAAFQAAADIhpfCDPCDP0Itucgf1NI/AAAAPzkBAAAAAAAAAXkCAABUAAAAuJq+0blXgj8GMFFxWADTPwAAAD+WAQAAAAAAAAF6AgAAVAAAAKiu5eBmv4A/aDGdxXQW0z8AAAA/pgEAAAAAAAABewIAAFQAAAAwhRngJ05+Pys0NW6tQtM/AAAAP6YBAAAAAAAAAXwCAABUAAAAMIUZ4CdOfj+NNYHCyVjTPwAAAD+mAQAAAAAAAAF9AgAAVAAAABitZ/6BHXs/UDgZawKF0z8AAAA/tgEAAAAAAAABfgIAAFQAAAD41LUc3Ox3P7I5Zb8em9M/AAAAP7YBAAAAAAAAAX8CAABUAAAA2PwDOza8dD91PP1nV8fTPwAAAD/FAQAAAAAAAAGAAgAAVAAAANj8Azs2vHQ/OT+VEJDz0z8AAAA/1QEAAAAAAAABgQIAAFQAAADY/AM7Nrx0P5tA4WSsCdQ/AAAAP9UBAAAAAAAAAYICAABUAAAAsCRSWZCLcT9fQ3kN5TXUPwAAAD/VAQAAAAAAAAGDAgAAVAAAALAkUlmQi3E/IkYRth1i1D8AAAA/5QEAAAAAAAABhAIAAFQAAACwJFJZkItxP+VIqV5WjtQ/AAAAP+UBAAAAAAAAAYUCAABUAAAAIJlA79S1bD9HSvWycqTUPwAAAD/0AQAAAAAAAAGGAgAAVAAAACCZQO/UtWw/C02NW6vQ1D8AAAA/9AEAAAAAAAABhwIAAFQAAAAgmUDv1LVsP2xO2a/H5tQ/AAAAPwQCAAAAAAAAAYgCAABUAAAAIJlA79S1bD8wUXFYABPVPwAAAD8TAgAAAAAAAAGJAgAAVAAAACCZQO/UtWw/9FMJATk/1T8AAAA/EwIAAAAAAAABigIAAFQAAAAgmUDv1LVsP7dWoalxa9U/AAAAPyMCAAAAAAAAAYsCAABUAAAAIJlA79S1bD8+XNH64sPVPwAAAD8jAgAAAAAAAAGMAgAAVAAAACCZQO/UtWw/Y2C19zcG1j8AAAA/IwIAAAAAAAABjQIAAFQAAAAgmUDv1LVsP4lkmfSMSNY/AAAAPzMCAAAAAAAAAY4CAABUAAAAIJlA79S1bD+uaH3x4YrWPwAAAD8zAgAAAAAAAAGPAgAAVAAAACCZQO/UtWw/1Gxh7jbN1j8AAAA/QgIAAAAAAAABkAIAAFQAAAAgmUDv1LVsP1pykT+oJdc/AAAAP1ICAAAAAAAAAZECAABUAAAAsCRSWZCLcT+AdnU8/WfXPwAAAD9SAgAAAAAAAAGSAgAAVAAAANj8Azs2vHQ/pnpZOVKq1z8AAAA/YgIAAAAAAAABkwIAAFQAAAD41LUc3Ox3PyyAiYrDAtg/AAAAP2ICAAAAAAAAAZQCAABUAAAAGK1n/oEdez/vgiEz/C7YPwAAAD9xAgAAAAAAAAGVAgAAVAAAADCFGeAnTn4/s4W52zRb2D8AAAA/cQIAAAAAAAABlgIAAFQAAAAwhRngJ05+P9iJndiJndg/AAAAP4ECAAAAAAAAAZcCAABUAAAAqK7l4Ga/gD86i+ksprPYPwAAAD+gAgAAAAAAAAGYAgAAVAAAALiavtG5V4I/q5eVI6V62T8AAAA/sAIAAAAAAAABmQIAAFQAAAC4mr7RuVeCP22aLczdptk/AAAAP7ACAAAAAAAAAZoCAABUAAAAuJq+0blXgj8xncV0FtPZPwAAAD+/AgAAAAAAAAGbAgAAVAAAALiavtG5V4I/9Z9dHU//2T8AAAA/vwIAAAAAAAABnAIAAFQAAAC4mr7RuVeCPxukQRqkQdo/AAAAP88CAAAAAAAAAZ0CAABUAAAAuJq+0blXgj/dptnC3G3aPwAAAD/PAgAAAAAAAAGeAgAAVAAAALiavtG5V4I/oalxaxWa2j8AAAA/3wIAAAAAAAABnwIAAFQAAAC4mr7RuVeCP2WsCRROxto/AAAAP+4CAAAAAAAAAaACAABUAAAAuJq+0blXgj8or6G8hvLaPwAAAD/uAgAAAAAAAAGhAgAAVAAAALiavtG5V4I/7LE5Zb8e2z8AAAA//gIAAAAAAAABogIAAFQAAAC4mr7RuVeCP06zhbnbNNs/AAAAP/4CAAAAAAAAAaMCAABUAAAAuJq+0blXgj8Rth1iFGHbPwAAAD/+AgAAAAAAAAGkAgAAVAAAAMiGl8IM8IM/dLdptjB32z8AAAA/DQMAAAAAAAABpQIAAFQAAADIhpfCDPCDP9W4tQpNjds/AAAAPw0DAAAAAAAAAaYCAABUAAAAyIaXwgzwgz82ugFfaaPbPwAAAD8dAwAAAAAAAAGnAgAAVAAAAMiGl8IM8IM/mbtNs4W52z8AAAA/HQMAAAAAAAABqAIAAFQAAADIhpfCDPCDP1u+5Vu+5ds/AAAAPy0DAAAAAAAAAakCAABUAAAAyIaXwgzwgz8fwX0E9xHcPwAAAD8tAwAAAAAAAAGqAgAAVAAAAMiGl8IM8IM/gcLJWBMo3D8AAAA/PAMAAAAAAAABqwIAAFQAAADIhpfCDPCDP6bGrVVoatw/AAAAPzwDAAAAAAAAAawCAABUAAAAyIaXwgzwgz8JyPmphIDcPwAAAD9MAwAAAAAAAAGtAgAAVAAAAMiGl8IM8IM/LszdptnC3D8AAAA/TAMAAAAAAAABrgIAAFQAAADIhpfCDPCDP4/NKfv12Nw/AAAAP3sDAAAAAAAAAa8CAABUAAAAyIaXwgzwgz881z1JvHPdPwAAAD+KAwAAAAAAAAGwAgAAVAAAAMiGl8IM8IM/JN657kni3T8AAAA/mgMAAAAAAAABsQIAAFQAAADIhpfCDPCDP4ffBUNm+N0/AAAAP5oDAAAAAAAAAbICAABUAAAAyIaXwgzwgz/o4FGXgg7ePwAAAD+5AwAAAAAAAAGzAgAAVAAAAMiGl8IM8IM/SeKd654k3j8AAAA/yQMAAAAAAAABtAIAAFQAAADIhpfCDPCDPw3lNZTXUN4/AAAAP3UEAAAAAAAAAbUCAABUAAAAyIaXwgzwgz9v5oHo82bePwAAAD91BAAAAAAAAAG2AgAAVAAAAMiGl8IM8IM/0efNPBB93j8AAAA/hAQAAAAAAAABtwIAAFQAAADYcnCzX4iFP5TqZeVIqd4/AAAAP4QEAAAAAAAAAbgCAABUAAAA2HJws1+IhT/367E5Zb/ePwAAAD+UBAAAAAAAAAG5AgAAVAAAAOheSaSyIIc/WO39jYHV3j8AAAA/lAQAAAAAAAABugIAAFQAAADoXkmksiCHP7nuSeKd694/AAAAP6QEAAAAAAAAAbsCAABUAAAA+EoilQW5iD8c8JU2ugHfPwAAAD+kBAAAAAAAAAG8AgAAVAAAAPhKIpUFuYg/ffHhitYX3z8AAAA/swQAAAAAAAABvQIAAFQAAAAIN/uFWFGKP33x4YrWF98/AAAAP7MEAAAAAAAAAb4CAABUAAAACDf7hVhRij/g8i3f8i3fPwAAAD/TBAAAAAAAAAG/AgAAVAAAABwj1Har6Ys/ovXFhyta3z8AAAA/0wQAAAAAAAABwAIAAFQAAAAsD61n/oGNPwX3EdxHcN8/AAAAP+IEAAAAAAAAAcECAABUAAAALA+tZ/6BjT9m+F0wZIbfPwAAAD/yBAAAAAAAAAHCAgAAVAAAACwPrWf+gY0/yPmphICc3z8AAAA/AQUAAAAAAAABwwIAAFQAAAA4+4VYURqPP4z8QS25yN8/AAAAPwEFAAAAAAAAAcQCAABUAAAApHOvJFJZkD+M/EEtucjfPwAAAD8RBQAAAAAAAAHFAgAAVAAAAKRzryRSWZA/7f2NgdXe3z8AAAA/EQUAAAAAAAABxgIAAFQAAACs6RudeyWRP1D/2dXx9N8/AAAAPyEFAAAAAAAAAccCAABUAAAArOkbnXslkT9YABMVhwXgPwAAAD8hBQAAAAAAAAHIAgAAVAAAALRfiBWl8ZE/CQE5P5UQ4D8AAAA/MAUAAAAAAAAByQIAAFQAAAC81fSNzr2SPwkBOT+VEOA/AAAAPzAFAAAAAAAAAcoCAABUAAAAvNX0jc69kj+6AV9poxvgPwAAAD9QBQAAAAAAAAHLAgAAVAAAAMRLYQb4iZM/awKFk7Em4D8AAAA/UAUAAAAAAAABzAIAAFQAAADMwc1+IVaUPxwDq72/MeA/AAAAP18FAAAAAAAAAc0CAABUAAAA1Dc690oilT/NA9HnzTzgPwAAAD/NBQAAAAAAAAHOAgAAVAAAAN6tpm907pU/fgT3EdxH4D8AAAA/3AUAAAAAAAABzwIAAFQAAADmIxPonbqWPy4FHTzqUuA/AAAAP+wFAAAAAAAAAdACAABUAAAA/oVYURofmT/gBUNm+F3gPwAAAD/sBQAAAAAAAAHRAgAAVAAAAApyMUJtt5o/kAZpkAZp4D8AAAA/7AUAAAAAAAAB0gIAAFQAAAAi1Har6RudP5AGaZAGaeA/AAAAP/sFAAAAAAAAAdMCAABUAAAAIVaUxkcmoD9BB4+6FHTgPwAAAD8LBgAAAAAAAAHUAgAAVAAAADd9o3OvJKI/8ge15CJ/4D8AAAA/CwYAAAAAAAAB1QIAAFQAAABHaXxkAr2jP/IHteQif+A/AAAAPxsGAAAAAAAAAdYCAABUAAAAVVVVVVVVpT+jCNsOMYrgPwAAAD8bBgAAAAAAAAHXAgAAVAAAAGVBLkao7aY/owjbDjGK4D8AAAA/GwYAAAAAAAAB2AIAAFQAAABx8tB65h+oP6MI2w4xiuA/AAAAPyoGAAAAAAAAAdkCAABUAAAAeWg98w/sqD+jCNsOMYrgPwAAAD86BgAAAAAAAAHaAgAAVAAAAIHeqWs5uKk/VAkBOT+V4D8AAAA/OgYAAAAAAAAB2wIAAFQAAACHGeAnTh6qP1QJATk/leA/AAAAP0oGAAAAAAAAAdwCAABUAAAAi1QW5GKEqj9UCQE5P5XgPwAAAD9KBgAAAAAAAAHdAgAAVAAAAI+PTKB36qo/VAkBOT+V4D8AAAA/WQYAAAAAAAAB3gIAAFQAAAAwxIrS+MjEP/P0n10dT+8/AAAAPwAAAAAAAAAAAd8CAABUAAAA8VKYAX7ixD/z9J9dHU/vPwAAAD+sAAAAAAAAAAHgAgAAVAAAAHNws1+IFcU/8/SfXR1P7z8AAAA/rAAAAAAAAAAB4QIAAFQAAAC2HNzsF2LFP/P0n10dT+8/AAAAP7wAAAAAAAAAAeICAABUAAAAODr3SiKVxT9B9HkzD0TvPwAAAD+8AAAAAAAAAAHjAgAAVAAAAHvmH9ix4cU/QfR5Mw9E7z8AAAA/zAAAAAAAAAAB5AIAAFQAAAC+kkhlQS7GP0H0eTMPRO8/AAAAP8wAAAAAAAAAAeUCAABUAAAAAj9x8tB6xj9B9HkzD0TvPwAAAD/bAAAAAAAAAAHmAgAAVAAAAMcItd1q+sY/QfR5Mw9E7z8AAAA/2wAAAAAAAAAB5wIAAFQAAADKQ+uZf2DHP0H0eTMPRO8/AAAAP+sAAAAAAAAAAegCAABUAAAAzn4hVpTGxz9B9HkzD0TvPwAAAD/rAAAAAAAAAAHpAgAAVAAAANK5VxKpLMg/QfR5Mw9E7z8AAAA/+gAAAAAAAAAB6gIAAFQAAAAVZoCfOHnIP0H0eTMPRO8/AAAAP/oAAAAAAAAAAesCAABUAAAAWBKpLMjFyD9B9HkzD0TvPwAAAD8KAQAAAAAAAAHsAgAAVAAAAJu+0blXEsk/QfR5Mw9E7z8AAAA/CgEAAAAAAAAB7QIAAFQAAABcTd/o3CvJP0H0eTMPRO8/AAAAPxoBAAAAAAAAAe4CAABUAAAAHdzsF2JFyT9B9HkzD0TvPwAAAD8aAQAAAAAAAAHvAgAAVAAAAN5q+kbnXsk/QfR5Mw9E7z8AAAA/KQEAAAAAAAAB8AIAAFQAAACf+Qd2bHjJP0H0eTMPRO8/AAAAPykBAAAAAAAAAfECAABUAAAAYIgVpfGRyT9B9HkzD0TvPwAAAD9YAQAAAAAAAAHyAgAAVAAAACEXI9R2q8k/QfR5Mw9E7z8AAAA/aAEAAAAAAAAB8wIAAFQAAADipTAD/MTJP0H0eTMPRO8/AAAAP2gBAAAAAAAAAfQCAABUAAAAZMNLYQb4yT9B9HkzD0TvPwAAAD93AQAAAAAAAAH1AgAAVAAAACVSWZCLEco/QfR5Mw9E7z8AAAA/dwEAAAAAAAAB9gIAAFQAAABo/oEdG17KP0H0eTMPRO8/AAAAP4cBAAAAAAAAAfcCAABUAAAA6RudeyWRyj9B9HkzD0TvPwAAAD+XAQAAAAAAAAH4AgAAVAAAAGw5uNkvxMo/QfR5Mw9E7z8AAAA/lwEAAAAAAAAB+QIAAFQAAACw5eBmvxDLP0H0eTMPRO8/AAAAP6YBAAAAAAAAAfoCAABUAAAAMgP8xMlDyz9B9HkzD0TvPwAAAD+mAQAAAAAAAAH7AgAAVAAAAPKRCfROXcs/QfR5Mw9E7z8AAAA/pgEAAAAAAAAB/AIAAFQAAAC0IBcj1HbLP0H0eTMPRO8/AAAAP7YBAAAAAAAAAf0CAABUAAAAudkvxIrS0D9B9HkzD0TvPwAAAD8AAAAAAAAAAAH+AgAAVAAAAJu+0blXEtE/QfR5Mw9E7z8AAAA/jQAAAAAAAAAB/wIAAFQAAADeavpG517RP0H0eTMPRO8/AAAAP40AAAAAAAAAAQADAABUAAAAwU+cPLSe0T9B9HkzD0TvPwAAAD+cAAAAAAAAAAEBAwAAVAAAAKM0PjKB3tE/kPNTCQE57z8AAAA/rAAAAAAAAAABAgMAAFQAAADm4Ga/ECvSP+DyLd/yLe8/AAAAP6wAAAAAAAAAAQMDAABUAAAAyMUItd1q0j/g8i3f8i3vPwAAAD+8AAAAAAAAAAEEAwAAVAAAAKuqqqqqqtI/L/IHteQi7z8AAAA/vAAAAAAAAAABBQMAAFQAAAAtyMUItd3SPy/yB7XkIu8/AAAAP8sAAAAAAAAAAQYDAABUAAAAD61n/oEd0z8v8ge15CLvPwAAAD/LAAAAAAAAAAEHAwAAVAAAAPKRCfROXdM/L/IHteQi7z8AAAA/2wAAAAAAAAABCAMAAFQAAAB0ryRSWZDTPy/yB7XkIu8/AAAAP9sAAAAAAAAAAQkDAABUAAAAlQW5GKG20z8v8ge15CLvPwAAAD/qAAAAAAAAAAEKAwAAVAAAALZbTd/o3NM/L/IHteQi7z8AAAA/6gAAAAAAAAABCwMAAFQAAAB36loObvbTPy/yB7XkIu8/AAAAP/oAAAAAAAAAAQwDAABUAAAAOHloPfMP1D8v8ge15CLvPwAAAD/6AAAAAAAAAAENAwAAVAAAAPkHdmx4KdQ/L/IHteQi7z8AAAA/CgEAAAAAAAABDgMAAFQAAAC6loOb/ULUPy/yB7XkIu8/AAAAPwoBAAAAAAAAAQ8DAABUAAAAeyWRyoJc1D8v8ge15CLvPwAAAD8pAQAAAAAAAAEQAwAAVAAAAJ17JZHKgtQ/L/IHteQi7z8AAAA/KQEAAAAAAAABEQMAAFQAAAD9QqwojY/UPy/yB7XkIu8/AAAAPzkBAAAAAAAAARIDAABUAAAAXgozwE+c1D8v8ge15CLvPwAAAD85AQAAAAAAAAETAwAAVAAAAL7RuVcSqdQ/L/IHteQi7z8AAAA/OQEAAAAAAAABFAMAAFQAAAAfmUDv1LXUPy/yB7XkIu8/AAAAP0gBAAAAAAAAARUDAABUAAAA4SdOHlrP1D8v8ge15CLvPwAAAD9IAQAAAAAAAAEWAwAAVAAAAEHv1LUc3NQ/L/IHteQi7z8AAAA/WAEAAAAAAAABFwMAAFQAAACitltN3+jUPy/yB7XkIu8/AAAAP1gBAAAAAAAAARgDAABUAAAAY0VpfGQC1T8v8ge15CLvPwAAAD9nAQAAAAAAAAEZAwAAVAAAACTUdqvpG9U/L/IHteQi7z8AAAA/dwEAAAAAAAABGgMAAFQAAABFKgtyMULVPy/yB7XkIu8/AAAAP4cBAAAAAAAAARsDAABUAAAAZ4CfOHlo1T8v8ge15CLvPwAAAD+HAQAAAAAAAAEcAwAAVAAAAIjWM//AjtU/L/IHteQi7z8AAAA/hwEAAAAAAAABHQMAAFQAAABJZUEuRqjVPy/yB7XkIu8/AAAAP4cBAAAAAAAAAR4DAABUAAAACvROXcvB1T8v8ge15CLvPwAAAD+WAQAAAAAAAAEfAwAAVAAAAMuCXIxQ29U/L/IHteQi7z8AAAA/pgEAAAAAAAABIAMAAFQAAACMEWq71fTVPy/yB7XkIu8/AAAAP6YBAAAAAAAAASEDAABUAAAA7NjwUpgB1j8v8ge15CLvPwAAAD+2AQAAAAAAAAEiAwAAVAAAAHXulUQqC9o/tfc3BlZ77z8AAAA/AAAAAAAAAAABIwMAAFQAAAB17pVEKgvaP2b4XTBkhu8/AAAAPz8AAAAAAAAAASQDAABUAAAAde6VRCoL2j8Y+YNacpHvPwAAAD9OAAAAAAAAAAElAwAAVAAAAJZEKgtyMdo/GPmDWnKR7z8AAAA/TgAAAAAAAAABJgMAAFQAAAB5KcwAP3HaP8j5qYSAnO8/AAAAP14AAAAAAAAAAScDAABUAAAAWw5u9gux2j95+s+ujqfvPwAAAD9eAAAAAAAAAAEoAwAAVAAAAF9JpLIgF9s/efrPro6n7z8AAAA/bQAAAAAAAAABKQMAAFQAAABjhNpuNX3bP3n6z66Op+8/AAAAP20AAAAAAAAAASoDAABUAAAAiBWl8ZEJ3D8q+/XYnLLvPwAAAD99AAAAAAAAAAErAwAAVAAAAO0XYkVpfNw/Kvv12Jyy7z8AAAA/fQAAAAAAAAABLAMAAFQAAAASqSzIxQjdPyr79dicsu8/AAAAP40AAAAAAAAAAS0DAABUAAAAODr3SiKV3T/a+xsDq73vPwAAAD+NAAAAAAAAAAEuAwAAVAAAAP4DOza8FN4/2vsbA6u97z8AAAA/nAAAAAAAAAABLwMAAFQAAAACP3Hy0HreP9r7GwOrve8/AAAAP6wAAAAAAAAAATADAABUAAAABnqnruXg3j/a+xsDq73vPwAAAD+sAAAAAAAAAAExAwAAVAAAAOheSaSyIN8/2vsbA6u97z8AAAA/vAAAAAAAAAABMgMAAFQAAABqfGQCvVPfP9r7GwOrve8/AAAAP9sAAAAAAAAAATMDAABUAAAADPATJw+t3z/a+xsDq73vPwAAAD/qAAAAAAAAAAE0AwAAVAAAAA5u9guxouA/ZvhdMGSG7z8AAAA/AAAAAAAAAAABNQMAAFQAAABvNX2jc6/gP2b4XTBkhu8/AAAAP30AAAAAAAAAATYDAABUAAAAz/wDOza84D9m+F0wZIbvPwAAAD99AAAAAAAAAAE3AwAAVAAAAOAnTh5az+A/ZvhdMGSG7z8AAAA/jQAAAAAAAAABOAMAAFQAAADxUpgBfuLgP2b4XTBkhu8/AAAAP50AAAAAAAAAATkDAABUAAAAUhofmUDv4D9m+F0wZIbvPwAAAD+dAAAAAAAAAAE6AwAAVAAAAGJFaXxkAuE/ZvhdMGSG7z8AAAA/4AAAAAAAAAABOwMAAFQAAABzcLNfiBXhP2b4XTBkhu8/AAAAP+AAAAAAAAAAATwDAABUAAAA1Dc690oi4T+19zcGVnvvPwAAAD/gAAAAAAAAAAE9AwAAVAAAAORihNpuNeE/tfc3BlZ77z8AAAA/8AAAAAAAAAABPgMAAFQAAABFKgtyMULhP7X3NwZWe+8/AAAAPwABAAAAAAAAAT8DAABUAAAApfGRCfRO4T+19zcGVnvvPwAAAD8AAQAAAAAAAAFAAwAAVAAAAFVVVVVVVeE/tfc3BlZ77z8AAAA/DwEAAAAAAAABQQMAAFQAAAC1HNzsF2LhP7X3NwZWe+8/AAAAPw8BAAAAAAAAAUIDAABUAAAAFuRihNpu4T+19zcGVnvvPwAAAD8PAQAAAAAAAAFDAwAAVAAAAMdHJtA7deE/tfc3BlZ77z8AAAA/HwEAAAAAAAABRAMAAFQAAAB2q+kbnXvhP7X3NwZWe+8/AAAAPy4BAAAAAAAAAUUDAABUAAAA13Jws1+I4T+19zcGVnvvPwAAAD8uAQAAAAAAAAFGAwAAVAAAAIjWM//AjuE/tfc3BlZ77z8AAAA/PgEAAAAAAAABRwMAAFQAAAA3OvdKIpXhP7X3NwZWe+8/AAAAPz4BAAAAAAAAAUgDAABUAAAA6J26loOb4T+19zcGVnvvPwAAAD9OAQAAAAAAAAFJAwAAVAAAAJgBfuLkoeE/tfc3BlZ77z8AAAA/XQEAAAAAAAABSgMAAFQAAABJZUEuRqjhP7X3NwZWe+8/AAAAP30BAAAAAAAAAUsDAABUAAAA+MgEeqeu4T+19zcGVnvvPwAAAD+cAQAAAAAAAAFMAwAAVAAAAKksyMUIteE/tfc3BlZ77z8AAAA/qwEAAAAAAAABTQMAAFQAAABZkIsRarvhP7X3NwZWe+8/AAAAP6sBAAAAAAAAAU4DAABUAAAACvROXcvB4T+19zcGVnvvPwAAAD+7AQAAAAAAAAFPAwAAVAAAAGq71fSNzuE/tfc3BlZ77z8AAAA/uwEAAAAAAAABUAMAAFQAAAAaH5lA79ThP7X3NwZWe+8/AAAAP8sBAAAAAAAAAVEDAABUAAAAe+Yf2LHh4T9m+F0wZIbvPwAAAD/LAQAAAAAAAAFSAwAAVAAAANytpm907uE/ZvhdMGSG7z8AAAA/2gEAAAAAAAABUwMAAFQAAADs2PBSmAHiPxj5g1pyke8/AAAAP9oBAAAAAAAAAVQDAABUAAAATaB36loO4j8Y+YNacpHvPwAAAD/qAQAAAAAAAAFVAwAAVAAAAK1n/oEdG+I/yPmphICc7z8AAAA/6gEAAAAAAAABVgMAAFQAAABey8HNfiHiP3n6z66Op+8/AAAAP/oBAAAAAAAAAVcDAABUAAAAvpJIZUEu4j95+s+ujqfvPwAAAD/6AQAAAAAAAAFYAwAAVAAAAG72C7GiNOI/efrPro6n7z8AAAA/GQIAAAAAAAABWQMAAFQAAACL0vjIBHrjP9r7GwOrve8/AAAAPwAAAAAAAAAAAVoDAABUAAAA65l/YMeG4z/a+xsDq73vPwAAAD/6AAAAAAAAAAFbAwAAVAAAAKwojY9MoOM/2vsbA6u97z8AAAA/+gAAAAAAAAABXAMAAFQAAAAdG14KM8DjP9r7GwOrve8/AAAAPwkBAAAAAAAAAV0DAABUAAAAjw0vhRng4z/a+xsDq73vPwAAAD8ZAQAAAAAAAAFeAwAAVAAAAGHHhpfCDOQ/2vsbA6u97z8AAAA/GQEAAAAAAAABXwMAAFQAAAAygd6paznkP9r7GwOrve8/AAAAPygBAAAAAAAAAWADAABUAAAAtJ75B3Zs5D8q+/XYnLLvPwAAAD8oAQAAAAAAAAFhAwAAVAAAADa8FGaAn+Q/efrPro6n7z8AAAA/KAEAAAAAAAABYgMAAFQAAAC42S/EitLkP8j5qYSAnO8/AAAAPzgBAAAAAAAAAWMDAABUAAAAOvdKIpUF5T/I+amEgJzvPwAAAD9IAQAAAAAAAAFkAwAAVAAAAFtN3+jcK+U/GPmDWnKR7z8AAAA/SAEAAAAAAAABZQMAAFQAAAB9o3OvJFLlPxj5g1pyke8/AAAAP1cBAAAAAAAAAWYDAABUAAAAPjKB3qlr5T8Y+YNacpHvPwAAAD9XAQAAAAAAAAFnAwAAVAAAAE9dy8HNfuU/GPmDWnKR7z8AAAA/ZwEAAAAAAAABaAMAAFQAAACwJFJZkIvlPxj5g1pyke8/AAAAP3cBAAAAAAAAAWkDAABUAAAAX4gVpfGR5T8Y+YNacpHvPwAAAD93AQAAAAAAAAFqAwAAVAAAAF+IFaXxkeU/ZvhdMGSG7z8AAAA/dwEAAAAAAAABawMAAFQAAACOj0ygd+rmP7X3NwZWe+8/AAAAPwAAAAAAAAAAAWwDAABUAAAAjo9MoHfq5j8Y+YNacpHvPwAAAD9eAAAAAAAAAAFtAwAAVAAAAO5W0zc69+Y/GPmDWnKR7z8AAAA/hwAAAAAAAAABbgMAAFQAAABfSaSyIBfnPxj5g1pyke8/AAAAP4cAAAAAAAAAAW8DAABUAAAA4Wa/ECtK5z8Y+YNacpHvPwAAAD+WAAAAAAAAAAFwAwAAVAAAAAK9U9dycOc/ZvhdMGSG7z8AAAA/lgAAAAAAAAABcQMAAFQAAAB0ryRSWZDnP2b4XTBkhu8/AAAAP5YAAAAAAAAAAXIDAABUAAAAlQW5GKG25z+19zcGVnvvPwAAAD+mAAAAAAAAAAFzAwAAVAAAABcj1Har6ec/BfcR3Edw7z8AAAA/tgAAAAAAAAABdAMAAFQAAADo3CuJVBboPwX3EdxHcO8/AAAAP8UAAAAAAAAAAXUDAABUAAAAjVDbraZv6D+i9cWHK1rvPwAAAD/FAAAAAAAAAAF2AwAAVAAAAP5CrCiNj+g/8/SfXR1P7z8AAAA/xQAAAAAAAAABdwMAAFQAAAAPbvYLsaLoP/P0n10dT+8/AAAAP9UAAAAAAAAAAXgDAABUAAAA0PwDOza86D9B9HkzD0TvPwAAAD/VAAAAAAAAAAF5AwAAVAAAADDEitL4yOg/kPNTCQE57z8AAAA/5QAAAAAAAAABegMAAFQAAACRixFqu9XoP5DzUwkBOe8/AAAAP+UAAAAAAAAAAXsDAABUAAAAPja8FGaAnz+2MHebZgvjPwAAAD8AAAAAAAAAAAF8AwAAVAAAACFWlMZHJqA/tjB3m2YL4z8AAAA/XQAAAAAAAAABfQMAAFQAAAAlkcqCXIygP7Ywd5tmC+M/AAAAP10AAAAAAAAAAX4DAABUAAAALQc3+4VYoT+2MHebZgvjPwAAAD9tAAAAAAAAAAF/AwAAVAAAADNCbbeavqE/tjB3m2YL4z8AAAA/fQAAAAAAAAABgAMAAFQAAAA7uNkvxIqiP7Ywd5tmC+M/AAAAP4wAAAAAAAAAAYEDAABUAAAAQy5GqO1Woz+2MHebZgvjPwAAAD+MAAAAAAAAAAGCAwAAVAAAAE3f6NwriaQ/tjB3m2YL4z8AAAA/jAAAAAAAAAABgwMAAFQAAABVVVVVVVWlP7Ywd5tmC+M/AAAAP5wAAAAAAAAAAYQDAABUAAAAYQb4iZOHpj+2MHebZgvjPwAAAD+cAAAAAAAAAAGFAwAAVAAAAHHy0HrmH6g/aDGdxXQW4z8AAAA/qwAAAAAAAAABhgMAAFQAAACB3qlrObipP2gxncV0FuM/AAAAP6sAAAAAAAAAAYcDAABUAAAAm0Dv1LUcrD8YMsPvgiHjPwAAAD+7AAAAAAAAAAGIAwAAVAAAAK1n/oEdG64/GDLD74Ih4z8AAAA/uwAAAAAAAAABiQMAAFQAAADi5KH1zD+wP8ky6RmRLOM/AAAAP9oAAAAAAAAAAYoDAABUAAAAgJ84eWg9sz/JMukZkSzjPwAAAD/aAAAAAAAAAAGLAwAAVAAAABKpLMjFCLU/yTLpGZEs4z8AAAA/2gAAAAAAAAABjAMAAFQAAAAo0Dt1LQe3P8ky6RmRLOM/AAAAP+oAAAAAAAAAAY0DAABUAAAAOvdKIpUFuT/JMukZkSzjPwAAAD/qAAAAAAAAAAGOAwAAVAAAAMwAP3Hy0Lo/yTLpGZEs4z8AAAA/+gAAAAAAAAABjwMAAFQAAADe7BdiRWm8P8ky6RmRLOM/AAAAP/oAAAAAAAAAAZADAABUAAAAcPYLsaI0vj/JMukZkSzjPwAAAD8JAQAAAAAAAAGRAwAAVAAAAH7i5KH1zL8/yTLpGZEs4z8AAAA/GQEAAAAAAAABkgMAAFQAAABPXcvBzX7BP8ky6RmRLOM/AAAAPygBAAAAAAAAAZMDAABUAAAAHZ17JZHKwj/JMukZkSzjPwAAAD8oAQAAAAAAAAGUAwAAVAAAAGOE2m41fcM/yTLpGZEs4z8AAAA/KAEAAAAAAAABlQMAAFQAAABnvxArSuPDP8ky6RmRLOM/AAAAP0YBAAAAAAAAAZYDAABUAAAALIlUFuRixD96Mw9EnzfjPwAAAD9WAQAAAAAAAAGXAwAAVAAAAHer6Rude8U/KzQ1bq1C4z8AAAA/ZQEAAAAAAAABmAMAAFQAAAB75h/YseHFPys0NW6tQuM/AAAAP3UBAAAAAAAAAZkDAABUAAAAQLBjw0thxj8rNDVurULjPwAAAD+FAQAAAAAAAAGaAwAAVAAAAAZ6p67l4MY/KzQ1bq1C4z8AAAA/hQEAAAAAAAABmwMAAFQAAAAJtd1q+kbHPys0NW6tQuM/AAAAP4UBAAAAAAAAAZwDAABUAAAADfATJw+txz8rNDVurULjPwAAAD+UAQAAAAAAAAGdAwAAVAAAABErSuMjE8g/KzQ1bq1C4z8AAAA/pAEAAAAAAAABngMAAFQAAABU13Jws1/IPys0NW6tQuM/AAAAP7MBAAAAAAAAAZ8DAABUAAAAl4Ob/UKsyD96Mw9EnzfjPwAAAD/DAQAAAAAAAAGgAwAAVAAAAJ/5B3ZseMk/ejMPRJ834z8AAAA/0wEAAAAAAAABoQMAAFQAAACjND4ygd7JP3ozD0SfN+M/AAAAP9MBAAAAAAAAAaIDAABUAAAA5uBmvxAryj96Mw9EnzfjPwAAAD/TAQAAAAAAAAGjAwAAVAAAAGj+gR0bXso/ejMPRJ834z8AAAA/4gEAAAAAAAABpAMAAFQAAADpG517JZHKP3ozD0SfN+M/AAAAP+IBAAAAAAAAAaUDAABUAAAA7lbTNzr3yj96Mw9EnzfjPwAAAD/yAQAAAAAAAAGmAwAAVAAAADID/MTJQ8s/ejMPRJ834z8AAAA/8gEAAAAAAAABpwMAAFQAAAA2PjKB3qnLP3ozD0SfN+M/AAAAPwICAAAAAAAAAagDAABUAAAA+gd2bHgpzD96Mw9EnzfjPwAAAD8CAgAAAAAAAAGpAwAAVAAAAAJ+4uSh9cw/ejMPRJ834z8AAAA/EQIAAAAAAAABqgMAAFQAAADGRybQO3XNP3ozD0SfN+M/AAAAPxECAAAAAAAAAasDAABUAAAAjBFqu9X0zT96Mw9EnzfjPwAAAD8hAgAAAAAAAAGsAwAAVAAAANL4yAR6p84/ejMPRJ834z8AAAA/MAIAAAAAAAABrQMAAFQAAACYwgzwEyfPP3ozD0SfN+M/AAAAPzACAAAAAAAAAa4DAABUAAAAnP1CrCiNzz96Mw9EnzfjPwAAAD8wAgAAAAAAAAGvAwAAVAAAAJ44eWg9888/ejMPRJ834z8AAAA/QAIAAAAAAAABsAMAAFQAAAAygd6paznQP3ozD0SfN+M/AAAAP0ACAAAAAAAAAbEDAABUAAAAtJ75B3Zs0D96Mw9EnzfjPwAAAD9QAgAAAAAAAAGyAwAAVAAAANb0jc69ktA/ejMPRJ834z8AAAA/UAIAAAAAAAABswMAAFQAAAD4SiKVBbnQP3ozD0SfN+M/AAAAP28CAAAAAAAAAbQDAABUAAAAGaG2W03f0D96Mw9EnzfjPwAAAD+OAgAAAAAAAAG1AwAAVAAAAKM0PjKB3tE/ejMPRJ834z8AAAA/ngIAAAAAAAABtgMAAFQAAACFGeAnTh7SP3ozD0SfN+M/AAAAP54CAAAAAAAAAbcDAABUAAAAKY2PTKB30j8YMsPvgiHjPwAAAD+tAgAAAAAAAAG4AwAAVAAAAKuqqqqqqtI/GDLD74Ih4z8AAAA/rQIAAAAAAAABuQMAAFQAAADMAD9x8tDSPxgyw++CIeM/AAAAP60CAAAAAAAAAboDAABUAAAATh5az/wD0z8YMsPvgiHjPwAAAD+9AgAAAAAAAAG7AwAAVAAAAA+tZ/6BHdM/aDGdxXQW4z8AAAA/zQIAAAAAAAABvAMAAFQAAADQO3UtBzfTP2gxncV0FuM/AAAAP80CAAAAAAAAAb0DAABUAAAAMQP8xMlD0z9oMZ3FdBbjPwAAAD/cAgAAAAAAAAG+AwAAVAAAAPKRCfROXdM/aDGdxXQW4z8AAAA/7AIAAAAAAAABvwMAAFQAAACzIBcj1HbTP2gxncV0FuM/AAAAP+wCAAAAAAAAAcADAABUAAAAE+idupaD0z9oMZ3FdBbjPwAAAD/sAgAAAAAAAAHBAwAAVAAAAHSvJFJZkNM/aDGdxXQW4z8AAAA//AIAAAAAAAABwgMAAFQAAADUdqvpG53TP2gxncV0FuM/AAAAP/wCAAAAAAAAAcMDAABUAAAAlQW5GKG20z9oMZ3FdBbjPwAAAD8LAwAAAAAAAAHEAwAAVAAAAPXMP7Bjw9M/aDGdxXQW4z8AAAA/CwMAAAAAAAABxQMAAFQAAABWlMZHJtDTP2gxncV0FuM/AAAAPxsDAAAAAAAAAcYDAABUAAAAFyPUdqvp0z9oMZ3FdBbjPwAAAD8bAwAAAAAAAAHHAwAAVAAAANix4aUwA9Q/aDGdxXQW4z8AAAA/KgMAAAAAAAAByAMAAFQAAAD5B3ZseCnUP2gxncV0FuM/AAAAPyoDAAAAAAAAAckDAABUAAAAG14KM8BP1D9oMZ3FdBbjPwAAAD9KAwAAAAAAAAHKAwAAVAAAAL7RuVcSqdQ/aDGdxXQW4z8AAAA/SgMAAAAAAAABywMAAFQAAAB/YMeGl8LUP2gxncV0FuM/AAAAP1YDAAAAAAAAAcwDAABUAAAAQe/UtRzc1D9oMZ3FdBbjPwAAAD9lAwAAAAAAAAHNAwAAVAAAAKK2W03f6NQ/aDGdxXQW4z8AAAA/ZQMAAAAAAAABzgMAAFQAAABjRWl8ZALVP2gxncV0FuM/AAAAP3UDAAAAAAAAAc8DAABUAAAAJNR2q+kb1T9oMZ3FdBbjPwAAAD91AwAAAAAAAAHQAwAAVAAAAISb/UKsKNU/aDGdxXQW4z8AAAA/hQMAAAAAAAAB0QMAAFQAAADlYoTabjXVP2gxncV0FuM/AAAAP4UDAAAAAAAAAdIDAABUAAAARSoLcjFC1T9oMZ3FdBbjPwAAAD+UAwAAAAAAAAHTAwAAVAAAAKbxkQn0TtU/aDGdxXQW4z8AAAA/lAMAAAAAAAAB1AMAAFQAAAAGuRihtlvVP2gxncV0FuM/AAAAP6QDAAAAAAAAAdUDAABUAAAAZ4CfOHlo1T9oMZ3FdBbjPwAAAD+kAwAAAAAAAAHWAwAAVAAAACgPrWf+gdU/aDGdxXQW4z8AAAA/swMAAAAAAAAB1wMAAFQAAADpnbqWg5vVP2gxncV0FuM/AAAAP8MDAAAAAAAAAdgDAABUAAAASWVBLkao1T9oMZ3FdBbjPwAAAD/DAwAAAAAAAAHZAwAAVAAAAGu71fSNztU/aDGdxXQW4z8AAAA/0wMAAAAAAAAB2gMAAFQAAAAsSuMjE+jVP2gxncV0FuM/AAAAP9MDAAAAAAAAAdsDAABUAAAATaB36loO1j9oMZ3FdBbjPwAAAD/TAwAAAAAAAAHcAwAAVAAAAG72C7GiNNY/aDGdxXQW4z8AAAA/4gMAAAAAAAAB3QMAAFQAAAAvhRngJ07WP2gxncV0FuM/AAAAP+IDAAAAAAAAAd4DAABUAAAAUdutpm901j9oMZ3FdBbjPwAAAD/yAwAAAAAAAAHfAwAAVAAAAHIxQm23mtY/aDGdxXQW4z8AAAA/AgQAAAAAAAAB4AMAAFQAAAAzwE+cPLTWP2gxncV0FuM/AAAAPyEEAAAAAAAAAeEDAABUAAAA+ImTh9Yz1z9oMZ3FdBbjPwAAAD8hBAAAAAAAAAHiAwAAVAAAABrgJ04eWtc/aDGdxXQW4z8AAAA/MAQAAAAAAAAB4wMAAFQAAACc/UKsKI3XP2gxncV0FuM/AAAAPzAEAAAAAAAAAeQDAABUAAAAXIxQ262m1z9oMZ3FdBbjPwAAAD9ABAAAAAAAAAHlAwAAVAAAAN6pazm42dc/aDGdxXQW4z8AAAA/UAQAAAAAAAAB5gMAAFQAAAA/cfLQeubXP2gxncV0FuM/AAAAP1AEAAAAAAAAAecDAABUAAAAnzh5aD3z1z9oMZ3FdBbjPwAAAD9vBAAAAAAAAAHoAwAAVAAAAAAAAAAAANg/aDGdxXQW4z8AAAA/rQQAAAAAAAAB6QMAAFQAAADBjg0vhRnYP2gxncV0FuM/AAAAP70EAAAAAAAAAeoDAABUAAAAgh0bXgoz2D9oMZ3FdBbjPwAAAD/sBAAAAAAAAAHrAwAAVAAAACWRyoJcjNg/aDGdxXQW4z8AAAA/7AQAAAAAAAAB7AMAAFQAAABH515JpLLYP2gxncV0FuM/AAAAP+wEAAAAAAAAAe0DAABUAAAAp67l4Ga/2D9oMZ3FdBbjPwAAAD/8BAAAAAAAAAHuAwAAVAAAAGg98w/s2Ng/tjB3m2YL4z8AAAA//AQAAAAAAAAB7wMAAFQAAAApzAA/cfLYP7Ywd5tmC+M/AAAAPyoFAAAAAAAAAfADAABUAAAA61oObvYL2T+2MHebZgvjPwAAAD9KBQAAAAAAAAHxAwAAVAAAAEwilQW5GNk/tjB3m2YL4z8AAAA/ggcAAAAAAAAB8gMAAFQAAAANsaI0PjLZP7Ywd5tmC+M/AAAAP5EHAAAAAAAAAfMDAABUAAAAzj+wY8NL2T+2MHebZgvjPwAAAD+hBwAAAAAAAAH0AwAAVAAAAC4HN/uFWNk/tjB3m2YL4z8AAAA/sQcAAAAAAAAB9QMAAFQAAADvlUQqC3LZP7Ywd5tmC+M/AAAAP8AHAAAAAAAAAfYDAABUAAAAsCRSWZCL2T+2MHebZgvjPwAAAD/ABwAAAAAAAAH3AwAAVAAAAHGzX4gVpdk/tjB3m2YL4z8AAAA/wAcAAAAAAAAB+AMAAFQAAAAyQm23mr7ZP7Ywd5tmC+M/AAAAP9AHAAAAAAAAAfkDAABUAAAAkgn0Tl3L2T+2MHebZgvjPwAAAD/QBwAAAAAAAAH6AwAAVAAAAFOYAX7i5Nk/tjB3m2YL4z8AAAA/0AcAAAAAAAAB+wMAAFQAAAAUJw+tZ/7ZP7Ywd5tmC+M/AAAAP98HAAAAAAAAAfwDAABUAAAAde6VRCoL2j+2MHebZgvjPwAAAD/fBwAAAAAAAAH9AwAAVAAAADZ9o3OvJNo/tjB3m2YL4z8AAAA/7wcAAAAAAAAB/gMAAFQAAAD3C7GiND7aP7Ywd5tmC+M/AAAAP/8HAAAAAAAAAf8DAABUAAAAuJq+0blX2j+2MHebZgvjPwAAAD//BwAAAAAAAAEABAAAVAAAAHkpzAA/cdo/tjB3m2YL4z8AAAA/DggAAAAAAAABAQQAAFQAAAA6uNkvxIraP7Ywd5tmC+M/AAAAPw4IAAAAAAAAAQIEAABUAAAAmn9gx4aX2j+2MHebZgvjPwAAAD8OCAAAAAAAAAEDBAAAVAAAAPtG515JpNo/tjB3m2YL4z8AAAA/HggAAAAAAAABBAQAAFQAAABbDm72C7HaP7Ywd5tmC+M/AAAAPy4IAAAAAAAAAQUEAABUAAAAHJ17JZHK2j+2MHebZgvjPwAAAD8uCAAAAAAAAAEGBAAAVAAAAH1kAr1T19o/tjB3m2YL4z8AAAA/PQgAAAAAAAABBwQAAFQAAAA+8w/s2PDaP7Ywd5tmC+M/AAAAPz0IAAAAAAAAAQgEAABUAAAAnrqWg5v92j+2MHebZgvjPwAAAD9NCAAAAAAAAAEJBAAAVAAAAF9JpLIgF9s/tjB3m2YL4z8AAAA/TQgAAAAAAAABCgQAAFQAAACBnzh5aD3bP7Ywd5tmC+M/AAAAP1wIAAAAAAAAAQsEAABUAAAAovXMP7Bj2z9oMZ3FdBbjPwAAAD9cCAAAAAAAAAEMBAAAVAAAAMNLYQb4ids/GDLD74Ih4z8AAAA/bAgAAAAAAAABDQQAAFQAAABFaXxkAr3bPxgyw++CIeM/AAAAP2wIAAAAAAAAAQ4EAABUAAAAx4aXwgzw2z8YMsPvgiHjPwAAAD+bCAAAAAAAAAEPBAAAVAAAAA5u9guxotw/ejMPRJ834z8AAAA/mwgAAAAAAAABEAQAAFQAAAAwxIrS+MjcP3ozD0SfN+M/AAAAP5sIAAAAAAAAAREEAABUAAAAURofmUDv3D8rNDVurULjPwAAAD+rCAAAAAAAAAESBAAAVAAAABKpLMjFCN0/KzQ1bq1C4z8AAAA/qwgAAAAAAAABEwQAAFQAAADTNzr3SiLdPys0NW6tQuM/AAAAP+kIAAAAAAAAARQEAABUAAAAWpCLEWq73T+NNYHCyVjjPwAAAD/5CAAAAAAAAAEVBAAAVAAAAJw8tJ75B94/jTWBwslY4z8AAAA/CAkAAAAAAAABFgQAAFQAAAC+kkhlQS7eP401gcLJWOM/AAAAPwgJAAAAAAAAARcEAABUAAAA4OjcK4lU3j+NNYHCyVjjPwAAAD8ICQAAAAAAAAEYBAAAVAAAAMLNfiFWlN4/jTWBwslY4z8AAAA/agkAAAAAAAABGQQAAFQAAAD6B3ZseCngP401gcLJWOM/AAAAP3kJAAAAAAAAARoEAABUAAAAfCWRyoJc4D+NNYHCyVjjPwAAAD+JCQAAAAAAAAEbBAAAVAAAAB+ZQO/UteA/jTWBwslY4z8AAAA/iQkAAAAAAAABHAQAAFQAAAATqSzIxQjhP401gcLJWOM/AAAAP5kJAAAAAAAAAR0EAABUAAAA5GKE2m414T+NNYHCyVjjPwAAAD+ZCQAAAAAAAAEeBAAAVAAAAAa5GKG2W+E/jTWBwslY4z8AAAA/qAkAAAAAAAABHwQAAFQAAACI1jP/wI7hP401gcLJWOM/AAAAP6gJAAAAAAAAASAEAABUAAAA+MgEeqeu4T+NNYHCyVjjPwAAAD+4CQAAAAAAAAEhBAAAVAAAALlXEqksyOE/jTWBwslY4z8AAAA/uAkAAAAAAAABIgQAAFQAAAArSuMjE+jhP401gcLJWOM/AAAAP8gJAAAAAAAAASMEAABUAAAAPHUtBzf74T+NNYHCyVjjPwAAAD/ICQAAAAAAAAEkBAAAVAAAAP0DOza8FOI/jTWBwslY4z8AAAA/1wkAAAAAAAABJQQAAFQAAACtZ/6BHRviP401gcLJWOM/AAAAP9cJAAAAAAAAASYEAABUAAAADi+FGeAn4j+NNYHCyVjjPwAAAD/2CQAAAAAAAAEnBAAAVAAAAB9az/wDO+I/jTWBwslY4z8AAAA/BgoAAAAAAAABKAQAAFQAAAB/IVaUxkfiPz02p+zXY+M/AAAAPwYKAAAAAAAAASkEAABUAAAA4OjcK4lU4j89Nqfs12PjPwAAAD8GCgAAAAAAAAEqBAAAVAAAAI9MoHfqWuI/PTan7Ndj4z8AAAA/FgoAAAAAAAABKwQAAFQAAADwEycPrWfiPz02p+zXY+M/AAAAPyUKAAAAAAAAASwEAABUAAAAUNutpm904j89Nqfs12PjPwAAAD8lCgAAAAAAAAEtBAAAVAAAAAE/cfLQeuI/PTan7Ndj4z8AAAA/JQoAAAAAAAABLgQAAFQAAABiBviJk4fiPz02p+zXY+M/AAAAPzUKAAAAAAAAAS8EAABUAAAAcjFCbbea4j89Nqfs12PjPwAAAD81CgAAAAAAAAEwBAAAVAAAAINcjFDbreI/PTan7Ndj4z8AAAA/RQoAAAAAAAABMQQAAFQAAABE65l/YMfiPz02p+zXY+M/AAAAP0UKAAAAAAAAATIEAABUAAAABXqnruXg4j89Nqfs12PjPwAAAD9UCgAAAAAAAAEzBAAAVAAAABWl8ZEJ9OI/PTan7Ndj4z8AAAA/ZAoAAAAAAAABNAQAAFQAAACHl8IM8BPjPz02p+zXY+M/AAAAP2QKAAAAAAAAATUEAABUAAAASCbQO3Ut4z89Nqfs12PjPwAAAD9zCgAAAAAAAAE2BAAAVAAAALkYobZbTeM/PTan7Ndj4z8AAAA/cwoAAAAAAAABNwQAAFQAAAB6p67l4GbjPz02p+zXY+M/AAAAP4MKAAAAAAAAATgEAABUAAAAi9L4yAR64z89Nqfs12PjPwAAAD+TCgAAAAAAAAE5BAAAVAAAAOuZf2DHhuM/PTan7Ndj4z8AAAA/kwoAAAAAAAABOgQAAFQAAABMYQb4iZPjPz02p+zXY+M/AAAAP5MKAAAAAAAAATsEAABUAAAA/MTJQ+uZ4z89Nqfs12PjPwAAAD+iCgAAAAAAAAE8BAAAVAAAAKwojY9MoOM/PTan7Ndj4z8AAAA/ogoAAAAAAAABPQQAAFQAAABcjFDbrabjPz02p+zXY+M/AAAAPz8LAAAAAAAAAT4EAABUAAAADfATJw+t4z89Nqfs12PjPwAAAD9OCwAAAAAAAAE/BAAAVAAAAL1T13Jws+M/PTan7Ndj4z8AAAA/TgsAAAAAAAABQAQAAFQAAABtt5q+0bnjP401gcLJWOM/AAAAP14LAAAAAAAAAUEEAABUAAAA8w/s2PBS5D9lht8FQ2boPwAAAD8AAAAAAAAAAAFCBAAAVAAAAPMP7NjwUuQ/s4W52zRb6D8AAAA/ogAAAAAAAAABQwQAAFQAAABU13Jws1/kPwKFk7EmUOg/AAAAP7EAAAAAAAAAAUQEAABUAAAABTs2vBRm5D8ChZOxJlDoPwAAAD/BAAAAAAAAAAFFBAAAVAAAACaRyoJcjOQ/UoRthxhF6D8AAAA/0AAAAAAAAAABRgQAAFQAAAA2vBRmgJ/kP6GDR10KOug/AAAAP9AAAAAAAAAAAUcEAABUAAAAaT3zD+zY5D8/gvsI7iPoPwAAAD/gAAAAAAAAAAFIBAAAVAAAACrMAD9x8uQ/P4L7CO4j6D8AAAA/4AAAAAAAAAABSQQAAFQAAACKk4fWM//kPz+C+wjuI+g/AAAAP/AAAAAAAAAAAUoEAABUAAAAmr7RuVcS5T+OgdXe3xjoPwAAAD/wAAAAAAAAAAFLBAAAVAAAAPuFWFEaH+U/joHV3t8Y6D8AAAA/DwEAAAAAAAABTAQAAFQAAABteCnMAD/lP46B1d7fGOg/AAAAPx8BAAAAAAAAAU0EAABUAAAALgc3+4VY5T+OgdXe3xjoPwAAAD8fAQAAAAAAAAFOBAAAVAAAAN1q+kbnXuU/joHV3t8Y6D8AAAA/HwEAAAAAAAABTwQAAFQAAAA+MoHeqWvlP46B1d7fGOg/AAAAPy4BAAAAAAAAAVAEAABUAAAAnvkHdmx45T+OgdXe3xjoPwAAAD8uAQAAAAAAAAFRBAAAVAAAAE9dy8HNfuU/joHV3t8Y6D8AAAA/PgEAAAAAAAABUgQAAFQAAAD/wI4NL4XlP46B1d7fGOg/AAAAPz4BAAAAAAAAAVMEAABUAAAAX4gVpfGR5T+OgdXe3xjoPwAAAD9NAQAAAAAAAAFUBAAAVAAAABDs2PBSmOU/joHV3t8Y6D8AAAA/bQEAAAAAAAABVQQAAFQAAAAyQm23mr7lP46B1d7fGOg/AAAAP20BAAAAAAAAAVYEAABUAAAAkgn0Tl3L5T+OgdXe3xjoPwAAAD98AQAAAAAAAAFXBAAAVAAAAKI0PjKB3uU/joHV3t8Y6D8AAAA/jAEAAAAAAAABWAQAAFQAAAA1faNzryTmP46B1d7fGOg/AAAAP5wBAAAAAAAAAVkEAABUAAAAp2907pVE5j+OgdXe3xjoPwAAAD+cAQAAAAAAAAFaBAAAVAAAABhiRWl8ZOY/joHV3t8Y6D8AAAA/nAEAAAAAAAABWwQAAFQAAADZ8FKYAX7mP46B1d7fGOg/AAAAP6sBAAAAAAAAAVwEAABUAAAAmn9gx4aX5j+OgdXe3xjoPwAAAD/KAQAAAAAAAAFdBAAAVAAAAHxkAr1T1+Y/joHV3t8Y6D8AAAA/OAIAAAAAAAABXgQAAFQAAADdK4lUFuTmP46B1d7fGOg/AAAAP1gCAAAAAAAAAV8EAABUAAAAPfMP7Njw5j/dgK+00Q3oPwAAAD9nAgAAAAAAAAFgBAAAVAAAAO5W0zc69+Y/3YCvtNEN6D8AAAA/ZwIAAAAAAAABYQQAAFQAAACeupaDm/3mP92Ar7TRDeg/AAAAP2cCAAAAAAAAAWIEAABUAAAATx5az/wD5z/dgK+00Q3oPwAAAD+GAgAAAAAAAAFjBAAAVAAAAK/l4Ga/EOc/3YCvtNEN6D8AAAA/lgIAAAAAAAABZAQAAFQAAABfSaSyIBfnP92Ar7TRDeg/AAAAP6YCAAAAAAAAAWUEAABUAAAAEK1n/oEd5z/dgK+00Q3oPwAAAD+1AgAAAAAAAAFmBAAAVAAAANE7dS0HN+c/3YCvtNEN6D8AAAA/tQIAAAAAAAABZwQAAFQAAACAnzh5aD3nP92Ar7TRDeg/AAAAP8UCAAAAAAAAAWgEAABUAAAAovXMP7Bj5z+OgdXe3xjoPwAAAD/FAgAAAAAAAAFpBAAAVAAAALMgFyPUduc/joHV3t8Y6D8AAAA/1QIAAAAAAAABagQAAFQAAAAkE+idupbnP46B1d7fGOg/AAAAP9UCAAAAAAAAAWsEAABUAAAANT4ygd6p5z+OgdXe3xjoPwAAAD/kAgAAAAAAAAFsBAAAVAAAAKUwA/zEyec/joHV3t8Y6D8AAAA/9AIAAAAAAAABbQQAAFQAAAA5eWg98w/oP++CITP8Lug/AAAAPxMDAAAAAAAAAW4EAABUAAAALIlUFuRi6D8ChZOxJlDoPwAAAD8jAwAAAAAAAAFvBAAAVAAAAO0XYkVpfOg/AoWTsSZQ6D8AAAA/MgMAAAAAAAABcAQAAFQAAACdeyWRyoLoPwKFk7EmUOg/AAAAP0IDAAAAAAAAAXEEAABUAAAATt/o3CuJ6D8ChZOxJlDoPwAAAD9CAwAAAAAAAAFyBAAAVAAAAP5CrCiNj+g/AoWTsSZQ6D8AAAA/cQMAAAAAAAABcwQAAFQAAAAPbvYLsaLoPwKFk7EmUOg/AAAAP5ADAAAAAAAAAXQEAABUAAAAgGDHhpfC6D8ChZOxJlDoPwAAAD+QAwAAAAAAAAF1BAAAVAAAADDEitL4yOg/AoWTsSZQ6D8AAAA/kAMAAAAAAAABdgQAAFQAAACRixFqu9XoPwKFk7EmUOg/AAAAP68DAAAAAAAAAXcEAABUAAAAobZbTd/o6D9ShG2HGEXoPwAAAD+/AwAAAAAAAAF4BAAAVAAAAFIaH5lA7+g/UoRthxhF6D8AAAA/HQQAAAAAAAABeQQAAFQAAAABfuLkofXoP1KEbYcYReg/AAAAPzwEAAAAAAAAAXoEAABUAAAAYkVpfGQC6T9ShG2HGEXoPwAAAD9MBAAAAAAAAAF7BAAAVAAAABOpLMjFCOk/UoRthxhF6D8AAAA/TAQAAAAAAAABfAQAAFQAAABzcLNfiBXpPwKFk7EmUOg/AAAAP1sEAAAAAAAAAX0EAABUAAAAI9R2q+kb6T8ChZOxJlDoPwAAAD9rBAAAAAAAAAF+BAAAVAAAAIOb/UKsKOk/AoWTsSZQ6D8AAAA/egQAAAAAAAABfwQAAFQAAADkYoTabjXpPwKFk7EmUOg/AAAAP3oEAAAAAAAAAYAEAABUAAAApfGRCfRO6T8ChZOxJlDoPwAAAD+KBAAAAAAAAAGBBAAAVAAAAAW5GKG2W+k/AoWTsSZQ6D8AAAA/igQAAAAAAAABggQAAFQAAABmgJ84eWjpPwKFk7EmUOg/AAAAP5oEAAAAAAAAAYMEAABUAAAAxkcm0Dt16T8ChZOxJlDoPwAAAD+aBAAAAAAAAAGEBAAAVAAAACcPrWf+gek/s4W52zRb6D8AAAA/mgQAAAAAAAABhQQAAFQAAACH1jP/wI7pP7OFuds0W+g/AAAAP6kEAAAAAAAAAYYEAABUAAAA6J26loOb6T+zhbnbNFvoPwAAAD+pBAAAAAAAAAGHBAAAVAAAAEhlQS5GqOk/s4W52zRb6D8AAAA/uQQAAAAAAAABiAQAAFQAAAD5yAR6p67pP7OFuds0W+g/AAAAP8kEAAAAAAAAAYkEAABUAAAAWpCLEWq76T+zhbnbNFvoPwAAAD/JBAAAAAAAAAGKBAAAVAAAAAn0Tl3Lwek/ZYbfBUNm6D8AAAA/2AQAAAAAAAABiwQAAFQAAABqu9X0jc7pP2WG3wVDZug/AAAAP9gEAAAAAAAAAYwEAABUAAAAGx+ZQO/U6T9lht8FQ2boPwAAAD/oBAAAAAAAAAGNBAAAVAAAAHvmH9ix4ek/ZYbfBUNm6D8AAAA/6AQAAAAAAAABjgQAAFQAAAArSuMjE+jpP2WG3wVDZug/AAAAP/cEAAAAAAAAAY8EAABUAAAAixFqu9X06T9lht8FQ2boPwAAAD/3BAAAAAAAAAGQBAAAVAAAAOzY8FKYAeo/ZYbfBUNm6D8AAAA/BwUAAAAAAAABkQQAAFQAAACcPLSe+QfqP2WG3wVDZug/AAAAPwcFAAAAAAAAAZIEAABUAAAA/QM7NrwU6j9lht8FQ2boPwAAAD8XBQAAAAAAAAGTBAAAVAAAAF3Lwc1+Ieo/ZYbfBUNm6D8AAAA/FwUAAAAAAAABlAQAAFQAAAC+kkhlQS7qP2WG3wVDZug/AAAAPxcFAAAAAAAAAZUEAABUAAAAfyFWlMZH6j9lht8FQ2boPwAAAD8mBQAAAAAAAAGWBAAAVAAAAECwY8NLYeo/s4W52zRb6D8AAAA/RgUAAAAAAAABlwQAAFQAAACDXIxQ263qP1KEbYcYReg/AAAAP0YFAAAAAAAAAZgEAABUAAAAlIfWM//A6j9ShG2HGEXoPwAAAD9VBQAAAAAAAAGZBAAAVAAAAKSyIBcj1Oo/oYNHXQo66D8AAAA/VQUAAAAAAAABmgQAAFQAAAC23Wr6RufqP6GDR10KOug/AAAAP2UFAAAAAAAAAZsEAABUAAAAd2x4KcwA6z+hg0ddCjroPwAAAD9lBQAAAAAAAAGcBAAAVAAAAIeXwgzwE+s/oYNHXQo66D8AAAA/dAUAAAAAAAABnQQAAFQAAACYwgzwEyfrP6GDR10KOug/AAAAP5QFAAAAAAAAAZ4EAABUAAAAuRihtltN6z+hg0ddCjroPwAAAD+UBQAAAAAAAAGfBAAAVAAAAMpD65l/YOs/oYNHXQo66D8AAAA/owUAAAAAAAABoAQAAFQAAAB6p67l4GbrP6GDR10KOug/AAAAP8MFAAAAAAAAAaEEAABUAAAA65l/YMeG6z+hg0ddCjroPwAAAD/DBQAAAAAAAAGiBAAAVAAAAExhBviJk+s/oYNHXQo66D8AAAA/0gUAAAAAAAABowQAAFQAAACsKI2PTKDrP++CITP8Lug/AAAAP9IFAAAAAAAAAaQEAABUAAAADPATJw+t6z/vgiEz/C7oPwAAAD/iBQAAAAAAAAGlBAAAVAAAAM1+IVaUxus/P4L7CO4j6D8AAAA/4gUAAAAAAAABpgQAAFQAAADfqWs5uNnrPz+C+wjuI+g/AAAAP/EFAAAAAAAAAacEAABUAAAA79S1HNzs6z+OgdXe3xjoPwAAAD/xBQAAAAAAAAGoBAAAVAAAAAAAAAAAAOw/joHV3t8Y6D8AAAA/AQYAAAAAAAABqQQAAFQAAAAQK0rjIxPsP92Ar7TRDeg/AAAAPxEGAAAAAAAAAaoEAABUAAAA0blXEqks7D8sgImKwwLoPwAAAD8RBgAAAAAAAAGrBAAAVAAAAOPkofXMP+w/LICJisMC6D8AAAA/EQYAAAAAAAABrAQAAFQAAACkc68kUlnsPyyAiYrDAug/AAAAPyAGAAAAAAAAAa0EAABUAAAAtJ75B3Zs7D97f2NgtffnPwAAAD8wBgAAAAAAAAGuBAAAVAAAAHYtBzf7hew/y349Nqfs5z8AAAA/MAYAAAAAAAABrwQAAFQAAACGWFEaH5nsP8t+PTan7Oc/AAAAP0AGAAAAAAAAAbAEAABUAAAAR+deSaSy7D8ZfhcMmeHnPwAAAD9ABgAAAAAAAAGxBAAAVAAAAKeu5eBmv+w/aX3x4YrW5z8AAAA/QAYAAAAAAAABsgQAAFQAAAAIdmx4KczsP2l98eGK1uc/AAAAP08GAAAAAAAAAbMEAABUAAAAaD3zD+zY7D+4fMu3fMvnPwAAAD9PBgAAAAAAAAG0BAAAVAAAAHpoPfMP7Ow/uHzLt3zL5z8AAAA/XwYAAAAAAAABtQQAAFQAAAApzAA/cfLsPwd8pY1uwOc/AAAAP18GAAAAAAAAAbYEAABUAAAAO/dKIpUF7T9We39jYLXnPwAAAD9uBgAAAAAAAAG3BAAAVAAAAFxN3+jcK+0/9HkzD0Sf5z8AAAA/fgYAAAAAAAABuAQAAFQAAAC9FGaAnzjtP0R5DeU1lOc/AAAAP34GAAAAAAAAAbkEAABUAAAAzT+wY8NL7T9EeQ3lNZTnPwAAAD+OBgAAAAAAAAG6BAAAVAAAAI7OvZJIZe0/4nfBkBl+5z8AAAA/nQYAAAAAAAABuwQAAFQAAAAAwY4NL4XtPzF3m2YLc+c/AAAAP50GAAAAAAAAAbwEAABUAAAAEOzY8FKY7T+AdnU8/WfnPwAAAD+tBgAAAAAAAAG9BAAAVAAAAILeqWs5uO0/z3VPEu9c5z8AAAA/rQYAAAAAAAABvgQAAFQAAABCbbeavtHtPx51KejgUec/AAAAP70GAAAAAAAAAb8EAABUAAAAA/zEyUPr7T9tdAO+0kbnPwAAAD/MBgAAAAAAAAHABAAAVAAAAMSK0vjIBO4/DHO3abYw5z8AAAA/zAYAAAAAAAABwQQAAFQAAADVtRzc7BfuPwxzt2m2MOc/AAAAP8wGAAAAAAAAAcIEAABUAAAA5uBmvxAr7j9acpE/qCXnPwAAAD/cBgAAAAAAAAHDBAAAVAAAAEao7VbTN+4/WnKRP6gl5z8AAAA/3AYAAAAAAAABxAQAAFQAAAD2C7GiND7uP/lwReuLD+c/AAAAP+sGAAAAAAAAAcUEAABUAAAAV9M3OvdK7j/5cEXriw/nPwAAAD/rBgAAAAAAAAHGBAAAVAAAAAc3+4VYUe4/+XBF64sP5z8AAAA/+wYAAAAAAAABxwQAAFQAAAC3mr7RuVfuP0hwH8F9BOc/AAAAP/sGAAAAAAAAAcgEAABUAAAAF2JFaXxk7j9IcB/BfQTnPwAAAD8LBwAAAAAAAAHJBAAAVAAAAMjFCLXdau4/l2/5lm/55j8AAAA/CwcAAAAAAAABygQAAFQAAAB4KcwAP3HuP5dv+ZZv+eY/AAAAPyoHAAAAAAAAAcsEAABUAAAA2PBSmAF+7j+Xb/mWb/nmPwAAAD8qBwAAAAAAAAHMBAAAVAAAAIlUFuRihO4/l2/5lm/55j8AAAA/OgcAAAAAAAABzQQAAFQAAADqG517JZHuP5dv+ZZv+eY/AAAAP1kHAAAAAAAAAc4EAABUAAAAazm42S/E7j+Xb/mWb/nmPwAAAD9oBwAAAAAAAAHPBAAAVAAAAC3IxQi13e4/l2/5lm/55j8AAAA/eAcAAAAAAAAB0AQAAFQAAACNj0ygd+ruP/lwReuLD+c/AAAAP4gHAAAAAAAAAdEEAABUAAAAvxArSuMj7z9acpE/qCXnPwAAAD+3BwAAAAAAAAHSBAAAVAAAAFFZkIsRau8/bXQDvtJG5z8AAAA/xgcAAAAAAAAB0wQAAFQAAABRWZCLEWrvPx51KejgUec/AAAAP/UHAAAAAAAAAdQEAABUAAAAA71T13Jw7z/PdU8S71znPwAAAD8FCAAAAAAAAAHVBAAAVAAAALMgFyPUdu8/gHZ1PP1n5z8AAAA/FAgAAAAAAAAB1gQAAFQAAAAT6J26loPvP+J3wZAZfuc/AAAAPxQIAAAAAAAAAdcEAABUAAAAc68kUlmQ7z+SeOe6J4nnPwAAAD8kCAAAAAAAAAHYBAAAVAAAACUT6J26lu8/RHkN5TWU5z8AAAA/JAgAAAAAAAAB2QQAAFQAAACF2m41faPvP/R5Mw9En+c/AAAAPzQIAAAAAAAAAdoEAABUAAAANT4ygd6p7z+melk5UqrnPwAAAD80CAAAAAAAAAHbBAAAVAAAAJUFuRihtu8/Vnt/Y2C15z8AAAA/QwgAAAAAAAAB3AQAAFQAAAD1zD+wY8PvP7h8y7d8y+c/AAAAP1MIAAAAAAAAAd0EAABUAAAApzAD/MTJ7z9pffHhitbnPwAAAD9TCAAAAAAAAAHeBAAAVAAAAFWUxkcm0O8/GX4XDJnh5z8AAAA/cggAAAAAAAAB3wQAAFQAAAAH+ImTh9bvPxl+FwyZ4ec/AAAAP3IIAAAAAAAAAeAEAABUAAAAB/iJk4fW7z/Lfj02p+znPwAAAD+xCAAAAAAAAAHhBAAAVAAAALdbTd/o3O8/y349Nqfs5z8AAAA/sQgAAAAAAAAB4gQAAFQAAABnvxArSuPvP8t+PTan7Oc/AAAAP00JAAAAAAAAAeMEAABUAAAAZ78QK0rj7z8ZfhcMmeHnPwAAAD9sCQAAAAAAAAHkBAAAVAAAAGe/ECtK4+8/aX3x4YrW5z8AAAA/2gkAAAAAAAAB5QQAAFQAAAAH+ImTh9bvPwd8pY1uwOc/AAAAP9oJAAAAAAAAAeYEAABUAAAApzAD/MTJ7z+melk5UqrnPwAAAD/pCQAAAAAAAAHnBAAAVAAAAEVpfGQCve8/9HkzD0Sf5z8AAAA/CQoAAAAAAAAL</ink>
</athena>
</file>

<file path=customXml/item50.xml><?xml version="1.0" encoding="utf-8"?>
<athena xmlns="http://schemas.microsoft.com/edu/athena" version="0.1.2681.0">
  <media streamable="true" recordStart="979117" recordEnd="1046076" recordLength="1299322" start="979117" end="1046076" audioFormat="{00001610-0000-0010-8000-00AA00389B71}" audioRate="44100" muted="false" volume="0.8" fadeIn="0" fadeOut="0" videoFormat="{34363248-0000-0010-8000-00AA00389B71}" videoRate="30" videoWidth="960" videoHeight="720"/>
</athena>
</file>

<file path=customXml/item5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EAAAAT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0gsAAAAAAAAF6f///wxBY3Rpb25UeXBlVjEBAAAAB3ZhbHVlX18ACAIAAAAAAAAAAQUAAAAEAAAACRgAAAAJGQAAAEIOAAAAAAAAAeb////p////AAAAAAEGAAAABAAAAAkbAAAACRwAAAAFEgAAAAAAAAHj////6f///wAAAAABBwAAAAQAAAAJHgAAAAkfAAAAiBUAAAAAAAAB4P///+n///8AAAAAAQgAAAAEAAAACSEAAAAJIgAAALUmAAAAAAAAAd3////p////AAAAAAEJAAAABAAAAAkkAAAACSUAAAA5MgAAAAAAAAHa////6f///wAAAAABCgAAAAQAAAAJJwAAAAkoAAAAgjcAAAAAAAAB1////+n///8AAAAAAQsAAAAEAAAACSoAAAAJKwAAAPU9AAAAAAAAAdT////p////AAAAAAEMAAAABAAAAAktAAAACS4AAAD/TQAAAAAAAAHR////6f///wAAAAABDQAAAAQAAAAJMAAAAAkxAAAAVlsAAAAAAAABzv///+n///8AAAAAAQ4AAAAEAAAACTMAAAAJNAAAAAqBAAAAAAAAAcv////p////AAAAAAEPAAAABAAAAAk2AAAACTcAAAB/tQAAAAAAAAHI////6f///wAAAAABEAAAAAQAAAAJOQAAAAk6AAAAJ7kAAAAAAAABxf///+n///8AAAAAAREAAAAEAAAACTwAAAAJPQAAAGXCAAAAAAAAAcL////p////AAAAAAESAAAABAAAAAk/AAAACUAAAAA9yAAAAAAAAAG/////6f///wAAAAABEwAAAAQAAAAJQgAAAAlDAAAAr8sAAAAAAAABvP///+n///8AAAAABRQAAAANQ2xlYXJDYW52YXNWMQIAAAAJU3RhcnRUaW1lBFR5cGUABBAMQWN0aW9uVHlwZVYxAgAAAAIAAAB60gAAAAAAAAG7////6f///wAAAAAFFQAAAA9QZW5BdHRyaWJ1dGVzVjEKAAAAB19jb2xvckEHX2NvbG9yUgdfY29sb3JHB19jb2xvckIKRml0VG9DdXJ2ZQZIZWlnaHQOSWdub3JlUHJlc3N1cmUNSXNIaWdobGlnaHRlcgVTaGFwZQVXaWR0aAAAAAAAAAAABAACAgICAQYBAQxCcnVzaFNoYXBlVjECAAAABgIAAAD/AJ5JAAAAAAAAACJAAAAFuv///wxCcnVzaFNoYXBlVjEBAAAAB3ZhbHVlX18ACAIAAAABAAAAAAAAAAAAIkAFFgAAAApJbmtUcmFjZVYxAwAAAA1MaXN0YDErX2l0ZW1zDExpc3RgMStfc2l6ZQ9MaXN0YDErX3ZlcnNpb24EAAAYU2hhcmVkLklua2luZy5JbmtQb2ludFtdAgAAAAgIAgAAAAlHAAAADwAAAA8AAAABGAAAABUAAAD/AJ5JAAAAAAAAACJAAAABuP///7r///8BAAAAAAAAAAAAIkABGQAAABYAAAAJSQAAABAAAAAQAAAAARsAAAAVAAAA/wCeSQAAAAAAAAAiQAAAAbb///+6////AQAAAAAAAAAAACJAARwAAAAWAAAACUsAAAAMAAAADAAAAAEeAAAAFQAAAP8AnkkAAAAAAAAAIkAAAAG0////uv///wEAAAAAAAAAAAAiQAEfAAAAFgAAAAlNAAAADwAAAA8AAAABIQAAABUAAAD/AJ5JAAAAAAAAACJAAAABsv///7r///8BAAAAAAAAAAAAIkABIgAAABYAAAAJTwAAABEAAAARAAAAASQAAAAVAAAA/wCeSQAAAAAAAAAiQAAAAbD///+6////AQAAAAAAAAAAACJAASUAAAAWAAAACVEAAAAGAAAABgAAAAEnAAAAFQAAAP8AnkkAAAAAAAAAIkAAAAGu////uv///wEAAAAAAAAAAAAiQAEoAAAAFgAAAAlTAAAADwAAAA8AAAABKgAAABUAAAD/AJ5JAAAAAAAAACJAAAABrP///7r///8BAAAAAAAAAAAAIkABKwAAABYAAAAJVQAAABkAAAAZAAAAAS0AAAAVAAAA/wCeSQAAAAAAAAAiQAAAAar///+6////AQAAAAAAAAAAACJAAS4AAAAWAAAACVcAAACIAAAAiAAAAAEwAAAAFQAAAP8AnkkAAAAAAAAAIkAAAAGo////uv///wEAAAAAAAAAAAAiQAExAAAAFgAAAAlZAAAAHgAAAB4AAAABMwAAABUAAAD/AJ5JAAAAAAAAACJAAAABpv///7r///8BAAAAAAAAAAAAIkABNAAAABYAAAAJWwAAAA4AAAAOAAAAATYAAAAVAAAA/wCeSQAAAAAAAAAiQAAAAaT///+6////AQAAAAAAAAAAACJAATcAAAAWAAAACV0AAAAVAAAAFQAAAAE5AAAAFQAAAP8AnkkAAAAAAAAAIkAAAAGi////uv///wEAAAAAAAAAAAAiQAE6AAAAFgAAAAlfAAAALgAAAC4AAAABPAAAABUAAAD/AJ5JAAAAAAAAACJAAAABoP///7r///8BAAAAAAAAAAAAIkABPQAAABYAAAAJYQAAABcAAAAXAAAAAT8AAAAVAAAA/wCeSQAAAAAAAAAiQAAAAZ7///+6////AQAAAAAAAAAAACJAAUAAAAAWAAAACWMAAAAlAAAAJQAAAAFCAAAAFQAAAP8AnkkAAAAAAAAAIkAAAAGc////uv///wEAAAAAAAAAAAAiQAFDAAAAFgAAAAllAAAAIwAAACMAAAAHRwAAAAABAAAAEAAAAAQKSW5rUG9pbnRWMQIAAAAJZgAAAAlnAAAACWgAAAAJaQAAAAlqAAAACWsAAAAJbAAAAAltAAAACW4AAAAJbwAAAAlwAAAACXEAAAAJcgAAAAlzAAAACXQAAAAKB0kAAAAAAQAAABAAAAAECklua1BvaW50VjECAAAACXUAAAAJdgAAAAl3AAAACXgAAAAJeQAAAAl6AAAACXsAAAAJfAAAAAl9AAAACX4AAAAJfwAAAAmAAAAACYEAAAAJggAAAAmDAAAACYQAAAAHSwAAAAABAAAAEAAAAAQKSW5rUG9pbnRWMQIAAAAJhQAAAAmGAAAACYcAAAAJiAAAAAmJAAAACYoAAAAJiwAAAAmMAAAACY0AAAAJjgAAAAmPAAAACZAAAAANBAdNAAAAAAEAAAAQAAAABApJbmtQb2ludFYxAgAAAAmRAAAACZIAAAAJkwAAAAmUAAAACZUAAAAJlgAAAAmXAAAACZgAAAAJmQAAAAmaAAAACZsAAAAJnAAAAAmdAAAACZ4AAAAJnwAAAAoHTwAAAAABAAAAIAAAAAQKSW5rUG9pbnRWMQIAAAAJoAAAAAmhAAAACaIAAAAJowAAAAmkAAAACaUAAAAJpgAAAAmnAAAACagAAAAJqQAAAAmqAAAACasAAAAJrAAAAAmtAAAACa4AAAAJrwAAAAmwAAAADQ8HUQAAAAABAAAACAAAAAQKSW5rUG9pbnRWMQIAAAAJsQAAAAmyAAAACbMAAAAJtAAAAAm1AAAACbYAAAANAgdTAAAAAAEAAAAQAAAABApJbmtQb2ludFYxAgAAAAm3AAAACbgAAAAJuQAAAAm6AAAACbsAAAAJvAAAAAm9AAAACb4AAAAJvwAAAAnAAAAACcEAAAAJwgAAAAnDAAAACcQAAAAJxQAAAAoHVQAAAAABAAAAIAAAAAQKSW5rUG9pbnRWMQIAAAAJxgAAAAnHAAAACcgAAAAJyQAAAAnKAAAACcsAAAAJzAAAAAnNAAAACc4AAAAJzwAAAAnQAAAACdEAAAAJ0gAAAAnTAAAACdQAAAAJ1QAAAAnWAAAACdcAAAAJ2AAAAAnZAAAACdoAAAAJ2wAAAAncAAAACd0AAAAJ3gAAAA0HB1cAAAAAAQAAAAABAAAECklua1BvaW50VjEC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NeAdZAAAAAAEAAAAgAAAABApJbmtQb2ludFYxAgAAAAlnAQAACWgBAAAJaQEAAAlqAQAACWsBAAAJbAEAAAltAQAACW4BAAAJbwEAAAlwAQAACXEBAAAJcgEAAAlzAQAACXQBAAAJdQEAAAl2AQAACXcBAAAJeAEAAAl5AQAACXoBAAAJewEAAAl8AQAACX0BAAAJfgEAAAl/AQAACYABAAAJgQEAAAmCAQAACYMBAAAJhAEAAA0CB1sAAAAAAQAAABAAAAAECklua1BvaW50VjECAAAACYUBAAAJhgEAAAmHAQAACYgBAAAJiQEAAAmKAQAACYsBAAAJjAEAAAmNAQAACY4BAAAJjwEAAAmQAQAACZEBAAAJkgEAAA0CB10AAAAAAQAAACAAAAAECklua1BvaW50VjECAAAACZMBAAAJlAEAAAmVAQAACZYBAAAJlwEAAAmYAQAACZkBAAAJmgEAAAmbAQAACZwBAAAJnQEAAAmeAQAACZ8BAAAJoAEAAAmhAQAACaIBAAAJowEAAAmkAQAACaUBAAAJpgEAAAmnAQAADQsHXwAAAAABAAAAQAAAAAQKSW5rUG9pbnRWMQIA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0SB2EAAAAAAQAAACAAAAAECklua1BvaW50VjECAAAACdYBAAAJ1wEAAAnYAQAACdkBAAAJ2gEAAAnbAQAACdwBAAAJ3QEAAAneAQAACd8BAAAJ4AEAAAnhAQAACeIBAAAJ4wEAAAnkAQAACeUBAAAJ5gEAAAnnAQAACegBAAAJ6QEAAAnqAQAACesBAAAJ7AEAAA0JB2MAAAAAAQAAAEAAAAAECklua1BvaW50VjECAAAACe0BAAAJ7gEAAAnvAQAACfABAAAJ8QEAAAnyAQAACfMBAAAJ9AEAAAn1AQAACfYBAAAJ9wEAAAn4AQAACfkBAAAJ+gEAAAn7AQAACfwBAAAJ/QEAAAn+AQAACf8BAAAJAAIAAAkBAgAACQICAAAJAwIAAAkEAgAACQUCAAAJBgIAAAkHAgAACQgCAAAJCQIAAAkKAgAACQsCAAAJDAIAAAkNAgAACQ4CAAAJDwIAAAkQAgAACRECAAANGwdlAAAAAAEAAABAAAAABApJbmtQb2ludFYxAgAAAAkSAgAACRMCAAAJFAIAAAkVAgAACRYCAAAJFwIAAAkYAgAACRkCAAAJGgIAAAkbAgAACRwCAAAJHQIAAAkeAgAACR8CAAAJIAIAAAkhAgAACSICAAAJIwIAAAkkAgAACSUCAAAJJgIAAAknAgAACSgCAAAJKQIAAAkqAgAACSsCAAAJLAIAAAktAgAACS4CAAAJLwIAAAkwAgAACTECAAAJMgIAAAkzAgAACTQCAAANHQVmAAAACklua1BvaW50VjEEAAAAAVgBWQ5QcmVzc3VyZUZhY3RvcglUaW1lU3RhbXAAAAAABgYLEAIAAACMGBbHTHivP0Cbgek6x4o/AAAAPwAAAAAAAAAAAWcAAABmAAAA6Db+l9XZsD9Am4HpOseKPwAAAD8+AAAAAAAAAAFoAAAAZgAAAHTQ7tanMLI/QJuB6TrHij8AAAA/PgAAAAAAAAABaQAAAGYAAADy2FwgncCzP0Cbgek6x4o/AAAAP04AAAAAAAAAAWoAAABmAAAAuNgPW7hyuj8wA9N1jjWCPwAAAD9tAAAAAAAAAAFrAAAAZgAAACJQ+67QO7w/IF3nWCMRgD8AAAA/bQAAAAAAAAABbAAAAGYAAACKx+YC6QS+P0Bu93dw2Xs/AAAAP30AAAAAAAAAAW0AAABmAAAAKvJZN5givz9Abvd3cNl7PwAAAD99AAAAAAAAAAFuAAAAZgAAAO/WpzCSA8A/ICIgPpqQdz8AAAA/jAAAAAAAAAABbwAAAGYAAABS/WPARlnAPyDWSATER3M/AAAAP5wAAAAAAAAAAXAAAABmAAAAP2zhymmSwD8g1kgExEdzPwAAAD+cAAAAAAAAAAFxAAAAZgAAALYjIFD7rsA/INZIBMRHcz8AAAA/nAAAAAAAAAABcgAAAGYAAAAs217VjMvAPyDWSATER3M/AAAAPwkBAAAAAAAAAXMAAABmAAAALNte1YzLwD8gIiA+mpB3PwAAAD8JAQAAAAAAAAF0AAAAZgAAAKOSnVoe6MA/ICIgPpqQdz8AAAA/GAEAAAAAAAABdQAAAGYAAAA7zuwhuCXFPyAiID6akHc/AAAAPwAAAAAAAAAAAXYAAABmAAAAnfSosWx7xT8gIiA+mpB3PwAAAD8QAAAAAAAAAAF3AAAAZgAAAAEbZUEh0cU/ICIgPpqQdz8AAAA/EAAAAAAAAAABeAAAAGYAAADb+F9WZ0PGPyAiID6akHc/AAAAPxAAAAAAAAAAAXkAAABmAAAAtdZaa621xj8gIiA+mpB3PwAAAD8fAAAAAAAAAAF6AAAAZgAAAGuSUJU5msc/ICIgPpqQdz8AAAA/HwAAAAAAAAABewAAAGYAAAAfTka/xX7IPyAiID6akHc/AAAAPy8AAAAAAAAAAXwAAABmAAAANTD4eAa5yT8gIiA+mpB3PwAAAD8/AAAAAAAAAAF9AAAAZgAAAMPJ6LfYD8s/QG73d3DZez8AAAA/PwAAAAAAAAABfgAAAGYAAABTY9n2qmbMPyBd51gjEYA/AAAAPz8AAAAAAAAAAX8AAABmAAAA3/zJNX29zT8wA9N1jjWCPwAAAD9OAAAAAAAAAAGAAAAAZgAAAIMnPWos284/MAPTdY41gj8AAAA/TgAAAAAAAAABgQAAAGYAAACtmnEZStzPPzAD03WONYI/AAAAP14AAAAAAAAAAYIAAABmAAAAuvN0nNlD0D8wA9N1jjWCPwAAAD+JAAAAAAAAAAGDAAAAZgAAAGK+kWlFi9A/MAPTdY41gj8AAAA/qAAAAAAAAAABhAAAAGYAAADG5E35+eDQPzCpvpL5WYQ/AAAAP7gAAAAAAAAAAYUAAABmAAAAtAi7Dtrd2j9QQW0GpuuMPwAAAD8AAAAAAAAAAAGGAAAAZgAAANSKFmHXQds/UEFtBqbrjD8AAAA/AAAAAAAAAAABhwAAAGYAAABoxLA4ZsLbP1BBbQam64w/AAAAPw8AAAAAAAAAAYgAAABmAAAAdLWJlYZf3D9QQW0GpuuMPwAAAD8PAAAAAAAAAAGJAAAAZgAAAICmYvKm/Nw/UEFtBqbrjD8AAAA/HwAAAAAAAAABigAAAGYAAACMlztPx5ndP1BBbQam64w/AAAAPy8AAAAAAAAAAYsAAABmAAAAmIgUrOc23j9QQW0GpuuMPwAAAD8vAAAAAAAAAAGMAAAAZgAAAH5X6B1ORt8/QJuB6TrHij8AAAA/PgAAAAAAAAABjQAAAGYAAABYNeMylLjfP0D1lczPoog/AAAAPz4AAAAAAAAAAY4AAABmAAAA3q1PYSQH4D9AT6qvZH6GPwAAAD9OAAAAAAAAAAGPAAAAZgAAAJkJ7yNtFeA/MAPTdY41gj8AAAA/TgAAAAAAAAABkAAAAGYAAABUZY7mtSPgPzAD03WONYI/AAAAP10AAAAAAAAAAZEAAABmAAAARNbA4OMZ5D+wGZiuc6yRPwAAAD8AAAAAAAAAAAGSAAAAZgAAALqN/2V1NuQ/sOwNPam+kj8AAAA/TgAAAAAAAAABkwAAAGYAAACn/HxwmG/kP7iS+VkU45Q/AAAAP04AAAAAAAAAAZQAAABmAAAACyM5AE3F5D/AOOV2fweXPwAAAD9tAAAAAAAAAAGVAAAAZgAAAGt5oEMjhuU/yAtbBbUZmD8AAAA/bQAAAAAAAAABlgAAAGYAAACrTaw0/OLlP8gLWwW1GZg/AAAAP30AAAAAAAAAAZcAAABmAAAA7SG4JdU/5j/IC1sFtRmYPwAAAD99AAAAAAAAAAGYAAAAZgAAAC72wxaunOY/yAtbBbUZmD8AAAA/fQAAAAAAAAABmQAAAGYAAACRHICmYvLmP8gLWwW1GZg/AAAAP4wAAAAAAAAAAZoAAABmAAAAf4v9sIUr5z/IC1sFtRmYPwAAAD+MAAAAAAAAAAGbAAAAZgAAANPwi5c7T+c/yAtbBbUZmD8AAAA/nAAAAAAAAAABnAAAAGYAAABs+nq7qGTnP8A45XZ/B5c/AAAAP5wAAAAAAAAAAZ0AAABmAAAASajKHM1r5z/AZW/oSfWVPwAAAD+sAAAAAAAAAAGeAAAAZgAAAEmoyhzNa+c/uJL5WRTjlD8AAAA/6gAAAAAAAAABnwAAAGYAAACxntv4X1bnP7iS+VkU45Q/AAAAPwkBAAAAAAAAAaAAAABmAAAAsDJH89oRcD8qmZ9FMU65PwAAAD8AAAAAAAAAAAGhAAAAZgAAAIAhHpsLpHM/KpmfRTFOuT8AAAA/bQAAAAAAAAABogAAAGYAAADQZShxf7+CPyqZn0UxTrk/AAAAP30AAAAAAAAAAaMAAABmAAAA0LrBFPmsiz8qmZ9FMU65PwAAAD99AAAAAAAAAAGkAAAAZgAAAAi7Dtrd+pQ/KpmfRTFOuT8AAAA/fQAAAAAAAAABpQAAAGYAAACAh5PRb7GfPyqZn0UxTrk/AAAAP40AAAAAAAAAAaYAAABmAAAAaJCbpS7doz8qmZ9FMU65PwAAAD+NAAAAAAAAAAGnAAAAZgAAAKD2XaF3OKk/KpmfRTFOuT8AAAA/nAAAAAAAAAABqAAAAGYAAAAkoSpzNK+tPyqZn0UxTrk/AAAAP5wAAAAAAAAAAakAAABmAAAAwBT5rBtMsT8qmZ9FMU65PwAAAD+sAAAAAAAAAAGqAAAAZgAAABj7YQtXTrM/qq9kfhbFuD8AAAA/uwAAAAAAAAABqwAAAGYAAACmlFJKKaW0P+g6xxqJgLg/AAAAP7sAAAAAAAAAAawAAABmAAAARr/FftjCtT8mxim3+zu4PwAAAD/LAAAAAAAAAAGtAAAAZgAAAPp6u6hkp7Y/ZlGMU273tz8AAAA/ywAAAAAAAAABrgAAAGYAAADo6Tizh+C2P2ZRjFNu97c/AAAAP8sAAAAAAAAAAa8AAABmAAAAwsczyM1Stz+m3O7v4LK3PwAAAD/bAAAAAAAAAAGwAAAAZgAAAK42sdLwi7c/ptzu7+Cytz8AAAA/6gAAAAAAAAABsQAAAGYAAAB2HbS79SnsP6P6SuZnUcw/AAAAPwAAAAAAAAAAAbIAAABmAAAAECej32I/7D+j+krmZ1HMPwAAAD8vAAAAAAAAAAGzAAAAZgAAAEE6gSc9auw/o/pK5mdRzD8AAAA/XgAAAAAAAAABtAAAAGYAAAA2yoJCoqvtP6fNwHSdY80/AAAAP7wAAAAAAAAAAbUAAABmAAAAmnEZStzf7z+nzcB0nWPNPwAAAD+8AAAAAAAAAAG2AAAAZgAAAL7Dyei32O8/SRPywlZBzT8AAAA/KQEAAAAAAAABtwAAAGYAAABuYqXhFy/XP7ywVVCbgdE/AAAAPwAAAAAAAAAAAbgAAABmAAAAWtEi7Dpo1z/sDT2pvpLRPwAAAD9tAAAAAAAAAAG5AAAAZgAAAKpmXIYS99c/HGskAuKj0T8AAAA/bQAAAAAAAAABugAAAGYAAAC2VzXjMpTYP07IC1sFtdE/AAAAP20AAAAAAAAAAbsAAABmAAAAOgBNxeRN2T9+JfOzKMbRPwAAAD99AAAAAAAAAAG8AAAAZgAAAHgEBGrfFdo/fiXzsyjG0T8AAAA/jAAAAAAAAAABvQAAAGYAAABwZFrRIuzaP34l87MoxtE/AAAAP4wAAAAAAAAAAb4AAABmAAAAaMSwOGbC2z9+JfOzKMbRPwAAAD+cAAAAAAAAAAG/AAAAZgAAAGIkB6CpmNw/fiXzsyjG0T8AAAA/nAAAAAAAAAABwAAAAGYAAACeKL5EpGDdP07IC1sFtdE/AAAAP5wAAAAAAAAAAcEAAABmAAAArBmXocT93T8cayQC4qPRPwAAAD+oAAAAAAAAAAHCAAAAZgAAAIb3kbYKcN4/vLBVUJuB0T8AAAA/twAAAAAAAAABwwAAAGYAAACS6GoTKw3fP1z2hp5UX9E/AAAAP8cAAAAAAAAAAcQAAABmAAAACKCpmLwp3z9c9oaeVF/RPwAAAD/HAAAAAAAAAAHFAAAAZgAAAML7SFsFON8/LJmfRTFO0T8AAAA/1wAAAAAAAAABxgAAAGYAAAB0f78SRL2gP8r8LIpxytU/AAAAPwAAAAAAAAAAAccAAABmAAAAtNSle6L4oj/K/CyKccrVPwAAAD9wAAAAAAAAAAHIAAAAZgAAACJQ+67QO7w/+lkU45Tb1T8AAAA/fwAAAAAAAAAByQAAAGYAAAAemwukE3jCP8r8LIpxytU/AAAAP48AAAAAAAAAAcoAAABmAAAArTT84uXOwz/K/CyKccrVPwAAAD+PAAAAAAAAAAHLAAAAZgAAAGHw8Qxys8Q/yvwsinHK1T8AAAA/nwAAAAAAAAABzAAAAGYAAAAVrOc2/pfFP8r8LIpxytU/AAAAP58AAAAAAAAAAc0AAABmAAAA74niS0QKxj/K/CyKccrVPwAAAD+fAAAAAAAAAAHOAAAAZgAAAD8fHOYbmcY/yvwsinHK1T8AAAA/rgAAAAAAAAABzwAAAGYAAAAZ/Rb7YQvHP8r8LIpxytU/AAAAP64AAAAAAAAAAdAAAABmAAAABWyUBYVExz/K/CyKccrVPwAAAD++AAAAAAAAAAHRAAAAZgAAAPPaERCofcc/yvwsinHK1T8AAAA/zQAAAAAAAAAB0gAAAGYAAABrklCVOZrHP8r8LIpxytU/AAAAP80AAAAAAAAAAdMAAABmAAAA4UmPGsu2xz/K/CyKccrVPwAAAD/NAAAAAAAAAAHUAAAAZgAAAFcBzp9c08c/yvwsinHK1T8AAAA/3QAAAAAAAAAB1QAAAGYAAADNuAwl7u/HP8r8LIpxytU/AAAAP90AAAAAAAAAAdYAAABmAAAAzbgMJe7vxz+Yn0UxTrnVPwAAAD/tAAAAAAAAAAHXAAAAZgAAAEVwS6p/DMg/mJ9FMU651T8AAAA//AAAAAAAAAAB2AAAAGYAAAC7J4ovESnIP5ifRTFOudU/AAAAPwwBAAAAAAAAAdkAAABmAAAAMd/ItKJFyD+Yn0UxTrnVPwAAAD8cAQAAAAAAAAHaAAAAZgAAAKeWBzo0Ysg/mJ9FMU651T8AAAA/KwEAAAAAAAAB2wAAAGYAAACVBYVEV5vIP5ifRTFOudU/AAAAPzsBAAAAAAAAAdwAAABmAAAAgXQCT3rUyD9oQl7YKqjVPwAAAD87AQAAAAAAAAHdAAAAZgAAAPkrQdQL8cg/aEJe2Cqo1T8AAAA/SgEAAAAAAAAB3gAAAGYAAABv439ZnQ3JP2hCXtgqqNU/AAAAP1oBAAAAAAAAAd8AAABmAAAAJDu1PNChoT/iowl5YavYPwAAAD8AAAAAAAAAAAHgAAAAZgAAAAAZsFEWFKI/4qMJeWGr2D8AAAA/HwAAAAAAAAAB4QAAAGYAAADY9qpmXIaiP+KjCXlhq9g/AAAAPy8AAAAAAAAAAeIAAABmAAAAtNSle6L4oj/iowl5YavYPwAAAD8/AAAAAAAAAAHjAAAAZgAAAIyyoJDoaqM/EgHx0YS82D8AAAA/PwAAAAAAAAAB5AAAAGYAAABAbpa6dE+kPxIB8dGEvNg/AAAAPz8AAAAAAAAAAeUAAABmAAAA0AeH+UampT9CXtgqqM3YPwAAAD9OAAAAAAAAAAHmAAAAZgAAAGChdzgZ/aY/cru/g8ve2D8AAAA/XgAAAAAAAAAB5wAAAGYAAADsOmh361OoP3K7v4PL3tg/AAAAP14AAAAAAAAAAegAAABmAAAAfNRYtr2qqT/SdY41EgHZPwAAAD9tAAAAAAAAAAHpAAAAZgAAADCQTuBJj6o/0nWONRIB2T8AAAA/bQAAAAAAAAAB6gAAAGYAAACYBzo0YlisPwLTdY41Etk/AAAAP30AAAAAAAAAAesAAABmAAAAAH8liHohrj8C03WONRLZPwAAAD99AAAAAAAAAAHsAAAAZgAAAIwYFsdMeK8/MjBd51gj2T8AAAA/mQAAAAAAAAAB7QAAAGYAAAD8x4CNsqCwP2SNREB8NNk/AAAAP5kAAAAAAAAAAe4AAABmAAAAroN2tz6FsT9kjURAfDTZPwAAAD+oAAAAAAAAAAHvAAAAZgAAAGI/bOHKabI/ZI1EQHw02T8AAAA/qAAAAAAAAAAB8AAAAGYAAAAGat8VeoezP5TqK5mfRdk/AAAAP7gAAAAAAAAAAfEAAABmAAAAlAPQVEzetD+U6iuZn0XZPwAAAD+4AAAAAAAAAAHyAAAAZgAAACCdwJMeNbY/lOormZ9F2T8AAAA/yAAAAAAAAAAB8wAAAGYAAACcpS7dE8W3P5TqK5mfRdk/AAAAP8gAAAAAAAAAAfQAAABmAAAA8IuXO0/HuT+U6iuZn0XZPwAAAD/XAAAAAAAAAAH1AAAAZgAAACJQ+67QO7w/lOormZ9F2T8AAAA/5wAAAAAAAAAB9gAAAGYAAABQFF8iUrC+P5TqK5mfRdk/AAAAP+cAAAAAAAAAAfcAAABmAAAAP2zhymmSwD+U6iuZn0XZPwAAAD/nAAAAAAAAAAH4AAAAZgAAAES9EI/NBcI/lOormZ9F2T8AAAA/9gAAAAAAAAAB+QAAAGYAAADTVgHOn1zDP5TqK5mfRdk/AAAAP/YAAAAAAAAAAfoAAABmAAAA16cwkgPQxD+U6iuZn0XZPwAAAD8GAQAAAAAAAAH7AAAAZgAAAGVBIdHVJsY/lOormZ9F2T8AAAA/BgEAAAAAAAAB/AAAAGYAAAB9I9OKFmHHP5TqK5mfRdk/AAAAPxYBAAAAAAAAAf0AAABmAAAAlQWFRFebyD+U6iuZn0XZPwAAAD8WAQAAAAAAAAH+AAAAZgAAAK3nNv6X1ck/lOormZ9F2T8AAAA/JQEAAAAAAAAB/wAAAGYAAADXWmuttdbKP5TqK5mfRdk/AAAAPyUBAAAAAAAAAQABAABmAAAAAc6fXNPXyz+U6iuZn0XZPwAAAD81AQAAAAAAAAEBAQAAZgAAALWJlYZfvMw/lOormZ9F2T8AAAA/NQEAAAAAAAABAgEAAGYAAABpRYuw66DNP5TqK5mfRdk/AAAAP0UBAAAAAAAAAQMBAABmAAAAHQGB2neFzj+U6iuZn0XZPwAAAD9UAQAAAAAAAAEEAQAAZgAAANO8dgQEas8/lOormZ9F2T8AAAA/VAEAAAAAAAABBQEAAGYAAABEPDYXSCfQP5TqK5mfRdk/AAAAP1QBAAAAAAAAAQYBAABmAAAAHhoxLI6Z0D9kjURAfDTZPwAAAD9kAQAAAAAAAAEHAQAAZgAAADycjH6L/dA/ZI1EQHw02T8AAAA/ZAEAAAAAAAABCAEAAGYAAAAWeoeT0W/RP2SNREB8NNk/AAAAP3MBAAAAAAAAAQkBAABmAAAA8FeCqBfi0T8yMF3nWCPZPwAAAD9zAQAAAAAAAAEKAQAAZgAAAMo1fb1dVNI/MjBd51gj2T8AAAA/gwEAAAAAAAABCwEAAGYAAACkE3jSo8bSPzIwXedYI9k/AAAAP4MBAAAAAAAAAQwBAABmAAAACDo0Ylgc0z8yMF3nWCPZPwAAAD+TAQAAAAAAAAENAQAAZgAAACa8j7RVgNM/MjBd51gj2T8AAAA/kwEAAAAAAAABDgEAAGYAAACK4ktECtbTPzIwXedYI9k/AAAAP6IBAAAAAAAAAQ8BAABmAAAAqmSnlgc61D8yMF3nWCPZPwAAAD+iAQAAAAAAAAEQAQAAZgAAAAyLYya8j9Q/MjBd51gj2T8AAAA/sgEAAAAAAAABEQEAAGYAAABwsR+2cOXUPzIwXedYI9k/AAAAP8IBAAAAAAAAARIBAABmAAAASo8ay7ZX1T8yMF3nWCPZPwAAAD/CAQAAAAAAAAETAQAAZgAAAK611lprrdU/MjBd51gj2T8AAAA/wgEAAAAAAAABFAEAAGYAAADMNzKtaBHWPzIwXedYI9k/AAAAP9EBAAAAAAAAARUBAABmAAAAMF7uPB1n1j8C03WONRLZPwAAAD/hAQAAAAAAAAEWAQAAZgAAAAo86VFj2dY/0nWONRIB2T8AAAA/4QEAAAAAAAABFwEAAGYAAABuYqXhFy/XP9J1jjUSAdk/AAAAP+EBAAAAAAAAARgBAABmAAAAjOQANBWT1z+iGKfc7u/YPwAAAD/wAQAAAAAAAAEZAQAAZgAAAPAKvcPJ6Nc/cru/g8ve2D8AAAA/AAIAAAAAAAABGgEAAGYAAAAOjRgWx0zYP3K7v4PL3tg/AAAAPwACAAAAAAAAARsBAABmAAAAcrPUpXui2D9yu7+Dy97YPwAAAD8QAgAAAAAAAAEcAQAAZgAAAJI1MPh4Btk/Ql7YKqjN2D8AAAA/EAIAAAAAAAABHQEAAGYAAAD0W+yHLVzZP0Je2Cqozdg/AAAAPx8CAAAAAAAAAR4BAABmAAAAWIKoF+Kx2T9CXtgqqM3YPwAAAD8fAgAAAAAAAAEfAQAAZgAAALyoZKeWB9o/Ql7YKqjN2D8AAAA/LwIAAAAAAAABIAEAAGYAAAAgzyA3S13aP0Je2Cqozdg/AAAAPy8CAAAAAAAAASEBAABmAAAAhPXcxv+y2j9CXtgqqM3YPwAAAD8vAgAAAAAAAAEiAQAAZgAAACzA+ZNr+to/Ql7YKqjN2D8AAAA/PwIAAAAAAAABIwEAAGYAAADUihZh10HbP0Je2Cqozdg/AAAAP04CAAAAAAAAASQBAABmAAAAwPmTa/p62z9CXtgqqM3YPwAAAD9OAgAAAAAAAAElAQAAZgAAAK5oEXYdtNs/Ql7YKqjN2D8AAAA/XgIAAAAAAAABJgEAAGYAAACa146AQO3bP0Je2Cqozdg/AAAAP14CAAAAAAAAAScBAABmAAAAzOpsyBoY3D9CXtgqqM3YPwAAAD9tAgAAAAAAAAEoAQAAZgAAALpZ6tI9Udw/Ql7YKqjN2D8AAAA/bQIAAAAAAAABKQEAAGYAAACmyGfdYIrcP0Je2Cqozdg/AAAAP30CAAAAAAAAASoBAABmAAAA2NtFJTu13D9CXtgqqM3YPwAAAD99AgAAAAAAAAErAQAAZgAAAMRKwy9e7tw/Ql7YKqjN2D8AAAA/jQIAAAAAAAABLAEAAGYAAACyuUA6gSfdP0Je2Cqozdg/AAAAP40CAAAAAAAAAS0BAABmAAAAFuD8yTV93T9CXtgqqM3YPwAAAD+cAgAAAAAAAAEuAQAAZgAAAL6qGZehxN0/Ql7YKqjN2D8AAAA/pwIAAAAAAAABLwEAAGYAAABmdTZkDQzeP0Je2Cqozdg/AAAAP7cCAAAAAAAAATABAABmAAAAhveRtgpw3j9CXtgqqM3YPwAAAD+3AgAAAAAAAAExAQAAZgAAAC7CroN2t94/Ql7YKqjN2D8AAAA/xwIAAAAAAAABMgEAAGYAAACS6GoTKw3fP0Je2Cqozdg/AAAAP8cCAAAAAAAAATMBAABmAAAA9A4no99i3z9CXtgqqM3YPwAAAD/WAgAAAAAAAAE0AQAAZgAAAOJ9pK0CnN8/Ql7YKqjN2D8AAAA/1gIAAAAAAAABNQEAAGYAAADO7CG4JdXfP0Je2Cqozdg/AAAAP+YCAAAAAAAAATYBAABmAAAA3q1PYSQH4D9CXtgqqM3YPwAAAD/mAgAAAAAAAAE3AQAAZgAAADIT3kfaKuA/cru/g8ve2D8AAAA/9QIAAAAAAAABOAEAAGYAAACoyhzNa0fgP3K7v4PL3tg/AAAAP/UCAAAAAAAAATkBAABmAAAAH4JbUv1j4D+iGKfc7u/YPwAAAD8FAwAAAAAAAAE6AQAAZgAAAHPn6Tizh+A/ohin3O7v2D8AAAA/FQMAAAAAAAABOwEAAGYAAADHTHgfaavgP6IYp9zu79g/AAAAPxUDAAAAAAAAATwBAABmAAAAPgS3pPrH4D/SdY41EgHZPwAAAD8VAwAAAAAAAAE9AQAAZgAAALS79SmM5OA/0nWONRIB2T8AAAA/NAMAAAAAAAABPgEAAGYAAABchhL39yvhPwLTdY41Etk/AAAAPzQDAAAAAAAAAT8BAABmAAAAseug3a1P4T8C03WONRLZPwAAAD80AwAAAAAAAAFAAQAAZgAAAMCszoasgeE/AtN1jjUS2T8AAAA/RAMAAAAAAAABQQEAAGYAAADyv6zOhqzhPwLTdY41Etk/AAAAP1MDAAAAAAAAAUIBAABmAAAAAYHad4Xe4T8yMF3nWCPZPwAAAD9jAwAAAAAAAAFDAQAAZgAAAEJV5mheO+I/MjBd51gj2T8AAAA/YwMAAAAAAAABRAEAAGYAAACWunRPFF/iPzIwXedYI9k/AAAAP2MDAAAAAAAAAUUBAABmAAAADnKz1KV74j8yMF3nWCPZPwAAAD9yAwAAAAAAAAFGAQAAZgAAAIQp8lk3mOI/MjBd51gj2T8AAAA/ggMAAAAAAAABRwEAAGYAAAC2PNChEcPiPzIwXedYI9k/AAAAP4IDAAAAAAAAAUgBAABmAAAATka/xX7Y4j8yMF3nWCPZPwAAAD+SAwAAAAAAAAFJAQAAZgAAAAmiXojH5uI/MjBd51gj2T8AAAA/kgMAAAAAAAABSgEAAGYAAADF/f1KEPXiPzIwXedYI9k/AAAAP6EDAAAAAAAAAUsBAABmAAAAXgftbn0K4z8yMF3nWCPZPwAAAD+hAwAAAAAAAAFMAQAAZgAAAPYQ3JLqH+M/MjBd51gj2T8AAAA/sQMAAAAAAAABTQEAAGYAAACQGsu2VzXjPzIwXedYI9k/AAAAP8EDAAAAAAAAAU4BAABmAAAABtIJPOlR4z8yMF3nWCPZPwAAAD/QAwAAAAAAAAFPAQAAZgAAABWTN+Xng+M/MjBd51gj2T8AAAA/4AMAAAAAAAABUAEAAGYAAACqzNG8dgTkPzIwXedYI9k/AAAAPy4EAAAAAAAAAVEBAABmAAAA/OLlztNx5j+0GZiuc6zZPwAAAD8uBAAAAAAAAAFSAQAAZgAAAJXs1PJAh+Y/tBmYrnOs2T8AAAA/LgQAAAAAAAABUwEAAGYAAABRSHS1iZXmP7QZmK5zrNk/AAAAPz4EAAAAAAAAAVQBAABmAAAALvbDFq6c5j+0GZiuc6zZPwAAAD8+BAAAAAAAAAFVAQAAZgAAAAykE3jSo+Y/tBmYrnOs2T8AAAA/bAQAAAAAAAABVgEAAGYAAADH/7I6G7LmP7QZmK5zrNk/AAAAP5sEAAAAAAAAAVcBAABmAAAAgltS/WPA5j+0GZiuc6zZPwAAAD+bBAAAAAAAAAFYAQAAZgAAABtlQSHR1eY/tBmYrnOs2T8AAAA/mwQAAAAAAAABWQEAAGYAAACRHICmYvLmP7QZmK5zrNk/AAAAP6sEAAAAAAAAAVoBAABmAAAAKyZvys8H5z+0GZiuc6zZPwAAAD+rBAAAAAAAAAFbAQAAZgAAAMMvXu48Hec/tBmYrnOs2T8AAAA/uwQAAAAAAAABXAEAAGYAAAB/i/2whSvnP4S8sFVQm9k/AAAAP7sEAAAAAAAAAV0BAABmAAAAF5Xs1PJA5z+EvLBVUJvZPwAAAD/KBAAAAAAAAAFeAQAAZgAAALGe2/hfVuc/hLywVVCb2T8AAAA/ygQAAAAAAAABXwEAAGYAAACOTCtahF3nP4S8sFVQm9k/AAAAP8oEAAAAAAAAAWABAABmAAAAbPp6u6hk5z+EvLBVUJvZPwAAAD/ZBAAAAAAAAAFhAQAAZgAAACdWGn7xcuc/VF/J/CyK2T8AAAA/2QQAAAAAAAABYgEAAGYAAAAEBGrfFXrnP1Rfyfwsitk/AAAAP+kEAAAAAAAAAWMBAABmAAAA47G5QDqB5z9UX8n8LIrZPwAAAD/pBAAAAAAAAAFkAQAAZgAAAMBfCaJeiOc/VF/J/CyK2T8AAAA/CAUAAAAAAAABZQEAAGYAAACeDVkDg4/nP1Rfyfwsitk/AAAAPwgFAAAAAAAAAWYBAABmAAAAe7uoZKeW5z8kAuKjCXnZPwAAAD8YBQAAAAAAAAFnAQAAZgAAABZ6h5PRb9E/4pTb/R1c3j8AAAA/AAAAAAAAAAABaAEAAGYAAAC+RKRgPbfRP0JPqq9kft4/AAAAP30AAAAAAAAAAWkBAABmAAAAhJEcgKZi0j9yrJEIiI/ePwAAAD+NAAAAAAAAAAFqAQAAZgAAAMKV0yShKtM/pAl5Yaug3j8AAAA/jQAAAAAAAAABawEAAGYAAAC69SmM5ADUP9RmYLrOsd4/AAAAP50AAAAAAAAAAWwBAABmAAAAcLEftnDl1D80IS9sFdTePwAAAD+sAAAAAAAAAAFtAQAAZgAAANgoCwqJrtY/lNv9HVz23j8AAAA/rAAAAAAAAAABbgEAAGYAAABGQKD2XaHXP8Q45XZ/B98/AAAAP6wAAAAAAAAAAW8BAABmAAAAyui32A9b2D/EOOV2fwffPwAAAD+8AAAAAAAAAAFwAQAAZgAAAEyRz7rBFNk/9pXMz6IY3z8AAAA/ywAAAAAAAAABcQEAAGYAAABYgqgX4rHZP/aVzM+iGN8/AAAAP8sAAAAAAAAAAXIBAABmAAAA7rtC73Ay2j8k87MoxinfPwAAAD/LAAAAAAAAAAFzAQAAZgAAAAw+nkFulto/JPOzKMYp3z8AAAA/2wAAAAAAAAABdAEAAGYAAAC0CLsO2t3aPyTzsyjGKd8/AAAAP+sAAAAAAAAAAXUBAABmAAAAXNPX20Ul2z9WUJuB6TrfPwAAAD/rAAAAAAAAAAF2AQAAZgAAAMD5k2v6ets/VlCbgek63z8AAAA/+gAAAAAAAAABdwEAAGYAAACuaBF2HbTbP1ZQm4HpOt8/AAAAP/oAAAAAAAAAAXgBAABmAAAAEI/NBdIJ3D9WUJuB6TrfPwAAAD/6AAAAAAAAAAF5AQAAZgAAAOpsyBoYfNw/VlCbgek63z8AAAA/CgEAAAAAAAABegEAAGYAAADESsMvXu7cP4atgtoMTN8/AAAAPxoBAAAAAAAAAXsBAABmAAAAWoRdB+1u3T+GrYLaDEzfPwAAAD8pAQAAAAAAAAF8AQAAZgAAAKwZl6HE/d0/hq2C2gxM3z8AAAA/KQEAAAAAAAABfQEAAGYAAAByZg/BLaneP4atgtoMTN8/AAAAPykBAAAAAAAAAX4BAABmAAAAflfoHU5G3z+GrYLaDEzfPwAAAD85AQAAAAAAAAF/AQAAZgAAAEakYD238d8/hq2C2gxM3z8AAAA/SAEAAAAAAAABgAEAAGYAAACoyhzNa0fgP4atgtoMTN8/AAAAP0gBAAAAAAAAAYEBAABmAAAAc+fpOLOH4D+GrYLaDEzfPwAAAD9IAQAAAAAAAAGCAQAAZgAAAGBWZ0PWwOA/VlCbgek63z8AAAA/WAEAAAAAAAABgwEAAGYAAAC0u/UpjOTgPyTzsyjGKd8/AAAAP3cBAAAAAAAAAYQBAABmAAAAoSpzNK8d4T/2lczPohjfPwAAAD+HAQAAAAAAAAGFAQAAZgAAACLqhXhsLrA/HGskAuKj5T8AAAA/AAAAAAAAAAABhgEAAGYAAADUpXui+BKxPxxrJALio+U/AAAAP30AAAAAAAAAAYcBAABmAAAAYj9s4cppsj8cayQC4qPlPwAAAD+NAAAAAAAAAAGIAQAAZgAAAMy2VzXjMrQ/TcgLWwW15T8AAAA/nQAAAAAAAAABiQEAAGYAAAAgncCTHjW2P03IC1sFteU/AAAAP50AAAAAAAAAAYoBAABmAAAAPNChEcPiuD/ldn8Hl73lPwAAAD+dAAAAAAAAAAGLAQAAZgAAAGyUBYVEV7s/5XZ/B5e95T8AAAA/rAAAAAAAAAABjAEAAGYAAAB2NmQNDD6+P+V2fweXveU/AAAAP6wAAAAAAAAAAY0BAABmAAAAybSiRdh1wD/ldn8Hl73lPwAAAD+8AAAAAAAAAAGOAQAAZgAAAOCWVP8YsME/5XZ/B5e95T8AAAA/vAAAAAAAAAABjwEAAGYAAAAemwukE3jCP+V2fweXveU/AAAAP8wAAAAAAAAAAZABAABmAAAAbzBFPusGwz9NyAtbBbXlPwAAAD/MAAAAAAAAAAGRAQAAZgAAAFyfwkgOQMM/TcgLWwW15T8AAAA/2wAAAAAAAAABkgEAAGYAAADTVgHOn1zDP03IC1sFteU/AAAAP/oAAAAAAAAAAZMBAABmAAAAw8not9gPyz+FrYLaDEzrPwAAAD8AAAAAAAAAAAGUAQAAZgAAACfwpEeNZcs/tQpqMzBd6z8AAAA/egAAAAAAAAABlQEAAGYAAAABzp9c09fLP0653d/BZes/AAAAP3oAAAAAAAAAAZYBAABmAAAAU2PZ9qpmzD/mZ1GMU27rPwAAAD+JAAAAAAAAAAGXAQAAZgAAAI9nkJulLs0/fRbFOOV26z8AAAA/iQAAAAAAAAABmAEAAGYAAABDI4bFMRPOPxbFOOV2f+s/AAAAP5kAAAAAAAAAAZkBAABmAAAAb5a6dE8Uzz+uc6yRCIjrPwAAAD+ZAAAAAAAAAAGaAQAAZgAAAIjgllT/GNA/RiIgPpqQ6z8AAAA/qQAAAAAAAAABmwEAAGYAAACmYvKm/HzQP0YiID6akOs/AAAAP6kAAAAAAAAAAZwBAABmAAAAxuRN+fng0D/e0JPqK5nrPwAAAD+4AAAAAAAAAAGdAQAAZgAAALJTywMdGtE/3tCT6iuZ6z8AAAA/uAAAAAAAAAABngEAAGYAAADkZqlL90TRP97Qk+ormes/AAAAP8gAAAAAAAAAAZ8BAABmAAAAFnqHk9Fv0T/e0JPqK5nrPwAAAD/YAAAAAAAAAAGgAQAAZgAAANLVJlYaftE/3tCT6iuZ6z8AAAA/5wAAAAAAAAABoQEAAGYAAABIjWXbq5rRP97Qk+ormes/AAAAP+cAAAAAAAAAAaIBAABmAAAAAukEnvSo0T/e0JPqK5nrPwAAAD/3AAAAAAAAAAGjAQAAZgAAAL5EpGA9t9E/3tCT6iuZ6z8AAAA/BgEAAAAAAAABpAEAAGYAAAB6oEMjhsXRP97Qk+ormes/AAAAPxYBAAAAAAAAAaUBAABmAAAANPzi5c7T0T/e0JPqK5nrPwAAAD8WAQAAAAAAAAGmAQAAZgAAAPBXgqgX4tE/3tCT6iuZ6z8AAAA/JgEAAAAAAAABpwEAAGYAAACssyFrYPDRP97Qk+ormes/AAAAPyYBAAAAAAAAAagBAABmAAAAyui32A9b2D8WxTjldn/rPwAAAD8AAAAAAAAAAAGpAQAAZgAAAIREV5tYadg/FsU45XZ/6z8AAAA/DwAAAAAAAAABqgEAAGYAAABAoPZdoXfYPxbFOOV2f+s/AAAAPz4AAAAAAAAAAasBAABmAAAAtlc14zKU2D8WxTjldn/rPwAAAD9eAAAAAAAAAAGsAQAAZgAAAOhqEysNv9g/FsU45XZ/6z8AAAA/bQAAAAAAAAABrQEAAGYAAABgIlKwntvYPxbFOOV2f+s/AAAAP20AAAAAAAAAAa4BAABmAAAA1tmQNTD42D8WxTjldn/rPwAAAD9tAAAAAAAAAAGvAQAAZgAAAEyRz7rBFNk/FsU45XZ/6z8AAAA/hwAAAAAAAAABsAEAAGYAAAB+pK0CnD/ZPxbFOOV2f+s/AAAAP5YAAAAAAAAAAbEBAABmAAAAsLeLSnZq2T8WxTjldn/rPwAAAD+WAAAAAAAAAAGyAQAAZgAAACZvys8Hh9k/FsU45XZ/6z8AAAA/lgAAAAAAAAABswEAAGYAAAAU3kfaKsDZPxbFOOV2f+s/AAAAP6YAAAAAAAAAAbQBAABmAAAARvElIgXr2T8WxTjldn/rPwAAAD+mAAAAAAAAAAG1AQAAZgAAAHgEBGrfFdo/FsU45XZ/6z8AAAA/tgAAAAAAAAABtgEAAGYAAACqF+KxuUDaPxbFOOV2f+s/AAAAP7YAAAAAAAAAAbcBAABmAAAAloZfvNx52j99FsU45XbrPwAAAD/FAAAAAAAAAAG4AQAAZgAAAAw+nkFulto/fRbFOOV26z8AAAA/xQAAAAAAAAABuQEAAGYAAACE9dzG/7LaP30WxTjldus/AAAAP9UAAAAAAAAAAboBAABmAAAAtAi7Dtrd2j99FsU45XbrPwAAAD/lAAAAAAAAAAG7AQAAZgAAAOYbmVa0CNs/fRbFOOV26z8AAAA/5QAAAAAAAAABvAEAAGYAAAAYL3eejjPbP+ZnUYxTbus/AAAAP+UAAAAAAAAAAb0BAABmAAAAjua1IyBQ2z/mZ1GMU27rPwAAAD/0AAAAAAAAAAG+AQAAZgAAAMD5k2v6ets/5mdRjFNu6z8AAAA/9AAAAAAAAAABvwEAAGYAAAA2sdLwi5fbP0653d/BZes/AAAAPwQBAAAAAAAAAcABAABmAAAAaMSwOGbC2z9Oud3fwWXrPwAAAD8EAQAAAAAAAAHBAQAAZgAAAJrXjoBA7ds/Trnd38Fl6z8AAAA/EwEAAAAAAAABwgEAAGYAAAAQj80F0gncP7UKajMwXes/AAAAPxMBAAAAAAAAAcMBAABmAAAAiEYMi2Mm3D+1CmozMF3rPwAAAD8jAQAAAAAAAAHEAQAAZgAAAHS1iZWGX9w/tQpqMzBd6z8AAAA/IwEAAAAAAAABxQEAAGYAAADqbMgaGHzcP7UKajMwXes/AAAAPzMBAAAAAAAAAcYBAABmAAAAYiQHoKmY3D8eXPaGnlTrPwAAAD8zAQAAAAAAAAHHAQAAZgAAAByApmLyptw/Hlz2hp5U6z8AAAA/QgEAAAAAAAAByAEAAGYAAADY20UlO7XcPx5c9oaeVOs/AAAAP1IBAAAAAAAAAckBAABmAAAAkjfl54PD3D8eXPaGnlTrPwAAAD9SAQAAAAAAAAHKAQAAZgAAAE6ThKrM0dw/Hlz2hp5U6z8AAAA/UgEAAAAAAAABywEAAGYAAAAK7yNtFeDcPx5c9oaeVOs/AAAAP2IBAAAAAAAAAcwBAABmAAAAxErDL17u3D+FrYLaDEzrPwAAAD9iAQAAAAAAAAHNAQAAZgAAAICmYvKm/Nw/ha2C2gxM6z8AAAA/cQEAAAAAAAABzgEAAGYAAAA8AgK17wrdP4WtgtoMTOs/AAAAP4EBAAAAAAAAAc8BAABmAAAA9l2hdzgZ3T/t/g4ue0PrPwAAAD+gAQAAAAAAAAHQAQAAZgAAALK5QDqBJ90/7f4OLntD6z8AAAA/oAEAAAAAAAAB0QEAAGYAAABsFeD8yTXdP+3+Di57Q+s/AAAAP7ABAAAAAAAAAdIBAABmAAAAKHF/vxJE3T/t/g4ue0PrPwAAAD+wAQAAAAAAAAHTAQAAZgAAAChxf78SRN0/VlCbgek66z8AAAA/vwEAAAAAAAAB1AEAAGYAAADkzB6CW1LdP1ZQm4HpOus/AAAAP88BAAAAAAAAAdUBAABmAAAAnii+RKRg3T9WUJuB6TrrPwAAAD8tAgAAAAAAAAHWAQAAZgAAAMzqbMgaGNw/FsU45XZ/6z8AAAA/AAAAAAAAAAAB1wEAAGYAAACIRgyLYybcPxbFOOV2f+s/AAAAPwAAAAAAAAAAAdgBAABmAAAA/v1KEPVC3D8WxTjldn/rPwAAAD8QAAAAAAAAAAHZAQAAZgAAALpZ6tI9Udw/FsU45XZ/6z8AAAA/EAAAAAAAAAAB2gEAAGYAAADqbMgaGHzcPxbFOOV2f+s/AAAAPx8AAAAAAAAAAdsBAABmAAAApshn3WCK3D8WxTjldn/rPwAAAD8fAAAAAAAAAAHcAQAAZgAAANjbRSU7tdw/FsU45XZ/6z8AAAA/LwAAAAAAAAAB3QEAAGYAAABOk4SqzNHcPxbFOOV2f+s/AAAAPy8AAAAAAAAAAd4BAABmAAAAgKZi8qb83D8WxTjldn/rPwAAAD8+AAAAAAAAAAHfAQAAZgAAAPZdoXc4Gd0/rnOskQiI6z8AAAA/PgAAAAAAAAAB4AEAAGYAAAAocX+/EkTdP65zrJEIiOs/AAAAP04AAAAAAAAAAeEBAABmAAAAnii+RKRg3T+uc6yRCIjrPwAAAD9OAAAAAAAAAAHiAQAAZgAAABbg/Mk1fd0/rnOskQiI6z8AAAA/XgAAAAAAAAAB4wEAAGYAAACMlztPx5ndP65zrJEIiOs/AAAAP20AAAAAAAAAAeQBAABmAAAABE961Fi23T+uc6yRCIjrPwAAAD9tAAAAAAAAAAHlAQAAZgAAAHoGuVnq0t0/rnOskQiI6z8AAAA/fQAAAAAAAAAB5gEAAGYAAADwvffee+/dP65zrJEIiOs/AAAAP30AAAAAAAAAAecBAABmAAAAZnU2ZA0M3j+uc6yRCIjrPwAAAD99AAAAAAAAAAHoAQAAZgAAAN4sdemeKN4/rnOskQiI6z8AAAA/jQAAAAAAAAAB6QEAAGYAAABU5LNuMEXeP65zrJEIiOs/AAAAP6wAAAAAAAAAAeoBAABmAAAAhveRtgpw3j+uc6yRCIjrPwAAAD/qAAAAAAAAAAHrAQAAZgAAAKR57QgI1N4/FsU45XZ/6z8AAAA/6gAAAAAAAAAB7AEAAGYAAABg1YzLUOLePxbFOOV2f+s/AAAAPwoBAAAAAAAAAe0BAABmAAAArLMha2Dw0T9nYLrOsUbuPwAAAD8AAAAAAAAAAAHuAQAAZgAAAGYPwS2p/tE/Z2C6zrFG7j8AAAA/PwAAAAAAAAAB7wEAAGYAAACYIp91gynSP5e9oSfVV+4/AAAAP04AAAAAAAAAAfABAABmAAAADtrd+hRG0j9fyfwsinHuPwAAAD9OAAAAAAAAAAHxAQAAZgAAAPxIWwU4f9I/J9VXMj+L7j8AAAA/XgAAAAAAAAAB8gEAAGYAAAByAJqKyZvSP+/gsjf0pO4/AAAAP14AAAAAAAAAAfMBAABmAAAApBN40qPG0j8fPpqQF7buPwAAAD9uAAAAAAAAAAH0AQAAZgAAANYmVhp+8dI/f/hoQl7Y7j8AAAA/fQAAAAAAAAAB9QEAAGYAAACQgvXcxv/SPxen3O7v4O4/AAAAP30AAAAAAAAAAfYBAABmAAAAwpXTJKEq0z/hsjf0pPruPwAAAD99AAAAAAAAAAH3AQAAZgAAADhNEqoyR9M/ERAfTcgL7z8AAAA/jQAAAAAAAAAB+AEAAGYAAACwBFEvxGPTP0FtBqbrHO8/AAAAP40AAAAAAAAAAfkBAABmAAAAamDw8Qxy0z/ZG3pSfSXvPwAAAD+dAAAAAAAAAAH6AQAAZgAAACa8j7RVgNM/CXlhq6A27z8AAAA/nQAAAAAAAAAB+wEAAGYAAADiFy93no7TP6En1VcyP+8/AAAAP6wAAAAAAAAAAfwBAABmAAAAnHPOOeec0z851kgExEfvPwAAAD+sAAAAAAAAAAH9AQAAZgAAAJxzzjnnnNM/0YS8sFVQ7z8AAAA/vAAAAAAAAAAB/gEAAGYAAABYz238L6vTP9GEvLBVUO8/AAAAP8sAAAAAAAAAAf8BAABmAAAAWM9t/C+r0z9rMzBd51jvPwAAAD/bAAAAAAAAAAEAAgAAZgAAABIrDb94udM/azMwXedY7z8AAAA/2wAAAAAAAAABAQIAAGYAAAASKw2/eLnTPwHiowl5Ye8/AAAAP+sAAAAAAAAAAQICAABmAAAAzoasgcHH0z+ZkBe2CmrvPwAAAD/6AAAAAAAAAAEDAgAAZgAAAEQ+6wZT5NM/Mz+LYpxy7z8AAAA/+gAAAAAAAAABBAIAAGYAAAC69SmM5ADUP2Occru/g+8/AAAAP/oAAAAAAAAAAQUCAABmAAAAdlHJTi0P1D/7SuZnUYzvPwAAAD8KAQAAAAAAAAEGAgAAZgAAADKtaBF2HdQ/+0rmZ1GM7z8AAAA/GgEAAAAAAAABBwIAAGYAAACqZKeWBzrUPyuozcB0ne8/AAAAPxoBAAAAAAAAAQgCAABmAAAAZMBGWVBI1D/DVkFtBqbvPwAAAD8pAQAAAAAAAAEJAgAAZgAAACAc5huZVtQ/w1ZBbQam7z8AAAA/KQEAAAAAAAABCgIAAGYAAACW0yShKnPUP1sFtRmYru8/AAAAPykBAAAAAAAAAQsCAABmAAAAUi/EY3OB1D/zsyjGKbfvPwAAAD9IAQAAAAAAAAEMAgAAZgAAAAyLYya8j9Q/87Moxim37z8AAAA/SAEAAAAAAAABDQIAAGYAAAAMi2MmvI/UP4tinHK7v+8/AAAAP0gBAAAAAAAAAQ4CAABmAAAAyOYC6QSe1D+LYpxyu7/vPwAAAD9YAQAAAAAAAAEPAgAAZgAAAMjmAukEntQ/IxEQH03I7z8AAAA/aAEAAAAAAAABEAIAAGYAAACEQqKrTazUP7u/g8ve0O8/AAAAP2gBAAAAAAAAARECAABmAAAAPp5Bbpa61D9Tbvd3cNnvPwAAAD93AQAAAAAAAAESAgAAZgAAAKLE/f1KENU/l72hJ9VX7j8AAAA/AAAAAAAAAAABEwIAAGYAAADmaF47AgLVP5e9oSfVV+4/AAAAPy8AAAAAAAAAARQCAABmAAAALA2/eLnz1D+XvaEn1VfuPwAAAD8vAAAAAAAAAAEVAgAAZgAAALRVgPMn19Q/xxqJgPho7j8AAAA/PwAAAAAAAAABFgIAAGYAAAA+nkFulrrUP8caiYD4aO4/AAAAPz8AAAAAAAAAARcCAABmAAAAyOYC6QSe1D9fyfwsinHuPwAAAD9OAAAAAAAAAAEYAgAAZgAAAJbTJKEqc9Q/93dw2Rt67j8AAAA/TgAAAAAAAAABGQIAAGYAAABkwEZZUEjUPyfVVzI/i+4/AAAAP14AAAAAAAAAARoCAABmAAAAMq1oEXYd1D8n1VcyP4vuPwAAAD9eAAAAAAAAAAEbAgAAZgAAAACaismb8tM/VzI/i2Kc7j8AAAA/bgAAAAAAAAABHAIAAGYAAADOhqyBwcfTP+/gsjf0pO4/AAAAP24AAAAAAAAAAR0CAABmAAAAWM9t/C+r0z+Hjybkha3uPwAAAD99AAAAAAAAAAEeAgAAZgAAACa8j7RVgNM/Hz6akBe27j8AAAA/fQAAAAAAAAABHwIAAGYAAACwBFEvxGPTP7fsDT2pvu4/AAAAP40AAAAAAAAAASACAABmAAAAfvFy5+k40z/pSfWVzM/uPwAAAD+NAAAAAAAAAAEhAgAAZgAAAAg6NGJYHNM/F6fc7u/g7j8AAAA/nQAAAAAAAAABIgIAAGYAAACQgvXcxv/SP7FVUJuB6e4/AAAAP50AAAAAAAAAASMCAABmAAAAGsu2VzXj0j/hsjf0pPruPwAAAD+sAAAAAAAAAAEkAgAAZgAAAKQTeNKjxtI/eWGroDYD7z8AAAA/rAAAAAAAAAABJQIAAGYAAAAuXDlNEqrSPxEQH03IC+8/AAAAP7wAAAAAAAAAASYCAABmAAAAcgCaismb0j9BbQam6xzvPwAAAD+8AAAAAAAAAAEnAgAAZgAAAPxIWwU4f9I/2Rt6Un0l7z8AAAA/ywAAAAAAAAABKAIAAGYAAACEkRyApmLSP3HK7f4OLu8/AAAAP8sAAAAAAAAAASkCAABmAAAAyjV9vV1U0j8JeWGroDbvPwAAAD/bAAAAAAAAAAEqAgAAZgAAAFR+PjjMN9I/OdZIBMRH7z8AAAA/2wAAAAAAAAABKwIAAGYAAACYIp91gynSPznWSATER+8/AAAAP+sAAAAAAAAAASwCAABmAAAA3Mb/sjob0j/RhLywVVDvPwAAAD/6AAAAAAAAAAEtAgAAZgAAACJrYPDxDNI/azMwXedY7z8AAAA/+gAAAAAAAAABLgIAAGYAAABmD8Etqf7RP2szMF3nWO8/AAAAP/oAAAAAAAAAAS8CAABmAAAAZg/BLan+0T8B4qMJeWHvPwAAAD8KAQAAAAAAAAEwAgAAZgAAAPBXgqgX4tE/mZAXtgpq7z8AAAA/CgEAAAAAAAABMQIAAGYAAAA0/OLlztPRPzM/i2Kccu8/AAAAPxoBAAAAAAAAATICAABmAAAAeqBDI4bF0T8zP4tinHLvPwAAAD8pAQAAAAAAAAEzAgAAZgAAAHqgQyOGxdE/ye3+Di577z8AAAA/OQEAAAAAAAABNAIAAGYAAAC+RKRgPbfRP8nt/g4ue+8/AAAAP8UBAAAAAAAACw==</ink>
</athena>
</file>

<file path=customXml/item52.xml><?xml version="1.0" encoding="utf-8"?>
<athena xmlns="http://schemas.microsoft.com/edu/athena" version="0.1.3209.0">
  <media streamable="true" recordStart="0" recordEnd="28574" recordLength="28699"/>
</athena>
</file>

<file path=customXml/item5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MAAAAFAAAABwMAAAAAAQAAAAQAAAAECUlua0F0b21WMQIAAAAJBAAAAAkFAAAACQYAAAAKBQQAAAALUGVuU3Ryb2tlVjEEAAAACkF0dHJpYnV0ZXMFVHJhY2UJU3RhcnRUaW1lBFR5cGUEBAAED1BlbkF0dHJpYnV0ZXNWMQIAAAAKSW5rVHJhY2VWMQIAAAAQDEFjdGlvblR5cGVWMQIAAAACAAAACQcAAAAJCAAAAFwKAAAAAAAABff///8MQWN0aW9uVHlwZVYxAQAAAAd2YWx1ZV9fAAgCAAAAAAAAAAEFAAAABAAAAAkKAAAACQsAAAAEIQAAAAAAAAH0////9////wAAAAAFBgAAAA1DbGVhckNhbnZhc1YxAgAAAAlTdGFydFRpbWUEVHlwZQAEEAxBY3Rpb25UeXBlVjECAAAAAgAAAJ5vAAAAAAAAAfP////3////AAAAAAUHAAAAD1BlbkF0dHJpYnV0ZXNWMQoAAAAHX2NvbG9yQQdfY29sb3JSB19jb2xvckcHX2NvbG9yQgpGaXRUb0N1cnZlBkhlaWdodA5JZ25vcmVQcmVzc3VyZQ1Jc0hpZ2hsaWdodGVyBVNoYXBlBVdpZHRoAAAAAAAAAAAEAAICAgIBBgEBDEJydXNoU2hhcGVWMQIAAAAGAgAAAP8AsPAAAAAAAAAAIkAAAAXy////DEJydXNoU2hhcGVWMQEAAAAHdmFsdWVfXwAIAgAAAAEAAAAAAAAAAAAiQAUIAAAACklua1RyYWNlVjEDAAAADUxpc3RgMStfaXRlbXMMTGlzdGAxK19zaXplD0xpc3RgMStfdmVyc2lvbgQAABhTaGFyZWQuSW5raW5nLklua1BvaW50W10CAAAACAgCAAAACQ8AAACmAQAApgEAAAEKAAAABwAAAP8AsPAAAAAAAAAAIkAAAAHw////8v///wEAAAAAAAAAAAAiQAELAAAACAAAAAkRAAAAAAEAAAABAAAHDwAAAAABAAAAAAI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DVoHEQAAAAABAAAAAAEAAAQKSW5rUG9pbnRWMQIA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USAAAACklua1BvaW50VjEEAAAAAVgBWQ5QcmVzc3VyZUZhY3RvcglUaW1lU3RhbXAAAAAABgYLEAIAAAD6UsbsThquP2Gjd0XmS7M/AAAAPwAAAAAAAAAAARMAAAASAAAA601vetObrj9ho3dF5kuzPwAAAD9OAAAAAAAAAAEUAAAAEgAAANxIGAhYHa8/YaN3ReZLsz8AAAA/XgAAAAAAAAABFQAAABIAAADXnInY8lCwPy95g8vDjbM/AAAAP20AAAAAAAAAARYAAAASAAAAyJcyZnfSsD8veYPLw42zPwAAAD9tAAAAAAAAAAEXAAAAEgAAAKqNhIGA1bE/yySb134RtD8AAAA/fQAAAAAAAAABGAAAABIAAACLg9acidiyP8skm9d+EbQ/AAAAP4wAAAAAAAAAARkAAAASAAAAbHkouJLbsz/LJJvXfhG0PwAAAD+cAAAAAAAAAAEaAAAAEgAAAD9qI2EgYLU/mvqmXVxTtD8AAAA/nAAAAAAAAAABGwAAABIAAAASWx4KruS2P2fQsuM5lbQ/AAAAP5wAAAAAAAAAARwAAAASAAAA5UsZsztpuD9n0LLjOZW0PwAAAD+cAAAAAAAAAAEdAAAAEgAAAC+66KKLLro/Nqa+aRfXtD8AAAA/rAAAAAAAAAABHgAAABIAAADypYzZnTS8PwR8yu/0GLU/AAAAP7sAAAAAAAAAAR8AAAASAAAAPhRcye35vT/RUdZ10lq1PwAAAD+7AAAAAAAAAAEgAAAAEgAAAIiCK7k9v78/0VHWddJatT8AAAA/ywAAAAAAAAABIQAAABIAAABpeH3URsLAP9FR1nXSWrU/AAAAP8sAAAAAAAAAASIAAAASAAAA0/D6qI2EwT/RUdZ10lq1PwAAAD/bAAAAAAAAAAEjAAAAEgAAAPin4qA1Z8I/0VHWddJatT8AAAA/2wAAAAAAAAABJAAAABIAAABhIGB1fCnDP9FR1nXSWrU/AAAAP+oAAAAAAAAAASUAAAASAAAADlpzJmLLwz/RUdZ10lq1PwAAAD/qAAAAAAAAAAEmAAAAEgAAALyThtdHbcQ/0VHWddJatT8AAAA/+gAAAAAAAAABJwAAABIAAADwT8VBa87EP9FR1nXSWrU/AAAAP/oAAAAAAAAAASgAAAASAAAA4Upuz+9PxT/RUdZ10lq1PwAAAD8JAQAAAAAAAAEpAAAAEgAAABYHrTkTscU/0VHWddJatT8AAAA/CQEAAAAAAAABKgAAABIAAABKw+ujNhLGP9FR1nXSWrU/AAAAPxkBAAAAAAAAASsAAAASAAAABgJWx5cyxj/RUdZ10lq1PwAAAD8ZAQAAAAAAAAEsAAAAEgAAAMJAwOr4UsY/0VHWddJatT8AAAA/KQEAAAAAAAABLQAAABIAAAB/fyoOWnPGP9FR1nXSWrU/AAAAPykBAAAAAAAAAS4AAAASAAAAO76UMbuTxj/RUdZ10lq1PwAAAD84AQAAAAAAAAEvAAAAEgAAALM7aXh91MY/0VHWddJatT8AAAA/SAEAAAAAAAABMAAAABIAAAAsuT2/PxXHP9FR1nXSWrU/AAAAP1gBAAAAAAAAATEAAAASAAAA6Pen4qA1xz/RUdZ10lq1PwAAAD9nAQAAAAAAAAEyAAAAEgAAAKU2EgYCVsc/0VHWddJatT8AAAA/ZwEAAAAAAAABMwAAABIAAADY8lBwJbfHP9FR1nXSWrU/AAAAP3cBAAAAAAAAATQAAAASAAAAUXAlt+f3xz/RUdZ10lq1PwAAAD+GAQAAAAAAAAE1AAAAEgAAAIcsZCELWcg/oCfi+6+ctT8AAAA/hgEAAAAAAAABNgAAABIAAAC76KKLLrrIP6An4vuvnLU/AAAAP4YBAAAAAAAAATcAAAASAAAA8KTh9VEbyT+gJ+L7r5y1PwAAAD+WAQAAAAAAAAE4AAAAEgAAACRhIGB1fMk/oCfi+6+ctT8AAAA/lgEAAAAAAAABOQAAABIAAACd3vSmN73JP6An4vuvnLU/AAAAP6YBAAAAAAAAAToAAAASAAAA0ZozEVseyj+gJ+L7r5y1PwAAAD+mAQAAAAAAAAE7AAAAEgAAAEkYCFgdX8o/oCfi+6+ctT8AAAA/tQEAAAAAAAABPAAAABIAAAB+1EbCQMDKP6An4vuvnLU/AAAAP7UBAAAAAAAAAT0AAAASAAAA9lEbCQMByz+gJ+L7r5y1PwAAAD/FAQAAAAAAAAE+AAAAEgAAALKQhSxkIcs/oCfi+6+ctT8AAAA/xQEAAAAAAAABPwAAABIAAACjiy666KLLP6An4vuvnLU/AAAAP9UBAAAAAAAAAUAAAAASAAAAHAkDAavjyz+gJ+L7r5y1PwAAAD/VAQAAAAAAAAFBAAAAEgAAAJSG10dtJMw/oCfi+6+ctT8AAAA/5AEAAAAAAAABQgAAABIAAADIQhaykIXMP6An4vuvnLU/AAAAP/QBAAAAAAAAAUMAAAASAAAA/f5UHLTmzD+gJ+L7r5y1PwAAAD/0AQAAAAAAAAFEAAAAEgAAADG7k4bXR80/oCfi+6+ctT8AAAA/AwIAAAAAAAABRQAAABIAAAAktjwUXMnNP6An4vuvnLU/AAAAPwMCAAAAAAAAAUYAAAASAAAAjS666KKLzj+gJ+L7r5y1PwAAAD8TAgAAAAAAAAFHAAAAEgAAALLloeBKbs8/oCfi+6+ctT8AAAA/EwIAAAAAAAABSAAAABIAAAANr4/aSBjQP6An4vuvnLU/AAAAPyMCAAAAAAAAAUkAAAASAAAAXMnt+f2p0D9u/e2Bjd61PwAAAD8jAgAAAAAAAAFKAAAAEgAAAKvjSxmzO9E/PNP5B2sgtj8AAAA/MgIAAAAAAAABSwAAABIAAACc3vSmN73RPwqpBY5IYrY/AAAAPzICAAAAAAAAAUwAAAASAAAAjdmdNLw+0j8KqQWOSGK2PwAAAD9CAgAAAAAAAAFNAAAAEgAAACC1kTAQsNI/2H4RFCaktj8AAAA/QgIAAAAAAAABTgAAABIAAACykIUsZCHTP9h+ERQmpLY/AAAAP1ICAAAAAAAAAU8AAAASAAAARWx5KLiS0z/YfhEUJqS2PwAAAD9SAgAAAAAAAAFQAAAAEgAAABsJAwGr49M/2H4RFCaktj8AAAA/YQIAAAAAAAABUQAAABIAAADzpYzZnTTUP9h+ERQmpLY/AAAAP2ECAAAAAAAAAVIAAAASAAAAyUIWspCF1D/YfhEUJqS2PwAAAD9xAgAAAAAAAAFTAAAAEgAAAEHA6vhSxtQ/2H4RFCaktj8AAAA/cQIAAAAAAAABVAAAABIAAABcHgqu5PbUP9h+ERQmpLY/AAAAP4ACAAAAAAAAAVUAAAASAAAA1Jve9KY31T/YfhEUJqS2PwAAAD+AAgAAAAAAAAFWAAAAEgAAAEwZsztpeNU/2H4RFCaktj8AAAA/kAIAAAAAAAABVwAAABIAAAAjtjwUXMnVP9h+ERQmpLY/AAAAP5ACAAAAAAAAAVgAAAASAAAAtZEwELA61j/YfhEUJqS2PwAAAD+gAgAAAAAAAAFZAAAAEgAAAGLLQ8GV3NY/dCopIOEntz8AAAA/oAIAAAAAAAABWgAAABIAAABUxuxOGl7XPxHWQCycq7c/AAAAP68CAAAAAAAAAVsAAAASAAAAAAAAAAAA2D+tgVg4Vy+4PwAAAD+/AgAAAAAAAAFcAAAAEgAAAPL6qI2Egdg/Si1wRBKzuD8AAAA/vwIAAAAAAAABXQAAABIAAADj9VEbCQPZP7Suk9aqeLk/AAAAP88CAAAAAAAAAV4AAAASAAAAddFFF1102T9PWqviZfy5PwAAAD/PAgAAAAAAAAFfAAAAEgAAACILWchCFto/6wXD7iCAuj8AAAA/zwIAAAAAAAABYAAAABIAAAC15kzElofaP4ix2vrbA7s/AAAAPw0DAAAAAAAAAWEAAAASAAAAQxaykIUs3D+O3hWZL028PwAAAD8NAwAAAAAAAAFiAAAAEgAAAF100UUXXdw/jt4VmS9NvD8AAAA/DQMAAAAAAAABYwAAABIAAAC7k4bXR23cP47eFZkvTbw/AAAAPx0DAAAAAAAAAWQAAAASAAAA1fGljNmd3D+O3hWZL028PwAAAD8sAwAAAAAAAAFlAAAAEgAAAJIwELA6vtw/jt4VmS9NvD8AAAA/PAMAAAAAAAABZgAAABIAAACsji9lzO7cP47eFZkvTbw/AAAAPzwDAAAAAAAAAWcAAAASAAAAgiu5Pb8/3T9ctCEfDY+8PwAAAD88AwAAAAAAAAFoAAAAEgAAAPuojYSBgN0/K4otperQvD8AAAA/TAMAAAAAAAABaQAAABIAAACPhIGA1fHdPyuKLaXq0Lw/AAAAP1sDAAAAAAAAAWoAAAASAAAAIWB1fClj3j8rii2l6tC8PwAAAD9bAwAAAAAAAAFrAAAAEgAAAFYctOZMxN4/+F85K8gSvT8AAAA/WwMAAAAAAAABbAAAABIAAAClNhIGAlbfP/hfOSvIEr0/AAAAP2sDAAAAAAAAAW0AAAASAAAA2fJQcCW33z/4XzkryBK9PwAAAD96AwAAAAAAAAFuAAAAEgAAADVnIrY8FOA/xzVFsaVUvT8AAAA/egMAAAAAAAABbwAAABIAAAD/VBy05kzgP8c1RbGlVL0/AAAAP4oDAAAAAAAAAXAAAAASAAAAaiNhIGB14D+VC1E3g5a9PwAAAD+aAwAAAAAAAAFxAAAAEgAAAISBgNXxpeA/lQtRN4OWvT8AAAA/mgMAAAAAAAABcgAAABIAAABNb3rTm97gP5ULUTeDlr0/AAAAP5oDAAAAAAAAAXMAAAASAAAAuT2/PxUH4T+VC1E3g5a9PwAAAD+pAwAAAAAAAAF0AAAAEgAAACQMBKyOL+E/lQtRN4OWvT8AAAA/qQMAAAAAAAABdQAAABIAAAA+aiNhIGDhP5ULUTeDlr0/AAAAP7kDAAAAAAAAAXYAAAASAAAA+qiNhIGA4T+VC1E3g5a9PwAAAD+5AwAAAAAAAAF3AAAAEgAAALfn96fioOE/lQtRN4OWvT8AAAA/yQMAAAAAAAABeAAAABIAAABzJmLLQ8HhP5ULUTeDlr0/AAAAP8kDAAAAAAAAAXkAAAASAAAAjoSBgNXx4T/HNUWxpVS9PwAAAD/YAwAAAAAAAAF6AAAAEgAAAKjioDVnIuI/xzVFsaVUvT8AAAA/6AMAAAAAAAABewAAABIAAADCQMDq+FLiP8c1RbGlVL0/AAAAP+gDAAAAAAAAAXwAAAASAAAAiy666KKL4j/HNUWxpVS9PwAAAD/oAwAAAAAAAAF9AAAAEgAAAFUctOZMxOI/xzVFsaVUvT8AAAA/9wMAAAAAAAABfgAAABIAAABvetOb3vTiP8c1RbGlVL0/AAAAP/cDAAAAAAAAAX8AAAASAAAAloeCK7k94z/4XzkryBK9PwAAAD8HBAAAAAAAAAGAAAAAEgAAALHloeBKbuM/+F85K8gSvT8AAAA/BwQAAAAAAAABgQAAABIAAAApY3YnDa/jP/hfOSvIEr0/AAAAPxcEAAAAAAAAAYIAAAASAAAAoeBKbs/v4z/4XzkryBK9PwAAAD8XBAAAAAAAAAGDAAAAEgAAAHl91EbCQOQ/+F85K8gSvT8AAAA/NwQAAAAAAAABhAAAABIAAACgioPWnInkP/hfOSvIEr0/AAAAPzcEAAAAAAAAAYUAAAASAAAAJbfn96fi5D/4XzkryBK9PwAAAD9HBAAAAAAAAAGGAAAAEgAAAE3EloeCK+U/+F85K8gSvT8AAAA/RwQAAAAAAAABhwAAABIAAADS8PqojYTlP/hfOSvIEr0/AAAAP1cEAAAAAAAAAYgAAAASAAAAS27P70/F5T/4XzkryBK9PwAAAD9XBAAAAAAAAAGJAAAAEgAAAMProzYSBuY/+F85K8gSvT8AAAA/ZgQAAAAAAAABigAAABIAAAA7aXh91EbmP1y0IR8Nj7w/AAAAP2YEAAAAAAAAAYsAAAASAAAAtOZMxJaH5j+O3hWZL028PwAAAD92BAAAAAAAAAGMAAAAEgAAAIqD1pyJ2OY/wQgKE1ILvD8AAAA/dgQAAAAAAAABjQAAABIAAACykIUsZCHnP8EIChNSC7w/AAAAP4UEAAAAAAAAAY4AAAASAAAA2p00vD5q5z/yMv6MdMm7PwAAAD+VBAAAAAAAAAGPAAAAEgAAAFIbCQMBq+c/JF3yBpeHuz8AAAA/lQQAAAAAAAABkAAAABIAAAAbCQMBq+PnP1WH5oC5Rbs/AAAAP5UEAAAAAAAAAZEAAAASAAAA8aWM2Z006D9Vh+aAuUW7PwAAAD+lBAAAAAAAAAGSAAAAEgAAAGsjYSBgdeg/iLHa+tsDuz8AAAA/tAQAAAAAAAABkwAAABIAAADjoDVnIrboP7rbznT+wbo/AAAAP7QEAAAAAAAAAZQAAAASAAAArI4vZczu6D+62850/sG6PwAAAD/EBAAAAAAAAAGVAAAAEgAAAMbsThpeH+k/utvOdP7Buj8AAAA/xAQAAAAAAAABlgAAABIAAACQ2kgYCFjpP7rbznT+wbo/AAAAP9QEAAAAAAAAAZcAAAASAAAATBmzO2l46T+62850/sG6PwAAAD/UBAAAAAAAAAGYAAAAEgAAAGZ30vD6qOk/utvOdP7Buj8AAAA/4wQAAAAAAAABmQAAABIAAAAvZczupOHpP4ix2vrbA7s/AAAAP+MEAAAAAAAAAZoAAAASAAAA+VLG7E4a6j9Vh+aAuUW7PwAAAD/zBAAAAAAAAAGbAAAAEgAAAGMhC1nIQuo/VYfmgLlFuz8AAAA/8wQAAAAAAAABnAAAABIAAAAuDwVXcnvqPyRd8gaXh7s/AAAAPwIFAAAAAAAAAZ0AAAASAAAASG0kDASs6j/BCAoTUgu8PwAAAD8CBQAAAAAAAAGeAAAAEgAAAASsji9lzOo/wQgKE1ILvD8AAAA/EgUAAAAAAAABnwAAABIAAABuetOb3vTqP8EIChNSC7w/AAAAPxIFAAAAAAAAAaAAAAASAAAAitjyUHAl6z/BCAoTUgu8PwAAAD8iBQAAAAAAAAGhAAAAEgAAAEYXXXTRRes/wQgKE1ILvD8AAAA/IgUAAAAAAAABogAAABIAAAADVseXMmbrP8EIChNSC7w/AAAAPzEFAAAAAAAAAaMAAAASAAAAHbTmTMSW6z/BCAoTUgu8PwAAAD8xBQAAAAAAAAGkAAAAEgAAANnyUHAlt+s/wQgKE1ILvD8AAAA/QQUAAAAAAAABpQAAABIAAADloeBKbs/rP8EIChNSC7w/AAAAP0EFAAAAAAAAAaYAAAASAAAAouBKbs/v6z/BCAoTUgu8PwAAAD9RBQAAAAAAAAGnAAAAEgAAAAAAAAAAAOw/8jL+jHTJuz8AAAA/UQUAAAAAAAABqAAAABIAAAC8PmojYSDsP/Iy/ox0ybs/AAAAP2AFAAAAAAAAAakAAAASAAAAyu35/ak47D/yMv6MdMm7PwAAAD9gBQAAAAAAAAGqAAAAEgAAANacidjyUOw/8jL+jHTJuz8AAAA/cAUAAAAAAAABqwAAABIAAADkSxmzO2nsP/Iy/ox0ybs/AAAAP3AFAAAAAAAAAawAAAASAAAA8PqojYSB7D/yMv6MdMm7PwAAAD9/BQAAAAAAAAGtAAAAEgAAAKw5E7Hloew/8jL+jHTJuz8AAAA/jwUAAAAAAAABrgAAABIAAAC66KKLLrrsP/Iy/ox0ybs/AAAAP48FAAAAAAAAAa8AAAASAAAAdycNr4/a7D8kXfIGl4e7PwAAAD+fBQAAAAAAAAGwAAAAEgAAAIPWnInY8uw/VYfmgLlFuz8AAAA/nwUAAAAAAAABsQAAABIAAACRhSxkIQvtP1WH5oC5Rbs/AAAAP58FAAAAAAAAAbIAAAASAAAAnTS8Pmoj7T+Isdr62wO7PwAAAD+uBQAAAAAAAAGzAAAAEgAAAPtTcdCaM+0/utvOdP7Buj8AAAA/vgUAAAAAAAABtAAAABIAAAC3ktvz+1PtP+sFw+4ggLo/AAAAP74FAAAAAAAAAbUAAAASAAAAFrKQhSxk7T/rBcPuIIC6PwAAAD++BQAAAAAAAAG2AAAAEgAAAHTRRRdddO0/HjC3aEM+uj8AAAA/zgUAAAAAAAABtwAAABIAAADS8PqojYTtP09aq+Jl/Lk/AAAAP90FAAAAAAAAAbgAAAASAAAAgYDV8aWM7T+BhJ9ciLq5PwAAAD/tBQAAAAAAAAG5AAAAEgAAADAQsDq+lO0/gYSfXIi6uT8AAAA/7QUAAAAAAAABugAAABIAAADgn4qD1pztP4GEn1yIurk/AAAAP/wFAAAAAAAAAbsAAAASAAAAji9lzO6k7T+BhJ9ciLq5PwAAAD8cBgAAAAAAAAG8AAAAEgAAAD6/PxUHre0/gYSfXIi6uT8AAAA/NAYAAAAAAAABvQAAABIAAADtThpeH7XtP4GEn1yIurk/AAAAP0QGAAAAAAAAAb4AAAASAAAAnN70pje97T+0rpPWqni5PwAAAD9EBgAAAAAAAAG/AAAAEgAAAPr9qThoze0/tK6T1qp4uT8AAAA/UwYAAAAAAAABwAAAABIAAACqjYSBgNXtP7Suk9aqeLk/AAAAP1MGAAAAAAAAAcEAAAASAAAACK05E7Hl7T/l2IdQzTa5PwAAAD9jBgAAAAAAAAHCAAAAEgAAAGbM7qTh9e0/5diHUM02uT8AAAA/YwYAAAAAAAABwwAAABIAAAAUXMnt+f3tPxcDfMrv9Lg/AAAAP3IGAAAAAAAAAcQAAAASAAAAcnt+fyoO7j9KLXBEErO4PwAAAD9yBgAAAAAAAAHFAAAAEgAAACILWchCFu4/Si1wRBKzuD8AAAA/ggYAAAAAAAABxgAAABIAAADQmjMRWx7uP0otcEQSs7g/AAAAP5IGAAAAAAAAAccAAAASAAAAgCoOWnMm7j9KLXBEErO4PwAAAD+SBgAAAAAAAAHIAAAAEgAAAN5Jw+ujNu4/e1dkvjRxuD8AAAA/kgYAAAAAAAAByQAAABIAAADq+FLG7E7uP3tXZL40cbg/AAAAP6EGAAAAAAAAAcoAAAASAAAASRgIWB1f7j97V2S+NHG4PwAAAD+hBgAAAAAAAAHLAAAAEgAAAPin4qA1Z+4/e1dkvjRxuD8AAAA/sQYAAAAAAAABzAAAABIAAABWx5cyZnfuP3tXZL40cbg/AAAAP7EGAAAAAAAAAc0AAAASAAAAteZMxJaH7j97V2S+NHG4PwAAAD/BBgAAAAAAAAHOAAAAEgAAAGN2Jw2vj+4/rYFYOFcvuD8AAAA/wQYAAAAAAAABzwAAABIAAABxJbfn96fuPxHWQCycq7c/AAAAP+AGAAAAAAAAAdAAAAASAAAALWQhC1nI7j8R1kAsnKu3PwAAAD/gBgAAAAAAAAHRAAAAEgAAANvz+1Nx0O4/dCopIOEntz8AAAA/4AYAAAAAAAAB0gAAABIAAAA5E7HloeDuP6dUHZoD5rY/AAAAP+8GAAAAAAAAAdMAAAASAAAA9VEbCQMB7z+nVB2aA+a2PwAAAD/vBgAAAAAAAAHUAAAAEgAAAAMBq+NLGe8/2H4RFCaktj8AAAA//wYAAAAAAAAB1QAAABIAAACykIUsZCHvPzzT+QdrILY/AAAAPw8HAAAAAAAAAdYAAAASAAAAvz8VB6057z880/kHayC2PwAAAD8PBwAAAAAAAAHXAAAAEgAAAMzupOH1Ue8/bv3tgY3etT8AAAA/DwcAAAAAAAAB2AAAABIAAAAqDlpzJmLvP6An4vuvnLU/AAAAPx4HAAAAAAAAAdkAAAASAAAAiC0PBVdy7z/RUdZ10lq1PwAAAD8uBwAAAAAAAAHaAAAAEgAAAOZMxJaHgu8/BHzK7/QYtT8AAAA/PgcAAAAAAAAB2wAAABIAAACW3J7fn4rvPzamvmkX17Q/AAAAP00HAAAAAAAAAdwAAAASAAAAltye35+K7z9n0LLjOZW0PwAAAD9NBwAAAAAAAAHdAAAAEgAAAPT7U3HQmu8/mvqmXVxTtD8AAAA/XQcAAAAAAAAB3gAAABIAAAD0+1Nx0JrvP/1Oj1Ghz7M/AAAAP2wHAAAAAAAAAd8AAAASAAAAoosuuuii7z8veYPLw42zPwAAAD98BwAAAAAAAAHgAAAAEgAAAFIbCQMBq+8/k81rvwgKsz8AAAA/fAcAAAAAAAAB4QAAABIAAACwOr6UMbvvP8X3XzkryLI/AAAAP4wHAAAAAAAAAeIAAAASAAAAsDq+lDG77z8pTEgtcESyPwAAAD+MBwAAAAAAAAHjAAAAEgAAALA6vpQxu+8/WnY8p5ICsj8AAAA/mwcAAAAAAAAB5AAAABIAAABeypjdScPvP4ygMCG1wLE/AAAAP5sHAAAAAAAAAeUAAAASAAAADlpzJmLL7z/w9BgV+jyxPwAAAD+rBwAAAAAAAAHmAAAAEgAAAL3pTW960+8/VEkBCT+5sD8AAAA/qwcAAAAAAAAB5wAAABIAAAC96U1vetPvP4Zz9YJhd7A/AAAAP7sHAAAAAAAAAegAAAASAAAAvelNb3rT7z/Tj7vtTOevPwAAAD+7BwAAAAAAAAHpAAAAEgAAAL3pTW960+8/OOSj4ZFjrz8AAAA/ygcAAAAAAAAB6gAAABIAAABseSi4ktvvP5s4jNXW364/AAAAP8oHAAAAAAAAAesAAAASAAAAbHkouJLb7z//jHTJG1yuPwAAAD/aBwAAAAAAAAHsAAAAEgAAAGx5KLiS2+8/xzVFsaVUrT8AAAA/2gcAAAAAAAAB7QAAABIAAABseSi4ktvvPyuKLaXq0Kw/AAAAP+kHAAAAAAAAAe4AAAASAAAAbHkouJLb7z+O3hWZL02sPwAAAD/pBwAAAAAAAAHvAAAAEgAAAGx5KLiS2+8/8jL+jHTJqz8AAAA/+QcAAAAAAAAB8AAAABIAAABseSi4ktvvP1WH5oC5Ras/AAAAPwkIAAAAAAAAAfEAAAASAAAAbHkouJLb7z+62850/sGqPwAAAD8JCAAAAAAAAAHyAAAAEgAAAL3pTW960+8/HjC3aEM+qj8AAAA/KAgAAAAAAAAB8wAAABIAAAAOWnMmYsvvP4GEn1yIuqk/AAAAPzgIAAAAAAAAAfQAAAASAAAAsDq+lDG77z/l2IdQzTapPwAAAD9ICAAAAAAAAAH1AAAAEgAAAACr40sZs+8/Si1wRBKzqD8AAAA/SAgAAAAAAAAB9gAAABIAAABSGwkDAavvP62BWDhXL6g/AAAAP0gIAAAAAAAAAfcAAAASAAAA9PtTcdCa7z8R1kAsnKunPwAAAD9YCAAAAAAAAAH4AAAAEgAAAPT7U3HQmu8/dCopIOEnpz8AAAA/WAgAAAAAAAAB+QAAABIAAACW3J7fn4rvP9h+ERQmpKY/AAAAP2cIAAAAAAAAAfoAAAASAAAAOL3pTW967z880/kHayCmPwAAAD9nCAAAAAAAAAH7AAAAEgAAAHx+fyoOWu8/oCfi+6+cpT8AAAA/dwgAAAAAAAAB/AAAABIAAAAeX8qY3UnvPwR8yu/0GKU/AAAAP3cIAAAAAAAAAf0AAAASAAAAELA6vpQx7z/LJJvXfhGkPwAAAD+HCAAAAAAAAAH+AAAAEgAAALKQhSxkIe8/yySb134RpD8AAAA/lggAAAAAAAAB/wAAABIAAACl4fVRGwnvPy95g8vDjaM/AAAAP5YIAAAAAAAAAQABAAASAAAAR8JAwOr47j+TzWu/CAqjPwAAAD+mCAAAAAAAAAEBAQAAEgAAADkTseWh4O4/9yFUs02Goj8AAAA/pggAAAAAAAABAgEAABIAAAAtZCELWcjuP/chVLNNhqI/AAAAP7YIAAAAAAAAAQMBAAASAAAAz0RseSi47j9adjynkgKiPwAAAD+2CAAAAAAAAAEEAQAAEgAAAMGV3J7fn+4/vsokm9d+oT8AAAA/xQgAAAAAAAABBQEAABIAAABjdicNr4/uPyIfDY8c+6A/AAAAP8UIAAAAAAAAAQYBAAASAAAAVseXMmZ37j8iHw2PHPugPwAAAD/VCAAAAAAAAAEHAQAAEgAAAJqILQ8FV+4/Ih8Njxz7oD8AAAA/1QgAAAAAAAABCAEAABIAAACAKg5acybuPyIfDY8c+6A/AAAAP+QIAAAAAAAAAQkBAAASAAAAFFzJ7fn97T+Gc/WCYXegPwAAAD/kCAAAAAAAAAEKAQAAEgAAAKqNhIGA1e0/hnP1gmF3oD8AAAA/9AgAAAAAAAABCwEAABIAAAA+vz8VB63tP4Zz9YJhd6A/AAAAP/QIAAAAAAAAAQwBAAASAAAAgYDV8aWM7T+Gc/WCYXegPwAAAD8ECQAAAAAAAAENAQAAEgAAALeS2/P7U+0/04+77Uznnz8AAAA/BAkAAAAAAAABDgEAABIAAABNxJaHgivtP9OPu+1M558/AAAAPxMJAAAAAAAAAQ8BAAASAAAAg9acidjy7D/Tj7vtTOefPwAAAD8TCQAAAAAAAAEQAQAAEgAAAMeXMmZ30uw/04+77Uznnz8AAAA/IwkAAAAAAAABEQEAABIAAAD+qThozZnsP9OPu+1M558/AAAAPyMJAAAAAAAAARIBAAASAAAAktvz+1Nx7D/Tj7vtTOefPwAAAD8zCQAAAAAAAAETAQAAEgAAAHh91EbCQOw/04+77Uznnz8AAAA/MwkAAAAAAAABFAEAABIAAAC8PmojYSDsP5s4jNXW354/AAAAP0IJAAAAAAAAARUBAAASAAAAouBKbs/v6z+bOIzV1t+ePwAAAD9CCQAAAAAAAAEWAQAAEgAAAOWh4Epuz+s/mziM1dbfnj8AAAA/UgkAAAAAAAABFwEAABIAAAApY3YnDa/rP5s4jNXW354/AAAAP2EJAAAAAAAAARgBAAASAAAAbSQMBKyO6z9i4Vy9YNidPwAAAD9hCQAAAAAAAAEZAQAAEgAAAGF1fCljdus/YuFcvWDYnT8AAAA/YQkAAAAAAAABGgEAABIAAACkNhIGAlbrP2LhXL1g2J0/AAAAP3EJAAAAAAAAARsBAAASAAAAl4eCK7k96z9i4Vy9YNidPwAAAD9xCQAAAAAAAAEcAQAAEgAAACy5Pb8/Fes/K4otperQnD8AAAA/gQkAAAAAAAABHQEAABIAAAAeCq7k9vzqPyuKLaXq0Jw/AAAAP4EJAAAAAAAAAR4BAAASAAAABKyOL2XM6j8rii2l6tCcPwAAAD+QCQAAAAAAAAEfAQAAEgAAAOpNb3rTm+o/K4otperQnD8AAAA/kAkAAAAAAAABIAEAABIAAAAgYHV8KWPqPyuKLaXq0Jw/AAAAP6AJAAAAAAAAASEBAAASAAAABQJWx5cy6j8rii2l6tCcPwAAAD+wCQAAAAAAAAEiAQAAEgAAAD0UXMnt+ek/K4otperQnD8AAAA/sAkAAAAAAAABIwEAABIAAABzJmLLQ8HpPyuKLaXq0Jw/AAAAP78JAAAAAAAAASQBAAASAAAAqjhozZmI6T8rii2l6tCcPwAAAD+/CQAAAAAAAAElAQAAEgAAAD5qI2EgYOk/YuFcvWDYnT8AAAA/vwkAAAAAAAABJgEAABIAAAB2fCljdifpP2LhXL1g2J0/AAAAP88JAAAAAAAAAScBAAASAAAACq7k9vz+6D9i4Vy9YNidPwAAAD/eCQAAAAAAAAEoAQAAEgAAAPBPxUFrzug/YuFcvWDYnT8AAAA/3gkAAAAAAAABKQEAABIAAAAnYstDwZXoP2LhXL1g2J0/AAAAP+4JAAAAAAAAASoBAAASAAAADQSsji9l6D9i4Vy9YNidPwAAAD/uCQAAAAAAAAErAQAAEgAAAEMWspCFLOg/YuFcvWDYnT8AAAA//gkAAAAAAAABLAEAABIAAAB5KLiS2/PnP/Iy/ox0yZs/AAAAP/4JAAAAAAAAAS0BAAASAAAA9PtTcdCa5z+BhJ9ciLqZPwAAAD8NCgAAAAAAAAEuAQAAEgAAAHx+fyoOWuc/Si1wRBKzmD8AAAA/DQoAAAAAAAABLwEAABIAAAD2URsJAwHnP6An4vuvnJU/AAAAPx0KAAAAAAAAATABAAASAAAAcCW35/en5j/3IVSzTYaSPwAAAD8tCgAAAAAAAAExAQAAEgAAAOr4UsbsTuY/9yFUs02Gkj8AAAA/PAoAAAAAAAABMgEAABIAAAAjYSBgdXzlP77KJJvXfpE/AAAAP0wKAAAAAAAAATMBAAASAAAAq+NLGbM75T++yiSb136RPwAAAD9MCgAAAAAAAAE0AQAAEgAAAJGFLGQhC+U/vsokm9d+kT8AAAA/TAoAAAAAAAABNQEAABIAAADHlzJmd9LkP77KJJvXfpE/AAAAP1sKAAAAAAAAATYBAAASAAAAC1nIQhay5D++yiSb136RPwAAAD9bCgAAAAAAAAE3AQAAEgAAAKCKg9acieQ/vsokm9d+kT8AAAA/awoAAAAAAAABOAEAABIAAADkSxmzO2nkP77KJJvXfpE/AAAAP3sKAAAAAAAAATkBAAASAAAAQ8GV3J7f4z++yiSb136RPwAAAD+KCgAAAAAAAAE6AQAAEgAAANjyUHAlt+M/hnP1gmF3kD8AAAA/igoAAAAAAAABOwEAABIAAAActOZMxJbjP4Zz9YJhd5A/AAAAP5oKAAAAAAAAATwBAAASAAAADwVXcnt+4z+Gc/WCYXeQPwAAAD+aCgAAAAAAAAE9AQAAEgAAAFPG7E4aXuM/hnP1gmF3kD8AAAA/qgoAAAAAAAABPgEAABIAAAA4aM2ZiC3jP4Zz9YJhd5A/AAAAP6oKAAAAAAAAAT8BAAASAAAAzZmILQ8F4z+Gc/WCYXeQPwAAAD8nCwAAAAAAAAFAAQAAEgAAADVnIrY8FOA/K4otperQfD8AAAA/JwsAAAAAAAABQQEAABIAAAAdtOZMxJbfP0otcEQSs3g/AAAAPycLAAAAAAAAAUIBAAASAAAAzpmILQ8F3z9n0LLjOZV0PwAAAD8nCwAAAAAAAAFDAQAAEgAAAJrdScPro94/Z9Cy4zmVdD8AAAA/NgsAAAAAAAABRAEAABIAAACp4qA1ZyLeP2fQsuM5lXQ/AAAAP0YLAAAAAAAAAUUBAAASAAAAt+f3p+Kg3T9n0LLjOZV0PwAAAD9GCwAAAAAAAAFGAQAAEgAAACQMBKyOL90/Z9Cy4zmVdD8AAAA/VQsAAAAAAAABRwEAABIAAADV8aWM2Z3cP2fQsuM5lXQ/AAAAP1ULAAAAAAAAAUgBAAASAAAA5fb8/lQc3D9n0LLjOZV0PwAAAD9lCwAAAAAAAAFJAQAAEgAAAPT7U3HQmts/Z9Cy4zmVdD8AAAA/ZQsAAAAAAAABSgEAABIAAACl4fVRGwnbP0otcEQSs2g/AAAAP3ULAAAAAAAAAUsBAAASAAAAteZMxJaH2j+Gc/WCYXdgPwAAAD91CwAAAAAAAAFMAQAAEgAAAN5Jw+ujNto/hnP1gmF3YD8AAAA/hAsAAAAAAAABTQEAABIAAADtThpeH7XZP4Zz9YJhd2A/AAAAP4QLAAAAAAAAAU4BAAASAAAAuZLb8/tT2T+Gc/WCYXdgPwAAAD+UCwAAAAAAAAFPAQAAEgAAAOP1URsJA9k/hnP1gmF3YD8AAAA/lAsAAAAAAAABUAEAABIAAADy+qiNhIHYP4Zz9YJhd2A/AAAAP6QLAAAAAAAAAVEBAAASAAAAGl4ftZEw2D+Gc/WCYXdgPwAAAD+kCwAAAAAAAAFSAQAAEgAAAOWh4Epuz9c/hnP1gmF3YD8AAAA/swsAAAAAAAABUwEAABIAAABtJAwErI7XP4Zz9YJhd2A/AAAAP8MLAAAAAAAAAVQBAAASAAAAVMbsThpe1z+Gc/WCYXdgPwAAAD/DCwAAAAAAAAFVAQAAEgAAANtIGAhYHdc/hnP1gmF3YD8AAAA/wwsAAAAAAAABVgEAABIAAACmjNmdNLzWP4Zz9YJhd2A/AAAAP9ILAAAAAAAAAVcBAAASAAAA0O9PxUFr1j+Gc/WCYXdgPwAAAD/SCwAAAAAAAAFYAQAAEgAAAD0UXMnt+dU/hnP1gmF3YD8AAAA/4gsAAAAAAAABWQEAABIAAABMGbM7aXjVP4Zz9YJhd2A/AAAAP+ILAAAAAAAAAVoBAAASAAAA/f5UHLTm1D+Gc/WCYXdgPwAAAD/yCwAAAAAAAAFbAQAAEgAAAPOljNmdNNQ/hnP1gmF3YD8AAAA/8gsAAAAAAAABXAEAABIAAACjiy666KLTP4Zz9YJhd1A/AAAAPwEMAAAAAAAAAV0BAAASAAAA9lEbCQMB0z+Gc/WCYXdQPwAAAD8BDAAAAAAAAAFeAQAAEgAAAEkYCFgdX9I/hnP1gmF3UD8AAAA/EQwAAAAAAAABXwEAABIAAABZHV/KmN3RP4Zz9YJhd1A/AAAAPxEMAAAAAAAAAWABAAASAAAAZyK2PBRc0T+Gc/WCYXdQPwAAAD8hDAAAAAAAAAFhAQAAEgAAAHYnDa+P2tA/hnP1gmF3UD8AAAA/IQwAAAAAAAABYgEAABIAAADK7fn9qTjQPwAAAAAAAAAAAAAAPzAMAAAAAAAAAWMBAAASAAAAbiQMBKyOzz8AAAAAAAAAAAAAAD9ADAAAAAAAAAFkAQAAEgAAAI0uuuiii84/hnP1gmF3UL8AAAA/QAwAAAAAAAABZQEAABIAAADg9KY3venNP4Zz9YJhd1C/AAAAP0AMAAAAAAAAAWYBAAASAAAAhYGA1fGlzD+Gc/WCYXdgvwAAAD9PDAAAAAAAAAFnAQAAEgAAAKOLLrrooss/hnP1gmF3YL8AAAA/TwwAAAAAAAABaAEAABIAAADCldye35/KP4Zz9YJhd2C/AAAAP18MAAAAAAAAAWkBAAASAAAAWR1fypjdyT+Gc/WCYXdgvwAAAD9vDAAAAAAAAAFqAQAAEgAAALvooosuusg/Si1wRBKzaL8AAAA/bwwAAAAAAAABawEAABIAAABRcCW35/fHP0otcEQSs2i/AAAAP34MAAAAAAAAAWwBAAASAAAA6Pen4qA1xz9KLXBEErNovwAAAD9+DAAAAAAAAAFtAQAAEgAAAPf8/lQctMY/Si1wRBKzaL8AAAA/jgwAAAAAAAABbgEAABIAAAAGAlbHlzLGP0otcEQSs2i/AAAAP44MAAAAAAAAAW8BAAASAAAA0kUXXXTRxT9KLXBEErNovwAAAD+eDAAAAAAAAAFwAQAAEgAAAJ2J2PJQcMU/Si1wRBKzaL8AAAA/ngwAAAAAAAABcQEAABIAAADhSm7P70/FP4Zz9YJhd2C/AAAAP60MAAAAAAAAAXIBAAASAAAANBFbHgquxD+Gc/WCYXdQvwAAAD+tDAAAAAAAAAFzAQAAEgAAAABVHLTmTMQ/hnP1gmF3UL8AAAA/vQwAAAAAAAABdAEAABIAAADKmN1Jw+vDP4Zz9YJhd1C/AAAAP70MAAAAAAAAAXUBAAASAAAAltye35+Kwz+Gc/WCYXdQPwAAAD/MDAAAAAAAAAF2AQAAEgAAAB5fypjdScM/hnP1gmF3YD8AAAA/zAwAAAAAAAABdwEAABIAAACl4fVRGwnDP4Zz9YJhd2A/AAAAP9wMAAAAAAAAAXgBAAASAAAAcSW35/enwj+Gc/WCYXdgPwAAAD/sDAAAAAAAAAF5AQAAEgAAAPin4qA1Z8I/hnP1gmF3YD8AAAA/7AwAAAAAAAABegEAABIAAACAKg5acybCP0otcEQSs2g/AAAAP+wMAAAAAAAAAXsBAAASAAAAxOujNhIGwj+Gc/WCYXdwPwAAAD/7DAAAAAAAAAF8AQAAEgAAAEtuz+9PxcE/Z9Cy4zmVdD8AAAA/+wwAAAAAAAABfQEAABIAAADT8PqojYTBP2fQsuM5lXQ/AAAAPwsNAAAAAAAAAX4BAAASAAAAWnMmYstDwT9n0LLjOZV0PwAAAD8LDQAAAAAAAAF/AQAAEgAAACa35/en4sA/Si1wRBKzeD8AAAA/Gw0AAAAAAAABgAEAABIAAABpeH3URsLAPyuKLaXq0Hw/AAAAPxsNAAAAAAAAAYEBAAASAAAA8fqojYSBwD8rii2l6tB8PwAAAD8qDQAAAAAAAAGCAQAAEgAAADW8PmojYcA/K4otperQfD8AAAA/Og0AAAAAAAABgwEAABIAAAA1vD5qI2HAP/chVLNNhoI/AAAAP3gNAAAAAAAAAYQBAAASAAAAvT5qI2EgwD/3IVSzTYaCPwAAAD+IDQAAAAAAAAGFAQAAEgAAAAAAAAAAAMA/9yFUs02Ggj8AAAA/iA0AAAAAAAABhgEAABIAAAAQBVdye36/P/chVLNNhoI/AAAAP4gNAAAAAAAAAYcBAAASAAAAmIeCK7k9vz/3IVSzTYaCPwAAAD+YDQAAAAAAAAGIAQAAEgAAAKeM2Z00vL4/Z9Cy4zmVhD8AAAA/mA0AAAAAAAABiQEAABIAAAC2kTAQsDq+P2fQsuM5lYQ/AAAAP6cNAAAAAAAAAYoBAAASAAAAWx4KruT2vD9KLXBEErOIPwAAAD+nDQAAAAAAAAGLAQAAEgAAAGojYSBgdbw/Si1wRBKziD8AAAA/tw0AAAAAAAABjAEAABIAAAABq+NLGbO7P7rbznT+wYo/AAAAP8YNAAAAAAAAAY0BAAASAAAAEbA6vpQxuz+62850/sGKPwAAAD/WDQAAAAAAAAGOAQAAEgAAABGwOr6UMbs/K4otperQjD8AAAA/JA4AAAAAAAABjwEAABIAAACYMmZ30vC6PyuKLaXq0Iw/AAAAPzQOAAAAAAAAAZABAAASAAAAmDJmd9Lwuj+bOIzV1t+OPwAAAD80DgAAAAAAAAGRAQAAEgAAACC1kTAQsLo/hnP1gmF3kD8AAAA/Qw4AAAAAAAABkgEAABIAAAAgtZEwELC6P77KJJvXfpE/AAAAP0MOAAAAAAAAAZMBAAASAAAAqDe96U1vuj++yiSb136RPwAAAD9TDgAAAAAAAAGUAQAAEgAAAKg3velNb7o/L3mDy8ONkz8AAAA/Uw4AAAAAAAABlQEAABIAAACoN73pTW+6P2fQsuM5lZQ/AAAAP2MOAAAAAAAAAZYBAAASAAAAL7rooosuuj9n0LLjOZWUPwAAAD9yDgAAAAAAAAGXAQAAEgAAAC+66KKLLro/oCfi+6+clT8AAAA/cg4AAAAAAAABmAEAABIAAAC3PBRcye25P9h+ERQmpJY/AAAAP4IOAAAAAAAAAZkBAAASAAAAtzwUXMntuT8R1kAsnKuXPwAAAD+JDgAAAAAAAAGaAQAAEgAAALc8FFzJ7bk/gYSfXIi6mT8AAAA/mQ4AAAAAAAABmwEAABIAAAC3PBRcye25P7rbznT+wZo/AAAAP5kOAAAAAAAAAZwBAAASAAAAP78/FQetuT/yMv6MdMmbPwAAAD/HDgAAAAAAAAGdAQAAEgAAAF3J7fn9qbg/9yFUs02Goj8AAAA/xw4AAAAAAAABngEAABIAAADlSxmzO2m4P8skm9d+EaQ/AAAAP8cOAAAAAAAAAZ8BAAASAAAA81BwJbfntz+gJ+L7r5ylPwAAAD/XDgAAAAAAAAGgAQAAEgAAAHrTm970prc/dCopIOEnpz8AAAA/1w4AAAAAAAABoQEAABIAAACK2PJQcCW3P62BWDhXL6g/AAAAP+cOAAAAAAAAAaIBAAASAAAAitjyUHAltz/l2IdQzTapPwAAAD/2DgAAAAAAAAGjAQAAEgAAAIrY8lBwJbc/gYSfXIi6qT8AAAA/9g4AAAAAAAABpAEAABIAAACK2PJQcCW3Px4wt2hDPqo/AAAAPwYPAAAAAAAAAaUBAAASAAAAitjyUHAltz+62850/sGqPwAAAD8GDwAAAAAAAAGmAQAAEgAAAIrY8lBwJbc/VYfmgLlFqz8AAAA/Bg8AAAAAAAABpwEAABIAAACK2PJQcCW3P47eFZkvTaw/AAAAPyUPAAAAAAAAAagBAAASAAAAitjyUHAltz/HNUWxpVStPwAAAD8lDwAAAAAAAAGpAQAAEgAAAIrY8lBwJbc/YuFcvWDYrT8AAAA/NQ8AAAAAAAABqgEAABIAAACK2PJQcCW3P5s4jNXW364/AAAAPzUPAAAAAAAAAasBAAASAAAAitjyUHAltz/Tj7vtTOevPwAAAD9EDwAAAAAAAAGsAQAAEgAAAIrY8lBwJbc/VEkBCT+5sD8AAAA/RA8AAAAAAAABrQEAABIAAAASWx4KruS2P/D0GBX6PLE/AAAAP1QPAAAAAAAAAa4BAAASAAAAElseCq7ktj8pTEgtcESyPwAAAD9UDwAAAAAAAAGvAQAAEgAAABJbHgqu5LY/k81rvwgKsz8AAAA/ZA8AAAAAAAABsAEAABIAAACZ3UnD66O2P/1Oj1Ghz7M/AAAAP2QPAAAAAAAAAbEBAAASAAAAIWB1fCljtj+a+qZdXFO0PwAAAD9zDwAAAAAAAAGyAQAAEgAAACFgdXwpY7Y/BHzK7/QYtT8AAAA/cw8AAAAAAAABswEAABIAAACo4qA1ZyK2P6An4vuvnLU/AAAAP4MPAAAAAAAAAbQBAAASAAAAMGXM7qThtT9u/e2Bjd61PwAAAD+DDwAAAAAAAAG1AQAAEgAAADBlzO6k4bU/PNP5B2sgtj8AAAA/kw8AAAAAAAABtgEAABIAAAAwZczupOG1P2797YGN3rU/AAAAPx8QAAAAAAAAAbcBAAASAAAAMGXM7qThtT+gJ+L7r5y1PwAAAD8vEAAAAAAAAAG4AQAAEgAAAO1OGl4ftZE/Sz/utjOd7z8AAAA/AAAAAAAAAAABuQEAABIAAADORGx5KLiSP0s/7rYzne8/AAAAPxAAAAAAAAAAAboBAAASAAAAkjAQsDq+lD9LP+62M53vPwAAAD8QAAAAAAAAAAG7AQAAEgAAADYSBgJWx5c/Sz/utjOd7z8AAAA/IAAAAAAAAAABvAEAABIAAAC96U1vetObP0s/7rYzne8/AAAAPy8AAAAAAAAAAb0BAAASAAAARcGV3J7fnz9LP+62M53vPwAAAD8vAAAAAAAAAAG+AQAAEgAAAFfHlzJmd6I/Sz/utjOd7z8AAAA/PwAAAAAAAAABvwEAABIAAAD8qI2EgYClP5LELAb4lO8/AAAAPz8AAAAAAAAAAcABAAASAAAAvpQxu5OGpz+SxCwG+JTvPwAAAD9OAAAAAAAAAAHBAQAAEgAAAIOA1fGljKk/2ElrVbyM7z8AAAA/TgAAAAAAAAABwgEAABIAAABFbHkouJKrP9hJa1W8jO8/AAAAP14AAAAAAAAAAcMBAAASAAAAF1100UUXrT8ez6mkgITvPwAAAD9eAAAAAAAAAAHEAQAAEgAAAF8ftZEwELA/ZVTo80R87z8AAAA/bgAAAAAAAAABxQEAABIAAABAFQetOROxP2VU6PNEfO8/AAAAP24AAAAAAAAAAcYBAAASAAAAIgtZyEIWsj9lVOjzRHzvPwAAAD99AAAAAAAAAAHHAQAAEgAAAGx5KLiS27M/q9kmQwl07z8AAAA/fQAAAAAAAAAByAEAABIAAAA/aiNhIGC1P/FeZZLNa+8/AAAAP40AAAAAAAAAAckBAAASAAAAmd1Jw+ujtj/xXmWSzWvvPwAAAD+NAAAAAAAAAAHKAQAAEgAAAGvORGx5KLg/8V5lks1r7z8AAAA/nQAAAAAAAAABywEAABIAAAAvuuiiiy66Pzjko+GRY+8/AAAAP50AAAAAAAAAAcwBAAASAAAAeii4ktvzuz845KPhkWPvPwAAAD+sAAAAAAAAAAHNAQAAEgAAAD4UXMnt+b0/OOSj4ZFj7z8AAAA/rAAAAAAAAAABzgEAABIAAAAQBVdye36/P35p4jBWW+8/AAAAP7wAAAAAAAAAAc8BAAASAAAA8fqojYSBwD9+aeIwVlvvPwAAAD+8AAAAAAAAAAHQAQAAEgAAAJ40vD5qI8E/fmniMFZb7z8AAAA/ywAAAAAAAAAB0QEAABIAAADT8PqojYTBP35p4jBWW+8/AAAAP8sAAAAAAAAAAdIBAAASAAAAxOujNhIGwj9+aeIwVlvvPwAAAD/bAAAAAAAAAAHTAQAAEgAAAHElt+f3p8I/fmniMFZb7z8AAAA/2wAAAAAAAAAB1AEAABIAAADpoosuuujCP35p4jBWW+8/AAAAP+sAAAAAAAAAAdUBAAASAAAAHl/KmN1Jwz9+aeIwVlvvPwAAAD/rAAAAAAAAAAHWAQAAEgAAACUMBKyOL8U/w+4ggBpT7z8AAAA/GgEAAAAAAAAB1wEAABIAAAAWB605E7HFP8PuIIAaU+8/AAAAPxoBAAAAAAAAAdgBAAASAAAAf38qDlpzxj/D7iCAGlPvPwAAAD8aAQAAAAAAAAHZAQAAEgAAACy5Pb8/Fcc/w+4ggBpT7z8AAAA/KQEAAAAAAAAB2gEAABIAAACVMbuThtfHP8PuIIAaU+8/AAAAPzkBAAAAAAAAAdsBAAASAAAAQ2vORGx5yD/D7iCAGlPvPwAAAD85AQAAAAAAAAHcAQAAEgAAAPCk4fVRG8k/w+4ggBpT7z8AAAA/WAEAAAAAAAAB3QEAABIAAACN2Z00vD7KP8PuIIAaU+8/AAAAP1gBAAAAAAAAAd4BAAASAAAAftRGwkDAyj/D7iCAGlPvPwAAAD9YAQAAAAAAAAHfAQAAEgAAALKQhSxkIcs/w+4ggBpT7z8AAAA/aAEAAAAAAAAB4AEAABIAAADnTMSWh4LLP8PuIIAaU+8/AAAAP2gBAAAAAAAAAeEBAAASAAAAX8qY3UnDyz/D7iCAGlPvPwAAAD93AQAAAAAAAAHiAQAAEgAAANhHbSQMBMw/w+4ggBpT7z8AAAA/dwEAAAAAAAAB4wEAABIAAAAMBKyOL2XMP8PuIIAaU+8/AAAAP4cBAAAAAAAAAeQBAAASAAAAhYGA1fGlzD/D7iCAGlPvPwAAAD+HAQAAAAAAAAHlAQAAEgAAAHV8KWN2J80/w+4ggBpT7z8AAAA/lwEAAAAAAAAB5gEAABIAAABnd9Lw+qjNP8PuIIAaU+8/AAAAP5cBAAAAAAAAAecBAAASAAAA0O9PxUFrzj/D7iCAGlPvPwAAAD+2AQAAAAAAAAHoAQAAEgAAAEJrzkRsedA/w+4ggBpT7z8AAAA/4gEAAAAAAAAB6QEAABIAAAAzZnfS8PrQP8PuIIAaU+8/AAAAP+IBAAAAAAAAAeoBAAASAAAAnN70pje90T/D7iCAGlPvPwAAAD/iAQAAAAAAAAHrAQAAEgAAAGR2Jw2vj9I/w+4ggBpT7z8AAAA/8gEAAAAAAAAB7AEAABIAAADN7qTh9VHTP8PuIIAaU+8/AAAAP/IBAAAAAAAAAe0BAAASAAAAlIbXR20k1D/D7iCAGlPvPwAAAD8RAgAAAAAAAAHuAQAAEgAAAJ/fn4qD1tQ/w+4ggBpT7z8AAAA/EQIAAAAAAAAB7wEAABIAAACqOGjNmYjVP8PuIIAaU+8/AAAAPyECAAAAAAAAAfABAAASAAAAV3J7fn8q1j/D7iCAGlPvPwAAAD8hAgAAAAAAAAHxAQAAEgAAAASsji9lzNY/w+4ggBpT7z8AAAA/IQIAAAAAAAAB8gEAABIAAACy5aHgSm7XP8PuIIAaU+8/AAAAPzECAAAAAAAAAfMBAAASAAAARMGV3J7f1z/D7iCAGlPvPwAAAD9QAgAAAAAAAAH0AQAAEgAAAITWnInY8tg/CnRfz95K7z8AAAA/UAIAAAAAAAAB9QEAABIAAABBFQetORPZPwp0X8/eSu8/AAAAP28CAAAAAAAAAfYBAAASAAAA/VNx0Joz2T8KdF/P3krvPwAAAD9vAgAAAAAAAAH3AQAAEgAAADEQsDq+lNk/UPmdHqNC7z8AAAA/bwIAAAAAAAAB+AEAABIAAABMbs/vT8XZP1D5nR6jQu8/AAAAP38CAAAAAAAAAfkBAAASAAAAZszupOH12T9Q+Z0eo0LvPwAAAD9/AgAAAAAAAAH6AQAAEgAAAIAqDlpzJto/UPmdHqNC7z8AAAA/fwIAAAAAAAAB+wEAABIAAACaiC0PBVfaP1D5nR6jQu8/AAAAP44CAAAAAAAAAfwBAAASAAAAteZMxJaH2j9Q+Z0eo0LvPwAAAD+OAgAAAAAAAAH9AQAAEgAAAOmiiy666No/UPmdHqNC7z8AAAA/vQIAAAAAAAAB/gEAABIAAAA0EVseCq7cP1D5nR6jQu8/AAAAP80CAAAAAAAAAf8BAAASAAAAJAwErI4v3T9Q+Z0eo0LvPwAAAD/8AgAAAAAAAAEAAgAAEgAAANdHbSQMBOA/I4lZDPAp7z8AAAA//AIAAAAAAAABAQIAABIAAADk9vz+VBzgPyOJWQzwKe8/AAAAPwsDAAAAAAAAAQICAAASAAAA8qWM2Z004D8jiVkM8CnvPwAAAD8LAwAAAAAAAAEDAgAAEgAAAFDFQWvOROA/I4lZDPAp7z8AAAA/GwMAAAAAAAABBAIAABIAAABddNFFF13gPyOJWQzwKe8/AAAAP0oDAAAAAAAAAQUCAAASAAAAd9Lw+qiN4D/2GBX6PBHvPwAAAD9KAwAAAAAAAAEGAgAAEgAAACZiy0PBleA/9hgV+jwR7z8AAAA/eQMAAAAAAAABBwIAABIAAADioDVnIrbgPzyeU0kBCe8/AAAAP4gDAAAAAAAAAQgCAAASAAAAnt+fioPW4D/JqNDnifjuPwAAAD+3AwAAAAAAAAEJAgAAEgAAAE1vetOb3uA/yajQ54n47j8AAAA/twMAAAAAAAABCgIAABIAAADG7E4aXh/hP1WzTYYS6O4/AAAAP8cDAAAAAAAAAQsCAAASAAAAJAwErI4v4T9Vs02GEujuPwAAAD/vAwAAAAAAAAEMAgAAEgAAANOb3vSmN+E/VbNNhhLo7j8AAAA//gMAAAAAAAABDQIAABIAAADTm970pjfhP5s4jNXW3+4/AAAAP2YFAAAAAAAAAQ4CAAASAAAA05ve9KY34T9ygvcqk2zuPwAAAD9mBQAAAAAAAAEPAgAAEgAAANOb3vSmN+E/kFGhzxPx7T8AAAA/ZgUAAAAAAAABEAIAABIAAADTm970pjfhP5ULUTeDlu0/AAAAP3UFAAAAAAAAARECAAASAAAA05ve9KY34T9Dnyfi+6/sPwAAAD+kBQAAAAAAAAESAgAAEgAAANOb3vSmN+E/ozlgbtGG7D8AAAA/tAUAAAAAAAABEwIAABIAAADTm970pjfhPy9E3Qxaduw/AAAAP7QFAAAAAAAAARQCAAASAAAA05ve9KY34T92yRtcHm7sPwAAAD+0BQAAAAAAAAEVAgAAEgAAANOb3vSmN+E/vE5aq+Jl7D8AAAA/wwUAAAAAAAABFgIAABIAAADTm970pjfhPwHUmPqmXew/AAAAPz8GAAAAAAAAARcCAAASAAAAJAwErI4v4T8B1Jj6pl3sPwAAAD9eBgAAAAAAAAEYAgAAEgAAABdddNFFF+E/vE5aq+Jl7D8AAAA/XgYAAAAAAAABGQIAABIAAACsji9lzO7gP7xOWqviZew/AAAAP24GAAAAAAAAARoCAAASAAAAQMDq+FLG4D8vRN0MWnbsPwAAAD99BgAAAAAAAAEbAgAAEgAAAHfS8PqojeA/L0TdDFp27D8AAAA/fQYAAAAAAAABHAIAABIAAAAMBKyOL2XgP+m+nr2Vfuw/AAAAP30GAAAAAAAAAR0CAAASAAAAoTVnIrY84D/pvp69lX7sPwAAAD+NBgAAAAAAAAEeAgAAEgAAADVnIrY8FOA/6b6evZV+7D8AAAA/jQYAAAAAAAABHwIAABIAAADZ8lBwJbffP+m+nr2Vfuw/AAAAP50GAAAAAAAAASACAAASAAAARxdddNFF3z/pvp69lX7sPwAAAD+sBgAAAAAAAAEhAgAAEgAAABJbHgqu5N4/6b6evZV+7D8AAAA/rAYAAAAAAAABIgIAABIAAAB/fyoOWnPeP+m+nr2Vfuw/AAAAP6wGAAAAAAAAASMCAAASAAAAj4SBgNXx3T/pvp69lX7sPwAAAD+8BgAAAAAAAAEkAgAAEgAAAOBKbs/vT90/L0TdDFp27D8AAAA/ywYAAAAAAAABJQIAABIAAADwT8VBa87cPy9E3Qxaduw/AAAAP8sGAAAAAAAAASYCAAASAAAA/1QctOZM3D92yRtcHm7sPwAAAD/bBgAAAAAAAAEnAgAAEgAAAGx5KLiS29s/vE5aq+Jl7D8AAAA/6wYAAAAAAAABKAIAABIAAAB8fn8qDlrbP7xOWqviZew/AAAAP+sGAAAAAAAAASkCAAASAAAAi4PWnInY2j+8Tlqr4mXsPwAAAD/6BgAAAAAAAAEqAgAAEgAAAJqILQ8FV9o/AdSY+qZd7D8AAAA/+gYAAAAAAAABKwIAABIAAACqjYSBgNXZPwHUmPqmXew/AAAAP/oGAAAAAAAAASwCAAASAAAA0/D6qI2E2T8B1Jj6pl3sPwAAAD8KBwAAAAAAAAEtAgAAEgAAAEEVB605E9k/AdSY+qZd7D8AAAA/CgcAAAAAAAABLgIAABIAAABQGl4ftZHYPwHUmPqmXew/AAAAPykHAAAAAAAAAS8CAAASAAAAKWN2Jw2v1z8B1Jj6pl3sPwAAAD8pBwAAAAAAAAEwAgAAEgAAAFTG7E4aXtc/AdSY+qZd7D8AAAA/OQcAAAAAAAABMQIAABIAAAB9KWN2Jw3XPwHUmPqmXew/AAAAPzkHAAAAAAAAATICAAASAAAASG0kDASs1j+8Tlqr4mXsPwAAAD85BwAAAAAAAAEzAgAAEgAAANDvT8VBa9Y/vE5aq+Jl7D8AAAA/SAcAAAAAAAABNAIAABIAAACbMxFbHgrWP3bJG1webuw/AAAAP1gHAAAAAAAAATUCAAASAAAAxZaHgiu51T8vRN0MWnbsPwAAAD9YBwAAAAAAAAE2AgAAEgAAAO75/ak4aNU/6b6evZV+7D8AAAA/WAcAAAAAAAABNwIAABIAAAAYXXTRRRfVP+m+nr2Vfuw/AAAAP3cHAAAAAAAAATgCAAASAAAADQSsji9l1D9ctCEfDY/sPwAAAD93BwAAAAAAAAE5AgAAEgAAANhHbSQMBNQ/Fi/jz0iX7D8AAAA/dwcAAAAAAAABOgIAABIAAACjiy666KLTPxYv489Il+w/AAAAP5cHAAAAAAAAATsCAAASAAAAwpXcnt+f0j+JJGYxwKfsPwAAAD+2BwAAAAAAAAE8AgAAEgAAAJze9KY3vdE/iSRmMcCn7D8AAAA/xQcAAAAAAAABPQIAABIAAADFQWvORGzRP4kkZjHAp+w/AAAAP8UHAAAAAAAAAT4CAAASAAAATcSWh4Ir0T+JJGYxwKfsPwAAAD/FBwAAAAAAAAE/AgAAEgAAANVGwkDA6tA/iSRmMcCn7D8AAAA/9AcAAAAAAAABQAIAABIAAABJbSQMBKzOP4kkZjHAp+w/AAAAPwQIAAAAAAAAAUECAAASAAAA4PSmN73pzT+JJGYxwKfsPwAAAD8ECAAAAAAAAAFCAgAAEgAAADG7k4bXR80/iSRmMcCn7D8AAAA/FAgAAAAAAAABQwIAABIAAADIQhaykIXMP4kkZjHAp+w/AAAAPxQIAAAAAAAAAUQCAAASAAAAHAkDAavjyz+JJGYxwKfsPwAAAD8jCAAAAAAAAAFFAgAAEgAAACsOWnMmYss/iSRmMcCn7D8AAAA/IwgAAAAAAAABRgIAABIAAAA6E7HloeDKP4kkZjHAp+w/AAAAP0IIAAAAAAAAAUcCAAASAAAAnd70pje9yT+JJGYxwKfsPwAAAD9CCAAAAAAAAAFIAgAAEgAAACRhIGB1fMk/iSRmMcCn7D8AAAA/QggAAAAAAAABSQIAABIAAAA0ZnfS8PrIP4kkZjHAp+w/AAAAP1IIAAAAAAAAAUoCAAASAAAAu+iiiy66yD+JJGYxwKfsPwAAAD9SCAAAAAAAAAFLAgAAEgAAAENrzkRsecg/iSRmMcCn7D8AAAA/YggAAAAAAAABTAIAABIAAABRcCW35/fHP4kkZjHAp+w/AAAAP2IIAAAAAAAAAU0CAAASAAAAYHV8KWN2xz+JJGYxwKfsPwAAAD9xCAAAAAAAAAFOAgAAEgAAALM7aXh91MY/Q58n4vuv7D8AAAA/cQgAAAAAAAABTwIAABIAAAAGAlbHlzLGP0OfJ+L7r+w/AAAAP4EIAAAAAAAAAVACAAASAAAAnYnY8lBwxT+2lKpDc8DsPwAAAD+BCAAAAAAAAAFRAgAAEgAAADQRWx4KrsQ/K4otperQ7D8AAAA/oAgAAAAAAAABUgIAABIAAAAtZCELWcjCP1j6cbed6ew/AAAAP6AIAAAAAAAAAVMCAAASAAAACK05E7HlwT9Y+nG3nensPwAAAD+gCAAAAAAAAAFUAgAAEgAAACa35/en4sA/EXUzaNnx7D8AAAA/sAgAAAAAAAABVQIAABIAAAAAAAAAAADAP4VqtslQAu0/AAAAP7AIAAAAAAAAAVYCAAASAAAAPhRcye35vT+FarbJUALtPwAAAD+/CAAAAAAAAAFXAgAAEgAAAGojYSBgdbw/PuV3eowK7T8AAAA/vwgAAAAAAAABWAIAABIAAAARsDq+lDG7Pz7ld3qMCu0/AAAAP88IAAAAAAAAAVkCAAASAAAAL7rooosuuj8+5Xd6jArtPwAAAD/PCAAAAAAAAAFaAgAAEgAAANZGwkDA6rg/str62wMb7T8AAAA/3wgAAAAAAAABWwIAABIAAABrzkRseSi4P7La+tsDG+0/AAAAP98IAAAAAAAAAVwCAAASAAAAAlbHlzJmtz+y2vrbAxvtPwAAAD/uCAAAAAAAAAFdAgAAEgAAAJndScPro7Y/str62wMb7T8AAAA/7ggAAAAAAAABXgIAABIAAACo4qA1ZyK2P7La+tsDG+0/AAAAP/4IAAAAAAAAAV8CAAASAAAAuOf3p+KgtT+y2vrbAxvtPwAAAD/+CAAAAAAAAAFgAgAAEgAAAE9vetOb3rQ/str62wMb7T8AAAA/DgkAAAAAAAABYQIAABIAAABseSi4ktuzP7La+tsDG+0/AAAAPw4JAAAAAAAAAWICAAASAAAAmogtDwVXsj8+5Xd6jArtPwAAAD8dCQAAAAAAAAFjAgAAEgAAAE8aXh+1kbA/hWq2yVAC7T8AAAA/LQkAAAAAAAABZAIAABIAAAAKWB1fypitPxF1M2jZ8ew/AAAAPy0JAAAAAAAAAWUCAAASAAAAc3t+fyoOqj9Y+nG3nensPwAAAD8tCQAAAAAAAAFmAgAAEgAAAM6ZiC0PBac/WPpxt53p7D8AAAA/PAkAAAAAAAABZwIAABIAAAAquJLb8/ujP1j6cbed6ew/AAAAPzwJAAAAAAAAAWgCAAASAAAAV8eXMmZ3oj+ef7AGYuHsPwAAAD9MCQAAAAAAAAFpAgAAEgAAAIHV8aWM2Z0/nn+wBmLh7D8AAAA/XAkAAAAAAAABagIAABIAAAC96U1vetObP55/sAZi4ew/AAAAP1wJAAAAAAAAAWsCAAASAAAA+v2pOGjNmT+ef7AGYuHsPwAAAD9rCQAAAAAAAAFsAgAAEgAAADYSBgJWx5c/nn+wBmLh7D8AAAA/awkAAAAAAAABbQIAABIAAABVHLTmTMSWP55/sAZi4ew/AAAAP3sJAAAAAAAAAW4CAAASAAAAcyZiy0PBlT+ef7AGYuHsPwAAAD97CQAAAAAAAAFvAgAAEgAAAJIwELA6vpQ/nn+wBmLh7D8AAAA/mgkAAAAAAAABcAIAABIAAACxOr6UMbuTP55/sAZi4ew/AAAAP6oJAAAAAAAAAXECAAASAAAAC1nIQhaykD+ef7AGYuHsPwAAAD+qCQAAAAAAAAFyAgAAEgAAAJDaSBgIWI0/nn+wBmLh7D8AAAA/uQkAAAAAAAABcwIAABIAAABFF1100UWHP55/sAZi4ew/AAAAP7kJAAAAAAAAAXQCAAASAAAAgiu5Pb8/hT+ef7AGYuHsPwAAAD/JCQAAAAAAAAF1AgAAEgAAAHPQmjMRW34/WPpxt53p7D8AAAA/yQkAAAAAAAABdgIAABIAAADr+FLG7E56P1j6cbed6ew/AAAAP9kJAAAAAAAAAXcCAAASAAAA6/hSxuxOej8RdTNo2fHsPwAAAD+gCgAAAAAAAAF4AgAAEgAAAOv4UsbsTno/hWq2yVAC7T8AAAA/3woAAAAAAAABeQIAABIAAABkIQtZyEJ2Pz7ld3qMCu0/AAAAP98KAAAAAAAAAXoCAAASAAAAZCELWchCdj/4XzkryBLtPwAAAD/uCgAAAAAAAAF7AgAAEgAAAN9Jw+ujNnI/str62wMb7T8AAAA/7goAAAAAAAABfAIAABIAAADfScProzZyPybQfT17K+0/AAAAP/4KAAAAAAAAAX0CAAASAAAA30nD66M2cj/gSj/utjPtPwAAAD/+CgAAAAAAAAF+AgAAEgAAAN9Jw+ujNnI/U0DCTy5E7T8AAAA/DgsAAAAAAAABfwIAABIAAADfScProzZyP8c1RbGlVO0/AAAAPw4LAAAAAAAAAYACAAASAAAA30nD66M2cj+AsAZi4VztPwAAAD8dCwAAAAAAAAGBAgAAEgAAAN9Jw+ujNnI/9KWJw1ht7T8AAAA/HQsAAAAAAAABggIAABIAAADfScProzZyPyIWztULhu0/AAAAPy0LAAAAAAAAAYMCAAASAAAA30nD66M2cj/bkI+GR47tPwAAAD8tCwAAAAAAAAGEAgAAEgAAAN9Jw+ujNnI/lQtRN4OW7T8AAAA/PQsAAAAAAAABhQIAABIAAADfScProzZyPwgB1Jj6pu0/AAAAPz0LAAAAAAAAAYYCAAASAAAA30nD66M2cj/Ce5VJNq/tPwAAAD+aCwAAAAAAAAGHAgAAEgAAAGQhC1nIQnY/MbdoQz4a7j8AAAA/mgsAAAAAAAABiAIAABIAAABkIQtZyEJ2P+oxKvR5Iu4/AAAAP5oLAAAAAAAAAYkCAAASAAAAZCELWchCdj9eJ61V8TLuPwAAAD+qCwAAAAAAAAGKAgAAEgAAAOv4UsbsTno/XietVfEy7j8AAAA/qgsAAAAAAAABiwIAABIAAADr+FLG7E56PxeibgYtO+4/AAAAP7oLAAAAAAAAAYwCAAASAAAA6/hSxuxOej/SHDC3aEPuPwAAAD+6CwAAAAAAAAGNAgAAEgAAAOv4UsbsTno/jJfxZ6RL7j8AAAA/yQsAAAAAAAABjgIAABIAAABz0JozEVt+P4yX8WekS+4/AAAAP8kLAAAAAAAAAY8CAAASAAAAc9CaMxFbfj//jHTJG1zuPwAAAD//CwAAAAAAAAGQAgAAEgAAAHPQmjMRW34/uQc2eldk7j8AAAA/DgwAAAAAAAABkQIAABIAAABz0JozEVt+P3KC9yqTbO4/AAAAPw4MAAAAAAAAAZICAAASAAAAc9CaMxFbfj8s/bjbznTuPwAAAD8eDAAAAAAAAAGTAgAAEgAAAHPQmjMRW34/5nd6jAp97j8AAAA/HgwAAAAAAAABlAIAABIAAABz0JozEVt+P5/yOz1Ghe4/AAAAPy4MAAAAAAAAAZUCAAASAAAAc9CaMxFbfj8U6L6evZXuPwAAAD8uDAAAAAAAAAGWAgAAEgAAAHPQmjMRW34/zWKAT/md7j8AAAA/PQwAAAAAAAABlwIAABIAAABz0JozEVt+P4fdQQA1pu4/AAAAPz0MAAAAAAAAAZgCAAASAAAAc9CaMxFbfj/70sRhrLbuPwAAAD9NDAAAAAAAAAGZAgAAEgAAAHPQmjMRW34/tE2GEui+7j8AAAA/TQwAAAAAAAABmgIAABIAAABz0JozEVt+P27IR8Mjx+4/AAAAP10MAAAAAAAAAZsCAAASAAAAc9CaMxFbfj+bOIzV1t/uPwAAAD9dDAAAAAAAAAGcAgAAEgAAAHPQmjMRW34/VbNNhhLo7j8AAAA/bAwAAAAAAAABnQIAABIAAABz0JozEVt+Pw4uDzdO8O4/AAAAP2wMAAAAAAAAAZ4CAAASAAAAc9CaMxFbfj/JqNDnifjuPwAAAD98DAAAAAAAAAGfAgAAEgAAAHPQmjMRW34/gyOSmMUA7z8AAAA/fAwAAAAAAAABoAIAABIAAABz0JozEVt+PzyeU0kBCe8/AAAAP5sMAAAAAAAAAaECAAASAAAAc9CaMxFbfj/2GBX6PBHvPwAAAD+rDAAAAAAAAAGiAgAAEgAAAHPQmjMRW34/sJPWqngZ7z8AAAA/ugwAAAAAAAABowIAABIAAABz0JozEVt+P2kOmFu0Ie8/AAAAP8oMAAAAAAAAAaQCAAASAAAAc9CaMxFbfj8jiVkM8CnvPwAAAD/KDAAAAAAAAAGlAgAAEgAAAHPQmjMRW34/3QMbvSsy7z8AAAA/2gwAAAAAAAABpgIAABIAAABz0JozEVt+P5Z+3G1nOu8/AAAAP9oMAAAAAAAAAacCAAASAAAAc9CaMxFbfj9Q+Z0eo0LvPwAAAD/pDAAAAAAAAAGoAgAAEgAAAPxTcdCaM4E/w+4ggBpT7z8AAAA/+QwAAAAAAAABqQIAABIAAAD8U3HQmjOBP35p4jBWW+8/AAAAP/kMAAAAAAAAAaoCAAASAAAAwD8VB605gz845KPhkWPvPwAAAD/5DAAAAAAAAAGrAgAAEgAAAIIruT2/P4U/OOSj4ZFj7z8AAAA/CA0AAAAAAAABrAIAABIAAACCK7k9vz+FP/FeZZLNa+8/AAAAPzcNAAAAAAAAAa0CAAASAAAARRdddNFFhz/xXmWSzWvvPwAAAD9HDQAAAAAAAAGuAgAAEgAAAAkDAavjS4k/8V5lks1r7z8AAAA/pQ0AAAAAAAABrwIAABIAAAAJAwGr40uJP6vZJkMJdO8/AAAAP7QNAAAAAAAAAbACAAASAAAACQMBq+NLiT9lVOjzRHzvPwAAAD/EDQAAAAAAAAGxAgAAEgAAAMzupOH1UYs/ZVTo80R87z8AAAA/xA0AAAAAAAABsgIAABIAAACQ2kgYCFiNP2VU6PNEfO8/AAAAP9QNAAAAAAAAAbMCAAASAAAAkNpIGAhYjT8ez6mkgITvPwAAAD/jDQAAAAAAAAG0AgAAEgAAAFTG7E4aXo8/Hs+ppICE7z8AAAA/BQ4AAAAAAAABtQIAABIAAACQ2kgYCFiNP2VU6PNEfO8/AAAAP+0PAAAAAAAAAbYCAAASAAAACQMBq+NLiT+r2SZDCXTvPwAAAD/tDwAAAAAAAAG3AgAAEgAAAIIruT2/P4U/q9kmQwl07z8AAAA//Q8AAAAAAAAL</ink>
</athena>
</file>

<file path=customXml/item54.xml><?xml version="1.0" encoding="utf-8"?>
<athena xmlns="http://schemas.microsoft.com/edu/athena" version="0.1.3209.0">
  <media streamable="true" recordStart="0" recordEnd="68543" recordLength="154064"/>
</athena>
</file>

<file path=customXml/item5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U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QwoAAAAAAAAF7P///wxBY3Rpb25UeXBlVjEBAAAAB3ZhbHVlX18ACAIAAAAAAAAAAQUAAAAEAAAACRUAAAAJFgAAALwZAAAAAAAAAen////s////AAAAAAEGAAAABAAAAAkYAAAACRkAAADNLQAAAAAAAAHm////7P///wAAAAABBwAAAAQAAAAJGwAAAAkcAAAAfzAAAAAAAAAB4////+z///8AAAAAAQgAAAAEAAAACR4AAAAJHwAAAE86AAAAAAAAAeD////s////AAAAAAEJAAAABAAAAAkhAAAACSIAAAApQgAAAAAAAAHd////7P///wAAAAABCgAAAAQAAAAJJAAAAAklAAAAjV4AAAAAAAAB2v///+z///8AAAAAAQsAAAAEAAAACScAAAAJKAAAABxxAAAAAAAAAdf////s////AAAAAAEMAAAABAAAAAkqAAAACSsAAABungAAAAAAAAHU////7P///wAAAAABDQAAAAQAAAAJLQAAAAkuAAAAzq8AAAAAAAAB0f///+z///8AAAAAAQ4AAAAEAAAACTAAAAAJMQAAAGvCAAAAAAAAAc7////s////AAAAAAEPAAAABAAAAAkzAAAACTQAAABC4AAAAAAAAAHL////7P///wAAAAABEAAAAAQAAAAJNgAAAAk3AAAADugAAAAAAAAByP///+z///8AAAAABREAAAANQ2xlYXJDYW52YXNWMQIAAAAJU3RhcnRUaW1lBFR5cGUABBAMQWN0aW9uVHlwZVYxAgAAAAIAAAC/CwEAAAAAAAHH////7P///wAAAAAFEgAAAA9QZW5BdHRyaWJ1dGVzVjEKAAAAB19jb2xvckEHX2NvbG9yUgdfY29sb3JHB19jb2xvckIKRml0VG9DdXJ2ZQZIZWlnaHQOSWdub3JlUHJlc3N1cmUNSXNIaWdobGlnaHRlcgVTaGFwZQVXaWR0aAAAAAAAAAAABAACAgICAQYBAQxCcnVzaFNoYXBlVjECAAAABgIAAAD/ALDwAAAAAAAAACJAAAAFxv///wxCcnVzaFNoYXBlVjEBAAAAB3ZhbHVlX18ACAIAAAABAAAAAAAAAAAAIkAFEwAAAApJbmtUcmFjZVYxAwAAAA1MaXN0YDErX2l0ZW1zDExpc3RgMStfc2l6ZQ9MaXN0YDErX3ZlcnNpb24EAAAYU2hhcmVkLklua2luZy5JbmtQb2ludFtdAgAAAAgIAgAAAAk7AAAAxgAAAMYAAAABFQAAABIAAAD/ALDwAAAAAAAAACJAAAABxP///8b///8BAAAAAAAAAAAAIkABFgAAABMAAAAJPQAAAHYAAAB2AAAAARgAAAASAAAA/wCw8AAAAAAAAAAiQAAAAcL////G////AQAAAAAAAAAAACJAARkAAAATAAAACT8AAAAbAAAAGwAAAAEbAAAAEgAAAP8AsPAAAAAAAAAAIkAAAAHA////xv///wEAAAAAAAAAAAAiQAEcAAAAEwAAAAlBAAAAMAAAADAAAAABHgAAABIAAAD/ALDwAAAAAAAAACJAAAABvv///8b///8BAAAAAAAAAAAAIkABHwAAABMAAAAJQwAAACsAAAArAAAAASEAAAASAAAA/wCw8AAAAAAAAAAiQAAAAbz////G////AQAAAAAAAAAAACJAASIAAAATAAAACUUAAAA9AAAAPQAAAAEkAAAAEgAAAP8AsPAAAAAAAAAAIkAAAAG6////xv///wEAAAAAAAAAAAAiQAElAAAAEwAAAAlHAAAAIQAAACEAAAABJwAAABIAAAD/ALDwAAAAAAAAACJAAAABuP///8b///8BAAAAAAAAAAAAIkABKAAAABMAAAAJSQAAAA4AAAAOAAAAASoAAAASAAAA/wCw8AAAAAAAAAAiQAAAAbb////G////AQAAAAAAAAAAACJAASsAAAATAAAACUsAAAAaAAAAGgAAAAEtAAAAEgAAAP8AsPAAAAAAAAAAIkAAAAG0////xv///wEAAAAAAAAAAAAiQAEuAAAAEwAAAAlNAAAATwAAAE8AAAABMAAAABIAAAD/ALDwAAAAAAAAACJAAAABsv///8b///8BAAAAAAAAAAAAIkABMQAAABMAAAAJTwAAAEAAAABAAAAAATMAAAASAAAA/wCw8AAAAAAAAAAiQAAAAbD////G////AQAAAAAAAAAAACJAATQAAAATAAAACVEAAAAbAAAAGwAAAAE2AAAAEgAAAP8AsPAAAAAAAAAAIkAAAAGu////xv///wEAAAAAAAAAAAAiQAE3AAAAEwAAAAlTAAAAPAAAADwAAAAHOwAAAAABAAAAAAE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NOgc9AAAAAAEAAACAAAAABApJbmtQb2ludFYxAgA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DQoHPwAAAAABAAAAIAAAAAQKSW5rUG9pbnRWMQIAAAAJkAEAAAmRAQAACZIBAAAJkwEAAAmUAQAACZUBAAAJlgEAAAmXAQAACZgBAAAJmQEAAAmaAQAACZsBAAAJnAEAAAmdAQAACZ4BAAAJnwEAAAmgAQAACaEBAAAJogEAAAmjAQAACaQBAAAJpQEAAAmmAQAACacBAAAJqAEAAAmpAQAACaoBAAANBQdBAAAAAAEAAABAAAAABApJbmtQb2ludFYxAgA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0QB0MAAAAAAQAAAEAAAAAECklua1BvaW50VjECAA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NFQdFAAAAAAEAAABAAAAABApJbmtQb2ludFYxAgA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DQMHRwAAAAABAAAAQAAAAAQKSW5rUG9pbnRWMQIAAAAJQwIAAAlEAgAACUUCAAAJRgIAAAlHAgAACUgCAAAJSQIAAAlKAgAACUsCAAAJTAIAAAlNAgAACU4CAAAJTwIAAAlQAgAACVECAAAJUgIAAAlTAgAACVQCAAAJVQIAAAlWAgAACVcCAAAJWAIAAAlZAgAACVoCAAAJWwIAAAlcAgAACV0CAAAJXgIAAAlfAgAACWACAAAJYQIAAAliAgAACWMCAAANHwdJAAAAAAEAAAAQAAAABApJbmtQb2ludFYxAgAAAAlkAgAACWUCAAAJZgIAAAlnAgAACWgCAAAJaQIAAAlqAgAACWsCAAAJbAIAAAltAgAACW4CAAAJbwIAAAlwAgAACXECAAANAgdLAAAAAAEAAAAgAAAABApJbmtQb2ludFYxAgAAAAlyAgAACXMCAAAJdAIAAAl1AgAACXYCAAAJdwIAAAl4AgAACXkCAAAJegIAAAl7AgAACXwCAAAJfQIAAAl+AgAACX8CAAAJgAIAAAmBAgAACYICAAAJgwIAAAmEAgAACYUCAAAJhgIAAAmHAgAACYgCAAAJiQIAAAmKAgAACYsCAAANBgdNAAAAAAEAAACAAAAABApJbmtQb2ludFYxAgA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DTEHTwAAAAABAAAAQAAAAAQKSW5rUG9pbnRWMQIA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dRAAAAAAEAAAAgAAAABApJbmtQb2ludFYxAgAAAAkbAwAACRwDAAAJHQMAAAkeAwAACR8DAAAJIAMAAAkhAwAACSIDAAAJIwMAAAkkAwAACSUDAAAJJgMAAAknAwAACSgDAAAJKQMAAAkqAwAACSsDAAAJLAMAAAktAwAACS4DAAAJLwMAAAkwAwAACTEDAAAJMgMAAAkzAwAACTQDAAAJNQMAAA0FB1MAAAAAAQAAAEAAAAAECklua1BvaW50VjECAA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DQQFVAAAAApJbmtQb2ludFYxBAAAAAFYAVkOUHJlc3N1cmVGYWN0b3IJVGltZVN0YW1wAAAAAAYGCxACAAAAFgMlvNHU1z+etjyetjy+PwAAAD8AAAAAAAAAAAFVAAAAVAAAABC5rBgo4dc/nrY8nrY8vj8AAAA/rAAAAAAAAAABVgAAAFQAAAD+2kMuKwbYP562PJ62PL4/AAAAP7sAAAAAAAAAAVcAAABUAAAA6/zaQy4r2D+e53me53m+PwAAAD+7AAAAAAAAAAFYAAAAVAAAAMyKgRLeaNg/nhi3nhi3vj8AAAA/ywAAAAAAAAABWQAAAFQAAACtGCjhjabYP54Yt54Yt74/AAAAP8sAAAAAAAAAAVoAAABUAAAAfMhlxUAJ2T+eSfSeSfS+PwAAAD/bAAAAAAAAAAFbAAAAVAAAADiaOr/2kNk/oHoxn3oxvz8AAAA/2wAAAAAAAAABXAAAAFQAAADo1x5yWTHaP57cq5/cq78/AAAAP+oAAAAAAAAAAV0AAABUAAAAnV97yGXF2j+gDemfDem/PwAAAD/qAAAAAAAAAAFeAAAAVAAAAE2dX3vIZds/oA3pnw3pvz8AAAA/+gAAAAAAAAABXwAAAFQAAADxRlPn1x7cP08fE1AfE8A/AAAAP/oAAAAAAAAAAWAAAABUAAAAmzq/9pDL3D/QtzHQtzHAPwAAAD8JAQAAAAAAAAFhAAAAVAAAAD7ksmKghN0/0Lcx0LcxwD8AAAA/CQEAAAAAAAABYgAAAFQAAADuIZcVAyXeP9C3MdC3McA/AAAAPxkBAAAAAAAAAWMAAABUAAAAnl97yGXF3j/QtzHQtzHAPwAAAD8pAQAAAAAAAAFkAAAAVAAAAFoxUMIbTd8/0Lcx0LcxwD8AAAA/KQEAAAAAAAABZQAAAFQAAAAilxUDJbzfP9C3MdC3McA/AAAAPykBAAAAAAAAAWYAAABUAAAAfMhlxUAJ4D/QtzHQtzHAPwAAAD84AQAAAAAAAAFnAAAAVAAAAGnq/NpDLuA/Tx8TUB8TwD8AAAA/OAEAAAAAAAABaAAAAFQAAABge8hlxUDgP6AN6Z8N6b8/AAAAP0gBAAAAAAAAAWkAAABUAAAAVwyU8EZT4D+gDemfDem/PwAAAD9IAQAAAAAAAAFqAAAAVAAAAFTn1x5yWeA/oA3pnw3pvz8AAAA/WAEAAAAAAAABawAAAFQAAABNnV97yGXgP57cq5/cq78/AAAAP1gBAAAAAAAAAWwAAABUAAAASnijqfNr4D+e3Kuf3Ku/PwAAAD+1AQAAAAAAAAFtAAAAVAAAAOSyYqCEN+E/oA3pnw3pvz8AAAA/tQEAAAAAAAABbgAAAFQAAADcQy4rBkrhP6AN6Z8N6b8/AAAAP9UBAAAAAAAAAW8AAABUAAAAzIqBEt5o4T+gDemfDem/PwAAAD/VAQAAAAAAAAFwAAAAVAAAAMMbTZ1fe+E/oA3pnw3pvz8AAAA/5AEAAAAAAAABcQAAAFQAAAC90dT5tYfhP6AN6Z8N6b8/AAAAP+QBAAAAAAAAAXIAAABUAAAAs2KghDea4T+gDemfDem/PwAAAD/kAQAAAAAAAAFzAAAAVAAAALA95LJioOE/oA3pnw3pvz8AAAA/9AEAAAAAAAABdAAAAFQAAACq82sPuazhP6AN6Z8N6b8/AAAAP/QBAAAAAAAAAXUAAABUAAAAp86vPeSy4T+gDemfDem/PwAAAD8DAgAAAAAAAAF2AAAAVAAAAKfOrz3ksuE/ntyrn9yrvz8AAAA/AwIAAAAAAAABdwAAAFQAAACkqfNrD7nhP57cq5/cq78/AAAAPxMCAAAAAAAAAXgAAABUAAAAnl97yGXF4T+e3Kuf3Ku/PwAAAD8TAgAAAAAAAAF5AAAAVAAAAJo6v/aQy+E/ntyrn9yrvz8AAAA/IwIAAAAAAAABegAAAFQAAACU8EZT59fhP57cq5/cq78/AAAAPyMCAAAAAAAAAXsAAABUAAAAi4ES3mjq4T+e3Kuf3Ku/PwAAAD8yAgAAAAAAAAF8AAAAVAAAAIES3mjq/OE/ntyrn9yrvz8AAAA/QgIAAAAAAAABfQAAAFQAAAB1fu0hlxXiP6AN6Z8N6b8/AAAAP0ICAAAAAAAAAX4AAABUAAAAZsVACW804j9PHxNQHxPAPwAAAD9CAgAAAAAAAAF/AAAAVAAAAFDCG02dX+I/Tx8TUB8TwD8AAAA/UgIAAAAAAAABgAAAAFQAAABELisGSnjiP08fE1AfE8A/AAAAP1ICAAAAAAAAAYEAAABUAAAANXV+7SGX4j/QtzHQtzHAPwAAAD9hAgAAAAAAAAGCAAAAVAAAACW80dT5teI/0Lcx0LcxwD8AAAA/YQIAAAAAAAABgwAAAFQAAAAWAyW80dTiP9C3MdC3McA/AAAAP3ECAAAAAAAAAYQAAABUAAAABkp4o6nz4j/QtzHQtzHAPwAAAD9xAgAAAAAAAAGFAAAAVAAAAPRrD7msGOM/0Lcx0LcxwD8AAAA/gAIAAAAAAAABhgAAAFQAAADksmKghDfjP9C3MdC3McA/AAAAP4ACAAAAAAAAAYcAAABUAAAA2B5yWTFQ4z/QtzHQtzHAPwAAAD+QAgAAAAAAAAGIAAAAVAAAAMZACW80deM/0Lcx0LcxwD8AAAA/kAIAAAAAAAABiQAAAFQAAAC3h1xWDJTjP9C3MdC3McA/AAAAP6ACAAAAAAAAAYoAAABUAAAAp86vPeSy4z/QtzHQtzHAPwAAAD+vAgAAAAAAAAGLAAAAVAAAAJ5fe8hlxeM/0Lcx0LcxwD8AAAA/rwIAAAAAAAABjAAAAFQAAACU8EZT59fjP08fE1AfE8A/AAAAP78CAAAAAAAAAY0AAABUAAAAi4ES3mjq4z9PHxNQHxPAPwAAAD+/AgAAAAAAAAGOAAAAVAAAAIIS3mjq/OM/oA3pnw3pvz8AAAA/vwIAAAAAAAABjwAAAFQAAAB/7SGXFQPkP6AN6Z8N6b8/AAAAP88CAAAAAAAAAZAAAABUAAAAe8hlxUAJ5D+gDemfDem/PwAAAD/eAgAAAAAAAAGRAAAAVAAAAHmjqfNrD+Q/oA3pnw3pvz8AAAA/3gIAAAAAAAABkgAAAFQAAAB1fu0hlxXkP6AN6Z8N6b8/AAAAP94CAAAAAAAAAZMAAABUAAAAc1kxUMIb5D+e3Kuf3Ku/PwAAAD/9AgAAAAAAAAGUAAAAVAAAAG80dX7tIeQ/ntyrn9yrvz8AAAA/DQMAAAAAAAABlQAAAFQAAABsD7msGCjkP57cq5/cq78/AAAAPw0DAAAAAAAAAZYAAABUAAAAaer82kMu5D+e3Kuf3Ku/PwAAAD8NAwAAAAAAAAGXAAAAVAAAAGbFQAlvNOQ/ntyrn9yrvz8AAAA/HQMAAAAAAAABmAAAAFQAAABge8hlxUDkP56rbp+rbr8/AAAAPx0DAAAAAAAAAZkAAABUAAAAXFYMlPBG5D+gejGfejG/PwAAAD8sAwAAAAAAAAGaAAAAVAAAAFYMlPBGU+Q/oHoxn3oxvz8AAAA/LAMAAAAAAAABmwAAAFQAAABQwhtNnV/kP55J9J5J9L4/AAAAPzwDAAAAAAAAAZwAAABUAAAAR1Pn1x5y5D+eGLeeGLe+PwAAAD88AwAAAAAAAAGdAAAAVAAAADu/9pDLiuQ/nrY8nrY8vj8AAAA/TAMAAAAAAAABngAAAFQAAAAvKwZKeKPkP562PJ62PL4/AAAAP1sDAAAAAAAAAZ8AAABUAAAAJbzR1Pm15D+etjyetjy+PwAAAD9rAwAAAAAAAAGgAAAAVAAAABLeaOr82uQ/nFTCnVTCvT8AAAA/awMAAAAAAAABoQAAAFQAAAAMlPBGU+fkP54jhZ0jhb0/AAAAP4oDAAAAAAAAAaIAAABUAAAA+rWHXFYM5T+cLlOcLlO8PwAAAD+aAwAAAAAAAAGjAAAAVAAAAPq1h1xWDOU/nMzYm8zYuz8AAAA/mgMAAAAAAAABpAAAAFQAAAD3kMuKgRLlP5qbm5ubm7s/AAAAP6kDAAAAAAAAAaUAAABUAAAA95DLioES5T+bal6bal67PwAAAD+pAwAAAAAAAAGmAAAAVAAAAPRrD7msGOU/mgjkmgjkuj8AAAA/qQMAAAAAAAABpwAAAFQAAAD0aw+5rBjlP5mmaZqmabo/AAAAP7kDAAAAAAAAAagAAABUAAAA9GsPuawY5T+aRO+ZRO+5PwAAAD/JAwAAAAAAAAGpAAAAVAAAAPRrD7msGOU/mLE3mbE3uT8AAAA/2AMAAAAAAAABqgAAAFQAAAD3kMuKgRLlP5cegJgegLg/AAAAP9gDAAAAAAAAAasAAABUAAAA95DLioES5T+XWouXWou3PwAAAD/oAwAAAAAAAAGsAAAAVAAAAPeQy4qBEuU/l8fTlsfTtj8AAAA/6AMAAAAAAAABrQAAAFQAAAD6tYdcVgzlP5U0HJY0HLY/AAAAPxMEAAAAAAAAAa4AAABUAAAAAyW80dT55D+QLxeRLxexPwAAAD8TBAAAAAAAAAGvAAAAVAAAAApvNHV+7eQ/HnXKH3XKrz8AAAA/IgQAAAAAAAABsAAAAFQAAAAMlPBGU+fkPx7t4B3t4K0/AAAAPzIEAAAAAAAAAbEAAABUAAAAEt5o6vza5D8cA30bA32rPwAAAD8yBAAAAAAAAAGyAAAAVAAAABYDJbzR1OQ/GHuTGXuTqT8AAAA/MgQAAAAAAAABswAAAFQAAAAYKOGNps7kPxaRLxeRL6c/AAAAP0IEAAAAAAAAAbQAAABUAAAAHE2dX3vI5D8Ua8AVa8ClPwAAAD9CBAAAAAAAAAG1AAAAVAAAAB9yWTFQwuQ/FOPWE+PWoz8AAAA/UQQAAAAAAAABtgAAAFQAAAAilxUDJbzkPxJb7RFb7aE/AAAAP2EEAAAAAAAAAbcAAABUAAAAIpcVAyW85D8Q0wMQ0wOgPwAAAD9hBAAAAAAAAAG4AAAAVAAAACKXFQMlvOQ/G1opHVopnT8AAAA/cAQAAAAAAAABuQAAAFQAAAAilxUDJbzkPxkOSxoOS5o/AAAAP3AEAAAAAAAAAboAAABUAAAAJbzR1Pm15D8XhmEYhmGYPwAAAD+ABAAAAAAAAAG7AAAAVAAAACW80dT5teQ/Ff53Fv53lj8AAAA/kAQAAAAAAAABvAAAAFQAAAAlvNHU+bXkPxU6gxU6g5U/AAAAP5AEAAAAAAAAAb0AAABUAAAAJbzR1Pm15D8RKrARKrCRPwAAAD+fBAAAAAAAAAG+AAAAVAAAACW80dT5teQ/D2a7EGa7kD8AAAA/nwQAAAAAAAABvwAAAFQAAAAlvNHU+bXkPx5EjR9EjY8/AAAAP68EAAAAAAAAAcAAAABUAAAAJbzR1Pm15D8evKMdvKONPwAAAD+vBAAAAAAAAAHBAAAAVAAAACjhjabOr+Q/HDS6GzS6iz8AAAA/LAUAAAAAAAABwgAAAFQAAAA1dX7tIZfkPxis0Bms0Ik/AAAAPywFAAAAAAAAAcMAAABUAAAASnijqfNr5D8WnP0VnP2FPwAAAD88BQAAAAAAAAHEAAAAVAAAAGbFQAlvNOQ/EhQUFBQUhD8AAAA/PAUAAAAAAAABxQAAAFQAAACCEt5o6vzjPxIUFBQUFIQ/AAAAP1sFAAAAAAAAAcYAAABUAAAAzIqBEt5o4z8SjCoSjCqCPwAAAD9qBQAAAAAAAAHHAAAAVAAAAN5o6vzaQ+M/EowqEowqgj8AAAA/agUAAAAAAAAByAAAAFQAAADxRlPn1x7jPxKMKhKMKoI/AAAAP3oFAAAAAAAAAckAAABUAAAAELmsGCjh4j8SFBQUFBSEPwAAAD+KBQAAAAAAAAHKAAAAVAAAABxNnV97yOI/EhQUFBQUhD8AAAA/mQUAAAAAAAABywAAAFQAAAArBkp4o6niPxac/RWc/YU/AAAAP5kFAAAAAAAAAcwAAABUAAAAN5o6v/aQ4j8WnP0VnP2FPwAAAD+5BQAAAAAAAAHNAAAAVAAAAIhcVgyU8OE/FiTnFyTnhz8AAAA/uQUAAAAAAAABzgAAAFQAAACaOr/2kMvhPxYk5xck54c/AAAAP8gFAAAAAAAAAc8AAABUAAAAs2KghDea4T8WJOcXJOeHPwAAAD/IBQAAAAAAAAHQAAAAVAAAAMyKgRLeaOE/FiTnFyTnhz8AAAA/2AUAAAAAAAAB0QAAAFQAAADksmKghDfhPxYk5xck54c/AAAAP+cFAAAAAAAAAdIAAABUAAAAAyW80dT54D8WnP0VnP2FPwAAAD/nBQAAAAAAAAHTAAAAVAAAABxNnV97yOA/Fpz9FZz9hT8AAAA/5wUAAAAAAAAB1AAAAFQAAAA1dX7tIZfgPxIUFBQUFIQ/AAAAP/cFAAAAAAAAAdUAAABUAAAATZ1fe8hl4D8SFBQUFBSEPwAAAD/3BQAAAAAAAAHWAAAAVAAAAG80dX7tIeA/EowqEowqgj8AAAA/BwYAAAAAAAAB1wAAAFQAAAAWAyW80dTfPxKMKhKMKoI/AAAAPwcGAAAAAAAAAdgAAABUAAAAWjFQwhtN3z8QBEEQBEGAPwAAAD8HBgAAAAAAAAHZAAAAVAAAAJLLioES3t4/EARBEARBgD8AAAA/FwYAAAAAAAAB2gAAAFQAAADCG02dX3vePxAEQRAEQYA/AAAAPxcGAAAAAAAAAdsAAABUAAAA9GsPuawY3j8QBEEQBEGAPwAAAD8XBgAAAAAAAAHcAAAAVAAAAEp4o6nza90/EARBEARBgD8AAAA/NgYAAAAAAAAB3QAAAFQAAABq6vzaQy7dPxAEQRAEQYA/AAAAPzYGAAAAAAAAAd4AAABUAAAAghLeaOr83D8QBEEQBEGAPwAAAD82BgAAAAAAAAHfAAAAVAAAAK0YKOGNptw/HPiuHPiufD8AAAA/RgYAAAAAAAAB4AAAAFQAAADZHnJZMVDcPxz4rhz4rnw/AAAAP0YGAAAAAAAAAeEAAABUAAAAELmsGCjh2z8Y6NsY6Nt4PwAAAD9VBgAAAAAAAAHiAAAAVAAAAEEJbzR1fts/GOjbGOjbeD8AAAA/ZQYAAAAAAAAB4wAAAFQAAAB+7SGXFQPbPxjo2xjo23g/AAAAP3UGAAAAAAAAAeQAAABUAAAA9GsPuawY2j8QyDURyDVxPwAAAD91BgAAAAAAAAHlAAAAVAAAADJQwhtNndk/EMg1Ecg1cT8AAAA/dQYAAAAAAAAB5gAAAFQAAABwNHV+7SHZPxDINRHINXE/AAAAP4QGAAAAAAAAAecAAABUAAAAoYQ3mjq/2D8QyDURyDVxPwAAAD+EBgAAAAAAAAHoAAAAVAAAANLU+bWHXNg/EMg1Ecg1cT8AAAA/lAYAAAAAAAAB6QAAAFQAAAD4kMuKgRLYPxDINRHINXE/AAAAP5QGAAAAAAAAAeoAAABUAAAAFgMlvNHU1z8QyDURyDVxPwAAAD+kBgAAAAAAAAHrAAAAVAAAAC8rBkp4o9c/GNgIFdgIdT8AAAA/swYAAAAAAAAB7AAAAFQAAAA6v/aQy4rXPxjo2xjo23g/AAAAP7MGAAAAAAAAAe0AAABUAAAAR1Pn1x5y1z8Y6NsY6Nt4PwAAAD/DBgAAAAAAAAHuAAAAVAAAAFPn1x5yWdc/GOjbGOjbeD8AAAA/wwYAAAAAAAAB7wAAAFQAAABZMVDCG03XPxjo2xjo23g/AAAAP28HAAAAAAAAAfAAAABUAAAAbA+5rBgo1z8QBEEQBEGAPwAAAD9+BwAAAAAAAAHxAAAAVAAAAH7tIZcVA9c/EowqEowqgj8AAAA/fgcAAAAAAAAB8gAAAFQAAACLgRLeaOrWPxKMKhKMKoI/AAAAP44HAAAAAAAAAfMAAABUAAAAkcuKgRLe1j8SFBQUFBSEPwAAAD+OBwAAAAAAAAH0AAAAVAAAAJ1fe8hlxdY/Fpz9FZz9hT8AAAA/ngcAAAAAAAAB9QAAAFQAAACjqfNrD7nWPxYk5xck54c/AAAAP54HAAAAAAAAAfYAAABUAAAAqvNrD7ms1j8YrNAZrNCJPwAAAD+tBwAAAAAAAAH3AAAAVAAAALA95LJioNY/GKzQGazQiT8AAAA/rQcAAAAAAAAB+AAAAFQAAAC2h1xWDJTWPxw0uhs0uos/AAAAP70HAAAAAAAAAfkAAABUAAAAtodcVgyU1j8evKMdvKONPwAAAD+9BwAAAAAAAAH6AAAAVAAAALzR1Pm1h9Y/HkSNH0SNjz8AAAA/zAcAAAAAAAAB+wAAAFQAAAC80dT5tYfWPw9muxBmu5A/AAAAP9wHAAAAAAAAAfwAAABUAAAAwhtNnV971j8T7qQS7qSSPwAAAD/cBwAAAAAAAAH9AAAAVAAAAMllxUAJb9Y/FTqDFTqDlT8AAAA/3AcAAAAAAAAB/gAAAFQAAADJZcVACW/WPxX+dxb+d5Y/AAAAP+wHAAAAAAAAAf8AAABUAAAAz6895LJi1j8XSlYZSlaZPwAAAD/sBwAAAAAAAAEAAQAAVAAAAM+vPeSyYtY/G1opHVopnT8AAAA/+wcAAAAAAAABAQEAAFQAAADPrz3ksmLWPx/iEh/iEp8/AAAAP/sHAAAAAAAAAQIBAABUAAAAz6895LJi1j8Ql/gQl/igPwAAAD8LCAAAAAAAAAEDAQAAVAAAAM+vPeSyYtY/Er1nEr1noj8AAAA/DwgAAAAAAAABBAEAAFQAAADPrz3ksmLWPxTj1hPj1qM/AAAAPx8IAAAAAAAAAQUBAABUAAAAz6895LJi1j8Up8sUp8ukPwAAAD8fCAAAAAAAAAEGAQAAVAAAAM+vPeSyYtY/Fs06Fs06pj8AAAA/LggAAAAAAAABBwEAAFQAAADPrz3ksmLWPxhVJBhVJKg/AAAAPy4IAAAAAAAAAQgBAABUAAAAz6895LJi1j8Ye5MZe5OpPwAAAD8+CAAAAAAAAAEJAQAAVAAAAMllxUAJb9Y/HGX3G2X3qz8AAAA/TQgAAAAAAAABCgEAAFQAAADJZcVACW/WPx7t4B3t4K0/AAAAP00IAAAAAAAAAQsBAABUAAAAwhtNnV971j8edcofdcqvPwAAAD9dCAAAAAAAAAEMAQAAVAAAAMIbTZ1fe9Y/kf7ZkP7ZsD8AAAA/XQgAAAAAAAABDQEAAFQAAADCG02dX3vWP5HCzpHCzrE/AAAAP20IAAAAAAAAAQ4BAABUAAAAwhtNnV971j+ShsOShsOyPwAAAD9tCAAAAAAAAAEPAQAAVAAAAMIbTZ1fe9Y/k6wylKwytD8AAAA/fAgAAAAAAAABEAEAAFQAAADCG02dX3vWP5Q/6pQ/6rQ/AAAAP3wIAAAAAAAAAREBAABUAAAAwhtNnV971j+VoWSVoWS1PwAAAD+MCAAAAAAAAAESAQAAVAAAAMIbTZ1fe9Y/ldKhldKhtT8AAAA/jAgAAAAAAAABEwEAAFQAAADCG02dX3vWP5UD35UD37U/AAAAP5wIAAAAAAAAARQBAABUAAAAwhtNnV971j+VNByWNBy2PwAAAD+cCAAAAAAAAAEVAQAAVAAAAMIbTZ1fe9Y/lmVZlmVZtj8AAAA/qwgAAAAAAAABFgEAAFQAAAC80dT5tYfWP5aWlpaWlrY/AAAAPxkJAAAAAAAAARcBAABUAAAAtodcVgyU1j+Xx9OWx9O2PwAAAD8ZCQAAAAAAAAEYAQAAVAAAAKOp82sPudY/lilOlylOtz8AAAA/lgkAAAAAAAABGQEAAFQAAABT59ceclnXP5b4EJf4ELc/AAAAP6UJAAAAAAAAARoBAABUAAAAnl97yGXF6z/NkcLOkcLuPwAAAD8AAAAAAAAAAAEbAQAAVAAAAJ5fe8hlxes/7TfK7jfK7j8AAAA/EAAAAAAAAAABHAEAAFQAAAChhDeaOr/rPw7e0Q7e0e4/AAAAPx8AAAAAAAAAAR0BAABUAAAAoYQ3mjq/6z8thNkuhNnuPwAAAD8fAAAAAAAAAAEeAQAAVAAAAKGEN5o6v+s/btDobtDo7j8AAAA/PwAAAAAAAAABHwEAAFQAAAChhDeaOr/rP4128I528O4/AAAAP04AAAAAAAAAASABAABUAAAAoYQ3mjq/6z/Owv/Owv/uPwAAAD9eAAAAAAAAAAEhAQAAVAAAAKGEN5o6v+s/7WgH72gH7z8AAAA/bgAAAAAAAAABIgEAAFQAAAChhDeaOr/rP01bHk9bHu8/AAAAP24AAAAAAAAAASMBAABUAAAAoYQ3mjq/6z+Opy2Ppy3vPwAAAD9uAAAAAAAAAAEkAQAAVAAAAKGEN5o6v+s/zvM8z/M87z8AAAA/bgAAAAAAAAABJQEAAFQAAAChhDeaOr/rP+6ZRO+ZRO8/AAAAP30AAAAAAAAAASYBAABUAAAAoYQ3mjq/6z8NQEwPQEzvPwAAAD99AAAAAAAAAAEnAQAAVAAAAKGEN5o6v+s/bTJjbzJj7z8AAAA/jQAAAAAAAAABKAEAAFQAAAChhDeaOr/rP65+cq9+cu8/AAAAP5wAAAAAAAAAASkBAABUAAAAoYQ3mjq/6z/tyoHvyoHvPwAAAD+cAAAAAAAAAAEqAQAAVAAAAJ5fe8hlxes/D3GJD3GJ7z8AAAA/rAAAAAAAAAABKwEAAFQAAACaOr/2kMvrP029mE+9mO8/AAAAP7wAAAAAAAAAASwBAABUAAAAmjq/9pDL6z+NCaiPCajvPwAAAD/LAAAAAAAAAAEtAQAAVAAAAJo6v/aQy+s/z1W3z1W37z8AAAA/ywAAAAAAAAABLgEAAFQAAACYFQMlvNHrP+37vu/7vu8/AAAAP9sAAAAAAAAAAS8BAABUAAAAlPBGU+fX6z8NosYPosbvPwAAAD8mAQAAAAAAAAEwAQAAVAAAAJLLioES3us/DaLGD6LG7z8AAAA/NQEAAAAAAAABMQEAAFQAAACLgRLeaOrrPy9Izi9Izu8/AAAAPzUBAAAAAAAAATIBAABUAAAAf+0hlxUD7D9N7tVP7tXvPwAAAD9FAQAAAAAAAAEzAQAAVAAAAHV+7SGXFew/Te7VT+7V7z8AAAA/VQEAAAAAAAABNAEAAFQAAABtD7msGCjsP22U3W+U3e8/AAAAP1UBAAAAAAAAATUBAABUAAAAY6CEN5o67D9tlN1vlN3vPwAAAD9VAQAAAAAAAAE2AQAAVAAAAGB7yGXFQOw/bZTdb5Td7z8AAAA/ZAEAAAAAAAABNwEAAFQAAABdVgyU8EbsP22U3W+U3e8/AAAAP2QBAAAAAAAAATgBAABUAAAAVgyU8EZT7D9tlN1vlN3vPwAAAD90AQAAAAAAAAE5AQAAVAAAAFTn1x5yWew/bZTdb5Td7z8AAAA/hAEAAAAAAAABOgEAAFQAAABQwhtNnV/sP22U3W+U3e8/AAAAP+EBAAAAAAAAATsBAABUAAAA+rWHXFYM7T8tF5EvF5HvPwAAAD/xAQAAAAAAAAE8AQAAVAAAAOGNps6vPe0/7cqB78qB7z8AAAA/AQIAAAAAAAABPQEAAFQAAADcQy4rBkrtP80kes8keu8/AAAAPwECAAAAAAAAAT4BAABUAAAA1vm1h1xW7T/NJHrPJHrvPwAAAD9eAgAAAAAAAAE/AQAAVAAAANLU+bWHXO0/zSR6zyR67z8AAAA/bgIAAAAAAAABQAEAAFQAAADGQAlvNHXtP47Yao/Yau8/AAAAP34CAAAAAAAAAUEBAABUAAAAuawYKOGN7T9tMmNvMmPvPwAAAD9+AgAAAAAAAAFCAQAAVAAAALE95LJioO0/ToxbT4xb7z8AAAA/fgIAAAAAAAABQwEAAFQAAACnzq895LLtP06MW0+MW+8/AAAAP40CAAAAAAAAAUQBAABUAAAAnl97yGXF7T9OjFtPjFvvPwAAAD+NAgAAAAAAAAFFAQAAVAAAAJTwRlPn1+0/LuZTL+ZT7z8AAAA/nQIAAAAAAAABRgEAAFQAAACOps6vPeTtPw1ATA9ATO8/AAAAP50CAAAAAAAAAUcBAABUAAAAjqbOrz3k7T/umUTvmUTvPwAAAD8FAwAAAAAAAAFIAQAAVAAAAIyBEt5o6u0/7plE75lE7z8AAAA/FAMAAAAAAAABSQEAAFQAAACMgRLeaOrtP61NNa9NNe8/AAAAPxQDAAAAAAAAAUoBAABUAAAAjIES3mjq7T+Opy2Ppy3vPwAAAD80AwAAAAAAAAFLAQAAVAAAAIyBEt5o6u0/bQEmbwEm7z8AAAA/QwMAAAAAAAABTAEAAFQAAACMgRLeaOrtP01bHk9bHu8/AAAAP1MDAAAAAAAAAU0BAABUAAAAksuKgRLe7T8NDw8PDw/vPwAAAD9jAwAAAAAAAAFOAQAAVAAAAJLLioES3u0/7WgH72gH7z8AAAA/cgMAAAAAAAABTwEAAFQAAACU8EZT59ftP60c+K4c+O4/AAAAP3IDAAAAAAAAAVABAABUAAAAmBUDJbzR7T+NdvCOdvDuPwAAAD+CAwAAAAAAAAFRAQAAVAAAAJo6v/aQy+0/LYTZLoTZ7j8AAAA/ggMAAAAAAAABUgEAAFQAAACeX3vIZcXtP+03yu43yu4/AAAAP5EDAAAAAAAAAVMBAABUAAAAoYQ3mjq/7T/tN8ruN8ruPwAAAD+RAwAAAAAAAAFUAQAAVAAAAKfOrz3ksu0/rOu6ruu67j8AAAA/oQMAAAAAAAABVQEAAFQAAACnzq895LLtP41Fs45Fs+4/AAAAP6EDAAAAAAAAAVYBAABUAAAArRgo4Y2m7T+NRbOORbPuPwAAAD+xAwAAAAAAAAFXAQAAVAAAALE95LJioO0/bZ+rbp+r7j8AAAA/sQMAAAAAAAABWAEAAFQAAAC3h1xWDJTtP0z5o075o+4/AAAAP8ADAAAAAAAAAVkBAABUAAAAvdHU+bWH7T8tU5wuU5zuPwAAAD/AAwAAAAAAAAFaAQAAVAAAAMZACW80de0/Da2UDq2U7j8AAAA/0AMAAAAAAAABWwEAAFQAAADQrz3ksmLtP+wGje4Gje4/AAAAP9ADAAAAAAAAAVwBAABUAAAA1vm1h1xW7T/NYIXOYIXuPwAAAD/gAwAAAAAAAAFdAQAAVAAAAN5o6vzaQ+0/zWCFzmCF7j8AAAA/4AMAAAAAAAABXgEAAFQAAADlsmKghDftP626fa66fe4/AAAAP+8DAAAAAAAAAV8BAABUAAAA6/zaQy4r7T+tun2uun3uPwAAAD/vAwAAAAAAAAFgAQAAVAAAAPNrD7msGO0/rbp9rrp97j8AAAA//wMAAAAAAAABYQEAAFQAAAD6tYdcVgztP626fa66fe4/AAAAP/8DAAAAAAAAAWIBAABUAAAAAAAAAAAA7T+tun2uun3uPwAAAD8OBAAAAAAAAAFjAQAAVAAAAAZKeKOp8+w/rbp9rrp97j8AAAA/DgQAAAAAAAABZAEAAFQAAAAKbzR1fu3sP626fa66fe4/AAAAPx4EAAAAAAAAAWUBAABUAAAADJTwRlPn7D+tun2uun3uPwAAAD8uBAAAAAAAAAFmAQAAVAAAABC5rBgo4ew/rbp9rrp97j8AAAA/LgQAAAAAAAABZwEAAFQAAAAWAyW80dTsP81ghc5ghe4/AAAAPz0EAAAAAAAAAWgBAABUAAAAGSjhjabO7D/NYIXOYIXuPwAAAD9NBAAAAAAAAAFpAQAAVAAAABxNnV97yOw/zWCFzmCF7j8AAAA/TQQAAAAAAAABagEAAFQAAAAfclkxUMLsP+wGje4Gje4/AAAAP10EAAAAAAAAAWsBAABUAAAAKeGNps6v7D/sBo3uBo3uPwAAAD9sBAAAAAAAAAFsAQAAVAAAACsGSnijqew/LVOcLlOc7j8AAAA/bAQAAAAAAAABbQEAAFQAAAAvKwZKeKPsPy1TnC5TnO4/AAAAP3wEAAAAAAAAAW4BAABUAAAANXV+7SGX7D9M+aNO+aPuPwAAAD98BAAAAAAAAAFvAQAAVAAAADeaOr/2kOw/TPmjTvmj7j8AAAA/iwQAAAAAAAABcAEAAFQAAAA+5LJioITsP22fq26fq+4/AAAAP4sEAAAAAAAAAXEBAABUAAAAQQlvNHV+7D9tn6tun6vuPwAAAD+bBAAAAAAAAAFyAQAAVAAAAEp4o6nza+w/jUWzjkWz7j8AAAA/mwQAAAAAAAABcwEAAFQAAABOnV97yGXsP41Fs45Fs+4/AAAAP6sEAAAAAAAAAXQBAABUAAAAUMIbTZ1f7D+NRbOORbPuPwAAAD+6BAAAAAAAAAF1AQAAVAAAAFDCG02dX+w/rOu6ruu67j8AAAA/2gQAAAAAAAABdgEAAFQAAABQwhtNnV/sP82Rws6Rwu4/AAAAP+kEAAAAAAAAAXcBAABUAAAAVOfXHnJZ7D/NkcLOkcLuPwAAAD/pBAAAAAAAAAF4AQAAVAAAAFYMlPBGU+w/7TfK7jfK7j8AAAA/+QQAAAAAAAABeQEAAFQAAABaMVDCG03sP+03yu43yu4/AAAAPwgFAAAAAAAAAXoBAABUAAAAXVYMlPBG7D8O3tEO3tHuPwAAAD8YBQAAAAAAAAF7AQAAVAAAAGB7yGXFQOw/Dt7RDt7R7j8AAAA/KAUAAAAAAAABfAEAAFQAAABjoIQ3mjrsPw7e0Q7e0e4/AAAAPzcFAAAAAAAAAX0BAABUAAAAY6CEN5o67D8thNkuhNnuPwAAAD83BQAAAAAAAAF+AQAAVAAAAGOghDeaOuw/TSrhTirh7j8AAAA/VwUAAAAAAAABfwEAAFQAAABmxUAJbzTsP00q4U4q4e4/AAAAP7QFAAAAAAAAAYABAABUAAAAc1kxUMIb7D9u0Ohu0OjuPwAAAD/UBQAAAAAAAAGBAQAAVAAAAHNZMVDCG+w/TSrhTirh7j8AAAA/jwYAAAAAAAABggEAAFQAAAB1fu0hlxXsP00q4U4q4e4/AAAAP58GAAAAAAAAAYMBAABUAAAAeaOp82sP7D9NKuFOKuHuPwAAAD/dBgAAAAAAAAGEAQAAVAAAAH/tIZcVA+w/TSrhTirh7j8AAAA/SAcAAAAAAAABhQEAAFQAAACCEt5o6vzrP00q4U4q4e4/AAAAP0gHAAAAAAAAAYYBAABUAAAAiFxWDJTw6z9NKuFOKuHuPwAAAD9YBwAAAAAAAAGHAQAAVAAAAIuBEt5o6us/TSrhTirh7j8AAAA/WAcAAAAAAAABiAEAAFQAAACOps6vPeTrP00q4U4q4e4/AAAAP2cHAAAAAAAAAYkBAABUAAAAksuKgRLe6z9NKuFOKuHuPwAAAD9nBwAAAAAAAAGKAQAAVAAAAJTwRlPn1+s/TSrhTirh7j8AAAA/dwcAAAAAAAABiwEAAFQAAACYFQMlvNHrP00q4U4q4e4/AAAAP5YHAAAAAAAAAYwBAABUAAAAnl97yGXF6z9NKuFOKuHuPwAAAD+WBwAAAAAAAAGNAQAAVAAAAJ5fe8hlxes/LYTZLoTZ7j8AAAA/DQkAAAAAAAABjgEAAFQAAAChhDeaOr/rPy2E2S6E2e4/AAAAPx0JAAAAAAAAAY8BAABUAAAAoYQ3mjq/6z8O3tEO3tHuPwAAAD8dCQAAAAAAAAGQAQAAVAAAAHvIZcVACew/S9M0TdM07T8AAAA/AAAAAAAAAAABkQEAAFQAAAB5o6nzaw/sP0vTNE3TNO0/AAAAP14AAAAAAAAAAZIBAABUAAAAc1kxUMIb7D9L0zRN0zTtPwAAAD9eAAAAAAAAAAGTAQAAVAAAAGnq/NpDLuw/bHk8bXk87T8AAAA/bgAAAAAAAAABlAEAAFQAAABdVgyU8EbsP4sfRI0fRO0/AAAAP24AAAAAAAAAAZUBAABUAAAATp1fe8hl7D+rxUutxUvtPwAAAD99AAAAAAAAAAGWAQAAVAAAAD7ksmKghOw/zGtTzWtT7T8AAAA/fQAAAAAAAAABlwEAAFQAAAAp4Y2mzq/sP8xrU81rU+0/AAAAP40AAAAAAAAAAZgBAABUAAAAELmsGCjh7D/sEVvtEVvtPwAAAD+NAAAAAAAAAAGZAQAAVAAAAPeQy4qBEu0/7BFb7RFb7T8AAAA/nAAAAAAAAAABmgEAAFQAAADS1Pm1h1ztP+wRW+0RW+0/AAAAP5wAAAAAAAAAAZsBAABUAAAArRgo4Y2m7T8MuGINuGLtPwAAAD+sAAAAAAAAAAGcAQAAVAAAAIU3mjq/9u0/DLhiDbhi7T8AAAA/rAAAAAAAAAABnQEAAFQAAABaMVDCG03uP6vFS63FS+0/AAAAP7wAAAAAAAAAAZ4BAABUAAAALysGSnij7j+LH0SNH0TtPwAAAD/LAAAAAAAAAAGfAQAAVAAAAAdKeKOp8+4/S9M0TdM07T8AAAA/ywAAAAAAAAABoAEAAFQAAADr/NpDLivvPwyHJQ2HJe0/AAAAP8sAAAAAAAAAAaEBAABUAAAAy4qBEt5o7z+slA6tlA7tPwAAAD/bAAAAAAAAAAGiAQAAVAAAALNioIQ3mu8/K/zvLPzv7D8AAAA/2wAAAAAAAAABowEAAFQAAAChhDeaOr/vPwtW6AxW6Ow/AAAAP+sAAAAAAAAAAaQBAABUAAAAlfBGU+fX7z/sr+Dsr+DsPwAAAD/rAAAAAAAAAAGlAQAAVAAAAI+mzq895O8/q2PRrGPR7D8AAAA/aAEAAAAAAAABpgEAAFQAAACr82sPuazvP4u9yYy9yew/AAAAP2gBAAAAAAAAAacBAABUAAAAt4dcVgyU7z9LcbpMcbrsPwAAAD9oAQAAAAAAAAGoAQAAVAAAAL/2kMuKge8/K8uyLMuy7D8AAAA/dwEAAAAAAAABqQEAAFQAAADJZcVACW/vPwslqwwlq+w/AAAAP3cBAAAAAAAAAaoBAABUAAAAy4qBEt5o7z8LJasMJavsPwAAAD+HAQAAAAAAAAGrAQAAVAAAABPeaOr82u4/i4yMjIyM7D8AAAA/AAAAAAAAAAABrAEAAFQAAAAXAyW80dTuP6sylKwylOw/AAAAPwAAAAAAAAAAAa0BAABUAAAAHU2dX3vI7j/L2JvM2JvsPwAAAD8PAAAAAAAAAAGuAQAAVAAAACOXFQMlvO4/CyWrDCWr7D8AAAA/DwAAAAAAAAABrwEAAFQAAAAp4Y2mzq/uPyvLsizLsuw/AAAAPx8AAAAAAAAAAbABAABUAAAALysGSnij7j9rF8JsF8LsPwAAAD8fAAAAAAAAAAGxAQAAVAAAADeaOr/2kO4/i73JjL3J7D8AAAA/LwAAAAAAAAABsgEAAFQAAABDLisGSnjuP8sJ2cwJ2ew/AAAAPy8AAAAAAAAAAbMBAABUAAAATp1fe8hl7j/sr+Dsr+DsPwAAAD8+AAAAAAAAAAG0AQAAVAAAAFYMlPBGU+4/K/zvLPzv7D8AAAA/PgAAAAAAAAABtQEAAFQAAABge8hlxUDuPyv87yz87+w/AAAAP04AAAAAAAAAAbYBAABUAAAAbzR1fu0h7j9MovdMovfsPwAAAD9dAAAAAAAAAAG3AQAAVAAAAIIS3mjq/O0/i+4Gje4G7T8AAAA/XQAAAAAAAAABuAEAAFQAAACMgRLeaOrtP4vuBo3uBu0/AAAAP20AAAAAAAAAAbkBAABUAAAAlPBGU+fX7T+L7gaN7gbtPwAAAD9tAAAAAAAAAAG6AQAAVAAAAJ5fe8hlxe0/yzoWzToW7T8AAAA/fQAAAAAAAAABuwEAAFQAAACkqfNrD7ntP8s6Fs06Fu0/AAAAP30AAAAAAAAAAbwBAABUAAAArRgo4Y2m7T/r4B3t4B3tPwAAAD+MAAAAAAAAAAG9AQAAVAAAALNioIQ3mu0/DIclDYcl7T8AAAA/jAAAAAAAAAABvgEAAFQAAAC5rBgo4Y3tPwyHJQ2HJe0/AAAAP5wAAAAAAAAAAb8BAABUAAAAuawYKOGN7T8rLS0tLS3tPwAAAD+sAAAAAAAAAAHAAQAAVAAAALmsGCjhje0/bHk8bXk87T8AAAA/MgEAAAAAAAABwQEAAFQAAAC3h1xWDJTtP6vFS63FS+0/AAAAPzIBAAAAAAAAAcIBAABUAAAAs2KghDea7T/Ma1PNa1PtPwAAAD8yAQAAAAAAAAHDAQAAVAAAAK0YKOGNpu0/LF5qLV5q7T8AAAA/QQEAAAAAAAABxAEAAFQAAACaOr/2kMvtP8yckM2ckO0/AAAAP0EBAAAAAAAAAcUBAABUAAAAjIES3mjq7T/sQpjtQpjtPwAAAD9BAQAAAAAAAAHGAQAAVAAAAHvIZcVACe4/jIG+jYG+7T8AAAA/UQEAAAAAAAABxwEAAFQAAABmxUAJbzTuPy3A5C3A5O0/AAAAP2ABAAAAAAAAAcgBAABUAAAAVOfXHnJZ7j/tpBLupBLuPwAAAD9gAQAAAAAAAAHJAQAAVAAAAEMuKwZKeO4/TZcpTpcp7j8AAAA/cAEAAAAAAAABygEAAFQAAAA7v/aQy4ruP8wvSM4vSO4/AAAAP3ABAAAAAAAAAcsBAABUAAAALysGSnij7j8sIl8uIl/uPwAAAD+AAQAAAAAAAAHMAQAAVAAAACW80dT5te4/jBR2jhR27j8AAAA/gAEAAAAAAAABzQEAAFQAAAAjlxUDJbzuP+wGje4Gje4/AAAAP48BAAAAAAAAAc4BAABUAAAAHU2dX3vI7j8tU5wuU5zuPwAAAD+PAQAAAAAAAAHPAQAAVAAAABcDJbzR1O4/bZ+rbp+r7j8AAAA/nwEAAAAAAAAB0AEAAFQAAAAT3mjq/NruP6zruq7ruu4/AAAAP58BAAAAAAAAAdEBAABUAAAADZTwRlPn7j+s67qu67ruPwAAAD+vAQAAAAAAAAHSAQAAVAAAAAlvNHV+7e4/zZHCzpHC7j8AAAA/rwEAAAAAAAAB0wEAAFQAAAAHSnijqfPuP+03yu43yu4/AAAAP74BAAAAAAAAAdQBAABUAAAA////////7j8O3tEO3tHuPwAAAD++AQAAAAAAAAHVAQAAVAAAAP///////+4/LYTZLoTZ7j8AAAA/zgEAAAAAAAAB1gEAAFQAAAD5tYdcVgzvPy2E2S6E2e4/AAAAP84BAAAAAAAAAdcBAABUAAAA+bWHXFYM7z9NKuFOKuHuPwAAAD/dAQAAAAAAAAHYAQAAVAAAAPeQy4qBEu8/TSrhTirh7j8AAAA/3QEAAAAAAAAB2QEAAFQAAADzaw+5rBjvP27Q6G7Q6O4/AAAAP+0BAAAAAAAAAdoBAABUAAAA8UZT59ce7z+NdvCOdvDuPwAAAD/9AQAAAAAAAAHbAQAAVAAAAHijqfNrD9M/2ZD+2ZD+yT8AAAA/AAAAAAAAAAAB3AEAAFQAAAB4o6nzaw/TP1kpHVopHco/AAAAPw8AAAAAAAAAAd0BAABUAAAAZsVACW800z9ZKR1aKR3KPwAAAD+cAAAAAAAAAAHeAQAAVAAAAFPn1x5yWdM/WSkdWikdyj8AAAA/nAAAAAAAAAAB3wEAAFQAAAA1dX7tIZfTP1kpHVopHco/AAAAP5wAAAAAAAAAAeABAABUAAAACm80dX7t0z9ZKR1aKR3KPwAAAD+sAAAAAAAAAAHhAQAAVAAAANkeclkxUNQ/WSkdWikdyj8AAAA/uwAAAAAAAAAB4gEAAFQAAAChhDeaOr/UP1kpHVopHco/AAAAP7sAAAAAAAAAAeMBAABUAAAAbzR1fu0h1T9ZKR1aKR3KPwAAAD/LAAAAAAAAAAHkAQAAVAAAAD7ksmKghNU/WSkdWikdyj8AAAA/ywAAAAAAAAAB5QEAAFQAAAAT3mjq/NrVP1kpHVopHco/AAAAP9oAAAAAAAAAAeYBAABUAAAA9GsPuawY1j9ZKR1aKR3KPwAAAD/aAAAAAAAAAAHnAQAAVAAAAM+vPeSyYtY/2cE72sE7yj8AAAA/6gAAAAAAAAAB6AEAAFQAAACwPeSyYqDWP9nBO9rBO8o/AAAAP+oAAAAAAAAAAekBAABUAAAAnV97yGXF1j/ZwTvawTvKPwAAAD/6AAAAAAAAAAHqAQAAVAAAAIU3mjq/9tY/2cE72sE7yj8AAAA/+gAAAAAAAAAB6wEAAFQAAABsD7msGCjXP1kpHVopHco/AAAAPwkBAAAAAAAAAewBAABUAAAAU+fXHnJZ1z9ZKR1aKR3KPwAAAD8ZAQAAAAAAAAHtAQAAVAAAAEdT59cectc/2ZD+2ZD+yT8AAAA/GQEAAAAAAAAB7gEAAFQAAAA6v/aQy4rXP9mQ/tmQ/sk/AAAAPxkBAAAAAAAAAe8BAABUAAAANHV+7SGX1z/ZkP7ZkP7JPwAAAD8pAQAAAAAAAAHwAQAAVAAAAC8rBkp4o9c/WfjfWfjfyT8AAAA/KQEAAAAAAAAB8QEAAFQAAAAp4Y2mzq/XP1n431n438k/AAAAPzgBAAAAAAAAAfIBAABUAAAAI5cVAyW81z9Z+N9Z+N/JPwAAAD9IAQAAAAAAAAHzAQAAVAAAABC5rBgo4dc/WfjfWfjfyT8AAAA/SAEAAAAAAAAB9AEAAFQAAAD+2kMuKwbYP9lfwdlfwck/AAAAP1cBAAAAAAAAAfUBAABUAAAA2R5yWTFQ2D/ZX8HZX8HJPwAAAD9XAQAAAAAAAAH2AQAAVAAAALqsGCjhjdg/2V/B2V/ByT8AAAA/ZwEAAAAAAAAB9wEAAFQAAACIXFYMlPDYP9lfwdlfwck/AAAAP2cBAAAAAAAAAfgBAABUAAAAXVYMlPBG2T/ZX8HZX8HJPwAAAD93AQAAAAAAAAH5AQAAVAAAADJQwhtNndk/WfjfWfjfyT8AAAA/dwEAAAAAAAAB+gEAAFQAAAANlPBGU+fZP9mQ/tmQ/sk/AAAAP4YBAAAAAAAAAfsBAABUAAAA6Nceclkx2j/ZwTvawTvKPwAAAD+WAQAAAAAAAAH8AQAAVAAAANtDLisGSto/2cE72sE7yj8AAAA/lgEAAAAAAAAB/QEAAFQAAADJZcVACW/aP9nBO9rBO8o/AAAAP5YBAAAAAAAAAf4BAABUAAAAvNHU+bWH2j9ZWlpaWlrKPwAAAD+mAQAAAAAAAAH/AQAAVAAAALA95LJioNo/WVpaWlpayj8AAAA/XwIAAAAAAAABAAIAAFQAAACq82sPuazaP1laWlpaWso/AAAAP28CAAAAAAAAAQECAABUAAAApKnzaw+52j9ZWlpaWlrKPwAAAD9vAgAAAAAAAAECAgAAVAAAAJcVAyW80do/WVpaWlpayj8AAAA/fwIAAAAAAAABAwIAAFQAAACRy4qBEt7aP9nBO9rBO8o/AAAAP38CAAAAAAAAAQQCAABUAAAAi4ES3mjq2j/ZwTvawTvKPwAAAD+OAgAAAAAAAAEFAgAAVAAAAIU3mjq/9to/2cE72sE7yj8AAAA/jgIAAAAAAAABBgIAAFQAAAAQuawYKOHfP1nHolnHosk/AAAAPwAAAAAAAAAAAQcCAABUAAAAc1kxUMIb4D9Zx6JZx6LJPwAAAD9nAAAAAAAAAAEIAgAAVAAAAF1WDJTwRuA/WceiWceiyT8AAAA/ZwAAAAAAAAABCQIAAFQAAABHU+fXHnLgP1nHolnHosk/AAAAP4YAAAAAAAAAAQoCAABUAAAA9GsPuawY4T/Y/UbZ/UbJPwAAAD+GAAAAAAAAAAELAgAAVAAAANgeclkxUOE/WGUoWWUoyT8AAAA/lgAAAAAAAAABDAIAAFQAAAC3h1xWDJThP1hlKFllKMk/AAAAP5YAAAAAAAAAAQ0CAABUAAAAmjq/9pDL4T9YZShZZSjJPwAAAD+lAAAAAAAAAAEOAgAAVAAAAIES3mjq/OE/WGUoWWUoyT8AAAA/pQAAAAAAAAABDwIAAFQAAABsD7msGCjiP1hlKFllKMk/AAAAP7UAAAAAAAAAARACAABUAAAAVgyU8EZT4j/ZzAnZzAnJPwAAAD+1AAAAAAAAAAERAgAAVAAAAEdT59cecuI/2cwJ2cwJyT8AAAA/xAAAAAAAAAABEgIAAFQAAAAxUMIbTZ3iP9nMCdnMCck/AAAAP8QAAAAAAAAAARMCAABUAAAAHE2dX3vI4j9YZShZZSjJPwAAAD/UAAAAAAAAAAEUAgAAVAAAAAZKeKOp8+I/WGUoWWUoyT8AAAA/1AAAAAAAAAABFQIAAFQAAAD0aw+5rBjjP9j9Rtn9Rsk/AAAAP+QAAAAAAAAAARYCAABUAAAA4o2mzq894z/Y/UbZ/UbJPwAAAD/kAAAAAAAAAAEXAgAAVAAAAMyKgRLeaOM/2P1G2f1GyT8AAAA/8wAAAAAAAAABGAIAAFQAAAC90dT5tYfjP1mWZVmWZck/AAAAPwMBAAAAAAAAARkCAABUAAAAjqbOrz3k4z9ZlmVZlmXJPwAAAD8DAQAAAAAAAAEaAgAAVAAAAHmjqfNrD+Q/WZZlWZZlyT8AAAA/EwEAAAAAAAABGwIAAFQAAABge8hlxUDkP1mWZVmWZck/AAAAPxMBAAAAAAAAARwCAABUAAAAUMIbTZ1f5D/Y/UbZ/UbJPwAAAD8iAQAAAAAAAAEdAgAAVAAAADFQwhtNneQ/2P1G2f1GyT8AAAA/IgEAAAAAAAABHgIAAFQAAAAfclkxUMLkP9j9Rtn9Rsk/AAAAPzIBAAAAAAAAAR8CAABUAAAACm80dX7t5D/Y/UbZ/UbJPwAAAD9RAQAAAAAAAAEgAgAAVAAAAOSyYqCEN+U/2P1G2f1GyT8AAAA/UQEAAAAAAAABIQIAAFQAAADS1Pm1h1zlP9j9Rtn9Rsk/AAAAP3ABAAAAAAAAASICAABUAAAAsD3ksmKg5T/Y/UbZ/UbJPwAAAD9wAQAAAAAAAAEjAgAAVAAAAKSp82sPueU/2P1G2f1GyT8AAAA/cAEAAAAAAAABJAIAAFQAAACYFQMlvNHlP9j9Rtn9Rsk/AAAAP4ABAAAAAAAAASUCAABUAAAAjqbOrz3k5T/Y/UbZ/UbJPwAAAD+QAQAAAAAAAAEmAgAAVAAAAHNZMVDCG+Y/2P1G2f1GyT8AAAA/nwEAAAAAAAABJwIAAFQAAABsD7msGCjmP9j9Rtn9Rsk/AAAAP68BAAAAAAAAASgCAABUAAAAYHvIZcVA5j/Y/UbZ/UbJPwAAAD+vAQAAAAAAAAEpAgAAVAAAAFTn1x5yWeY/2P1G2f1GyT8AAAA/zgEAAAAAAAABKgIAAFQAAAAvKwZKeKPmP1mWZVmWZck/AAAAP94BAAAAAAAAASsCAABUAAAAAyW80dT55j9Zx6JZx6LJPwAAAD/eAQAAAAAAAAEsAgAAVAAAAO4hlxUDJec/WfjfWfjfyT8AAAA/3gEAAAAAAAABLQIAAFQAAADPrz3ksmLnP9mQ/tmQ/sk/AAAAP+0BAAAAAAAAAS4CAABUAAAAv/aQy4qB5z/ZkP7ZkP7JPwAAAD/9AQAAAAAAAAEvAgAAVAAAAKrzaw+5rOc/2cE72sE7yj8AAAA//QEAAAAAAAABMAIAAFQAAACYFQMlvNHnP9nBO9rBO8o/AAAAPw0CAAAAAAAAATECAABUAAAAi4ES3mjq5z/ZwTvawTvKPwAAAD8NAgAAAAAAAAEyAgAAVAAAAHvIZcVACeg/2cE72sE7yj8AAAA/HAIAAAAAAAABMwIAAFQAAAB5o6nzaw/oP9nBO9rBO8o/AAAAPxwCAAAAAAAAATQCAABUAAAAdX7tIZcV6D/ZwTvawTvKPwAAAD8sAgAAAAAAAAE1AgAAVAAAAHNZMVDCG+g/2cE72sE7yj8AAAA/OwIAAAAAAAABNgIAAFQAAABvNHV+7SHoP9nBO9rBO8o/AAAAPyYDAAAAAAAAATcCAABUAAAAY6CEN5o66D/ZwTvawTvKPwAAAD81AwAAAAAAAAE4AgAAVAAAAFTn1x5yWeg/2cE72sE7yj8AAAA/NQMAAAAAAAABOQIAAFQAAABHU+fXHnLoP1laWlpaWso/AAAAPzUDAAAAAAAAAToCAABUAAAAN5o6v/aQ6D9ZWlpaWlrKPwAAAD9FAwAAAAAAAAE7AgAAVAAAACnhjabOr+g/2vJ42vJ4yj8AAAA/VQMAAAAAAAABPAIAAFQAAAAfclkxUMLoP9ryeNryeMo/AAAAP1UDAAAAAAAAAT0CAABUAAAAHE2dX3vI6D/a8nja8njKPwAAAD9kAwAAAAAAAAE+AgAAVAAAABYDJbzR1Og/2vJ42vJ4yj8AAAA/ZAMAAAAAAAABPwIAAFQAAAAQuawYKOHoP9ryeNryeMo/AAAAP3QDAAAAAAAAAUACAABUAAAACm80dX7t6D/a8nja8njKPwAAAD90AwAAAAAAAAFBAgAAVAAAAAMlvNHU+eg/2vJ42vJ4yj8AAAA/hAMAAAAAAAABQgIAAFQAAAAilxUDJbzoP9nBO9rBO8o/AAAAP5IGAAAAAAAAAUMCAABUAAAAps6vPeSyzj9AEARBEAThPwAAAD8AAAAAAAAAAAFEAgAAVAAAAKbOrz3kss4/YLYLYbYL4T8AAAA/XgAAAAAAAAABRQIAAFQAAACEEt5o6vzOP2C2C2G2C+E/AAAAP20AAAAAAAAAAUYCAABUAAAAUsIbTZ1fzz+AXBOBXBPhPwAAAD9tAAAAAAAAAAFHAgAAVAAAAPeQy4qBEtA/oAIboQIb4T8AAAA/bQAAAAAAAAABSAIAAFQAAADA9pDLioHQP8CoIsGoIuE/AAAAP30AAAAAAAAAAUkCAABUAAAAaer82kMu0T/gTirhTirhPwAAAD+NAAAAAAAAAAFKAgAAVAAAAB9yWTFQwtE/QUFBQUFB4T8AAAA/jQAAAAAAAAABSwIAAFQAAADJZcVACW/SP2DnSGHnSOE/AAAAP40AAAAAAAAAAUwCAABUAAAAclkxUMIb0z9g50hh50jhPwAAAD+cAAAAAAAAAAFNAgAAVAAAACnhjabOr9M/gI1QgY1Q4T8AAAA/nAAAAAAAAAABTgIAAFQAAADZHnJZMVDUP6EzWKEzWOE/AAAAP6wAAAAAAAAAAU8CAABUAAAAiFxWDJTw1D/A2V/B2V/hPwAAAD+7AAAAAAAAAAFQAgAAVAAAAEQuKwZKeNU/wNlfwdlf4T8AAAA/uwAAAAAAAAABUQIAAFQAAAD6tYdcVgzWP8DZX8HZX+E/AAAAP7sAAAAAAAAAAVICAABUAAAAsD3ksmKg1j/A2V/B2V/hPwAAAD/LAAAAAAAAAAFTAgAAVAAAAHijqfNrD9c/wNlfwdlf4T8AAAA/2wAAAAAAAAABVAIAAFQAAAAvKwZKeKPXP8DZX8HZX+E/AAAAP9sAAAAAAAAAAVUCAABUAAAA5bJioIQ32D/A2V/B2V/hPwAAAD/qAAAAAAAAAAFWAgAAVAAAAJs6v/aQy9g/wNlfwdlf4T8AAAA/6gAAAAAAAAABVwIAAFQAAABdVgyU8EbZP8DZX8HZX+E/AAAAP/oAAAAAAAAAAVgCAABUAAAAH3JZMVDC2T/A2V/B2V/hPwAAAD/6AAAAAAAAAAFZAgAAVAAAAO4hlxUDJdo/wNlfwdlf4T8AAAA/CgEAAAAAAAABWgIAAFQAAADCG02dX3vaP8DZX8HZX+E/AAAAPwoBAAAAAAAAAVsCAABUAAAAnV97yGXF2j/A2V/B2V/hPwAAAD8ZAQAAAAAAAAFcAgAAVAAAAHJZMVDCG9s/wNlfwdlf4T8AAAA/GQEAAAAAAAABXQIAAFQAAABNnV97yGXbP6EzWKEzWOE/AAAAPykBAAAAAAAAAV4CAABUAAAALisGSnij2z+AjVCBjVDhPwAAAD8pAQAAAAAAAAFfAgAAVAAAAB1NnV97yNs/YOdIYedI4T8AAAA/OAEAAAAAAAABYAIAAFQAAAAEJbzR1PnbP2DnSGHnSOE/AAAAPzgBAAAAAAAAAWECAABUAAAA/tpDLisG3D9g50hh50jhPwAAAD9IAQAAAAAAAAFiAgAAVAAAAP7aQy4rBtw/QUFBQUFB4T8AAAA/hwEAAAAAAAABYwIAAFQAAAD4kMuKgRLcP0FBQUFBQeE/AAAAP3ECAAAAAAAAAWQCAABUAAAA9WsPuawYqD+EMNuFMNvlPwAAAD8AAAAAAAAAAAFlAgAAVAAAAP3aQy4rBqo/hDDbhTDb5T8AAAA/nAAAAAAAAAABZgIAAFQAAAClqfNrD7msP4Qw24Uw2+U/AAAAP6wAAAAAAAAAAWcCAABUAAAAqvNrD7mssD+k1uKl1uLlPwAAAD+7AAAAAAAAAAFoAgAAVAAAAIIS3mjq/LI/xXzqxXzq5T8AAAA/uwAAAAAAAAABaQIAAFQAAABaMVDCG021P8V86sV86uU/AAAAP8sAAAAAAAAAAWoCAABUAAAA6NceclkxuD/kIvLlIvLlPwAAAD/LAAAAAAAAAAFrAgAAVAAAAKjOrz3ksro/5CLy5SLy5T8AAAA/2wAAAAAAAAABbAIAAFQAAACA7SGXFQO9P+Qi8uUi8uU/AAAAP+oAAAAAAAAAAW0CAABUAAAApKnzaw+5wD/kIvLlIvLlPwAAAD/6AAAAAAAAAAFuAgAAVAAAAH/tIZcVA8E/xXzqxXzq5T8AAAA/+gAAAAAAAAABbwIAAFQAAABzWTFQwhvBP8V86sV86uU/AAAAPwoBAAAAAAAAAXACAABUAAAAZ8VACW80wT/FfOrFfOrlPwAAAD8KAQAAAAAAAAFxAgAAVAAAAGfFQAlvNME/pNbipdbi5T8AAAA/GQEAAAAAAAABcgIAAFQAAAC0YqCEN5qyPwr/Owv/O+s/AAAAPwAAAAAAAAAAAXMCAABUAAAAtGKghDeasj8ppUMrpUPrPwAAAD99AAAAAAAAAAF0AgAAVAAAAJo6v/aQy7I/KaVDK6VD6z8AAAA/nQAAAAAAAAABdQIAAFQAAACCEt5o6vyyPymlQyulQ+s/AAAAP6wAAAAAAAAAAXYCAABUAAAAUMIbTZ1fsz8ppUMrpUPrPwAAAD+sAAAAAAAAAAF3AgAAVAAAACByWTFQwrM/SktLS0tL6z8AAAA/vAAAAAAAAAABeAIAAFQAAACkqfNrD7m0P0pLS0tLS+s/AAAAP7wAAAAAAAAAAXkCAABUAAAAELmsGCjhtT9KS0tLS0vrPwAAAD/LAAAAAAAAAAF6AgAAVAAAAEp4o6nza7c/avFSa/FS6z8AAAA/ywAAAAAAAAABewIAAFQAAACGN5o6v/a4P2rxUmvxUus/AAAAP9sAAAAAAAAAAXwCAABUAAAA2h5yWTFQuj9q8VJr8VLrPwAAAD/bAAAAAAAAAAF9AgAAVAAAAEYuKwZKeLs/avFSa/FS6z8AAAA/6wAAAAAAAAABfgIAAFQAAACIXFYMlPC+PymlQyulQ+s/AAAAP/oAAAAAAAAAAX8CAABUAAAAJrzR1Pm1vz8ppUMrpUPrPwAAAD8KAQAAAAAAAAGAAgAAVAAAAO0hlxUDJcA/Cv87C/876z8AAAA/GgEAAAAAAAABgQIAAFQAAADJZcVACW/APwr/Owv/O+s/AAAAPxoBAAAAAAAAAYICAABUAAAApKnzaw+5wD/qWDTrWDTrPwAAAD85AQAAAAAAAAGDAgAAVAAAAKSp82sPucA/ybIsy7Is6z8AAAA/OQEAAAAAAAABhAIAAFQAAACYFQMlvNHAP8myLMuyLOs/AAAAP0gBAAAAAAAAAYUCAABUAAAAf+0hlxUDwT/JsizLsizrPwAAAD9IAQAAAAAAAAGGAgAAVAAAAGfFQAlvNME/ybIsy7Is6z8AAAA/WAEAAAAAAAABhwIAAFQAAABOnV97yGXBP8myLMuyLOs/AAAAP1gBAAAAAAAAAYgCAABUAAAANXV+7SGXwT+qDCWrDCXrPwAAAD9oAQAAAAAAAAGJAgAAVAAAAPeQy4qBEsI/acAVa8AV6z8AAAA/dwEAAAAAAAABigIAAFQAAADr/NpDLivCP2nAFWvAFes/AAAAP4cBAAAAAAAAAYsCAABUAAAA6/zaQy4rwj9KGg5LGg7rPwAAAD+DAgAAAAAAAAGMAgAAVAAAAGbFQAlvNNM/iA9xiQ9x6T8AAAA/AAAAAAAAAAABjQIAAFQAAABZMVDCG03TP4gPcYkPcek/AAAAP04AAAAAAAAAAY4CAABUAAAAO7/2kMuK0z+ID3GJD3HpPwAAAD9eAAAAAAAAAAGPAgAAVAAAABC5rBgo4dM/iA9xiQ9x6T8AAAA/XgAAAAAAAAABkAIAAFQAAADS1Pm1h1zUP4gPcYkPcek/AAAAP24AAAAAAAAAAZECAABUAAAAlfBGU+fX1D+ID3GJD3HpPwAAAD9xAAAAAAAAAAGSAgAAVAAAAFcMlPBGU9U/iA9xiQ9x6T8AAAA/gAAAAAAAAAABkwIAAFQAAAANlPBGU+fVP4gPcYkPcek/AAAAP4AAAAAAAAAAAZQCAABUAAAAyWXFQAlv1j+ID3GJD3HpPwAAAD+QAAAAAAAAAAGVAgAAVAAAAH7tIZcVA9c/iA9xiQ9x6T8AAAA/kAAAAAAAAAABlgIAAFQAAAA0dX7tIZfXP4gPcYkPcek/AAAAP6AAAAAAAAAAAZcCAABUAAAA/tpDLisG2D+ID3GJD3HpPwAAAD+gAAAAAAAAAAGYAgAAVAAAAMyKgRLeaNg/iA9xiQ9x6T8AAAA/rwAAAAAAAAABmQIAAFQAAAChhDeaOr/YP4gPcYkPcek/AAAAP68AAAAAAAAAAZoCAABUAAAAfMhlxUAJ2T+ID3GJD3HpPwAAAD+/AAAAAAAAAAGbAgAAVAAAAF1WDJTwRtk/iA9xiQ9x6T8AAAA/vwAAAAAAAAABnAIAAFQAAAA+5LJioITZP4gPcYkPcek/AAAAP84AAAAAAAAAAZ0CAABUAAAAJbzR1Pm12T+ID3GJD3HpPwAAAD/OAAAAAAAAAAGeAgAAVAAAABPeaOr82tk/iA9xiQ9x6T8AAAA/3gAAAAAAAAABnwIAAFQAAAD6tYdcVgzaP4gPcYkPcek/AAAAP+4AAAAAAAAAAaACAABUAAAA6Nceclkx2j9oaWlpaWnpPwAAAD/uAAAAAAAAAAGhAgAAVAAAALzR1Pm1h9o/SMNhScNh6T8AAAA//QAAAAAAAAABogIAAFQAAABsD7msGCjbPwh3Ugl3Uuk/AAAAP/0AAAAAAAAAAaMCAABUAAAANHV+7SGX2z/o0Erp0ErpPwAAAD8NAQAAAAAAAAGkAgAAVAAAAPiQy4qBEtw/iN4zid4z6T8AAAA/DQEAAAAAAAABpQIAAFQAAAC0YqCEN5rcP2g4LGk4LOk/AAAAPx0BAAAAAAAAAaYCAABUAAAAfMhlxUAJ3T8o7Bwp7BzpPwAAAD8sAQAAAAAAAAGnAgAAVAAAAD7ksmKghN0/B0YVCUYV6T8AAAA/LAEAAAAAAAABqAIAAFQAAAAAAAAAAADePwdGFQlGFek/AAAAPzwBAAAAAAAAAakCAABUAAAAzq895LJi3j/nnw3pnw3pPwAAAD88AQAAAAAAAAGqAgAAVAAAAJ5fe8hlxd4/558N6Z8N6T8AAAA/SwEAAAAAAAABqwIAAFQAAAByWTFQwhvfP+efDemfDek/AAAAP0sBAAAAAAAAAawCAABUAAAAQAlvNHV+3z/nnw3pnw3pPwAAAD9bAQAAAAAAAAGtAgAAVAAAAC4rBkp4o98/558N6Z8N6T8AAAA/WwEAAAAAAAABrgIAAFQAAAAWAyW80dTfP+efDemfDek/AAAAP2sBAAAAAAAAAa8CAABUAAAABCW80dT53z/nnw3pnw3pPwAAAD9rAQAAAAAAAAGwAgAAVAAAAHzIZcVACeA/558N6Z8N6T8AAAA/awEAAAAAAAABsQIAAFQAAAB2fu0hlxXgP+efDemfDek/AAAAP3oBAAAAAAAAAbICAABUAAAAbA+5rBgo4D8HRhUJRhXpPwAAAD+KAQAAAAAAAAGzAgAAVAAAAGbFQAlvNOA/B0YVCUYV6T8AAAA/igEAAAAAAAABtAIAAFQAAABjoIQ3mjrgPwdGFQlGFek/AAAAP5oBAAAAAAAAAbUCAABUAAAAXVYMlPBG4D8HRhUJRhXpPwAAAD+aAQAAAAAAAAG2AgAAVAAAAFTn1x5yWeA/B0YVCUYV6T8AAAA/qQEAAAAAAAABtwIAAFQAAABNnV97yGXgPwdGFQlGFek/AAAAP6kBAAAAAAAAAbgCAABUAAAAQQlvNHV+4D8HRhUJRhXpPwAAAD+5AQAAAAAAAAG5AgAAVAAAADV1fu0hl+A/KOwcKewc6T8AAAA/uQEAAAAAAAABugIAAFQAAAAo4Y2mzq/gP0eSJEmSJOk/AAAAP8gBAAAAAAAAAbsCAABUAAAAHE2dX3vI4D9oOCxpOCzpPwAAAD/IAQAAAAAAAAG8AgAAVAAAAAyU8EZT5+A/qIQ7qYQ76T8AAAA/2AEAAAAAAAABvQIAAFQAAAD92kMuKwbhP6iEO6mEO+k/AAAAP9gBAAAAAAAAAb4CAABUAAAA9GsPuawY4T+ohDuphDvpPwAAAD/oAQAAAAAAAAG/AgAAVAAAAOSyYqCEN+E/qIQ7qYQ76T8AAAA/6AEAAAAAAAABwAIAAFQAAADS1Pm1h1zhP8gqQ8kqQ+k/AAAAP/cBAAAAAAAAAcECAABUAAAAwxtNnV974T/IKkPJKkPpPwAAAD/3AQAAAAAAAAHCAgAAVAAAALA95LJioOE/yCpDySpD6T8AAAA/BwIAAAAAAAABwwIAAFQAAACghDeaOr/hP8gqQ8kqQ+k/AAAAPxcCAAAAAAAAAcQCAABUAAAAlPBGU+fX4T/IKkPJKkPpPwAAAD8XAgAAAAAAAAHFAgAAVAAAAIuBEt5o6uE/yCpDySpD6T8AAAA/FwIAAAAAAAABxgIAAFQAAACBEt5o6vzhP8gqQ8kqQ+k/AAAAPyYCAAAAAAAAAccCAABUAAAAe8hlxUAJ4j/IKkPJKkPpPwAAAD8mAgAAAAAAAAHIAgAAVAAAAHV+7SGXFeI/yCpDySpD6T8AAAA/NgIAAAAAAAAByQIAAFQAAABvNHV+7SHiP8gqQ8kqQ+k/AAAAPzYCAAAAAAAAAcoCAABUAAAAbA+5rBgo4j/IKkPJKkPpPwAAAD+DAgAAAAAAAAHLAgAAVAAAAGnq/NpDLuI/yCpDySpD6T8AAAA/gwIAAAAAAAABzAIAAFQAAABmxUAJbzTiP8gqQ8kqQ+k/AAAAP4MCAAAAAAAAAc0CAABUAAAAY6CEN5o64j/IKkPJKkPpPwAAAD+DAgAAAAAAAAHOAgAAVAAAAFxWDJTwRuI/yCpDySpD6T8AAAA/kwIAAAAAAAABzwIAAFQAAABQwhtNnV/iP8gqQ8kqQ+k/AAAAP5MCAAAAAAAAAdACAABUAAAAPeSyYqCE4j/IKkPJKkPpPwAAAD+iAgAAAAAAAAHRAgAAVAAAAC8rBkp4o+I/yCpDySpD6T8AAAA/sgIAAAAAAAAB0gIAAFQAAAAS3mjq/NriP8gqQ8kqQ+k/AAAAP7ICAAAAAAAAAdMCAABUAAAA/dpDLisG4z/IKkPJKkPpPwAAAD+yAgAAAAAAAAHUAgAAVAAAAOSyYqCEN+M/yCpDySpD6T8AAAA/wgIAAAAAAAAB1QIAAFQAAADPrz3ksmLjP8gqQ8kqQ+k/AAAAP9ECAAAAAAAAAdYCAABUAAAAuawYKOGN4z/IKkPJKkPpPwAAAD/RAgAAAAAAAAHXAgAAVAAAAK0YKOGNpuM/yCpDySpD6T8AAAA/4QIAAAAAAAAB2AIAAFQAAACkqfNrD7njP8gqQ8kqQ+k/AAAAP+ECAAAAAAAAAdkCAABUAAAAnl97yGXF4z+ohDuphDvpPwAAAD/wAgAAAAAAAAHaAgAAVAAAAJo6v/aQy+M/qIQ7qYQ76T8AAAA/8AIAAAAAAAAB2wIAAFQAAABge8hlxUDiP0yi90yi9+w/AAAAPwAAAAAAAAAAAdwCAABUAAAAXFYMlPBG4j9MovdMovfsPwAAAD+GAAAAAAAAAAHdAgAAVAAAAFYMlPBGU+I/TKL3TKL37D8AAAA/lgAAAAAAAAAB3gIAAFQAAABKeKOp82viP0yi90yi9+w/AAAAP5YAAAAAAAAAAd8CAABUAAAAO7/2kMuK4j8r/O8s/O/sPwAAAD+lAAAAAAAAAAHgAgAAVAAAACjhjabOr+I/K/zvLPzv7D8AAAA/pQAAAAAAAAAB4QIAAFQAAAAQuawYKOHiPwtW6AxW6Ow/AAAAP7UAAAAAAAAAAeICAABUAAAA/dpDLisG4z/sr+Dsr+DsPwAAAD+1AAAAAAAAAAHjAgAAVAAAAOjXHnJZMeM/ywnZzAnZ7D8AAAA/xQAAAAAAAAAB5AIAAFQAAADS1Pm1h1zjP8sJ2cwJ2ew/AAAAP8UAAAAAAAAAAeUCAABUAAAAwxtNnV974z/LCdnMCdnsPwAAAD8yAQAAAAAAAAHmAgAAVAAAAFxWDJTwRuQ/q2PRrGPR7D8AAAA/QgEAAAAAAAAB5wIAAFQAAABWDJTwRlPkP6tj0axj0ew/AAAAP0IBAAAAAAAAAegCAABUAAAATp1fe8hl5D+rY9GsY9HsPwAAAD9RAQAAAAAAAAHpAgAAVAAAAEEJbzR1fuQ/q2PRrGPR7D8AAAA/UQEAAAAAAAAB6gIAAFQAAAA3mjq/9pDkP6tj0axj0ew/AAAAP2EBAAAAAAAAAesCAABUAAAAKwZKeKOp5D+rY9GsY9HsPwAAAD9hAQAAAAAAAAHsAgAAVAAAABgo4Y2mzuQ/q2PRrGPR7D8AAAA/cAEAAAAAAAAB7QIAAFQAAAAQuawYKOHkP6tj0axj0ew/AAAAP3ABAAAAAAAAAe4CAABUAAAABkp4o6nz5D+rY9GsY9HsPwAAAD+AAQAAAAAAAAHvAgAAVAAAAAAAAAAAAOU/q2PRrGPR7D8AAAA/gAEAAAAAAAAB8AIAAFQAAAD6tYdcVgzlP6tj0axj0ew/AAAAP58BAAAAAAAAAfECAABUAAAA8UZT59ce5T+rY9GsY9HsPwAAAD+fAQAAAAAAAAHyAgAAVAAAAO4hlxUDJeU/q2PRrGPR7D8AAAA/rwEAAAAAAAAB8wIAAFQAAADuIZcVAyXlP4u9yYy9yew/AAAAP94BAAAAAAAAAfQCAABUAAAA6/zaQy4r5T+LvcmMvcnsPwAAAD/tAQAAAAAAAAH1AgAAVAAAAOjXHnJZMeU/i73JjL3J7D8AAAA/LAIAAAAAAAAB9gIAAFQAAADksmKghDflP2sXwmwXwuw/AAAAPzwCAAAAAAAAAfcCAABUAAAA3mjq/NpD5T9rF8JsF8LsPwAAAD88AgAAAAAAAAH4AgAAVAAAANb5tYdcVuU/axfCbBfC7D8AAAA/SwIAAAAAAAAB+QIAAFQAAADJZcVACW/lP2sXwmwXwuw/AAAAP0sCAAAAAAAAAfoCAABUAAAAwxtNnV975T9rF8JsF8LsPwAAAD9bAgAAAAAAAAH7AgAAVAAAALeHXFYMlOU/axfCbBfC7D8AAAA/WwIAAAAAAAAB/AIAAFQAAACtGCjhjablP2sXwmwXwuw/AAAAP2oCAAAAAAAAAf0CAABUAAAAoIQ3mjq/5T9rF8JsF8LsPwAAAD9qAgAAAAAAAAH+AgAAVAAAAJgVAyW80eU/axfCbBfC7D8AAAA/egIAAAAAAAAB/wIAAFQAAACSy4qBEt7lP2sXwmwXwuw/AAAAP3oCAAAAAAAAAQADAABUAAAAi4ES3mjq5T9rF8JsF8LsPwAAAD+KAgAAAAAAAAEBAwAAVAAAAIhcVgyU8OU/axfCbBfC7D8AAAA/mQIAAAAAAAABAgMAAFQAAACFN5o6v/blP2sXwmwXwuw/AAAAP5kCAAAAAAAAAQMDAABUAAAAf+0hlxUD5j9rF8JsF8LsPwAAAD+ZAgAAAAAAAAEEAwAAVAAAAHmjqfNrD+Y/axfCbBfC7D8AAAA/qQIAAAAAAAABBQMAAFQAAABzWTFQwhvmP2sXwmwXwuw/AAAAP6kCAAAAAAAAAQYDAABUAAAAaer82kMu5j9rF8JsF8LsPwAAAD+pAgAAAAAAAAEHAwAAVAAAAFxWDJTwRuY/axfCbBfC7D8AAAA/uAIAAAAAAAABCAMAAFQAAABOnV97yGXmP2sXwmwXwuw/AAAAP7gCAAAAAAAAAQkDAABUAAAAN5o6v/aQ5j9rF8JsF8LsPwAAAD/IAgAAAAAAAAEKAwAAVAAAACKXFQMlvOY/axfCbBfC7D8AAAA/yAIAAAAAAAABCwMAAFQAAAAMlPBGU+fmP2sXwmwXwuw/AAAAP9cCAAAAAAAAAQwDAABUAAAA+rWHXFYM5z9rF8JsF8LsPwAAAD/XAgAAAAAAAAENAwAAVAAAAOjXHnJZMec/axfCbBfC7D8AAAA/5wIAAAAAAAABDgMAAFQAAADcQy4rBkrnP2sXwmwXwuw/AAAAP/cCAAAAAAAAAQ8DAABUAAAA0tT5tYdc5z9rF8JsF8LsPwAAAD/3AgAAAAAAAAEQAwAAVAAAAMyKgRLeaOc/axfCbBfC7D8AAAA/9wIAAAAAAAABEQMAAFQAAADJZcVACW/nP2sXwmwXwuw/AAAAPwYDAAAAAAAAARIDAABUAAAAwxtNnV975z9rF8JsF8LsPwAAAD8WAwAAAAAAAAETAwAAVAAAAL/2kMuKgec/axfCbBfC7D8AAAA/JgMAAAAAAAABFAMAAFQAAAC90dT5tYfnP2sXwmwXwuw/AAAAPzUDAAAAAAAAARUDAABUAAAAuawYKOGN5z9rF8JsF8LsPwAAAD9FAwAAAAAAAAEWAwAAVAAAALeHXFYMlOc/axfCbBfC7D8AAAA/RQMAAAAAAAABFwMAAFQAAACzYqCEN5rnP2sXwmwXwuw/AAAAP1QDAAAAAAAAARgDAABUAAAAsT3ksmKg5z9rF8JsF8LsPwAAAD9kAwAAAAAAAAEZAwAAVAAAAKfOrz3ksuc/axfCbBfC7D8AAAA/dAMAAAAAAAABGgMAAFQAAACkqfNrD7nnP2sXwmwXwuw/AAAAP5MDAAAAAAAAARsDAABUAAAAIHJZMVDCaz96kxl7kxnbPwAAAD8AAAAAAAAAAAEcAwAAVAAAAOjXHnJZMYA/ut8ou98o2z8AAAA/LwAAAAAAAAABHQMAAFQAAADQ1Pm1h1yGP7rfKLvfKNs/AAAAPy8AAAAAAAAAAR4DAABUAAAANFDCG02djz+63yi73yjbPwAAAD9eAAAAAAAAAAEfAwAAVAAAAF97yGXFQKk/epMZe5MZ2z8AAAA/bQAAAAAAAAABIAMAAFQAAADV+bWHXFasPzpHCjtHCts/AAAAP20AAAAAAAAAASEDAABUAAAAS3ijqfNrrz86Rwo7RwrbPwAAAD99AAAAAAAAAAEiAwAAVAAAANtDLisGSsQ/epMZe5MZ2z8AAAA/2wAAAAAAAAABIwMAAFQAAAAjlxUDJbzFP3qTGXuTGds/AAAAPxkBAAAAAAAAASQDAABUAAAAoIQ3mjq/yj+63yi73yjbPwAAAD8pAQAAAAAAAAElAwAAVAAAAGSghDeaOss/ut8ou98o2z8AAAA/OQEAAAAAAAABJgMAAFQAAABWDJTwRlPLP7rfKLvfKNs/AAAAP2cBAAAAAAAAAScDAABUAAAASnijqfNryz+63yi73yjbPwAAAD9nAQAAAAAAAAEoAwAAVAAAADJQwhtNncs/ut8ou98o2z8AAAA/zgIAAAAAAAABKQMAAFQAAAAMlPBGU+fLP7rfKLvfKNs/AAAAP94CAAAAAAAAASoDAABUAAAA3EMuKwZKzD+63yi73yjbPwAAAD/eAgAAAAAAAAErAwAAVAAAAIY3mjq/9sw/epMZe5MZ2z8AAAA/7gIAAAAAAAABLAMAAFQAAAAilxUDJbzNPzpHCjtHCts/AAAAP+4CAAAAAAAAAS0DAABUAAAAvvaQy4qBzj/6+vr6+vraPwAAAD/9AgAAAAAAAAEuAwAAVAAAAHZ+7SGXFc8/emLcemLc2j8AAAA//QIAAAAAAAABLwMAAFQAAAAU3mjq/NrPPzkWzToWzdo/AAAAPw0DAAAAAAAAATADAABUAAAA0tT5tYdc0D+6fa66fa7aPwAAAD8NAwAAAAAAAAExAwAAVAAAAI6mzq895NA/+piA+piA2j8AAAA/LAMAAAAAAAABMgMAAFQAAABp6vzaQy7RP7lMcbpMcdo/AAAAPywDAAAAAAAAATMDAABUAAAAVwyU8EZT0T95AGJ6AGLaPwAAAD8sAwAAAAAAAAE0AwAAVAAAAEQuKwZKeNE/eQBiegBi2j8AAAA/SwMAAAAAAAABNQMAAFQAAAA4mjq/9pDRPzq0Ujq0Uto/AAAAP0sDAAAAAAAAATYDAABUAAAAdn7tIZcV2T88z/M8z/PcPwAAAD8AAAAAAAAAAAE3AwAAVAAAAGnq/NpDLtk/PM/zPM/z3D8AAAA/bQAAAAAAAAABOAMAAFQAAABKeKOp82vZP/yC5PyC5Nw/AAAAP20AAAAAAAAAATkDAABUAAAAJbzR1Pm12T986sV86sXcPwAAAD99AAAAAAAAAAE6AwAAVAAAAPRrD7msGNo/O562PJ623D8AAAA/fQAAAAAAAAABOwMAAFQAAAC2h1xWDJTaP7wFmLwFmNw/AAAAP40AAAAAAAAAATwDAABUAAAAbA+5rBgo2z87bXk8bXncPwAAAD+NAAAAAAAAAAE9AwAAVAAAACjhjabOr9s/e4hLfIhL3D8AAAA/nAAAAAAAAAABPgMAAFQAAADlsmKghDfcP3tXDnxXDtw/AAAAP5wAAAAAAAAAAT8DAABUAAAAfMhlxUAJ3T+7cuC7cuDbPwAAAD+sAAAAAAAAAAFAAwAAVAAAAPq1h1xWDN4/e/WTe/WT2z8AAAA/rAAAAAAAAAABQQMAAFQAAACEN5o6v/beP3rEVnvEVts/AAAAP7wAAAAAAAAAAUIDAABUAAAAc1kxUMIb4D/6+vr6+vraPwAAAD+8AAAAAAAAAAFDAwAAVAAAACKXFQMlvOA/ORbNOhbN2j8AAAA/ywAAAAAAAAABRAMAAFQAAADV+bWHXFbhP/rJvfrJvdo/AAAAP8sAAAAAAAAAAUUDAABUAAAAf+0hlxUD4j95MZ96MZ/aPwAAAD/bAAAAAAAAAAFGAwAAVAAAAEEJbzR1fuI/OuWPOuWP2j8AAAA/6gAAAAAAAAABRwMAAFQAAAAGSnijqfPiPzrljzrlj9o/AAAAP+oAAAAAAAAAAUgDAABUAAAA2B5yWTFQ4z/6mID6mIDaPwAAAD/qAAAAAAAAAAFJAwAAVAAAAK0YKOGNpuM/eQBiegBi2j8AAAA/+gAAAAAAAAABSgMAAFQAAACIXFYMlPDjP3kAYnoAYto/AAAAP/oAAAAAAAAAAUsDAABUAAAAZsVACW805D86tFI6tFLaPwAAAD8KAQAAAAAAAAFMAwAAVAAAAEp4o6nza+Q/OrRSOrRS2j8AAAA/GQEAAAAAAAABTQMAAFQAAAA1dX7tIZfkPzq0Ujq0Uto/AAAAPxkBAAAAAAAAAU4DAABUAAAAH3JZMVDC5D86tFI6tFLaPwAAAD8ZAQAAAAAAAAFPAwAAVAAAABC5rBgo4eQ/OrRSOrRS2j8AAAA/KQEAAAAAAAABUAMAAFQAAAAAAAAAAADlPzq0Ujq0Uto/AAAAPykBAAAAAAAAAVEDAABUAAAA8UZT59ce5T86tFI6tFLaPwAAAD85AQAAAAAAAAFSAwAAVAAAAN5o6vzaQ+U/OrRSOrRS2j8AAAA/SAEAAAAAAAABUwMAAFQAAADS1Pm1h1zlPzq0Ujq0Uto/AAAAP0gBAAAAAAAAAVQDAABUAAAAvdHU+bWH5T86tFI6tFLaPwAAAD9IAQAAAAAAAAFVAwAAVAAAAKrzaw+5rOU/OrRSOrRS2j8AAAA/WAEAAAAAAAABVgMAAFQAAACLgRLeaOrlP/qYgPqYgNo/AAAAP1gBAAAAAAAAAVcDAABUAAAAZsVACW805j95MZ96MZ/aPwAAAD9nAQAAAAAAAAFYAwAAVAAAAEQuKwZKeOY/un2uun2u2j8AAAA/ZwEAAAAAAAABWQMAAFQAAAAfclkxUMLmPzkWzToWzdo/AAAAP3cBAAAAAAAAAVoDAABUAAAA+rWHXFYM5z85Fs06Fs3aPwAAAD+HAQAAAAAAAAFbAwAAVAAAANgeclkxUOc/emLcemLc2j8AAAA/hwEAAAAAAAABXAMAAFQAAAC90dT5tYfnP3pi3Hpi3No/AAAAP5YBAAAAAAAAAV0DAABUAAAAoIQ3mjq/5z96Ytx6YtzaPwAAAD+WAQAAAAAAAAFeAwAAVAAAAIhcVgyU8Oc/emLcemLc2j8AAAA/pgEAAAAAAAABXwMAAFQAAAB1fu0hlxXoP3pi3Hpi3No/AAAAP6YBAAAAAAAAAWADAABUAAAAaer82kMu6D96Ytx6YtzaPwAAAD+2AQAAAAAAAAFhAwAAVAAAAFxWDJTwRug/emLcemLc2j8AAAA/tgEAAAAAAAABYgMAAFQAAABQwhtNnV/oP3pi3Hpi3No/AAAAP8UBAAAAAAAAAWMDAABUAAAAR1Pn1x5y6D96Ytx6YtzaPwAAAD/FAQAAAAAAAAFkAwAAVAAAAEEJbzR1fug/emLcemLc2j8AAAA/1QEAAAAAAAABZQMAAFQAAAA+5LJioIToP3pi3Hpi3No/AAAAP9UBAAAAAAAAAWYDAABUAAAAN5o6v/aQ6D85Fs06Fs3aPwAAAD/kAQAAAAAAAAFnAwAAVAAAADV1fu0hl+g/ORbNOhbN2j8AAAA/9AEAAAAAAAABaAMAAFQAAAAxUMIbTZ3oPzkWzToWzdo/AAAAPwMCAAAAAAAAAWkDAABUAAAALysGSnij6D85Fs06Fs3aPwAAAD8jAgAAAAAAAAFqAwAAVAAAACsGSnijqeg/ORbNOhbN2j8AAAA/kAIAAAAAAAABawMAAFQAAABdVgyU8EbqP7lMcbpMcdo/AAAAP5ACAAAAAAAAAWwDAABUAAAAR1Pn1x5y6j+5THG6THHaPwAAAD+gAgAAAAAAAAFtAwAAVAAAADFQwhtNneo/uUxxukxx2j8AAAA/oAIAAAAAAAABbgMAAFQAAAAp4Y2mzq/qP7lMcbpMcdo/AAAAP68CAAAAAAAAAW8DAABUAAAAH3JZMVDC6j+5THG6THHaPwAAAD+vAgAAAAAAAAFwAwAAVAAAABxNnV97yOo/eQBiegBi2j8AAAA/vwIAAAAAAAABcQMAAFQAAAAZKOGNps7qP3kAYnoAYto/AAAAP84CAAAAAAAACw==</ink>
</athena>
</file>

<file path=customXml/item56.xml><?xml version="1.0" encoding="utf-8"?>
<athena xmlns="http://schemas.microsoft.com/edu/athena" version="0.1.3209.0">
  <media streamable="true" recordStart="0" recordEnd="63502" recordLength="166881"/>
</athena>
</file>

<file path=customXml/item5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oAAAANAAAABwMAAAAAAQAAABAAAAAECUlua0F0b21WMQIAAAAJBAAAAAkFAAAACQYAAAAJBwAAAAkIAAAACQkAAAAJCgAAAAkLAAAACQwAAAAJDQAAAA0GBQQAAAALUGVuU3Ryb2tlVjEEAAAACkF0dHJpYnV0ZXMFVHJhY2UJU3RhcnRUaW1lBFR5cGUEBAAED1BlbkF0dHJpYnV0ZXNWMQIAAAAKSW5rVHJhY2VWMQIAAAAQDEFjdGlvblR5cGVWMQIAAAACAAAACQ4AAAAJDwAAALcIAAAAAAAABfD///8MQWN0aW9uVHlwZVYxAQAAAAd2YWx1ZV9fAAgCAAAAAAAAAAEFAAAABAAAAAkRAAAACRIAAAAbIAAAAAAAAAHt////8P///wAAAAABBgAAAAQAAAAJFAAAAAkVAAAAFyQAAAAAAAAB6v////D///8AAAAAAQcAAAAEAAAACRcAAAAJGAAAADs2AAAAAAAAAef////w////AAAAAAEIAAAABAAAAAkaAAAACRsAAABfOQAAAAAAAAHk////8P///wAAAAABCQAAAAQAAAAJHQAAAAkeAAAAQUEAAAAAAAAB4f////D///8AAAAAAQoAAAAEAAAACSAAAAAJIQAAALhxAAAAAAAAAd7////w////AAAAAAELAAAABAAAAAkjAAAACSQAAABnrgAAAAAAAAHb////8P///wAAAAABDAAAAAQAAAAJJgAAAAknAAAALM4AAAAAAAAB2P////D///8AAAAABQ0AAAANQ2xlYXJDYW52YXNWMQIAAAAJU3RhcnRUaW1lBFR5cGUABBAMQWN0aW9uVHlwZVYxAgAAAAIAAAAO+AAAAAAAAAHX////8P///wAAAAAFDgAAAA9QZW5BdHRyaWJ1dGVzVjEKAAAAB19jb2xvckEHX2NvbG9yUgdfY29sb3JHB19jb2xvckIKRml0VG9DdXJ2ZQZIZWlnaHQOSWdub3JlUHJlc3N1cmUNSXNIaWdobGlnaHRlcgVTaGFwZQVXaWR0aAAAAAAAAAAABAACAgICAQYBAQxCcnVzaFNoYXBlVjECAAAABgIAAAD/ALDwAAAAAAAAACJAAAAF1v///wxCcnVzaFNoYXBlVjEBAAAAB3ZhbHVlX18ACAIAAAABAAAAAAAAAAAAIkAFDwAAAApJbmtUcmFjZVYxAwAAAA1MaXN0YDErX2l0ZW1zDExpc3RgMStfc2l6ZQ9MaXN0YDErX3ZlcnNpb24EAAAYU2hhcmVkLklua2luZy5JbmtQb2ludFtdAgAAAAgIAgAAAAkrAAAA+wAAAPsAAAABEQAAAA4AAAD/ALDwAAAAAAAAACJAAAAB1P///9b///8BAAAAAAAAAAAAIkABEgAAAA8AAAAJLQAAABYAAAAWAAAAARQAAAAOAAAA/wCw8AAAAAAAAAAiQAAAAdL////W////AQAAAAAAAAAAACJAARUAAAAPAAAACS8AAAAkAAAAJAAAAAEXAAAADgAAAP8AsPAAAAAAAAAAIkAAAAHQ////1v///wEAAAAAAAAAAAAiQAEYAAAADwAAAAkxAAAAEwAAABMAAAABGgAAAA4AAAD/ALDwAAAAAAAAACJAAAABzv///9b///8BAAAAAAAAAAAAIkABGwAAAA8AAAAJMwAAABYAAAAWAAAAAR0AAAAOAAAA/wCw8AAAAAAAAAAiQAAAAcz////W////AQAAAAAAAAAAACJAAR4AAAAPAAAACTUAAABAAAAAQAAAAAEgAAAADgAAAP8AsPAAAAAAAAAAIkAAAAHK////1v///wEAAAAAAAAAAAAiQAEhAAAADwAAAAk3AAAAqgAAAKoAAAABIwAAAA4AAAD/ALDwAAAAAAAAACJAAAAByP///9b///8BAAAAAAAAAAAAIkABJAAAAA8AAAAJOQAAAGMAAABjAAAAASYAAAAOAAAA/wCw8AAAAAAAAAAiQAAAAcb////W////AQAAAAAAAAAAACJAAScAAAAPAAAACTsAAACHAQAAhwEAAAcrAAAAAAEAAAAAAQ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NBQctAAAAAAEAAAAgAAAABApJbmtQb2ludFYxAgAAAAk3AQAACTgBAAAJOQEAAAk6AQAACTsBAAAJPAEAAAk9AQAACT4BAAAJPwEAAAlAAQAACUEBAAAJQgEAAAlDAQAACUQBAAAJRQEAAAlGAQAACUcBAAAJSAEAAAlJAQAACUoBAAAJSwEAAAlMAQAADQoHLwAAAAABAAAAQAAAAAQKSW5rUG9pbnRWMQIAAAAJTQEAAAlOAQAACU8BAAAJUAEAAAlRAQAACVIBAAAJUwEAAAlUAQAACVUBAAAJVgEAAAlXAQAACVgBAAAJWQEAAAlaAQAACVsBAAAJXAEAAAldAQAACV4BAAAJXwEAAAlgAQAACWEBAAAJYgEAAAljAQAACWQBAAAJZQEAAAlmAQAACWcBAAAJaAEAAAlpAQAACWoBAAAJawEAAAlsAQAACW0BAAAJbgEAAAlvAQAACXABAAANHAcxAAAAAAEAAAAgAAAABApJbmtQb2ludFYxAgAAAAlxAQAACXIBAAAJcwEAAAl0AQAACXUBAAAJdgEAAAl3AQAACXgBAAAJeQEAAAl6AQAACXsBAAAJfAEAAAl9AQAACX4BAAAJfwEAAAmAAQAACYEBAAAJggEAAAmDAQAADQ0HMwAAAAABAAAAIAAAAAQKSW5rUG9pbnRWMQIAAAAJhAEAAAmFAQAACYYBAAAJhwEAAAmIAQAACYkBAAAJigEAAAmLAQAACYwBAAAJjQEAAAmOAQAACY8BAAAJkAEAAAmRAQAACZIBAAAJkwEAAAmUAQAACZUBAAAJlgEAAAmXAQAACZgBAAAJmQEAAA0KBzUAAAAAAQAAAEAAAAAECklua1BvaW50VjECAA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HNwAAAAABAAAAAAEAAAQKSW5rUG9pbnRWMQIA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DVYHOQAAAAABAAAAgAAAAAQKSW5rUG9pbnRWMQIA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NHQc7AAAAAAEAAAAAAgAABApJbmtQb2ludFYxAgA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DXkFPAAAAApJbmtQb2ludFYxBAAAAAFYAVkOUHJlc3N1cmVGYWN0b3IJVGltZVN0YW1wAAAAAAYGCxACAAAAjBUOE2UuyD86ia+PSLWnPwAAAD8AAAAAAAAAAAE9AAAAPAAAAIwVDhNlLsg/9my9LeUvqD8AAAA/DwAAAAAAAAABPgAAADwAAACMFQ4TZS7IP7RQy8uBqqg/AAAAPw8AAAAAAAAAAT8AAAA8AAAAjBUOE2UuyD8wGOcHu5+pPwAAAD8fAAAAAAAAAAFAAAAAPAAAAIwVDhNlLsg/KKcegC2Kqz8AAAA/HwAAAAAAAAABQQAAADwAAACMFQ4TZS7IP94ZZJY8760/AAAAPy4AAAAAAAAAAUIAAAA8AAAAjBUOE2UuyD/UqJsOr9mvPwAAAD8+AAAAAAAAAAFDAAAAPAAAAIwVDhNlLsg/xY1wEl8fsT8AAAA/PgAAAAAAAAABRAAAADwAAABsRl/550jIP70cqIrRCbM/AAAAP04AAAAAAAAAAUUAAAA8AAAAMKgBxu19yD/Wudiz9ba0PwAAAD9OAAAAAAAAAAFGAAAAPAAAABDZUqxwmMg/71YJ3Rlktj8AAAA/XQAAAAAAAAABRwAAADwAAADUOvV4ds3IPwf0OQY+Ebg/AAAAP10AAAAAAAAAAUgAAAA8AAAAlpyXRXwCyT9Bn2PgE4G5PwAAAD9tAAAAAAAAAAFJAAAAPAAAAFj+ORKCN8k/nFiGa5uzuj8AAAA/bQAAAAAAAAABSgAAADwAAAAcYNzeh2zJP/YRqfYi5rs/AAAAP30AAAAAAAAAAUsAAAA8AAAAwPLPkRC8yT9Sy8uBqhi9PwAAAD99AAAAAAAAAAFMAAAAPAAAAIJUcl4W8ck/inb1W4CIvj8AAAA/jAAAAAAAAAABTQAAADwAAAAm52URn0DKP8QhHzZW+L8/AAAAP4wAAAAAAAAAAU4AAAA8AAAA6EgI3qR1yj9/ZiQIFrTAPwAAAD+cAAAAAAAAAAFPAAAAPAAAAKqqqqqqqso/LcO1zVlNwT8AAAA/nAAAAAAAAAABUAAAADwAAAAwbu9DthTLP9ofR5Od5sE/AAAAP6sAAAAAAAAAAVEAAAA8AAAA8s+RELxJyz939VuAiJ7CPwAAAD+rAAAAAAAAAAFSAAAAPAAAAHqT1qnHs8s/JFLtRcw3wz8AAAA/uwAAAAAAAAABUwAAADwAAAAeJspcUAPMP/K8d7zBk8M/AAAAP7sAAAAAAAAAAVQAAAA8AAAAwri9D9lSzD/BJwIzt+/DPwAAAD/LAAAAAAAAAAFVAAAAPAAAAIQaYNzeh8w/oBkJggUtxD8AAAA/ywAAAAAAAAABVgAAADwAAAAmrVOPZ9fMP139FiCip8Q/AAAAP9oAAAAAAAAAAVcAAAA8AAAAyj9HQvAmzT9d/RYgoqfEPwAAAD/aAAAAAAAAAAFYAAAAPAAAAG7SOvV4ds0/Pe8db/DkxD8AAAA/6gAAAAAAAAABWQAAADwAAADYxtB0B/vNPyxooZaXA8U/AAAAP+oAAAAAAAAAAVoAAAA8AAAAXIoVDhNlzj8c4SS+PiLFPwAAAD/6AAAAAAAAAAFbAAAAPAAAAKSv/HMkBM8/HOEkvj4ixT8AAAA/+gAAAAAAAAABXAAAADwAAAAMpJLzsojPPxzhJL4+IsU/AAAAPwkBAAAAAAAAAV0AAAA8AAAAixUOE2Uu0D8c4SS+PiLFPwAAAD8JAQAAAAAAAAFeAAAAPAAAAIFxex+ypdA/HOEkvj4ixT8AAAA/GQEAAAAAAAABXwAAADwAAADnZRGfQCrRPxzhJL4+IsU/AAAAPxkBAAAAAAAAAWAAAAA8AAAAbSlWOEyU0T8c4SS+PiLFPwAAAD8oAQAAAAAAAAFhAAAAPAAAAPLsmtFX/tE/LGihlpcDxT8AAAA/KAEAAAAAAAABYgAAADwAAADoSAjepHXSPz3vHW/w5MQ/AAAAPzgBAAAAAAAAAWMAAAA8AAAA3qR16vHs0j9d/RYgoqfEPwAAAD9sAQAAAAAAAAFkAAAAPAAAAII3aZ16PNM/Xf0WIKKnxD8AAAA/fAEAAAAAAAABZQAAADwAAAB5k9apx7PTP2+Ek/j6iMQ/AAAAP3wBAAAAAAAAAWYAAAA8AAAAHSbKXFAD1D9vhJP4+ojEPwAAAD+LAQAAAAAAAAFnAAAAPAAAADJR5oIaYNQ/fwsQ0VNqxD8AAAA/iwEAAAAAAAABaAAAADwAAADV49k1o6/UP38LENFTasQ/AAAAP5sBAAAAAAAAAWkAAAA8AAAAeXbN6Cv/1D9/CxDRU2rEPwAAAD+rAQAAAAAAAAFqAAAAPAAAAI6h6Q72W9U/fwsQ0VNqxD8AAAA/qwEAAAAAAAABawAAADwAAACE/VYbQ9PVP38LENFTasQ/AAAAP7oBAAAAAAAAAWwAAAA8AAAAW4oVDhNl1j9/CxDRU2rEPwAAAD+6AQAAAAAAAAFtAAAAPAAAADIX1ADj9tY/fwsQ0VNqxD8AAAA/ygEAAAAAAAABbgAAADwAAACZC2qAcXvXP38LENFTasQ/AAAAP8oBAAAAAAAAAW8AAAA8AAAA4jBR5oIa2D9/CxDRU2rEPwAAAD/ZAQAAAAAAAAFwAAAAPAAAALm9D9lSrNg/fwsQ0VNqxD8AAAA/2QEAAAAAAAABcQAAADwAAACvGX3lnyPZP38LENFTasQ/AAAAP+kBAAAAAAAAAXIAAAA8AAAAFg4TZS6o2T9/CxDRU2rEPwAAAD/pAQAAAAAAAAFzAAAAPAAAALqgBhi399k/fwsQ0VNqxD8AAAA/+QEAAAAAAAABdAAAADwAAAA/ZEuxwmHaP4+SjKmsS8Q/AAAAP/kBAAAAAAAAAXUAAAA8AAAA4/Y+ZEux2j+PkoyprEvEPwAAAD8IAgAAAAAAAAF2AAAAPAAAABbxCaSS89o/j5KMqaxLxD8AAAA/CAIAAAAAAAABdwAAADwAAAAsHCbKXFDbP4+SjKmsS8Q/AAAAPxgCAAAAAAAAAXgAAAA8AAAAXhbxCaSS2z+PkoyprEvEPwAAAD8YAgAAAAAAAAF5AAAAPAAAAAKp5Lws4ts/j5KMqaxLxD8AAAA/KAIAAAAAAAABegAAADwAAADECoeJMhfcP4+SjKmsS8Q/AAAAPygCAAAAAAAAAXsAAAA8AAAAiGwpVjhM3D+PkoyprEvEPwAAAD83AgAAAAAAAAF8AAAAPAAAAGqdejy7Ztw/j5KMqaxLxD8AAAA/NwIAAAAAAAABfQAAADwAAABMzssiPoHcP6AZCYIFLcQ/AAAAP0cCAAAAAAAAAX4AAAA8AAAAvGb0lX+O3D+xoIVaXg7EPwAAAD9HAgAAAAAAAAF/AAAAPAAAACz/HAnBm9w/saCFWl4OxD8AAAA/VgIAAAAAAAABgAAAADwAAACel0V8AqncP7GghVpeDsQ/AAAAP2YCAAAAAAAAAYEAAAA8AAAADjBu70O23D+xoIVaXg7EPwAAAD92AgAAAAAAAAGCAAAAPAAAAH7IlmKFw9w/saCFWl4OxD8AAAA/hQIAAAAAAAABgwAAADwAAADwYL/VxtDcP7GghVpeDsQ/AAAAP5UCAAAAAAAAAYQAAAA8AAAAYPnnSAje3D+xoIVaXg7EPwAAAD+lAgAAAAAAAAGFAAAAPAAAAEIqOS+L+Nw/saCFWl4OxD8AAAA/pQIAAAAAAAABhgAAADwAAACywmGizAXdP7GghVpeDsQ/AAAAP6UCAAAAAAAAAYcAAAA8AAAAlPOyiE8g3T/BJwIzt+/DPwAAAD+0AgAAAAAAAAGIAAAAPAAAAASM2/uQLd0/0q5+CxDRwz8AAAA/xAIAAAAAAAABiQAAADwAAAB0JARv0jrdP9KufgsQ0cM/AAAAP8QCAAAAAAAAAYoAAAA8AAAAVlVVVVVV3T/iNfvjaLLDPwAAAD/EAgAAAAAAAAGLAAAAPAAAAMbtfciWYt0/8rx3vMGTwz8AAAA/0wIAAAAAAAABjAAAADwAAACoHs+uGX3dPxTLcG1zVsM/AAAAP9MCAAAAAAAAAY0AAAA8AAAAik8glZyX3T8kUu1FzDfDPwAAAD/jAgAAAAAAAAGOAAAAPAAAANwYmu5gv90/NNlpHiUZwz8AAAA/8wIAAAAAAAABjwAAADwAAAC8SevU49ndP0Zg5vZ9+sI/AAAAP/MCAAAAAAAAAZAAAAA8AAAADhNlLqgB3j9W52LP1tvCPwAAAD8CAwAAAAAAAAGRAAAAPAAAAPBDthQrHN4/Zm7fpy+9wj8AAAA/AgMAAAAAAAABkgAAADwAAADSdAf7rTbeP4d82Fjhf8I/AAAAPwIDAAAAAAAAAZMAAAA8AAAAsqVY4TBR3j+HfNhY4X/CPwAAAD8SAwAAAAAAAAGUAAAAPAAAAARv0jr1eN4/mANVMTphwj8AAAA/IgMAAAAAAAABlQAAADwAAAB2B/utNobeP6iK0QmTQsI/AAAAPyIDAAAAAAAAAZYAAAA8AAAA5p8jIXiT3j+oitEJk0LCPwAAAD8xAwAAAAAAAAGXAAAAPAAAAFY4TJS5oN4/uRFO4usjwj8AAAA/MQMAAAAAAAABmAAAADwAAADI0HQH+63eP8mYyrpEBcI/AAAAP0EDAAAAAAAAAZkAAAA8AAAAOGmdejy73j/rpsNr9sfBPwAAAD9BAwAAAAAAAAGaAAAAPAAAABqa7mC/1d4/+y1ARE+pwT8AAAA/UAMAAAAAAAABmwAAADwAAAD6yj9HQvDePxw8OfUAbME/AAAAP1ADAAAAAAAAAZwAAAA8AAAA3PuQLcUK3z89SjKmsi7BPwAAAD9gAwAAAAAAAAGdAAAAPAAAAL4s4hNIJd8/XlgrV2TxwD8AAAA/YAMAAAAAAAABngAAADwAAACeXTP6yj/fP39mJAgWtMA/AAAAP3ADAAAAAAAAAZ8AAAA8AAAAgI6E4E1a3z+Q7aDgbpXAPwAAAD9wAwAAAAAAAAGgAAAAPAAAAPAmrVOPZ98/sPuZkSBYwD8AAAA/fwMAAAAAAAABoQAAADwAAABgv9XG0HTfP9IJk0LSGsA/AAAAP38DAAAAAAAAAaIAAAA8AAAA0lf+ORKC3z/EIR82Vvi/PwAAAD+PAwAAAAAAAAGjAAAAPAAAAELwJq1Tj98/Bj4RmLl9vz8AAAA/jwMAAAAAAAABpAAAADwAAACyiE8glZzfPyhMCklrQL8/AAAAP48DAAAAAAAAAaUAAAA8AAAAJCF4k9ap3z9IWgP6HAO/PwAAAD+PAwAAAAAAAAGmAAAAPAAAAJS5oAYYt98/amj8qs7Fvj8AAAA/ngMAAAAAAAABpwAAADwAAAAEUsl5WcTfP6yE7gwyS74/AAAAP54DAAAAAAAAAagAAAA8AAAAdurx7JrR3z/uoOBuldC9PwAAAD+uAwAAAAAAAAGpAAAAPAAAAHbq8eya0d8/Dq/ZH0eTvT8AAAA/rgMAAAAAAAABqgAAADwAAABWG0PTHezfP3LZxDJc27w/AAAAP70DAAAAAAAAAasAAAA8AAAAHCbKXFAD4D+09baUv2C8PwAAAD+9AwAAAAAAAAGsAAAAPAAAAFRyXhbxCeA/WDyUCTguuz8AAAA/zQMAAAAAAAABrQAAADwAAACNvvLPkRDgP75mfxxNdro/AAAAP80DAAAAAAAAAa4AAAA8AAAAxQqHiTIX4D/+gnF+sPu5PwAAAD/dAwAAAAAAAAGvAAAAPAAAAMUKh4kyF+A/QZ9j4BOBuT8AAAA/3QMAAAAAAAABsAAAADwAAAD9VhtD0x3gP2KtXJHFQ7k/AAAAP+wDAAAAAAAAAbEAAAA8AAAA/VYbQ9Md4D+Du1VCdwa5PwAAAD/8AwAAAAAAAAGyAAAAPAAAAP1WG0PTHeA/pMlO8yjJuD8AAAA/SgQAAAAAAAABswAAADwAAAD9VhtD0x3gP8XXR6Tai7g/AAAAP1oEAAAAAAAAAbQAAAA8AAAA/VYbQ9Md4D8H9DkGPhG4PwAAAD9aBAAAAAAAAAG1AAAAPAAAAP1WG0PTHeA/ah4lGVNZtz8AAAA/aQQAAAAAAAABtgAAADwAAAD9VhtD0x3gP81IECxoobY/AAAAP2kEAAAAAAAAAbcAAAA8AAAA/VYbQ9Md4D8wc/s+fem1PwAAAD95BAAAAAAAAAG4AAAAPAAAAP1WG0PTHeA/lJ3mUZIxtT8AAAA/eQQAAAAAAAABuQAAADwAAAD9VhtD0x3gP9a52LP1trQ/AAAAP4kEAAAAAAAAAboAAAA8AAAA/VYbQ9Md4D855MPGCv+zPwAAAD+JBAAAAAAAAAG7AAAAPAAAAP1WG0PTHeA/ewC2KG6Esz8AAAA/mAQAAAAAAAABvAAAADwAAAD9VhtD0x3gP5wOr9kfR7M/AAAAP5gEAAAAAAAAAb0AAAA8AAAA/VYbQ9Md4D+9HKiK0QmzPwAAAD+oBAAAAAAAAAG+AAAAPAAAAP1WG0PTHeA/3iqhO4PMsj8AAAA/qAQAAAAAAAABvwAAADwAAAD9VhtD0x3gPwA5muw0j7I/AAAAP7cEAAAAAAAAAcAAAAA8AAAA/VYbQ9Md4D8gR5Od5lGyPwAAAD/HBAAAAAAAAAHBAAAAPAAAAMUKh4kyF+A/YmOF/0nXsT8AAAA/xwQAAAAAAAABwgAAADwAAADFCoeJMhfgP6V/d2GtXLE/AAAAP9cEAAAAAAAAAcMAAAA8AAAAxQqHiTIX4D/nm2nDEOKwPwAAAD/XBAAAAAAAAAHEAAAAPAAAAMUKh4kyF+A/SsZU1iUqsD8AAAA/5gQAAAAAAAABxQAAADwAAACNvvLPkRDgP1rhf9J15K4/AAAAP+YEAAAAAAAAAcYAAAA8AAAAjb7yz5EQ4D8gNlb4n3StPwAAAD/2BAAAAAAAAAHHAAAAPAAAAFRyXhbxCeA/5oosHsoErD8AAAA/9gQAAAAAAAAByAAAADwAAABUcl4W8QngP6zfAkT0lKo/AAAAPwYFAAAAAAAAAckAAAA8AAAAVHJeFvEJ4D9yNNlpHiWpPwAAAD8GBQAAAAAAAAHKAAAAPAAAAFRyXhbxCeA/9my9LeUvqD8AAAA/FQUAAAAAAAABywAAADwAAABUcl4W8QngPzqJr49Itac/AAAAPyUFAAAAAAAAAcwAAAA8AAAAVHJeFvEJ4D8A3oW1ckWmPwAAAD8lBQAAAAAAAAHNAAAAPAAAABwmylxQA+A/hBZqeTlQpT8AAAA/JQUAAAAAAAABzgAAADwAAADIs2tGX/nfPwhPTj0AW6Q/AAAAPzQFAAAAAAAAAc8AAAA8AAAAyLNrRl/53z9Ka0CfY+CjPwAAAD9UBQAAAAAAAAHQAAAAPAAAAFYbQ9Md7N8/jIcyAcdloz8AAAA/YwUAAAAAAAAB0QAAADwAAABWG0PTHezfP86jJGMq66I/AAAAP3MFAAAAAAAAAdIAAAA8AAAAVhtD0x3s3z9S3Agn8fWhPwAAAD9zBQAAAAAAAAHTAAAAPAAAAOaCGmDc3t8/1hTt6rcAoT8AAAA/gwUAAAAAAAAB1AAAADwAAADmghpg3N7fP1pN0a5+C6A/AAAAP4MFAAAAAAAAAdUAAAA8AAAAdurx7JrR3z9BRE+pUTedPwAAAD+SBQAAAAAAAAHWAAAAPAAAAARSyXlZxN8/USbguGximT8AAAA/kgUAAAAAAAAB1wAAADwAAAAEUsl5WcTfP93PjATBgpY/AAAAP6IFAAAAAAAAAdgAAAA8AAAABFLJeVnE3z/nQFWMTpiUPwAAAD+iBQAAAAAAAAHZAAAAPAAAAJS5oAYYt98/c+oB2KK4kT8AAAA/sQUAAAAAAAAB2gAAADwAAACUuaAGGLffP/a2lL9gnI8/AAAAP8EFAAAAAAAAAdsAAAA8AAAAlLmgBhi33z/+J11H7rGNPwAAAD/BBQAAAAAAAAHcAAAAPAAAACQheJPWqd8/DgruVgndiT8AAAA/0QUAAAAAAAAB3QAAADwAAABC8CatU4/fPxZ7tt6W8oc/AAAAPy4GAAAAAAAAAd4AAAA8AAAAgI6E4E1a3z8i7H5mJAiGPwAAAD8+BgAAAAAAAAHfAAAAPAAAAGxjaLqD/d4/Ms4Pdj8zgj8AAAA/PgYAAAAAAAAB4AAAADwAAAAEb9I69XjePzY/2P3MSIA/AAAAP04GAAAAAAAAAeEAAAA8AAAALuITSCXn3T+EYEELtbx8PwAAAD9OBgAAAAAAAAHiAAAAPAAAAHQkBG/SOt0/hGBBC7W8fD8AAAA/XQYAAAAAAAAB4wAAADwAAAAs/xwJwZvcP5RC0hrQ53g/AAAAP20GAAAAAAAAAeQAAAA8AAAA5Nk1o6/82z+UQtIa0Od4PwAAAD9tBgAAAAAAAAHlAAAAPAAAAH7lnyMheNs/lELSGtDneD8AAAA/bQYAAAAAAAAB5gAAADwAAACmWOEwUebaP5RC0hrQ53g/AAAAP30GAAAAAAAAAecAAAA8AAAAIJWcl0V82j+UQtIa0Od4PwAAAD+MBgAAAAAAAAHoAAAAPAAAAAxqgHF7H9o/lELSGtDneD8AAAA/jAYAAAAAAAAB6QAAADwAAADZb7UxNN3ZP5RC0hrQ53g/AAAAP5wGAAAAAAAAAeoAAAA8AAAAFg4TZS6o2T+UQtIa0Od4PwAAAD+cBgAAAAAAAAHrAAAAPAAAAMREmQtqgNk/lELSGtDneD8AAAA/nAYAAAAAAAAB7AAAADwAAAByex+ypVjZP5RC0hrQ53g/AAAAP6sGAAAAAAAAAe0AAAA8AAAArxl95Z8j2T+UQtIa0Od4PwAAAD+7BgAAAAAAAAHuAAAAPAAAAF1QA4zb+9g/lELSGtDneD8AAAA/uwYAAAAAAAAB7wAAADwAAAAqVjhMlLnYP5RC0hrQ53g/AAAAP7sGAAAAAAAAAfAAAAA8AAAA91ttDE132D+UQtIa0Od4PwAAAD/LBgAAAAAAAAHxAAAAPAAAAOIwUeaCGtg/lELSGtDneD8AAAA/ywYAAAAAAAAB8gAAADwAAAA+nl0z+srXP5RC0hrQ53g/AAAAP9oGAAAAAAAAAfMAAAA8AAAAKHNBDTBu1z+UQtIa0Od4PwAAAD/qBgAAAAAAAAH0AAAAPAAAAITgTVqnHtc/lELSGtDneD8AAAA/6gYAAAAAAAAB9QAAADwAAABR5oIaYNzWP5RC0hrQ53g/AAAAP+oGAAAAAAAAAfYAAAA8AAAAj4TgTVqn1j+UQtIa0Od4PwAAAD/6BgAAAAAAAAH3AAAAPAAAAOvx7JrRV9Y/lELSGtDneD8AAAA/CQcAAAAAAAAB+AAAADwAAABHX/nnSAjWP5RC0hrQ53g/AAAAPwkHAAAAAAAAAfkAAAA8AAAAE2UuqAHG1T+UQtIa0Od4PwAAAD8ZBwAAAAAAAAH6AAAAPAAAAOBqY2i6g9U/lELSGtDneD8AAAA/GQcAAAAAAAAB+wAAADwAAADLP0dC8CbVP5RC0hrQ53g/AAAAPygHAAAAAAAAAfwAAAA8AAAAmEV8Aqnk1D+UQtIa0Od4PwAAAD8oBwAAAAAAAAH9AAAAPAAAAIMaYNzeh9Q/lELSGtDneD8AAAA/OAcAAAAAAAAB/gAAADwAAABv70O2FCvUP5RC0hrQ53g/AAAAPzgHAAAAAAAAAf8AAAA8AAAA6iv/HAnB0z+UQtIa0Od4PwAAAD9IBwAAAAAAAAEAAQAAPAAAAEaZC2qAcdM/lELSGtDneD8AAAA/SAcAAAAAAAABAQEAADwAAAC/1cbQdAfTP5RC0hrQ53g/AAAAP1cHAAAAAAAAAQIBAAA8AAAAOhKCN2md0j+UQtIa0Od4PwAAAD9XBwAAAAAAAAEDAQAAPAAAAES2FCscJtI/lELSGtDneD8AAAA/ZwcAAAAAAAABBAEAADwAAADdwX6rjaHRP5RC0hrQ53g/AAAAP2cHAAAAAAAAAQUBAAA8AAAAWP45EoI30T+UQtIa0Od4PwAAAD93BwAAAAAAAAEGAQAAPAAAANM69Xh2zdA/pCRjKusSdT8AAAA/dwcAAAAAAAABBwEAADwAAABOd7DfamPQP6QkYyrrEnU/AAAAP4YHAAAAAAAAAQgBAAA8AAAAkGfXjL7yzz+kJGMq6xJ1PwAAAD+GBwAAAAAAAAEJAQAAPAAAAGgRn0AqOc8/tAb0OQY+cT8AAAA/lgcAAAAAAAABCgEAADwAAAA+u2b0lX/OP7QG9DkGPnE/AAAAP5YHAAAAAAAAAQsBAAA8AAAAEmUuqAHGzT+0BvQ5Bj5xPwAAAD+lBwAAAAAAAAEMAQAAPAAAAAjepHXq8cw/tAb0OQY+cT8AAAA/pQcAAAAAAAABDQEAADwAAACi6Q72W23MP7QG9DkGPnE/AAAAP6oHAAAAAAAAAQ4BAAA8AAAA1ADj9j5kyz+kJGMq6xJ1PwAAAD+qBwAAAAAAAAEPAQAAPAAAAKqqqqqqqso/pCRjKusSdT8AAAA/ugcAAAAAAAABEAEAADwAAACCVHJeFvHJP4RgQQu1vHw/AAAAP7oHAAAAAAAAAREBAAA8AAAAWP45EoI3yT8yzg92PzOCPwAAAD/JBwAAAAAAAAESAQAAPAAAABDZUqxwmMg/Kl1H7rEdhD8AAAA/yQcAAAAAAAABEwEAADwAAADIs2tGX/nHPypdR+6xHYQ/AAAAP9kHAAAAAAAAARQBAAA8AAAARPAmrVOPxz8i7H5mJAiGPwAAAD/ZBwAAAAAAAAEVAQAAPAAAAICOhOBNWsc/Fnu23pbyhz8AAAA/6QcAAAAAAAABFgEAADwAAADc+5AtxQrHPxZ7tt6W8oc/AAAAP+kHAAAAAAAAARcBAAA8AAAA+so/R0Lwxj8We7belvKHPwAAAD/4BwAAAAAAAAEYAQAAPAAAAPrKP0dC8MY/DgruVgndiT8AAAA/8ggAAAAAAAABGQEAADwAAAD6yj9HQvDGPwaZJc97x4s/AAAAPxEJAAAAAAAAARoBAAA8AAAA+so/R0Lwxj/2tpS/YJyPPwAAAD8hCQAAAAAAAAEbAQAAPAAAAPrKP0dC8MY/c+oB2KK4kT8AAAA/IQkAAAAAAAABHAEAADwAAAD6yj9HQvDGP+dAVYxOmJQ/AAAAPzEJAAAAAAAAAR0BAAA8AAAA+so/R0Lwxj9Zl6hA+neXPwAAAD9ACQAAAAAAAAEeAQAAPAAAAPrKP0dC8MY/USbguGximT8AAAA/QAkAAAAAAAABHwEAADwAAAD6yj9HQvDGP0FET6lRN50/AAAAP1AJAAAAAAAAASABAAA8AAAA+so/R0Lwxj9aTdGufgugPwAAAD9QCQAAAAAAAAEhAQAAPAAAABia7mC/1cY/UtwIJ/H1oT8AAAA/YAkAAAAAAAABIgEAADwAAAAYmu5gv9XGP0prQJ9j4KM/AAAAP2AJAAAAAAAAASMBAAA8AAAAGJruYL/Vxj+EFmp5OVClPwAAAD9vCQAAAAAAAAEkAQAAPAAAABia7mC/1cY/vsGTUw/Apj8AAAA/bwkAAAAAAAABJQEAADwAAAAYmu5gv9XGP/ZsvS3lL6g/AAAAP38JAAAAAAAAASYBAAA8AAAAGJruYL/Vxj8wGOcHu5+pPwAAAD9/CQAAAAAAAAEnAQAAPAAAABia7mC/1cY/asMQ4pAPqz8AAAA/jgkAAAAAAAABKAEAADwAAAAYmu5gv9XGP2JSSFoD+qw/AAAAP44JAAAAAAAAASkBAAA8AAAAGJruYL/Vxj9a4X/SdeSuPwAAAD+eCQAAAAAAAAEqAQAAPAAAABia7mC/1cY/1KibDq/Zrz8AAAA/ngkAAAAAAAABKwEAADwAAAAYmu5gv9XGP+ebacMQ4rA/AAAAP64JAAAAAAAAASwBAAA8AAAAGJruYL/Vxj9iY4X/SdexPwAAAD/ACQAAAAAAAAEtAQAAPAAAABia7mC/1cY/3iqhO4PMsj8AAAA/zwkAAAAAAAABLgEAADwAAAAYmu5gv9XGP1ryvHe8wbM/AAAAP88JAAAAAAAAAS8BAAA8AAAAGJruYL/Vxj/3x9Fkp3m0PwAAAD/fCQAAAAAAAAEwAQAAPAAAABia7mC/1cY/lJ3mUZIxtT8AAAA/3wkAAAAAAAABMQEAADwAAAAYmu5gv9XGP1KB9O8urLU/AAAAP+8JAAAAAAAAATIBAAA8AAAAGJruYL/Vxj/vVgndGWS2PwAAAD/vCQAAAAAAAAEzAQAAPAAAABia7mC/1cY/iyweygQctz8AAAA//gkAAAAAAAABNAEAADwAAAAYmu5gv9XGP2oeJRlTWbc/AAAAP/4JAAAAAAAAATUBAAA8AAAA+so/R0Lwxj9JECxooZa3PwAAAD8OCgAAAAAAAAE2AQAAPAAAAPrKP0dC8MY/KAIzt+/Ttz8AAAA/DgoAAAAAAAABNwEAADwAAACBcXsfsqXsPzGEOOTDxuo/AAAAPwAAAAAAAAAAATgBAAA8AAAAub0P2VKs7D8xhDjkw8bqPwAAAD9DAQAAAAAAAAE5AQAAPAAAAJvuYL/Vxuw/MYQ45MPG6j8AAAA/QwEAAAAAAAABOgEAADwAAAB8H7KlWOHsPzGEOOTDxuo/AAAAP0MBAAAAAAAAATsBAAA8AAAABjXAuL0P7T/1pVcaGr/qPwAAAD9SAQAAAAAAAAE8AQAAPAAAAMiWYoXDRO0/9aVXGhq/6j8AAAA/UgEAAAAAAAABPQEAADwAAABTrHCYKHPtP33plYbGr+o/AAAAP2IBAAAAAAAAAT4BAAA8AAAA3sF+q42h7T8FLdTycqDqPwAAAD9yAQAAAAAAAAE/AQAAPAAAADCL+ARSye0/UZIxlXWJ6j8AAAA/cgEAAAAAAAABQAEAADwAAAC6oAYYt/ftP9rVbwEieuo/AAAAP3IBAAAAAAAAAUEBAAA8AAAADGqAcXsf7j9jGa5tzmrqPwAAAD+BAQAAAAAAAAFCAQAAPAAAAAYYt/chW+4/JjvNoyRj6j8AAAA/gQEAAAAAAAABQwEAADwAAAA6EoI3aZ3uPyY7zaMkY+o/AAAAP5EBAAAAAAAAAUQBAAA8AAAANsC4vQ/Z7j8mO82jJGPqPwAAAD+hAQAAAAAAAAFFAQAAPAAAAPghW4oVDu8/JjvNoyRj6j8AAAA/oQEAAAAAAAABRgEAADwAAACCN2mdejzvPyY7zaMkY+o/AAAAP6EBAAAAAAAAAUcBAAA8AAAARpkLaoBx7z8mO82jJGPqPwAAAD+wAQAAAAAAAAFIAQAAPAAAAAj7rTaGpu8/JjvNoyRj6j8AAAA/wAEAAAAAAAABSQEAADwAAADqK/8cCcHvPyY7zaMkY+o/AAAAP8ABAAAAAAAAAUoBAAA8AAAAkhC8SevU7z8mO82jJGPqPwAAAD/PAQAAAAAAAAFLAQAAPAAAAMpcUAOM2+8/JjvNoyRj6j8AAAA/zwEAAAAAAAABTAEAADwAAAACqeS8LOLvPyY7zaMkY+o/AAAAP98BAAAAAAAAAU0BAAA8AAAAOhKCN2md7j+kNaDPMfDpPwAAAD8AAAAAAAAAAAFOAQAAPAAAAALG7X3Ilu4/pDWgzzHw6T8AAAA/XgAAAAAAAAABTwEAADwAAADIeVnEJ5DuP6Q1oM8x8Ok/AAAAP14AAAAAAAAAAVABAAA8AAAAIJWcl0V87j8c8mFjhf/pPwAAAD9uAAAAAAAAAAFRAQAAPAAAAHaw32pjaO4/WNBCLS8H6j8AAAA/bgAAAAAAAAABUgEAADwAAACWf46E4E3uP8+MBMGCFuo/AAAAP30AAAAAAAAAAVMBAAA8AAAAtE49nl0z7j9HScZU1iXqPwAAAD99AAAAAAAAAAFUAQAAPAAAANQd7LfaGO4/R0nGVNYl6j8AAAA/jQAAAAAAAAABVQEAADwAAAAqOS+L+ATuP78FiOgpNeo/AAAAP40AAAAAAAAAAVYBAAA8AAAAglRyXhbx7T/642iy0zzqPwAAAD+dAAAAAAAAAAFXAQAAPAAAAKAjIXiT1u0/rn4LENFT6j8AAAA/nQAAAAAAAAABWAEAADwAAAAwi/gEUsntP65+CxDRU+o/AAAAP6wAAAAAAAAAAVkBAAA8AAAAvvLPkRC87T8mO82jJGPqPwAAAD+sAAAAAAAAAAFaAQAAPAAAAE5apx7Pru0/Yxmubc5q6j8AAAA/vAAAAAAAAAABWwEAADwAAACmderx7JrtP9rVbwEieuo/AAAAP7wAAAAAAAAAAVwBAAA8AAAA/JAtxQqH7T8WtFDLy4HqPwAAAD/LAAAAAAAAAAFdAQAAPAAAAMREmQtqgO0/FrRQy8uB6j8AAAA/ywAAAAAAAAABXgEAADwAAABTrHCYKHPtP45wEl8fkeo/AAAAP9sAAAAAAAAAAV8BAAA8AAAAGmDc3ods7T/KTvMoyZjqPwAAAD/bAAAAAAAAAAFgAQAAPAAAAOMTSCXnZe0/yk7zKMmY6j8AAAA/6wAAAAAAAAABYQEAADwAAADjE0gl52XtPwUt1PJyoOo/AAAAP/oAAAAAAAAAAWIBAAA8AAAA4xNIJedl7T9BC7W8HKjqPwAAAD9IAQAAAAAAAAFjAQAAPAAAABpg3N6HbO0/ucd2UHC36j8AAAA/WAEAAAAAAAABZAEAADwAAABTrHCYKHPtP7nHdlBwt+o/AAAAP2gBAAAAAAAAAWUBAAA8AAAAxESZC2qA7T8xhDjkw8bqPwAAAD9oAQAAAAAAAAFmAQAAPAAAAGwpVjhMlO0/bGIZrm3O6j8AAAA/dwEAAAAAAAABZwEAADwAAABOWqcez67tP+Ue20HB3eo/AAAAP3cBAAAAAAAAAWgBAAA8AAAA+D5kS7HC7T9c25zVFO3qPwAAAD+HAQAAAAAAAAFpAQAAPAAAANhvtTE03e0/mLl9n7706j8AAAA/hwEAAAAAAAABagEAADwAAAC6oAYYt/ftP9OXXmlo/Oo/AAAAP5cBAAAAAAAAAWsBAAA8AAAAnNFX/jkS7j8Pdj8zEgTrPwAAAD+mAQAAAAAAAAFsAQAAPAAAAAxqgHF7H+4/TFQg/bsL6z8AAAA/pgEAAAAAAAABbQEAADwAAAB8AqnkvCzuP0xUIP27C+s/AAAAP7YBAAAAAAAAAW4BAAA8AAAA7prRV/457j+HMgHHZRPrPwAAAD+2AQAAAAAAAAFvAQAAPAAAAO6a0Vf+Oe4/TFQg/bsL6z8AAAA/7gIAAAAAAAABcAEAADwAAADumtFX/jnuPw92PzMSBOs/AAAAP+4CAAAAAAAAAXEBAAA8AAAAsN9qY2i6wz/zF4zzg93vPwAAAD8AAAAAAAAAAAFyAQAAPAAAALDfamNousM/tTmrKdrV7z8AAAA/PgAAAAAAAAABcwEAADwAAAB0QQ0wbu/DP7U5qyna1e8/AAAAP04AAAAAAAAAAXQBAAA8AAAA+ARSyXlZxD+1Oasp2tXvPwAAAD9OAAAAAAAAAAF1AQAAPAAAAH7IlmKFw8Q/e1vKXzDO7z8AAAA/XgAAAAAAAAABdgEAADwAAACoHs+uGX3FP3tbyl8wzu8/AAAAP14AAAAAAAAAAXcBAAA8AAAAlNapx7Nrxj97W8pfMM7vPwAAAD9tAAAAAAAAAAF4AQAAPAAAACQheJPWqcc/e1vKXzDO7z8AAAA/fQAAAAAAAAABeQEAADwAAADUOvV4ds3IP3tbyl8wzu8/AAAAP30AAAAAAAAAAXoBAAA8AAAAZIXDRJkLyj97W8pfMM7vPwAAAD+NAAAAAAAAAAF7AQAAPAAAADBu70O2FMs/tTmrKdrV7z8AAAA/jQAAAAAAAAABfAEAADwAAAD+VhtD0x3MP7U5qyna1e8/AAAAP5wAAAAAAAAAAX0BAAA8AAAAJq1Tj2fXzD/zF4zzg93vPwAAAD+cAAAAAAAAAAF+AQAAPAAAAI6h6Q72W80/8xeM84Pd7z8AAAA/rAAAAAAAAAABfwEAADwAAAASZS6oAcbNP/MXjPOD3e8/AAAAP6wAAAAAAAAAAYABAAA8AAAAmihzQQ0wzj/zF4zzg93vPwAAAD+7AAAAAAAAAAGBAQAAPAAAAFyKFQ4TZc4/8xeM84Pd7z8AAAA/uwAAAAAAAAABggEAADwAAABcihUOE2XOP7U5qyna1e8/AAAAPxwBAAAAAAAAAYMBAAA8AAAAfFnEJ5BKzj+1Oasp2tXvPwAAAD87AQAAAAAAAAGEAQAAPAAAAAj7rTaGptM/MzR+Vedi7z8AAAA/AAAAAAAAAAABhQEAADwAAAB5k9apx7PTPzM0flXnYu8/AAAAP30AAAAAAAAAAYYBAAA8AAAA6iv/HAnB0z8zNH5V52LvPwAAAD+MAAAAAAAAAAGHAQAAPAAAAMtcUAOM29M/MzR+Vedi7z8AAAA/jAAAAAAAAAABiAEAADwAAADgh2wpVjjUPzM0flXnYu8/AAAAP5wAAAAAAAAAAYkBAAA8AAAA1ePZNaOv1D8zNH5V52LvPwAAAD+cAAAAAAAAAAGKAQAAPAAAAMs/R0LwJtU/MzR+Vedi7z8AAAA/rAAAAAAAAAABiwEAADwAAACjzAU1wLjVPzM0flXnYu8/AAAAP6wAAAAAAAAAAYwBAAA8AAAACcGbtE491j8zNH5V52LvPwAAAD+7AAAAAAAAAAGNAQAAPAAAAOBNWqcez9Y/MzR+Vedi7z8AAAA/uwAAAAAAAAABjgEAADwAAADWqceza0bXPzM0flXnYu8/AAAAP8sAAAAAAAAAAY8BAAA8AAAAPp5dM/rK1z8zNH5V52LvPwAAAD/LAAAAAAAAAAGQAQAAPAAAADT6yj9HQtg/MzR+Vedi7z8AAAA/2wAAAAAAAAABkQEAADwAAABJJedlEZ/YPzM0flXnYu8/AAAAP9sAAAAAAAAAAZIBAAA8AAAAC4eJMhfU2D8zNH5V52LvPwAAAD/qAAAAAAAAAAGTAQAAPAAAAF1QA4zb+9g/MzR+Vedi7z8AAAA/6gAAAAAAAAABlAEAADwAAADO6Cv/HAnZPzM0flXnYu8/AAAAP/oAAAAAAAAAAZUBAAA8AAAAP4FUcl4W2T8zNH5V52LvPwAAAD/6AAAAAAAAAAGWAQAAPAAAAK8ZfeWfI9k/+VWdiz1b7z8AAAA/MwMAAAAAAAABlwEAADwAAAAgsqVY4TDZP/lVnYs9W+8/AAAAP0IDAAAAAAAAAZgBAAA8AAAAAeP2PmRL2T/5VZ2LPVvvPwAAAD9CAwAAAAAAAAGZAQAAPAAAADXdwX6rjdk/+VWdiz1b7z8AAAA/UgMAAAAAAAABmgEAADwAAAAu4hNIJefdP1+L4kY4ie8/AAAAPwAAAAAAAAAAAZsBAAA8AAAAnno8u2b03T9fi+JGOInvPwAAAD9OAAAAAAAAAAGcAQAAPAAAAICrjaHpDt4/X4viRjiJ7z8AAAA/XQAAAAAAAAABnQEAADwAAADSdAf7rTbePyOtAX2Oge8/AAAAP10AAAAAAAAAAZ4BAAA8AAAAJD6BVHJe3j/nziCz5HnvPwAAAD9tAAAAAAAAAAGfAQAAPAAAAOafIyF4k94/584gs+R57z8AAAA/bQAAAAAAAAABoAEAADwAAACKMhfUAOPeP+fOILPkee8/AAAAP30AAAAAAAAAAaEBAAA8AAAAviziE0gl3z/nziCz5HnvPwAAAD+MAAAAAAAAAAGiAQAAPAAAANJX/jkSgt8/584gs+R57z8AAAA/jAAAAAAAAAABowEAADwAAAB26vHsmtHfP+fOILPkee8/AAAAP5wAAAAAAAAAAaQBAAA8AAAAxQqHiTIX4D/nziCz5HnvPwAAAD+cAAAAAAAAAAGlAQAAPAAAAIhsKVY4TOA/584gs+R57z8AAAA/nAAAAAAAAAABpgEAADwAAABLzssiPoHgP+fOILPkee8/AAAAP6wAAAAAAAAAAacBAAA8AAAAfsiWYoXD4D/nziCz5HnvPwAAAD+sAAAAAAAAAAGoAQAAPAAAAEEqOS+L+OA/584gs+R57z8AAAA/uwAAAAAAAAABqQEAADwAAAA72G+1MTThP+fOILPkee8/AAAAP7sAAAAAAAAAAaoBAAA8AAAAN4amO9hv4T/nziCz5HnvPwAAAD/LAAAAAAAAAAGrAQAAPAAAAGqAcXsfsuE/584gs+R57z8AAAA/ywAAAAAAAAABrAEAADwAAABmLqgBxu3hP+fOILPkee8/AAAAP9oAAAAAAAAAAa0BAAA8AAAAYNzeh2wp4j/nziCz5HnvPwAAAD/aAAAAAAAAAAGuAQAAPAAAAMwiPoFUcuI/584gs+R57z8AAAA/6gAAAAAAAAABrwEAADwAAABwtTE03cHiP+fOILPkee8/AAAAP/oAAAAAAAAAAbABAAA8AAAAFEgl52UR4z/nziCz5HnvPwAAAD/6AAAAAAAAAAGxAQAAPAAAAEdC8CatU+M/584gs+R57z8AAAA/+gAAAAAAAAABsgEAADwAAACziE8glZzjP+fOILPkee8/AAAAPwkBAAAAAAAAAbMBAAA8AAAAH8+uGX3l4z/nziCz5HnvPwAAAD8ZAQAAAAAAAAG0AQAAPAAAABp95Z8jIeQ/584gs+R57z8AAAA/GQEAAAAAAAABtQEAADwAAADd3odsKVbkP+fOILPkee8/AAAAPykBAAAAAAAAAbYBAAA8AAAA9lttDE135D/nziCz5HnvPwAAAD8pAQAAAAAAAAG3AQAAPAAAAEgl52URn+Q/584gs+R57z8AAAA/OAEAAAAAAAABuAEAADwAAAApVjhMlLnkP+fOILPkee8/AAAAPzgBAAAAAAAAAbkBAAA8AAAAmu5gv9XG5D/nziCz5HnvPwAAAD9IAQAAAAAAAAG6AQAAPAAAANM69Xh2zeQ/584gs+R57z8AAAA/SAEAAAAAAAABuwEAADwAAABE0x3st9rkP+fOILPkee8/AAAAP1cBAAAAAAAAAbwBAAA8AAAAtGtGX/nn5D/nziCz5HnvPwAAAD9nAQAAAAAAAAG9AQAAPAAAAOy32hia7uQ/rfA/6Tpy7z8AAAA/dwEAAAAAAAABvgEAADwAAAAlBG/SOvXkP63wP+k6cu8/AAAAP3cBAAAAAAAAAb8BAAA8AAAAXVADjNv75D+t8D/pOnLvPwAAAD+GAQAAAAAAAAHAAQAAPAAAAF1QA4zb++Q/cRJfH5Fq7z8AAAA/dgMAAAAAAAABwQEAADwAAADN6Cv/HAnlP713vMGTU+8/AAAAP3YDAAAAAAAAAcIBAAA8AAAAzegr/xwJ5T8J3RlkljzvPwAAAD+FAwAAAAAAAAHDAQAAPAAAAD6BVHJeFuU/VUJ3Bpkl7z8AAAA/hQMAAAAAAAABxAEAADwAAAA+gVRyXhblP96FtXJFFu8/AAAAP5UDAAAAAAAAAcUBAAA8AAAArxl95Z8j5T/uDDJLnvfuPwAAAD+lAwAAAAAAAAHGAQAAPAAAAK8ZfeWfI+U/d1Bwt0ro7j8AAAA/pQMAAAAAAAABxwEAADwAAACvGX3lnyPlP/6TriP32O4/AAAAP7QDAAAAAAAAAcgBAAA8AAAArxl95Z8j5T/Dtc1ZTdHuPwAAAD+0AwAAAAAAAAHJAQAAPAAAAOdlEZ9AKuU/h9fsj6PJ7j8AAAA/tAMAAAAAAAABygEAADwAAADnZRGfQCrlP0v5C8b5we4/AAAAP+MDAAAAAAAAAcsBAAA8AAAA52URn0Aq5T/UPEoyprLuPwAAAD/VBwAAAAAAAAHMAQAAPAAAAD6BVHJeFuU/p+XlQFWM7j8AAAA/5QcAAAAAAAABzQEAADwAAACWnJdFfALlP7lsYhmube4/AAAAP+UHAAAAAAAAAc4BAAA8AAAAJQRv0jr15D+NFf4nXUfuPwAAAD/0BwAAAAAAAAHPAQAAPAAAAOy32hia7uQ/FVk8lAk47j8AAAA/9AcAAAAAAAAB0AEAADwAAAC0a0Zf+efkP+oB2KK4Ee4/AAAAPwQIAAAAAAAAAdEBAAA8AAAARNMd7Lfa5D++qnOxZ+vtPwAAAD8ECAAAAAAAAAHSAQAAPAAAAAuHiTIX1OQ/CxDRU2rU7T8AAAA/FAgAAAAAAAAB0wEAADwAAAALh4kyF9TkP1d1LvZsve0/AAAAPxQIAAAAAAAAAdQBAAA8AAAAC4eJMhfU5D/guGxiGa7tPwAAAD8jCAAAAAAAAAHVAQAAPAAAAAuHiTIX1OQ/aPyqzsWe7T8AAAA/IwgAAAAAAAAB1gEAADwAAAALh4kyF9TkP/A/6Tpyj+0/AAAAPzMIAAAAAAAAAdcBAAA8AAAAC4eJMhfU5D95gyenHoDtPwAAAD8zCAAAAAAAAAHYAQAAPAAAAAuHiTIX1OQ/PKVG3XR47T8AAAA/QggAAAAAAAAB2QEAADwAAADTOvV4ds3kPzylRt10eO0/AAAAP2IIAAAAAAAAAdoBAAA8AAAAoP1WG0PTbT/DWrkii4fSPwAAAD8AAAAAAAAAAAHbAQAAPAAAAPCa0Vf+OXI/w1q5IouH0j8AAAA/xwAAAAAAAAAB3AEAADwAAAAgt/chW4p1P8NauSKLh9I/AAAAP9YAAAAAAAAAAd0BAAA8AAAAcO9DthQrfD/DWrkii4fSPwAAAD/WAAAAAAAAAAHeAQAAPAAAAKALaoBxe38/Oxd7tt6W0j8AAAA/5gAAAAAAAAAB3wEAADwAAADgE0gl52WBPzsXe7beltI/AAAAP+YAAAAAAAAAAeABAAA8AAAAEDBu70O2hD87F3u23pbSPwAAAD/2AAAAAAAAAAHhAQAAPAAAACA+gVRyXoY/Oxd7tt6W0j8AAAA/9gAAAAAAAAAB4gEAADwAAABQWqcez66JPzsXe7beltI/AAAAPwUBAAAAAAAAAeMBAAA8AAAAeHbN6Cv/jD87F3u23pbSPwAAAD8FAQAAAAAAAAHkAQAAPAAAAFDJeVnEJ5A/Oxd7tt6W0j8AAAA/FQEAAAAAAAAB5QEAADwAAABk14y+8s+RPzsXe7beltI/AAAAPxUBAAAAAAAAAeYBAAA8AAAAjGwpVjhMlD87F3u23pbSPwAAAD8lAQAAAAAAAAHnAQAAPAAAAJTzsohPIJU/Oxd7tt6W0j8AAAA/JQEAAAAAAAAB6AEAADwAAACgejy7ZvSVPzsXe7beltI/AAAAPzQBAAAAAAAAAekBAAA8AAAAqAHG7X3Ilj87F3u23pbSPwAAAD80AQAAAAAAAAHqAQAAPAAAALSITyCVnJc/Oxd7tt6W0j8AAAA/RAEAAAAAAAAB6wEAADwAAADAD9lSrHCYPzsXe7beltI/AAAAP1MBAAAAAAAAAewBAAA8AAAAyJZihcNEmT87F3u23pbSPwAAAD9TAQAAAAAAAAHtAQAAPAAAANQd7LfaGJo/Oxd7tt6W0j8AAAA/YwEAAAAAAAAB7gEAADwAAADoK/8cCcGbPzsXe7beltI/AAAAP3MBAAAAAAAAAe8BAAA8AAAA9LKITyCVnD87F3u23pbSPwAAAD9zAQAAAAAAAAHwAQAAPAAAAAjBm7ROPZ4/Oxd7tt6W0j8AAAA/ggEAAAAAAAAB8QEAADwAAAAcz64ZfeWfPzsXe7beltI/AAAAP4IBAAAAAAAAAfIBAAA8AAAAmu5gv9XGoD87F3u23pbSPwAAAD+SAQAAAAAAAAHzAQAAPAAAAKR16vHsmqE/Oxd7tt6W0j8AAAA/kgEAAAAAAAAB9AEAADwAAAAsOS+L+ASiPzsXe7beltI/AAAAP6IBAAAAAAAAAfUBAAA8AAAAsvxzJARvoj87F3u23pbSPwAAAD+iAQAAAAAAAAH2AQAAPAAAADbAuL0P2aI/Oxd7tt6W0j8AAAA/sQEAAAAAAAAB9wEAADwAAABAR0LwJq2jPzsXe7beltI/AAAAP8EBAAAAAAAAAfgBAAA8AAAAxgqHiTIXpD87F3u23pbSPwAAAD/QAQAAAAAAAAH5AQAAPAAAANCRELxJ66Q/Oxd7tt6W0j8AAAA/0AEAAAAAAAAB+gEAADwAAABWVVVVVVWlP8NauSKLh9I/AAAAP+ABAAAAAAAAAfsBAAA8AAAAYNzeh2wppj/DWrkii4fSPwAAAD/gAQAAAAAAAAH8AQAAPAAAAGxjaLqD/aY/w1q5IouH0j8AAAA/8AEAAAAAAAAB/QEAADwAAAB26vHsmtGnP8NauSKLh9I/AAAAP/8BAAAAAAAAAf4BAAA8AAAABjXAuL0PqT/DWrkii4fSPwAAAD//AQAAAAAAAAH/AQAAPAAAAA68SevU46k/w1q5IouH0j8AAAA//wEAAAAAAAABAAIAADwAAACWf46E4E2qP8NauSKLh9I/AAAAPw8CAAAAAAAAAQECAAA8AAAAogYYt/chqz/DWrkii4fSPwAAAD8fAgAAAAAAAAECAgAAPAAAACbKXFADjKs/w1q5IouH0j8AAAA/LgIAAAAAAAABAwIAADwAAAC2FCscJsqsP0ue9443eNI/AAAAPy4CAAAAAAAAAQQCAAA8AAAAwpu0Tj2erT9LnveON3jSPwAAAD8uAgAAAAAAAAEFAgAAPAAAAM4iPoFUcq4/S573jjd40j8AAAA/LgIAAAAAAAABBgIAADwAAADWqceza0avP0ue9443eNI/AAAAPz4CAAAAAAAAAQcCAAA8AAAAM/rKP0dCsD9LnveON3jSPwAAAD9NAgAAAAAAAAEIAgAAPAAAALm9D9lSrLA/S573jjd40j8AAAA/TQIAAAAAAAABCQIAADwAAAAB4/Y+ZEuxP9PhNfvjaNI/AAAAP10CAAAAAAAAAQoCAAA8AAAAhaY72G+1sT/T4TX742jSPwAAAD9dAgAAAAAAAAELAgAAPAAAAJEtxQqHibI/XCV0Z5BZ0j8AAAA/bQIAAAAAAAABDAIAADwAAADZUqxwmCizP1wldGeQWdI/AAAAP20CAAAAAAAAAQ0CAAA8AAAAIXiT1qnHsz9cJXRnkFnSPwAAAD98AgAAAAAAAAEOAgAAPAAAAOPZNaOv/LM/XCV0Z5BZ0j8AAAA/fAIAAAAAAAABDwIAADwAAACnO9hvtTG0P1wldGeQWdI/AAAAP4wCAAAAAAAAARACAAA8AAAAa516PLtmtD9cJXRnkFnSPwAAAD+MAgAAAAAAAAERAgAAPAAAALPCYaLMBbU/XCV0Z5BZ0j8AAAA/nAIAAAAAAAABEgIAADwAAAB1JARv0jq1P1wldGeQWdI/AAAAP5wCAAAAAAAAARMCAAA8AAAA++dICN6ktT9cJXRnkFnSPwAAAD+rAgAAAAAAAAEUAgAAPAAAAL1J69Tj2bU/XCV0Z5BZ0j8AAAA/qwIAAAAAAAABFQIAADwAAABDDTBu70O2P1wldGeQWdI/AAAAP7sCAAAAAAAAARYCAAA8AAAAx9B0B/uttj9cJXRnkFnSPwAAAD+7AgAAAAAAAAEXAgAAPAAAAE2UuaAGGLc/XCV0Z5BZ0j8AAAA/ygIAAAAAAAABGAIAADwAAAAP9lttDE23P1wldGeQWdI/AAAAP8oCAAAAAAAAARkCAAA8AAAAlbmgBhi3tz9cJXRnkFnSPwAAAD/aAgAAAAAAAAEaAgAAPAAAABl95Z8jIbg/XCV0Z5BZ0j8AAAA/6gIAAAAAAAABGwIAADwAAADd3odsKVa4P1wldGeQWdI/AAAAP+oCAAAAAAAAARwCAAA8AAAAYaLMBTXAuD9cJXRnkFnSPwAAAD/qAgAAAAAAAAEdAgAAPAAAACUEb9I69bg/XCV0Z5BZ0j8AAAA/+QIAAAAAAAABHgIAADwAAACpx7NrRl+5P1wldGeQWdI/AAAAP/kCAAAAAAAAAR8CAAA8AAAAL4v4BFLJuT/kaLLTPErSPwAAAD8JAwAAAAAAAAEgAgAAPAAAAPHsmtFX/rk/bKzwP+k60j8AAAA/GQMAAAAAAAABIQIAADwAAAB3sN9qY2i6P2ys8D/pOtI/AAAAPxkDAAAAAAAAASICAAA8AAAAORKCN2mduj9srPA/6TrSPwAAAD8ZAwAAAAAAAAEjAgAAPAAAAP1zJARv0ro/bKzwP+k60j8AAAA/KAMAAAAAAAABJAIAADwAAAC/1cbQdAe7P2ys8D/pOtI/AAAAPygDAAAAAAAAASUCAAA8AAAAgTdpnXo8uz9srPA/6TrSPwAAAD84AwAAAAAAAAEmAgAAPAAAAAf7rTaGprs/bKzwP+k60j8AAAA/dgYAAAAAAAABJwIAADwAAAARgjdpnXq8P2ys8D/pOtI/AAAAP4YGAAAAAAAAASgCAAA8AAAAHwnBm7ROvT9srPA/6TrSPwAAAD+GBgAAAAAAAAEpAgAAPAAAAKPMBTXAuL0/bKzwP+k60j8AAAA/lQYAAAAAAAABKgIAADwAAADr8eya0Ve+P2ys8D/pOtI/AAAAP5UGAAAAAAAAASsCAAA8AAAAMxfUAOP2vj9srPA/6TrSPwAAAD+lBgAAAAAAAAEsAgAAPAAAAHs8u2b0lb8/bKzwP+k60j8AAAA/pQYAAAAAAAABLQIAADwAAAAAAAAAAADAP2ys8D/pOtI/AAAAP7QGAAAAAAAAAS4CAAA8AAAAwmGizAU1wD9srPA/6TrSPwAAAD+0BgAAAAAAAAEvAgAAPAAAAEgl52URn8A/bKzwP+k60j8AAAA/xAYAAAAAAAABMAIAADwAAADO6Cv/HAnBP2ys8D/pOtI/AAAAP8QGAAAAAAAAATECAAA8AAAAFg4TZS6owT9srPA/6TrSPwAAAD/UBgAAAAAAAAEyAgAAPAAAAJrRV/45EsI/bKzwP+k60j8AAAA/1AYAAAAAAAABMwIAADwAAAACxu19yJbCP2ys8D/pOtI/AAAAP+MGAAAAAAAAATQCAAA8AAAALBwmylxQwz9srPA/6TrSPwAAAD/jBgAAAAAAAAE1AgAAPAAAAJIQvEnr1MM/bKzwP+k60j8AAAA/8wYAAAAAAAABNgIAADwAAADaNaOv/HPEP2ys8D/pOtI/AAAAP/MGAAAAAAAAATcCAAA8AAAABIzb+5AtxT9srPA/6TrSPwAAAD8DBwAAAAAAAAE4AgAAPAAAAGqAcXsfssU/bKzwP+k60j8AAAA/AwcAAAAAAAABOQIAADwAAADSdAf7rTbGP/XvLqyVK9I/AAAAPxIHAAAAAAAAAToCAAA8AAAAOGmdejy7xj/17y6slSvSPwAAAD8SBwAAAAAAAAE7AgAAPAAAALws4hNIJcc/9e8urJUr0j8AAAA/IgcAAAAAAAABPAIAADwAAABiv9XG0HTHP/XvLqyVK9I/AAAAPyIHAAAAAAAAAT0CAAA8AAAABlLJeVnExz/17y6slSvSPwAAAD8xBwAAAAAAAAE+AgAAPAAAAKrkvCziE8g/fTNtGEIc0j8AAAA/MQcAAAAAAAABPwIAADwAAABOd7DfamPIP30zbRhCHNI/AAAAP0EHAAAAAAAAAUACAAA8AAAAENlSrHCYyD99M20YQhzSPwAAAD9RBwAAAAAAAAFBAgAAPAAAALRrRl/558g/fTNtGEIc0j8AAAA/UQcAAAAAAAABQgIAADwAAAB4zegr/xzJP30zbRhCHNI/AAAAP1EHAAAAAAAAAUMCAAA8AAAAOi+L+ARSyT99M20YQhzSPwAAAD9gBwAAAAAAAAFEAgAAPAAAAN7BfquNock/fTNtGEIc0j8AAAA/cAcAAAAAAAABRQIAADwAAACCVHJeFvHJP30zbRhCHNI/AAAAP3AHAAAAAAAAAUYCAAA8AAAAJudlEZ9Ayj99M20YQhzSPwAAAD+ABwAAAAAAAAFHAgAAPAAAAKqqqqqqqso/BXerhO4M0j8AAAA/gAcAAAAAAAABSAIAADwAAAASn0AqOS/LPwV3q4TuDNI/AAAAP48HAAAAAAAAAUkCAAA8AAAAWsQnkErOyz8Fd6uE7gzSPwAAAD+PBwAAAAAAAAFKAgAAPAAAAMK4vQ/ZUsw/BXerhO4M0j8AAAA/nwcAAAAAAAABSwIAADwAAADqDvZbbQzNPwV3q4TuDNI/AAAAP58HAAAAAAAAAUwCAAA8AAAAEmUuqAHGzT8Fd6uE7gzSPwAAAD+uBwAAAAAAAAFNAgAAPAAAACDst9oYms4/BXerhO4M0j8AAAA/rgcAAAAAAAABTgIAADwAAABoEZ9AKjnPPwV3q4TuDNI/AAAAP74HAAAAAAAAAU8CAAA8AAAAkGfXjL7yzz99M20YQhzSPwAAAD++BwAAAAAAAAFQAgAAPAAAAN3eh2wpVtA/9e8urJUr0j8AAAA/zgcAAAAAAAABUQIAADwAAACBcXsfsqXQP/XvLqyVK9I/AAAAP84HAAAAAAAAAVICAAA8AAAAQ9Md7Lfa0D/17y6slSvSPwAAAD/dBwAAAAAAAAFTAgAAPAAAAAY1wLi9D9E/9e8urJUr0j8AAAA/3QcAAAAAAAABVAIAADwAAABY/jkSgjfRP2ys8D/pOtI/AAAAP+0HAAAAAAAAAVUCAAA8AAAAqseza0Zf0T9srPA/6TrSPwAAAD/tBwAAAAAAAAFWAgAAPAAAAIv4BFLJedE/bKzwP+k60j8AAAA//QcAAAAAAAABVwIAADwAAABtKVY4TJTRP2ys8D/pOtI/AAAAPwwIAAAAAAAAAVgCAAA8AAAATlqnHs+u0T9srPA/6TrSPwAAAD8MCAAAAAAAAAFZAgAAPAAAAC+L+ARSydE/bKzwP+k60j8AAAA/DAgAAAAAAAABWgIAADwAAAARvEnr1OPRP2ys8D/pOtI/AAAAPxwIAAAAAAAAAVsCAAA8AAAAgVRyXhbx0T9srPA/6TrSPwAAAD8cCAAAAAAAAAFcAgAAPAAAAGOFw0SZC9I/bKzwP+k60j8AAAA/KwgAAAAAAAABXQIAADwAAABEthQrHCbSP2ys8D/pOtI/AAAAPzsIAAAAAAAAAV4CAAA8AAAAJedlEZ9A0j9srPA/6TrSPwAAAD87CAAAAAAAAAFfAgAAPAAAAAcYt/chW9I/bKzwP+k60j8AAAA/SwgAAAAAAAABYAIAADwAAADoSAjepHXSP2ys8D/pOtI/AAAAP0sIAAAAAAAAAWECAAA8AAAAWeEwUeaC0j9srPA/6TrSPwAAAD9aCAAAAAAAAAFiAgAAPAAAADoSgjdpndI/9e8urJUr0j8AAAA/WggAAAAAAAABYwIAADwAAACrqqqqqqrSP/XvLqyVK9I/AAAAP1oIAAAAAAAAAWQCAAA8AAAAjNv7kC3F0j99M20YQhzSPwAAAD9qCAAAAAAAAAFlAgAAPAAAAP1zJARv0tI/fTNtGEIc0j8AAAA/aggAAAAAAAABZgIAADwAAAD9cyQEb9LSPwV3q4TuDNI/AAAAP2oIAAAAAAAAAWcCAAA8AAAAbQxNd7Df0j8Fd6uE7gzSPwAAAD95CAAAAAAAAAFoAgAAPAAAAN6kderx7NI/BXerhO4M0j8AAAA/eQgAAAAAAAABaQIAADwAAABPPZ5dM/rSPwV3q4TuDNI/AAAAP6IJAAAAAAAAAWoCAAA8AAAAEZ9AKjkv0z8Fd6uE7gzSPwAAAD+iCQAAAAAAAAFrAgAAPAAAALYxNN3BftM/BXerhO4M0j8AAAA/ogkAAAAAAAABbAIAADwAAACOvvLPkRDUPwV3q4TuDNI/AAAAP7IJAAAAAAAAAW0CAAA8AAAAZUuxwmGi1D8Fd6uE7gzSPwAAAD+yCQAAAAAAAAFuAgAAPAAAAMs/R0LwJtU/BXerhO4M0j8AAAA/wQkAAAAAAAABbwIAADwAAAAyNN3BfqvVPwV3q4TuDNI/AAAAP9EJAAAAAAAAAXACAAA8AAAAmShzQQ0w1j8Fd6uE7gzSPwAAAD/RCQAAAAAAAAFxAgAAPAAAAP8cCcGbtNY/BXerhO4M0j8AAAA/0QkAAAAAAAABcgIAADwAAAD1eHbN6CvXPwV3q4TuDNI/AAAAP+EJAAAAAAAAAXMCAAA8AAAACqSS87KI1z8Fd6uE7gzSPwAAAD/hCQAAAAAAAAF0AgAAPAAAAMwFNcC4vdc/BXerhO4M0j8AAAA/8AkAAAAAAAABdQIAADwAAAABAAAAAADYPwV3q4TuDNI/AAAAPwAKAAAAAAAAAXYCAAA8AAAAU8l5WcQn2D8Fd6uE7gzSPwAAAD8ACgAAAAAAAAF3AgAAPAAAADT6yj9HQtg/BXerhO4M0j8AAAA/DwoAAAAAAAABeAIAADwAAAAVKxwmylzYPwV3q4TuDNI/AAAAPw8KAAAAAAAAAXkCAAA8AAAAhsNEmQtq2D8Fd6uE7gzSPwAAAD8fCgAAAAAAAAF6AgAAPAAAAPdbbQxNd9g/BXerhO4M0j8AAAA/LwoAAAAAAAABewIAADwAAABn9JV/joTYPwV3q4TuDNI/AAAAPzkKAAAAAAAAAXwCAAA8AAAA2Iy+8s+R2D8Fd6uE7gzSPwAAAD9ICgAAAAAAAAF9AgAAPAAAAEkl52URn9g/BXerhO4M0j8AAAA/SAoAAAAAAAABfgIAADwAAAC5vQ/ZUqzYPwV3q4TuDNI/AAAAP1gKAAAAAAAAAX8CAAA8AAAAKlY4TJS52D8Fd6uE7gzSPwAAAD9YCgAAAAAAAAGAAgAAPAAAAJvuYL/Vxtg/BXerhO4M0j8AAAA/aAoAAAAAAAABgQIAADwAAAALh4kyF9TYPwV3q4TuDNI/AAAAP2gKAAAAAAAAAYICAAA8AAAAfB+ypVjh2D+Ouunwmv3RPwAAAD93CgAAAAAAAAGDAgAAPAAAAF1QA4zb+9g/jrrp8Jr90T8AAAA/hwoAAAAAAAABhAIAADwAAAAIwZu0Tj2eP6vOxZ6tt+U/AAAAPwAAAAAAAAAAAYUCAAA8AAAAFEgl52URnz+rzsWerbflPwAAAD8QAAAAAAAAAAGGAgAAPAAAABzPrhl95Z8/q87Fnq235T8AAAA/6wAAAAAAAAABhwIAADwAAAAUKxwmylygP6vOxZ6tt+U/AAAAP+sAAAAAAAAAAYgCAAA8AAAAmu5gv9XGoD+rzsWerbflPwAAAD/rAAAAAAAAAAGJAgAAPAAAAKR16vHsmqE/q87Fnq235T8AAAA/+gAAAAAAAAABigIAADwAAAA2wLi9D9miP+aspmhXv+U/AAAAPwoBAAAAAAAAAYsCAAA8AAAAVlVVVVVVpT/mrKZoV7/lPwAAAD8KAQAAAAAAAAGMAgAAPAAAAIJxex+ypag/5qymaFe/5T8AAAA/GgEAAAAAAAABjQIAADwAAAAeQ9Md7LeqP+aspmhXv+U/AAAAPxoBAAAAAAAAAY4CAAA8AAAAwpu0Tj2erT/mrKZoV7/lPwAAAD8aAQAAAAAAAAGPAgAAPAAAAHGYKHNBDbA/5qymaFe/5T8AAAA/KQEAAAAAAAABkAIAADwAAAAB4/Y+ZEuxP+aspmhXv+U/AAAAPykBAAAAAAAAAZECAAA8AAAAz8siPoFUsj/mrKZoV7/lPwAAAD84AQAAAAAAAAGSAgAAPAAAANlSrHCYKLM/5qymaFe/5T8AAAA/SAEAAAAAAAABkwIAADwAAADj2TWjr/yzP+aspmhXv+U/AAAAP0gBAAAAAAAAAZQCAAA8AAAAs8JhoswFtT/mrKZoV7/lPwAAAD9XAQAAAAAAAAGVAgAAPAAAAL1J69Tj2bU/5qymaFe/5T8AAAA/VwEAAAAAAAABlgIAADwAAADH0HQH+622P+aspmhXv+U/AAAAP2cBAAAAAAAAAZcCAAA8AAAAlbmgBhi3tz/mrKZoV7/lPwAAAD9nAQAAAAAAAAGYAgAAPAAAAJ9AKjkvi7g/5qymaFe/5T8AAAA/dgEAAAAAAAABmQIAADwAAABtKVY4TJS5P+aspmhXv+U/AAAAP3YBAAAAAAAAAZoCAAA8AAAA/XMkBG/Suj/mrKZoV7/lPwAAAD+GAQAAAAAAAAGbAgAAPAAAAMlcUAOM27s/5qymaFe/5T8AAAA/hgEAAAAAAAABnAIAADwAAABbpx7Prhm9P+aspmhXv+U/AAAAP5YBAAAAAAAAAZ0CAAA8AAAAKZBKzssivj/mrKZoV7/lPwAAAD+WAQAAAAAAAAGeAgAAPAAAALnaGJruYL8/IouHMgHH5T8AAAA/pQEAAAAAAAABnwIAADwAAADiMFHmghrAPyKLhzIBx+U/AAAAP6UBAAAAAAAAAaACAAA8AAAAZvSVf46EwD8ii4cyAcflPwAAAD+1AQAAAAAAAAGhAgAAPAAAACpWOEyUucA/IouHMgHH5T8AAAA/tQEAAAAAAAABogIAADwAAADO6Cv/HAnBPyKLhzIBx+U/AAAAP8UBAAAAAAAAAaMCAAA8AAAArhl95Z8jwT8ii4cyAcflPwAAAD/FAQAAAAAAAAGkAgAAPAAAAHJ7H7KlWME/IouHMgHH5T8AAAA/1AEAAAAAAAABpQIAADwAAAAWDhNlLqjBPyKLhzIBx+U/AAAAP9QBAAAAAAAAAaYCAAA8AAAA9j5kS7HCwT8ii4cyAcflPwAAAD/kAQAAAAAAAAGnAgAAPAAAALqgBhi398E/IouHMgHH5T8AAAA/5AEAAAAAAAABqAIAADwAAAB8AqnkvCzCPyKLhzIBx+U/AAAAP/MBAAAAAAAAAakCAAA8AAAAIJWcl0V8wj8ii4cyAcflPwAAAD/zAQAAAAAAAAGqAgAAPAAAAMQnkErOy8I/IouHMgHH5T8AAAA/AwIAAAAAAAABqwIAADwAAABK69Tj2TXDPyKLhzIBx+U/AAAAPxMCAAAAAAAAAawCAAA8AAAA0K4ZfeWfwz8ii4cyAcflPwAAAD8TAgAAAAAAAAGtAgAAPAAAABjUAOP2PsQ/IouHMgHH5T8AAAA/EwIAAAAAAAABrgIAADwAAAB+yJZihcPEPyKLhzIBx+U/AAAAPyICAAAAAAAAAa8CAAA8AAAAqB7Prhl9xT8ii4cyAcflPwAAAD8iAgAAAAAAAAGwAgAAPAAAANJ0B/utNsY/IouHMgHH5T8AAAA/MgIAAAAAAAABsQIAADwAAADc+5AtxQrHPyKLhzIBx+U/AAAAPzICAAAAAAAAAbICAAA8AAAA6IIaYNzexz8ii4cyAcflPwAAAD9CAgAAAAAAAAGzAgAAPAAAAPIJpJLzssg/IouHMgHH5T8AAAA/QgIAAAAAAAABtAIAADwAAAA6L4v4BFLJPyKLhzIBx+U/AAAAP1ECAAAAAAAAAbUCAAA8AAAAglRyXhbxyT8ii4cyAcflPwAAAD9hAgAAAAAAAAG2AgAAPAAAAKqqqqqqqso/IouHMgHH5T8AAAA/YQIAAAAAAAABtwIAADwAAAAwbu9DthTLPyKLhzIBx+U/AAAAP3ACAAAAAAAAAbgCAAA8AAAA1ADj9j5kyz8ii4cyAcflPwAAAD9wAgAAAAAAAAG5AgAAPAAAAHqT1qnHs8s/IouHMgHH5T8AAAA/gAIAAAAAAAABugIAADwAAAA89Xh2zejLPyKLhzIBx+U/AAAAP4ACAAAAAAAAAbsCAAA8AAAA4IdsKVY4zD8ii4cyAcflPwAAAD+QAgAAAAAAAAG8AgAAPAAAAKLpDvZbbcw/IouHMgHH5T8AAAA/kAIAAAAAAAABvQIAADwAAABkS7HCYaLMPyKLhzIBx+U/AAAAP58CAAAAAAAAAb4CAAA8AAAAJq1Tj2fXzD8ii4cyAcflPwAAAD+fAgAAAAAAAAG/AgAAPAAAAMo/R0LwJs0/5qymaFe/5T8AAAA/rwIAAAAAAAABwAIAADwAAABu0jr1eHbNP+aspmhXv+U/AAAAP68CAAAAAAAAAcECAAA8AAAA2MbQdAf7zT/mrKZoV7/lPwAAAD+/AgAAAAAAAAHCAgAAPAAAAFyKFQ4TZc4/5qymaFe/5T8AAAA/vwIAAAAAAAABwwIAADwAAACG4E1apx7PP+aspmhXv+U/AAAAP84CAAAAAAAAAcQCAAA8AAAAzgU1wLi9zz/mrKZoV7/lPwAAAD/OAgAAAAAAAAHFAgAAPAAAAKrkvCziE9A/5qymaFe/5T8AAAA/3gIAAAAAAAABxgIAADwAAADd3odsKVbQP+aspmhXv+U/AAAAP94CAAAAAAAAAccCAAA8AAAAoEAqOS+L0D/mrKZoV7/lPwAAAD/tAgAAAAAAAAHIAgAAPAAAAPIJpJLzstA/5qymaFe/5T8AAAA/7QIAAAAAAAAByQIAADwAAAC0a0Zf+efQP6vOxZ6tt+U/AAAAP/0CAAAAAAAAAcoCAAA8AAAAlZyXRXwC0T+rzsWerbflPwAAAD/9AgAAAAAAAAHLAgAAPAAAAOdlEZ9AKtE/q87Fnq235T8AAAA/DQMAAAAAAAABzAIAADwAAABY/jkSgjfRP6vOxZ6tt+U/AAAAPw0DAAAAAAAAAc0CAAA8AAAAOS+L+ARS0T+rzsWerbflPwAAAD8cAwAAAAAAAAHOAgAAPAAAAKrHs2tGX9E/q87Fnq235T8AAAA/HAMAAAAAAAABzwIAADwAAACL+ARSyXnRP2/w5NQDsOU/AAAAPywDAAAAAAAAAdACAAA8AAAA/JAtxQqH0T9v8OTUA7DlPwAAAD8sAwAAAAAAAAHRAgAAPAAAAG0pVjhMlNE/MhIEC1qo5T8AAAA/PAMAAAAAAAAB0gIAADwAAADdwX6rjaHRPzISBAtaqOU/AAAAP0ADAAAAAAAAAdMCAAA8AAAAv/LPkRC80T8yEgQLWqjlPwAAAD9PAwAAAAAAAAHUAgAAPAAAAKAjIXiT1tE/9zMjQbCg5T8AAAA/TwMAAAAAAAAB1QIAADwAAAARvEnr1OPRP/czI0GwoOU/AAAAP18DAAAAAAAAAdYCAAA8AAAA8uya0Vf+0T/3MyNBsKDlPwAAAD9fAwAAAAAAAAHXAgAAPAAAAES2FCscJtI/9zMjQbCg5T8AAAA/bgMAAAAAAAAB2AIAADwAAAC1Tj2eXTPSP/czI0GwoOU/AAAAP34DAAAAAAAAAdkCAAA8AAAAln+OhOBN0j/3MyNBsKDlPwAAAD9+AwAAAAAAAAHaAgAAPAAAAAcYt/chW9I/9zMjQbCg5T8AAAA/fgMAAAAAAAAB2wIAADwAAADoSAjepHXSP/czI0GwoOU/AAAAP44DAAAAAAAAAdwCAAA8AAAAWeEwUeaC0j/3MyNBsKDlPwAAAD+OAwAAAAAAAAHdAgAAPAAAAMl5WcQnkNI/9zMjQbCg5T8AAAA/nQMAAAAAAAAB3gIAADwAAAA6EoI3aZ3SP/czI0GwoOU/AAAAP60DAAAAAAAAAd8CAAA8AAAAq6qqqqqq0j/3MyNBsKDlPwAAAD+tAwAAAAAAAAHgAgAAPAAAABtD0x3st9I/9zMjQbCg5T8AAAA/vQMAAAAAAAAB4QIAADwAAACM2/uQLcXSP/czI0GwoOU/AAAAP8wDAAAAAAAAAeICAAA8AAAA/XMkBG/S0j/3MyNBsKDlPwAAAD/cAwAAAAAAAAHjAgAAPAAAAG0MTXew39I/9zMjQbCg5T8AAAA/6wMAAAAAAAAB5AIAADwAAADepHXq8ezSP/czI0GwoOU/AAAAP+sDAAAAAAAAAeUCAAA8AAAA3qR16vHs0j+7VUJ3BpnlPwAAAD+LBQAAAAAAAAHmAgAAPAAAAN6kderx7NI/f3dhrVyR5T8AAAA/qgUAAAAAAAAB5wIAADwAAAAheJPWqcezP9bKFVk8lOk/AAAAPwAAAAAAAAAAAegCAAA8AAAA49k1o6/8sz/WyhVZPJTpPwAAAD8fAAAAAAAAAAHpAgAAPAAAAKc72G+1MbQ/1soVWTyU6T8AAAA/LgAAAAAAAAAB6gIAADwAAAAt/xwJwZu0P9bKFVk8lOk/AAAAPz4AAAAAAAAAAesCAAA8AAAAs8JhoswFtT/WyhVZPJTpPwAAAD8+AAAAAAAAAAHsAgAAPAAAAPvnSAjepLU/1soVWTyU6T8AAAA/TgAAAAAAAAAB7QIAADwAAABDDTBu70O2P9bKFVk8lOk/AAAAP04AAAAAAAAAAe4CAAA8AAAATZS5oAYYtz/WyhVZPJTpPwAAAD9dAAAAAAAAAAHvAgAAPAAAAN3eh2wpVrg/1soVWTyU6T8AAAA/XQAAAAAAAAAB8AIAADwAAACpx7NrRl+5P9bKFVk8lOk/AAAAP20AAAAAAAAAAfECAAA8AAAAv9XG0HQHuz/WyhVZPJTpPwAAAD99AAAAAAAAAAHyAgAAPAAAABGCN2mderw/muw0j5KM6T8AAAA/fQAAAAAAAAAB8wIAADwAAAApkErOyyK+P5rsNI+SjOk/AAAAP4wAAAAAAAAAAfQCAAA8AAAAAAAAAAAAwD9eDlTF6ITpPwAAAD+MAAAAAAAAAAH1AgAAPAAAAM7oK/8cCcE/IzBz+z596T8AAAA/jAAAAAAAAAAB9gIAADwAAAC6oAYYt/fBP+ZRkjGVdek/AAAAP5wAAAAAAAAAAfcCAAA8AAAAarqD/VYbwz/mUZIxlXXpPwAAAD+cAAAAAAAAAAH4AgAAPAAAAFRyXhbxCcQ/qnOxZ+tt6T8AAAA/qwAAAAAAAAAB+QIAADwAAAAiW4oVDhPFP6pzsWfrbek/AAAAP7sAAAAAAAAAAfoCAAA8AAAAaoBxex+yxT+qc7Fn623pPwAAAD+7AAAAAAAAAAH7AgAAPAAAAFY4TJS5oMY/qnOxZ+tt6T8AAAA/ywAAAAAAAAAB/AIAADwAAAC8LOITSCXHP6pzsWfrbek/AAAAP8sAAAAAAAAAAf0CAAA8AAAARPAmrVOPxz9vldCdQWbpPwAAAD/aAAAAAAAAAAH+AgAAPAAAAOiCGmDc3sc/b5XQnUFm6T8AAAA/2gAAAAAAAAAB/wIAADwAAABsRl/550jIP2+V0J1BZuk/AAAAP+oAAAAAAAAAAQADAAA8AAAA8gmkkvOyyD9vldCdQWbpPwAAAD/qAAAAAAAAAAEBAwAAPAAAAHjN6Cv/HMk/b5XQnUFm6T8AAAA/+gAAAAAAAAABAgMAADwAAADewX6rjaHJP2+V0J1BZuk/AAAAP/oAAAAAAAAAAQMDAAA8AAAARLYUKxwmyj9vldCdQWbpPwAAAD8JAQAAAAAAAAEEAwAAPAAAAG4MTXew38o/b5XQnUFm6T8AAAA/CQEAAAAAAAABBQMAADwAAACWYoXDRJnLPzO379OXXuk/AAAAPxkBAAAAAAAAAQYDAAA8AAAA4IdsKVY4zD8zt+/Tl17pPwAAAD8ZAQAAAAAAAAEHAwAAPAAAAKxwmChzQc0/99gOCu5W6T8AAAA/KAEAAAAAAAABCAMAADwAAACaKHNBDTDOP/fYDgruVuk/AAAAPygBAAAAAAAAAQkDAAA8AAAASELwJq1Tzz/32A4K7lbpPwAAAD84AQAAAAAAAAEKAwAAPAAAAGxGX/nnSNA/99gOCu5W6T8AAAA/OAEAAAAAAAABCwMAADwAAAC0a0Zf+efQP/fYDgruVuk/AAAAP0gBAAAAAAAAAQwDAAA8AAAA/JAtxQqH0T/32A4K7lbpPwAAAD9IAQAAAAAAAAENAwAAPAAAAGOFw0SZC9I/99gOCu5W6T8AAAA/VwEAAAAAAAABDgMAADwAAAA6EoI3aZ3SP/fYDgruVuk/AAAAP1cBAAAAAAAAAQ8DAAA8AAAAv9XG0HQH0z8zt+/Tl17pPwAAAD9nAQAAAAAAAAEQAwAAPAAAAEaZC2qAcdM/M7fv05de6T8AAAA/ZwEAAAAAAAABEQMAADwAAAA89Xh2zejTPzO379OXXuk/AAAAP3cBAAAAAAAAARIDAAA8AAAAwbi9D9lS1D8zt+/Tl17pPwAAAD93AQAAAAAAAAETAwAAPAAAAEZ8AqnkvNQ/M7fv05de6T8AAAA/hgEAAAAAAAABFAMAADwAAADLP0dC8CbVPzO379OXXuk/AAAAP4YBAAAAAAAAARUDAAA8AAAA4GpjaLqD1T8zt+/Tl17pPwAAAD+WAQAAAAAAAAEWAwAAPAAAAPWVf46E4NU/M7fv05de6T8AAAA/pQEAAAAAAAABFwMAADwAAAAJwZu0Tj3WPzO379OXXuk/AAAAP6UBAAAAAAAAARgDAAA8AAAAPbtm9JV/1j/32A4K7lbpPwAAAD+lAQAAAAAAAAEZAwAAPAAAAOBNWqcez9Y/99gOCu5W6T8AAAA/tQEAAAAAAAABGgMAADwAAACjr/xzJATXP/fYDgruVuk/AAAAP7UBAAAAAAAAARsDAAA8AAAA9Xh2zegr1z/32A4K7lbpPwAAAD/FAQAAAAAAAAEcAwAAPAAAAChzQQ0wbtc/99gOCu5W6T8AAAA/xQEAAAAAAAABHQMAADwAAADr1OPZNaPXP/fYDgruVuk/AAAAP9QBAAAAAAAAAR4DAAA8AAAArzaGpjvY1z/32A4K7lbpPwAAAD/UAQAAAAAAAAEfAwAAPAAAAHKYKHNBDdg/99gOCu5W6T8AAAA/5AEAAAAAAAABIAMAADwAAAAVKxwmylzYP7v6LUBET+k/AAAAP+QBAAAAAAAAASEDAAA8AAAASSXnZRGf2D+7+i1ARE/pPwAAAD/0AQAAAAAAAAEiAwAAPAAAAO232hia7tg/fxxNdppH6T8AAAA/9AEAAAAAAAABIwMAADwAAAAgsqVY4TDZP38cTXaaR+k/AAAAPwMCAAAAAAAAASQDAAA8AAAAU6xwmChz2T9/HE12mkfpPwAAAD8DAgAAAAAAAAElAwAAPAAAAIemO9hvtdk/fxxNdppH6T8AAAA/EwIAAAAAAAABJgMAADwAAADZb7UxNN3ZP0M+bKzwP+k/AAAAPxMCAAAAAAAAAScDAAA8AAAAuqAGGLf32T9DPmys8D/pPwAAAD8iAgAAAAAAAAEoAwAAPAAAAAxqgHF7H9o/Qz5srPA/6T8AAAA/MgIAAAAAAAABKQMAADwAAABeM/rKP0faP0M+bKzwP+k/AAAAPzICAAAAAAAAASoDAAA8AAAAsPxzJARv2j9DPmys8D/pPwAAAD9CAgAAAAAAAAErAwAAPAAAAALG7X3Ilto/Qz5srPA/6T8AAAA/QgIAAAAAAAABLAMAADwAAABUj2fXjL7aP0M+bKzwP+k/AAAAP1ECAAAAAAAAAS0DAAA8AAAApljhMFHm2j9DPmys8D/pPwAAAD9RAgAAAAAAAAEuAwAAPAAAANpSrHCYKNs/Qz5srPA/6T8AAAA/YQIAAAAAAAABLwMAADwAAACctE49nl3bP0M+bKzwP+k/AAAAP2ECAAAAAAAAATADAAA8AAAAQEdC8Cat2z9DPmys8D/pPwAAAD9oAgAAAAAAAAExAwAAPAAAAOTZNaOv/Ns/Qz5srPA/6T8AAAA/aAIAAAAAAAABMgMAADwAAAD6BFLJeVncP0M+bKzwP+k/AAAAP3cCAAAAAAAAATMDAAA8AAAADjBu70O23D9DPmys8D/pPwAAAD93AgAAAAAAAAE0AwAAPAAAAEIqOS+L+Nw/Qz5srPA/6T8AAAA/hwIAAAAAAAABNQMAADwAAADG7X3IlmLdP0M+bKzwP+k/AAAAP4cCAAAAAAAAATYDAAA8AAAA+udICN6k3T9DPmys8D/pPwAAAD+WAgAAAAAAAAE3AwAAPAAAAC7iE0gl590/Qz5srPA/6T8AAAA/lgIAAAAAAAABOAMAADwAAACAq42h6Q7eP0M+bKzwP+k/AAAAP6YCAAAAAAAAATkDAAA8AAAAYNzeh2wp3j9DPmys8D/pPwAAAD+mAgAAAAAAAAE6AwAAPAAAALKlWOEwUd4/Qz5srPA/6T8AAAA/tgIAAAAAAAABOwMAADwAAACU1qnHs2veP0M+bKzwP+k/AAAAP7YCAAAAAAAAATwDAAA8AAAA5p8jIXiT3j9DPmys8D/pPwAAAD/FAgAAAAAAAAE9AwAAPAAAAFY4TJS5oN4/Qz5srPA/6T8AAAA/1QIAAAAAAAABPgMAADwAAACoAcbtfcjePwhgi+JGOOk/AAAAP9UCAAAAAAAAAT8DAAA8AAAA+so/R0Lw3j8IYIviRjjpPwAAAD/VAgAAAAAAAAFAAwAAPAAAAEyUuaAGGN8/CGCL4kY46T8AAAA/5QIAAAAAAAABQQMAADwAAABgv9XG0HTfPwhgi+JGOOk/AAAAP+UCAAAAAAAAAUIDAAA8AAAABFLJeVnE3z9/HE12mkfpPwAAAD/0AgAAAAAAAAFDAwAAPAAAAI2+8s+REOA/u/otQERP6T8AAAA/BAMAAAAAAAABRAMAADwAAADfh2wpVjjgP7v6LUBET+k/AAAAPwQDAAAAAAAAAUUDAAA8AAAAoukO9ltt4D/32A4K7lbpPwAAAD8EAwAAAAAAAAFGAwAAPAAAAA4wbu9DtuA/99gOCu5W6T8AAAA/EwMAAAAAAAABRwMAADwAAAB5ds3oK//gP/fYDgruVuk/AAAAPxMDAAAAAAAAAUgDAAA8AAAAdCQEb9I64T/32A4K7lbpPwAAAD8jAwAAAAAAAAFJAwAAPAAAAOBqY2i6g+E/99gOCu5W6T8AAAA/IwMAAAAAAAABSgMAADwAAADbGJruYL/hPzO379OXXuk/AAAAPzMDAAAAAAAAAUsDAAA8AAAAZi6oAcbt4T8zt+/Tl17pPwAAAD8zAwAAAAAAAAFMAwAAPAAAACiQSs7LIuI/M7fv05de6T8AAAA/QgMAAAAAAAABTQMAADwAAAAKwZu0Tj3iP2+V0J1BZuk/AAAAP0IDAAAAAAAAAU4DAAA8AAAAXIoVDhNl4j9vldCdQWbpPwAAAD9SAwAAAAAAAAFPAwAAPAAAAARv0jr1eOI/b5XQnUFm6T8AAAA/UgMAAAAAAAABUAMAADwAAADlnyMheJPiP2+V0J1BZuk/AAAAP2IDAAAAAAAAAVEDAAA8AAAAj4TgTVqn4j9vldCdQWbpPwAAAD9xAwAAAAAAAAFSAwAAPAAAAAAdCcGbtOI/b5XQnUFm6T8AAAA/cQMAAAAAAAABUwMAADwAAABwtTE03cHiPzO379OXXuk/AAAAP4EDAAAAAAAAAVQDAAA8AAAAGZruYL/V4j8zt+/Tl17pPwAAAD+BAwAAAAAAAAFVAwAAPAAAAMJ+q42h6eI/M7fv05de6T8AAAA/kAMAAAAAAAABVgMAADwAAACkr/xzJATjPzO379OXXuk/AAAAP5ADAAAAAAAAAVcDAAA8AAAALcUKh4ky4z8zt+/Tl17pPwAAAD+gAwAAAAAAAAFYAwAAPAAAALjaGJruYOM/M7fv05de6T8AAAA/oAMAAAAAAAABWQMAADwAAAB7PLtm9JXjPzO379OXXuk/AAAAP7ADAAAAAAAAAVoDAAA8AAAAPZ5dM/rK4z8zt+/Tl17pPwAAAD+wAwAAAAAAAAFbAwAAPAAAAHGYKHNBDeQ/M7fv05de6T8AAAA/vwMAAAAAAAABXAMAADwAAABsRl/550jkPzO379OXXuk/AAAAP78DAAAAAAAAAV0DAAA8AAAAvg/ZUqxw5D8zt+/Tl17pPwAAAD/PAwAAAAAAAAFeAwAAPAAAAEgl52URn+Q/M7fv05de6T8AAAA/zwMAAAAAAAABXwMAADwAAAApVjhMlLnkPzO379OXXuk/AAAAP98DAAAAAAAAAWADAAA8AAAA0zr1eHbN5D8zt+/Tl17pPwAAAD/fAwAAAAAAAAFhAwAAPAAAAETTHey32uQ/M7fv05de6T8AAAA/7gMAAAAAAAABYgMAADwAAAC0a0Zf+efkPzO379OXXuk/AAAAP+4DAAAAAAAAAWMDAAA8AAAA7LfaGJru5D8zt+/Tl17pPwAAAD/+AwAAAAAAAAFkAwAAPAAAACUEb9I69eQ/M7fv05de6T8AAAA/DQQAAAAAAAABZQMAADwAAABdUAOM2/vkPzO379OXXuk/AAAAPx0EAAAAAAAAAWYDAAA8AAAAlpyXRXwC5T8zt+/Tl17pPwAAAD8tBAAAAAAAAAFnAwAAPAAAAM3oK/8cCeU/99gOCu5W6T8AAAA/LQQAAAAAAAABaAMAADwAAAA+gVRyXhblP/fYDgruVuk/AAAAPzwEAAAAAAAAAWkDAAA8AAAAd83oK/8c5T+7+i1ARE/pPwAAAD88BAAAAAAAAAFqAwAAPAAAAK8ZfeWfI+U/fxxNdppH6T8AAAA/TAQAAAAAAAABawMAADwAAADnZRGfQCrlP38cTXaaR+k/AAAAP0wEAAAAAAAAAWwDAAA8AAAAH7KlWOEw5T9DPmys8D/pPwAAAD92BAAAAAAAAAFtAwAAPAAAAFj+ORKCN+U/Qz5srPA/6T8AAAA/lQQAAAAAAAABbgMAADwAAACQSs7LIj7lPwhgi+JGOOk/AAAAP6UEAAAAAAAAAW8DAAA8AAAAyZZihcNE5T/MgaoYnTDpPwAAAD+lBAAAAAAAAAFwAwAAPAAAAAHj9j5kS+U/j6PJTvMo6T8AAAA/tQQAAAAAAAABcQMAADwAAABxex+ypVjlP1TF6IRJIek/AAAAP7UEAAAAAAAAAXIDAAA8AAAA4hNIJedl5T/cCCfx9RHpPwAAAD/EBAAAAAAAAAFzAwAAPAAAAFOscJgoc+U/oSpGJ0wK6T8AAAA/xAQAAAAAAAABdAMAADwAAADDRJkLaoDlP2RMZV2iAuk/AAAAP9QEAAAAAAAAAXUDAAA8AAAA/JAtxQqH5T/sj6PJTvPoPwAAAD/UBAAAAAAAAAF2AwAAPAAAAG0pVjhMlOU/sbHC/6Tr6D8AAAA/5AQAAAAAAAABdwMAADwAAACkderx7JrlP3XT4TX74+g/AAAAP+QEAAAAAAAAAXgDAAA8AAAApHXq8eya5T849QBsUdzoPwAAAD/zBAAAAAAAAAF5AwAAPAAAAKR16vHsmuU//RYgoqfU6D8AAAA/AwUAAAAAAAABegMAADwAAADdwX6rjaHlP8E4P9j9zOg/AAAAPwMFAAAAAAAAAXsDAAA8AAAAFQ4TZS6o5T9KfH1Eqr3oPwAAAD8SBQAAAAAAAAF8AwAAPAAAAIamO9hvteU/0b+7sFau6D8AAAA/IgUAAAAAAAABfQMAADwAAACGpjvYb7XlP5bh2uaspug/AAAAPyIFAAAAAAAAAX4DAAA8AAAAv/LPkRC85T8eJRlTWZfoPwAAAD8yBQAAAAAAAAF/AwAAPAAAAC+L+ARSyeU/pmhXvwWI6D8AAAA/MgUAAAAAAAABgAMAADwAAAAvi/gEUsnlPy+slSuyeOg/AAAAP0EFAAAAAAAAAYEDAAA8AAAAZ9eMvvLP5T/zzbRhCHHoPwAAAD9BBQAAAAAAAAGCAwAAPAAAAKAjIXiT1uU/exHzzbRh6D8AAAA/UQUAAAAAAAABgwMAADwAAAARvEnr1OPlPwNVMTphUug/AAAAP1EFAAAAAAAAAYQDAAA8AAAASgjepHXq5T9Puo7cYzvoPwAAAD9hBQAAAAAAAAGFAwAAPAAAAIFUcl4W8eU/2P3MSBAs6D8AAAA/YQUAAAAAAAABhgMAADwAAADy7JrRV/7lP2FBC7W8HOg/AAAAP3AFAAAAAAAAAYcDAAA8AAAA8uya0Vf+5T+tpmhXvwXoPwAAAD9wBQAAAAAAAAGIAwAAPAAAAGOFw0SZC+Y/Neqmw2v25z8AAAA/gAUAAAAAAAABiQMAADwAAACc0Vf+ORLmP70t5S8Y5+c/AAAAP4AFAAAAAAAAAYoDAAA8AAAAnNFX/jkS5j+BTwRmbt/nPwAAAD+PBQAAAAAAAAGLAwAAPAAAAJzRV/45EuY/RnEjnMTX5z8AAAA/nwUAAAAAAAABjAMAADwAAACc0Vf+ORLmPwqTQtIa0Oc/AAAAP74FAAAAAAAAAY0DAAA8AAAAnNFX/jkS5j+S1oA+x8DnPwAAAD/OBQAAAAAAAAGOAwAAPAAAAJzRV/45EuY/VvifdB255z8AAAA/3gUAAAAAAAABjwMAADwAAACc0Vf+ORLmPxoav6pzsec/AAAAP+0FAAAAAAAAAZADAAA8AAAAnNFX/jkS5j/fO97gyannPwAAAD8MBgAAAAAAAAGRAwAAPAAAAJzRV/45EuY/ol39FiCi5z8AAAA/HAYAAAAAAAABkgMAADwAAABjhcNEmQvmP6Jd/RYgouc/AAAAPywGAAAAAAAAAZMDAAA8AAAAKzkvi/gE5j+iXf0WIKLnPwAAAD8sBgAAAAAAAAGUAwAAPAAAAPLsmtFX/uU/Zn8cTXaa5z8AAAA/OwYAAAAAAAABlQMAADwAAAC6oAYYt/flP2Z/HE12muc/AAAAPzsGAAAAAAAAAZYDAAA8AAAAEbxJ69Tj5T9mfxxNdprnPwAAAD9LBgAAAAAAAAGXAwAAPAAAAGfXjL7yz+U/KqE7g8yS5z8AAAA/SwYAAAAAAAABmAMAADwAAACGpjvYb7XlP+/CWrkii+c/AAAAP1sGAAAAAAAAAZkDAAA8AAAApHXq8eya5T+z5HnveIPnPwAAAD9bBgAAAAAAAAGaAwAAPAAAAIv4BFLJeeU/s+R573iD5z8AAAA/agYAAAAAAAABmwMAADwAAABxex+ypVjlP7Pkee94g+c/AAAAP2oGAAAAAAAAAZwDAAA8AAAAkErOyyI+5T+z5HnveIPnPwAAAD96BgAAAAAAAAGdAwAAPAAAAK8ZfeWfI+U/s+R573iD5z8AAAA/egYAAAAAAAABngMAADwAAADN6Cv/HAnlP7Pkee94g+c/AAAAP4kGAAAAAAAAAZ8DAAA8AAAAtGtGX/nn5D+z5HnveIPnPwAAAD+JBgAAAAAAAAGgAwAAPAAAANM69Xh2zeQ/s+R573iD5z8AAAA/mQYAAAAAAAABoQMAADwAAADyCaSS87LkP7Pkee94g+c/AAAAP5kGAAAAAAAAAaIDAAA8AAAAENlSrHCY5D+z5HnveIPnPwAAAD+pBgAAAAAAAAGjAwAAPAAAAC+oAcbtfeQ/s+R573iD5z8AAAA/qQYAAAAAAAABpAMAADwAAABOd7DfamPkP7Pkee94g+c/AAAAP7gGAAAAAAAAAaUDAAA8AAAAbEZf+edI5D+z5HnveIPnPwAAAD+4BgAAAAAAAAGmAwAAPAAAAOEwUeaCGuQ/s+R573iD5z8AAAA/yAYAAAAAAAABpwMAADwAAABYG0PTHezjP7Pkee94g+c/AAAAP8gGAAAAAAAAAagDAAA8AAAAlbmgBhi34z+z5HnveIPnPwAAAD/YBgAAAAAAAAGpAwAAPAAAANFX/jkSguM/s+R573iD5z8AAAA/2AYAAAAAAAABqgMAADwAAADXqceza0bjP7Pkee94g+c/AAAAP+cGAAAAAAAAAasDAAA8AAAApK/8cyQE4z+z5HnveIPnPwAAAD/nBgAAAAAAAAGsAwAAPAAAAKgBxu19yOI/s+R573iD5z8AAAA/9wYAAAAAAAABrQMAADwAAAA9u2b0lX/iP+/CWrkii+c/AAAAP/cGAAAAAAAAAa4DAAA8AAAACsGbtE494j8qoTuDzJLnPwAAAD8GBwAAAAAAAAGvAwAAPAAAAJ16PLtm9OE/Zn8cTXaa5z8AAAA/BgcAAAAAAAABsAMAADwAAAAyNN3BfqvhP6Jd/RYgouc/AAAAPxYHAAAAAAAAAbEDAAA8AAAAjaHpDvZb4T+iXf0WIKLnPwAAAD8WBwAAAAAAAAGyAwAAPAAAAJPzsohPIOE/3zve4Mmp5z8AAAA/JgcAAAAAAAABswMAADwAAADvYL/VxtDgPxoav6pzsec/AAAAPyYHAAAAAAAAAbQDAAA8AAAAE4I3aZ164D8aGr+qc7HnPwAAAD81BwAAAAAAAAG1AwAAPAAAAG7vQ7YUK+A/Ghq/qnOx5z8AAAA/NQcAAAAAAAABtgMAADwAAACyiE8glZzfPxoav6pzsec/AAAAP0UHAAAAAAAAAbcDAAA8AAAAbGNouoP93j8aGr+qc7HnPwAAAD9FBwAAAAAAAAG4AwAAPAAAACQ+gVRyXt4/ol39FiCi5z8AAAA/VQcAAAAAAAABuQMAADwAAABqgHF7H7LdPyqhO4PMkuc/AAAAP2QHAAAAAAAAAboDAAA8AAAAIluKFQ4T3T87KLhbJXTnPwAAAD9kBwAAAAAAAAG7AwAAPAAAANo1o6/8c9w/w2v2x9Fk5z8AAAA/dAcAAAAAAAABvAMAADwAAAAgeJPWqcfbP0uvNDR+Vec/AAAAP3QHAAAAAAAAAb0DAAA8AAAASuvU49k12z+YFJLWgD7nPwAAAD+DBwAAAAAAAAG+AwAAPAAAAHJeFvEJpNo/mBSS1oA+5z8AAAA/gwcAAAAAAAABvwMAADwAAAAMaoBxex/aP5gUktaAPuc/AAAAP5MHAAAAAAAAAcADAAA8AAAANd3BfquN2T8gWNBCLS/nPwAAAD+TBwAAAAAAAAHBAwAAPAAAAM7oK/8cCdk/IFjQQi0v5z8AAAA/owcAAAAAAAABwgMAADwAAABn9JV/joTYP+R573iDJ+c/AAAAP6MHAAAAAAAAAcMDAAA8AAAAAQAAAAAA2D/kee94gyfnPwAAAD+yBwAAAAAAAAHEAwAAPAAAAJkLaoBxe9c/5HnveIMn5z8AAAA/sgcAAAAAAAABxQMAADwAAACjr/xzJATXP+R573iDJ+c/AAAAP8IHAAAAAAAAAcYDAAA8AAAAzCI+gVRy1j/kee94gyfnPwAAAD/CBwAAAAAAAAHHAwAAPAAAACiQSs7LItY/5HnveIMn5z8AAAA/0gcAAAAAAAAByAMAADwAAACjzAU1wLjVP+R573iDJ+c/AAAAP9IHAAAAAAAAAckDAAA8AAAAHQnBm7RO1T/kee94gyfnPwAAAD/hBwAAAAAAAAHKAwAAPAAAAKLpDvZbbdQ/bb0t5S8Y5z8AAAA/8QcAAAAAAAABywMAADwAAACsjaHpDvbTPzHfTBuGEOc/AAAAP/EHAAAAAAAAAcwDAAA8AAAAJ8pcUAOM0z/0AGxR3AjnPwAAAD8ACAAAAAAAAAHNAwAAPAAAABGfQCo5L9M/uSKLhzIB5z8AAAA/AAgAAAAAAAABzgMAADwAAACM2/uQLcXSP31Eqr2I+eY/AAAAPxAIAAAAAAAAAc8DAAA8AAAABxi39yFb0j99RKq9iPnmPwAAAD8QCAAAAAAAAAHQAwAAPAAAAPLsmtFX/tE/fUSqvYj55j8AAAA/IAgAAAAAAAAB0QMAADwAAAC/8s+RELzRP31Eqr2I+eY/AAAAPyAIAAAAAAAAAdIDAAA8AAAAqseza0Zf0T9BZsnz3vHmPwAAAD8vCAAAAAAAAAHTAwAAPAAAAAY1wLi9D9E/QWbJ897x5j8AAAA/LwgAAAAAAAAB1AMAADwAAABD0x3st9rQP0FmyfPe8eY/AAAAPz8IAAAAAAAAAdUDAAA8AAAAgXF7H7Kl0D9BZsnz3vHmPwAAAD8/CAAAAAAAAAHWAwAAPAAAAL4P2VKscNA/QWbJ897x5j8AAAA/TwgAAAAAAAAB1wMAADwAAABsRl/550jQP31Eqr2I+eY/AAAAP08IAAAAAAAAAdgDAAA8AAAAGn3lnyMh0D99RKq9iPnmPwAAAD9eCAAAAAAAAAHZAwAAPAAAALA2hqY72M8/fUSqvYj55j8AAAA/XggAAAAAAAAB2gMAADwAAAAMpJLzsojPP31Eqr2I+eY/AAAAP24IAAAAAAAAAdsDAAA8AAAAaBGfQCo5zz99RKq9iPnmPwAAAD9uCAAAAAAAAAHcAwAAPAAAAMR+q42h6c4/fUSqvYj55j8AAAA/fQgAAAAAAAAB3QMAADwAAABcihUOE2XOP31Eqr2I+eY/AAAAP30IAAAAAAAAAd4DAAA8AAAAMjTdwX6rzT99RKq9iPnmPwAAAD+NCAAAAAAAAAHfAwAAPAAAAOoO9lttDM0/fUSqvYj55j8AAAA/jQgAAAAAAAAB4AMAADwAAACEGmDc3ofMP31Eqr2I+eY/AAAAP50IAAAAAAAAAeEDAAA8AAAAWsQnkErOyz9BZsnz3vHmPwAAAD+sCAAAAAAAAAHiAwAAPAAAADBu70O2FMs/BojoKTXq5j8AAAA/rAgAAAAAAAAB4wMAADwAAAAIGLf3IVvKPwaI6Ck16uY/AAAAP7wIAAAAAAAAAeQDAAA8AAAAoCMheJPWyT8GiOgpNermPwAAAD+8CAAAAAAAAAHlAwAAPAAAABxg3N6HbMk/BojoKTXq5j8AAAA/zAgAAAAAAAAB5gMAADwAAACWnJdFfALJPwaI6Ck16uY/AAAAP8wIAAAAAAAAAecDAAA8AAAAENlSrHCYyD8GiOgpNermPwAAAD/bCAAAAAAAAAHoAwAAPAAAAGxGX/nnSMg/BojoKTXq5j8AAAA/2wgAAAAAAAAB6QMAADwAAADoghpg3N7HP0FmyfPe8eY/AAAAP+sIAAAAAAAAAeoDAAA8AAAAYr/VxtB0xz99RKq9iPnmPwAAAD/rCAAAAAAAAAHrAwAAPAAAALws4hNIJcc/uSKLhzIB5z8AAAA/+ggAAAAAAAAB7AMAADwAAAAYmu5gv9XGP/QAbFHcCOc/AAAAP/oIAAAAAAAAAe0DAAA8AAAAlNapx7Nrxj8x30wbhhDnPwAAAD8KCQAAAAAAAAHuAwAAPAAAAPBDthQrHMY/Md9MG4YQ5z8AAAA/CgkAAAAAAAAB7wMAADwAAABMscJhoszFP229LeUvGOc/AAAAPxoJAAAAAAAAAfADAAA8AAAAqB7Prhl9xT+omw6v2R/nPwAAAD8aCQAAAAAAAAHxAwAAPAAAAASM2/uQLcU/5HnveIMn5z8AAAA/KQkAAAAAAAAB8gMAADwAAAB+yJZihcPEPyBY0EItL+c/AAAAPykJAAAAAAAAAfMDAAA8AAAAGNQA4/Y+xD8gWNBCLS/nPwAAAD85CQAAAAAAAAH0AwAAPAAAALDfamNousM/XDaxDNc25z8AAAA/OQkAAAAAAAAB9QMAADwAAABquoP9VhvDP5gUktaAPuc/AAAAP0kJAAAAAAAAAfYDAAA8AAAAPmRLscJhwj/U8nKgKkbnPwAAAD9JCQAAAAAAAAH3AwAAPAAAADTdwX6rjcE/D9FTatRN5z8AAAA/WAkAAAAAAAAB+AMAADwAAADst9oYmu7AP0uvNDR+Vec/AAAAP1gJAAAAAAAAAfkDAAA8AAAApJLzsohPwD+IjRX+J13nPwAAAD9oCQAAAAAAAAH6AwAAPAAAAPV4ds3oK78/w2v2x9Fk5z8AAAA/aAkAAAAAAAAB+wMAADwAAAApkErOyyK+P/9J15F7bOc/AAAAP3cJAAAAAAAAAfwDAAA8AAAAW6cez64ZvT92Bpklz3vnPwAAAD93CQAAAAAAAAH9AwAAPAAAAMlcUAOM27s/dgaZJc975z8AAAA/hwkAAAAAAAAB/gMAADwAAAC/1cbQdAe7P+/CWrkii+c/AAAAP4cJAAAAAAAAAf8DAAA8AAAA8eya0Vf+uT8qoTuDzJLnPwAAAD+XCQAAAAAAAAEABAAAPAAAAKnHs2tGX7k/Zn8cTXaa5z8AAAA/lwkAAAAAAAABAQQAADwAAACfQCo5L4u4P2Z/HE12muc/AAAAP6YJAAAAAAAAAQIEAAA8AAAAlbmgBhi3tz9mfxxNdprnPwAAAD+mCQAAAAAAAAEDBAAAPAAAAIsyF9QA47Y/Zn8cTXaa5z8AAAA/tgkAAAAAAAABBAQAADwAAAD750gI3qS1P6Jd/RYgouc/AAAAP8YJAAAAAAAAAQUEAAA8AAAA72C/1cbQtD+iXf0WIKLnPwAAAD/GCQAAAAAAAAEGBAAAPAAAAKc72G+1MbQ/ol39FiCi5z8AAAA/xgkAAAAAAAABBwQAADwAAADj2TWjr/yzP6Jd/RYgouc/AAAAP9UJAAAAAAAAAQgEAAA8AAAAXRbxCaSSsz+iXf0WIKLnPwAAAD/VCQAAAAAAAAEJBAAAPAAAAJu0Tj2eXbM/ol39FiCi5z8AAAA/gQoAAAAAAAABCgQAADwAAADZUqxwmCizP6Jd/RYgouc/AAAAP5EKAAAAAAAAAQsEAAA8AAAAFfEJpJLzsj+iXf0WIKLnPwAAAD+gCgAAAAAAAAEMBAAAPAAAAFOPZ9eMvrI/ol39FiCi5z8AAAA/sAoAAAAAAAABDQQAADwAAACRLcUKh4myP6Jd/RYgouc/AAAAP7QKAAAAAAAAAQ4EAAA8AAAAkS3FCoeJsj9mfxxNdprnPwAAAD/DCgAAAAAAAAEPBAAAPAAAAM/LIj6BVLI/Zn8cTXaa5z8AAAA/wwoAAAAAAAABEAQAADwAAABJCN6kdeqxP2Z/HE12muc/AAAAP9MKAAAAAAAAAREEAAA8AAAAw0SZC2qAsT9mfxxNdprnPwAAAD/TCgAAAAAAAAESBAAAPAAAAHsfsqVY4bA/Zn8cTXaa5z8AAAA/4goAAAAAAAABEwQAADwAAAD3W20MTXewP2Z/HE12muc/AAAAP+IKAAAAAAAAARQEAAA8AAAAcZgoc0ENsD9mfxxNdprnPwAAAD/yCgAAAAAAAAEVBAAAPAAAAF5tDE13sK8/Zn8cTXaa5z8AAAA/8goAAAAAAAABFgQAADwAAADWqceza0avP2Z/HE12muc/AAAAPwILAAAAAAAAARcEAAA8AAAARl/550gIrj9mfxxNdprnPwAAAD8CCwAAAAAAAAEYBAAAPAAAAEZf+edICK4/ol39FiCi5z8AAAA/bwsAAAAAAAABGQQAADwAAADCm7ROPZ6tP6Jd/RYgouc/AAAAP28LAAAAAAAAARoEAAA8AAAAPthvtTE0rT+iXf0WIKLnPwAAAD9/CwAAAAAAAAEbBAAAPAAAALYUKxwmyqw/ol39FiCi5z8AAAA/fwsAAAAAAAABHAQAADwAAACujaHpDvarP6Jd/RYgouc/AAAAP44LAAAAAAAAAR0EAAA8AAAAogYYt/chqz+iXf0WIKLnPwAAAD+OCwAAAAAAAAEeBAAAPAAAAB5D0x3st6o/ol39FiCi5z8AAAA/ngsAAAAAAAABHwQAADwAAACWf46E4E2qP6Jd/RYgouc/AAAAP64LAAAAAAAAASAEAAA8AAAADrxJ69TjqT+iXf0WIKLnPwAAAD+uCwAAAAAAAAEhBAAAPAAAAIr4BFLJeak/ol39FiCi5z8AAAA/zQsAAAAAAAABIgQAADwAAAAGNcC4vQ+pP6Jd/RYgouc/AAAAP+wLAAAAAAAAASMEAAA8AAAA+q02hqY7qD/fO97gyannPwAAAD/sCwAAAAAAAAEkBAAAPAAAAPAmrVOPZ6c/Ghq/qnOx5z8AAAA//AsAAAAAAAABJQQAADwAAABsY2i6g/2mP1b4n3Qduec/AAAAP/wLAAAAAAAAASYEAAA8AAAA0JEQvEnrpD9W+J90HbnnPwAAAD8LDAAAAAAAAAEnBAAAPAAAAMYKh4kyF6Q/zbRhCHHI5z8AAAA/CwwAAAAAAAABKAQAADwAAAA2wLi9D9miPwqTQtIa0Oc/AAAAPxsMAAAAAAAAASkEAAA8AAAAsvxzJARvoj9GcSOcxNfnPwAAAD8bDAAAAAAAAAEqBAAAPAAAAKR16vHsmqE/gU8EZm7f5z8AAAA/KwwAAAAAAAABKwQAADwAAAAesqVY4TChP4FPBGZu3+c/AAAAPysMAAAAAAAAASwEAAA8AAAAFCscJspcoD+9LeUvGOfnPwAAAD86DAAAAAAAAAEtBAAAPAAAABzPrhl95Z8/vS3lLxjn5z8AAAA/SgwAAAAAAAABLgQAADwAAAAUSCXnZRGfP/kLxvnB7uc/AAAAP1kMAAAAAAAAAS8EAAA8AAAAFEgl52URnz9xyIeNFf7nPwAAAD+YDAAAAAAAAAEwBAAAPAAAABRIJedlEZ8/raZoV78F6D8AAAA/mAwAAAAAAAABMQQAADwAAAAUSCXnZRGfPyRjKusSFeg/AAAAP6gMAAAAAAAAATIEAAA8AAAAFEgl52URnz9hQQu1vBzoPwAAAD+3DAAAAAAAAAEzBAAAPAAAABRIJedlEZ8/2P3MSBAs6D8AAAA/1QwAAAAAAAABNAQAADwAAAAcz64ZfeWfPxTcrRK6M+g/AAAAP9UMAAAAAAAAATUEAAA8AAAAHM+uGX3lnz9Puo7cYzvoPwAAAD/kDAAAAAAAAAE2BAAAPAAAABQrHCbKXKA/yHZQcLdK6D8AAAA/5AwAAAAAAAABNwQAADwAAAAUKxwmylygPz8zEgQLWug/AAAAP/QMAAAAAAAAATgEAAA8AAAAmu5gv9XGoD97EfPNtGHoPwAAAD/0DAAAAAAAAAE5BAAAPAAAAB6ypVjhMKE/L6yVK7J46D8AAAA/BA0AAAAAAAABOgQAADwAAACkderx7JqhP+JGOImvj+g/AAAAPwQNAAAAAAAAATsEAAA8AAAApHXq8eyaoT9aA/ocA5/oPwAAAD8TDQAAAAAAAAE8BAAAPAAAALL8cyQEb6I/0b+7sFau6D8AAAA/Ew0AAAAAAAABPQQAADwAAACy/HMkBG+iP0p8fUSqveg/AAAAPyMNAAAAAAAAAT4EAAA8AAAANsC4vQ/Zoj/9FiCip9ToPwAAAD8jDQAAAAAAAAE/BAAAPAAAADbAuL0P2aI/sbHC/6Tr6D8AAAA/Mw0AAAAAAAABQAQAADwAAAA2wLi9D9miP2RMZV2iAuk/AAAAPzMNAAAAAAAAAUEEAAA8AAAAvIP9VhtDoz/cCCfx9RHpPwAAAD9CDQAAAAAAAAFCBAAAPAAAAEBHQvAmraM/VMXohEkh6T8AAAA/Qg0AAAAAAAABQwQAADwAAADGCoeJMhekP8yBqhidMOk/AAAAP1INAAAAAAAAAUQEAAA8AAAAxgqHiTIXpD8IYIviRjjpPwAAAD9SDQAAAAAAAAFFBAAAPAAAAEzOyyI+gaQ/fxxNdppH6T8AAAA/YQ0AAAAAAAABRgQAADwAAADQkRC8SeukP38cTXaaR+k/AAAAP3ENAAAAAAAAAUcEAAA8AAAAVlVVVVVVpT9/HE12mkfpPwAAAD9xDQAAAAAAAAFIBAAAPAAAAFZVVVVVVaU/99gOCu5W6T8AAAA/cQ0AAAAAAAABSQQAADwAAABg3N6HbCmmP/fYDgruVuk/AAAAP4ENAAAAAAAAAUoEAAA8AAAA5p8jIXiTpj8zt+/Tl17pPwAAAD+BDQAAAAAAAAFLBAAAPAAAAGxjaLqD/aY/b5XQnUFm6T8AAAA/kA0AAAAAAAABTAQAADwAAAD6rTaGpjuoP6pzsWfrbek/AAAAP5ANAAAAAAAAAU0EAAA8AAAAgnF7H7KlqD8jMHP7Pn3pPwAAAD+gDQAAAAAAAAFOBAAAPAAAAJZ/joTgTao/Xg5UxeiE6T8AAAA/oA0AAAAAAAABTwQAADwAAAAmylxQA4yrP5rsNI+SjOk/AAAAP7ANAAAAAAAAAVAEAAA8AAAAthQrHCbKrD8RqfYi5pvpPwAAAD+wDQAAAAAAAAFRBAAAPAAAAM4iPoFUcq4/Ean2Iuab6T8AAAA/vw0AAAAAAAABUgQAADwAAABxmChzQQ2wPxGp9iLmm+k/AAAAP78NAAAAAAAAAVMEAAA8AAAAPYFUcl4WsT9Nh9fsj6PpPwAAAD/PDQAAAAAAAAFUBAAAPAAAAEkI3qR16rE/TYfX7I+j6T8AAAA/zw0AAAAAAAABVQQAADwAAABTj2fXjL6yP4pluLY5q+k/AAAAP94NAAAAAAAAAVYEAAA8AAAAXRbxCaSSsz+KZbi2OavpPwAAAD/eDQAAAAAAAAFXBAAAPAAAAGudejy7ZrQ/imW4tjmr6T8AAAA/7g0AAAAAAAABWAQAADwAAACzwmGizAW1P4pluLY5q+k/AAAAP/4NAAAAAAAAAVkEAAA8AAAAvUnr1OPZtT+KZbi2OavpPwAAAD/+DQAAAAAAAAFaBAAAPAAAAAVv0jr1eLY/imW4tjmr6T8AAAA/DQ4AAAAAAAABWwQAADwAAAAP9lttDE23P4pluLY5q+k/AAAAPw0OAAAAAAAAAVwEAAA8AAAAVxtD0x3stz+KZbi2OavpPwAAAD8dDgAAAAAAAAFdBAAAPAAAAGGizAU1wLg/TYfX7I+j6T8AAAA/HQ4AAAAAAAABXgQAADwAAACpx7NrRl+5PxGp9iLmm+k/AAAAPy0OAAAAAAAAAV8EAAA8AAAA8eya0Vf+uT/WyhVZPJTpPwAAAD8tDgAAAAAAAAFgBAAAPAAAAHew32pjaLo/1soVWTyU6T8AAAA/PA4AAAAAAAABYQQAADwAAAD9cyQEb9K6P5rsNI+SjOk/AAAAPzwOAAAAAAAAAWIEAAA8AAAAgTdpnXo8uz+a7DSPkozpPwAAAD9MDgAAAAAAAAFjBAAAPAAAAEWZC2qAcbs/muw0j5KM6T8AAAA/TA4AAAAAAAABZAQAADwAAABFmQtqgHG7P14OVMXohOk/AAAAP1sOAAAAAAAAAWUEAAA8AAAAB/utNoamuz9eDlTF6ITpPwAAAD9bDgAAAAAAAAFmBAAAPAAAAMlcUAOM27s/Xg5UxeiE6T8AAAA/aw4AAAAAAAABZwQAADwAAAAH+602hqa7P14OVMXohOk/AAAAP6oOAAAAAAAAAWgEAAA8AAAAB/utNoamuz8jMHP7Pn3pPwAAAD/JDgAAAAAAAAFpBAAAPAAAAEWZC2qAcbs/IzBz+z596T8AAAA/6A4AAAAAAAABagQAADwAAABFmQtqgHG7P+ZRkjGVdek/AAAAP+gOAAAAAAAAAWsEAAA8AAAARZkLaoBxuz+qc7Fn623pPwAAAD/4DgAAAAAAAAFsBAAAPAAAAEWZC2qAcbs/b5XQnUFm6T8AAAA/+A4AAAAAAAABbQQAADwAAABFmQtqgHG7PzO379OXXuk/AAAAPwgPAAAAAAAACw==</ink>
</athena>
</file>

<file path=customXml/item58.xml><?xml version="1.0" encoding="utf-8"?>
<athena xmlns="http://schemas.microsoft.com/edu/athena" version="0.1.3209.0">
  <media streamable="true" recordStart="63502" recordEnd="107802" recordLength="166881"/>
</athena>
</file>

<file path=customXml/item5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JcXAAAAAAAABe3///8MQWN0aW9uVHlwZVYxAQAAAAd2YWx1ZV9fAAgCAAAAAAAAAAEFAAAABAAAAAkUAAAACRUAAABpIAAAAAAAAAHq////7f///wAAAAABBgAAAAQAAAAJFwAAAAkYAAAAQigAAAAAAAAB5////+3///8AAAAAAQcAAAAEAAAACRoAAAAJGwAAAJsvAAAAAAAAAeT////t////AAAAAAEIAAAABAAAAAkdAAAACR4AAAA6OAAAAAAAAAHh////7f///wAAAAABCQAAAAQAAAAJIAAAAAkhAAAAl0gAAAAAAAAB3v///+3///8AAAAAAQoAAAAEAAAACSMAAAAJJAAAACFMAAAAAAAAAdv////t////AAAAAAELAAAABAAAAAkmAAAACScAAACuWgAAAAAAAAHY////7f///wAAAAABDAAAAAQAAAAJKQAAAAkqAAAA3WoAAAAAAAAB1f///+3///8AAAAAAQ0AAAAEAAAACSwAAAAJLQAAAC6BAAAAAAAAAdL////t////AAAAAAEOAAAABAAAAAkvAAAACTAAAACThQAAAAAAAAHP////7f///wAAAAABDwAAAAQAAAAJMgAAAAkzAAAAT4kAAAAAAAABzP///+3///8AAAAABRAAAAANQ2xlYXJDYW52YXNWMQIAAAAJU3RhcnRUaW1lBFR5cGUABBAMQWN0aW9uVHlwZVYxAgAAAAIAAAAMrQAAAAAAAAHL////7f///wAAAAAFEQAAAA9QZW5BdHRyaWJ1dGVzVjEKAAAAB19jb2xvckEHX2NvbG9yUgdfY29sb3JHB19jb2xvckIKRml0VG9DdXJ2ZQZIZWlnaHQOSWdub3JlUHJlc3N1cmUNSXNIaWdobGlnaHRlcgVTaGFwZQVXaWR0aAAAAAAAAAAABAACAgICAQYBAQxCcnVzaFNoYXBlVjECAAAABgIAAAD/ALDwAAAAAAAAACJAAAAFyv///wxCcnVzaFNoYXBlVjEBAAAAB3ZhbHVlX18ACAIAAAABAAAAAAAAAAAAIkAFEgAAAApJbmtUcmFjZVYxAwAAAA1MaXN0YDErX2l0ZW1zDExpc3RgMStfc2l6ZQ9MaXN0YDErX3ZlcnNpb24EAAAYU2hhcmVkLklua2luZy5JbmtQb2ludFtdAgAAAAgIAgAAAAk3AAAAPQAAAD0AAAABFAAAABEAAAD/ALDwAAAAAAAAACJAAAAByP///8r///8BAAAAAAAAAAAAIkABFQAAABIAAAAJOQAAAJYAAACWAAAAARcAAAARAAAA/wCw8AAAAAAAAAAiQAAAAcb////K////AQAAAAAAAAAAACJAARgAAAASAAAACTsAAACYAAAAmAAAAAEaAAAAEQAAAP8AsPAAAAAAAAAAIkAAAAHE////yv///wEAAAAAAAAAAAAiQAEbAAAAEgAAAAk9AAAAggAAAIIAAAABHQAAABEAAAD/ALDwAAAAAAAAACJAAAABwv///8r///8BAAAAAAAAAAAAIkABHgAAABIAAAAJPwAAAOwAAADsAAAAASAAAAARAAAA/wCw8AAAAAAAAAAiQAAAAcD////K////AQAAAAAAAAAAACJAASEAAAASAAAACUEAAAAfAAAAHwAAAAEjAAAAEQAAAP8AsPAAAAAAAAAAIkAAAAG+////yv///wEAAAAAAAAAAAAiQAEkAAAAEgAAAAlDAAAAFAAAABQAAAABJgAAABEAAAD/ALDwAAAAAAAAACJAAAABvP///8r///8BAAAAAAAAAAAAIkABJwAAABIAAAAJRQAAANoAAADaAAAAASkAAAARAAAA/wCw8AAAAAAAAAAiQAAAAbr////K////AQAAAAAAAAAAACJAASoAAAASAAAACUcAAACkAAAApAAAAAEsAAAAEQAAAP8AsPAAAAAAAAAAIkAAAAG4////yv///wEAAAAAAAAAAAAiQAEtAAAAEgAAAAlJAAAAGQAAABkAAAABLwAAABEAAAD/ALDwAAAAAAAAACJAAAABtv///8r///8BAAAAAAAAAAAAIkABMAAAABIAAAAJSwAAAA8AAAAPAAAAATIAAAARAAAA/wCw8AAAAAAAAAAiQAAAAbT////K////AQAAAAAAAAAAACJAATMAAAASAAAACU0AAAAcAAAAHAAAAAc3AAAAAAEAAABAAA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DQMHOQAAAAABAAAAAAEAAAQKSW5rUG9pbnRWMQI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Nagc7AAAAAAEAAAAAAQAABApJbmtQb2ludFYxAgA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NaAc9AAAAAAEAAAAAAQAABApJbmtQb2ludFYxAgA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DX4HPwAAAAABAAAAAAEAAAQKSW5rUG9pbnRWMQIA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DRQHQQAAAAABAAAAIAAAAAQKSW5rUG9pbnRWMQIAAAAJJwMAAAkoAwAACSkDAAAJKgMAAAkrAwAACSwDAAAJLQMAAAkuAwAACS8DAAAJMAMAAAkxAwAACTIDAAAJMwMAAAk0AwAACTUDAAAJNgMAAAk3AwAACTgDAAAJOQMAAAk6AwAACTsDAAAJPAMAAAk9AwAACT4DAAAJPwMAAAlAAwAACUEDAAAJQgMAAAlDAwAACUQDAAAJRQMAAAoHQwAAAAABAAAAIAAAAAQKSW5rUG9pbnRWMQIAAAAJRgMAAAlHAwAACUgDAAAJSQMAAAlKAwAACUsDAAAJTAMAAAlNAwAACU4DAAAJTwMAAAlQAwAACVEDAAAJUgMAAAlTAwAACVQDAAAJVQMAAAlWAwAACVcDAAAJWAMAAAlZAwAADQwHRQAAAAABAAAAAAEAAAQKSW5rUG9pbnRWMQIA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DSYHRwAAAAABAAAAAAEAAAQKSW5rUG9pbnRWMQIA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DVwHSQAAAAABAAAAIAAAAAQKSW5rUG9pbnRWMQIAAAAJ2AQAAAnZBAAACdoEAAAJ2wQAAAncBAAACd0EAAAJ3gQAAAnfBAAACeAEAAAJ4QQAAAniBAAACeMEAAAJ5AQAAAnlBAAACeYEAAAJ5wQAAAnoBAAACekEAAAJ6gQAAAnrBAAACewEAAAJ7QQAAAnuBAAACe8EAAAJ8AQAAA0HB0sAAAAAAQAAABAAAAAECklua1BvaW50VjECAAAACfEEAAAJ8gQAAAnzBAAACfQEAAAJ9QQAAAn2BAAACfcEAAAJ+AQAAAn5BAAACfoEAAAJ+wQAAAn8BAAACf0EAAAJ/gQAAAn/BAAACgdNAAAAAAEAAAAgAAAABApJbmtQb2ludFYxAgAAAAkABQAACQEFAAAJAgUAAAkDBQAACQQFAAAJBQUAAAkGBQAACQcFAAAJCAUAAAkJBQAACQoFAAAJCwUAAAkMBQAACQ0FAAAJDgUAAAkPBQAACRAFAAAJEQUAAAkSBQAACRMFAAAJFAUAAAkVBQAACRYFAAAJFwUAAAkYBQAACRkFAAAJGgUAAAkbBQAADQQFTgAAAApJbmtQb2ludFYxBAAAAAFYAVkOUHJlc3N1cmVGYWN0b3IJVGltZVN0YW1wAAAAAAYGCxACAAAAbrS1PCOXpD8sRn9pxgayPwAAAD8AAAAAAAAAAAFPAAAATgAAABZ+NSbSA6U/LEZ/acYGsj8AAAA/zAAAAAAAAAABUAAAAE4AAADAR7UPgXClPyxGf2nGBrI/AAAAP3gBAAAAAAAAAVEAAABOAAAAaBE1+S/dpT8sRn9pxgayPwAAAD+IAQAAAAAAAAFSAAAATgAAALikNMyNtqY/LEZ/acYGsj8AAAA/lwEAAAAAAAABUwAAAE4AAABibrS1PCOnPyxGf2nGBrI/AAAAP5cBAAAAAAAAAVQAAABOAAAAtAG0iJr8pz8sRn9pxgayPwAAAD+nAQAAAAAAAAFVAAAATgAAAFzLM3JJaag/LEZ/acYGsj8AAAA/pwEAAAAAAAABVgAAAE4AAAAElbNb+NWoPyxGf2nGBrI/AAAAP7cBAAAAAAAAAVcAAABOAAAArF4zRadCqT8sRn9pxgayPwAAAD/GAQAAAAAAAAFYAAAATgAAAP7xMhgFHKo/LEZ/acYGsj8AAAA/xgEAAAAAAAABWQAAAE4AAACmu7IBtIiqPyxGf2nGBrI/AAAAP9YBAAAAAAAAAVoAAABOAAAAToUy62L1qj8sRn9pxgayPwAAAD/mAQAAAAAAAAFbAAAATgAAAPhOstQRYqs/LEZ/acYGsj8AAAA/9QEAAAAAAAABXAAAAE4AAACgGDK+wM6rPyxGf2nGBrI/AAAAP/UBAAAAAAAAAV0AAABOAAAAmnWxes0UrT8sRn9pxgayPwAAAD8FAgAAAAAAAAFeAAAATgAAAOoIsU0r7q0/BFrm5LdEsj8AAAA/BQIAAAAAAAABXwAAAE4AAAA8nLAgiceuPwRa5uS3RLI/AAAAPxQCAAAAAAAAAWAAAABOAAAAm/yX7soGsD8EWubkt0SyPwAAAD8UAgAAAAAAAAFhAAAATgAAAOuPl8Eo4LA/BFrm5LdEsj8AAAA/JAIAAAAAAAABYgAAAE4AAAA+I5eUhrmxPwRa5uS3RLI/AAAAPyQCAAAAAAAAAWMAAABOAAAAutHW8oxcsj8EWubkt0SyPwAAAD80AgAAAAAAAAFkAAAATgAAAGObVtw7ybI/BFrm5LdEsj8AAAA/NAIAAAAAAAABZQAAAE4AAAA3gBZRk/+yPwRa5uS3RLI/AAAAP0MCAAAAAAAAAWYAAABOAAAA30mWOkJssz8EWubkt0SyPwAAAD9DAgAAAAAAAAFnAAAATgAAALMuVq+ZorM/BFrm5LdEsj8AAAA/TQIAAAAAAAABaAAAAE4AAABc+NWYSA+0PwRa5uS3RLI/AAAAP0cDAAAAAAAAAWkAAABOAAAABMJVgvd7tD8sRn9pxgayPwAAAD9HAwAAAAAAAAFqAAAATgAAAK2L1Wum6LQ/VDIY7tTIsT8AAAA/VwMAAAAAAAABawAAAE4AAACBcJXg/R61P34esXLjirE/AAAAP1cDAAAAAAAAAWwAAABOAAAA/x7VPgTCtT+mCkr38UyxPwAAAD9mAwAAAAAAAAFtAAAATgAAANMDlbNb+LU/pgpK9/FMsT8AAAA/dgMAAAAAAAABbgAAAE4AAACn6FQosy62P6YKSvfxTLE/AAAAP3YDAAAAAAAAAW8AAABOAAAAp+hUKLMutj/O9uJ7AA+xPwAAAD+FAwAAAAAAAAFwAAAATgAAAHzNFJ0KZbY/zvbiewAPsT8AAAA/lQMAAAAAAAABcQAAAE4AAABQstQRYpu2P8724nsAD7E/AAAAP7QDAAAAAAAAAXIAAABOAAAAJJeUhrnRtj/O9uJ7AA+xPwAAAD/EAwAAAAAAAAFzAAAATgAAAMxgFHBoPrc/+OJ7AA/RsD8AAAA/xAMAAAAAAAABdAAAAE4AAADMYBRwaD63PyDPFIUdk7A/AAAAP9QDAAAAAAAAAXUAAABOAAAAoUXU5L90tz8gzxSFHZOwPwAAAD/UAwAAAAAAAAF2AAAATgAAAHUqlFkXq7c/IM8UhR2TsD8AAAA/4wMAAAAAAAABdwAAAE4AAABJD1TObuG3PyDPFIUdk7A/AAAAP/MDAAAAAAAAAXgAAABOAAAA8djTtx1OuD8gzxSFHZOwPwAAAD8iBAAAAAAAAAF5AAAATgAAAJqiU6HMurg/IM8UhR2TsD8AAAA/IgQAAAAAAAABegAAAE4AAABCbNOKeye5PyDPFIUdk7A/AAAAPzEEAAAAAAAAAXsAAABOAAAA6zVTdCqUuT9Iu60JLFWwPwAAAD8xBAAAAAAAAAF8AAAATgAAAL8aE+mByrk/cKdGjjoXsD8AAAA/QQQAAAAAAAABfQAAAE4AAABp5JLSMDe6P3CnRo46F7A/AAAAP0EEAAAAAAAAAX4AAABOAAAAEa4SvN+juj9wp0aOOhewPwAAAD9RBAAAAAAAAAF/AAAATgAAAOWS0jA32ro/cKdGjjoXsD8AAAA/XQQAAAAAAAABgAAAAE4AAAC5d5KljhC7PzMnvyWSsq8/AAAAP2wEAAAAAAAAAYEAAABOAAAAYkESjz19uz+F//AurzavPwAAAD98BAAAAAAAAAGCAAAATgAAADYm0gOVs7s/hf/wLq82rz8AAAA/iwQAAAAAAAABgwAAAE4AAAAKC5J47Om7P4X/8C6vNq8/AAAAP5sEAAAAAAAAAYQAAABOAAAA3+9R7UMgvD+F//AurzavPwAAAD+rBAAAAAAAAAGFAAAATgAAALPUEWKbVrw/hf/wLq82rz8AAAA/ugQAAAAAAAABhgAAAE4AAACHudHW8oy8P9XXIjjMuq4/AAAAP7oEAAAAAAAAAYcAAABOAAAAMINRwKH5vD/V1yI4zLquPwAAAD/KBAAAAAAAAAGIAAAATgAAAARoETX5L70/1dciOMy6rj8AAAA/VwUAAAAAAAABiQAAAE4AAAAEaBE1+S+9PyewVEHpPq4/AAAAP2YFAAAAAAAAAYoAAABOAAAA2EzRqVBmvT8nsFRB6T6uPwAAAD9mBQAAAAAAAAGLAAAATgAAAOJXYyI9UOE/esTKjStGzz8AAAA/AAAAAAAAAAABjAAAAE4AAACtXjNFp0LhP446F9AyJ88/AAAAP20AAAAAAAAAAY0AAABOAAAADnOjreUZ4T+2JrBUQenOPwAAAD99AAAAAAAAAAGOAAAATgAAAKSAQ/O5/uA/4BJJ2U+rzj8AAAA/jAAAAAAAAAABjwAAAE4AAAAElbNb+NXgP/SIlRtXjM4/AAAAP4wAAAAAAAAAAZAAAABOAAAAYLorG0CL4D8w63ribC/OPwAAAD+cAAAAAAAAAAGRAAAATgAAAIzVa6boVOA/bk1gqYLSzT8AAAA/nAAAAAAAAAABkgAAAE4AAAAd9BNDxhfgP5Y5+S2RlM0/AAAAP6wAAAAAAAAAAZMAAABOAAAALwo4NJ/r3z+qr0VwmHXNPwAAAD+sAAAAAAAAAAGUAAAATgAAAFsleL9Htd8/wCWSsp9WzT8AAAA/uwAAAAAAAAABlQAAAE4AAABTR4htWnHfP8AlkrKfVs0/AAAAP7sAAAAAAAAAAZYAAABOAAAA6VQosy5W3z/AJZKyn1bNPwAAAD/LAAAAAAAAAAGXAAAATgAAAH9iyPgCO98/wCWSsp9WzT8AAAA/ywAAAAAAAAABmAAAAE4AAADfdjhhQRLfP8AlkrKfVs0/AAAAP9oAAAAAAAAAAZkAAABOAAAAC5J47Onb3j/AJZKyn1bNPwAAAD/aAAAAAAAAAAGaAAAATgAAADetuHeSpd4/wCWSsp9WzT8AAAA/6gAAAAAAAAABmwAAAE4AAABiyPgCO2/eP8AlkrKfVs0/AAAAP+oAAAAAAAAAAZwAAABOAAAAJPHY07cd3j/Sm970pjfNPwAAAD/6AAAAAAAAAAGdAAAATgAAALEgiceevt0/0pve9KY3zT8AAAA/+gAAAAAAAAABngAAAE4AAADcO8lSR4jdP9Kb3vSmN80/AAAAPwkBAAAAAAAAAZ8AAABOAAAAnmSpI8Q23T/Sm970pjfNPwAAAD8JAQAAAAAAAAGgAAAATgAAAGCNifRA5dw/0pve9KY3zT8AAAA/GQEAAAAAAAABoQAAAE4AAACMqMl/6a7cP9Kb3vSmN80/AAAAPxkBAAAAAAAAAaIAAABOAAAAgcrZLfxq3D/Sm970pjfNPwAAAD8pAQAAAAAAAAGjAAAATgAAAHjs6dsOJ9w/0pve9KY3zT8AAAA/KQEAAAAAAAABpAAAAE4AAACkBypnt/DbP9Kb3vSmN80/AAAAPzgBAAAAAAAAAaUAAABOAAAABByaz/XH2z/Sm970pjfNPwAAAD84AQAAAAAAAAGmAAAATgAAAGUwCjg0n9s/0pve9KY3zT8AAAA/SAEAAAAAAAABpwAAAE4AAAD7Pap9CITbP9Kb3vSmN80/AAAAP0gBAAAAAAAAAagAAABOAAAAkUtKw9xo2z/AJZKyn1bNPwAAAD+MAQAAAAAAAAGpAAAATgAAAPJfuisbQNs/qq9FcJh1zT8AAAA/jAEAAAAAAAABqgAAAE4AAACIbVpx7yTbP5Y5+S2RlM0/AAAAP5wBAAAAAAAAAasAAABOAAAA6YHK2S382j+Cw6zribPNPwAAAD+cAQAAAAAAAAGsAAAATgAAAEqWOkJs09o/bk1gqYLSzT8AAAA/rAEAAAAAAAABrQAAAE4AAACqqqqqqqraP0ZhxyR0EM4/AAAAP6wBAAAAAAAAAa4AAABOAAAAQLhK8H6P2j8edS6gZU7OPwAAAD+7AQAAAAAAAAGvAAAATgAAAGzTinsnWdo/CP/hXV5tzj8AAAA/uwEAAAAAAAABsAAAAE4AAAAC4SrB+z3aP+ASSdlPq84/AAAAP8sBAAAAAAAAAbEAAABOAAAAY/WaKToV2j/MnPyWSMrOPwAAAD/LAQAAAAAAAAGyAAAATgAAAMQJC5J47Nk/jjoX0DInzz8AAAA/2wEAAAAAAAABswAAAE4AAADvJEsdIbbZP2ZOfkskZc8/AAAAP9sBAAAAAAAAAbQAAABOAAAAuisbQIuo2T9S2DEJHYTPPwAAAD/qAQAAAAAAAAG1AAAATgAAABtAi6jJf9k/KuyYhA7Czz8AAAA/6gEAAAAAAAABtgAAAE4AAACxTSvunWTZPxR2TEIH4c8/AAAAP/oBAAAAAAAAAbcAAABOAAAAR1vLM3JJ2T/2xNlefA/QPwAAAD8JAgAAAAAAAAG4AAAATgAAAN1oa3lGLtk/4U6NHHUu0D8AAAA/CQIAAAAAAAABuQAAAE4AAABzdgu/GhPZP+FOjRx1LtA/AAAAPxkCAAAAAAAAAboAAABOAAAAPn3b4YQF2T/YE2d78T3QPwAAAD8ZAgAAAAAAAAG7AAAATgAAANSKeydZ6tg/xJ0aOepc0D8AAAA/KQIAAAAAAAABvAAAAE4AAACfkUtKw9zYP7li9JdmbNA/AAAAPykCAAAAAAAAAb0AAABOAAAAaZgbbS3P2D+vJ8724nvQPwAAAD84AgAAAAAAAAG+AAAATgAAAGmYG20tz9g/kHZbE1iq0D8AAAA/OAIAAAAAAAABvwAAAE4AAAD/pbuyAbTYP4c7NXLUudA/AAAAP0gCAAAAAAAAAcAAAABOAAAA/6W7sgG02D98AA/RUMnQPwAAAD9IAgAAAAAAAAHBAAAATgAAAMqsi9Vrptg/aIrCjkno0D8AAAA/WAIAAAAAAAABwgAAAE4AAACVs1v41ZjYP1MUdkxCB9E/AAAAP1gCAAAAAAAAAcMAAABOAAAAYLorG0CL2D8/nikKOybRPwAAAD9nAgAAAAAAAAHEAAAATgAAAGC6KxtAi9g/NWMDabc10T8AAAA/ZwIAAAAAAAABxQAAAE4AAAArwfs9qn3YPyHttiawVNE/AAAAP3cCAAAAAAAAAcYAAABOAAAAK8H7Pap92D8CPERDJYPRPwAAAD93AgAAAAAAAAHHAAAATgAAACvB+z2qfdg/7sX3AB6i0T8AAAA/hgIAAAAAAAAByAAAAE4AAAArwfs9qn3YP+OK0V+asdE/AAAAP4YCAAAAAAAAAckAAABOAAAAK8H7Pap92D/PFIUdk9DRPwAAAD+WAgAAAAAAAAHKAAAATgAAACvB+z2qfdg/u54424vv0T8AAAA/lgIAAAAAAAABywAAAE4AAAArwfs9qn3YP6Yo7JiEDtI/AAAAP6YCAAAAAAAAAcwAAABOAAAAK8H7Pap92D+d7cX3AB7SPwAAAD+mAgAAAAAAAAHNAAAATgAAACvB+z2qfdg/fjxTFHZM0j8AAAA/tQIAAAAAAAABzgAAAE4AAAArwfs9qn3YP3QBLXPyW9I/AAAAP7UCAAAAAAAAAc8AAABOAAAAYLorG0CL2D9VULqPZ4rSPwAAAD/FAgAAAAAAAAHQAAAATgAAAJWzW/jVmNg/QdptTWCp0j8AAAA/xQIAAAAAAAAB0QAAAE4AAADKrIvVa6bYPzefR6zcuNI/AAAAP9UCAAAAAAAAAdIAAABOAAAAyqyL1Wum2D8jKftp1dfSPwAAAD/VAgAAAAAAAAHTAAAATgAAADSf64+Xwdg/DrOuJ8720j8AAAA/5AIAAAAAAAAB1AAAAE4AAAA0n+uPl8HYPwR4iIZKBtM/AAAAP+QCAAAAAAAAAdUAAABOAAAAn5FLSsPc2D/wATxEQyXTPwAAAD/0AgAAAAAAAAHWAAAATgAAANSKeydZ6tg/24vvATxE0z8AAAA/9AIAAAAAAAAB1wAAAE4AAAA+fdvhhAXZP9JQyWC4U9M/AAAAPwMDAAAAAAAAAdgAAABOAAAAqG87nLAg2T+92nwesXLTPwAAAD8DAwAAAAAAAAHZAAAATgAAABJim1bcO9k/s59WfS2C0z8AAAA/EwMAAAAAAAAB2gAAAE4AAACxTSvunWTZP54pCjsmodM/AAAAPyMDAAAAAAAAAdsAAABOAAAAuisbQIuo2T+Ks734HsDTPwAAAD8jAwAAAAAAAAHcAAAATgAAAC78akykB9o/dj1xthff0z8AAAA/MgMAAAAAAAAB3QAAAE4AAADWxeo1U3TaP2HHJHQQ/tM/AAAAPzIDAAAAAAAAAd4AAABOAAAA6YHK2S382j9NUdgxCR3UPwAAAD8yAwAAAAAAAAHfAAAATgAAADA32lqekds/OduL7wE81D8AAAA/QgMAAAAAAAAB4AAAAE4AAADi3kmWOkLcPyRlP636WtQ/AAAAP0IDAAAAAAAAAeEAAABOAAAAK5RZF6vX3D8Q7/Jq83nUPwAAAD9SAwAAAAAAAAHiAAAATgAAAKdCmXWxet0//HimKOyY1D8AAAA/YQMAAAAAAAAB4wAAAE4AAAAk8djTtx3eP/I9gIdoqNQ/AAAAP2EDAAAAAAAAAeQAAABOAAAAArSImvyX3j/yPYCHaKjUPwAAAD9xAwAAAAAAAAHlAAAATgAAAKp9CISrBN8/8j2Ah2io1D8AAAA/cQMAAAAAAAAB5gAAAE4AAABTR4htWnHfP/I9gIdoqNQ/AAAAP4ADAAAAAAAAAecAAABOAAAAxRfYeXPQ3z/yPYCHaKjUPwAAAD+AAwAAAAAAAAHoAAAATgAAAIP3e1T7EOA/8j2Ah2io1D8AAAA/kAMAAAAAAAAB6QAAAE4AAACH5nP98TLgP/x4pijsmNQ/AAAAP5ADAAAAAAAAAeoAAABOAAAAJtIDlbNb4D8bKhkMd2rUPwAAAD+dAwAAAAAAAAHrAAAATgAAAPbHy2AUcOA/L6BlTn5L1D8AAAA/nQMAAAAAAAAB7AAAAE4AAACWs1v41ZjgP0MWspCFLNQ/AAAAP6wDAAAAAAAAAe0AAABOAAAANZ/rj5fB4D9hxyR0EP7TPwAAAD+sAwAAAAAAAAHuAAAATgAAANSKeydZ6uA/gHiXV5vP0z8AAAA/vAMAAAAAAAAB7wAAAE4AAAAOc6Ot5RnhP5Xu45misNM/AAAAP7wDAAAAAAAAAfAAAABOAAAArV4zRadC4T+92nwesXLTPwAAAD/MAwAAAAAAAAHxAAAATgAAAExKw9xoa+E/0lDJYLhT0z8AAAA/zAMAAAAAAAAB8gAAAE4AAADrNVN0KpThP9uL7wE8RNM/AAAAP9sDAAAAAAAAAfMAAABOAAAAiiHjC+y84T8EeIiGSgbTPwAAAD/bAwAAAAAAAAH0AAAATgAAACoNc6Ot5eE/Iyn7adXX0j8AAAA/6wMAAAAAAAAB9QAAAE4AAACU/9Jd2QDiPzefR6zcuNI/AAAAP+sDAAAAAAAAAfYAAABOAAAAM+ti9Zop4j9LFZTu45nSPwAAAD/6AwAAAAAAAAH3AAAATgAAAALhKsH7PeI/YIvgMOt60j8AAAA/+gMAAAAAAAAB+AAAAE4AAABt04p7J1niP3QBLXPyW9I/AAAAPwoEAAAAAAAAAfkAAABOAAAAosy6WL1m4j9+PFMUdkzSPwAAAD8aBAAAAAAAAAH6AAAATgAAANfF6jVTdOI/krKfVn0t0j8AAAA/GgQAAAAAAAAB+wAAAE4AAABxwoIkHnviP53txfcAHtI/AAAAPxoEAAAAAAAAAfwAAABOAAAADL8aE+mB4j+xYxI6CP/RPwAAAD8pBAAAAAAAAAH9AAAATgAAAKa7sgG0iOI/zxSFHZPQ0T8AAAA/KQQAAAAAAAAB/gAAAE4AAADbtOLeSZbiP/cAHqKhktE/AAAAPzkEAAAAAAAAAf8AAABOAAAA27Ti3kmW4j8WspCFLGTRPwAAAD9JBAAAAAAAAAEAAQAATgAAAHaxes0UneI/P54pCjsm0T8AAAA/SQQAAAAAAAABAQEAAE4AAAAQrhK836PiP4c7NXLUudA/AAAAP0kEAAAAAAAAAQIBAABOAAAAEK4SvN+j4j+vJ8724nvQPwAAAD9YBAAAAAAAAAEDAQAATgAAABCuErzfo+I/4U6NHHUu0D8AAAA/WAQAAAAAAAABBAEAAE4AAAB2sXrNFJ3iPyrsmIQOws8/AAAAP2gEAAAAAAAAAQUBAABOAAAA27Ti3kmW4j9mTn5LJGXPPwAAAD93BAAAAAAAAAEGAQAATgAAAHHCgiQee+I/zJz8lkjKzj8AAAA/dwQAAAAAAAABBwEAAE4AAAAH0CJq8l/iPzDreuJsL84/AAAAP3cEAAAAAAAAAQgBAABOAAAAaOSS0jA34j+Cw6zribPNPwAAAD+HBAAAAAAAAAEJAQAATgAAAF8Go4BD8+E/6BErN64YzT8AAAA/hwQAAAAAAAABCgEAAE4AAAAgL4NRwKHhP0xgqYLSfcw/AAAAP5cEAAAAAAAAAQsBAABOAAAA4ldjIj1Q4T+0rifO9uLLPwAAAD+mBAAAAAAAAAEMAQAATgAAAG+HExYk8eA/Gv2lGRtIyz8AAAA/pgQAAAAAAAABDQEAAE4AAABlqSPENq3gP1Zfi+Aw68o/AAAAP7YEAAAAAAAAAQ4BAABOAAAAwc6bg35i4D9+SyRlP63KPwAAAD+2BAAAAAAAAAEPAQAATgAAALjwqzGRHuA/fkskZT+tyj8AAAA/xgQAAAAAAAABEAEAAE4AAAAnLEjisaffP35LJGU/rco/AAAAP8YEAAAAAAAAAREBAABOAAAAqn0IhKsE3z+7rQksVVDKPwAAAD/VBAAAAAAAAAESAQAATgAAAGLI+AI7b94/u60JLFVQyj8AAAA/1QQAAAAAAAABEwEAAE4AAACFBUk89vTdP7utCSxVUMo/AAAAP+UEAAAAAAAAARQBAABOAAAARy4pDXOj3T+7rQksVVDKPwAAAD/lBAAAAAAAAAEVAQAATgAAAD1QObuFX90/u60JLFVQyj8AAAA/9AQAAAAAAAABFgEAAE4AAACeZKkjxDbdP5PBcKdGjso/AAAAP/QEAAAAAAAAARcBAABOAAAAlYa50dby3D9+SyRlP63KPwAAAD8EBQAAAAAAAAEYAQAATgAAAMGh+Vx/vNw/atXXIjjMyj8AAAA/BAUAAAAAAAABGQEAAE4AAACBytkt/GrcP0LpPp4pCss/AAAAPxQFAAAAAAAAARoBAABOAAAAreUZuaQ03D8uc/JbIinLPwAAAD8UBQAAAAAAAAEbAQAATgAAAKQHKme38Ns/Gv2lGRtIyz8AAAA/IwUAAAAAAAABHAEAAE4AAADPImryX7rbPwSHWdcTZ8s/AAAAPyMFAAAAAAAAAR0BAABOAAAAMDfaWp6R2z/cmsBSBaXLPwAAAD8zBQAAAAAAAAEeAQAATgAAAJFLSsPcaNs/3JrAUgWlyz8AAAA/MwUAAAAAAAABHwEAAE4AAAC9ZopOhTLbP8gkdBD+w8s/AAAAP0MFAAAAAAAAASABAABOAAAASpY6QmzT2j/IJHQQ/sPLPwAAAD9DBQAAAAAAAAEhAQAATgAAAH7b4YQFScw/le7jmaKw0z8AAAA/AAAAAAAAAAABIgEAAE4AAAB+2+GEBUnMP4qzvfgewNM/AAAAPw8AAAAAAAAAASMBAABOAAAA6M1BPzFkzD+Ks734HsDTPwAAAD9OAAAAAAAAAAEkAQAATgAAACalYW60tcw/gHiXV5vP0z8AAAA/XgAAAAAAAAABJQEAAE4AAABlfIGdNwfNP4B4l1ebz9M/AAAAP14AAAAAAAAAASYBAABOAAAADUYBh+ZzzT+AeJdXm8/TPwAAAD9tAAAAAAAAAAEnAQAATgAAAIr0QOXsFs4/gHiXV5vP0z8AAAA/bQAAAAAAAAABKAEAAE4AAACdsCCJx57OP4B4l1ebz9M/AAAAP30AAAAAAAAAASkBAABOAAAARXqgcnYLzz+AeJdXm8/TPwAAAD99AAAAAAAAAAEqAQAATgAAAFc2gBZRk88/gHiXV5vP0z8AAAA/jAAAAAAAAAABKwEAAE4AAACVDaBF1OTPP4qzvfgewNM/AAAAP4wAAAAAAAAAASwBAABOAAAA1OS/dFc20D+eKQo7JqHTPwAAAD+cAAAAAAAAAAEtAQAATgAAAD7XHy+DUdA/qWQw3KmR0z8AAAA/rAAAAAAAAAABLgEAAE4AAACoyX/prmzQP8cVo780Y9M/AAAAP6wAAAAAAAAAAS8BAABOAAAAE7zfo9qH0D/SUMlguFPTPwAAAD+sAAAAAAAAAAEwAQAATgAAABO836Pah9A/24vvATxE0z8AAAA/uwAAAAAAAAABMQEAAE4AAAB9rj9eBqPQP/ABPERDJdM/AAAAP7sAAAAAAAAAATIBAABOAAAAfa4/Xgaj0D8EeIiGSgbTPwAAAD/LAAAAAAAAAAEzAQAATgAAALKnbzucsNA/DrOuJ8720j8AAAA/2wAAAAAAAAABNAEAAE4AAADnoJ8YMr7QPyxkIQtZyNI/AAAAP9sAAAAAAAAAATUBAABOAAAAHJrP9cfL0D9B2m1NYKnSPwAAAD/qAAAAAAAAAAE2AQAATgAAAByaz/XHy9A/VVC6j2eK0j8AAAA/6gAAAAAAAAABNwEAAE4AAAAcms/1x8vQP2CL4DDretI/AAAAP/oAAAAAAAAAATgBAABOAAAAHJrP9cfL0D90AS1z8lvSPwAAAD/6AAAAAAAAAAE5AQAATgAAAByaz/XHy9A/iHd5tfk80j8AAAA/CQEAAAAAAAABOgEAAE4AAAAcms/1x8vQP5Kyn1Z9LdI/AAAAPwkBAAAAAAAAATsBAABOAAAAHJrP9cfL0D+mKOyYhA7SPwAAAD8ZAQAAAAAAAAE8AQAATgAAAByaz/XHy9A/u54424vv0T8AAAA/GQEAAAAAAAABPQEAAE4AAAAcms/1x8vQP88UhR2T0NE/AAAAPykBAAAAAAAAAT4BAABOAAAAHJrP9cfL0D/aT6u+FsHRPwAAAD8pAQAAAAAAAAE/AQAATgAAAByaz/XHy9A/7sX3AB6i0T8AAAA/OAEAAAAAAAABQAEAAE4AAADnoJ8YMr7QPw13auSoc9E/AAAAPzgBAAAAAAAAAUEBAABOAAAAfa4/Xgaj0D8rKN3HM0XRPwAAAD9IAQAAAAAAAAFCAQAATgAAAN7Cr8ZEetA/StlPq74W0T8AAAA/SAEAAAAAAAABQwEAAE4AAAA+1x8vg1HQP2iKwo5J6NA/AAAAP1gBAAAAAAAAAUQBAABOAAAANPkv3ZUN0D+HOzVy1LnQPwAAAD9YAQAAAAAAAAFFAQAATgAAAFc2gBZRk88/uWL0l2Zs0D8AAAA/ZwEAAAAAAAABRgEAAE4AAABFeqBydgvPP83YQNptTdA/AAAAP2cBAAAAAAAAAUcBAABOAAAAyctgFHBozj/sibO9+B7QPwAAAD93AQAAAAAAAAFIAQAATgAAAIr0QOXsFs4/AAAAAAAA0D8AAAA/hgEAAAAAAAABSQEAAE4AAADhKsH7ParNPxR2TEIH4c8/AAAAP4YBAAAAAAAAAUoBAABOAAAAo1OhzLpYzT8UdkxCB+HPPwAAAD+GAQAAAAAAAAFLAQAATgAAACalYW60tcw/PGLlxhWjzz8AAAA/lgEAAAAAAAABTAEAAE4AAAB+2+GEBUnMP1LYMQkdhM8/AAAAP5YBAAAAAAAAAU0BAABOAAAAQATCVYL3yz9S2DEJHYTPPwAAAD+mAQAAAAAAAAFOAQAATgAAACxI4rGnb8s/Zk5+SyRlzz8AAAA/pgEAAAAAAAABTwEAAE4AAABYYyI9UDnLP2ZOfkskZc8/AAAAP7UBAAAAAAAAAVABAABOAAAAGYwCDs3nyj9mTn5LJGXPPwAAAD+1AQAAAAAAAAFRAQAATgAAAEWnQpl1sco/Zk5+SyRlzz8AAAA/wQEAAAAAAAABUgEAAE4AAAAH0CJq8l/KP2ZOfkskZc8/AAAAP8EBAAAAAAAAAVMBAABOAAAAM+ti9Zopyj9mTn5LJGXPPwAAAD/RAQAAAAAAAAFUAQAATgAAAPQTQ8YX2Mk/UtgxCR2Ezz8AAAA/0QEAAAAAAAABVQEAAE4AAABMSsPcaGvJPzxi5cYVo88/AAAAP+ABAAAAAAAAAVYBAABOAAAAOY7jOI7jyD8q7JiEDsLPPwAAAD/gAQAAAAAAAAFXAQAATgAAAJHEY0/fdsg/KuyYhA7Czz8AAAA/8AEAAAAAAAABWAEAAE4AAADp+uNlMArIPxR2TEIH4c8/AAAAP/ABAAAAAAAAAVkBAABOAAAAQDFkfIGdxz8UdkxCB+HPPwAAAD//AQAAAAAAAAFaAQAATgAAAJZn5JLSMMc/FHZMQgfhzz8AAAA/DwIAAAAAAAABWwEAAE4AAAAauaQ0zI3GPxR2TEIH4c8/AAAAPw8CAAAAAAAAAVwBAABOAAAAMxgFHJrPxT8AAAAAAADQPwAAAD8fAgAAAAAAAAFdAQAATgAAAHiSpY4Q28Q/9sTZXnwP0D8AAAA/HwIAAAAAAAABXgEAAE4AAABTGuZGW8vDP/bE2V58D9A/AAAAPy4CAAAAAAAAAV8BAABOAAAALaIm/6W7wj/sibO9+B7QPwAAAD8uAgAAAAAAAAFgAQAATgAAAAgqZ7fwq8E/4U6NHHUu0D8AAAA/PgIAAAAAAAABYQEAAE4AAABNpAcqZ7fAP9gTZ3vxPdA/AAAAPz4CAAAAAAAAAWIBAABOAAAA+CEQrhK8vz/N2EDabU3QPwAAAD9OAgAAAAAAAAFjAQAATgAAAPzEkPEFdr4/uWL0l2Zs0D8AAAA/TgIAAAAAAAABZAEAAE4AAAAEaBE1+S+9P6Xsp1Vfi9A/AAAAP10CAAAAAAAAAWUBAABOAAAAh7nR1vKMvD+QdlsTWKrQPwAAAD9dAgAAAAAAAAFmAQAATgAAAN/vUe1DILw/kHZbE1iq0D8AAAA/bQIAAAAAAAABZwEAAE4AAABiQRKPPX27P4c7NXLUudA/AAAAP20CAAAAAAAAAWgBAABOAAAAuXeSpY4Quz98AA/RUMnQPwAAAD98AgAAAAAAAAFpAQAATgAAAOWS0jA32ro/csXoL83Y0D8AAAA/fAIAAAAAAAABagEAAE4AAAA9yVJHiG26P15PnO3F99A/AAAAP4wCAAAAAAAAAWsBAABOAAAAaeSS0jA3uj9K2U+rvhbRPwAAAD+MAgAAAAAAAAFsAQAATgAAAL8aE+mByrk/P54pCjsm0T8AAAA/nAIAAAAAAAABbQEAAE4AAAAXUZP/0l25Pyso3cczRdE/AAAAP5wCAAAAAAAAAW4BAABOAAAAbocTFiTxuD8h7bYmsFTRPwAAAD+rAgAAAAAAAAFvAQAATgAAAJqiU6HMurg/DXdq5Khz0T8AAAA/uwIAAAAAAAABcAEAAE4AAAAd9BNDxhe4PwI8REMlg9E/AAAAP7sCAAAAAAAAAXEBAABOAAAAHfQTQ8YXuD/uxfcAHqLRPwAAAD+7AgAAAAAAAAFyAQAATgAAAEkPVM5u4bc/2k+rvhbB0T8AAAA/ywIAAAAAAAABcwEAAE4AAAChRdTkv3S3P88UhR2T0NE/AAAAP8sCAAAAAAAAAXQBAABOAAAAoUXU5L90tz+7njjbi+/RPwAAAD/aAgAAAAAAAAF1AQAATgAAAPh7VPsQCLc/pijsmIQO0j8AAAA/2gIAAAAAAAABdgEAAE4AAAD4e1T7EAi3P4h3ebX5PNI/AAAAP+oCAAAAAAAAAXcBAABOAAAAJJeUhrnRtj9+PFMUdkzSPwAAAD/qAgAAAAAAAAF4AQAATgAAACSXlIa50bY/YIvgMOt60j8AAAA/+QIAAAAAAAABeQEAAE4AAAAkl5SGudG2P0HabU1gqdI/AAAAP/kCAAAAAAAAAXoBAABOAAAAJJeUhrnRtj8jKftp1dfSPwAAAD8JAwAAAAAAAAF7AQAATgAAACSXlIa50bY/BHiIhkoG0z8AAAA/CQMAAAAAAAABfAEAAE4AAAD4e1T7EAi3P9uL7wE8RNM/AAAAPxkDAAAAAAAAAX0BAABOAAAAoUXU5L90tz+pZDDcqZHTPwAAAD8oAwAAAAAAAAF+AQAATgAAAB30E0PGF7g/dj1xthff0z8AAAA/KAMAAAAAAAABfwEAAE4AAABuhxMWJPG4Pznbi+8BPNQ/AAAAPzgDAAAAAAAAAYABAABOAAAAvxoT6YHKuT/8eKYo7JjUPwAAAD84AwAAAAAAAAGBAQAATgAAABGuErzfo7o/3sczRWHH1D8AAAA/OAMAAAAAAAABggEAAE4AAAAKC5J47Om7P6BlTn5LJNU/AAAAP0gDAAAAAAAAAYMBAABOAAAABGgRNfkvvT93ebX5PGLVPwAAAD9XAwAAAAAAAAGEAQAATgAAAPzEkPEFdr4/YwNptzWB1T8AAAA/VwMAAAAAAAABhQEAAE4AAAD4IRCuEry/P0+NHHUuoNU/AAAAP2cDAAAAAAAAAYYBAABOAAAA4rGnbzucwD86F9AyJ7/VPwAAAD9nAwAAAAAAAAGHAQAATgAAAF9g581BP8E/MdypkaPO1T8AAAA/dgMAAAAAAAABiAEAAE4AAADcDicsSOLBPyahg/Af3tU/AAAAP3YDAAAAAAAAAYkBAABOAAAAw6/GRHqgwj8moYPwH97VPwAAAD+GAwAAAAAAAAGKAQAATgAAAKtQZl2sXsM/JqGD8B/e1T8AAAA/hgMAAAAAAAABiwEAAE4AAABTGuZGW8vDPzHcqZGjztU/AAAAP5YDAAAAAAAAAYwBAABOAAAA0MglpWFuxD9FUvbTqq/VPwAAAD+WAwAAAAAAAAGNAQAATgAAAHiSpY4Q28Q/WchCFrKQ1T8AAAA/pQMAAAAAAAABjgEAAE4AAACLToUy62LFP3d5tfk8YtU/AAAAP6UDAAAAAAAAAY8BAABOAAAAnQpl1sXqxT+CtNuawFLVPwAAAD+1AwAAAAAAAAGQAQAATgAAAEbU5L90V8Y/lioo3ccz1T8AAAA/tQMAAAAAAAABkQEAAE4AAACEqwTv96jGP6BlTn5LJNU/AAAAP8UDAAAAAAAAAZIBAABOAAAALHWE2KYVxz+025rAUgXVPwAAAD/UAwAAAAAAAAGTAQAATgAAANY+BMJVgsc/vxbBYdb11D8AAAA/1AMAAAAAAAABlAEAAE4AAAAUFiTx2NPHP8pR5wJa5tQ/AAAAP9QDAAAAAAAAAZUBAABOAAAAU+1DIFwlyD/KUecCWubUPwAAAD/kAwAAAAAAAAGWAQAATgAAAPu2wwkLksg/04wNpN3W1D8AAAA/5AMAAAAAAAABlwEAAE4AAACjgEPzuf7IP+gCWubkt9Q/AAAAP/MDAAAAAAAAAZgBAABOAAAATErD3GhryT/8eKYo7JjUPwAAAD/zAwAAAAAAAAGZAQAATgAAAPQTQ8YX2Mk/B7TMyW+J1D8AAAA/AwQAAAAAAAABmgEAAE4AAACd3cKvxkTKPxsqGQx3atQ/AAAAPwMEAAAAAAAAAZsBAABOAAAA27Ti3kmWyj8voGVOfkvUPwAAAD8TBAAAAAAAAAGcAQAATgAAABmMAg7N58o/OduL7wE81D8AAAA/EwQAAAAAAAABnQEAAE4AAADucMKCJB7LP01R2DEJHdQ/AAAAPyIEAAAAAAAAAZ4BAABOAAAAWGMiPVA5yz9NUdgxCR3UPwAAAD8yBAAAAAAAAAGfAQAATgAAACxI4rGnb8s/YcckdBD+0z8AAAA/MgQAAAAAAAABoAEAAE4AAAAsSOKxp2/LP2wCSxWU7tM/AAAAPzIEAAAAAAAAAaEBAABOAAAAljpCbNOKyz92PXG2F9/TPwAAAD9CBAAAAAAAAAGiAQAATgAAAJY6QmzTiss/irO9+B7A0z8AAAA/UQQAAAAAAAABowEAAE4AAACWOkJs04rLP5Xu45misNM/AAAAP1EEAAAAAAAAAaQBAABOAAAAAC2iJv+lyz+eKQo7JqHTPwAAAD9hBAAAAAAAAAGlAQAATgAAAAAtoib/pcs/s59WfS2C0z8AAAA/YQQAAAAAAAABpgEAAE4AAAAALaIm/6XLP8cVo780Y9M/AAAAP3AEAAAAAAAAAacBAABOAAAAAC2iJv+lyz/SUMlguFPTPwAAAD+ABAAAAAAAAAGoAQAATgAAAAAtoib/pcs/24vvATxE0z8AAAA/gAQAAAAAAAABqQEAAE4AAAAALaIm/6XLP/ABPERDJdM/AAAAP4AEAAAAAAAAAaoBAABOAAAAAC2iJv+lyz/6PGLlxhXTPwAAAD+QBAAAAAAAAAGrAQAATgAAAAAtoib/pcs/DrOuJ8720j8AAAA/nwQAAAAAAAABrAEAAE4AAACWOkJs04rLPxju1MhR59I/AAAAP58EAAAAAAAAAa0BAABOAAAAljpCbNOKyz83n0es3LjSPwAAAD+vBAAAAAAAAAGuAQAATgAAAJY6QmzTiss/QdptTWCp0j8AAAA/rwQAAAAAAAABrwEAAE4AAACWOkJs04rLP0sVlO7jmdI/AAAAP78EAAAAAAAAAbABAABOAAAAljpCbNOKyz9VULqPZ4rSPwAAAD+/BAAAAAAAAAGxAQAATgAAAJY6QmzTiss/acYG0m5r0j8AAAA/zgQAAAAAAAABsgEAAE4AAACWOkJs04rLP348UxR2TNI/AAAAP84EAAAAAAAAAbMBAABOAAAAljpCbNOKyz+Ssp9WfS3SPwAAAD/eBAAAAAAAAAG0AQAATgAAAJY6QmzTiss/ne3F9wAe0j8AAAA/3gQAAAAAAAABtQEAAE4AAACWOkJs04rLP7FjEjoI/9E/AAAAP+0EAAAAAAAAAbYBAABOAAAAljpCbNOKyz+7njjbi+/RPwAAAD/tBAAAAAAAAAG3AQAATgAAAJY6QmzTiss/zxSFHZPQ0T8AAAA//QQAAAAAAAABuAEAAE4AAACWOkJs04rLP+OK0V+asdE/AAAAP/0EAAAAAAAAAbkBAABOAAAAt5Zn5JLSwD/cqZGjzgXEPwAAAD8AAAAAAAAAAAG6AQAATgAAAOKxp287nMA/3KmRo84FxD8AAAA/HwAAAAAAAAABuwEAAE4AAACk2odAuErAP8gzRWHHJMQ/AAAAPx8AAAAAAAAAAbwBAABOAAAA+CEQrhK8vz/IM0VhxyTEPwAAAD8vAAAAAAAAAAG9AQAATgAAAKaOENu04r4/s734HsBDxD8AAAA/LwAAAAAAAAABvgEAAE4AAACAFlGT/9K9P7O9+B7AQ8Q/AAAAPz4AAAAAAAAAAb8BAABOAAAAh7nR1vKMvD+zvfgewEPEPwAAAD8+AAAAAAAAAAHAAQAATgAAAGJBEo89fbs/n0es3LhixD8AAAA/TgAAAAAAAAABwQEAAE4AAABp5JLSMDe6P4vRX5qxgcQ/AAAAP04AAAAAAAAAAcIBAABOAAAAF1GT/9JduT+L0V+asYHEPwAAAD9eAAAAAAAAAAHDAQAATgAAAMxgFHBoPrc/Tm9605vexD8AAAA/bQAAAAAAAAABxAEAAE4AAACn6FQosy62PyWD4U6NHMU/AAAAP20AAAAAAAAAAcUBAABOAAAAgXCV4P0etT/9lkjKflrFPwAAAD99AAAAAAAAAAHGAQAATgAAADDdlQ2gRbQ/1KqvRXCYxT8AAAA/fQAAAAAAAAABxwEAAE4AAADfSZY6QmyzP9Sqr0VwmMU/AAAAP4wAAAAAAAAAAcgBAABOAAAAjraWZ+SSsj+XSMp+WvXFPwAAAD+MAAAAAAAAAAHJAQAATgAAAObsFn41JrI/g9J9PFMUxj8AAAA/nAAAAAAAAAABygEAAE4AAAA+I5eUhrmxP29cMfpLM8Y/AAAAP5wAAAAAAAAAAcsBAABOAAAAwHRXNoAWsT9a5uS3RFLGPwAAAD+sAAAAAAAAAAHMAQAATgAAAOuPl8Eo4LA/RnCYdT1xxj8AAAA/rAAAAAAAAAABzQEAAE4AAABDxhfYeXOwPzL6SzM2kMY/AAAAP7sAAAAAAAAAAc4BAABOAAAAm/yX7soGsD8JDrOuJ87GPwAAAD/LAAAAAAAAAAHPAQAATgAAADycsCCJx64/4CEaKhkMxz8AAAA/ywAAAAAAAAAB0AEAAE4AAADqCLFNK+6tP8yrzecRK8c/AAAAP8sAAAAAAAAAAdEBAABOAAAA8qsxkR6orD+PSegg/IfHPwAAAD/bAAAAAAAAAAHSAQAATgAAAKAYMr7Azqs/e9Ob3vSmxz8AAAA/2wAAAAAAAAAB0wEAAE4AAACmu7IBtIiqPxWFHZPQQcg/AAAAP+oAAAAAAAAAAdQBAABOAAAArF4zRadCqT/YIjjMup7IPwAAAD/qAAAAAAAAAAHVAQAATgAAALQBtIia/Kc/Xl5tPo9YyT8AAAA/+gAAAAAAAAAB1gEAAE4AAAC4pDTMjbamP+SZorBjEso/AAAAP/oAAAAAAAAAAdcBAABOAAAAENu04t5Jpj9+SyRlP63KPwAAAD8JAQAAAAAAAAHYAQAATgAAAMBHtQ+BcKU/Gv2lGRtIyz8AAAA/GQEAAAAAAAAB2QEAAE4AAAButLU8I5ekP6A424vvAcw/AAAAPxkBAAAAAAAAAdoBAABOAAAAHiG2acW9oz8kdBD+w7vMPwAAAD8ZAQAAAAAAAAHbAQAATgAAAHZXNoAWUaM/wCWSsp9WzT8AAAA/KQEAAAAAAAAB3AEAAE4AAADMjbaWZ+SiP1rXE2d78c0/AAAAPzgBAAAAAAAAAd0BAABOAAAAzI22lmfkoj/0iJUbV4zOPwAAAD84AQAAAAAAAAHeAQAATgAAACTENq24d6I/esTKjStGzz8AAAA/SAEAAAAAAAAB3wEAAE4AAAAkxDatuHeiP/bE2V58D9A/AAAAP0gBAAAAAAAAAeABAABOAAAAJMQ2rbh3oj/N2EDabU3QPwAAAD9YAQAAAAAAAAHhAQAATgAAACTENq24d6I/fAAP0VDJ0D8AAAA/WAEAAAAAAAAB4gEAAE4AAAAkxDatuHeiP0rZT6u+FtE/AAAAP2cBAAAAAAAAAeMBAABOAAAAJMQ2rbh3oj/3AB6ioZLRPwAAAD9nAQAAAAAAAAHkAQAATgAAACTENq24d6I/sWMSOgj/0T8AAAA/dwEAAAAAAAAB5QEAAE4AAAAkxDatuHeiP2CL4DDretI/AAAAP3cBAAAAAAAAAeYBAABOAAAAevq2wwkLoj8Os64nzvbSPwAAAD+GAQAAAAAAAAHnAQAATgAAANIwN9panqE/qWQw3KmR0z8AAAA/hgEAAAAAAAAB6AEAAE4AAACCnTcH/cSgP01R2DEJHdQ/AAAAP5YBAAAAAAAAAekBAABOAAAAYRRwaD7Xnz/exzNFYcfUPwAAAD+WAQAAAAAAAAHqAQAATgAAAL/tcMKCJJ4/bj6PWLlx1T8AAAA/pgEAAAAAAAAB6wEAAE4AAAAdx3Ecx3GcPxxmXU+c7dU/AAAAP6YBAAAAAAAAAewBAABOAAAA13lz0E8MmT+s3Lhi9JfWPwAAAD+1AQAAAAAAAAHtAQAATgAAADVTdCqUWZc/Zj+t+loE1z8AAAA/tQEAAAAAAAAB7gEAAE4AAADlv3RXNoCWPyndxzNFYdc/AAAAP8UBAAAAAAAAAe8BAABOAAAAlSx1hNimlT/seuJsL77XPwAAAD/FAQAAAAAAAAHwAQAATgAAAEOZdbF6zZQ/rxj9pRkb2D8AAAA/1QEAAAAAAAAB8QEAAE4AAABDmXWxes2UP4UsZCELWdg/AAAAP9UBAAAAAAAAAfIBAABOAAAAQ5l1sXrNlD8/j1i5ccXYPwAAAD/kAQAAAAAAAAHzAQAATgAAAKFydgu/GpM/Ai1z8lsi2T8AAAA/5AEAAAAAAAAB9AEAAE4AAABQ33Y4YUGSP9lA2m1NYNk/AAAAP/QBAAAAAAAAAfUBAABOAAAA/0t3ZQNokT+c3vSmN73ZPwAAAD/0AQAAAAAAAAH2AQAATgAAAK64d5KljpA/abc1gaUK2j8AAAA/AwIAAAAAAAAB9wEAAE4AAAC4SvB+j2qPPyMaKhkMd9o/AAAAPwMCAAAAAAAAAfgBAABOAAAAFiTx2NO3jT/bfB6xcuPaPwAAAD8TAgAAAAAAAAH5AQAATgAAABYk8djTt40/lN8SSdlP2z8AAAA/EwIAAAAAAAAB+gEAAE4AAAAWJPHY07eNP0IH4T+8y9s/AAAAPyMCAAAAAAAAAfsBAABOAAAAdP3xMhgFjD8Fpft4pijcPwAAAD8jAgAAAAAAAAH8AQAATgAAAHT98TIYBYw/yEIWspCF3D8AAAA/MgIAAAAAAAAB/QEAAE4AAAB0/fEyGAWMP4vgMOt64tw/AAAAP0ICAAAAAAAAAf4BAABOAAAAdP3xMhgFjD9ZuXHF6C/dPwAAAD9CAgAAAAAAAAH/AQAATgAAAHT98TIYBYw/Ogj/4V1e3T8AAAA/QgIAAAAAAAABAAIAAE4AAAB0/fEyGAWMPxxXjP7SjN0/AAAAP1ICAAAAAAAAAQECAABOAAAAdP3xMhgFjD/+pRkbSLvdPwAAAD9SAgAAAAAAAAECAgAATgAAAHT98TIYBYw/6i/N2EDa3T8AAAA/YQIAAAAAAAABAwIAAE4AAAB0/fEyGAWMP8p+WvW1CN4/AAAAP3ECAAAAAAAAAQQCAABOAAAAdP3xMhgFjD+iksFwp0bePwAAAD9xAgAAAAAAAAEFAgAATgAAAHT98TIYBYw/hOFOjRx13j8AAAA/gAIAAAAAAAABBgIAAE4AAADS1vKMXFKKP0h/acYG0t4/AAAAP4ACAAAAAAAAAQcCAABOAAAAMLDz5qCfiD8UWKqgdB/fPwAAAD+QAgAAAAAAAAEIAgAATgAAAOpi9ZopOoU/2PXE2V583z8AAAA/kAIAAAAAAAABCQIAAE4AAACoFfdOstSBP45YuXHF6N8/AAAAP6ACAAAAAAAAAQoCAABOAAAAxJDxBXbefD+k3dYElirgPwAAAD+gAgAAAAAAAAELAgAATgAAADz29G2HE3Y/AQ/RUMlg4D8AAAA/rwIAAAAAAAABDAIAAE4AAABot/CrMZFuP15Ay5z8luA/AAAAP68CAAAAAAAAAQ0CAABOAAAAaLfwqzGRbj9Jyn5a9bXgPwAAAD+/AgAAAAAAAAEOAgAATgAAAGi38KsxkW4/NVQyGO7U4D8AAAA/vwIAAAAAAAABDwIAAE4AAABot/CrMZFuPyoZDHdq5OA/AAAAP78CAAAAAAAAARACAABOAAAAaLfwqzGRbj+bwFIFpfvgPwAAAD+/AgAAAAAAAAERAgAATgAAAGi38KsxkW4/FqO/NGMD4T8AAAA/3gIAAAAAAAABEgIAAE4AAAD4qPYhEK5yPwxomZPfEuE/AAAAP94CAAAAAAAAARMCAABOAAAAPPb0bYcTdj+HSgbDnRrhPwAAAD/tAgAAAAAAAAEUAgAATgAAADz29G2HE3Y/Ai1z8lsi4T8AAAA//QIAAAAAAAABFQIAAE4AAACAQ/O5/nh5P3wP4CEaKuE/AAAAP/0CAAAAAAAAARYCAABOAAAAxJDxBXbefD9z1LmAljnhPwAAAD8NAwAAAAAAAAEXAgAATgAAAAbv96j2IYA/aJmT3xJJ4T8AAAA/DQMAAAAAAAABGAIAAE4AAACoFfdOstSBP15ebT6PWOE/AAAAPw0DAAAAAAAAARkCAABOAAAAjIn0QOXshj9K6CD8h3fhPwAAAD8cAwAAAAAAAAEaAgAATgAAAHT98TIYBYw/P636WgSH4T8AAAA/HAMAAAAAAAABGwIAAE4AAACuuHeSpY6QP7BUQek+nuE/AAAAPywDAAAAAAAAARwCAABOAAAAQ5l1sXrNlD+c3vSmN73hPwAAAD88AwAAAAAAAAEdAgAATgAAADVTdCqUWZc/kqPOBbTM4T8AAAA/PAMAAAAAAAABHgIAAE4AAAB5oHJ2C7+aPwNLFZTu4+E/AAAAPzwDAAAAAAAAAR8CAABOAAAAHcdxHMdxnD8DSxWU7uPhPwAAAD9LAwAAAAAAAAEgAgAATgAAAL/tcMKCJJ4/+Q/v8mrz4T8AAAA/SwMAAAAAAAABIQIAAE4AAAARgXCV4P2eP3TyWyIp++E/AAAAP1sDAAAAAAAAASICAABOAAAAYRRwaD7Xnz908lsiKfvhPwAAAD9bAwAAAAAAAAEjAgAATgAAAIKdNwf9xKA/dPJbIin74T8AAAA/agMAAAAAAAABJAIAAE4AAADSMDfaWp6hP+7UyFHnAuI/AAAAP2oDAAAAAAAAASUCAABOAAAAzI22lmfkoj9ptzWBpQriPwAAAD96AwAAAAAAAAEmAgAATgAAAB4htmnFvaM/X3wP4CEa4j8AAAA/egMAAAAAAAABJwIAAE4AAABoETX5L92lP9pefA/gIeI/AAAAP4oDAAAAAAAAASgCAABOAAAAYm60tTwjpz9VQek+niniPwAAAD+ZAwAAAAAAAAEpAgAATgAAAASVs1v41ag/0CNWblwx4j8AAAA/mQMAAAAAAAABKgIAAE4AAAD4TrLUEWKrP0sGw50aOeI/AAAAP6kDAAAAAAAAASsCAABOAAAAmnWxes0UrT9Ay5z8lkjiPwAAAD+pAwAAAAAAAAEsAgAATgAAAORlMAo4NK8/QMuc/JZI4j8AAAA/uQMAAAAAAAABLQIAAE4AAABv4VdjIj2wPzeQdlsTWOI/AAAAP7kDAAAAAAAAAS4CAABOAAAAwHRXNoAWsT83kHZbE1jiPwAAAD/IAwAAAAAAAAEvAgAATgAAABIIVwne77E/N5B2WxNY4j8AAAA/yAMAAAAAAAABMAIAAE4AAACOtpZn5JKyPzeQdlsTWOI/AAAAP9gDAAAAAAAAATECAABOAAAA30mWOkJssz83kHZbE1jiPwAAAD/YAwAAAAAAAAEyAgAATgAAAFz41ZhID7Q/N5B2WxNY4j8AAAA/5wMAAAAAAAABMwIAAE4AAAAEwlWC93u0PzeQdlsTWOI/AAAAP+cDAAAAAAAAATQCAABOAAAArYvVa6botD83kHZbE1jiPwAAAD/3AwAAAAAAAAE1AgAATgAAAATCVYL3e7Q/QMuc/JZI4j8AAAA/dAQAAAAAAAABNgIAAE4AAAAw3ZUNoEW0P0sGw50aOeI/AAAAP4QEAAAAAAAAATcCAABOAAAAMN2VDaBFtD/QI1ZuXDHiPwAAAD+TBAAAAAAAAAE4AgAATgAAAFz41ZhID7Q/VUHpPp4p4j8AAAA/kwQAAAAAAAABOQIAAE4AAACIExYk8dizP9pefA/gIeI/AAAAP6MEAAAAAAAAAToCAABOAAAA30mWOkJssz/aXnwP4CHiPwAAAD+zBAAAAAAAAAE7AgAATgAAAFMa5kZby8M/JpKyn1Z95T8AAAA/AAAAAAAAAAABPAIAAE4AAAC9DEYBh+bDPyaSsp9WfeU/AAAAPz8AAAAAAAAAAT0CAABOAAAAvQxGAYfmwz+rr0VwmHXlPwAAAD8/AAAAAAAAAAE+AgAATgAAAJHxBXbeHMQ/tuprERxm5T8AAAA/TgAAAAAAAAABPwIAAE4AAABl1sXqNVPEP78lkrKfVuU/AAAAP04AAAAAAAAAAUACAABOAAAA0MglpWFuxD/KYLhTI0flPwAAAD9eAAAAAAAAAAFBAgAATgAAAHiSpY4Q28Q/Wblxxegv5T8AAAA/XgAAAAAAAAABQgIAAE4AAACLToUy62LFP+gRKzeuGOU/AAAAP24AAAAAAAAAAUMCAABOAAAAnQpl1sXqxT9tL74H8BDlPwAAAD9uAAAAAAAAAAFEAgAATgAAABq5pDTMjcY/d2rkqHMB5T8AAAA/fQAAAAAAAAABRQIAAE4AAAACWkRN/kvHP/yHd3m1+eQ/AAAAP30AAAAAAAAAAUYCAABOAAAA6frjZTAKyD/8h3d5tfnkPwAAAD+NAAAAAAAAAAFHAgAATgAAAPu2wwkLksg//Id3ebX55D8AAAA/jQAAAAAAAAABSAIAAE4AAADiV2MiPVDJP4KlCkr38eQ/AAAAP5wAAAAAAAAAAUkCAABOAAAAyfgCO28Oyj8Hw50aOerkPwAAAD+cAAAAAAAAAAFKAgAATgAAAHHCgiQee8o/B8OdGjnq5D8AAAA/rAAAAAAAAAABSwIAAE4AAAAZjAIOzefKPwfDnRo56uQ/AAAAP6wAAAAAAAAAAUwCAABOAAAAWGMiPVA5yz8Hw50aOerkPwAAAD+8AAAAAAAAAAFNAgAATgAAACxI4rGnb8s/B8OdGjnq5D8AAAA/vAAAAAAAAAABTgIAAE4AAACWOkJs04rLPwfDnRo56uQ/AAAAP8sAAAAAAAAAAU8CAABOAAAAljpCbNOKyz+CpQpK9/HkPwAAAD8ZAQAAAAAAAAFQAgAATgAAAJY6QmzTiss//Id3ebX55D8AAAA/KQEAAAAAAAABUQIAAE4AAACWOkJs04rLP3dq5KhzAeU/AAAAPykBAAAAAAAAAVICAABOAAAAAC2iJv+lyz/zTFHYMQnlPwAAAD85AQAAAAAAAAFTAgAATgAAAGofAuEqwcs/6BErN64Y5T8AAAA/SAEAAAAAAAABVAIAAE4AAADWEWKbVtzLP2P0l2ZsIOU/AAAAP1gBAAAAAAAAAVUCAABOAAAAFOmBytktzD/e1gSWKijlPwAAAD9YAQAAAAAAAAFWAgAATgAAAOjNQT8xZMw/1Jve9KY35T8AAAA/aAEAAAAAAAABVwIAAE4AAACRl8Eo4NDMP05+SyRlP+U/AAAAP2gBAAAAAAAAAVgCAABOAAAAOWFBEo89zT/KYLhTI0flPwAAAD93AQAAAAAAAAFZAgAATgAAACAC4SrB+80/ymC4UyNH5T8AAAA/dwEAAAAAAAABWgIAAE4AAABxleD9HtXOP8pguFMjR+U/AAAAP4cBAAAAAAAAAVsCAABOAAAAwSjg0Hyuzz/KYLhTI0flPwAAAD+WAQAAAAAAAAFcAgAATgAAAAne71HtQ9A/Tn5LJGU/5T8AAAA/lgEAAAAAAAABXQIAAE4AAAB9rj9eBqPQP1m5ccXoL+U/AAAAP6YBAAAAAAAAAV4CAABOAAAAj2ofAuEq0T/oESs3rhjlPwAAAD+mAQAAAAAAAAFfAgAATgAAAM5BPzFkfNE/80xR2DEJ5T8AAAA/tgEAAAAAAAABYAIAAE4AAADXHy+DUcDRP/NMUdgxCeU/AAAAP7YBAAAAAAAAAWECAABOAAAAtOLeSZY60j+CpQpK9/HkPwAAAD/FAQAAAAAAAAFiAgAATgAAAF2sXjNFp9I/B8OdGjnq5D8AAAA/xQEAAAAAAAABYwIAAE4AAAAFdt4c9BPTP4vgMOt64uQ/AAAAP9UBAAAAAAAAAWQCAABOAAAAeUYuKQ1z0z+L4DDreuLkPwAAAD/VAQAAAAAAAAFlAgAATgAAAIMkHnv6ttM/i+Aw63ri5D8AAAA/5QEAAAAAAAABZgIAAE4AAAD29G2HExbUP4vgMOt64uQ/AAAAP+UBAAAAAAAAAWcCAABOAAAANcyNtpZn1D8Hw50aOerkPwAAAD/0AQAAAAAAAAFoAgAATgAAAKic3cKvxtQ/gqUKSvfx5D8AAAA/9AEAAAAAAAABaQIAAE4AAAB8gZ03B/3UP4KlCkr38eQ/AAAAPwQCAAAAAAAAAWoCAABOAAAAhl+NifRA1T93auSocwHlPwAAAD8EAgAAAAAAAAFrAgAATgAAAMQ2rbh3ktU/bS++B/AQ5T8AAAA/EwIAAAAAAAABbAIAAE4AAABjIj1QObvVP+gRKzeuGOU/AAAAPxMCAAAAAAAAAW0CAABOAAAAzRSdCmXW1T9j9JdmbCDlPwAAAD8jAgAAAAAAAAFuAgAATgAAAAIOzef649U/3tYElioo5T8AAAA/MwIAAAAAAAABbwIAAE4AAAACDs3n+uPVP1m5ccXoL+U/AAAAPzMCAAAAAAAAAXACAABOAAAANwf9xJDx1T/Um970pjflPwAAAD9CAgAAAAAAAAFxAgAATgAAADcH/cSQ8dU/ymC4UyNH5T8AAAA/QgIAAAAAAAABcgIAAE4AAABsAC2iJv/VP8pguFMjR+U/AAAAP1ICAAAAAAAAAXMCAABOAAAAbAAtoib/1T+/JZKyn1blPwAAAD9SAgAAAAAAAAF0AgAATgAAANbyjFxSGtY/tuprERxm5T8AAAA/YgIAAAAAAAABdQIAAE4AAADW8oxcUhrWP6uvRXCYdeU/AAAAP3ECAAAAAAAAAXYCAABOAAAAdt4c9BND1j8mkrKfVn3lPwAAAD9xAgAAAAAAAAF3AgAATgAAABXKrIvVa9Y/ERxmXU+c5T8AAAA/cQIAAAAAAAABeAIAAE4AAAC0tTwjl5TWP43+0owNpOU/AAAAP4ECAAAAAAAAAXkCAABOAAAAiJr8l+7K1j+Cw6zribPlPwAAAD+BAgAAAAAAAAF6AgAATgAAAJF47OnbDtc/eYiGSgbD5T8AAAA/kAIAAAAAAAABewIAAE4AAACbVtw7yVLXP/Nq83nEyuU/AAAAP5ACAAAAAAAAAXwCAABOAAAApDTMjbaW1z/zavN5xMrlPwAAAD+gAgAAAAAAAAF9AgAATgAAABcFHJrP9dc/bk1gqYLS5T8AAAA/oAIAAAAAAAABfgIAAE4AAADBzpuDfmLYP+kvzdhA2uU/AAAAP7ACAAAAAAAAAX8CAABOAAAA1Ip7J1nq2D9lEjoI/+HlPwAAAD+wAgAAAAAAAAGAAgAATgAAAFA5u4Vfjdk/ZRI6CP/h5T8AAAA/vwIAAAAAAAABgQIAAE4AAADN5/rjZTDaP2USOgj/4eU/AAAAP78CAAAAAAAAAYICAABOAAAAf49qHwLh2j9lEjoI/+HlPwAAAD/PAgAAAAAAAAGDAgAATgAAADA32lqekds/6S/N2EDa5T8AAAA/3wIAAAAAAAABhAIAAE4AAAB47OnbDifcP/2lGRtIu+U/AAAAP98CAAAAAAAAAYUCAABOAAAAwaH5XH+83D+N/tKMDaTlPwAAAD/uAgAAAAAAAAGGAgAATgAAANNd2QBaRN0/HFeM/tKM5T8AAAA/7gIAAAAAAAABhwIAAE4AAAB8J1nqCLHdPzDN2EDabeU/AAAAP/4CAAAAAAAAAYgCAABOAAAAJPHY07cd3j+/JZKyn1blPwAAAD/+AgAAAAAAAAGJAgAATgAAAJfBKODQfN4/ymC4UyNH5T8AAAA/DQMAAAAAAAABigIAAE4AAAALknjs6dveP8pguFMjR+U/AAAAPw0DAAAAAAAAAYsCAABOAAAAFHBoPtcf3z9OfkskZT/lPwAAAD8dAwAAAAAAAAGMAgAATgAAAB1OWJDEY98/Tn5LJGU/5T8AAAA/HQMAAAAAAAABjQIAAE4AAACHQLhK8H7fP05+SyRlP+U/AAAAPy0DAAAAAAAAAY4CAABOAAAA8TIYBRya3z9OfkskZT/lPwAAAD8tAwAAAAAAAAGPAgAATgAAAFsleL9Htd8/Tn5LJGU/5T8AAAA/PAMAAAAAAAABkAIAAE4AAADFF9h5c9DfP8pguFMjR+U/AAAAPzwDAAAAAAAAAZECAABOAAAA+xAIVwne3z9FQyWD4U7lPwAAAD9MAwAAAAAAAAGSAgAATgAAAGUDaBE1+d8/vyWSsp9W5T8AAAA/TAMAAAAAAAABkwIAAE4AAADo+uNlMArgPzoI/+FdXuU/AAAAP1wDAAAAAAAAAZQCAABOAAAAHfQTQ8YX4D8wzdhA2m3lPwAAAD9cAwAAAAAAAAGVAgAATgAAAIfmc/3xMuA/oXQfzxSF5T8AAAA/awMAAAAAAAABlgIAAE4AAABX3DvJUkfgP5c5+S2RlOU/AAAAP2sDAAAAAAAAAZcCAABOAAAAW8szcklp4D8I4T+8y6vlPwAAAD97AwAAAAAAAAGYAgAATgAAAMa9kyx1hOA//aUZG0i75T8AAAA/ewMAAAAAAAABmQIAAE4AAAAwsPPmoJ/gP/Nq83nEyuU/AAAAP4oDAAAAAAAAAZoCAABOAAAAmqJTocy64D9lEjoI/+HlPwAAAD+KAwAAAAAAAAGbAgAATgAAADqO4ziO4+A/1bmAljn55T8AAAA/mgMAAAAAAAABnAIAAE4AAADZeXPQTwzhP1Cc7cX3AOY/AAAAP5oDAAAAAAAAAZ0CAABOAAAA3WhreUYu4T/Lflr1tQjmPwAAAD+qAwAAAAAAAAGeAgAATgAAABdRk//SXeE/RmHHJHQQ5j8AAAA/qgMAAAAAAAABnwIAAE4AAAC2PCOXlIbhP0ZhxyR0EOY/AAAAP7kDAAAAAAAAAaACAABOAAAAIC+DUcCh4T9GYcckdBDmPwAAAD+5AwAAAAAAAAGhAgAATgAAAFoXq9dM0eE/RmHHJHQQ5j8AAAA/yQMAAAAAAAABogIAAE4AAAD5AjtvDvrhP9W5gJY5+eU/AAAAP8kDAAAAAAAAAaMCAABOAAAAaOSS0jA34j9a1xNne/HlPwAAAD/ZAwAAAAAAAAGkAgAATgAAAKLMuli9ZuI/ZRI6CP/h5T8AAAA/2QMAAAAAAAABpQIAAE4AAADbtOLeSZbiP/Nq83nEyuU/AAAAP+gDAAAAAAAAAaYCAABOAAAAeqBydgu/4j+Cw6zribPlPwAAAD/4AwAAAAAAAAGnAgAATgAAABqMAg7N5+I/ERxmXU+c5T8AAAA/+AMAAAAAAAABqAIAAE4AAAC5d5KljhDjP6F0H88UheU/AAAAP/gDAAAAAAAAAakCAABOAAAAvmaKToUy4z8wzdhA2m3lPwAAAD8HBAAAAAAAAAGqAgAATgAAAChZ6gixTeM/Ogj/4V1e5T8AAAA/FwQAAAAAAAABqwIAAE4AAAD3TrLUEWLjP78lkrKfVuU/AAAAPxcEAAAAAAAAAawCAABOAAAA/D2qfQiE4z9FQyWD4U7lPwAAAD8nBAAAAAAAAAGtAgAATgAAADE32lqekeM/ymC4UyNH5T8AAAA/JwQAAAAAAAABrgIAAE4AAACbKToVyqzjP8pguFMjR+U/AAAAPycEAAAAAAAAAa8CAABOAAAA0SJq8l+64z9OfkskZT/lPwAAAD82BAAAAAAAAAGwAgAATgAAAAYcms/1x+M/Tn5LJGU/5T8AAAA/RgQAAAAAAAABsQIAAE4AAAA7Fcqsi9XjP05+SyRlP+U/AAAAP0YEAAAAAAAAAbICAABOAAAACguSeOzp4z9OfkskZT/lPwAAAD9XBAAAAAAAAAGzAgAATgAAAD8EwlWC9+M/ymC4UyNH5T8AAAA/VwQAAAAAAAABtAIAAE4AAADaAFpETf7jP8pguFMjR+U/AAAAP2YEAAAAAAAAAbUCAABOAAAAD/qJIeML5D9FQyWD4U7lPwAAAD9mBAAAAAAAAAG2AgAATgAAAKr2IRCuEuQ/RUMlg+FO5T8AAAA/dgQAAAAAAAABtwIAAE4AAADf71HtQyDkP0VDJYPhTuU/AAAAP3YEAAAAAAAAAbgCAABOAAAAeezp2w4n5D+/JZKyn1blPwAAAD+FBAAAAAAAAAG5AgAATgAAAEnisadvO+Q/vyWSsp9W5T8AAAA/hQQAAAAAAAABugIAAE4AAAAY2Hlz0E/kP78lkrKfVuU/AAAAP5UEAAAAAAAAAbsCAABOAAAAgsrZLfxq5D+/JZKyn1blPwAAAD+VBAAAAAAAAAG8AgAATgAAAOy8OegnhuQ/vyWSsp9W5T8AAAA/pQQAAAAAAAABvQIAAE4AAACLqMl/6a7kP78lkrKfVuU/AAAAP6UEAAAAAAAAAb4CAABOAAAAkZfBKODQ5D+/JZKyn1blPwAAAD+0BAAAAAAAAAG/AgAATgAAAMp/6a5sAOU/vyWSsp9W5T8AAAA/tAQAAAAAAAABwAIAAE4AAAAEaBE1+S/lP78lkrKfVuU/AAAAP8QEAAAAAAAAAcECAABOAAAAPVA5u4Vf5T9FQyWD4U7lPwAAAD/EBAAAAAAAAAHCAgAATgAAABE1+S/dleU/Tn5LJGU/5T8AAAA/1AQAAAAAAAABwwIAAE4AAADmGbmkNMzlP9Sb3vSmN+U/AAAAP9QEAAAAAAAAAcQCAABOAAAA7/eo9iEQ5j/e1gSWKijlPwAAAD/jBAAAAAAAAAHFAgAATgAAAMTcaGt5RuY/6BErN64Y5T8AAAA/4wQAAAAAAAABxgIAAE4AAACZwSjg0HzmP+gRKzeuGOU/AAAAP/MEAAAAAAAAAccCAABOAAAA0qlQZl2s5j/zTFHYMQnlPwAAAD/zBAAAAAAAAAHIAgAATgAAAHGV4P0e1eY//Id3ebX55D8AAAA/AgUAAAAAAAAByQIAAE4AAADbh0C4SvDmP/yHd3m1+eQ/AAAAPxIFAAAAAAAAAcoCAABOAAAARXqgcnYL5z+CpQpK9/HkPwAAAD8SBQAAAAAAAAHLAgAATgAAAEppmBttLec/B8OdGjnq5D8AAAA/EgUAAAAAAAABzAIAAE4AAAAZX2DnzUHnPwfDnRo56uQ/AAAAPyIFAAAAAAAAAc0CAABOAAAATliQxGNP5z8Hw50aOerkPwAAAD8xBQAAAAAAAAHOAgAATgAAAOlUKLMuVuc/B8OdGjnq5D8AAAA/MQUAAAAAAAABzwIAAE4AAACDUcCh+VznPwfDnRo56uQ/AAAAP2AFAAAAAAAAAdACAABOAAAAuErwfo9q5z8Hw50aOerkPwAAAD9wBQAAAAAAAAHRAgAATgAAAIlAuErwfuc/d2rkqHMB5T8AAAA/fwUAAAAAAAAB0gIAAE4AAADzMhgFHJrnP/NMUdgxCeU/AAAAP38FAAAAAAAAAdMCAABOAAAAYRRwaD7X5z/e1gSWKijlPwAAAD+PBQAAAAAAAAHUAgAATgAAAJv8l+7KBug/RUMlg+FO5T8AAAA/jwUAAAAAAAAB1QIAAE4AAACk2odAuEroP7bqaxEcZuU/AAAAP58FAAAAAAAAAdYCAABOAAAASbUPgXCV6D+hdB/PFIXlPwAAAD+fBQAAAAAAAAHXAgAATgAAAIeML7Dz5ug/jf7SjA2k5T8AAAA/rgUAAAAAAAAB2AIAAE4AAAAqZ7fwqzHpPwjhP7zLq+U/AAAAP64FAAAAAAAAAdkCAABOAAAA/0t3ZQNo6T/9pRkbSLvlPwAAAD++BQAAAAAAAAHaAgAATgAAAG4tz8glpek//aUZG0i75T8AAAA/vgUAAAAAAAAB2wIAAE4AAABCEo89fdvpP/2lGRtIu+U/AAAAP84FAAAAAAAAAdwCAABOAAAA4f0e1T4E6j/9pRkbSLvlPwAAAD/OBQAAAAAAAAHdAgAATgAAABrmRlvLM+o/COE/vMur5T8AAAA/3QUAAAAAAAAB3gIAAE4AAADr2w4nLEjqPxEcZl1PnOU/AAAAP90FAAAAAAAAAd8CAABOAAAAVc5u4Vdj6j8cV4z+0ozlPwAAAD/tBQAAAAAAAAHgAgAATgAAACTENq24d+o/JpKyn1Z95T8AAAA/7QUAAAAAAAAB4QIAAE4AAABZvWaKToXqP6uvRXCYdeU/AAAAP/wFAAAAAAAAAeICAABOAAAAw6/GRHqg6j8wzdhA2m3lPwAAAD8MBgAAAAAAAAHjAgAATgAAAF6sXjNFp+o/tuprERxm5T8AAAA/DAYAAAAAAAAB5AIAAE4AAAD4qPYhEK7qPzoI/+FdXuU/AAAAPwwGAAAAAAAAAeUCAABOAAAALaIm/6W76j86CP/hXV7lPwAAAD8cBgAAAAAAAAHmAgAATgAAAMievu1wwuo/Ogj/4V1e5T8AAAA/KwYAAAAAAAAB5wIAAE4AAAD9l+7KBtDqPzoI/+FdXuU/AAAAPysGAAAAAAAAAegCAABOAAAAzY22lmfk6j86CP/hXV7lPwAAAD87BgAAAAAAAAHpAgAATgAAAGeKToUy6+o/Ogj/4V1e5T8AAAA/OwYAAAAAAAAB6gIAAE4AAAA3gBZRk//qPzoI/+FdXuU/AAAAP0sGAAAAAAAAAesCAABOAAAABnbeHPQT6z86CP/hXV7lPwAAAD9LBgAAAAAAAAHsAgAATgAAANdrpuhUKOs/tuprERxm5T8AAAA/aAYAAAAAAAAB7QIAAE4AAACmYW60tTzrPzDN2EDabeU/AAAAP2gGAAAAAAAAAe4CAABOAAAAEFTObuFX6z8mkrKfVn3lPwAAAD94BgAAAAAAAAHvAgAATgAAAOBJljpCbOs/JpKyn1Z95T8AAAA/eAYAAAAAAAAB8AIAAE4AAACvP14Go4DrP6F0H88UheU/AAAAP4cGAAAAAAAAAfECAABOAAAAfzUm0gOV6z+XOfktkZTlPwAAAD+HBgAAAAAAAAHyAgAATgAAAE4r7p1kqes/jf7SjA2k5T8AAAA/lwYAAAAAAAAB8wIAAE4AAAC4HU5YkMTrP43+0owNpOU/AAAAP5cGAAAAAAAAAfQCAABOAAAAiBMWJPHY6z8I4T+8y6vlPwAAAD+nBgAAAAAAAAH1AgAATgAAAL0MRgGH5us/COE/vMur5T8AAAA/pwYAAAAAAAAB9gIAAE4AAADyBXbeHPTrPwjhP7zLq+U/AAAAP7YGAAAAAAAAAfcCAABOAAAAJ/+lu7IB7D8I4T+8y6vlPwAAAD+2BgAAAAAAAAH4AgAATgAAAFz41ZhID+w/jf7SjA2k5T8AAAA/xgYAAAAAAAAB+QIAAE4AAAAr7p1kqSPsP5c5+S2RlOU/AAAAP8YGAAAAAAAAAfoCAABOAAAA/ONlMAo47D8cV4z+0ozlPwAAAD/WBgAAAAAAAAH7AgAATgAAADHdlQ2gRew/MM3YQNpt5T8AAAA/1gYAAAAAAAAB/AIAAE4AAACbz/XHy2DsPzoI/+FdXuU/AAAAP+UGAAAAAAAAAf0CAABOAAAA0MglpWFu7D9FQyWD4U7lPwAAAD/1BgAAAAAAAAH+AgAATgAAAAXCVYL3e+w/ymC4UyNH5T8AAAA/9QYAAAAAAAAB/wIAAE4AAAA6u4VfjYnsP9Sb3vSmN+U/AAAAPwQHAAAAAAAAAQADAABOAAAAb7S1PCOX7D9ZuXHF6C/lPwAAAD8EBwAAAAAAAAEBAwAATgAAAAmxTSvunew/6BErN64Y5T8AAAA/FAcAAAAAAAABAgMAAE4AAAA+qn0IhKvsP+gRKzeuGOU/AAAAPxQHAAAAAAAAAQMDAABOAAAA2aYV906y7D/oESs3rhjlPwAAAD8kBwAAAAAAAAEEAwAATgAAAHOjreUZuew/6BErN64Y5T8AAAA/gQcAAAAAAAABBQMAAE4AAABzo63lGbnsP2P0l2ZsIOU/AAAAP7AHAAAAAAAAAQYDAABOAAAAc6Ot5Rm57D/Um970pjflPwAAAD/ABwAAAAAAAAEHAwAATgAAAA6gRdTkv+w/ymC4UyNH5T8AAAA/wAcAAAAAAAABCAMAAE4AAAConN3Cr8bsPzoI/+FdXuU/AAAAP9AHAAAAAAAAAQkDAABOAAAA3ZUNoEXU7D+rr0VwmHXlPwAAAD/fBwAAAAAAAAEKAwAATgAAAHiSpY4Q2+w/oXQfzxSF5T8AAAA/3wcAAAAAAAABCwMAAE4AAACti9VrpujsPxEcZl1PnOU/AAAAP+8HAAAAAAAAAQwDAABOAAAA4oQFSTz27D8I4T+8y6vlPwAAAD/vBwAAAAAAAAENAwAATgAAAHyBnTcH/ew/gsOs64mz5T8AAAA//gcAAAAAAAABDgMAAE4AAACzes0UnQrtP3mIhkoGw+U/AAAAP/4HAAAAAAAAAQ8DAABOAAAATHdlA2gR7T95iIZKBsPlPwAAAD89CAAAAAAAAAEQAwAATgAAAIJwleD9Hu0/gsOs64mz5T8AAAA/TQgAAAAAAAABEQMAAE4AAAAdbS3PyCXtPwjhP7zLq+U/AAAAP1wIAAAAAAAAARIDAABOAAAAUmZdrF4z7T+N/tKMDaTlPwAAAD9cCAAAAAAAAAETAwAATgAAACFcJXi/R+0/jf7SjA2k5T8AAAA/aggAAAAAAAABFAMAAE4AAABWVVVVVVXtP43+0owNpOU/AAAAP2oIAAAAAAAAARUDAABOAAAAJksdIbZp7T8RHGZdT5zlPwAAAD95CAAAAAAAAAEWAwAATgAAAPVA5ewWfu0/ERxmXU+c5T8AAAA/eQgAAAAAAAABFwMAAE4AAAAqOhXKrIvtP5c5+S2RlOU/AAAAP4kIAAAAAAAAARgDAABOAAAAXzNFp0KZ7T+XOfktkZTlPwAAAD+JCAAAAAAAAAEZAwAATgAAAPov3ZUNoO0/lzn5LZGU5T8AAAA/mQgAAAAAAAABGgMAAE4AAACULHWE2KbtP5c5+S2RlOU/AAAAP/YIAAAAAAAAARsDAABOAAAAySWlYW607T+XOfktkZTlPwAAAD8GCQAAAAAAAAEcAwAATgAAADMYBRyaz+0/lzn5LZGU5T8AAAA/BgkAAAAAAAABHQMAAE4AAAADDs3n+uPtP5c5+S2RlOU/AAAAPxYJAAAAAAAAAR4DAABOAAAAOAf9xJDx7T+XOfktkZTlPwAAAD8WCQAAAAAAAAEfAwAATgAAANIDlbNb+O0/HFeM/tKM5T8AAAA/JQkAAAAAAAABIAMAAE4AAACj+Vx/vAzuPyaSsp9WfeU/AAAAPyUJAAAAAAAAASEDAABOAAAAPfb0bYcT7j+rr0VwmHXlPwAAAD81CQAAAAAAAAEiAwAATgAAANjyjFxSGu4/MM3YQNpt5T8AAAA/NQkAAAAAAAABIwMAAE4AAADY8oxcUhruP7bqaxEcZuU/AAAAP1QJAAAAAAAAASQDAABOAAAAo/lcf7wM7j+26msRHGblPwAAAD+TCQAAAAAAAAElAwAATgAAADgH/cSQ8e0/MM3YQNpt5T8AAAA/kwkAAAAAAAABJgMAAE4AAACZG20tz8jtPyaSsp9WfeU/AAAAP6IJAAAAAAAAAScDAABOAAAAY/WaKToV2j8USdlPq77uPwAAAD8AAAAAAAAAAAEoAwAATgAAAGP1mik6Fdo/jitGf2nG7j8AAAA/DwAAAAAAAAABKQMAAE4AAACY7soG0CLaPwgOs64nzu4/AAAAPy8AAAAAAAAAASoDAABOAAAAAuEqwfs92j8A04wNpN3uPwAAAD8vAAAAAAAAAAErAwAATgAAAKHMuli9Zto/erX5PGLl7j8AAAA/PwAAAAAAAAABLAMAAE4AAACqqqqqqqraP3B605ve9O4/AAAAPz8AAAAAAAAAAS0DAABOAAAA6YHK2S382j/qXEDLnPzuPwAAAD9OAAAAAAAAAAEuAwAATgAAAFxSGuZGW9s/4CEaKhkM7z8AAAA/TgAAAAAAAAABLwMAAE4AAAAEHJrP9cfbP+AhGioZDO8/AAAAP14AAAAAAAAAATADAABOAAAAreUZuaQ03D/gIRoqGQzvPwAAAD9eAAAAAAAAAAExAwAATgAAAOu8Oegnhtw/4CEaKhkM7z8AAAA/bQAAAAAAAAABMgMAAE4AAACVhrnR1vLcP+AhGioZDO8/AAAAP20AAAAAAAAAATMDAABOAAAACFcJ3u9R3T/gIRoqGQzvPwAAAD99AAAAAAAAAAE0AwAATgAAAEcuKQ1zo90/4CEaKhkM7z8AAAA/fQAAAAAAAAABNQMAAE4AAAAbE+mBytndP2Y/rfpaBO8/AAAAP40AAAAAAAAAATYDAABOAAAAhQVJPPb03T/qXEDLnPzuPwAAAD+NAAAAAAAAAAE3AwAATgAAAO/3qPYhEN4/6lxAy5z87j8AAAA/nAAAAAAAAAABOAMAAE4AAAAk8djTtx3eP3B605ve9O4/AAAAP6wAAAAAAAAAATkDAABOAAAAWeoIsU0r3j9wetOb3vTuPwAAAD+sAAAAAAAAAAE6AwAATgAAAI7jOI7jON4/cHrTm9707j8AAAA/vAAAAAAAAAABOwMAAE4AAAD41ZhID1TeP/SXZmwg7e4/AAAAP7wAAAAAAAAAATwDAABOAAAALc/IJaVh3j/0l2ZsIO3uPwAAAD/LAAAAAAAAAAE9AwAATgAAAM26WL1mit4/9JdmbCDt7j8AAAA/ywAAAAAAAAABPgMAAE4AAAChnxgyvsDeP3B605ve9O4/AAAAP9sAAAAAAAAAAT8DAABOAAAAqn0IhKsE3z/qXEDLnPzuPwAAAD/qAAAAAAAAAAFAAwAATgAAABRwaD7XH98/Zj+t+loE7z8AAAA/6gAAAAAAAAABQQMAAE4AAABJaZgbbS3fP+AhGioZDO8/AAAAP/oAAAAAAAAAAUIDAABOAAAAs1v41ZhI3z/gIRoqGQzvPwAAAD/6AAAAAAAAAAFDAwAATgAAAOlUKLMuVt8/4CEaKhkM7z8AAAA/CgEAAAAAAAABRAMAAE4AAABTR4htWnHfP+AhGioZDO8/AAAAPxkBAAAAAAAAAUUDAABOAAAAvTnoJ4aM3z9mP636WgTvPwAAAD8pAQAAAAAAAAFGAwAATgAAAIeML7Dz5ug/APEurzaf7z8AAAA/AAAAAAAAAAABRwMAAE4AAAAhiceevu3oP3rTm970pu8/AAAAPy8AAAAAAAAAAUgDAABOAAAAvIVfjYn06D9605ve9KbvPwAAAD8/AAAAAAAAAAFJAwAATgAAAIt7J1nqCOk/cJh1PXG27z8AAAA/PwAAAAAAAAABSgMAAE4AAAAqZ7fwqzHpP2ZdT5ztxe8/AAAAP04AAAAAAAAAAUsDAABOAAAA/0t3ZQNo6T/iP7zLq83vPwAAAD9OAAAAAAAAAAFMAwAATgAAADk0n+uPl+k/XCIp+2nV7z8AAAA/XgAAAAAAAAABTQMAAE4AAAByHMdxHMfpP9gElioo3e8/AAAAP14AAAAAAAAAAU4DAABOAAAARgGH5nP96T/YBJYqKN3vPwAAAD9uAAAAAAAAAAFPAwAATgAAALXi3kmWOuo/2ASWKijd7z8AAAA/bgAAAAAAAAABUAMAAE4AAAC/wM6bg37qP9gElioo3e8/AAAAP30AAAAAAAAAAVEDAABOAAAAyJ6+7XDC6j/YBJYqKN3vPwAAAD99AAAAAAAAAAFSAwAATgAAAEFeBqOAQ+s/2ASWKijd7z8AAAA/jQAAAAAAAAABUwMAAE4AAAAVQ8YX2HnrP9gElioo3e8/AAAAP50AAAAAAAAAAVQDAABOAAAAtC5Wr5mi6z9cIin7adXvPwAAAD+dAAAAAAAAAAFVAwAATgAAAB4htmnFves/Zl1PnO3F7z8AAAA/rAAAAAAAAAABVgMAAE4AAAC4HU5YkMTrP2ZdT5ztxe8/AAAAP6wAAAAAAAAAAVcDAABOAAAAuB1OWJDE6z/seuJsL77vPwAAAD+8AAAAAAAAAAFYAwAATgAAALgdTliQxOs/cJh1PXG27z8AAAA/EgEAAAAAAAABWQMAAE4AAAC4HU5YkMTrP/a1CA6zru8/AAAAPxIBAAAAAAAAAVoDAABOAAAADL8aE+mB4j+IlP206mtxPwAAAD8AAAAAAAAAAAFbAwAATgAAAHHCgiQee+I/ANJuawJLdT8AAAA/LwAAAAAAAAABXAMAAE4AAAA8yVJHiG3iP3gP4CEaKnk/AAAAPz8AAAAAAAAAAV0DAABOAAAAPMlSR4ht4j/wTFHYMQl9PwAAAD9OAAAAAAAAAAFeAwAATgAAAKLMuli9ZuI/MEVhxyR0gD8AAAA/XgAAAAAAAAABXwMAAE4AAACizLpYvWbiP+zjmaKwY4I/AAAAP20AAAAAAAAAAWADAABOAAAAosy6WL1m4j+ogtJ9PFOEPwAAAD99AAAAAAAAAAFhAwAATgAAAAfQImryX+I/qILSfTxThD8AAAA/jQAAAAAAAAABYgMAAE4AAAAH0CJq8l/iP2QhC1nIQoY/AAAAP5wAAAAAAAAAAWMDAABOAAAAbdOKeydZ4j8gwEM0VDKIPwAAAD+cAAAAAAAAAAFkAwAATgAAAG3TinsnWeI/2F58D+Ahij8AAAA/rAAAAAAAAAABZQMAAE4AAADS1vKMXFLiP5T9tOprEYw/AAAAP7wAAAAAAAAAAWYDAABOAAAA0tbyjFxS4j9QnO3F9wCOPwAAAD+8AAAAAAAAAAFnAwAATgAAANLW8oxcUuI/DDsmoYPwjz8AAAA/ywAAAAAAAAABaAMAAE4AAACd3cKvxkTiPz68y6vN55E/AAAAP9YAAAAAAAAAAWkDAABOAAAAnd3Cr8ZE4j+cC2iZk9+SPwAAAD/WAAAAAAAAAAFqAwAATgAAAM3n+uNlMOI/WKqgdB/PlD8AAAA/1gAAAAAAAAABawMAAE4AAAAz62L1miniP3KYdT1xtpc/AAAAP+UAAAAAAAAAAWwDAABOAAAAY/WaKToV4j+GhkoGw52aPwAAAD/lAAAAAAAAAAFtAwAATgAAAMn4AjtvDuI/nnQfzxSFnT8AAAA/9QAAAAAAAAABbgMAAE4AAACU/9Jd2QDiPwtZyEIWsqA/AAAAP/UAAAAAAAAAAW8DAABOAAAAXwajgEPz4T/F9wAeoqGiPwAAAD8FAQAAAAAAAAFwAwAATgAAAF8Go4BD8+E/I0edC2iZoz8AAAA/FAEAAAAAAAABcQMAAE4AAADECQuSeOzhPy++B/AQDaU/AAAAPxQBAAAAAAAAAXIDAABOAAAAKg1zo63l4T89NXLUuYCmPwAAAD8kAQAAAAAAAAFzAwAATgAAAI8Q27Ti3uE/SazcuGL0pz8AAAA/JAEAAAAAAAABdAMAAE4AAACPENu04t7hP6f7eKYo7Kg/AAAAPzQBAAAAAAAAAXUDAABOAAAA9BNDxhfY4T9fmrGBtNuqPwAAAD9DAQAAAAAAAAF2AwAATgAAAPQTQ8YX2OE/velNb3rTqz8AAAA/QwEAAAAAAAABdwMAAE4AAAD0E0PGF9jhPxs56lxAy6w/AAAAP1MBAAAAAAAAAXgDAABOAAAA9BNDxhfY4T8nsFRB6T6uPwAAAD9TAQAAAAAAAAF5AwAATgAAAPQTQ8YX2OE/Mye/JZKyrz8AAAA/YgEAAAAAAAABegMAAE4AAAD0E0PGF9jhPyDPFIUdk7A/AAAAP2IBAAAAAAAAAXsDAABOAAAAjxDbtOLe4T+mCkr38UyxPwAAAD9yAQAAAAAAAAF8AwAATgAAACoNc6Ot5eE/VDIY7tTIsT8AAAA/cgEAAAAAAAABfQMAAE4AAABfBqOAQ/PhP9ptTWCpgrI/AAAAP4IBAAAAAAAAAX4DAABOAAAALvxqTKQH4j8O0VDJYLizPwAAAD+CAQAAAAAAAAF/AwAATgAAAP7xMhgFHOI/lAyGOzVytD8AAAA/kQEAAAAAAAABgAMAAE4AAAAz62L1miniP/JbIin7abU/AAAAP5EBAAAAAAAAAYEDAABOAAAAnd3Cr8ZE4j8ovyWSsp+2PwAAAD+hAQAAAAAAAAGCAwAATgAAAG3TinsnWeI/rPpaBIdZtz8AAAA/oQEAAAAAAAABgwMAAE4AAAA8yVJHiG3iP+JdXm0+j7g/AAAAP7EBAAAAAAAAAYQDAABOAAAAccKCJB574j+QhSxkIQu5PwAAAD+xAQAAAAAAAAGFAwAATgAAAKa7sgG0iOI/FsFh1vXEuT8AAAA/wAEAAAAAAAABhgMAAE4AAAB2sXrNFJ3iP3QQ/sO7vLo/AAAAP8ABAAAAAAAAAYcDAABOAAAAq6qqqqqq4j/6SzM2kHa7PwAAAD/QAQAAAAAAAAGIAwAATgAAAOCj2odAuOI/qHMBLXPyuz8AAAA/0AEAAAAAAAABiQMAAE4AAAAVnQpl1sXiPy6vNp9HrLw/AAAAP98BAAAAAAAAAYoDAABOAAAASpY6QmzT4j/e1gSWKii9PwAAAD/fAQAAAAAAAAGLAwAATgAAAOWS0jA32uI/jP7SjA2kvT8AAAA/7wEAAAAAAAABjAMAAE4AAABPhTLrYvXiPxI6CP/hXb4/AAAAP+8BAAAAAAAAAY0DAABOAAAAhH5iyPgC4z/CYdb1xNm+PwAAAD//AQAAAAAAAAGOAwAATgAAAFR0KpRZF+M/SJ0LaJmTvz8AAAA//wEAAAAAAAABjwMAAE4AAABZYyI9UDnjPx6xcuOK0b8/AAAAPw4CAAAAAAAAAZADAABOAAAAXVIa5kZb4z9S9tOqr0XAPwAAAD8OAgAAAAAAAAGRAwAATgAAAGFBEo89feM/Kgo7JqGDwD8AAAA/HgIAAAAAAAABkgMAAE4AAAAALaIm/6XjP+2nVV+L4MA/AAAAPx4CAAAAAAAAAZMDAABOAAAAOxXKrIvV4z/Eu7zafB7BPwAAAD8uAgAAAAAAAAGUAwAATgAAAKr2IRCuEuQ/c+OK0V+awT8AAAA/LgIAAAAAAAABlQMAAE4AAAB+2+GEBUnkP0v38UxR2ME/AAAAPz0CAAAAAAAAAZYDAABOAAAAh7nR1vKM5D/4HsBDNFTCPwAAAD9NAgAAAAAAAAGXAwAATgAAAPaaKToVyuQ/u7zafB6xwj8AAAA/TQIAAAAAAAABmAMAAE4AAACadbF6zRTlP5PQQfgP78I/AAAAP1wCAAAAAAAAAZkDAABOAAAA013ZAFpE5T9+WvW1CA7DPwAAAD9cAgAAAAAAAAGaAwAATgAAAD1QObuFX+U/flr1tQgOwz8AAAA/bAIAAAAAAAABmwMAAE4AAABCPzFkfIHlP2rkqHMBLcM/AAAAP2wCAAAAAAAAAZwDAABOAAAAdzhhQRKP5T9q5KhzAS3DPwAAAD98AgAAAAAAAAGdAwAATgAAABE1+S/dleU/auSocwEtwz8AAAA/iwIAAAAAAAABngMAAE4AAAARNfkv3ZXlP0L4D+/yasM/AAAAP7oCAAAAAAAAAZ8DAABOAAAAETX5L92V5T8tgsOs64nDPwAAAD/KAgAAAAAAAAGgAwAATgAAAK0xkR6onOU/GQx3auSowz8AAAA/ygIAAAAAAAABoQMAAE4AAABGLikNc6PlP/Af3uXV5sM/AAAAP9kCAAAAAAAAAaIDAABOAAAA4irB+z2q5T/cqZGjzgXEPwAAAD/ZAgAAAAAAAAGjAwAATgAAABck8djTt+U/yDNFYcckxD8AAAA/6QIAAAAAAAABpAMAAE4AAACxIInHnr7lP7O9+B7AQ8Q/AAAAP+kCAAAAAAAAAaUDAABOAAAA5hm5pDTM5T+fR6zcuGLEPwAAAD/5AgAAAAAAAAGmAwAATgAAABsT6YHK2eU/dlsTWKqgxD8AAAA/+QIAAAAAAAABpwMAAE4AAAC2D4FwleDlP3ZbE1iqoMQ/AAAAPwgDAAAAAAAAAagDAABOAAAA6wixTSvu5T9i5cYVo7/EPwAAAD8IAwAAAAAAAAGpAwAATgAAAOsIsU0r7uU/Tm9605vexD8AAAA/GAMAAAAAAAABqgMAAE4AAACFBUk89vTlP05vetOb3sQ/AAAAPxgDAAAAAAAAAasDAABOAAAAhQVJPPb05T8lg+FOjRzFPwAAAD8oAwAAAAAAAAGsAwAATgAAACAC4SrB++U/EQ2VDIY7xT8AAAA/NwMAAAAAAAABrQMAAE4AAABV+xAIVwnmP+gg/Id3ecU/AAAAPzcDAAAAAAAAAa4DAABOAAAAVfsQCFcJ5j+rvhbBYdbFPwAAAD9HAwAAAAAAAAGvAwAATgAAAO/3qPYhEOY/RnCYdT1xxj8AAAA/VgMAAAAAAAABsAMAAE4AAAAk8djTtx3mPwkOs64nzsY/AAAAP1YDAAAAAAAAAbEDAABOAAAAv+1wwoIk5j+4NYGlCkrHPwAAAD9mAwAAAAAAAAGyAwAATgAAAFnqCLFNK+Y/PnG2F98DyD8AAAA/ZgMAAAAAAAABswMAAE4AAAD05qCfGDLmP9giOMy6nsg/AAAAP2YDAAAAAAAAAbQDAABOAAAAjuM4juM45j9J6CD8h3fJPwAAAD92AwAAAAAAAAG1AwAATgAAACng0HyuP+Y/5JmisGMSyj8AAAA/dgMAAAAAAAABtgMAAE4AAAAp4NB8rj/mP35LJGU/rco/AAAAP4UDAAAAAAAAAbcDAABOAAAAXtkAWkRN5j8Eh1nXE2fLPwAAAD+VAwAAAAAAAAG4AwAATgAAAPnVmEgPVOY/tK4nzvbiyz8AAAA/lQMAAAAAAAABuQMAAE4AAAD51ZhID1TmPzrqXEDLnMw/AAAAP5UDAAAAAAAAAboDAABOAAAAk9IwN9pa5j/Sm970pjfNPwAAAD+lAwAAAAAAAAG7AwAATgAAAJPSMDfaWuY/WtcTZ3vxzT8AAAA/tAMAAAAAAAABvAMAAE4AAAAuz8glpWHmP/SIlRtXjM4/AAAAP7QDAAAAAAAAAb0DAABOAAAAyMtgFHBo5j9mTn5LJGXPPwAAAD/EAwAAAAAAAAG+AwAATgAAAP3EkPEFduY/2BNne/E90D8AAAA/xAMAAAAAAAABvwMAAE4AAACZwSjg0HzmP3wAD9FQydA/AAAAP9MDAAAAAAAAAcADAABOAAAAzrpYvWaK5j8WspCFLGTRPwAAAD/TAwAAAAAAAAHBAwAATgAAADituHeSpeY/pijsmIQO0j8AAAA/4wMAAAAAAAABwgMAAE4AAADSqVBmXazmP1VQuo9nitI/AAAAP+MDAAAAAAAAAcMDAABOAAAAB6OAQ/O55j/6PGLlxhXTPwAAAD/zAwAAAAAAAAHEAwAATgAAADycsCCJx+Y/nikKOyah0z8AAAA/8wMAAAAAAAABxQMAAE4AAAA8nLAgicfmP0MWspCFLNQ/AAAAPwIEAAAAAAAAAcYDAABOAAAA15hID1TO5j/yPYCHaKjUPwAAAD8CBAAAAAAAAAHHAwAATgAAANeYSA9UzuY/q6B0H88U1T8AAAA/EgQAAAAAAAAByAMAAE4AAADXmEgPVM7mP3d5tfk8YtU/AAAAPxIEAAAAAAAAAckDAABOAAAA15hID1TO5j86F9AyJ7/VPwAAAD8iBAAAAAAAAAHKAwAATgAAANeYSA9UzuY/CPAQDZUM1j8AAAA/IgQAAAAAAAABywMAAE4AAADXmEgPVM7mP+ADeIiGStY/AAAAPzEEAAAAAAAAAcwDAABOAAAA15hID1TO5j+YZmwg7bbWPwAAAD8xBAAAAAAAAAHNAwAATgAAADycsCCJx+Y/b3rTm9701j8AAAA/QQQAAAAAAAABzgMAAE4AAAA8nLAgicfmPyndxzNFYdc/AAAAP0EEAAAAAAAAAc8DAABOAAAAPJywIInH5j8A8S6vNp/XPwAAAD9QBAAAAAAAAAHQAwAATgAAADycsCCJx+Y/w45J6CD81z8AAAA/UAQAAAAAAAAB0QMAAE4AAAA8nLAgicfmP5BnisKOSdg/AAAAP2AEAAAAAAAAAdIDAABOAAAAPJywIInH5j9dQMuc/JbYPwAAAD9gBAAAAAAAAAHTAwAATgAAADycsCCJx+Y/IN7l1ebz2D8AAAA/cAQAAAAAAAAB1AMAAE4AAADXmEgPVM7mP9lA2m1NYNk/AAAAP3AEAAAAAAAAAdUDAABOAAAAcZXg/R7V5j+c3vSmN73ZPwAAAD9/BAAAAAAAAAHWAwAATgAAAEGLqMl/6eY/abc1gaUK2j8AAAA/fwQAAAAAAAAB1wMAAE4AAAAQgXCV4P3mPyxVULqPZ9o/AAAAP48EAAAAAAAAAdgDAABOAAAA4HY4YUES5z/6LZGU/bTaPwAAAD+PBAAAAAAAAAHZAwAATgAAABVwaD7XH+c/xwbSbmsC2z8AAAA/nwQAAAAAAAAB2gMAAE4AAACvbAAtoibnP6lVX4vgMNs/AAAAP58EAAAAAAAAAdsDAABOAAAA5GUwCjg05z+KpOynVV/bPwAAAD+uBAAAAAAAAAHcAwAATgAAABlfYOfNQec/bPN5xMqN2z8AAAA/rgQAAAAAAAAB3QMAAE4AAAC0W/jVmEjnP01CB+E/vNs/AAAAP74EAAAAAAAAAd4DAABOAAAAtFv41ZhI5z85zLqeONvbPwAAAD++BAAAAAAAAAHfAwAATgAAAE5YkMRjT+c/GhtIu60J3D8AAAA/zQQAAAAAAAAB4AMAAE4AAABOWJDEY0/nPxDgIRoqGdw/AAAAP80EAAAAAAAAAeEDAABOAAAATliQxGNP5z/8adXXIjjcPwAAAD/dBAAAAAAAAAHiAwAATgAAAE5YkMRjT+c/0308UxR23D8AAAA/3QQAAAAAAAAB4wMAAE4AAABOWJDEY0/nP78H8BANldw/AAAAP+0EAAAAAAAAAeQDAABOAAAATliQxGNP5z+gVn0tgsPcPwAAAD/2BAAAAAAAAAHlAwAATgAAAE5YkMRjT+c/gqUKSvfx3D8AAAA/9gQAAAAAAAAB5gMAAE4AAABOWJDEY0/nP1m5ccXoL90/AAAAPwYFAAAAAAAAAecDAABOAAAATliQxGNP5z86CP/hXV7dPwAAAD8GBQAAAAAAAAHoAwAATgAAALRb+NWYSOc/HFeM/tKM3T8AAAA/FgUAAAAAAAAB6QMAAE4AAAC0W/jVmEjnP/Rq83nEyt0/AAAAPxYFAAAAAAAAAeoDAABOAAAAGV9g581B5z/WuYCWOfndPwAAAD8lBQAAAAAAAAHrAwAATgAAABlfYOfNQec/opLBcKdG3j8AAAA/JQUAAAAAAAAB7AMAAE4AAAAZX2DnzUHnP3qmKOyYhN4/AAAAPzUFAAAAAAAAAe0DAABOAAAAGV9g581B5z9If2nGBtLePwAAAD81BQAAAAAAAAHuAwAATgAAABlfYOfNQec/HpPQQfgP3z8AAAA/RAUAAAAAAAAB7wMAAE4AAAAZX2DnzUHnPwDiXV5tPt8/AAAAP0QFAAAAAAAAAfADAABOAAAAGV9g581B5z/qaxEcZl3fPwAAAD9UBQAAAAAAAAHxAwAATgAAABlfYOfNQec/zLqeONuL3z8AAAA/VAUAAAAAAAAB8gMAAE4AAAAZX2DnzUHnP7hEUvbTqt8/AAAAP2QFAAAAAAAAAfMDAABOAAAAGV9g581B5z+ak98SSdnfPwAAAD9kBQAAAAAAAAH0AwAATgAAABlfYOfNQec/PnG2F98D4D8AAAA/cwUAAAAAAAAB9QMAAE4AAAAZX2DnzUHnPzM2kHZbE+A/AAAAP3MFAAAAAAAAAfYDAABOAAAAGV9g581B5z+k3dYElirgPwAAAD+DBQAAAAAAAAH3AwAATgAAALRb+NWYSOc/H8BDNFQy4D8AAAA/gwUAAAAAAAAB+AMAAE4AAAC0W/jVmEjnP5qisGMSOuA/AAAAP5MFAAAAAAAAAfkDAABOAAAATliQxGNP5z+aorBjEjrgPwAAAD/BBQAAAAAAAAH6AwAATgAAAOlUKLMuVuc/kGeKwo5J4D8AAAA/4QUAAAAAAAAB+wMAAE4AAADpVCizLlbnPwtK9/FMUeA/AAAAP+EFAAAAAAAAAfwDAABOAAAAg1HAoflc5z+GLGQhC1ngPwAAAD/hBQAAAAAAAAH9AwAATgAAALhK8H6Pauc/fPE9gIdo4D8AAAA/8AUAAAAAAAAB/gMAAE4AAADtQyBcJXjnP3K2F98DeOA/AAAAP/AFAAAAAAAAAf8DAABOAAAA7UMgXCV45z9ne/E9gIfgPwAAAD8ABgAAAAAAAAEABAAATgAAACI9UDm7hec/XkDLnPyW4D8AAAA/AAYAAAAAAAABAQQAAE4AAABYNoAWUZPnP1MFpft4puA/AAAAPxAGAAAAAAAAAQIEAABOAAAAjS+w8+ag5z9TBaX7eKbgPwAAAD8fBgAAAAAAAAEDBAAATgAAACgsSOKxp+c/zucRKzeu4D8AAAA/LwYAAAAAAAABBAQAAE4AAABdJXi/R7XnP0nKflr1teA/AAAAPy8GAAAAAAAAAQUEAABOAAAALBtAi6jJ5z/ErOuJs73gPwAAAD8vBgAAAAAAAAEGBAAATgAAAPwQCFcJ3uc/P49YuXHF4D8AAAA/PgYAAAAAAAABBwQAAE4AAADLBtAiavLnP7lxxegvzeA/AAAAP04GAAAAAAAAAQgEAABOAAAA0PXHy2AU6D81VDIY7tTgPwAAAD9OBgAAAAAAAAEJBAAATgAAAAne71HtQ+g/KhkMd2rk4D8AAAA/XgYAAAAAAAABCgQAAE4AAACoyX/prmzoPyoZDHdq5OA/AAAAP14GAAAAAAAAAQsEAABOAAAA47Gnbzuc6D+l+3imKOzgPwAAAD9tBgAAAAAAAAEMBAAATgAAAOignxgyvug/pft4pijs4D8AAAA/bQYAAAAAAAABDQQAAE4AAACHjC+w8+boP6X7eKYo7OA/AAAAP30GAAAAAAAAAQ4EAABOAAAAJni/R7UP6T8h3uXV5vPgPwAAAD99BgAAAAAAAAEPBAAATgAAAF9g581BP+k/Id7l1ebz4D8AAAA/jQYAAAAAAAABEAQAAE4AAACaSA9Uzm7pPyHe5dXm8+A/AAAAP40GAAAAAAAAAREEAABOAAAAbi3PyCWl6T+bwFIFpfvgPwAAAD+cBgAAAAAAAAESBAAATgAAAKcV906y1Ok/m8BSBaX74D8AAAA/nAYAAAAAAAABEwQAAE4AAAAW906y1BHqP5vAUgWl++A/AAAAP6wGAAAAAAAAARQEAABOAAAAudHW8oxc6j+bwFIFpfvgPwAAAD+sBgAAAAAAAAEVBAAATgAAAPio9iEQruo/Id7l1ebz4D8AAAA/uwYAAAAAAAABFgQAAE4AAABnik6FMuvqP6X7eKYo7OA/AAAAP7sGAAAAAAAAARcEAABOAAAA21qekUtK6z+wNp9HrNzgPwAAAD/LBgAAAAAAAAEYBAAATgAAAH81JtIDles/P49YuXHF4D8AAAA/ywYAAAAAAAABGQQAAE4AAADtFn41JtLrP0nKflr1teA/AAAAP9sGAAAAAAAAARoEAABOAAAAkvEFdt4c7D/YIjjMup7gPwAAAD/bBgAAAAAAAAEbBAAATgAAADXMjbaWZ+w/XkDLnPyW4D8AAAA/6gYAAAAAAAABHAQAAE4AAADZphX3TrLsP+JdXm0+j+A/AAAAP+oGAAAAAAAAAR0EAABOAAAAF341JtID7T/tmIQOwn/gPwAAAD/6BgAAAAAAAAEeBAAATgAAAIdfjYn0QO0/7ZiEDsJ/4D8AAAA/+gYAAAAAAAABHwQAAE4AAAAqOhXKrIvtP+2YhA7Cf+A/AAAAPwoHAAAAAAAAASAEAABOAAAAMxgFHJrP7T/tmIQOwn/gPwAAAD8VBwAAAAAAAAEhBAAATgAAANjyjFxSGu4/7ZiEDsJ/4D8AAAA/JAcAAAAAAAABIgQAAE4AAADh0HyuP17uP+2YhA7Cf+A/AAAAPyQHAAAAAAAAASMEAABOAAAAhKsE7/eo7j/tmIQOwn/gPwAAAD80BwAAAAAAAAEkBAAATgAAACmGjC+w8+4/7ZiEDsJ/4D8AAAA/NAcAAAAAAAABJQQAAE4AAACXZ+SS0jDvP+2YhA7Cf+A/AAAAP0MHAAAAAAAAASYEAABOAAAA0U8MGV9g7z/tmIQOwn/gPwAAAD9TBwAAAAAAAAEnBAAATgAAAAs4NJ/rj+8/7ZiEDsJ/4D8AAAA/UwcAAAAAAAABKAQAAE4AAAAPJyxI4rHvP+2YhA7Cf+A/AAAAP1MHAAAAAAAAASkEAABOAAAA3xz0E0PG7z/206qvRXDgPwAAAD9jBwAAAAAAAAEqBAAATgAAABUWJPHY0+8/fPE9gIdo4D8AAAA/YwcAAAAAAAABKwQAAE4AAAAVFiTx2NPvPwEP0VDJYOA/AAAAP3IHAAAAAAAAASwEAABOAAAASQ9Uzm7h7z+GLGQhC1ngPwAAAD+CBwAAAAAAAAEtBAAATgAAAEkPVM5u4e8/kGeKwo5J4D8AAAA/DwgAAAAAAAABLgQAAE4AAAAVFiTx2NPvP5BnisKOSeA/AAAAPx4IAAAAAAAAAS8EAABOAAAAeRmMAg7N7z+aorBjEjrgPwAAAD8eCAAAAAAAAAEwBAAATgAAAEUgXCV4v+8/pN3WBJYq4D8AAAA/LggAAAAAAAABMQQAAE4AAAB1KpRZF6vvPzM2kHZbE+A/AAAAPy4IAAAAAAAAATIEAABOAAAApTTMjbaW7z+ak98SSdnfPwAAAD89CAAAAAAAAAEzBAAATgAAADtCbNOKe+8/2PXE2V583z8AAAA/TQgAAAAAAAABNAQAAE4AAACjJv+lu7LpP11Ay5z8ltg/AAAAPwAAAAAAAAAAATUEAABOAAAAPSOXlIa56T9ne/E9gIfYPwAAAD8gAAAAAAAAAAE2BAAATgAAAD0jl5SGuek/cbYX3wN42D8AAAA/LwAAAAAAAAABNwQAAE4AAADYHy+DUcDpP3G2F98DeNg/AAAAPy8AAAAAAAAAATgEAABOAAAA2B8vg1HA6T988T2Ah2jYPwAAAD8/AAAAAAAAAAE5BAAATgAAAHIcx3Ecx+k/hSxkIQtZ2D8AAAA/TgAAAAAAAAABOgQAAE4AAAByHMdxHMfpP5BnisKOSdg/AAAAP24AAAAAAAAAATsEAABOAAAADRlfYOfN6T+QZ4rCjknYPwAAAD9uAAAAAAAAAAE8BAAATgAAAA0ZX2Dnzek/m6KwYxI62D8AAAA/fQAAAAAAAAABPQQAAE4AAAANGV9g583pP6Td1gSWKtg/AAAAP30AAAAAAAAAAT4EAABOAAAApxX3TrLU6T/DjknoIPzXPwAAAD+NAAAAAAAAAAE/BAAATgAAAEISjz192+k/2ASWKijd1z8AAAA/jQAAAAAAAAABQAQAAE4AAABCEo89fdvpPwDxLq82n9c/AAAAP50AAAAAAAAAAUEEAABOAAAA3A4nLEji6T8eoqGSwXDXPwAAAD+dAAAAAAAAAAFCBAAATgAAAHcLvxoT6ek/PVMUdkxC1z8AAAA/rAAAAAAAAAABQwQAAE4AAAB3C78aE+npP2Y/rfpaBNc/AAAAP6wAAAAAAAAAAUQEAABOAAAAdwu/GhPp6T+OK0Z/acbWPwAAAD+8AAAAAAAAAAFFBAAATgAAAHcLvxoT6ek/txffA3iI1j8AAAA/vAAAAAAAAAABRgQAAE4AAABCEo89fdvpP+ADeIiGStY/AAAAP8sAAAAAAAAAAUcEAABOAAAAQhKPPX3b6T/+tOprERzWPwAAAD/LAAAAAAAAAAFIBAAATgAAAA0ZX2Dnzek/HGZdT5zt1T8AAAA/2wAAAAAAAAABSQQAAE4AAAByHMdxHMfpPzHcqZGjztU/AAAAP9sAAAAAAAAAAUoEAABOAAAAPSOXlIa56T9ZyEIWspDVPwAAAD/rAAAAAAAAAAFLBAAATgAAAAgqZ7fwq+k/bj6PWLlx1T8AAAA/6wAAAAAAAAABTAQAAE4AAAAIKme38KvpP3d5tfk8YtU/AAAAP/oAAAAAAAAAAU0EAABOAAAA0zA32lqe6T+M7wE8REPVPwAAAD/6AAAAAAAAAAFOBAAATgAAANMwN9panuk/oGVOfksk1T8AAAA/CQEAAAAAAAABTwQAAE4AAAA5NJ/rj5fpP7TbmsBSBdU/AAAAPwkBAAAAAAAAAVAEAABOAAAAOTSf64+X6T/KUecCWubUPwAAAD8ZAQAAAAAAAAFRBAAATgAAAJ43B/3EkOk/6AJa5uS31D8AAAA/GQEAAAAAAAABUgQAAE4AAAAEO28O+onpP/x4pijsmNQ/AAAAPygBAAAAAAAAAVMEAABOAAAABDtvDvqJ6T8Q7/Jq83nUPwAAAD8oAQAAAAAAAAFUBAAATgAAAAQ7bw76iek/L6BlTn5L1D8AAAA/OAEAAAAAAAABVQQAAE4AAAAEO28O+onpP01R2DEJHdQ/AAAAPzgBAAAAAAAAAVYEAABOAAAABDtvDvqJ6T9YjP7SjA3UPwAAAD9HAQAAAAAAAAFXBAAATgAAAAQ7bw76iek/YcckdBD+0z8AAAA/RwEAAAAAAAABWAQAAE4AAAAEO28O+onpP4B4l1ebz9M/AAAAP1cBAAAAAAAAAVkEAABOAAAAaT7XHy+D6T+Ks734HsDTPwAAAD9nAQAAAAAAAAFaBAAATgAAAGk+1x8vg+k/le7jmaKw0z8AAAA/ZwEAAAAAAAABWwQAAE4AAABpPtcfL4PpP54pCjsmodM/AAAAP2cBAAAAAAAAAVwEAABOAAAAaT7XHy+D6T+zn1Z9LYLTPwAAAD92AQAAAAAAAAFdBAAATgAAAGk+1x8vg+k/vdp8HrFy0z8AAAA/hgEAAAAAAAABXgQAAE4AAABpPtcfL4PpP8cVo780Y9M/AAAAP4YBAAAAAAAAAV8EAABOAAAAz0E/MWR86T/HFaO/NGPTPwAAAD+WAQAAAAAAAAFgBAAATgAAAM9BPzFkfOk/0lDJYLhT0z8AAAA/lgEAAAAAAAABYQQAAE4AAACaSA9Uzm7pP9JQyWC4U9M/AAAAP/MBAAAAAAAAAWIEAABOAAAAZU/fdjhh6T/HFaO/NGPTPwAAAD8DAgAAAAAAAAFjBAAATgAAADBWr5miU+k/vdp8HrFy0z8AAAA/AwIAAAAAAAABZAQAAE4AAABfYOfNQT/pP6lkMNypkdM/AAAAPxMCAAAAAAAAAWUEAABOAAAAKme38Ksx6T+eKQo7JqHTPwAAAD8TAgAAAAAAAAFmBAAATgAAAJBqHwLhKuk/irO9+B7A0z8AAAA/IgIAAAAAAAABZwQAAE4AAABbce8kSx3pP4B4l1ebz9M/AAAAPyICAAAAAAAAAWgEAABOAAAAwHRXNoAW6T9hxyR0EP7TPwAAAD8yAgAAAAAAAAFpBAAATgAAAIt7J1nqCOk/WIz+0owN1D8AAAA/MgIAAAAAAAABagQAAE4AAACLeydZ6gjpP01R2DEJHdQ/AAAAP0ECAAAAAAAAAWsEAABOAAAA8X6Pah8C6T8524vvATzUPwAAAD9BAgAAAAAAAAFsBAAATgAAAFaC93tU++g/JGU/rfpa1D8AAAA/UQIAAAAAAAABbQQAAE4AAAC8hV+NifToPxsqGQx3atQ/AAAAP1ECAAAAAAAAAW4EAABOAAAAIYnHnr7t6D8HtMzJb4nUPwAAAD9hAgAAAAAAAAFvBAAATgAAAIeML7Dz5ug/8j2Ah2io1D8AAAA/YQIAAAAAAAABcAQAAE4AAACHjC+w8+boP97HM0Vhx9Q/AAAAP3ACAAAAAAAAAXEEAABOAAAAUpP/0l3Z6D/KUecCWubUPwAAAD9wAgAAAAAAAAFyBAAATgAAALeWZ+SS0ug/q6B0H88U1T8AAAA/gAIAAAAAAAABcwQAAE4AAAAdms/1x8voP5YqKN3HM9U/AAAAP4ACAAAAAAAAAXQEAABOAAAAgp03B/3E6D+CtNuawFLVPwAAAD+QAgAAAAAAAAF1BAAATgAAAOignxgyvug/bj6PWLlx1T8AAAA/nwIAAAAAAAABdgQAAE4AAABNpAcqZ7foP0+NHHUuoNU/AAAAP58CAAAAAAAAAXcEAABOAAAAGKvXTNGp6D8x3KmRo87VPwAAAD+fAgAAAAAAAAF4BAAATgAAABir10zRqeg/HGZdT5zt1T8AAAA/rwIAAAAAAAABeQQAAE4AAAB+rj9eBqPoP/R5xMqNK9Y/AAAAP68CAAAAAAAAAXoEAABOAAAASbUPgXCV6D/gA3iIhkrWPwAAAD++AgAAAAAAAAF7BAAATgAAAK64d5Kljug/txffA3iI1j8AAAA/vgIAAAAAAAABfAQAAE4AAACuuHeSpY7oP6OhksFwp9Y/AAAAP84CAAAAAAAAAX0EAABOAAAAFLzfo9qH6D+E8B/e5dXWPwAAAD/OAgAAAAAAAAF+BAAATgAAAHm/R7UPgeg/b3rTm9701j8AAAA/3gIAAAAAAAABfwQAAE4AAAB5v0e1D4HoP1HJYLhTI9c/AAAAP94CAAAAAAAAAYAEAABOAAAAeb9HtQ+B6D89UxR2TELXPwAAAD/tAgAAAAAAAAGBBAAATgAAAHm/R7UPgeg/Kd3HM0Vh1z8AAAA/7QIAAAAAAAABggQAAE4AAADdwq/GRHroPwosVVC6j9c/AAAAP/0CAAAAAAAAAYMEAABOAAAA3cKvxkR66D/seuJsL77XPwAAAD/9AgAAAAAAAAGEBAAATgAAAN3Cr8ZEeug/zclviaTs1z8AAAA/DQMAAAAAAAABhQQAAE4AAADdwq/GRHroP7lTI0edC9g/AAAAPycDAAAAAAAAAYYEAABOAAAA3cKvxkR66D+QZ4rCjknYPwAAAD8nAwAAAAAAAAGHBAAATgAAAN3Cr8ZEeug/XUDLnPyW2D8AAAA/NwMAAAAAAAABiAQAAE4AAADdwq/GRHroPzRUMhju1Ng/AAAAPzcDAAAAAAAAAYkEAABOAAAA3cKvxkR66D8Wo780YwPZPwAAAD9GAwAAAAAAAAGKBAAATgAAAN3Cr8ZEeug/43sAD9FQ2T8AAAA/RgMAAAAAAAABiwQAAE4AAADdwq/GRHroP8XKjStGf9k/AAAAP1YDAAAAAAAAAYwEAABOAAAA3cKvxkR66D+So84FtMzZPwAAAD9WAwAAAAAAAAGNBAAATgAAAHm/R7UPgeg/fS2Cw6zr2T8AAAA/ZgMAAAAAAAABjgQAAE4AAAB5v0e1D4HoP198D+AhGto/AAAAP2YDAAAAAAAAAY8EAABOAAAAFLzfo9qH6D9By5z8lkjaPwAAAD91AwAAAAAAAAGQBAAATgAAABS836Pah+g/LFVQuo9n2j8AAAA/dQMAAAAAAAABkQQAAE4AAAAUvN+j2ofoPxjfA3iIhto/AAAAP4UDAAAAAAAAAZIEAABOAAAArrh3kqWO6D8Eabc1gaXaPwAAAD+FAwAAAAAAAAGTBAAATgAAAOOxp287nOg/5rdEUvbT2j8AAAA/lQMAAAAAAAABlAQAAE4AAAB+rj9eBqPoP8cG0m5rAts/AAAAP5UDAAAAAAAAAZUEAABOAAAAfq4/Xgaj6D+eGjnqXEDbPwAAAD+kAwAAAAAAAAGWBAAATgAAAH6uP14Go+g/gGnGBtJu2z8AAAA/pAMAAAAAAAABlwQAAE4AAAAYq9dM0anoP1h9LYLDrNs/AAAAP7QDAAAAAAAAAZgEAABOAAAAGKvXTNGp6D85zLqeONvbPwAAAD+0AwAAAAAAAAGZBAAATgAAABir10zRqeg/GhtIu60J3D8AAAA/wwMAAAAAAAABmgQAAE4AAACzp287nLDoPxDgIRoqGdw/AAAAP8MDAAAAAAAAAZsEAABOAAAATaQHKme36D8Fpft4pijcPwAAAD/TAwAAAAAAAAGcBAAATgAAAE2kBypnt+g/8S6vNp9H3D8AAAA/0wMAAAAAAAABnQQAAE4AAABNpAcqZ7foP+fziJUbV9w/AAAAP+MDAAAAAAAAAZ4EAABOAAAA6KCfGDK+6D/duGL0l2bcPwAAAD/yAwAAAAAAAAGfBAAATgAAAIKdNwf9xOg/3bhi9Jdm3D8AAAA/AgQAAAAAAAABoAQAAE4AAACCnTcH/cToP9N9PFMUdtw/AAAAPwIEAAAAAAAAAaEEAABOAAAAHZrP9cfL6D/TfTxTFHbcPwAAAD8hBAAAAAAAAAGiBAAATgAAALeWZ+SS0ug/0308UxR23D8AAAA/IQQAAAAAAAABowQAAE4AAADsj5fBKODoP9N9PFMUdtw/AAAAPzEEAAAAAAAAAaQEAABOAAAAvIVfjYn06D/TfTxTFHbcPwAAAD8xBAAAAAAAAAGlBAAATgAAACZ4v0e1D+k/0308UxR23D8AAAA/QAQAAAAAAAABpgQAAE4AAACQah8C4SrpP9N9PFMUdtw/AAAAP0AEAAAAAAAAAacEAABOAAAAlFkXq9dM6T/TfTxTFHbcPwAAAD9QBAAAAAAAAAGoBAAATgAAAJpID1TObuk/0308UxR23D8AAAA/YAQAAAAAAAABqQQAAE4AAAAEO28O+onpP9N9PFMUdtw/AAAAP2AEAAAAAAAAAaoEAABOAAAA0zA32lqe6T/TfTxTFHbcPwAAAD9vBAAAAAAAAAGrBAAATgAAAD0jl5SGuek/3bhi9Jdm3D8AAAA/bwQAAAAAAAABrAQAAE4AAACnFfdOstTpP+fziJUbV9w/AAAAP38EAAAAAAAAAa0EAABOAAAA3A4nLEji6T/xLq82n0fcPwAAAD9/BAAAAAAAAAGuBAAATgAAABEIVwne7+k/BaX7eKYo3D8AAAA/jwQAAAAAAAABrwQAAE4AAABGAYfmc/3pPxDgIRoqGdw/AAAAP48EAAAAAAAAAbAEAABOAAAAFvdOstQR6j8ukZT9tOrbPwAAAD+eBAAAAAAAAAGxBAAATgAAALDz5qCfGOo/QgfhP7zL2z8AAAA/ngQAAAAAAAABsgQAAE4AAACA6a5sAC3qP2G4UyNHnds/AAAAP64EAAAAAAAAAbMEAABOAAAAgOmubAAt6j+AacYG0m7bPwAAAD+uBAAAAAAAAAG0BAAATgAAALXi3kmWOuo/spCFLGQh2z8AAAA/vQQAAAAAAAABtQQAAE4AAABP33Y4YUHqP9t8HrFy49o/AAAAP70EAAAAAAAAAbYEAABOAAAAT992OGFB6j8Y3wN4iIbaPwAAAD/NBAAAAAAAAAG3BAAATgAAAE/fdjhhQeo/SwbDnRo52j8AAAA/zQQAAAAAAAABuAQAAE4AAABP33Y4YUHqP3TyWyIp+9k/AAAAP90EAAAAAAAAAbkEAABOAAAAT992OGFB6j+c3vSmN73ZPwAAAD/dBAAAAAAAAAG6BAAATgAAAE/fdjhhQeo/zwW0zMlv2T8AAAA/7AQAAAAAAAABuwQAAE4AAAC14t5JljrqP+62JrBUQdk/AAAAP+wEAAAAAAAAAbwEAABOAAAAteLeSZY66j8CLXPyWyLZPwAAAD/8BAAAAAAAAAG9BAAATgAAABrmRlvLM+o/IN7l1ebz2D8AAAA//AQAAAAAAAABvgQAAE4AAACA6a5sAC3qPzRUMhju1Ng/AAAAPwwFAAAAAAAAAb8EAABOAAAAgOmubAAt6j9TBaX7eKbYPwAAAD8MBQAAAAAAAAHABAAATgAAAOXsFn41Juo/cbYX3wN42D8AAAA/GwUAAAAAAAABwQQAAE4AAADl7BZ+NSbqP5BnisKOSdg/AAAAPxsFAAAAAAAAAcIEAABOAAAA5ewWfjUm6j+k3dYElirYPwAAAD8rBQAAAAAAAAHDBAAATgAAAOXsFn41Juo/w45J6CD81z8AAAA/KwUAAAAAAAABxAQAAE4AAADl7BZ+NSbqP9gElioo3dc/AAAAPzoFAAAAAAAAAcUEAABOAAAA5ewWfjUm6j/2tQgOs67XPwAAAD86BQAAAAAAAAHGBAAATgAAAOXsFn41Juo/CixVULqP1z8AAAA/SgUAAAAAAAABxwQAAE4AAABL8H6Pah/qPx6ioZLBcNc/AAAAP1oFAAAAAAAAAcgEAABOAAAAsPPmoJ8Y6j8yGO7UyFHXPwAAAD9aBQAAAAAAAAHJBAAATgAAABb3TrLUEeo/PVMUdkxC1z8AAAA/WgUAAAAAAAABygQAAE4AAAB7+rbDCQvqP1HJYLhTI9c/AAAAP2kFAAAAAAAAAcsEAABOAAAA4f0e1T4E6j9bBIdZ1xPXPwAAAD95BQAAAAAAAAHMBAAATgAAAOH9HtU+BOo/b3rTm9701j8AAAA/eQUAAAAAAAABzQQAAE4AAABGAYfmc/3pP3q1+Txi5dY/AAAAP3kFAAAAAAAAAc4EAABOAAAArATv96j26T96tfk8YuXWPwAAAD+YBQAAAAAAAAHPBAAATgAAAKwE7/eo9uk/hPAf3uXV1j8AAAA/qAUAAAAAAAAB0AQAAE4AAACsBO/3qPbpP44rRn9pxtY/AAAAP7cFAAAAAAAAAdEEAABOAAAArATv96j26T+joZLBcKfWPwAAAD+3BQAAAAAAAAHSBAAATgAAAKwE7/eo9uk/rNy4YvSX1j8AAAA/xwUAAAAAAAAB0wQAAE4AAACsBO/3qPbpP7cX3wN4iNY/AAAAP9cFAAAAAAAAAdQEAABOAAAArATv96j26T/BUgWl+3jWPwAAAD/XBQAAAAAAAAHVBAAATgAAAKwE7/eo9uk/y40rRn9p1j8AAAA/5gUAAAAAAAAB1gQAAE4AAACsBO/3qPbpP9XIUecCWtY/AAAAP+YFAAAAAAAAAdcEAABOAAAArATv96j26T/gA3iIhkrWPwAAAD/2BQAAAAAAAAHYBAAATgAAAEm1D4Fwleg/b1wx+kszxj8AAAA/AAAAAAAAAAAB2QQAAE4AAABJtQ+BcJXoP1rm5LdEUsY/AAAAP04AAAAAAAAAAdoEAABOAAAAfq4/Xgaj6D9a5uS3RFLGPwAAAD9eAAAAAAAAAAHbBAAATgAAALOnbzucsOg/Wubkt0RSxj8AAAA/bQAAAAAAAAAB3AQAAE4AAADooJ8YMr7oP1rm5LdEUsY/AAAAP20AAAAAAAAAAd0EAABOAAAAt5Zn5JLS6D9a5uS3RFLGPwAAAD99AAAAAAAAAAHeBAAATgAAACGJx56+7eg/Wubkt0RSxj8AAAA/fQAAAAAAAAAB3wQAAE4AAAAmeL9HtQ/pP1rm5LdEUsY/AAAAP40AAAAAAAAAAeAEAABOAAAAxWNP33Y46T9a5uS3RFLGPwAAAD+NAAAAAAAAAAHhBAAATgAAAMlSR4htWuk/Wubkt0RSxj8AAAA/nAAAAAAAAAAB4gQAAE4AAAA0RadCmXXpP1rm5LdEUsY/AAAAP5wAAAAAAAAAAeMEAABOAAAA0zA32lqe6T9a5uS3RFLGPwAAAD+sAAAAAAAAAAHkBAAATgAAAD0jl5SGuek/b1wx+kszxj8AAAA/rAAAAAAAAAAB5QQAAE4AAACnFfdOstTpP29cMfpLM8Y/AAAAP7wAAAAAAAAAAeYEAABOAAAAEQhXCd7v6T9vXDH6SzPGPwAAAD+8AAAAAAAAAAHnBAAATgAAAOH9HtU+BOo/b1wx+kszxj8AAAA/ywAAAAAAAAAB6AQAAE4AAABL8H6Pah/qP29cMfpLM8Y/AAAAP8sAAAAAAAAAAekEAABOAAAAteLeSZY66j9vXDH6SzPGPwAAAD/bAAAAAAAAAAHqBAAATgAAAITYphX3Tuo/b1wx+kszxj8AAAA/2wAAAAAAAAAB6wQAAE4AAABVzm7hV2PqP29cMfpLM8Y/AAAAP+oAAAAAAAAAAewEAABOAAAAWb1mik6F6j9vXDH6SzPGPwAAAD/qAAAAAAAAAAHtBAAATgAAAI62lmfkkuo/b1wx+kszxj8AAAA/+gAAAAAAAAAB7gQAAE4AAABerF4zRafqP29cMfpLM8Y/AAAAP/oAAAAAAAAAAe8EAABOAAAA+Kj2IRCu6j9vXDH6SzPGPwAAAD8KAQAAAAAAAAHwBAAATgAAAJOljhDbtOo/b1wx+kszxj8AAAA/CgEAAAAAAAAB8QQAAE4AAAD1bYcTFiTpP/yHd3m1+cw/AAAAPwAAAAAAAAAAAfIEAABOAAAAKme38Ksx6T/8h3d5tfnMPwAAAD9OAAAAAAAAAAHzBAAATgAAAPtcf7wMRuk//Id3ebX5zD8AAAA/TgAAAAAAAAAB9AQAAE4AAABlT992OGHpP+gRKzeuGM0/AAAAP14AAAAAAAAAAfUEAABOAAAAaT7XHy+D6T/oESs3rhjNPwAAAD9eAAAAAAAAAAH2BAAATgAAANMwN9panuk/6BErN64YzT8AAAA/bQAAAAAAAAAB9wQAAE4AAAANGV9g583pP+gRKzeuGM0/AAAAP20AAAAAAAAAAfgEAABOAAAAdwu/GhPp6T/oESs3rhjNPwAAAD99AAAAAAAAAAH5BAAATgAAAOH9HtU+BOo/6BErN64YzT8AAAA/fQAAAAAAAAAB+gQAAE4AAADl7BZ+NSbqP+gRKzeuGM0/AAAAP40AAAAAAAAAAfsEAABOAAAAteLeSZY66j/8h3d5tfnMPwAAAD+NAAAAAAAAAAH8BAAATgAAAOvbDicsSOo//Id3ebX5zD8AAAA/nAAAAAAAAAAB/QQAAE4AAADr2w4nLEjqPxD+w7u82sw/AAAAPw8BAAAAAAAAAf4EAABOAAAA69sOJyxI6j8kdBD+w7vMPwAAAD89AQAAAAAAAAH/BAAATgAAAOvbDicsSOo/OupcQMuczD8AAAA/XQEAAAAAAAABAAUAAE4AAAC0LlavmaLrP8yc/JZIys4/AAAAPwAAAAAAAAAAAQEFAABOAAAAgyQee/q26z/MnPyWSMrOPwAAAD9tAAAAAAAAAAECBQAATgAAAO0WfjUm0us/4BJJ2U+rzj8AAAA/fQAAAAAAAAABAwUAAE4AAACMAg7N5/rrP+ASSdlPq84/AAAAP40AAAAAAAAAAQQFAABOAAAAK+6dZKkj7D/gEknZT6vOPwAAAD+NAAAAAAAAAAEFBQAATgAAAJvP9cfLYOw/9IiVG1eMzj8AAAA/jQAAAAAAAAABBgUAAE4AAADUtx1OWJDsPx51LqBlTs4/AAAAP5wAAAAAAAAAAQcFAABOAAAAQ5l1sXrN7D8w63ribC/OPwAAAD+cAAAAAAAAAAEIBQAATgAAAOhz/fEyGO0/bk1gqYLSzT8AAAA/rAAAAAAAAAABCQUAAE4AAACLToUy62LtP4LDrOuJs80/AAAAP6wAAAAAAAAAAQoFAABOAAAAXzNFp0KZ7T/AJZKyn1bNPwAAAD+8AAAAAAAAAAELBQAATgAAAGgRNfkv3e0/6BErN64YzT8AAAA/vAAAAAAAAAABDAUAAE4AAAA99vRthxPuPxD+w7u82sw/AAAAP8sAAAAAAAAAAQ0FAABOAAAAd94c9BND7j866lxAy5zMPwAAAD/LAAAAAAAAAAEOBQAATgAAALDGRHqgcu4/OupcQMuczD8AAAA/FQEAAAAAAAABDwUAAE4AAADqrmwALaLuP2LW9cTZXsw/AAAAPxUBAAAAAAAAARAFAABOAAAAVKHMuli97j9i1vXE2V7MPwAAAD8kAQAAAAAAAAERBQAATgAAAL6TLHWE2O4/Ytb1xNlezD8AAAA/NAEAAAAAAAABEgUAAE4AAACNifRA5ezuP3ZMQgfhP8w/AAAAPzQBAAAAAAAAARMFAABOAAAAwoIkHnv67j92TEIH4T/MPwAAAD9EAQAAAAAAAAEUBQAATgAAAF5/vAxGAe8/dkxCB+E/zD8AAAA/RAEAAAAAAAABFQUAAE4AAAD3e1T7EAjvP3ZMQgfhP8w/AAAAP4IBAAAAAAAAARYFAABOAAAAk3js6dsO7z+Mwo5J6CDMPwAAAD+SAQAAAAAAAAEXBQAATgAAAC11hNimFe8/jMKOSeggzD8AAAA/kgEAAAAAAAABGAUAAE4AAADIcRzHcRzvP4zCjknoIMw/AAAAP6EBAAAAAAAAARkFAABOAAAAyHEcx3Ec7z+gONuL7wHMPwAAAD8+AgAAAAAAAAEaBQAATgAAAMhxHMdxHO8/tK4nzvbiyz8AAAA/TQIAAAAAAAABGwUAAE4AAADIcRzHcRzvP8gkdBD+w8s/AAAAP00CAAAAAAAACw==</ink>
</athena>
</file>

<file path=customXml/item6.xml><?xml version="1.0" encoding="utf-8"?>
<athena xmlns="http://schemas.microsoft.com/edu/athena" version="0.1.2681.0">
  <media streamable="true" recordStart="63535" recordEnd="170038" recordLength="1299322" start="63535" end="170038" audioFormat="{00001610-0000-0010-8000-00AA00389B71}" audioRate="44100" muted="false" volume="0.8" fadeIn="0" fadeOut="0" videoFormat="{34363248-0000-0010-8000-00AA00389B71}" videoRate="30" videoWidth="960" videoHeight="720"/>
</athena>
</file>

<file path=customXml/item60.xml><?xml version="1.0" encoding="utf-8"?>
<athena xmlns="http://schemas.microsoft.com/edu/athena" version="0.1.3209.0">
  <media streamable="true" recordStart="0" recordEnd="50332" recordLength="132446"/>
</athena>
</file>

<file path=customXml/item6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AAAAAT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DdEwAAAAAAAAXq////DEFjdGlvblR5cGVWMQEAAAAHdmFsdWVfXwAIAgAAAAAAAAABBQAAAAQAAAAJFwAAAAkYAAAAnRwAAAAAAAAB5////+r///8AAAAAAQYAAAAEAAAACRoAAAAJGwAAAAk1AAAAAAAAAeT////q////AAAAAAEHAAAABAAAAAkdAAAACR4AAAA/QwAAAAAAAAHh////6v///wAAAAABCAAAAAQAAAAJIAAAAAkhAAAArUcAAAAAAAAB3v///+r///8AAAAAAQkAAAAEAAAACSMAAAAJJAAAAAJSAAAAAAAAAdv////q////AAAAAAEKAAAABAAAAAkmAAAACScAAADzXAAAAAAAAAHY////6v///wAAAAABCwAAAAQAAAAJKQAAAAkqAAAA428AAAAAAAAB1f///+r///8AAAAAAQwAAAAEAAAACSwAAAAJLQAAAElzAAAAAAAAAdL////q////AAAAAAENAAAABAAAAAkvAAAACTAAAAC6kQAAAAAAAAHP////6v///wAAAAABDgAAAAQAAAAJMgAAAAkzAAAA5ZwAAAAAAAABzP///+r///8AAAAAAQ8AAAAEAAAACTUAAAAJNgAAAHOlAAAAAAAAAcn////q////AAAAAAEQAAAABAAAAAk4AAAACTkAAACRqQAAAAAAAAHG////6v///wAAAAABEQAAAAQAAAAJOwAAAAk8AAAA67AAAAAAAAABw////+r///8AAAAAARIAAAAEAAAACT4AAAAJPwAAADG0AAAAAAAAAcD////q////AAAAAAUTAAAADUNsZWFyQ2FudmFzVjECAAAACVN0YXJ0VGltZQRUeXBlAAQQDEFjdGlvblR5cGVWMQIAAAACAAAAnMQAAAAAAAABv////+r///8AAAAABRQAAAAPUGVuQXR0cmlidXRlc1YxCgAAAAdfY29sb3JBB19jb2xvclIHX2NvbG9yRwdfY29sb3JCCkZpdFRvQ3VydmUGSGVpZ2h0Dklnbm9yZVByZXNzdXJlDUlzSGlnaGxpZ2h0ZXIFU2hhcGUFV2lkdGgAAAAAAAAAAAQAAgICAgEGAQEMQnJ1c2hTaGFwZVYxAgAAAAYCAAAA/wCw8AAAAAAAAAAiQAAABb7///8MQnJ1c2hTaGFwZVYxAQAAAAd2YWx1ZV9fAAgCAAAAAQAAAAAAAAAAACJABRUAAAAKSW5rVHJhY2VWMQMAAAANTGlzdGAxK19pdGVtcwxMaXN0YDErX3NpemUPTGlzdGAxK192ZXJzaW9uBAAAGFNoYXJlZC5JbmtpbmcuSW5rUG9pbnRbXQIAAAAICAIAAAAJQwAAAKUAAAClAAAAARcAAAAUAAAA/wCw8AAAAAAAAAAiQAAAAbz///++////AQAAAAAAAAAAACJAARgAAAAVAAAACUUAAACZAAAAmQAAAAEaAAAAFAAAAP8AsPAAAAAAAAAAIkAAAAG6////vv///wEAAAAAAAAAAAAiQAEbAAAAFQAAAAlHAAAAOQAAADkAAAABHQAAABQAAAD/ALDwAAAAAAAAACJAAAABuP///77///8BAAAAAAAAAAAAIkABHgAAABUAAAAJSQAAABgAAAAYAAAAASAAAAAUAAAA/wCw8AAAAAAAAAAiQAAAAbb///++////AQAAAAAAAAAAACJAASEAAAAVAAAACUsAAAAjAAAAIwAAAAEjAAAAFAAAAP8AsPAAAAAAAAAAIkAAAAG0////vv///wEAAAAAAAAAAAAiQAEkAAAAFQAAAAlNAAAAVAAAAFQAAAABJgAAABQAAAD/ALDwAAAAAAAAACJAAAABsv///77///8BAAAAAAAAAAAAIkABJwAAABUAAAAJTwAAAKgAAACoAAAAASkAAAAUAAAA/wCw8AAAAAAAAAAiQAAAAbD///++////AQAAAAAAAAAAACJAASoAAAAVAAAACVEAAAARAAAAEQAAAAEsAAAAFAAAAP8AsPAAAAAAAAAAIkAAAAGu////vv///wEAAAAAAAAAAAAiQAEtAAAAFQAAAAlTAAAAEgAAABIAAAABLwAAABQAAAD/ALDwAAAAAAAAACJAAAABrP///77///8BAAAAAAAAAAAAIkABMAAAABUAAAAJVQAAABYAAAAWAAAAATIAAAAUAAAA/wCw8AAAAAAAAAAiQAAAAar///++////AQAAAAAAAAAAACJAATMAAAAVAAAACVcAAACzAAAAswAAAAE1AAAAFAAAAP8AsPAAAAAAAAAAIkAAAAGo////vv///wEAAAAAAAAAAAAiQAE2AAAAFQAAAAlZAAAAGgAAABoAAAABOAAAABQAAAD/ALDwAAAAAAAAACJAAAABpv///77///8BAAAAAAAAAAAAIkABOQAAABUAAAAJWwAAAB8AAAAfAAAAATsAAAAUAAAA/wCw8AAAAAAAAAAiQAAAAaT///++////AQAAAAAAAAAAACJAATwAAAAVAAAACV0AAAAZAAAAGQAAAAE+AAAAFAAAAP8AsPAAAAAAAAAAIkAAAAGi////vv///wEAAAAAAAAAAAAiQAE/AAAAFQAAAAlfAAAAOAAAADgAAAAHQwAAAAABAAAAAAEAAAQKSW5rUG9pbnRWMQI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NWwdFAAAAAAEAAAAAAQAABApJbmtQb2ludFYxAgA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1nB0cAAAAAAQAAAEAAAAAECklua1BvaW50VjECAA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DQcHSQAAAAABAAAAIAAAAAQKSW5rUG9pbnRWMQIAAAAJ1wEAAAnYAQAACdkBAAAJ2gEAAAnbAQAACdwBAAAJ3QEAAAneAQAACd8BAAAJ4AEAAAnhAQAACeIBAAAJ4wEAAAnkAQAACeUBAAAJ5gEAAAnnAQAACegBAAAJ6QEAAAnqAQAACesBAAAJ7AEAAAntAQAACe4BAAANCAdLAAAAAAEAAABAAAAABApJbmtQb2ludFYxAgAAAAnvAQAACfABAAAJ8QEAAAnyAQAACfMBAAAJ9AEAAAn1AQAACfYBAAAJ9wEAAAn4AQAACfkBAAAJ+gEAAAn7AQAACfwBAAAJ/QEAAAn+AQAACf8BAAAJAAIAAAkBAgAACQICAAAJAwIAAAkEAgAACQUCAAAJBgIAAAkHAgAACQgCAAAJCQIAAAkKAgAACQsCAAAJDAIAAAkNAgAACQ4CAAAJDwIAAAkQAgAACRECAAANHQdNAAAAAAEAAACAAAAABApJbmtQb2ludFYxAgA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0sB08AAAAAAQAAAAABAAAECklua1BvaW50VjECAA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DVgHUQAAAAABAAAAIAAAAAQKSW5rUG9pbnRWMQIAAAAJDgMAAAkPAwAACRADAAAJEQMAAAkSAwAACRMDAAAJFAMAAAkVAwAACRYDAAAJFwMAAAkYAwAACRkDAAAJGgMAAAkbAwAACRwDAAAJHQMAAAkeAwAADQ8HUwAAAAABAAAAIAAAAAQKSW5rUG9pbnRWMQIAAAAJHwMAAAkgAwAACSEDAAAJIgMAAAkjAwAACSQDAAAJJQMAAAkmAwAACScDAAAJKAMAAAkpAwAACSoDAAAJKwMAAAksAwAACS0DAAAJLgMAAAkvAwAACTADAAANDgdVAAAAAAEAAAAgAAAABApJbmtQb2ludFYxAgAAAAkxAwAACTIDAAAJMwMAAAk0AwAACTUDAAAJNgMAAAk3AwAACTgDAAAJOQMAAAk6AwAACTsDAAAJPAMAAAk9AwAACT4DAAAJPwMAAAlAAwAACUEDAAAJQgMAAAlDAwAACUQDAAAJRQMAAAlGAwAADQoHVwAAAAABAAAAAAEAAAQKSW5rUG9pbnRWMQIA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DU0HWQAAAAABAAAAIAAAAAQKSW5rUG9pbnRWMQIAAAAJ+gMAAAn7AwAACfwDAAAJ/QMAAAn+AwAACf8DAAAJAAQAAAkBBAAACQIEAAAJAwQAAAkEBAAACQUEAAAJBgQAAAkHBAAACQgEAAAJCQQAAAkKBAAACQsEAAAJDAQAAAkNBAAACQ4EAAAJDwQAAAkQBAAACREEAAAJEgQAAAkTBAAADQYHWwAAAAABAAAAIAAAAAQKSW5rUG9pbnRWMQIAAAAJFAQAAAkVBAAACRYEAAAJFwQAAAkYBAAACRkEAAAJGgQAAAkbBAAACRwEAAAJHQQAAAkeBAAACR8EAAAJIAQAAAkhBAAACSIEAAAJIwQAAAkkBAAACSUEAAAJJgQAAAknBAAACSgEAAAJKQQAAAkqBAAACSsEAAAJLAQAAAktBAAACS4EAAAJLwQAAAkwBAAACTEEAAAJMgQAAAoHXQAAAAABAAAAIAAAAAQKSW5rUG9pbnRWMQIAAAAJMwQAAAk0BAAACTUEAAAJNgQAAAk3BAAACTgEAAAJOQQAAAk6BAAACTsEAAAJPAQAAAk9BAAACT4EAAAJPwQAAAlABAAACUEEAAAJQgQAAAlDBAAACUQEAAAJRQQAAAlGBAAACUcEAAAJSAQAAAlJBAAACUoEAAAJSwQAAA0HB18AAAAAAQAAAEAAAAAECklua1BvaW50VjECA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0IBWAAAAAKSW5rUG9pbnRWMQQAAAABWAFZDlByZXNzdXJlRmFjdG9yCVRpbWVTdGFtcAAAAAAGBgsQAgAAAOylcALc0qk/IKwyIIcAcz8AAAA/AAAAAAAAAAABYQAAAGAAAADspXAC3NKpPyBEk7WIOXc/AAAAP6EAAAAAAAAAAWIAAABgAAAA7KVwAtzSqT8gdFTgi6t/PwAAAD+xAAAAAAAAAAFjAAAAYAAAAOylcALc0qk/EIbaukbygT8AAAA/sQAAAAAAAAABZAAAAGAAAADspXAC3NKpPyDSioXHDoQ/AAAAP8AAAAAAAAAAAWUAAABgAAAA7KVwAtzSqT8gtpvlSWSKPwAAAD/AAAAAAAAAAAFmAAAAYAAAAOylcALc0qk/IE78ekudjj8AAAA/0AAAAAAAAAABZwAAAGAAAADspXAC3NKpPxBzLogma5E/AAAAP9AAAAAAAAAAAWgAAABgAAAA7KVwAtzSqT8Y5Ta455WUPwAAAD/gAAAAAAAAAAFpAAAAYAAAAOylcALc0qk/GFc/6KjAlz8AAAA/4AAAAAAAAAABagAAAGAAAADspXAC3NKpPyCj77Ip3Zk/AAAAP+8AAAAAAAAAAWsAAABgAAAA7KVwAtzSqT8gFfji6gedPwAAAD/vAAAAAAAAAAFsAAAAYAAAAOylcALc0qk/IGGorWsknz8AAAA//wAAAAAAAAABbQAAAGAAAADspXAC3NKpP5B8hKG2rqE/AAAAP/8AAAAAAAAAAW4AAABgAAAA7KVwAtzSqT+UtYg5F0SjPwAAAD8OAQAAAAAAAAFvAAAAYAAAAOylcALc0qk/lO6M0XfZpD8AAAA/DgEAAAAAAAABcAAAAGAAAADspXAC3NKpP5QnkWnYbqY/AAAAPx4BAAAAAAAAAXEAAABgAAAA7KVwAtzSqT+YYJUBOQSoPwAAAD8eAQAAAAAAAAFyAAAAYAAAAOylcALc0qk/nIbtZnkSqT8AAAA/LgEAAAAAAAABcwAAAGAAAADspXAC3NKpP5y/8f7Zp6o/AAAAPy4BAAAAAAAAAXQAAABgAAAA7KVwAtzSqT+c+PWWOj2sPwAAAD89AQAAAAAAAAF1AAAAYAAAAOylcALc0qk/nB5O/HpLrT8AAAA/PQEAAAAAAAABdgAAAGAAAADspXAC3NKpP6BEpmG7Wa4/AAAAP00BAAAAAAAAAXcAAABgAAAA7KVwAtzSqT+gav7G+2evPwAAAD9NAQAAAAAAAAF4AAAAYAAAAOiMIVETo6o/UEgrFh47sD8AAAA/XQEAAAAAAAABeQAAAGAAAADojCFRE6OqP1Jb10g+wrA/AAAAP10BAAAAAAAAAXoAAABgAAAA6IwhUROjqj9QboN7XkmxPwAAAD9sAQAAAAAAAAF7AAAAYAAAAOiMIVETo6o/UoEvrn7QsT8AAAA/bAEAAAAAAAABfAAAAGAAAABoAHr4LgurP1KBL65+0LE/AAAAP3wBAAAAAAAAAX0AAABgAAAAaAB6+C4Lqz/SioXHDhSyPwAAAD+LAQAAAAAAAAF+AAAAYAAAAOhz0p9Kc6s/0oqFxw4Usj8AAAA/ugEAAAAAAAABfwAAAGAAAABkztuVnausP1KU2+CeV7I/AAAAP8oBAAAAAAAAAYAAAABgAAAA2PZGKV+Erz9Sp4cTv96yPwAAAD/KAQAAAAAAAAGBAAAAYAAAAGhJBTKeYrE/VLozRt9lsz8AAAA/ygEAAAAAAAABggAAAGAAAACgxGtKNp+zP1S6M0bfZbM/AAAAP9oBAAAAAAAAAYMAAABgAAAAGgYmj8CntT9UujNG32WzPwAAAD/pAQAAAAAAAAGEAAAAYAAAAFKBjKdY5Lc/VLozRt9lsz8AAAA/6QEAAAAAAAABhQAAAGAAAACM/PK/8CC6P1KU2+CeV7I/AAAAP/kBAAAAAAAAAYYAAABgAAAAhspUXV/Buz9QboN7XkmxPwAAAD/5AQAAAAAAAAGHAAAAYAAAAAIlXlOy+bw/UlvXSD7CsD8AAAA/CAIAAAAAAAABiAAAAGAAAAC+Rbt19/29P6Bq/sb7Z68/AAAAPwgCAAAAAAAAAYkAAABgAAAA/PK/8CCavj+gRKZhu1muPwAAAD8YAgAAAAAAAAGKAAAAYAAAAPrZcD9Yar8/oAuiyVrErD8AAAA/GAIAAAAAAAABiwAAAGAAAAB4Tcnmc9K/P5z49ZY6Paw/AAAAPygCAAAAAAAAAYwAAABgAAAAe+AQx0cdwD+c0p0x+i6rPwAAAD8oAgAAAAAAAAGNAAAAYAAAABo3k4Rca8A/nNKdMfouqz8AAAA/NwIAAAAAAAABjgAAAGAAAAC5jRVCcbnAP5zSnTH6Lqs/AAAAPzcCAAAAAAAAAY8AAABgAAAAOQFu6YwhwT+YrEXMuSCqPwAAAD9HAgAAAAAAAAGQAAAAYAAAALd0xpCoicE/mJmZmZmZqT8AAAA/RwIAAAAAAAABkQAAAGAAAADVPqH12D/CP5iZmZmZmak/AAAAP1cCAAAAAAAAAZIAAABgAAAA8gh8Wgn2wj+YmZmZmZmpPwAAAD9XAgAAAAAAAAGTAAAAYAAAADC2gNUyksM/mJmZmZmZqT8AAAA/ZgIAAAAAAAABlAAAAGAAAABOgFs6Y0jEP5iZmZmZmak/AAAAP2YCAAAAAAAAAZUAAABgAAAAS2cMiZoYxT+YmZmZmZmpPwAAAD+cAgAAAAAAAAGWAAAAYAAAAGkx5+3KzsU/nIbtZnkSqT8AAAA/nAIAAAAAAAABlwAAAGAAAACH+8FS+4TGP5yG7WZ5Eqk/AAAAP6sCAAAAAAAAAZgAAABgAAAAheJyoTJVxz+Yc0E0WYuoPwAAAD+rAgAAAAAAAAGZAAAAYAAAAIHJI/BpJcg/mHNBNFmLqD8AAAA/uwIAAAAAAAABmgAAAGAAAABfzaooqA/JP5hglQE5BKg/AAAAP7sCAAAAAAAAAZsAAABgAAAAXbRbd9/fyT+YTenOGH2nPwAAAD/LAgAAAAAAAAGcAAAAYAAAABfVuJkk5Mo/mDo9nPj1pj8AAAA/ywIAAAAAAAABnQAAAGAAAAD32D/SYs7LP5gU5Ta456U/AAAAP9oCAAAAAAAAAZ4AAABgAAAA09zGCqG4zD+YATkEmGClPwAAAD/aAgAAAAAAAAGfAAAAYAAAALHgTUPfos0/lO6M0XfZpD8AAAA/6gIAAAAAAAABoAAAAGAAAACtx/6RFnPOP5TujNF32aQ/AAAAP+oCAAAAAAAAAaEAAABgAAAAi8uFylRdzz+U7ozRd9mkPwAAAD/6AgAAAAAAAAGiAAAAYAAAACR2cfbMMNA/lNvgnldSpD8AAAA/+gIAAAAAAAABowAAAGAAAADyFIv88r/QP5Tb4J5XUqQ/AAAAPwkDAAAAAAAAAaQAAABgAAAAntB67B9p0T+U2+CeV1KkPwAAAD8JAwAAAAAAAAGlAAAAYAAAANx9f2dJBdI/lO6M0XfZpD8AAAA/GQMAAAAAAAABpgAAAGAAAAAcK4TicqHSP5gBOQSYYKU/AAAAPxkDAAAAAAAAAacAAABgAAAAOvVeR6NX0z+YATkEmGClPwAAAD8oAwAAAAAAAAGoAAAAYAAAAFa/OazTDdQ/mBTlNrjnpT8AAAA/KAMAAAAAAAABqQAAAGAAAACUbD4n/anUP5QnkWnYbqY/AAAAPzgDAAAAAAAAAaoAAABgAAAA8vxsuB8s1T+UJ5Fp2G6mPwAAAD9IAwAAAAAAAAGrAAAAYAAAAFKNm0lCrtU/lCeRadhupj8AAAA/SAMAAAAAAAABrAAAAGAAAADQAPTwXRbWP5g6PZz49aY/AAAAP0gDAAAAAAAAAa0AAABgAAAA3mVhI3Zx1j+YOj2c+PWmPwAAAD9XAwAAAAAAAAGuAAAAYAAAAA6u+GuHstY/mDo9nPj1pj8AAAA/VwMAAAAAAAABrwAAAGAAAABe2bnKkdnWP5g6PZz49aY/AAAAP2cDAAAAAAAAAbAAAABgAAAArgR7KZwA1z+YOj2c+PWmPwAAAD93AwAAAAAAAAGxAAAAYAAAAP4vPIimJ9c/mDo9nPj1pj8AAAA/dwMAAAAAAAABsgAAAGAAAABMW/3msE7XP5g6PZz49aY/AAAAP4YDAAAAAAAAAbMAAABgAAAAnIa+Rbt11z+YOj2c+PWmPwAAAD+GAwAAAAAAAAG0AAAAYAAAAOyxf6TFnNc/mBTlNrjnpT8AAAA/lgMAAAAAAAABtQAAAGAAAACq6yt409DXP5gBOQSYYKU/AAAAP5YDAAAAAAAAAbYAAABgAAAAaiXYS+EE2D+YATkEmGClPwAAAD+lAwAAAAAAAAG3AAAAYAAAACpfhB/vONg/lO6M0XfZpD8AAAA/pQMAAAAAAAABuAAAAGAAAAB4ikV++V/YP5Tb4J5XUqQ/AAAAP7UDAAAAAAAAAbkAAABgAAAAyLUG3QOH2D+U2+CeV1KkPwAAAD+1AwAAAAAAAAG6AAAAYAAAABjhxzsOrtg/lNvgnldSpD8AAAA/xQMAAAAAAAABuwAAAGAAAAD4/Z0lFcjYP5TINGw3y6M/AAAAP8UDAAAAAAAAAbwAAABgAAAAtjdK+SL82D+UyDRsN8ujPwAAAD/UAwAAAAAAAAG9AAAAYAAAAAZjC1gtI9k/lMg0bDfLoz8AAAA/1AMAAAAAAAABvgAAAGAAAADmf+FBND3ZP5TINGw3y6M/AAAAP+QDAAAAAAAAAb8AAABgAAAAVo7MtjdK2T+UyDRsN8ujPwAAAD/kAwAAAAAAAAHAAAAAYAAAAMactys7V9k/lMg0bDfLoz8AAAA/9AMAAAAAAAABwQAAAGAAAAA2q6KgPmTZP5TINGw3y6M/AAAAPyIEAAAAAAAAAcIAAABgAAAAFMh4ikV+2T+UyDRsN8ujPwAAAD8iBAAAAAAAAAHDAAAAYAAAAGTzOelPpdk/lMg0bDfLoz8AAAA/MgQAAAAAAAABxAAAAGAAAAC0HvtHWszZP5TINGw3y6M/AAAAPzIEAAAAAAAAAcUAAABgAAAAdFinG2gA2j+UyDRsN8ujPwAAAD9CBAAAAAAAAAHGAAAAYAAAAMKDaHpyJ9o/lNvgnldSpD8AAAA/QgQAAAAAAAABxwAAAGAAAAASrynZfE7aP5Tb4J5XUqQ/AAAAP1EEAAAAAAAAAcgAAABgAAAAYNrqN4d12j+U2+CeV1KkPwAAAD9RBAAAAAAAAAHJAAAAYAAAACAUlwuVqdo/lNvgnldSpD8AAAA/YQQAAAAAAAABygAAAGAAAABQXC5UpuraP5Tb4J5XUqQ/AAAAP2EEAAAAAAAAAcsAAABgAAAA0M+G+8FS2z+U2+CeV1KkPwAAAD9xBAAAAAAAAAHMAAAAYAAAAG4mCbnWoNs/lNvgnldSpD8AAAA/cQQAAAAAAAABzQAAAGAAAADsmWFg8gjcP5Tb4J5XUqQ/AAAAP4AEAAAAAAAAAc4AAABgAAAA2hulfBF+3D+U2+CeV1KkPwAAAD+ABAAAAAAAAAHPAAAAYAAAAOqAEq8p2dw/lNvgnldSpD8AAAA/kAQAAAAAAAAB0AAAAGAAAABo9GpWRUHdP5Tb4J5XUqQ/AAAAP58EAAAAAAAAAdEAAABgAAAACEvtE1qP3T+U2+CeV1KkPwAAAD+uBAAAAAAAAAHSAAAAYAAAABawWkZy6t0/lNvgnldSpD8AAAA/vgQAAAAAAAAB0wAAAGAAAAC0Bt0DhzjeP5TINGw3y6M/AAAAP74EAAAAAAAAAdQAAABgAAAAVF1fwZuG3j+QotwG97yiPwAAAD/OBAAAAAAAAAHVAAAAYAAAABSXC5Wput4/kKLcBve8oj8AAAA/zgQAAAAAAAAB1gAAAGAAAABiwszzs+HeP5B8hKG2rqE/AAAAP90EAAAAAAAAAdcAAABgAAAAQt+i3br73j+QadhuliehPwAAAD/dBAAAAAAAAAHYAAAAYAAAACL8eMfBFd8/kGnYbpYnoT8AAAA/7QQAAAAAAAAB2QAAAGAAAAACGU+xyC/fP5Bp2G6WJ6E/AAAAP+0EAAAAAAAAAdoAAABgAAAA4jUlm89J3z+QadhuliehPwAAAD/9BAAAAAAAAAHbAAAAYAAAAFJEEBDTVt8/kGnYbpYnoT8AAAA//QQAAAAAAAAB3AAAAGAAAAAyYeb52XDfP5Bp2G6WJ6E/AAAAPwwFAAAAAAAAAd0AAABgAAAAgoynWOSX3z+QadhuliehPwAAAD8MBQAAAAAAAAHeAAAAYAAAAGCpfULrsd8/kGnYbpYnoT8AAAA/HAUAAAAAAAAB3wAAAGAAAACw1D6h9djfP5Bp2G6WJ6E/AAAAPxwFAAAAAAAAAeAAAABgAAAAAAAAAAAA4D+QadhuliehPwAAAD8rBQAAAAAAAAHhAAAAYAAAABekS6SIIOA/lFYsPHagoD8AAAA/KwUAAAAAAAAB4gAAAGAAAACfVoK9FE7gP5RWLDx2oKA/AAAAPzsFAAAAAAAAAeMAAABgAAAA7oFDHB914D+QQ4AJVhmgPwAAAD87BQAAAAAAAAHkAAAAYAAAAOVCZaqur+A/IGGorWsknz8AAAA/SwUAAAAAAAAB5QAAAGAAAAD95rBON9DgPxjvn32q+Zs/AAAAP0sFAAAAAAAAAeYAAABgAAAATBJyrUH34D8YyUcYauuaPwAAAD9aBQAAAAAAAAHnAAAAYAAAAGW2vVHKF+E/GH2XTenOmD8AAAA/WgUAAAAAAAAB6AAAAGAAAABE05M70THhPxhXP+iowJc/AAAAP2oFAAAAAAAAAekAAABgAAAAfFoJ9lI44T8YVz/oqMCXPwAAAD9qBQAAAAAAAAHqAAAAYAAAAOto9GpWReE/GDHngmiylj8AAAA/egUAAAAAAAAB6wAAAGAAAAAk8Gkl2EvhPxgx54JospY/AAAAP4kFAAAAAAAAAewAAABgAAAAW3ff31lS4T8YMeeCaLKWPwAAAD+ZBQAAAAAAAAHtAAAAYAAAAMuFylRdX+E/GDHngmiylj8AAAA/mQUAAAAAAAAB7gAAAGAAAAA7lLXJYGzhPxgx54JospY/AAAAP7gFAAAAAAAAAe8AAABgAAAAcxsrhOJy4T8YMeeCaLKWPwAAAD+4BQAAAAAAAAHwAAAAYAAAAOMpFvnlf+E/GDHngmiylj8AAAA/uAUAAAAAAAAB8QAAAGAAAAAasYuzZ4bhPxhXP+iowJc/AAAAP8gFAAAAAAAAAfIAAABgAAAAUzgBbumM4T8YfZdN6c6YPwAAAD/IBQAAAAAAAAHzAAAAYAAAAIq/dihrk+E/GH2XTenOmD8AAAA/5wUAAAAAAAAB9AAAAGAAAADDRuzi7JnhPxh9l03pzpg/AAAAP/cFAAAAAAAAAfUAAABgAAAA+s1hnW6g4T8YfZdN6c6YPwAAAD/3BQAAAAAAAAH2AAAAYAAAADNV11fwpuE/GH2XTenOmD8AAAA/BgYAAAAAAAAB9wAAAGAAAABq3EwScq3hPxh9l03pzpg/AAAAPxYGAAAAAAAAAfgAAABgAAAA2uo3h3W64T8YfZdN6c6YPwAAAD8lBgAAAAAAAAH5AAAAYAAAAIKAmLb6zeE/GH2XTenOmD8AAAA/JQYAAAAAAAAB+gAAAGAAAAApFvnlf+HhPxh9l03pzpg/AAAAPzUGAAAAAAAAAfsAAABgAAAAmSTkWoPu4T8YfZdN6c6YPwAAAD81BgAAAAAAAAH8AAAAYAAAAHlBukSKCOI/GH2XTenOmD8AAAA/RQYAAAAAAAAB/QAAAGAAAAAh1xp0DxziPxh9l03pzpg/AAAAP0UGAAAAAAAAAf4AAABgAAAAWF6QLpEi4j8YfZdN6c6YPwAAAD9UBgAAAAAAAAH/AAAAYAAAAMhse6OUL+I/GH2XTenOmD8AAAA/VAYAAAAAAAABAAEAAGAAAACR5QXpEiniPxjJRxhq65o/AAAAP+gGAAAAAAAAAQEBAABgAAAAWF6QLpEi4j8YyUcYauuaPwAAAD/4BgAAAAAAAAECAQAAYAAAALHIL/8LD+I/IBX44uoHnT8AAAA/+AYAAAAAAAABAwEAAGAAAACZJORag+7hPyA7UEgrFp4/AAAAP/gGAAAAAAAAAQQBAABgAAAAEnKtQffA4T+QQ4AJVhmgPwAAAD8HBwAAAAAAAAEFAQAAYAAAAMJS+4TWY98/VLozRt9lsz8AAAA/AAAAAAAAAAABBgEAAGAAAADCUvuE1mPfP1KnhxO/3rI/AAAAPwAAAAAAAAAAAQcBAABgAAAAwlL7hNZj3z/UnTH6LpuyPwAAAD8QAAAAAAAAAAEIAQAAYAAAAMJS+4TWY98/UpTb4J5Xsj8AAAA/HwAAAAAAAAABCQEAAGAAAABSRBAQ01bfP9KKhccOFLI/AAAAPx8AAAAAAAAAAQoBAABgAAAA4jUlm89J3z9SgS+uftCxPwAAAD8vAAAAAAAAAAELAQAAYAAAALLtjVK+CN8/0nfZlO6MsT8AAAA/LwAAAAAAAAABDAEAAGAAAABiwszzs+HeP1Bug3teSbE/AAAAPz8AAAAAAAAAAQ0BAABgAAAAxGtKNp+T3j9SW9dIPsKwPwAAAD8/AAAAAAAAAAEOAQAAYAAAALQG3QOHON4/UEgrFh47sD8AAAA/TgAAAAAAAAABDwEAAGAAAACGvkW7dffdP6Bq/sb7Z68/AAAAP04AAAAAAAAAARABAABgAAAAdlnYiF2c3T+gRKZhu1muPwAAAD9eAAAAAAAAAAERAQAAYAAAAGj0alZFQd0/nB5O/HpLrT8AAAA/XgAAAAAAAAABEgEAAGAAAADKneiYMPPcP5z49ZY6Paw/AAAAP24AAAAAAAAAARMBAABgAAAAujh7ZhiY3D+c0p0x+i6rPwAAAD9uAAAAAAAAAAEUAQAAYAAAAKzTDTQAPdw/mJmZmZmZqT8AAAA/fQAAAAAAAAABFQEAAGAAAAAuYLWM5NTbP5hN6c4Yfac/AAAAP30AAAAAAAAAARYBAABgAAAAHvtHWsx52z+YFOU2uOelPwAAAD+NAAAAAAAAAAEXAQAAYAAAAKCH77KwEds/lNvgnldSpD8AAAA/nAAAAAAAAAABGAEAAGAAAAAgFJcLlanaP5SPMNTWNaI/AAAAP5wAAAAAAAAAARkBAABgAAAAoqA+ZHlB2j+UViw8dqCgPwAAAD+sAAAAAAAAAAEaAQAAYAAAAHRYpxtoANo/kEOACVYZoD8AAAA/rAAAAAAAAAABGwEAAGAAAABk8znpT6XZPyA7UEgrFp4/AAAAP6wAAAAAAAAAARwBAABgAAAAxpy3KztX2T8gO1BIKxaePwAAAD+8AAAAAAAAAAEdAQAAYAAAAJZUIOMpFtk/IBX44uoHnT8AAAA/vAAAAAAAAAABHgEAAGAAAAD4/Z0lFcjYPxjvn32q+Zs/AAAAP8sAAAAAAAAAAR8BAABgAAAAyLUG3QOH2D8Y7599qvmbPwAAAD/LAAAAAAAAAAEgAQAAYAAAALpQmarrK9g/GMlHGGrrmj8AAAA/2wAAAAAAAAABIQEAAGAAAACq6yt409DXPxjJRxhq65o/AAAAP9sAAAAAAAAAASIBAABgAAAADJWpur6C1z8YyUcYauuaPwAAAD/rAAAAAAAAAAEjAQAAYAAAAGw+J/2pNNc/GMlHGGrrmj8AAAA/6wAAAAAAAAABJAEAAGAAAABe2bnKkdnWPxjJRxhq65o/AAAAP/oAAAAAAAAAASUBAABgAAAATnRMmHl+1j8YyUcYauuaPwAAAD8KAQAAAAAAAAEmAQAAYAAAALAdytpkMNY/GMlHGGrrmj8AAAA/CgEAAAAAAAABJwEAAGAAAAAwqnEzScjVPxjJRxhq65o/AAAAPxkBAAAAAAAAASgBAABgAAAAsjYZjC1g1T8YyUcYauuaPwAAAD8ZAQAAAAAAAAEpAQAAYAAAAFSm6voK3tQ/GMlHGGrrmj8AAAA/KQEAAAAAAAABKgEAAGAAAABmJKfe62jUPxjJRxhq65o/AAAAPykBAAAAAAAAASsBAABgAAAA6LBON9AA1D8YyUcYauuaPwAAAD85AQAAAAAAAAEsAQAAYAAAAGg99o+0mNM/IKPvsindmT8AAAA/OQEAAAAAAAABLQEAAGAAAAAKrcf+kRbTPyCj77Ip3Zk/AAAAP0gBAAAAAAAAAS4BAABgAAAArByZbW+U0j8go++yKd2ZPwAAAD9IAQAAAAAAAAEvAQAAYAAAACypQMZTLNI/IKPvsindmT8AAAA/WAEAAAAAAAABMAEAAGAAAACuNegeOMTRPyCj77Ip3Zk/AAAAP1gBAAAAAAAAATEBAABgAAAA4JbOGBI10T8go++yKd2ZPwAAAD9oAQAAAAAAAAEyAQAAYAAAAGIjdnH2zNA/IKPvsindmT8AAAA/aAEAAAAAAAABMwEAAGAAAAACk0fg00rQPxjJRxhq65o/AAAAP3cBAAAAAAAAATQBAABgAAAA6Vu0W3ffzz8gFfji6gedPwAAAD93AQAAAAAAAAE1AQAAYAAAAKuur+BNQ88/IDtQSCsWnj8AAAA/hwEAAAAAAAABNgEAAGAAAABtAatlJKfOP5BDgAlWGaA/AAAAP4cBAAAAAAAAATcBAABgAAAAL1Sm6voKzj+QadhuliehPwAAAD+WAQAAAAAAAAE4AQAAYAAAAPGmoW/Rbs0/kHyEobauoT8AAAA/lgEAAAAAAAABOQEAAGAAAABzM0nItQbNP5Ci3Ab3vKI/AAAAP6YBAAAAAAAAAToBAABgAAAA09zGCqG4zD+UyDRsN8ujPwAAAD+mAQAAAAAAAAE7AQAAYAAAADWGRE2Masw/mAE5BJhgpT8AAAA/tgEAAAAAAAABPAEAAGAAAACVL8KPdxzMP5QnkWnYbqY/AAAAP7YBAAAAAAAAAT0BAABgAAAANZ+T/lSayz+YYJUBOQSoPwAAAD/FAQAAAAAAAAE+AQAAYAAAAJdIEUFATMs/nIbtZnkSqT8AAAA/xQEAAAAAAAABPwEAAGAAAAAX1biZJOTKP5y/8f7Zp6o/AAAAP+4BAAAAAAAAAUABAABgAAAAWZsMxhawyj+c0p0x+i6rPwAAAD/uAQAAAAAAAAFBAQAAYAAAAJlhYPIIfMo/oAuiyVrErD8AAAA//gEAAAAAAAABQgEAAGAAAAD7Ct409C3KP5wx+i6b0q0/AAAAP/4BAAAAAAAAAUMBAABgAAAAO9ExYeb5yT+gRKZhu1muPwAAAD8NAgAAAAAAAAFEAQAAYAAAAF20W3ff38k/oH2q+Rvvrz8AAAA/DQIAAAAAAAABRQEAAGAAAACdeq+j0avJP6B9qvkb768/AAAAPx0CAAAAAAAAAUYBAABgAAAAnXqvo9GryT/QUYEvrn6wPwAAAD8sAgAAAAAAAAFHAQAAYAAAAL1d2bnKkck/UlvXSD7CsD8AAAA/LAIAAAAAAAABSAEAAGAAAADdQAPQw3fJP9JkLWLOBbE/AAAAPywCAAAAAAAAAUkBAABgAAAA3UAD0MN3yT/Sd9mU7oyxPwAAAD88AgAAAAAAAAFKAQAAYAAAAN1AA9DDd8k/UoEvrn7QsT8AAAA/PAIAAAAAAAABSwEAAGAAAADdQAPQw3fJP9KKhccOFLI/AAAAP0wCAAAAAAAAAUwBAABgAAAA3UAD0MN3yT/UnTH6LpuyPwAAAD9bAgAAAAAAAAFNAQAAYAAAAL1d2bnKkck/VLozRt9lsz8AAAA/WwIAAAAAAAABTgEAAGAAAABdtFt339/JP9TWNZKPMLQ/AAAAP2sCAAAAAAAAAU8BAABgAAAA+wreNPQtyj/W/I33zz61PwAAAD9rAgAAAAAAAAFQAQAAYAAAAHl+NtwPlso/1jWSjzDUtj8AAAA/ewIAAAAAAAABUQEAAGAAAAD38Y6DK/7KP9hb6vRw4rc/AAAAP3sCAAAAAAAAAVIBAABgAAAA99g/0mLOyz9Yi5hzQTS5PwAAAD+KAgAAAAAAAAFTAQAAYAAAADWGRE2Masw/3LpG8hGGuj8AAAA/igIAAAAAAAABVAEAAGAAAABTUB+yvCDNP9rgnldSlLs/AAAAP5oCAAAAAAAAAVUBAABgAAAAj/0jLea8zT/cBve8kqK8PwAAAD+aAgAAAAAAAAFWAQAAYAAAAO+NUr4IP84/3ixPItOwvT8AAAA/qQIAAAAAAAABVwEAAGAAAACN5NR7HY3OP142pTtj9L0/AAAAP6kCAAAAAAAAAVgBAABgAAAAKztXOTLbzj/eP/tU8ze+PwAAAD+5AgAAAAAAAAFZAQAAYAAAAIvLhcpUXc8/4FKnhxO/vj8AAAA/uQIAAAAAAAABWgEAAGAAAADHeIpFfvnPP15c/aCjAr8/AAAAP8kCAAAAAAAAAVsBAABgAAAAlIRca9A90D9gb6nTw4m/PwAAAD/JAgAAAAAAAAFcAQAAYAAAAKLpyZ3omNA/3nj/7FPNvz8AAAA/2AIAAAAAAAABXQEAAGAAAACQaw26Bw7RP954/+xTzb8/AAAAP9gCAAAAAAAAAV4BAABgAAAAfu1Q1iaD0T8wwSoDcgjAPwAAAD/oAgAAAAAAAAFfAQAAYAAAAGxvlPJF+NE/MMEqA3IIwD8AAAA/6AIAAAAAAAABYAEAAGAAAACsHJltb5TSPzDBKgNyCMA/AAAAP/gCAAAAAAAAAWEBAABgAAAAeruyc5Uj0z8wwSoDcgjAPwAAAD8HAwAAAAAAAAFiAQAAYAAAALhot+6+v9M/3nj/7FPNvz8AAAA/BwMAAAAAAAABYwEAAGAAAABmJKfe62jUP2BvqdPDib8/AAAAPwcDAAAAAAAAAWQBAABgAAAAFOCWzhgS1T9gb6nTw4m/PwAAAD8XAwAAAAAAAAFlAQAAYAAAAMCbhr5Fu9U/YG+p08OJvz8AAAA/FwMAAAAAAAABZgEAAGAAAADeZWEjdnHWP2BvqdPDib8/AAAAPyYDAAAAAAAAAWcBAABgAAAAPvaPtJjz1j9gb6nTw4m/PwAAAD8mAwAAAAAAAAFoAQAAYAAAAAyVqbq+gtc/YG+p08OJvz8AAAA/NgMAAAAAAAABaQEAAGAAAACKCAJi2urXP2BvqdPDib8/AAAAPzYDAAAAAAAAAWoBAABgAAAAeIpFfvlf2D9gb6nTw4m/PwAAAD9GAwAAAAAAAAFrAQAAYAAAABjhxzsOrtg/YG+p08OJvz8AAAA/VQMAAAAAAAABbAEAAGAAAACWVCDjKRbZP2BvqdPDib8/AAAAP1UDAAAAAAAAAW0BAABgAAAAxpy3KztX2T9gb6nTw4m/PwAAAD9VAwAAAAAAAAFuAQAAYAAAAEQQENNWv9k/YG+p08OJvz8AAAA/ZQMAAAAAAAABbwEAAGAAAADiZpKQaw3aP2BvqdPDib8/AAAAP2UDAAAAAAAAAXABAABgAAAA0OjVrIqC2j9gb6nTw4m/PwAAAD91AwAAAAAAAAFxAQAAYAAAAFBcLlSm6to/Xlz9oKMCvz8AAAA/hAMAAAAAAAABcgEAAGAAAAA+3nFwxV/bP142pTtj9L0/AAAAP4QDAAAAAAAAAXMBAABgAAAAvlHKF+HH2z/eLE8i07C9PwAAAD+EAwAAAAAAAAF0AQAAYAAAADzFIr/8L9w/XBBN1iLmvD8AAAA/lAMAAAAAAAABdQEAAGAAAAAKZDzFIr/cP9zzSopyG7w/AAAAP6MDAAAAAAAAAXYBAABgAAAAiNeUbD4n3T/a4J5XUpS7PwAAAD+jAwAAAAAAAAF3AQAAYAAAAHZZ2IhdnN0/2s3yJDINuz8AAAA/swMAAAAAAAABeAEAAGAAAAD2zDAweQTeP1qx8NiBQro/AAAAP7MDAAAAAAAAAXkBAABgAAAABDKeYpFf3j9YnkSmYbu5PwAAAD/DAwAAAAAAAAF6AQAAYAAAAKSIICCmrd4/2IFCWrHwuD8AAAA/wwMAAAAAAAABewEAAGAAAADys+F+sNTeP9hulieRabg/AAAAP9IDAAAAAAAAAXwBAABgAAAA0tC3aLfu3j9YZUAOASa4PwAAAD/SAwAAAAAAAAF9AQAAYAAAACL8eMfBFd8/2Fvq9HDitz8AAAA/4gMAAAAAAAABfgEAAGAAAAAi/HjHwRXfP1hSlNvgnrc/AAAAP+IDAAAAAAAAAX8BAABgAAAAkgpkPMUi3z9YP+iowBe3PwAAAD/yAwAAAAAAAAGAAQAAYAAAAAIZT7HIL98/WD/oqMAXtz8AAAA//AMAAAAAAAABgQEAAGAAAAACGU+xyC/fP1YsPHagkLY/AAAAPwsEAAAAAAAAAYIBAABgAAAAcic6Jsw83z9WLDx2oJC2PwAAAD8LBAAAAAAAAAGDAQAAYAAAAHInOibMPN8/1iLmXBBNtj8AAAA/GwQAAAAAAAABhAEAAGAAAADiNSWbz0nfP9YPOirwxbU/AAAAPxsEAAAAAAAAAYUBAABgAAAA4jUlm89J3z9UBuQQYIK1PwAAAD8qBAAAAAAAAAGGAQAAYAAAAOI1JZvPSd8/1vyN988+tT8AAAA/KgQAAAAAAAABhwEAAGAAAADiNSWbz0nfP1bgi6sfdLQ/AAAAPzoEAAAAAAAAAYgBAABgAAAA4jUlm89J3z9Uzd94/+yzPwAAAD86BAAAAAAAAAGJAQAAYAAAAOI1JZvPSd8/VLozRt9lsz8AAAA/SgQAAAAAAAABigEAAGAAAADiNSWbz0nfP9Kw3SxPIrM/AAAAP0oEAAAAAAAAAYsBAABgAAAA4jUlm89J3z9SlNvgnleyPwAAAD9ZBAAAAAAAAAGMAQAAYAAAAHInOibMPN8/UoEvrn7QsT8AAAA/WQQAAAAAAAABjQEAAGAAAAACGU+xyC/fP9J32ZTujLE/AAAAP2kEAAAAAAAAAY4BAABgAAAAAhlPscgv3z9QboN7XkmxPwAAAD9pBAAAAAAAAAGPAQAAYAAAAJIKZDzFIt8/UG6De15JsT8AAAA/eQQAAAAAAAABkAEAAGAAAAAi/HjHwRXfP1Bug3teSbE/AAAAP7cEAAAAAAAAAZEBAABgAAAAsu2NUr4I3z9QboN7XkmxPwAAAD/HBAAAAAAAAAGSAQAAYAAAAGLCzPOz4d4/0mQtYs4FsT8AAAA/xwQAAAAAAAABkwEAAGAAAAA0ejWroqDeP9BRgS+ufrA/AAAAP9YEAAAAAAAAAZQBAABgAAAA5E50TJh53j9QSCsWHjuwPwAAAD/WBAAAAAAAAAGVAQAAYAAAAET48Y6DK94/oGr+xvtnrz8AAAA/5gQAAAAAAAABlgEAAGAAAACmoW/Rbt3dP5wx+i6b0q0/AAAAP+YEAAAAAAAAAZcBAABgAAAA5mfD/WCp3T+gC6LJWsSsPwAAAD/2BAAAAAAAAAGYAQAAYAAAAJg8Ap9Wgt0/nPj1ljo9rD8AAAA/BQUAAAAAAAABmQEAAGAAAAC4Hyy1T2jdP5z49ZY6Paw/AAAAPwUFAAAAAAAAAZoBAABgAAAASBFBQExb3T+c+PWWOj2sPwAAAD9TBQAAAAAAAAGbAQAAYAAAANgCVstITt0/nPj1ljo9rD8AAAA/YwUAAAAAAAABnAEAAGAAAAAYyan3OhrdP5z49ZY6Paw/AAAAP3MFAAAAAAAAAZ0BAABgAAAAWo/9Iy3m3D+c+PWWOj2sPwAAAD9zBQAAAAAAAAGeAQAAYAAAAA7fZWEjdtE/xtUPOirw1T8AAAA/AAAAAAAAAAABnwEAAGAAAADu+ztLKpDRP8bVDzoq8NU/AAAAP2kBAAAAAAAAAaABAABgAAAAPif9qTS30T/G1Q86KvDVPwAAAD9pAQAAAAAAAAGhAQAAYAAAAGxvlPJF+NE/htq6RvIR1j8AAAA/eAEAAAAAAAABogEAAGAAAAB81AElXlPSP4baukbyEdY/AAAAP3gBAAAAAAAAAaMBAABgAAAAKpDxFIv80j9G32VTujPWPwAAAD+IAQAAAAAAAAGkAQAAYAAAAPguCxuxi9M/BuQQYIJV1j8AAAA/iAEAAAAAAAABpQEAAGAAAADosE430ADUPwbkEGCCVdY/AAAAP5gBAAAAAAAAAaYBAABgAAAAtk9oPfaP1D8G5BBgglXWPwAAAD+YAQAAAAAAAAGnAQAAYAAAAMS01W8O69Q/BuQQYIJV1j8AAAA/pwEAAAAAAAABqAEAAGAAAABCKC4XKlPVP2ZmZmZmZtY/AAAAP6cBAAAAAAAAAakBAABgAAAAwJuGvkW71T9mZmZmZmbWPwAAAD+3AQAAAAAAAAGqAQAAYAAAANAA9PBdFtY/ZmZmZmZm1j8AAAA/twEAAAAAAAABqwEAAGAAAAD+SIs5b1fWP2ZmZmZmZtY/AAAAP8YBAAAAAAAAAawBAABgAAAAfrzj4Iq/1j9mZmZmZmbWPwAAAD/GAQAAAAAAAAGtAQAAYAAAAB4TZp6fDdc/ZmZmZmZm1j8AAAA/1gEAAAAAAAABrgEAAGAAAAC8aehbtFvXP2ZmZmZmZtY/AAAAP9YBAAAAAAAAAa8BAABgAAAAqusreNPQ1z9mZmZmZmbWPwAAAD/mAQAAAAAAAAGwAQAAYAAAACpfhB/vONg/ZmZmZmZm1j8AAAA/5gEAAAAAAAABsQEAAGAAAAAY4cc7Dq7YP2ZmZmZmZtY/AAAAP/UBAAAAAAAAAbIBAABgAAAAllQg4ykW2T9mZmZmZmbWPwAAAD/1AQAAAAAAAAGzAQAAYAAAAGTzOelPpdk/ZmZmZmZm1j8AAAA/BQIAAAAAAAABtAEAAGAAAAAgFJcLlanaP2ZmZmZmZtY/AAAAPxUCAAAAAAAAAbUBAABgAAAA8LKwEbs42z9mZmZmZmbWPwAAAD8VAgAAAAAAAAG2AQAAYAAAAL5Ryhfhx9s/ZmZmZmZm1j8AAAA/JAIAAAAAAAABtwEAAGAAAAA8xSK//C/cP2ZmZmZmZtY/AAAAPyQCAAAAAAAAAbgBAABgAAAAujh7ZhiY3D9mZmZmZmbWPwAAAD80AgAAAAAAAAG5AQAAYAAAAOqAEq8p2dw/BuQQYIJV1j8AAAA/QwIAAAAAAAABugEAAGAAAAA6rNMNNADdP6Zhu1meRNY/AAAAP0MCAAAAAAAAAbsBAABgAAAAGMmp9zoa3T9G32VTujPWPwAAAD9DAgAAAAAAAAG8AQAAYAAAAIjXlGw+J90/Rt9lU7oz1j8AAAA/UwIAAAAAAAABvQEAAGAAAABo9GpWRUHdP+ZcEE3WItY/AAAAP1MCAAAAAAAAAb4BAABgAAAA2AJWy0hO3T/mXBBN1iLWPwAAAD9yAgAAAAAAAAG/AQAAYAAAANgCVstITt0/htq6RvIR1j8AAAA/cgIAAAAAAAABwAEAAGAAAAC4Hyy1T2jdP4baukbyEdY/AAAAP4ICAAAAAAAAAcEBAABgAAAAKC4XKlN13T8mWGVADgHWPwAAAD+SAgAAAAAAAAHCAQAAYAAAAJg8Ap9Wgt0/JlhlQA4B1j8AAAA/sQIAAAAAAAABwwEAAGAAAAAIS+0TWo/dPyZYZUAOAdY/AAAAP8ACAAAAAAAAAcQBAABgAAAAdlnYiF2c3T8mWGVADgHWPwAAAD+rAwAAAAAAAAHFAQAAYAAAAMaEmednw90/JlhlQA4B1j8AAAA/qwMAAAAAAAABxgEAAGAAAACGvkW7dffdP8bVDzoq8NU/AAAAP7oDAAAAAAAAAccBAABgAAAA1ukGGoAe3j/G1Q86KvDVPwAAAD+6AwAAAAAAAAHIAQAAYAAAAAQynmKRX94/xtUPOirw1T8AAAA/ygMAAAAAAAAByQEAAGAAAAA0ejWroqDeP8bVDzoq8NU/AAAAP8oDAAAAAAAAAcoBAABgAAAA0tC3aLfu3j/G1Q86KvDVPwAAAD/aAwAAAAAAAAHLAQAAYAAAAOI1JZvPSd8/xtUPOirw1T8AAAA/2gMAAAAAAAABzAEAAGAAAABgqX1C67HfP8bVDzoq8NU/AAAAP+kDAAAAAAAAAc0BAABgAAAAOId1uoEG4D/G1Q86KvDVPwAAAD/5AwAAAAAAAAHOAQAAYAAAAIeyNhmMLeA/xtUPOirw1T8AAAA/+QMAAAAAAAABzwEAAGAAAADW3fd3llTgP8bVDzoq8NU/AAAAPwkEAAAAAAAAAdABAABgAAAAtvrNYZ1u4D/G1Q86KvDVPwAAAD8JBAAAAAAAAAHRAQAAYAAAAF6QLpEiguA/xtUPOirw1T8AAAA/GAQAAAAAAAAB0gEAAGAAAADOnhkGJo/gP8bVDzoq8NU/AAAAPxgEAAAAAAAAAdMBAABgAAAABSaPwKeV4D/G1Q86KvDVPwAAAD8oBAAAAAAAAAHUAQAAYAAAAD6tBHspnOA/xtUPOirw1T8AAAA/NwQAAAAAAAAB1QEAAGAAAAA+rQR7KZzgP2ZTujNG39U/AAAAP8sKAAAAAAAAAdYBAABgAAAABSaPwKeV4D8G0WQtYs7VPwAAAD/aCgAAAAAAAAHXAQAAYAAAAH9nSQUynuI/htq6RvIR1j8AAAA/AAAAAAAAAAAB2AEAAGAAAAC37r6/s6TiP4baukbyEdY/AAAAP20AAAAAAAAAAdkBAABgAAAAlguVqbq+4j+G2rpG8hHWPwAAAD9tAAAAAAAAAAHaAQAAYAAAAOc2VgjF5eI/htq6RvIR1j8AAAA/fQAAAAAAAAAB2wEAAGAAAACmcALc0hnjPyZYZUAOAdY/AAAAP30AAAAAAAAAAdwBAABgAAAAZaqur+BN4z/G1Q86KvDVPwAAAD+XAAAAAAAAAAHdAQAAYAAAACXkWoPugeM/ZlO6M0bf1T8AAAA/lwAAAAAAAAAB3gEAAGAAAAAbpXwRfrzjPwbRZC1iztU/AAAAP6YAAAAAAAAAAd8BAABgAAAAa9A9cIjj4z8G0WQtYs7VPwAAAD+mAAAAAAAAAAHgAQAAYAAAAPOCdIkUEeQ/BtFkLWLO1T8AAAA/tgAAAAAAAAAB4QEAAGAAAAB5NauioD7kPwbRZC1iztU/AAAAP7YAAAAAAAAAAeIBAABgAAAAOW9Xdq5y5D+kTg8nfr3VPwAAAD/FAAAAAAAAAAHjAQAAYAAAAMEhjo86oOQ/pE4PJ3691T8AAAA/xQAAAAAAAAAB5AEAAGAAAACAWzpjSNTkP6RODyd+vdU/AAAAP9UAAAAAAAAAAeUBAABgAAAAl/+FB9H05D9GzLkgmqzVPwAAAD/VAAAAAAAAAAHmAQAAYAAAAOgqR2bbG+U/5klkGrab1T8AAAA/5QAAAAAAAAAB5wEAAGAAAAD/zpIKZDzlP4THDhTSitU/AAAAP+UAAAAAAAAAAegBAABgAAAA3uto9GpW5T8mRbkN7nnVPwAAAD/0AAAAAAAAAAHpAQAAYAAAAIeBySPwaeU/xsJjBwpp1T8AAAA/9AAAAAAAAAAB6gEAAGAAAAC+CD/ecXDlP8bCYwcKadU/AAAAPwQBAAAAAAAAAesBAABgAAAAh4HJI/Bp5T/GwmMHCmnVPwAAAD9xAQAAAAAAAAHsAQAAYAAAABdz3q7sXOU/xsJjBwpp1T8AAAA/gQEAAAAAAAAB7QEAAGAAAACnZPM56U/lP8bCYwcKadU/AAAAP4EBAAAAAAAAAe4BAABgAAAAx0cdUOI15T/GwmMHCmnVPwAAAD+RAQAAAAAAAAHvAQAAYAAAAKB74BDHR20/il9vqdPD2T8AAAA/AAAAAAAAAAAB8AEAAGAAAADA2TPDwORxP4pfb6nTw9k/AAAAP1sAAAAAAAAAAfEBAABgAAAAwHX3/Z0ldT+KX2+p08PZPwAAAD9bAAAAAAAAAAHyAQAAYAAAALCtfnNYp3s/6OHEr7fU2T8AAAA/agAAAAAAAAAB8wEAAGAAAAC4XKhM1fWFP0hkGrab5dk/AAAAP2oAAAAAAAAAAfQBAABgAAAASGbbG6V8kT+q5m+8f/bZPwAAAD96AAAAAAAAAAH1AQAAYAAAACg6Jsw8P5s/aOsayUcY2j8AAAA/egAAAAAAAAAB9gEAAGAAAAAAVZrbWCGkP8ptcM8rKdo/AAAAP4oAAAAAAAAAAfcBAABgAAAA6IwhUROjqj+Ichvc80raPwAAAD+KAAAAAAAAAAH4AQAAYAAAAGhJBTKeYrE/qPkb75992j8AAAA/mQAAAAAAAAAB+QEAAGAAAACeqxyZbW+0Pwp8cfWDjto/AAAAP5kAAAAAAAAAAfoBAABgAAAAVJrbWCEUtz8KfHH1g47aPwAAAD+pAAAAAAAAAAH7AQAAYAAAAA6JmhjVuLk/Cnxx9YOO2j8AAAA/qQAAAAAAAAAB/AEAAGAAAAAEPq0Eeym8Pwp8cfWDjto/AAAAP7gAAAAAAAAAAf0BAABgAAAAfn9nSQUyvj8KfHH1g47aPwAAAD+4AAAAAAAAAAH+AQAAYAAAAJzDOt1AA8A/qPkb75992j8AAAA/yAAAAAAAAAAB/wEAAGAAAAC5jRVCcbnAP+r0cOLXW9o/AAAAP9gAAAAAAAAAAQACAABgAAAAt3TGkKiJwT/q9HDi11vaPwAAAD/YAAAAAAAAAAEBAgAAYAAAANU+ofXYP8I/iHIb3PNK2j8AAAA/5wAAAAAAAAABAgIAAGAAAADyCHxaCfbCPyrwxdUPOto/AAAAP+cAAAAAAAAAAQMCAABgAAAAMLaA1TKSwz/KbXDPKynaPwAAAD/3AAAAAAAAAAEEAgAAYAAAAG5jhVBcLsQ/ym1wzysp2j8AAAA/9wAAAAAAAAABBQIAAGAAAACLLWC1jOTEP8ptcM8rKdo/AAAAPwcBAAAAAAAAAQYCAABgAAAAKWuTwdgCxj/KbXDPKynaPwAAAD8HAQAAAAAAAAEHAgAAYAAAAOWL8OMdB8c/ym1wzysp2j8AAAA/FgEAAAAAAAABCAIAAGAAAAChrE0GYwvIP8ptcM8rKdo/AAAAPxYBAAAAAAAAAQkCAABgAAAAX82qKKgPyT/KbXDPKynaPwAAAD8mAQAAAAAAAAEKAgAAYAAAAPsK3jT0Lco/ym1wzysp2j8AAAA/JgEAAAAAAAABCwIAAGAAAAD38Y6DK/7KP8ptcM8rKdo/AAAAPzUBAAAAAAAAAQwCAABgAAAA1/UVvGnoyz/KbXDPKynaPwAAAD81AQAAAAAAAAENAgAAYAAAAPO/8CCansw/ym1wzysp2j8AAAA/RQEAAAAAAAABDgIAAGAAAAAxbfWbwzrNPyrwxdUPOto/AAAAP0UBAAAAAAAAAQ8CAABgAAAA0cN3WdiIzT8q8MXVDzraPwAAAD9VAQAAAAAAAAEQAgAAYAAAALHgTUPfos0/KvDF1Q862j8AAAA/VQEAAAAAAAABEQIAAGAAAACP/SMt5rzNPyrwxdUPOto/AAAAP2QBAAAAAAAAARICAABgAAAAIDjE8VEHtD8O7nklRbndPwAAAD8AAAAAAAAAAAETAgAAYAAAAFzlyGx7o7Q/Du55JUW53T8AAAA/PgAAAAAAAAABFAIAAGAAAACaks3npD+1P6xrJB9hqN0/AAAAP04AAAAAAAAAARUCAABgAAAAFu3W3fd3tj+sayQfYajdPwAAAD9OAAAAAAAAAAEWAgAAYAAAAJJH4NNKsLc/rGskH2Go3T8AAAA/XQAAAAAAAAABFwIAAGAAAACOFUJxuVC5P6xrJB9hqN0/AAAAP10AAAAAAAAAARgCAABgAAAAyqn3Ohq9uj+sayQfYajdPwAAAD9tAAAAAAAAAAEZAgAAYAAAAISxBayWkbw/Du55JUW53T8AAAA/bQAAAAAAAAABGgIAAGAAAAC+Rbt19/29P2xwzyspyt0/AAAAP30AAAAAAAAAARsCAABgAAAAe+AQx0cdwD9scM8rKcrdPwAAAD+MAAAAAAAAAAEcAgAAYAAAAFnkl/+FB8E/zPIkMg3b3T8AAAA/jAAAAAAAAAABHQIAAGAAAAD1IcsL0iXCPy51ejjx690/AAAAP4wAAAAAAAAAAR4CAABgAAAAUZmq6yt4wz+M988+1fzdPwAAAD+cAAAAAAAAAAEfAgAAYAAAAIstYLWM5MQ/7HklRbkN3j8AAAA/nAAAAAAAAAABIAIAAGAAAADppD+V5jbGP+x5JUW5Dd4/AAAAP6sAAAAAAAAAASECAABgAAAAIzn1Xkejxz9O/HpLnR7ePwAAAD+rAAAAAAAAAAEiAgAAYAAAAF/NqiioD8k/Tvx6S50e3j8AAAA/uwAAAAAAAAABIwIAAGAAAADbJ7Qe+0fKP078ekudHt4/AAAAP7sAAAAAAAAAASQCAABgAAAAFbxp6Fu0yz9O/HpLnR7ePwAAAD/LAAAAAAAAAAElAgAAYAAAAJMWc96u7Mw/Tvx6S50e3j8AAAA/ywAAAAAAAAABJgIAAGAAAADvjVK+CD/OP078ekudHt4/AAAAP9oAAAAAAAAAAScCAABgAAAAaehbtFt3zz9O/HpLnR7ePwAAAD/aAAAAAAAAAAEoAgAAYAAAAAKTR+DTStA/Tvx6S50e3j8AAAA/6gAAAAAAAAABKQIAAGAAAABiI3Zx9szQP078ekudHt4/AAAAP+oAAAAAAAAAASoCAABgAAAAwLOkAhlP0T9O/HpLnR7ePwAAAD/6AAAAAAAAAAErAgAAYAAAAB5E05M70dE/Tvx6S50e3j8AAAA/+gAAAAAAAAABLAIAAGAAAADs4uyZYWDSP078ekudHt4/AAAAPwkBAAAAAAAAAS0CAABgAAAA3GQwtoDV0j9O/HpLnR7ePwAAAD8JAQAAAAAAAAEuAgAAYAAAABgSNTGqcdM/Tvx6S50e3j8AAAA/GQEAAAAAAAABLwIAAGAAAACYhY3YxdnTP078ekudHt4/AAAAPxkBAAAAAAAAATACAABgAAAA9hW8aehb1D9O/HpLnR7ePwAAAD8oAQAAAAAAAAExAgAAYAAAAOSX/4UH0dQ/Tvx6S50e3j8AAAA/OAEAAAAAAAABMgIAAGAAAADy/Gy4HyzVP+x5JUW5Dd4/AAAAPzgBAAAAAAAAATMCAABgAAAAAmLa6jeH1T8udXo48evdPwAAAD9IAQAAAAAAAAE0AgAAYAAAAKC4XKhM1dU/bHDPKynK3T8AAAA/SAEAAAAAAAABNQIAAGAAAABg8gh8WgnWP2xwzyspyt0/AAAAP1cBAAAAAAAAATYCAABgAAAAsB3K2mQw1j+sayQfYajdPwAAAD9XAQAAAAAAAAE3AgAAYAAAAP5IizlvV9Y/TOnOGH2X3T8AAAA/ZwEAAAAAAAABOAIAAGAAAADeZWEjdnHWP+5meRKZht0/AAAAP2cBAAAAAAAAATkCAABgAAAATnRMmHl+1j/uZnkSmYbdPwAAAD93AQAAAAAAAAE6AgAAYAAAADCRIoKAmNY/jOQjDLV13T8AAAA/dwEAAAAAAAABOwIAAGAAAACenw33g6XWPyxizgXRZN0/AAAAP4YBAAAAAAAAATwCAABgAAAA7srOVY7M1j8sYs4F0WTdPwAAAD+GAQAAAAAAAAE9AgAAYAAAAD72j7SY89Y/LGLOBdFk3T8AAAA/lgEAAAAAAAABPgIAAGAAAACOIVEToxrXP8zfeP/sU90/AAAAP5YBAAAAAAAAAT8CAABgAAAATFv95rBO1z/M33j/7FPdPwAAAD+lAQAAAAAAAAFAAgAAYAAAAAyVqbq+gtc/zN94/+xT3T8AAAA/pQEAAAAAAAABQQIAAGAAAADMzlWOzLbXP8zfeP/sU90/AAAAP7UBAAAAAAAAAUICAABgAAAAiggCYtrq1z/M33j/7FPdPwAAAD+1AQAAAAAAAAFDAgAAYAAAACpfhB/vONg/zN94/+xT3T8AAAA/xQEAAAAAAAABRAIAAGAAAADomDDz/GzYP8zfeP/sU90/AAAAP8UBAAAAAAAAAUUCAABgAAAAqNLcxgqh2D8sYs4F0WTdPwAAAD/UAQAAAAAAAAFGAgAAYAAAAPj9nSUVyNg/LGLOBdFk3T8AAAA/1AEAAAAAAAABRwIAAGAAAABGKV+EH+/YPyxizgXRZN0/AAAAP+QBAAAAAAAAAUgCAABgAAAAllQg4ykW2T8sYs4F0WTdPwAAAD/kAQAAAAAAAAFJAgAAYAAAAAZjC1gtI9k/LGLOBdFk3T8AAAA/9AEAAAAAAAABSgIAAGAAAABWjsy2N0rZPyxizgXRZN0/AAAAP/QBAAAAAAAAAUsCAABgAAAANquioD5k2T8sYs4F0WTdPwAAAD8DAgAAAAAAAAFMAgAAYAAAAKS5jRVCcdk/LGLOBdFk3T8AAAA/AwIAAAAAAAABTQIAAGAAAAAUyHiKRX7ZPyxizgXRZN0/AAAAPxMCAAAAAAAAAU4CAABgAAAAZPM56U+l2T/M33j/7FPdPwAAAD8TAgAAAAAAAAFPAgAAYAAAAEQQENNWv9k/bF0j+QhD3T8AAAA/IgIAAAAAAAABUAIAAGAAAAAkLea8XdnZP2xdI/kIQ90/AAAAPyICAAAAAAAAAVECAABgAAAAUnV9BW8a2j9sXSP5CEPdPwAAAD8yAgAAAAAAAAFSAgAAYAAAAGDa6jeHddo/bF0j+QhD3T8AAAA/QgIAAAAAAAABUwIAAGAAAABwP1hqn9DaP2xdI/kIQ90/AAAAP0ICAAAAAAAAAVQCAABgAAAAEJbaJ7Qe2z9sXSP5CEPdPwAAAD9RAgAAAAAAAAFVAgAAYAAAAP4XHkTTk9s/LGLOBdFk3T8AAAA/UQIAAAAAAAABVgIAAGAAAACebqAB6OHbPyxizgXRZN0/AAAAP2ECAAAAAAAAAVcCAABgAAAArNMNNAA93D+M5CMMtXXdPwAAAD9hAgAAAAAAAAFYAgAAYAAAAEoqkPEUi9w/7mZ5EpmG3T8AAAA/YQIAAAAAAAABWQIAAGAAAABaj/0jLebcP6xrJB9hqN0/AAAAP3ECAAAAAAAAAVoCAABgAAAAqLq+gjcN3T+sayQfYajdPwAAAD+AAgAAAAAAAAFbAgAAYAAAAGj0alZFQd0/Du55JUW53T8AAAA/gAIAAAAAAAABXAIAAGAAAAC4Hyy1T2jdPw7ueSVFud0/AAAAP4ACAAAAAAAAAV0CAABgAAAAKC4XKlN13T8O7nklRbndPwAAAD+AAgAAAAAAAAFeAgAAYAAAAJg8Ap9Wgt0/Du55JUW53T8AAAA/jwIAAAAAAAABXwIAAGAAAAAIS+0TWo/dPw7ueSVFud0/AAAAP74CAAAAAAAAAWACAABgAAAAdlnYiF2c3T+sayQfYajdPwAAAD/OAgAAAAAAAAFhAgAAYAAAAOZnw/1gqd0/rGskH2Go3T8AAAA/zgIAAAAAAAABYgIAAGAAAABWdq5yZLbdP6xrJB9hqN0/AAAAP94CAAAAAAAAAWMCAABgAAAAxoSZ52fD3T+sayQfYajdPwAAAD/tAgAAAAAAAAFkAgAAYAAAAMaEmednw90/TOnOGH2X3T8AAAA/7QIAAAAAAAABZQIAAGAAAAA2k4Rca9DdP0zpzhh9l90/AAAAP/0CAAAAAAAAAWYCAABgAAAAwC2dMSRq4j9Zi5hzQTThPwAAAD8AAAAAAAAAAAFnAgAAYAAAADA8iKYnd+I/WYuYc0E04T8AAAA/fQAAAAAAAAABaAIAAGAAAADX0ejVrIriP1mLmHNBNOE/AAAAP40AAAAAAAAAAWkCAABgAAAAJv2pNLex4j8pym1wzyvhPwAAAD+cAAAAAAAAAAFqAgAAYAAAAHYoa5PB2OI/+AhDbV0j4T8AAAA/nAAAAAAAAAABawIAAGAAAAD+2qGsTQbjP/gIQ21dI+E/AAAAP6wAAAAAAAAAAWwCAABgAAAALSM59V5H4z+Zhu1meRLhPwAAAD+sAAAAAAAAAAFtAgAAYAAAAOxc5chse+M/OQSYYJUB4T8AAAA/vAAAAAAAAAABbgIAAGAAAACrlpGceq/jPwlDbV0j+eA/AAAAP7wAAAAAAAAAAW8CAABgAAAAa9A9cIjj4z+pwBdXP+jgPwAAAD/LAAAAAAAAAAFwAgAAYAAAAPOCdIkUEeQ/SD7CUFvX4D8AAAA/ywAAAAAAAAABcQIAAGAAAAB5NauioD7kP+i7bEp3xuA/AAAAP9sAAAAAAAAAAXICAABgAAAAcfbMMDB55D+4+kFHBb7gPwAAAD/bAAAAAAAAAAFzAgAAYAAAAPioA0q8puQ/WHjsQCGt4D8AAAA/6gAAAAAAAAABdAIAAGAAAAC34q8dytrkP/j1ljo9nOA/AAAAP+oAAAAAAAAAAXUCAABgAAAAeBxc8dcO5T/INGw3y5PgPwAAAD/6AAAAAAAAAAF2AgAAYAAAAMdHHVDiNeU/Z7IWMeeC4D8AAAA/+gAAAAAAAAABdwIAAGAAAABO+lNpbmPlPzjx6y11euA/AAAAPwoBAAAAAAAAAXgCAABgAAAAZp6fDfeD5T8IMMEqA3LgPwAAAD8KAQAAAAAAAAF5AgAAYAAAAH1C67F/pOU/126WJ5Fp4D8AAAA/GQEAAAAAAAABegIAAGAAAADtUNYmg7HlP6itayQfYeA/AAAAPxkBAAAAAAAAAXsCAABgAAAAleY2VgjF5T+orWskH2HgPwAAAD8pAQAAAAAAAAF8AgAAYAAAAAX1IcsL0uU/qK1rJB9h4D8AAAA/KQEAAAAAAAABfQIAAGAAAAA8fJeFjdjlP6itayQfYeA/AAAAPzkBAAAAAAAAAX4CAABgAAAArIqC+pDl5T+orWskH2HgPwAAAD85AQAAAAAAAAF/AgAAYAAAAOUR+LQS7OU/qK1rJB9h4D8AAAA/fwMAAAAAAAABgAIAAGAAAACMp1jkl//lP6itayQfYeA/AAAAP40EAAAAAAAAAYECAABgAAAAbMQuzp4Z5j/XbpYnkWngPwAAAD+cBAAAAAAAAAGCAgAAYAAAAIRoenInOuY/CDDBKgNy4D8AAAA/nAQAAAAAAAABgwIAAGAAAABjhVBcLlTmPwgwwSoDcuA/AAAAP6wEAAAAAAAAAYQCAABgAAAAChuxi7Nn5j848estdXrgPwAAAD+sBAAAAAAAAAGFAgAAYAAAAHopnAC3dOY/OPHrLXV64D8AAAA/vAQAAAAAAAABhgIAAGAAAADqN4d1uoHmPzjx6y11euA/AAAAP7wEAAAAAAAAAYcCAABgAAAAks3npD+V5j848estdXrgPwAAAD/LBAAAAAAAAAGIAgAAYAAAAMpUXV/Bm+Y/OPHrLXV64D8AAAA/ywQAAAAAAAABiQIAAGAAAABy6r2ORq/mPzjx6y11euA/AAAAP9sEAAAAAAAAAYoCAABgAAAA4vioA0q85j848estdXrgPwAAAD/bBAAAAAAAAAGLAgAAYAAAAFIHlHhNyeY/OPHrLXV64D8AAAA/6wQAAAAAAAABjAIAAGAAAADCFX/tUNbmPwgwwSoDcuA/AAAAP+sEAAAAAAAAAY0CAABgAAAAMSRqYlTj5j/XbpYnkWngPwAAAD/6BAAAAAAAAAGOAgAAYAAAAKEyVddX8OY/qK1rJB9h4D8AAAA/+gQAAAAAAAABjwIAAGAAAABIyLUG3QPnP3jsQCGtWOA/AAAAPwoFAAAAAAAAAZACAABgAAAA8V0WNmIX5z9HKxYeO1DgPwAAAD8KBQAAAAAAAAGRAgAAYAAAAGBsAatlJOc/RysWHjtQ4D8AAAA/GQUAAAAAAAABkgIAAGAAAADQeuwfaTHnPxhq6xrJR+A/AAAAPxkFAAAAAAAAAZMCAABgAAAAQInXlGw+5z+355UU5TbgPwAAAD8pBQAAAAAAAAGUAgAAYAAAAHkQTU/uROc/t+eVFOU24D8AAAA/KQUAAAAAAAABlQIAAGAAAADoHjjE8VHnP4gmaxFzLuA/AAAAPzkFAAAAAAAAAZYCAABgAAAAyDsOrvhr5z8npBULjx3gPwAAAD85BQAAAAAAAAGXAgAAYAAAADhK+SL8eOc/+OLqBx0V4D8AAAA/SAUAAAAAAAABmAIAAGAAAACoWOSX/4XnP5dglQE5BOA/AAAAP0gFAAAAAAAAAZkCAABgAAAAT+5Ex4SZ5z9uvH/2qebfPwAAAD9YBQAAAAAAAAGaAgAAYAAAAGeSkGsNuuc/sLfU6eHE3z8AAAA/mQUAAAAAAAABmwIAAGAAAAAOKPGaks3nP+6yKd0Zo98/AAAAP6kFAAAAAAAAAZwCAABgAAAAtr1Ryhfh5z8urn7QUYHfPwAAAD+4BQAAAAAAAAGdAgAAYAAAAF5Tsvmc9Oc/cKnTw4lf3z8AAAA/uAUAAAAAAAABngIAAGAAAACW2ie0HvvnP66kKLfBPd8/AAAAP7gFAAAAAAAAAZ8CAABgAAAAzWGdbqAB6D/un32q+RvfPwAAAD/IBQAAAAAAAAGgAgAAYAAAAAbpEikiCOg/jh0opBUL3z8AAAA/1wUAAAAAAAABoQIAAGAAAAAG6RIpIgjoP84YfZdN6d4/AAAAP9cFAAAAAAAAAaICAABgAAAABukSKSII6D9ulieRadjePwAAAD/nBQAAAAAAAAGjAgAAYAAAAAbpEikiCOg/DhTSioXH3j8AAAA/5wUAAAAAAAABpAIAAGAAAAAG6RIpIgjoP04PJ369pd4/AAAAP/cFAAAAAAAAAaUCAABgAAAABukSKSII6D+OCnxx9YPePwAAAD/3BQAAAAAAAAGmAgAAYAAAAAbpEikiCOg/zAXRZC1i3j8AAAA/BgYAAAAAAAABpwIAAGAAAAAG6RIpIgjoPwwBJlhlQN4/AAAAPwYGAAAAAAAAAagCAABgAAAABukSKSII6D+sftBRgS/ePwAAAD8WBgAAAAAAAAGpAgAAYAAAAM1hnW6gAeg/jPfPPtX83T8AAAA/FgYAAAAAAAABqgIAAGAAAACW2ie0HvvnP8zyJDIN290/AAAAPyYGAAAAAAAAAasCAABgAAAAJsw8Pxvu5z+sayQfYajdPwAAAD8mBgAAAAAAAAGsAgAAYAAAAO5Ex4SZ5+c/7mZ5EpmG3T8AAAA/NQYAAAAAAAABrQIAAGAAAAB+NtwPltrnPyxizgXRZN0/AAAAPzUGAAAAAAAAAa4CAABgAAAADijxmpLN5z8M283yJDLdPwAAAD9FBgAAAAAAAAGvAgAAYAAAAJ4ZBiaPwOc/rFh47EAh3T8AAAA/RQYAAAAAAAABsAIAAGAAAAAuCxuxi7PnP4zRd9mU7tw/AAAAP1QGAAAAAAAAAbECAABgAAAAv/wvPIim5z+M0XfZlO7cPwAAAD9UBgAAAAAAAAGyAgAAYAAAAE/uRMeEmec/zMzMzMzM3D8AAAA/ZAYAAAAAAAABswIAAGAAAADf31lSgYznP2xKd8bou9w/AAAAP2QGAAAAAAAAAbQCAABgAAAAOEr5Ivx45z9sSnfG6LvcPwAAAD90BgAAAAAAAAG1AgAAYAAAAFgtIzn1Xuc/rEXMuSCa3D8AAAA/dAYAAAAAAAABtgIAAGAAAAAJAmLa6jfnP0zDdrM8idw/AAAAP4MGAAAAAAAAAbcCAABgAAAAgU8rwV4K5z/sQCGtWHjcPwAAAD+DBgAAAAAAAAG4AgAAYAAAAMIVf+1Q1uY/jL7LpnRn3D8AAAA/kwYAAAAAAAABuQIAAGAAAAAC3NIZQ6LmPyw8dqCQVtw/AAAAP5MGAAAAAAAAAboCAABgAAAAQ6ImRjVu5j/MuSCarEXcPwAAAD+jBgAAAAAAAAG7AgAAYAAAAEvhBLilM+Y/ajfLk8g03D8AAAA/sgYAAAAAAAABvAIAAGAAAAA0PbkTHRPmP2o3y5PINNw/AAAAP7IGAAAAAAAAAb0CAABgAAAAVSDjKRb55T9qN8uTyDTcPwAAAD+yBgAAAAAAAAG+AgAAYAAAAAX1IcsL0uU/CrV1jeQj3D8AAAA/wgYAAAAAAAABvwIAAGAAAAAl2EvhBLjlPwq1dY3kI9w/AAAAP8IGAAAAAAAAAcACAABgAAAADTQAPXyX5T8KtXWN5CPcPwAAAD/RBgAAAAAAAAHBAgAAYAAAAC4XKlN1feU/CrV1jeQj3D8AAAA/0QYAAAAAAAABwgIAAGAAAACHgckj8GnlPwq1dY3kI9w/AAAAP+EGAAAAAAAAAcMCAABgAAAAbt19f2dJ5T8KtXWN5CPcPwAAAD/xBgAAAAAAAAHEAgAAYAAAAB+yvCBdIuU/CrV1jeQj3D8AAAA/8QYAAAAAAAABxQIAAGAAAACX/4UH0fTkP6wyIIcAE9w/AAAAP/EGAAAAAAAAAcYCAABgAAAA2MXZM8PA5D+sMiCHABPcPwAAAD8ABwAAAAAAAAHHAgAAYAAAABiMLWC1jOQ/SrDKgBwC3D8AAAA/AAcAAAAAAAAByAIAAGAAAAAiywvSJVLkP0qwyoAcAtw/AAAAPxAHAAAAAAAAAckCAABgAAAAY5Ff/hce5D9KsMqAHALcPwAAAD8gBwAAAAAAAAHKAgAAYAAAAKNXsyoK6uM/SrDKgBwC3D8AAAA/IAcAAAAAAAABywIAAGAAAADkHQdX/LXjP0qwyoAcAtw/AAAAPy8HAAAAAAAAAcwCAABgAAAAlPJF+PGO4z+sMiCHABPcPwAAAD8vBwAAAAAAAAHNAgAAYAAAAA1AD99lYeM/CrV1jeQj3D8AAAA/PwcAAAAAAAABzgIAAGAAAAC9FE6AWzrjP2o3y5PINNw/AAAAPz8HAAAAAAAAAc8CAABgAAAA3fd3llQg4z8sPHagkFbcPwAAAD9OBwAAAAAAAAHQAgAAYAAAAP7aoaxNBuM/LDx2oJBW3D8AAAA/TgcAAAAAAAAB0QIAAGAAAAAevsvCRuziP4y+y6Z0Z9w/AAAAP14HAAAAAAAAAdICAABgAAAAPqH12D/S4j/sQCGtWHjcPwAAAD9eBwAAAAAAAAHTAgAAYAAAAF+EH+84uOI/TMN2szyJ3D8AAAA/bgcAAAAAAAAB1AIAAGAAAABH4NNKsJfiP6xFzLkgmtw/AAAAP24HAAAAAAAAAdUCAABgAAAAoEpzGyuE4j8MyCHABKvcPwAAAD99BwAAAAAAAAHWAgAAYAAAAPe0EuylcOI/bEp3xui73D8AAAA/fQcAAAAAAAAB1wIAAGAAAACHpid3omPiP2xKd8bou9w/AAAAP40HAAAAAAAAAdgCAABgAAAAGJg8Ap9W4j/MzMzMzMzcPwAAAD+NBwAAAAAAAAHZAgAAYAAAAOAQx0cdUOI/LE8i07Dd3D8AAAA/nQcAAAAAAAAB2gIAAGAAAACoiVGNm0niPyxPItOw3dw/AAAAP50HAAAAAAAAAdsCAABgAAAAcALc0hlD4j8sTyLTsN3cPwAAAD+sBwAAAAAAAAHcAgAAYAAAAHAC3NIZQ+I/jNF32ZTu3D8AAAA/+gcAAAAAAAAB3QIAAGAAAABwAtzSGUPiP+xTzd94/9w/AAAAPxkIAAAAAAAAAd4CAABgAAAAcALc0hlD4j9M1iLmXBDdPwAAAD8pCAAAAAAAAAHfAgAAYAAAAHAC3NIZQ+I/DNvN8iQy3T8AAAA/KQgAAAAAAAAB4AIAAGAAAABwAtzSGUPiP8zfeP/sU90/AAAAPzgIAAAAAAAAAeECAABgAAAAcALc0hlD4j8sYs4F0WTdPwAAAD84CAAAAAAAAAHiAgAAYAAAAHAC3NIZQ+I/7mZ5EpmG3T8AAAA/SAgAAAAAAAAB4wIAAGAAAABwAtzSGUPiP0zpzhh9l90/AAAAP0gIAAAAAAAAAeQCAABgAAAAqIlRjZtJ4j9scM8rKcrdPwAAAD9YCAAAAAAAAAHlAgAAYAAAAOAQx0cdUOI/jPfPPtX83T8AAAA/WAgAAAAAAAAB5gIAAGAAAAAYmDwCn1biP078ekudHt4/AAAAP2cIAAAAAAAAAecCAABgAAAAUB+yvCBd4j9ug3teSVHePwAAAD93CAAAAAAAAAHoAgAAYAAAAMAtnTEkauI/jgp8cfWD3j8AAAA/dwgAAAAAAAAB6QIAAGAAAADALZ0xJGriP04PJ369pd4/AAAAP4cIAAAAAAAAAeoCAABgAAAA97QS7KVw4j/OGH2XTenePwAAAD+HCAAAAAAAAAHrAgAAYAAAAGfD/WCpfeI/jh0opBUL3z8AAAA/lggAAAAAAAAB7AIAAGAAAABnw/1gqX3iP1Ai07DdLN8/AAAAP5YIAAAAAAAAAe0CAABgAAAAoEpzGyuE4j8OJ369pU7fPwAAAD+mCAAAAAAAAAHuAgAAYAAAANfR6NWsiuI/Lq5+0FGB3z8AAAA/pggAAAAAAAAB7wIAAGAAAAAPWV6QLpHiP041f+P9s98/AAAAP7UIAAAAAAAAAfACAABgAAAAR+DTSrCX4j8OOirwxdXfPwAAAD+1CAAAAAAAAAHxAgAAYAAAAH9nSQUynuI/0D7V/I333z8AAAA/xQgAAAAAAAAB8gIAAGAAAAC37r6/s6TiP8chwASrDOA/AAAAP8UIAAAAAAAAAfMCAABgAAAAt+6+v7Ok4j8npBULjx3gPwAAAD/VCAAAAAAAAAH0AgAAYAAAAO91NHo1q+I/t+eVFOU24D8AAAA/1QgAAAAAAAAB9QIAAGAAAAAm/ak0t7HiP0crFh47UOA/AAAAP+QIAAAAAAAAAfYCAABgAAAAX4Qf7zi44j/XbpYnkWngPwAAAD/0CAAAAAAAAAH3AgAAYAAAAJYLlam6vuI/mHNBNFmL4D8AAAA/9AgAAAAAAAAB+AIAAGAAAADPkgpkPMXiP/j1ljo9nOA/AAAAP/QIAAAAAAAAAfkCAABgAAAABhqAHr7L4j+IORdEk7XgPwAAAD8ECQAAAAAAAAH6AgAAYAAAAD6h9dg/0uI/6LtsSnfG4D8AAAA/BAkAAAAAAAAB+wIAAGAAAAB2KGuTwdjiP3j/7FPN3+A/AAAAPxMJAAAAAAAAAfwCAABgAAAArq/gTUPf4j/YgUJasfDgPwAAAD8TCQAAAAAAAAH9AgAAYAAAAOc2VgjF5eI/CUNtXSP54D8AAAA/IwkAAAAAAAAB/gIAAGAAAADnNlYIxeXiPzkEmGCVAeE/AAAAPzIJAAAAAAAAAf8CAABgAAAA5zZWCMXl4j9oxcJjBwrhPwAAAD8yCQAAAAAAAAEAAwAAYAAAAB6+y8JG7OI/mYbtZnkS4T8AAAA/QgkAAAAAAAABAQMAAGAAAABXRUF9yPLiP5mG7WZ5EuE/AAAAP0IJAAAAAAAAAQIDAABgAAAAV0VBfcjy4j/JRxhq6xrhPwAAAD9SCQAAAAAAAAEDAwAAYAAAAFdFQX3I8uI/+AhDbV0j4T8AAAA/UgkAAAAAAAABBAMAAGAAAACOzLY3SvniP/gIQ21dI+E/AAAAP6AJAAAAAAAAAQUDAABgAAAA/tqhrE0G4z/4CENtXSPhPwAAAD+gCQAAAAAAAAEGAwAAYAAAAKZwAtzSGeM/+AhDbV0j4T8AAAA/oAkAAAAAAAABBwMAAGAAAAAWf+1Q1ibjP/gIQ21dI+E/AAAAP68JAAAAAAAAAQgDAABgAAAATQZjC1gt4z/4CENtXSPhPwAAAD+3CQAAAAAAAAEJAwAAYAAAAIaN2MXZM+M/+AhDbV0j4T8AAAA/twkAAAAAAAABCgMAAGAAAAC9FE6AWzrjP/gIQ21dI+E/AAAAP8cJAAAAAAAAAQsDAABgAAAAvRROgFs64z8pym1wzyvhPwAAAD/2CQAAAAAAAAEMAwAAYAAAAE0GYwtYLeM/WYuYc0E04T8AAAA/9gkAAAAAAAABDQMAAGAAAACmcALc0hnjP0lRboN7XuE/AAAAPwUKAAAAAAAAAQ4DAABgAAAA8OMdB1f81T/N33j/7FPlPwAAAD8AAAAAAAAAAAEPAwAAYAAAAGDyCHxaCdY/zd94/+xT5T8AAAA/fQAAAAAAAAABEAMAAGAAAACOOqDEa0rWP83feP/sU+U/AAAAP30AAAAAAAAAAREDAABgAAAADq74a4ey1j/N33j/7FPlPwAAAD+MAAAAAAAAAAESAwAAYAAAAExb/eawTtc//KCjAl9c5T8AAAA/jAAAAAAAAAABEwMAAGAAAAAa+hbt1t3XP/ygowJfXOU/AAAAP5wAAAAAAAAAARQDAABgAAAAWKcbaAB62D9dI/kIQ23lPwAAAD+cAAAAAAAAAAEVAwAAYAAAACZGNW4mCdk/XSP5CENt5T8AAAA/rAAAAAAAAAABFgMAAGAAAACkuY0VQnHZP43kIwy1deU/AAAAP6wAAAAAAAAAARcDAABgAAAAlDvRMWHm2T+N5CMMtXXlPwAAAD+7AAAAAAAAAAEYAwAAYAAAADKSU+91NNo/jeQjDLV15T8AAAA/uwAAAAAAAAABGQMAAGAAAABg2uo3h3XaP43kIwy1deU/AAAAP8sAAAAAAAAAARoDAABgAAAAQPfAIY6P2j+N5CMMtXXlPwAAAD/LAAAAAAAAAAEbAwAAYAAAALAFrJaRnNo/XSP5CENt5T8AAAA/2wAAAAAAAAABHAMAAGAAAAAgFJcLlanaPy1izgXRZOU/AAAAP+oAAAAAAAAAAR0DAABgAAAAIBSXC5Wp2j/8oKMCX1zlPwAAAD8+AQAAAAAAAAEeAwAAYAAAACAUlwuVqdo/zd94/+xT5T8AAAA/nAEAAAAAAAABHwMAAGAAAACSCmQ8xSLfP32q+Rvvn+U/AAAAPwAAAAAAAAAAASADAABgAAAAAhlPscgv3z99qvkb75/lPwAAAD9tAAAAAAAAAAEhAwAAYAAAAIKMp1jkl98/far5G++f5T8AAAA/bQAAAAAAAAABIgMAAGAAAAD2wCGOjzrgPw3ueSVFueU/AAAAP30AAAAAAAAAASMDAABgAAAAFYv88r/w4D+dMfoum9LlPwAAAD99AAAAAAAAAAEkAwAAYAAAABJyrUH3wOE/jffPPtX85T8AAAA/jAAAAAAAAAABJQMAAGAAAACgSnMbK4TiP724+kFHBeY/AAAAP4wAAAAAAAAAASYDAABgAAAAlPJF+PGO4z8dO1BIKxbmPwAAAD+cAAAAAAAAAAEnAwAAYAAAAOEEuKUzhuQ/HTtQSCsW5j8AAAA/nAAAAAAAAAABKAMAAGAAAACnZPM56U/lP369pU4PJ+Y/AAAAP6wAAAAAAAAAASkDAABgAAAAjKdY5Jf/5T+tftBRgS/mPwAAAD+sAAAAAAAAAAEqAwAAYAAAAALc0hlDouY/rX7QUYEv5j8AAAA/uwAAAAAAAAABKwMAAGAAAADxXRY2YhfnP369pU4PJ+Y/AAAAP7sAAAAAAAAAASwDAABgAAAAyDsOrvhr5z9N/HpLnR7mPwAAAD/LAAAAAAAAAAEtAwAAYAAAAL/8LzyIpuc/vbj6QUcF5j8AAAA/ywAAAAAAAAABLgMAAGAAAAAuCxuxi7PnP724+kFHBeY/AAAAP9oAAAAAAAAAAS8DAABgAAAALgsbsYuz5z+N988+1fzlPwAAAD/6AAAAAAAAAAEwAwAAYAAAAC4LG7GLs+c/XjalO2P05T8AAAA/nwIAAAAAAAABMQMAAGAAAAAhIKatfnPIP+P9s081f+s/AAAAPwAAAAAAAAAAATIDAABgAAAA/zx8l4WNyD/j/bNPNX/rPwAAAD8vAAAAAAAAAAEzAwAAYAAAAN9ZUoGMp8g/4/2zTzV/6z8AAAA/XQAAAAAAAAABNAMAAGAAAAB/sNQ+ofXIPxK/3lKnh+s/AAAAP10AAAAAAAAAATUDAABgAAAAnXqvo9GryT9DgAlWGZDrPwAAAD9tAAAAAAAAAAE2AwAAYAAAADe44q8dyso/owJfXP2g6z8AAAA/bQAAAAAAAAABNwMAAGAAAAC1EuylcALMP6MCX1z9oOs/AAAAP30AAAAAAAAAATgDAABgAAAA0cN3WdiIzT9jBwppxcLrPwAAAD99AAAAAAAAAAE5AwAAYAAAAKuur+BNQ88/YwcKacXC6z8AAAA/jAAAAAAAAAABOgMAAGAAAADirx3K2mTQP8SJX2+p0+s/AAAAP4wAAAAAAAAAATsDAABgAAAAcIjjow4o0T/zSopyG9zrPwAAAD+cAAAAAAAAAAE8AwAAYAAAAB5E05M70dE/80qKchvc6z8AAAA/nAAAAAAAAAABPQMAAGAAAADM/8KDaHrSPyMMtXWN5Os/AAAAP6wAAAAAAAAAAT4DAABgAAAACq3H/pEW0z8jDLV1jeTrPwAAAD+7AAAAAAAAAAE/AwAAYAAAANhL4QS4pdM/VM3feP/s6z8AAAA/uwAAAAAAAAABQAMAAGAAAADGzSQh1xrUP1TN33j/7Os/AAAAP7sAAAAAAAAAAUEDAABgAAAARkF9yPKC1D9Uzd94/+zrPwAAAD/LAAAAAAAAAAFCAwAAYAAAAFSm6voK3tQ/VM3feP/s6z8AAAA/ywAAAAAAAAABQwMAAGAAAAAU4JbOGBLVP1TN33j/7Os/AAAAP9oAAAAAAAAAAUQDAABgAAAAYgtYLSM51T9Uzd94/+zrPwAAAD/aAAAAAAAAAAFFAwAAYAAAANIZQ6ImRtU/VM3feP/s6z8AAAA/6gAAAAAAAAABRgMAAGAAAABCKC4XKlPVP1TN33j/7Os/AAAAP+oAAAAAAAAAAUcDAABgAAAAQX3I8oJ06T+/BKsMyCHoPwAAAD8AAAAAAAAAAAFIAwAAYAAAAAr2UjgBbuk/8MXVDzoq6D8AAAA/EAAAAAAAAAABSQMAAGAAAAAK9lI4AW7pPx+HABOsMug/AAAAP04AAAAAAAAAAUoDAABgAAAAeQQ+rQR76T9PSCsWHjvoPwAAAD9eAAAAAAAAAAFLAwAAYAAAACGantyJjuk/r8qAHAJM6D8AAAA/bQAAAAAAAAABTAMAAGAAAAA5PuqAEq/pPz8OASZYZeg/AAAAP20AAAAAAAAAAU0DAABgAAAAiGmr3xzW6T/PUYEvrn7oPwAAAD99AAAAAAAAAAFOAwAAYAAAAA8c4vioA+o/YJUBOQSY6D8AAAA/fQAAAAAAAAABTwMAAGAAAAA+ZHlBukTqP/DYgUJaseg/AAAAP40AAAAAAAAAAVADAABgAAAAjY86oMRr6j8gmqxFzLnoPwAAAD+NAAAAAAAAAAFRAwAAYAAAAL3X0ejVrOo/gRwCTLDK6D8AAAA/nAAAAAAAAAABUgMAAGAAAAB8EX684+DqP4EcAkywyug/AAAAP5wAAAAAAAAAAVMDAABgAAAAdNKfSnMb6z+BHAJMsMroPwAAAD+sAAAAAAAAAAFUAwAAYAAAADMMTB6BT+s/gRwCTLDK6D8AAAA/rAAAAAAAAAABVQMAAGAAAAArzW2sEIrrP1Bb10g+wug/AAAAP7wAAAAAAAAAAVYDAABgAAAAsX+kxZy36z8gmqxFzLnoPwAAAD+8AAAAAAAAAAFXAwAAYAAAAMoj8Gkl2Os/wBdXP+io6D8AAAA/ywAAAAAAAAABWAMAAGAAAABQ1iaDsQXsPzDU1jWSj+g/AAAAP8sAAAAAAAAAAVkDAABgAAAAEBDTVr857D+gkFYsPHboPwAAAD/bAAAAAAAAAAFaAwAAYAAAAO8sqUDGU+w/Pw4BJlhl6D8AAAA/2wAAAAAAAAABWwMAAGAAAAAH0fTkTnTsP9+Lqx90VOg/AAAAP+oAAAAAAAAAAVwDAABgAAAAr2ZVFNSH7D+vyoAcAkzoPwAAAD/qAAAAAAAAAAFdAwAAYAAAAMcKobhcqOw/H4cAE6wy6D8AAAA/BAEAAAAAAAABXgMAAGAAAAA3GYwtYLXsP/DF1Q86Kug/AAAAPwQBAAAAAAAAAV8DAABgAAAA3q7sXOXI7D+PQ4AJVhnoPwAAAD8UAQAAAAAAAAFgAwAAYAAAAL3Lwkbs4uw/YIJVBuQQ6D8AAAA/FAEAAAAAAAABYQMAAGAAAADVbw7rdAPtP////////+c/AAAAPyMBAAAAAAAAAWIDAABgAAAA7BNaj/0j7T+ffar5G+/nPwAAAD8jAQAAAAAAAAFjAwAAYAAAAHXGkKiJUe0/Dzoq8MXV5z8AAAA/MwEAAAAAAAABZAMAAGAAAACjDijxmpLtP++yKd0Zo+c/AAAAPzMBAAAAAAAAAWUDAABgAAAAK8FeCifA7T8urn7QUYHnPwAAAD9DAQAAAAAAAAFmAwAAYAAAAJGQaw26B+4/nmr+xvtn5z8AAAA/QwEAAAAAAAABZwMAAGAAAACJUY2bSULuP99lU7ozRuc/AAAAP1IBAAAAAAAAAWgDAABgAAAA8SCantyJ7j9PItOw3SznPwAAAD9SAQAAAAAAAAFpAwAAYAAAAOfhuyxsxO4/Xlz9oKMC5z8AAAA/YgEAAAAAAAABagMAAGAAAABvlPJF+PHuP84YfZdN6eY/AAAAP2IBAAAAAAAAAWsDAABgAAAAhzg+6oAS7z8OFNKKhcfmPwAAAD9xAQAAAAAAAAFsAwAAYAAAAGdVFNSHLO8/rpF8hKG25j8AAAA/gQEAAAAAAAABbQMAAGAAAABHcuq9jkbvPx5O/HpLneY/AAAAP4EBAAAAAAAAAW4DAABgAAAAtYDVMpJT7z++y6Z0Z4zmPwAAAD+RAQAAAAAAAAFvAwAAYAAAACWPwKeVYO8/LogmaxFz5j8AAAA/kQEAAAAAAAABcAMAAGAAAABdFjZiF2fvP55EpmG7WeY/AAAAP6ABAAAAAAAAAXEDAABgAAAAXRY2Yhdn7z89wlBb10jmPwAAAD+gAQAAAAAAAAFyAwAAYAAAAJWdqxyZbe8/fr2lTg8n5j8AAAA/oAEAAAAAAAABcwMAAGAAAAAFrJaRnHrvP724+kFHBeY/AAAAP7ABAAAAAAAAAXQDAABgAAAAdbqBBqCH7z+dMfoum9LlPwAAAD/AAQAAAAAAAAF1AwAAYAAAAB1Q4jUlm+8/TenOGH2X5T8AAAA/wAEAAAAAAAABdgMAAGAAAACNXs2qKKjvPy1izgXRZOU/AAAAP88BAAAAAAAAAXcDAABgAAAANfQt2q277z9M1iLmXBDlPwAAAD/PAQAAAAAAAAF4AwAAYAAAAKUCGU+xyO8/nAuiyVrE5D8AAAA/3wEAAAAAAAABeQMAAGAAAAAVEQTEtNXvP+tAIa1YeOQ/AAAAP98BAAAAAAAAAXoDAABgAAAAgx/vOLji7z8MtXWN5CPkPwAAAD/uAQAAAAAAAAF7AwAAYAAAAIMf7zi44u8/u2xKd8bo4z8AAAA/7gEAAAAAAAABfAMAAGAAAACDH+84uOLvPzpj9F02peM/AAAAP/4BAAAAAAAAAX0DAABgAAAAgx/vOLji7z/rGslHGGrjPwAAAD/+AQAAAAAAAAF+AwAAYAAAAIMf7zi44u8/m9KdMfou4z8AAAA/DgIAAAAAAAABfwMAAGAAAACDH+84uOLvP9rN8iQyDeM/AAAAPw4CAAAAAAAAAYADAABgAAAAgx/vOLji7z8byUcYauviPwAAAD8dAgAAAAAAAAGBAwAAYAAAAEuYeX423O8/KgNyCDDB4j8AAAA/HQIAAAAAAAABggMAAGAAAAClAhlPscjvP2v+xvtnn+I/AAAAPy0CAAAAAAAAAYMDAABgAAAA+2y4Hyy17z+q+Rvvn33iPwAAAD8tAgAAAAAAAAGEAwAAYAAAAOXIbHujlO8/WbHw2IFC4j8AAAA/PQIAAAAAAAABhQMAAGAAAACVnascmW3vP2rrGslHGOI/AAAAPz0CAAAAAAAAAYYDAABgAAAAfflfeBBN7z95JUW5De7hPwAAAD9MAgAAAAAAAAGHAwAAYAAAAGdVFNSHLO8/WZ5EpmG74T8AAAA/TAIAAAAAAAABiAMAAGAAAABPscgv/wvvP2nYbpYnkeE/AAAAP1wCAAAAAAAAAYkDAABgAAAA/4UH0fTk7j95EpmG7WbhPwAAAD9cAgAAAAAAAAGKAwAAYAAAAK9aRnLqve4/uQ3ueSVF4T8AAAA/awIAAAAAAAABiwMAAGAAAACZtvrNYZ3uPynKbXDPK+E/AAAAP2sCAAAAAAAAAYwDAABgAAAA8SCantyJ7j/JRxhq6xrhPwAAAD97AgAAAAAAAAGNAwAAYAAAAIESrynZfO4/mYbtZnkS4T8AAAA/ewIAAAAAAAABjgMAAGAAAADZfE76U2nuP2jFwmMHCuE/AAAAP4sCAAAAAAAAAY8DAABgAAAAMeftys5V7j85BJhglQHhPwAAAD+LAgAAAAAAAAGQAwAAYAAAABlDoiZGNe4/CUNtXSP54D8AAAA/mgIAAAAAAAABkQMAAGAAAAA7Jsw8PxvuPwlDbV0j+eA/AAAAP5oCAAAAAAAAAZIDAABgAAAAWwn2UjgB7j8JQ21dI/ngPwAAAD+qAgAAAAAAAAGTAwAAYAAAAENlqq6v4O0/CUNtXSP54D8AAAA/ugIAAAAAAAABlAMAAGAAAAArwV4KJ8DtPwlDbV0j+eA/AAAAP7oCAAAAAAAAAZUDAABgAAAAEx0TZp6f7T8JQ21dI/ngPwAAAD+6AgAAAAAAAAGWAwAAYAAAAItq3EwScu0/CUNtXSP54D8AAAA/yQIAAAAAAAABlwMAAGAAAAAFuKUzhkTtPzkEmGCVAeE/AAAAP8kCAAAAAAAAAZgDAABgAAAA7BNaj/0j7T85BJhglQHhPwAAAD/ZAgAAAAAAAAGZAwAAYAAAAC3arbvv7+w/OQSYYJUB4T8AAAA/6AIAAAAAAAABmgMAAGAAAADeruxc5cjsPzkEmGCVAeE/AAAAP+gCAAAAAAAAAZsDAABgAAAAjoMr/tqh7D85BJhglQHhPwAAAD/oAgAAAAAAAAGcAwAAYAAAAD9Yap/Qeuw/OQSYYJUB4T8AAAA/+AIAAAAAAAABnQMAAGAAAABfO5S1yWDsPzkEmGCVAeE/AAAAP/gCAAAAAAAAAZ4DAABgAAAASJdIEUFA7D85BJhglQHhPwAAAD8IAwAAAAAAAAGfAwAAYAAAAKAB6OG7LOw/CUNtXSP54D8AAAA/FwMAAAAAAAABoAMAAGAAAAAw8/xsuB/sPwlDbV0j+eA/AAAAPxcDAAAAAAAAAaEDAABgAAAAiV2cPTMM7D/YgUJasfDgPwAAAD8nAwAAAAAAAAGiAwAAYAAAABlPscgv/+s/2IFCWrHw4D8AAAA/JwMAAAAAAAABowMAAGAAAADhxzsOrvjrP9iBQlqx8OA/AAAAPzcDAAAAAAAAAaQDAABgAAAAOTLb3ijl6z/YgUJasfDgPwAAAD83AwAAAAAAAAGlAwAAYAAAACGOjzqgxOs/CUNtXSP54D8AAAA/RgMAAAAAAAABpgMAAGAAAAB6+C4LG7HrPzkEmGCVAeE/AAAAP0YDAAAAAAAAAacDAABgAAAAK81trBCK6z+Zhu1meRLhPwAAAD9WAwAAAAAAAAGoAwAAYAAAANqhrE0GY+s/KcptcM8r4T8AAAA/VgMAAAAAAAABqQMAAGAAAACLduvu+zvrP7kN7nklReE/AAAAP2UDAAAAAAAAAaoDAABgAAAAq1kVBfUh6z9JUW6De17hPwAAAD9lAwAAAAAAAAGrAwAAYAAAACSn3uto9Oo/2ZTujNF34T8AAAA/dQMAAAAAAAABrAMAAGAAAAAMA5NH4NPqP5mZmZmZmeE/AAAAP3UDAAAAAAAAAa0DAABgAAAAvdfR6NWs6j9ZnkSmYbvhPwAAAD+FAwAAAAAAAAGuAwAAYAAAAG2sEIrLheo/6eHEr7fU4T8AAAA/hQMAAAAAAAABrwMAAGAAAAAegU8rwV7qP6nmb7x/9uE/AAAAP5QDAAAAAAAAAbADAABgAAAAl84YEjUx6j9q6xrJRxjiPwAAAD+UAwAAAAAAAAGxAwAAYAAAALexQiguF+o/+i6b0p0x4j8AAAA/pAMAAAAAAAABsgMAAGAAAABohoHJI/DpP7kzRt9lU+I/AAAAP6QDAAAAAAAAAbMDAABgAAAAv/Agmp7c6T9Kd8bou2ziPwAAAD+0AwAAAAAAAAG0AwAAYAAAAKhM1fUVvOk/2rpG8hGG4j8AAAA/wwMAAAAAAAABtQMAAGAAAADJL/8LD6LpP2v+xvtnn+I/AAAAP8MDAAAAAAAAAbYDAABgAAAAIZqe3ImO6T/7QUcFvrjiPwAAAD/DAwAAAAAAAAG3AwAAYAAAAEF9yPKCdOk/i4XHDhTS4j8AAAA/0wMAAAAAAAABuAMAAGAAAACa52fD/WDpPxvJRxhq6+I/AAAAP9MDAAAAAAAAAbkDAABgAAAAucqR2fZG6T/azfIkMg3jPwAAAD/iAwAAAAAAAAG6AwAAYAAAABI1MapxM+k/ahFzLogm4z8AAAA/4gMAAAAAAAABuwMAAGAAAABpn9B67B/pP/pU8zfeP+M/AAAAP/IDAAAAAAAAAbwDAABgAAAAwglwS2cM6T/rGslHGGrjPwAAAD/yAwAAAAAAAAG9AwAAYAAAAIqC+pDlBek/e15JUW6D4z8AAAA/AgQAAAAAAAABvgMAAGAAAADj7JlhYPLoPzpj9F02peM/AAAAPwIEAAAAAAAAAb8DAABgAAAAc96u7Fzl6D/LpnRnjL7jPwAAAD8RBAAAAAAAAAHAAwAAYAAAADpXOTLb3ug/i6sfdFTg4z8AAAA/EQQAAAAAAAABwQMAAGAAAAAD0MN3WdjoPxvvn32q+eM/AAAAPyEEAAAAAAAAAcIDAABgAAAAy0hOvdfR6D8MtXWN5CPkPwAAAD8hBAAAAAAAAAHDAwAAYAAAAJPB2AJWy+g/y7kgmqxF5D8AAAA/MQQAAAAAAAABxAMAAGAAAACTwdgCVsvoP1v9oKMCX+Q/AAAAPzEEAAAAAAAAAcUDAABgAAAAk8HYAlbL6D8cAkywyoDkPwAAAD9ABAAAAAAAAAHGAwAAYAAAAFs6Y0jUxOg/3Ab3vJKi5D8AAAA/QAQAAAAAAAABxwMAAGAAAAAjs+2NUr7oP8zMzMzMzOQ/AAAAP1AEAAAAAAAAAcgDAABgAAAAI7PtjVK+6D+8kqLcBvfkPwAAAD9QBAAAAAAAAAHJAwAAYAAAACOz7Y1Svug/3Bmj77Ip5T8AAAA/XwQAAAAAAAABygMAAGAAAADrK3jT0LfoPy1izgXRZOU/AAAAP28EAAAAAAAAAcsDAABgAAAAtKQCGU+x6D8dKKQVC4/lPwAAAD9vBAAAAAAAAAHMAwAAYAAAAHsdjV7Nqug/bXDPKynK5T8AAAA/fwQAAAAAAAABzQMAAGAAAABElhekS6ToP433zz7V/OU/AAAAP38EAAAAAAAAAc4DAABgAAAARJYXpEuk6D9+vaVODyfmPwAAAD+OBAAAAAAAAAHPAwAAYAAAAESWF6RLpOg/nkSmYbtZ5j8AAAA/jgQAAAAAAAAB0AMAAGAAAABElhekS6ToP44KfHH1g+Y/AAAAP54EAAAAAAAAAdEDAABgAAAARJYXpEuk6D8eTvx6S53mPwAAAD+eBAAAAAAAAAHSAwAAYAAAAESWF6RLpOg/rpF8hKG25j8AAAA/rgQAAAAAAAAB0wMAAGAAAABElhekS6ToP26WJ5Fp2OY/AAAAP64EAAAAAAAAAdQDAABgAAAARJYXpEuk6D/+2aeav/HmPwAAAD+9BAAAAAAAAAHVAwAAYAAAALSkAhlPseg/v95Sp4cT5z8AAAA/vQQAAAAAAAAB1gMAAGAAAAAjs+2NUr7oPx9hqK1rJOc/AAAAP80EAAAAAAAAAdcDAABgAAAAk8HYAlbL6D+vpCi3wT3nPwAAAD/NBAAAAAAAAAHYAwAAYAAAAAPQw3dZ2Og/b6nTw4lf5z8AAAA/3AQAAAAAAAAB2QMAAGAAAACqZSSn3uvoP88rKcptcOc/AAAAP+wEAAAAAAAAAdoDAABgAAAA4+yZYWDy6D8urn7QUYHnPwAAAD/sBAAAAAAAAAHbAwAAYAAAAFL7hNZj/+g/v/H+2aea5z8AAAA/7AQAAAAAAAAB3AMAAGAAAAD6kOUF6RLpPx90VOCLq+c/AAAAP/wEAAAAAAAAAd0DAABgAAAAoiZGNW4m6T9PNX/j/bPnPwAAAD/8BAAAAAAAAAHeAwAAYAAAAIJDHB91QOk/f/ap5m+85z8AAAA/CwUAAAAAAAAB3wMAAGAAAACa52fD/WDpPw86KvDF1ec/AAAAPwsFAAAAAAAAAeADAABgAAAAeQQ+rQR76T8/+1TzN97nPwAAAD8bBQAAAAAAAAHhAwAAYAAAAMkv/wsPouk/0D7V/I335z8AAAA/GwUAAAAAAAAB4gMAAGAAAABQ4jUlm8/pPy/BKgNyCOg/AAAAPyQFAAAAAAAAAeMDAABgAAAA2JRsPif96T+PQ4AJVhnoPwAAAD8kBQAAAAAAAAHkAwAAYAAAAF5Ho1ezKuo/8MXVDzoq6D8AAAA/MwUAAAAAAAAB5QMAAGAAAAAegU8rwV7qP/DF1Q86Kug/AAAAPzMFAAAAAAAAAeYDAABgAAAAFUJxuVCZ6j9PSCsWHjvoPwAAAD9DBQAAAAAAAAHnAwAAYAAAAAwDk0fg0+o/T0grFh476D8AAAA/UgUAAAAAAAAB6AMAAGAAAADLPD8b7gfrP09IKxYeO+g/AAAAP1IFAAAAAAAAAekDAABgAAAAw/1gqX1C6z9PSCsWHjvoPwAAAD9SBQAAAAAAAAHqAwAAYAAAAII3DX2Ldus/T0grFh476D8AAAA/YgUAAAAAAAAB6wMAAGAAAABCcblQmarrP09IKxYeO+g/AAAAP2IFAAAAAAAAAewDAABgAAAAyiPwaSXY6z9PSCsWHjvoPwAAAD9yBQAAAAAAAAHtAwAAYAAAABlPscgv/+s/T0grFh476D8AAAA/cgUAAAAAAAAB7gMAAGAAAABpenInOibsP09IKxYeO+g/AAAAP4EFAAAAAAAAAe8DAABgAAAA7yypQMZT7D9PSCsWHjvoPwAAAD+RBQAAAAAAAAHwAwAAYAAAAAfR9OROdOw/T0grFh476D8AAAA/kQUAAAAAAAAB8QMAAGAAAAAedUCJ15TsP09IKxYeO+g/AAAAP5EFAAAAAAAAAfIDAABgAAAA/pEWc96u7D9PSCsWHjvoPwAAAD+hBQAAAAAAAAHzAwAAYAAAAN6u7FzlyOw/T0grFh476D8AAAA/sAUAAAAAAAAB9AMAAGAAAACGRE2MatzsPx+HABOsMug/AAAAP7AFAAAAAAAAAfUDAABgAAAA9lI4AW7p7D8fhwATrDLoPwAAAD/ABQAAAAAAAAH2AwAAYAAAAC3arbvv7+w/8MXVDzoq6D8AAAA/wAUAAAAAAAAB9wMAAGAAAABmYSN2cfbsP78EqwzIIeg/AAAAP88FAAAAAAAAAfgDAABgAAAAneiYMPP87D+/BKsMyCHoPwAAAD/PBQAAAAAAAAH5AwAAYAAAAJ3omDDz/Ow/j0OACVYZ6D8AAAA/3wUAAAAAAAAB+gMAAGAAAABbLlSm6vrqP7DdLE8i0+g/AAAAPwAAAAAAAAAAAfsDAABgAAAAJKfe62j06j/gnldSlNvoPwAAAD9OAAAAAAAAAAH8AwAAYAAAAHwRfrzj4Oo/EWCCVQbk6D8AAAA/XgAAAAAAAAAB/QMAAGAAAAAs5rxd2bnqP6GjAl9c/eg/AAAAP14AAAAAAAAAAf4DAABgAAAAFUJxuVCZ6j/QZC1izgXpPwAAAD9tAAAAAAAAAAH/AwAAYAAAAFYIxeVCZeo/YKitayQf6T8AAAA/bQAAAAAAAAABAAQAAGAAAAAnwC2dMSTqP1Fug3teSek/AAAAP30AAAAAAAAAAQEEAABgAAAA+HeWVCDj6T+x8NiBQlrpPwAAAD99AAAAAAAAAAECBAAAYAAAADk+6oASr+k/cfWDjgp86T8AAAA/jQAAAAAAAAABAwQAAGAAAADRbt19f2fpP2G7WZ5Epuk/AAAAP40AAAAAAAAAAQQEAABgAAAAoiZGNW4m6T8hwASrDMjpPwAAAD+cAAAAAAAAAAEFBAAAYAAAAAPQw3dZ2Og/QUcFvrj66T8AAAA/nAAAAAAAAAABBgQAAGAAAAD0alZFQX3oPzEN283yJOo/AAAAP6wAAAAAAAAAAQcEAABgAAAAjZtJQq416D9RlNvgnlfqPwAAAD+sAAAAAAAAAAEIBAAAYAAAAF5Tsvmc9Oc/0p0x+i6b6j8AAAA/uwAAAAAAAAABCQQAAGAAAAAuCxuxi7PnP8JjBwppxeo/AAAAP7sAAAAAAAAAAQoEAABgAAAA399ZUoGM5z+yKd0Zo+/qPwAAAD/LAAAAAAAAAAELBAAAYAAAAFgtIzn1Xuc/o++yKd0Z6z8AAAA/ywAAAAAAAAABDAQAAGAAAADoHjjE8VHnPzMzMzMzM+s/AAAAP8sAAAAAAAAAAQ0EAABgAAAAsJfCCXBL5z9i9F02pTvrPwAAAD/LAAAAAAAAAAEOBAAAYAAAALCXwglwS+c/krWIORdE6z8AAAA/2gAAAAAAAAABDwQAAGAAAADoHjjE8VHnP5K1iDkXROs/AAAAP5YBAAAAAAAAARAEAABgAAAAWC0jOfVe5z9i9F02pTvrPwAAAD+WAQAAAAAAAAERBAAAYAAAADhK+SL8eOc/MzMzMzMz6z8AAAA/pQEAAAAAAAABEgQAAGAAAAAXZ88MA5PnP9Kw3SxPIus/AAAAP6UBAAAAAAAAARMEAABgAAAA94Ol9gmt5z/SsN0sTyLrPwAAAD+1AQAAAAAAAAEUBAAAYAAAAJvbWCEUl+s/z1GBL65+6D8AAAA/AAAAAAAAAAABFQQAAGAAAACb21ghFJfrP6CQViw8dug/AAAAPxAAAAAAAAAAARYEAABgAAAA0mLO25Wd6z+gkFYsPHboPwAAAD8vAAAAAAAAAAEXBAAAYAAAAEJxuVCZqus/z1GBL65+6D8AAAA/PwAAAAAAAAABGAQAAGAAAABaFQX1IcvrPzDU1jWSj+g/AAAAP04AAAAAAAAAARkEAABgAAAAGU+xyC//6z8gmqxFzLnoPwAAAD9OAAAAAAAAAAEaBAAAYAAAANiIXZw9M+w/QCGtWHjs6D8AAAA/XgAAAAAAAAABGwQAAGAAAADn7crOVY7sP/DrLXV6OOk/AAAAP14AAAAAAAAAARwEAABgAAAALdqtu+/v7D9x9YOOCnzpPwAAAD9tAAAAAAAAAAEdBAAAYAAAAJWpur6CN+0/8f7Zp5q/6T8AAAA/fQAAAAAAAAABHgQAAGAAAAATHRNmnp/tPwJMsMqAHOo/AAAAP30AAAAAAAAAAR8EAABgAAAAQ2Wqrq/g7T+CVQbkEGDqPwAAAD+NAAAAAAAAAAEgBAAAYAAAAAGfVoK9FO4/0p0x+i6b6j8AAAA/jQAAAAAAAAABIQQAAGAAAADB2AJWy0juP8JjBwppxeo/AAAAP5wAAAAAAAAAASIEAABgAAAAaW5jhVBc7j9Sp4cTv97qPwAAAD+cAAAAAAAAAAEjBAAAYAAAANl8TvpTae4/sindGaPv6j8AAAA/rAAAAAAAAAABJAQAAGAAAABJizlvV3buP+LqBx0V+Oo/AAAAP6wAAAAAAAAAASUEAABgAAAAgRKvKdl87j9CbV0j+QjrPwAAAD+8AAAAAAAAAAEmBAAAYAAAALmZJORag+4/Qm1dI/kI6z8AAAA/vAAAAAAAAAABJwQAAGAAAADxIJqe3InuP3IuiCZrEes/AAAAP9kAAAAAAAAAASgEAABgAAAAKagPWV6Q7j+j77Ip3RnrPwAAAD/4AAAAAAAAAAEpBAAAYAAAAJm2+s1hne4/0rDdLE8i6z8AAAA/+AAAAAAAAAABKgQAAGAAAAB509C3aLfuPzMzMzMzM+s/AAAAPwgBAAAAAAAAASsEAABgAAAA/4UH0fTk7j/yN94/+1TrPwAAAD8IAQAAAAAAAAEsBAAAYAAAABcqU3V9Be8/gnteSVFu6z8AAAA/GAEAAAAAAAABLQQAAGAAAACd3ImOCTPvPxK/3lKnh+s/AAAAPxgBAAAAAAAAAS4EAABgAAAAtYDVMpJT7z9zQTRZi5jrPwAAAD8nAQAAAAAAAAEvBAAAYAAAACWPwKeVYO8/08OJX2+p6z8AAAA/JwEAAAAAAAABMAQAAGAAAAA9MwxMHoHvPzNG32VTuus/AAAAPzcBAAAAAAAAATEEAABgAAAArUH3wCGO7z8zRt9lU7rrPwAAAD83AQAAAAAAAAEyBAAAYAAAAOXIbHujlO8/M0bfZVO66z8AAAA/dQEAAAAAAAABMwQAAGAAAAC4Hyy1T2jdPyZrEXMuiO4/AAAAPwAAAAAAAAAAATQEAABgAAAAKC4XKlN13T8maxFzLojuPwAAAD9PAAAAAAAAAAE1BAAAYAAAAJg8Ap9Wgt0/JmsRcy6I7j8AAAA/TwAAAAAAAAABNgQAAGAAAADmZ8P9YKndPyZrEXMuiO4/AAAAP14AAAAAAAAAATcEAABgAAAAhr5Fu3X33T8maxFzLojuPwAAAD9eAAAAAAAAAAE4BAAAYAAAAHRAideUbN4/JmsRcy6I7j8AAAA/bgAAAAAAAAABOQQAAGAAAACy7Y1SvgjfPyZrEXMuiO4/AAAAP24AAAAAAAAAAToEAABgAAAA0Ldot+6+3z8maxFzLojuPwAAAD99AAAAAAAAAAE7BAAAYAAAAPbAIY6POuA/JmsRcy6I7j8AAAA/fQAAAAAAAAABPAQAAGAAAAA+rQR7KZzgP/ap5m+8f+4/AAAAP40AAAAAAAAAAT0EAABgAAAATBJyrUH34D/G6LtsSnfuPwAAAD+NAAAAAAAAAAE+BAAAYAAAAMuFylRdX+E/xui7bEp37j8AAAA/nQAAAAAAAAABPwQAAGAAAADa6jeHdbrhP8bou2xKd+4/AAAAP50AAAAAAAAAAUAEAABgAAAAscgv/wsP4j/G6LtsSnfuPwAAAD+sAAAAAAAAAAFBBAAAYAAAABiYPAKfVuI/lieRadhu7j8AAAA/rAAAAAAAAAABQgQAAGAAAABH4NNKsJfiP5YnkWnYbu4/AAAAP7wAAAAAAAAAAUMEAABgAAAABhqAHr7L4j+WJ5Fp2G7uPwAAAD+8AAAAAAAAAAFEBAAAYAAAAMZTLPLL/+I/lieRadhu7j8AAAA/zAAAAAAAAAABRQQAAGAAAACmcALc0hnjP5YnkWnYbu4/AAAAP8wAAAAAAAAAAUYEAABgAAAAvRROgFs64z+WJ5Fp2G7uPwAAAD/bAAAAAAAAAAFHBAAAYAAAAPabwzrdQOM/lieRadhu7j8AAAA/2wAAAAAAAAABSAQAAGAAAAC9FE6AWzrjP5YnkWnYbu4/AAAAP3cBAAAAAAAAAUkEAABgAAAAFn/tUNYm4z9mZmZmZmbuPwAAAD+HAQAAAAAAAAFKBAAAYAAAADZiF2fPDOM/ZmZmZmZm7j8AAAA/hwEAAAAAAAABSwQAAGAAAACOzLY3SvniPzSlO2P0Xe4/AAAAP5cBAAAAAAAAAUwEAABgAAAAW3ff31lS4T8E0WQtYs7tPwAAAD8AAAAAAAAAAAFNBAAAYAAAAOto9GpWReE/BNFkLWLO7T8AAAA/AAAAAAAAAAABTgQAAGAAAAC04X6w1D7hPwTRZC1izu0/AAAAPxAAAAAAAAAAAU8EAABgAAAADEwegU8r4T8E0WQtYs7tPwAAAD8fAAAAAAAAAAFQBAAAYAAAAGW2vVHKF+E/BNFkLWLO7T8AAAA/HwAAAAAAAAABUQQAAGAAAAAVi/zyv/DgPwTRZC1izu0/AAAAPx8AAAAAAAAAAVIEAABgAAAAjdjF2TPD4D82ko8w1NbtPwAAAD8vAAAAAAAAAAFTBAAAYAAAAM6eGQYmj+A/ZFO6M0bf7T8AAAA/LwAAAAAAAAABVAQAAGAAAACfVoK9FE7gP5YU5Ta45+0/AAAAPz8AAAAAAAAAAVUEAABgAAAA4BzW6QYa4D/0ljo9nPjtPwAAAD8/AAAAAAAAAAFWBAAAYAAAALDUPqH12N8/JlhlQA4B7j8AAAA/TgAAAAAAAAABVwQAAGAAAAAyYeb52XDfP1YZkEOACe4/AAAAP04AAAAAAAAAAVgEAABgAAAAcic6Jsw83z+E2rpG8hHuPwAAAD9eAAAAAAAAAAFZBAAAYAAAAELfot26+94/tpvlSWQa7j8AAAA/XgAAAAAAAAABWgQAAGAAAABiwszzs+HePxQeO1BIK+4/AAAAP24AAAAAAAAAAVsEAABgAAAAgqX2Ca3H3j8UHjtQSCvuPwAAAD99AAAAAAAAAAFcBAAAYAAAAKSIICCmrd4/Rt9lU7oz7j8AAAA/fQAAAAAAAAABXQQAAGAAAADEa0o2n5PeP3agkFYsPO4/AAAAP40AAAAAAAAAAV4EAABgAAAA5E50TJh53j92oJBWLDzuPwAAAD+NAAAAAAAAAAFfBAAAYAAAAHRAideUbN4/pGG7WZ5E7j8AAAA/nAAAAAAAAAABYAQAAGAAAACUI7PtjVLeP9Yi5lwQTe4/AAAAP5wAAAAAAAAAAWEEAABgAAAAtAbdA4c43j80pTtj9F3uPwAAAD+sAAAAAAAAAAFiBAAAYAAAANbpBhqAHt4/NKU7Y/Rd7j8AAAA/vAAAAAAAAAABYwQAAGAAAAD2zDAweQTeP2ZmZmZmZu4/AAAAP7wAAAAAAAAAAWQEAABgAAAA9swwMHkE3j+WJ5Fp2G7uPwAAAD/LAAAAAAAAAAFlBAAAYAAAABawWkZy6t0/xui7bEp37j8AAAA/ywAAAAAAAAABZgQAAGAAAACmoW/Rbt3dP8bou2xKd+4/AAAAP9sAAAAAAAAAAWcEAABgAAAApqFv0W7d3T/2qeZvvH/uPwAAAD/bAAAAAAAAAAFoBAAAYAAAAMaEmednw90/9qnmb7x/7j8AAAA/6wAAAAAAAAABaQQAAGAAAADGhJnnZ8PdPyZrEXMuiO4/AAAAP/oAAAAAAAAAAWoEAABgAAAAVnaucmS23T8maxFzLojuPwAAAD8ZAQAAAAAAAAFrBAAAYAAAAFZ2rnJktt0/Viw8dqCQ7j8AAAA/GQEAAAAAAAABbAQAAGAAAABWdq5yZLbdP4btZnkSme4/AAAAPzkBAAAAAAAAAW0EAABgAAAAVnaucmS23T+2rpF8hKHuPwAAAD85AQAAAAAAAAFuBAAAYAAAAHZZ2IhdnN0/5m+8f/ap7j8AAAA/SAEAAAAAAAABbwQAAGAAAAAIS+0TWo/dPxYx54Josu4/AAAAP1gBAAAAAAAAAXAEAABgAAAACEvtE1qP3T9G8hGG2rruPwAAAD8jAgAAAAAAAAFxBAAAYAAAADaThFxr0N0/RvIRhtq67j8AAAA/MwIAAAAAAAABcgQAAGAAAABE+PGOgyveP6Z0Z4y+y+4/AAAAPzMCAAAAAAAAAXMEAABgAAAApIggIKat3j/WNZKPMNTuPwAAAD9CAgAAAAAAAAF0BAAAYAAAAJIKZDzFIt8/Bve8kqLc7j8AAAA/QgIAAAAAAAABdQQAAGAAAABgqX1C67HfP5Y6PZz49e4/AAAAP1ICAAAAAAAAAXYEAABgAAAAF6RLpIgg4D/G+2efav7uPwAAAD9SAgAAAAAAAAF3BAAAYAAAAA9lbTIYW+A/Jn69pU4P7z8AAAA/YgIAAAAAAAABeAQAAGAAAAA+rQR7KZzgP4YAE6wyIO8/AAAAP2ICAAAAAAAAAXkEAABgAAAANW4mCbnW4D8WRJO1iDnvPwAAAD9xAgAAAAAAAAF6BAAAYAAAACwvSJdIEeE/pocTv95S7z8AAAA/cQIAAAAAAAABewQAAGAAAAC04X6w1D7hPzbLk8g0bO8/AAAAP4ECAAAAAAAAAXwEAABgAAAABA1AD99l4T/GDhTSioXvPwAAAD+BAgAAAAAAAAF9BAAAYAAAAKuioD5keeE/JpFp2G6W7z8AAAA/kAIAAAAAAAABfgQAAGAAAAAasYuzZ4bhP1ZSlNvgnu8/AAAAP5ACAAAAAAAAAX8EAABgAAAAUzgBbumM4T+IE7/eUqfvPwAAAD+gAgAAAAAAAAGABAAAYAAAAFM4AW7pjOE/ttTp4cSv7z8AAAA/gAMAAAAAAAABgQQAAGAAAACKv3Yoa5PhP+aVFOU2uO8/AAAAP5ADAAAAAAAAAYIEAABgAAAAir92KGuT4T922ZTujNHvPwAAAD+QAwAAAAAAAAGDBAAAYAAAAIq/dihrk+E/qJq/8f7Z7z8AAAA/oAMAAAAAAAAL</ink>
</athena>
</file>

<file path=customXml/item62.xml><?xml version="1.0" encoding="utf-8"?>
<athena xmlns="http://schemas.microsoft.com/edu/athena" version="0.1.3209.0">
  <media streamable="true" recordStart="50332" recordEnd="132325" recordLength="132446"/>
</athena>
</file>

<file path=customXml/item6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vA4AAAAAAAAF7P///wxBY3Rpb25UeXBlVjEBAAAAB3ZhbHVlX18ACAIAAAAAAAAAAQUAAAAEAAAACRUAAAAJFgAAAPJAAAAAAAAAAen////s////AAAAAAEGAAAABAAAAAkYAAAACRkAAAAfSAAAAAAAAAHm////7P///wAAAAABBwAAAAQAAAAJGwAAAAkcAAAAVE4AAAAAAAAB4////+z///8AAAAAAQgAAAAEAAAACR4AAAAJHwAAAHNhAAAAAAAAAeD////s////AAAAAAEJAAAABAAAAAkhAAAACSIAAAA65wAAAAAAAAHd////7P///wAAAAABCgAAAAQAAAAJJAAAAAklAAAAXfsAAAAAAAAB2v///+z///8AAAAAAQsAAAAEAAAACScAAAAJKAAAAHACAQAAAAAAAdf////s////AAAAAAEMAAAABAAAAAkqAAAACSsAAACYCgEAAAAAAAHU////7P///wAAAAABDQAAAAQAAAAJLQAAAAkuAAAAsA8BAAAAAAAB0f///+z///8AAAAAAQ4AAAAEAAAACTAAAAAJMQAAAHoUAQAAAAAAAc7////s////AAAAAAEPAAAABAAAAAkzAAAACTQAAADnIQEAAAAAAAHL////7P///wAAAAABEAAAAAQAAAAJNgAAAAk3AAAAsCYBAAAAAAAByP///+z///8AAAAABREAAAANQ2xlYXJDYW52YXNWMQIAAAAJU3RhcnRUaW1lBFR5cGUABBAMQWN0aW9uVHlwZVYxAgAAAAIAAABJQAEAAAAAAAHH////7P///wAAAAAFEgAAAA9QZW5BdHRyaWJ1dGVzVjEKAAAAB19jb2xvckEHX2NvbG9yUgdfY29sb3JHB19jb2xvckIKRml0VG9DdXJ2ZQZIZWlnaHQOSWdub3JlUHJlc3N1cmUNSXNIaWdobGlnaHRlcgVTaGFwZQVXaWR0aAAAAAAAAAAABAACAgICAQYBAQxCcnVzaFNoYXBlVjECAAAABgIAAAD/ALDwAAAAAAAAACJAAAAFxv///wxCcnVzaFNoYXBlVjEBAAAAB3ZhbHVlX18ACAIAAAABAAAAAAAAAAAAIkAFEwAAAApJbmtUcmFjZVYxAwAAAA1MaXN0YDErX2l0ZW1zDExpc3RgMStfc2l6ZQ9MaXN0YDErX3ZlcnNpb24EAAAYU2hhcmVkLklua2luZy5JbmtQb2ludFtdAgAAAAgIAgAAAAk7AAAAQQEAAEEBAAABFQAAABIAAAD/ALDwAAAAAAAAACJAAAABxP///8b///8BAAAAAAAAAAAAIkABFgAAABMAAAAJPQAAAAEAAAABAAAAARgAAAASAAAA/wCw8AAAAAAAAAAiQAAAAcL////G////AQAAAAAAAAAAACJAARkAAAATAAAACT8AAAAmAAAAJgAAAAEbAAAAEgAAAP8AsPAAAAAAAAAAIkAAAAHA////xv///wEAAAAAAAAAAAAiQAEcAAAAEwAAAAlBAAAAIQAAACEAAAABHgAAABIAAAD/ALDwAAAAAAAAACJAAAABvv///8b///8BAAAAAAAAAAAAIkABHwAAABMAAAAJQwAAAIsAAACLAAAAASEAAAASAAAA/wCw8AAAAAAAAAAiQAAAAbz////G////AQAAAAAAAAAAACJAASIAAAATAAAACUUAAAAtAAAALQAAAAEkAAAAEgAAAP8AsPAAAAAAAAAAIkAAAAG6////xv///wEAAAAAAAAAAAAiQAElAAAAEwAAAAlHAAAAJwAAACcAAAABJwAAABIAAAD/ALDwAAAAAAAAACJAAAABuP///8b///8BAAAAAAAAAAAAIkABKAAAABMAAAAJSQAAACUAAAAlAAAAASoAAAASAAAA/wCw8AAAAAAAAAAiQAAAAbb////G////AQAAAAAAAAAAACJAASsAAAATAAAACUsAAAAZAAAAGQAAAAEtAAAAEgAAAP8AsPAAAAAAAAAAIkAAAAG0////xv///wEAAAAAAAAAAAAiQAEuAAAAEwAAAAlNAAAAFwAAABcAAAABMAAAABIAAAD/ALDwAAAAAAAAACJAAAABsv///8b///8BAAAAAAAAAAAAIkABMQAAABMAAAAJTwAAAGoAAABqAAAAATMAAAASAAAA/wCw8AAAAAAAAAAiQAAAAbD////G////AQAAAAAAAAAAACJAATQAAAATAAAACVEAAAAdAAAAHQAAAAE2AAAAEgAAAP8AsPAAAAAAAAAAIkAAAAGu////xv///wEAAAAAAAAAAAAiQAE3AAAAEwAAAAlTAAAAfwAAAH8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Nvwc9AAAAAAEAAAAEAAAABApJbmtQb2ludFYxAgAAAAmVAQAADQMHPwAAAAABAAAAQAAAAAQKSW5rUG9pbnRWMQIAAAAJlgEAAAmXAQAACZgBAAAJmQEAAAmaAQAACZsBAAAJnAEAAAmdAQAACZ4BAAAJnwEAAAmgAQAACaEBAAAJogEAAAmjAQAACaQBAAAJpQEAAAmmAQAACacBAAAJqAEAAAmpAQAACaoBAAAJqwEAAAmsAQAACa0BAAAJrgEAAAmvAQAACbABAAAJsQEAAAmyAQAACbMBAAAJtAEAAAm1AQAACbYBAAAJtwEAAAm4AQAACbkBAAAJugEAAAm7AQAADRoHQQAAAAABAAAAQAAAAAQKSW5rUG9pbnRWMQIAAAAJvAEAAAm9AQAACb4BAAAJvwEAAAnAAQAACcEBAAAJwgEAAAnDAQAACcQBAAAJxQEAAAnGAQAACccBAAAJyAEAAAnJAQAACcoBAAAJywEAAAnMAQAACc0BAAAJzgEAAAnPAQAACdABAAAJ0QEAAAnSAQAACdMBAAAJ1AEAAAnVAQAACdYBAAAJ1wEAAAnYAQAACdkBAAAJ2gEAAAnbAQAACdwBAAANHwdDAAAAAAEAAAAAAQAABApJbmtQb2ludFYxAgA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DXUHRQAAAAABAAAAQAAAAAQKSW5rUG9pbnRWMQIA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NEwdHAAAAAAEAAABAAAAABApJbmtQb2ludFYxAgAAAAmVAgAACZYCAAAJlwIAAAmYAgAACZkCAAAJmgIAAAmbAgAACZwCAAAJnQIAAAmeAgAACZ8CAAAJoAIAAAmhAgAACaICAAAJowIAAAmkAgAACaUCAAAJpgIAAAmnAgAACagCAAAJqQIAAAmqAgAACasCAAAJrAIAAAmtAgAACa4CAAAJrwIAAAmwAgAACbECAAAJsgIAAAmzAgAACbQCAAAJtQIAAAm2AgAACbcCAAAJuAIAAAm5AgAACboCAAAJuwIAAA0ZB0kAAAAAAQAAAEAAAAAECklua1BvaW50VjECAAAACbwCAAAJvQIAAAm+AgAACb8CAAAJwAIAAAnBAgAACcICAAAJwwIAAAnEAgAACcUCAAAJxgIAAAnHAgAACcgCAAAJyQIAAAnKAgAACcsCAAAJzAIAAAnNAgAACc4CAAAJzwIAAAnQAgAACdECAAAJ0gIAAAnTAgAACdQCAAAJ1QIAAAnWAgAACdcCAAAJ2AIAAAnZAgAACdoCAAAJ2wIAAAncAgAACd0CAAAJ3gIAAAnfAgAACeACAAANGwdLAAAAAAEAAAAgAAAABApJbmtQb2ludFYxAgAAAAnhAgAACeICAAAJ4wIAAAnkAgAACeUCAAAJ5gIAAAnnAgAACegCAAAJ6QIAAAnqAgAACesCAAAJ7AIAAAntAgAACe4CAAAJ7wIAAAnwAgAACfECAAAJ8gIAAAnzAgAACfQCAAAJ9QIAAAn2AgAACfcCAAAJ+AIAAAn5AgAADQcHTQAAAAABAAAAIAAAAAQKSW5rUG9pbnRWMQIAAAAJ+gIAAAn7AgAACfwCAAAJ/QIAAAn+AgAACf8CAAAJAAMAAAkBAwAACQIDAAAJAwMAAAkEAwAACQUDAAAJBgMAAAkHAwAACQgDAAAJCQMAAAkKAwAACQsDAAAJDAMAAAkNAwAACQ4DAAAJDwMAAAkQAwAADQkHTwAAAAABAAAAgAAAAAQKSW5rUG9pbnRWMQIA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0WB1EAAAAAAQAAACAAAAAECklua1BvaW50VjECAAAACXsDAAAJfAMAAAl9AwAACX4DAAAJfwMAAAmAAwAACYEDAAAJggMAAAmDAwAACYQDAAAJhQMAAAmGAwAACYcDAAAJiAMAAAmJAwAACYoDAAAJiwMAAAmMAwAACY0DAAAJjgMAAAmPAwAACZADAAAJkQMAAAmSAwAACZMDAAAJlAMAAAmVAwAACZYDAAAJlwMAAA0DB1MAAAAAAQAAAIAAAAAECklua1BvaW50VjECAA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KBVQAAAAKSW5rUG9pbnRWMQQAAAABWAFZDlByZXNzdXJlRmFjdG9yCVRpbWVTdGFtcAAAAAAGBgsQAgAAAH6wTyHljcM/e8DsAbMHxD8AAAA/AAAAAAAAAAABVQAAAFQAAADhDObCc6XDP3vA7AGzB8Q/AAAAP30BAAAAAAAAAVYAAABUAAAARWl8ZAK9wz97wOwBswfEPwAAAD+NAQAAAAAAAAFXAAAAVAAAANLa1eo8G8Q/e8DsAbMHxD8AAAA/jQEAAAAAAAABWAAAAFQAAADDqMUSBpHEP3vA7AGzB8Q/AAAAP50BAAAAAAAAAVkAAABUAAAAUBofmUDvxD9owp8JfybEPwAAAD+dAQAAAAAAAAFaAAAAVAAAAGv90aW1q8U/VcRSEUtFxD8AAAA/nQEAAAAAAAABWwAAAFQAAAAjhO4QnFDGP0HGBRkXZMQ/AAAAP6wBAAAAAAAAAVwAAABUAAAABSDOYC48xz8uyLgg44LEPwAAAD+8AQAAAAAAAAFdAAAAVAAAAINfFw8yEMg/Lsi4IOOCxD8AAAA/vAEAAAAAAAABXgAAAFQAAAABn2C9NeTIPy7IuCDjgsQ/AAAAP7wBAAAAAAAAAV8AAABUAAAA5DpADcjPyT8uyLgg44LEPwAAAD/MAQAAAAAAAAFgAAAAVAAAAGJ6ibvLo8o/Lsi4IOOCxD8AAAA/zAEAAAAAAAABYQAAAFQAAAB9XTzIQGDLPy7IuCDjgsQ/AAAAP9sBAAAAAAAAAWIAAABUAAAA+5yFdkQ0zD8uyLgg44LEPwAAAD/rAQAAAAAAAAFjAAAAVAAAABWAOIO58Mw/Lsi4IOOCxD8AAAA/EgIAAAAAAAABZAAAAFQAAADNBlXun5XNP0HGBRkXZMQ/AAAAPxICAAAAAAAAAWUAAABUAAAA6ekH+xRSzj9BxgUZF2TEPwAAAD8SAgAAAAAAAAFmAAAAVAAAAAPNugeKDs8/QcYFGRdkxD8AAAA/IgIAAAAAAAABZwAAAFQAAAAhsG0U/8rPP0HGBRkXZMQ/AAAAPyICAAAAAAAAAWgAAABUAAAAbBvFv/I30D9BxgUZF2TEPwAAAD8yAgAAAAAAAAFpAAAAVAAAAMheU/VlitA/QcYFGRdkxD8AAAA/MgIAAAAAAAABagAAAFQAAADARUuJSsXQP0HGBRkXZMQ/AAAAP0ECAAAAAAAAAWsAAABUAAAA6loObvYL0T9BxgUZF2TEPwAAAD9BAgAAAAAAAAFsAAAAVAAAALETO7ETO9E/QcYFGRdkxD8AAAA/UQIAAAAAAAABbQAAAFQAAAB4zGf0MGrRP0HGBRkXZMQ/AAAAP1ECAAAAAAAAAW4AAABUAAAAP4WUN06Z0T9BxgUZF2TEPwAAAD9hAgAAAAAAAAFvAAAAVAAAANQP9imkvNE/QcYFGRdkxD8AAAA/YQIAAAAAAAABcAAAAFQAAAA3bIzLMtTRP0HGBRkXZMQ/AAAAP3ACAAAAAAAAAXEAAABUAAAAzPbtvYj30T9BxgUZF2TEPwAAAD9wAgAAAAAAAAFyAAAAVAAAAP4kuQ5QA9I/QcYFGRdkxD8AAAA/tAUAAAAAAAABcwAAAFQAAAAoOnzz+0nSP0HGBRkXZMQ/AAAAP8QFAAAAAAAAAXQAAABUAAAA59mgyv2z0j9BxgUZF2TEPwAAAD/EBQAAAAAAAAF1AAAAVAAAANinkPLGKdM/QcYFGRdkxD8AAAA/xAUAAAAAAAABdgAAAFQAAADIdYAakJ/TP0HGBRkXZMQ/AAAAP9QFAAAAAAAAAXcAAABUAAAA7HE7kyAh1D9BxgUZF2TEPwAAAD/jBQAAAAAAAAF4AAAAVAAAAECcwVx4rtQ/VcRSEUtFxD8AAAA/4wUAAAAAAAABeQAAAFQAAACUxkcm0DvVP2jCnwl/JsQ/AAAAP/MFAAAAAAAAAXoAAABUAAAAGh+ZQO/U1T+ivIbyGsrDPwAAAD/zBQAAAAAAAAF7AAAAVAAAAG5JHwpHYtY/tbrT6k6rwz8AAAA/AgYAAAAAAAABfAAAAFQAAADCc6XTnu/WP7W60+pOq8M/AAAAPwIGAAAAAAAAAX0AAABUAAAA5W9gTC9x1z+1utPqTqvDPwAAAD8SBgAAAAAAAAF+AAAAVAAAAHPhudJpz9c/tbrT6k6rwz8AAAA/EgYAAAAAAAABfwAAAFQAAAAAUxNZpC3YP8e4IOOCjMM/AAAAPyIGAAAAAAAAAYAAAABUAAAAXJahjheA2D/btm3btm3DPwAAAD81BgAAAAAAAAGBAAAAVAAAALjZL8SK0tg/27Zt27Ztwz8AAAA/RAYAAAAAAAABggAAAFQAAABNZJG24PXYP+60utPqTsM/AAAAP0QGAAAAAAAAAYMAAABUAAAAqacf7FNI2T/utLrT6k7DPwAAAD9UBgAAAAAAAAGEAAAAVAAAAKGOF4A4g9k/AbMHzB4wwz8AAAA/VAYAAAAAAAABhQAAAFQAAACZdQ8UHb7ZPxWxVMRSEcM/AAAAP2QGAAAAAAAAAYYAAABUAAAAYC48Vzrt2T8or6G8hvLCPwAAAD9kBgAAAAAAAAGHAAAAVAAAACfnaJpXHNo/O63utLrTwj8AAAA/cwYAAAAAAAABiAAAAFQAAAAfzmAuPFfaP0+rO63utMI/AAAAP3MGAAAAAAAAAYkAAABUAAAAtFjCIJJ62j9Pqzut7rTCPwAAAD+DBgAAAAAAAAGKAAAAVAAAAHsR72Ovqdo/YqmIpSKWwj8AAAA/gwYAAAAAAAABiwAAAFQAAABCyhunzNjaP3Wn1Z1Wd8I/AAAAP5IGAAAAAAAAAYwAAABUAAAA11R9mSL82j91p9WdVnfCPwAAAD+iBgAAAAAAAAGNAAAAVAAAAJ0Nqtw/K9s/dafVnVZ3wj8AAAA/ogYAAAAAAAABjgAAAFQAAAAymAvPlU7bP3Wn1Z1Wd8I/AAAAP7IGAAAAAAAAAY8AAABUAAAA+VA4ErN92z91p9WdVnfCPwAAAD+yBgAAAAAAAAGQAAAAVAAAAI/bmQQJods/dafVnVZ3wj8AAAA/sgYAAAAAAAABkQAAAFQAAAAkZvv2XsTbP3Wn1Z1Wd8I/AAAAP8EGAAAAAAAAAZIAAABUAAAAiMKRmO3b2z91p9WdVnfCPwAAAD/BBgAAAAAAAAGTAAAAVAAAAB1N84pD/9s/dafVnVZ3wj8AAAA/0QYAAAAAAAABlAAAAFQAAACAqYks0hbcP3Wn1Z1Wd8I/AAAAP9EGAAAAAAAAAZUAAABUAAAAR2K2b+9F3D91p9WdVnfCPwAAAD/hBgAAAAAAAAGWAAAAVAAAANzsF2JFadw/dafVnVZ3wj8AAAA/4QYAAAAAAAABlwAAAFQAAADU0w/2KaTcP3Wn1Z1Wd8I/AAAAP/AGAAAAAAAAAZgAAABUAAAAm4w8OUfT3D91p9WdVnfCPwAAAD8ABwAAAAAAAAGZAAAAVAAAAJNzNM0rDt0/dafVnVZ3wj8AAAA/AAcAAAAAAAABmgAAAFQAAABaLGEQST3dP2KpiKUilsI/AAAAPw8HAAAAAAAAAZsAAABUAAAAhEEk9fSD3T9iqYilIpbCPwAAAD8PBwAAAAAAAAGcAAAAVAAAAOCEsipo1t0/T6s7re60wj8AAAA/DwcAAAAAAAABnQAAAFQAAACeJNcBakDeP0+rO63utMI/AAAAPx8HAAAAAAAAAZ4AAABUAAAALJYwiKSe3j9Pqzut7rTCPwAAAD8vBwAAAAAAAAGfAAAAVAAAAE6S6wA1IN8/T6s7re60wj8AAAA/LwcAAAAAAAABoAAAAFQAAAAOMhDYNorfP0+rO63utMI/AAAAPz4HAAAAAAAAAaEAAABUAAAAGZdlqOMF4D9Pqzut7rTCPwAAAD8+BwAAAAAAAAGiAAAAVAAAABF+XTzIQOA/O63utLrTwj8AAAA/TgcAAAAAAAABowAAAFQAAAAi/Lp4kIHgPzut7rS608I/AAAAP04HAAAAAAAAAaQAAABUAAAAM3oYtVjC4D87re60utPCPwAAAD9eBwAAAAAAAAGlAAAAVAAAABTKqqBZ9+A/O63utLrTwj8AAAA/XgcAAAAAAAABpgAAAFQAAADagtfjdibhPyivobyG8sI/AAAAP20HAAAAAAAAAacAAABUAAAAoTsEJ5RV4T8VsVTEUhHDPwAAAD9tBwAAAAAAAAGoAAAAVAAAAE5dy8HNfuE/FbFUxFIRwz8AAAA/fQcAAAAAAAABqQAAAFQAAADLUMcLQJzhPxWxVMRSEcM/AAAAP30HAAAAAAAAAaoAAABUAAAAYNso/pW/4T8BswfMHjDDPwAAAD+MBwAAAAAAAAGrAAAAVAAAAMM3v58k1+E/7rS60+pOwz8AAAA/jAcAAAAAAAABrAAAAFQAAAA/K7vplvThP+60utPqTsM/AAAAP5wHAAAAAAAAAa0AAABUAAAAivDr4kEG4j/btm3btm3DPwAAAD+cBwAAAAAAAAGuAAAAVAAAAO1MgoTQHeI/27Zt27Ztwz8AAAA/rAcAAAAAAAABrwAAAFQAAABRqRgmXzXiP8e4IOOCjMM/AAAAP6wHAAAAAAAAAbAAAABUAAAAtAWvx+1M4j/HuCDjgozDPwAAAD+7BwAAAAAAAAGxAAAAVAAAABhiRWl8ZOI/x7gg44KMwz8AAAA/uwcAAAAAAAABsgAAAFQAAACt7KZb0ofiP8e4IOOCjMM/AAAAP8sHAAAAAAAAAbMAAABUAAAAKOCipUSl4j/HuCDjgozDPwAAAD/LBwAAAAAAAAG0AAAAVAAAAI08OUfTvOI/x7gg44KMwz8AAAA/2wcAAAAAAAABtQAAAFQAAAAIMDWRRdriP+60utPqTsM/AAAAP9sHAAAAAAAAAbYAAABUAAAAbIzLMtTx4j/utLrT6k7DPwAAAD/qBwAAAAAAAAG3AAAAVAAAAM/oYdRiCeM/7rS60+pOwz8AAAA/6gcAAAAAAAABuAAAAFQAAABkc8PGuCzjPwGzB8weMMM/AAAAP/oHAAAAAAAAAbkAAABUAAAAx89ZaEdE4z8VsVTEUhHDPwAAAD8JCAAAAAAAAAG6AAAAVAAAAFxau1qdZ+M/FbFUxFIRwz8AAAA/CQgAAAAAAAABuwAAAFQAAADAtlH8K3/jPxWxVMRSEcM/AAAAPwkIAAAAAAAAAbwAAABUAAAAC3yC9daQ4z8VsVTEUhHDPwAAAD8ZCAAAAAAAAAG9AAAAVAAAAG7YGJdlqOM/FbFUxFIRwz8AAAA/GQgAAAAAAAABvgAAAFQAAAC4nUmQELrjPxWxVMRSEcM/AAAAPykIAAAAAAAAAb8AAABUAAAAA2N6ibvL4z8VsVTEUhHDPwAAAD8pCAAAAAAAAAHAAAAAVAAAAE0oq4Jm3eM/FbFUxFIRwz8AAAA/OAgAAAAAAAABwQAAAFQAAAB/VnbTLenjPxWxVMRSEcM/AAAAPzgIAAAAAAAAAcIAAABUAAAAmO3bexHv4z8VsVTEUhHDPwAAAD9ICAAAAAAAAAHDAAAAVAAAALGEQST19OM/FbFUxFIRwz8AAAA/WAgAAAAAAAABxAAAAFQAAADKG6fM2PrjPxWxVMRSEcM/AAAAP2cIAAAAAAAAAcUAAABUAAAA4rIMdbwA5D8VsVTEUhHDPwAAAD+mCAAAAAAAAAHGAAAAVAAAAPxJch2gBuQ/KK+hvIbywj8AAAA/pggAAAAAAAABxwAAAFQAAAAteD1uZxLkP0+rO63utMI/AAAAP7UIAAAAAAAAAcgAAABUAAAAX6YIvy4e5D9iqYilIpbCPwAAAD+1CAAAAAAAAAHJAAAAVAAAAJHU0w/2KeQ/dafVnVZ3wj8AAAA/xQgAAAAAAAABygAAAFQAAADbmQQJoTvkP5yjb46+OcI/AAAAP8UIAAAAAAAAAcsAAABUAAAADMjPWWhH5D/Cnwl/JvzBPwAAAD/VCAAAAAAAAAHMAAAAVAAAACZfNQJMTeQ/1p1Wd1rdwT8AAAA/1QgAAAAAAAABzQAAAFQAAABXjQBTE1nkP/yZ8GfCn8E/AAAAP+QIAAAAAAAAAc4AAABUAAAAibvLo9pk5D81lNdQXkPBPwAAAD/kCAAAAAAAAAHPAAAAVAAAAKFSMUy+auQ/XJBxQcYFwT8AAAA/9AgAAAAAAAAB0AAAAFQAAAC76Zb0oXDkP4KMCzIuyMA/AAAAP/QIAAAAAAAAAdEAAABUAAAAu+mW9KFw5D+piKUilorAPwAAAD8DCQAAAAAAAAHSAAAAVAAAANOA/JyFduQ/z4Q/E/5MwD8AAAA/AwkAAAAAAAAB0wAAAFQAAADTgPychXbkPxP+TPgz4b8/AAAAPxMJAAAAAAAAAdQAAABUAAAA7BdiRWl85D+H8hrKayi/PwAAAD8jCQAAAAAAAAHVAAAAVAAAAOwXYkVpfOQ/1OpOqzutvj8AAAA/IwkAAAAAAAAB1gAAAFQAAADsF2JFaXzkP0jfHH1z9L0/AAAAPzIJAAAAAAAAAdcAAABUAAAA7BdiRWl85D/hz4Q/E/68PwAAAD8yCQAAAAAAAAHYAAAAVAAAAOwXYkVpfOQ/oryG8hrKuz8AAAA/MgkAAAAAAAAB2QAAAFQAAADsF2JFaXzkPzyt7rS607o/AAAAP0IJAAAAAAAAAdoAAABUAAAA7BdiRWl85D8klopYKmK5PwAAAD9CCQAAAAAAAAHbAAAAVAAAAOwXYkVpfOQ/5IKMCzIuuD8AAAA/UgkAAAAAAAAB3AAAAFQAAADsF2JFaXzkP8prKK+hvLY/AAAAP1IJAAAAAAAAAd0AAABUAAAAu+mW9KFw5D+yVMRSEUu1PwAAAD9hCQAAAAAAAAHeAAAAVAAAAHAkZvv2XuQ/5jWU11Besz8AAAA/YQkAAAAAAAAB3wAAAFQAAAAMyM9ZaEfkP6YilopYKrI/AAAAP3EJAAAAAAAAAeAAAABUAAAAwgKfYL015D9AE/5M+DOxPwAAAD9xCQAAAAAAAAHhAAAAVAAAAHc9bmcSJOQ/2gNmD5g9sD8AAAA/gAkAAAAAAAAB4gAAAFQAAAAteD1uZxLkP+fom6Nvjq4/AAAAP5AJAAAAAAAAAeMAAABUAAAA4rIMdbwA5D+B2QNmD5itPwAAAD+QCQAAAAAAAAHkAAAAVAAAAMobp8zY+uM/gdkDZg+YrT8AAAA/kAkAAAAAAAAB5QAAAFQAAACY7dt7Ee/jP87RN0ffHK0/AAAAP6AJAAAAAAAAAeYAAABUAAAAZ78QK0rj4z8aymsor6GsPwAAAD+vCQAAAAAAAAHnAAAAVAAAABz63zGf0eM/tbrT6k6rqz8AAAA/rwkAAAAAAAAB6AAAAFQAAACgBuTnLLTjPwKzB8weMKs/AAAAP78JAAAAAAAAAekAAABUAAAAVUGz7oGi4z8CswfMHjCrPwAAAD+/CQAAAAAAAAHqAAAAVAAAAAt8gvXWkOM/T6s7re60qj8AAAA/vwkAAAAAAAAB6wAAAFQAAAB28SADgW3jP5ujb46+Oao/AAAAP88JAAAAAAAAAewAAABUAAAAEpWKYfJV4z/pm6Nvjr6pPwAAAD/eCQAAAAAAAAHtAAAAVAAAAK849L9jPuM/g4wLMi7IqD8AAAA/3gkAAAAAAAAB7gAAAFQAAAAarpLNDRvjP8+EPxP+TKg/AAAAP+4JAAAAAAAAAe8AAABUAAAAbIzLMtTx4j8cfXP0zdGnPwAAAD/uCQAAAAAAAAHwAAAAVAAAAKXTnu+2wuI/t23btm3bpj8AAAA//QkAAAAAAAAB8QAAAFQAAAD3sddUfZniP1BeQ3kN5aU/AAAAP/0JAAAAAAAAAfIAAABUAAAASZAQukNw4j/rTqs7re6kPwAAAD8NCgAAAAAAAAHzAAAAVAAAAMycFHDRUuI/hD8T/kz4oz8AAAA/DQoAAAAAAAAB9AAAAFQAAAAfe03VlyniP9E3R98cfaM/AAAAPx0KAAAAAAAAAfUAAABUAAAAivDr4kEG4j8fMHvA7AGjPwAAAD8dCgAAAAAAAAH2AAAAVAAAAA3975jP6OE/HzB7wOwBoz8AAAA/LAoAAAAAAAAB9wAAAFQAAACSCfROXcvhPx8we8DsAaM/AAAAPywKAAAAAAAAAfgAAABUAAAAR0TDVbK54T8fMHvA7AGjPwAAAD88CgAAAAAAAAH5AAAAVAAAAOPnLLQjouE/HzB7wOwBoz8AAAA/PAoAAAAAAAAB+gAAAFQAAACAi5YSlYrhPx8we8DsAaM/AAAAP0wKAAAAAAAAAfsAAABUAAAAHS8AcQZz4T8fMHvA7AGjPwAAAD9MCgAAAAAAAAH8AAAAVAAAANNpz3dbYeE/HzB7wOwBoz8AAAA/WwoAAAAAAAAB/QAAAFQAAABvDTnWzEnhPx8we8DsAaM/AAAAP1sKAAAAAAAAAf4AAABUAAAA2oLX43Ym4T8fMHvA7AGjPwAAAD9bCgAAAAAAAAH/AAAAVAAAAF6P25kECeE/HzB7wOwBoz8AAAA/WwoAAAAAAAABAAEAAFQAAADJBHqnruXgPx8we8DsAaM/AAAAP2oKAAAAAAAAAQEBAABUAAAAAkxNZJG24D8fMHvA7AGjPwAAAD9qCgAAAAAAAAECAQAAVAAAACL8uniQgeA/HzB7wOwBoz8AAAA/egoAAAAAAAABAwEAAFQAAAARfl08yEDgP7gg44KMC6I/AAAAP3oKAAAAAAAAAQQBAABUAAAAMi7LUMcL4D+4IOOCjAuiPwAAAD+KCgAAAAAAAAEFAQAAVAAAAA4yENg2it8/BRkXZFyQoT8AAAA/igoAAAAAAAABBgEAAFQAAADsNVVfpgjfPwUZF2RckKE/AAAAP5kKAAAAAAAAAQcBAABUAAAANK849L9j3j8FGRdkXJChPwAAAD+ZCgAAAAAAAAEIAQAAVAAAABGzfXsv4t0/UhFLRSwVoT8AAAA/qQoAAAAAAAABCQEAAFQAAAC9iPex11TdP1IRS0UsFaE/AAAAP7kKAAAAAAAAAQoBAABUAAAAaV5x6H/H3D+gCX8m/JmgPwAAAD+5CgAAAAAAAAELAQAAVAAAAEditm/vRdw/7AGzB8weoD8AAAA/yAoAAAAAAAABDAEAAFQAAAC58FzptOfbP+wBswfMHqA/AAAAP8gKAAAAAAAAAQ0BAABUAAAAyCJtwetx2z/sAbMHzB6gPwAAAD/ICgAAAAAAAAEOAQAAVAAAANdUfZki/No/7AGzB8weoD8AAAA/2AoAAAAAAAABDwEAAFQAAABJ4yMT6J3aP3P0zdE3R58/AAAAP9gKAAAAAAAAARABAABUAAAAvHHKjK0/2j9z9M3RN0efPwAAAD/nCgAAAAAAAAERAQAAVAAAAC8AcQZz4dk/DeU1lNdQnj8AAAA/9woAAAAAAAABEgEAAFQAAAChjheAOIPZPw3lNZTXUJ4/AAAAP/cKAAAAAAAAARMBAABUAAAAf5JcB6gB2T8N5TWU11CePwAAAD/3CgAAAAAAAAEUAQAAVAAAAPEgA4Fto9g/DeU1lNdQnj8AAAA/BwsAAAAAAAABFQEAAFQAAADPJEgI3SHYP0LGBRkXZJw/AAAAPxYLAAAAAAAAARYBAABUAAAA3lZY4BOs1z/ctm3btm2bPwAAAD8WCwAAAAAAAAEXAQAAVAAAAIks0ha8Htc/RHkN5TWUlz8AAAA/JgsAAAAAAAABGAEAAFQAAAAD1ID8nIXWP91pdafVnZY/AAAAPyYLAAAAAAAAARkBAABUAAAARDRcJZsb1j+sO63utLqTPwAAAD82CwAAAAAAAAEaAQAAVAAAAIytP7q0dtU/eg3lNZTXkD8AAAA/NgsAAAAAAAABGwEAAFQAAADNDRvjsgzVP46+Ofrm6Is/AAAAP0ULAAAAAAAAARwBAABUAAAAqxFgaiKL1D8rYqmIpSKGPwAAAD9FCwAAAAAAAAEdAQAAVAAAAE/O0TSvONQ/kyRJkiRJgj8AAAA/VQsAAAAAAAABHgEAAFQAAABeAOIM5sLTP8cFGRdkXIA/AAAAP1ULAAAAAAAAAR8BAABUAAAA0I6Ihqtk0z/0zdE3R998PwAAAD9kCwAAAAAAAAEgAQAAVAAAAEMdLwBxBtM/XJBxQcYFeT8AAAA/ZAsAAAAAAAABIQEAAFQAAACDfQopb5zSP1yQcUHGBXk/AAAAP3QLAAAAAAAAASIBAABUAAAA9guxojQ+0j9ckHFBxgV5PwAAAD90CwAAAAAAAAEjAQAAVAAAAGmaVxz639E/XJBxQcYFeT8AAAA/hAsAAAAAAAABJAEAAFQAAADbKP6Vv4HRP1yQcUHGBXk/AAAAP4QLAAAAAAAAASUBAABUAAAATrekD4Uj0T9ckHFBxgV5PwAAAD+TCwAAAAAAAAEmAQAAVAAAAPJzFtoR0dA/XJBxQcYFeT8AAAA/kwsAAAAAAAABJwEAAFQAAACWMIiknn7QP1yQcUHGBXk/AAAAP6MLAAAAAAAAASgBAABUAAAAO+35biss0D9ckHFBxgV5PwAAAD+jCwAAAAAAAAEpAQAAVAAAACGwbRT/ys8/XJBxQcYFeT8AAAA/swsAAAAAAAABKgEAAFQAAAADzboHig7PP1yQcUHGBXk/AAAAP7MLAAAAAAAAASsBAABUAAAAh41xWYY6zj9ckHFBxgV5PwAAAD/CCwAAAAAAAAEsAQAAVAAAAAdOKKuCZs0/XJBxQcYFeT8AAAA/wgsAAAAAAAABLQEAAFQAAAAlskhb8HrMP1yQcUHGBXk/AAAAP9ILAAAAAAAAAS4BAABUAAAARBZpC16Pyz9ckHFBxgV5PwAAAD/SCwAAAAAAAAEvAQAAVAAAAMbWH11au8o/xFIRS0UsdT8AAAA/4QsAAAAAAAABMAEAAFQAAAAOUAPycxbKPywVsVTEUnE/AAAAP+ELAAAAAAAAATEBAABUAAAAVcnmho1xyT8sFbFUxFJxPwAAAD/xCwAAAAAAAAEyAQAAVAAAAMhXjQBTE8k/LBWxVMRScT8AAAA/8QsAAAAAAAABMwEAAFQAAACeQsobp8zIPywVsVTEUnE/AAAAPwEMAAAAAAAAATQBAABUAAAAO+Yzehi1yD8sFbFUxFJxPwAAAD8QDAAAAAAAAAE1AQAAVAAAANeJndiJncg/LBWxVMRScT8AAAA/EAwAAAAAAAABNgEAAFQAAAAR0XCVbG7IPywVsVTEUnE/AAAAP08MAAAAAAAAATcBAABUAAAArXTa891WyD8sFbFUxFJxPwAAAD9eDAAAAAAAAAE4AQAAVAAAAK102vPdVsg/xFIRS0UsdT8AAAA/gQwAAAAAAAABOQEAAFQAAABKGERSTz/IP8RSEUtFLHU/AAAAP5EMAAAAAAAAAToBAABUAAAA57utsMAnyD9ckHFBxgV5PwAAAD+RDAAAAAAAAAE7AQAAVAAAAOe7rbDAJ8g/9M3RN0fffD8AAAA/oAwAAAAAAAABPAEAAFQAAACDXxcPMhDIP/TN0TdH33w/AAAAP7AMAAAAAAAAAT0BAABUAAAAvKbqyxThxz/HBRkXZFyAPwAAAD/ADAAAAAAAAAE+AQAAVAAAAFlKVCqGycc/kyRJkiRJgj8AAAA/wAwAAAAAAAABPwEAAFQAAACSkSfnaJrHP19DeQ3lNYQ/AAAAP88MAAAAAAAAAUABAABUAAAAzNj6o0trxz8rYqmIpSKGPwAAAD/PDAAAAAAAAAFBAQAAVAAAAKLDN7+fJMc/94DZA2YPiD8AAAA/3wwAAAAAAAABQgEAAFQAAAB4rnTa893GP46+Ofrm6Is/AAAAP98MAAAAAAAAAUMBAABUAAAAsfVHl9auxj9c3Wl1p9WNPwAAAD/uDAAAAAAAAAFEAQAAVAAAAIfghLIqaMY/JvyZ8GfCjz8AAAA/7gwAAAAAAAABRQEAAFQAAABdy8HNfiHGP3oN5TWU15A/AAAAP/4MAAAAAAAAAUYBAABUAAAAlhKVimHyxT9GLBWxVMSSPwAAAD/+DAAAAAAAAAFHAQAAVAAAAM5ZaEdEw8U/rDut7rS6kz8AAAA/Dg0AAAAAAAABSAEAAFQAAABr/dGltavFPxFLRSwVsZQ/AAAAPw4NAAAAAAAAAUkBAABUAAAApESlYph8xT94Wt1pdaeVPwAAAD8dDQAAAAAAAAFKAQAAVAAAAEHoDsEJZcU/eFrdaXWnlT8AAAA/HQ0AAAAAAAABSwEAAFQAAADei3gfe03FP91pdafVnZY/AAAAPy0NAAAAAAAAAUwBAABUAAAAei/ifew1xT/daXWn1Z2WPwAAAD8tDQAAAAAAAAFNAQAAVAAAABfTS9xdHsU/RHkN5TWUlz8AAAA/PQ0AAAAAAAABTgEAAFQAAACzdrU6zwbFP0R5DeU1lJc/AAAAPz0NAAAAAAAAAU8BAABUAAAA7b2I97HXxD9EeQ3lNZSXPwAAAD9MDQAAAAAAAAFQAQAAVAAAAO29iPex18Q/qYilIpaKmD8AAAA/XA0AAAAAAAABUQEAAFQAAAAmBVy0lKjEPxCYPWD2gJk/AAAAP1wNAAAAAAAAAVIBAABUAAAAw6jFEgaRxD8QmD1g9oCZPwAAAD9rDQAAAAAAAAFTAQAAVAAAAJmTAi5aSsQ/dafVnVZ3mj8AAAA/aw0AAAAAAAABVAEAAFQAAADS2tXqPBvEP9y2bdu2bZs/AAAAP3sNAAAAAAAAAVUBAABUAAAACyKppx/swz9CxgUZF2ScPwAAAD97DQAAAAAAAAFWAQAAVAAAAOEM5sJzpcM/DeU1lNdQnj8AAAA/iw0AAAAAAAABVwEAAFQAAAB+sE8h5Y3DPw3lNZTXUJ4/AAAAP4sNAAAAAAAAAVgBAABUAAAAt/ci3sdewz8N5TWU11CePwAAAD+aDQAAAAAAAAFZAQAAVAAAAFSbjDw5R8M/7AGzB8weoD8AAAA/mg0AAAAAAAABWgEAAFQAAADwPvaaqi/DP+wBswfMHqA/AAAAP6oNAAAAAAAAAVsBAABUAAAAKobJV40Awz+gCX8m/JmgPwAAAD+6DQAAAAAAAAFcAQAAVAAAACqGyVeNAMM/UhFLRSwVoT8AAAA/yQ0AAAAAAAABXQEAAFQAAADGKTO2/ujCP1IRS0UsFaE/AAAAP9kNAAAAAAAAAV4BAABUAAAAxikztv7owj8FGRdkXJChPwAAAD/oDQAAAAAAAAFfAQAAVAAAAGPNnBRw0cI/BRkXZFyQoT8AAAA/6A0AAAAAAAABYAEAAFQAAAAAcQZz4bnCPwUZF2RckKE/AAAAP/gNAAAAAAAAAWEBAABUAAAAnBRw0VKiwj9sKK+hvIaiPwAAAD/4DQAAAAAAAAFiAQAAVAAAANZbQ441c8I/HzB7wOwBoz8AAAA/CA4AAAAAAAABYwEAAFQAAABy/6zsplvCPx8we8DsAaM/AAAAPxcOAAAAAAAAAWQBAABUAAAAD6MWSxhEwj+EPxP+TPijPwAAAD8XDgAAAAAAAAFlAQAAVAAAAKxGgKmJLMI/OEffHH1zpD8AAAA/Jw4AAAAAAAABZgEAAFQAAABI6ukH+xTCP+tOqzut7qQ/AAAAPycOAAAAAAAAAWcBAABUAAAAgTG9xN3lwT+eVnda3WmlPwAAAD83DgAAAAAAAAFoAQAAVAAAAIExvcTd5cE/A2YPmD1gpj8AAAA/Nw4AAAAAAAABaQEAAFQAAAC6eJCBwLbBP7dt27Zt26Y/AAAAP0YOAAAAAAAAAWoBAABUAAAAVhz63zGfwT/PhD8T/kyoPwAAAD9GDgAAAAAAAAFrAQAAVAAAAPO/Yz6jh8E/g4wLMi7IqD8AAAA/Vg4AAAAAAAABbAEAAFQAAACQY82cFHDBPzaU11BeQ6k/AAAAP1YOAAAAAAAAAW0BAABUAAAAkGPNnBRwwT+bo2+OvjmqPwAAAD9lDgAAAAAAAAFuAQAAVAAAAJBjzZwUcME/T6s7re60qj8AAAA/dQ4AAAAAAAABbwEAAFQAAAAsBzf7hVjBP7W60+pOq6s/AAAAP3UOAAAAAAAAAXABAABUAAAALAc3+4VYwT9nwp8JfyasPwAAAD+FDgAAAAAAAAFxAQAAVAAAACwHN/uFWME/ztE3R98crT8AAAA/hQ4AAAAAAAABcgEAAFQAAADJqqBZ90DBP+fom6Nvjq4/AAAAP5QOAAAAAAAAAXMBAABUAAAAyaqgWfdAwT/aA2YPmD2wPwAAAD+UDgAAAAAAAAF0AQAAVAAAAMmqoFn3QME/QBP+TPgzsT8AAAA/pA4AAAAAAAABdQEAAFQAAADJqqBZ90DBP1kqYqmIpbI/AAAAP7QOAAAAAAAAAXYBAABUAAAAyaqgWfdAwT9LRSwVsVS0PwAAAD+0DgAAAAAAAAF3AQAAVAAAAGZOCrhoKcE/i1gqYqmItT8AAAA/tA4AAAAAAAABeAEAAFQAAABmTgq4aCnBP31z9M3RN7c/AAAAP8MOAAAAAAAAAXkBAABUAAAAZk4KuGgpwT9wjr45+ua4PwAAAD/DDgAAAAAAAAF6AQAAVAAAAGZOCrhoKcE/sKG8hvIauj8AAAA/0w4AAAAAAAABewEAAFQAAABmTgq4aCnBP6K8hvIayrs/AAAAP+IOAAAAAAAAAXwBAABUAAAAZk4KuGgpwT/hz4Q/E/68PwAAAD/iDgAAAAAAAAF9AQAAVAAAAGZOCrhoKcE/++bom6Nvvj8AAAA/8g4AAAAAAAABfgEAAFQAAABmTgq4aCnBPzv65uibo78/AAAAP/IOAAAAAAAAAX8BAABUAAAAyaqgWfdAwT+piKUilorAPwAAAD8CDwAAAAAAAAGAAQAAVAAAAMmqoFn3QME/XJBxQcYFwT8AAAA/Ag8AAAAAAAABgQEAAFQAAAAsBzf7hVjBPxCYPWD2gME/AAAAPxEPAAAAAAAAAYIBAABUAAAALAc3+4VYwT/Cnwl/JvzBPwAAAD8RDwAAAAAAAAGDAQAAVAAAACwHN/uFWME/T6s7re60wj8AAAA/EQ8AAAAAAAABhAEAAFQAAACQY82cFHDBPwGzB8weMMM/AAAAPyEPAAAAAAAAAYUBAABUAAAAkGPNnBRwwT+Pvjn65ujDPwAAAD8xDwAAAAAAAAGGAQAAVAAAAFYc+t8xn8E/Lsi4IOOCxD8AAAA/MQ8AAAAAAAABhwEAAFQAAAC6eJCBwLbBP+HPhD8T/sQ/AAAAP0APAAAAAAAAAYgBAABUAAAAuniQgcC2wT+n1Z1Wd1rFPwAAAD9ADwAAAAAAAAGJAQAAVAAAALp4kIHAtsE/lNdQXkN5xT8AAAA/UA8AAAAAAAABigEAAFQAAAAd1SYjT87BP4DZA2YPmMU/AAAAP1APAAAAAAAAAYsBAABUAAAAgTG9xN3lwT9u27Zt27bFPwAAAD9fDwAAAAAAAAGMAQAAVAAAAOWNU2Zs/cE/btu2bdu2xT8AAAA/bw8AAAAAAAABjQEAAFQAAADljVNmbP3BP1vdaXWn1cU/AAAAP38PAAAAAAAAAY4BAABUAAAASOrpB/sUwj9b3Wl1p9XFPwAAAD9/DwAAAAAAAAGPAQAAVAAAAA+jFksYRMI/R98cfXP0xT8AAAA/jg8AAAAAAAABkAEAAFQAAAA5uNkvxIrCP0ffHH1z9MU/AAAAP54PAAAAAAAAAZEBAABUAAAAY82cFHDRwj9H3xx9c/TFPwAAAD+eDwAAAAAAAAGSAQAAVAAAACqGyVeNAMM/R98cfXP0xT8AAAA/ng8AAAAAAAABkwEAAFQAAACN4l/5GxjDPzThz4Q/E8Y/AAAAP64PAAAAAAAAAZQBAABUAAAA8D72mqovwz804c+EPxPGPwAAAD+uDwAAAAAAAAGVAQAAVAAAAMWDDAS2jeI/LBWxVMRS1T8AAAA/AAAAAAAAAAABlgEAAFQAAADI7yfJdYBqP9hQXkN5Ddk/AAAAPwAAAAAAAAAAAZcBAABUAAAAVIRfFw8ycD/YUF5DeQ3ZPwAAAD8fAAAAAAAAAAGYAQAAVAAAACSd9ny3FXY/2FBeQ3kN2T8AAAA/HwAAAAAAAAABmQEAAFQAAAAEto3iX/l7P9hQXkN5Ddk/AAAAPy8AAAAAAAAAAZoBAABUAAAAbEJZFTTrfj/O0TdH3xzZPwAAAD8+AAAAAAAAAAGbAQAAVAAAAG5nEiSE7oA/ztE3R98c2T8AAAA/PgAAAAAAAAABnAEAAFQAAACiLXg9bmeCP87RN0ffHNk/AAAAP2AAAAAAAAAAAZ0BAABUAAAADrpDcEJZhT/O0TdH3xzZPwAAAD9vAAAAAAAAAAGeAQAAVAAAAHpGD6MWS4g/ztE3R98c2T8AAAA/bwAAAAAAAAABnwEAAFQAAAAemUDv1LWMP87RN0ffHNk/AAAAP38AAAAAAAAAAaABAABUAAAA3/W4nUmQkD/FUhFLRSzZPwAAAD9/AAAAAAAAAAGhAQAAVAAAADGf0cOoxZI/u9PqTqs72T8AAAA/jwAAAAAAAAABogEAAFQAAACdK532fLeVP7vT6k6rO9k/AAAAP48AAAAAAAAAAaMBAABUAAAAWWGBT7Demj+xVMRSEUvZPwAAAD+eAAAAAAAAAAGkAQAAVAAAAIzLMtTxAqA/sVTEUhFL2T8AAAA/ngAAAAAAAAABpQEAAFQAAAD4V/4GxvSiP6jVnVZ3Wtk/AAAAP64AAAAAAAAAAaYBAABUAAAA8lUjwNREpj+o1Z1Wd1rZPwAAAD+uAAAAAAAAAAGnAQAAVAAAAJKoVAyTr6o/qNWdVnda2T8AAAA/vgAAAAAAAAABqAEAAFQAAAA2+4VYURqvP6jVnVZ3Wtk/AAAAP74AAAAAAAAAAakBAABUAAAAQNHhm99Psj+eVnda3WnZPwAAAD/NAAAAAAAAAAGqAQAAVAAAAFgzJwVctLQ/nlZ3Wt1p2T8AAAA/zQAAAAAAAAABqwEAAFQAAADEv/I3MKa3P5TXUF5Dedk/AAAAP90AAAAAAAAAAawBAABUAAAAotpk5Mk5uj+LWCpiqYjZPwAAAD/dAAAAAAAAAAGtAQAAVAAAALw8qk1Gnrw/btu2bdu22T8AAAA/7AAAAAAAAAABrgEAAFQAAAAM5sJzpdO+P27btm3bttk/AAAAP+wAAAAAAAAAAa8BAABUAAAAESSE7hCcwD9kXJBxQcbZPwAAAD/8AAAAAAAAAAGwAQAAVAAAALp4kIHAtsE/W91pdafV2T8AAAA//AAAAAAAAAABsQEAAFQAAAAAcQZz4bnCP1FeQ3kN5dk/AAAAPwwBAAAAAAAAAbIBAABUAAAAGlS5f1Z2wz9RXkN5DeXZPwAAAD8MAQAAAAAAAAGzAQAAVAAAANLa1eo8G8Q/UV5DeQ3l2T8AAAA/GwEAAAAAAAABtAEAAFQAAADDqMUSBpHEP1FeQ3kN5dk/AAAAPxsBAAAAAAAAAbUBAABUAAAAUBofmUDvxD9RXkN5DeXZPwAAAD8rAQAAAAAAAAG2AQAAVAAAAEHoDsEJZcU/UV5DeQ3l2T8AAAA/KwEAAAAAAAABtwEAAFQAAAAIoTsEJ5TFP1FeQ3kN5dk/AAAAPzsBAAAAAAAAAbgBAABUAAAACKE7BCeUxT9b3Wl1p9XZPwAAAD87AQAAAAAAAAG5AQAAVAAAAGv90aW1q8U/W91pdafV2T8AAAA/SgEAAAAAAAABugEAAFQAAABr/dGltavFP2RckHFBxtk/AAAAPwsDAAAAAAAAAbsBAABUAAAAzlloR0TDxT9u27Zt27bZPwAAAD8bAwAAAAAAAAG8AQAAVAAAAOKb30+S6+A/UV5DeQ3l2T8AAAA/AAAAAAAAAAABvQEAAFQAAAAUyqqgWffgP1FeQ3kN5dk/AAAAP4kAAAAAAAAAAb4BAABUAAAAdyZBQugO4T9RXkN5DeXZPwAAAD+JAAAAAAAAAAG/AQAAVAAAAAyxojQ+MuE/UV5DeQ3l2T8AAAA/mAAAAAAAAAABwAEAAFQAAADTac93W2HhP1FeQ3kN5dk/AAAAP5gAAAAAAAAAAcEBAABUAAAAgIuWEpWK4T9b3Wl1p9XZPwAAAD+oAAAAAAAAAAHCAQAAVAAAAEdEw1WyueE/W91pdafV2T8AAAA/qAAAAAAAAAABwwEAAFQAAAD1ZYrw6+LhP2RckHFBxtk/AAAAP7gAAAAAAAAAAcQBAABUAAAA1LUc3OwX4j9u27Zt27bZPwAAAD+4AAAAAAAAAAHFAQAAVAAAAMycFHDRUuI/gdkDZg+Y2T8AAAA/xwAAAAAAAAABxgEAAFQAAADeGnKsmZPiP4tYKmKpiNk/AAAAP8cAAAAAAAAAAccBAABUAAAA8JjP6GHU4j+LWCpiqYjZPwAAAD/XAAAAAAAAAAHIAQAAVAAAAAEXLSUqFeM/i1gqYqmI2T8AAAA/1wAAAAAAAAAByQEAAFQAAABEw1WyuWHjP5TXUF5Dedk/AAAAP+cAAAAAAAAAAcoBAABUAAAAbtgYl2Wo4z+U11BeQ3nZPwAAAD/2AAAAAAAAAAHLAQAAVAAAAJjt23sR7+M/nlZ3Wt1p2T8AAAA/9gAAAAAAAAABzAEAAFQAAADCAp9gvTXkP55Wd1rdadk/AAAAPwYBAAAAAAAAAc0BAABUAAAABa/H7UyC5D+eVnda3WnZPwAAAD8GAQAAAAAAAAHOAQAAVAAAAGHyVSPA1OQ/nlZ3Wt1p2T8AAAA/FQEAAAAAAAABzwEAAFQAAACknn6wTyHlP6jVnVZ3Wtk/AAAAPxUBAAAAAAAAAdABAABUAAAA50qnPd9t5T+o1Z1Wd1rZPwAAAD8lAQAAAAAAAAHRAQAAVAAAAFslmxs2xuU/qNWdVnda2T8AAAA/JQEAAAAAAAAB0gEAAFQAAACf0cOoxRLmP6jVnVZ3Wtk/AAAAPzUBAAAAAAAAAdMBAABUAAAAyeaGjXFZ5j+o1Z1Wd1rZPwAAAD81AQAAAAAAAAHUAQAAVAAAAPP7SXIdoOY/qNWdVnda2T8AAAA/RAEAAAAAAAAB1QEAAFQAAAAdEQ1XyebmP6jVnVZ3Wtk/AAAAP0QBAAAAAAAAAdYBAABUAAAA/WCfQsob5z+o1Z1Wd1rZPwAAAD9UAQAAAAAAAAHXAQAAVAAAAPVHl9auVuc/qNWdVnda2T8AAAA/ZAEAAAAAAAAB2AEAAFQAAAC8AMQZzIXnP6jVnVZ3Wtk/AAAAP2QBAAAAAAAAAdkBAABUAAAAOPS/Yz6j5z+o1Z1Wd1rZPwAAAD9kAQAAAAAAAAHaAQAAVAAAAIO58FzptOc/qNWdVnda2T8AAAA/cwEAAAAAAAAB2wEAAFQAAACbUFYFzbrnP6jVnVZ3Wtk/AAAAP4MBAAAAAAAAAdwBAABUAAAAzX4hVpTG5z+o1Z1Wd1rZPwAAAD+DAQAAAAAAAAHdAQAAVAAAABnMhedKp90/SpIkSZIk3T8AAAA/AAAAAAAAAAAB3gEAAFQAAAB8KByJ2b7dP0qSJEmSJN0/AAAAPw8AAAAAAAAAAd8BAABUAAAAEbN9ey/i3T9KkiRJkiTdPwAAAD8fAAAAAAAAAAHgAQAAVAAAADzIQGDbKN4/QBP+TPgz3T8AAAA/HwAAAAAAAAAB4QEAAFQAAABm3QNFh2/ePzaU11BeQ90/AAAAPy8AAAAAAAAAAeIBAABUAAAAVqvzbFDl3j8tFbFUxFLdPwAAAD8vAAAAAAAAAAHjAQAAVAAAAHinruXgZt8/EJg9YPaA3T8AAAA/PgAAAAAAAAAB5AEAAFQAAADO0TSvOPTfPwYZF2RckN0/AAAAPz4AAAAAAAAAAeUBAABUAAAAKRXD5KtG4D/8mfBnwp/dPwAAAD9OAAAAAAAAAAHmAQAAVAAAAG3B63E7k+A/8xrKayiv3T8AAAA/TgAAAAAAAAAB5wEAAFQAAACX1q5W59ngP+mbo2+Ovt0/AAAAP10AAAAAAAAAAegBAABUAAAADLGiND4y4T/fHH1z9M3dPwAAAD9dAAAAAAAAAAHpAQAAVAAAAB0vAHEGc+E/3xx9c/TN3T8AAAA/bQAAAAAAAAAB6gEAAFQAAABHRMNVsrnhP98cfXP0zd0/AAAAP20AAAAAAAAAAesBAABUAAAAJ5RVQbPu4T/fHH1z9M3dPwAAAD99AAAAAAAAAAHsAQAAVAAAAO1MgoTQHeI/3xx9c/TN3T8AAAA/fQAAAAAAAAAB7QEAAFQAAAC0Ba/H7UziP98cfXP0zd0/AAAAP4wAAAAAAAAAAe4BAABUAAAAYid2Yid24j/pm6Nvjr7dPwAAAD+MAAAAAAAAAAHvAQAAVAAAAN4acqyZk+I/6Zujb46+3T8AAAA/nAAAAAAAAAAB8AEAAFQAAACNPDlH07ziP+mbo2+Ovt0/AAAAP5wAAAAAAAAAAfEBAABUAAAAOl4A4gzm4j/pm6Nvjr7dPwAAAD+sAAAAAAAAAAHyAQAAVAAAALdR/Ct/A+M/6Zujb46+3T8AAAA/rAAAAAAAAAAB8wEAAFQAAABkc8PGuCzjP+mbo2+Ovt0/AAAAP7sAAAAAAAAAAfQBAABUAAAAKyzwCdZb4z/pm6Nvjr7dPwAAAD+7AAAAAAAAAAH1AQAAVAAAAPHkHE3ziuM/8xrKayiv3T8AAAA/ywAAAAAAAAAB9gEAAFQAAADqyxTh18XjP/Maymsor90/AAAAP8sAAAAAAAAAAfcBAABUAAAAf1Z20y3p4z/zGsprKK/dPwAAAD/aAAAAAAAAAAH4AQAAVAAAAHc9bmcSJOQ/8xrKayiv3T8AAAA/6gAAAAAAAAAB+QEAAFQAAAA+9pqqL1PkP/Maymsor90/AAAAP+oAAAAAAAAAAfoBAABUAAAAHkYtljCI5D/zGsprKK/dPwAAAD/qAAAAAAAAAAH7AQAAVAAAAOX+WdlNt+Q//JnwZ8Kf3T8AAAA/+gAAAAAAAAAB/AEAAFQAAACrt4Yca+bkPwYZF2RckN0/AAAAPwkBAAAAAAAAAf0BAABUAAAAjAcZCGwb5T8ZF2RckHHdPwAAAD8JAQAAAAAAAAH+AQAAVAAAAFLARUuJSuU/I5aKWCpi3T8AAAA/CQEAAAAAAAAB/wEAAFQAAADOs0GV+2flPy0VsVTEUt0/AAAAPxkBAAAAAAAAAQACAABUAAAAfNUIMDWR5T8tFbFUxFLdPwAAAD8ZAQAAAAAAAAEBAgAAVAAAACr3z8puuuU/NpTXUF5D3T8AAAA/KQEAAAAAAAABAgIAAFQAAADYGJdlqOPlPzaU11BeQ90/AAAAPzgBAAAAAAAAAQMCAABUAAAAn9HDqMUS5j82lNdQXkPdPwAAAD84AQAAAAAAAAEEAgAAVAAAABrFv/I3MOY/NpTXUF5D3T8AAAA/SAEAAAAAAAABBQIAAFQAAACvTyHljVPmPzaU11BeQ90/AAAAP0gBAAAAAAAAAQYCAABUAAAALEMdLwBx5j8tFbFUxFLdPwAAAD9XAQAAAAAAAAEHAgAAVAAAAMHNfiFWlOY/I5aKWCpi3T8AAAA/VwEAAAAAAAABCAIAAFQAAAA+wXpryLHmPyOWilgqYt0/AAAAP2cBAAAAAAAAAQkCAABUAAAA00vcXR7V5j8ZF2RckHHdPwAAAD9nAQAAAAAAAAEKAgAAVAAAAE8/2KeQ8uY/GRdkXJBx3T8AAAA/dwEAAAAAAAABCwIAAFQAAADLMtTxAhDnPwYZF2RckN0/AAAAP3cBAAAAAAAAAQwCAABUAAAAL49qk5En5z8GGRdkXJDdPwAAAD+GAQAAAAAAAAENAgAAVAAAAJLrADUgP+c/BhkXZFyQ3T8AAAA/hgEAAAAAAAABDgIAAFQAAAAndmIndmLnPwYZF2RckN0/AAAAP5YBAAAAAAAAAQ8CAABUAAAAitL4yAR65z8GGRdkXJDdPwAAAD+WAQAAAAAAAAEQAgAAVAAAAB9dWrtanec/BhkXZFyQ3T8AAAA/pgEAAAAAAAABEQIAAFQAAAC057utsMDnPwYZF2RckN0/AAAAP6YBAAAAAAAAARICAABUAAAAe6Do8M3v5z8GGRdkXJDdPwAAAD+1AQAAAAAAAAETAgAAVAAAACnCr4sHGeg/BhkXZFyQ3T8AAAA/3gEAAAAAAAABFAIAAFQAAADX43YmQULoPwYZF2RckN0/AAAAP+4BAAAAAAAAARUCAABUAAAAhAU+wXpr6D8GGRdkXJDdPwAAAD/uAQAAAAAAAAEWAgAAVAAAADMnBVy0lOg/EJg9YPaA3T8AAAA//QEAAAAAAAABFwIAAFQAAAD53zGf0cPoPxCYPWD2gN0/AAAAP/0BAAAAAAAAARgCAABUAAAAwJhe4u7y6D8QmD1g9oDdPwAAAD8NAgAAAAAAAAEZAgAAVAAAAFUjwNREFuk/EJg9YPaA3T8AAAA/DQIAAAAAAAABGgIAAFQAAAAc3OwXYkXpPxCYPWD2gN0/AAAAPx0CAAAAAAAAARsCAABUAAAAyv2zsptu6T8QmD1g9oDdPwAAAD8sAgAAAAAAAAEcAgAAVAAAAHgfe03Vl+k/EJg9YPaA3T8AAAA/LAIAAAAAAAABHQIAAFQAAAD0EneXR7XpPxCYPWD2gN0/AAAAPywCAAAAAAAAAR4CAABUAAAAcAZz4bnS6T8QmD1g9oDdPwAAAD88AgAAAAAAAAEfAgAAVAAAAO35biss8Ok/EJg9YPaA3T8AAAA/TAIAAAAAAAABIAIAAFQAAAA3v58k1wHqPxCYPWD2gN0/AAAAP0wCAAAAAAAAASECAABUAAAAgoTQHYIT6j8QmD1g9oDdPwAAAD9MAgAAAAAAAAEiAgAAVAAAAOXgZr8QK+o/EJg9YPaA3T8AAAA/WwIAAAAAAAABIwIAAFQAAAAXDzIQ2DbqPxCYPWD2gN0/AAAAP1sCAAAAAAAAASQCAABUAAAAemvIsWZO6j8QmD1g9oDdPwAAAD9rAgAAAAAAAAElAgAAVAAAAMQw+aoRYOo/EJg9YPaA3T8AAAA/egIAAAAAAAABJgIAAFQAAABZu1qdZ4PqPxCYPWD2gN0/AAAAP3oCAAAAAAAAAScCAABUAAAAvhfxPvaa6j8QmD1g9oDdPwAAAD+KAgAAAAAAAAEoAgAAVAAAAGs5uNkvxOo/EJg9YPaA3T8AAAA/igIAAAAAAAABKQIAAFQAAADoLLQjouHqPxCYPWD2gN0/AAAAP5oCAAAAAAAAASoCAABUAAAAlU57vtsK6z8QmD1g9oDdPwAAAD+aAgAAAAAAAAErAgAAVAAAABJCdwhOKOs/EJg9YPaA3T8AAAA/qQIAAAAAAAABLAIAAFQAAACnzNj6o0vrPwYZF2RckN0/AAAAP6kCAAAAAAAAAS0CAABUAAAAPFc67flu6z/zGsprKK/dPwAAAD+5AgAAAAAAAAEuAgAAVAAAAJ+z0I6Ihus/8xrKayiv3T8AAAA/uQIAAAAAAAABLwIAAFQAAADpeAGIM5jrP/Maymsor90/AAAAP7kCAAAAAAAAATACAABUAAAAG6fM2Pqj6z/zGsprKK/dPwAAAD/JAgAAAAAAAAExAgAAVAAAADQ+MoHeqes/8xrKayiv3T8AAAA/2AIAAAAAAAABMgIAAFQAAABM1Zcpwq/rP/Maymsor90/AAAAP9gCAAAAAAAAATMCAABUAAAAZmz90aW16z/zGsprKK/dPwAAAD/3AgAAAAAAAAE0AgAAVAAAAJeayCJtwes/8xrKayiv3T8AAAA/9wIAAAAAAAABNQIAAFQAAACwMS7LUMfrP/Maymsor90/AAAAPwcDAAAAAAAAATYCAABUAAAA4V/5GxjT6z/zGsprKK/dPwAAAD8HAwAAAAAAAAE3AgAAVAAAABOOxGzf3us//JnwZ8Kf3T8AAAA/FwMAAAAAAAABOAIAAFQAAAB26loObvbrPwYZF2RckN0/AAAAPxcDAAAAAAAAATkCAABUAAAAwa+LBxkI7D8GGRdkXJDdPwAAAD8mAwAAAAAAAAE6AgAAVAAAAFc67fluK+w/EJg9YPaA3T8AAAA/JgMAAAAAAAABOwIAAFQAAADsxE7sxE7sPxCYPWD2gN0/AAAAPzYDAAAAAAAAATwCAABUAAAAgU+w3hpy7D8QmD1g9oDdPwAAAD82AwAAAAAAAAE9AgAAVAAAAEcI3SE4oew/EJg9YPaA3T8AAAA/RgMAAAAAAAABPgIAAFQAAAD2KaS8ccrsPxCYPWD2gN0/AAAAP0YDAAAAAAAAAT8CAABUAAAAcR2gBuTn7D8QmD1g9oDdPwAAAD9VAwAAAAAAAAFAAgAAVAAAAAaoAfk5C+0/EJg9YPaA3T8AAAA/VQMAAAAAAAABQQIAAFQAAABRbTLy5BztPxCYPWD2gN0/AAAAP2UDAAAAAAAAAUICAABUAAAAmzJj648u7T8QmD1g9oDdPwAAAD9lAwAAAAAAAAFDAgAAVAAAAM1gLjxXOu0/EJg9YPaA3T8AAAA/dAMAAAAAAAABRAIAAFQAAAD/jvmMHkbtPxCYPWD2gN0/AAAAP3QDAAAAAAAAAUUCAABUAAAAGCZfNQJM7T8QmD1g9oDdPwAAAD+EAwAAAAAAAAFGAgAAVAAAADC9xN3lUe0/EJg9YPaA3T8AAAA/hAMAAAAAAAABRwIAAFQAAABi648urV3tPxCYPWD2gN0/AAAAP5QDAAAAAAAAAUgCAABUAAAAe4L11pBj7T8QmD1g9oDdPwAAAD+jAwAAAAAAAAFJAgAAVAAAAK2wwCdYb+0/EJg9YPaA3T8AAAA/owMAAAAAAAABSgIAAFQAAADFRybQO3XtPxCYPWD2gN0/AAAAP7MDAAAAAAAAAUsCAABUAAAA93XxIAOB7T8QmD1g9oDdPwAAAD+zAwAAAAAAAAFMAgAAVAAAACmkvHHKjO0/EJg9YPaA3T8AAAA/wwMAAAAAAAABTQIAAFQAAAB0ae1qdZ7tPxCYPWD2gN0/AAAAP9IDAAAAAAAAAU4CAABUAAAA8FzptOe77T8QmD1g9oDdPwAAAD/SAwAAAAAAAAFPAgAAVAAAAJ5+sE8h5e0/EJg9YPaA3T8AAAA/4gMAAAAAAAABUAIAAFQAAAAzCRJCdwjuPxCYPWD2gN0/AAAAP+IDAAAAAAAAAVECAABUAAAAyJNzNM0r7j8QmD1g9oDdPwAAAD/xAwAAAAAAAAFSAgAAVAAAAHW1Os8GVe4/EJg9YPaA3T8AAAA/8QMAAAAAAAABUwIAAFQAAAAk1wFqQH7uPxCYPWD2gN0/AAAAP/EDAAAAAAAAAVQCAABUAAAA0vjIBHqn7j8QmD1g9oDdPwAAAD8BBAAAAAAAAAFVAgAAVAAAAGeDKvfPyu4/EJg9YPaA3T8AAAA/EQQAAAAAAAABVgIAAFQAAAAUpfGRCfTuPxCYPWD2gN0/AAAAPxEEAAAAAAAAAVcCAABUAAAAwsa4LEMd7z8QmD1g9oDdPwAAAD8gBAAAAAAAAAFYAgAAVAAAACYjT87RNO8/EJg9YPaA3T8AAAA/IAQAAAAAAAABWQIAAFQAAACiFksYRFLvPxCYPWD2gN0/AAAAPzAEAAAAAAAAAVoCAABUAAAABnPhudJp7z8QmD1g9oDdPwAAAD8wBAAAAAAAAAFbAgAAVAAAADahrAqade8/GRdkXJBx3T8AAAA/QAQAAAAAAAABXAIAAFQAAABoz3dbYYHvPxkXZFyQcd0/AAAAP0AEAAAAAAAAAV0CAABUAAAAmv1CrCiN7z8jlopYKmLdPwAAAD8LBgAAAAAAAAFeAgAAVAAAAObCc6XTnu8/LRWxVMRS3T8AAAA/GwYAAAAAAAABXwIAAFQAAAAwiKSefrDvPzaU11BeQ90/AAAAPxsGAAAAAAAAAWACAABUAAAASB8KR2K27z82lNdQXkPdPwAAAD8rBgAAAAAAAAFhAgAAVAAAAGC2b+9FvO8/QBP+TPgz3T8AAAA/KwYAAAAAAAABYgIAAFQAAACS5DpADcjvP0qSJEmSJN0/AAAAPzoGAAAAAAAAAWMCAABUAAAArHug6PDN7z9KkiRJkiTdPwAAAD9ZBgAAAAAAAAFkAgAAVAAAAMQSBpHU0+8/SpIkSZIk3T8AAAA/aQYAAAAAAAABZQIAAFQAAADEEgaR1NPvP1MRS0UsFd0/AAAAP2kGAAAAAAAAAWYCAABUAAAA3qlrObjZ7z9TEUtFLBXdPwAAAD95BgAAAAAAAAFnAgAAVAAAAKx7oOjwze8/UxFLRSwV3T8AAAA/kgcAAAAAAAABaAIAAFQAAAC2b+9FvI/dP4mlIpaKWOA/AAAAPwAAAAAAAAAAAWkCAABUAAAAfCgcidm+3T+JpSKWiljgPwAAAD8vAAAAAAAAAAFqAgAAVAAAANhrqr5MEd4/iaUilopY4D8AAAA/PwAAAAAAAAABawIAAFQAAABm3QNFh2/eP4mlIpaKWOA/AAAAPz8AAAAAAAAAAWwCAABUAAAAiNm+vRfx3j+JpSKWiljgPwAAAD8/AAAAAAAAAAFtAgAAVAAAAA4yENg2it8/iaUilopY4D8AAAA/TgAAAAAAAAABbgIAAFQAAACuIceaOSngP4mlIpaKWOA/AAAAP04AAAAAAAAAAW8CAABUAAAACWVV0Kx74D+JpSKWiljgPwAAAD9eAAAAAAAAAAFwAgAAVAAAAPoyRfh18eA/iaUilopY4D8AAAA/bQAAAAAAAAABcQIAAFQAAADTac93W2HhP4mlIpaKWOA/AAAAP20AAAAAAAAAAXICAABUAAAAeHKOpnnF4T+JpSKWiljgPwAAAD99AAAAAAAAAAFzAgAAVAAAAB97TdWXKeI/iaUilopY4D8AAAA/fQAAAAAAAAABdAIAAFQAAACTVUGz7oHiP5IkSZIkSeA/AAAAP40AAAAAAAAAAXUCAABUAAAA1wFqQH7O4j+co2+OvjngPwAAAD+NAAAAAAAAAAF2AgAAVAAAAAEXLSUqFeM/piKWilgq4D8AAAA/nAAAAAAAAAABdwIAAFQAAAArLPAJ1lvjP6+hvIbyGuA/AAAAP5wAAAAAAAAAAXgCAABUAAAAPapNRp6c4z804c+EPxPgPwAAAD+sAAAAAAAAAAF5AgAAVAAAAOrLFOHXxeM/uSDjgowL4D8AAAA/rAAAAAAAAAABegIAAFQAAAB/VnbTLenjP4Y/E/5M+N8/AAAAP7wAAAAAAAAAAXsCAABUAAAA/ElyHaAG5D+Qvjn65ujfPwAAAD/LAAAAAAAAAAF8AgAAVAAAAF+mCL8uHuQ/mD1g9oDZ3z8AAAA/ywAAAAAAAAABfQIAAFQAAACR1NMP9inkP6K8hvIayt8/AAAAP8sAAAAAAAAAAX4CAABUAAAA25kECaE75D+ivIbyGsrfPwAAAD/bAAAAAAAAAAF/AgAAVAAAAPQwarGEQeQ/oryG8hrK3z8AAAA/2wAAAAAAAAABgAIAAFQAAAAmXzUCTE3kP6w7re60ut8/AAAAP+oAAAAAAAAAAYECAABUAAAAcCRm+/Ze5D+/Ofrm6JvfPwAAAD/qAAAAAAAAAAGCAgAAVAAAAKFSMUy+auQ/ybgg44KM3z8AAAA/+gAAAAAAAAABgwIAAFQAAADTgPychXbkP9y2bdu2bd8/AAAAP/oAAAAAAAAAAYQCAABUAAAABa/H7UyC5D/mNZTXUF7fPwAAAD8KAQAAAAAAAAGFAgAAVAAAADbdkj4UjuQ/77S60+pO3z8AAAA/CgEAAAAAAAABhgIAAFQAAACBosM3v5/kP/kz4c+EP98/AAAAPxkBAAAAAAAAAYcCAABUAAAAs9COiIar5D8CswfMHjDfPwAAAD8ZAQAAAAAAAAGIAgAAVAAAAMxn9DBqseQ/DDIuyLgg3z8AAAA/KQEAAAAAAAABiQIAAFQAAADl/lnZTbfkPwwyLsi4IN8/AAAAPzkBAAAAAAAAAYoCAABUAAAA/pW/gTG95D8MMi7IuCDfPwAAAD9YAQAAAAAAAAGLAgAAVAAAABYtJSoVw+Q/DDIuyLgg3z8AAAA/WAEAAAAAAAABjAIAAFQAAAAwxIrS+MjkPwwyLsi4IN8/AAAAP1gBAAAAAAAAAY0CAABUAAAAYfJVI8DU5D8MMi7IuCDfPwAAAD9nAQAAAAAAAAGOAgAAVAAAAJMgIXSH4OQ/DDIuyLgg3z8AAAA/ZwEAAAAAAAABjwIAAFQAAADFTuzETuzkPwwyLsi4IN8/AAAAP3cBAAAAAAAAAZACAABUAAAADxQdvvn95D8MMi7IuCDfPwAAAD+HAQAAAAAAAAGRAgAAVAAAAEBC6A7BCeU/DDIuyLgg3z8AAAA/hwEAAAAAAAABkgIAAFQAAABycLNfiBXlPwwyLsi4IN8/AAAAP5YBAAAAAAAAAZMCAABUAAAAjAcZCGwb5T8MMi7IuCDfPwAAAD+WAQAAAAAAAAGUAgAAVAAAAKSefrBPIeU/DDIuyLgg3z8AAAA/pgEAAAAAAAABlQIAAFQAAAA2+4VYURqvP2cPmD1g9uY/AAAAPwAAAAAAAAAAAZYCAABUAAAAUN44ZcbWrz9nD5g9YPbmPwAAAD9dAAAAAAAAAAGXAgAAVAAAAO8nyXWAGrA/4s+EPxP+5j8AAAA/bQAAAAAAAAABmAIAAFQAAAB8mSL8uniwP+LPhD8T/uY/AAAAP20AAAAAAAAAAZkCAABUAAAAl3zVCDA1sT/iz4Q/E/7mPwAAAD99AAAAAAAAAAGaAgAAVAAAAAeKDt/8frI/4s+EPxP+5j8AAAA/fQAAAAAAAAABmwIAAFQAAAA9UHT45vezP12QcUHGBec/AAAAP4wAAAAAAAAAAZwCAABUAAAAchbaEdFwtT9dkHFBxgXnPwAAAD+MAAAAAAAAAAGdAgAAVAAAAHCVbG7YGLc/XZBxQcYF5z8AAAA/nAAAAAAAAAABngIAAFQAAADAPoWUN065P12QcUHGBec/AAAAP5wAAAAAAAAAAZ8CAABUAAAAaBIkhO4QvD9dkHFBxgXnPwAAAD+sAAAAAAAAAAGgAgAAVAAAANKe77bCAr8/XZBxQcYF5z8AAAA/uwAAAAAAAAABoQIAAFQAAABWHPrfMZ/BP1QRS0UsFec/AAAAP7sAAAAAAAAAAaICAABUAAAAqMUSBpHUwz9UEUtFLBXnPwAAAD+7AAAAAAAAAAGjAgAAVAAAAF3Lwc1+IcY/VBFLRSwV5z8AAAA/ywAAAAAAAAABpAIAAFQAAAABn2C9NeTIP1QRS0UsFec/AAAAP8sAAAAAAAAAAaUCAABUAAAAfV08yEBgyz9UEUtFLBXnPwAAAD/aAAAAAAAAAAGmAgAAVAAAAM0GVe6flc0/VBFLRSwV5z8AAAA/6gAAAAAAAAABpwIAAFQAAADnaJpXHPrPP9hQXkN5Dec/AAAAP+oAAAAAAAAAAagCAABUAAAAVdCse6Do0D9dkHFBxgXnPwAAAD/qAAAAAAAAAAGpAgAAVAAAAAU+wXpryNE/4s+EPxP+5j8AAAA/+gAAAAAAAAABqgIAAFQAAAC9xN3lUW3SP+LPhD8T/uY/AAAAPwkBAAAAAAAAAasCAABUAAAArpLNDRvj0j/iz4Q/E/7mPwAAAD8JAQAAAAAAAAGsAgAAVAAAAJ5gvTXkWNM/4s+EPxP+5j8AAAA/GQEAAAAAAAABrQIAAFQAAAAs0ha8HrfTP+LPhD8T/uY/AAAAPxkBAAAAAAAAAa4CAABUAAAAJbkOUAPy0z/iz4Q/E/7mPwAAAD8pAQAAAAAAAAGvAgAAVAAAAIH8nIV2RNQ/4s+EPxP+5j8AAAA/KQEAAAAAAAABsAIAAFQAAAB545QZW3/UP+LPhD8T/uY/AAAAPzgBAAAAAAAAAbECAABUAAAAo/hX/gbG1D/iz4Q/E/7mPwAAAD84AQAAAAAAAAGyAgAAVAAAAJzfT5LrANU/4s+EPxP+5j8AAAA/SAEAAAAAAAABswIAAFQAAADG9BJ3l0fVP+LPhD8T/uY/AAAAP0gBAAAAAAAAAbQCAABUAAAA8AnWW0OO1T9dkHFBxgXnPwAAAD9XAQAAAAAAAAG1AgAAVAAAABofmUDv1NU/XZBxQcYF5z8AAAA/VwEAAAAAAAABtgIAAFQAAAASBpHU0w/WP12QcUHGBec/AAAAP2cBAAAAAAAAAbcCAABUAAAA2b69F/E+1j9dkHFBxgXnPwAAAD9nAQAAAAAAAAG4AgAAVAAAAKB36loObtY/4s+EPxP+5j8AAAA/dwEAAAAAAAABuQIAAFQAAAA1AkxNZJHWP2cPmD1g9uY/AAAAP3cBAAAAAAAAAboCAABUAAAAmF7i7vKo1j/rTqs7re7mPwAAAD+GAQAAAAAAAAG7AgAAVAAAAMqMrT+6tNY/606rO63u5j8AAAA/hgEAAAAAAAABvAIAAFQAAACJFaXxkQnUPxWxVMRSEek/AAAAPwAAAAAAAAAAAb0CAABUAAAAukNwQlkV1D8VsVTEUhHpPwAAAD9tAAAAAAAAAAG+AgAAVAAAAOxxO5MgIdQ/FbFUxFIR6T8AAAA/fQAAAAAAAAABvwIAAFQAAACzKmjWPVDUPxWxVMRSEek/AAAAP30AAAAAAAAAAcACAABUAAAAQJzBXHiu1D+RcUHGBRnpPwAAAD/AAAAAAAAAAAHBAgAAVAAAAJTGRybQO9U/h/Iaymso6T8AAAA/wAAAAAAAAAABwgIAAFQAAAAaH5lA79TVPwOzB8weMOk/AAAAP88AAAAAAAAAAcMCAABUAAAALelD4UjM1j/5M+HPhD/pPwAAAD/PAAAAAAAAAAHEAgAAVAAAAN5WWOATrNc/+TPhz4Q/6T8AAAA/3wAAAAAAAAABxQIAAFQAAADA8jcwppfYP3T0zdE3R+k/AAAAP98AAAAAAAAAAcYCAABUAAAAaEdEw1Wy2T909M3RN0fpPwAAAD/vAAAAAAAAAAHHAgAAVAAAAK0/urR2tdo/dPTN0TdH6T8AAAA/7wAAAAAAAAAByAIAAFQAAACIwpGY7dvbP2p1p9WdVuk/AAAAP/4AAAAAAAAAAckCAABUAAAAaV5x6H/H3D9qdafVnVbpPwAAAD/+AAAAAAAAAAHKAgAAVAAAAK5W59mgyt0/anWn1Z1W6T8AAAA/DgEAAAAAAAABywIAAFQAAAD6Z2U33ZLeP2D2gNkDZuk/AAAAPw4BAAAAAAAAAcwCAABUAAAASHnjlBlb3z9g9oDZA2bpPwAAAD8dAQAAAAAAAAHNAgAAVAAAABmXZajjBeA/YPaA2QNm6T8AAAA/HQEAAAAAAAABzgIAAFQAAAApFcPkq0bgP2D2gNkDZuk/AAAAPy0BAAAAAAAAAc8CAABUAAAAO5MgIXSH4D9g9oDZA2bpPwAAAD8tAQAAAAAAAAHQAgAAVAAAAE0Rfl08yOA/5jWU11Be6T8AAAA/PQEAAAAAAAAB0QIAAFQAAAAsYRBJPf3gP+Y1lNdQXuk/AAAAPz0BAAAAAAAAAdICAABUAAAAJEgI3SE44T9qdafVnVbpPwAAAD9MAQAAAAAAAAHTAgAAVAAAAASYmsgibeE/77S60+pO6T8AAAA/TAEAAAAAAAAB1AIAAFQAAACyuWFjXJbhP3T0zdE3R+k/AAAAP1wBAAAAAAAAAdUCAABUAAAAFRb4BOut4T909M3RN0fpPwAAAD9sAQAAAAAAAAHWAgAAVAAAAMM3v58k1+E/dPTN0TdH6T8AAAA/bAEAAAAAAAAB1wIAAFQAAABxWYY6XgDiP3T0zdE3R+k/AAAAP2wBAAAAAAAAAdgCAABUAAAAUakYJl814j/5M+HPhD/pPwAAAD97AQAAAAAAAAHZAgAAVAAAADD5qhFgauI/+TPhz4Q/6T8AAAA/ewEAAAAAAAAB2gIAAFQAAAAo4KKlRKXiP31z9M3RN+k/AAAAP4sBAAAAAAAAAdsCAABUAAAA8JjP6GHU4j99c/TN0TfpPwAAAD+LAQAAAAAAAAHcAgAAVAAAALdR/Ct/A+M/fXP0zdE36T8AAAA/mgEAAAAAAAAB3QIAAFQAAABkc8PGuCzjP31z9M3RN+k/AAAAP5oBAAAAAAAAAd4CAABUAAAAx89ZaEdE4z99c/TN0TfpPwAAAD+qAQAAAAAAAAHfAgAAVAAAAPn9JLkOUOM/fXP0zdE36T8AAAA/ugEAAAAAAAAB4AIAAFQAAAD5/SS5DlDjPwOzB8weMOk/AAAAP8kBAAAAAAAAAeECAABUAAAAeVSbjDw55z/ctm3btm3pPwAAAD8AAAAAAAAAAAHiAgAAVAAAAJLrADUgP+c/3LZt27Zt6T8AAAA/bgAAAAAAAAAB4wIAAFQAAAAndmIndmLnP2D2gNkDZuk/AAAAP24AAAAAAAAAAeQCAABUAAAA7i6PapOR5z9g9oDZA2bpPwAAAD99AAAAAAAAAAHlAgAAVAAAAOYVh/53zOc/5jWU11Be6T8AAAA/fQAAAAAAAAAB5gIAAFQAAABCWRU06x7oP+Y1lNdQXuk/AAAAP40AAAAAAAAAAecCAABUAAAAAfk5C+2I6D/vtLrT6k7pPwAAAD+NAAAAAAAAAAHoAgAAVAAAAG66JX0oHOk/dPTN0TdH6T8AAAA/nQAAAAAAAAAB6QIAAFQAAACiND4ygd7pP31z9M3RN+k/AAAAP50AAAAAAAAAAeoCAABUAAAApICLlhKV6j8MMi7IuCDpPwAAAD+sAAAAAAAAAAHrAgAAVAAAAPGRCfROXes/mvBnwp8J6T8AAAA/rAAAAAAAAAAB7AIAAFQAAACIaLhKNjfsP7dt27Zt2+g/AAAAP7wAAAAAAAAAAe0CAABUAAAAi7QFr8ft7D9Pqzut7rToPwAAAD+8AAAAAAAAAAHuAgAAVAAAAKaXuLs8qu0/bCivobyG6D8AAAA/ywAAAAAAAAAB7wIAAFQAAABEh29+P0nuPw7lNZTXUOg/AAAAP8sAAAAAAAAAAfACAABUAAAABCeUVUGz7j8h44KMCzLoPwAAAD/bAAAAAAAAAAHxAgAAVAAAAGBqIou0Be8/K2KpiKUi6D8AAAA/2wAAAAAAAAAB8gIAAFQAAABw6H/HfEbvP7kg44KMC+g/AAAAP+sAAAAAAAAAAfMCAABUAAAAUDgSs3177z/Dnwl/JvznPwAAAD/rAAAAAAAAAAH0AgAAVAAAAP5Z2U23pO8/R98cfXP05z8AAAA/9QAAAAAAAAAB9QIAAFQAAABgtm/vRbzvP0ffHH1z9Oc/AAAAP/UAAAAAAAAAAfYCAABUAAAArHug6PDN7z/MHjB7wOznPwAAAD8FAQAAAAAAAAH3AgAAVAAAAN6pazm42e8/zB4we8Ds5z8AAAA/BQEAAAAAAAAB+AIAAFQAAAAQ2DaKf+XvP8weMHvA7Oc/AAAAPyQBAAAAAAAAAfkCAABUAAAAENg2in/l7z9H3xx9c/TnPwAAAD9DAQAAAAAAAAH6AgAAVAAAAIL11pBjzbw/xFIRS0Us6z8AAAA/AAAAAAAAAAAB+wIAAFQAAADWH11au1q9P8RSEUtFLOs/AAAAPx8AAAAAAAAAAfwCAABUAAAAKkrjIxPovT/EUhFLRSzrPwAAAD8vAAAAAAAAAAH9AgAAVAAAAH50ae1qdb4/SZIkSZIk6z8AAAA/PwAAAAAAAAAB/gIAAFQAAACaVxz63zG/P0mSJEmSJOs/AAAAPz8AAAAAAAAAAf8CAABUAAAAIVaUxkcmwD9JkiRJkiTrPwAAAD9OAAAAAAAAAAEAAwAAVAAAAALycxbaEcE/SZIkSZIk6z8AAAA/TgAAAAAAAAABAQMAAFQAAACBMb3E3eXBP0mSJEmSJOs/AAAAP14AAAAAAAAAAQIDAABUAAAAVJuMPDlHwz9JkiRJkiTrPwAAAD9eAAAAAAAAAAEDAwAAVAAAAMOoxRIGkcQ/xFIRS0Us6z8AAAA/bQAAAAAAAAABBAMAAFQAAADqPBtUuX/GP0AT/kz4M+s/AAAAP20AAAAAAAAAAQUDAABUAAAAyFeNAFMTyT82lNdQXkPrPwAAAD99AAAAAAAAAAEGAwAAVAAAAG4rLPAJ1ss/slTEUhFL6z8AAAA/fQAAAAAAAAABBwMAAFQAAAAjMdu39yLOP7JUxFIRS+s/AAAAP40AAAAAAAAAAQgDAABUAAAA15BjzZwU0D+yVMRSEUvrPwAAAD+NAAAAAAAAAAEJAwAAVAAAAIf+d8xn9NA/slTEUhFL6z8AAAA/nAAAAAAAAAABCgMAAFQAAAANV8nmho3RP7JUxFIRS+s/AAAAP5wAAAAAAAAAAQsDAABUAAAA/iS5DlAD0j+yVMRSEUvrPwAAAD+sAAAAAAAAAAEMAwAAVAAAACg6fPP7SdI/NpTXUF5D6z8AAAA/rAAAAAAAAAABDQMAAFQAAAC9xN3lUW3SPzaU11BeQ+s/AAAAP7wAAAAAAAAAAQ4DAABUAAAAICF0h+CE0j82lNdQXkPrPwAAAD+8AAAAAAAAAAEPAwAAVAAAACAhdIfghNI/vNPqTqs76z8AAAA/OQEAAAAAAAABEAMAAFQAAAAgIXSH4ITSP0AT/kz4M+s/AAAAP1gBAAAAAAAAAREDAABUAAAAlMZHJtA71T8MMi7IuCDtPwAAAD8AAAAAAAAAAAESAwAAVAAAAJTGRybQO9U/kHFBxgUZ7T8AAAA/LgAAAAAAAAABEwMAAFQAAADG9BJ3l0fVP5BxQcYFGe0/AAAAPz4AAAAAAAAAARQDAABUAAAAW390ae1q1T+QcUHGBRntPwAAAD8+AAAAAAAAAAEVAwAAVAAAACI4oawKmtU/kHFBxgUZ7T8AAAA/TgAAAAAAAAABFgMAAFQAAABMTWSRtuDVP5BxQcYFGe0/AAAAP04AAAAAAAAAARcDAABUAAAAp5Dyxikz1j8MMi7IuCDtPwAAAD9dAAAAAAAAAAEYAwAAVAAAAJhe4u7yqNY/DDIuyLgg7T8AAAA/XQAAAAAAAAABGQMAAFQAAAC7Wp1ngyrXP31z9M3RN+0/AAAAP20AAAAAAAAAARoDAABUAAAApQ+FIzHb1z99c/TN0TftPwAAAD9tAAAAAAAAAAEbAwAAVAAAAMDyNzCml9g/+TPhz4Q/7T8AAAA/fQAAAAAAAAABHAMAAFQAAAChjheAOIPZP3P0zdE3R+0/AAAAP30AAAAAAAAAAR0DAABUAAAAvHHKjK0/2j9z9M3RN0ftPwAAAD+MAAAAAAAAAAEeAwAAVAAAADqxEzuxE9s/77S60+pO7T8AAAA/jAAAAAAAAAABHwMAAFQAAADBCWVV0KzbP++0utPqTu0/AAAAP5wAAAAAAAAAASADAABUAAAAR2K2b+9F3D/vtLrT6k7tPwAAAD+cAAAAAAAAAAEhAwAAVAAAAGleceh/x9w/77S60+pO7T8AAAA/qwAAAAAAAAABIgMAAFQAAAAo/pW/gTHdP++0utPqTu0/AAAAP7sAAAAAAAAAASMDAABUAAAAGcyF50qn3T/vtLrT6k7tPwAAAD+7AAAAAAAAAAEkAwAAVAAAAEPhSMz27d0/77S60+pO7T8AAAA/ywAAAAAAAAABJQMAAFQAAABu9guxojTeP3P0zdE3R+0/AAAAP8sAAAAAAAAAASYDAABUAAAANK849L9j3j9z9M3RN0ftPwAAAD/aAAAAAAAAAAEnAwAAVAAAAPpnZTfdkt4/c/TN0TdH7T8AAAA/2gAAAAAAAAABKAMAAFQAAADCIJJ6+sHeP3P0zdE3R+0/AAAAP+oAAAAAAAAAASkDAABUAAAA7DVVX6YI3z9z9M3RN0ftPwAAAD/qAAAAAAAAAAEqAwAAVAAAAOQcTfOKQ98/c/TN0TdH7T8AAAA/+gAAAAAAAAABKwMAAFQAAABAYNso/pXfP3P0zdE3R+0/AAAAP/oAAAAAAAAAASwDAABUAAAAztE0rzj03z9z9M3RN0ftPwAAAD8JAQAAAAAAAAEtAwAAVAAAAMa4LEMdL+A/c/TN0TdH7T8AAAA/CQEAAAAAAAABLgMAAFQAAACNcVmGOl7gP3P0zdE3R+0/AAAAPxkBAAAAAAAAAS8DAABUAAAAUyqGyVeN4D/5M+HPhD/tPwAAAD8ZAQAAAAAAAAEwAwAAVAAAAE0Rfl08yOA/+TPhz4Q/7T8AAAA/KAEAAAAAAAABMQMAAFQAAAD6MkX4dfHgP31z9M3RN+0/AAAAPygBAAAAAAAAATIDAABUAAAAdyZBQugO4T99c/TN0TftPwAAAD84AQAAAAAAAAEzAwAAVAAAAPMZPYxaLOE/fXP0zdE37T8AAAA/OAEAAAAAAAABNAMAAFQAAABWdtMt6UPhPwKzB8weMO0/AAAAP0gBAAAAAAAAATUDAABUAAAAiKSefrBP4T8CswfMHjDtPwAAAD9IAQAAAAAAAAE2AwAAVAAAAKE7BCeUVeE/ArMHzB4w7T8AAAA/VwEAAAAAAAABNwMAAFQAAAC50mnPd1vhPwKzB8weMO0/AAAAP1cBAAAAAAAAATgDAABUAAAA02nPd1th4T8CswfMHjDtPwAAAD9nAQAAAAAAAAE5AwAAVAAAAOsANSA/Z+E/ArMHzB4w7T8AAAA/ZwEAAAAAAAABOgMAAFQAAAAdLwBxBnPhPwKzB8weMO0/AAAAP3YBAAAAAAAAATsDAABUAAAAgIuWEpWK4T8CswfMHjDtPwAAAD92AQAAAAAAAAE8AwAAVAAAAP1+klwHqOE/fXP0zdE37T8AAAA/hQEAAAAAAAABPQMAAFQAAABg2yj+lb/hP/kz4c+EP+0/AAAAP4UBAAAAAAAAAT4DAABUAAAADf3vmM/o4T/vtLrT6k7tPwAAAD+VAQAAAAAAAAE/AwAAVAAAAHFZhjpeAOI/a3Wn1Z1W7T8AAAA/lQEAAAAAAAABQAMAAFQAAACD1+N2JkHiP+U1lNdQXu0/AAAAP6QBAAAAAAAAAUEDAABUAAAAGGJFaXxk4j/lNZTXUF7tPwAAAD+0AQAAAAAAAAFCAwAAVAAAAHu+2woLfOI/5TWU11Be7T8AAAA/tAEAAAAAAAABQwMAAFQAAACt7KZb0ofiP+U1lNdQXu0/AAAAP8QBAAAAAAAAAUQDAABUAAAAxYMMBLaN4j/lNZTXUF7tPwAAAD/EAQAAAAAAAAFFAwAAVAAAAN4acqyZk+I/5TWU11Be7T8AAAA/0wEAAAAAAAABRgMAAFQAAAD3sddUfZniP+U1lNdQXu0/AAAAPxICAAAAAAAAAUcDAABUAAAAQncITiir4j/lNZTXUF7tPwAAAD8SAgAAAAAAAAFIAwAAVAAAAL5qBJiayOI/a3Wn1Z1W7T8AAAA/IQIAAAAAAAABSQMAAFQAAADwmM/oYdTiP2t1p9WdVu0/AAAAPyECAAAAAAAAAUoDAABUAAAAOl4A4gzm4j9rdafVnVbtPwAAAD8xAgAAAAAAAAFLAwAAVAAAAIUjMdu39+I/a3Wn1Z1W7T8AAAA/MQIAAAAAAAABTAMAAFQAAAC3UfwrfwPjP2t1p9WdVu0/AAAAP0ECAAAAAAAAAU0DAABUAAAA6H/HfEYP4z/vtLrT6k7tPwAAAD9BAgAAAAAAAAFOAwAAVAAAAAEXLSUqFeM/77S60+pO7T8AAAA/UAIAAAAAAAABTwMAAFQAAAAarpLNDRvjP3P0zdE3R+0/AAAAP1ACAAAAAAAAAVADAABUAAAAMkX4dfEg4z9z9M3RN0ftPwAAAD9gAgAAAAAAAAFRAwAAVAAAADJF+HXxIOM/fXP0zdE37T8AAAA/GwMAAAAAAAABUgMAAFQAAAAyRfh18SDjP4fyGsprKO0/AAAAPysDAAAAAAAAAVMDAABUAAAAMkX4dfEg4z8WsVTEUhHtPwAAAD8rAwAAAAAAAAFUAwAAVAAAAEzcXR7VJuM/Ka+hvIby7D8AAAA/OwMAAAAAAAABVQMAAFQAAABkc8PGuCzjP7dt27Zt2+w/AAAAPzsDAAAAAAAAAVYDAABUAAAAfQopb5wy4z9Qqzut7rTsPwAAAD9KAwAAAAAAAAFXAwAAVAAAAJahjheAOOM/5+ibo2+O7D8AAAA/WgMAAAAAAAABWAMAAFQAAACvOPS/Yz7jP/rm6Jujb+w/AAAAP1oDAAAAAAAAAVkDAABUAAAArzj0v2M+4z8O5TWU11DsPwAAAD9qAwAAAAAAAAFaAwAAVAAAAK849L9jPuM/IeOCjAsy7D8AAAA/agMAAAAAAAABWwMAAFQAAACvOPS/Yz7jP7kg44KMC+w/AAAAP3kDAAAAAAAAAVwDAABUAAAArzj0v2M+4z/MHjB7wOzrPwAAAD95AwAAAAAAAAFdAwAAVAAAAK849L9jPuM/W91pdafV6z8AAAA/iQMAAAAAAAABXgMAAFQAAACvOPS/Yz7jP+mbo2+Ovus/AAAAP4kDAAAAAAAAAV8DAABUAAAArzj0v2M+4z94Wt1pdafrPwAAAD+XAwAAAAAAAAFgAwAAVAAAAK849L9jPuM/BhkXZFyQ6z8AAAA/lwMAAAAAAAABYQMAAFQAAACvOPS/Yz7jP5XXUF5Dees/AAAAP6cDAAAAAAAAAWIDAABUAAAArzj0v2M+4z+o1Z1Wd1rrPwAAAD+nAwAAAAAAAAFjAwAAVAAAAK849L9jPuM/slTEUhFL6z8AAAA/twMAAAAAAAABZAMAAFQAAACvOPS/Yz7jP0AT/kz4M+s/AAAAP7cDAAAAAAAAAWUDAABUAAAArzj0v2M+4z9JkiRJkiTrPwAAAD/GAwAAAAAAAAFmAwAAVAAAAK849L9jPuM/UxFLRSwV6z8AAAA/1gMAAAAAAAABZwMAAFQAAACvOPS/Yz7jP+HPhD8T/uo/AAAAP9YDAAAAAAAAAWgDAABUAAAAx89ZaEdE4z/rTqs7re7qPwAAAD/WAwAAAAAAAAFpAwAAVAAAAOFmvxArSuM/eg3lNZTX6j8AAAA/5gMAAAAAAAABagMAAFQAAADhZr8QK0rjP/5M+DPhz+o/AAAAP+YDAAAAAAAAAWsDAABUAAAA+f0kuQ5Q4z8IzB4we8DqPwAAAD/1AwAAAAAAAAFsAwAAVAAAABKVimHyVeM/jQsyLsi46j8AAAA/9QMAAAAAAAABbQMAAFQAAAB28SADgW3jP40LMi7IuOo/AAAAP8EHAAAAAAAAAW4DAABUAAAAIxPonbqW4z+XilgqYqnqPwAAAD/RBwAAAAAAAAFvAwAAVAAAANI0rzj0v+M/G8prKK+h6j8AAAA/0QcAAAAAAAABcAMAAFQAAAB/VnbTLenjPyVJkiRJkuo/AAAAP+AHAAAAAAAAAXEDAABUAAAALXg9bmcS5D+qiKUilorqPwAAAD/gBwAAAAAAAAFyAwAAVAAAAMICn2C9NeQ/qoilIpaK6j8AAAA/8AcAAAAAAAABcwMAAFQAAABXjQBTE1nkPy7IuCDjguo/AAAAP/AHAAAAAAAAAXQDAABUAAAAu+mW9KFw5D+0B8weMHvqPwAAAD//BwAAAAAAAAF1AwAAVAAAADbdkj4UjuQ/OEffHH1z6j8AAAA//wcAAAAAAAABdgMAAFQAAACBosM3v5/kPzhH3xx9c+o/AAAAPw8IAAAAAAAAAXcDAABUAAAAzGf0MGqx5D84R98cfXPqPwAAAD8PCAAAAAAAAAF4AwAAVAAAAP6Vv4ExveQ/vYbyGspr6j8AAAA/HwgAAAAAAAABeQMAAFQAAAAWLSUqFcPkP72G8hrKa+o/AAAAPx8IAAAAAAAAAXoDAABUAAAAMMSK0vjI5D+9hvIaymvqPwAAAD8uCAAAAAAAAAF7AwAAVAAAAISyKmjWPcA/btu2bdu27z8AAAA/AAAAAAAAAAABfAMAAFQAAADnDsEJZVXAP27btm3btu8/AAAAPx8AAAAAAAAAAX0DAABUAAAAESSE7hCcwD/zGsprKK/vPwAAAD8fAAAAAAAAAAF+AwAAVAAAAALycxbaEcE//ZnwZ8Kf7z8AAAA/LwAAAAAAAAABfwMAAFQAAADzv2M+o4fBP/2Z8GfCn+8/AAAAPy8AAAAAAAAAAYADAABUAAAASOrpB/sUwj+B2QNmD5jvPwAAAD8+AAAAAAAAAAGBAwAAVAAAAGPNnBRw0cI/gdkDZg+Y7z8AAAA/PgAAAAAAAAABggMAAFQAAADhDObCc6XDP4HZA2YPmO8/AAAAP04AAAAAAAAAAYMDAABUAAAAJgVctJSoxD+B2QNmD5jvPwAAAD9OAAAAAAAAAAGEAwAAVAAAAPluKyzwCcY/gdkDZg+Y7z8AAAA/XQAAAAAAAAABhQMAAFQAAABofGQCvVPHP4HZA2YPmO8/AAAAP10AAAAAAAAAAYYDAABUAAAAjxC6Q3BCyT/zGsprKK/vPwAAAD9tAAAAAAAAAAGHAwAAVAAAAEQWaQtej8s/btu2bdu27z8AAAA/bQAAAAAAAAABiAMAAFQAAABNRp6co2nOP2RckHFBxu8/AAAAP30AAAAAAAAAAYkDAABUAAAAZQK9U9dy0D9b3Wl1p9XvPwAAAD+IAAAAAAAAAAGKAwAAVAAAAHCzX4gVpdE/1p1Wd1rd7z8AAAA/lwAAAAAAAAABiwMAAFQAAACDfQopb5zSP9adVnda3e8/AAAAP5cAAAAAAAAAAYwDAABUAAAAOwQnlFVB0z/WnVZ3Wt3vPwAAAD+nAAAAAAAAAAGNAwAAVAAAAJAurV2tztM/1p1Wd1rd7z8AAAA/pwAAAAAAAAABjgMAAFQAAABPztE0rzjUP9adVnda3e8/AAAAP7cAAAAAAAAAAY8DAABUAAAAeeOUGVt/1D9b3Wl1p9XvPwAAAD+3AAAAAAAAAAGQAwAAVAAAAHLKjK0/utQ/4Bx9c/TN7z8AAAA/xgAAAAAAAAABkQMAAFQAAAA4g7nwXOnUP+qbo2+Ovu8/AAAAP8YAAAAAAAAAAZIDAABUAAAAarGEQST11D/qm6Nvjr7vPwAAAD/WAAAAAAAAAAGTAwAAVAAAAJzfT5LrANU/btu2bdu27z8AAAA/NAEAAAAAAAABlAMAAFQAAAAxarGEQSTVP27btm3btu8/AAAAPzQBAAAAAAAAAZUDAABUAAAAxvQSd5dH1T9u27Zt27bvPwAAAD9DAQAAAAAAAAGWAwAAVAAAAIytP7q0dtU/btu2bdu27z8AAAA/QwEAAAAAAAABlwMAAFQAAACvqfoyRfjVP27btm3btu8/AAAAP1MBAAAAAAAAAZgDAABUAAAA2oLX43Ym4T8zLsi4IOPsPwAAAD8AAAAAAAAAAAGZAwAAVAAAAAyxojQ+MuE/My7IuCDj7D8AAAA/IAAAAAAAAAABmgMAAFQAAAA+322FBT7hPzMuyLgg4+w/AAAAPyAAAAAAAAAAAZsDAABUAAAAoTsEJ5RV4T8zLsi4IOPsPwAAAD8vAAAAAAAAAAGcAwAAVAAAAASYmsgibeE/My7IuCDj7D8AAAA/LwAAAAAAAAABnQMAAFQAAACAi5YSlYrhPzMuyLgg4+w/AAAAPz8AAAAAAAAAAZ4DAABUAAAALq1drc6z4T8zLsi4IOPsPwAAAD9PAAAAAAAAAAGfAwAAVAAAAMM3v58k1+E/PK3utLrT7D8AAAA/TwAAAAAAAAABoAMAAFQAAABxWYY6XgDiP0YsFbFUxOw/AAAAP08AAAAAAAAAAaEDAABUAAAAH3tN1Zcp4j9Qqzut7rTsPwAAAD9eAAAAAAAAAAGiAwAAVAAAAMycFHDRUuI/3ml1p9Wd7D8AAAA/bgAAAAAAAAABowMAAFQAAABiJ3ZiJ3biP2wor6G8huw/AAAAP24AAAAAAAAAAaQDAABUAAAAKOCipUSl4j/65uibo2/sPwAAAD9uAAAAAAAAAAGlAwAAVAAAAL5qBJiayOI/DuU1lNdQ7D8AAAA/fQAAAAAAAAABpgMAAFQAAAA6XgDiDObiP52jb46+Oew/AAAAP30AAAAAAAAAAacDAABUAAAAt1H8K38D4z8rYqmIpSLsPwAAAD+NAAAAAAAAAAGoAwAAVAAAAAEXLSUqFeM/NOHPhD8T7D8AAAA/nQAAAAAAAAABqQMAAFQAAAB9CilvnDLjP8KfCX8m/Os/AAAAP50AAAAAAAAAAaoDAABUAAAAx89ZaEdE4z/WnVZ3Wt3rPwAAAD+sAAAAAAAAAAGrAwAAVAAAAPn9JLkOUOM/ZVyQcUHG6z8AAAA/rAAAAAAAAAABrAMAAFQAAAArLPAJ1lvjP/Maymsor+s/AAAAP7wAAAAAAAAAAa0DAABUAAAAXFq7Wp1n4z8GGRdkXJDrPwAAAD+8AAAAAAAAAAGuAwAAVAAAAHbxIAOBbeM/GRdkXJBx6z8AAAA/zAAAAAAAAAABrwMAAFQAAAB28SADgW3jP7zT6k6rO+s/AAAAP8wAAAAAAAAAAbADAABUAAAAjoiGq2Rz4z/XUF5DeQ3rPwAAAD/bAAAAAAAAAAGxAwAAVAAAAI6Ihqtkc+M/9M3RN0ff6j8AAAA/2wAAAAAAAAABsgMAAFQAAACnH+xTSHnjP5eKWCpiqeo/AAAAP+sAAAAAAAAAAbMDAABUAAAApx/sU0h54z84R98cfXPqPwAAAD/rAAAAAAAAAAG0AwAAVAAAAKcf7FNIeeM/0YQ/E/5M6j8AAAA/+gAAAAAAAAABtQMAAFQAAACOiIarZHPjP2jCnwl/Juo/AAAAP/oAAAAAAAAAAbYDAABUAAAAXFq7Wp1n4z98wOwBswfqPwAAAD8KAQAAAAAAAAG3AwAAVAAAACss8AnWW+M/j745+ubo6T8AAAA/CgEAAAAAAAABuAMAAFQAAAD5/SS5DlDjP5k9YPaA2ek/AAAAPxoBAAAAAAAAAbkDAABUAAAAx89ZaEdE4z+sO63utLrpPwAAAD8aAQAAAAAAAAG6AwAAVAAAAK849L9jPuM/rDut7rS66T8AAAA/KQEAAAAAAAABuwMAAFQAAABkc8PGuCzjP7W60+pOq+k/AAAAPykBAAAAAAAAAbwDAABUAAAAMkX4dfEg4z+1utPqTqvpPwAAAD85AQAAAAAAAAG9AwAAVAAAAJ26loOb/eI/Ovrm6Juj6T8AAAA/OQEAAAAAAAABvgMAAFQAAAAIMDWRRdriP785+ubom+k/AAAAP0kBAAAAAAAAAb8DAABUAAAA97HXVH2Z4j/SN0ffHH3pPwAAAD9JAQAAAAAAAAHAAwAAVAAAAP7K38CYXuI/V3da3Wl16T8AAAA/WAEAAAAAAAABwQMAAFQAAACih1GLJQziP9y2bdu2bek/AAAAP1gBAAAAAAAAAcIDAABUAAAAqqBZ90DR4T/ctm3btm3pPwAAAD9oAQAAAAAAAAHDAwAAVAAAAICLlhKViuE/YPaA2QNm6T8AAAA/aAEAAAAAAAABxAMAAFQAAABvDTnWzEnhP2D2gNkDZuk/AAAAP3cBAAAAAAAAAcUDAABUAAAAqVQMk68a4T9g9oDZA2bpPwAAAD93AQAAAAAAAAHGAwAAVAAAAOKb30+S6+A/YPaA2QNm6T8AAAA/hwEAAAAAAAABxwMAAFQAAAAzehi1WMLgP2D2gNkDZuk/AAAAP4cBAAAAAAAAAcgDAABUAAAAt4Yca+ak4D9g9oDZA2bpPwAAAD+XAQAAAAAAAAHJAwAAVAAAADuTICF0h+A/3LZt27Zt6T8AAAA/lwEAAAAAAAABygMAAFQAAADwze8nyXXgP9I3R98cfek/AAAAP6YBAAAAAAAAAcsDAABUAAAAvp8k1wFq4D/SN0ffHH3pPwAAAD+mAQAAAAAAAAHMAwAAVAAAAHTa891WWOA/Tfgz4c+E6T8AAAA/tgEAAAAAAAABzQMAAFQAAAARfl08yEDgP0N5DeU1lOk/AAAAP7YBAAAAAAAAAc4DAABUAAAAriHHmjkp4D+/Ofrm6JvpPwAAAD/GAQAAAAAAAAHPAwAAVAAAAAAAAAAAAOA/tbrT6k6r6T8AAAA/xgEAAAAAAAAB0AMAAFQAAACkvHHKjK3fP6K8hvIayuk/AAAAP9UBAAAAAAAAAdEDAABUAAAA5BxN84pD3z+ZPWD2gNnpPwAAAD/VAQAAAAAAAAHSAwAAVAAAAMIgknr6wd4/Cn8m/Jnw6T8AAAA/5QEAAAAAAAAB0wMAAFQAAAACgW2j+FfePwAAAAAAAOo/AAAAP+UBAAAAAAAAAdQDAABUAAAAEbN9ey/i3T/uAbMHzB7qPwAAAD/0AQAAAAAAAAHVAwAAVAAAAIRBJPX0g90/2gNmD5g96j8AAAA/EAIAAAAAAAAB1gMAAFQAAAD3z8puuiXdP0LGBRkXZOo/AAAAPxACAAAAAAAAAdcDAABUAAAAMBeeK5323D8uyLgg44LqPwAAAD8gAgAAAAAAAAHYAwAAVAAAANTTD/YppNw/qoilIpaK6j8AAAA/IAIAAAAAAAAB2QMAAFQAAAANG+OyDHXcP6AJfyb8meo/AAAAPy8CAAAAAAAAAdoDAABUAAAAeJCBwLZR3D+XilgqYqnqPwAAAD8vAgAAAAAAAAHbAwAAVAAAABU06x4oOtw/EUtFLBWx6j8AAAA/PwIAAAAAAAAB3AMAAFQAAACy11R9mSLcP40LMi7IuOo/AAAAPz8CAAAAAAAAAd0DAABUAAAAstdUfZki3D8IzB4we8DqPwAAAD9PAgAAAAAAAAHeAwAAVAAAAICpiSzSFtw/g4wLMi7I6j8AAAA/TwIAAAAAAAAB3wMAAFQAAABOe77bCgvcP/5M+DPhz+o/AAAAP14CAAAAAAAAAeADAABUAAAA6x4oOnzz2z/0zdE3R9/qPwAAAD9eAgAAAAAAAAHhAwAAVAAAAOseKDp889s/606rO63u6j8AAAA/bgIAAAAAAAAB4gMAAFQAAACIwpGY7dvbP+HPhD8T/uo/AAAAP24CAAAAAAAAAeMDAABUAAAAVpTGRybQ2z9TEUtFLBXrPwAAAD99AgAAAAAAAAHkAwAAVAAAACRm+/ZexNs/xFIRS0Us6z8AAAA/fQIAAAAAAAAB5QMAAFQAAADBCWVV0KzbPy0VsVTEUus/AAAAP40CAAAAAAAAAeYDAABUAAAAj9uZBAmh2z8ZF2RckHHrPwAAAD+NAgAAAAAAAAHnAwAAVAAAAF6tzrNBlds/i1gqYqmI6z8AAAA/nQIAAAAAAAAB6AMAAFQAAABerc6zQZXbP3ha3Wl1p+s/AAAAP50CAAAAAAAAAekDAABUAAAAXq3Os0GV2z/pm6Nvjr7rPwAAAD+sAgAAAAAAAAHqAwAAVAAAAF6tzrNBlds/W91pdafV6z8AAAA/rAIAAAAAAAAB6wMAAFQAAABerc6zQZXbP8weMHvA7Os/AAAAP7wCAAAAAAAAAewDAABUAAAAXq3Os0GV2z8+YPaA2QPsPwAAAD+8AgAAAAAAAAHtAwAAVAAAAF6tzrNBlds/uSDjgowL7D8AAAA/zAIAAAAAAAAB7gMAAFQAAACP25kECaHbP6+hvIbyGuw/AAAAP8wCAAAAAAAAAe8DAABUAAAAj9uZBAmh2z8rYqmIpSLsPwAAAD/bAgAAAAAAAAHwAwAAVAAAAMEJZVXQrNs/naNvjr457D8AAAA/2wIAAAAAAAAB8QMAAFQAAAAkZvv2XsTbP5MkSZIkSew/AAAAP+sCAAAAAAAAAfIDAABUAAAAufBc6bTn2z+JpSKWiljsPwAAAD/rAgAAAAAAAAHzAwAAVAAAAICpiSzSFtw/+ubom6Nv7D8AAAA/+gIAAAAAAAAB9AMAAFQAAAB4kIHAtlHcP+fom6Nvjuw/AAAAP/oCAAAAAAAAAfUDAABUAAAAo6VEpWKY3D/U6k6rO63sPwAAAD8KAwAAAAAAAAH2AwAAVAAAAP7o0trV6tw/RiwVsVTE7D8AAAA/CgMAAAAAAAAB9wMAAFQAAACMWixhEEndPzMuyLgg4+w/AAAAPxoDAAAAAAAAAfgDAABUAAAAfCgcidm+3T8WsVTEUhHtPwAAAD8pAwAAAAAAAAH5AwAAVAAAADzIQGDbKN4/h/Iaymso7T8AAAA/KQMAAAAAAAAB+gMAAFQAAADyTl3Lwc3eP3P0zdE3R+0/AAAAPykDAAAAAAAAAfsDAABUAAAAQGDbKP6V3z9Xd1rdaXXtPwAAAD85AwAAAAAAAAH8AwAAVAAAAHzz+0lyHeA/RHkN5TWU7T8AAAA/SQMAAAAAAAAB/QMAAFQAAAC+nyTXAWrgPzF7wOwBs+0/AAAAP0kDAAAAAAAAAf4DAABUAAAAGuOyDHW84D8xe8DsAbPtPwAAAD9YAwAAAAAAAAH/AwAAVAAAAF6P25kECeE/MXvA7AGz7T8AAAA/WAMAAAAAAAABAAQAAFQAAAChOwQnlFXhPzF7wOwBs+0/AAAAP2gDAAAAAAAAAQEEAABUAAAAsrlhY1yW4T+/Ofrm6JvtPwAAAD9oAwAAAAAAAAECBAAAVAAAAKqgWfdA0eE/V3da3Wl17T8AAAA/dwMAAAAAAAABAwQAAFQAAACih1GLJQziP3P0zdE3R+0/AAAAP3cDAAAAAAAAAQQEAABUAAAAUakYJl814j8MMi7IuCDtPwAAAD+HAwAAAAAAAAEFBAAAVAAAAOYzehi1WOI/HzB7wOwB7T8AAAA/hwMAAAAAAAABBgQAAFQAAABiJ3ZiJ3biPzMuyLgg4+w/AAAAP5cDAAAAAAAAAQcEAABUAAAAreymW9KH4j/B7AGzB8zsPwAAAD+XAwAAAAAAAAEIBAAAVAAAAPex11R9meI/UKs7re607D8AAAA/pgMAAAAAAAABCQQAAFQAAABCdwhOKKviP1kqYqmIpew/AAAAP6YDAAAAAAAAAQoEAABUAAAAc6XTnu+24j/eaXWn1Z3sPwAAAD+2AwAAAAAAAAELBAAAVAAAAPCYz+hh1OI/bCivobyG7D8AAAA/tgMAAAAAAAABDAQAAFQAAABT9WWK8OviP2wor6G8huw/AAAAP8YDAAAAAAAAAQ0EAABUAAAAt1H8K38D4z/xZ8KfCX/sPwAAAD/GAwAAAAAAAAEOBAAAVAAAAAEXLSUqFeM/dqfVnVZ37D8AAAA/1QMAAAAAAAABDwQAAFQAAABM3F0e1SbjP/rm6Jujb+w/AAAAP9UDAAAAAAAAARAEAABUAAAAZHPDxrgs4z/65uibo2/sPwAAAD/lAwAAAAAAAAERBAAAVAAAAGRzw8a4LOM/BGYPmD1g7D8AAAA/BAQAAAAAAAABEgQAAFQAAABkc8PGuCzjP4mlIpaKWOw/AAAAPxQEAAAAAAAAARMEAABUAAAAZHPDxrgs4z+TJEmSJEnsPwAAAD8UBAAAAAAAAAEUBAAAVAAAAGRzw8a4LOM/F2RckHFB7D8AAAA/IQQAAAAAAAABFQQAAFQAAABM3F0e1SbjPyHjgowLMuw/AAAAPzEEAAAAAAAAARYEAABUAAAAARctJSoV4z+lIpaKWCrsPwAAAD8xBAAAAAAAAAs=</ink>
</athena>
</file>

<file path=customXml/item64.xml><?xml version="1.0" encoding="utf-8"?>
<athena xmlns="http://schemas.microsoft.com/edu/athena" version="0.1.3209.0">
  <media streamable="true" recordStart="0" recordEnd="59415" recordLength="59582"/>
</athena>
</file>

<file path=customXml/item6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EAAAAU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AAwAAAAAAAAF6f///wxBY3Rpb25UeXBlVjEBAAAAB3ZhbHVlX18ACAIAAAAAAAAAAQUAAAAEAAAACRgAAAAJGQAAAPcXAAAAAAAAAeb////p////AAAAAAEGAAAABAAAAAkbAAAACRwAAACDGgAAAAAAAAHj////6f///wAAAAABBwAAAAQAAAAJHgAAAAkfAAAABBwAAAAAAAAB4P///+n///8AAAAAAQgAAAAEAAAACSEAAAAJIgAAAOweAAAAAAAAAd3////p////AAAAAAEJAAAABAAAAAkkAAAACSUAAAAbIwAAAAAAAAHa////6f///wAAAAABCgAAAAQAAAAJJwAAAAkoAAAAaikAAAAAAAAB1////+n///8AAAAAAQsAAAAEAAAACSoAAAAJKwAAAHcwAAAAAAAAAdT////p////AAAAAAEMAAAABAAAAAktAAAACS4AAAC7PAAAAAAAAAHR////6f///wAAAAABDQAAAAQAAAAJMAAAAAkxAAAAO0QAAAAAAAABzv///+n///8AAAAAAQ4AAAAEAAAACTMAAAAJNAAAAEhPAAAAAAAAAcv////p////AAAAAAEPAAAABAAAAAk2AAAACTcAAACMcQAAAAAAAAHI////6f///wAAAAABEAAAAAQAAAAJOQAAAAk6AAAAKocAAAAAAAABxf///+n///8AAAAAAREAAAAEAAAACTwAAAAJPQAAAIWOAAAAAAAAAcL////p////AAAAAAESAAAABAAAAAk/AAAACUAAAACBrgAAAAAAAAG/////6f///wAAAAABEwAAAAQAAAAJQgAAAAlDAAAAyrUAAAAAAAABvP///+n///8AAAAABRQAAAANQ2xlYXJDYW52YXNWMQIAAAAJU3RhcnRUaW1lBFR5cGUABBAMQWN0aW9uVHlwZVYxAgAAAAIAAAAX6AAAAAAAAAG7////6f///wAAAAAFFQAAAA9QZW5BdHRyaWJ1dGVzVjEKAAAAB19jb2xvckEHX2NvbG9yUgdfY29sb3JHB19jb2xvckIKRml0VG9DdXJ2ZQZIZWlnaHQOSWdub3JlUHJlc3N1cmUNSXNIaWdobGlnaHRlcgVTaGFwZQVXaWR0aAAAAAAAAAAABAACAgICAQYBAQxCcnVzaFNoYXBlVjECAAAABgIAAAD/ALDwAAAAAAAAACJAAAAFuv///wxCcnVzaFNoYXBlVjEBAAAAB3ZhbHVlX18ACAIAAAABAAAAAAAAAAAAIkAFFgAAAApJbmtUcmFjZVYxAwAAAA1MaXN0YDErX2l0ZW1zDExpc3RgMStfc2l6ZQ9MaXN0YDErX3ZlcnNpb24EAAAYU2hhcmVkLklua2luZy5JbmtQb2ludFtdAgAAAAgIAgAAAAlHAAAA6QAAAOkAAAABGAAAABUAAAD/ALDwAAAAAAAAACJAAAABuP///7r///8BAAAAAAAAAAAAIkABGQAAABYAAAAJSQAAABYAAAAWAAAAARsAAAAVAAAA/wCw8AAAAAAAAAAiQAAAAbb///+6////AQAAAAAAAAAAACJAARwAAAAWAAAACUsAAAAbAAAAGwAAAAEeAAAAFQAAAP8AsPAAAAAAAAAAIkAAAAG0////uv///wEAAAAAAAAAAAAiQAEfAAAAFgAAAAlNAAAADwAAAA8AAAABIQAAABUAAAD/ALDwAAAAAAAAACJAAAABsv///7r///8BAAAAAAAAAAAAIkABIgAAABYAAAAJTwAAADYAAAA2AAAAASQAAAAVAAAA/wCw8AAAAAAAAAAiQAAAAbD///+6////AQAAAAAAAAAAACJAASUAAAAWAAAACVEAAABjAAAAYwAAAAEnAAAAFQAAAP8AsPAAAAAAAAAAIkAAAAGu////uv///wEAAAAAAAAAAAAiQAEoAAAAFgAAAAlTAAAAGQAAABkAAAABKgAAABUAAAD/ALDwAAAAAAAAACJAAAABrP///7r///8BAAAAAAAAAAAAIkABKwAAABYAAAAJVQAAACoAAAAqAAAAAS0AAAAVAAAA/wCw8AAAAAAAAAAiQAAAAar///+6////AQAAAAAAAAAAACJAAS4AAAAWAAAACVcAAAAfAAAAHwAAAAEwAAAAFQAAAP8AsPAAAAAAAAAAIkAAAAGo////uv///wEAAAAAAAAAAAAiQAExAAAAFgAAAAlZAAAAFwAAABcAAAABMwAAABUAAAD/ALDwAAAAAAAAACJAAAABpv///7r///8BAAAAAAAAAAAAIkABNAAAABYAAAAJWwAAABQAAAAUAAAAATYAAAAVAAAA/wCw8AAAAAAAAAAiQAAAAaT///+6////AQAAAAAAAAAAACJAATcAAAAWAAAACV0AAACiAAAAogAAAAE5AAAAFQAAAP8AsPAAAAAAAAAAIkAAAAGi////uv///wEAAAAAAAAAAAAiQAE6AAAAFgAAAAlfAAAAGAAAABgAAAABPAAAABUAAAD/ALDwAAAAAAAAACJAAAABoP///7r///8BAAAAAAAAAAAAIkABPQAAABYAAAAJYQAAAA8AAAAPAAAAAT8AAAAVAAAA/wCw8AAAAAAAAAAiQAAAAZ7///+6////AQAAAAAAAAAAACJAAUAAAAAWAAAACWMAAAAeAAAAHgAAAAFCAAAAFQAAAP8AsPAAAAAAAAAAIkAAAAGc////uv///wEAAAAAAAAAAAAiQAFDAAAAFgAAAAllAAAAJwAAACcAAAAHRwAAAAABAAAAAAEAAAQKSW5rUG9pbnRWMQI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DRcHSQAAAAABAAAAIAAAAAQKSW5rUG9pbnRWMQIAAAAJTwEAAAlQAQAACVEBAAAJUgEAAAlTAQAACVQBAAAJVQEAAAlWAQAACVcBAAAJWAEAAAlZAQAACVoBAAAJWwEAAAlcAQAACV0BAAAJXgEAAAlfAQAACWABAAAJYQEAAAliAQAACWMBAAAJZAEAAA0KB0sAAAAAAQAAACAAAAAECklua1BvaW50VjECAAAACWUBAAAJZgEAAAlnAQAACWgBAAAJaQEAAAlqAQAACWsBAAAJbAEAAAltAQAACW4BAAAJbwEAAAlwAQAACXEBAAAJcgEAAAlzAQAACXQBAAAJdQEAAAl2AQAACXcBAAAJeAEAAAl5AQAACXoBAAAJewEAAAl8AQAACX0BAAAJfgEAAAl/AQAADQUHTQAAAAABAAAAEAAAAAQKSW5rUG9pbnRWMQIAAAAJgAEAAAmBAQAACYIBAAAJgwEAAAmEAQAACYUBAAAJhgEAAAmHAQAACYgBAAAJiQEAAAmKAQAACYsBAAAJjAEAAAmNAQAACY4BAAAKB08AAAAAAQAAAEAAAAAECklua1BvaW50VjECAA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DQoHUQAAAAABAAAAgAAAAAQKSW5rUG9pbnRWMQIA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NHQdTAAAAAAEAAAAgAAAABApJbmtQb2ludFYxAgAAAAkoAgAACSkCAAAJKgIAAAkrAgAACSwCAAAJLQIAAAkuAgAACS8CAAAJMAIAAAkxAgAACTICAAAJMwIAAAk0AgAACTUCAAAJNgIAAAk3AgAACTgCAAAJOQIAAAk6AgAACTsCAAAJPAIAAAk9AgAACT4CAAAJPwIAAAlAAgAADQcHVQAAAAABAAAAQAAAAAQKSW5rUG9pbnRWMQIA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NFgdXAAAAAAEAAAAgAAAABApJbmtQb2ludFYxAgAAAAlrAgAACWwCAAAJbQIAAAluAgAACW8CAAAJcAIAAAlxAgAACXICAAAJcwIAAAl0AgAACXUCAAAJdgIAAAl3AgAACXgCAAAJeQIAAAl6AgAACXsCAAAJfAIAAAl9AgAACX4CAAAJfwIAAAmAAgAACYECAAAJggIAAAmDAgAACYQCAAAJhQIAAAmGAgAACYcCAAAJiAIAAAmJAgAACgdZAAAAAAEAAAAgAAAABApJbmtQb2ludFYxAgAAAAmKAgAACYsCAAAJjAIAAAmNAgAACY4CAAAJjwIAAAmQAgAACZECAAAJkgIAAAmTAgAACZQCAAAJlQIAAAmWAgAACZcCAAAJmAIAAAmZAgAACZoCAAAJmwIAAAmcAgAACZ0CAAAJngIAAAmfAgAACaACAAANCQdbAAAAAAEAAAAgAAAABApJbmtQb2ludFYxAgAAAAmhAgAACaICAAAJowIAAAmkAgAACaUCAAAJpgIAAAmnAgAACagCAAAJqQIAAAmqAgAACasCAAAJrAIAAAmtAgAACa4CAAAJrwIAAAmwAgAACbECAAAJsgIAAAmzAgAACbQCAAANDAddAAAAAAEAAAAAAQAABApJbmtQb2ludFYxAgA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1eB18AAAAAAQAAACAAAAAECklua1BvaW50VjECAAAACVcDAAAJWAMAAAlZAwAACVoDAAAJWwMAAAlcAwAACV0DAAAJXgMAAAlfAwAACWADAAAJYQMAAAliAwAACWMDAAAJZAMAAAllAwAACWYDAAAJZwMAAAloAwAACWkDAAAJagMAAAlrAwAACWwDAAAJbQMAAAluAwAADQgHYQAAAAABAAAAEAAAAAQKSW5rUG9pbnRWMQIAAAAJbwMAAAlwAwAACXEDAAAJcgMAAAlzAwAACXQDAAAJdQMAAAl2AwAACXcDAAAJeAMAAAl5AwAACXoDAAAJewMAAAl8AwAACX0DAAAKB2MAAAAAAQAAACAAAAAECklua1BvaW50VjECAAAACX4DAAAJfwMAAAmAAwAACYEDAAAJggMAAAmDAwAACYQDAAAJhQMAAAmGAwAACYcDAAAJiAMAAAmJAwAACYoDAAAJiwMAAAmMAwAACY0DAAAJjgMAAAmPAwAACZADAAAJkQMAAAmSAwAACZMDAAAJlAMAAAmVAwAACZYDAAAJlwMAAAmYAwAACZkDAAAJmgMAAAmbAwAADQIHZQAAAAABAAAAQAAAAAQKSW5rUG9pbnRWMQIAAAAJnAMAAAmdAwAACZ4DAAAJnwMAAAmgAwAACaEDAAAJogMAAAmjAwAACaQDAAAJpQMAAAmmAwAACacDAAAJqAMAAAmpAwAACaoDAAAJqwMAAAmsAwAACa0DAAAJrgMAAAmvAwAACbADAAAJsQMAAAmyAwAACbMDAAAJtAMAAAm1AwAACbYDAAAJtwMAAAm4AwAACbkDAAAJugMAAAm7AwAACbwDAAAJvQMAAAm+AwAACb8DAAAJwAMAAAnBAwAACcIDAAANGQVmAAAACklua1BvaW50VjEEAAAAAVgBWQ5QcmVzc3VyZUZhY3RvcglUaW1lU3RhbXAAAAAABgYLEAIAAAC1ucbtYsLAPyPCOkHUPMk/AAAAPwAAAAAAAAAAAWcAAABmAAAA80Es6yfewD8jwjpB1DzJPwAAAD/oAAAAAAAAAAFoAAAAZgAAAGSUI9HZ88E/niBqnky4yD8AAAA/+AAAAAAAAAABaQAAAGYAAACiHInOng/CP54gap5MuMg/AAAAPwgBAAAAAAAAAWoAAABmAAAAohyJzp4Pwj88+LW1KpfIPwAAAD8IAQAAAAAAAAFrAAAAZgAAAOGk7stjK8I/PPi1tSqXyD8AAAA/dQEAAAAAAAABbAAAAGYAAABetbnG7WLCPzz4tbUql8g/AAAAP4UBAAAAAAAAAW0AAABmAAAAWdZPvAHSwj88+LW1KpfIPwAAAD+FAQAAAAAAAAFuAAAAZgAAAJF/S6/aXMM/PPi1tSqXyD8AAAA/lAEAAAAAAAABbwAAAGYAAACLoOGk7svDPzz4tbUql8g/AAAAP5QBAAAAAAAAAXAAAABmAAAAAtJClYxyxD88+LW1KpfIPwAAAD+kAQAAAAAAAAFxAAAAZgAAALaLCYPvNMU/PPi1tSqXyD8AAAA/swEAAAAAAAABcgAAAGYAAADuNAV2yL/FPzz4tbUql8g/AAAAP7MBAAAAAAAAAXMAAABmAAAAKN4AaaFKxj88+LW1KpfIPwAAAD+zAQAAAAAAAAF0AAAAZgAAAGCH/Ft61cY/PPi1tSqXyD8AAAA/wwEAAAAAAAABdQAAAGYAAACYMPhOU2DHPzz4tbUql8g/AAAAP9MBAAAAAAAAAXYAAABmAAAAklGORGfPxz88+LW1KpfIPwAAAD/TAQAAAAAAAAF3AAAAZgAAAIxyJDp7Psg/PPi1tSqXyD8AAAA/0wEAAAAAAAABeAAAAGYAAACGk7ovj63IPzz4tbUql8g/AAAAP+IBAAAAAAAAAXkAAABmAAAA/sQbIC1UyT88+LW1KpfIPwAAAD/yAQAAAAAAAAF6AAAAZgAAAPblsRVBw8k/PPi1tSqXyD8AAAA/8gEAAAAAAAABewAAAGYAAAB09nwQy/rJPzz4tbUql8g/AAAAP/IBAAAAAAAAAXwAAABmAAAAMI+tCBpOyj88+LW1KpfIPwAAAD8CAgAAAAAAAAF9AAAAZgAAAOon3gBpoco/PPi1tSqXyD8AAAA/AgIAAAAAAAABfgAAAGYAAAAosEP+Lb3KP9rPAc0Idsg/AAAAPxECAAAAAAAAAX8AAABmAAAA5Eh09nwQyz/azwHNCHbIPwAAAD8wAgAAAAAAAAGAAAAAZgAAABzyb+lVm8s/eqdN5OZUyD8AAAA/MAIAAAAAAAABgQAAAGYAAABWm2vcLibMP3qnTeTmVMg/AAAAPz8CAAAAAAAAAYIAAABmAAAAClUyypHozD8Yf5n7xDPIPwAAAD8/AgAAAAAAAAGDAAAAZgAAAP6WXrW5xs0/GH+Z+8QzyD8AAAA/PwIAAAAAAAABhAAAAGYAAAD02Iqg4aTOPxh/mfvEM8g/AAAAP08CAAAAAAAAAYUAAABmAAAA6Bq3iwmDzz8Yf5n7xDPIPwAAAD9PAgAAAAAAAAGGAAAAZgAAAE7qvjy2ItA/GH+Z+8QzyD8AAAA/XwIAAAAAAAABhwAAAGYAAAAKg+80BXbQPxh/mfvEM8g/AAAAP24CAAAAAAAAAYgAAABmAAAA5N/SqzbX0D8Yf5n7xDPIPwAAAD9uAgAAAAAAAAGJAAAAZgAAAN4AaaFKRtE/GH+Z+8QzyD8AAAA/fgIAAAAAAAABigAAAGYAAACZmZmZmZnRPxh/mfvEM8g/AAAAP34CAAAAAAAAAYsAAABmAAAANW4XEwbf0T8Yf5n7xDPIPwAAAD+OAgAAAAAAAAGMAAAAZgAAALJ+4g2QFtI/GH+Z+8QzyD8AAAA/jgIAAAAAAAABjQAAAGYAAABPU2CH/FvSP3qnTeTmVMg/AAAAP50CAAAAAAAAAY4AAABmAAAA6yfeAGmh0j96p03k5lTIPwAAAD+dAgAAAAAAAAGPAAAAZgAAAIf8W3rV5tI/eqdN5OZUyD8AAAA/rQIAAAAAAAABkAAAAGYAAABhWT/xBkjTP9rPAc0Idsg/AAAAP60CAAAAAAAAAZEAAABmAAAAPLYiaDip0z/azwHNCHbIPwAAAD+8AgAAAAAAAAGSAAAAZgAAAFaba9wuJtQ/2s8BzQh2yD8AAAA/vAIAAAAAAAABkwAAAGYAAACuCBpO6r7UP9rPAc0Idsg/AAAAP8wCAAAAAAAAAZQAAABmAAAAJDp7Pohl1T/azwHNCHbIPwAAAD/MAgAAAAAAAAGVAAAAZgAAALovj60IGtY/2s8BzQh2yD8AAAA/3AIAAAAAAAABlgAAAGYAAAAxYfCdpsDWP9rPAc0Idsg/AAAAP9wCAAAAAAAAAZcAAABmAAAAx1YEDSd11z/azwHNCHbIPwAAAD/rAgAAAAAAAAGYAAAAZgAAAD6IZf3EG9g/2s8BzQh2yD8AAAA/6wIAAAAAAAABmQAAAGYAAAB3MWHwnabYP9rPAc0Idsg/AAAAP/sCAAAAAAAAAZoAAABmAAAAcVL35bEV2T/azwHNCHbIPwAAAD8LAwAAAAAAAAGbAAAAZgAAAGtzjdvFhNk/PPi1tSqXyD8AAAA/CwMAAAAAAAABnAAAAGYAAAAmDL7TFNjZPzz4tbUql8g/AAAAPwsDAAAAAAAAAZ0AAABmAAAAQPEGSAtV2j88+LW1KpfIPwAAAD8aAwAAAAAAAAGeAAAAZgAAAFjWT7wB0to/PPi1tSqXyD8AAAA/GgMAAAAAAAABnwAAAGYAAABS9+WxFUHbPzz4tbUql8g/AAAAPyoDAAAAAAAAAaAAAABmAAAAbNwuJgy+2z+eIGqeTLjIPwAAAD8qAwAAAAAAAAGhAAAAZgAAAMJJ3ZfHVtw//0geh27ZyD8AAAA/OQMAAAAAAAABogAAAGYAAAAat4sJg+/cP/9IHodu2cg/AAAAPzkDAAAAAAAAAaMAAABmAAAAsqyfeAOk3T9gcdJvkPrIPwAAAD9JAwAAAAAAAAGkAAAAZgAAAEiis+eDWN4/YHHSb5D6yD8AAAA/WQMAAAAAAAABpQAAAGYAAAAcIC1UySjfP2Bx0m+Q+sg/AAAAP1kDAAAAAAAAAaYAAABmAAAACLGsn3gD4D9gcdJvkPrIPwAAAD9ZAwAAAAAAAAGnAAAAZgAAAAHSQpWMcuA/YHHSb5D6yD8AAAA/aAMAAAAAAAABqAAAAGYAAAA6ez6IZf3gPyPCOkHUPMk/AAAAP2gDAAAAAAAAAakAAABmAAAARP4tvWpz4T8jwjpB1DzJPwAAAD94AwAAAAAAAAGqAAAAZgAAAD4fxLJ+4uE/I8I6QdQ8yT8AAAA/iAMAAAAAAAABqwAAAGYAAABIorPng1jiPyPCOkHUPMk/AAAAP4gDAAAAAAAAAawAAABmAAAAIv+WXrW54j+E6u4p9l3JPwAAAD+XAwAAAAAAAAGtAAAAZgAAAJkw+E5TYOM/hOruKfZdyT8AAAA/pwMAAAAAAAABrgAAAGYAAAA1BXbIv6XjP+USoxIYf8k/AAAAP6cDAAAAAAAAAa8AAABmAAAAshVBw0nd4z9HO1f7OaDJPwAAAD+2AwAAAAAAAAGwAAAAZgAAAC8mDL7TFOQ/p2ML5FvByT8AAAA/tgMAAAAAAAABsQAAAGYAAACsNte4XUzkPwmMv8x94sk/AAAAP8YDAAAAAAAAAbIAAABmAAAAGuVIdPZ85D/L3CeewSTKPwAAAD/GAwAAAAAAAAGzAAAAZgAAAHcxYfCdpuQ/y9wnnsEkyj8AAAA/1gMAAAAAAAABtAAAAGYAAADFGyAtVMnkPy0F3IbjRco/AAAAP9YDAAAAAAAAAbUAAABmAAAAA6SFKhnl5D8tBdyG40XKPwAAAD/lAwAAAAAAAAG2AAAAZgAAADPKkejs+eQ/LQXchuNFyj8AAAA/5QMAAAAAAAABtwAAAGYAAACAtFAloxzlPy0F3IbjRco/AAAAPwUEAAAAAAAAAbgAAABmAAAA7mLC4DtN5T8tBdyG40XKPwAAAD8FBAAAAAAAAAG5AAAAZgAAADtNgR3yb+U/LQXchuNFyj8AAAA/BQQAAAAAAAABugAAAGYAAABbETSc1H3lPy0F3IbjRco/AAAAPxQEAAAAAAAAAbsAAABmAAAAetXmGreL5T/L3CeewSTKPwAAAD8kBAAAAAAAAAG8AAAAZgAAAKn78tiKoOU/y9wnnsEkyj8AAAA/JAQAAAAAAAABvQAAAGYAAAC4XUwYfKflP2u0c7WfA8o/AAAAPyQEAAAAAAAAAb4AAABmAAAA2CH/ll615T8JjL/MfeLJPwAAAD8zBAAAAAAAAAG/AAAAZgAAAOiDWNZPvOU/CYy/zH3iyT8AAAA/MwQAAAAAAAABwAAAAGYAAAD35bEVQcPlPwmMv8x94sk/AAAAP0MEAAAAAAAAAcEAAABmAAAA9+WxFUHD5T+nYwvkW8HJPwAAAD9DBAAAAAAAAAHCAAAAZgAAAAdIC1UyyuU/RztX+zmgyT8AAAA/UwQAAAAAAAABwwAAAGYAAAAWqmSUI9HlP0c7V/s5oMk/AAAAP1MEAAAAAAAAAcQAAABmAAAAJgy+0xTY5T/lEqMSGH/JPwAAAD9iBAAAAAAAAAHFAAAAZgAAADVuFxMG3+U/5RKjEhh/yT8AAAA/cgQAAAAAAAABxgAAAGYAAAB09nwQy/rlP2Bx0m+Q+sg/AAAAP3IEAAAAAAAAAccAAABmAAAAoxyJzp4P5j+eIGqeTLjIPwAAAD+CBAAAAAAAAAHIAAAAZgAAANFClYxyJOY/2s8BzQh2yD8AAAA/kQQAAAAAAAAByQAAAGYAAAAQy/qJN0DmP1YuMSqB8cc/AAAAP9AEAAAAAAAAAcoAAABmAAAAiPxbetXm5j+MSmD8Ze7DPwAAAD/QBAAAAAAAAAHLAAAAZgAAALYiaDip++Y/B6mPWd5pwz8AAAA/7wQAAAAAAAABzAAAAGYAAADlSHT2fBDnP7RztZ8DmsE/AAAAP+8EAAAAAAAAAc0AAABmAAAA5Uh09nwQ5z+Q+pjlnTbBPwAAAD//BAAAAAAAAAHOAAAAZgAAAPSqzTVuF+c/qjAUWvSQwD8AAAA//wQAAAAAAAABzwAAAGYAAAD0qs01bhfnPySPQ7dsDMA/AAAAP/8EAAAAAAAAAdAAAABmAAAA9KrNNW4X5z8BLE76DVK/PwAAAD8OBQAAAAAAAAHRAAAAZgAAAPSqzTVuF+c/M5hE47oGvj8AAAA/HgUAAAAAAAAB0gAAAGYAAAD0qs01bhfnP2YEO8xnu7w/AAAAPx4FAAAAAAAAAdMAAABmAAAAxoTBd5oC5z/WH8nj0C27PwAAAD8tBQAAAAAAAAHUAAAAZgAAAKfADvm39OY/RztX+zmguT8AAAA/LQUAAAAAAAAB1QAAAGYAAACI/Ft61ebmPzK1FHAbjrc/AAAAPz0FAAAAAAAAAdYAAABmAAAAWNZPvAHS5j/ffzq2QL61PwAAAD89BQAAAAAAAAHXAAAAZgAAACqwQ/4tveY/TpvIzakwtD8AAAA/TQUAAAAAAAAB2AAAAGYAAAD7iTdAWqjmP7+2VuUSo7I/AAAAP00FAAAAAAAAAdkAAABmAAAAvAHSQpWM5j+qMBRa9JCwPwAAAD9cBQAAAAAAAAHaAAAAZgAAAG0XEwbfaeY/PtvlKMoPrz8AAAA/XAUAAAAAAAAB2wAAAGYAAAAQy/qJN0DmPx4SAlic9Ks/AAAAP2wFAAAAAAAAAdwAAABmAAAAwuA7TYEd5j8JjL/MfeKpPwAAAD9sBQAAAAAAAAHdAAAAZgAAAGWUI9HZ8+U/eqdN5OZUqD8AAAA/fAUAAAAAAAAB3gAAAGYAAADog1jWT7zlP1neaRO5OaU/AAAAP4sFAAAAAAAAAd8AAABmAAAAn3gDpIUq5T8kj0O3bAygPwAAAD+bBQAAAAAAAAHgAAAAZgAAACJoOKn78uQ/M5hE47oGnj8AAAA/qgUAAAAAAAAB4QAAAGYAAACGk7ovj63kPxTPYBKN65o/AAAAP6oFAAAAAAAAAeIAAABmAAAAGuVIdPZ85D//SB6HbtmYPwAAAD+qBQAAAAAAAAHjAAAAZgAAALyYMPhOU+Q/6cLb+0/Hlj8AAAA/ugUAAAAAAAAB5AAAAGYAAAB8EMv6iTfkP99/OrZAvpU/AAAAP7oFAAAAAAAAAeUAAABmAAAALyYMvtMU5D/K+fcqIqyTPwAAAD/KBQAAAAAAAAHmAAAAZgAAAPCdpsAO+eM/tHO1nwOakT8AAAA/ygUAAAAAAAAB5wAAAGYAAACyFUHDSd3jP6owFFr0kJA/AAAAP9kFAAAAAAAAAegAAABmAAAAgu80BXbI4z8pVaOdq/2MPwAAAD/pBQAAAAAAAAHpAAAAZgAAACWjHInOnuM//0geh27ZiD8AAAA/6QUAAAAAAAAB6gAAAGYAAAC49KrNNW7jP9Q8mXAxtYQ/AAAAP/kFAAAAAAAAAesAAABmAAAAO+Tf0qs24z+qMBRa9JCAPwAAAD/5BQAAAAAAAAHsAAAAZgAAAK5xu5gw+OI/KVWjnav9fD8AAAA/+QUAAAAAAAAB7QAAAGYAAAADO+Tf0qviP9Q8mXAxtXQ/AAAAPwgGAAAAAAAAAe4AAABmAAAAZ2ZmZmZm4j+qMBRa9JBwPwAAAD8IBgAAAAAAAAHvAAAAZgAAANrzQSzrJ+I//0geh27ZaD8AAAA/GAYAAAAAAAAB8AAAAGYAAABMgR3yb+nhP/9IHodu2Wg/AAAAPxgGAAAAAAAAAfEAAABmAAAAsKyfeAOk4T//SB6HbtloPwAAAD8nBgAAAAAAAAHyAAAAZgAAACQ6ez6IZeE//0geh27ZaD8AAAA/NwYAAAAAAAAB8wAAAGYAAACIZf3EGyDhP/9IHodu2Wg/AAAAPzcGAAAAAAAAAfQAAABmAAAA/PLYiqDh4D+qMBRa9JBwPwAAAD9HBgAAAAAAAAH1AAAAZgAAAI5EZ88HseA/1DyZcDG1dD8AAAA/RwYAAAAAAAAB9gAAAGYAAAAB0kKVjHLgP/9IHodu2Xg/AAAAP1YGAAAAAAAAAfcAAABmAAAAdV8eWxE04D8pVaOdq/18PwAAAD9WBgAAAAAAAAH4AAAAZgAAABcTBt9pCuA/qjAUWvSQgD8AAAA/ZgYAAAAAAAAB+QAAAGYAAABUyShHorPfP7+2VuUSo4I/AAAAP3YGAAAAAAAAAfoAAABmAAAAemxF0HBS3z+/tlblEqOCPwAAAD92BgAAAAAAAAH7AAAAZgAAAGCH/Ft61d4/1DyZcDG1hD8AAAA/dgYAAAAAAAAB/AAAAGYAAADqVZtr3C7eP9Q8mXAxtYQ/AAAAP4UGAAAAAAAAAf0AAABmAAAAciQ6ez6I3T/UPJlwMbWEPwAAAD+FBgAAAAAAAAH+AAAAZgAAALxqc43bxdw/1DyZcDG1hD8AAAA/lQYAAAAAAAAB/wAAAGYAAAAmdV8eWxHcP9Q8mXAxtYQ/AAAAP5UGAAAAAAAAAQABAABmAAAAkH9Lr9pc2z/UPJlwMbWEPwAAAD+kBgAAAAAAAAEBAQAAZgAAALwB0kKVjNo/1DyZcDG1hD8AAAA/tAYAAAAAAAABAgEAAGYAAAAmDL7TFNjZP7+2VuUSo4I/AAAAP7QGAAAAAAAAAQMBAABmAAAAcVL35bEV2T+/tlblEqOCPwAAAD+0BgAAAAAAAAEEAQAAZgAAAJvUfXlsRdg/v7ZW5RKjgj8AAAA/xAYAAAAAAAABBQEAAGYAAADmGreLCYPXP7+2VuUSo4I/AAAAP8QGAAAAAAAAAQYBAABmAAAAEp09H8Sy1j+/tlblEqOCPwAAAD/TBgAAAAAAAAEHAQAAZgAAAJtr3C4mDNY/v7ZW5RKjgj8AAAA/0wYAAAAAAAABCAEAAGYAAACChpO6L4/VP7+2VuUSo4I/AAAAP/MGAAAAAAAAAQkBAABmAAAAiGX9xBsg1T+/tlblEqOCPwAAAD/zBgAAAAAAAAEKAQAAZgAAALTng1jWT9Q/1DyZcDG1hD8AAAA/AgcAAAAAAAABCwEAAGYAAAC6xu1iwuDTP+nC2/tPx4Y/AAAAPwIHAAAAAAAAAQwBAABmAAAAoOGk7stj0z//SB6HbtmIPwAAAD8SBwAAAAAAAAENAQAAZgAAAIf8W3rV5tI//0geh27ZiD8AAAA/EgcAAAAAAAABDgEAAGYAAABuFxMG32nSP/9IHodu2Yg/AAAAPxIHAAAAAAAAAQ8BAABmAAAAdPZ8EMv60T//SB6HbtmIPwAAAD8hBwAAAAAAAAEQAQAAZgAAADxNgR3yb9E//0geh27ZiD8AAAA/IQcAAAAAAAABEQEAAGYAAABh8J2mwA7RPxTPYBKN64o/AAAAPzEHAAAAAAAAARIBAABmAAAASAtVMsqR0D8Uz2ASjeuKPwAAAD9BBwAAAAAAAAETAQAAZgAAABBiWT/xBtA/FM9gEo3rij8AAAA/QQcAAAAAAAABFAEAAGYAAABw6VWba9zOPxTPYBKN64o/AAAAP0EHAAAAAAAAARUBAABmAAAAwA75t/SqzT8Uz2ASjeuKPwAAAD9QBwAAAAAAAAEWAQAAZgAAANSrNte4Xcw/FM9gEo3rij8AAAA/UAcAAAAAAAABFwEAAGYAAACg4aTuy2PLPylVo52r/Yw/AAAAP2AHAAAAAAAAARgBAABmAAAAsn7iDZAWyj8pVaOdq/2MPwAAAD9wBwAAAAAAAAEZAQAAZgAAAEIs6yfeAMk/qjAUWvSQkD8AAAA/cAcAAAAAAAABGgEAAGYAAAAQYlk/8QbIP6owFFr0kJA/AAAAP38HAAAAAAAAARsBAABmAAAA3JfHVgQNxz+0c7WfA5qRPwAAAD9/BwAAAAAAAAEcAQAAZgAAAKrNNW4XE8Y/v7ZW5RKjkj8AAAA/jwcAAAAAAAABHQEAAGYAAAD2E2+AtFDFP9Q8mXAxtZQ/AAAAP48HAAAAAAAAAR4BAABmAAAAvGpzjdvFxD/pwtv7T8eWPwAAAD+eBwAAAAAAAAEfAQAAZgAAAAixrJ94A8Q//0geh27ZmD8AAAA/ngcAAAAAAAABIAEAAGYAAABMGHynKbDDPwmMv8x94pk/AAAAP64HAAAAAAAAASEBAABmAAAAkX9Lr9pcwz8JjL/MfeKZPwAAAD+uBwAAAAAAAAEiAQAAZgAAAJF/S6/aXMM/FM9gEo3rmj8AAAA/vgcAAAAAAAABIwEAAGYAAABT9+WxFUHDPxTPYBKN65o/AAAAP74HAAAAAAAAASQBAABmAAAAU/flsRVBwz8eEgJYnPSbPwAAAD/NBwAAAAAAAAElAQAAZgAAANbmGreLCcM/HhICWJz0mz8AAAA/zQcAAAAAAAABJgEAAGYAAABZ1k+8AdLCPylVo52r/Zw/AAAAP90HAAAAAAAAAScBAABmAAAA28WEwXeawj8zmETjugaePwAAAD/tBwAAAAAAAAEoAQAAZgAAAB8tVMkoR8I/PtvlKMoPnz8AAAA/7QcAAAAAAAABKQEAAGYAAABklCPR2fPBP6owFFr0kKA/AAAAP/wHAAAAAAAAASoBAABmAAAAanON28WEwT8v0uT8exWhPwAAAD/8BwAAAAAAAAErAQAAZgAAAPNBLOsn3sA/ORWGQoseoj8AAAA/DAgAAAAAAAABLAEAAGYAAAB9EMv6iTfAP8r59yoirKM/AAAAPwwIAAAAAAAAAS0BAABmAAAADL7TFNghvz9Z3mkTuTmlPwAAAD8bCAAAAAAAAAEuAQAAZgAAAKJKRjkSnb0/6cLb+0/Hpj8AAAA/GwgAAAAAAAABLwEAAGYAAAC054NY1k+8P3qnTeTmVKg/AAAAPysIAAAAAAAAATABAABmAAAAxITBd5oCuz+PLZBvBWeqPwAAAD87CAAAAAAAAAExAQAAZgAAANYh/5Zetbk/HhICWJz0qz8AAAA/OwgAAAAAAAABMgEAAGYAAABg8J2mwA65P6/2c0Azgq0/AAAAP0oIAAAAAAAAATMBAABmAAAA6r48tiJouD8kj0O3bAywPwAAAD9KCAAAAAAAAAE0AQAAZgAAAPCdpsAO+bc/L9Lk/HsVsT8AAAA/WggAAAAAAAABNQEAAGYAAADwnabADvm3P7RztZ8DmrE/AAAAP1oIAAAAAAAAATYBAABmAAAAco3bxYTBtz85FYZCix6yPwAAAD9qCAAAAAAAAAE3AQAAZgAAAPZ8EMv6ibc/RFgniJonsz8AAAA/eQgAAAAAAAABOAEAAGYAAAD2fBDL+om3P8r59yoirLM/AAAAP7gIAAAAAAAAATkBAABmAAAAZs8HsayfuD+5ORWGQou+PwAAAD8GCQAAAAAAAAE6AQAAZgAAAILvNAV2yL8/2s8BzQh2yD8AAAA/BgkAAAAAAAABOwEAAGYAAAAAAAAAAADAP/9IHodu2cg/AAAAPxUJAAAAAAAAATwBAABmAAAAPohl/cQbwD8jwjpB1DzJPwAAAD8VCQAAAAAAAAE9AQAAZgAAAH0Qy/qJN8A/5RKjEhh/yT8AAAA/JQkAAAAAAAABPgEAAGYAAAC7mDD4TlPAP6djC+Rbwck/AAAAPyUJAAAAAAAAAT8BAABmAAAAu5gw+E5TwD/L3CeewSTKPwAAAD81CQAAAAAAAAFAAQAAZgAAADip+/LYisA/jy2QbwVnyj8AAAA/NQkAAAAAAAABQQEAAGYAAAB2MWHwnabAP1F++EBJqco/AAAAP0QJAAAAAAAAAUIBAABmAAAAtbnG7WLCwD919xT7rgzLPwAAAD9kCQAAAAAAAAFDAQAAZgAAAOeDWNZPvME/QoseEgJYzD8AAAA/ZAkAAAAAAAABRAEAAGYAAACcPR/Esn7CPylVo52r/cw/AAAAP2QJAAAAAAAAAUUBAABmAAAAkX9Lr9pcwz9xR9wRd8TNPwAAAD9zCQAAAAAAAAFGAQAAZgAAAMNJ3ZfHVsQ/VxFhnSBqzj8AAAA/cwkAAAAAAAABRwEAAGYAAADuNAV2yL/FP92yMUCo7s4/AAAAP4MJAAAAAAAAAUgBAABmAAAAng9iWT/xxj8lpWq0c7XPPwAAAD+DCQAAAAAAAAFJAQAAZgAAAIxyJDp7Psg/JI9Dt2wM0D8AAAA/kgkAAAAAAAABSgEAAGYAAAC4XUwYfKfJP7fLUZQfPtA/AAAAP5IJAAAAAAAAAUsBAABmAAAA5Eh09nwQyz8Y9AV9QV/QPwAAAD+iCQAAAAAAAAFMAQAAZgAAANSrNte4Xcw/GPQFfUFf0D8AAAA/ogkAAAAAAAABTQEAAGYAAAC4L4+tCBrOP0kIYHHSb9A/AAAAP7IJAAAAAAAAAU4BAABmAAAA4jtNgR3yzz9JCGBx0m/QPwAAAD/BCQAAAAAAAAFPAQAAZgAAAO7LYyuChuc/v7ZW5RKjsj8AAAA/AAAAAAAAAAABUAEAAGYAAADuy2MrgobnP4IHv7ZW5bI/AAAAPw8AAAAAAAAAAVEBAABmAAAA7stjK4KG5z8HqY9Z3mmzPwAAAD8PAAAAAAAAAAFSAQAAZgAAAO7LYyuChuc/yvn3KiKssz8AAAA/HwAAAAAAAAABUwEAAGYAAADuy2MrgobnP4xKYPxl7rM/AAAAPy8AAAAAAAAAAVQBAABmAAAA7stjK4KG5z9Om8jNqTC0PwAAAD8+AAAAAAAAAAFVAQAAZgAAAO7LYyuChuc/Euwwn+1ytD8AAAA/PgAAAAAAAAABVgEAAGYAAADuy2MrgobnP5eNAUJ197Q/AAAAP04AAAAAAAAAAVcBAABmAAAA/i29anON5z9Z3mkTuTm1PwAAAD9OAAAAAAAAAAFYAQAAZgAAAA2QFqpklOc/odCih4QAtj8AAAA/XgAAAAAAAAABWQEAAGYAAAAtVMkoR6LnP6wTRM2TCbc/AAAAP14AAAAAAAAAAVoBAABmAAAAPbYiaDip5z96p03k5lS4PwAAAD+YAAAAAAAAAAFbAQAAZgAAAPhOU2CH/Oc/IN8KzjTEwj8AAAA/twAAAAAAAAABXAEAAGYAAABGORKdPR/oP/i1tSqXGMU/AAAAP7cAAAAAAAAAAV0BAABmAAAARjkSnT0f6D9Z3mkTuTnFPwAAAD/HAAAAAAAAAAFeAQAAZgAAAFaba9wuJug/+LW1KpcYxT8AAAA/9QAAAAAAAAABXwEAAGYAAABWm2vcLiboPzZlTVlT1sQ/AAAAP/UAAAAAAAAAAWABAABmAAAAZf3EGyAt6D/UPJlwMbXEPwAAAD8FAQAAAAAAAAFhAQAAZgAAAHVfHlsRNOg/Euwwn+1yxD8AAAA/BQEAAAAAAAABYgEAAGYAAACEwXeaAjvoP+5yFOWHD8Q/AAAAPxUBAAAAAAAAAWMBAABmAAAAhMF3mgI76D9o0UNCAIvDPwAAAD8kAQAAAAAAAAFkAQAAZgAAAITBd5oCO+g/IN8KzjTEwj8AAAA/JAEAAAAAAAABZQEAAGYAAACORGfPB7HoPxwv0uT8e7U/AAAAPwAAAAAAAAAAAWYBAABmAAAAnabADvm36D8cL9Lk/Hu1PwAAAD8PAAAAAAAAAAFnAQAAZgAAAK0IGk7qvug/HC/S5Px7tT8AAAA/DwAAAAAAAAABaAEAAGYAAAC8anON28XoP1neaRO5ObU/AAAAPykAAAAAAAAAAWkBAABmAAAA7JB/S6/a6D9Z3mkTuTm1PwAAAD8pAAAAAAAAAAFqAQAAZgAAAAtVMsqR6Og/l40BQnX3tD8AAAA/OQAAAAAAAAABawEAAGYAAAAqGeVIdPboP5eNAUJ197Q/AAAAPzkAAAAAAAAAAWwBAABmAAAAWj/xBkgL6T+XjQFCdfe0PwAAAD9IAAAAAAAAAAFtAQAAZgAAAIhl/cQbIOk/1DyZcDG1tD8AAAA/SAAAAAAAAAABbgEAAGYAAAC3iwmD7zTpP9Q8mXAxtbQ/AAAAP1gAAAAAAAAAAW8BAABmAAAA9hNvgLRQ6T8S7DCf7XK0PwAAAD9YAAAAAAAAAAFwAQAAZgAAAFRgh/xbeuk/TpvIzakwtD8AAAA/ZwAAAAAAAAABcQEAAGYAAACxrJ94A6TpP06byM2pMLQ/AAAAP2cAAAAAAAAAAXIBAABmAAAAPR/Esn7i6T+MSmD8Ze6zPwAAAD93AAAAAAAAAAFzAQAAZgAAAMqR6Oz5IOo/jEpg/GXusz8AAAA/dwAAAAAAAAABdAEAAGYAAAA3QFqoklHqP8r59yoirLM/AAAAP4cAAAAAAAAAAXUBAABmAAAAtFAloxyJ6j/K+fcqIqyzPwAAAD+HAAAAAAAAAAF2AQAAZgAAADFh8J2mwOo/B6mPWd5psz8AAAA/lgAAAAAAAAABdwEAAGYAAABv6VWba9zqP0RYJ4iaJ7M/AAAAP5YAAAAAAAAAAXgBAABmAAAAnw9iWT/x6j9EWCeImiezPwAAAD+mAAAAAAAAAAF5AQAAZgAAAK5xu5gw+Oo/RFgniJonsz8AAAA/tgAAAAAAAAABegEAAGYAAABgh/xbetXqP0RYJ4iaJ7M/AAAAP+QAAAAAAAAAAXsBAABmAAAAAzvk39Kr6j9EWCeImiezPwAAAD/0AAAAAAAAAAF8AQAAZgAAALRQJaMcieo/RFgniJonsz8AAAA/9AAAAAAAAAABfQEAAGYAAABWBA0ndV/qP0RYJ4iaJ7M/AAAAPwQBAAAAAAAAAX4BAABmAAAAGHynKbBD6j9EWCeImiezPwAAAD8EAQAAAAAAAAF/AQAAZgAAAPm39KrNNeo/B6mPWd5psz8AAAA/EwEAAAAAAAABgAEAAGYAAADKkejs+SDqPxLsMJ/tcrQ/AAAAPwAAAAAAAAAAAYEBAABmAAAAui+PrQga6j+XjQFCdfe0PwAAAD8PAAAAAAAAAAGCAQAAZgAAAKvNNW4XE+o/HC/S5Px7tT8AAAA/DwAAAAAAAAABgwEAAGYAAACba9wuJgzqP6HQooeEALY/AAAAPw8AAAAAAAAAAYQBAABmAAAAm2vcLiYM6j/pwtv7T8e2PwAAAD8fAAAAAAAAAAGFAQAAZgAAAHynKbBD/uk/9AV9QV/Qtz8AAAA/HwAAAAAAAAABhgEAAGYAAABtRdBwUvfpPzz4tbUql7g/AAAAPy8AAAAAAAAAAYcBAABmAAAAXON2MWHw6T+E6u4p9l25PwAAAD8vAAAAAAAAAAGIAQAAZgAAAFzjdjFh8Ok/CYy/zH3iuT8AAAA/XQAAAAAAAAABiQEAAGYAAAAuvWpzjdvpP+JiaingNrw/AAAAP30AAAAAAAAAAYoBAABmAAAAHlsRNJzU6T8pVaOdq/28PwAAAD/PAAAAAAAAAAGLAQAAZgAAAODSqzbXuOk/ASxO+g1Svz8AAAA/zwAAAAAAAAABjAEAAGYAAADRcFL35bHpP8R8tstRlL8/AAAAP94AAAAAAAAAAY0BAABmAAAAwA75t/Sq6T+GzR6dlda/PwAAAD/eAAAAAAAAAAGOAQAAZgAAAMAO+bf0quk/JI9Dt2wMwD8AAAA/7gAAAAAAAAABjwEAAGYAAAA9H8SyfuLpP+ffq4iwTsA/AAAAPwAAAAAAAAAAAZABAABmAAAAXON2MWHw6T/n36uIsE7APwAAAD9OAAAAAAAAAAGRAQAAZgAAAHynKbBD/uk/59+riLBOwD8AAAA/TgAAAAAAAAABkgEAAGYAAACba9wuJgzqP0kIYHHSb8A/AAAAP14AAAAAAAAAAZMBAABmAAAA2fNBLOsn6j+qMBRa9JDAPwAAAD9uAAAAAAAAAAGUAQAAZgAAACjeAGmhSuo/bYF8KzjTwD8AAAA/bgAAAAAAAAABlQEAAGYAAACVjHIkOnvqPy/S5Px7FcE/AAAAP24AAAAAAAAAAZYBAABmAAAAAzvk39Kr6j9TSwG34XjBPwAAAD99AAAAAAAAAAGXAQAAZgAAAGCH/Ft61eo/FpxpiCW7wT8AAAA/fQAAAAAAAAABmAEAAGYAAACfD2JZP/HqP9js0Vlp/cE/AAAAP40AAAAAAAAAAZkBAABmAAAAHCAtVMko6z/9Ze4Tz2DCPwAAAD+dAAAAAAAAAAGaAQAAZgAAAEtGORKdPes/XY6i/PCBwj8AAAA/nQAAAAAAAAABmwEAAGYAAABqCuyQf0vrP7+2VuUSo8I/AAAAP6wAAAAAAAAAAZwBAABmAAAAeWxF0HBS6z+/tlblEqPCPwAAAD+sAAAAAAAAAAGdAQAAZgAAAIrOng9iWes/IN8KzjTEwj8AAAA/vAAAAAAAAAABngEAAGYAAACZMPhOU2DrPyDfCs40xMI/AAAAP7wAAAAAAAAAAZ8BAABmAAAAqZJRjkRn6z8g3wrONMTCPwAAAD/LAAAAAAAAAAGgAQAAZgAAAKmSUY5EZ+s/gge/tlblwj8AAAA/ywAAAAAAAAABoQEAAGYAAACpklGORGfrP0RYJ4iaJ8M/AAAAP+sAAAAAAAAAAaIBAABmAAAAqZJRjkRn6z+mgNtwvEjDPwAAAD/rAAAAAAAAAAGjAQAAZgAAAKmSUY5EZ+s/B6mPWd5pwz8AAAA/+gAAAAAAAAABpAEAAGYAAACpklGORGfrP8r59yoirMM/AAAAP/oAAAAAAAAAAaUBAABmAAAAqZJRjkRn6z+MSmD8Ze7DPwAAAD8KAQAAAAAAAAGmAQAAZgAAAKmSUY5EZ+s/Euwwn+1yxD8AAAA/GgEAAAAAAAABpwEAAGYAAACpklGORGfrP9Q8mXAxtcQ/AAAAPxoBAAAAAAAAAagBAABmAAAAqZJRjkRn6z/4tbUqlxjFPwAAAD8pAQAAAAAAAAGpAQAAZgAAAKmSUY5EZ+s/uwYe/NpaxT8AAAA/hwEAAAAAAAABqgEAAGYAAABqCuyQf0vrPw08+LW1Ksc/AAAAP4cBAAAAAAAAAasBAABmAAAAHCAtVMko6z+S3chYPa/HPwAAAD+HAQAAAAAAAAGsAQAAZgAAAM01bhcTBus/Vi4xKoHxxz8AAAA/hwEAAAAAAAABrQEAAGYAAACfD2JZP/HqP1YuMSqB8cc/AAAAP5cBAAAAAAAAAa4BAABmAAAAb+lVm2vc6j+2VuUSoxLIPwAAAD+mAQAAAAAAAAGvAQAAZgAAAEHDSd2Xx+o/tlblEqMSyD8AAAA/pgEAAAAAAAABsAEAAGYAAAADO+Tf0qvqP7ZW5RKjEsg/AAAAP7YBAAAAAAAAAbEBAABmAAAAxLJ+4g2Q6j+2VuUSoxLIPwAAAD+2AQAAAAAAAAGyAQAAZgAAAHXIv6VXbeo/Vi4xKoHxxz8AAAA/xQEAAAAAAAABswEAAGYAAABHorPng1jqP1YuMSqB8cc/AAAAP8UBAAAAAAAAAbQBAABmAAAAGHynKbBD6j+S3chYPa/HPwAAAD/VAQAAAAAAAAG1AQAAZgAAAPm39KrNNeo/MrUUcBuOxz8AAAA/1QEAAAAAAAABtgEAAGYAAADZ80Es6yfqPzK1FHAbjsc/AAAAP+UBAAAAAAAAAbcBAABmAAAAypHo7Pkg6j8ytRRwG47HPwAAAD/lAQAAAAAAAAG4AQAAZgAAALovj60IGuo/0Ixgh/lsxz8AAAA/5QEAAAAAAAABuQEAAGYAAACrzTVuFxPqP29krJ7XS8c/AAAAP+UBAAAAAAAAAboBAABmAAAAm2vcLiYM6j8NPPi1tSrHPwAAAD/1AQAAAAAAAAG7AQAAZgAAAJtr3C4mDOo/rBNEzZMJxz8AAAA/BQIAAAAAAAABvAEAAGYAAACba9wuJgzqP0vrj+Rx6MY/AAAAPxQCAAAAAAAAAb0BAABmAAAAjAmD7zQF6j/pwtv7T8fGPwAAAD8kAgAAAAAAAAG+AQAAZgAAAHynKbBD/uk/xUm/Qepjxj8AAAA/JAIAAAAAAAABvwEAAGYAAABtRdBwUvfpPwP5VnCmIcY/AAAAPyQCAAAAAAAAAcABAABmAAAATYEd8m/p6T/ffzq2QL7FPwAAAD8zAgAAAAAAAAHBAQAAZgAAAD0fxLJ+4uk/HC/S5Px7xT8AAAA/MwIAAAAAAAABwgEAAGYAAAAuvWpzjdvpP1neaRO5OcU/AAAAP0MCAAAAAAAAAcMBAABmAAAAHlsRNJzU6T9Z3mkTuTnFPwAAAD9DAgAAAAAAAAHEAQAAZgAAAD0fxLJ+4uk/Wd5pE7k5xT8AAAA/oQIAAAAAAAABxQEAAGYAAAAPYlk/8QbsP8R8tstRlL8/AAAAPwAAAAAAAAAAAcYBAABmAAAAD2JZP/EG7D+GzR6dlda/PwAAAD8QAAAAAAAAAAHHAQAAZgAAAA9iWT/xBuw/hrf3n44twD8AAAA/HwAAAAAAAAAByAEAAGYAAAAPYlk/8QbsP0kIYHHSb8A/AAAAPx8AAAAAAAAAAckBAABmAAAAH8SyfuIN7D9tgXwrONPAPwAAAD8vAAAAAAAAAAHKAQAAZgAAAC4mDL7TFOw/kPqY5Z02wT8AAAA/LwAAAAAAAAABywEAAGYAAAA/iGX9xBvsP7RztZ8DmsE/AAAAPz8AAAAAAAAAAcwBAABmAAAAP4hl/cQb7D/Y7NFZaf3BPwAAAD8/AAAAAAAAAAHNAQAAZgAAAE7qvjy2Iuw/IN8KzjTEwj8AAAA/TgAAAAAAAAABzgEAAGYAAABO6r48tiLsP6aA23C8SMM/AAAAP04AAAAAAAAAAc8BAABmAAAAba5xu5gw7D/uchTlhw/EPwAAAD9eAAAAAAAAAAHQAQAAZgAAAH0Qy/qJN+w/1DyZcDG1xD8AAAA/bgAAAAAAAAAB0QEAAGYAAACrNte4XUzsP1neaRO5OcU/AAAAP24AAAAAAAAAAdIBAABmAAAAvJgw+E5T7D9BqO6eYt/FPwAAAD99AAAAAAAAAAHTAQAAZgAAANtc43YxYew/iJonEy6mxj8AAAA/fQAAAAAAAAAB1AEAAGYAAADqvjy2ImjsPw08+LW1Ksc/AAAAP30AAAAAAAAAAdUBAABmAAAA6r48tiJo7D/0BX1BX9DHPwAAAD+NAAAAAAAAAAHWAQAAZgAAAAmD7zQFduw/GH+Z+8QzyD8AAAA/jQAAAAAAAAAB1wEAAGYAAAAoR6Kz54PsP9rPAc0Idsg/AAAAP5wAAAAAAAAAAdgBAABmAAAAKEeis+eD7D+eIGqeTLjIPwAAAD+cAAAAAAAAAAHZAQAAZgAAAChHorPng+w//0geh27ZyD8AAAA/vAAAAAAAAAAB2gEAAGYAAAA5qfvy2IrsP/9IHodu2cg/AAAAP+sAAAAAAAAAAdsBAABmAAAAOan78tiK7D88+LW1KpfIPwAAAD9YAQAAAAAAAAHcAQAAZgAAAG2ucbuYMOw/mz06K60/wj8AAAA/WAEAAAAAAAAB3QEAAGYAAAAuJgy+0xTsP5D6mOWdNsE/AAAAP1gBAAAAAAAAAd4BAABmAAAAD2JZP/EG7D+qMBRa9JDAPwAAAD9YAQAAAAAAAAHfAQAAZgAAAAAAAAAAAOw/hrf3n44twD8AAAA/aAEAAAAAAAAB4AEAAGYAAADhO02BHfLrPwEsTvoNUr8/AAAAP3cBAAAAAAAAAeEBAABmAAAA0dnzQSzr6z+5ORWGQou+PwAAAD93AQAAAAAAAAHiAQAAZgAAANHZ80Es6+s/7KULb+8/vT8AAAA/hwEAAAAAAAAB4wEAAGYAAADCd5oCO+TrP6Sz0vojebw/AAAAP4cBAAAAAAAAAeQBAABmAAAAshVBw0nd6z+ZcDG1FHC7PwAAAD+WAQAAAAAAAAHlAQAAZgAAALIVQcNJ3es/UX74QEmpuj8AAAA/lgEAAAAAAAAB5gEAAGYAAACjs+eDWNbrP8vcJ57BJLo/AAAAP6YBAAAAAAAAAecBAABmAAAAo7Png1jW6z9HO1f7OaC5PwAAAD+mAQAAAAAAAAHoAQAAZgAAAJJRjkRnz+s/wZmGWLIbuT8AAAA/tgEAAAAAAAAB6QEAAGYAAACSUY5EZ8/rPzz4tbUql7g/AAAAP7YBAAAAAAAAAeoBAABmAAAAklGORGfP6z96p03k5lS4PwAAAD/FAQAAAAAAAAHrAQAAZgAAAJJRjkRnz+s/tlblEqMSuD8AAAA/1QEAAAAAAAAB7AEAAGYAAACSUY5EZ8/rP/QFfUFf0Lc/AAAAP9UBAAAAAAAAAe0BAABmAAAAklGORGfP6z8ytRRwG463PwAAAD/lAQAAAAAAAAHuAQAAZgAAAJJRjkRnz+s/b2SsntdLtz8AAAA/BAIAAAAAAAAB7wEAAGYAAACSUY5EZ8/rP6wTRM2TCbc/AAAAPxMCAAAAAAAAAfABAABmAAAAo7Png1jW6z+sE0TNkwm3PwAAAD8TAgAAAAAAAAHxAQAAZgAAALIVQcNJ3es/rBNEzZMJtz8AAAA/IwIAAAAAAAAB8gEAAGYAAADR2fNBLOvrP+nC2/tPx7Y/AAAAPyMCAAAAAAAAAfMBAABmAAAA4TtNgR3y6z8ncnMqDIW2PwAAAD8zAgAAAAAAAAH0AQAAZgAAAAAAAAAAAOw/J3JzKgyFtj8AAAA/MwIAAAAAAAAB9QEAAGYAAAAfxLJ+4g3sPydycyoMhbY/AAAAP0ICAAAAAAAAAfYBAABmAAAAP4hl/cQb7D8ncnMqDIW2PwAAAD9SAgAAAAAAAAH3AQAAZgAAAG2ucbuYMOw/ZSELWchCtj8AAAA/YgIAAAAAAAAB+AEAAGYAAACrNte4XUzsP6HQooeEALY/AAAAP2ICAAAAAAAAAfkBAABmAAAAOan78tiK7D+h0KKHhAC2PwAAAD9iAgAAAAAAAAH6AQAAZgAAAJb1E2+AtOw/odCih4QAtj8AAAA/YgIAAAAAAAAB+wEAAGYAAAATBt9pCuzsP6HQooeEALY/AAAAP3ECAAAAAAAAAfwBAABmAAAAgLRQJaMc7T9lIQtZyEK2PwAAAD9xAgAAAAAAAAH9AQAAZgAAAN4AaaFKRu0/6cLb+0/Htj8AAAA/gQIAAAAAAAAB/gEAAGYAAAA8TYEd8m/tPzK1FHAbjrc/AAAAP4ECAAAAAAAAAf8BAABmAAAAetXmGreL7T96p03k5lS4PwAAAD+QAgAAAAAAAAEAAgAAZgAAAJqZmZmZme0/PPi1tSqXuD8AAAA/sAIAAAAAAAABAQIAAGYAAAAGSAtVMsrtP1F++EBJqbo/AAAAP78CAAAAAAAAAQICAABmAAAAFqpklCPR7T/WH8nj0C27PwAAAD+/AgAAAAAAAAEDAgAAZgAAADZuFxMG3+0/HhICWJz0uz8AAAA/zwIAAAAAAAABBAIAAGYAAABG0HBS9+XtP+ylC2/vP70/AAAAP88CAAAAAAAAAQUCAABmAAAAVjLKkejs7T8zmETjuga+PwAAAD/fAgAAAAAAAAEGAgAAZgAAAHT2fBDL+u0/PtvlKMoPvz8AAAA/7gIAAAAAAAABBwIAAGYAAACEWNZPvAHuP4a395+OLcA/AAAAP+4CAAAAAAAAAQgCAABmAAAAohyJzp4P7j9tgXwrONPAPwAAAD/uAgAAAAAAAAEJAgAAZgAAAMLgO02BHe4/FpxpiCW7wT8AAAA//gIAAAAAAAABCgIAAGYAAADyBkgLVTLuP12OovzwgcI/AAAAP/4CAAAAAAAAAQsCAABmAAAAEMv6iTdA7j+mgNtwvEjDPwAAAD8NAwAAAAAAAAEMAgAAZgAAACAtVMkoR+4/7nIU5YcPxD8AAAA/DQMAAAAAAAABDQIAAGYAAAA+8QZIC1XuPzZlTVlT1sQ/AAAAPx0DAAAAAAAAAQ4CAABmAAAAXrW5xu1i7j8cL9Lk/HvFPwAAAD8dAwAAAAAAAAEPAgAAZgAAAH55bEXQcO4/A/lWcKYhxj8AAAA/LQMAAAAAAAABEAIAAGYAAACcPR/Esn7uPydycyoMhcY/AAAAPy0DAAAAAAAAARECAABmAAAArJ94A6SF7j9L64/kcejGPwAAAD88AwAAAAAAAAESAgAAZgAAALwB0kKVjO4/kt3IWD2vxz8AAAA/PAMAAAAAAAABEwIAAGYAAAC8AdJClYzuP/QFfUFf0Mc/AAAAP0wDAAAAAAAAARQCAABmAAAAzGMrgoaT7j96p03k5lTIPwAAAD9cAwAAAAAAAAEVAgAAZgAAAMxjK4KGk+4/niBqnky4yD8AAAA/XAMAAAAAAAABFgIAAGYAAADcxYTBd5ruP8GZhliyG8k/AAAAP1wDAAAAAAAAARcCAABmAAAA3MWEwXea7j+E6u4p9l3JPwAAAD9rAwAAAAAAAAEYAgAAZgAAANzFhMF3mu4/p2ML5FvByT8AAAA/awMAAAAAAAABGQIAAGYAAADcxYTBd5ruP8vcJ57BJMo/AAAAP3sDAAAAAAAAARoCAABmAAAA3MWEwXea7j/wVURYJ4jKPwAAAD97AwAAAAAAAAEbAgAAZgAAANzFhMF3mu4/FM9gEo3ryj8AAAA/igMAAAAAAAABHAIAAGYAAADcxYTBd5ruPzhIfczyTss/AAAAP5oDAAAAAAAAAR0CAABmAAAA3MWEwXea7j/6mOWdNpHLPwAAAD+aAwAAAAAAAAEeAgAAZgAAANzFhMF3mu4/velNb3rTyz8AAAA/mgMAAAAAAAABHwIAAGYAAADcxYTBd5ruP4A6tkC+Fcw/AAAAP6oDAAAAAAAAASACAABmAAAA3MWEwXea7j9Cix4SAljMPwAAAD+qAwAAAAAAAAEhAgAAZgAAANzFhMF3mu4/BdyG40WazD8AAAA/uQMAAAAAAAABIgIAAGYAAADcxYTBd5ruP2YEO8xnu8w/AAAAP7kDAAAAAAAAASMCAABmAAAA3MWEwXea7j/ILO+0idzMPwAAAD/JAwAAAAAAAAEkAgAAZgAAANzFhMF3mu4/BdyG40WazD8AAAA/XQQAAAAAAAABJQIAAGYAAADMYyuChpPuP+JiaingNsw/AAAAP10EAAAAAAAAASYCAABmAAAAvAHSQpWM7j+96U1vetPLPwAAAD9sBAAAAAAAAAEnAgAAZgAAAJw9H8Syfu4/+pjlnTaRyz8AAAA/bAQAAAAAAAABKAIAAGYAAADqvjy2ImjsPydycyoMhcY/AAAAPwAAAAAAAAAAASkCAABmAAAA+iCW9RNv7D8ncnMqDIXGPwAAAD9OAAAAAAAAAAEqAgAAZgAAABnlSHT2fOw/iJonEy6mxj8AAAA/TgAAAAAAAAABKwIAAGYAAABYba5xu5jsP+nC2/tPx8Y/AAAAP10AAAAAAAAAASwCAABmAAAApVdtrnG77D/pwtv7T8fGPwAAAD9tAAAAAAAAAAEtAgAAZgAAAOTf0qs21+w/S+uP5HHoxj8AAAA/bQAAAAAAAAABLgIAAGYAAAAiaDip+/LsP6wTRM2TCcc/AAAAP30AAAAAAAAAAS8CAABmAAAAgLRQJaMc7T+sE0TNkwnHPwAAAD99AAAAAAAAAAEwAgAAZgAAAPzEGyAtVO0/rBNEzZMJxz8AAAA/jAAAAAAAAAABMQIAAGYAAABqc43bxYTtP6wTRM2TCcc/AAAAP4wAAAAAAAAAATICAABmAAAAyL+lV22u7T+sE0TNkwnHPwAAAD+cAAAAAAAAAAEzAgAAZgAAADZuFxMG3+0/rBNEzZMJxz8AAAA/nAAAAAAAAAABNAIAAGYAAACiHInOng/uP6wTRM2TCcc/AAAAP6sAAAAAAAAAATUCAABmAAAAAGmhSkY57j+sE0TNkwnHPwAAAD+7AAAAAAAAAAE2AgAAZgAAAF61ucbtYu4/rBNEzZMJxz8AAAA/uwAAAAAAAAABNwIAAGYAAADMYyuChpPuP0vrj+Rx6MY/AAAAP7sAAAAAAAAAATgCAABmAAAAKrBD/i297j/pwtv7T8fGPwAAAD/LAAAAAAAAAAE5AgAAZgAAAHiaAjvk3+4/iJonEy6mxj8AAAA/ywAAAAAAAAABOgIAAGYAAAC2Img4qfvuP4iaJxMupsY/AAAAP9oAAAAAAAAAATsCAABmAAAABA0ndV8e7z8ncnMqDIXGPwAAAD/aAAAAAAAAAAE8AgAAZgAAABRvgLRQJe8/J3JzKgyFxj8AAAA/6gAAAAAAAAABPQIAAGYAAAAk0dnzQSzvPydycyoMhcY/AAAAP+oAAAAAAAAAAT4CAABmAAAAMjMzMzMz7z8ncnMqDIXGPwAAAD8ZAQAAAAAAAAE/AgAAZgAAABRvgLRQJe8/J3JzKgyFxj8AAAA/dwEAAAAAAAABQAIAAGYAAADmSHT2fBDvP4iaJxMupsY/AAAAP4YBAAAAAAAAAUECAABmAAAARKKz54NYpj/dsjFAqO7ePwAAAD8AAAAAAAAAAAFCAgAAZgAAADjk39KrNqc/3bIxQKju3j8AAAA/bgAAAAAAAAABQwIAAGYAAAA0BXbIv6WnP92yMUCo7t4/AAAAP30AAAAAAAAAAUQCAABmAAAAMCYMvtMUqD/dsjFAqO7ePwAAAD99AAAAAAAAAAFFAgAAZgAAACRoOKn78qg/3bIxQKju3j8AAAA/jQAAAAAAAAABRgIAAGYAAAAcic6eD2KpPw7HizQ5/94/AAAAP40AAAAAAAAAAUcCAABmAAAAGKpklCPRqT8Ox4s0Of/ePwAAAD+dAAAAAAAAAAFIAgAAZgAAAAjskH9Lr6o/DseLNDn/3j8AAAA/nQAAAAAAAAABSQIAAGYAAAAEDSd1Xx6rPw7HizQ5/94/AAAAP6wAAAAAAAAAAUoCAABmAAAA+E5TYIf8qz8Ox4s0Of/ePwAAAD+8AAAAAAAAAAFLAgAAZgAAAOSxFUHDSa0/PtvlKMoP3z8AAAA/vAAAAAAAAAABTAIAAGYAAADMNW4XEwavP2/vPx1bIN8/AAAAP8wAAAAAAAAAAU0CAABmAAAAWG2ucbuYsD9v7z8dWyDfPwAAAD/MAAAAAAAAAAFOAgAAZgAAAMDgO02BHbI/0Bf0BX1B3z8AAAA/2wAAAAAAAAABTwIAAGYAAACepsAO+be0P2JUAuMvc98/AAAAP9sAAAAAAAAAAVACAABmAAAA6r48tiJouD/EfLbLUZTfPwAAAD/6AAAAAAAAAAFRAgAAZgAAACQ6ez6IZb0/VrnEqATG3z8AAAA/+gAAAAAAAAABUgIAAGYAAACiHInOng/CP+j10oW3998/AAAAP/oAAAAAAAAAAVMCAABmAAAAbEXQcFL3xT8kj0O3bAzgPwAAAD8KAQAAAAAAAAFUAgAAZgAAALhdTBh8p8k/ba3KJUYl4D8AAAA/CgEAAAAAAAABVQIAAGYAAACAhpO6L4/NP57BJBrXNeA/AAAAPxoBAAAAAAAAAVYCAABmAAAASAtVMsqR0D/P1X4OaEbgPwAAAD8aAQAAAAAAAAFXAgAAZgAAAJO6L4+tCNI/z9V+DmhG4D8AAAA/KQEAAAAAAAABWAIAAGYAAABhWT/xBkjTP+ffq4iwTuA/AAAAPykBAAAAAAAAAVkCAABmAAAAVptr3C4m1D/n36uIsE7gPwAAAD85AQAAAAAAAAFaAgAAZgAAAGmhSkY5EtU/59+riLBO4D8AAAA/OQEAAAAAAAABWwIAAGYAAAChSkY5Ep3VP+ffq4iwTuA/AAAAP0kBAAAAAAAAAVwCAABmAAAA2vNBLOsn1j/P1X4OaEbgPwAAAD9JAQAAAAAAAAFdAgAAZgAAALRQJaMcidY/t8tRlB8+4D8AAAA/WAEAAAAAAAABXgIAAGYAAAAxYfCdpsDWP57BJBrXNeA/AAAAP1gBAAAAAAAAAV8CAABmAAAAj60IGk7q1j+Gt/efji3gPwAAAD9oAQAAAAAAAAFgAgAAZgAAAK5xu5gw+NY/hrf3n44t4D8AAAA/aAEAAAAAAAABYQIAAGYAAADs+SCW9RPXP4a395+OLeA/AAAAP3cBAAAAAAAAAWICAABmAAAAK4KGk7ov1z+Gt/efji3gPwAAAD93AQAAAAAAAAFjAgAAZgAAAEpGORKdPdc/hrf3n44t4D8AAAA/hwEAAAAAAAABZAIAAGYAAACJzp4PYlnXP4a395+OLeA/AAAAP4cBAAAAAAAAAWUCAABmAAAAx1YEDSd11z+Gt/efji3gPwAAAD+XAQAAAAAAAAFmAgAAZgAAAOYat4sJg9c/hrf3n44t4D8AAAA/lwEAAAAAAAABZwIAAGYAAADmGreLCYPXP22tyiVGJeA/AAAAP+UBAAAAAAAAAWgCAABmAAAABd9pCuyQ1z9Vo52r/RzgPwAAAD/RAwAAAAAAAAFpAgAAZgAAAERnzwexrNc/DIUWPSQE4D8AAAA/0QMAAAAAAAABagIAAGYAAAD////////XPwyFFj0kBOA/AAAAP9EDAAAAAAAAAWsCAABmAAAAaaFKRjkS4T8Ox4s0Of/ePwAAAD8AAAAAAAAAAAFsAgAAZgAAAHkDpIUqGeE/DseLNDn/3j8AAAA/HwAAAAAAAAABbQIAAGYAAACYx1YEDSfhPw7HizQ5/94/AAAAPx8AAAAAAAAAAW4CAABmAAAA1k+8AdJC4T8+2+Uoyg/fPwAAAD8vAAAAAAAAAAFvAgAAZgAAABTYIf+WXuE/oAOaEeww3z8AAAA/LwAAAAAAAAABcAIAAGYAAACR6Oz5IJbhP6ADmhHsMN8/AAAAPz4AAAAAAAAAAXECAABmAAAALb1qc43b4T/QF/QFfUHfPwAAAD8+AAAAAAAAAAFyAgAAZgAAAOpVm2vcLuI/ASxO+g1S3z8AAAA/XQAAAAAAAAABcwIAAGYAAAC0UCWjHIniPzJAqO6eYt8/AAAAP20AAAAAAAAAAXQCAABmAAAAnw9iWT/x4j9iVALjL3PfPwAAAD9tAAAAAAAAAAF1AgAAZgAAAKiSUY5EZ+M/9JAQwOKk3z8AAAA/bQAAAAAAAAABdgIAAGYAAACC7zQFdsjjPyWlarRztd8/AAAAP20AAAAAAAAAAXcCAABmAAAAOan78tiK5D+GzR6dldbfPwAAAD99AAAAAAAAAAF4AgAAZgAAAAOkhSoZ5eQ/hs0enZXW3z8AAAA/jAAAAAAAAAABeQIAAGYAAAC/PLYiaDjlP4bNHp2V1t8/AAAAP4wAAAAAAAAAAXoCAABmAAAAWxE0nNR95T+GzR6dldbfPwAAAD+cAAAAAAAAAAF7AgAAZgAAALhdTBh8p+U/hs0enZXW3z8AAAA/rAAAAAAAAAABfAIAAGYAAAA1bhcTBt/lP1a5xKgExt8/AAAAP6wAAAAAAAAAAX0CAABmAAAAVDLKkejs5T8lpWq0c7XfPwAAAD+7AAAAAAAAAAF+AgAAZgAAAGWUI9HZ8+U/9JAQwOKk3z8AAAA/ywAAAAAAAAABfwIAAGYAAAB09nwQy/rlP/SQEMDipN8/AAAAP9oAAAAAAAAAAYACAABmAAAAhFjWT7wB5j/EfLbLUZTfPwAAAD/qAAAAAAAAAAGBAgAAZgAAAJO6L4+tCOY/k2hc18CD3z8AAAA/6gAAAAAAAAABggIAAGYAAACyfuINkBbmP5NoXNfAg98/AAAAP+oAAAAAAAAAAYMCAABmAAAAwuA7TYEd5j+TaFzXwIPfPwAAAD/6AAAAAAAAAAGEAgAAZgAAAOKk7stjK+Y/YlQC4y9z3z8AAAA/+gAAAAAAAAABhQIAAGYAAAAQy/qJN0DmP2JUAuMvc98/AAAAPwkBAAAAAAAAAYYCAABmAAAAL4+tCBpO5j9iVALjL3PfPwAAAD8JAQAAAAAAAAGHAgAAZgAAAH55bEXQcOY/YlQC4y9z3z8AAAA/FQEAAAAAAAABiAIAAGYAAACdPR/Esn7mP2JUAuMvc98/AAAAPzQBAAAAAAAAAYkCAABmAAAAy2MrgoaT5j9iVALjL3PfPwAAAD80AQAAAAAAAAGKAgAAZgAAAG/pVZtr3Oo/DIUWPSQE4D8AAAA/AAAAAAAAAAABiwIAAGYAAAB/S6/aXOPqPwyFFj0kBOA/AAAAP24AAAAAAAAAAYwCAABmAAAArnG7mDD46j8MhRY9JATgPwAAAD99AAAAAAAAAAGNAgAAZgAAAAu+0xTYIes/PZlwMbUU4D8AAAA/fQAAAAAAAAABjgIAAGYAAACKzp4PYlnrP22tyiVGJeA/AAAAP30AAAAAAAAAAY8CAABmAAAAJqMcic6e6z+ewSQa1zXgPwAAAD+dAAAAAAAAAAGQAgAAZgAAANHZ80Es6+s/z9V+DmhG4D8AAAA/nQAAAAAAAAABkQIAAGYAAABtrnG7mDDsP8/Vfg5oRuA/AAAAP50AAAAAAAAAAZICAABmAAAARwtVMsqR7D8Y9AV9QV/gPwAAAD+sAAAAAAAAAAGTAgAAZgAAABMG32kK7Ow/GPQFfUFf4D8AAAA/rAAAAAAAAAABlAIAAGYAAAAMJ3VfHlvtPxj0BX1BX+A/AAAAP7wAAAAAAAAAAZUCAABmAAAAZJQj0dnz7T8Y9AV9QV/gPwAAAD+8AAAAAAAAAAGWAgAAZgAAAF61ucbtYu4/GPQFfUFf4D8AAAA/zAAAAAAAAAABlwIAAGYAAABIdPZ8EMvuPxj0BX1BX+A/AAAAP8wAAAAAAAAAAZgCAABmAAAAFG+AtFAl7z8Y9AV9QV/gPwAAAD/bAAAAAAAAAAGZAgAAZgAAALBD/i29au8/AOrYAvlW4D8AAAA/6wAAAAAAAAABmgIAAGYAAAAsVMkoR6LvPwDq2AL5VuA/AAAAP+sAAAAAAAAAAZsCAABmAAAAatwuJgy+7z/P1X4OaEbgPwAAAD/rAAAAAAAAAAGcAgAAZgAAAJoCO+Tf0u8/t8tRlB8+4D8AAAA/+gAAAAAAAAABnQIAAGYAAACqZJQj0dnvP57BJBrXNeA/AAAAP/oAAAAAAAAAAZ4CAABmAAAAusbtYsLg7z+ewSQa1zXgPwAAAD8aAQAAAAAAAAGfAgAAZgAAALrG7WLC4O8/hrf3n44t4D8AAAA/QQIAAAAAAAABoAIAAGYAAACqZJQj0dnvP4a395+OLeA/AAAAP1ACAAAAAAAAAaECAABmAAAAgEuv2lzj3j+ua+DBr63lPwAAAD8AAAAAAAAAAAGiAgAAZgAAAL7TFNgh/94/rmvgwa+t5T8AAAA/nAAAAAAAAAABowIAAGYAAACYMPhOU2DfP65r4MGvreU/AAAAP5wAAAAAAAAAAaQCAABmAAAA0NnzQSzr3z+ua+DBr63lPwAAAD+rAAAAAAAAAAGlAgAAZgAAAKSFKhnlSOA/rmvgwa+t5T8AAAA/qwAAAAAAAAABpgIAAGYAAAB+4g2QFqrgP8Z1DTz4teU/AAAAP7sAAAAAAAAAAacCAABmAAAAaaFKRjkS4T/ffzq2QL7lPwAAAD+7AAAAAAAAAAGoAgAAZgAAAIKGk7ovj+E/3386tkC+5T8AAAA/ywAAAAAAAAABqQIAAGYAAADa80Es6yfiP/eJZzCJxuU/AAAAP8sAAAAAAAAAAaoCAABmAAAAMWHwnabA4j/3iWcwicblPwAAAD/aAAAAAAAAAAGrAgAAZgAAAInOng9iWeM/94lnMInG5T8AAAA/7wAAAAAAAAABrAIAAGYAAADgO02BHfLjP/eJZzCJxuU/AAAAP+8AAAAAAAAAAa0CAABmAAAAy/qJN0Ba5D/3iWcwicblPwAAAD/vAAAAAAAAAAGuAgAAZgAAAKVXba5xu+Q/94lnMInG5T8AAAA//wAAAAAAAAABrwIAAGYAAABSjkRnzwflP/eJZzCJxuU/AAAAPw4BAAAAAAAAAbACAABmAAAAz54PYlk/5T/3iWcwicblPwAAAD8OAQAAAAAAAAGxAgAAZgAAAA0ndV8eW+U/3386tkC+5T8AAAA/HgEAAAAAAAABsgIAAGYAAAA7TYEd8m/lP99/OrZAvuU/AAAAPx4BAAAAAAAAAbMCAABmAAAATK/aXON25T/GdQ08+LXlPwAAAD8eAQAAAAAAAAG0AgAAZgAAAEyv2lzjduU/rmvgwa+t5T8AAAA/JQMAAAAAAAABtQIAAGYAAADGv6VXba6xPxmr5/XShec/AAAAPwAAAAAAAAAAAbYCAABmAAAARNBwUvflsT8Zq+f10oXnPwAAAD8QAAAAAAAAAAG3AgAAZgAAAMDgO02BHbI/Gavn9dKF5z8AAAA/LwAAAAAAAAABuAIAAGYAAAA+8QZIC1WyPxmr5/XShec/AAAAPz8AAAAAAAAAAbkCAABmAAAAugHSQpWMsj8Zq+f10oXnPwAAAD8/AAAAAAAAAAG6AgAAZgAAADgSnT0fxLI/Gavn9dKF5z8AAAA/TgAAAAAAAAABuwIAAGYAAAA0MzMzMzOzPwChunuKfec/AAAAP04AAAAAAAAAAbwCAABmAAAALlTJKEeisz/plo0BQnXnPwAAAD9eAAAAAAAAAAG9AgAAZgAAAKSFKhnlSLQ/6ZaNAUJ15z8AAAA/XgAAAAAAAAABvgIAAGYAAAAU2CH/ll61P7eCMw2xZOc/AAAAP24AAAAAAAAAAb8CAABmAAAAhioZ5Uh0tj+geAaTaFznPwAAAD9uAAAAAAAAAAHAAgAAZgAAAPCdpsAO+bc/b2SsntdL5z8AAAA/fQAAAAAAAAABwQIAAGYAAADQQpWMciS6Pz5QUqpGO+c/AAAAP30AAAAAAAAAAcICAABmAAAAuMbtYsLguz8mRiUw/jLnPwAAAD+NAAAAAAAAAAHDAgAAZgAAACQ6ez6IZb0/DTz4tbUq5z8AAAA/jQAAAAAAAAABxAIAAGYAAAAMvtMU2CG/P/UxyzttIuc/AAAAP50AAAAAAAAAAcUCAABmAAAAAAAAAAAAwD/1Mcs7bSLnPwAAAD+dAAAAAAAAAAHGAgAAZgAAADip+/LYisA/3SeewSQa5z8AAAA/6wAAAAAAAAABxwIAAGYAAACiHInOng/CP0vrj+Rx6OY/AAAAP+sAAAAAAAAAAcgCAABmAAAAXrW5xu1iwj8CzQh2mM/mPwAAAD/rAAAAAAAAAAHJAgAAZgAAANvFhMF3msI/ua6BB7+25j8AAAA/+gAAAAAAAAABygIAAGYAAADW5hq3iwnDP3CQ+pjlneY/AAAAP/oAAAAAAAAAAcsCAABmAAAAU/flsRVBwz8/fKCkVI3mPwAAAD/6AAAAAAAAAAHMAgAAZgAAAM8HsayfeMM/3lPsuzJs5j8AAAA/CgEAAAAAAAABzQIAAGYAAAAOkBaqZJTDP5U1ZU1ZU+Y/AAAAPxoBAAAAAAAAAc4CAABmAAAAi6DhpO7Lwz9MF97efzrmPwAAAD8aAQAAAAAAAAHPAgAAZgAAAIug4aTuy8M/A/lWcKYh5j8AAAA/KQEAAAAAAAAB0AIAAGYAAADJKEeis+fDP6HQooeEAOY/AAAAPykBAAAAAAAAAdECAABmAAAAyShHorPnwz9YshsZq+flPwAAAD85AQAAAAAAAAHSAgAAZgAAAMkoR6Kz58M/D5SUqtHO5T8AAAA/OQEAAAAAAAAB0wIAAGYAAADJKEeis+fDP65r4MGvreU/AAAAP0gBAAAAAAAAAdQCAABmAAAAyShHorPnwz99V4bNHp3lPwAAAD9IAQAAAAAAAAHVAgAAZgAAAMkoR6Kz58M/HC/S5Px75T8AAAA/WAEAAAAAAAAB1gIAAGYAAADJKEeis+fDP+saePBra+U/AAAAP1gBAAAAAAAAAdcCAABmAAAAi6DhpO7Lwz+7Bh782lrlPwAAAD9oAQAAAAAAAAHYAgAAZgAAAEwYfKcpsMM/ivLDB0pK5T8AAAA/aAEAAAAAAAAB2QIAAGYAAABMGHynKbDDP1neaRO5OeU/AAAAP3cBAAAAAAAAAdoCAABmAAAAzwexrJ94wz8pyg8fKCnlPwAAAD93AQAAAAAAAAHbAgAAZgAAAM8HsayfeMM/EMDipN8g5T8AAAA/hwEAAAAAAAAB3AIAAGYAAACRf0uv2lzDP+CriLBOEOU/AAAAP4cBAAAAAAAAAd0CAABmAAAAU/flsRVBwz+vly68vf/kPwAAAD+XAQAAAAAAAAHeAgAAZgAAABRvgLRQJcM/f4PUxyzv5D8AAAA/lwEAAAAAAAAB3wIAAGYAAAAUb4C0UCXDP05vetOb3uQ/AAAAP6YBAAAAAAAAAeACAABmAAAA1uYat4sJwz82ZU1ZU9bkPwAAAD+mAQAAAAAAAAHhAgAAZgAAAJdetbnG7cI/7UbG6nm95D8AAAA/tgEAAAAAAAAB4gIAAGYAAABZ1k+8AdLCP9Q8mXAxteQ/AAAAP7YBAAAAAAAAAeMCAABmAAAAGk7qvjy2wj+8Mmz26KzkPwAAAD/FAQAAAAAAAAHkAgAAZgAAANvFhMF3msI/ix4SAlic5D8AAAA/xQEAAAAAAAAB5QIAAGYAAACcPR/Esn7CP3MU5YcPlOQ/AAAAP9UBAAAAAAAAAeYCAABmAAAAHy1UyShHwj9CAIuTfoPkPwAAAD/VAQAAAAAAAAHnAgAAZgAAAKIcic6eD8I/KvZdGTZ75D8AAAA/5QEAAAAAAAAB6AIAAGYAAADng1jWT7zBP+HX1qpcYuQ/AAAAP+UBAAAAAAAAAekCAABmAAAALOsn3gBpwT/JzakwFFrkPwAAAD/zAQAAAAAAAAHqAgAAZgAAAK/aXON2McE/l7lPPINJ5D8AAAA/8wEAAAAAAAAB6wIAAGYAAADzQSzrJ97AP4CvIsI6QeQ/AAAAPwMCAAAAAAAAAewCAABmAAAAOKn78tiKwD9npfVH8jjkPwAAAD8TAgAAAAAAAAHtAgAAZgAAAH0Qy/qJN8A/N5GbU2Eo5D8AAAA/EwIAAAAAAAAB7gIAAGYAAACC7zQFdsi/PzeRm1NhKOQ/AAAAPxMCAAAAAAAAAe8CAABmAAAADL7TFNghvz8FfUFf0BfkPwAAAD8iAgAAAAAAAAHwAgAAZgAAAJaMciQ6e74/7nIU5YcP5D8AAAA/MgIAAAAAAAAB8QIAAGYAAAAeWxE0nNS9P9Vo52o/B+Q/AAAAPzICAAAAAAAAAfICAABmAAAAqCmwQ/4tvT/VaOdqPwfkPwAAAD9BAgAAAAAAAAHzAgAAZgAAALTng1jWT7w/1Wjnaj8H5D8AAAA/QQIAAAAAAAAB9AIAAGYAAADEhMF3mgK7P9Vo52o/B+Q/AAAAP1ECAAAAAAAAAfUCAABmAAAAVDLKkejsuT+8Xrrw9v7jPwAAAD9RAgAAAAAAAAH2AgAAZgAAAOTf0qs217g/vF668Pb+4z8AAAA/UQIAAAAAAAAB9wIAAGYAAAByjdvFhMG3P7xeuvD2/uM/AAAAP2ECAAAAAAAAAfgCAABmAAAA/Ft61eYatz+8Xrrw9v7jPwAAAD9wAgAAAAAAAAH5AgAAZgAAAAgaTuq+PLY/vF668Pb+4z8AAAA/cAIAAAAAAAAB+gIAAGYAAACS6Oz5IJa1P7xeuvD2/uM/AAAAP4ACAAAAAAAAAfsCAABmAAAAnqbADvm3tD+8Xrrw9v7jPwAAAD+AAgAAAAAAAAH8AgAAZgAAACh1Xx5bEbQ/vF668Pb+4z8AAAA/kAIAAAAAAAAB/QIAAGYAAAA4Ep09H8SyP7xeuvD2/uM/AAAAP58CAAAAAAAAAf4CAABmAAAARNBwUvflsT+8Xrrw9v7jPwAAAD+fAgAAAAAAAAH/AgAAZgAAAFKORGfPB7E/1Wjnaj8H5D8AAAA/nwIAAAAAAAABAAMAAGYAAADEVgQNJ3WvP+5yFOWHD+Q/AAAAP68CAAAAAAAAAQEDAABmAAAA4NKrNte4rT8FfUFf0BfkPwAAAD+vAgAAAAAAAAECAwAAZgAAAPhOU2CH/Ks/Hodu2Rgg5D8AAAA/vgIAAAAAAAABAwMAAGYAAAAYqmSUI9GpPzeRm1NhKOQ/AAAAP74CAAAAAAAAAQQDAABmAAAAJGg4qfvyqD9Om8jNqTDkPwAAAD/OAgAAAAAAAAEFAwAAZgAAADAmDL7TFKg/TpvIzakw5D8AAAA/zgIAAAAAAAABBgMAAGYAAAA0BXbIv6WnP06byM2pMOQ/AAAAP94CAAAAAAAAAQcDAABmAAAAQMNJ3ZfHpj9npfVH8jjkPwAAAD/eAgAAAAAAAAEIAwAAZgAAAESis+eDWKY/gK8iwjpB5D8AAAA/7QIAAAAAAAABCQMAAGYAAABQYIf8W3qlP4CvIsI6QeQ/AAAAP+0CAAAAAAAAAQoDAABmAAAAZP3EGyAtpD+ww3y2y1HkPwAAAD8NAwAAAAAAAAELAwAAZgAAAHC7mDD4TqM/yc2pMBRa5D8AAAA/DQMAAAAAAAABDAMAAGYAAACQFqpklCOhPyr2XRk2e+Q/AAAAPw0DAAAAAAAAAQ0DAABmAAAAXON2MWHwnT9zFOWHD5TkPwAAAD8cAwAAAAAAAAEOAwAAZgAAAJSZmZmZmZk/1DyZcDG15D8AAAA/HAMAAAAAAAABDwMAAGYAAAC80xTYIf+WPx1bIN8KzuQ/AAAAPywDAAAAAAAAARADAABmAAAA7MtjK4KGkz9meadN5ObkPwAAAD8sAwAAAAAAAAERAwAAZgAAABAG32kK7JA/r5cuvL3/5D8AAAA/OwMAAAAAAAABEgMAAGYAAACI/Ft61eaKPxDA4qTfIOU/AAAAPzsDAAAAAAAAARMDAABmAAAA0HBS9+WxhT9Z3mkTuTnlPwAAAD9LAwAAAAAAAAEUAwAAZgAAAPhooUpGOYI/ivLDB0pK5T8AAAA/SwMAAAAAAAABFQMAAGYAAABQwuA7TYF9P+saePBra+U/AAAAP1sDAAAAAAAAARYDAABmAAAAgLovj60Iej80Of9eRYTlPwAAAD9bAwAAAAAAAAEXAwAAZgAAALCyfuINkHY/fVeGzR6d5T8AAAA/agMAAAAAAAABGAMAAGYAAADwqs01bhdzP99/OrZAvuU/AAAAP3oDAAAAAAAAARkDAABmAAAAQEY5Ep09bz8onsEkGtflPwAAAD96AwAAAAAAAAEaAwAAZgAAAEBGORKdPW8/isZ1DTz45T8AAAA/igMAAAAAAAABGwMAAGYAAABARjkSnT1vP9Pk/HsVEeY/AAAAP4oDAAAAAAAAARwDAABmAAAAQEY5Ep09bz8cA4Tq7inmPwAAAD+ZAwAAAAAAAAEdAwAAZgAAAEBGORKdPW8/ZSELWchC5j8AAAA/mQMAAAAAAAABHgMAAGYAAABARjkSnT1vP8VJv0HqY+Y/AAAAP6kDAAAAAAAAAR8DAABmAAAAQEY5Ep09bz8OaEaww3zmPwAAAD+pAwAAAAAAAAEgAwAAZgAAAEBGORKdPW8/cJD6mOWd5j8AAAA/uAMAAAAAAAABIQMAAGYAAADwqs01bhdzP6CkVI12ruY/AAAAP7gDAAAAAAAAASIDAABmAAAAsLJ+4g2Qdj8CzQh2mM/mPwAAAD/IAwAAAAAAAAEjAwAAZgAAAIC6L4+tCHo/S+uP5HHo5j8AAAA/2AMAAAAAAAABJAMAAGYAAAAQ5Uh09nyAP5QJF1NLAec/AAAAP9gDAAAAAAAAASUDAABmAAAA4Oz5IJb1gz/dJ57BJBrnPwAAAD/nAwAAAAAAAAEmAwAAZgAAANBwUvflsYU/9THLO20i5z8AAAA/5wMAAAAAAAABJwMAAGYAAADQcFL35bGFPw08+LW1Kuc/AAAAP/cDAAAAAAAAASgDAABmAAAAoHgDpIUqiT8+UFKqRjvnPwAAAD/3AwAAAAAAAAEpAwAAZgAAAKB4A6SFKok/Vlp/JI9D5z8AAAA/BwQAAAAAAAABKgMAAGYAAABwgLRQJaOMP29krJ7XS+c/AAAAPwcEAAAAAAAAASsDAABmAAAAWAQNJ3Vfjj+3gjMNsWTnPwAAAD8WBAAAAAAAAAEsAwAAZgAAABAG32kK7JA/6ZaNAUJ15z8AAAA/FgQAAAAAAAABLQMAAGYAAAD4iTdAWqiSPzK1FHAbjuc/AAAAPyYEAAAAAAAAAS4DAABmAAAA1E+8AdJClT9705ve9KbnPwAAAD8mBAAAAAAAAAEvAwAAZgAAALzTFNgh/5Y/xPEiTc6/5z8AAAA/NQQAAAAAAAABMAMAAGYAAABwXx5bETScPyQa1zXw4Oc/AAAAPzUEAAAAAAAAATEDAABmAAAAlvUTb4C0oD+fTLiYWgroPwAAAD9FBAAAAAAAAAEyAwAAZgAAADQFdsi/pac/qrun2Hdl6D8AAAA/VQQAAAAAAAABMwMAAGYAAAAQy/qJN0CqPwzkW8GZhug/AAAAP1UEAAAAAAAAATQDAABmAAAA+E5TYIf8qz88+LW1KpfoPwAAAD9kBAAAAAAAAAE1AwAAZgAAAOSxFUHDSa0/bAwQqrun6D8AAAA/ZAQAAAAAAAABNgMAAGYAAADQFNgh/5auP4UWPSQEsOg/AAAAP3QEAAAAAAAAATcDAABmAAAAwHeaAjvkrz+eIGqeTLjoPwAAAD90BAAAAAAAAAE4AwAAZgAAAFhtrnG7mLA/niBqnky46D8AAAA/hAQAAAAAAAABOQMAAGYAAADOng9iWT+xP54gap5MuOg/AAAAP4QEAAAAAAAAAToDAABmAAAAxr+lV22usT+eIGqeTLjoPwAAAD8QBQAAAAAAAAE7AwAAZgAAACQ6ez6IZb0/tlblEqMS6D8AAAA/EAUAAAAAAAABPAMAAGYAAAD6IJb1E2/APyQa1zXw4Oc/AAAAPyAFAAAAAAAAAT0DAABmAAAAOKn78tiKwD8kGtc18ODnPwAAAD8vBQAAAAAAAAE+AwAAZgAAADip+/LYisA/DRCqu6fY5z8AAAA/PwUAAAAAAAABPwMAAGYAAAA4qfvy2IrAP/QFfUFf0Oc/AAAAP08FAAAAAAAAAUADAABmAAAAdjFh8J2mwD/E8SJNzr/nPwAAAD88BgAAAAAAAAFBAwAAZgAAAHYxYfCdpsA/q+f10oW35z8AAAA/SwYAAAAAAAABQgMAAGYAAAB2MWHwnabAP5LdyFg9r+c/AAAAP0sGAAAAAAAAAUMDAABmAAAAtbnG7WLCwD9iyW5krJ7nPwAAAD9bBgAAAAAAAAFEAwAAZgAAAPNBLOsn3sA/Gavn9dKF5z8AAAA/WwYAAAAAAAABRQMAAGYAAAAyypHo7PnAP9CMYIf5bOc/AAAAP2sGAAAAAAAAAUYDAABmAAAAMsqR6Oz5wD+3gjMNsWTnPwAAAD9rBgAAAAAAAAFHAwAAZgAAAHBS9+WxFcE/h27ZGCBU5z8AAAA/egYAAAAAAAABSAMAAGYAAACv2lzjdjHBP1ZafySPQ+c/AAAAP3oGAAAAAAAAAUkDAABmAAAA7WLC4DtNwT8mRiUw/jLnPwAAAD+KBgAAAAAAAAFKAwAAZgAAAO1iwuA7TcE/DTz4tbUq5z8AAAA/igYAAAAAAAABSwMAAGYAAADtYsLgO03BP90nnsEkGuc/AAAAP5kGAAAAAAAAAUwDAABmAAAA7WLC4DtNwT/EHXFH3BHnPwAAAD+pBgAAAAAAAAFNAwAAZgAAAO1iwuA7TcE/rBNEzZMJ5z8AAAA/yAYAAAAAAAABTgMAAGYAAADtYsLgO03BP5QJF1NLAec/AAAAP9gGAAAAAAAAAU8DAABmAAAA7WLC4DtNwT97/+nYAvnmPwAAAD/YBgAAAAAAAAFQAwAAZgAAAO1iwuA7TcE/Y/W8Xrrw5j8AAAA/6AYAAAAAAAABUQMAAGYAAADtYsLgO03BP0vrj+Rx6OY/AAAAP/cGAAAAAAAAAVIDAABmAAAA7WLC4DtNwT8y4WJqKeDmPwAAAD8WBwAAAAAAAAFTAwAAZgAAAO1iwuA7TcE/Gtc18ODX5j8AAAA/VQcAAAAAAAABVAMAAGYAAAAs6yfeAGnBPwLNCHaYz+Y/AAAAP3QHAAAAAAAAAVUDAABmAAAALOsn3gBpwT/pwtv7T8fmPwAAAD+EBwAAAAAAAAFWAwAAZgAAACzrJ94AacE/ua6BB7+25j8AAAA/hAcAAAAAAAABVwMAAGYAAAAe8m/pVZvnP4K+oC/oC+o/AAAAPwAAAAAAAAAAAVgDAABmAAAAPbYiaDip5z+CvqAv6AvqPwAAAD+MAAAAAAAAAAFZAwAAZgAAAGvcLiYMvuc/gr6gL+gL6j8AAAA/jAAAAAAAAAABWgMAAGYAAACqZJQj0dnnP4K+oC/oC+o/AAAAP5wAAAAAAAAAAVsDAABmAAAAB7Gsn3gD6D+CvqAv6AvqPwAAAD+cAAAAAAAAAAFcAwAAZgAAAFaba9wuJug/gr6gL+gL6j8AAAA/qwAAAAAAAAABXQMAAGYAAADDSd2Xx1boP4K+oC/oC+o/AAAAP7sAAAAAAAAAAV4DAABmAAAAQFqoklGO6D+CvqAv6AvqPwAAAD+7AAAAAAAAAAFfAwAAZgAAANwuJgy+0+g/gr6gL+gL6j8AAAA/uwAAAAAAAAABYAMAAGYAAACnKbBD/i3pP2u0c7WfA+o/AAAAP8sAAAAAAAAAAWEDAABmAAAAcyQ6ez6I6T9SqkY7V/vpPwAAAD/LAAAAAAAAAAFiAwAAZgAAAC69anON2+k/IpbsRsbq6T8AAAA/2gAAAAAAAAABYwMAAGYAAAA3QFqoklHqP9l3Zdjs0ek/AAAAP9oAAAAAAAAAAWQDAABmAAAAIv+WXrW56j/AbThepMnpPwAAAD/qAAAAAAAAAAFlAwAAZgAAAN2Xx1YEDes/kFneaRO56T8AAAA/6gAAAAAAAAABZgMAAGYAAACpklGORGfrP3dPse/KsOk/AAAAP/oAAAAAAAAAAWcDAABmAAAAc43bxYTB6z9fRYR1gqjpPwAAAD/6AAAAAAAAAAFoAwAAZgAAAA9iWT/xBuw/RztX+zmg6T8AAAA/CQEAAAAAAAABaQMAAGYAAACrNte4XUzsPy4xKoHxl+k/AAAAPxkBAAAAAAAAAWoDAABmAAAAOan78tiK7D8WJ/0GqY/pPwAAAD8ZAQAAAAAAAAFrAwAAZgAAAIaTui+Prew/Fif9BqmP6T8AAAA/GQEAAAAAAAABbAMAAGYAAAClV22ucbvsPxYn/Qapj+k/AAAAPygBAAAAAAAAAW0DAABmAAAAtbnG7WLC7D8WJ/0GqY/pPwAAAD8oAQAAAAAAAAFuAwAAZgAAALW5xu1iwuw//hzQjGCH6T8AAAA/DAMAAAAAAAABbwMAAGYAAAD4iTdAWqiSPzbw4NfWquw/AAAAPwAAAAAAAAAAAXADAABmAAAA1E+8AdJClT828ODX1qrsPwAAAD9tAAAAAAAAAAFxAwAAZgAAAHwd8m/pVZs/TvoNUh+z7D8AAAA/fQAAAAAAAAABcgMAAGYAAACQFqpklCOhP076DVIfs+w/AAAAP40AAAAAAAAAAXMDAABmAAAAWD/xBkgLpT9mBDvMZ7vsPwAAAD+NAAAAAAAAAAF0AwAAZgAAAAjskH9Lr6o/fw5oRrDD7D8AAAA/nAAAAAAAAAABdQMAAGYAAADAd5oCO+SvP38OaEaww+w/AAAAP5wAAAAAAAAAAXYDAABmAAAAtiJoOKn7sj+XGJXA+MvsPwAAAD+sAAAAAAAAAAF3AwAAZgAAAA75t/SqzbU/lxiVwPjL7D8AAAA/rAAAAAAAAAABeAMAAGYAAABsrnG7mDC4P8gs77SJ3Ow/AAAAP7wAAAAAAAAAAXkDAABmAAAAWhE0nNR9uT/ILO+0idzsPwAAAD+8AAAAAAAAAAF6AwAAZgAAAEh09nwQy7o/yCzvtInc7D8AAAA/ywAAAAAAAAABewMAAGYAAABClYxyJDq7P8gs77SJ3Ow/AAAAP8sAAAAAAAAAAXwDAABmAAAAOrYiaDipuz/ILO+0idzsPwAAAD/bAAAAAAAAAAF9AwAAZgAAALjG7WLC4Ls/yCzvtInc7D8AAAA/2wAAAAAAAAABfgMAAGYAAAAiaDip+/LkP076DVIfs+w/AAAAPwAAAAAAAAAAAX8DAABmAAAAQizrJ94A5T9O+g1SH7PsPwAAAD8CAgAAAAAAAAGAAwAAZgAAALDaXON2MeU/TvoNUh+z7D8AAAA/AgIAAAAAAAABgQMAAGYAAAAs6yfeAGnlP076DVIfs+w/AAAAPxECAAAAAAAAAYIDAABmAAAA2CH/ll615T9O+g1SH7PsPwAAAD8RAgAAAAAAAAGDAwAAZgAAAKMcic6eD+Y/TvoNUh+z7D8AAAA/IQIAAAAAAAABhAMAAGYAAABtFxMG32nmP076DVIfs+w/AAAAPyECAAAAAAAAAYUDAABmAAAAl161ucbt5j828ODX1qrsPwAAAD8xAgAAAAAAAAGGAwAAZgAAAFL35bEVQec/NvDg19aq7D8AAAA/MQIAAAAAAAABhwMAAGYAAAANkBaqZJTnPwXchuNFmuw/AAAAP1ACAAAAAAAAAYgDAABmAAAAN9e4XUwY6D+ks9L6I3nsPwAAAD9QAgAAAAAAAAGJAwAAZgAAAITBd5oCO+g/dJ94BpNo7D8AAAA/XwIAAAAAAAABigMAAGYAAADTqzbXuF3oP0KLHhICWOw/AAAAP18CAAAAAAAAAYsDAABmAAAAMfhOU2CH6D9Cix4SAljsPwAAAD9vAgAAAAAAAAGMAwAAZgAAAFC8AdJCleg/K4Hxl7lP7D8AAAA/bwIAAAAAAAABjQMAAGYAAABvgLRQJaPoPyuB8Ze5T+w/AAAAP38CAAAAAAAAAY4DAABmAAAAjkRnzwex6D8Sd8QdcUfsPwAAAD+OAgAAAAAAAAGPAwAAZgAAAK0IGk7qvug/EnfEHXFH7D8AAAA/rgIAAAAAAAABkAMAAGYAAADskH9Lr9roPxJ3xB1xR+w/AAAAP64CAAAAAAAAAZEDAABmAAAAKhnlSHT26D8Sd8QdcUfsPwAAAD+9AgAAAAAAAAGSAwAAZgAAAErdl8dWBOk/EnfEHXFH7D8AAAA/vQIAAAAAAAABkwMAAGYAAABpoUpGORLpPxJ3xB1xR+w/AAAAP70CAAAAAAAAAZQDAABmAAAAiGX9xBsg6T8Sd8QdcUfsPwAAAD/NAgAAAAAAAAGVAwAAZgAAAJjHVgQNJ+k/EnfEHXFH7D8AAAA/3AIAAAAAAAABlgMAAGYAAACnKbBD/i3pPxJ3xB1xR+w/AAAAP+wCAAAAAAAAAZcDAABmAAAAmMdWBA0n6T8Sd8QdcUfsPwAAAD+3AwAAAAAAAAGYAwAAZgAAAGmhSkY5Euk/+WyXoyg/7D8AAAA/xwMAAAAAAAABmQMAAGYAAABK3ZfHVgTpP/lsl6MoP+w/AAAAP9YDAAAAAAAAAZoDAABmAAAAKhnlSHT26D/5bJejKD/sPwAAAD/WAwAAAAAAAAGbAwAAZgAAABu3iwmD7+g/+WyXoyg/7D8AAAA/1gMAAAAAAAABnAMAAGYAAABgh/xbetXGP6tyiVEJjO8/AAAAPwAAAAAAAAAAAZ0DAABmAAAAYIf8W3rVxj/EfLbLUZTvPwAAAD8fAAAAAAAAAAGeAwAAZgAAAJ4PYlk/8cY/xHy2y1GU7z8AAAA/HwAAAAAAAAABnwMAAGYAAAAaIC1UySjHP8R8tstRlO8/AAAAPy8AAAAAAAAAAaADAABmAAAAFkHDSd2Xxz/EfLbLUZTvPwAAAD8vAAAAAAAAAAGhAwAAZgAAAMz6iTdAWsg/xHy2y1GU7z8AAAA/PwAAAAAAAAABogMAAGYAAAD+xBsgLVTJP8R8tstRlO8/AAAAPz8AAAAAAAAAAaMDAABmAAAA6ifeAGmhyj/EfLbLUZTvPwAAAD9OAAAAAAAAAAGkAwAAZgAAAFaba9wuJsw/3IbjRZqc7z8AAAA/XgAAAAAAAAABpQMAAGYAAAD+ll61ucbNP/SQEMDipO8/AAAAP14AAAAAAAAAAaYDAABmAAAA6Bq3iwmDzz/0kBDA4qTvPwAAAD9tAAAAAAAAAAGnAwAAZgAAAEIs6yfeANE/JaVqtHO17z8AAAA/bQAAAAAAAAABqAMAAGYAAACTui+PrQjSPyWlarRzte8/AAAAP20AAAAAAAAAAakDAABmAAAAoOGk7stj0z89r5cuvL3vPwAAAD99AAAAAAAAAAGqAwAAZgAAAK4IGk7qvtQ/Pa+XLry97z8AAAA/fQAAAAAAAAABqwMAAGYAAAD5t/SqzTXWP23D8SJNzu8/AAAAP40AAAAAAAAAAawDAABmAAAA////////1z9tw/EiTc7vPwAAAD+cAAAAAAAAAAGtAwAAZgAAAAdIC1Uyytk/bcPxIk3O7z8AAAA/nAAAAAAAAAABrgMAAGYAAADo7PkglvXbP23D8SJNzu8/AAAAP6wAAAAAAAAAAa8DAABmAAAAjAmD7zQF3j9tw/EiTc7vPwAAAD+sAAAAAAAAAAGwAwAAZgAAAHVfHlsRNOA/bcPxIk3O7z8AAAA/vAAAAAAAAAABsQMAAGYAAAAU2CH/ll7hP23D8SJNzu8/AAAAP7wAAAAAAAAAAbIDAABmAAAAEp09H8Sy4j9tw/EiTc7vPwAAAD/LAAAAAAAAAAGzAwAAZgAAALIVQcNJ3eM/bcPxIk3O7z8AAAA/ywAAAAAAAAABtAMAAGYAAADVfXlsRdDkP23D8SJNzu8/AAAAP9sAAAAAAAAAAbUDAABmAAAAB0gLVTLK5T9WucSoBMbvPwAAAD/bAAAAAAAAAAG2AwAAZgAAAOwn3gBpoeY/DZs9Oiut7z8AAAA/6gAAAAAAAAABtwMAAGYAAABiWT/xBkjnP5NoXNfAg+8/AAAAP/oAAAAAAAAAAbgDAABmAAAATBh8pymw5z97Xi9deHvvPwAAAD/6AAAAAAAAAAG5AwAAZgAAABgTBt9pCug/MkCo7p5i7z8AAAA/+gAAAAAAAAABugMAAGYAAAC054NY1k/oPxk2e3RWWu8/AAAAPwoBAAAAAAAAAbsDAABmAAAAAdJClYxy6D8BLE76DVLvPwAAAD8KAQAAAAAAAAG8AwAAZgAAAH7iDZAWqug/6SEhgMVJ7z8AAAA/GQEAAAAAAAABvQMAAGYAAADNzMzMzMzoP9AX9AV9Qe8/AAAAPxkBAAAAAAAAAb4DAABmAAAAG7eLCYPv6D+4DceLNDnvPwAAAD8pAQAAAAAAAAG/AwAAZgAAAFo/8QZIC+k/uA3HizQ57z8AAAA/OQEAAAAAAAABwAMAAGYAAACYx1YEDSfpP6ADmhHsMO8/AAAAPzkBAAAAAAAAAcEDAABmAAAApymwQ/4t6T+gA5oR7DDvPwAAAD9IAQAAAAAAAAHCAwAAZgAAALeLCYPvNOk/oAOaEeww7z8AAAA/SAEAAAAAAAAL</ink>
</athena>
</file>

<file path=customXml/item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QDgAAAAAAAAXx////DEFjdGlvblR5cGVWMQEAAAAHdmFsdWVfXwAIAgAAAAAAAAABBQAAAAQAAAAJEAAAAAkRAAAA9lUAAAAAAAAB7v////H///8AAAAAAQYAAAAEAAAACRMAAAAJFAAAAA1qAAAAAAAAAev////x////AAAAAAEHAAAABAAAAAkWAAAACRcAAABXlAAAAAAAAAHo////8f///wAAAAABCAAAAAQAAAAJGQAAAAkaAAAAmJsAAAAAAAAB5f////H///8AAAAAAQkAAAAEAAAACRwAAAAJHQAAACu0AAAAAAAAAeL////x////AAAAAAEKAAAABAAAAAkfAAAACSAAAAAtygAAAAAAAAHf////8f///wAAAAABCwAAAAQAAAAJIgAAAAkjAAAAUNwAAAAAAAAB3P////H///8AAAAABQwAAAANQ2xlYXJDYW52YXNWMQIAAAAJU3RhcnRUaW1lBFR5cGUABBAMQWN0aW9uVHlwZVYxAgAAAAIAAADYOQE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1gAAANYAAAABEAAAAA0AAAD/AJ5JAAAAAAAAACJAAAAB2P///9r///8BAAAAAAAAAAAAIkABEQAAAA4AAAAJKQAAALwAAAC8AAAAARMAAAANAAAA/wCeSQAAAAAAAAAiQAAAAdb////a////AQAAAAAAAAAAACJAARQAAAAOAAAACSsAAADKAAAAygAAAAEWAAAADQAAAP8AnkkAAAAAAAAAIkAAAAHU////2v///wEAAAAAAAAAAAAiQAEXAAAADgAAAAktAAAAAQAAAAEAAAABGQAAAA0AAAD/AJ5JAAAAAAAAACJAAAAB0v///9r///8BAAAAAAAAAAAAIkABGgAAAA4AAAAJLwAAACAAAAAgAAAAARwAAAANAAAA/wCeSQAAAAAAAAAiQAAAAdD////a////AQAAAAAAAAAAACJAAR0AAAAOAAAACTEAAAA5AAAAOQAAAAEfAAAADQAAAP8AnkkAAAAAAAAAIkAAAAHO////2v///wEAAAAAAAAAAAAiQAEgAAAADgAAAAkzAAAAawAAAGsAAAABIgAAAA0AAAD/AJ5JAAAAAAAAACJAAAABzP///9r///8BAAAAAAAAAAAAIkABIwAAAA4AAAAJNQAAADQAAAA0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NKgcpAAAAAAEAAAAAAQAABApJbmtQb2ludFYxAgA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NRAcrAAAAAAEAAAAAAQAABApJbmtQb2ludFYxAgA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DTYHLQAAAAABAAAABAAAAAQKSW5rUG9pbnRWMQIAAAAJkgIAAA0DBy8AAAAAAQAAACAAAAAECklua1BvaW50VjECAAAACZMCAAAJlAIAAAmVAgAACZYCAAAJlwIAAAmYAgAACZkCAAAJmgIAAAmbAgAACZwCAAAJnQIAAAmeAgAACZ8CAAAJoAIAAAmhAgAACaICAAAJowIAAAmkAgAACaUCAAAJpgIAAAmnAgAACagCAAAJqQIAAAmqAgAACasCAAAJrAIAAAmtAgAACa4CAAAJrwIAAAmwAgAACbECAAAJsgIAAAcxAAAAAAEAAABAAAAABApJbmtQb2ludFYxAgA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0HBzMAAAAAAQAAAIAAAAAECklua1BvaW50VjECAA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0VBzUAAAAAAQAAAEAAAAAECklua1BvaW50VjECAA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NDAU2AAAACklua1BvaW50VjEEAAAAAVgBWQ5QcmVzc3VyZUZhY3RvcglUaW1lU3RhbXAAAAAABgYLEAIAAADr0/Xp+nTnP9T8BlcNSb8/AAAAPwAAAAAAAAAAATcAAAA2AAAADO+F98J75z/U/AZXDUm/PwAAAD9OAAAAAAAAAAE4AAAANgAAAEwlphJTiec/1PwGVw1Jvz8AAAA/XgAAAAAAAAABOQAAADYAAACsdlY7q53nP9T8BlcNSb8/AAAAP14AAAAAAAAAAToAAAA2AAAALeOWccu45z/U/AZXDUm/PwAAAD9uAAAAAAAAAAE7AAAANgAAAI40R5ojzec/1PwGVw1Jvz8AAAA/bgAAAAAAAAABPAAAADYAAAAPoYfQQ+jnP9T8BlcNSb8/AAAAP24AAAAAAAAAAT0AAAA2AAAAkA3IBmQD6D/U/AZXDUm/PwAAAD99AAAAAAAAAAE+AAAANgAAABF6CD2EHug/1PwGVw1Jvz8AAAA/fQAAAAAAAAABPwAAADYAAACyAdmAbEDoP9T8BlcNSb8/AAAAP40AAAAAAAAAAUAAAAA2AAAAc6Q50hxp6D/U/AZXDUm/PwAAAD+dAAAAAAAAAAFBAAAANgAAADYgG5ANyOg//N577733vj8AAAA/rAAAAAAAAAABQgAAADYAAAD5m/xN/ibpPxzB8Idupr4/AAAAP6wAAAAAAAAAAUMAAAA2AAAA2lntrHZW6T8cwfCHbqa+PwAAAD+8AAAAAAAAAAFEAAAANgAAANwybhm3jOk/HMHwh26mvj8AAAA/vAAAAAAAAAABRQAAADYAAAC+8F54L7zpPxzB8Idupr4/AAAAP8sAAAAAAAAAAUYAAAA2AAAAHxuQDcgG6j8cwfCHbqa+PwAAAD/LAAAAAAAAAAFHAAAANgAAAGMqMZWYSuo/HMHwh26mvj8AAAA/2wAAAAAAAAABSAAAADYAAADEVGIqMZXqPxzB8Idupr4/AAAAP9sAAAAAAAAAAUkAAAA2AAAAR5ojzZHm6j9Eo2UgH1W+PwAAAD/rAAAAAAAAAAFKAAAANgAAAGmONEeaI+s/RKNlIB9Vvj8AAAA/lwEAAAAAAAABSwAAADYAAADXp+vT9ensP2yF2rjPA74/AAAAP/cBAAAAAAAAAUwAAAA2AAAAN/mb/E3+7D9shdq4zwO+PwAAAD8mAgAAAAAAAAFNAAAANgAAALo+XZ+uT+0/RKNlIB9Vvj8AAAA/JgIAAAAAAAABTgAAADYAAABbxi3jlnHtP0SjZSAfVb4/AAAAPzYCAAAAAAAAAU8AAAA2AAAA/E3+Jn+T7T8cwfCHbqa+PwAAAD82AgAAAAAAAAFQAAAANgAAAL3wXngvvO0/HMHwh26mvj8AAAA/RQIAAAAAAAABUQAAADYAAACfrk/Xp+vtPxzB8Idupr4/AAAAP2QCAAAAAAAAAVIAAAA2AAAAQ+gh9BB67j8cwfCHbqa+PwAAAD9kAgAAAAAAAAFTAAAANgAAAKQ50hxpju4/HMHwh26mvj8AAAA/dAIAAAAAAAABVAAAADYAAAAEi4JFwaLuP0SjZSAfVb4/AAAAP3QCAAAAAAAAAVUAAAA2AAAARMGiYFGw7j9Eo2UgH1W+PwAAAD+EAgAAAAAAAAFWAAAANgAAAGXcMm4Zt+4/RKNlIB9Vvj8AAAA/hAIAAAAAAAABVwAAADYAAACmElOJqcTuP0SjZSAfVb4/AAAAP5MCAAAAAAAAAVgAAAA2AAAAxi3jlnHL7j9Eo2UgH1W+PwAAAD+TAgAAAAAAAAFZAAAANgAAAOZIc6Q50u4/RKNlIB9Vvj8AAAA/owIAAAAAAAABWgAAADYAAAAHZAOyAdnuP0SjZSAfVb4/AAAAP7MCAAAAAAAAAVsAAAA2AAAAJn+Tv8nf7j9Eo2UgH1W+PwAAAD/CAgAAAAAAAAFcAAAANgAAAEeaI82R5u4/RKNlIB9Vvj8AAAA/0gIAAAAAAAABXQAAADYAAABntbPaWe3uP0SjZSAfVb4/AAAAP9ICAAAAAAAAAV4AAAA2AAAAiNBD6CH07j9Eo2UgH1W+PwAAAD/hAgAAAAAAAAFfAAAANgAAAKfr0/Xp+u4/RKNlIB9Vvj8AAAA/4QIAAAAAAAABYAAAADYAAADIBmQDsgHvP0SjZSAfVb4/AAAAP/ECAAAAAAAAAWEAAAA2AAAACT2EHkIP7z9Eo2UgH1W+PwAAAD/xAgAAAAAAAAFiAAAANgAAAElzpDnSHO8/RKNlIB9Vvj8AAAA/AQMAAAAAAAABYwAAADYAAACJqcRUYirvP0SjZSAfVb4/AAAAPwEDAAAAAAAAAWQAAAA2AAAA6fp0fbo+7z9Eo2UgH1W+PwAAAD8gAwAAAAAAAAFlAAAANgAAAOvT9en6dO8/RKNlIB9Vvj8AAAA/IAMAAAAAAAABZgAAADYAAABNJaYSU4nvP0SjZSAfVb4/AAAAPzADAAAAAAAAAWcAAAA2AAAArXZWO6ud7z9Eo2UgH1W+PwAAAD8wAwAAAAAAAAFoAAAANgAAAA3IBmQDsu8/RKNlIB9Vvj8AAAA/PwMAAAAAAAABaQAAADYAAABtGbeMW8bvP0SjZSAfVb4/AAAAPz8DAAAAAAAAAWoAAAA2AAAArU/Xp+vT7z9Eo2UgH1W+PwAAAD9PAwAAAAAAAAFrAAAANgAAAM9qZ7Wz2u8/RKNlIB9Vvj8AAAA/TwMAAAAAAAABbAAAADYAAADvhffCe+HvP0SjZSAfVb4/AAAAP14DAAAAAAAAAW0AAAA2AAAAz2pntbPa7z9Eo2UgH1W+PwAAAD8SBAAAAAAAAAFuAAAANgAAAK1P16fr0+8/RKNlIB9Vvj8AAAA/IgQAAAAAAAABbwAAADYAAACPNEeaI83vP2yF2rjPA74/AAAAP2AEAAAAAAAAAXAAAAA2AAAAjzRHmiPN7z+MZ09RgLK9PwAAAD9wBAAAAAAAAAFxAAAANgAAAG0Zt4xbxu8/tEnE6TBhvT8AAAA/cAQAAAAAAAABcgAAADYAAABtGbeMW8bvP9grOYLhD70/AAAAP4AEAAAAAAAAAXMAAAA2AAAALeOWccu47z8g8CKzQm28PwAAAD+ABAAAAAAAAAF0AAAANgAAAA3IBmQDsu8/aLQM5KPKuz8AAAA/jwQAAAAAAAABdQAAADYAAADtrHZWO6vvPwA94EVmhbo/AAAAP48EAAAAAAAAAXYAAAA2AAAAzZHmSHOk7z9IAcp2x+K5PwAAAD+fBAAAAAAAAAF3AAAANgAAAK12Vjurne8/kMWzpyhAuT8AAAA/nwQAAAAAAAABeAAAADYAAABrQDYgG5DvP9yJndiJnbg/AAAAP64EAAAAAAAAAXkAAAA2AAAAa0A2IBuQ7z8kTocJ6/q3PwAAAD+uBAAAAAAAAAF6AAAANgAAAE0lphJTie8/bBJxOkxYtz8AAAA/vgQAAAAAAAABewAAADYAAABNJaYSU4nvP7jWWmuttbY/AAAAP74EAAAAAAAAAXwAAAA2AAAATSWmElOJ7z8ofbk0v8G1PwAAAD/OBAAAAAAAAAF9AAAANgAAAE0lphJTie8/cEGjZSAftT8AAAA/3QQAAAAAAAABfgAAADYAAABNJaYSU4nvP+DnAS8yK7Q/AAAAP90EAAAAAAAAAX8AAAA2AAAATSWmElOJ7z9MjmD4QzezPwAAAD/dBAAAAAAAAAGAAAAANgAAAE0lphJTie8/vDS/wVVDsj8AAAA/7QQAAAAAAAABgQAAADYAAABNJaYSU4nvPyzbHYtnT7E/AAAAPwwFAAAAAAAAAYIAAAA2AAAATSWmElOJ7z/wnHPOOeesPwAAAD8rBQAAAAAAAAGDAAAANgAAAE0lphJTie8/8PrXJOJ0qD8AAAA/KwUAAAAAAAABhAAAADYAAABNJaYSU4nvPzi/wVVD0qc/AAAAPysFAAAAAAAAAYUAAAA2AAAATSWmElOJ7z/IR5W3BY2mPwAAAD8rBQAAAAAAAAGGAAAANgAAAE0lphJTie8/GAx/6GbqpT8AAAA/OwUAAAAAAAABhwAAADYAAABNJaYSU4nvP1jQaBnIR6U/AAAAP0sFAAAAAAAAAYgAAAA2AAAATSWmElOJ7z+olFJKKaWkPwAAAD9LBQAAAAAAAAGJAAAANgAAACsKFgWLgu8/qJRSSimlpD8AAAA/yAUAAAAAAAABigAAADYAAAAL74X3wnvvP6iUUkoppaQ/AAAAP8gFAAAAAAAAAYsAAAA2AAAA69P16fp07z+olFJKKaWkPwAAAD/XBQAAAAAAAAGMAAAANgAAAMu4Zdwybu8/qJRSSimlpD8AAAA/5wUAAAAAAAABjQAAADYAAACrndXOamfvP6iUUkoppaQ/AAAAP/cFAAAAAAAAAY4AAAA2AAAAi4JFwaJg7z+olFJKKaWkPwAAAD8GBgAAAAAAAAGPAAAANgAAACkxlZhKTO8/qJRSSimlpD8AAAA/BgYAAAAAAAABkAAAADYAAAALFgWLgkXvP6iUUkoppaQ/AAAAPyEGAAAAAAAAAZEAAAA2AAAAianEVGIq7z+olFJKKaWkPwAAAD8hBgAAAAAAAAGSAAAANgAAAElzpDnSHO8/8Fg8e4oCpD8AAAA/MAYAAAAAAAABkwAAADYAAADIBmQDsgHvP0AdJqzrX6M/AAAAPzAGAAAAAAAAAZQAAAA2AAAAZ7Wz2lnt7j9AHSas61+jPwAAAD9ABgAAAAAAAAGVAAAANgAAAOZIc6Q50u4/iOEP3Uy9oj8AAAA/QAYAAAAAAAABlgAAADYAAAAlphJTianuP9Cl+Q2uGqI/AAAAP1AGAAAAAAAAAZcAAAA2AAAAgx5CD6GH7j/QpfkNrhqiPwAAAD9QBgAAAAAAAAGYAAAANgAAAAKyAdmAbO4/0KX5Da4aoj8AAAA/XwYAAAAAAAABmQAAADYAAABiKjGVmEruP9Cl+Q2uGqI/AAAAP18GAAAAAAAAAZoAAAA2AAAAgGxANiAb7j/QpfkNrhqiPwAAAD9vBgAAAAAAAAGbAAAANgAAAL/J3+Rv8u0/GGrjPg94oT8AAAA/bwYAAAAAAAABnAAAADYAAAC98F54L7ztP2AuzW9w1aA/AAAAP38GAAAAAAAAAZ0AAAA2AAAAuxfeC++F7T/gbUGjZSCfPwAAAD9/BgAAAAAAAAGeAAAANgAAALo+XZ+uT+0/gPYUBSjbnT8AAAA/jgYAAAAAAAABnwAAADYAAAC4ZdwybhntPxB/6GbqlZw/AAAAP44GAAAAAAAAAaAAAAA2AAAAt4xbxi3j7D+gB7zIrFCbPwAAAD+eBgAAAAAAAAGhAAAANgAAAFViKjGVmOw/0BhjjDHGmD8AAAA/ngYAAAAAAAABogAAADYAAAASU4mpxFTsP/ApClC2O5Y/AAAAP60GAAAAAAAAAaMAAAA2AAAAjw3IBmQD7D+gw4R1/WuSPwAAAD+tBgAAAAAAAAGkAAAANgAAAC7jlnHLuOs/wLr+NYk4jT8AAAA/vQYAAAAAAAABpQAAADYAAACrndXOamfrP0Du84AXmYU/AAAAP70GAAAAAAAAAaYAAAA2AAAASHOkOdIc6z+A/5pEnA6DPwAAAD/NBgAAAAAAAAGnAAAANgAAACd/k7/J3+o/gEPSl0vzez8AAAA/zQYAAAAAAAABqAAAADYAAAAlphJTianqP4BD0pdL83s/AAAAP9wGAAAAAAAAAakAAAA2AAAAhB5CD6GH6j/AZSAfVd52PwAAAD/cBgAAAAAAAAGqAAAANgAAAOOWccu4Zeo/wGUgH1Xedj8AAAA/7AYAAAAAAAABqwAAADYAAABjKjGVmErqP8BlIB9V3nY/AAAAP/wGAAAAAAAAAawAAAA2AAAAAdmAbEA26j/AZSAfVd52PwAAAD/8BgAAAAAAAAGtAAAANgAAAMGiYFGwKOo/wGUgH1Xedj8AAAA//AYAAAAAAAABrgAAADYAAACAbEA2IBvqP8BlIB9V3nY/AAAAPwsHAAAAAAAAAa8AAAA2AAAAQDYgG5AN6j/AZSAfVd52PwAAAD8bBwAAAAAAAAGwAAAANgAAAN/kb/I3+ek/gEPSl0vzez8AAAA/GwcAAAAAAAABsQAAADYAAAB/k7/J3+TpP4BD0pdL83s/AAAAPxsHAAAAAAAAAbIAAAA2AAAAHkIPoYfQ6T+gEEIIIYSAPwAAAD8qBwAAAAAAAAGzAAAANgAAAJ3Vzmpntek/gP+aRJwOgz8AAAA/KgcAAAAAAAABtAAAADYAAAA9hB5CD6HpP4D/mkScDoM/AAAAPzoHAAAAAAAAAbUAAAA2AAAA3DJuGbeM6T+A/5pEnA6DPwAAAD86BwAAAAAAAAG2AAAANgAAAHzhvfBeeOk/gP+aRJwOgz8AAAA/SgcAAAAAAAABtwAAADYAAABbxi3jlnHpP0Du84AXmYU/AAAAP1kHAAAAAAAAAbgAAAA2AAAAO6ud1c5q6T9A7vOAF5mFPwAAAD9ZBwAAAAAAAAG5AAAANgAAABqQDcgGZOk/QO7zgBeZhT8AAAA/aQcAAAAAAAABugAAADYAAAD7dH26Pl3pP0Du84AXmYU/AAAAP7cHAAAAAAAAAbsAAAA2AAAAuj5dn65P6T9A7vOAF5mFPwAAAD+3BwAAAAAAAAG8AAAANgAAAHoIPYQeQuk/QO7zgBeZhT8AAAA/xwcAAAAAAAABvQAAADYAAAAZt4xbxi3pP0Du84AXmYU/AAAAP8cHAAAAAAAAAb4AAAA2AAAA2IBsQDYg6T9A7vOAF5mFPwAAAD/WBwAAAAAAAAG/AAAANgAAAHgvvBfeC+k/QO7zgBeZhT8AAAA/5gcAAAAAAAABwAAAADYAAABXFCwKFgXpP0Du84AXmYU/AAAAP+YHAAAAAAAAAcEAAAA2AAAA98J74b3w6D9A7vOAF5mFPwAAAD/2BwAAAAAAAAHCAAAANgAAANen69P16eg/QO7zgBeZhT8AAAA/9gcAAAAAAAABwwAAADYAAACWccu4ZdzoPyDdTL2SI4g/AAAAPwUIAAAAAAAAAcQAAAA2AAAAVjurndXO6D8g3Uy9kiOIPwAAAD8FCAAAAAAAAAHFAAAANgAAADYgG5ANyOg/AMyl+Q2uij8AAAA/FQgAAAAAAAABxgAAADYAAAD26fp0fbroPwDMpfkNroo/AAAAPxUIAAAAAAAAAccAAAA2AAAAtbPaWe2s6D8AzKX5Da6KPwAAAD8kCAAAAAAAAAHIAAAANgAAAHV9uj5dn+g/wLr+NYk4jT8AAAA/LwgAAAAAAAAByQAAADYAAAA1R5ojzZHoP8C6/jWJOI0/AAAAPz8IAAAAAAAAAcoAAAA2AAAAFCwKFgWL6D/Auv41iTiNPwAAAD8/CAAAAAAAAAHLAAAANgAAAPQQegg9hOg/oKlXcgTDjz8AAAA/TwgAAAAAAAABzAAAADYAAADT9en6dH3oP6CpV3IEw48/AAAAP08IAAAAAAAAAc0AAAA2AAAAk7/J3+Rv6D+gqVdyBMOPPwAAAD9eCAAAAAAAAAHOAAAANgAAAHOkOdIcaeg/QExY178mkT8AAAA/XggAAAAAAAABzwAAADYAAABTianEVGLoP0BMWNe/JpE/AAAAP24IAAAAAAAAAdAAAAA2AAAA8zf5m/xN6D8QO7ETO7GTPwAAAD9uCAAAAAAAAAHRAAAANgAAANIcaY40R+g/EDuxEzuxkz8AAAA/fggAAAAAAAAB0gAAADYAAACR5khzpDnoP4Cy3bF49pQ/AAAAP34IAAAAAAAAAdMAAAA2AAAAcsu4Zdwy6D/wKQpQtjuWPwAAAD+NCAAAAAAAAAHUAAAANgAAAFGwKFgULOg/YKE27vOAlz8AAAA/jQgAAAAAAAAB1QAAADYAAAAxlZhKTCXoP9AYY4wxxpg/AAAAP50IAAAAAAAAAdYAAAA2AAAAEXoIPYQe6D9AkI8qbwuaPwAAAD+sCAAAAAAAAAHXAAAANgAAAPFeeC+8F+g/oAe8yKxQmz8AAAA/vAgAAAAAAAAB2AAAADYAAADxXngvvBfoPxB/6GbqlZw/AAAAP8wIAAAAAAAAAdkAAAA2AAAA8V54L7wX6D+A9hQFKNudPwAAAD/MCAAAAAAAAAHaAAAANgAAANBD6CH0EOg/4G1Bo2Ugnz8AAAA/2wgAAAAAAAAB2wAAADYAAADQQ+gh9BDoP6jytqDRMqA/AAAAP+sIAAAAAAAAAdwAAAA2AAAA0EPoIfQQ6D9gLs1vcNWgPwAAAD/rCAAAAAAAAAHdAAAANgAAANBD6CH0EOg/0KX5Da4aoj8AAAA/6wgAAAAAAAAB3gAAADYAAADQQ+gh9BDoP4jhD91MvaI/AAAAP/sIAAAAAAAAAd8AAAA2AAAA0EPoIfQQ6D9AHSas61+jPwAAAD8pCQAAAAAAAAHgAAAANgAAALEoWBQsCug/GAx/6GbqpT8AAAA/OQkAAAAAAAAB4QAAADYAAACQDcgGZAPoPxgMf+hm6qU/AAAAP0kJAAAAAAAAAeIAAAA2AAAAkA3IBmQD6D/IR5W3BY2mPwAAAD9JCQAAAAAAAAHjAAAANgAAAJANyAZkA+g/gIOrhqQvpz8AAAA/WAkAAAAAAAAB5AAAADYAAABv8jf5m/znPzi/wVVD0qc/AAAAP2gJAAAAAAAAAeUAAAA2AAAAT9en69P15z+gNu7zgBepPwAAAD94CQAAAAAAAAHmAAAANgAAAC68F94L7+c/EK4akr5cqj8AAAA/hwkAAAAAAAAB5wAAADYAAAAPoYfQQ+jnP8DpMGFd/6o/AAAAP4cJAAAAAAAAAegAAAA2AAAA7oX3wnvh5z8wYV3/mkSsPwAAAD+XCQAAAAAAAAHpAAAANgAAAM5qZ7Wz2uc/oNiJndiJrT8AAAA/lwkAAAAAAAAB6gAAADYAAACuT9en69PnPxBQtjsWz64/AAAAP6YJAAAAAAAAAesAAAA2AAAAjjRHmiPN5z+cgXxUeVuwPwAAAD+mCQAAAAAAAAHsAAAANgAAAE7+Jn+Tv+c/dJ8HvMissD8AAAA/tgkAAAAAAAAB7QAAADYAAABO/iZ/k7/nP0y9kiMY/rA/AAAAP7YJAAAAAAAAAe4AAAA2AAAALeOWccu45z8s2x2LZ0+xPwAAAD/GCQAAAAAAAAHvAAAANgAAAA3IBmQDsuc/BPmo8ragsT8AAAA/xgkAAAAAAAAB8AAAADYAAAANyAZkA7LnP7w0v8FVQ7I/AAAAP9UJAAAAAAAAAfEAAAA2AAAADcgGZAOy5z+UUkoppZSyPwAAAD/lCQAAAAAAAAHyAAAANgAAAA3IBmQDsuc/cHDVkPTlsj8AAAA/9QkAAAAAAAAB8wAAADYAAADsrHZWO6vnP3Bw1ZD05bI/AAAAPwQKAAAAAAAAAfQAAAA2AAAA7Kx2Vjur5z9MjmD4QzezPwAAAD8UCgAAAAAAAAH1AAAANgAAAOysdlY7q+c/KKzrX5OIsz8AAAA/IwoAAAAAAAAB9gAAADYAAADsrHZWO6vnPwDKdsfi2bM/AAAAPyMKAAAAAAAAAfcAAAA2AAAA7Kx2Vjur5z/g5wEvMiu0PwAAAD8jCgAAAAAAAAH4AAAANgAAAM2R5khzpOc/kCMY/tDNtD8AAAA/MwoAAAAAAAAB+QAAADYAAADNkeZIc6TnP0hfLs1vcLU/AAAAP1MKAAAAAAAAAfoAAAA2AAAArHZWO6ud5z8ofbk0v8G1PwAAAD9TCgAAAAAAAAH7AAAANgAAAIxbxi3jluc/uNZaa621tj8AAAA/YgoAAAAAAAAB/AAAADYAAABsQDYgG5DnP5T05dL8Brc/AAAAP2IKAAAAAAAAAf0AAAA2AAAAbEA2IBuQ5z9sEnE6TFi3PwAAAD9yCgAAAAAAAAH+AAAANgAAAGxANiAbkOc/TDD8oZuptz8AAAA/wAoAAAAAAAAB/wAAADYAAABsQDYgG5DnPyROhwnr+rc/AAAAP9AKAAAAAAAAAQABAAA2AAAAbEA2IBuQ5z/8axJxOky4PwAAAD/QCgAAAAAAAAEBAQAANgAAAGxANiAbkOc/3Imd2ImduD8AAAA/0AoAAAAAAAABAgEAADYAAABsQDYgG5DnP5DFs6coQLk/AAAAP98KAAAAAAAAAQMBAAA2AAAAbEA2IBuQ5z9IAcp2x+K5PwAAAD/fCgAAAAAAAAEEAQAANgAAAGxANiAbkOc/IB9V3hY0uj8AAAA/7woAAAAAAAABBQEAADYAAABMJaYSU4nnPwA94EVmhbo/AAAAP+8KAAAAAAAAAQYBAAA2AAAATCWmElOJ5z/YWmuttda6PwAAAD8OCwAAAAAAAAEHAQAANgAAAEwlphJTiec/sHj2FAUouz8AAAA/LQsAAAAAAAABCAEAADYAAABMJaYSU4nnP5CWgXxUebs/AAAAP00LAAAAAAAAAQkBAAA2AAAATCWmElOJ5z9E0pdL8xu8PwAAAD9sCwAAAAAAAAEKAQAANgAAAEwlphJTiec/IPAis0JtvD8AAAA/bAsAAAAAAAABCwEAADYAAABMJaYSU4nnP/wNrhqSvrw/AAAAP3wLAAAAAAAAAQwBAAA2AAAAyAZkA7IBmT/8cml+g6vuPwAAAD8AAAAAAAAAAAENAQAANgAAAMgGZAOyAZk/cjpMWNe/7j8AAAA/EAAAAAAAAAABDgEAADYAAADOame1s9qZPy6ePUUByu4/AAAAPxAAAAAAAAAAAQ8BAAA2AAAAzmpntbPamT/oAS8yK9TuPwAAAD8QAAAAAAAAAAEQAQAANgAAAM5qZ7Wz2pk/YMkRDH/o7j8AAAA/EAAAAAAAAAABEQEAADYAAADOame1s9qZPxotA/mo8u4/AAAAPyAAAAAAAAAAARIBAAA2AAAAzmpntbPamT/WkPTl0vzuPwAAAD8vAAAAAAAAAAETAQAANgAAANbOame1s5o/kvTl0vwG7z8AAAA/LwAAAAAAAAABFAEAADYAAADWzmpntbOaP0xY178mEe8/AAAAPz8AAAAAAAAAARUBAAA2AAAA1s5qZ7Wzmj8IvMisUBvvPwAAAD8/AAAAAAAAAAEWAQAANgAAANwybhm3jJs/CLzIrFAb7z8AAAA/TgAAAAAAAAABFwEAADYAAADcMm4Zt4ybP8Qfupl6Je8/AAAAP04AAAAAAAAAARgBAAA2AAAA4pZxy7hlnD9+g6uGpC/vPwAAAD9aAAAAAAAAAAEZAQAANgAAAOKWccu4ZZw/Ouecc8457z8AAAA/WgAAAAAAAAABGgEAADYAAADq+nR9uj6dP/ZKjmD4Q+8/AAAAP2oAAAAAAAAAARsBAAA2AAAA9sJ74b3wnj9sEnE6TFjvPwAAAD9qAAAAAAAAAAEcAQAANgAAAINFwaJgUaA/4tlTFKBs7z8AAAA/eQAAAAAAAAABHQEAADYAAACJqcRUYiqhP549RQHKdu8/AAAAP4kAAAAAAAAAAR4BAAA2AAAAjVvGLeOWoT8UBSjbHYvvPwAAAD+JAAAAAAAAAAEfAQAANgAAAJS/yd/kb6I/0GgZyEeV7z8AAAA/iQAAAAAAAAABIAEAADYAAACaI82R5kijP4zMCrVxn+8/AAAAP5kAAAAAAAAAASEBAAA2AAAAnNXOame1oz8ClO2OxbPvPwAAAD+ZAAAAAAAAAAEiAQAANgAAAKQ50hxpjqQ/ApTtjsWz7z8AAAA/qAAAAAAAAAABIwEAADYAAACo69P16fqkP7733nvvve8/AAAAP6gAAAAAAAAAASQBAAA2AAAArJ3VzmpnpT96W9BoGcjvPwAAAD+4AAAAAAAAAAElAQAANgAAALIB2YBsQKY/elvQaBnI7z8AAAA/uAAAAAAAAAABJgEAADYAAAC4ZdwybhmnP3pb0GgZyO8/AAAAP8cAAAAAAAAAAScBAAA2AAAAvBfeC++Fpz80v8FVQ9LvPwAAAD/HAAAAAAAAAAEoAQAANgAAAMJ74b3wXqg/NL/BVUPS7z8AAAA/1wAAAAAAAAABKQEAADYAAADK3+Rv8jepPzS/wVVD0u8/AAAAP9cAAAAAAAAAASoBAAA2AAAA0EPoIfQQqj80v8FVQ9LvPwAAAD/nAAAAAAAAAAErAQAANgAAANxZ7ax2Vqs/NL/BVUPS7z8AAAA/9gAAAAAAAAABLAEAADYAAADoIfQQegitPzS/wVVD0u8/AAAAPwYBAAAAAAAAAS0BAAA2AAAA9un6dH26rj80v8FVQ9LvPwAAAD8GAQAAAAAAAAEuAQAANgAAAAHZgGxANrA/NL/BVUPS7z8AAAA/BgEAAAAAAAABLwEAADYAAAAKFgWLgkWxPzS/wVVD0u8/AAAAPwYBAAAAAAAAATABAAA2AAAAEXoIPYQesj80v8FVQ9LvPwAAAD8WAQAAAAAAAAExAQAANgAAAB1pjjRHmrM/NL/BVUPS7z8AAAA/FgEAAAAAAAABMgEAADYAAAAlphJTiam0PzS/wVVD0u8/AAAAPyUBAAAAAAAAATMBAAA2AAAALAoWBYuCtT80v8FVQ9LvPwAAAD81AQAAAAAAAAE0AQAANgAAADJuGbeMW7Y/NL/BVUPS7z8AAAA/NQEAAAAAAAABNQEAADYAAAA4+Zv8Tf62PzS/wVVD0u8/AAAAP2QBAAAAAAAAATYBAAA2AAAAP12frk/Xtz96W9BoGcjvPwAAAD9kAQAAAAAAAAE3AQAANgAAAEA2IBuQDbg/elvQaBnI7z8AAAA/ZAEAAAAAAAABOAEAADYAAABCD6GH0EO4P3pb0GgZyO8/AAAAP4MBAAAAAAAAATkBAAA2AAAAR5ojzZHmuD++9957773vPwAAAD+DAQAAAAAAAAE6AQAANgAAAEtMJaYSU7k/vvfee++97z8AAAA/gwEAAAAAAAABOwEAADYAAABLJaYSU4m5PwKU7Y7Fs+8/AAAAP5MBAAAAAAAAATwBAAA2AAAAT9en69P1uT9GMPyhm6nvPwAAAD+iAQAAAAAAAAE9AQAANgAAAFOJqcRUYro/jMwKtXGf7z8AAAA/ogEAAAAAAAABPgEAADYAAABVO6ud1c66P9BoGchHle8/AAAAP6IBAAAAAAAAAT8BAAA2AAAAWRQsChYFuz/QaBnIR5XvPwAAAD+yAQAAAAAAAAFAAQAANgAAAFvtrHZWO7s/FAUo2x2L7z8AAAA/sgEAAAAAAAABQQEAADYAAABbxi3jlnG7PxQFKNsdi+8/AAAAP8EBAAAAAAAAAUIBAAA2AAAAW8Yt45Zxuz9aoTbu84DvPwAAAD/RAQAAAAAAAAFDAQAANgAAAFvGLeOWcbs/nj1FAcp27z8AAAA/0QEAAAAAAAABRAEAADYAAABdn65P16e7P549RQHKdu8/AAAAP+EBAAAAAAAAAUUBAAA2AAAAXZ+uT9enuz/i2VMUoGzvPwAAAD/wAQAAAAAAAAFGAQAANgAAAF2frk/Xp7s/KHZiJ3Zi7z8AAAA/AAIAAAAAAAABRwEAADYAAABdn65P16e7P2wScTpMWO8/AAAAPxACAAAAAAAAAUgBAAA2AAAAX3gvvBfeuz+wrn9NIk7vPwAAAD8fAgAAAAAAAAFJAQAANgAAAF94L7wX3rs/9kqOYPhD7z8AAAA/LwIAAAAAAAABSgEAADYAAABfeC+8F967PzrnnHPOOe8/AAAAPy8CAAAAAAAAAUsBAAA2AAAAYVGwKFgUvD/EH7qZeiXvPwAAAD8vAgAAAAAAAAFMAQAANgAAAGFRsChYFLw/CLzIrFAb7z8AAAA/PgIAAAAAAAABTQEAADYAAABjKjGVmEq8PxotA/mo8u4/AAAAP04CAAAAAAAAAU4BAAA2AAAAYyoxlZhKvD9gyREMf+juPwAAAD9OAgAAAAAAAAFPAQAANgAAAGMqMZWYSrw/pGUgH1Xe7j8AAAA/XgIAAAAAAAABUAEAADYAAABjA7IB2YC8Py6ePUUByu4/AAAAP20CAAAAAAAAAVEBAAA2AAAAYwOyAdmAvD+21lprrbXuPwAAAD9tAgAAAAAAAAFSAQAANgAAAGMDsgHZgLw//HJpfoOr7j8AAAA/bQIAAAAAAAABUwEAADYAAABjA7IB2YC8P0APeJFZoe4/AAAAP30CAAAAAAAAAVQBAAA2AAAAYwOyAdmAvD/KR5W3BY3uPwAAAD+NAgAAAAAAAAFVAQAANgAAAGMDsgHZgLw/DuSjytuC7j8AAAA/jQIAAAAAAAABVgEAADYAAABjA7IB2YC8P1KAst2xeO4/AAAAP40CAAAAAAAAAVcBAAA2AAAAYwOyAdmAvD+WHMHwh27uPwAAAD+cAgAAAAAAAAFYAQAANgAAAGMDsgHZgLw/3LjPA15k7j8AAAA/nAIAAAAAAAABWQEAADYAAABjA7IB2YC8PyBV3hY0Wu4/AAAAP6wCAAAAAAAAAVoBAAA2AAAAYyoxlZhKvD9k8ewpClDuPwAAAD+7AgAAAAAAAAFbAQAANgAAAGMqMZWYSrw/qI37POBF7j8AAAA/uwIAAAAAAAABXAEAADYAAABhUbAoWBS8P+4pClC2O+4/AAAAP9sCAAAAAAAAAV0BAAA2AAAAX3gvvBfeuz92Yid2YifuPwAAAD/qAgAAAAAAAAFeAQAANgAAAF2frk/Xp7s/uv41iTgd7j8AAAA/6gIAAAAAAAABXwEAADYAAABdn65P16e7PwCbRJwOE+4/AAAAP+oCAAAAAAAAAWABAAA2AAAAW8Yt45Zxuz9EN1Ov5AjuPwAAAD/6AgAAAAAAAAFhAQAANgAAAFvGLeOWcbs/iNNhwrr+7T8AAAA/CgMAAAAAAAABYgEAADYAAABb7ax2Vju7P85vcNWQ9O0/AAAAPwoDAAAAAAAAAWMBAAA2AAAAVTurndXOuj8SDH/oZurtPwAAAD8KAwAAAAAAAAFkAQAANgAAAFNiKjGVmLo/VqiN+zzg7T8AAAA/GQMAAAAAAAABZQEAADYAAABRsChYFCy6P+DgqiHpy+0/AAAAPykDAAAAAAAAAWYBAAA2AAAATf4mf5O/uT8kfbk0v8HtPwAAAD8pAwAAAAAAAAFnAQAANgAAAElzpDnSHLk/aBnIR5W37T8AAAA/OAMAAAAAAAABaAEAADYAAABFwaJgUbC4P/JR5W1Bo+0/AAAAPzgDAAAAAAAAAWkBAAA2AAAAQg+hh9BDuD827vOAF5ntPwAAAD9IAwAAAAAAAAFqAQAANgAAAD9dn65P17c/fIoClO2O7T8AAAA/SAMAAAAAAAABawEAADYAAAA60hxpjjS3P8AmEafDhO0/AAAAP1gDAAAAAAAAAWwBAAA2AAAANyAbkA3Itj9KXy7Nb3DtPwAAAD9YAwAAAAAAAAFtAQAANgAAADCVmEpMJbY/jvs84EVm7T8AAAA/ZwMAAAAAAAABbgEAADYAAAAt45Zxy7i1P477POBFZu0/AAAAP2cDAAAAAAAAAW8BAAA2AAAAKjGVmEpMtT/Sl0vzG1ztPwAAAD93AwAAAAAAAAFwAQAANgAAAChYFCwKFrU/GDRaBvJR7T8AAAA/hwMAAAAAAAABcQEAADYAAAAlphJTiam0P1zQaBnIR+0/AAAAP5YDAAAAAAAAAXIBAAA2AAAAI82R5khztD9c0GgZyEftPwAAAD+mAwAAAAAAAAFzAQAANgAAACL0EHoIPbQ/XNBoGchH7T8AAAA/pgMAAAAAAAABdAEAADYAAAAgG5ANyAa0P1zQaBnIR+0/AAAAP8UDAAAAAAAAAXUBAAA2AAAAGN4L74X3sj9c0GgZyEftPwAAAD/FAwAAAAAAAAF2AQAANgAAABNTianEVLI/XNBoGchH7T8AAAA/xQMAAAAAAAABdwEAADYAAAANyAZkA7KxP1zQaBnIR+0/AAAAP9UDAAAAAAAAAXgBAAA2AAAAA7IB2YBssD9c0GgZyEftPwAAAD/VAwAAAAAAAAF5AQAANgAAAAAAAAAAALA/XNBoGchH7T8AAAA/5AMAAAAAAAABegEAADYAAAD4m/xN/iavP1zQaBnIR+0/AAAAP+QDAAAAAAAAAXsBAAA2AAAA8IX3wnvhrT9c0GgZyEftPwAAAD/0AwAAAAAAAAF8AQAANgAAAOzT9en6dK0/XNBoGchH7T8AAAA/9AMAAAAAAAABfQEAADYAAADmb/I3+ZusP1zQaBnIR+0/AAAAPwQEAAAAAAAAAX4BAAA2AAAA4r3wXngvrD9c0GgZyEftPwAAAD8EBAAAAAAAAAF/AQAANgAAAN4L74X3wqs/XNBoGchH7T8AAAA/EwQAAAAAAAABgAEAADYAAADcWe2sdlarP1zQaBnIR+0/AAAAPyMEAAAAAAAAAYEBAAA2AAAA1qfr0/Xpqj9c0GgZyEftPwAAAD8yBAAAAAAAAAGCAQAANgAAANL16fp0fao/XNBoGchH7T8AAAA/QgQAAAAAAAABgwEAADYAAADQQ+gh9BCqPxg0WgbyUe0/AAAAP1IEAAAAAAAAAYQBAAA2AAAAyt/kb/I3qT8YNFoG8lHtPwAAAD9SBAAAAAAAAAGFAQAANgAAAMYt45Zxy6g/GDRaBvJR7T8AAAA/YQQAAAAAAAABhgEAADYAAADCe+G98F6oP9KXS/MbXO0/AAAAP3EEAAAAAAAAAYcBAAA2AAAAvsnf5G/ypz+O+zzgRWbtPwAAAD9xBAAAAAAAAAGIAQAANgAAALwX3gvvhac/jvs84EVm7T8AAAA/gQQAAAAAAAABiQEAADYAAAC4ZdwybhmnP0pfLs1vcO0/AAAAP4EEAAAAAAAAAYoBAAA2AAAAsgHZgGxApj9KXy7Nb3DtPwAAAD+QBAAAAAAAAAGLAQAANgAAAK5P16fr06U/BMMfupl67T8AAAA/kAQAAAAAAAABjAEAADYAAACsndXOamelP8AmEafDhO0/AAAAP5AEAAAAAAAAAY0BAAA2AAAAqOvT9en6pD98igKU7Y7tPwAAAD+gBAAAAAAAAAGOAQAANgAAAKQ50hxpjqQ/fIoClO2O7T8AAAA/rwQAAAAAAAABjwEAADYAAACih9BD6CGkPzbu84AXme0/AAAAP78EAAAAAAAAAZABAAA2AAAAnNXOame1oz827vOAF5ntPwAAAD/PBAAAAAAAAAGRAQAANgAAAJojzZHmSKM/Nu7zgBeZ7T8AAAA/3gQAAAAAAAABkgEAADYAAACWccu4ZdyiP/JR5W1Bo+0/AAAAP94EAAAAAAAAAZMBAAA2AAAAlL/J3+Rvoj/yUeVtQaPtPwAAAD/uBAAAAAAAAAGUAQAANgAAAJANyAZkA6I/8lHlbUGj7T8AAAA/7gQAAAAAAAABlQEAADYAAACNW8Yt45ahP6611lprre0/AAAAP+4EAAAAAAAAAZYBAAA2AAAAianEVGIqoT+utdZaa63tPwAAAD/+BAAAAAAAAAGXAQAANgAAAIb3wnvhvaA/aBnIR5W37T8AAAA/DQUAAAAAAAABmAEAADYAAACDRcGiYFGgP2gZyEeVt+0/AAAAPw0FAAAAAAAAAZkBAAA2AAAAg0XBomBRoD8kfbk0v8HtPwAAAD8dBQAAAAAAAAGaAQAANgAAAAAnf5O/yZ8/JH25NL/B7T8AAAA/LAUAAAAAAAABmwEAADYAAAAAJ3+Tv8mfP+DgqiHpy+0/AAAAPywFAAAAAAAAAZwBAAA2AAAA9sJ74b3wnj/g4Koh6cvtPwAAAD88BQAAAAAAAAGdAQAANgAAAPbCe+G98J4/mkScDhPW7T8AAAA/TAUAAAAAAAABngEAADYAAADwXngvvBeeP1aojfs84O0/AAAAP1sFAAAAAAAAAZ8BAAA2AAAA8F54L7wXnj8SDH/oZurtPwAAAD9bBQAAAAAAAAGgAQAANgAAAOr6dH26Pp0/zm9w1ZD07T8AAAA/awUAAAAAAAABoQEAADYAAADq+nR9uj6dP4jTYcK6/u0/AAAAP3sFAAAAAAAAAaIBAAA2AAAA4pZxy7hlnD9EN1Ov5AjuPwAAAD97BQAAAAAAAAGjAQAANgAAANwybhm3jJs/AJtEnA4T7j8AAAA/igUAAAAAAAABpAEAADYAAADWzmpntbOaP7r+NYk4He4/AAAAP4oFAAAAAAAAAaUBAAA2AAAA1s5qZ7Wzmj92Yid2YifuPwAAAD+aBQAAAAAAAAGmAQAANgAAAM5qZ7Wz2pk/MsYYY4wx7j8AAAA/mgUAAAAAAAABpwEAADYAAADOame1s9qZP+4pClC2O+4/AAAAP6kFAAAAAAAAAagBAAA2AAAAyAZkA7IBmT+ojfs84EXuPwAAAD+pBQAAAAAAAAGpAQAANgAAAMgGZAOyAZk/ZPHsKQpQ7j8AAAA/uQUAAAAAAAABqgEAADYAAADIBmQDsgGZPyBV3hY0Wu4/AAAAP7kFAAAAAAAAAasBAAA2AAAAyAZkA7IBmT/cuM8DXmTuPwAAAD/YBQAAAAAAAAGsAQAANgAAAMgGZAOyAZk/lhzB8Idu7j8AAAA/2AUAAAAAAAABrQEAADYAAADIBmQDsgGZP1KAst2xeO4/AAAAP+gFAAAAAAAAAa4BAAA2AAAAyAZkA7IBmT8O5KPK24LuPwAAAD/4BQAAAAAAAAGvAQAANgAAAMgGZAOyAZk/ykeVtwWN7j8AAAA/+AUAAAAAAAABsAEAADYAAADIBmQDsgGZP4SrhqQvl+4/AAAAPwcGAAAAAAAAAbEBAAA2AAAAyAZkA7IBmT/8cml+g6vuPwAAAD8HBgAAAAAAAAGyAQAANgAAAMgGZAOyAZk/ttZaa6217j8AAAA/FwYAAAAAAAABswEAADYAAADIBmQDsgGZPy6ePUUByu4/AAAAPxcGAAAAAAAAAbQBAAA2AAAAyAZkA7IBmT/oAS8yK9TuPwAAAD8mBgAAAAAAAAG1AQAANgAAAMgGZAOyAZk/pGUgH1Xe7j8AAAA/JgYAAAAAAAABtgEAADYAAADIBmQDsgGZP2DJEQx/6O4/AAAAPzYGAAAAAAAAAbcBAAA2AAAAyAZkA7IBmT8aLQP5qPLuPwAAAD82BgAAAAAAAAG4AQAANgAAAMgGZAOyAZk/kvTl0vwG7z8AAAA/RgYAAAAAAAABuQEAADYAAADOame1s9qZP0xY178mEe8/AAAAP1UGAAAAAAAAAboBAAA2AAAA1s5qZ7Wzmj8IvMisUBvvPwAAAD91BgAAAAAAAAG7AQAANgAAANwybhm3jJs/CLzIrFAb7z8AAAA/hAYAAAAAAAABvAEAADYAAADcMm4Zt4ybP8Qfupl6Je8/AAAAP4QGAAAAAAAAAb0BAAA2AAAA4pZxy7hlnD/EH7qZeiXvPwAAAD+rBgAAAAAAAAG+AQAANgAAAOr6dH26Pp0/xB+6mXol7z8AAAA/qwYAAAAAAAABvwEAADYAAADq+nR9uj6dP36Dq4akL+8/AAAAP7sGAAAAAAAAAcABAAA2AAAA8F54L7wXnj9+g6uGpC/vPwAAAD/LBgAAAAAAAAHBAQAANgAAAPbCe+G98J4/foOrhqQv7z8AAAA/ywYAAAAAAAABwgEAADYAAAAAJ3+Tv8mfP36Dq4akL+8/AAAAP9oGAAAAAAAAAcMBAAA2AAAAg0XBomBRoD9+g6uGpC/vPwAAAD/aBgAAAAAAAAHEAQAANgAAAImpxFRiKqE/foOrhqQv7z8AAAA/6gYAAAAAAAABxQEAADYAAACNW8Yt45ahP36Dq4akL+8/AAAAP/oGAAAAAAAAAcYBAAA2AAAAkA3IBmQDoj9+g6uGpC/vPwAAAD/6BgAAAAAAAAHHAQAANgAAAJS/yd/kb6I/foOrhqQv7z8AAAA/+gYAAAAAAAAByAEAADYAAABXFCwKFgXXP2yF2rjPA74/AAAAPwAAAAAAAAAAAckBAAA2AAAAl0pMJaYS1z9shdq4zwO+PwAAAD9eAAAAAAAAAAHKAQAANgAAABq3jFvGLdc/bIXauM8Dvj8AAAA/bQAAAAAAAAABywEAADYAAAAbkA3IBmTXP2yF2rjPA74/AAAAP20AAAAAAAAAAcwBAAA2AAAAHWmONEea1z+MZ09RgLK9PwAAAD99AAAAAAAAAAHNAQAANgAAAJ+uT9en69c/jGdPUYCyvT8AAAA/fQAAAAAAAAABzgEAADYAAAAi9BB6CD3YP4xnT1GAsr0/AAAAP40AAAAAAAAAAc8BAAA2AAAAJaYSU4mp2D+MZ09RgLK9PwAAAD+NAAAAAAAAAAHQAQAANgAAAChYFCwKFtk/jGdPUYCyvT8AAAA/nAAAAAAAAAAB0QEAADYAAAAsChYFi4LZP4xnT1GAsr0/AAAAP6wAAAAAAAAAAdIBAAA2AAAAb/I3+Zv82T9shdq4zwO+PwAAAD+sAAAAAAAAAAHTAQAANgAAAHKkOdIcado/RKNlIB9Vvj8AAAA/rAAAAAAAAAAB1AEAADYAAAC2jFvGLePaP0SjZSAfVb4/AAAAP7sAAAAAAAAAAdUBAAA2AAAAuT5dn65P2z9Eo2UgH1W+PwAAAD+7AAAAAAAAAAHWAQAANgAAAD9dn65P19s/RKNlIB9Vvj8AAAA/ywAAAAAAAAAB1wEAADYAAADBomBRsCjcP0SjZSAfVb4/AAAAP8sAAAAAAAAAAdgBAAA2AAAAA7IB2YBs3D9Eo2UgH1W+PwAAAD/bAAAAAAAAAAHZAQAANgAAAIb3wnvhvdw/RKNlIB9Vvj8AAAA/2wAAAAAAAAAB2gEAADYAAACH0EPoIfTcP0SjZSAfVb4/AAAAP+oAAAAAAAAAAdsBAAA2AAAASXOkOdIc3T9Eo2UgH1W+PwAAAD/qAAAAAAAAAAHcAQAANgAAAAoWBYuCRd0/HMHwh26mvj8AAAA/+gAAAAAAAAAB3QEAADYAAADLuGXcMm7dPxzB8Idupr4/AAAAP/oAAAAAAAAAAd4BAAA2AAAAjFvGLeOW3T/83nvvvfe+PwAAAD8KAQAAAAAAAAHfAQAANgAAAM2R5khzpN0//N577733vj8AAAA/CgEAAAAAAAAB4AEAADYAAACONEeaI83dP/zee++9974/AAAAPxQBAAAAAAAAAeEBAAA2AAAAzmpntbPa3T/83nvvvfe+PwAAAD8kAQAAAAAAAAHiAQAANgAAAA+hh9BD6N0//N577733vj8AAAA/JAEAAAAAAAAB4wEAADYAAABP16fr0/XdP/zee++9974/AAAAP3wCAAAAAAAAAeQBAAA2AAAA0EPoIfQQ3j/83nvvvfe+PwAAAD98AgAAAAAAAAHlAQAANgAAAJHmSHOkOd4//N577733vj8AAAA/iwIAAAAAAAAB5gEAADYAAADU9en6dH3eP/zee++9974/AAAAP4sCAAAAAAAAAecBAAA2AAAAVjurndXO3j/83nvvvfe+PwAAAD+bAgAAAAAAAAHoAQAANgAAAJhKTCWmEt8//N577733vj8AAAA/mwIAAAAAAAAB6QEAADYAAAAakA3IBmTfP/zee++9974/AAAAP6oCAAAAAAAAAeoBAAA2AAAAnNXOame13z/83nvvvfe+PwAAAD+6AgAAAAAAAAHrAQAANgAAADGVmEpMJeA//N577733vj8AAAA/ygIAAAAAAAAB7AEAADYAAADyN/mb/E3gP/zee++9974/AAAAP8oCAAAAAAAAAe0BAAA2AAAAk7/J3+Rv4D/83nvvvfe+PwAAAD/KAgAAAAAAAAHuAQAANgAAABQsChYFi+A//N577733vj8AAAA/2QIAAAAAAAAB7wEAADYAAAD26fp0fbrgP/zee++9974/AAAAP/kCAAAAAAAAAfABAAA2AAAAVjurndXO4D/83nvvvfe+PwAAAD83AwAAAAAAAAHxAQAANgAAAGBRsChYFOI//N577733vj8AAAA/NwMAAAAAAAAB8gEAADYAAAAB2YBsQDbiP/zee++9974/AAAAPzcDAAAAAAAAAfMBAAA2AAAA45Zxy7hl4j/83nvvvfe+PwAAAD91AwAAAAAAAAH0AQAANgAAAEaaI82R5uI//N577733vj8AAAA/dQMAAAAAAAAB9QEAADYAAABntbPaWe3iP/zee++9974/AAAAP3UDAAAAAAAAAfYBAAA2AAAAh9BD6CH04j/83nvvvfe+PwAAAD/DAwAAAAAAAAH3AQAANgAAAKjr0/Xp+uI//N577733vj8AAAA/wwMAAAAAAAAB+AEAADYAAADHBmQDsgHjP/zee++9974/AAAAP9MDAAAAAAAAAfkBAAA2AAAA6CH0EHoI4z/83nvvvfe+PwAAAD/jAwAAAAAAAAH6AQAANgAAAChYFCwKFuM//N577733vj8AAAA/4wMAAAAAAAAB+wEAADYAAACpxFRiKjHjP/zee++9974/AAAAP/IDAAAAAAAAAfwBAAA2AAAACRYFi4JF4z/83nvvvfe+PwAAAD/yAwAAAAAAAAH9AQAANgAAAGpntbPaWeM//N577733vj8AAAA/AgQAAAAAAAAB/gEAADYAAAAL74X3wnvjP/zee++9974/AAAAPwIEAAAAAAAAAf8BAAA2AAAAjVvGLeOW4z/83nvvvfe+PwAAAD8RBAAAAAAAAAEAAgAANgAAAO2sdlY7q+M//N577733vj8AAAA/EQQAAAAAAAABAQIAADYAAABuGbeMW8bjP/zee++9974/AAAAPyEEAAAAAAAAAQICAAA2AAAA74X3wnvh4z/83nvvvfe+PwAAAD8hBAAAAAAAAAEDAgAANgAAAC+8F94L7+M//N577733vj8AAAA/MQQAAAAAAAABBAIAADYAAABv8jf5m/zjP/zee++9974/AAAAPzEEAAAAAAAAAQUCAAA2AAAA0UPoIfQQ5D/83nvvvfe+PwAAAD9ABAAAAAAAAAEGAgAANgAAAPBeeC+8F+Q//N577733vj8AAAA/QAQAAAAAAAABBwIAADYAAAARegg9hB7kP/zee++9974/AAAAP1AEAAAAAAAAAQgCAAA2AAAAEXoIPYQe5D/U/AZXDUm/PwAAAD9gBAAAAAAAAAEJAgAANgAAADGVmEpMJeQ/1PwGVw1Jvz8AAAA/0QUAAAAAAAABCgIAADYAAABRsChYFCzkP9T8BlcNSb8/AAAAP9EFAAAAAAAAAQsCAAA2AAAAccu4Zdwy5D/U/AZXDUm/PwAAAD/hBQAAAAAAAAEMAgAANgAAALEB2YBsQOQ/rBqSvlyavz8AAAA/4QUAAAAAAAABDQIAADYAAAATU4mpxFTkP6wakr5cmr8/AAAAP/AFAAAAAAAAAQ4CAAA2AAAAs9pZ7ax25D+MOB0mrOu/PwAAAD/wBQAAAAAAAAEPAgAANgAAADRHmiPNkeQ/jDgdJqzrvz8AAAA/AAYAAAAAAAABEAIAADYAAACVmEpMJabkP4w4HSas678/AAAAPwAGAAAAAAAAARECAAA2AAAA9en6dH265D+MOB0mrOu/PwAAAD8PBgAAAAAAAAESAgAANgAAADYgG5ANyOQ/jDgdJqzrvz8AAAA/DwYAAAAAAAABEwIAADYAAABWO6ud1c7kP4w4HSas678/AAAAPx8GAAAAAAAAARQCAAA2AAAAdlY7q53V5D+MOB0mrOu/PwAAAD8vBgAAAAAAAAEVAgAANgAAAHZWO6ud1eQ/1PwGVw1Jvz8AAAA/KQcAAAAAAAABFgIAADYAAACXccu4ZdzkP0SjZSAfVb4/AAAAPykHAAAAAAAAARcCAAA2AAAAl3HLuGXc5D+0ScTpMGG9PwAAAD8pBwAAAAAAAAEYAgAANgAAAJdxy7hl3OQ/IPAis0JtvD8AAAA/OAcAAAAAAAABGQIAADYAAACXccu4ZdzkP5CWgXxUebs/AAAAP0gHAAAAAAAAARoCAAA2AAAAl3HLuGXc5D8APeBFZoW6PwAAAD9IBwAAAAAAAAEbAgAANgAAAJdxy7hl3OQ/bOM+D3iRuT8AAAA/WAcAAAAAAAABHAIAADYAAACXccu4ZdzkP/xrEnE6TLg/AAAAP1wHAAAAAAAAAR0CAAA2AAAAl3HLuGXc5D9MMPyhm6m3PwAAAD97BwAAAAAAAAEeAgAANgAAAJdxy7hl3OQ/KH25NL/BtT8AAAA/ewcAAAAAAAABHwIAADYAAACXccu4ZdzkP5AjGP7QzbQ/AAAAP3sHAAAAAAAAASACAAA2AAAAl3HLuGXc5D+4BY2WgXy0PwAAAD+KBwAAAAAAAAEhAgAANgAAAJdxy7hl3OQ/AMp2x+LZsz8AAAA/igcAAAAAAAABIgIAADYAAACXccu4ZdzkP0yOYPhDN7M/AAAAP5oHAAAAAAAAASMCAAA2AAAAdlY7q53V5D+UUkoppZSyPwAAAD+aBwAAAAAAAAEkAgAANgAAAHZWO6ud1eQ/BPmo8ragsT8AAAA/qgcAAAAAAAABJQIAADYAAABWO6ud1c7kPyzbHYtnT7E/AAAAP8kHAAAAAAAAASYCAAA2AAAAFgWLgkXB5D8QULY7Fs+uPwAAAD/ZBwAAAAAAAAEnAgAANgAAANbOame1s+Q/oNiJndiJrT8AAAA/6AcAAAAAAAABKAIAADYAAACVmEpMJabkPzBhXf+aRKw/AAAAP+gHAAAAAAAAASkCAAA2AAAAdH26Pl2f5D+AJUcw/KGrPwAAAD/oBwAAAAAAAAEqAgAANgAAAFViKjGVmOQ/wOkwYV3/qj8AAAA/+AcAAAAAAAABKwIAADYAAAA0R5ojzZHkP8DpMGFd/6o/AAAAPwcIAAAAAAAAASwCAAA2AAAA8xB6CD2E5D/A6TBhXf+qPwAAAD9GCAAAAAAAAAEtAgAANgAAALPaWe2sduQ/wOkwYV3/qj8AAAA/RggAAAAAAAABLgIAADYAAABzpDnSHGnkP8DpMGFd/6o/AAAAP1YIAAAAAAAAAS8CAAA2AAAA8jf5m/xN5D8wYV3/mkSsPwAAAD9WCAAAAAAAAAEwAgAANgAAAJLmSHOkOeQ/MGFd/5pErD8AAAA/ZQgAAAAAAAABMQIAADYAAAARegg9hB7kP6DYiZ3Yia0/AAAAP2UIAAAAAAAAATICAAA2AAAAsChYFCwK5D+g2Imd2ImtPwAAAD91CAAAAAAAAAEzAgAANgAAAG/yN/mb/OM/WBSgbHcsrj8AAAA/hAgAAAAAAAABNAIAADYAAAAvvBfeC+/jP8iLzAq1ca8/AAAAP4QIAAAAAAAAATUCAAA2AAAAz2pntbPa4z/Ii8wKtXGvPwAAAD+ECAAAAAAAAAE2AgAANgAAAI80R5ojzeM/vGPx7CkKsD8AAAA/lAgAAAAAAAABNwIAADYAAABO/iZ/k7/jP7xj8ewpCrA/AAAAP5QIAAAAAAAAATgCAAA2AAAADsgGZAOy4z+cgXxUeVuwPwAAAD+kCAAAAAAAAAE5AgAANgAAAK12VjurneM/dJ8HvMissD8AAAA/pAgAAAAAAAABOgIAADYAAADr0/Xp+nTjP3SfB7zIrLA/AAAAP7MIAAAAAAAAATsCAAA2AAAASkwlphJT4z90nwe8yKywPwAAAD+zCAAAAAAAAAE8AgAANgAAAKnEVGIqMeM/dJ8HvMissD8AAAA/wwgAAAAAAAABPQIAADYAAACo69P16friP3SfB7zIrLA/AAAAP+IIAAAAAAAAAT4CAAA2AAAA3+Rv8jf54T8s2x2LZ0+xPwAAAD/iCAAAAAAAAAE/AgAANgAAAN4L74X3wuE/LNsdi2dPsT8AAAA/8ggAAAAAAAABQAIAADYAAADcMm4Zt4zhPyzbHYtnT7E/AAAAPwEJAAAAAAAAAUECAAA2AAAAG5ANyAZk4T8s2x2LZ0+xPwAAAD8BCQAAAAAAAAFCAgAANgAAADnSHGmONOE/BPmo8ragsT8AAAA/AQkAAAAAAAABQwIAADYAAACYSkwlphLhP9wWNFoG8rE/AAAAPxEJAAAAAAAAAUQCAAA2AAAAF94L74X34D/cFjRaBvKxPwAAAD8hCQAAAAAAAAFFAgAANgAAAJdxy7hl3OA/vDS/wVVDsj8AAAA/IQkAAAAAAAABRgIAADYAAAAWBYuCRcHgP7w0v8FVQ7I/AAAAPzAJAAAAAAAAAUcCAAA2AAAAtbPaWe2s4D+8NL/BVUOyPwAAAD8wCQAAAAAAAAFIAgAANgAAADRHmiPNkeA/vDS/wVVDsj8AAAA/MAkAAAAAAAABSQIAADYAAAC02lntrHbgP7w0v8FVQ7I/AAAAP0AJAAAAAAAAAUoCAAA2AAAA0hxpjjRH4D+8NL/BVUOyPwAAAD9QCQAAAAAAAAFLAgAANgAAABF6CD2EHuA/vDS/wVVDsj8AAAA/XwkAAAAAAAABTAIAADYAAAAakA3IBmTfP9wWNFoG8rE/AAAAP18JAAAAAAAAAU0CAAA2AAAAFt4L74X33j8E+ajytqCxPwAAAD9vCQAAAAAAAAFOAgAANgAAABQsChYFi94/BPmo8ragsT8AAAA/bwkAAAAAAAABTwIAADYAAACR5khzpDnePwT5qPK2oLE/AAAAP34JAAAAAAAAAVACAAA2AAAAT9en69P13T8E+ajytqCxPwAAAD9+CQAAAAAAAAFRAgAANgAAAM2R5khzpN0/BPmo8ragsT8AAAA/jgkAAAAAAAABUgIAADYAAADLuGXcMm7dPwT5qPK2oLE/AAAAP44JAAAAAAAAAVMCAAA2AAAAyd/kb/I33T8E+ajytqCxPwAAAD+eCQAAAAAAAAFUAgAANgAAAAg9hB5CD90/BPmo8ragsT8AAAA/ngkAAAAAAAABVQIAADYAAAAGZAOyAdncPwT5qPK2oLE/AAAAP60JAAAAAAAAAVYCAAA2AAAABYuCRcGi3D8E+ajytqCxPwAAAD+tCQAAAAAAAAFXAgAANgAAAAOyAdmAbNw/BPmo8ragsT8AAAA/vQkAAAAAAAABWAIAADYAAAAC2YBsQDbcPyzbHYtnT7E/AAAAP70JAAAAAAAAAVkCAAA2AAAAf5O/yd/k2z8s2x2LZ0+xPwAAAD/NCQAAAAAAAAFaAgAANgAAAPtN/iZ/k9s/TL2SIxj+sD8AAAA/zQkAAAAAAAABWwIAADYAAAC4ZdwybhnbP5yBfFR5W7A/AAAAP9wJAAAAAAAAAVwCAAA2AAAANEeaI82R2j8QULY7Fs+uPwAAAD/cCQAAAAAAAAFdAgAANgAAAC+8F94L79k/oNiJndiJrT8AAAA/7AkAAAAAAAABXgIAADYAAABqZ7Wz2lnZPzBhXf+aRKw/AAAAP+wJAAAAAAAAAV8CAAA2AAAAJ3+Tv8nf2D+AJUcw/KGrPwAAAD/7CQAAAAAAAAFgAgAANgAAACPNkeZIc9g/wOkwYV3/qj8AAAA/+wkAAAAAAAABYQIAADYAAADhvfBeeC/YPxCuGpK+XKo/AAAAPwsKAAAAAAAAAWICAAA2AAAA4ORv8jf51z8QrhqSvlyqPwAAAD8LCgAAAAAAAAFjAgAANgAAAF94L7wX3tc/EK4akr5cqj8AAAA/GwoAAAAAAAABZAIAADYAAADeC++F98LXPxCuGpK+XKo/AAAAP1kKAAAAAAAAAWUCAAA2AAAAntXOame11z8QrhqSvlyqPwAAAD9pCgAAAAAAAAFmAgAANgAAANwybhm3jNc/EK4akr5cqj8AAAA/aQoAAAAAAAABZwIAADYAAAAbkA3IBmTXPxCuGpK+XKo/AAAAP3gKAAAAAAAAAWgCAAA2AAAA2IBsQDYg1z8QrhqSvlyqPwAAAD94CgAAAAAAAAFpAgAANgAAABfeC++F99Y/EK4akr5cqj8AAAA/iAoAAAAAAAABagIAADYAAACWccu4ZdzWP8DpMGFd/6o/AAAAP4gKAAAAAAAAAWsCAAA2AAAAFQWLgkXB1j/A6TBhXf+qPwAAAD+YCgAAAAAAAAFsAgAANgAAAJSYSkwlptY/wOkwYV3/qj8AAAA/mAoAAAAAAAABbQIAADYAAACUmEpMJabWP4AlRzD8oas/AAAAPyQLAAAAAAAAAW4CAAA2AAAAVGIqMZWY1j+AJUcw/KGrPwAAAD8kCwAAAAAAAAFvAgAANgAAAFRiKjGVmNY/MGFd/5pErD8AAAA/5QsAAAAAAAABcAIAADYAAABUYioxlZjWP/Ccc84556w/AAAAP/QLAAAAAAAAAXECAAA2AAAAEywKFgWL1j/wnHPOOeesPwAAAD/0CwAAAAAAAAFyAgAANgAAABMsChYFi9Y/oNiJndiJrT8AAAA/BAwAAAAAAAABcwIAADYAAAATLAoWBYvWP1gUoGx3LK4/AAAAPwQMAAAAAAAAAXQCAAA2AAAAEywKFgWL1j8QULY7Fs+uPwAAAD8UDAAAAAAAAAF1AgAANgAAANP16fp0fdY/vGPx7CkKsD8AAAA/FAwAAAAAAAABdgIAADYAAADT9en6dH3WP3SfB7zIrLA/AAAAPyMMAAAAAAAAAXcCAAA2AAAA0/Xp+nR91j8s2x2LZ0+xPwAAAD8jDAAAAAAAAAF4AgAANgAAANP16fp0fdY/3BY0WgbysT8AAAA/MwwAAAAAAAABeQIAADYAAADT9en6dH3WP0yOYPhDN7M/AAAAPzMMAAAAAAAAAXoCAAA2AAAAk7/J3+Rv1j8AynbH4tmzPwAAAD9DDAAAAAAAAAF7AgAANgAAAJO/yd/kb9Y/kCMY/tDNtD8AAAA/QwwAAAAAAAABfAIAADYAAACTv8nf5G/WPyh9uTS/wbU/AAAAP1IMAAAAAAAAAX0CAAA2AAAAUompxFRi1j+41lprrbW2PwAAAD9SDAAAAAAAAAF+AgAANgAAAFKJqcRUYtY/lPTl0vwGtz8AAAA/YgwAAAAAAAABfwIAADYAAABSianEVGLWP2wScTpMWLc/AAAAP2IMAAAAAAAAAYACAAA2AAAAUompxFRi1j8kTocJ6/q3PwAAAD9xDAAAAAAAAAGBAgAANgAAAFKJqcRUYtY//GsScTpMuD8AAAA/cQwAAAAAAAABggIAADYAAABSianEVGLWP9yJndiJnbg/AAAAP4EMAAAAAAAAAYMCAAA2AAAAUompxFRi1j+0pyhA2e64PwAAAD+RDAAAAAAAAAGEAgAANgAAAFKJqcRUYtY/kMWzpyhAuT8AAAA/oAwAAAAAAAABhQIAADYAAABSianEVGLWP2zjPg94kbk/AAAAP6AMAAAAAAAAAYYCAAA2AAAAElOJqcRU1j9IAcp2x+K5PwAAAD+wDAAAAAAAAAGHAgAANgAAANEcaY40R9Y/IB9V3hY0uj8AAAA/sAwAAAAAAAABiAIAADYAAADRHGmONEfWP9haa6211ro/AAAAP8AMAAAAAAAAAYkCAAA2AAAA0RxpjjRH1j+wePYUBSi7PwAAAD/ADAAAAAAAAAGKAgAANgAAAJHmSHOkOdY/kJaBfFR5uz8AAAA/zwwAAAAAAAABiwIAADYAAACR5khzpDnWP2i0DOSjyrs/AAAAP88MAAAAAAAAAYwCAAA2AAAAkeZIc6Q51j9E0pdL8xu8PwAAAD/fDAAAAAAAAAGNAgAANgAAAFGwKFgULNY/RNKXS/MbvD8AAAA/7gwAAAAAAAABjgIAADYAAABRsChYFCzWPyDwIrNCbbw/AAAAPw4NAAAAAAAAAY8CAAA2AAAAUbAoWBQs1j/8Da4akr68PwAAAD89DQAAAAAAAAGQAgAANgAAAFGwKFgULNY/2Cs5guEPvT8AAAA/TA0AAAAAAAABkQIAADYAAABRsChYFCzWP7RJxOkwYb0/AAAAP8wNAAAAAAAAAZICAAA2AAAAuj5dn65P4T/B8Idupl7ZPwAAAD8AAAAAAAAAAAGTAgAANgAAAL3wXngvvOE/r39NIk6H2T8AAAA/AAAAAAAAAAABlAIAADYAAAC98F54L7zhPyVHMPyhm9k/AAAAPz8AAAAAAAAAAZUCAAA2AAAA/iZ/k7/J4T8lRzD8oZvZPwAAAD99AAAAAAAAAAGWAgAANgAAACH0EHoIPeI/nQ4T1vWv2T8AAAA/vAAAAAAAAAABlwIAADYAAACo69P16friP4md2Imd2Nk/AAAAP7wAAAAAAAAAAZgCAAA2AAAAiKnEVGIq4z+JndiJndjZPwAAAD+/AAAAAAAAAAGZAgAANgAAAEpMJaYSU+M/AWW7Y/Hs2T8AAAA/zgAAAAAAAAABmgIAADYAAABO/iZ/k7/jP3ksnj1FAdo/AAAAP94AAAAAAAAAAZsCAAA2AAAAUNen69P14z95LJ49RQHaPwAAAD/eAAAAAAAAAAGcAgAANgAAAFGwKFgULOQ/eSyePUUB2j8AAAA/7QAAAAAAAAABnQIAADYAAAATU4mpxFTkP3ksnj1FAdo/AAAAP/0AAAAAAAAAAZ4CAAA2AAAAVWIqMZWY5D95LJ49RQHaPwAAAD8NAQAAAAAAAAGfAgAANgAAALWz2lntrOQ/eSyePUUB2j8AAAA/HAEAAAAAAAABoAIAADYAAACXccu4ZdzkP3ksnj1FAdo/AAAAPywBAAAAAAAAAaECAAA2AAAAGN4L74X35D8BZbtj8ezZPwAAAD88AQAAAAAAAAGiAgAANgAAAHgvvBfeC+U/AWW7Y/Hs2T8AAAA/PAEAAAAAAAABowIAADYAAAC4ZdwybhnlPwFlu2Px7Nk/AAAAP0sBAAAAAAAAAaQCAAA2AAAAGbeMW8Yt5T8BZbtj8ezZPwAAAD9LAQAAAAAAAAGlAgAANgAAAHkIPYQeQuU/AWW7Y/Hs2T8AAAA/SwEAAAAAAAABpgIAADYAAADaWe2sdlblP4md2Imd2Nk/AAAAP1sBAAAAAAAAAacCAAA2AAAAG5ANyAZk5T+JndiJndjZPwAAAD9bAQAAAAAAAAGoAgAANgAAAHvhvfBeeOU/iZ3YiZ3Y2T8AAAA/agEAAAAAAAABqQIAADYAAACc/E3+Jn/lPxPW9a9JxNk/AAAAP3oBAAAAAAAAAaoCAAA2AAAA3DJuGbeM5T8T1vWvScTZPwAAAD+KAQAAAAAAAAGrAgAANgAAAPxN/iZ/k+U/E9b1r0nE2T8AAAA/yAEAAAAAAAABrAIAADYAAAAcaY40R5rlPxPW9a9JxNk/AAAAP9gBAAAAAAAAAa0CAAA2AAAAXZ+uT9en5T8T1vWvScTZPwAAAD/YAQAAAAAAAAGuAgAANgAAAHy6Pl2fruU/E9b1r0nE2T8AAAA/5wEAAAAAAAABrwIAADYAAACd1c5qZ7XlPxPW9a9JxNk/AAAAP+cBAAAAAAAAAbACAAA2AAAAvfBeeC+85T8T1vWvScTZPwAAAD/3AQAAAAAAAAGxAgAANgAAAN4L74X3wuU/E9b1r0nE2T8AAAA/9wEAAAAAAAABsgIAADYAAAD/Jn+Tv8nlPxPW9a9JxNk/AAAAPwcCAAAAAAAAAbMCAAA2AAAAQDYgG5AN4j+8yKxQG/fhPwAAAD8AAAAAAAAAAAG0AgAANgAAAIBsQDYgG+I/vMisUBv34T8AAAA/fwIAAAAAAAABtQIAADYAAADBomBRsCjiP7zIrFAb9+E/AAAAP48CAAAAAAAAAbYCAAA2AAAAIfQQegg94j+8yKxQG/fhPwAAAD+PAgAAAAAAAAG3AgAANgAAAGIqMZWYSuI/vMisUBv34T8AAAA/ngIAAAAAAAABuAIAADYAAADDe+G98F7iP7zIrFAb9+E/AAAAP54CAAAAAAAAAbkCAAA2AAAAROgh9BB64j94LJ49RQHiPwAAAD+uAgAAAAAAAAG6AgAANgAAAOVv8jf5m+I/eCyePUUB4j8AAAA/rgIAAAAAAAABuwIAADYAAACG98J74b3iP3gsnj1FAeI/AAAAP70CAAAAAAAAAbwCAAA2AAAARpojzZHm4j94LJ49RQHiPwAAAD+9AgAAAAAAAAG9AgAANgAAAChYFCwKFuM/eCyePUUB4j8AAAA/zQIAAAAAAAABvgIAADYAAADq+nR9uj7jP3gsnj1FAeI/AAAAP80CAAAAAAAAAb8CAAA2AAAAyrhl3DJu4z94LJ49RQHiPwAAAD/dAgAAAAAAAAHAAgAANgAAAGxANiAbkOM/eCyePUUB4j8AAAA/GgMAAAAAAAABwQIAADYAAADwXngvvBfkP3gsnj1FAeI/AAAAPzkDAAAAAAAAAcICAAA2AAAAFCwKFgWL5D8ykI8qbwviPwAAAD9IAwAAAAAAAAHDAgAANgAAAJWYSkwlpuQ/MpCPKm8L4j8AAAA/SAMAAAAAAAABxAIAADYAAAB2VjurndXkPzKQjypvC+I/AAAAP1gDAAAAAAAAAcUCAAA2AAAAGN4L74X35D8ykI8qbwviPwAAAD9oAwAAAAAAAAHGAgAANgAAAFrtrHZWO+U/MpCPKm8L4j8AAAA/aAMAAAAAAAABxwIAADYAAAAbkA3IBmTlPzKQjypvC+I/AAAAP2gDAAAAAAAAAcgCAAA2AAAA/E3+Jn+T5T/u84AXmRXiPwAAAD93AwAAAAAAAAHJAgAANgAAAL3wXngvvOU/7vOAF5kV4j8AAAA/hwMAAAAAAAABygIAADYAAADAyd/kb/LlP6pXcgTDH+I/AAAAP5cDAAAAAAAAAcsCAAA2AAAAoYfQQ+gh5j+qV3IEwx/iPwAAAD+XAwAAAAAAAAHMAgAANgAAAGIqMZWYSuY/qldyBMMf4j8AAAA/lwMAAAAAAAABzQIAADYAAAADsgHZgGzmP6pXcgTDH+I/AAAAP6YDAAAAAAAAAc4CAAA2AAAAxVRiKjGV5j+qV3IEwx/iPwAAAD+mAwAAAAAAAAHPAgAANgAAAEXBomBRsOY/qldyBMMf4j8AAAA/tgMAAAAAAAAB0AIAADYAAADGLeOWccvmP6pXcgTDH+I/AAAAP7YDAAAAAAAAAdECAAA2AAAAJn+Tv8nf5j+qV3IEwx/iPwAAAD/FAwAAAAAAAAHSAgAANgAAAIjQQ+gh9OY/qldyBMMf4j8AAAA/xQMAAAAAAAAB0wIAADYAAADIBmQDsgHnP6pXcgTDH+I/AAAAP9UDAAAAAAAAAdQCAAA2AAAAKFgULAoW5z+qV3IEwx/iPwAAAD/VAwAAAAAAAAHVAgAANgAAAGiONEeaI+c/qldyBMMf4j8AAAA/5QMAAAAAAAAB1gIAADYAAACpxFRiKjHnP6pXcgTDH+I/AAAAP+UDAAAAAAAAAdcCAAA2AAAA6fp0fbo+5z+qV3IEwx/iPwAAAD/0AwAAAAAAAAHYAgAANgAAACoxlZhKTOc/qldyBMMf4j8AAAA/9AMAAAAAAAAB2QIAADYAAABqZ7Wz2lnnP6pXcgTDH+I/AAAAPwQEAAAAAAAAAdoCAAA2AAAAy7hl3DJu5z+qV3IEwx/iPwAAAD8EBAAAAAAAAAHbAgAANgAAAEwlphJTiec/qldyBMMf4j8AAAA/FAQAAAAAAAAB3AIAADYAAACsdlY7q53nP6pXcgTDH+I/AAAAPyMEAAAAAAAAAd0CAAA2AAAAzmpntbPa5z8ykI8qbwviPwAAAD8zBAAAAAAAAAHeAgAANgAAAE/Xp+vT9ec/MpCPKm8L4j8AAAA/MwQAAAAAAAAB3wIAADYAAACxKFgULAroPzKQjypvC+I/AAAAPzMEAAAAAAAAAeACAAA2AAAA8V54L7wX6D8ykI8qbwviPwAAAD9CBAAAAAAAAAHhAgAANgAAAFGwKFgULOg/eCyePUUB4j8AAAA/QgQAAAAAAAAB4gIAADYAAAByy7hl3DLoP3gsnj1FAeI/AAAAP1IEAAAAAAAAAeMCAAA2AAAAkeZIc6Q56D94LJ49RQHiPwAAAD9iBAAAAAAAAAHkAgAANgAAALIB2YBsQOg/eCyePUUB4j8AAAA/cQQAAAAAAAAB5QIAADYAAADSHGmONEfoP3gsnj1FAeI/AAAAP4EEAAAAAAAAAeYCAAA2AAAA8zf5m/xN6D94LJ49RQHiPwAAAD+BBAAAAAAAAAHnAgAANgAAADNuGbeMW+g/eCyePUUB4j8AAAA/kQQAAAAAAAAB6AIAADYAAABTianEVGLoP3gsnj1FAeI/AAAAP5EEAAAAAAAAAekCAAA2AAAAc6Q50hxp6D+8yKxQG/fhPwAAAD+wBAAAAAAAAAHqAgAANgAAALTaWe2sdug/vMisUBv34T8AAAA/sAQAAAAAAAAB6wIAADYAAADT9en6dH3oP7zIrFAb9+E/AAAAP78EAAAAAAAAAewCAAA2AAAAccu4Zdwy0j+sUBv3ecDjPwAAAD8AAAAAAAAAAAHtAgAANgAAALEB2YBsQNI/rFAb93nA4z8AAAA/IAAAAAAAAAAB7gIAADYAAADxN/mb/E3SP6xQG/d5wOM/AAAAP04AAAAAAAAAAe8CAAA2AAAAMm4Zt4xb0j+sUBv3ecDjPwAAAD9OAAAAAAAAAAHwAgAANgAAAHKkOdIcadI/rFAb93nA4z8AAAA/TgAAAAAAAAAB8QIAADYAAADzEHoIPYTSP6xQG/d5wOM/AAAAP14AAAAAAAAAAfICAAA2AAAAM0eaI82R0j+sUBv3ecDjPwAAAD9eAAAAAAAAAAHzAgAANgAAAPbp+nR9utI/rFAb93nA4z8AAAA/bgAAAAAAAAAB9AIAADYAAAB3VjurndXSP6xQG/d5wOM/AAAAP24AAAAAAAAAAfUCAAA2AAAAOPmb/E3+0j+sUBv3ecDjPwAAAD+NAAAAAAAAAAH2AgAANgAAAPmb/E3+JtM/rFAb93nA4z8AAAA/jQAAAAAAAAAB9wIAADYAAAB84b3wXnjTP6xQG/d5wOM/AAAAP50AAAAAAAAAAfgCAAA2AAAA/iZ/k7/J0z+sUBv3ecDjPwAAAD/bAAAAAAAAAAH5AgAANgAAANan69P16dY/rFAb93nA4z8AAAA/6wAAAAAAAAAB+gIAADYAAABa7ax2VjvXP6xQG/d5wOM/AAAAPwoBAAAAAAAAAfsCAAA2AAAAn65P16fr1z+sUBv3ecDjPwAAAD8KAQAAAAAAAAH8AgAANgAAACAbkA3IBtg/aLQM5KPK4z8AAAA/GgEAAAAAAAAB/QIAADYAAACjYFGwKFjYP2i0DOSjyuM/AAAAPykBAAAAAAAAAf4CAAA2AAAAZAOyAdmA2D8kGP7QzdTjPwAAAD8pAQAAAAAAAAH/AgAANgAAAGXcMm4Zt9g/JBj+0M3U4z8AAAA/OQEAAAAAAAABAAMAADYAAACn69P16frYPyQY/tDN1OM/AAAAPzkBAAAAAAAAAQEDAAA2AAAA6fp0fbo+2T/ee++9997jPwAAAD9IAQAAAAAAAAECAwAANgAAACwKFgWLgtk/3nvvvffe4z8AAAA/SAEAAAAAAAABAwMAADYAAAAt45Zxy7jZP95777333uM/AAAAP1gBAAAAAAAAAQQDAAA2AAAAb/I3+Zv82T/ee++9997jPwAAAD9YAQAAAAAAAAEFAwAANgAAAPI3+Zv8Tdo/3nvvvffe4z8AAAA/aAEAAAAAAAABBgMAADYAAADzEHoIPYTaP95777333uM/AAAAP3cBAAAAAAAAAQcDAAA2AAAA9en6dH262j/ee++9997jPwAAAD93AQAAAAAAAAEIAwAANgAAAPfCe+G98No/3nvvvffe4z8AAAA/dwEAAAAAAAABCQMAADYAAAD4m/xN/ibbP95777333uM/AAAAP4cBAAAAAAAAAQoDAAA2AAAA+nR9uj5d2z/ee++9997jPwAAAD+HAQAAAAAAAAELAwAANgAAAPtN/iZ/k9s/3nvvvffe4z8AAAA/lwEAAAAAAAABDAMAADYAAAD+Jn+Tv8nbP95777333uM/AAAAP5cBAAAAAAAAAQ0DAAA2AAAAAAAAAAAA3D/ee++9997jPwAAAD+mAQAAAAAAAAEOAwAANgAAAMGiYFGwKNw/3nvvvffe4z8AAAA/pgEAAAAAAAABDwMAADYAAADDe+G98F7cP95777333uM/AAAAP7YBAAAAAAAAARADAAA2AAAAxFRiKjGV3D/ee++9997jPwAAAD+2AQAAAAAAAAERAwAANgAAAMYt45Zxy9w/3nvvvffe4z8AAAA/xQEAAAAAAAABEgMAADYAAADIBmQDsgHdP95777333uM/AAAAP8UBAAAAAAAAARMDAAA2AAAAianEVGIq3T/ee++9997jPwAAAD/VAQAAAAAAAAEUAwAANgAAAIuCRcGiYN0/3nvvvffe4z8AAAA/1QEAAAAAAAABFQMAADYAAABMJaYSU4ndP95777333uM/AAAAP+UBAAAAAAAAARYDAAA2AAAATf4mf5O/3T/ee++9997jPwAAAD/lAQAAAAAAAAEXAwAANgAAAA+hh9BD6N0/3nvvvffe4z8AAAA/9AEAAAAAAAABGAMAADYAAADQQ+gh9BDeP5rf4Koh6eM/AAAAP/QBAAAAAAAAARkDAAA2AAAAkeZIc6Q53j+a3+CqIenjPwAAAD8jAgAAAAAAAAEaAwAANgAAANan69P16d4/mt/gqiHp4z8AAAA/IwIAAAAAAAABGwMAADYAAADYgGxANiDfP5rf4Koh6eM/AAAAPzMCAAAAAAAAARwDAAA2AAAAmiPNkeZI3z+a3+CqIenjPwAAAD9CAgAAAAAAAAEdAwAANgAAAJr8Tf4mf98/mt/gqiHp4z8AAAA/QgIAAAAAAAABHgMAADYAAADcC++F98LfP5rf4Koh6eM/AAAAP0ICAAAAAAAAAR8DAAA2AAAAXngvvBfe3z/ee++9997jPwAAAD9SAgAAAAAAAAEgAwAANgAAAJANyAZkA+A/3nvvvffe4z8AAAA/YgIAAAAAAAABIQMAADYAAADQQ+gh9BDgPyQY/tDN1OM/AAAAP2ICAAAAAAAAASIDAAA2AAAAEXoIPYQe4D8kGP7QzdTjPwAAAD9iAgAAAAAAAAEjAwAANgAAAFGwKFgULOA/JBj+0M3U4z8AAAA/cQIAAAAAAAABJAMAADYAAACyAdmAbEDgPyQY/tDN1OM/AAAAP4ECAAAAAAAAASUDAAA2AAAA8jf5m/xN4D8kGP7QzdTjPwAAAD+BAgAAAAAAAAEmAwAANgAAAFOJqcRUYuA/JBj+0M3U4z8AAAA/gQIAAAAAAAABJwMAADYAAAC02lntrHbgPyQY/tDN1OM/AAAAP5ECAAAAAAAAASgDAAA2AAAAVWIqMZWY4D8kGP7QzdTjPwAAAD+gAgAAAAAAAAEpAwAANgAAANXOame1s+A/JBj+0M3U4z8AAAA/oAIAAAAAAAABKgMAADYAAAA2IBuQDcjgPyQY/tDN1OM/AAAAP7ACAAAAAAAAASsDAAA2AAAA16fr0/Xp4D8kGP7QzdTjPwAAAD+wAgAAAAAAAAEsAwAANgAAADj5m/xN/uA/JBj+0M3U4z8AAAA/vwIAAAAAAAABLQMAADYAAACYSkwlphLhPyQY/tDN1OM/AAAAP78CAAAAAAAAAS4DAAA2AAAA+Zv8Tf4m4T9otAzko8rjPwAAAD/PAgAAAAAAAAEvAwAANgAAADnSHGmONOE/aLQM5KPK4z8AAAA/zwIAAAAAAAABMAMAADYAAACaI82R5kjhP2i0DOSjyuM/AAAAP98CAAAAAAAAATEDAAA2AAAA2lntrHZW4T9otAzko8rjPwAAAD/fAgAAAAAAAAEyAwAANgAAABuQDcgGZOE/aLQM5KPK4z8AAAA/7gIAAAAAAAABMwMAADYAAABbxi3jlnHhP2i0DOSjyuM/AAAAP+4CAAAAAAAAATQDAAA2AAAAe+G98F544T9otAzko8rjPwAAAD/+AgAAAAAAAAE1AwAANgAAALwX3gvvheE/rFAb93nA4z8AAAA//gIAAAAAAAABNgMAADYAAADcMm4Zt4zhP6xQG/d5wOM/AAAAPw4DAAAAAAAAATcDAAA2AAAA3DJuGbeM4T/y7CkKULbjPwAAAD8OAwAAAAAAAAE4AwAANgAAAPxN/iZ/k+E/8uwpClC24z8AAAA/HQMAAAAAAAABOQMAADYAAAA9hB5CD6HhP/LsKQpQtuM/AAAAPx0DAAAAAAAAAToDAAA2AAAAXZ+uT9en4T/y7CkKULbjPwAAAD8tAwAAAAAAAAE7AwAANgAAAJ3VzmpnteE/8uwpClC24z8AAAA/LQMAAAAAAAABPAMAADYAAAC98F54L7zhP/LsKQpQtuM/AAAAPzwDAAAAAAAAAT0DAAA2AAAA/iZ/k7/J4T/y7CkKULbjPwAAAD9MAwAAAAAAAAE+AwAANgAAAF54L7wX3uE/8uwpClC24z8AAAA/TAMAAAAAAAABPwMAADYAAAB/k7/J3+ThP/LsKQpQtuM/AAAAP0wDAAAAAAAAAUADAAA2AAAA////////4T/y7CkKULbjPwAAAD9cAwAAAAAAAAFBAwAANgAAAEA2IBuQDeI/8uwpClC24z8AAAA/XAMAAAAAAAABQgMAADYAAACgh9BD6CHiP/LsKQpQtuM/AAAAP2sDAAAAAAAAAUMDAAA2AAAA4b3wXngv4j/y7CkKULbjPwAAAD9rAwAAAAAAAAFEAwAANgAAAEIPoYfQQ+I/8uwpClC24z8AAAA/ewMAAAAAAAABRQMAADYAAACCRcGiYFHiP/LsKQpQtuM/AAAAP3sDAAAAAAAAAUYDAAA2AAAAw3vhvfBe4j/y7CkKULbjPwAAAD+LAwAAAAAAAAFHAwAANgAAAAOyAdmAbOI/8uwpClC24z8AAAA/iwMAAAAAAAABSAMAADYAAAAkzZHmSHPiP/LsKQpQtuM/AAAAP5oDAAAAAAAAAUkDAAA2AAAAROgh9BB64j/y7CkKULbjPwAAAD+aAwAAAAAAAAFKAwAANgAAAGQDsgHZgOI/Nok4HSas4z8AAAA/qgMAAAAAAAABSwMAADYAAACEHkIPoYfiPzaJOB0mrOM/AAAAP8kDAAAAAAAAAUwDAAA2AAAAxVRiKjGV4j96JUcw/KHjPwAAAD/ZAwAAAAAAAAFNAwAANgAAAOVv8jf5m+I/eiVHMPyh4z8AAAA/2QMAAAAAAAABTgMAADYAAAAFi4JFwaLiP3olRzD8oeM/AAAAP9kDAAAAAAAAAU8DAAA2AAAAJaYSU4mp4j96JUcw/KHjPwAAAD/0AwAAAAAAAAFQAwAANgAAAEXBomBRsOI/eiVHMPyh4z8AAAA/9AMAAAAAAAABUQMAADYAAACG98J74b3iP3olRzD8oeM/AAAAPwQEAAAAAAAAAVIDAAA2AAAAxi3jlnHL4j96JUcw/KHjPwAAAD8EBAAAAAAAAAFTAwAANgAAAOZIc6Q50uI/eiVHMPyh4z8AAAA/BAQAAAAAAAABVAMAADYAAAAnf5O/yd/iP3olRzD8oeM/AAAAPxMEAAAAAAAAAVUDAAA2AAAAZ7Wz2lnt4j96JUcw/KHjPwAAAD8TBAAAAAAAAAFWAwAANgAAAIfQQ+gh9OI/eiVHMPyh4z8AAAA/IwQAAAAAAAABVwMAADYAAAD2wnvhvfCeP5a3BY2WgeQ/AAAAPwAAAAAAAAAAAVgDAAA2AAAA8F54L7wXnj+WtwWNloHkPwAAAD8PAAAAAAAAAAFZAwAANgAAAPBeeC+8F54/UBv3ecCL5D8AAAA/DwAAAAAAAAABWgMAADYAAADwXngvvBeePwx/6GbqleQ/AAAAPx8AAAAAAAAAAVsDAAA2AAAA8F54L7wXnj+ERstAPqrkPwAAAD8uAAAAAAAAAAFcAwAANgAAAOr6dH26Pp0/+g2uGpK+5D8AAAA/LgAAAAAAAAABXQMAADYAAADq+nR9uj6dP3LVkPTl0uQ/AAAAPy4AAAAAAAAAAV4DAAA2AAAA6vp0fbo+nT+kAGW7Y/HkPwAAAD8+AAAAAAAAAAFfAwAANgAAAOKWccu4ZZw/1is5guEP5T8AAAA/PgAAAAAAAAABYAMAADYAAADilnHLuGWcPwhXDUlfLuU/AAAAP04AAAAAAAAAAWEDAAA2AAAA3DJuGbeMmz86guEP3UzlPwAAAD9dAAAAAAAAAAFiAwAANgAAANwybhm3jJs/4nSYsK5/5T8AAAA/XQAAAAAAAAABYwMAADYAAADOame1s9qZPxSgbHcsnuU/AAAAP10AAAAAAAAAAWQDAAA2AAAAyAZkA7IBmT8CLzIr1MblPwAAAD9tAAAAAAAAAAFlAwAANgAAAMKiYFGwKJg/7r333nvv5T8AAAA/bQAAAAAAAAABZgMAADYAAAC02lntrHaWP9xMvZIjGOY/AAAAP30AAAAAAAAAAWcDAAA2AAAAnq5P16frkz/M24JGy0DmPwAAAD99AAAAAAAAAAFoAwAANgAAAIqCRcGiYJE/dM4555xz5j8AAAA/jAAAAAAAAAABaQMAADYAAADwrHZWO6uNPx7B8IdupuY/AAAAP5wAAAAAAAAAAWoDAAA2AAAA0BxpjjRHij8KULY7Fs/mPwAAAD+cAAAAAAAAAAFrAwAANgAAAKjEVGIqMYU/tEJt3OcB5z8AAAA/qwAAAAAAAAABbAMAADYAAACQNEeaI82BP+ZtQaNlIOc/AAAAP6sAAAAAAAAAAW0DAAA2AAAA0Lhl3DJueT9cNSR9uTTnPwAAAD+7AAAAAAAAAAFuAwAANgAAALAoWBQsCnY/1PwGVw1J5z8AAAA/uwAAAAAAAAABbwMAADYAAACYmEpMJaZyP45g+EM3U+c/AAAAP8sAAAAAAAAAAXADAAA2AAAA+BB6CD2Ebj9KxOkwYV3nPwAAAD/LAAAAAAAAAAFxAwAANgAAAPgQegg9hG4/BijbHYtn5z8AAAA/KAQAAAAAAAABcgMAADYAAADQuGXcMm55P3zvvffee+c/AAAAPzcEAAAAAAAAAXMDAAA2AAAA6EhzpDnSfD84U6/kCIbnPwAAAD83BAAAAAAAAAF0AwAANgAAAIBsQDYgG4A/9Lag0TKQ5z8AAAA/NwQAAAAAAAABdQMAADYAAACQNEeaI82BP/S2oNEykOc/AAAAP0cEAAAAAAAAAXYDAAA2AAAAqMRUYioxhT+uGpK+XJrnPwAAAD9mBAAAAAAAAAF3AwAANgAAALiMW8Yt44Y/an6Dq4ak5z8AAAA/hQQAAAAAAAABeAMAADYAAADEVGIqMZWIP2p+g6uGpOc/AAAAP4UEAAAAAAAAAXkDAAA2AAAA0BxpjjRHij8m4nSYsK7nPwAAAD+lBAAAAAAAAAF6AwAANgAAAODkb/I3+Ys/JuJ0mLCu5z8AAAA/tAQAAAAAAAABewMAADYAAADwrHZWO6uNP+JFZoXauOc/AAAAP7QEAAAAAAAAAXwDAAA2AAAA/HR9uj5djz+cqVdyBMPnPwAAAD/EBAAAAAAAAAF9AwAANgAAAIQeQg+hh5A/nKlXcgTD5z8AAAA/xAQAAAAAAAABfgMAADYAAACKgkXBomCRP1gNSV8uzec/AAAAP9QEAAAAAAAAAX8DAAA2AAAAmEpMJaYSkz9YDUlfLs3nPwAAAD/UBAAAAAAAAAGAAwAANgAAAKYSU4mpxJQ/WA1JXy7N5z8AAAA/4wQAAAAAAAABgQMAADYAAAC02lntrHaWPxRxOkxY1+c/AAAAP+MEAAAAAAAAAYIDAAA2AAAAyAZkA7IBmT8UcTpMWNfnPwAAAD/zBAAAAAAAAAGDAwAANgAAAPBeeC+8F54/FHE6TFjX5z8AAAA/AgUAAAAAAAABhAMAADYAAACDRcGiYFGgPxRxOkxY1+c/AAAAPxIFAAAAAAAAAYUDAAA2AAAAjVvGLeOWoT8UcTpMWNfnPwAAAD8SBQAAAAAAAAGGAwAANgAAAJS/yd/kb6I/FHE6TFjX5z8AAAA/EgUAAAAAAAABhwMAADYAAACc1c5qZ7WjPxRxOkxY1+c/AAAAPyIFAAAAAAAAAYgDAAA2AAAAoofQQ+ghpD8UcTpMWNfnPwAAAD8iBQAAAAAAAAGJAwAANgAAAKjr0/Xp+qQ/FHE6TFjX5z8AAAA/MQUAAAAAAAABigMAADYAAACsndXOamelPxRxOkxY1+c/AAAAP8gJAAAAAAAACw==</ink>
</athena>
</file>

<file path=customXml/item8.xml><?xml version="1.0" encoding="utf-8"?>
<athena xmlns="http://schemas.microsoft.com/edu/athena" version="0.1.2681.0">
  <timings duration="13495"/>
</athena>
</file>

<file path=customXml/item9.xml><?xml version="1.0" encoding="utf-8"?>
<athena xmlns="http://schemas.microsoft.com/edu/athena" version="0.1.2681.0">
  <media streamable="true" recordStart="170038" recordEnd="279105" recordLength="1299322" start="170038" end="279105" audioFormat="{00001610-0000-0010-8000-00AA00389B71}" audioRate="44100" muted="false" volume="0.8" fadeIn="0" fadeOut="0" videoFormat="{34363248-0000-0010-8000-00AA00389B71}" videoRate="30" videoWidth="960" videoHeight="720"/>
</athena>
</file>

<file path=customXml/itemProps1.xml><?xml version="1.0" encoding="utf-8"?>
<ds:datastoreItem xmlns:ds="http://schemas.openxmlformats.org/officeDocument/2006/customXml" ds:itemID="{85E190B5-A470-43EB-BA20-78F6B4C9FD90}">
  <ds:schemaRefs>
    <ds:schemaRef ds:uri="http://schemas.microsoft.com/edu/athena"/>
  </ds:schemaRefs>
</ds:datastoreItem>
</file>

<file path=customXml/itemProps10.xml><?xml version="1.0" encoding="utf-8"?>
<ds:datastoreItem xmlns:ds="http://schemas.openxmlformats.org/officeDocument/2006/customXml" ds:itemID="{223E14DA-3889-403B-86A9-8B9DE7BB3941}">
  <ds:schemaRefs>
    <ds:schemaRef ds:uri="http://schemas.microsoft.com/edu/athena"/>
  </ds:schemaRefs>
</ds:datastoreItem>
</file>

<file path=customXml/itemProps11.xml><?xml version="1.0" encoding="utf-8"?>
<ds:datastoreItem xmlns:ds="http://schemas.openxmlformats.org/officeDocument/2006/customXml" ds:itemID="{77BBFE2D-8399-4C30-A95F-1EFA317AB6FA}">
  <ds:schemaRefs>
    <ds:schemaRef ds:uri="http://schemas.microsoft.com/edu/athena"/>
  </ds:schemaRefs>
</ds:datastoreItem>
</file>

<file path=customXml/itemProps12.xml><?xml version="1.0" encoding="utf-8"?>
<ds:datastoreItem xmlns:ds="http://schemas.openxmlformats.org/officeDocument/2006/customXml" ds:itemID="{C3DEABC1-61EC-4099-BD0B-632E8E37D7F1}">
  <ds:schemaRefs>
    <ds:schemaRef ds:uri="http://schemas.microsoft.com/edu/athena"/>
  </ds:schemaRefs>
</ds:datastoreItem>
</file>

<file path=customXml/itemProps13.xml><?xml version="1.0" encoding="utf-8"?>
<ds:datastoreItem xmlns:ds="http://schemas.openxmlformats.org/officeDocument/2006/customXml" ds:itemID="{983D75D6-2C4D-44E5-9263-253F68E29F11}">
  <ds:schemaRefs>
    <ds:schemaRef ds:uri="http://schemas.microsoft.com/edu/athena"/>
  </ds:schemaRefs>
</ds:datastoreItem>
</file>

<file path=customXml/itemProps14.xml><?xml version="1.0" encoding="utf-8"?>
<ds:datastoreItem xmlns:ds="http://schemas.openxmlformats.org/officeDocument/2006/customXml" ds:itemID="{24FC5CAA-295D-40DE-9C17-C06222CA73A9}">
  <ds:schemaRefs>
    <ds:schemaRef ds:uri="http://schemas.microsoft.com/edu/athena"/>
  </ds:schemaRefs>
</ds:datastoreItem>
</file>

<file path=customXml/itemProps15.xml><?xml version="1.0" encoding="utf-8"?>
<ds:datastoreItem xmlns:ds="http://schemas.openxmlformats.org/officeDocument/2006/customXml" ds:itemID="{F0D9D32B-0D7B-43FB-87C3-6D0F2DE0F5FF}">
  <ds:schemaRefs>
    <ds:schemaRef ds:uri="http://schemas.microsoft.com/edu/athena"/>
  </ds:schemaRefs>
</ds:datastoreItem>
</file>

<file path=customXml/itemProps16.xml><?xml version="1.0" encoding="utf-8"?>
<ds:datastoreItem xmlns:ds="http://schemas.openxmlformats.org/officeDocument/2006/customXml" ds:itemID="{C3BF2A31-94A4-44E3-9F53-8871F5A17718}">
  <ds:schemaRefs>
    <ds:schemaRef ds:uri="http://schemas.microsoft.com/edu/athena"/>
  </ds:schemaRefs>
</ds:datastoreItem>
</file>

<file path=customXml/itemProps17.xml><?xml version="1.0" encoding="utf-8"?>
<ds:datastoreItem xmlns:ds="http://schemas.openxmlformats.org/officeDocument/2006/customXml" ds:itemID="{20AB585B-B81A-4084-8349-FEB7B9B0589B}">
  <ds:schemaRefs>
    <ds:schemaRef ds:uri="http://schemas.microsoft.com/edu/athena"/>
  </ds:schemaRefs>
</ds:datastoreItem>
</file>

<file path=customXml/itemProps18.xml><?xml version="1.0" encoding="utf-8"?>
<ds:datastoreItem xmlns:ds="http://schemas.openxmlformats.org/officeDocument/2006/customXml" ds:itemID="{FDD7578E-28B4-4210-877A-6A590800767B}">
  <ds:schemaRefs>
    <ds:schemaRef ds:uri="http://schemas.microsoft.com/edu/athena"/>
  </ds:schemaRefs>
</ds:datastoreItem>
</file>

<file path=customXml/itemProps19.xml><?xml version="1.0" encoding="utf-8"?>
<ds:datastoreItem xmlns:ds="http://schemas.openxmlformats.org/officeDocument/2006/customXml" ds:itemID="{CD81EB67-D105-40FF-9533-C7C7C4A86ACB}">
  <ds:schemaRefs>
    <ds:schemaRef ds:uri="http://schemas.microsoft.com/edu/athena"/>
  </ds:schemaRefs>
</ds:datastoreItem>
</file>

<file path=customXml/itemProps2.xml><?xml version="1.0" encoding="utf-8"?>
<ds:datastoreItem xmlns:ds="http://schemas.openxmlformats.org/officeDocument/2006/customXml" ds:itemID="{F037B325-DDD0-4D94-970A-5C713BD1C3F0}">
  <ds:schemaRefs>
    <ds:schemaRef ds:uri="http://schemas.microsoft.com/edu/athena"/>
  </ds:schemaRefs>
</ds:datastoreItem>
</file>

<file path=customXml/itemProps20.xml><?xml version="1.0" encoding="utf-8"?>
<ds:datastoreItem xmlns:ds="http://schemas.openxmlformats.org/officeDocument/2006/customXml" ds:itemID="{0E04EC6C-B104-4BBB-B8C0-97CC0E9919C7}">
  <ds:schemaRefs>
    <ds:schemaRef ds:uri="http://schemas.microsoft.com/edu/athena"/>
  </ds:schemaRefs>
</ds:datastoreItem>
</file>

<file path=customXml/itemProps21.xml><?xml version="1.0" encoding="utf-8"?>
<ds:datastoreItem xmlns:ds="http://schemas.openxmlformats.org/officeDocument/2006/customXml" ds:itemID="{5573709F-EDF8-4F43-A9CC-4CB83B7D7BAA}">
  <ds:schemaRefs>
    <ds:schemaRef ds:uri="http://schemas.microsoft.com/edu/athena"/>
  </ds:schemaRefs>
</ds:datastoreItem>
</file>

<file path=customXml/itemProps22.xml><?xml version="1.0" encoding="utf-8"?>
<ds:datastoreItem xmlns:ds="http://schemas.openxmlformats.org/officeDocument/2006/customXml" ds:itemID="{4E3F7E11-04E2-44C2-8104-F88E5FF8BBD9}">
  <ds:schemaRefs>
    <ds:schemaRef ds:uri="http://schemas.microsoft.com/edu/athena"/>
  </ds:schemaRefs>
</ds:datastoreItem>
</file>

<file path=customXml/itemProps23.xml><?xml version="1.0" encoding="utf-8"?>
<ds:datastoreItem xmlns:ds="http://schemas.openxmlformats.org/officeDocument/2006/customXml" ds:itemID="{90B3E1FC-6D1D-433A-9B1D-C90DB00381AE}">
  <ds:schemaRefs>
    <ds:schemaRef ds:uri="http://schemas.microsoft.com/edu/athena"/>
  </ds:schemaRefs>
</ds:datastoreItem>
</file>

<file path=customXml/itemProps24.xml><?xml version="1.0" encoding="utf-8"?>
<ds:datastoreItem xmlns:ds="http://schemas.openxmlformats.org/officeDocument/2006/customXml" ds:itemID="{CD557D94-71F5-456F-BABC-7AA0852AD7F5}">
  <ds:schemaRefs>
    <ds:schemaRef ds:uri="http://schemas.microsoft.com/edu/athena"/>
  </ds:schemaRefs>
</ds:datastoreItem>
</file>

<file path=customXml/itemProps25.xml><?xml version="1.0" encoding="utf-8"?>
<ds:datastoreItem xmlns:ds="http://schemas.openxmlformats.org/officeDocument/2006/customXml" ds:itemID="{AFF8E952-2372-4A5D-A111-9D220A1D4EFE}">
  <ds:schemaRefs>
    <ds:schemaRef ds:uri="http://schemas.microsoft.com/edu/athena"/>
  </ds:schemaRefs>
</ds:datastoreItem>
</file>

<file path=customXml/itemProps26.xml><?xml version="1.0" encoding="utf-8"?>
<ds:datastoreItem xmlns:ds="http://schemas.openxmlformats.org/officeDocument/2006/customXml" ds:itemID="{EC72396A-5E3D-41C9-A4EA-73FD62E59E31}">
  <ds:schemaRefs>
    <ds:schemaRef ds:uri="http://schemas.microsoft.com/edu/athena"/>
  </ds:schemaRefs>
</ds:datastoreItem>
</file>

<file path=customXml/itemProps27.xml><?xml version="1.0" encoding="utf-8"?>
<ds:datastoreItem xmlns:ds="http://schemas.openxmlformats.org/officeDocument/2006/customXml" ds:itemID="{007A0C52-2017-4376-B186-2778AD045D1F}">
  <ds:schemaRefs>
    <ds:schemaRef ds:uri="http://schemas.microsoft.com/edu/athena"/>
  </ds:schemaRefs>
</ds:datastoreItem>
</file>

<file path=customXml/itemProps28.xml><?xml version="1.0" encoding="utf-8"?>
<ds:datastoreItem xmlns:ds="http://schemas.openxmlformats.org/officeDocument/2006/customXml" ds:itemID="{FB5E2667-3A18-4D45-B4E6-73FE6700D461}">
  <ds:schemaRefs>
    <ds:schemaRef ds:uri="http://schemas.microsoft.com/edu/athena"/>
  </ds:schemaRefs>
</ds:datastoreItem>
</file>

<file path=customXml/itemProps29.xml><?xml version="1.0" encoding="utf-8"?>
<ds:datastoreItem xmlns:ds="http://schemas.openxmlformats.org/officeDocument/2006/customXml" ds:itemID="{FBC357F9-BA60-4D20-9403-39DB3FE41818}">
  <ds:schemaRefs>
    <ds:schemaRef ds:uri="http://schemas.microsoft.com/edu/athena"/>
  </ds:schemaRefs>
</ds:datastoreItem>
</file>

<file path=customXml/itemProps3.xml><?xml version="1.0" encoding="utf-8"?>
<ds:datastoreItem xmlns:ds="http://schemas.openxmlformats.org/officeDocument/2006/customXml" ds:itemID="{0DBB3709-C83F-4A61-AD79-1686B07FB01A}">
  <ds:schemaRefs>
    <ds:schemaRef ds:uri="http://schemas.microsoft.com/edu/athena"/>
  </ds:schemaRefs>
</ds:datastoreItem>
</file>

<file path=customXml/itemProps30.xml><?xml version="1.0" encoding="utf-8"?>
<ds:datastoreItem xmlns:ds="http://schemas.openxmlformats.org/officeDocument/2006/customXml" ds:itemID="{F9A5FA3D-5935-4F9A-AEC5-94332B80ADC4}">
  <ds:schemaRefs>
    <ds:schemaRef ds:uri="http://schemas.microsoft.com/edu/athena"/>
  </ds:schemaRefs>
</ds:datastoreItem>
</file>

<file path=customXml/itemProps31.xml><?xml version="1.0" encoding="utf-8"?>
<ds:datastoreItem xmlns:ds="http://schemas.openxmlformats.org/officeDocument/2006/customXml" ds:itemID="{EAF45BB5-3C78-4EB9-A6CB-B1EC74042CB2}">
  <ds:schemaRefs>
    <ds:schemaRef ds:uri="http://schemas.microsoft.com/edu/athena"/>
  </ds:schemaRefs>
</ds:datastoreItem>
</file>

<file path=customXml/itemProps32.xml><?xml version="1.0" encoding="utf-8"?>
<ds:datastoreItem xmlns:ds="http://schemas.openxmlformats.org/officeDocument/2006/customXml" ds:itemID="{58883F10-FB5B-4192-8BB6-2F9129BDDAB5}">
  <ds:schemaRefs>
    <ds:schemaRef ds:uri="http://schemas.microsoft.com/edu/athena"/>
  </ds:schemaRefs>
</ds:datastoreItem>
</file>

<file path=customXml/itemProps33.xml><?xml version="1.0" encoding="utf-8"?>
<ds:datastoreItem xmlns:ds="http://schemas.openxmlformats.org/officeDocument/2006/customXml" ds:itemID="{FFA53889-98E9-45AC-9818-69EAE309E8A6}">
  <ds:schemaRefs>
    <ds:schemaRef ds:uri="http://schemas.microsoft.com/edu/athena"/>
  </ds:schemaRefs>
</ds:datastoreItem>
</file>

<file path=customXml/itemProps34.xml><?xml version="1.0" encoding="utf-8"?>
<ds:datastoreItem xmlns:ds="http://schemas.openxmlformats.org/officeDocument/2006/customXml" ds:itemID="{4DF31E64-2B8E-4E33-AA3B-AECE22AAAE40}">
  <ds:schemaRefs>
    <ds:schemaRef ds:uri="http://schemas.microsoft.com/edu/athena"/>
  </ds:schemaRefs>
</ds:datastoreItem>
</file>

<file path=customXml/itemProps35.xml><?xml version="1.0" encoding="utf-8"?>
<ds:datastoreItem xmlns:ds="http://schemas.openxmlformats.org/officeDocument/2006/customXml" ds:itemID="{DD499489-02D8-44C0-AC47-C7C6E3749F65}">
  <ds:schemaRefs>
    <ds:schemaRef ds:uri="http://schemas.microsoft.com/edu/athena"/>
  </ds:schemaRefs>
</ds:datastoreItem>
</file>

<file path=customXml/itemProps36.xml><?xml version="1.0" encoding="utf-8"?>
<ds:datastoreItem xmlns:ds="http://schemas.openxmlformats.org/officeDocument/2006/customXml" ds:itemID="{95D9C6A7-9585-430C-A5B9-662DC6B7A94C}">
  <ds:schemaRefs>
    <ds:schemaRef ds:uri="http://schemas.microsoft.com/edu/athena"/>
  </ds:schemaRefs>
</ds:datastoreItem>
</file>

<file path=customXml/itemProps37.xml><?xml version="1.0" encoding="utf-8"?>
<ds:datastoreItem xmlns:ds="http://schemas.openxmlformats.org/officeDocument/2006/customXml" ds:itemID="{14F994A7-512B-403E-9070-27DE23B2B513}">
  <ds:schemaRefs>
    <ds:schemaRef ds:uri="http://schemas.microsoft.com/edu/athena"/>
  </ds:schemaRefs>
</ds:datastoreItem>
</file>

<file path=customXml/itemProps38.xml><?xml version="1.0" encoding="utf-8"?>
<ds:datastoreItem xmlns:ds="http://schemas.openxmlformats.org/officeDocument/2006/customXml" ds:itemID="{07884F17-F04B-41D8-B63E-E62124BC406B}">
  <ds:schemaRefs>
    <ds:schemaRef ds:uri="http://schemas.microsoft.com/edu/athena"/>
  </ds:schemaRefs>
</ds:datastoreItem>
</file>

<file path=customXml/itemProps39.xml><?xml version="1.0" encoding="utf-8"?>
<ds:datastoreItem xmlns:ds="http://schemas.openxmlformats.org/officeDocument/2006/customXml" ds:itemID="{D26BA6C3-8484-4995-AEC4-60F88FE0E347}">
  <ds:schemaRefs>
    <ds:schemaRef ds:uri="http://schemas.microsoft.com/edu/athena"/>
  </ds:schemaRefs>
</ds:datastoreItem>
</file>

<file path=customXml/itemProps4.xml><?xml version="1.0" encoding="utf-8"?>
<ds:datastoreItem xmlns:ds="http://schemas.openxmlformats.org/officeDocument/2006/customXml" ds:itemID="{50968E66-65A6-493E-8A0C-97177074225B}">
  <ds:schemaRefs>
    <ds:schemaRef ds:uri="http://schemas.microsoft.com/edu/athena"/>
  </ds:schemaRefs>
</ds:datastoreItem>
</file>

<file path=customXml/itemProps40.xml><?xml version="1.0" encoding="utf-8"?>
<ds:datastoreItem xmlns:ds="http://schemas.openxmlformats.org/officeDocument/2006/customXml" ds:itemID="{8F7CAAD8-A867-4105-85D0-C55E60DD6B6E}">
  <ds:schemaRefs>
    <ds:schemaRef ds:uri="http://schemas.microsoft.com/edu/athena"/>
  </ds:schemaRefs>
</ds:datastoreItem>
</file>

<file path=customXml/itemProps41.xml><?xml version="1.0" encoding="utf-8"?>
<ds:datastoreItem xmlns:ds="http://schemas.openxmlformats.org/officeDocument/2006/customXml" ds:itemID="{99263B11-AFF0-44C5-87DA-A5938CD0C510}">
  <ds:schemaRefs>
    <ds:schemaRef ds:uri="http://schemas.microsoft.com/edu/athena"/>
  </ds:schemaRefs>
</ds:datastoreItem>
</file>

<file path=customXml/itemProps42.xml><?xml version="1.0" encoding="utf-8"?>
<ds:datastoreItem xmlns:ds="http://schemas.openxmlformats.org/officeDocument/2006/customXml" ds:itemID="{50D944A0-0EDE-489E-A1E0-DE18E2CE3F05}">
  <ds:schemaRefs>
    <ds:schemaRef ds:uri="http://schemas.microsoft.com/edu/athena"/>
  </ds:schemaRefs>
</ds:datastoreItem>
</file>

<file path=customXml/itemProps43.xml><?xml version="1.0" encoding="utf-8"?>
<ds:datastoreItem xmlns:ds="http://schemas.openxmlformats.org/officeDocument/2006/customXml" ds:itemID="{70482ADA-B05B-4216-A19A-CDF557C3B5DF}">
  <ds:schemaRefs>
    <ds:schemaRef ds:uri="http://schemas.microsoft.com/edu/athena"/>
  </ds:schemaRefs>
</ds:datastoreItem>
</file>

<file path=customXml/itemProps44.xml><?xml version="1.0" encoding="utf-8"?>
<ds:datastoreItem xmlns:ds="http://schemas.openxmlformats.org/officeDocument/2006/customXml" ds:itemID="{BAFF1221-0CDF-40BD-A038-AFFF0566D807}">
  <ds:schemaRefs>
    <ds:schemaRef ds:uri="http://schemas.microsoft.com/edu/athena"/>
  </ds:schemaRefs>
</ds:datastoreItem>
</file>

<file path=customXml/itemProps45.xml><?xml version="1.0" encoding="utf-8"?>
<ds:datastoreItem xmlns:ds="http://schemas.openxmlformats.org/officeDocument/2006/customXml" ds:itemID="{529A070F-59EC-4CCA-BF29-F176D6B19961}">
  <ds:schemaRefs>
    <ds:schemaRef ds:uri="http://schemas.microsoft.com/edu/athena"/>
  </ds:schemaRefs>
</ds:datastoreItem>
</file>

<file path=customXml/itemProps46.xml><?xml version="1.0" encoding="utf-8"?>
<ds:datastoreItem xmlns:ds="http://schemas.openxmlformats.org/officeDocument/2006/customXml" ds:itemID="{BF3F08FE-D1AE-4BBD-8887-326C8A22F690}">
  <ds:schemaRefs>
    <ds:schemaRef ds:uri="http://schemas.microsoft.com/edu/athena"/>
  </ds:schemaRefs>
</ds:datastoreItem>
</file>

<file path=customXml/itemProps47.xml><?xml version="1.0" encoding="utf-8"?>
<ds:datastoreItem xmlns:ds="http://schemas.openxmlformats.org/officeDocument/2006/customXml" ds:itemID="{B31A3320-92A8-468F-8015-C8D01DDB39ED}">
  <ds:schemaRefs>
    <ds:schemaRef ds:uri="http://schemas.microsoft.com/edu/athena"/>
  </ds:schemaRefs>
</ds:datastoreItem>
</file>

<file path=customXml/itemProps48.xml><?xml version="1.0" encoding="utf-8"?>
<ds:datastoreItem xmlns:ds="http://schemas.openxmlformats.org/officeDocument/2006/customXml" ds:itemID="{1DE600DC-6A3A-46E9-A90D-E7F8A546BF2B}">
  <ds:schemaRefs>
    <ds:schemaRef ds:uri="http://schemas.microsoft.com/edu/athena"/>
  </ds:schemaRefs>
</ds:datastoreItem>
</file>

<file path=customXml/itemProps49.xml><?xml version="1.0" encoding="utf-8"?>
<ds:datastoreItem xmlns:ds="http://schemas.openxmlformats.org/officeDocument/2006/customXml" ds:itemID="{7DDB2DED-AEF7-4877-95E7-47CB76C8F5A3}">
  <ds:schemaRefs>
    <ds:schemaRef ds:uri="http://schemas.microsoft.com/edu/athena"/>
  </ds:schemaRefs>
</ds:datastoreItem>
</file>

<file path=customXml/itemProps5.xml><?xml version="1.0" encoding="utf-8"?>
<ds:datastoreItem xmlns:ds="http://schemas.openxmlformats.org/officeDocument/2006/customXml" ds:itemID="{EC98B22D-F446-47A2-AD57-C837B06A0F9B}">
  <ds:schemaRefs>
    <ds:schemaRef ds:uri="http://schemas.microsoft.com/edu/athena"/>
  </ds:schemaRefs>
</ds:datastoreItem>
</file>

<file path=customXml/itemProps50.xml><?xml version="1.0" encoding="utf-8"?>
<ds:datastoreItem xmlns:ds="http://schemas.openxmlformats.org/officeDocument/2006/customXml" ds:itemID="{06243639-7ED1-4A94-A0D2-12D12C8719EE}">
  <ds:schemaRefs>
    <ds:schemaRef ds:uri="http://schemas.microsoft.com/edu/athena"/>
  </ds:schemaRefs>
</ds:datastoreItem>
</file>

<file path=customXml/itemProps51.xml><?xml version="1.0" encoding="utf-8"?>
<ds:datastoreItem xmlns:ds="http://schemas.openxmlformats.org/officeDocument/2006/customXml" ds:itemID="{BBB3C60F-0EDB-4A0A-83B5-C3275802D2F7}">
  <ds:schemaRefs>
    <ds:schemaRef ds:uri="http://schemas.microsoft.com/edu/athena"/>
  </ds:schemaRefs>
</ds:datastoreItem>
</file>

<file path=customXml/itemProps52.xml><?xml version="1.0" encoding="utf-8"?>
<ds:datastoreItem xmlns:ds="http://schemas.openxmlformats.org/officeDocument/2006/customXml" ds:itemID="{3403C279-D429-4ECB-80AF-2E049806224B}">
  <ds:schemaRefs>
    <ds:schemaRef ds:uri="http://schemas.microsoft.com/edu/athena"/>
  </ds:schemaRefs>
</ds:datastoreItem>
</file>

<file path=customXml/itemProps53.xml><?xml version="1.0" encoding="utf-8"?>
<ds:datastoreItem xmlns:ds="http://schemas.openxmlformats.org/officeDocument/2006/customXml" ds:itemID="{292D139A-2F59-414D-9811-ADD5DABBA892}">
  <ds:schemaRefs>
    <ds:schemaRef ds:uri="http://schemas.microsoft.com/edu/athena"/>
  </ds:schemaRefs>
</ds:datastoreItem>
</file>

<file path=customXml/itemProps54.xml><?xml version="1.0" encoding="utf-8"?>
<ds:datastoreItem xmlns:ds="http://schemas.openxmlformats.org/officeDocument/2006/customXml" ds:itemID="{CFD90E72-6403-4C88-BE81-0C60031B160F}">
  <ds:schemaRefs>
    <ds:schemaRef ds:uri="http://schemas.microsoft.com/edu/athena"/>
  </ds:schemaRefs>
</ds:datastoreItem>
</file>

<file path=customXml/itemProps55.xml><?xml version="1.0" encoding="utf-8"?>
<ds:datastoreItem xmlns:ds="http://schemas.openxmlformats.org/officeDocument/2006/customXml" ds:itemID="{F56C6D6D-0643-48AA-8C32-E1676A8B8262}">
  <ds:schemaRefs>
    <ds:schemaRef ds:uri="http://schemas.microsoft.com/edu/athena"/>
  </ds:schemaRefs>
</ds:datastoreItem>
</file>

<file path=customXml/itemProps56.xml><?xml version="1.0" encoding="utf-8"?>
<ds:datastoreItem xmlns:ds="http://schemas.openxmlformats.org/officeDocument/2006/customXml" ds:itemID="{0922EDD2-14A6-48B7-8021-8DB713DFAB7F}">
  <ds:schemaRefs>
    <ds:schemaRef ds:uri="http://schemas.microsoft.com/edu/athena"/>
  </ds:schemaRefs>
</ds:datastoreItem>
</file>

<file path=customXml/itemProps57.xml><?xml version="1.0" encoding="utf-8"?>
<ds:datastoreItem xmlns:ds="http://schemas.openxmlformats.org/officeDocument/2006/customXml" ds:itemID="{BDC7E0CC-666A-4C66-A650-881F0A7BD8F1}">
  <ds:schemaRefs>
    <ds:schemaRef ds:uri="http://schemas.microsoft.com/edu/athena"/>
  </ds:schemaRefs>
</ds:datastoreItem>
</file>

<file path=customXml/itemProps58.xml><?xml version="1.0" encoding="utf-8"?>
<ds:datastoreItem xmlns:ds="http://schemas.openxmlformats.org/officeDocument/2006/customXml" ds:itemID="{30DA0276-F446-42B1-934F-5F421FDB2B1A}">
  <ds:schemaRefs>
    <ds:schemaRef ds:uri="http://schemas.microsoft.com/edu/athena"/>
  </ds:schemaRefs>
</ds:datastoreItem>
</file>

<file path=customXml/itemProps59.xml><?xml version="1.0" encoding="utf-8"?>
<ds:datastoreItem xmlns:ds="http://schemas.openxmlformats.org/officeDocument/2006/customXml" ds:itemID="{8B8850F9-7FD4-47C5-96CB-EC2A5E63056C}">
  <ds:schemaRefs>
    <ds:schemaRef ds:uri="http://schemas.microsoft.com/edu/athena"/>
  </ds:schemaRefs>
</ds:datastoreItem>
</file>

<file path=customXml/itemProps6.xml><?xml version="1.0" encoding="utf-8"?>
<ds:datastoreItem xmlns:ds="http://schemas.openxmlformats.org/officeDocument/2006/customXml" ds:itemID="{DACC71DB-2915-4880-A8F2-C68530E5C707}">
  <ds:schemaRefs>
    <ds:schemaRef ds:uri="http://schemas.microsoft.com/edu/athena"/>
  </ds:schemaRefs>
</ds:datastoreItem>
</file>

<file path=customXml/itemProps60.xml><?xml version="1.0" encoding="utf-8"?>
<ds:datastoreItem xmlns:ds="http://schemas.openxmlformats.org/officeDocument/2006/customXml" ds:itemID="{BFA2BB7C-06DE-4E1C-9B1C-F7AB1ADCC4D0}">
  <ds:schemaRefs>
    <ds:schemaRef ds:uri="http://schemas.microsoft.com/edu/athena"/>
  </ds:schemaRefs>
</ds:datastoreItem>
</file>

<file path=customXml/itemProps61.xml><?xml version="1.0" encoding="utf-8"?>
<ds:datastoreItem xmlns:ds="http://schemas.openxmlformats.org/officeDocument/2006/customXml" ds:itemID="{99812C68-B91A-4877-99FA-184835EDB51F}">
  <ds:schemaRefs>
    <ds:schemaRef ds:uri="http://schemas.microsoft.com/edu/athena"/>
  </ds:schemaRefs>
</ds:datastoreItem>
</file>

<file path=customXml/itemProps62.xml><?xml version="1.0" encoding="utf-8"?>
<ds:datastoreItem xmlns:ds="http://schemas.openxmlformats.org/officeDocument/2006/customXml" ds:itemID="{06C58A4F-74B0-49D0-AA2C-746153971C8F}">
  <ds:schemaRefs>
    <ds:schemaRef ds:uri="http://schemas.microsoft.com/edu/athena"/>
  </ds:schemaRefs>
</ds:datastoreItem>
</file>

<file path=customXml/itemProps63.xml><?xml version="1.0" encoding="utf-8"?>
<ds:datastoreItem xmlns:ds="http://schemas.openxmlformats.org/officeDocument/2006/customXml" ds:itemID="{3AD918ED-092B-442B-8CB3-FA30B82E1C81}">
  <ds:schemaRefs>
    <ds:schemaRef ds:uri="http://schemas.microsoft.com/edu/athena"/>
  </ds:schemaRefs>
</ds:datastoreItem>
</file>

<file path=customXml/itemProps64.xml><?xml version="1.0" encoding="utf-8"?>
<ds:datastoreItem xmlns:ds="http://schemas.openxmlformats.org/officeDocument/2006/customXml" ds:itemID="{62B654B7-F618-45C3-871D-1D34D03EB505}">
  <ds:schemaRefs>
    <ds:schemaRef ds:uri="http://schemas.microsoft.com/edu/athena"/>
  </ds:schemaRefs>
</ds:datastoreItem>
</file>

<file path=customXml/itemProps65.xml><?xml version="1.0" encoding="utf-8"?>
<ds:datastoreItem xmlns:ds="http://schemas.openxmlformats.org/officeDocument/2006/customXml" ds:itemID="{31126BBD-F06E-4D0D-99DA-6D564282A576}">
  <ds:schemaRefs>
    <ds:schemaRef ds:uri="http://schemas.microsoft.com/edu/athena"/>
  </ds:schemaRefs>
</ds:datastoreItem>
</file>

<file path=customXml/itemProps7.xml><?xml version="1.0" encoding="utf-8"?>
<ds:datastoreItem xmlns:ds="http://schemas.openxmlformats.org/officeDocument/2006/customXml" ds:itemID="{5D3CE486-DB09-4C0F-86DF-3B688C130AF2}">
  <ds:schemaRefs>
    <ds:schemaRef ds:uri="http://schemas.microsoft.com/edu/athena"/>
  </ds:schemaRefs>
</ds:datastoreItem>
</file>

<file path=customXml/itemProps8.xml><?xml version="1.0" encoding="utf-8"?>
<ds:datastoreItem xmlns:ds="http://schemas.openxmlformats.org/officeDocument/2006/customXml" ds:itemID="{1CA63F50-3F2C-4295-81F9-3D3CB4D2F53E}">
  <ds:schemaRefs>
    <ds:schemaRef ds:uri="http://schemas.microsoft.com/edu/athena"/>
  </ds:schemaRefs>
</ds:datastoreItem>
</file>

<file path=customXml/itemProps9.xml><?xml version="1.0" encoding="utf-8"?>
<ds:datastoreItem xmlns:ds="http://schemas.openxmlformats.org/officeDocument/2006/customXml" ds:itemID="{F1D180C4-D28D-4077-BF4C-1175490F63D8}">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34604</TotalTime>
  <Words>2252</Words>
  <Application>Microsoft Office PowerPoint</Application>
  <PresentationFormat>On-screen Show (4:3)</PresentationFormat>
  <Paragraphs>240</Paragraphs>
  <Slides>26</Slides>
  <Notes>3</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26</vt:i4>
      </vt:variant>
    </vt:vector>
  </HeadingPairs>
  <TitlesOfParts>
    <vt:vector size="40"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XX: Layer 15A </vt:lpstr>
      <vt:lpstr>Functionality of 21 HPC-ABDS Layers</vt:lpstr>
      <vt:lpstr>Cloudera Kite SDK</vt:lpstr>
      <vt:lpstr>Apache Hive (Stinger)</vt:lpstr>
      <vt:lpstr>Apache HCatalog</vt:lpstr>
      <vt:lpstr>Apache Tajo</vt:lpstr>
      <vt:lpstr>Berkeley Shark</vt:lpstr>
      <vt:lpstr>Apache Phoenix</vt:lpstr>
      <vt:lpstr>Cloudera Impala</vt:lpstr>
      <vt:lpstr>Apache MRQL</vt:lpstr>
      <vt:lpstr>SAP HANA</vt:lpstr>
      <vt:lpstr>HadoopDB I</vt:lpstr>
      <vt:lpstr>HadoopDB II</vt:lpstr>
      <vt:lpstr>Microsoft SQL Server  PolyBase</vt:lpstr>
      <vt:lpstr>Pivotal HD/HAWQ</vt:lpstr>
      <vt:lpstr>Facebook Presto (Open Source)</vt:lpstr>
      <vt:lpstr>Google BigQuery, Amazon Redshift</vt:lpstr>
      <vt:lpstr>Apache Drill</vt:lpstr>
      <vt:lpstr>Now we cover a comparison of systems and some commercial offerings</vt:lpstr>
      <vt:lpstr>Hive, Impala, Shark, Drill I</vt:lpstr>
      <vt:lpstr>Hive, Impala, Shark, Drill II</vt:lpstr>
      <vt:lpstr>Apache Pig</vt:lpstr>
      <vt:lpstr>Google Sawzall</vt:lpstr>
      <vt:lpstr>Twitter Summingbird</vt:lpstr>
      <vt:lpstr>Google Cloud DataFlow</vt:lpstr>
      <vt:lpstr>Final Comments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694</cp:revision>
  <dcterms:created xsi:type="dcterms:W3CDTF">2014-02-25T01:32:12Z</dcterms:created>
  <dcterms:modified xsi:type="dcterms:W3CDTF">2015-04-08T17:22:58Z</dcterms:modified>
</cp:coreProperties>
</file>