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1"/>
    <p:sldMasterId id="2147483673" r:id="rId32"/>
    <p:sldMasterId id="2147483681" r:id="rId33"/>
    <p:sldMasterId id="2147483689" r:id="rId34"/>
    <p:sldMasterId id="2147483697" r:id="rId35"/>
    <p:sldMasterId id="2147483705" r:id="rId36"/>
    <p:sldMasterId id="2147483713" r:id="rId37"/>
    <p:sldMasterId id="2147483735" r:id="rId38"/>
  </p:sldMasterIdLst>
  <p:notesMasterIdLst>
    <p:notesMasterId r:id="rId52"/>
  </p:notesMasterIdLst>
  <p:sldIdLst>
    <p:sldId id="522" r:id="rId39"/>
    <p:sldId id="766" r:id="rId40"/>
    <p:sldId id="761" r:id="rId41"/>
    <p:sldId id="741" r:id="rId42"/>
    <p:sldId id="742" r:id="rId43"/>
    <p:sldId id="743" r:id="rId44"/>
    <p:sldId id="744" r:id="rId45"/>
    <p:sldId id="748" r:id="rId46"/>
    <p:sldId id="745" r:id="rId47"/>
    <p:sldId id="749" r:id="rId48"/>
    <p:sldId id="751" r:id="rId49"/>
    <p:sldId id="746" r:id="rId50"/>
    <p:sldId id="747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un Kamburugamu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6" autoAdjust="0"/>
    <p:restoredTop sz="96086" autoAdjust="0"/>
  </p:normalViewPr>
  <p:slideViewPr>
    <p:cSldViewPr snapToGrid="0" snapToObjects="1">
      <p:cViewPr varScale="1">
        <p:scale>
          <a:sx n="103" d="100"/>
          <a:sy n="103" d="100"/>
        </p:scale>
        <p:origin x="3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3.xml"/><Relationship Id="rId38" Type="http://schemas.openxmlformats.org/officeDocument/2006/relationships/slideMaster" Target="slideMasters/slideMaster8.xml"/><Relationship Id="rId46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3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2.xml"/><Relationship Id="rId37" Type="http://schemas.openxmlformats.org/officeDocument/2006/relationships/slideMaster" Target="slideMasters/slideMaster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6.xml"/><Relationship Id="rId49" Type="http://schemas.openxmlformats.org/officeDocument/2006/relationships/slide" Target="slides/slide11.xml"/><Relationship Id="rId57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1.xml"/><Relationship Id="rId44" Type="http://schemas.openxmlformats.org/officeDocument/2006/relationships/slide" Target="slides/slide6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0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Microsoft_Az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n.pivotal.io/" TargetMode="External"/><Relationship Id="rId2" Type="http://schemas.openxmlformats.org/officeDocument/2006/relationships/hyperlink" Target="http://cloudfoundr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nsole.ng.bluemix.ne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inefold" TargetMode="External"/><Relationship Id="rId2" Type="http://schemas.openxmlformats.org/officeDocument/2006/relationships/hyperlink" Target="https://ninefol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" TargetMode="External"/><Relationship Id="rId2" Type="http://schemas.openxmlformats.org/officeDocument/2006/relationships/hyperlink" Target="https://cloud.google.com/appeng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trustradius.com/reviews/google-app-engine-2014-06-07-13-26-17" TargetMode="External"/><Relationship Id="rId4" Type="http://schemas.openxmlformats.org/officeDocument/2006/relationships/hyperlink" Target="http://en.wikipedia.org/wiki/Google_App_Engin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ppScale" TargetMode="External"/><Relationship Id="rId2" Type="http://schemas.openxmlformats.org/officeDocument/2006/relationships/hyperlink" Target="http://www.appsca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enShift" TargetMode="External"/><Relationship Id="rId2" Type="http://schemas.openxmlformats.org/officeDocument/2006/relationships/hyperlink" Target="https://www.openshif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heroku.com/" TargetMode="External"/><Relationship Id="rId2" Type="http://schemas.openxmlformats.org/officeDocument/2006/relationships/hyperlink" Target="https://www.heroku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en.wikipedia.org/wiki/Herok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WS_Elastic_Beanstalk" TargetMode="External"/><Relationship Id="rId2" Type="http://schemas.openxmlformats.org/officeDocument/2006/relationships/hyperlink" Target="http://aws.amazon.com/elasticbeanstal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4190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Projects</a:t>
            </a:r>
            <a:br>
              <a:rPr lang="en-US" b="1" dirty="0" smtClean="0"/>
            </a:br>
            <a:r>
              <a:rPr lang="en-US" sz="4000" b="1" dirty="0" smtClean="0"/>
              <a:t>ABDS in </a:t>
            </a:r>
            <a:r>
              <a:rPr lang="en-US" sz="4000" b="1" smtClean="0"/>
              <a:t>Summary XXI: </a:t>
            </a:r>
            <a:r>
              <a:rPr lang="en-US" sz="4000" b="1" dirty="0" smtClean="0"/>
              <a:t>Layer 15B Part 1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3993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Curriculum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1 2015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77" y="2509654"/>
            <a:ext cx="3365726" cy="33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8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108" y="-5917"/>
            <a:ext cx="2853887" cy="888419"/>
          </a:xfrm>
        </p:spPr>
        <p:txBody>
          <a:bodyPr/>
          <a:lstStyle/>
          <a:p>
            <a:r>
              <a:rPr lang="en-US" dirty="0"/>
              <a:t>Azure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2502"/>
            <a:ext cx="9058940" cy="5588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Microsoft Azure has both </a:t>
            </a:r>
            <a:r>
              <a:rPr lang="en-US" sz="2400" dirty="0" err="1" smtClean="0"/>
              <a:t>IaaS</a:t>
            </a:r>
            <a:r>
              <a:rPr lang="en-US" sz="2400" dirty="0" smtClean="0"/>
              <a:t> (equivalent to </a:t>
            </a:r>
            <a:br>
              <a:rPr lang="en-US" sz="2400" dirty="0" smtClean="0"/>
            </a:br>
            <a:r>
              <a:rPr lang="en-US" sz="2400" dirty="0" smtClean="0"/>
              <a:t>AWS EC2 etc.) and a </a:t>
            </a:r>
            <a:r>
              <a:rPr lang="en-US" sz="2400" dirty="0" err="1" smtClean="0"/>
              <a:t>PaaS</a:t>
            </a:r>
            <a:r>
              <a:rPr lang="en-US" sz="2400" dirty="0" smtClean="0"/>
              <a:t> which was their </a:t>
            </a:r>
            <a:br>
              <a:rPr lang="en-US" sz="2400" dirty="0" smtClean="0"/>
            </a:br>
            <a:r>
              <a:rPr lang="en-US" sz="2400" dirty="0" smtClean="0"/>
              <a:t>original 2010 offering. The </a:t>
            </a:r>
            <a:r>
              <a:rPr lang="en-US" sz="2400" dirty="0" err="1" smtClean="0"/>
              <a:t>PaaS</a:t>
            </a:r>
            <a:r>
              <a:rPr lang="en-US" sz="2400" dirty="0" smtClean="0"/>
              <a:t> is still very </a:t>
            </a:r>
            <a:br>
              <a:rPr lang="en-US" sz="2400" dirty="0" smtClean="0"/>
            </a:br>
            <a:r>
              <a:rPr lang="en-US" sz="2400" dirty="0" smtClean="0"/>
              <a:t>powerful but now matched by others – especially Amazon</a:t>
            </a:r>
          </a:p>
          <a:p>
            <a:pPr lvl="1"/>
            <a:r>
              <a:rPr lang="en-US" sz="2000" dirty="0" smtClean="0"/>
              <a:t>Azure’s original platform was .NET based and that handicaps it as most technologies are produced in Linux (Java) versions</a:t>
            </a:r>
          </a:p>
          <a:p>
            <a:pPr lvl="1"/>
            <a:r>
              <a:rPr lang="en-US" sz="2000" dirty="0" err="1" smtClean="0"/>
              <a:t>IaaS</a:t>
            </a:r>
            <a:r>
              <a:rPr lang="en-US" sz="2000" dirty="0" smtClean="0"/>
              <a:t> offers Linux or Windows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en.wikipedia.org/wiki/Microsoft_Azure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Technologies in </a:t>
            </a:r>
            <a:r>
              <a:rPr lang="en-US" sz="2400" dirty="0" err="1" smtClean="0"/>
              <a:t>PaaS</a:t>
            </a:r>
            <a:r>
              <a:rPr lang="en-US" sz="2400" dirty="0" smtClean="0"/>
              <a:t> include </a:t>
            </a:r>
            <a:br>
              <a:rPr lang="en-US" sz="2400" dirty="0" smtClean="0"/>
            </a:br>
            <a:r>
              <a:rPr lang="en-US" sz="2400" dirty="0" smtClean="0"/>
              <a:t>Object and Blob storage, </a:t>
            </a:r>
            <a:br>
              <a:rPr lang="en-US" sz="2400" dirty="0" smtClean="0"/>
            </a:br>
            <a:r>
              <a:rPr lang="en-US" sz="2400" dirty="0" smtClean="0"/>
              <a:t>Tables, Queues, Databases, </a:t>
            </a:r>
            <a:br>
              <a:rPr lang="en-US" sz="2400" dirty="0" smtClean="0"/>
            </a:br>
            <a:r>
              <a:rPr lang="en-US" sz="2400" dirty="0" smtClean="0"/>
              <a:t>Hadoop (</a:t>
            </a:r>
            <a:r>
              <a:rPr lang="en-US" sz="2400" dirty="0" err="1" smtClean="0"/>
              <a:t>HDInsight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8434" name="Picture 2" descr="Microsoft Azure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0384"/>
            <a:ext cx="2638562" cy="3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blogs.msdn.com/cfs-filesystemfile.ashx/__key/communityserver-blogs-components-weblogfiles/00-00-00-46-78-metablogapi/6064.image_5F00_7717881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62" y="3953080"/>
            <a:ext cx="4785238" cy="29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0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5092995" cy="888419"/>
          </a:xfrm>
        </p:spPr>
        <p:txBody>
          <a:bodyPr/>
          <a:lstStyle/>
          <a:p>
            <a:r>
              <a:rPr lang="en-US" dirty="0"/>
              <a:t>Cloud </a:t>
            </a:r>
            <a:r>
              <a:rPr lang="en-US" dirty="0" smtClean="0"/>
              <a:t>Foundry Pivotal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4932"/>
            <a:ext cx="9058940" cy="6163067"/>
          </a:xfrm>
        </p:spPr>
        <p:txBody>
          <a:bodyPr>
            <a:normAutofit/>
          </a:bodyPr>
          <a:lstStyle/>
          <a:p>
            <a:r>
              <a:rPr lang="en-US" sz="2400" dirty="0"/>
              <a:t>Cloud </a:t>
            </a:r>
            <a:r>
              <a:rPr lang="en-US" sz="2400" dirty="0" smtClean="0"/>
              <a:t>Foundry, used by </a:t>
            </a:r>
            <a:r>
              <a:rPr lang="en-US" sz="2400" dirty="0"/>
              <a:t>IBM </a:t>
            </a:r>
            <a:r>
              <a:rPr lang="en-US" sz="2400" dirty="0" err="1" smtClean="0"/>
              <a:t>Bluemix</a:t>
            </a:r>
            <a:r>
              <a:rPr lang="en-US" sz="2400" dirty="0" smtClean="0"/>
              <a:t>, comes 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three </a:t>
            </a:r>
            <a:r>
              <a:rPr lang="en-US" sz="2400" dirty="0" smtClean="0"/>
              <a:t>flavors</a:t>
            </a:r>
            <a:endParaRPr lang="en-US" sz="2400" dirty="0"/>
          </a:p>
          <a:p>
            <a:r>
              <a:rPr lang="en-US" sz="2400" dirty="0"/>
              <a:t>Cloud Foundry Open Source Software (OSS)</a:t>
            </a:r>
          </a:p>
          <a:p>
            <a:pPr lvl="1"/>
            <a:r>
              <a:rPr lang="en-US" sz="2000" dirty="0"/>
              <a:t>Available to anyone - see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cloudfoundry.org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400" dirty="0" smtClean="0"/>
              <a:t>Pivotal </a:t>
            </a:r>
            <a:r>
              <a:rPr lang="en-US" sz="2400" dirty="0"/>
              <a:t>Cloud Foundry (Pivotal </a:t>
            </a:r>
            <a:r>
              <a:rPr lang="en-US" sz="2400" dirty="0" smtClean="0"/>
              <a:t>CF) which is a </a:t>
            </a:r>
            <a:r>
              <a:rPr lang="en-US" sz="2400" dirty="0"/>
              <a:t>commercial product available from Pivotal. It provides extra tools for installation and administration not included in the OSS product.</a:t>
            </a:r>
          </a:p>
          <a:p>
            <a:r>
              <a:rPr lang="en-US" sz="2400" dirty="0"/>
              <a:t>Pivotal Web Services PWS </a:t>
            </a:r>
            <a:r>
              <a:rPr lang="en-US" sz="2400" dirty="0">
                <a:hlinkClick r:id="rId3"/>
              </a:rPr>
              <a:t>http://run.pivotal.io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, which is an </a:t>
            </a:r>
            <a:r>
              <a:rPr lang="en-US" sz="2400" dirty="0"/>
              <a:t>instance of Pivotal Cloud Foundry hosted on Amazon Web Services (AWS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following services are available to Pivotal CF and on PWS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dirty="0"/>
              <a:t>Data Storage: MySQL, PostgreSQL, </a:t>
            </a:r>
            <a:r>
              <a:rPr lang="en-US" sz="2000" dirty="0" err="1"/>
              <a:t>MongoDB</a:t>
            </a:r>
            <a:r>
              <a:rPr lang="en-US" sz="2000" dirty="0"/>
              <a:t>, </a:t>
            </a:r>
            <a:r>
              <a:rPr lang="en-US" sz="2000" dirty="0" err="1"/>
              <a:t>Redis</a:t>
            </a:r>
            <a:r>
              <a:rPr lang="en-US" sz="2000" dirty="0"/>
              <a:t>, </a:t>
            </a:r>
            <a:r>
              <a:rPr lang="en-US" sz="2000" dirty="0" err="1"/>
              <a:t>Riak</a:t>
            </a:r>
            <a:r>
              <a:rPr lang="en-US" sz="2000" dirty="0"/>
              <a:t>, </a:t>
            </a:r>
            <a:r>
              <a:rPr lang="en-US" sz="2000" dirty="0" err="1"/>
              <a:t>DataStax</a:t>
            </a:r>
            <a:r>
              <a:rPr lang="en-US" sz="2000" dirty="0"/>
              <a:t> (Cassandra), Neo4J, Pivotal HD (Hadoop)</a:t>
            </a:r>
          </a:p>
          <a:p>
            <a:pPr lvl="1"/>
            <a:r>
              <a:rPr lang="en-US" sz="2000" dirty="0"/>
              <a:t>Messaging: Pivotal </a:t>
            </a:r>
            <a:r>
              <a:rPr lang="en-US" sz="2000" dirty="0" err="1"/>
              <a:t>RabbitMQ</a:t>
            </a:r>
            <a:endParaRPr lang="en-US" sz="2000" dirty="0"/>
          </a:p>
        </p:txBody>
      </p:sp>
      <p:pic>
        <p:nvPicPr>
          <p:cNvPr id="11266" name="Picture 2" descr="http://www.cloudfoundry.org/images/logo_or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68" y="5195937"/>
            <a:ext cx="2390532" cy="15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9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5092995" cy="888419"/>
          </a:xfrm>
        </p:spPr>
        <p:txBody>
          <a:bodyPr/>
          <a:lstStyle/>
          <a:p>
            <a:r>
              <a:rPr lang="en-US" dirty="0"/>
              <a:t>IBM </a:t>
            </a:r>
            <a:r>
              <a:rPr lang="en-US" dirty="0" err="1"/>
              <a:t>BlueMix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0102"/>
            <a:ext cx="9058940" cy="604583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IBM </a:t>
            </a:r>
            <a:r>
              <a:rPr lang="en-US" sz="2400" dirty="0" err="1"/>
              <a:t>Bluemix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https://console.ng.bluemix.net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is </a:t>
            </a:r>
            <a:r>
              <a:rPr lang="en-US" sz="2400" dirty="0"/>
              <a:t>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cloud </a:t>
            </a:r>
            <a:r>
              <a:rPr lang="en-US" sz="2400" dirty="0"/>
              <a:t>platform as a service </a:t>
            </a:r>
            <a:r>
              <a:rPr lang="en-US" sz="2400" dirty="0" smtClean="0"/>
              <a:t>(</a:t>
            </a:r>
            <a:r>
              <a:rPr lang="en-US" sz="2400" dirty="0" err="1"/>
              <a:t>PaaS</a:t>
            </a:r>
            <a:r>
              <a:rPr lang="en-US" sz="2400" dirty="0"/>
              <a:t>) developed by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IBM</a:t>
            </a:r>
            <a:r>
              <a:rPr lang="en-US" sz="2400" dirty="0"/>
              <a:t>. It supports several programming languages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services </a:t>
            </a:r>
            <a:r>
              <a:rPr lang="en-US" sz="2400" dirty="0"/>
              <a:t>as well as integrated </a:t>
            </a:r>
            <a:r>
              <a:rPr lang="en-US" sz="2400" dirty="0" err="1"/>
              <a:t>DevOps</a:t>
            </a:r>
            <a:r>
              <a:rPr lang="en-US" sz="2400" dirty="0"/>
              <a:t>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build</a:t>
            </a:r>
            <a:r>
              <a:rPr lang="en-US" sz="2400" dirty="0"/>
              <a:t>, run, deploy and manage applications on the cloud. </a:t>
            </a:r>
            <a:endParaRPr lang="en-US" sz="2400" dirty="0" smtClean="0"/>
          </a:p>
          <a:p>
            <a:r>
              <a:rPr lang="en-US" sz="2400" dirty="0" err="1" smtClean="0"/>
              <a:t>Bluemix</a:t>
            </a:r>
            <a:r>
              <a:rPr lang="en-US" sz="2400" dirty="0" smtClean="0"/>
              <a:t> </a:t>
            </a:r>
            <a:r>
              <a:rPr lang="en-US" sz="2400" dirty="0"/>
              <a:t>is based on Cloud Foundry open technology and runs on </a:t>
            </a:r>
            <a:r>
              <a:rPr lang="en-US" sz="2400" dirty="0" err="1"/>
              <a:t>SoftLayer</a:t>
            </a:r>
            <a:r>
              <a:rPr lang="en-US" sz="2400" dirty="0"/>
              <a:t> infrastructure. </a:t>
            </a:r>
            <a:endParaRPr lang="en-US" sz="2400" dirty="0" smtClean="0"/>
          </a:p>
          <a:p>
            <a:r>
              <a:rPr lang="en-US" sz="2400" dirty="0" err="1" smtClean="0"/>
              <a:t>Bluemix</a:t>
            </a:r>
            <a:r>
              <a:rPr lang="en-US" sz="2400" dirty="0" smtClean="0"/>
              <a:t> </a:t>
            </a:r>
            <a:r>
              <a:rPr lang="en-US" sz="2400" dirty="0"/>
              <a:t>supports Java, Node.js, Go, PHP, Python, Ruby Sinatra, Ruby on Rails and can be extended to support other languages such as Scala through the use of </a:t>
            </a:r>
            <a:r>
              <a:rPr lang="en-US" sz="2400" dirty="0" err="1"/>
              <a:t>buildpacks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Uses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or </a:t>
            </a:r>
            <a:r>
              <a:rPr lang="en-US" sz="2400" dirty="0" err="1" smtClean="0"/>
              <a:t>Docker</a:t>
            </a:r>
            <a:r>
              <a:rPr lang="en-US" sz="2400" dirty="0" smtClean="0"/>
              <a:t> (IBM Containers)</a:t>
            </a:r>
          </a:p>
          <a:p>
            <a:r>
              <a:rPr lang="en-US" sz="2400" dirty="0" err="1" smtClean="0"/>
              <a:t>Softlayer</a:t>
            </a:r>
            <a:r>
              <a:rPr lang="en-US" sz="2400" dirty="0" smtClean="0"/>
              <a:t> was a hosting service that was acquired by</a:t>
            </a:r>
            <a:br>
              <a:rPr lang="en-US" sz="2400" dirty="0" smtClean="0"/>
            </a:br>
            <a:r>
              <a:rPr lang="en-US" sz="2400" dirty="0" smtClean="0"/>
              <a:t> IBM to jump start their Cloud Services division</a:t>
            </a:r>
          </a:p>
          <a:p>
            <a:r>
              <a:rPr lang="en-US" sz="2400" dirty="0" smtClean="0"/>
              <a:t>Subsystems supported not clear – includes </a:t>
            </a:r>
            <a:br>
              <a:rPr lang="en-US" sz="2400" dirty="0" smtClean="0"/>
            </a:br>
            <a:r>
              <a:rPr lang="en-US" sz="2400" dirty="0" err="1" smtClean="0"/>
              <a:t>Cloudant</a:t>
            </a:r>
            <a:r>
              <a:rPr lang="en-US" sz="2400" dirty="0" smtClean="0"/>
              <a:t> (IBM NoSQL) </a:t>
            </a:r>
            <a:r>
              <a:rPr lang="en-US" sz="2400" dirty="0"/>
              <a:t>and </a:t>
            </a:r>
            <a:r>
              <a:rPr lang="en-US" sz="2400" dirty="0" smtClean="0"/>
              <a:t>Hadoop</a:t>
            </a:r>
          </a:p>
          <a:p>
            <a:r>
              <a:rPr lang="en-US" sz="2400" dirty="0" smtClean="0"/>
              <a:t>http</a:t>
            </a:r>
            <a:r>
              <a:rPr lang="en-US" sz="2400" dirty="0"/>
              <a:t>://en.wikipedia.org/wiki/Bluemix</a:t>
            </a:r>
          </a:p>
        </p:txBody>
      </p:sp>
      <p:pic>
        <p:nvPicPr>
          <p:cNvPr id="7170" name="Picture 2" descr="IBM Bluemix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15" y="4293145"/>
            <a:ext cx="2294725" cy="22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6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5092995" cy="888419"/>
          </a:xfrm>
        </p:spPr>
        <p:txBody>
          <a:bodyPr/>
          <a:lstStyle/>
          <a:p>
            <a:r>
              <a:rPr lang="en-US" dirty="0" err="1"/>
              <a:t>Ninefold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2502"/>
            <a:ext cx="5896708" cy="452596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https://ninefold.com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en.wikipedia.org/wiki/Ninefold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Server company in Australia offering bare metal or </a:t>
            </a:r>
            <a:r>
              <a:rPr lang="en-US" sz="2400" dirty="0" err="1" smtClean="0"/>
              <a:t>Docker</a:t>
            </a:r>
            <a:r>
              <a:rPr lang="en-US" sz="2400" dirty="0" smtClean="0"/>
              <a:t> set up in 2011</a:t>
            </a:r>
            <a:endParaRPr lang="en-US" sz="2400" dirty="0"/>
          </a:p>
        </p:txBody>
      </p:sp>
      <p:pic>
        <p:nvPicPr>
          <p:cNvPr id="8194" name="Picture 2" descr="Ninefold logo white on bl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489"/>
            <a:ext cx="4747846" cy="4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7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9" y="28288"/>
            <a:ext cx="6505171" cy="50742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Functionality of 21 HPC-ABDS </a:t>
            </a:r>
            <a:r>
              <a:rPr lang="en-US" sz="2800" b="1" dirty="0"/>
              <a:t>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8" y="530441"/>
            <a:ext cx="9065491" cy="6327559"/>
          </a:xfrm>
        </p:spPr>
        <p:txBody>
          <a:bodyPr>
            <a:noAutofit/>
          </a:bodyPr>
          <a:lstStyle/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Message Protocols: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Distributed Coordination: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Security &amp; Privacy: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Monitoring: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 err="1">
                <a:latin typeface="Calibri" panose="020F0502020204030204" pitchFamily="34" charset="0"/>
              </a:rPr>
              <a:t>IaaS</a:t>
            </a:r>
            <a:r>
              <a:rPr lang="en-US" sz="1800" dirty="0">
                <a:latin typeface="Calibri" panose="020F0502020204030204" pitchFamily="34" charset="0"/>
              </a:rPr>
              <a:t> Management from HPC to hypervisors: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DevOps: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Interoperability: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File systems: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Cluster Resource Management: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Data Transport: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File management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NoSQL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C) SQL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In-memory </a:t>
            </a:r>
            <a:r>
              <a:rPr lang="en-US" sz="1800" dirty="0" err="1">
                <a:latin typeface="Calibri" panose="020F0502020204030204" pitchFamily="34" charset="0"/>
              </a:rPr>
              <a:t>databases&amp;caches</a:t>
            </a:r>
            <a:r>
              <a:rPr lang="en-US" sz="1800" dirty="0">
                <a:latin typeface="Calibri" panose="020F0502020204030204" pitchFamily="34" charset="0"/>
              </a:rPr>
              <a:t> / Object-relational mapping / Extraction Tools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 process communication Collectives, point-to-point, publish-subscribe, MPI: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Basic Programming model and runtime, SPMD, </a:t>
            </a:r>
            <a:r>
              <a:rPr lang="en-US" sz="1800" dirty="0" err="1">
                <a:latin typeface="Calibri" panose="020F0502020204030204" pitchFamily="34" charset="0"/>
              </a:rPr>
              <a:t>MapReduce</a:t>
            </a:r>
            <a:r>
              <a:rPr lang="en-US" sz="1800" dirty="0">
                <a:latin typeface="Calibri" panose="020F0502020204030204" pitchFamily="34" charset="0"/>
              </a:rPr>
              <a:t>: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Streaming: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High level Programming: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Application </a:t>
            </a:r>
            <a:r>
              <a:rPr lang="en-US" sz="1800" b="1" smtClean="0">
                <a:solidFill>
                  <a:srgbClr val="FF0000"/>
                </a:solidFill>
                <a:latin typeface="Calibri" panose="020F0502020204030204" pitchFamily="34" charset="0"/>
              </a:rPr>
              <a:t>Hosting Frameworks Part 1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Application and Analytics: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Workflow-Orchestration: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7236" y="2038951"/>
            <a:ext cx="3980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Here are 21 functionalities. (including 11, 14, 15 subparts)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17 in order of layered diagram starting at bottom</a:t>
            </a:r>
          </a:p>
        </p:txBody>
      </p:sp>
    </p:spTree>
    <p:extLst>
      <p:ext uri="{BB962C8B-B14F-4D97-AF65-F5344CB8AC3E}">
        <p14:creationId xmlns:p14="http://schemas.microsoft.com/office/powerpoint/2010/main" val="420021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3294"/>
            <a:ext cx="5076430" cy="5979197"/>
          </a:xfrm>
        </p:spPr>
        <p:txBody>
          <a:bodyPr>
            <a:noAutofit/>
          </a:bodyPr>
          <a:lstStyle/>
          <a:p>
            <a:r>
              <a:rPr lang="en-US" sz="2200" dirty="0" smtClean="0"/>
              <a:t>We use this to cover to Platform as a Service </a:t>
            </a:r>
            <a:r>
              <a:rPr lang="en-US" sz="2200" dirty="0" err="1" smtClean="0"/>
              <a:t>PaaS</a:t>
            </a:r>
            <a:r>
              <a:rPr lang="en-US" sz="2200" dirty="0" smtClean="0"/>
              <a:t> plus common practice of bundling that with Infrastructure </a:t>
            </a:r>
            <a:r>
              <a:rPr lang="en-US" sz="2200" dirty="0" err="1" smtClean="0"/>
              <a:t>IaaS</a:t>
            </a:r>
            <a:r>
              <a:rPr lang="en-US" sz="2200" dirty="0" smtClean="0"/>
              <a:t> as a “full solution”. </a:t>
            </a:r>
          </a:p>
          <a:p>
            <a:r>
              <a:rPr lang="en-US" sz="2200" dirty="0" smtClean="0"/>
              <a:t>So it does not include Amazon EC2 or Google </a:t>
            </a:r>
            <a:r>
              <a:rPr lang="en-US" sz="2200" dirty="0"/>
              <a:t>Compute Engine but does include AWS Elastic </a:t>
            </a:r>
            <a:r>
              <a:rPr lang="en-US" sz="2200" dirty="0" smtClean="0"/>
              <a:t>Beanstalk and Google App Engine</a:t>
            </a:r>
          </a:p>
          <a:p>
            <a:r>
              <a:rPr lang="en-US" sz="2200" dirty="0" smtClean="0"/>
              <a:t>Typically supports a subset of very popular languages and tools</a:t>
            </a:r>
          </a:p>
          <a:p>
            <a:r>
              <a:rPr lang="en-US" sz="2200" dirty="0" smtClean="0"/>
              <a:t>Some aim to support a few important technologies very well</a:t>
            </a:r>
          </a:p>
          <a:p>
            <a:r>
              <a:rPr lang="en-US" sz="2200" dirty="0" smtClean="0"/>
              <a:t>Others are lower level and support anything with correct scripts for configuration</a:t>
            </a:r>
          </a:p>
          <a:p>
            <a:r>
              <a:rPr lang="en-US" sz="2200" dirty="0" smtClean="0"/>
              <a:t>Others just provide “management services”</a:t>
            </a:r>
            <a:endParaRPr lang="en-US" sz="2200" dirty="0"/>
          </a:p>
        </p:txBody>
      </p:sp>
      <p:pic>
        <p:nvPicPr>
          <p:cNvPr id="2050" name="Picture 2" descr="Cloud computing 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30" y="3141785"/>
            <a:ext cx="4016282" cy="37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2107" y="1929733"/>
            <a:ext cx="366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Frameworks span from </a:t>
            </a:r>
            <a:r>
              <a:rPr lang="en-US" dirty="0" err="1" smtClean="0"/>
              <a:t>IaaS</a:t>
            </a:r>
            <a:r>
              <a:rPr lang="en-US" dirty="0" smtClean="0"/>
              <a:t> to </a:t>
            </a:r>
            <a:r>
              <a:rPr lang="en-US" dirty="0" err="1" smtClean="0"/>
              <a:t>DevOps</a:t>
            </a:r>
            <a:r>
              <a:rPr lang="en-US" dirty="0" smtClean="0"/>
              <a:t> to specialized support of key technologies and include tool kits as well as management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7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46" y="-5917"/>
            <a:ext cx="5092995" cy="888419"/>
          </a:xfrm>
        </p:spPr>
        <p:txBody>
          <a:bodyPr/>
          <a:lstStyle/>
          <a:p>
            <a:r>
              <a:rPr lang="en-US" dirty="0" smtClean="0"/>
              <a:t>Google App Engine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94692"/>
            <a:ext cx="9144000" cy="536330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https://cloud.google.com/appengine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started in 2008 and offers a service </a:t>
            </a:r>
            <a:br>
              <a:rPr lang="en-US" dirty="0" smtClean="0"/>
            </a:br>
            <a:r>
              <a:rPr lang="en-US" dirty="0" smtClean="0"/>
              <a:t>aimed at cloud web resources and not for example at running Hadoop (data analytics) at scale.</a:t>
            </a:r>
          </a:p>
          <a:p>
            <a:r>
              <a:rPr lang="en-US" dirty="0" smtClean="0"/>
              <a:t>Java and Python main languages with PHP, Go</a:t>
            </a:r>
          </a:p>
          <a:p>
            <a:r>
              <a:rPr lang="en-US" dirty="0"/>
              <a:t>Jinja2 </a:t>
            </a:r>
            <a:r>
              <a:rPr lang="en-US" dirty="0" smtClean="0"/>
              <a:t>and </a:t>
            </a:r>
            <a:r>
              <a:rPr lang="en-US" dirty="0" err="1" smtClean="0"/>
              <a:t>Django</a:t>
            </a:r>
            <a:r>
              <a:rPr lang="en-US" dirty="0" smtClean="0"/>
              <a:t> are supported Python frameworks</a:t>
            </a:r>
          </a:p>
          <a:p>
            <a:r>
              <a:rPr lang="en-US" dirty="0" err="1" smtClean="0"/>
              <a:t>Memcached</a:t>
            </a:r>
            <a:r>
              <a:rPr lang="en-US" dirty="0" smtClean="0"/>
              <a:t>, SQL, NoSQL, web serving (Jetty) supported</a:t>
            </a:r>
          </a:p>
          <a:p>
            <a:r>
              <a:rPr lang="en-US" dirty="0"/>
              <a:t>Used by Snapchat, Rovio, and Khan </a:t>
            </a:r>
            <a:r>
              <a:rPr lang="en-US" dirty="0" smtClean="0"/>
              <a:t>Academy.</a:t>
            </a:r>
          </a:p>
          <a:p>
            <a:r>
              <a:rPr lang="en-US" dirty="0"/>
              <a:t>GAE part of </a:t>
            </a:r>
            <a:r>
              <a:rPr lang="en-US" dirty="0">
                <a:hlinkClick r:id="rId3"/>
              </a:rPr>
              <a:t>https://cloud.google.com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Google Cloud platform that also includes GCE Google Compute Engine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en.wikipedia.org/wiki/Google_App_Engine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Review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www.trustradius.com/reviews/google-app-engine-2014-06-07-13-26-17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Google App Engine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812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03" y="0"/>
            <a:ext cx="3486933" cy="888419"/>
          </a:xfrm>
        </p:spPr>
        <p:txBody>
          <a:bodyPr/>
          <a:lstStyle/>
          <a:p>
            <a:r>
              <a:rPr lang="en-US" dirty="0" err="1" smtClean="0"/>
              <a:t>AppScale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2502"/>
            <a:ext cx="7092462" cy="5975498"/>
          </a:xfrm>
        </p:spPr>
        <p:txBody>
          <a:bodyPr>
            <a:normAutofit/>
          </a:bodyPr>
          <a:lstStyle/>
          <a:p>
            <a:r>
              <a:rPr lang="en-US" sz="2400" dirty="0" err="1"/>
              <a:t>AppScale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http://www.appscale.com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is </a:t>
            </a:r>
            <a:r>
              <a:rPr lang="en-US" sz="2400" dirty="0"/>
              <a:t>an open-source cloud computing platform that automatically deploys and scales unmodified Google App Engine applications over </a:t>
            </a:r>
            <a:r>
              <a:rPr lang="en-US" sz="2400" dirty="0" smtClean="0"/>
              <a:t>many </a:t>
            </a:r>
            <a:r>
              <a:rPr lang="en-US" sz="2400" dirty="0"/>
              <a:t>public and private cloud systems and on-premises </a:t>
            </a:r>
            <a:r>
              <a:rPr lang="en-US" sz="2400" dirty="0" smtClean="0"/>
              <a:t>clusters. </a:t>
            </a:r>
          </a:p>
          <a:p>
            <a:r>
              <a:rPr lang="en-US" sz="2400" dirty="0" err="1" smtClean="0"/>
              <a:t>AppScale</a:t>
            </a:r>
            <a:r>
              <a:rPr lang="en-US" sz="2400" dirty="0" smtClean="0"/>
              <a:t> like GAE has </a:t>
            </a:r>
            <a:r>
              <a:rPr lang="en-US" sz="2400" dirty="0"/>
              <a:t>support for Python, Go, PHP and Java </a:t>
            </a:r>
            <a:r>
              <a:rPr lang="en-US" sz="2400" dirty="0" smtClean="0"/>
              <a:t>applications</a:t>
            </a:r>
          </a:p>
          <a:p>
            <a:r>
              <a:rPr lang="en-US" sz="2400" dirty="0"/>
              <a:t>Uses </a:t>
            </a:r>
            <a:r>
              <a:rPr lang="en-US" sz="2400" dirty="0" smtClean="0"/>
              <a:t>Cassandra </a:t>
            </a:r>
            <a:r>
              <a:rPr lang="en-US" sz="2400" dirty="0"/>
              <a:t>and </a:t>
            </a:r>
            <a:r>
              <a:rPr lang="en-US" sz="2400" dirty="0" err="1" smtClean="0"/>
              <a:t>ZooKeeper</a:t>
            </a:r>
            <a:r>
              <a:rPr lang="en-US" sz="2400" dirty="0" smtClean="0"/>
              <a:t>, </a:t>
            </a:r>
            <a:r>
              <a:rPr lang="en-US" sz="2400" dirty="0" err="1" smtClean="0"/>
              <a:t>memcached</a:t>
            </a:r>
            <a:r>
              <a:rPr lang="en-US" sz="2400" dirty="0" smtClean="0"/>
              <a:t>, </a:t>
            </a:r>
            <a:r>
              <a:rPr lang="en-US" sz="2400" dirty="0" err="1" smtClean="0"/>
              <a:t>RabbitMQ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Celery</a:t>
            </a:r>
          </a:p>
          <a:p>
            <a:r>
              <a:rPr lang="en-US" sz="2400" dirty="0"/>
              <a:t>Can run on Google Compute </a:t>
            </a:r>
            <a:r>
              <a:rPr lang="en-US" sz="2400" dirty="0" smtClean="0"/>
              <a:t>Engine, Amazon EC2, </a:t>
            </a:r>
            <a:r>
              <a:rPr lang="en-US" sz="2400" dirty="0" err="1" smtClean="0"/>
              <a:t>Softlayer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IBM), Microsoft Azure, </a:t>
            </a:r>
            <a:r>
              <a:rPr lang="en-US" sz="2400" dirty="0" err="1" smtClean="0"/>
              <a:t>RackSpace</a:t>
            </a:r>
            <a:r>
              <a:rPr lang="en-US" sz="2400" dirty="0" smtClean="0"/>
              <a:t>,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CloudStack</a:t>
            </a:r>
            <a:r>
              <a:rPr lang="en-US" sz="2400" dirty="0" smtClean="0"/>
              <a:t>, Eucalyptus</a:t>
            </a:r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en.wikipedia.org/wiki/AppScale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Spin off of UCSB </a:t>
            </a:r>
            <a:r>
              <a:rPr lang="en-US" sz="2400" dirty="0"/>
              <a:t>Computer Science under </a:t>
            </a:r>
            <a:r>
              <a:rPr lang="en-US" sz="2400" dirty="0" smtClean="0"/>
              <a:t>Professor Chandra </a:t>
            </a:r>
            <a:r>
              <a:rPr lang="en-US" sz="2400" dirty="0" err="1"/>
              <a:t>Krintz</a:t>
            </a:r>
            <a:endParaRPr lang="en-US" sz="2400" dirty="0"/>
          </a:p>
        </p:txBody>
      </p:sp>
      <p:pic>
        <p:nvPicPr>
          <p:cNvPr id="3074" name="Picture 2" descr="AppScale Systems 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6" b="7024"/>
          <a:stretch/>
        </p:blipFill>
        <p:spPr bwMode="auto">
          <a:xfrm>
            <a:off x="6993340" y="4232031"/>
            <a:ext cx="2272532" cy="26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9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5092995" cy="888419"/>
          </a:xfrm>
        </p:spPr>
        <p:txBody>
          <a:bodyPr/>
          <a:lstStyle/>
          <a:p>
            <a:r>
              <a:rPr lang="en-US" dirty="0"/>
              <a:t>Red Hat </a:t>
            </a:r>
            <a:r>
              <a:rPr lang="en-US" dirty="0" err="1"/>
              <a:t>OpenShift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2502"/>
            <a:ext cx="9058940" cy="542451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OpenShift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https://www.openshift.com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 is a </a:t>
            </a:r>
            <a:br>
              <a:rPr lang="en-US" sz="2400" dirty="0" smtClean="0"/>
            </a:br>
            <a:r>
              <a:rPr lang="en-US" sz="2400" dirty="0" smtClean="0"/>
              <a:t>cloud </a:t>
            </a:r>
            <a:r>
              <a:rPr lang="en-US" sz="2400" dirty="0"/>
              <a:t>computing </a:t>
            </a:r>
            <a:r>
              <a:rPr lang="en-US" sz="2400" b="1" dirty="0"/>
              <a:t>platform as a service </a:t>
            </a:r>
            <a:r>
              <a:rPr lang="en-US" sz="2400" dirty="0"/>
              <a:t>product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from </a:t>
            </a:r>
            <a:r>
              <a:rPr lang="en-US" sz="2400" dirty="0"/>
              <a:t>Red Hat. 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en.wikipedia.org/wiki/OpenShift</a:t>
            </a:r>
            <a:endParaRPr lang="en-US" sz="2400" dirty="0" smtClean="0"/>
          </a:p>
          <a:p>
            <a:r>
              <a:rPr lang="en-US" sz="2400" dirty="0" smtClean="0"/>
              <a:t>It allows </a:t>
            </a:r>
            <a:r>
              <a:rPr lang="en-US" sz="2400" dirty="0"/>
              <a:t>the use of arbitrary languages and </a:t>
            </a:r>
            <a:r>
              <a:rPr lang="en-US" sz="2400" dirty="0" smtClean="0"/>
              <a:t>frameworks running on </a:t>
            </a:r>
            <a:r>
              <a:rPr lang="en-US" sz="2400" dirty="0"/>
              <a:t>Red Hat Enterprise </a:t>
            </a:r>
            <a:r>
              <a:rPr lang="en-US" sz="2400" dirty="0" smtClean="0"/>
              <a:t>Linux. </a:t>
            </a:r>
          </a:p>
          <a:p>
            <a:pPr lvl="1"/>
            <a:r>
              <a:rPr lang="en-US" sz="2000" dirty="0" err="1" smtClean="0"/>
              <a:t>OpenShift</a:t>
            </a:r>
            <a:r>
              <a:rPr lang="en-US" sz="2000" dirty="0" smtClean="0"/>
              <a:t> </a:t>
            </a:r>
            <a:r>
              <a:rPr lang="en-US" sz="2000" dirty="0"/>
              <a:t>takes care of maintaining the services underlying the application and scaling the application as needed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Supports </a:t>
            </a:r>
            <a:r>
              <a:rPr lang="en-US" sz="2400" dirty="0" err="1" smtClean="0"/>
              <a:t>MongoDB</a:t>
            </a:r>
            <a:r>
              <a:rPr lang="en-US" sz="2400" dirty="0" smtClean="0"/>
              <a:t>, MySQL</a:t>
            </a:r>
            <a:r>
              <a:rPr lang="en-US" sz="2400" dirty="0"/>
              <a:t>, PostgreSQL and web-application frameworks  </a:t>
            </a:r>
            <a:r>
              <a:rPr lang="en-US" sz="2400" dirty="0" smtClean="0"/>
              <a:t>Node.js </a:t>
            </a:r>
            <a:r>
              <a:rPr lang="en-US" sz="2400" dirty="0"/>
              <a:t>for </a:t>
            </a:r>
            <a:r>
              <a:rPr lang="en-US" sz="2400" dirty="0" smtClean="0"/>
              <a:t>JavaScript, PSGI </a:t>
            </a:r>
            <a:r>
              <a:rPr lang="en-US" sz="2400" dirty="0"/>
              <a:t>for </a:t>
            </a:r>
            <a:r>
              <a:rPr lang="en-US" sz="2400" dirty="0" smtClean="0"/>
              <a:t>Perl, Rack </a:t>
            </a:r>
            <a:r>
              <a:rPr lang="en-US" sz="2400" dirty="0"/>
              <a:t>for </a:t>
            </a:r>
            <a:r>
              <a:rPr lang="en-US" sz="2400" dirty="0" smtClean="0"/>
              <a:t>Ruby and WSGI </a:t>
            </a:r>
            <a:r>
              <a:rPr lang="en-US" sz="2400" dirty="0"/>
              <a:t>for </a:t>
            </a:r>
            <a:r>
              <a:rPr lang="en-US" sz="2400" dirty="0" smtClean="0"/>
              <a:t>Python. </a:t>
            </a:r>
            <a:r>
              <a:rPr lang="en-US" sz="2400" dirty="0" err="1" smtClean="0"/>
              <a:t>Django</a:t>
            </a:r>
            <a:r>
              <a:rPr lang="en-US" sz="2400" dirty="0" smtClean="0"/>
              <a:t> works for Python</a:t>
            </a:r>
            <a:r>
              <a:rPr lang="en-US" sz="2400" dirty="0"/>
              <a:t>	</a:t>
            </a:r>
            <a:endParaRPr lang="en-US" sz="2400" dirty="0" smtClean="0"/>
          </a:p>
          <a:p>
            <a:pPr lvl="1"/>
            <a:r>
              <a:rPr lang="en-US" sz="2000" dirty="0" smtClean="0"/>
              <a:t>Java also supported</a:t>
            </a:r>
            <a:endParaRPr lang="en-US" sz="2000" dirty="0"/>
          </a:p>
        </p:txBody>
      </p:sp>
      <p:pic>
        <p:nvPicPr>
          <p:cNvPr id="4098" name="Picture 2" descr="OpenShift-LogoTyp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92" y="4800599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7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5092995" cy="888419"/>
          </a:xfrm>
        </p:spPr>
        <p:txBody>
          <a:bodyPr/>
          <a:lstStyle/>
          <a:p>
            <a:r>
              <a:rPr lang="en-US" dirty="0" err="1" smtClean="0"/>
              <a:t>Heroku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2502"/>
            <a:ext cx="9058940" cy="5635529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Heroku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://www.heroku.com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/>
              <a:t>  is 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cloud </a:t>
            </a:r>
            <a:r>
              <a:rPr lang="en-US" sz="2800" dirty="0"/>
              <a:t>platform as a service (</a:t>
            </a:r>
            <a:r>
              <a:rPr lang="en-US" sz="2800" dirty="0" err="1"/>
              <a:t>PaaS</a:t>
            </a:r>
            <a:r>
              <a:rPr lang="en-US" sz="2800" dirty="0"/>
              <a:t>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supporting </a:t>
            </a:r>
            <a:r>
              <a:rPr lang="en-US" sz="2800" dirty="0"/>
              <a:t>several programming languages.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Heroku</a:t>
            </a:r>
            <a:r>
              <a:rPr lang="en-US" sz="2800" dirty="0" smtClean="0"/>
              <a:t> </a:t>
            </a:r>
            <a:r>
              <a:rPr lang="en-US" sz="2800" dirty="0"/>
              <a:t>was acquired by Salesforce.com in </a:t>
            </a:r>
            <a:r>
              <a:rPr lang="en-US" sz="2800" dirty="0" smtClean="0"/>
              <a:t>2010.</a:t>
            </a:r>
          </a:p>
          <a:p>
            <a:r>
              <a:rPr lang="en-US" sz="2800" dirty="0" err="1" smtClean="0"/>
              <a:t>Heroku</a:t>
            </a:r>
            <a:r>
              <a:rPr lang="en-US" sz="2800" dirty="0"/>
              <a:t>, one of the first cloud platforms, has been in development since June 2007, when it supported only the Ruby programming language, but has since added support for Java, Node.js, Scala, </a:t>
            </a:r>
            <a:r>
              <a:rPr lang="en-US" sz="2800" dirty="0" err="1"/>
              <a:t>Clojure</a:t>
            </a:r>
            <a:r>
              <a:rPr lang="en-US" sz="2800" dirty="0"/>
              <a:t>, Python and PHP and (undocumented) Perl. </a:t>
            </a:r>
            <a:endParaRPr lang="en-US" sz="28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base operating system is </a:t>
            </a:r>
            <a:r>
              <a:rPr lang="en-US" sz="2400" dirty="0" err="1"/>
              <a:t>Debian</a:t>
            </a:r>
            <a:r>
              <a:rPr lang="en-US" sz="2400" dirty="0"/>
              <a:t> or, in the newest stack, the </a:t>
            </a:r>
            <a:r>
              <a:rPr lang="en-US" sz="2400" dirty="0" err="1"/>
              <a:t>Debian</a:t>
            </a:r>
            <a:r>
              <a:rPr lang="en-US" sz="2400" dirty="0"/>
              <a:t>-based Ubuntu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Supports subsystems like </a:t>
            </a:r>
            <a:r>
              <a:rPr lang="en-US" sz="2400" dirty="0" err="1" smtClean="0"/>
              <a:t>Couchbase</a:t>
            </a:r>
            <a:r>
              <a:rPr lang="en-US" sz="2400" dirty="0" smtClean="0"/>
              <a:t>, </a:t>
            </a:r>
            <a:r>
              <a:rPr lang="en-US" sz="2400" dirty="0" err="1"/>
              <a:t>MongoDB</a:t>
            </a:r>
            <a:r>
              <a:rPr lang="en-US" sz="2400" dirty="0"/>
              <a:t> and </a:t>
            </a:r>
            <a:r>
              <a:rPr lang="en-US" sz="2400" dirty="0" err="1" smtClean="0"/>
              <a:t>Redis</a:t>
            </a:r>
            <a:r>
              <a:rPr lang="en-US" sz="2400" dirty="0" smtClean="0"/>
              <a:t>,  PostgreSQL </a:t>
            </a:r>
            <a:r>
              <a:rPr lang="en-US" sz="2400" dirty="0"/>
              <a:t>with detail at </a:t>
            </a:r>
            <a:r>
              <a:rPr lang="en-US" sz="2400" dirty="0">
                <a:hlinkClick r:id="rId3"/>
              </a:rPr>
              <a:t>https://addons.heroku.com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en-US" sz="2800" dirty="0" smtClean="0">
                <a:hlinkClick r:id="rId4"/>
              </a:rPr>
              <a:t>http</a:t>
            </a:r>
            <a:r>
              <a:rPr lang="en-US" sz="2800" dirty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en.wikipedia.org/wiki/Heroku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122" name="Picture 2" descr="http://upload.wikimedia.org/wikipedia/en/a/a9/Heroku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40" y="590550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3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584" y="-5918"/>
            <a:ext cx="5092995" cy="672670"/>
          </a:xfrm>
        </p:spPr>
        <p:txBody>
          <a:bodyPr>
            <a:normAutofit fontScale="90000"/>
          </a:bodyPr>
          <a:lstStyle/>
          <a:p>
            <a:r>
              <a:rPr lang="en-US" dirty="0"/>
              <a:t>Aerobatic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492"/>
            <a:ext cx="9058940" cy="621323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Aerobatic, the cloud platform for front-end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developers </a:t>
            </a:r>
            <a:r>
              <a:rPr lang="en-US" sz="2400" dirty="0"/>
              <a:t>that makes it fun to build nimble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HTML5 </a:t>
            </a:r>
            <a:r>
              <a:rPr lang="en-US" sz="2400" dirty="0"/>
              <a:t>web apps in record time. </a:t>
            </a:r>
            <a:endParaRPr lang="en-US" sz="2400" dirty="0" smtClean="0"/>
          </a:p>
          <a:p>
            <a:r>
              <a:rPr lang="en-US" sz="2400" dirty="0" smtClean="0"/>
              <a:t>So </a:t>
            </a:r>
            <a:r>
              <a:rPr lang="en-US" sz="2400" dirty="0"/>
              <a:t>what is Aerobatic? In a nutshell,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it's </a:t>
            </a:r>
            <a:r>
              <a:rPr lang="en-US" sz="2400" dirty="0"/>
              <a:t>a platform as a service (</a:t>
            </a:r>
            <a:r>
              <a:rPr lang="en-US" sz="2400" dirty="0" err="1"/>
              <a:t>PaaS</a:t>
            </a:r>
            <a:r>
              <a:rPr lang="en-US" sz="2400" dirty="0"/>
              <a:t>) for single page web apps. You could think of it as </a:t>
            </a:r>
            <a:r>
              <a:rPr lang="en-US" sz="2400" dirty="0" err="1"/>
              <a:t>Heroku</a:t>
            </a:r>
            <a:r>
              <a:rPr lang="en-US" sz="2400" dirty="0"/>
              <a:t> for front-end client apps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However, unlike </a:t>
            </a:r>
            <a:r>
              <a:rPr lang="en-US" sz="2400" dirty="0" err="1"/>
              <a:t>Heroku</a:t>
            </a:r>
            <a:r>
              <a:rPr lang="en-US" sz="2400" dirty="0"/>
              <a:t>, Aerobatic does not require developers to build and maintain a backend with Ruby, Node, Python, etc. Powerful applications can be built using only browser-based technologies, namely </a:t>
            </a:r>
            <a:r>
              <a:rPr lang="en-US" sz="2400" dirty="0" err="1"/>
              <a:t>Javascript</a:t>
            </a:r>
            <a:r>
              <a:rPr lang="en-US" sz="2400" dirty="0"/>
              <a:t>, HTML, and CSS.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this respect Aerobatic provides similar functionality to static hosting with Amazon S3 or GitHub Pages. </a:t>
            </a:r>
            <a:endParaRPr lang="en-US" sz="2400" dirty="0" smtClean="0"/>
          </a:p>
          <a:p>
            <a:r>
              <a:rPr lang="en-US" sz="2400" dirty="0" smtClean="0"/>
              <a:t>Aerobatic </a:t>
            </a:r>
            <a:r>
              <a:rPr lang="en-US" sz="2400" dirty="0"/>
              <a:t>provides the same ease of deployment and cloud level scale as those platforms, but layers on a management dashboard and a suite of smart hosting services that provide a greater level of functionality, performance, and security than can easily be achieved with </a:t>
            </a:r>
            <a:r>
              <a:rPr lang="en-US" sz="2400" dirty="0" err="1"/>
              <a:t>with</a:t>
            </a:r>
            <a:r>
              <a:rPr lang="en-US" sz="2400" dirty="0"/>
              <a:t> pure static pages.</a:t>
            </a:r>
          </a:p>
        </p:txBody>
      </p:sp>
      <p:pic>
        <p:nvPicPr>
          <p:cNvPr id="9218" name="Picture 2" descr="Aerob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6450" cy="6667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7156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5092995" cy="888419"/>
          </a:xfrm>
        </p:spPr>
        <p:txBody>
          <a:bodyPr/>
          <a:lstStyle/>
          <a:p>
            <a:r>
              <a:rPr lang="en-US" dirty="0"/>
              <a:t>AWS Elastic Beanstalk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48041"/>
            <a:ext cx="7514492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AWS Elastic Beanstalk </a:t>
            </a:r>
            <a:r>
              <a:rPr lang="en-US" sz="2400" dirty="0">
                <a:hlinkClick r:id="rId2"/>
              </a:rPr>
              <a:t>http://aws.amazon.com/elasticbeanstalk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is </a:t>
            </a:r>
            <a:r>
              <a:rPr lang="en-US" sz="2400" dirty="0"/>
              <a:t>a </a:t>
            </a:r>
            <a:r>
              <a:rPr lang="en-US" sz="2400" dirty="0" err="1"/>
              <a:t>PaaS</a:t>
            </a:r>
            <a:r>
              <a:rPr lang="en-US" sz="2400" dirty="0"/>
              <a:t> (Platform as a Service) service from Amazon Web Services that allows users to create applications and push them to a </a:t>
            </a:r>
            <a:r>
              <a:rPr lang="en-US" sz="2400" dirty="0" smtClean="0"/>
              <a:t>set </a:t>
            </a:r>
            <a:r>
              <a:rPr lang="en-US" sz="2400" dirty="0"/>
              <a:t>of AWS services, including Amazon EC2, Amazon S3, Amazon Simple Notification Service (SNS), Amazon </a:t>
            </a:r>
            <a:r>
              <a:rPr lang="en-US" sz="2400" dirty="0" err="1"/>
              <a:t>CloudWatch</a:t>
            </a:r>
            <a:r>
              <a:rPr lang="en-US" sz="2400" dirty="0"/>
              <a:t>, auto scaling, and elastic load </a:t>
            </a:r>
            <a:r>
              <a:rPr lang="en-US" sz="2400" dirty="0" smtClean="0"/>
              <a:t>balancers</a:t>
            </a:r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en.wikipedia.org/wiki/AWS_Elastic_Beanstalk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146" name="Picture 2" descr="ElasticBeanstalk_Video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021014"/>
            <a:ext cx="5429244" cy="28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7061" y="4149969"/>
            <a:ext cx="3083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Supports Java</a:t>
            </a:r>
            <a:r>
              <a:rPr lang="en-US" sz="2400"/>
              <a:t>, .NET, PHP, Node.js, Python, Ruby, Go, and </a:t>
            </a:r>
            <a:r>
              <a:rPr lang="en-US" sz="2400" dirty="0" err="1"/>
              <a:t>Docker</a:t>
            </a:r>
            <a:r>
              <a:rPr lang="en-US" sz="2400" dirty="0"/>
              <a:t> on familiar servers such as Apache, </a:t>
            </a:r>
            <a:r>
              <a:rPr lang="en-US" sz="2400" dirty="0" err="1"/>
              <a:t>Nginx</a:t>
            </a:r>
            <a:r>
              <a:rPr lang="en-US" sz="2400" dirty="0"/>
              <a:t>, Passenger, and IIS.</a:t>
            </a:r>
          </a:p>
        </p:txBody>
      </p:sp>
    </p:spTree>
    <p:extLst>
      <p:ext uri="{BB962C8B-B14F-4D97-AF65-F5344CB8AC3E}">
        <p14:creationId xmlns:p14="http://schemas.microsoft.com/office/powerpoint/2010/main" val="191194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254390&quot;&gt;&lt;property id=&quot;20148&quot; value=&quot;5&quot;/&gt;&lt;property id=&quot;20300&quot; value=&quot;Slide 1 - &amp;quot;Big Data Open Source Software  and Projects ABDS in Summary XXI: Layer 15B Part 1 &amp;quot;&quot;/&gt;&lt;property id=&quot;20307&quot; value=&quot;522&quot;/&gt;&lt;/object&gt;&lt;object type=&quot;3&quot; unique_id=&quot;364408&quot;&gt;&lt;property id=&quot;20148&quot; value=&quot;5&quot;/&gt;&lt;property id=&quot;20300&quot; value=&quot;Slide 4 - &amp;quot;Google App Engine&amp;quot;&quot;/&gt;&lt;property id=&quot;20307&quot; value=&quot;741&quot;/&gt;&lt;/object&gt;&lt;object type=&quot;3&quot; unique_id=&quot;500003&quot;&gt;&lt;property id=&quot;20148&quot; value=&quot;5&quot;/&gt;&lt;property id=&quot;20300&quot; value=&quot;Slide 5 - &amp;quot;AppScale&amp;quot;&quot;/&gt;&lt;property id=&quot;20307&quot; value=&quot;742&quot;/&gt;&lt;/object&gt;&lt;object type=&quot;3&quot; unique_id=&quot;500004&quot;&gt;&lt;property id=&quot;20148&quot; value=&quot;5&quot;/&gt;&lt;property id=&quot;20300&quot; value=&quot;Slide 6 - &amp;quot;Red Hat OpenShift&amp;quot;&quot;/&gt;&lt;property id=&quot;20307&quot; value=&quot;743&quot;/&gt;&lt;/object&gt;&lt;object type=&quot;3&quot; unique_id=&quot;500005&quot;&gt;&lt;property id=&quot;20148&quot; value=&quot;5&quot;/&gt;&lt;property id=&quot;20300&quot; value=&quot;Slide 7 - &amp;quot;Heroku&amp;quot;&quot;/&gt;&lt;property id=&quot;20307&quot; value=&quot;744&quot;/&gt;&lt;/object&gt;&lt;object type=&quot;3&quot; unique_id=&quot;500006&quot;&gt;&lt;property id=&quot;20148&quot; value=&quot;5&quot;/&gt;&lt;property id=&quot;20300&quot; value=&quot;Slide 9 - &amp;quot;AWS Elastic Beanstalk&amp;quot;&quot;/&gt;&lt;property id=&quot;20307&quot; value=&quot;745&quot;/&gt;&lt;/object&gt;&lt;object type=&quot;3&quot; unique_id=&quot;500007&quot;&gt;&lt;property id=&quot;20148&quot; value=&quot;5&quot;/&gt;&lt;property id=&quot;20300&quot; value=&quot;Slide 12 - &amp;quot;IBM BlueMix&amp;quot;&quot;/&gt;&lt;property id=&quot;20307&quot; value=&quot;746&quot;/&gt;&lt;/object&gt;&lt;object type=&quot;3&quot; unique_id=&quot;500008&quot;&gt;&lt;property id=&quot;20148&quot; value=&quot;5&quot;/&gt;&lt;property id=&quot;20300&quot; value=&quot;Slide 13 - &amp;quot;Ninefold&amp;quot;&quot;/&gt;&lt;property id=&quot;20307&quot; value=&quot;747&quot;/&gt;&lt;/object&gt;&lt;object type=&quot;3&quot; unique_id=&quot;500009&quot;&gt;&lt;property id=&quot;20148&quot; value=&quot;5&quot;/&gt;&lt;property id=&quot;20300&quot; value=&quot;Slide 8 - &amp;quot;Aerobatic&amp;quot;&quot;/&gt;&lt;property id=&quot;20307&quot; value=&quot;748&quot;/&gt;&lt;/object&gt;&lt;object type=&quot;3&quot; unique_id=&quot;500010&quot;&gt;&lt;property id=&quot;20148&quot; value=&quot;5&quot;/&gt;&lt;property id=&quot;20300&quot; value=&quot;Slide 10 - &amp;quot;Azure&amp;quot;&quot;/&gt;&lt;property id=&quot;20307&quot; value=&quot;749&quot;/&gt;&lt;/object&gt;&lt;object type=&quot;3&quot; unique_id=&quot;500012&quot;&gt;&lt;property id=&quot;20148&quot; value=&quot;5&quot;/&gt;&lt;property id=&quot;20300&quot; value=&quot;Slide 11 - &amp;quot;Cloud Foundry Pivotal&amp;quot;&quot;/&gt;&lt;property id=&quot;20307&quot; value=&quot;751&quot;/&gt;&lt;/object&gt;&lt;object type=&quot;3&quot; unique_id=&quot;500137&quot;&gt;&lt;property id=&quot;20148&quot; value=&quot;5&quot;/&gt;&lt;property id=&quot;20300&quot; value=&quot;Slide 3 - &amp;quot;What is a Framework&amp;quot;&quot;/&gt;&lt;property id=&quot;20307&quot; value=&quot;761&quot;/&gt;&lt;/object&gt;&lt;object type=&quot;3&quot; unique_id=&quot;512168&quot;&gt;&lt;property id=&quot;20148&quot; value=&quot;5&quot;/&gt;&lt;property id=&quot;20300&quot; value=&quot;Slide 2 - &amp;quot;Functionality of 21 HPC-ABDS Layers&amp;quot;&quot;/&gt;&lt;property id=&quot;20307&quot; value=&quot;766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2681.0">
  <media streamable="true" recordStart="587686" recordEnd="649195" recordLength="1561292" start="587686" end="649195" audioFormat="{00001610-0000-0010-8000-00AA00389B71}" audioRate="44100" muted="false" volume="0.8" fadeIn="0" fadeOut="0" videoFormat="{34363248-0000-0010-8000-00AA00389B71}" videoRate="30" videoWidth="960" videoHeight="720"/>
</athena>
</file>

<file path=customXml/item10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B4AAAAfAAAABwMAAAAAAQAAACAAAAAECUlua0F0b21WMQIAAAAJBAAAAAkFAAAACQYAAAAJBwAAAAkIAAAACQkAAAAJCgAAAAkLAAAACQwAAAAJDQAAAAkOAAAACQ8AAAAJEAAAAAkRAAAACRIAAAAJEwAAAAkUAAAACRUAAAAJFgAAAAkXAAAACRgAAAAJGQAAAAkaAAAACRsAAAAJHAAAAAkdAAAACR4AAAAJHwAAAAkgAAAACSEAAAANAgUEAAAAC1BlblN0cm9rZVYxBAAAAApBdHRyaWJ1dGVzBVRyYWNlCVN0YXJ0VGltZQRUeXBlBAQABA9QZW5BdHRyaWJ1dGVzVjECAAAACklua1RyYWNlVjECAAAAEAxBY3Rpb25UeXBlVjECAAAAAgAAAAkiAAAACSMAAAB/FAAAAAAAAAXc////DEFjdGlvblR5cGVWMQEAAAAHdmFsdWVfXwAIAgAAAAAAAAABBQAAAAQAAAAJJQAAAAkmAAAAft0AAAAAAAAB2f///9z///8AAAAAAQYAAAAEAAAACSgAAAAJKQAAACHqAAAAAAAAAdb////c////AAAAAAEHAAAABAAAAAkrAAAACSwAAABa8QAAAAAAAAHT////3P///wAAAAABCAAAAAQAAAAJLgAAAAkvAAAAXQ4BAAAAAAAB0P///9z///8AAAAAAQkAAAAEAAAACTEAAAAJMgAAAEsSAQAAAAAAAc3////c////AAAAAAEKAAAABAAAAAk0AAAACTUAAADFGAEAAAAAAAHK////3P///wAAAAABCwAAAAQAAAAJNwAAAAk4AAAAsSYBAAAAAAABx////9z///8AAAAAAQwAAAAEAAAACToAAAAJOwAAAC8sAQAAAAAAAcT////c////AAAAAAENAAAABAAAAAk9AAAACT4AAADSOQEAAAAAAAHB////3P///wAAAAABDgAAAAQAAAAJQAAAAAlBAAAAAUMBAAAAAAABvv///9z///8AAAAAAQ8AAAAEAAAACUMAAAAJRAAAADRKAQAAAAAAAbv////c////AAAAAAEQAAAABAAAAAlGAAAACUcAAAC9TwEAAAAAAAG4////3P///wAAAAABEQAAAAQAAAAJSQAAAAlKAAAAVlMBAAAAAAABtf///9z///8AAAAAARIAAAAEAAAACUwAAAAJTQAAAC9XAQAAAAAAAbL////c////AAAAAAETAAAABAAAAAlPAAAACVAAAADdawEAAAAAAAGv////3P///wAAAAABFAAAAAQAAAAJUgAAAAlTAAAAwm4BAAAAAAABrP///9z///8AAAAAARUAAAAEAAAACVUAAAAJVgAAANWDAQAAAAAAAan////c////AAAAAAEWAAAABAAAAAlYAAAACVkAAACbwAEAAAAAAAGm////3P///wAAAAABFwAAAAQAAAAJWwAAAAlcAAAAcNEBAAAAAAABo////9z///8AAAAAARgAAAAEAAAACV4AAAAJXwAAAN7WAQAAAAAAAaD////c////AAAAAAEZAAAABAAAAAlhAAAACWIAAADd4gEAAAAAAAGd////3P///wAAAAABGgAAAAQAAAAJZAAAAAllAAAAjekBAAAAAAABmv///9z///8AAAAAARsAAAAEAAAACWcAAAAJaAAAAE7vAQAAAAAAAZf////c////AAAAAAEcAAAABAAAAAlqAAAACWsAAAAs9AEAAAAAAAGU////3P///wAAAAABHQAAAAQAAAAJbQAAAAluAAAAAPgBAAAAAAABkf///9z///8AAAAAAR4AAAAEAAAACXAAAAAJcQAAADX/AQAAAAAAAY7////c////AAAAAAEfAAAABAAAAAlzAAAACXQAAADUKQIAAAAAAAGL////3P///wAAAAABIAAAAAQAAAAJdgAAAAl3AAAAozYCAAAAAAABiP///9z///8AAAAABSEAAAANQ2xlYXJDYW52YXNWMQIAAAAJU3RhcnRUaW1lBFR5cGUABBAMQWN0aW9uVHlwZVYxAgAAAAIAAACuZgIAAAAAAAGH////3P///wAAAAAFIgAAAA9QZW5BdHRyaWJ1dGVzVjEKAAAAB19jb2xvckEHX2NvbG9yUgdfY29sb3JHB19jb2xvckIKRml0VG9DdXJ2ZQZIZWlnaHQOSWdub3JlUHJlc3N1cmUNSXNIaWdobGlnaHRlcgVTaGFwZQVXaWR0aAAAAAAAAAAABAACAgICAQYBAQxCcnVzaFNoYXBlVjECAAAABgIAAAD//wAAAAAAAAAAACJAAAAFhv///wxCcnVzaFNoYXBlVjEBAAAAB3ZhbHVlX18ACAIAAAABAAAAAAAAAAAAIkAFIwAAAApJbmtUcmFjZVYxAwAAAA1MaXN0YDErX2l0ZW1zDExpc3RgMStfc2l6ZQ9MaXN0YDErX3ZlcnNpb24EAAAYU2hhcmVkLklua2luZy5JbmtQb2ludFtdAgAAAAgIAgAAAAl7AAAAMQEAADEBAAABJQAAACIAAAD//wAAAAAAAAAAACJAAAABhP///4b///8BAAAAAAAAAAAAIkABJgAAACMAAAAJfQAAAKEAAAChAAAAASgAAAAiAAAA//8AAAAAAAAAAAAiQAAAAYL///+G////AQAAAAAAAAAAACJAASkAAAAjAAAACX8AAAAbAAAAGwAAAAErAAAAIgAAAP//AAAAAAAAAAAAIkAAAAGA////hv///wEAAAAAAAAAAAAiQAEsAAAAIwAAAAmBAAAATQAAAE0AAAABLgAAACIAAAD//wAAAAAAAAAAACJAAAABfv///4b///8BAAAAAAAAAAAAIkABLwAAACMAAAAJgwAAABIAAAASAAAAATEAAAAiAAAA//8AAAAAAAAAAAAiQAAAAXz///+G////AQAAAAAAAAAAACJAATIAAAAjAAAACYUAAAAjAAAAIwAAAAE0AAAAIgAAAP//AAAAAAAAAAAAIkAAAAF6////hv///wEAAAAAAAAAAAAiQAE1AAAAIwAAAAmHAAAAjgAAAI4AAAABNwAAACIAAAD//wAAAAAAAAAAACJAAAABeP///4b///8BAAAAAAAAAAAAIkABOAAAACMAAAAJiQAAABgAAAAYAAAAAToAAAAiAAAA//8AAAAAAAAAAAAiQAAAAXb///+G////AQAAAAAAAAAAACJAATsAAAAjAAAACYsAAAA2AAAANgAAAAE9AAAAIgAAAP//AAAAAAAAAAAAIkAAAAF0////hv///wEAAAAAAAAAAAAiQAE+AAAAIwAAAAmNAAAATQAAAE0AAAABQAAAACIAAAD//wAAAAAAAAAAACJAAAABcv///4b///8BAAAAAAAAAAAAIkABQQAAACMAAAAJjwAAAC8AAAAvAAAAAUMAAAAiAAAA//8AAAAAAAAAAAAiQAAAAXD///+G////AQAAAAAAAAAAACJAAUQAAAAjAAAACZEAAABhAAAAYQAAAAFGAAAAIgAAAP//AAAAAAAAAAAAIkAAAAFu////hv///wEAAAAAAAAAAAAiQAFHAAAAIwAAAAmTAAAAQwAAAEMAAAABSQAAACIAAAD//wAAAAAAAAAAACJAAAABbP///4b///8BAAAAAAAAAAAAIkABSgAAACMAAAAJlQAAAD8AAAA/AAAAAUwAAAAiAAAA//8AAAAAAAAAAAAiQAAAAWr///+G////AQAAAAAAAAAAACJAAU0AAAAjAAAACZcAAABDAAAAQwAAAAFPAAAAIgAAAP//AAAAAAAAAAAAIkAAAAFo////hv///wEAAAAAAAAAAAAiQAFQAAAAIwAAAAmZAAAAFQAAABUAAAABUgAAACIAAAD//wAAAAAAAAAAACJAAAABZv///4b///8BAAAAAAAAAAAAIkABUwAAACMAAAAJmwAAABYAAAAWAAAAAVUAAAAiAAAA//8AAAAAAAAAAAAiQAAAAWT///+G////AQAAAAAAAAAAACJAAVYAAAAjAAAACZ0AAAAeAAAAHgAAAAFYAAAAIgAAAP//AAAAAAAAAAAAIkAAAAFi////hv///wEAAAAAAAAAAAAiQAFZAAAAIwAAAAmfAAAAHAAAABwAAAABWwAAACIAAAD//wAAAAAAAAAAACJAAAABYP///4b///8BAAAAAAAAAAAAIkABXAAAACMAAAAJoQAAAGUAAABlAAAAAV4AAAAiAAAA//8AAAAAAAAAAAAiQAAAAV7///+G////AQAAAAAAAAAAACJAAV8AAAAjAAAACaMAAABoAAAAaAAAAAFhAAAAIgAAAP//AAAAAAAAAAAAIkAAAAFc////hv///wEAAAAAAAAAAAAiQAFiAAAAIwAAAAmlAAAAfgAAAH4AAAABZAAAACIAAAD//wAAAAAAAAAAACJAAAABWv///4b///8BAAAAAAAAAAAAIkABZQAAACMAAAAJpwAAAH0AAAB9AAAAAWcAAAAiAAAA//8AAAAAAAAAAAAiQAAAAVj///+G////AQAAAAAAAAAAACJAAWgAAAAjAAAACakAAAApAAAAKQAAAAFqAAAAIgAAAP//AAAAAAAAAAAAIkAAAAFW////hv///wEAAAAAAAAAAAAiQAFrAAAAIwAAAAmrAAAAXgAAAF4AAAABbQAAACIAAAD//wAAAAAAAAAAACJAAAABVP///4b///8BAAAAAAAAAAAAIkABbgAAACMAAAAJrQAAAIwAAACMAAAAAXAAAAAiAAAA//8AAAAAAAAAAAAiQAAAAVL///+G////AQAAAAAAAAAAACJAAXEAAAAjAAAACa8AAAA0AAAANAAAAAFzAAAAIgAAAP//AAAAAAAAAAAAIkAAAAFQ////hv///wEAAAAAAAAAAAAiQAF0AAAAIwAAAAmxAAAAIQAAACEAAAABdgAAACIAAAD//wAAAAAAAAAAACJAAAABTv///4b///8BAAAAAAAAAAAAIkABdwAAACMAAAAJswAAABQAAAAUAAAAB3sAAAAAAQAAAAACAAAECklua1BvaW50VjEC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/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JzwEAAAnQAQAACdEBAAAJ0gEAAAnTAQAACdQBAAAJ1QEAAAnWAQAACdcBAAAJ2AEAAAnZAQAACdoBAAAJ2wEAAAncAQAACd0BAAAJ3gEAAAnfAQAACeABAAAJ4QEAAAniAQAACeMBAAAJ5AEAAA3PB30AAAAAAQAAAAABAAAECklua1BvaW50VjECAAAACeUBAAAJ5gEAAAnnAQAACegBAAAJ6QEAAAnqAQAACesBAAAJ7AEAAAntAQAACe4BAAAJ7wEAAAnwAQAACfEBAAAJ8gEAAAnzAQAACfQBAAAJ9QEAAAn2AQAACfcBAAAJ+AEAAAn5AQAACfoBAAAJ+wEAAAn8AQAACf0BAAAJ/gEAAAn/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+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1fB38AAAAAAQAAACAAAAAECklua1BvaW50VjECAAAACYYCAAAJhwIAAAmIAgAACYkCAAAJigIAAAmLAgAACYwCAAAJjQIAAAmOAgAACY8CAAAJkAIAAAmRAgAACZICAAAJkwIAAAmUAgAACZUCAAAJlgIAAAmXAgAACZgCAAAJmQIAAAmaAgAACZsCAAAJnAIAAAmdAgAACZ4CAAAJnwIAAAmgAgAADQUHgQAAAAABAAAAgAAAAAQKSW5rUG9pbnRWMQIA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DTMHgwAAAAABAAAAIAAAAAQKSW5rUG9pbnRWMQIAAAAJ7gIAAAnvAgAACfACAAAJ8QIAAAnyAgAACfMCAAAJ9AIAAAn1AgAACfYCAAAJ9wIAAAn4AgAACfkCAAAJ+gIAAAn7AgAACfwCAAAJ/QIAAAn+AgAACf8CAAANDgeFAAAAAAEAAABAAAAABApJbmtQb2ludFYxAgAAAAkAAwAACQEDAAAJAgMAAAkDAwAACQQDAAAJBQMAAAkGAwAACQcDAAAJCAMAAAkJAwAACQoDAAAJCwMAAAkMAwAACQ0DAAAJDgMAAAkPAwAACRADAAAJEQMAAAkSAwAACRMDAAAJFAMAAAkVAwAACRYDAAAJFwMAAAkYAwAACRkDAAAJGgMAAAkbAwAACRwDAAAJHQMAAAkeAwAACR8DAAAJIAMAAAkhAwAACSIDAAANHQeHAAAAAAEAAAAAAQAABApJbmtQb2ludFYxAgAAAAkjAwAACSQDAAAJJQMAAAkmAwAACScDAAAJKAMAAAkpAwAACSoDAAAJKwMAAAksAwAACS0DAAAJLgMAAAkvAwAACTADAAAJMQMAAAkyAwAACTMDAAAJNAMAAAk1AwAACTYDAAAJNwMAAAk4AwAACTkDAAAJOgMAAAk7AwAACTwDAAAJPQMAAAk+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DXIHiQAAAAABAAAAIAAAAAQKSW5rUG9pbnRWMQIAAAAJsQMAAAmyAwAACbMDAAAJtAMAAAm1AwAACbYDAAAJtwMAAAm4AwAACbkDAAAJugMAAAm7AwAACbwDAAAJvQMAAAm+AwAACb8DAAAJwAMAAAnBAwAACcIDAAAJwwMAAAnEAwAACcUDAAAJxgMAAAnHAwAACcgDAAANCAeLAAAAAAEAAABAAAAABApJbmtQb2ludFYxAgA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+AMAAAn5AwAACfoDAAAJ+wMAAAn8AwAACf0DAAAJ/gMAAA0KB40AAAAAAQAAAIAAAAAECklua1BvaW50VjECAA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0zB48AAAAAAQAAAEAAAAAECklua1BvaW50VjECA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0RB5EAAAAAAQAAAIAAAAAECklua1BvaW50VjECA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/BAAACcAEAAAJwQQAAAnCBAAACcMEAAAJxAQAAAnFBAAACcYEAAAJxwQAAAnIBAAACckEAAAJygQAAAnLBAAACcwEAAAJzQQAAAnOBAAACc8EAAAJ0AQAAAnRBAAACdIEAAAJ0wQAAAnUBAAACdUEAAAJ1gQAAAnXBAAACdgEAAAJ2QQAAAnaBAAACdsEAAANHweTAAAAAAEAAACAAAAABApJbmtQb2ludFYxAgA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JCAUAAAkJBQAACQoFAAAJCwUAAAkMBQAACQ0FAAAJDgUAAAkPBQAACRAFAAAJEQUAAAkSBQAACRMFAAAJFAUAAAkVBQAACRYFAAAJFwUAAAkYBQAACRkFAAAJGgUAAAkbBQAACRwFAAAJHQUAAAkeBQAADT0HlQAAAAABAAAAQAAAAAQKSW5rUG9pbnRWMQIAAAAJHwUAAAkgBQAACSEFAAAJIgUAAAkjBQAACSQFAAAJJQUAAAkmBQAACScFAAAJKAUAAAkpBQAACSoFAAAJKwUAAAksBQAACS0FAAAJLgUAAAkvBQAACTAFAAAJMQUAAAkyBQAACTMFAAAJNAUAAAk1BQAACTYFAAAJNwUAAAk4BQAACTkFAAAJOgUAAAk7BQAACTwFAAAJPQUAAAk+BQAACT8FAAAJQAUAAAlBBQAACUIFAAAJQwUAAAlEBQAACUUFAAAJRgUAAAlHBQAACUgFAAAJSQUAAAlKBQAACUsFAAAJTAUAAAlNBQAACU4FAAAJTwUAAAlQBQAACVEFAAAJUgUAAAlTBQAACVQFAAAJVQUAAAlWBQAACVcFAAAJWAUAAAlZBQAACVoFAAAJWwUAAAlcBQAACV0FAAAKB5cAAAAAAQAAAIAAAAAECklua1BvaW50VjECAAAACV4FAAAJXwUAAAlgBQAACWEFAAAJYgUAAAljBQAACWQFAAAJZQUAAAlmBQAACWcFAAAJaAUAAAlpBQAACWoFAAAJawUAAAlsBQAACW0FAAAJbgUAAAlvBQAACXAFAAAJcQUAAAlyBQAACXMFAAAJdAUAAAl1BQAACXYFAAAJdwUAAAl4BQAACXkFAAAJegUAAAl7BQAACXwFAAAJfQUAAAl+BQAACX8FAAAJgAUAAAmBBQAACYIFAAAJgwUAAAmEBQAACYUFAAAJhgUAAAmHBQAACYgFAAAJiQUAAAmKBQAACYsFAAAJjAUAAAmNBQAACY4FAAAJjwUAAAmQBQAACZEFAAAJkgUAAAmTBQAACZQFAAAJlQUAAAmWBQAACZcFAAAJmAUAAAmZBQAACZoFAAAJmwUAAAmcBQAACZ0FAAAJngUAAAmfBQAACaAFAAANPQeZAAAAAAEAAAAgAAAABApJbmtQb2ludFYxAgAAAAmhBQAACaIFAAAJowUAAAmkBQAACaUFAAAJpgUAAAmnBQAACagFAAAJqQUAAAmqBQAACasFAAAJrAUAAAmtBQAACa4FAAAJrwUAAAmwBQAACbEFAAAJsgUAAAmzBQAACbQFAAAJtQUAAA0LB5sAAAAAAQAAACAAAAAECklua1BvaW50VjECAAAACbYFAAAJtwUAAAm4BQAACbkFAAAJugUAAAm7BQAACbwFAAAJvQUAAAm+BQAACb8FAAAJwAUAAAnBBQAACcIFAAAJwwUAAAnEBQAACcUFAAAJxgUAAAnHBQAACcgFAAAJyQUAAAnKBQAACcsFAAANCgedAAAAAAEAAAAgAAAABApJbmtQb2ludFYxAgAAAAnMBQAACc0FAAAJzgUAAAnPBQAACdAFAAAJ0QUAAAnSBQAACdMFAAAJ1AUAAAnVBQAACdYFAAAJ1wUAAAnYBQAACdkFAAAJ2gUAAAnbBQAACdwFAAAJ3QUAAAneBQAACd8FAAAJ4AUAAAnhBQAACeIFAAAJ4wUAAAnkBQAACeUFAAAJ5gUAAAnnBQAACegFAAAJ6QUAAA0CB58AAAAAAQAAACAAAAAECklua1BvaW50VjECAAAACeoFAAAJ6wUAAAnsBQAACe0FAAAJ7gUAAAnvBQAACfAFAAAJ8QUAAAnyBQAACfMFAAAJ9AUAAAn1BQAACfYFAAAJ9wUAAAn4BQAACfkFAAAJ+gUAAAn7BQAACfwFAAAJ/QUAAAn+BQAACf8FAAAJAAYAAAkBBgAACQIGAAAJAwYAAAkEBgAACQUGAAANBAehAAAAAAEAAACAAAAABApJbmtQb2ludFYxAgA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/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NGwejAAAAAAEAAACAAAAABApJbmtQb2ludFYxAgA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/BgAACcAGAAAJwQYAAAnCBgAACcMGAAAJxAYAAAnFBgAACcYGAAAJxwYAAAnIBgAACckGAAAJygYAAAnLBgAACcwGAAAJzQYAAAnOBgAACc8GAAAJ0AYAAAnRBgAACdIGAAANGAelAAAAAAEAAACAAAAABApJbmtQb2ludFYxAgAAAAnTBgAACdQGAAAJ1QYAAAnWBgAACdcGAAAJ2AYAAAnZBgAACdoGAAAJ2wYAAAncBgAACd0GAAAJ3gYAAAnfBgAACeAGAAAJ4QYAAAniBgAACeMGAAAJ5AYAAAnlBgAACeYGAAAJ5wYAAAnoBgAACekGAAAJ6gYAAAnrBgAACewGAAAJ7QYAAAnuBgAACe8GAAAJ8AYAAAnxBgAACfIGAAAJ8wYAAAn0BgAACfUGAAAJ9gYAAAn3BgAACfgGAAAJ+QYAAAn6BgAACfsGAAAJ/AYAAAn9BgAACf4GAAAJ/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/BwAACUAHAAAJQQcAAAlCBwAACUMHAAAJRAcAAAlFBwAACUYHAAAJRwcAAAlIBwAACUkHAAAJSgcAAAlLBwAACUwHAAAJTQcAAAlOBwAACU8HAAAJUAcAAA0CB6cAAAAAAQAAAIAAAAAECklua1BvaW50VjECAAAACVEHAAAJUgcAAAlTBwAACVQHAAAJVQcAAAlWBwAACVcHAAAJWAcAAAlZBwAACVoHAAAJWwcAAAlcBwAACV0HAAAJXgcAAAlfBwAACWAHAAAJYQcAAAliBwAACWMHAAAJZAcAAAllBwAACWYHAAAJZwcAAAloBwAACWkHAAAJagcAAAlrBwAACWwHAAAJbQcAAAluBwAACW8HAAAJcAcAAAlxBwAACXIHAAAJcwcAAAl0BwAACXUHAAAJdgcAAAl3BwAACXgHAAAJeQcAAAl6BwAACXsHAAAJfAcAAAl9BwAACX4HAAAJfwcAAAmABwAACYEHAAAJggcAAAmDBwAACYQHAAAJhQcAAAmGBwAACYcHAAAJiAcAAAmJBwAACYoHAAAJiwcAAAmMBwAACY0HAAAJjgcAAAmPBwAACZAHAAAJkQcAAAmSBwAACZMHAAAJlAcAAAmVBwAACZYHAAAJlwcAAAmYBwAACZkHAAAJmgcAAAmbBwAACZwHAAAJnQcAAAmeBwAACZ8HAAAJoAcAAAmhBwAACaIHAAAJowcAAAmkBwAACaUHAAAJpgcAAAmnBwAACagHAAAJqQcAAAmqBwAACasHAAAJrAcAAAmtBwAACa4HAAAJrwcAAAmwBwAACbEHAAAJsgcAAAmzBwAACbQHAAAJtQcAAAm2BwAACbcHAAAJuAcAAAm5BwAACboHAAAJuwcAAAm8BwAACb0HAAAJvgcAAAm/BwAACcAHAAAJwQcAAAnCBwAACcMHAAAJxAcAAAnFBwAACcYHAAAJxwcAAAnIBwAACckHAAAJygcAAAnLBwAACcwHAAAJzQcAAA0DB6kAAAAAAQAAAEAAAAAECklua1BvaW50VjECAAAACc4HAAAJzwcAAAnQBwAACdEHAAAJ0gcAAAnTBwAACdQHAAAJ1QcAAAnWBwAACdcHAAAJ2AcAAAnZBwAACdoHAAAJ2wcAAAncBwAACd0HAAAJ3gcAAAnfBwAACeAHAAAJ4QcAAAniBwAACeMHAAAJ5AcAAAnlBwAACeYHAAAJ5wcAAAnoBwAACekHAAAJ6gcAAAnrBwAACewHAAAJ7QcAAAnuBwAACe8HAAAJ8AcAAAnxBwAACfIHAAAJ8wcAAAn0BwAACfUHAAAJ9gcAAA0XB6sAAAAAAQAAAIAAAAAECklua1BvaW50VjECAAAACfcHAAAJ+AcAAAn5BwAACfoHAAAJ+wcAAAn8BwAACf0HAAAJ/gcAAAn/BwAACQAIAAAJAQgAAAkCCAAACQMIAAAJBAgAAAkFCAAACQYIAAAJBwgAAAkICAAACQkIAAAJCggAAAkLCAAACQwIAAAJDQgAAAkOCAAACQ8IAAAJEAgAAAkRCAAACRIIAAAJEwgAAAkUCAAACRUIAAAJFggAAAkXCAAACRgIAAAJGQgAAAkaCAAACRsIAAAJHAgAAAkdCAAACR4IAAAJHwgAAAkgCAAACSEIAAAJIggAAAkjCAAACSQIAAAJJQgAAAkmCAAACScIAAAJKAgAAAkpCAAACSoIAAAJKwgAAAksCAAACS0IAAAJLggAAAkvCAAACTAIAAAJMQgAAAkyCAAACTMIAAAJNAgAAAk1CAAACTYIAAAJNwgAAAk4CAAACTkIAAAJOggAAAk7CAAACTwIAAAJPQgAAAk+CAAACT8IAAAJQAgAAAlBCAAACUIIAAAJQwgAAAlECAAACUUIAAAJRggAAAlHCAAACUgIAAAJSQgAAAlKCAAACUsIAAAJTAgAAAlNCAAACU4IAAAJTwgAAAlQCAAACVEIAAAJUggAAAlTCAAACVQIAAANIgetAAAAAAEAAAAAAQAABApJbmtQb2ludFYxAgAAAAlVCAAACVYIAAAJVwgAAAlYCAAACVkIAAAJWggAAAlbCAAACVwIAAAJXQgAAAleCAAACV8IAAAJYAgAAAlhCAAACWIIAAAJYwgAAAlkCAAACWUIAAAJZggAAAlnCAAACWgIAAAJaQgAAAlqCAAACWsIAAAJbAgAAAltCAAACW4IAAAJbwgAAAlwCAAACXEIAAAJcggAAAlzCAAACXQIAAAJdQgAAAl2CAAACXcIAAAJeAgAAAl5CAAACXoIAAAJewgAAAl8CAAACX0IAAAJfggAAAl/CAAACYAIAAAJgQgAAAmCCAAACYMIAAAJhAgAAAmFCAAACYYIAAAJhwgAAAmICAAACYkIAAAJiggAAAmLCAAACYwIAAAJjQgAAAmOCAAACY8IAAAJkAgAAAmRCAAACZIIAAAJkwgAAAmUCAAACZUIAAAJlggAAAmXCAAACZgIAAAJmQgAAAmaCAAACZsIAAAJnAgAAAmdCAAACZ4IAAAJnwgAAAmgCAAACaEIAAAJoggAAAmjCAAACaQIAAAJpQgAAAmmCAAACacIAAAJqAgAAAmpCAAACaoIAAAJqwgAAAmsCAAACa0IAAAJrggAAAmvCAAACbAIAAAJsQgAAAmyCAAACbMIAAAJtAgAAAm1CAAACbYIAAAJtwgAAAm4CAAACbkIAAAJuggAAAm7CAAACbwIAAAJvQgAAAm+CAAACb8IAAAJwAgAAAnBCAAACcIIAAAJwwgAAAnECAAACcUIAAAJxggAAAnHCAAACcgIAAAJyQgAAAnKCAAACcsIAAAJzAgAAAnNCAAACc4IAAAJzwgAAAnQCAAACdEIAAAJ0ggAAAnTCAAACdQIAAAJ1QgAAAnWCAAACdcIAAAJ2AgAAAnZCAAACdoIAAAJ2wgAAAncCAAACd0IAAAJ3ggAAAnfCAAACeAIAAANdAevAAAAAAEAAABAAAAABApJbmtQb2ludFYxAgAAAAnhCAAACeIIAAAJ4wgAAAnkCAAACeUIAAAJ5ggAAAnnCAAACegIAAAJ6QgAAAnqCAAACesIAAAJ7AgAAAntCAAACe4IAAAJ7wgAAAnwCAAACfEIAAAJ8ggAAAnzCAAACfQIAAAJ9QgAAAn2CAAACfcIAAAJ+AgAAAn5CAAACfoIAAAJ+wgAAAn8CAAACf0IAAAJ/ggAAAn/CAAACQAJAAAJAQkAAAkCCQAACQMJAAAJBAkAAAkFCQAACQYJAAAJBwkAAAkICQAACQkJAAAJCgkAAAkLCQAACQwJAAAJDQkAAAkOCQAACQ8JAAAJEAkAAAkRCQAACRIJAAAJEwkAAAkUCQAADQwHsQAAAAABAAAAQAAAAAQKSW5rUG9pbnRWMQIAAAAJFQkAAAkWCQAACRcJAAAJGAkAAAkZCQAACRoJAAAJGwkAAAkcCQAACR0JAAAJHgkAAAkfCQAACSAJAAAJIQkAAAkiCQAACSMJAAAJJAkAAAklCQAACSYJAAAJJwkAAAkoCQAACSkJAAAJKgkAAAkrCQAACSwJAAAJLQkAAAkuCQAACS8JAAAJMAkAAAkxCQAACTIJAAAJMwkAAAk0CQAACTUJAAANHwezAAAAAAEAAAAgAAAABApJbmtQb2ludFYxAgAAAAk2CQAACTcJAAAJOAkAAAk5CQAACToJAAAJOwkAAAk8CQAACT0JAAAJPgkAAAk/CQAACUAJAAAJQQkAAAlCCQAACUMJAAAJRAkAAAlFCQAACUYJAAAJRwkAAAlICQAACUkJAAANDAW0AAAACklua1BvaW50VjEEAAAAAVgBWQ5QcmVzc3VyZUZhY3RvcglUaW1lU3RhbXAAAAAABgYLEAIAAABUY/w3nIq7P9gpztO7ocA/AAAAPwAAAAAAAAAAAbUAAAC0AAAA4hBH/9e4uz/YKc7Tu6HAPwAAAD9OAAAAAAAAAAG2AAAAtAAAABrHcRzHcbw/2CnO07uhwD8AAAA/TgAAAAAAAAABtwAAALQAAADGz1Fyevy8P9gpztO7ocA/AAAAP14AAAAAAAAAAbgAAAC0AAAAHuERHuERvj/YKc7Tu6HAPwAAAD9eAAAAAAAAAAG5AAAAtAAAAAKgHJGDVb8/2CnO07uhwD8AAAA/bgAAAAAAAAABugAAALQAAAACXV7JznrAP9gpztO7ocA/AAAAP30AAAAAAAAAAbsAAAC0AAAAkRd5kRd5wT/uinHd0r/APwAAAD99AAAAAAAAAAG8AAAAtAAAAOcoOT1+jsI/7opx3dK/wD8AAAA/jQAAAAAAAAABvQAAALQAAAA+Ovno5KPDPxtNuPAA/MA/AAAAP40AAAAAAAAAAb4AAAC0AAAAW6JeeGnQxD8bTbjwAPzAPwAAAD+dAAAAAAAAAAG/AAAAtAAAAJVlWZZlWcY/G0248AD8wD8AAAA/nQAAAAAAAAABwAAAALQAAABf1p57nRDIPxtNuPAA/MA/AAAAP6wAAAAAAAAAAcEAAAC0AAAAfEvUCy8Nyj8bTbjwAPzAPwAAAD+sAAAAAAAAAAHCAAAAtAAAAChuVGP8N8w/G0248AD8wD8AAAA/vAAAAAAAAAABwwAAALQAAAAQOi/Xq0vOPwTsFOfp3cA/AAAAP7wAAAAAAAAAAcQAAAC0AAAAl1eysx4k0D8E7BTn6d3APwAAAD/LAAAAAAAAAAHFAAAAtAAAAPsPVaa6/9A/BOwU5+ndwD8AAAA/ywAAAAAAAAABxgAAALQAAADDc8qK5ebRP+6Kcd3Sv8A/AAAAP9sAAAAAAAAAAccAAAC0AAAAYdXHmWOr0j/YKc7Tu6HAPwAAAD/bAAAAAAAAAAHIAAAAtAAAAP42xajhb9M/q2eHwI1lwD8AAAA/6wAAAAAAAAAByQAAALQAAACpP6X+lPrTP6tnh8CNZcA/AAAAP/oAAAAAAAAAAcoAAAC0AAAAVEiFVEiF1D+VBuS2dkfAPwAAAD/6AAAAAAAAAAHLAAAAtAAAAJylkrhsBNU/f6VArV8pwD8AAAA/+gAAAAAAAAABzAAAALQAAAC4AChH5GDVP3+lQK1fKcA/AAAAPwoBAAAAAAAAAc0AAAC0AAAA1Vu91Vu91T9/pUCtXynAPwAAAD8KAQAAAAAAAAHOAAAAtAAAAI8LgHJEDtY/f6VArV8pwD8AAAA/GgEAAAAAAAABzwAAALQAAADlD3AdnlPWP3+lQK1fKcA/AAAAPxoBAAAAAAAAAdAAAAC0AAAAAWsFrBWw1j9oRJ2jSAvAPwAAAD8pAQAAAAAAAAHRAAAAtAAAAFdv9VZv9dY/aESdo0gLwD8AAAA/KQEAAAAAAAAB0gAAALQAAADXdV3XdV3XP6TG8zNj2r8/AAAAPzkBAAAAAAAAAdMAAAC0AAAA9NDyZe251z+kxvMzY9q/PwAAAD9IAQAAAAAAAAHUAAAAtAAAADsuAMoROdg/dwStIDWevz8AAAA/SAEAAAAAAAAB1QAAALQAAACDiw0uNrjYPx6AH/rYJb8/AAAAP0gBAAAAAAAAAdYAAAC0AAAALpTtg+lC2T8egB/62CW/PwAAAD9YAQAAAAAAAAHXAAAAtAAAANqczdmczdk/xPuR03ytvj8AAAA/WAEAAAAAAAAB2AAAALQAAACFpa0vUFjaP5g5S8BOcb4/AAAAP2gBAAAAAAAAAdkAAAC0AAAAzQK7k3TX2j9rdwStIDW+PwAAAD93AQAAAAAAAAHaAAAAtAAAAHgLm+knYts/5TAwc5aAvT8AAAA/dwEAAAAAAAAB2wAAALQAAABbvdVbvdXbP+UwMHOWgL0/AAAAP3cBAAAAAAAAAdwAAAC0AAAAoxrjv+FU3D/lMDBzloC9PwAAAD+HAQAAAAAAAAHdAAAAtAAAACMhS0DovNw/5TAwc5aAvT8AAAA/hwEAAAAAAAAB3gAAALQAAAAI04WyfTDdP+UwMHOWgL0/AAAAP5cBAAAAAAAAAd8AAAC0AAAAiNntMoSY3T+5bulfaES9PwAAAD+mAQAAAAAAAAHgAAAAtAAAAEKJsM9s6d0/uW7pX2hEvT8AAAA/pgEAAAAAAAAB4QAAALQAAABe5EVe5EXeP7lu6V9oRL0/AAAAP7YBAAAAAAAAAeIAAAC0AAAAUD1jF69/3j+5bulfaES9PwAAAD+2AQAAAAAAAAHjAAAAtAAAAKRBU8IIxd4/uW7pX2hEvT8AAAA/xQEAAAAAAAAB5AAAALQAAAA0752JRPPeP7lu6V9oRL0/AAAAP8UBAAAAAAAAAeUAAAC0AAAAXvEVX/EV3z+5bulfaES9PwAAAD/VAQAAAAAAAAHmAAAAtAAAAIjzjTSeON8/uW7pX2hEvT8AAAA/1QEAAAAAAAAB5wAAALQAAAC09QUKS1vfP7lu6V9oRL0/AAAAP+UBAAAAAAAAAegAAAC0AAAAfEyr7Why3z+5bulfaES9PwAAAD/lAQAAAAAAAAHpAAAAtAAAAKhOI8MVld8/uW7pX2hEvT8AAAA/9AEAAAAAAAAB6gAAALQAAADSUJuYwrffP7lu6V9oRL0/AAAAP/QBAAAAAAAAAesAAAC0AAAA/FITbm/a3z+5bulfaES9PwAAAD8EAgAAAAAAAAHsAAAAtAAAACZVi0Mc/d8/uW7pX2hEvT8AAAA/BAIAAAAAAAAB7QAAALQAAABaAWsFrBXgP7lu6V9oRL0/AAAAPxQCAAAAAAAAAe4AAAC0AAAAvqw99zoh4D+5bulfaES9PwAAAD8UAgAAAAAAAAHvAAAAtAAAAIUD49pYOOA/uW7pX2hEvT8AAAA/IwIAAAAAAAAB8AAAALQAAAD/r3E3PlXgP7lu6V9oRL0/AAAAPyMCAAAAAAAAAfEAAAC0AAAAd1wAlCNy4D+LrKJMOgi9PwAAAD8zAgAAAAAAAAHyAAAAtAAAAKJeeGnQlOA/i6yiTDoIvT8AAAA/MwIAAAAAAAAB8wAAALQAAADNYPA+fbfgP4usokw6CL0/AAAAP0ICAAAAAAAAAfQAAAC0AAAAqrhRjfHf4D+LrKJMOgi9PwAAAD9CAgAAAAAAAAH1AAAAtAAAAIYQs9tlCOE/i6yiTDoIvT8AAAA/UgIAAAAAAAAB9gAAALQAAABjaBQq2jDhP+UwMHOWgL0/AAAAP1ICAAAAAAAAAfcAAAC0AAAAKr+5DfhH4T8+tb2Z8vi9PwAAAD9iAgAAAAAAAAH4AAAAtAAAAFXBMeOkauE/a3cErSA1vj8AAAA/YgIAAAAAAAAB+QAAALQAAABqwu1N+3vhP5g5S8BOcb4/AAAAP3ECAAAAAAAAAfoAAAC0AAAAzW3AP4qH4T/E+5HTfK2+PwAAAD9xAgAAAAAAAAH7AAAAtAAAADEZkzEZk+E/xPuR03ytvj8AAAA/gQIAAAAAAAAB/AAAALQAAAAxGZMxGZPhP/G92Oaq6b4/AAAAP4ECAAAAAAAAAf0AAAC0AAAA4258quCY4T/xvdjmqum+PwAAAD+RAgAAAAAAAAH+AAAAtAAAAJTEZSOonuE/8b3Y5qrpvj8AAAA/HQMAAAAAAAAB/wAAALQAAABHGk+cb6ThP/G92Oaq6b4/AAAAPx0DAAAAAAAAAQABAAC0AAAA+G84FTeq4T/xvdjmqum+PwAAAD8tAwAAAAAAAAEBAQAAtAAAAKrFIY7+r+E/8b3Y5qrpvj8AAAA/PAMAAAAAAAABAgEAALQAAAAOcfR/jbvhP/G92Oaq6b4/AAAAPzwDAAAAAAAAAQMBAAC0AAAAwMbd+FTB4T/xvdjmqum+PwAAAD9MAwAAAAAAAAEEAQAAtAAAACRysOrjzOE/8b3Y5qrpvj8AAAA/TAMAAAAAAAABBQEAALQAAACHHYPcctjhP/G92Oaq6b4/AAAAP1sDAAAAAAAAAQYBAAC0AAAAT3QowJDv4T/xvdjmqum+PwAAAD9bAwAAAAAAAAEHAQAAtAAAABbLzaOuBuI/8b3Y5qrpvj8AAAA/WwMAAAAAAAABCAEAALQAAAArzIkOBRjiP/G92Oaq6b4/AAAAP2sDAAAAAAAAAQkBAAC0AAAAjndcAJQj4j/xvdjmqum+PwAAAD9rAwAAAAAAAAEKAQAAtAAAAPIiL/IiL+I/8b3Y5qrpvj8AAAA/ewMAAAAAAAABCwEAALQAAABVzgHksTriP/G92Oaq6b4/AAAAP3sDAAAAAAAAAQwBAAC0AAAACCTrXHlA4j/xvdjmqum+PwAAAD+KAwAAAAAAAAENAQAAtAAAAGvPvU4ITOI/8b3Y5qrpvj8AAAA/igMAAAAAAAABDgEAALQAAAAdJafHz1HiP/G92Oaq6b4/AAAAP7kDAAAAAAAAAQ8BAAC0AAAAMyZjMiZj4j/E+5HTfK2+PwAAAD+5AwAAAAAAAAEQAQAAtAAAAJbRNSS1buI/xPuR03ytvj8AAAA/yQMAAAAAAAABEQEAALQAAABdKNsH04XiP5g5S8BOcb4/AAAAP8kDAAAAAAAAARIBAAC0AAAA1tRpZLii4j9rdwStIDW+PwAAAD/YAwAAAAAAAAETAQAAtAAAAAHX4TllxeI/PrW9mfL4vT8AAAA/2AMAAAAAAAABFAEAALQAAADeLkOI2e3iPxLzdobEvL0/AAAAP+gDAAAAAAAAARUBAAC0AAAAbNyNTxUc4z/lMDBzloC9PwAAAD/oAwAAAAAAAAEWAQAAtAAAAEg0752JROM/5TAwc5aAvT8AAAA/+AMAAAAAAAABFwEAALQAAAAljFDs/WzjP+UwMHOWgL0/AAAAP/gDAAAAAAAAARgBAAC0AAAAnjjfSOOJ4z+5bulfaES9PwAAAD8HBAAAAAAAAAEZAQAAtAAAAGaPhCwBoeM/uW7pX2hEvT8AAAA/BwQAAAAAAAABGgEAALQAAAAt5ikQH7jjP7lu6V9oRL0/AAAAPxcEAAAAAAAAARsBAAC0AAAAQuflenXJ4z+LrKJMOgi9PwAAAD8XBAAAAAAAAAEcAQAAtAAAAPQ8z/M8z+M/i6yiTDoIvT8AAAA/JgQAAAAAAAABHQEAALQAAAClkrhsBNXjP1/qWzkMzLw/AAAAPzYEAAAAAAAAAR4BAAC0AAAAWOih5cva4z8GZs4SsFO8PwAAAD91BAAAAAAAAAEfAQAAtAAAAFjooeXL2uM/rOFA7FPbuz8AAAA/dQQAAAAAAAABIAEAALQAAAC7k3TXWubjP1Nds8X3Yrs/AAAAP4QEAAAAAAAAASEBAAC0AAAAbeldUCLs4z/62CWfm+q6PwAAAD+EBAAAAAAAAAEiAQAAtAAAAB8/R8np8eM/R9AKUuP5uT8AAAA/lAQAAAAAAAABIwEAALQAAAAfP0fJ6fHjP5XH7wQrCbk/AAAAP5QEAAAAAAAAASQBAAC0AAAA0JQwQrH34z8PgRvLoFS4PwAAAD+jBAAAAAAAAAElAQAAtAAAANCUMEKx9+M/iDpHkRagtz8AAAA/owQAAAAAAAABJgEAALQAAADQlDBCsffjPzC2uWq6J7c/AAAAP7MEAAAAAAAAAScBAAC0AAAA0JQwQrH34z8C9HJXjOu2PwAAAD+zBAAAAAAAAAEoAQAAtAAAANCUMEKx9+M/qm/lMDBztj8AAAA/wwQAAAAAAAABKQEAALQAAADQlDBCsffjP32tnh0CN7Y/AAAAP8MEAAAAAAAAASoBAAC0AAAA0JQwQrH34z8jKRH3pb61PwAAAD/SBAAAAAAAAAErAQAAtAAAANCUMEKx9+M/92bK43eCtT8AAAA/0gQAAAAAAAABLAEAALQAAADQlDBCsffjP8qkg9BJRrU/AAAAP+IEAAAAAAAAAS0BAAC0AAAAHz9Hyenx4z9xIPap7c20PwAAAD/iBAAAAAAAAAEuAQAAtAAAALuTdNda5uM/69khcGMZtD8AAAA/8gQAAAAAAAABLwEAALQAAAAJPotek+DjP5JVlEkHobM/AAAAP/IEAAAAAAAAATABAAC0AAAApZK4bATV4z8MD8APfeyyPwAAAD8BBQAAAAAAAAExAQAAtAAAAELn5Xp1yeM/WQalwsT7sT8AAAA/AQUAAAAAAAABMgEAALQAAAAt5ikQH7jjP9O/0Ig6R7E/AAAAPxEFAAAAAAAAATMBAAC0AAAAszmbszmb4z/09G4oVBqwPwAAAD8gBQAAAAAAAAE0AQAAtAAAADqNDFdUfuM/J1QakNvarT8AAAA/IAUAAAAAAAABNQEAALQAAADB4H36bmHjPw86yaiyCKs/AAAAPyAFAAAAAAAAATYBAAC0AAAA5IgcrPo44z+qKJMOQiepPwAAAD8wBQAAAAAAAAE3AQAAtAAAALqGpNZNFuM/kw5CJxlVpj8AAAA/MAUAAAAAAAABOAEAALQAAABB2hV6aPniP4aBmbME7KQ/AAAAP0AFAAAAAAAAATkBAAC0AAAAyC2HHYPc4j979PA/8IKjPwAAAD9ABQAAAAAAAAE6AQAAtAAAALMsy7Isy+I/x+vV8jeSoj8AAAA/ZQUAAAAAAAABOwEAALQAAACdKw9I1rniPxXjuqV/oaE/AAAAP2UFAAAAAAAAATwBAAC0AAAAiCpT3X+o4j+8Xi1/IymhPwAAAD91BQAAAAAAAAE9AQAAtAAAAHIpl3Ipl+I/vF4tfyMpoT8AAAA/dQUAAAAAAAABPgEAALQAAABdKNsH04XiP2Lan1jHsKA/AAAAP4UFAAAAAAAAAT8BAAC0AAAAltE1JLVu4j9i2p9Yx7CgPwAAAD+FBQAAAAAAAAFAAQAAtAAAAB0lp8fPUeI/CVYSMms4oD8AAAA/lAUAAAAAAAABQQEAALQAAABBzUV5WyniPwlWEjJrOKA/AAAAP5QFAAAAAAAAAUIBAAC0AAAAZHXkKucA4j9howkXHoCfPwAAAD+kBQAAAAAAAAFDAQAAtAAAACRysOrjzOE/YaMJFx6Anz8AAAA/swUAAAAAAAABRAEAALQAAAAxGZMxGZPhP66a7sllj54/AAAAP7MFAAAAAAAAAUUBAAC0AAAA2xSjhr9N4T+umu7JZY+ePwAAAD/DBQAAAAAAAAFGAQAAtAAAAIYQs9tlCOE/+5HTfK2enT8AAAA/wwUAAAAAAAABRwEAALQAAAB/ttm3RL3gP/uR03ytnp0/AAAAP9MFAAAAAAAAAUgBAAC0AAAAd1wAlCNy4D9Iibgv9a2cPwAAAD/TBQAAAAAAAAFJAQAAtAAAACJYEOnJLOA/loCd4jy9mz8AAAA/4gUAAAAAAAABSgEAALQAAACYp0B84M7fPzFvZ0jM25k/AAAAP+IFAAAAAAAAAUsBAAC0AAAAUEozGLxP3z8xb2dIzNuZPwAAAD/yBQAAAAAAAAFMAQAAtAAAANBDy5e1594/fmZM+xPrmD8AAAA/8gUAAAAAAAABTQEAALQAAABQPWMXr3/eP8xdMa5b+pc/AAAAPwIGAAAAAAAAAU4BAAC0AAAAFoc4+r/G3T9nTPsT6xiWPwAAAD8RBgAAAAAAAAFPAQAAtAAAAFzXdV3Xdd0/tEPgxjIolT8AAAA/EQYAAAAAAAABUAEAALQAAACkJ7PA7iTdPwE7xXl6N5Q/AAAAPyEGAAAAAAAAAVEBAAC0AAAAh8wdMnfI3D9PMqoswkaTPwAAAD8hBgAAAAAAAAFSAQAAtAAAAM4cW5WOd9w/mymP3wlWkj8AAAA/MAYAAAAAAAABUwEAALQAAACxwcUGFxvcPzYYWUWZdJA/AAAAPzAGAAAAAAAAAVQBAAC0AAAAMbtdhhCz2z8HH3zwwQePPwAAAD9ABgAAAAAAAAFVAQAAtAAAAOldUCLsM9s/PPwPvOBEiz8AAAA/QAYAAAAAAAABVgEAALQAAAB3/sroGpLaP9fq2SFwY4k/AAAAP1AGAAAAAAAAAVcBAAC0AAAAzPXqkmcH2j8NyG3tjqCFPwAAAD9QBgAAAAAAAAFYAQAAtAAAALxBOEslcdk/p7Y3Ux6/gz8AAAA/XwYAAAAAAAABWQEAALQAAADmNuAfxcPYP0GlAbmt3YE/AAAAP18GAAAAAAAAAVoBAAC0AAAAOy4AyhE52D/vBCsJmTV8PwAAAD9vBgAAAAAAAAFbAQAAtAAAAFd8xVd8xdc/JeK+1LdyeD8AAAA/bwYAAAAAAAABXAEAALQAAAAQH7jzV0bXP1u/UqDWr3Q/AAAAP38GAAAAAAAAAV0BAAC0AAAALG19gcLS1j9bv1Kg1q90PwAAAD+OBgAAAAAAAAFeAQAAtAAAAKxmFQG8atY/j5zma/XscD8AAAA/jgYAAAAAAAABXwEAALQAAACPC4ByRA7WP4+c5mv17HA/AAAAP44GAAAAAAAAAWABAAC0AAAAcbDq48yx1T+PnOZr9exwPwAAAD+eBgAAAAAAAAFhAQAAtAAAAPGpgmPGSdU/j5zma/XscD8AAAA/rQYAAAAAAAABYgEAALQAAADUTu3UTu3UP4+c5mv17HA/AAAAP60GAAAAAAAAAWMBAAC0AAAAuPNXRteQ1D+PnOZr9exwPwAAAD+tBgAAAAAAAAFkAQAAtAAAAJuYwrdfNNQ/j5zma/XscD8AAAA/vQYAAAAAAAABZQEAALQAAAC35odFysDTP4+c5mv17HA/AAAAP80GAAAAAAAAAWYBAAC0AAAADN6n7xY20z+PnOZr9exwPwAAAD/NBgAAAAAAAAFnAQAAtAAAAP0p9afUn9I/j5zma/XscD8AAAA/3AYAAAAAAAABaAEAALQAAABSIRVSIRXSP4+c5mv17HA/AAAAP9wGAAAAAAAAAWkBAAC0AAAACsQH7vyV0T+PnOZr9exwPwAAAD/sBgAAAAAAAAFqAQAAtAAAAF+7J5hJC9E/W79SoNavdD8AAAA/7AYAAAAAAAABawEAALQAAADetL8XQ6PQPyXivtS3cng/AAAAP/wGAAAAAAAAAWwBAAC0AAAAl1eysx4k0D/vBCsJmTV8PwAAAD/8BgAAAAAAAAFtAQAAtAAAAPT4OUpOj88/7wQrCZk1fD8AAAA/CwcAAAAAAAABbgEAALQAAACCmbQQfe3OP0GlAbmt3YE/AAAAPwsHAAAAAAAAAW8BAAC0AAAASOOJ8400zj9BpQG5rd2BPwAAAD8bBwAAAAAAAAFwAQAAtAAAACyI9GQW2M0/p7Y3Ux6/gz8AAAA/GwcAAAAAAAABcQEAALQAAAAQLV/WnnvNP6e2N1Mev4M/AAAAPyoHAAAAAAAAAXIBAAC0AAAAgn8UD2NNzT+ntjdTHr+DPwAAAD8qBwAAAAAAAAFzAQAAtAAAACx7JGQJCM0/p7Y3Ux6/gz8AAAA/OgcAAAAAAAABdAEAALQAAADWdjS5r8LMP6e2N1Mev4M/AAAAPzoHAAAAAAAAAXUBAAC0AAAAuhufKjhmzD+ntjdTHr+DPwAAAD9KBwAAAAAAAAF2AQAAtAAAANRpZLii8ss/p7Y3Ux6/gz8AAAA/SgcAAAAAAAABdwEAALQAAADwtylGDX/LP6e2N1Mev4M/AAAAP1kHAAAAAAAAAXgBAAC0AAAAuAH/KB7Gyj+ntjdTHr+DPwAAAD9ZBwAAAAAAAAF5AQAAtAAAAHxL1AsvDco/p7Y3Ux6/gz8AAAA/aQcAAAAAAAABegEAALQAAABDlanuP1TJP6e2N1Mev4M/AAAAP2kHAAAAAAAAAXsBAAC0AAAAQ4jZ7TKEyD+ntjdTHr+DPwAAAD95BwAAAAAAAAF8AQAAtAAAAAnSrtBDy8c/p7Y3Ux6/gz8AAAA/eQcAAAAAAAABfQEAALQAAAAJxd7PNvvGP6e2N1Mev4M/AAAAP4gHAAAAAAAAAX4BAAC0AAAAzg60skdCxj+ntjdTHr+DPwAAAD+YBwAAAAAAAAF/AQAAtAAAAOpceUCyzsU/p7Y3Ux6/gz8AAAA/mAcAAAAAAAABgAEAALQAAAAGqz7OHFvFP6e2N1Mev4M/AAAAP5gHAAAAAAAAAYEBAAC0AAAAsaZOI8MVxT+ntjdTHr+DPwAAAD+nBwAAAAAAAAGCAQAAtAAAACP5A1yH58Q/p7Y3Ux6/gz8AAAA/pwcAAAAAAAABgwEAALQAAABbol54adDEP6e2N1Mev4M/AAAAP8cHAAAAAAAAAYQBAAC0AAAAlEu5lEu5xD+ntjdTHr+DPwAAAD/WBwAAAAAAAAGFAQAAtAAAAAaebs0Pi8Q/Dcht7Y6ghT8AAAA/1gcAAAAAAAABhgEAALQAAAB48CMG1FzEPw3Ibe2OoIU/AAAAP+YHAAAAAAAAAYcBAAC0AAAAlD7pkz7pwz8NyG3tjqCFPwAAAD/mBwAAAAAAAAGIAQAAtAAAAOk1CT6LXsM/ctmjh/+Bhz8AAAA/9gcAAAAAAAABiQEAALQAAAA+LSno19PCP3LZo4f/gYc/AAAAP/YHAAAAAAAAAYoBAAC0AAAAPCBZ58oDwj9y2aOH/4GHPwAAAD8FCAAAAAAAAAGLAQAAtAAAAANqLsrbSsE/ctmjh/+Bhz8AAAA/BQgAAAAAAAABjAEAALQAAAACXV7JznrAP3LZo4f/gYc/AAAAPxUIAAAAAAAAAY0BAAC0AAAAAqAckYNVvz9y2aOH/4GHPwAAAD8kCAAAAAAAAAGOAQAAtAAAAB7hER7hEb4/ctmjh/+Bhz8AAAA/JAgAAAAAAAABjwEAALQAAABUfZw5tiq9P3LZo4f/gYc/AAAAPzQIAAAAAAAAAZABAAC0AAAAcL6RxhPnuz9y2aOH/4GHPwAAAD80CAAAAAAAAAGRAQAAtAAAADYIZ6kkLrs/ctmjh/+Bhz8AAAA/RAgAAAAAAAABkgEAALQAAACM/4ZTcaO6Pw3Ibe2OoIU/AAAAP0QIAAAAAAAAAZMBAAC0AAAAbqTxxPlGuj8NyG3tjqCFPwAAAD9TCAAAAAAAAAGUAQAAtAAAAOD2pv29GLo/p7Y3Ux6/gz8AAAA/UwgAAAAAAAABlQEAALQAAABSSVw2guq5P6e2N1Mev4M/AAAAP2MIAAAAAAAAAZYBAAC0AAAAxJsRb0a8uT+ntjdTHr+DPwAAAD9zCAAAAAAAAAGXAQAAtAAAAKZAfODOX7k/p7Y3Ux6/gz8AAAA/gggAAAAAAAABmAEAALQAAAD8N5yKG9W4P6e2N1Mev4M/AAAAP4IIAAAAAAAAAZkBAAC0AAAAUC+8NGhKuD+ntjdTHr+DPwAAAD+SCAAAAAAAAAGaAQAAtAAAAIrLRlA9Y7c/p7Y3Ux6/gz8AAAA/kggAAAAAAAABmwEAALQAAADCZ9FrEny2P6e2N1Mev4M/AAAAP6EIAAAAAAAAAZwBAAC0AAAAhrGmTiPDtT+ntjdTHr+DPwAAAD+hCAAAAAAAAAGdAQAAtAAAADCg5qK8rbQ/p7Y3Ux6/gz8AAAA/sQgAAAAAAAABngEAALQAAACGlwZNCSO0Pw3Ibe2OoIU/AAAAP7EIAAAAAAAAAZ8BAAC0AAAALoZGoaINsz9y2aOH/4GHPwAAAD/BCAAAAAAAAAGgAQAAtAAAABIrsRIrsbI/1+rZIXBjiT8AAAA/wQgAAAAAAAABoQEAALQAAADYdIb1O/ixPzz8D7zgRIs/AAAAP9AIAAAAAAAAAaIBAAC0AAAALmymn4htsT+hDUZWUSaNPwAAAD/QCAAAAAAAAAGjAQAAtAAAABIREREREbE/Bx988MEHjz8AAAA/4AgAAAAAAAABpAEAALQAAAD0tXuCmbSwPwcffPDBB48/AAAAP+AIAAAAAAAAAaUBAAC0AAAAZggxu12GsD82GFlFmXSQPwAAAD/wCAAAAAAAAAGmAQAAtAAAANha5vMhWLA/NhhZRZl0kD8AAAA/8AgAAAAAAAABpwEAALQAAABKrZss5imwP5spj98JVpI/AAAAPy4JAAAAAAAAAagBAAC0AAAASq2bLOYpsD8BO8V5ejeUPwAAAD8uCQAAAAAAAAGpAQAAtAAAAHP/ocpU968/Z0z7E+sYlj8AAAA/PgkAAAAAAAABqgEAALQAAABz/6HKVPevP8xdMa5b+pc/AAAAPz4JAAAAAAAAAasBAAC0AAAAV6QMPN2arz8xb2dIzNuZPwAAAD9NCQAAAAAAAAGsAQAAtAAAAFekDDzdmq8/SIm4L/WtnD8AAAA/TQkAAAAAAAABrQEAALQAAABXpAw83ZqvP2GjCRcegJ8/AAAAP10JAAAAAAAAAa4BAAC0AAAAV6QMPN2arz8V47qlf6GhPwAAAD9tCQAAAAAAAAGvAQAAtAAAADtJd61lPq8/x+vV8jeSoj8AAAA/bQkAAAAAAAABsAEAALQAAAA7SXetZT6vP9R4fmZM+6M/AAAAP3wJAAAAAAAAAbEBAAC0AAAAO0l3rWU+rz85irQAvdylPwAAAD98CQAAAAAAAAGyAQAAtAAAADtJd61lPq8/npvqmi2+pz8AAAA/fAkAAAAAAAABswEAALQAAAA7SXetZT6vPwStIDWen6k/AAAAP4wJAAAAAAAAAbQBAAC0AAAAO0l3rWU+rz9pvlbPDoGrPwAAAD+bCQAAAAAAAAG1AQAAtAAAAFekDDzdmq8/2lw13ZPLrj8AAAA/mwkAAAAAAAABtgEAALQAAABXpAw83ZqvP6f9iXUMC7E/AAAAP6sJAAAAAAAAAbcBAAC0AAAAV6QMPN2arz/eTHn8TrCyPwAAAD+rCQAAAAAAAAG4AQAAtAAAAFekDDzdmq8/69khcGMZtD8AAAA/uwkAAAAAAAABuQEAALQAAABXpAw83ZqvP/dmyuN3grU/AAAAP7sJAAAAAAAAAboBAAC0AAAAV6QMPN2arz8wtrlquie3PwAAAD/KCQAAAAAAAAG7AQAAtAAAAFekDDzdmq8/D4Eby6BUuD8AAAA/ygkAAAAAAAABvAEAALQAAABXpAw83ZqvP+5LfSuHgbk/AAAAP9oJAAAAAAAAAb0BAAC0AAAAV6QMPN2arz/OFt+Lba66PwAAAD/aCQAAAAAAAAG+AQAAtAAAAFekDDzdmq8/Jptssskmuz8AAAA/6gkAAAAAAAABvwEAALQAAABz/6HKVPevP4Af+tgln7s/AAAAP+oJAAAAAAAAAcABAAC0AAAAc/+hylT3rz/Zo4f/gRe8PwAAAD/5CQAAAAAAAAHBAQAAtAAAAHP/ocpU968/BmbOErBTvD8AAAA/CQoAAAAAAAABwgEAALQAAABz/6HKVPevPzMoFSbej7w/AAAAPxgKAAAAAAAAAcMBAAC0AAAAc/+hylT3rz9f6ls5DMy8PwAAAD8YCgAAAAAAAAHEAQAAtAAAAEqtmyzmKbA/i6yiTDoIvT8AAAA/KAoAAAAAAAABxQEAALQAAABKrZss5imwP+UwMHOWgL0/AAAAPygKAAAAAAAAAcYBAAC0AAAAZggxu12GsD8S83aGxLy9PwAAAD84CgAAAAAAAAHHAQAAtAAAAGYIMbtdhrA/mDlLwE5xvj8AAAA/OAoAAAAAAAAByAEAALQAAACCY8ZJ1eKwP/G92Oaq6b4/AAAAP0cKAAAAAAAAAckBAAC0AAAAgmPGSdXisD9KQmYNB2K/PwAAAD9HCgAAAAAAAAHKAQAAtAAAAKC+W9hMP7E/pMbzM2Pavz8AAAA/VwoAAAAAAAABywEAALQAAAAubKafiG2xP3+lQK1fKcA/AAAAP1cKAAAAAAAAAcwBAAC0AAAAvBnxZsSbsT+rZ4fAjWXAPwAAAD9nCgAAAAAAAAHNAQAAtAAAANh0hvU7+LE/wcgqyqSDwD8AAAA/ZwoAAAAAAAABzgEAALQAAACEfWZL74KyP+6Kcd3Sv8A/AAAAP3YKAAAAAAAAAc8BAAC0AAAALoZGoaINsz8bTbjwAPzAPwAAAD+GCgAAAAAAAAHQAQAAtAAAAIaXBk0JI7Q/Rw//Ay84wT8AAAA/hgoAAAAAAAAB0QEAALQAAAAwoOaivK20P15wog1GVsE/AAAAP4YKAAAAAAAAAdIBAAC0AAAAhrGmTiPDtT+KMukgdJLBPwAAAD+VCgAAAAAAAAHTAQAAtAAAAFAVHDNOqrY/oZOMKouwwT8AAAA/lQoAAAAAAAAB1AEAALQAAACKy0ZQPWO3P6GTjCqLsME/AAAAP6UKAAAAAAAAAdUBAAC0AAAANNQmpvDttz+hk4wqi7DBPwAAAD+1CgAAAAAAAAHWAQAAtAAAAFAvvDRoSrg/oZOMKouwwT8AAAA/tQoAAAAAAAAB1wEAALQAAAD8N5yKG9W4P6GTjCqLsME/AAAAP7UKAAAAAAAAAdgBAAC0AAAAiuXmUVcDuT+hk4wqi7DBPwAAAD/ECgAAAAAAAAHZAQAAtAAAAKZAfODOX7k/oZOMKouwwT8AAAA/1AoAAAAAAAAB2gEAALQAAAA27sanCo65P6GTjCqLsME/AAAAP+QKAAAAAAAAAdsBAAC0AAAAUklcNoLquT+hk4wqi7DBPwAAAD/zCgAAAAAAAAHcAQAAtAAAAG6k8cT5Rro/ijLpIHSSwT8AAAA/8woAAAAAAAAB3QEAALQAAAAardEardG6P4oy6SB0ksE/AAAAPwMLAAAAAAAAAd4BAAC0AAAAxLWxcGBcuz910UUXXXTBPwAAAD8DCwAAAAAAAAHfAQAAtAAAAHC+kcYT57s/XnCiDUZWwT8AAAA/EgsAAAAAAAAB4AEAALQAAAAax3Ecx3G8P0cP/wMvOME/AAAAPxILAAAAAAAAAeEBAAC0AAAAxs9Rcnr8vD8yrlv6FxrBPwAAAD8iCwAAAAAAAAHiAQAAtAAAAHLYMcgth70/G0248AD8wD8AAAA/IgsAAAAAAAAB4wEAALQAAAAe4REe4RG+PxtNuPAA/MA/AAAAPzILAAAAAAAAAeQBAAC0AAAArI5c5RxAvj8bTbjwAPzAPwAAAD8yCwAAAAAAAAHlAQAAtAAAAAGTTJB2ha4/TXn8TrCSsD8AAAA/AAAAAAAAAAAB5gEAALQAAAAd7uEe7uGuP015/E6wkrA/AAAAPz8AAAAAAAAAAecBAAC0AAAAV6QMPN2arz8gt7U7glawPwAAAD8/AAAAAAAAAAHoAQAAtAAAAHP/ocpU968/ILe1O4JWsD8AAAA/TgAAAAAAAAAB6QEAALQAAABmCDG7XYawP/T0bihUGrA/AAAAP04AAAAAAAAAAeoBAAC0AAAAgmPGSdXisD/09G4oVBqwPwAAAD9eAAAAAAAAAAHrAQAAtAAAAC5spp+IbbE/9PRuKFQasD8AAAA/XgAAAAAAAAAB7AEAALQAAABKxzsuAMqxP41lUCpMvK8/AAAAP20AAAAAAAAAAe0BAAC0AAAAhH1mS++Csj8z4cID8EOvPwAAAD9tAAAAAAAAAAHuAQAAtAAAAEzh2y8aarM/gdintjdTrj8AAAA/fQAAAAAAAAAB7wEAALQAAACGlwZNCSO0PydUGpDb2q0/AAAAP30AAAAAAAAAAfABAAC0AAAATPt7MTQKtT8nVBqQ29qtPwAAAD+NAAAAAAAAAAHxAQAAtAAAAPgDXIfnlLU/zs+MaX9irT8AAAA/jQAAAAAAAAAB8gEAALQAAADCZ9FrEny2P87PjGl/Yq0/AAAAP5wAAAAAAAAAAfMBAAC0AAAAbHCxwcUGtz90S/9CI+qsPwAAAD+cAAAAAAAAAAH0AQAAtAAAAKYm3N60v7c/dEv/QiPqrD8AAAA/rAAAAAAAAAAB9QEAALQAAADg3Ab8o3i4P3RL/0Ij6qw/AAAAP7wAAAAAAAAAAfYBAAC0AAAApkB84M5fuT8cx3Ecx3GsPwAAAD+8AAAAAAAAAAH3AQAAtAAAAOD2pv29GLo/HMdxHMdxrD8AAAA/ywAAAAAAAAAB+AEAALQAAACoWhzi6P+6PxzHcRzHcaw/AAAAP8sAAAAAAAAAAfkBAAC0AAAA/mvcjU8VvD8cx3Ecx3GsPwAAAD/LAAAAAAAAAAH6AQAAtAAAADgiB6s+zrw/wkLk9Wr5qz8AAAA/2wAAAAAAAAAB+wEAALQAAAAChnyPabW9P8JC5PVq+as/AAAAP9sAAAAAAAAAAfwBAAC0AAAAyunxc5Scvj/CQuT1avmrPwAAAD/qAAAAAAAAAAH9AQAAtAAAAAKgHJGDVb8/wkLk9Wr5qz8AAAA/+gAAAAAAAAAB/gEAALQAAAAeqyNXOQfAP8JC5PVq+as/AAAAP/oAAAAAAAAAAf8BAAC0AAAAdK8TApNMwD/CQuT1avmrPwAAAD8KAQAAAAAAAAEAAgAAtAAAAMmzA63skcA/wkLk9Wr5qz8AAAA/CgEAAAAAAAABAQIAALQAAAAfuPNXRtfAP8JC5PVq+as/AAAAPwoBAAAAAAAAAQICAAC0AAAAdLzjAqAcwT/CQuT1avmrPwAAAD8ZAQAAAAAAAAEDAgAAtAAAAMrA0635YcE/wkLk9Wr5qz8AAAA/KQEAAAAAAAABBAIAALQAAABYbh51NZDBP8JC5PVq+as/AAAAPykBAAAAAAAAAQUCAAC0AAAAdcmzA63swT/CQuT1avmrPwAAAD85AQAAAAAAAAEGAgAAtAAAAFl77nVCYMI/wkLk9Wr5qz8AAAA/OQEAAAAAAAABBwIAALQAAADM2nOvEwLDP2m+Vs8Ogas/AAAAP0gBAAAAAAAAAQgCAAC0AAAABZGezAK7wz9pvlbPDoGrPwAAAD9IAQAAAAAAAAEJAgAAtAAAAD9Hyenxc8Q/ab5Wzw6Bqz8AAAA/WAEAAAAAAAABCgIAALQAAAB4/fMG4SzFP2m+Vs8Ogas/AAAAP1gBAAAAAAAAAQsCAAC0AAAAQGFp6wsUxj9pvlbPDoGrPwAAAD9nAQAAAAAAAAEMAgAAtAAAAOxpSUG/nsY/ab5Wzw6Bqz8AAAA/ZwEAAAAAAAABDQIAALQAAAAlIHRerlfHP2m+Vs8Ogas/AAAAP3cBAAAAAAAAAQ4CAAC0AAAA0ChUtGHixz9pvlbPDoGrPwAAAD93AQAAAAAAAAEPAgAAtAAAACYtRF+7J8g/ab5Wzw6Bqz8AAAA/hwEAAAAAAAABEAIAALQAAAB8MTQKFW3IP2m+Vs8Ogas/AAAAP4cBAAAAAAAAARECAAC0AAAAQ4jZ7TKEyD9pvlbPDoGrPwAAAD+WAQAAAAAAAAESAgAAtAAAAArfftFQm8g/ab5Wzw6Bqz8AAAA/lgEAAAAAAAABEwIAALQAAADRNSS1brLIP2m+Vs8Ogas/AAAAP6YBAAAAAAAAARQCAAC0AAAAmIzJmIzJyD9pvlbPDoGrPwAAAD/qAQAAAAAAAAEVAgAAtAAAACc6FGDI98g/ab5Wzw6Bqz8AAAA/+QEAAAAAAAABFgIAALQAAADSQvS1e4LJP2m+Vs8Ogas/AAAAP/kBAAAAAAAAARcCAAC0AAAAmqZpmqZpyj9pvlbPDoGrPwAAAD8JAgAAAAAAAAEYAgAAtAAAAPC3KUYNf8s/wkLk9Wr5qz8AAAA/CQIAAAAAAAABGQIAALQAAAC6G58qOGbMP8JC5PVq+as/AAAAPxkCAAAAAAAAARoCAAC0AAAAntqpndqpzT8cx3Ecx3GsPwAAAD8ZAgAAAAAAAAEbAgAAtAAAALxCDy1f1s4/zs+MaX9irT8AAAA/KAIAAAAAAAABHAIAALQAAAASVM/YxevPP87PjGl/Yq0/AAAAPygCAAAAAAAAAR0CAAC0AAAAUAd1UAd10D8nVBqQ29qtPwAAAD84AgAAAAAAAAEeAgAAtAAAADS5r8Kc6NA/gdintjdTrj8AAAA/SAIAAAAAAAABHwIAALQAAABRFEVRFEXRP4HYp7Y3U64/AAAAP0gCAAAAAAAAASACAAC0AAAACsQH7vyV0T/aXDXdk8uuPwAAAD9IAgAAAAAAAAEhAgAAtAAAAPwcJafHz9E/M+HCA/BDrz8AAAA/VwIAAAAAAAABIgIAALQAAACKym9uA/7RPzPhwgPwQ68/AAAAP2cCAAAAAAAAASMCAAC0AAAAtsznQ7Ag0j8z4cID8EOvPwAAAD9nAgAAAAAAAAEkAgAAtAAAABp4ujU/LNI/M+HCA/BDrz8AAAA/ZwIAAAAAAAABJQIAALQAAAB9I40nzjfSPzPhwgPwQ68/AAAAP3YCAAAAAAAAASYCAAC0AAAA4c5fGV1D0j8z4cID8EOvPwAAAD92AgAAAAAAAAEnAgAAtAAAAER6MgvsTtI/M+HCA/BDrz8AAAA/hgIAAAAAAAABKAIAALQAAACoJQX9elrSPzPhwgPwQ68/AAAAP5YCAAAAAAAAASkCAAC0AAAAC9HX7glm0j8z4cID8EOvPwAAAD+WAgAAAAAAAAEqAgAAtAAAAG98quCYcdI/M+HCA/BDrz8AAAA/pQIAAAAAAAABKwIAALQAAAA200/EtojSPzPhwgPwQ68/AAAAP6UCAAAAAAAAASwCAAC0AAAA/Sn1p9Sf0j8z4cID8EOvPwAAAD+1AgAAAAAAAAEtAgAAtAAAACgsbX2BwtI/M+HCA/BDrz8AAAA/tQIAAAAAAAABLgIAALQAAAAahYo2TPzSPzPhwgPwQ68/AAAAP8UCAAAAAAAAAS8CAAC0AAAAqDLV/Ycq0z8z4cID8EOvPwAAAD/FAgAAAAAAAAEwAgAAtAAAAP42xajhb9M/M+HCA/BDrz8AAAA/1AIAAAAAAAABMQIAALQAAAC35odFysDTPzPhwgPwQ68/AAAAP9QCAAAAAAAAATICAAC0AAAA1EEd1EEd1D8z4cID8EOvPwAAAD/kAgAAAAAAAAEzAgAAtAAAAPGcsmK5edQ/M+HCA/BDrz8AAAA/5AIAAAAAAAABNAIAALQAAADUTu3UTu3UPzPhwgPwQ68/AAAAP/MCAAAAAAAAATUCAAC0AAAA8amCY8ZJ1T/aXDXdk8uuPwAAAD/zAgAAAAAAAAE2AgAAtAAAAKpZRQCvmtU/2lw13ZPLrj8AAAA/AwMAAAAAAAABNwIAALQAAAAsYK2AtQLWP9pcNd2Ty64/AAAAPwMDAAAAAAAAATgCAAC0AAAASLtCDy1f1j/aXDXdk8uuPwAAAD8TAwAAAAAAAAE5AgAAtAAAAGUW2J2ku9Y/2lw13ZPLrj8AAAA/EwMAAAAAAAABOgIAALQAAACCcW0sHBjXPydUGpDb2q0/AAAAPyIDAAAAAAAAATsCAAC0AAAAOyEwyQRp1z8nVBqQ29qtPwAAAD8iAwAAAAAAAAE8AgAAtAAAAC16TYLPotc/J1QakNvarT8AAAA/MgMAAAAAAAABPQIAALQAAACCfj0tKejXPydUGpDb2q0/AAAAPzIDAAAAAAAAAT4CAAC0AAAAESyI9GQW2D8nVBqQ29qtPwAAAD9CAwAAAAAAAAE/AgAAtAAAADsuAMoROdg/J1QakNvarT8AAAA/QgMAAAAAAAABQAIAALQAAAADhaWtL1DYPydUGpDb2q0/AAAAP1EDAAAAAAAAAUECAAC0AAAAyttKkU1n2D8nVBqQ29qtPwAAAD9RAwAAAAAAAAFCAgAAtAAAAJEy8HRrftg/zs+MaX9irT8AAAA/YQMAAAAAAAABQwIAALQAAAC8NGhKGKHYP87PjGl/Yq0/AAAAP2EDAAAAAAAAAUQCAAC0AAAA5jbgH8XD2D90S/9CI+qsPwAAAD9wAwAAAAAAAAFFAgAAtAAAABE5WPVx5tg/dEv/QiPqrD8AAAA/gAMAAAAAAAABRgIAALQAAAADknWuPCDZP3RL/0Ij6qw/AAAAP4ADAAAAAAAAAUcCAAC0AAAAkT/AdXhO2T8cx3Ecx3GsPwAAAD+AAwAAAAAAAAFIAgAAtAAAAOdDsCDSk9k/HMdxHMdxrD8AAAA/kAMAAAAAAAABSQIAALQAAADanM3ZnM3ZP8JC5PVq+as/AAAAP5ADAAAAAAAAAUoCAAC0AAAAMKG9hPYS2j9pvlbPDoGrPwAAAD+fAwAAAAAAAAFLAgAAtAAAAL5OCEwyQdo/ab5Wzw6Bqz8AAAA/nwMAAAAAAAABTAIAALQAAACwpyUF/XraPw86yaiyCKs/AAAAP68DAAAAAAAAAU0CAAC0AAAAPlVwzDip2j8POsmosgirPwAAAD+vAwAAAAAAAAFOAgAAtAAAADCujYUD49o/t7U7glaQqj8AAAA/vwMAAAAAAAABTwIAALQAAACGsn0wXSjbP7e1O4JWkKo/AAAAP84DAAAAAAAAAVACAAC0AAAAFGDI95hW2z+3tTuCVpCqPwAAAD/OAwAAAAAAAAFRAgAAtAAAAD9iQM1Feds/XTGuW/oXqj8AAAA/3gMAAAAAAAABUgIAALQAAADND4uUgafbPwStIDWen6k/AAAAP94DAAAAAAAAAVMCAAC0AAAA+BEDai7K2z8ErSA1np+pPwAAAD/tAwAAAAAAAAFUAgAAtAAAACMUez/b7Ns/BK0gNZ6fqT8AAAA/7QMAAAAAAAABVQIAALQAAADqaiAj+QPcPwStIDWen6k/AAAAP/0DAAAAAAAAAVYCAAC0AAAAFW2Y+KUm3D+qKJMOQiepPwAAAD/9AwAAAAAAAAFXAgAAtAAAANzDPdzDPdw/UKQF6OWuqD8AAAA/DQQAAAAAAAABWAIAALQAAACjGuO/4VTcP1CkBejlrqg/AAAAPw0EAAAAAAAAAVkCAAC0AAAAanGIo/9r3D9QpAXo5a6oPwAAAD8cBAAAAAAAAAFaAgAAtAAAAJVzAHmsjtw/UKQF6OWuqD8AAAA/HAQAAAAAAAABWwIAALQAAAD4HtNqO5rcP/gfeMGJNqg/AAAAPywEAAAAAAAAAVwCAAC0AAAAIyFLQOi83D/4H3jBiTaoPwAAAD8sBAAAAAAAAAFdAgAAtAAAAIfMHTJ3yNw/+B94wYk2qD8AAAA/PAQAAAAAAAABXgIAALQAAABOI8MVld/cP/gfeMGJNqg/AAAAPzwEAAAAAAAAAV8CAAC0AAAAFnpo+bL23D/4H3jBiTaoPwAAAD9LBAAAAAAAAAFgAgAAtAAAAKQns8DuJN0/+B94wYk2qD8AAAA/SwQAAAAAAAABYQIAALQAAAAy1f2HKlPdP/gfeMGJNqg/AAAAP1sEAAAAAAAAAWICAAC0AAAAiNntMoSY3T/4H3jBiTaoPwAAAD9bBAAAAAAAAAFjAgAAtAAAAHoyC+xO0t0/+B94wYk2qD8AAAA/agQAAAAAAAABZAIAALQAAADQNvuWqBfeP/gfeMGJNqg/AAAAP2oEAAAAAAAAAWUCAAC0AAAAwo8YUHNR3j/4H3jBiTaoPwAAAD96BAAAAAAAAAFmAgAAtAAAABaUCPvMlt4/+B94wYk2qD8AAAA/egQAAAAAAAABZwIAALQAAAAK7SW0l9DeP56b6potvqc/AAAAP4oEAAAAAAAAAWgCAAC0AAAAXvEVX/EV3z+em+qaLb6nPwAAAD+ZBAAAAAAAAAFpAgAAtAAAAHxMq+1oct8/npvqmi2+pz8AAAA/mQQAAAAAAAABagIAALQAAACYp0B84M7fP56b6potvqc/AAAAP5kEAAAAAAAAAWsCAAC0AAAADVdUfnMb4D+em+qaLb6nPwAAAD+pBAAAAAAAAAFsAgAAtAAAAJsEn0WvSeA/npvqmi2+pz8AAAA/qQQAAAAAAAABbQIAALQAAAAqsukM63fgP56b6potvqc/AAAAP7kEAAAAAAAAAW4CAAC0AAAABgpLW1+g4D+em+qaLb6nPwAAAD+5BAAAAAAAAAFvAgAAtAAAAONhrKnTyOA/npvqmi2+pz8AAAA/yAQAAAAAAAABcAIAALQAAAANZCR/gOvgP56b6potvqc/AAAAP8gEAAAAAAAAAXECAAC0AAAAOGacVC0O4T+em+qaLb6nPwAAAD/YBAAAAAAAAAFyAgAAtAAAAP+8QThLJeE/npvqmi2+pz8AAAA/2AQAAAAAAAABcwIAALQAAABjaBQq2jDhP56b6potvqc/AAAAP+cEAAAAAAAAAXQCAAC0AAAAxxPnG2k84T+em+qaLb6nPwAAAD/3BAAAAAAAAAF1AgAAtAAAANsUo4a/TeE/npvqmi2+pz8AAAA/9wQAAAAAAAABdgIAALQAAAA/wHV4TlnhP56b6potvqc/AAAAP/cEAAAAAAAAAXcCAAC0AAAAVcEx46Rq4T+em+qaLb6nPwAAAD8HBQAAAAAAAAF4AgAAtAAAABwY18bCgeE/npvqmi2+pz8AAAA/BwUAAAAAAAABeQIAALQAAABHGk+cb6ThP56b6potvqc/AAAAPxYFAAAAAAAAAXoCAAC0AAAAwMbd+FTB4T+em+qaLb6nPwAAAD8mBQAAAAAAAAF7AgAAtAAAAE90KMCQ7+E/UKQF6OWuqD8AAAA/JgUAAAAAAAABfAIAALQAAACOd1wAlCPiP6ookw5CJ6k/AAAAPzYFAAAAAAAAAX0CAAC0AAAAz3qQQJdX4j8ErSA1np+pPwAAAD82BQAAAAAAAAF+AgAAtAAAAMHTrflhkeI/XTGuW/oXqj8AAAA/RQUAAAAAAAABfwIAALQAAACzLMuyLMviPw86yaiyCKs/AAAAP0UFAAAAAAAAAYACAAC0AAAApYXoa/cE4z8POsmosgirPwAAAD9VBQAAAAAAAAGBAgAAtAAAAIHdSbprLeM/wkLk9Wr5qz8AAAA/VQUAAAAAAAABggIAALQAAAAPi5SBp1vjPxzHcRzHcaw/AAAAP2QFAAAAAAAAAYMCAAC0AAAA1uE5ZcVy4z8cx3Ecx3GsPwAAAD9kBQAAAAAAAAGEAgAAtAAAADqNDFdUfuM/HMdxHMdxrD8AAAA/dAUAAAAAAAABhQIAALQAAADs4vXPG4TjPxzHcRzHcaw/AAAAP3QFAAAAAAAAAYYCAAC0AAAAcJZK4rIR1D9KgVq/UqDGPwAAAD8AAAAAAAAAAAGHAgAAtAAAADft78XQKNQ/SoFav1Kgxj8AAAA/jQAAAAAAAAABiAIAALQAAACN8d9wKm7UP0qBWr9SoMY/AAAAP40AAAAAAAAAAYkCAAC0AAAADfhH8TDW1D9KgVq/UqDGPwAAAD+dAAAAAAAAAAGKAgAAtAAAAPGpgmPGSdU/SoFav1Kgxj8AAAA/nQAAAAAAAAABiwIAALQAAADVW73VW73VP0qBWr9SoMY/AAAAP6wAAAAAAAAAAYwCAAC0AAAAug34R/Ew1j9KgVq/UqDGPwAAAD+sAAAAAAAAAAGNAgAAtAAAAJ6/MrqGpNY/YeL9yGm+xj8AAAA/vAAAAAAAAAABjgIAALQAAABJyBIQOi/XP2Hi/chpvsY/AAAAP7wAAAAAAAAAAY8CAAC0AAAAuyeYSQvR1z9h4v3Iab7GPwAAAD/MAAAAAAAAAAGQAgAAtAAAAMrbSpFNZ9g/YeL9yGm+xj8AAAA/zAAAAAAAAAABkQIAALQAAADYj/3Yj/3YP2Hi/chpvsY/AAAAP9sAAAAAAAAAAZICAAC0AAAArppVBPCq2T9h4v3Iab7GPwAAAD/bAAAAAAAAAAGTAgAAtAAAAOlQgCHfY9o/YeL9yGm+xj8AAAA/6wAAAAAAAAABlAIAALQAAABbsAVbsAXbP2Hi/chpvsY/AAAAP+sAAAAAAAAAAZUCAAC0AAAAlGYweJ++2z9h4v3Iab7GPwAAAD/6AAAAAAAAAAGWAgAAtAAAAFzKpVzKpdw/YeL9yGm+xj8AAAA/+gAAAAAAAAABlwIAALQAAAAkLhtB9YzdPzUgt7U7gsY/AAAAPwoBAAAAAAAAAZgCAAC0AAAA+jhzbFU63j81ILe1O4LGPwAAAD8KAQAAAAAAAAGZAgAAtAAAAGyY+KUm3N4/NSC3tTuCxj8AAAA/GgEAAAAAAAABmgIAALQAAAAWodj72WbfPx6/E6wkZMY/AAAAPxoBAAAAAAAAAZsCAAC0AAAAYP7lX/7l3z8IXnCiDUbGPwAAAD8pAQAAAAAAAAGcAgAAtAAAAL6sPfc6IeA/25spj98Jxj8AAAA/KQEAAAAAAAABnQIAALQAAAA4WcxTID7gP8U6hoXI68U/AAAAPzkBAAAAAAAAAZ4CAAC0AAAAmwSfRa9J4D+u2eJ7sc3FPwAAAD85AQAAAAAAAAGfAgAAtAAAAExaiL52T+A/mHg/cpqvxT8AAAA/SQEAAAAAAAABoAIAALQAAABMWoi+dk/gP4IXnGiDkcU/AAAAP60CAAAAAAAAAaECAAC0AAAAEKABGqABaj/qmi2+F9vMPwAAAD8AAAAAAAAAAAGiAgAAtAAAABCgARqgAWo/AfzQxy75zD8AAAA/HwAAAAAAAAABowIAALQAAADYgVb2SMhyPwH80Mcu+cw/AAAAPx8AAAAAAAAAAaQCAAC0AAAAoDOs38GPeD8WXXTRRRfNPwAAAD8vAAAAAAAAAAGlAgAAtAAAAHjlAck6V34/Lb4X21w1zT8AAAA/LwAAAAAAAAABpgIAALQAAAAUOIETOIGDP0Qfu+RzU80/AAAAPz8AAAAAAAAAAacCAAC0AAAAVFYsN4+6ij9EH7vkc1PNPwAAAD8/AAAAAAAAAAGoAgAAtAAAAA4EQRAEQZA/RB+75HNTzT8AAAA/TgAAAAAAAAABqQIAALQAAAAykxair92TP0Qfu+RzU80/AAAAP04AAAAAAAAAAaoCAAC0AAAAUiLsM1t6lz9agF7uinHNPwAAAD9eAAAAAAAAAAGrAgAAtAAAAG6xwcUGF5s/WoBe7opxzT8AAAA/XgAAAAAAAAABrAIAALQAAABWimw6w/qdP1qAXu6Kcc0/AAAAP24AAAAAAAAAAa0CAAC0AAAA9cJLg6aEoT9agF7uinHNPwAAAD9uAAAAAAAAAAGuAgAAtAAAAL9AYWnrC6Q/WoBe7opxzT8AAAA/fQAAAAAAAAABrwIAALQAAAClGQzep++mP1qAXu6Kcc0/AAAAP30AAAAAAAAAAbACAAC0AAAAb5chxOx2qT9EH7vkc1PNPwAAAD+NAAAAAAAAAAGxAgAAtAAAAHHLYccgt6w/RB+75HNTzT8AAAA/jQAAAAAAAAABsgIAALQAAAA7SXetZT6vPy2+F9tcNc0/AAAAP5sAAAAAAAAAAbMCAAC0AAAAZggxu12GsD8tvhfbXDXNPwAAAD+bAAAAAAAAAAG0AgAAtAAAALwZ8WbEm7E/Fl100UUXzT8AAAA/qwAAAAAAAAABtQIAALQAAACEfWZL74KyPxZddNFFF80/AAAAP6sAAAAAAAAAAbYCAAC0AAAAaDxxvpHGsz8WXXTRRRfNPwAAAD+7AAAAAAAAAAG3AgAAtAAAAKLym9uAf7Q/Fl100UUXzT8AAAA/ygAAAAAAAAABuAIAALQAAAD4A1yH55S1PxZddNFFF80/AAAAP8oAAAAAAAAAAbkCAAC0AAAAMrqGpNZNtj8B/NDHLvnMPwAAAD/aAAAAAAAAAAG6AgAAtAAAAN7CZvqJ2LY/AfzQxy75zD8AAAA/2gAAAAAAAAABuwIAALQAAACKy0ZQPWO3PwH80Mcu+cw/AAAAP+oAAAAAAAAAAbwCAAC0AAAANNQmpvDttz8B/NDHLvnMPwAAAD/qAAAAAAAAAAG9AgAAtAAAAFAvvDRoSrg/AfzQxy75zD8AAAA/+QAAAAAAAAABvgIAALQAAABuilHD36a4PwH80Mcu+cw/AAAAP/kAAAAAAAAAAb8CAAC0AAAAiuXmUVcDuT8B/NDHLvnMPwAAAD8JAQAAAAAAAAHAAgAAtAAAADbuxqcKjrk/AfzQxy75zD8AAAA/CQEAAAAAAAABwQIAALQAAADg9qb9vRi6PwH80Mcu+cw/AAAAPxgBAAAAAAAAAcICAAC0AAAAGq3RGq3Ruj8B/NDHLvnMPwAAAD8YAQAAAAAAAAHDAgAAtAAAAFRj/Decirs/AfzQxy75zD8AAAA/KAEAAAAAAAABxAIAALQAAAD+a9yNTxW8PwH80Mcu+cw/AAAAPygBAAAAAAAAAcUCAAC0AAAAOCIHqz7OvD8B/NDHLvnMPwAAAD84AQAAAAAAAAHGAgAAtAAAAFR9nDm2Kr0/AfzQxy75zD8AAAA/OAEAAAAAAAABxwIAALQAAADiKucA8li9PwH80Mcu+cw/AAAAP0cBAAAAAAAAAcgCAAC0AAAAkDPHVqXjvT8B/NDHLvnMPwAAAD9HAQAAAAAAAAHJAgAAtAAAAB7hER7hEb4/AfzQxy75zD8AAAA/VwEAAAAAAAABygIAALQAAAA6PKesWG6+PwH80Mcu+cw/AAAAP1cBAAAAAAAAAcsCAAC0AAAAyunxc5Scvj8B/NDHLvnMPwAAAD9nAQAAAAAAAAHMAgAAtAAAAOZEhwIM+b4/AfzQxy75zD8AAAA/ZwEAAAAAAAABzQIAALQAAAB08tHJRye/PwH80Mcu+cw/AAAAP3YBAAAAAAAAAc4CAAC0AAAAkk1nWL+Dvz8B/NDHLvnMPwAAAD92AQAAAAAAAAHPAgAAtAAAAK6o/OY24L8/6potvhfbzD8AAAA/hgEAAAAAAAAB0AIAALQAAAAeqyNXOQfAP+qaLb4X28w/AAAAP5UBAAAAAAAAAdECAAC0AAAA5QHJOlcewD/TOYq0AL3MPwAAAD9BAgAAAAAAAAHSAgAAtAAAAHSvEwKTTMA/0zmKtAC9zD8AAAA/gAIAAAAAAAAB0wIAALQAAACQCqmQCqnAP9M5irQAvcw/AAAAP4ACAAAAAAAAAdQCAAC0AAAA5g6ZO2TuwD/TOYq0AL3MPwAAAD+PAgAAAAAAAAHVAgAAtAAAAANqLsrbSsE/0zmKtAC9zD8AAAA/jwIAAAAAAAAB1gIAALQAAACRF3mRF3nBP9M5irQAvcw/AAAAP58CAAAAAAAAAdcCAAC0AAAAH8XDWFOnwT++2Oaq6Z7MPwAAAD+fAgAAAAAAAAHYAgAAtAAAAHXJswOt7ME/vtjmqumezD8AAAA/rwIAAAAAAAAB2QIAALQAAADKzaOuBjLCP77Y5qrpnsw/AAAAP68CAAAAAAAAAdoCAAC0AAAAWXvudUJgwj++2Oaq6Z7MPwAAAD++AgAAAAAAAAHbAgAAtAAAAOcoOT1+jsI/vtjmqumezD8AAAA/vgIAAAAAAAAB3AIAALQAAAB21oMEurzCP77Y5qrpnsw/AAAAP84CAAAAAAAAAd0CAAC0AAAAPi0p6NfTwj++2Oaq6Z7MPwAAAD/eAgAAAAAAAAHeAgAAtAAAAMzac68TAsM/vtjmqumezD8AAAA/3gIAAAAAAAAB3wIAALQAAAAh32NabUfDP77Y5qrpnsw/AAAAP94CAAAAAAAAAeACAAC0AAAAsIyuIal1wz++2Oaq6Z7MPwAAAD/tAgAAAAAAAAHhAgAAtAAAAD46+ejko8M/vtjmqumezD8AAAA/7QIAAAAAAAAB4gIAALQAAAAFkZ7MArvDP77Y5qrpnsw/AAAAP/0CAAAAAAAAAeMCAAC0AAAAzOdDsCDSwz++2Oaq6Z7MPwAAAD/9AgAAAAAAAAHkAgAAtAAAAJQ+6ZM+6cM/vtjmqumezD8AAAA/HAMAAAAAAAAB5QIAALQAAABblY53XADEP77Y5qrpnsw/AAAAP5kDAAAAAAAAAeYCAAC0AAAA6ULZPpguxD++2Oaq6Z7MPwAAAD+ZAwAAAAAAAAHnAgAAtAAAALCZfiK2RcQ/vtjmqumezD8AAAA/qQMAAAAAAAAB6AIAALQAAAAGnm7ND4vEP77Y5qrpnsw/AAAAP6kDAAAAAAAAAekCAAC0AAAAW6JeeGnQxD++2Oaq6Z7MPwAAAD+4AwAAAAAAAAHqAgAAtAAAAOpPqT+l/sQ/vtjmqumezD8AAAA/uAMAAAAAAAAB6wIAALQAAAB4/fMG4SzFP77Y5qrpnsw/AAAAP8gDAAAAAAAAAewCAAC0AAAAP1SZ6v5DxT++2Oaq6Z7MPwAAAD/IAwAAAAAAAAHtAgAAtAAAAAarPs4cW8U/vtjmqumezD8AAAA/2AMAAAAAAAAB7gIAALQAAACwmX4itkXEP8is4UDsU8s/AAAAPwAAAAAAAAAAAe8CAAC0AAAAsJl+IrZFxD/eDYVKA3LLPwAAAD+VAAAAAAAAAAHwAgAAtAAAALCZfiK2RcQ/9G4oVBqQyz8AAAA/lQAAAAAAAAAB8QIAALQAAACwmX4itkXEPyExb2dIzMs/AAAAP6UAAAAAAAAAAfICAAC0AAAAePAjBtRcxD9O87V6dgjMPwAAAD+lAAAAAAAAAAHzAgAAtAAAAHjwIwbUXMQ/e7X8jaREzD8AAAA/tQAAAAAAAAAB9AIAALQAAAB48CMG1FzEP77Y5qrpnsw/AAAAP7UAAAAAAAAAAfUCAAC0AAAAP0fJ6fFzxD8B/NDHLvnMPwAAAD/EAAAAAAAAAAH2AgAAtAAAAD9Hyenxc8Q/Lb4X21w1zT8AAAA/xAAAAAAAAAAB9wIAALQAAAA/R8np8XPEP1qAXu6Kcc0/AAAAP9QAAAAAAAAAAfgCAAC0AAAAP0fJ6fFzxD+do0gL0MvNPwAAAD/UAAAAAAAAAAH5AgAAtAAAAD9Hyenxc8Q/yWWPHv4Hzj8AAAA/4wAAAAAAAAAB+gIAALQAAAA/R8np8XPEP+DGMigVJs4/AAAAP+MAAAAAAAAAAfsCAAC0AAAAP0fJ6fFzxD8MiXk7Q2LOPwAAAD/zAAAAAAAAAAH8AgAAtAAAAD9Hyenxc8Q/I+ocRVqAzj8AAAA/8wAAAAAAAAAB/QIAALQAAAA/R8np8XPEPzlLwE5xns4/AAAAPxIBAAAAAAAAAf4CAAC0AAAAP0fJ6fFzxD9PrGNYiLzOPwAAAD8yAQAAAAAAAAH/AgAAtAAAAAaebs0Pi8Q/T6xjWIi8zj8AAAA/zgEAAAAAAAABAAMAALQAAABI44nzjTTOP57eDYVKA9I/AAAAPwAAAAAAAAAAAQEDAAC0AAAAZj4fggWRzj8pj98JVhLSPwAAAD8vAAAAAAAAAAECAwAAtAAAAC6ilGYweM8/yqBUmHg/0j8AAAA/PwAAAAAAAAABAwMAALQAAADCWSqJy0bQP1VRJh2ETtI/AAAAPz8AAAAAAAAAAQQDAAC0AAAAmGSCtCv00D/3YpurpnvSPwAAAD9OAAAAAAAAAAEFAwAAtAAAAG1v2t+LodE/ghNtMLKK0j8AAAA/TgAAAAAAAAABBgMAALQAAADhzl8ZXUPSPw3EPrW9mdI/AAAAP14AAAAAAAAAAQcDAAC0AAAAt9m3RL3w0j8NxD61vZnSPwAAAD9eAAAAAAAAAAEIAwAAtAAAAMWNaoz/htM/DcQ+tb2Z0j8AAAA/bQAAAAAAAAABCQMAALQAAACbmMK3XzTUPw3EPrW9mdI/AAAAP30AAAAAAAAAAQoDAAC0AAAADfhH8TDW1D8NxD61vZnSPwAAAD99AAAAAAAAAAELAwAAtAAAAOMCoByRg9U/DcQ+tb2Z0j8AAAA/fQAAAAAAAAABDAMAALQAAAAduco5gDzWPw3EPrW9mdI/AAAAP40AAAAAAAAAAQ0DAAC0AAAAV2/1Vm/11j8NxD61vZnSPwAAAD+cAAAAAAAAAAEOAwAAtAAAAMnOepBAl9c/DcQ+tb2Z0j8AAAA/nAAAAAAAAAABDwMAALQAAAA7LgDKETnYPw3EPrW9mdI/AAAAP6wAAAAAAAAAARADAAC0AAAASuKyEVTP2D8NxD61vZnSPwAAAD+sAAAAAAAAAAERAwAAtAAAALxBOEslcdk/DcQ+tb2Z0j8AAAA/vAAAAAAAAAABEgMAALQAAADM9eqSZwfaPw3EPrW9mdI/AAAAP7wAAAAAAAAAARMDAAC0AAAA26md2qmd2j8NxD61vZnSPwAAAD/LAAAAAAAAAAEUAwAAtAAAAIayfTBdKNs/DcQ+tb2Z0j8AAAA/ywAAAAAAAAABFQMAALQAAAAxu12GELPbP5l0EDrJqNI/AAAAP9sAAAAAAAAAARYDAAC0AAAAeBhr6jQy3D+ZdBA6yajSPwAAAD/bAAAAAAAAAAEXAwAAtAAAAPge02o7mtw/JCXivtS30j8AAAA/6gAAAAAAAAABGAMAALQAAAB4JTvrQQLdPyQl4r7Ut9I/AAAAP+oAAAAAAAAAARkDAAC0AAAAMtX9hypT3T8kJeK+1LfSPwAAAD/6AAAAAAAAAAEaAwAAtAAAAMCCSE9mgd0/JCXivtS30j8AAAA/+gAAAAAAAAABGwMAALQAAABQMJMWoq/dPyQl4r7Ut9I/AAAAPwoBAAAAAAAAARwDAAC0AAAAFoc4+r/G3T8kJeK+1LfSPwAAAD8KAQAAAAAAAAEdAwAAtAAAAN7d3d3d3d0/JCXivtS30j8AAAA/GQEAAAAAAAABHgMAALQAAABCibDPbOndPyQl4r7Ut9I/AAAAP8UBAAAAAAAAAR8DAAC0AAAApjSDwfv03T8kJeK+1LfSPwAAAD/VAQAAAAAAAAEgAwAAtAAAAKY0g8H79N0/mXQQOsmo0j8AAAA/5AEAAAAAAAABIQMAALQAAABCibDPbOndPw3EPrW9mdI/AAAAP7oCAAAAAAAAASIDAAC0AAAA3t3d3d3d3T8NxD61vZnSPwAAAD/JAgAAAAAAAAEjAwAAtAAAAC95dqCVPaI/PD8zpv2J1T8AAAA/AAAAAAAAAAABJAMAALQAAABL1AsvDZqiPzw/M6b9idU/AAAAPwAAAAAAAAAAASUDAAC0AAAAhYo2TPxSoz88PzOm/YnVPwAAAD8QAAAAAAAAAAEmAwAAtAAAANub9vdiaKQ/PD8zpv2J1T8AAAA/EAAAAAAAAAABJwMAALQAAABrY+HAuDamP8fvBCsJmdU/AAAAPyAAAAAAAAAAASgDAAC0AAAAUzyMNXUaqT/dUKg0ILfVPwAAAD8gAAAAAAAAAAEpAwAAtAAAAMfcIXOHzK0/87FLPjfV1T8AAAA/LwAAAAAAAAABKgMAALQAAAASERERERGxP5TDwMxZAtY/AAAAPy8AAAAAAAAAASsDAAC0AAAAaDxxvpHGsz/ChQfghz7WPwAAAD8/AAAAAAAAAAEsAwAAtAAAAFAVHDNOqrY/1+aq6Z5c1j8AAAA/PwAAAAAAAAABLQMAALQAAADEmxFvRry5P2OXfG6qa9Y/AAAAP04AAAAAAAAAAS4DAAC0AAAAOCIHqz7OvD96+B94wYnWPwAAAD9OAAAAAAAAAAEvAwAAtAAAAAKgHJGDVb8/evgfeMGJ1j8AAAA/XgAAAAAAAAABMAMAALQAAAA7E4nmvTPBP3r4H3jBidY/AAAAP14AAAAAAAAAATEDAAC0AAAArn/eIJylwj96+B94wYnWPwAAAD9eAAAAAAAAAAEyAwAAtAAAAMznQ7Ag0sM/7kdO87V61j8AAAA/XgAAAAAAAAABMwMAALQAAAAGqz7OHFvFP2OXfG6qa9Y/AAAAP20AAAAAAAAAATQDAAC0AAAAs8DuJN21xj/X5qrpnlzWPwAAAD99AAAAAAAAAAE1AwAAtAAAANAoVLRh4sc/woUH4Ic+1j8AAAA/fQAAAAAAAAABNgMAALQAAAAnOhRgyPfIP6skZNZwINY/AAAAP40AAAAAAAAAATcDAAC0AAAAtvQuKBH2yT+Uw8DMWQLWPwAAAD+NAAAAAAAAAAE4AwAAtAAAAPCqWUUAr8o/ChPvR07z1T8AAAA/nAAAAAAAAAABOQMAALQAAABiCt9+0VDLP39iHcNC5NU/AAAAP5wAAAAAAAAAAToDAAC0AAAARrwZ8WbEyz9oAXq5K8bVPwAAAD+sAAAAAAAAAAE7AwAAtAAAAChuVGP8N8w/3VCoNCC31T8AAAA/rAAAAAAAAAABPAMAALQAAAC6G58qOGbMP91QqDQgt9U/AAAAP7sAAAAAAAAAAT0DAAC0AAAADiCP1ZGrzD9SoNavFKjVPwAAAD+7AAAAAAAAAAE+AwAAtAAAANZ2NLmvwsw/x+8EKwmZ1T8AAAA/ywAAAAAAAAABPwMAALQAAACezdmczdnMP8fvBCsJmdU/AAAAP8sAAAAAAAAAAUADAAC0AAAAZCR/gOvwzD/H7wQrCZnVPwAAAD8pAQAAAAAAAAFBAwAAtAAAAGQkf4Dr8Mw/PD8zpv2J1T8AAAA/OAEAAAAAAAABQgMAALQAAABkJH+A6/DMP5otvhfbXNU/AAAAP0gBAAAAAAAAAUMDAAC0AAAALHskZAkIzT9ta3cErSDVPwAAAD9IAQAAAAAAAAFEAwAAtAAAACx7JGQJCM0/Qakw8X7k1D8AAAA/WAEAAAAAAAABRQMAALQAAACCfxQPY03NP/6FRtQ5itQ/AAAAP1gBAAAAAAAAAUYDAAC0AAAAgn8UD2NNzT9GEy48AD/UPwAAAD9nAQAAAAAAAAFHAwAAtAAAAIJ/FA9jTc0/eD9ymq/V0z8AAAA/dwEAAAAAAAABSAMAALQAAACCfxQPY03NP8DMWQJ2itM/AAAAP3cBAAAAAAAAAUkDAAC0AAAAgn8UD2NNzT99qW/lMDDTPwAAAD93AQAAAAAAAAFKAwAAtAAAAEjWufKAZM0/3Jf6Vg4D0z8AAAA/hwEAAAAAAAABSwMAALQAAABI1rnygGTNP67Vs0PgxtI/AAAAP4cBAAAAAAAAAUwDAAC0AAAAgn8UD2NNzT+ZdBA6yajSPwAAAD+WAQAAAAAAAAFNAwAAtAAAAIJ/FA9jTc0/DcQ+tb2Z0j8AAAA/lgEAAAAAAAABTgMAALQAAACCfxQPY03NP2yyySabbNI/AAAAP6YBAAAAAAAAAU8DAAC0AAAAgn8UD2NNzT/hAfihj13SPwAAAD+mAQAAAAAAAAFQAwAAtAAAALoobytFNs0/VVEmHYRO0j8AAAA/tQEAAAAAAAABUQMAALQAAADy0clHJx/NPz/wghNtMNI/AAAAP8UBAAAAAAAAAVIDAAC0AAAA8tHJRycfzT8pj98JVhLSPwAAAD/FAQAAAAAAAAFTAwAAtAAAACx7JGQJCM0/Ei48AD/00T8AAAA/xQEAAAAAAAABVAMAALQAAABkJH+A6/DMP3Ecx3Ecx9E/AAAAP9UBAAAAAAAAAVUDAAC0AAAA1nY0ua/CzD/PClLj+ZnRPwAAAD/kAQAAAAAAAAFWAwAAtAAAAA4gj9WRq8w/jOdnxrQ/0T8AAAA/5AEAAAAAAAABVwMAALQAAACAckQOVn3MP2AlIbOGA9E/AAAAP/QBAAAAAAAAAVgDAAC0AAAA8MT5RhpPzD+osggbTbjQPwAAAD/0AQAAAAAAAAFZAwAAtAAAAJrACZzACcw/2t5MefxO0D8AAAA/BAIAAAAAAAABWgMAALQAAABGvBnxZsTLP60cBmbOEtA/AAAAPwQCAAAAAAAAAVsDAAC0AAAAtg7PKSuWyz8YFiKvV8vPPwAAAD8TAgAAAAAAAAFcAwAAtAAAAGIK337RUMs/v5GUiPtSzz8AAAA/EwIAAAAAAAABXQMAALQAAAAMBu/TdwvLP6kw8X7kNM8/AAAAPyMCAAAAAAAAAV4DAAC0AAAAuAH/KB7Gyj98bqprtvjOPwAAAD8jAgAAAAAAAAFfAwAAtAAAAJqmaZqmaco/Zg0HYp/azj8AAAA/MgIAAAAAAAABYAMAALQAAABEonnvTCTKP0+sY1iIvM4/AAAAPzICAAAAAAAAAWEDAAC0AAAAYPA+fbewyT9PrGNYiLzOPwAAAD9CAgAAAAAAAAFiAwAAtAAAAEOVqe4/VMk/T6xjWIi8zj8AAAA/QgIAAAAAAAABYwMAALQAAAAK337RUJvIP0+sY1iIvM4/AAAAP1ICAAAAAAAAAWQDAAC0AAAA0ChUtGHixz9PrGNYiLzOPwAAAD9SAgAAAAAAAAFlAwAAtAAAANAbhLNUEsc/fG6qa7b4zj8AAAA/YQIAAAAAAAABZgMAALQAAADODrSyR0LGP9XyN5IScc8/AAAAP2ECAAAAAAAAAWcDAAC0AAAABqs+zhxbxT8YFiKvV8vPPwAAAD9xAgAAAAAAAAFoAwAAtAAAAHjwIwbUXMQ/rRwGZs4S0D8AAAA/cQIAAAAAAAABaQMAALQAAADpNQk+i17DP08ue/TwP9A/AAAAP4ECAAAAAAAAAWoDAAC0AAAArn/eIJylwj988MEHH3zQPwAAAD+BAgAAAAAAAAFrAwAAtAAAAOYbaTxxvsE/HQI3lkGp0D8AAAA/kAIAAAAAAAABbAMAALQAAAB0vOMCoBzBPzNj2p9Yx9A/AAAAP5ACAAAAAAAAAW0DAAC0AAAAAl1eyc56wD/UdE8ue/TQPwAAAD+gAgAAAAAAAAFuAwAAtAAAACD7sR/7sb8/69XyN5IS0T8AAAA/rwIAAAAAAAABbwMAALQAAAA6PKesWG6+PwE3lkGpMNE/AAAAP68CAAAAAAAAAXADAAC0AAAAxs9Rcnr8vD8YmDlLwE7RPwAAAD+/AgAAAAAAAAFxAwAAtAAAAMS1sXBgXLs/o0gL0Mtd0T8AAAA/vwIAAAAAAAABcgMAALQAAADg9qb9vRi6P7qprtnie9E/AAAAP78CAAAAAAAAAXMDAAC0AAAAGJMxGZMxuT9EWoBe7orRPwAAAD/PAgAAAAAAAAF0AwAAtAAAADTUJqbw7bc/W7sjaAWp0T8AAAA/zwIAAAAAAAABdQMAALQAAADewmb6idi2P3Ecx3Ecx9E/AAAAP94CAAAAAAAAAXYDAAC0AAAA+ANch+eUtT+HfWp7M+XRPwAAAD/eAgAAAAAAAAF3AwAAtAAAABRFURRFUbQ/KY/fCVYS0j8AAAA/7gIAAAAAAAABeAMAALQAAAAuhkahog2zP8qgVJh4P9I/AAAAP+4CAAAAAAAAAXkDAAC0AAAAoL5b2Ew/sT9ssskmm2zSPwAAAD/+AgAAAAAAAAF6AwAAtAAAAB3u4R7u4a4/DcQ+tb2Z0j8AAAA//gIAAAAAAAABewMAALQAAAA5FTeqMf6rPyQl4r7Ut9I/AAAAPw0DAAAAAAAAAXwDAAC0AAAAi/K2UmTTqT/FNldN9+TSPwAAAD8dAwAAAAAAAAF9AwAAtAAAABeGYRiGYag/UOco0gL00j8AAAA/HQMAAAAAAAABfgMAALQAAADBdKFsH0ynP2dIzNsZEtM/AAAAPywDAAAAAAAAAX8DAAC0AAAATwhMMkHapT99qW/lMDDTPwAAAD8sAwAAAAAAAAGAAwAAtAAAABVSIRVSIaU/CFpBajw/0z8AAAA/PAMAAAAAAAABgQMAALQAAADbm/b3YmikPx+75HNTXdM/AAAAP5oDAAAAAAAAAYIDAAC0AAAAoeXL2nOvoz8fu+RzU13TPwAAAD+aAwAAAAAAAAGDAwAAtAAAAGkvob2E9qI/qWu2+F5s0z8AAAA/qQMAAAAAAAABhAMAALQAAABpL6G9hPaiPzQciH1qe9M/AAAAP6kDAAAAAAAAAYUDAAC0AAAAS9QLLw2aoj80HIh9anvTPwAAAD+5AwAAAAAAAAGGAwAAtAAAAC95dqCVPaI/wMxZAnaK0z8AAAA/yQMAAAAAAAABhwMAALQAAAAveXaglT2iP9Yt/QuNqNM/AAAAPwcEAAAAAAAAAYgDAAC0AAAAL3l2oJU9oj/sjqAVpMbTPwAAAD8XBAAAAAAAAAGJAwAAtAAAAC95dqCVPaI/A/BDH7vk0z8AAAA/FwQAAAAAAAABigMAALQAAAAveXaglT2iPxpR5yjSAtQ/AAAAPyYEAAAAAAAAAYsDAAC0AAAAL3l2oJU9oj9GEy48AD/UPwAAAD8mBAAAAAAAAAGMAwAAtAAAAC95dqCVPaI/ctV0Ty571D8AAAA/NgQAAAAAAAABjQMAALQAAABL1AsvDZqiP5+Xu2Jct9Q/AAAAPzYEAAAAAAAAAY4DAAC0AAAAS9QLLw2aoj9BqTDxfuTUPwAAAD9GBAAAAAAAAAGPAwAAtAAAAIWKNkz8UqM/VwrU+pUC1T8AAAA/RgQAAAAAAAABkAMAALQAAACh5cvac6+jP/kbSYm4L9U/AAAAP1UEAAAAAAAAAZEDAAC0AAAAv0BhaesLpD8PfeySz03VPwAAAD9lBAAAAAAAAAGSAwAAtAAAAPf2i4baxKQ/Jd6PnOZr1T8AAAA/ZQQAAAAAAAABkwMAALQAAAD39ouG2sSkP7COYSHyetU/AAAAP3UEAAAAAAAAAZQDAAC0AAAAMa22o8l9pT/H7wQrCZnVPwAAAD91BAAAAAAAAAGVAwAAtAAAAE8ITDJB2qU/3VCoNCC31T8AAAA/hAQAAAAAAAABlgMAALQAAABrY+HAuDamP/OxSz431dU/AAAAP5QEAAAAAAAAAZcDAAC0AAAAh752TzCTpj9/Yh3DQuTVPwAAAD+UBAAAAAAAAAGYAwAAtAAAAMF0oWwfTKc/lMPAzFkC1j8AAAA/owQAAAAAAAABmQMAALQAAADBdKFsH0ynP6skZNZwINY/AAAAP6MEAAAAAAAAAZoDAAC0AAAA3c82+5aopz/ChQfghz7WPwAAAD+zBAAAAAAAAAGbAwAAtAAAAPsqzIkOBag/Y5d8bqpr1j8AAAA/swQAAAAAAAABnAMAALQAAAAXhmEYhmGoP3r4H3jBidY/AAAAP8MEAAAAAAAAAZ0DAAC0AAAAUzyMNXUaqT8bCpUG5LbWPwAAAD/DBAAAAAAAAAGeAwAAtAAAAG+XIcTsdqk/MWs4EPvU1j8AAAA/0gQAAAAAAAABnwMAALQAAACL8rZSZNOpP70bCpUG5NY/AAAAP9IEAAAAAAAAAaADAAC0AAAAqU1M4dsvqj9IzNsZEvPWPwAAAD/iBAAAAAAAAAGhAwAAtAAAAKlNTOHbL6o/0nytnh0C1z8AAAA/4gQAAAAAAAABogMAALQAAADhA3f+yuiqP9J8rZ4dAtc/AAAAP/IEAAAAAAAAAaMDAAC0AAAAG7qhG7qhqz9eLX8jKRHXPwAAAD/yBAAAAAAAAAGkAwAAtAAAAFVwzDipWqw/6d1QqDQg1z8AAAA/AQUAAAAAAAABpQMAALQAAACrgYzkD3CtP+ndUKg0INc/AAAAPwEFAAAAAAAAAaYDAAC0AAAA5Te3Af8orj/p3VCoNCDXPwAAAD8RBQAAAAAAAAGnAwAAtAAAAB3u4R7u4a4/6d1QqDQg1z8AAAA/EQUAAAAAAAABqAMAALQAAABXpAw83ZqvP+ndUKg0INc/AAAAPyAFAAAAAAAAAakDAAC0AAAAc/+hylT3rz/p3VCoNCDXPwAAAD8gBQAAAAAAAAGqAwAAtAAAAEqtmyzmKbA/6d1QqDQg1z8AAAA/MAUAAAAAAAABqwMAALQAAABmCDG7XYawP+ndUKg0INc/AAAAPzAFAAAAAAAAAawDAAC0AAAAZggxu12GsD9eLX8jKRHXPwAAAD9ABQAAAAAAAAGtAwAAtAAAAPS1e4KZtLA/Xi1/IykR1z8AAAA/TwUAAAAAAAABrgMAALQAAAD0tXuCmbSwP9J8rZ4dAtc/AAAAP18FAAAAAAAAAa8DAAC0AAAA9LV7gpm0sD9IzNsZEvPWPwAAAD9vBQAAAAAAAAGwAwAAtAAAAGYIMbtdhrA/vRsKlQbk1j8AAAA/bwUAAAAAAAABsQMAALQAAAACeNWsIoDXP5EScV/qW9k/AAAAPwAAAAAAAAAAAbIDAAC0AAAAyc56kECX1z+REnFf6lvZPwAAAD+TAAAAAAAAAAGzAwAAtAAAAFd8xVd8xdc/kRJxX+pb2T8AAAA/kwAAAAAAAAABtAMAALQAAABJ1eIQR//XP5EScV/qW9k/AAAAP6MAAAAAAAAAAbUDAAC0AAAAA4WlrS9Q2D+REnFf6lvZPwAAAD+yAAAAAAAAAAG2AwAAtAAAAIOLDS42uNg/kRJxX+pb2T8AAAA/sgAAAAAAAAABtwMAALQAAAADknWuPCDZP5EScV/qW9k/AAAAP7IAAAAAAAAAAbgDAAC0AAAAIO0KPbR82T+REnFf6lvZPwAAAD/CAAAAAAAAAAG5AwAAtAAAAAWfRa9J8Nk/kRJxX+pb2T8AAAA/0gAAAAAAAAABugMAALQAAAC+TghMMkHaP5EScV/qW9k/AAAAP9IAAAAAAAAAAbsDAAC0AAAAE1P49ouG2j+REnFf6lvZPwAAAD/hAAAAAAAAAAG8AwAAtAAAADCujYUD49o/BmKf2t5M2T8AAAA/4QAAAAAAAAABvQMAALQAAABNCSMUez/bPwZin9reTNk/AAAAP+EAAAAAAAAAAb4DAAC0AAAAamS4ovKb2z8GYp/a3kzZPwAAAD/xAAAAAAAAAAG/AwAAtAAAACMUez/b7Ns/BmKf2t5M2T8AAAA/AAEAAAAAAAABwAMAALQAAAB4GGvqNDLcP3qxzVXTPdk/AAAAPwABAAAAAAAAAcEDAAC0AAAAP28QzlJJ3D96sc1V0z3ZPwAAAD8QAQAAAAAAAAHCAwAAtAAAAKMa47/hVNw/erHNVdM92T8AAAA/EAEAAAAAAAABwwMAALQAAACjGuO/4VTcP/AA/NDHLtk/AAAAP9sBAAAAAAAAAcQDAAC0AAAA3MM93MM93D9lUCpMvB/ZPwAAAD/bAQAAAAAAAAHFAwAAtAAAAOpqICP5A9w/Tu+GQqUB2T8AAAA/6wEAAAAAAAABxgMAALQAAABbvdVbvdXbP8M+tb2Z8tg/AAAAP+sBAAAAAAAAAccDAAC0AAAAeAub6Sdi2z+t3RG0gtTYPwAAAD/6AQAAAAAAAAHIAwAAtAAAAPcEM2kh+to/lnxuqmu22D8AAAA/+gEAAAAAAAAByQMAALQAAABKrZss5imwPzTdk8sePdw/AAAAPwAAAAAAAAAAAcoDAAC0AAAA9LV7gpm0sD803ZPLHj3cPwAAAD8AAAAAAAAAAAHLAwAAtAAAAC5spp+IbbE/NN2Tyx493D8AAAA/AAAAAAAAAAABzAMAALQAAABoItG8dyayPzTdk8sePdw/AAAAPw8AAAAAAAAAAc0DAAC0AAAAoNj72Wbfsj/AjWVQKkzcPwAAAD8PAAAAAAAAAAHOAwAAtAAAAGg8cb6RxrM/wI1lUCpM3D8AAAA/HwAAAAAAAAABzwMAALQAAABM+3sxNAq1P0s+N9U1W9w/AAAAPy8AAAAAAAAAAdADAAC0AAAAMrqGpNZNtj9hn9reTHncPwAAAD8vAAAAAAAAAAHRAwAAtAAAADTUJqbw7bc/7E+sY1iI3D8AAAA/LwAAAAAAAAAB0gMAALQAAACmQHzgzl+5P3cAfuhjl9w/AAAAPz4AAAAAAAAAAdMDAAC0AAAAGq3RGq3Ruj8DsU9tb6bcPwAAAD8+AAAAAAAAAAHUAwAAtAAAABrHcRzHcbw/jmEh8nq13D8AAAA/TgAAAAAAAAAB1QMAALQAAAA6PKesWG6+P45hIfJ6tdw/AAAAP04AAAAAAAAAAdYDAAC0AAAArFhuHnU1wD8YEvN2hsTcPwAAAD9dAAAAAAAAAAHXAwAAtAAAAHS84wKgHME/GBLzdobE3D8AAAA/XQAAAAAAAAAB2AMAALQAAADKzaOuBjLCPxgS83aGxNw/AAAAP20AAAAAAAAAAdkDAAC0AAAAId9jWm1Hwz+kwsT7kdPcPwAAAD9tAAAAAAAAAAHaAwAAtAAAAD9Hyenxc8Q/pMLE+5HT3D8AAAA/fQAAAAAAAAAB2wMAALQAAACVWImVWInFP6TCxPuR09w/AAAAP30AAAAAAAAAAdwDAAC0AAAA7GlJQb+exj+kwsT7kdPcPwAAAD+MAAAAAAAAAAHdAwAAtAAAANAoVLRh4sc/pMLE+5HT3D8AAAA/jAAAAAAAAAAB3gMAALQAAAAnOhRgyPfIPy9zloCd4tw/AAAAP5wAAAAAAAAAAd8DAAC0AAAARKJ570wkyj9G1DmKtADdPwAAAD+sAAAAAAAAAAHgAwAAtAAAAJqzOZuzOcs/0YQLD8AP3T8AAAA/rAAAAAAAAAAB4QMAALQAAAAoblRj/DfMP3KWgJ3iPN0/AAAAP7sAAAAAAAAAAeIDAAC0AAAAuihvK0U2zT+J9yOn+VrdPwAAAD+7AAAAAAAAAAHjAwAAtAAAALo1PyxSBs4/ifcjp/la3T8AAAA/ywAAAAAAAAAB5AMAALQAAAC8Qg8tX9bOP4n3I6f5Wt0/AAAAP8sAAAAAAAAAAeUDAAC0AAAAvE/fLWymzz8TqPUrBWrdPwAAAD/aAAAAAAAAAAHmAwAAtAAAADOs38GPGNA/E6j1KwVq3T8AAAA/2gAAAAAAAAAB5wMAALQAAAAlBf16WlLQPxOo9SsFat0/AAAAP+oAAAAAAAAAAegDAAC0AAAA3rS/F0Oj0D/9RlIi7kvdPwAAAD/qAAAAAAAAAAHpAwAAtAAAAKYLZftgutA/cpaAneI83T8AAAA/+gAAAAAAAAAB6gMAALQAAADQDd3QDd3QP+flrhjXLd0/AAAAP/oAAAAAAAAAAesDAAC0AAAANLmvwpzo0D/n5a4Y1y3dPwAAAD8JAQAAAAAAAAHsAwAAtAAAAJhkgrQr9NA/WzXdk8se3T8AAAA/GQEAAAAAAAAB7QMAALQAAAD7D1Wmuv/QP9GECw/AD90/AAAAPxkBAAAAAAAAAe4DAAC0AAAAX7snmEkL0T/RhAsPwA/dPwAAAD8pAQAAAAAAAAHvAwAAtAAAAMJm+onYFtE/0YQLD8AP3T8AAAA/SAEAAAAAAAAB8AMAALQAAADtaHJfhTnRP7ojaAWp8dw/AAAAP/4CAAAAAAAAAfEDAAC0AAAAGGvqNDJc0T8vc5aAneLcPwAAAD8NAwAAAAAAAAHyAwAAtAAAAN/BjxhQc9E/pMLE+5HT3D8AAAA/DQMAAAAAAAAB8wMAALQAAABDbWIK337RPxgS83aGxNw/AAAAPw0DAAAAAAAAAfQDAAC0AAAAphg1/G2K0T8YEvN2hsTcPwAAAD8dAwAAAAAAAAH1AwAAtAAAAKYYNfxtitE/jmEh8nq13D8AAAA/HQMAAAAAAAAB9gMAALQAAAAKxAfu/JXRP45hIfJ6tdw/AAAAPx0DAAAAAAAAAfcDAAC0AAAAbW/a34uh0T+OYSHyerXcPwAAAD8tAwAAAAAAAAH4AwAAtAAAANEardEardE/A7FPbW+m3D8AAAA/TAMAAAAAAAAB+QMAALQAAAA1xn/DqbjRPwOxT21vptw/AAAAP1wDAAAAAAAAAfoDAAC0AAAANcZ/w6m40T93AH7oY5fcPwAAAD/PCQAAAAAAAAH7AwAAtAAAADXGf8OpuNE/7E+sY1iI3D8AAAA/3wkAAAAAAAAB/AMAALQAAAA1xn/DqbjRP2Gf2t5Medw/AAAAP+8JAAAAAAAAAf0DAAC0AAAANcZ/w6m40T/W7ghaQWrcPwAAAD8OCgAAAAAAAAH+AwAAtAAAADXGf8OpuNE/Sz431TVb3D8AAAA/HQoAAAAAAAAB/wMAALQAAAACoByRg1W/P9entjdTHt8/AAAAPwAAAAAAAAAAAQAEAAC0AAAAkk1nWL+Dvz/Xp7Y3Ux7fPwAAAD+7AAAAAAAAAAEBBAAAtAAAAB6rI1c5B8A/16e2N1Me3z8AAAA/uwAAAAAAAAABAgQAALQAAADJswOt7JHAP9entjdTHt8/AAAAP7sAAAAAAAAAAQMEAAC0AAAAA2ouyttKwT/Xp7Y3Ux7fPwAAAD/LAAAAAAAAAAEEBAAAtAAAAFl77nVCYMI/Y1iIvF4t3z8AAAA/ywAAAAAAAAABBQQAALQAAACwjK4hqXXDP2NYiLxeLd8/AAAAP9oAAAAAAAAAAQYEAAC0AAAAW6JeeGnQxD9jWIi8Xi3fPwAAAD/aAAAAAAAAAAEHBAAAtAAAAM4OtLJHQsY/Y1iIvF4t3z8AAAA/6gAAAAAAAAABCAQAALQAAAB7JGQJCJ3HP2NYiLxeLd8/AAAAP+oAAAAAAAAAAQkEAAC0AAAAX+NufKrgyD/Xp7Y3Ux7fPwAAAD/6AAAAAAAAAAEKBAAAtAAAAESiee9MJMo/wUYTLjwA3z8AAAA/CQEAAAAAAAABCwQAALQAAABiCt9+0VDLPyA1np8Z094/AAAAPwkBAAAAAAAAAQwEAAC0AAAAuhufKjhmzD9+IykR96XePwAAAD8ZAQAAAAAAAAENBAAAtAAAAEjWufKAZM0/aMKFB+CH3j8AAAA/GQEAAAAAAAABDgQAALQAAADYkNS6yWLOP8ewEHm9Wt4/AAAAPygBAAAAAAAAAQ8EAAC0AAAAEEf/17gbzz+wT21vpjzePwAAAD8oAQAAAAAAAAEQBAAAtAAAAPT4OUpOj88/me7JZY8e3j8AAAA/OAEAAAAAAAABEQQAALQAAAAzrN/BjxjQP4SNJlx4AN4/AAAAPzgBAAAAAAAAARIEAAC0AAAA7VuiXnhp0D/43FTXbPHdPwAAAD9IAQAAAAAAAAETBAAAtAAAAKYLZftgutA/bSyDUmHi3T8AAAA/SAEAAAAAAAABFAQAALQAAADCZvqJ2BbRP20sg1Jh4t0/AAAAP1cBAAAAAAAAARUEAAC0AAAA38GPGFBz0T9tLINSYeLdPwAAAD9XAQAAAAAAAAEWBAAAtAAAAF/I95hW29E/bSyDUmHi3T8AAAA/ZwEAAAAAAAABFwQAALQAAADhzl8ZXUPSP20sg1Jh4t0/AAAAP2cBAAAAAAAAARgEAAC0AAAAKCxtfYHC0j9tLINSYeLdPwAAAD93AQAAAAAAAAEZBAAAtAAAAKgy1f2HKtM/+NxU12zx3T8AAAA/dwEAAAAAAAABGgQAALQAAAApOT1+jpLTP4SNJlx4AN4/AAAAP4YBAAAAAAAAARsEAAC0AAAARZTSDAbv0z+EjSZceADePwAAAD+GAQAAAAAAAAEcBAAAtAAAAJuYwrdfNNQ/hI0mXHgA3j8AAAA/oAEAAAAAAAABHQQAALQAAADxnLJiuXnUP4SNJlx4AN4/AAAAP6ABAAAAAAAAAR4EAAC0AAAAf0r9KfWn1D+EjSZceADePwAAAD+vAQAAAAAAAAEfBAAAtAAAAEahog0Tv9Q/hI0mXHgA3j8AAAA/vwEAAAAAAAABIAQAALQAAACqTHX/ocrUP4SNJlx4AN4/AAAAP/4BAAAAAAAAASEEAAC0AAAAcaMa47/h1D+EjSZceADePwAAAD/+AQAAAAAAAAEiBAAAtAAAAJylkrhsBNU/hI0mXHgA3j8AAAA/DQIAAAAAAAABIwQAALQAAABj/DecihvVP/jcVNds8d0/AAAAPw0CAAAAAAAAASQEAAC0AAAAKlPdf6gy1T/43FTXbPHdPwAAAD8dAgAAAAAAAAElBAAAtAAAAPGpgmPGSdU/+NxU12zx3T8AAAA/HQIAAAAAAAABJgQAALQAAAC4AChH5GDVP/jcVNds8d0/AAAAPywCAAAAAAAAAScEAAC0AAAAHKz6OHNs1T/43FTXbPHdPwAAAD88AgAAAAAAAAEoBAAAtAAAAH9XzSoCeNU/+NxU12zx3T8AAAA/qQIAAAAAAAABKQQAALQAAABHrnIOII/VP/jcVNds8d0/AAAAP6kCAAAAAAAAASoEAAC0AAAADgUY8j2m1T/43FTXbPHdPwAAAD+5AgAAAAAAAAErBAAAtAAAADkHkMfqyNU/+NxU12zx3T8AAAA/uQIAAAAAAAABLAQAALQAAABkCQidl+vVP/jcVNds8d0/AAAAP8kCAAAAAAAAAS0EAAC0AAAALGCtgLUC1j8OPvjggw/ePwAAAD/JAgAAAAAAAAEuBAAAtAAAALoN+EfxMNY/Dj744IMP3j8AAAA/2AIAAAAAAAABLwQAALQAAADlD3AdnlPWP5nuyWWPHt4/AAAAP9gCAAAAAAAAATAEAAC0AAAArGYVAbxq1j+Z7slljx7ePwAAAD/oAgAAAAAAAAExBAAAtAAAAA8S6PJKdtY/me7JZY8e3j8AAAA/6AIAAAAAAAABMgQAALQAAABzvbrk2YHWP5nuyWWPHt4/AAAAP/gCAAAAAAAAATMEAAC0AAAAc7265NmB1j8ln5vqmi3ePwAAAD9VAwAAAAAAAAE0BAAAtAAAANdojdZojdY/JZ+b6pot3j8AAAA/ZQMAAAAAAAABNQQAALQAAAA6FGDI95jWPyWfm+qaLd4/AAAAP3UDAAAAAAAAATYEAAC0AAAAnr8yuoak1j8ln5vqmi3ePwAAAD/yAwAAAAAAAAE3BAAAtAAAAJ6/MrqGpNY/sE9tb6Y83j8AAAA/AgQAAAAAAAABOAQAALQAAAABawWsFbDWPzsAP/SxS94/AAAAPwIEAAAAAAAAATkEAAC0AAAAycGqjzPH1j/HsBB5vVrePwAAAD8SBAAAAAAAAAE6BAAAtAAAACxtfYHC0tY/UWHi/chp3j8AAAA/EgQAAAAAAAABOwQAALQAAADzwyJl4OnWP9wRtILUeN4/AAAAPyEEAAAAAAAAATwEAAC0AAAAV2/1Vm/11j9owoUH4IfePwAAAD8hBAAAAAAAAAE9BAAAtAAAALoayEj+ANc/aMKFB+CH3j8AAAA/MQQAAAAAAAABPgQAALQAAAAexpo6jQzXP2jChQfgh94/AAAAP54EAAAAAAAAAT8EAAC0AAAAgnFtLBwY1z9owoUH4IfePwAAAD+eBAAAAAAAAAFABAAAtAAAAKxz5QHJOtc/3BG0gtR43j8AAAA/rgQAAAAAAAABQQQAALQAAAB0yorl5lHXP9wRtILUeN4/AAAAP64EAAAAAAAAAUIEAAC0AAAAnswCu5N01z9RYeL9yGnePwAAAD+9BAAAAAAAAAFDBAAAtAAAAAJ41awigNc/x7AQeb1a3j8AAAA/vQQAAAAAAAABRAQAALQAAADJznqQQJfXPzsAP/SxS94/AAAAP80EAAAAAAAAAUUEAAC0AAAAkCUgdF6u1z87AD/0sUvePwAAAD/NBAAAAAAAAAFGBAAAtAAAAPTQ8mXtudc/sE9tb6Y83j8AAAA/3QQAAAAAAAABRwQAALQAAABXfMVXfMXXPyWfm+qaLd4/AAAAP+wEAAAAAAAAAUgEAAC0AAAAV3zFV3zF1z+Z7slljx7ePwAAAD9KBQAAAAAAAAFJBAAAtAAAAPTQ8mXtudc/me7JZY8e3j8AAAA/WgUAAAAAAAABSgQAALQAAAD00PJl7bnXPw4++OCDD94/AAAAP2kFAAAAAAAAAUsEAAC0AAAAkCUgdF6u1z8OPvjggw/ePwAAAD9pBQAAAAAAAAFMBAAAtAAAABVSIRVSIaU/Ie5LfSuH4T8AAAA/AAAAAAAAAAABTQQAALQAAAAVUiEVUiGlP2fGtD+xjuE/AAAAPyAAAAAAAAAAAU4EAAC0AAAATwhMMkHapT9nxrQ/sY7hPwAAAD8vAAAAAAAAAAFPBAAAtAAAAGtj4cC4NqY/Z8a0P7GO4T8AAAA/PwAAAAAAAAABUAQAALQAAADdzzb7lqinP2fGtD+xjuE/AAAAPz8AAAAAAAAAAVEEAAC0AAAAb5chxOx2qT9nxrQ/sY7hPwAAAD9OAAAAAAAAAAFSBAAAtAAAABu6oRu6oas/Z8a0P7GO4T8AAAA/TgAAAAAAAAABUwQAALQAAADlN7cB/yiuP2fGtD+xjuE/AAAAP14AAAAAAAAAAVQEAAC0AAAA9LV7gpm0sD9nxrQ/sY7hPwAAAD9eAAAAAAAAAAFVBAAAtAAAAPbPG4SzVLI/Z8a0P7GO4T8AAAA/bgAAAAAAAAABVgQAALQAAAD26buFzfSzP2fGtD+xjuE/AAAAP24AAAAAAAAAAVcEAAC0AAAApAw83Zoftj9nxrQ/sY7hPwAAAD99AAAAAAAAAAFYBAAAtAAAAFAvvDRoSrg/rZ4dAjeW4T8AAAA/fQAAAAAAAAABWQQAALQAAAD+UTyMNXW6P/J2hsS8neE/AAAAP40AAAAAAAAAAVoEAAC0AAAA4irnAPJYvT/ydobEvJ3hPwAAAD+NAAAAAAAAAAFbBAAAtAAAAMmzA63skcA/w//AC0604T8AAAA/mwAAAAAAAAABXAQAALQAAAA8IFnnygPCP8P/wAtOtOE/AAAAP5sAAAAAAAAAAV0EAAC0AAAAd+NTBceMwz8J2CnO07vhPwAAAD+qAAAAAAAAAAFeBAAAtAAAACP5A1yH58Q/CdgpztO74T8AAAA/qgAAAAAAAAABXwQAALQAAAAHuA7PKSvGPwnYKc7Tu+E/AAAAP7oAAAAAAAAAAWAEAAC0AAAA7XYZQsxuxz8J2CnO07vhPwAAAD/JAAAAAAAAAAFhBAAAtAAAAEOI2e0yhMg/CdgpztO74T8AAAA/yQAAAAAAAAABYgQAALQAAAB8PgQLIj3JPwnYKc7Tu+E/AAAAP8kAAAAAAAAAAWMEAAC0AAAAtvQuKBH2yT8J2CnO07vhPwAAAD/ZAAAAAAAAAAFkBAAAtAAAANJPxLaIUso/w//AC0604T8AAAA/6QAAAAAAAAABZQQAALQAAADwqllFAK/KP34nWEnIrOE/AAAAP+kAAAAAAAAAAWYEAAC0AAAARq9J8Fn0yj9+J1hJyKzhPwAAAD/4AAAAAAAAAAFnBAAAtAAAAGIK337RUMs/OE/vhkKl4T8AAAA/+AAAAAAAAAABaAQAALQAAABGvBnxZsTLPzhP74ZCpeE/AAAAP/gAAAAAAAAAAWkEAAC0AAAAYhevf94gzD84T++GQqXhPwAAAD8IAQAAAAAAAAFqBAAAtAAAALobnyo4Zsw/OE/vhkKl4T8AAAA/GAEAAAAAAAABawQAALQAAADWdjS5r8LMPzhP74ZCpeE/AAAAPxgBAAAAAAAAAWwEAAC0AAAA8tHJRycfzT84T++GQqXhPwAAAD8nAQAAAAAAAAFtBAAAtAAAAIJ/FA9jTc0/OE/vhkKl4T8AAAA/JwEAAAAAAAABbgQAALQAAADWgwS6vJLNPzhP74ZCpeE/AAAAPzcBAAAAAAAAAW8EAAC0AAAALIj0ZBbYzT84T++GQqXhPwAAAD83AQAAAAAAAAFwBAAAtAAAAPTemUg0780/OE/vhkKl4T8AAAA/RgEAAAAAAAABcQQAALQAAACCjOQPcB3OPzhP74ZCpeE/AAAAP0YBAAAAAAAAAXIEAAC0AAAASOOJ8400zj84T++GQqXhPwAAAD9WAQAAAAAAAAFzBAAAtAAAAEjjifONNM4/8naGxLyd4T8AAAA/AQMAAAAAAAABdAQAALQAAAAQOi/Xq0vOP2fGtD+xjuE/AAAAPz8DAAAAAAAAAXUEAAC0AAAAEDov16tLzj8h7kt9K4fhPwAAAD8/AwAAAAAAAAF2BAAAtAAAANiQ1LrJYs4/3RXjuqV/4T8AAAA/TwMAAAAAAAABdwQAALQAAACe53me53nOP1FlETaacOE/AAAAP08DAAAAAAAAAXgEAAC0AAAALJXEZSOozj/GtD+xjmHhPwAAAD9fAwAAAAAAAAF5BAAAtAAAAErwWfSaBM8/9SsFav1K4T8AAAA/XwMAAAAAAAABegQAALQAAABmS++CEmHPP69TnKd3Q+E/AAAAP24DAAAAAAAAAXsEAAC0AAAAxY1qjP+G0z+I+1LfymHgPwAAAD8AAAAAAAAAAAF8BAAAtAAAAMWNaoz/htM/ztO7oVBp4D8AAAA/HwAAAAAAAAABfQQAALQAAADFjWqM/4bTPxOsJGTWcOA/AAAAPy8AAAAAAAAAAX4EAAC0AAAAxY1qjP+G0z9ZhI0mXHjgPwAAAD8vAAAAAAAAAAF/BAAAtAAAAMWNaoz/htM/5DRfq2eH4D8AAAA/PgAAAAAAAAABgAQAALQAAADFjWqM/4bTP2/lMDBzluA/AAAAPz4AAAAAAAAAAYEEAAC0AAAAxY1qjP+G0z9Abmt3BK3gPwAAAD9OAAAAAAAAAAGCBAAAtAAAAMWNaoz/htM/EfelvpXD4D8AAAA/TgAAAAAAAAABgwQAALQAAADFjWqM/4bTP5ynd0Oh0uA/AAAAP14AAAAAAAAAAYQEAAC0AAAAxY1qjP+G0z9sMLKKMungPwAAAD9eAAAAAAAAAAGFBAAAtAAAAMWNaoz/htM/9+CDDz744D8AAAA/bQAAAAAAAAABhgQAALQAAAApOT1+jpLTP4ORVZRJB+E/AAAAP30AAAAAAAAAAYcEAAC0AAAAKTk9fo6S0z8OQicZVRbhPwAAAD99AAAAAAAAAAGIBAAAtAAAACk5PX6OktM/mvL4nWAl4T8AAAA/jAAAAAAAAAABiQQAALQAAAApOT1+jpLTPySjyiJsNOE/AAAAP5wAAAAAAAAAAYoEAAC0AAAAKTk9fo6S0z+vU5ynd0PhPwAAAD+cAAAAAAAAAAGLBAAAtAAAACk5PX6OktM/9SsFav1K4T8AAAA/nAAAAAAAAAABjAQAALQAAAApOT1+jpLTPzsEbiyDUuE/AAAAP6wAAAAAAAAAAY0EAAC0AAAAjOQPcB2e0z87BG4sg1LhPwAAAD/qAAAAAAAAAAGOBAAAtAAAAIzkD3AdntM/9SsFav1K4T8AAAA/+gAAAAAAAAABjwQAALQAAACM5A9wHZ7TP9/KYWDmLOE/AAAAP/oAAAAAAAAAAZAEAAC0AAAAxY1qjP+G0z/34IMPPvjgPwAAAD8JAQAAAAAAAAGRBAAAtAAAAJqL8rZSZNM/hUbUOYq04D8AAAA/CQEAAAAAAAABkgQAALQAAABwiXrhpUHTP59c9ujhf+A/AAAAPxkBAAAAAAAAAZMEAAC0AAAAfjBdKNsH0z/n6d1QqDTgPwAAAD8ZAQAAAAAAAAGUBAAAtAAAAFMu5VIu5dI/dE8ue/Tw3z8AAAA/KQEAAAAAAAABlQQAALQAAADFgJqL8rbSP48az8+Mad8/AAAAPykBAAAAAAAAAZYEAAC0AAAA/Sn1p9Sf0j9jWIi8Xi3fPwAAAD84AQAAAAAAAAGXBAAAtAAAADbTT8S2iNI/IDWenxnT3j8AAAA/OAEAAAAAAAABmAQAALQAAAA200/EtojSP34jKRH3pd4/AAAAP0gBAAAAAAAAAZkEAAC0AAAA0yd90id90j9owoUH4IfePwAAAD9IAQAAAAAAAAGaBAAAtAAAAG98quCYcdI/UWHi/chp3j8AAAA/WAEAAAAAAAABmwQAALQAAABvfKrgmHHSPzsAP/SxS94/AAAAP1gBAAAAAAAAAZwEAAC0AAAAC9HX7glm0j8ln5vqmi3ePwAAAD9nAQAAAAAAAAGdBAAAtAAAAAvR1+4JZtI/me7JZY8e3j8AAAA/ZwEAAAAAAAABngQAALQAAAAL0dfuCWbSP4SNJlx4AN4/AAAAP3cBAAAAAAAAAZ8EAAC0AAAAC9HX7glm0j9tLINSYeLdPwAAAD93AQAAAAAAAAGgBAAAtAAAAAvR1+4JZtI/zBoOxD613T8AAAA/hgEAAAAAAAABoQQAALQAAAAL0dfuCWbSP7W5aronl90/AAAAP5EBAAAAAAAAAaIEAAC0AAAAb3yq4Jhx0j8qCZk1HIjdPwAAAD+hAQAAAAAAAAGjBAAAtAAAAG98quCYcdI/n1jHsBB53T8AAAA/sQEAAAAAAAABpAQAALQAAADTJ33SJ33SPxOo9SsFat0/AAAAP7EBAAAAAAAAAaUEAAC0AAAANtNPxLaI0j+J9yOn+VrdPwAAAD+xAQAAAAAAAAGmBAAAtAAAAJp+IrZFlNI/ifcjp/la3T8AAAA/0AEAAAAAAAABpwQAALQAAABh1ceZY6vSP4n3I6f5Wt0/AAAAP+ABAAAAAAAAAagEAAC0AAAAxYCai/K20j+J9yOn+VrdPwAAAD/gAQAAAAAAAAGpBAAAtAAAACgsbX2BwtI/ifcjp/la3T8AAAA/7wEAAAAAAAABqgQAALQAAADvghJhn9nSP4n3I6f5Wt0/AAAAP+8BAAAAAAAAAasEAAC0AAAAt9m3RL3w0j+J9yOn+VrdPwAAAD//AQAAAAAAAAGsBAAAtAAAAOHbLxpqE9M/ifcjp/la3T8AAAA//wEAAAAAAAABrQQAALQAAAAM3qfvFjbTP4n3I6f5Wt0/AAAAPw4CAAAAAAAAAa4EAAC0AAAAcIl64aVB0z+J9yOn+VrdPwAAAD8eAgAAAAAAAAGvBAAAtAAAAHCJeuGlQdM/E6j1KwVq3T8AAAA/XQIAAAAAAAABsAQAALQAAABwiXrhpUHTP59Yx7AQed0/AAAAP2wCAAAAAAAAAbEEAAC0AAAA0zRN0zRN0z8qCZk1HIjdPwAAAD9sAgAAAAAAAAGyBAAAtAAAANM0TdM0TdM/zBoOxD613T8AAAA/fAIAAAAAAAABswQAALQAAADTNE3TNE3TP1bL30hKxN0/AAAAP3wCAAAAAAAAAbQEAAC0AAAA0zRN0zRN0z/ie7HNVdPdPwAAAD+LAgAAAAAAAAG1BAAAtAAAADfgH8XDWNM/hI0mXHgA3j8AAAA/iwIAAAAAAAABtgQAALQAAACai/K2UmTTP5nuyWWPHt4/AAAAP5sCAAAAAAAAAbcEAAC0AAAAmovytlJk0z+wT21vpjzePwAAAD+bAgAAAAAAAAG4BAAAtAAAAJqL8rZSZNM/OwA/9LFL3j8AAAA/ugIAAAAAAAABuQQAALQAAAD+NsWo4W/TP1Fh4v3Iad4/AAAAP7oCAAAAAAAAAboEAAC0AAAA/jbFqOFv0z/cEbSC1HjePwAAAD+6AgAAAAAAAAG7BAAAtAAAAGLil5pwe9M/aMKFB+CH3j8AAAA/ygIAAAAAAAABvAQAALQAAABi4peacHvTP34jKRH3pd4/AAAAP8oCAAAAAAAAAb0EAAC0AAAAYuKXmnB70z+UhMwaDsTePwAAAD/aAgAAAAAAAAG+BAAAtAAAAGLil5pwe9M/q+VvJCXi3j8AAAA/6QIAAAAAAAABvwQAALQAAABi4peacHvTP0z35LJHD98/AAAAP+kCAAAAAAAAAcAEAAC0AAAAYuKXmnB70z/uCFpBajzfPwAAAD/pAgAAAAAAAAHBBAAAtAAAAGLil5pwe9M/BGr9SoFa3z8AAAA/+QIAAAAAAAABwgQAALQAAABi4peacHvTP6Z7ctmjh98/AAAAP/kCAAAAAAAAAcMEAAC0AAAAYuKXmnB70z+73BXjuqXfPwAAAD8IAwAAAAAAAAHEBAAAtAAAAGLil5pwe9M/0j257NHD3z8AAAA/GAMAAAAAAAABxQQAALQAAABi4peacHvTP+meXPbo4d8/AAAAPxgDAAAAAAAAAcYEAAC0AAAAYuKXmnB70z/+///////fPwAAAD8oAwAAAAAAAAHHBAAAtAAAAGLil5pwe9M/RdhowoUH4D8AAAA/RwMAAAAAAAAByAQAALQAAABi4peacHvTP4uw0YQLD+A/AAAAP1cDAAAAAAAAAckEAAC0AAAAYuKXmnB70z/QiDpHkRbgPwAAAD9mAwAAAAAAAAHKBAAAtAAAAGLil5pwe9M/FmGjCRce4D8AAAA/ZgMAAAAAAAABywQAALQAAABi4peacHvTP1s5DMycJeA/AAAAP3YDAAAAAAAAAcwEAAC0AAAA/jbFqOFv0z+hEXWOIi3gPwAAAD92AwAAAAAAAAHNBAAAtAAAAJqL8rZSZNM/LMJGEy484D8AAAA/hQMAAAAAAAABzgQAALQAAADTNE3TNE3TP3Kar9WzQ+A/AAAAP4UDAAAAAAAAAc8EAAC0AAAAcIl64aVB0z+3chiYOUvgPwAAAD+VAwAAAAAAAAHQBAAAtAAAAKgy1f2HKtM//UqBWr9S4D8AAAA/lQMAAAAAAAAB0QQAALQAAABFhwIM+R7TP0Mj6hxFWuA/AAAAP6UDAAAAAAAAAdIEAAC0AAAAGoWKNkz80j+I+1LfymHgPwAAAD+lAwAAAAAAAAHTBAAAtAAAALfZt0S98NI/iPtS38ph4D8AAAA/tAMAAAAAAAAB1AQAALQAAABTLuVSLuXSP4j7Ut/KYeA/AAAAP7QDAAAAAAAAAdUEAAC0AAAAjNc/bxDO0j+I+1LfymHgPwAAAD+0AwAAAAAAAAHWBAAAtAAAACgsbX2BwtI/iPtS38ph4D8AAAA/4wMAAAAAAAAB1wQAALQAAAAoLG19gcLSP0Mj6hxFWuA/AAAAP/IDAAAAAAAAAdgEAAC0AAAAxYCai/K20j9DI+ocRVrgPwAAAD8CBAAAAAAAAAHZBAAAtAAAAMWAmovyttI//UqBWr9S4D8AAAA/AgQAAAAAAAAB2gQAALQAAACM1z9vEM7SP/1KgVq/UuA/AAAAPyEEAAAAAAAAAdsEAAC0AAAAGoWKNkz80j/9SoFav1LgPwAAAD8hBAAAAAAAAAHcBAAAtAAAAOL1zxuEs9Q/E6wkZNZw4D8AAAA/AAAAAAAAAAAB3QQAALQAAAB/Sv0p9afUPxOsJGTWcOA/AAAAPwAAAAAAAAAAAd4EAAC0AAAAG58qOGac1D8TrCRk1nDgPwAAAD8PAAAAAAAAAAHfBAAAtAAAALjzV0bXkNQ/E6wkZNZw4D8AAAA/DwAAAAAAAAAB4AQAALQAAABUSIVUSIXUP1mEjSZceOA/AAAAPx8AAAAAAAAAAeEEAAC0AAAAVEiFVEiF1D+fXPbo4X/gPwAAAD8fAAAAAAAAAAHiBAAAtAAAAPGcsmK5edQ/n1z26OF/4D8AAAA/LwAAAAAAAAAB4wQAALQAAACN8d9wKm7UP+Q0X6tnh+A/AAAAPy8AAAAAAAAAAeQEAAC0AAAAjfHfcCpu1D8pDcht7Y7gPwAAAD8+AAAAAAAAAAHlBAAAtAAAAClGDX+bYtQ/tL2Z8vid4D8AAAA/TgAAAAAAAAAB5gQAALQAAAApRg1/m2LUP0Bua3cEreA/AAAAP04AAAAAAAAAAecEAAC0AAAAKUYNf5ti1D8R96W+lcPgPwAAAD9dAAAAAAAAAAHoBAAAtAAAAClGDX+bYtQ/nKd3Q6HS4D8AAAA/XQAAAAAAAAAB6QQAALQAAAApRg1/m2LUP+J/4AUn2uA/AAAAP20AAAAAAAAAAeoEAAC0AAAAKUYNf5ti1D+yCBtNuPDgPwAAAD9tAAAAAAAAAAHrBAAAtAAAAClGDX+bYtQ/Pbns0cP/4D8AAAA/fQAAAAAAAAAB7AQAALQAAAApRg1/m2LUP8hpvlbPDuE/AAAAP30AAAAAAAAAAe0EAAC0AAAAKUYNf5ti1D9UGpDb2h3hPwAAAD+MAAAAAAAAAAHuBAAAtAAAAI3x33AqbtQ/mvL4nWAl4T8AAAA/nAAAAAAAAAAB7wQAALQAAADxnLJiuXnUP5ry+J1gJeE/AAAAP6wAAAAAAAAAAfAEAAC0AAAA8ZyyYrl51D/fymFg5izhPwAAAD+7AAAAAAAAAAHxBAAAtAAAAFRIhVRIhdQ/38phYOYs4T8AAAA/ywAAAAAAAAAB8gQAALQAAAC481dG15DUP9/KYWDmLOE/AAAAP8sAAAAAAAAAAfMEAAC0AAAAf0r9KfWn1D/fymFg5izhPwAAAD/aAAAAAAAAAAH0BAAAtAAAAH9K/Sn1p9Q/mvL4nWAl4T8AAAA/6gAAAAAAAAAB9QQAALQAAADi9c8bhLPUP1QakNvaHeE/AAAAP+oAAAAAAAAAAfYEAAC0AAAAqkx1/6HK1D+DkVWUSQfhPwAAAD/6AAAAAAAAAAH3BAAAtAAAAA34R/Ew1tQ/9+CDDz744D8AAAA/+gAAAAAAAAAB+AQAALQAAABxoxrjv+HUPyZYScis4eA/AAAAPwkBAAAAAAAAAfkEAAC0AAAA1E7t1E7t1D9Wzw6BG8vgPwAAAD8ZAQAAAAAAAAH6BAAAtAAAANRO7dRO7dQ/hUbUOYq04D8AAAA/GQEAAAAAAAAB+wQAALQAAACcpZK4bATVP7S9mfL4neA/AAAAPykBAAAAAAAAAfwEAAC0AAAAnKWSuGwE1T8pDcht7Y7gPwAAAD8pAQAAAAAAAAH9BAAAtAAAAP9QZar7D9U/5DRfq2eH4D8AAAA/KQEAAAAAAAAB/gQAALQAAAD/UGWq+w/VP59c9ujhf+A/AAAAPzgBAAAAAAAAAf8EAAC0AAAA/1BlqvsP1T9ZhI0mXHjgPwAAAD84AQAAAAAAAAEABQAAtAAAAP9QZar7D9U/n1z26OF/4D8AAAA/tQEAAAAAAAABAQUAALQAAAD/UGWq+w/VPykNyG3tjuA/AAAAP7UBAAAAAAAAAQIFAAC0AAAA/1BlqvsP1T+0vZny+J3gPwAAAD/FAQAAAAAAAAEDBQAAtAAAAP9QZar7D9U/QG5rdwSt4D8AAAA/xQEAAAAAAAABBAUAALQAAAD/UGWq+w/VP8sePfwPvOA/AAAAP9QBAAAAAAAAAQUFAAC0AAAAxqcKjhkn1T8R96W+lcPgPwAAAD/UAQAAAAAAAAEGBQAAtAAAACpT3X+oMtU/nKd3Q6HS4D8AAAA/5AEAAAAAAAABBwUAALQAAAAqU91/qDLVP+J/4AUn2uA/AAAAP+QBAAAAAAAAAQgFAAC0AAAAjv6vcTc+1T9sMLKKMungPwAAAD/0AQAAAAAAAAEJBQAAtAAAAPGpgmPGSdU/sggbTbjw4D8AAAA/AwIAAAAAAAABCgUAALQAAABVVVVVVVXVPz257NHD/+A/AAAAPwMCAAAAAAAAAQsFAAC0AAAAuAAoR+Rg1T/Iab5Wzw7hPwAAAD8TAgAAAAAAAAEMBQAAtAAAAOMCoByRg9U/VBqQ29od4T8AAAA/EwIAAAAAAAABDQUAALQAAABHrnIOII/VP9/KYWDmLOE/AAAAPyMCAAAAAAAAAQ4FAAC0AAAADgUY8j2m1T9qezPl8TvhPwAAAD8jAgAAAAAAAAEPBQAAtAAAADkHkMfqyNU/9SsFav1K4T8AAAA/MgIAAAAAAAABEAUAALQAAACcsmK5edTVP/UrBWr9SuE/AAAAPzICAAAAAAAAAREFAAC0AAAAAV41qwjg1T/1KwVq/UrhPwAAAD8yAgAAAAAAAAESBQAAtAAAAGQJCJ2X69U/9SsFav1K4T8AAAA/MgIAAAAAAAABEwUAALQAAADItNqOJvfVP69TnKd3Q+E/AAAAP1ECAAAAAAAAARQFAAC0AAAALGCtgLUC1j/fymFg5izhPwAAAD9RAgAAAAAAAAEVBQAAtAAAAI8LgHJEDtY/VBqQ29od4T8AAAA/YQIAAAAAAAABFgUAALQAAACPC4ByRA7WP8hpvlbPDuE/AAAAP3ACAAAAAAAAARcFAAC0AAAAjwuAckQO1j89uezRw//gPwAAAD+AAgAAAAAAAAEYBQAAtAAAAI8LgHJEDtY/sggbTbjw4D8AAAA/gAIAAAAAAAABGQUAALQAAACPC4ByRA7WPyZYScis4eA/AAAAP4ACAAAAAAAAARoFAAC0AAAAjwuAckQO1j/if+AFJ9rgPwAAAD+AAgAAAAAAAAEbBQAAtAAAAI8LgHJEDtY/nKd3Q6HS4D8AAAA/kAIAAAAAAAABHAUAALQAAACPC4ByRA7WP1bPDoEby+A/AAAAP5ACAAAAAAAAAR0FAAC0AAAALGCtgLUC1j9Wzw6BG8vgPwAAAD++AgAAAAAAAAEeBQAAtAAAAMi02o4m99U/Vs8OgRvL4D8AAAA/vgIAAAAAAAABHwUAALQAAACsZhUBvGrWP0Mj6hxFWuA/AAAAPwAAAAAAAAAAASAFAAC0AAAASLtCDy1f1j/O07uhUGngPwAAAD8fAAAAAAAAAAEhBQAAtAAAAOUPcB2eU9Y/ztO7oVBp4D8AAAA/HwAAAAAAAAABIgUAALQAAADlD3AdnlPWPxOsJGTWcOA/AAAAPx8AAAAAAAAAASMFAAC0AAAAgWSdKw9I1j9ZhI0mXHjgPwAAAD8vAAAAAAAAAAEkBQAAtAAAAIFknSsPSNY/5DRfq2eH4D8AAAA/LwAAAAAAAAABJQUAALQAAAAduco5gDzWP7S9mfL4neA/AAAAPz8AAAAAAAAAASYFAAC0AAAAVmIlVmIl1j9Abmt3BK3gPwAAAD8/AAAAAAAAAAEnBQAAtAAAAPO2UmTTGdY/EfelvpXD4D8AAAA/TgAAAAAAAAABKAUAALQAAADztlJk0xnWP1bPDoEby+A/AAAAP14AAAAAAAAAASkFAAC0AAAALGCtgLUC1j/if+AFJ9rgPwAAAD+NAAAAAAAAAAEqBQAAtAAAACxgrYC1AtY/bDCyijLp4D8AAAA/nQAAAAAAAAABKwUAALQAAADItNqOJvfVP/fggw8++OA/AAAAP50AAAAAAAAAASwFAAC0AAAAyLTajib31T+DkVWUSQfhPwAAAD+sAAAAAAAAAAEtBQAAtAAAAMi02o4m99U/DkInGVUW4T8AAAA/rAAAAAAAAAABLgUAALQAAADItNqOJvfVP1QakNvaHeE/AAAAP7wAAAAAAAAAAS8FAAC0AAAAyLTajib31T8ko8oibDThPwAAAD+8AAAAAAAAAAEwBQAAtAAAAMi02o4m99U/r1Ocp3dD4T8AAAA/ywAAAAAAAAABMQUAALQAAACPC4ByRA7WP/UrBWr9SuE/AAAAP8sAAAAAAAAAATIFAAC0AAAA87ZSZNMZ1j+A3NbuCFrhPwAAAD/bAAAAAAAAAAEzBQAAtAAAAFZiJVZiJdY/xrQ/sY5h4T8AAAA/2wAAAAAAAAABNAUAALQAAAAduco5gDzWPwyNqHMUaeE/AAAAP+sAAAAAAAAAATUFAAC0AAAA5Q9wHZ5T1j9RZRE2mnDhPwAAAD/rAAAAAAAAAAE2BQAAtAAAAKxmFQG8atY/UWURNppw4T8AAAA/+gAAAAAAAAABNwUAALQAAABzvbrk2YHWP1FlETaacOE/AAAAP/oAAAAAAAAAATgFAAC0AAAAOhRgyPeY1j9RZRE2mnDhPwAAAD8KAQAAAAAAAAE5BQAAtAAAAAFrBawVsNY/xrQ/sY5h4T8AAAA/CgEAAAAAAAABOgUAALQAAABlFtidpLvWP/UrBWr9SuE/AAAAPxoBAAAAAAAAATsFAAC0AAAAycGqjzPH1j8ko8oibDThPwAAAD8aAQAAAAAAAAE8BQAAtAAAAMnBqo8zx9Y/DkInGVUW4T8AAAA/KQEAAAAAAAABPQUAALQAAADJwaqPM8fWP/fggw8++OA/AAAAPykBAAAAAAAAAT4FAAC0AAAAycGqjzPH1j9sMLKKMungPwAAAD85AQAAAAAAAAE/BQAAtAAAAMnBqo8zx9Y/nKd3Q6HS4D8AAAA/OQEAAAAAAAABQAUAALQAAADJwaqPM8fWPxH3pb6Vw+A/AAAAP0gBAAAAAAAAAUEFAAC0AAAAycGqjzPH1j+FRtQ5irTgPwAAAD9IAQAAAAAAAAFCBQAAtAAAAMnBqo8zx9Y/yx49/A+84D8AAAA/tgEAAAAAAAABQwUAALQAAADJwaqPM8fWPxH3pb6Vw+A/AAAAP8UBAAAAAAAAAUQFAAC0AAAALG19gcLS1j+cp3dDodLgPwAAAD/FAQAAAAAAAAFFBQAAtAAAAJAYUHNR3tY/4n/gBSfa4D8AAAA/1QEAAAAAAAABRgUAALQAAACQGFBzUd7WPyZYScis4eA/AAAAP+UBAAAAAAAAAUcFAAC0AAAAkBhQc1He1j9sMLKKMungPwAAAD/0AQAAAAAAAAFIBQAAtAAAAJAYUHNR3tY/sggbTbjw4D8AAAA/9AEAAAAAAAABSQUAALQAAADzwyJl4OnWP/fggw8++OA/AAAAPxQCAAAAAAAAAUoFAAC0AAAAuhrISP4A1z+DkVWUSQfhPwAAAD8jAgAAAAAAAAFLBQAAtAAAAIJxbSwcGNc/g5FVlEkH4T8AAAA/IwIAAAAAAAABTAUAALQAAABJyBIQOi/XPw5CJxlVFuE/AAAAPzMCAAAAAAAAAU0FAAC0AAAAdMqK5eZR1z9UGpDb2h3hPwAAAD8zAgAAAAAAAAFOBQAAtAAAAGYjqJ6xi9c/38phYOYs4T8AAAA/QgIAAAAAAAABTwUAALQAAAD00PJl7bnXP9/KYWDmLOE/AAAAP0ICAAAAAAAAAVAFAAC0AAAA5ikQH7jz1z8ko8oibDThPwAAAD9SAgAAAAAAAAFRBQAAtAAAABEsiPRkFtg/JKPKImw04T8AAAA/UgIAAAAAAAABUgUAALQAAAA7LgDKETnYPySjyiJsNOE/AAAAP2ICAAAAAAAAAVMFAAC0AAAAZjB4n75b2D8ko8oibDThPwAAAD9iAgAAAAAAAAFUBQAAtAAAAC2HHYPcctg/JKPKImw04T8AAAA/cQIAAAAAAAABVQUAALQAAACRMvB0a37YP5ry+J1gJeE/AAAAP3ECAAAAAAAAAVYFAAC0AAAAWImVWImV2D+a8vidYCXhPwAAAD+BAgAAAAAAAAFXBQAAtAAAAFiJlViJldg/DkInGVUW4T8AAAA/gQIAAAAAAAABWAUAALQAAAC8NGhKGKHYP8hpvlbPDuE/AAAAP5ECAAAAAAAAAVkFAAC0AAAAvDRoShih2D89uezRw//gPwAAAD+RAgAAAAAAAAFaBQAAtAAAALw0aEoYodg/9+CDDz744D8AAAA/oAIAAAAAAAABWwUAALQAAAAf4Do8p6zYP2wwsooy6eA/AAAAP6ACAAAAAAAAAVwFAAC0AAAAH+A6PKes2D8mWEnIrOHgPwAAAD+wAgAAAAAAAAFdBQAAtAAAAB/gOjynrNg/nKd3Q6HS4D8AAAA/sAIAAAAAAAABXgUAALQAAADM9eqSZwfaPwRq/UqBWt8/AAAAPwAAAAAAAAAAAV8FAAC0AAAAaEoYodj72T8Eav1KgVrfPwAAAD8PAAAAAAAAAAFgBQAAtAAAAAWfRa9J8Nk/BGr9SoFa3z8AAAA/DwAAAAAAAAABYQUAALQAAAA+SKDLK9nZP3m5K8Z1S98/AAAAPx8AAAAAAAAAAWIFAAC0AAAAdvH65w3C2T95uSvGdUvfPwAAAD8fAAAAAAAAAAFjBQAAtAAAABNGKPZ+ttk/ebkrxnVL3z8AAAA/LwAAAAAAAAABZAUAALQAAACumlUE8KrZP3m5K8Z1S98/AAAAPy8AAAAAAAAAAWUFAAC0AAAAS++CEmGf2T95uSvGdUvfPwAAAD8+AAAAAAAAAAFmBQAAtAAAAIOY3S5DiNk/ebkrxnVL3z8AAAA/PgAAAAAAAAABZwUAALQAAAAg7Qo9tHzZP3m5K8Z1S98/AAAAP04AAAAAAAAAAWgFAAC0AAAAvEE4SyVx2T95uSvGdUvfPwAAAD9dAAAAAAAAAAFpBQAAtAAAAFmWZVmWZdk/BGr9SoFa3z8AAAA/XQAAAAAAAAABagUAALQAAAD16pJnB1rZPwRq/UqBWt8/AAAAP20AAAAAAAAAAWsFAAC0AAAAkT/AdXhO2T8ay6BUmHjfPwAAAD9tAAAAAAAAAAFsBQAAtAAAAC6U7YPpQtk/GsugVJh43z8AAAA/bQAAAAAAAAABbQUAALQAAAAulO2D6ULZPzEsRF6vlt8/AAAAP30AAAAAAAAAAW4FAAC0AAAAyugaklo32T8xLERer5bfPwAAAD99AAAAAAAAAAFvBQAAtAAAAMroGpJaN9k/u9wV47ql3z8AAAA/jAAAAAAAAAABcAUAALQAAADK6BqSWjfZP9I9uezRw98/AAAAP5wAAAAAAAAAAXEFAAC0AAAAyugaklo32T/pnlz26OHfPwAAAD+cAAAAAAAAAAFyBQAAtAAAAMroGpJaN9k/dE8ue/Tw3z8AAAA/rAAAAAAAAAABcwUAALQAAADK6BqSWjfZP0XYaMKFB+A/AAAAP6wAAAAAAAAAAXQFAAC0AAAAyugaklo32T/QiDpHkRbgPwAAAD+7AAAAAAAAAAF1BQAAtAAAAMroGpJaN9k/WzkMzJwl4D8AAAA/uwAAAAAAAAABdgUAALQAAACRP8B1eE7ZP3Kar9WzQ+A/AAAAP8sAAAAAAAAAAXcFAAC0AAAAWZZlWZZl2T/9SoFav1LgPwAAAD/LAAAAAAAAAAF4BQAAtAAAACDtCj20fNk/QyPqHEVa4D8AAAA/2gAAAAAAAAABeQUAALQAAABL74ISYZ/ZP1mEjSZceOA/AAAAP9oAAAAAAAAAAXoFAAC0AAAAdvH65w3C2T/kNF+rZ4fgPwAAAD/qAAAAAAAAAAF7BQAAtAAAAGhKGKHY+9k/+pUCtX6l4D8AAAA/6gAAAAAAAAABfAUAALQAAABaozVaozXaPxH3pb6Vw+A/AAAAP/oAAAAAAAAAAX0FAAC0AAAA6VCAId9j2j/if+AFJ9rgPwAAAD/6AAAAAAAAAAF+BQAAtAAAANupndqpndo/9+CDDz744D8AAAA/CQEAAAAAAAABfwUAALQAAACiAEO+x7TaPz257NHD/+A/AAAAPwkBAAAAAAAAAYAFAAC0AAAAlFlgd5Lu2j/Iab5Wzw7hPwAAAD8ZAQAAAAAAAAGBBQAAtAAAAFuwBVuwBds/DkInGVUW4T8AAAA/GQEAAAAAAAABggUAALQAAAAiB6s+zhzbP9/KYWDmLOE/AAAAPykBAAAAAAAAAYMFAAC0AAAATQkjFHs/2z8ko8oibDThPwAAAD8pAQAAAAAAAAGEBQAAtAAAAE0JIxR7P9s/r1Ocp3dD4T8AAAA/OAEAAAAAAAABhQUAALQAAACwtPUFCkvbP69TnKd3Q+E/AAAAPzgBAAAAAAAAAYYFAAC0AAAAsLT1BQpL2z/1KwVq/UrhPwAAAD+GAQAAAAAAAAGHBQAAtAAAAE0JIxR7P9s/OwRuLINS4T8AAAA/hgEAAAAAAAABiAUAALQAAADpXVAi7DPbP8a0P7GOYeE/AAAAP5YBAAAAAAAAAYkFAAC0AAAAvlvYTD8R2z9RZRE2mnDhPwAAAD+WAQAAAAAAAAGKBQAAtAAAAM0Cu5N019o/3RXjuqV/4T8AAAA/pgEAAAAAAAABiwUAALQAAAA+VXDMOKnaPyHuS30rh+E/AAAAP7UBAAAAAAAAAYwFAAC0AAAAsKclBf162j9nxrQ/sY7hPwAAAD+1AQAAAAAAAAGNBQAAtAAAACH62j3BTNo/rZ4dAjeW4T8AAAA/xQEAAAAAAAABjgUAALQAAAD392JoFCraP62eHQI3luE/AAAAP8UBAAAAAAAAAY8FAAC0AAAAzPXqkmcH2j+tnh0CN5bhPwAAAD/FAQAAAAAAAAGQBQAAtAAAAKHzcr265Nk/rZ4dAjeW4T8AAAA/1AEAAAAAAAABkQUAALQAAADanM3ZnM3ZP2fGtD+xjuE/AAAAP+QBAAAAAAAAAZIFAAC0AAAArppVBPCq2T/dFeO6pX/hPwAAAD/kAQAAAAAAAAGTBQAAtAAAAIOY3S5DiNk/lz16+B944T8AAAA/5AEAAAAAAAABlAUAALQAAABZlmVZlmXZPwyNqHMUaeE/AAAAP/QBAAAAAAAAAZUFAAC0AAAAyugaklo32T+A3NbuCFrhPwAAAD8DAgAAAAAAAAGWBQAAtAAAANiP/diP/dg/9SsFav1K4T8AAAA/AwIAAAAAAAABlwUAALQAAADmNuAfxcPYPySjyiJsNOE/AAAAPxMCAAAAAAAAAZgFAAC0AAAA9N3CZvqJ2D+a8vidYCXhPwAAAD8TAgAAAAAAAAGZBQAAtAAAAGYweJ++W9g/DkInGVUW4T8AAAA/IwIAAAAAAAABmgUAALQAAADYgi3Ygi3YP8hpvlbPDuE/AAAAPyMCAAAAAAAAAZsFAAC0AAAAESyI9GQW2D+DkVWUSQfhPwAAAD8yAgAAAAAAAAGcBQAAtAAAAEnV4hBH/9c/Pbns0cP/4D8AAAA/MgIAAAAAAAABnQUAALQAAADmKRAfuPPXPz257NHD/+A/AAAAP2ECAAAAAAAAAZ4FAAC0AAAA5ikQH7jz1z/34IMPPvjgPwAAAD9xAgAAAAAAAAGfBQAAtAAAAB/Tajua3Nc/9+CDDz744D8AAAA/gAIAAAAAAAABoAUAALQAAAC7J5hJC9HXP/fggw8++OA/AAAAP4ACAAAAAAAAAaEFAAC0AAAA5yg5PX6Owj/YZJNNNtnkPwAAAD8AAAAAAAAAAAGiBQAAtAAAAFqIvnZPMMM/2GSTTTbZ5D8AAAA/AAAAAAAAAAABowUAALQAAABblY53XADEPx49/A+84OQ/AAAAPxAAAAAAAAAAAaQFAAC0AAAAlEu5lEu5xD9kFWXSQejkPwAAAD8QAAAAAAAAAAGlBQAAtAAAAAarPs4cW8U/qe3NlMfv5D8AAAA/HwAAAAAAAAABpgUAALQAAADqXHlAss7FP6ntzZTH7+Q/AAAAPx8AAAAAAAAAAacFAAC0AAAAXbz+eYNwxj+p7c2Ux+/kPwAAAD8vAAAAAAAAAAGoBQAAtAAAAHskZAkIncc/78U2V0335D8AAAA/PwAAAAAAAAABqQUAALQAAAC02o4m91XIP+/FNldN9+Q/AAAAPz8AAAAAAAAAAaoFAAC0AAAA7pC5Q+YOyT/vxTZXTffkPwAAAD9OAAAAAAAAAAGrBQAAtAAAAJmZmZmZmck/78U2V0335D8AAAA/TgAAAAAAAAABrAUAALQAAABEonnvTCTKP+/FNldN9+Q/AAAAP14AAAAAAAAAAa0FAAC0AAAAuAH/KB7Gyj/vxTZXTffkPwAAAD9eAAAAAAAAAAGuBQAAtAAAAAwG79N3C8s/78U2V0335D8AAAA/bgAAAAAAAAABrwUAALQAAABiCt9+0VDLP+/FNldN9+Q/AAAAP24AAAAAAAAAAbAFAAC0AAAAtg7PKSuWyz+p7c2Ux+/kPwAAAD99AAAAAAAAAAGxBQAAtAAAAAwTv9SE28s/ZBVl0kHo5D8AAAA/fQAAAAAAAAABsgUAALQAAACawAmcwAnMP2QVZdJB6OQ/AAAAP40AAAAAAAAAAbMFAAC0AAAAYhevf94gzD8ePfwPvODkPwAAAD+cAAAAAAAAAAG0BQAAtAAAAChuVGP8N8w/Hj38D7zg5D8AAAA/nAAAAAAAAAABtQUAALQAAAAoblRj/DfMP9hkk0022eQ/AAAAPxcBAAAAAAAAAbYFAAC0AAAAjNc/bxDO0j9kFWXSQejkPwAAAD8AAAAAAAAAAAG3BQAAtAAAALfZt0S98NI/78U2V0335D8AAAA/TwAAAAAAAAABuAUAALQAAADTNE3TNE3TP+/FNldN9+Q/AAAAP14AAAAAAAAAAbkFAAC0AAAARZTSDAbv0z+/TnGe3g3lPwAAAD9uAAAAAAAAAAG6BQAAtAAAAFRIhVRIhdQ/BSfaYGQV5T8AAAA/bgAAAAAAAAABuwUAALQAAAAqU91/qDLVP9avFKj1K+U/AAAAP30AAAAAAAAAAbwFAAC0AAAAAV41qwjg1T9hYOYsATvlPwAAAD99AAAAAAAAAAG9BQAAtAAAANdojdZojdY/YWDmLAE75T8AAAA/jQAAAAAAAAABvgUAALQAAADlHEAeqyPXP2Fg5iwBO+U/AAAAP40AAAAAAAAAAb8FAAC0AAAAkCUgdF6u1z9hYOYsATvlPwAAAD+dAAAAAAAAAAHABQAAtAAAABEsiPRkFtg/YWDmLAE75T8AAAA/nQAAAAAAAAABwQUAALQAAAAthx2D3HLYP2Fg5iwBO+U/AAAAP6wAAAAAAAAAAcIFAAC0AAAAg4sNLja42D8ciH1qezPlPwAAAD+sAAAAAAAAAAHDBQAAtAAAAK6NhQPj2tg/1q8UqPUr5T8AAAA/vAAAAAAAAAABxAUAALQAAAAROVj1cebYP9avFKj1K+U/AAAAP7wAAAAAAAAAAcUFAAC0AAAAdeQq5wDy2D/WrxSo9SvlPwAAAD/bAAAAAAAAAAHGBQAAtAAAAHXkKucA8tg/kNer5W8k5T8AAAA/aAEAAAAAAAABxwUAALQAAAB15CrnAPLYP0r/QiPqHOU/AAAAP3cBAAAAAAAAAcgFAAC0AAAAETlY9XHm2D9K/0Ij6hzlPwAAAD+HAQAAAAAAAAHJBQAAtAAAAK6NhQPj2tg/BSfaYGQV5T8AAAA/lwEAAAAAAAABygUAALQAAADmNuAfxcPYPwUn2mBkFeU/AAAAP6YBAAAAAAAAAcsFAAC0AAAAH+A6PKes2D+/TnGe3g3lPwAAAD+2AQAAAAAAAAHMBQAAtAAAAFVwzDipWqw/6F9oRJ2j6D8AAAA/AAAAAAAAAAABzQUAALQAAABxy2HHILesP+hfaESdo+g/AAAAP20AAAAAAAAAAc4FAAC0AAAAAZNMkHaFrj+jh/+BF5zoPwAAAD99AAAAAAAAAAHPBQAAtAAAAPS1e4KZtLA/o4f/gRec6D8AAAA/fQAAAAAAAAAB0AUAALQAAABoItG8dyayP6OH/4EXnOg/AAAAP4wAAAAAAAAAAdEFAAC0AAAAhpcGTQkjtD+jh/+BF5zoPwAAAD+MAAAAAAAAAAHSBQAAtAAAAIaxpk4jw7U/6F9oRJ2j6D8AAAA/nAAAAAAAAAAB0wUAALQAAAA01Cam8O23Py440QYjq+g/AAAAP5wAAAAAAAAAAdQFAAC0AAAAUklcNoLquT90EDrJqLLoPwAAAD+rAAAAAAAAAAHVBQAAtAAAAFRj/Decirs/dBA6yaiy6D8AAAA/qwAAAAAAAAAB1gUAALQAAABy2DHILYe9P7nooosuuug/AAAAP7sAAAAAAAAAAdcFAAC0AAAAdPLRyUcnvz+56KKLLrroPwAAAD+7AAAAAAAAAAHYBQAAtAAAAMmzA63skcA/ueiiiy666D8AAAA/ywAAAAAAAAAB2QUAALQAAADKwNOt+WHBP7nooosuuug/AAAAP8sAAAAAAAAAAdoFAAC0AAAAkSRJkiRJwj//wAtOtMHoPwAAAD/aAAAAAAAAAAHbBQAAtAAAACHfY1ptR8M//8ALTrTB6D8AAAA/2gAAAAAAAAAB3AUAALQAAADpQtk+mC7EP0WZdBA6yeg/AAAAP+oAAAAAAAAAAd0FAAC0AAAAI/kDXIfnxD+Kcd3Sv9DoPwAAAD/qAAAAAAAAAAHeBQAAtAAAAOpceUCyzsU/inHd0r/Q6D8AAAA/+gAAAAAAAAAB3wUAALQAAADsaUlBv57GP9BJRpVF2Og/AAAAP/oAAAAAAAAAAeAFAAC0AAAAQnsJ7SW0xz/QSUaVRdjoPwAAAD8JAQAAAAAAAAHhBQAAtAAAAJiMyZiMycg/oNKA3Nbu6D8AAAA/CQEAAAAAAAAB4gUAALQAAAAoR+Rg1cfJP6DSgNzW7ug/AAAAPxkBAAAAAAAAAeMFAAC0AAAAuAH/KB7Gyj/mqumeXPboPwAAAD8ZAQAAAAAAAAHkBQAAtAAAAH5ldA1Jrcs/5qrpnlz26D8AAAA/KAEAAAAAAAAB5QUAALQAAAC6G58qOGbMP+aq6Z5c9ug/AAAAPzgBAAAAAAAAAeYFAAC0AAAA8tHJRycfzT/mqumeXPboPwAAAD84AQAAAAAAAAHnBQAAtAAAANaDBLq8ks0/5qrpnlz26D8AAAA/OAEAAAAAAAAB6AUAALQAAAAsiPRkFtjNP+aq6Z5c9ug/AAAAP0gBAAAAAAAAAekFAAC0AAAALIj0ZBbYzT+g0oDc1u7oPwAAAD9IAQAAAAAAAAHqBQAAtAAAAMrNo64GMsI/qqqqqqqq6j8AAAA/AAAAAAAAAAAB6wUAALQAAAAg0pNZYHfCP6qqqqqqquo/AAAAP4IAAAAAAAAAAewFAAC0AAAABYTOy/Xqwj+qqqqqqqrqPwAAAD+CAAAAAAAAAAHtBQAAtAAAAD46+ejko8M/qqqqqqqq6j8AAAA/kQAAAAAAAAAB7gUAALQAAAB48CMG1FzEP6qqqqqqquo/AAAAP5EAAAAAAAAAAe8FAAC0AAAABqs+zhxbxT/wghNtMLLqPwAAAD+hAAAAAAAAAAHwBQAAtAAAAF28/nmDcMY/8IITbTCy6j8AAAA/oQAAAAAAAAAB8QUAALQAAAB7JGQJCJ3HP/CCE20wsuo/AAAAP7AAAAAAAAAAAfIFAAC0AAAAmIzJmIzJyD/wghNtMLLqPwAAAD+wAAAAAAAAAAHzBQAAtAAAAO6diUTz3sk/8IITbTCy6j8AAAA/wAAAAAAAAAAB9AUAALQAAAB+WKQMPN3KP/CCE20wsuo/AAAAP8AAAAAAAAAAAfUFAAC0AAAAtg7PKSuWyz/wghNtMLLqPwAAAD/QAAAAAAAAAAH2BQAAtAAAAPDE+UYaT8w/8IITbTCy6j8AAAA/0AAAAAAAAAAB9wUAALQAAABkJH+A6/DMP6qqqqqqquo/AAAAP98AAAAAAAAAAfgFAAC0AAAAgn8UD2NNzT9k0kHoJKPqPwAAAD/fAAAAAAAAAAH5BQAAtAAAAGYxT4H4wM0/2SFwYxmU6j8AAAA/7wAAAAAAAAAB+gUAALQAAAD03plINO/NP9khcGMZlOo/AAAAP+8AAAAAAAAAAfsFAAC0AAAAgozkD3Adzj+TSQehk4zqPwAAAD//AAAAAAAAAAH8BQAAtAAAABA6L9erS84/TXGe3g2F6j8AAAA//wAAAAAAAAAB/QUAALQAAABmPh+CBZHOPwmZNRyIfeo/AAAAPw4BAAAAAAAAAf4FAAC0AAAAvEIPLV/Wzj/DwMxZAnbqPwAAAD8OAQAAAAAAAAH/BQAAtAAAAErwWfSaBM8/w8DMWQJ26j8AAAA/HgEAAAAAAAABAAYAALQAAADYnaS71jLPP33oY5d8buo/AAAAPx4BAAAAAAAAAQEGAAC0AAAAZkvvghJhzz84EPvU9mbqPwAAAD8tAQAAAAAAAAECBgAAtAAAAC6ilGYweM8/OBD71PZm6j8AAAA/LQEAAAAAAAABAwYAALQAAAD0+DlKTo/PP/I3khJxX+o/AAAAPz0BAAAAAAAAAQQGAAC0AAAAvE/fLWymzz/yN5IScV/qPwAAAD89AQAAAAAAAAEFBgAAtAAAALxP3y1sps8/rF8pUOtX6j8AAAA/TQEAAAAAAAABBgYAALQAAAD+vRgahYrmP8ewEHm9Wt4/AAAAPwAAAAAAAAAAAQcGAAC0AAAARQ5WfZw55j/HsBB5vVrePwAAAD8QAAAAAAAAAAEIBgAAtAAAAMthxyC3HOY/x7AQeb1a3j8AAAA/EAAAAAAAAAABCQYAALQAAAA9tHxZe+7lP8ewEHm9Wt4/AAAAPx8AAAAAAAAAAQoGAAC0AAAArgYykj/A5T/cEbSC1HjePwAAAD8fAAAAAAAAAAELBgAAtAAAAG8D/lE8jOU/3BG0gtR43j8AAAA/LwAAAAAAAAABDAYAALQAAAB8quCYcVLlP/NyV4zrlt4/AAAAPy8AAAAAAAAAAQ0GAAC0AAAAw/od/IgB5T8gNZ6fGdPePwAAAD8/AAAAAAAAAAEOBgAAtAAAAB9MF8r2weQ/TPfkskcP3z8AAAA/TgAAAAAAAAABDwYAALQAAAAu8/kQLIjkP3m5K8Z1S98/AAAAP04AAAAAAAAAARAGAAC0AAAAiUTz3plI5D+73BXjuqXfPwAAAD9OAAAAAAAAAAERBgAAtAAAAOaV7KwHCeQ/dE8ue/Tw3z8AAAA/XgAAAAAAAAABEgYAALQAAAD0PM/zPM/jP1s5DMycJeA/AAAAP14AAAAAAAAAARMGAAC0AAAAszmbszmb4z/9SoFav1LgPwAAAD9uAAAAAAAAAAEUBgAAtAAAACWMUOz9bOM/5DRfq2eH4D8AAAA/bgAAAAAAAAABFQYAALQAAACX3gUlwj7jP8sePfwPvOA/AAAAP30AAAAAAAAAARYGAAC0AAAAbNyNTxUc4z/34IMPPvjgPwAAAD99AAAAAAAAAAEXBgAAtAAAAKWF6Gv3BOM/DkInGVUW4T8AAAA/jQAAAAAAAAABGAYAALQAAAAr2VkPEujiPzsEbiyDUuE/AAAAP5wAAAAAAAAAARkGAAC0AAAAyC2HHYPc4j/dFeO6pX/hPwAAAD+cAAAAAAAAAAEaBgAAtAAAAGSCtCv00OI/OE/vhkKl4T8AAAA/rAAAAAAAAAABGwYAALQAAACzLMuyLMviPx85zdfq2eE/AAAAP6wAAAAAAAAAARwGAAC0AAAAsyzLsizL4j/BSkJmDQfiPwAAAD+8AAAAAAAAAAEdBgAAtAAAALMsy7Isy+I/16vlbyQl4j8AAAA/vAAAAAAAAAABHgYAALQAAACzLMuyLMviP76Vw8DMWeI/AAAAP8sAAAAAAAAAAR8GAAC0AAAAFtidpLvW4j/V9mbK43fiPwAAAD/LAAAAAAAAAAEgBgAAtAAAACvZWQ8S6OI/dgjcWAal4j8AAAA/2wAAAAAAAAABIQYAALQAAADyL//yL//iPxcaUeco0uI/AAAAP9sAAAAAAAAAASIGAAC0AAAAbNyNTxUc4z9zU12zxffiPwAAAD/rAAAAAAAAAAEjBgAAtAAAAEg0752JROM/FGXSQegk4z8AAAA/6wAAAAAAAAABJAYAALQAAADs4vXPG4TjP/xOsJKQWeM/AAAAP/oAAAAAAAAAASUGAAC0AAAA9DzP8zzP4z+dYCUhs4bjPwAAAD/6AAAAAAAAAAEmBgAAtAAAAMLtTft7MeQ/+Zkx7U+s4z8AAAA/CgEAAAAAAAABJwYAALQAAAAKS1tfoLDkP5urpnty2eM/AAAAPwoBAAAAAAAAASgGAAC0AAAAy1T3H6pM5T89vRsKlQbkPwAAAD8ZAQAAAAAAAAEpBgAAtAAAAAQLIj2ZBeY/I6f5Wj075D8AAAA/GQEAAAAAAAABKgYAALQAAABTwgjF3s/mP2l/Yh3DQuQ/AAAAPykBAAAAAAAAASsGAAC0AAAAatCUMEKx5z/0LzSizlHkPwAAAD8pAQAAAAAAAAEsBgAAtAAAAM6INyPejOg/gOAFJ9pg5D8AAAA/OQEAAAAAAAABLQYAALQAAAC5lEu5lEvpP4DgBSfaYOQ/AAAAPzkBAAAAAAAAAS4GAAC0AAAAHk3uqzAn6j86CJ1kVFnkPwAAAD9IAQAAAAAAAAEvBgAAtAAAAB5avqw99+o/OgidZFRZ5D8AAAA/SAEAAAAAAAABMAYAALQAAAD0ZBbYnaTrP69Xy99ISuQ/AAAAP1gBAAAAAAAAATEGAAC0AAAA9XHm2Kp07D9pf2Idw0LkPwAAAD9YAQAAAAAAAAEyBgAAtAAAAH3SJ33SJ+0/DUZWUSYd5D8AAAA/aAEAAAAAAAABMwYAALQAAAA+3MM93MPtP7EMSoWJ9+M/AAAAP2gBAAAAAAAAATQGAAC0AAAAd5LuWst87j+FSgNyW7vjPwAAAD93AQAAAAAAAAE1BgAAtAAAANPwtylGDe8/V4i8Xi1/4z8AAAA/dwEAAAAAAAABNgYAALQAAAC5ovKb24DvP3Ge3g2FSuM/AAAAP4cBAAAAAAAAATcGAAC0AAAAh1Nxoxrj7z9E3Jf6Vg7jPwAAAD+HAQAAAAAAAAE4BgAAtAAAAHmsjlzlHPA/XfK5qa7Z4j8AAAA/lgEAAAAAAAABOQYAALQAAAAvr2RnPUjwP7zgRBuMrOI/AAAAP5YBAAAAAAAAAToGAAC0AAAAWbHcPOpq8D9fpzhP74biPwAAAD+mAQAAAAAAAAE7BgAAtAAAAPqy9tzrhPA/BG4sg1Jh4j8AAAA/pgEAAAAAAAABPAYAALQAAACatBB97Z7wP+0MiXk7Q+I/AAAAP7YBAAAAAAAAAT0GAAC0AAAA/l/jbnyq8D+S03ytnh3iPwAAAD+2AQAAAAAAAAE+BgAAtAAAAK+1zOdDsPA/wUpCZg0H4j8AAAA/yQEAAAAAAAABPwYAALQAAABhC7ZgC7bwP/DBBx988OE/AAAAP8kBAAAAAAAAAUAGAAC0AAAAYQu2YAu28D8fOc3X6tnhPwAAAD/ZAQAAAAAAAAFBBgAAtAAAAK+1zOdDsPA/w//AC0604T8AAAA/2QEAAAAAAAABQgYAALQAAAAltW6ymKfwP62eHQI3luE/AAAAP+kBAAAAAAAAAUMGAAC0AAAA6F4nBCaZ8D9RZRE2mnDhPwAAAD/pAQAAAAAAAAFEBgAAtAAAACEIgiAIgvA/ansz5fE74T8AAAA/+AEAAAAAAAABRQYAALQAAAAdW5WOd1zwPz257NHD/+A/AAAAPwgCAAAAAAAAAUYGAAC0AAAABK3skZAl8D/6lQK1fqXgPwAAAD8XAgAAAAAAAAFHBgAAtAAAAOOkanGIo+8/5+ndUKg04D8AAAA/FwIAAAAAAAABSAYAALQAAACp7j9UmeruPxrLoFSYeN8/AAAAPxcCAAAAAAAAAUkGAAC0AAAAqOFvU4wa7j9+IykR96XePwAAAD8nAgAAAAAAAAFKBgAAtAAAANLWFygsbe0/Dj744IMP3j8AAAA/JwIAAAAAAAABSwYAALQAAABKdtaDBLrsP3KWgJ3iPN0/AAAAPzcCAAAAAAAAAUwGAAC0AAAAdWt+WKQM7D8DsU9tb6bcPwAAAD83AgAAAAAAAAFNBgAAtAAAAAIM+R7Taus/qSzCRhMu3D8AAAA/RgIAAAAAAAABTgYAALQAAABXAxnJH+DqP2YJ2CnO09s/AAAAP0YCAAAAAAAAAU8GAAC0AAAArPo4c2xV6j8j5u0MiXnbPwAAAD9WAgAAAAAAAAFQBgAAtAAAALJHQpaA0Ok/DYVKA3Jb2z8AAAA/VgIAAAAAAAABUQYAALQAAABr6jQyXFHpP4LUeH5mTNs/AAAAP2YCAAAAAAAAAVIGAAC0AAAAnDm2Kh3v6D+C1Hh+ZkzbPwAAAD9mAgAAAAAAAAFTBgAAtAAAAM6INyPejOg/gtR4fmZM2z8AAAA/dQIAAAAAAAABVAYAALQAAABig4sNLjboPyPm7QyJeds/AAAAP3UCAAAAAAAAAVUGAAC0AAAAqdPIcEXl5z/F92Kbq6bbPwAAAD+FAgAAAAAAAAFWBgAAtAAAAKN570wkmuc/fGp7M+Xx2z8AAAA/hQIAAAAAAAABVwYAALQAAACbHxYpA0/nPzTdk8sePdw/AAAAP5QCAAAAAAAAAVgGAAC0AAAARRsmfqkJ5z/W7ghaQWrcPwAAAD+UAgAAAAAAAAFZBgAAtAAAAFPCCMXez+Y/GBLzdobE3D8AAAA/pAIAAAAAAAABWgYAALQAAAATv9SE25vmP9GECw/AD90/AAAAP6QCAAAAAAAAAVsGAAC0AAAA6Lxcry555j+fWMewEHndPwAAAD+0AgAAAAAAAAFcBgAAtAAAAG8QzlJJXOY/4nuxzVXT3T8AAAA/wwIAAAAAAAABXQYAALQAAABFDlZ9nDnmP4SNJlx4AN4/AAAAP8MCAAAAAAAAAV4GAAC0AAAALw2aEkYo5j/HsBB5vVrePwAAAD/DAgAAAAAAAAFfBgAAtAAAAGi29C4oEeY/83JXjOuW3j8AAAA/0wIAAAAAAAABYAYAALQAAACgX09LCvrlPzaWQakw8d4/AAAAP9MCAAAAAAAAAWEGAAC0AAAA7wlm0kL05T/uCFpBajzfPwAAAD/jAgAAAAAAAAFiBgAAtAAAACizwO4k3eU/Xe6Kcd3S3z8AAAA/8gIAAAAAAAABYwYAALQAAAAos8DuJN3lP0XYaMKFB+A/AAAAP/ICAAAAAAAAAWQGAAC0AAAAKLPA7iTd5T8WYaMJFx7gPwAAAD8CAwAAAAAAAAFlBgAAtAAAACizwO4k3eU/oRF1jiIt4D8AAAA/AgMAAAAAAAABZgYAALQAAAAos8DuJN3lP3Kar9WzQ+A/AAAAPxEDAAAAAAAAAWcGAAC0AAAA2QiqZ+zi5T/9SoFav1LgPwAAAD8RAwAAAAAAAAFoBgAAtAAAAD20fFl77uU/iPtS38ph4D8AAAA/IQMAAAAAAAABaQYAALQAAAAECyI9mQXmP1mEjSZceOA/AAAAPyEDAAAAAAAAAWoGAAC0AAAAfbewmX4i5j9v5TAwc5bgPwAAAD8xAwAAAAAAAAFrBgAAtAAAAAQLIj2ZBeY/xLhu6V9o5D8AAAA/AAAAAAAAAAABbAYAALQAAAASsgSEzsvlP8S4bulfaOQ/AAAAPxAAAAAAAAAAAW0GAAC0AAAAhAS6vJKd5T+VQakw8X7kPwAAAD8QAAAAAAAAAAFuBgAAtAAAAN9Vs4oAXuU/IfJ6tfyN5D8AAAA/HwAAAAAAAAABbwYAALQAAADt/JXRNSTlP/J6tfyNpOQ/AAAAPx8AAAAAAAAAAXAGAAC0AAAAX09LCvr15D9NtMHIKsrkPwAAAD8fAAAAAAAAAAFxBgAAtAAAAIP36buFzeQ/Hj38D7zg5D8AAAA/LwAAAAAAAAABcgYAALQAAABY9XHm2KrkPzWenxnT/uQ/AAAAPy8AAAAAAAAAAXMGAAC0AAAA30jjifON5D+Q16vlbyTlPwAAAD8/AAAAAAAAAAF0BgAAtAAAAFCbmMK3X+Q/MukgdJJR5T8AAAA/PwAAAAAAAAABdQYAALQAAAAmmSDtCj3kP0hKxH2pb+U/AAAAP04AAAAAAAAAAXYGAAC0AAAASkG/npYU5D8wNKLOUaTlPwAAAD9eAAAAAAAAAAF3BgAAtAAAAG3pXVAi7OM/Fh6AH/rY5T8AAAA/XgAAAAAAAAABeAYAALQAAABC5+V6dcnjP7cv9a0cBuY/AAAAP14AAAAAAAAAAXkGAAC0AAAAyTpXHpCs4z8qyqSD0EnmPwAAAD9uAAAAAAAAAAF6BgAAtAAAAOzi9c8bhOM/nWRUWYSN5j8AAAA/bgAAAAAAAAABewYAALQAAAAljFDs/WzjP8kmm2yyyeY/AAAAP30AAAAAAAAAAXwGAAC0AAAAweB9+m5h4z+wEHm9Wv7mPwAAAD+XAAAAAAAAAAF9BgAAtAAAAA+LlIGnW+M/l/pWDgMz5z8AAAA/lwAAAAAAAAABfgYAALQAAACs38GPGFDjP37kNF+rZ+c/AAAAP6YAAAAAAAAAAX8GAAC0AAAArN/BjxhQ4z8g9qntzZTnPwAAAD+mAAAAAAAAAAGABgAAtAAAAA+LlIGnW+M/ey+2uWq65z8AAAA/tgAAAAAAAAABgQYAALQAAACJNyPejHjjP6jx/MyY9uc/AAAAP7YAAAAAAAAAAYIGAAC0AAAAAeSxOnKV4z8EKwmZNRzoPwAAAD/GAAAAAAAAAAGDBgAAtAAAAC3mKRAfuOM/pTx+J1hJ6D8AAAA/xgAAAAAAAAABhAYAALQAAABt6V1QIuzjPwJ2ivP0bug/AAAAP9UAAAAAAAAAAYUGAAC0AAAAXkJ7Ce0l5D9dr5a/kZToPwAAAD/VAAAAAAAAAAGGBgAAtAAAALRGa7RGa+Q/dBA6yaiy6D8AAAA/5QAAAAAAAAABhwYAALQAAAC8oETYZ7bkP0WZdBA6yeg/AAAAP+UAAAAAAAAAAYgGAAC0AAAAPKesWG4e5T+g0oDc1u7oPwAAAD/1AAAAAAAAAAGJBgAAtAAAANKu0EPLl+U//AuNqHMU6T8AAAA/9QAAAAAAAAABigYAALQAAADhYoOLDS7mPxNtMLKKMuk/AAAAPwQBAAAAAAAAAYsGAAC0AAAAjGtj4cC45j/j9Wr5G0npPwAAAD8UAQAAAAAAAAGMBgAAtAAAAOjJLLA7Sec/b6Y8fidY6T8AAAA/FAEAAAAAAAABjQYAALQAAAC/1ITbm/bnP7R+pUCtX+k/AAAAPxQBAAAAAAAAAY4GAAC0AAAAf94gnKWS6D+0fqVArV/pPwAAAD8jAQAAAAAAAAGPBgAAtAAAAPE9ptV2NOk/tH6lQK1f6T8AAAA/IwEAAAAAAAABkAYAALQAAABlnSsPSNbpPynO07uhUOk/AAAAPzMBAAAAAAAAAZEGAAC0AAAAJafHz1Fy6j/8C42ocxTpPwAAAD8zAQAAAAAAAAGSBgAAtAAAAOawY5BbDus/WvoXGlHn6D8AAAA/QwEAAAAAAAABkwYAALQAAADfY1ptR5PrP+hfaESdo+g/AAAAP0MBAAAAAAAAAZQGAAC0AAAAwxWV39wG7D8Cdorz9G7oPwAAAD9SAQAAAAAAAAGVBgAAtAAAAC4bQfWMXew/1bND4MYy6D8AAAA/UgEAAAAAAAABlgYAALQAAADSyUcnH53sP+7JZY8e/uc/AAAAP2IBAAAAAAAAAZcGAAC0AAAAriGpdZPF7D+SkFnDgdjnPwAAAD9iAQAAAAAAAAGYBgAAtAAAAHV4Tlmx3Ow/NldN9+Sy5z8AAAA/cgEAAAAAAAABmQYAALQAAADZIyFLQOjsP5VF2GjChec/AAAAP3IBAAAAAAAAAZoGAAC0AAAAPM/zPM/z7D/EvJ0hMW/nPwAAAD+BAQAAAAAAAAGbBgAAtAAAADzP8zzP8+w/rVv6FxpR5z8AAAA/gQEAAAAAAAABnAYAALQAAAA8z/M8z/PsPyOrKJMOQuc/AAAAP5EBAAAAAAAAAZ0GAAC0AAAAi3kKxAfu7D9SIu5LfSvnPwAAAD+RAQAAAAAAAAGeBgAAtAAAANkjIUtA6Ow/O8FKQmYN5z8AAAA/oAEAAAAAAAABnwYAALQAAADEImXg6dbsP7AQeb1a/uY/AAAAP6ABAAAAAAAAAaAGAAC0AAAAmSDtCj207D+ar9WzQ+DmPwAAAD+wAQAAAAAAAAGhBgAAtAAAACB0Xq5Xl+w/g04yqizC5j8AAAA/sAEAAAAAAAABogYAALQAAAD1cebYqnTsP27tjqAVpOY/AAAAP8ABAAAAAAAAAaMGAAC0AAAAGRqFijZM7D9XjOuW/oXmPwAAAD/PAQAAAAAAAAGkBgAAtAAAACfBZ9FrEuw/cKINRlZR5j8AAAA/zwEAAAAAAAABpQYAALQAAAA1aEoYodjrP86QmLczJOY/AAAAP98BAAAAAAAAAaYGAAC0AAAAkblD5g6Z6z/nprpmi+/lPwAAAD/fAQAAAAAAAAGnBgAAtAAAANgJgUkmSOs/RZVF2GjC5T8AAAA/7wEAAAAAAAABqAYAALQAAAAzW3oXlAjrPzA0os5RpOU/AAAAP+8BAAAAAAAAAakGAAC0AAAAkKxz5QHJ6j/T+pUCtX7lPwAAAD/+AQAAAAAAAAGqBgAAtAAAADuogzqog+o/vZny+J1g5T8AAAA//gEAAAAAAAABqwYAALQAAABJT2aB3UnqP+0QuLEMSuU/AAAAPw4CAAAAAAAAAawGAAC0AAAAV/ZIyBIQ6j/WrxSo9SvlPwAAAD8OAgAAAAAAAAGtBgAAtAAAALJHQpaA0Ok/BSfaYGQV5T8AAAA/HQIAAAAAAAABrgYAALQAAACIRcrA063pP79OcZ7eDeU/AAAAPx0CAAAAAAAAAa8GAAC0AAAASEKWgNB56T96dgjcWAblPwAAAD8tAgAAAAAAAAGwBgAAtAAAALmUS7mUS+k/enYI3FgG5T8AAAA/LQIAAAAAAAABsQYAALQAAAB5kRd5kRfpPzWenxnT/uQ/AAAAPz0CAAAAAAAAAbIGAAC0AAAA1eIQR//X6D81np8Z0/7kPwAAAD89AgAAAAAAAAGzBgAAtAAAAM6INyPejOg/NZ6fGdP+5D8AAAA/TAIAAAAAAAABtAYAALQAAABOgs+i1yToPzWenxnT/uQ/AAAAP0wCAAAAAAAAAbUGAAC0AAAABiXCPrOl5z81np8Z0/7kPwAAAD9cAgAAAAAAAAG2BgAAtAAAAL7HtNqOJuc/NZ6fGdP+5D8AAAA/XAIAAAAAAAABtwYAALQAAACMa2PhwLjmPzWenxnT/uQ/AAAAP2wCAAAAAAAAAbgGAAC0AAAAvbrk2YFW5j81np8Z0/7kPwAAAD9sAgAAAAAAAAG5BgAAtAAAALZgC7ZgC+Y/Sv9CI+oc5T8AAAA/ewIAAAAAAAABugYAALQAAAB2Xdd1XdflP9avFKj1K+U/AAAAP3sCAAAAAAAAAbsGAAC0AAAA56+MriGp5T+nOE/vhkLlPwAAAD+LAgAAAAAAAAG8BgAAtAAAAKesWG4edeU/vZny+J1g5T8AAAA/iwIAAAAAAAABvQYAALQAAADLVPcfqkzlP0hKxH2pb+U/AAAAP5oCAAAAAAAAAb4GAAC0AAAAoFJ/Sv0p5T/T+pUCtX7lPwAAAD+qAgAAAAAAAAG/BgAAtAAAAHVQB3VQB+U/X6tnh8CN5T8AAAA/qgIAAAAAAAABwAYAALQAAAD7o3gYa+rkP+pbOQzMnOU/AAAAP6oCAAAAAAAAAcEGAAC0AAAAg/fpu4XN5D8wNKLOUaTlPwAAAD+6AgAAAAAAAAHCBgAAtAAAAG32LVEvvOQ/uuRzU12z5T8AAAA/ugIAAAAAAAABwwYAALQAAAAKS1tfoLDkPwC93BXjuuU/AAAAP8kCAAAAAAAAAcQGAAC0AAAApp+IbRGl5D+Lba6a7snlPwAAAD/JAgAAAAAAAAHFBgAAtAAAAJGezAK7k+Q/XPbo4X/g5T8AAAA/2QIAAAAAAAABxgYAALQAAAAu8/kQLIjkP+emumaL7+U/AAAAP9kCAAAAAAAAAccGAAC0AAAAGPI9ptV25D9zV4zrlv7lPwAAAD/pAgAAAAAAAAHIBgAAtAAAAGacVC0OceQ/iLgv9a0c5j8AAAA/+AIAAAAAAAAByQYAALQAAAAD8YE7f2XkP86QmLczJOY/AAAAP/gCAAAAAAAAAcoGAAC0AAAAA/GBO39l5D9ZQWo8PzPmPwAAAD/4AgAAAAAAAAHLBgAAtAAAAJ9Fr0nwWeQ/nxnT/sQ65j8AAAA/CAMAAAAAAAABzAYAALQAAACfRa9J8FnkP+XxO8FKQuY/AAAAPxcDAAAAAAAAAc0GAAC0AAAAn0WvSfBZ5D8qyqSD0EnmPwAAAD8nAwAAAAAAAAHOBgAAtAAAAJ9Fr0nwWeQ/cKINRlZR5j8AAAA/NwMAAAAAAAABzwYAALQAAACfRa9J8FnkP7V6dgjcWOY/AAAAP0YDAAAAAAAAAdAGAAC0AAAAn0WvSfBZ5D/6Ut/KYWDmPwAAAD9WAwAAAAAAAAHRBgAAtAAAAJ9Fr0nwWeQ/QCtIjedn5j8AAAA/VgMAAAAAAAAB0gYAALQAAAA8mtxXYU7kP4YDsU9tb+Y/AAAAP2YDAAAAAAAAAdMGAAC0AAAACktbX6Cw5D9DnaNIC9DrPwAAAD8AAAAAAAAAAAHUBgAAtAAAAApLW1+gsOQ/iXUMC5HX6z8AAAA/DwAAAAAAAAAB1QYAALQAAAAKS1tfoLDkPxQm3o+c5us/AAAAPx8AAAAAAAAAAdYGAAC0AAAAvKBE2Ge25D/lrhjXLf3rPwAAAD8fAAAAAAAAAAHXBgAAtAAAAB9MF8r2weQ//A+84EQb7D8AAAA/LgAAAAAAAAAB2AYAALQAAAA0TdM0TdPkP1dJyKzhQOw/AAAAPy4AAAAAAAAAAdkGAAC0AAAArvlhkTLw5D9uqmu2+F7sPwAAAD8+AAAAAAAAAAHaBgAAtAAAAHVQB3VQB+U/yeN3gpWE7D8AAAA/PgAAAAAAAAAB2wYAALQAAABRqGjDxC/lP5pssskmm+w/AAAAP04AAAAAAAAAAdwGAAC0AAAALgDKETlY5T9r9ewQuLHsPwAAAD9OAAAAAAAAAAHdBgAAtAAAAG8D/lE8jOU/gVaQGs/P7D8AAAA/XQAAAAAAAAAB3gYAALQAAAD9sEgZeLrlPwwHYp/a3uw/AAAAP10AAAAAAAAAAd8GAAC0AAAAoF9PSwr65T+YtzMk5u3sPwAAAD9tAAAAAAAAAAHgBgAAtAAAAJK4bATVM+Y/3Y+c5mv17D8AAAA/bQAAAAAAAAAB4QYAALQAAACaEkYo9n7mPyNoBanx/Ow/AAAAP30AAAAAAAAAAeIGAAC0AAAAU8IIxd7P5j8jaAWp8fzsPwAAAD99AAAAAAAAAAHjBgAAtAAAAL7HtNqOJuc/I2gFqfH87D8AAAA/jAAAAAAAAAAB5AYAALQAAADbIkppBoPnPyNoBanx/Ow/AAAAP4wAAAAAAAAAAeUGAAC0AAAAlNIMBu/T5z8jaAWp8fzsPwAAAD+cAAAAAAAAAAHmBgAAtAAAAGKDiw0uNug/I2gFqfH87D8AAAA/nAAAAAAAAAAB5wYAALQAAAB/3iCcpZLoPyNoBanx/Ow/AAAAP6sAAAAAAAAAAegGAAC0AAAA6+PMsVXp6D8jaAWp8fzsPwAAAD/LAAAAAAAAAAHpBgAAtAAAAKSTj04+Ouk/I2gFqfH87D8AAAA/2wAAAAAAAAAB6gYAALQAAAAPmTtk7pDpPyNoBanx/Ow/AAAAP9sAAAAAAAAAAesGAAC0AAAAFvMUiA/c6T8jaAWp8fzsPwAAAD/rAAAAAAAAAAHsBgAAtAAAAGv3BDNpIeo/3Y+c5mv17D8AAAA/6wAAAAAAAAAB7QYAALQAAACs+jhzbFXqP92PnOZr9ew/AAAAP/oAAAAAAAAAAe4GAAC0AAAAnlNWLDeP6j9S38phYObsPwAAAD/6AAAAAAAAAAHvBgAAtAAAAJCsc+UByeo/O34nWEnI7D8AAAA/CgEAAAAAAAAB8AYAALQAAABsBNUzdvHqP2v17BC4sew/AAAAPwoBAAAAAAAAAfEGAAC0AAAAlwZNCSMU6z+abLLJJpvsPwAAAD8aAQAAAAAAAAHyBgAAtAAAAK0HCXR5Jes/D7zgRBuM7D8AAAA/GgEAAAAAAAAB8wYAALQAAAB0Xq5XlzzrP/laPTsEbuw/AAAAPykBAAAAAAAAAfQGAAC0AAAA2AmBSSZI6z9uqmu2+F7sPwAAAD8pAQAAAAAAAAH1BgAAtAAAADu1Uzu1U+s/4/mZMe1P7D8AAAA/OQEAAAAAAAAB9gYAALQAAACfYCYtRF/rP8yY9ifWMew/AAAAPzkBAAAAAAAAAfcGAAC0AAAAAgz5HtNq6z/8D7zgRBvsPwAAAD9IAQAAAAAAAAH4BgAAtAAAALVh4peacOs/K4eBmbME7D8AAAA/SAEAAAAAAAAB+QYAALQAAAAYDbWJKXzrP85Ndc0W3+s/AAAAP1gBAAAAAAAAAfoGAAC0AAAAyWKeAvGB6z9DnaNIC9DrPwAAAD9oAQAAAAAAAAH7BgAAtAAAAHy4h3u4h+s/cxRpAXq56z8AAAA/aAEAAAAAAAAB/AYAALQAAAB8uId7uIfrP6KLLrroous/AAAAP2gBAAAAAAAAAf0GAAC0AAAAfLiHe7iH6z+LKouw0YTrPwAAAD93AQAAAAAAAAH+BgAAtAAAAHy4h3u4h+s/u6FQaUBu6z8AAAA/hwEAAAAAAAAB/wYAALQAAAB8uId7uIfrPzDxfuQ0X+s/AAAAP4cBAAAAAAAAAQAHAAC0AAAAfLiHe7iH6z9faESdo0jrPwAAAD+XAQAAAAAAAAEBBwAAtAAAAHy4h3u4h+s/jt8JVhIy6z8AAAA/lwEAAAAAAAABAgcAALQAAAB8uId7uIfrP75Wzw6BG+s/AAAAP6YBAAAAAAAAAQMHAAC0AAAAyWKeAvGB6z+n9SsFav3qPwAAAD+mAQAAAAAAAAEEBwAAtAAAABgNtYkpfOs/1mzxvdjm6j8AAAA/tgEAAAAAAAABBQcAALQAAAC1YeKXmnDrP8ELTrTByOo/AAAAP7YBAAAAAAAAAQYHAAC0AAAAUbYPpgtl6z+qqqqqqqrqPwAAAD/FAQAAAAAAAAEHBwAAtAAAAIpfasLtTes/TXGe3g2F6j8AAAA/xQEAAAAAAAABCAcAALQAAAAltJfQXkLrP/I3khJxX+o/AAAAP9UBAAAAAAAAAQkHAAC0AAAAELPbZQgx6z9nh8CNZVDqPwAAAD/VAQAAAAAAAAEKBwAAtAAAAPqxH/uxH+s/UCYdhE4y6j8AAAA/5QEAAAAAAAABCwcAALQAAADmsGOQWw7rP8Z1S/9CI+o/AAAAP+UBAAAAAAAAAQwHAAC0AAAA0K+nJQX96j/17BC4sQzqPwAAAD/0AQAAAAAAAAENBwAAtAAAAGwE1TN28eo/rxSo9SsF6j8AAAA/9AEAAAAAAAABDgcAALQAAAAIWQJC5+XqPyRk1nAg9uk/AAAAPwQCAAAAAAAAAQ8HAAC0AAAApa0vUFja6j+YswTsFOfpPwAAAD8EAgAAAAAAAAEQBwAAtAAAAEECXV7Jzuo/U9ubKY/f6T8AAAA/FAIAAAAAAAABEQcAALQAAADeVopsOsPqP8gqyqSD0Ok/AAAAPxQCAAAAAAAAARIHAAC0AAAAyVXOAeSx6j+DUmHi/cjpPwAAAD8jAgAAAAAAAAETBwAAtAAAAOz9bLNvieo/96GPXfK56T8AAAA/IwIAAAAAAAABFAcAALQAAAAQpgtl+2DqPyYZVRZho+k/AAAAPzMCAAAAAAAAARUHAAC0AAAAM06qFoc46j+baIORVZTpPwAAAD8zAgAAAAAAAAEWBwAAtAAAAPNKdtaDBOo/EbixDEqF6T8AAAA/QgIAAAAAAAABFwcAALQAAAAW8xSID9zpP8vfSErEfek/AAAAP0ICAAAAAAAAARgHAAC0AAAAT5xvpPHE6T+FB+CHPnbpPwAAAD9SAgAAAAAAAAEZBwAAtAAAAIhFysDTrek/hQfghz526T8AAAA/UgIAAAAAAAABGgcAALQAAADA7iTdtZbpP4UH4Ic+duk/AAAAP2ICAAAAAAAAARsHAAC0AAAArO1ocl+F6T+FB+CHPnbpPwAAAD9xAgAAAAAAAAEcBwAAtAAAAOSWw45Bbuk/hQfghz526T8AAAA/cQIAAAAAAAABHQcAALQAAAAcQB6rI1fpP4UH4Ic+duk/AAAAP3ECAAAAAAAAAR4HAAC0AAAAQOi8XK8u6T+FB+CHPnbpPwAAAD+BAgAAAAAAAAEfBwAAtAAAAMc7LgDKEek/hQfghz526T8AAAA/gQIAAAAAAAABIAcAALQAAABOj5+j5PToPxG4sQxKhek/AAAAP5ECAAAAAAAAASEHAAC0AAAAcTc+VXDM6D9VkBrPz4zpPwAAAD+RAgAAAAAAAAEiBwAAtAAAAEY1xn/Dqeg/m2iDkVWU6T8AAAA/oAIAAAAAAAABIwcAALQAAAC4h3u4h3voPyYZVRZho+k/AAAAP7ACAAAAAAAAASQHAAC0AAAA3C8aahNT6D+yySabbLLpPwAAAD+wAgAAAAAAAAElBwAAtAAAAP/XuBufKug/PXr4H3jB6T8AAAA/vwIAAAAAAAABJgcAALQAAAAjgFfNKgLoP8gqyqSD0Ok/AAAAP78CAAAAAAAAAScHAAC0AAAAMSc6FGDI5z8OAzNnCdjpPwAAAD+/AgAAAAAAAAEoBwAAtAAAAFTP2MXrn+c/JGTWcCD26T8AAAA/zwIAAAAAAAABKQcAALQAAAApzWDwPn3nP2k8PzOm/ek/AAAAP98CAAAAAAAAASoHAAC0AAAA/sroGpJa5z+AneI8vRvqPwAAAD/fAgAAAAAAAAErBwAAtAAAANTIcEXlN+c/lv6FRtQ56j8AAAA/7gIAAAAAAAABLAcAALQAAACpxvhvOBXnP2eHwI1lUOo/AAAAP+4CAAAAAAAAAS0HAAC0AAAAk8U8BeID5z996GOXfG7qPwAAAD/+AgAAAAAAAAEuBwAAtAAAAMxulyHE7OY/2SFwYxmU6j8AAAA//gIAAAAAAAABLwcAALQAAABow8QvNeHmP6qqqqqqquo/AAAAPw4DAAAAAAAAATAHAAC0AAAAoWwfTBfK5j9LvB85zdfqPwAAAD8OAwAAAAAAAAExBwAAtAAAAIxrY+HAuOY/p/UrBWr96j8AAAA/HQMAAAAAAAABMgcAALQAAADaFXpo+bLmP75Wzw6BG+s/AAAAPx0DAAAAAAAAATMHAAC0AAAAdmqndmqn5j8ZkNvaHUHrPwAAAD8tAwAAAAAAAAE0BwAAtAAAABO/1ITbm+Y/MPF+5DRf6z8AAAA/LQMAAAAAAAABNQcAALQAAABhaesLFJbmPwF6uSvGdes/AAAAPzwDAAAAAAAAATYHAAC0AAAArxMCk0yQ5j9cs8X3YpvrPwAAAD88AwAAAAAAAAE3BwAAtAAAAP69GBqFiuY/uezRw//A6z8AAAA/TAMAAAAAAAABOAcAALQAAAD+vRgahYrmP1r+RlIi7us/AAAAP0wDAAAAAAAAATkHAAC0AAAA/r0YGoWK5j9B6CSjyiLsPwAAAD9cAwAAAAAAAAE6BwAAtAAAAP69GBqFiuY/nSExb2dI7D8AAAA/XAMAAAAAAAABOwcAALQAAAD+vRgahYrmPz4zpv2Jdew/AAAAP2sDAAAAAAAAATwHAAC0AAAA/r0YGoWK5j+abLLJJpvsPwAAAD9rAwAAAAAAAAE9BwAAtAAAAP69GBqFiuY/96W+lcPA7D8AAAA/ewMAAAAAAAABPgcAALQAAAD+vRgahYrmP8cu+dxU1+w/AAAAP3sDAAAAAAAAAT8HAAC0AAAA/r0YGoWK5j/dj5zma/XsPwAAAD+LAwAAAAAAAAFABwAAtAAAAP69GBqFiuY/Ocmosggb7T8AAAA/iwMAAAAAAAABQQcAALQAAAD+vRgahYrmPwpS4/mZMe0/AAAAP5oDAAAAAAAAAUIHAAC0AAAA/r0YGoWK5j+VArV+pUDtPwAAAD+aAwAAAAAAAAFDBwAAtAAAAP69GBqFiuY/29odQStI7T8AAAA/qgMAAAAAAAABRAcAALQAAAD+vRgahYrmPyCzhgOxT+0/AAAAP6oDAAAAAAAAAUUHAAC0AAAA/r0YGoWK5j+sY1iIvF7tPwAAAD+5AwAAAAAAAAFGBwAAtAAAAP69GBqFiuY/8jvBSkJm7T8AAAA/yQMAAAAAAAABRwcAALQAAAD+vRgahYrmPzYUKg3Ibe0/AAAAP8kDAAAAAAAAAUgHAAC0AAAA/r0YGoWK5j/CxPuR03ztPwAAAD/ZAwAAAAAAAAFJBwAAtAAAAGFp6wsUluY/TXXNFt+L7T8AAAA/6AMAAAAAAAABSgcAALQAAABhaesLFJbmP5NNNtlkk+0/AAAAP/gDAAAAAAAAAUsHAAC0AAAAxRS+/aKh5j8e/gdecKLtPwAAAD/4AwAAAAAAAAFMBwAAtAAAAMUUvv2ioeY/ZNZwIPap7T8AAAA/CAQAAAAAAAABTQcAALQAAAB2aqd2aqfmP2TWcCD2qe0/AAAAPycEAAAAAAAAAU4HAAC0AAAAKMCQ7zGt5j8e/gdecKLtPwAAAD82BAAAAAAAAAFPBwAAtAAAACjAkO8xreY/2CWfm+qa7T8AAAA/RgQAAAAAAAABUAcAALQAAAAowJDvMa3mP5NNNtlkk+0/AAAAP1YEAAAAAAAAAVEHAAC0AAAALw2aEkYo5j9GUiLuS33rPwAAAD8AAAAAAAAAAAFSBwAAtAAAAH23sJl+IuY/RlIi7kt96z8AAAA/LwAAAAAAAAABUwcAALQAAAC2YAu2YAvmP0ZSIu5Lfes/AAAAPy8AAAAAAAAAAVQHAAC0AAAAPbR8WXvu5T9GUiLuS33rPwAAAD8/AAAAAAAAAAFVBwAAtAAAAK4GMpI/wOU/RlIi7kt96z8AAAA/PwAAAAAAAAABVgcAALQAAABZAkLn5XrlP0ZSIu5Lfes/AAAAP08AAAAAAAAAAVcHAAC0AAAAA/5RPIw15T9GUiLuS33rPwAAAD9PAAAAAAAAAAFYBwAAtAAAADRN0zRN0+Q/u6FQaUBu6z8AAAA/WgAAAAAAAAABWQcAALQAAACRnswCu5PkPzDxfuQ0X+s/AAAAP1oAAAAAAAAAAVoHAAC0AAAAPJrcV2FO5D+lQK1fKVDrPwAAAD9qAAAAAAAAAAFbBwAAtAAAAPuWqBdeGuQ/GZDb2h1B6z8AAAA/agAAAAAAAAABXAcAALQAAAD0PM/zPM/jP0gHoZOMKus/AAAAP3kAAAAAAAAAAV0HAAC0AAAAUI7IwaqP4z/tzZTH7wTrPwAAAD95AAAAAAAAAAFeBwAAtAAAAA+LlIGnW+M/1mzxvdjm6j8AAAA/iQAAAAAAAAABXwcAALQAAAC6hqTWTRbjP/CCE20wsuo/AAAAP4kAAAAAAAAAAWAHAAC0AAAAj4QsAaHz4j/ZIXBjGZTqPwAAAD+ZAAAAAAAAAAFhBwAAtAAAABbYnaS71uI/8jeSEnFf6j8AAAA/mQAAAAAAAAABYgcAALQAAADs1SXPDrTiPwtOtMHIKuo/AAAAP6gAAAAAAAAAAWMHAAC0AAAAJH+A6/Cc4j/ei22umu7pPwAAAD+oAAAAAAAAAAFkBwAAtAAAAPp8CBZEeuI/96GPXfK56T8AAAA/uAAAAAAAAAABZQcAALQAAACA0Hm5Xl3iP0Avd8W4buk/AAAAP7gAAAAAAAAAAWYHAAC0AAAA8iIv8iIv4j+IvF4tfyPpPwAAAD/IAAAAAAAAAAFnBwAAtAAAAHl2oJU9EuI/0ElGlUXY6D8AAAA/yAAAAAAAAAABaAcAALQAAACcHj9HyenhPxjXLf0Ljeg/AAAAP9cAAAAAAAAAAWkHAAC0AAAADnH0f4274T8bjKyiTDroPwAAAD/XAAAAAAAAAAFqBwAAtAAAAJTEZSOonuE/YxmUChPv5z8AAAA/5wAAAAAAAAABawcAALQAAAAcGNfGwoHhPzZXTffksuc/AAAAP+cAAAAAAAAAAWwHAAC0AAAAVcEx46Rq4T84DMycJWDnPwAAAD/2AAAAAAAAAAFtBwAAtAAAAD/AdXhOWeE/gZmzBOwU5z8AAAA/BgEAAAAAAAABbgcAALQAAAAUvv2ioTbhPz52yeemuuY/AAAAPwYBAAAAAAAAAW8HAAC0AAAAsRIrsRIr4T9AK0iN52fmPwAAAD8GAQAAAAAAAAFwBwAAtAAAAE1nWL+DH+E/Q+DGMigV5j8AAAA/FgEAAAAAAAABcQcAALQAAACcEW9GvBnhP0WVRdhowuU/AAAAPyUBAAAAAAAAAXIHAAC0AAAA6buFzfQT4T+OIi1AL3flPwAAAD8lAQAAAAAAAAFzBwAAtAAAAOm7hc30E+E/1q8UqPUr5T8AAAA/JQEAAAAAAAABdAcAALQAAACcEW9GvBnhP9hkk0022eQ/AAAAPzUBAAAAAAAAAXUHAAC0AAAA/7xBOEsl4T8h8nq1/I3kPwAAAD81AQAAAAAAAAF2BwAAtAAAABS+/aKhNuE/I6f5Wj075D8AAAA/RQEAAAAAAAABdwcAALQAAADxFV/xFV/hP+CDDz744OM/AAAAP1QBAAAAAAAAAXgHAAC0AAAAHBjXxsKB4T/jOI7jOI7jPwAAAD9UAQAAAAAAAAF5BwAAtAAAAPhvOBU3quE/oBWkxvMz4z8AAAA/ZAEAAAAAAAABegcAALQAAAAkcrDq48zhP41pf2Idw+I/AAAAP2QBAAAAAAAAAXsHAAC0AAAAZHXkKucA4j8z5fE7wUriPwAAAD9zAQAAAAAAAAF8BwAAtAAAAEHNRXlbKeI/NZpw4QH44T8AAAA/cwEAAAAAAAABfQcAALQAAAAdJafHz1HiPyHuS30rh+E/AAAAP4MBAAAAAAAAAX4HAAC0AAAA+nwIFkR64j8ko8oibDThPwAAAD+DAQAAAAAAAAF/BwAAtAAAAMHTrflhkeI/Vs8OgRvL4D8AAAA/kwEAAAAAAAABgAcAALQAAAA5gDxWR67iP59c9ujhf+A/AAAAP5MBAAAAAAAAAYEHAAC0AAAAnSsPSNa54j/n6d1QqDTgPwAAAD+iAQAAAAAAAAGCBwAAtAAAAAHX4TllxeI/0j257NHD3z8AAAA/ogEAAAAAAAABgwcAALQAAACzLMuyLMviP9entjdTHt8/AAAAP7IBAAAAAAAAAYQHAAC0AAAAZIK0K/TQ4j/zcleM65bePwAAAD+yAQAAAAAAAAGFBwAAtAAAAMgthx2D3OI/VsvfSErE3T8AAAA/wgEAAAAAAAABhgcAALQAAAB6g3CWSuLiP0bUOYq0AN0/AAAAP8IBAAAAAAAAAYcHAAC0AAAAeoNwlkri4j9LPjfVNVvcPwAAAD/RAQAAAAAAAAGIBwAAtAAAAHqDcJZK4uI/xfdim6um2z8AAAA/0QEAAAAAAAABiQcAALQAAAB6g3CWSuLiP1USMms4ENs/AAAAP+EBAAAAAAAAAYoHAAC0AAAAeoNwlkri4j9afC+2uWraPwAAAD/hAQAAAAAAAAGLBwAAtAAAAHqDcJZK4uI/dUfQClLj2T8AAAA/8AEAAAAAAAABjAcAALQAAAB6g3CWSuLiPwZin9reTNk/AAAAP/ABAAAAAAAAAY0HAAC0AAAAFtidpLvW4j8iLUAvd8XYPwAAAD8AAgAAAAAAAAGOBwAAtAAAALMsy7Isy+I/skcP/wMv2D8AAAA/AAIAAAAAAAABjwcAALQAAAAB1+E5ZcXiP+RzU12zxdc/AAAAPxACAAAAAAAAAZAHAAC0AAAA7NUlzw604j8AP/SxSz7XPwAAAD8QAgAAAAAAAAGRBwAAtAAAAIgqU91/qOI/vRsKlQbk1j8AAAA/HwIAAAAAAAABkgcAALQAAAAkf4Dr8JziP+5HTvO1etY/AAAAPx8CAAAAAAAAAZMHAAC0AAAAD37EgJqL4j+rJGTWcCDWPwAAAD8vAgAAAAAAAAGUBwAAtAAAAPp8CBZEeuI/87FLPjfV1T8AAAA/PwIAAAAAAAABlQcAALQAAABHJx+dfHTiP91QqDQgt9U/AAAAPz8CAAAAAAAAAZYHAAC0AAAA5HtMq+1o4j/H7wQrCZnVPwAAAD8/AgAAAAAAAAGXBwAAtAAAADMmYzImY+I/sI5hIfJ61T8AAAA/TgIAAAAAAAABmAcAALQAAADPepBAl1fiP5otvhfbXNU/AAAAP04CAAAAAAAAAZkHAAC0AAAAHSWnx89R4j8PfeySz03VPwAAAD9eAgAAAAAAAAGaBwAAtAAAALl51NVARuI/+RtJibgv1T8AAAA/bQIAAAAAAAABmwcAALQAAAAIJOtceUDiP1cK1PqVAtU/AAAAP20CAAAAAAAAAZwHAAC0AAAA8iIv8iIv4j9BqTDxfuTUPwAAAD99AgAAAAAAAAGdBwAAtAAAACvMiQ4FGOI/KkiN52fG1D8AAAA/fQIAAAAAAAABngcAALQAAACyH/uxH/vhP4k2GFlFmdQ/AAAAP40CAAAAAAAAAZ8HAAC0AAAA68hVzgHk4T9ddNFFF13UPwAAAD+NAgAAAAAAAAGgBwAAtAAAAKrFIY7+r+E/L7KKMukg1D8AAAA/nAIAAAAAAAABoQcAALQAAABqwu1N+3vhP3g/cpqv1dM/AAAAP5wCAAAAAAAAAaIHAAC0AAAA2xSjhr9N4T/AzFkCdorTPwAAAD+sAgAAAAAAAAGjBwAAtAAAAOm7hc30E+E/CFpBajw/0z8AAAA/rAIAAAAAAAABpAcAALQAAABbDjsGueXgP1DnKNIC9NI/AAAAP7wCAAAAAAAAAaUHAAC0AAAAGwsHxrWx4D8NxD61vZnSPwAAAD+8AgAAAAAAAAGmBwAAtAAAAD6zpXdBieA/4QH4oY9d0j8AAAA/ywIAAAAAAAABpwcAALQAAAD/r3E3PlXgPymP3wlWEtI/AAAAP8sCAAAAAAAAAagHAAC0AAAAIlgQ6cks4D/PClLj+ZnRPwAAAD/bAgAAAAAAAAGpBwAAtAAAAMSpuFGN8d8/GJg5S8BO0T8AAAA/2wIAAAAAAAABqgcAALQAAABupcimM6zfP9R0Ty579NA/AAAAP+oCAAAAAAAAAasHAAC0AAAAFqHY+9lm3z+RUWURNprQPwAAAD/qAgAAAAAAAAGsBwAAtAAAAPpFQ21iCt8/2t5MefxO0D8AAAA/+gIAAAAAAAABrQcAALQAAAAK7SW0l9DePy93xbhu6c8/AAAAP/oCAAAAAAAAAa4HAAC0AAAAtOg1CT6L3j/V8jeSEnHPPwAAAD8KAwAAAAAAAAGvBwAAtAAAAMKPGFBzUd4/Zg0HYp/azj8AAAA/CgMAAAAAAAABsAcAALQAAADQNvuWqBfePwyJeTtDYs4/AAAAPxkDAAAAAAAAAbEHAAC0AAAApjSDwfv03T/JZY8e/gfOPwAAAD8ZAwAAAAAAAAGyBwAAtAAAABaHOPq/xt0/cOEB+KGPzT8AAAA/KQMAAAAAAAABswcAALQAAACI2e0yhJjdPy2+F9tcNc0/AAAAPykDAAAAAAAAAbQHAAC0AAAA+iuja0hq3T8B/NDHLvnMPwAAAD85AwAAAAAAAAG1BwAAtAAAAM4pK5abR90/AfzQxy75zD8AAAA/OQMAAAAAAAABtgcAALQAAAAI04WyfTDdP77Y5qrpnsw/AAAAP0gDAAAAAAAAAbcHAAC0AAAAQHzgzl8Z3T++2Oaq6Z7MPwAAAD9IAwAAAAAAAAG4BwAAtAAAAEB84M5fGd0/kRagl7tizD8AAAA/WAMAAAAAAAABuQcAALQAAAB4JTvrQQLdP3u1/I2kRMw/AAAAP1gDAAAAAAAAAboHAAC0AAAAss6VByTr3D9O87V6dgjMPwAAAD9nAwAAAAAAAAG7BwAAtAAAAE4jwxWV39w/C9DLXTGuyz8AAAA/ZwMAAAAAAAABvAcAALQAAAAjIUtA6LzcP94NhUoDcss/AAAAP3cDAAAAAAAAAb0HAAC0AAAA+B7Tajua3D9uKFQakNvKPwAAAD93AwAAAAAAAAG+BwAAtAAAAM4cW5WOd9w/QmYNB2Kfyj8AAAA/hwMAAAAAAAABvwcAALQAAACjGuO/4VTcP9KA3NbuCMo/AAAAP4cDAAAAAAAAAcAHAAC0AAAA3MM93MM93D95/E6wkpDJPwAAAD+WAwAAAAAAAAHBBwAAtAAAALHBxQYXG9w/Ndlkk002yT8AAAA/pgMAAAAAAAABwgcAALQAAADqaiAj+QPcPwkXHoAf+sg/AAAAP6YDAAAAAAAAAcMHAAC0AAAAhr9NMWr42z/G8zNj2p/IPwAAAD+mAwAAAAAAAAHEBwAAtAAAAFu91Vu91ds/g9BJRpVFyD8AAAA/tgMAAAAAAAABxQcAALQAAACUZjB4n77bP21vpjx+J8g/AAAAP7YDAAAAAAAAAcYHAAC0AAAAlGYweJ++2z9XDgMzZwnIPwAAAD/FAwAAAAAAAAHHBwAAtAAAADG7XYYQs9s/QK1fKVDrxz8AAAA/xQMAAAAAAAAByAcAALQAAADND4uUgafbP0CtXylQ68c/AAAAP9UDAAAAAAAAAckHAAC0AAAAzQ+LlIGn2z9XDgMzZwnIPwAAAD/WBAAAAAAAAAHKBwAAtAAAAM0Pi5SBp9s/bW+mPH4nyD8AAAA/5gQAAAAAAAABywcAALQAAADND4uUgafbP7CSkFnDgcg/AAAAP+YEAAAAAAAAAcwHAAC0AAAAog0Tv9SE2z8geMGJNhjJPwAAAD/2BAAAAAAAAAHNBwAAtAAAAHgLm+knYts/Y5urpntyyT8AAAA/9gQAAAAAAAABzgcAALQAAAAiB6s+zhzbPzeSEnFf6ss/AAAAPwAAAAAAAAAAAc8HAAC0AAAAIgerPs4c2z9O87V6dgjMPwAAAD8PAAAAAAAAAAHQBwAAtAAAAL5b2Ew/Eds/TvO1enYIzD8AAAA/DwAAAAAAAAAB0QcAALQAAAC+W9hMPxHbP3u1/I2kRMw/AAAAPx8AAAAAAAAAAdIHAAC0AAAAvlvYTD8R2z+RFqCXu2LMPwAAAD8vAAAAAAAAAAHTBwAAtAAAAL5b2Ew/Eds/e7X8jaREzD8AAAA/jAAAAAAAAAAB1AcAALQAAAC+W9hMPxHbP07ztXp2CMw/AAAAP4wAAAAAAAAAAdUHAAC0AAAAvlvYTD8R2z8hMW9nSMzLPwAAAD+cAAAAAAAAAAHWBwAAtAAAACIHqz7OHNs/yKzhQOxTyz8AAAA/rAAAAAAAAAAB1wcAALQAAAAiB6s+zhzbP5zqmi2+F8s/AAAAP7sAAAAAAAAAAdgHAAC0AAAAIgerPs4c2z9uKFQakNvKPwAAAD+7AAAAAAAAAAHZBwAAtAAAACIHqz7OHNs/WcewEHm9yj8AAAA/uwAAAAAAAAAB2gcAALQAAAAiB6s+zhzbPysFav1Kgco/AAAAP8sAAAAAAAAAAdsHAAC0AAAAIgerPs4c2z8VpMbzM2PKPwAAAD/pAAAAAAAAAAHcBwAAtAAAACIHqz7OHNs//0Ij6hxFyj8AAAA/+AAAAAAAAAAB3QcAALQAAAAiB6s+zhzbP+jhf+AFJ8o/AAAAP/gAAAAAAAAAAd4HAAC0AAAAhrJ9MF0o2z/SgNzW7gjKPwAAAD8IAQAAAAAAAAHfBwAAtAAAAOldUCLsM9s/0oDc1u4Iyj8AAAA/FwEAAAAAAAAB4AcAALQAAADpXVAi7DPbP6a+lcPAzMk/AAAAPxcBAAAAAAAAAeEHAAC0AAAATQkjFHs/2z+mvpXDwMzJPwAAAD8nAQAAAAAAAAHiBwAAtAAAABRgyPeYVts/pr6Vw8DMyT8AAAA/JwEAAAAAAAAB4wcAALQAAADbtm3btm3bP6a+lcPAzMk/AAAAPzcBAAAAAAAAAeQHAAC0AAAAzQ+LlIGn2z+PXfK5qa7JPwAAAD83AQAAAAAAAAHlBwAAtAAAAOpqICP5A9w/j13yuamuyT8AAAA/RgEAAAAAAAAB5gcAALQAAAAHxrWxcGDcP49d8rmprsk/AAAAP0YBAAAAAAAAAecHAAC0AAAAh8wdMnfI3D/SgNzW7gjKPwAAAD9WAQAAAAAAAAHoBwAAtAAAAAjThbJ9MN0/FaTG8zNjyj8AAAA/VgEAAAAAAAAB6QcAALQAAABc13Vd13XdPysFav1Kgco/AAAAP2YBAAAAAAAAAeoHAAC0AAAAtNtlCDG73T9Zx7AQeb3KPwAAAD9mAQAAAAAAAAHrBwAAtAAAAEKJsM9s6d0/bihUGpDbyj8AAAA/dQEAAAAAAAAB7AcAALQAAABsiyilGQzeP5zqmi2+F8s/AAAAP3UBAAAAAAAAAe0HAAC0AAAAmI2gesYu3j+c6potvhfLPwAAAD+FAQAAAAAAAAHuBwAAtAAAAPo4c2xVOt4/nOqaLb4Xyz8AAAA/hQEAAAAAAAAB7wcAALQAAABe5EVe5EXeP7FLPjfVNcs/AAAAP5QBAAAAAAAAAfAHAAC0AAAAwo8YUHNR3j+xSz431TXLPwAAAD/DAQAAAAAAAAHxBwAAtAAAACY760ECXd4/sUs+N9U1yz8AAAA/8gEAAAAAAAAB8gcAALQAAACI5r0zkWjeP7FLPjfVNcs/AAAAP/IBAAAAAAAAAfMHAAC0AAAAtOg1CT6L3j+xSz431TXLPwAAAD/yAQAAAAAAAAH0BwAAtAAAAHo/2+xbot4/sUs+N9U1yz8AAAA/AgIAAAAAAAAB9QcAALQAAADe6q3e6q3eP7FLPjfVNcs/AAAAPwICAAAAAAAAAfYHAAC0AAAAQpaA0Hm53j/eDYVKA3LLPwAAAD8RAgAAAAAAAAH3BwAAtAAAAMIIxd7PNus/XLf0LzSi7j8AAAA/AAAAAAAAAAAB+AcAALQAAADCCMXezzbrPxbfi22umu4/AAAAPx8AAAAAAAAAAfkHAAC0AAAAwgjF3s826z/QBiOrKJPuPwAAAD8fAAAAAAAAAAH6BwAAtAAAABCz22UIMes/0AYjqyiT7j8AAAA/HwAAAAAAAAAB+wcAALQAAABeXfLsQCvrP0VWUSYdhO4/AAAAPy8AAAAAAAAAAfwHAAC0AAAA+rEf+7Ef6z//fehjl3zuPwAAAD8vAAAAAAAAAAH9BwAAtAAAAJcGTQkjFOs/LvWtHAZm7j8AAAA/PgAAAAAAAAAB/gcAALQAAAAzW3oXlAjrP+ocRVqAXu4/AAAAPz4AAAAAAAAAAf8HAAC0AAAAbATVM3bx6j+N4ziO4zjuPwAAAD9OAAAAAAAAAAEACAAAtAAAAPRXRteQ1Oo/d4KVhMwa7j8AAAA/TgAAAAAAAAABAQgAALQAAADeVopsOsPqP6f5Wj07BO4/AAAAP14AAAAAAAAAAQIIAAC0AAAAs1QSl42g6j+QmLczJObtPwAAAD9eAAAAAAAAAAEDCAAAtAAAAIhSmsHgfeo/vw997JLP7T8AAAA/bQAAAAAAAAABBAgAALQAAACs+jhzbFXqP6mu2eJ7se0/AAAAP20AAAAAAAAAAQUIAAC0AAAAuqEbuqEb6j8HnWRUWYTtPwAAAD99AAAAAAAAAAEGCAAAtAAAAHqe53me5+k/8jvBSkJm7T8AAAA/fQAAAAAAAAABBwgAALQAAAA6m7M5m7PpP2aL78U2V+0/AAAAP4wAAAAAAAAAAQgIAAC0AAAAD5k7ZO6Q6T+VArV+pUDtPwAAAD+MAAAAAAAAAAEJCAAAtAAAADJB2hV6aOk/TypMvB857T8AAAA/nAAAAAAAAAABCggAALQAAACkk49OPjrpPwpS4/mZMe0/AAAAP5wAAAAAAAAAAQsIAAC0AAAAFeZEhwIM6T/EeXo3FCrtPwAAAD+sAAAAAAAAAAEMCAAAtAAAADiO4ziO4+g/xHl6NxQq7T8AAAA/rAAAAAAAAAABDQgAALQAAABGNcZ/w6noP8R5ejcUKu0/AAAAP7sAAAAAAAAAAQ4IAAC0AAAAuId7uId76D/EeXo3FCrtPwAAAD+7AAAAAAAAAAEPCAAAtAAAAI2FA+PaWOg/xHl6NxQq7T8AAAA/ywAAAAAAAAABEAgAALQAAAD/17gbnyroP8R5ejcUKu0/AAAAP8sAAAAAAAAAAREIAAC0AAAAI4BXzSoC6D/EeXo3FCrtPwAAAD/bAAAAAAAAAAESCAAAtAAAAOJ8I40nzuc/xHl6NxQq7T8AAAA/2wAAAAAAAAABEwgAALQAAABUz9jF65/nP8R5ejcUKu0/AAAAP+oAAAAAAAAAARQIAAC0AAAAYna7DCFm5z/EeXo3FCrtPwAAAD/qAAAAAAAAAAEVCAAAtAAAANTIcEXlN+c/xHl6NxQq7T8AAAA/+gAAAAAAAAABFggAALQAAACTxTwF4gPnP8R5ejcUKu0/AAAAP/oAAAAAAAAAARcIAAC0AAAAGhmuqPzm5j/EeXo3FCrtPwAAAD8JAQAAAAAAAAEYCAAAtAAAAPAWNtNPxOY/ClLj+Zkx7T8AAAA/CQEAAAAAAAABGQgAALQAAADaFXpo+bLmP08qTLwfOe0/AAAAPxkBAAAAAAAAARoIAAC0AAAAYWnrCxSW5j/b2h1BK0jtPwAAAD8pAQAAAAAAAAEbCAAAtAAAADdnczZnc+Y/ZovvxTZX7T8AAAA/KQEAAAAAAAABHAgAALQAAAAhZrfLEGLmP/I7wUpCZu0/AAAAPzgBAAAAAAAAAR0IAAC0AAAAWQ8S6PJK5j8HnWRUWYTtPwAAAD84AQAAAAAAAAEeCAAAtAAAAKi5KG8rReY/k0022WST7T8AAAA/SAEAAAAAAAABHwgAALQAAAD2Yz/2Yz/mPx7+B15wou0/AAAAP0gBAAAAAAAAASAIAAC0AAAA9mM/9mM/5j80X6tnh8DtPwAAAD9YAQAAAAAAAAEhCAAAtAAAAPZjP/ZjP+Y/vw997JLP7T8AAAA/WAEAAAAAAAABIggAALQAAACouShvK0XmP2Eh8nq1/O0/AAAAP2cBAAAAAAAAASMIAAC0AAAADGX7YLpQ5j93gpWEzBruPwAAAD9nAQAAAAAAAAEkCAAAtAAAAG8QzlJJXOY/07uhUGlA7j8AAAA/dwEAAAAAAAABJQgAALQAAACEEYq9n23mP+ocRVqAXu4/AAAAP3cBAAAAAAAAASYIAAC0AAAAmhJGKPZ+5j9FVlEmHYTuPwAAAD+GAQAAAAAAAAEnCAAAtAAAABO/1ITbm+Y/XLf0LzSi7j8AAAA/hgEAAAAAAAABKAgAALQAAADaFXpo+bLmP7fwAPzQx+4/AAAAP5YBAAAAAAAAASkIAAC0AAAAoWwfTBfK5j8UKg3Ibe3uPwAAAD+WAQAAAAAAAAEqCAAAtAAAABoZrqj85uY/tTuCVpAa7z8AAAA/pgEAAAAAAAABKwgAALQAAACTxTwF4gPnPxF1jiItQO8/AAAAP6YBAAAAAAAAASwIAAC0AAAADHLLYccg5z9srpruyWXvPwAAAD+1AQAAAAAAAAEtCAAAtAAAAHAdnlNWLOc/PTfVNVt87z8AAAA/tQEAAAAAAAABLggAALQAAAA3dEM3dEPnP1SYeD9ymu8/AAAAP8UBAAAAAAAAAS8IAAC0AAAAYna7DCFm5z8kIbOGA7HvPwAAAD/FAQAAAAAAAAEwCAAAtAAAAI14M+LNiOc/9antzZTH7z8AAAA/1QEAAAAAAAABMQgAALQAAAC3equ3eqvnP/Wp7c2Ux+8/AAAAP9UBAAAAAAAAATIIAAC0AAAA4nwjjSfO5z+AWr9SoNbvPwAAAD/kAQAAAAAAAAEzCAAAtAAAANTVQEbyB+g/xjIoFSbe7z8AAAA/5AEAAAAAAAABNAgAALQAAAAV2XSG9TvoP8YyKBUm3u8/AAAAP/QBAAAAAAAAATUIAAC0AAAAVNyoxvhv6D/GMigVJt7vPwAAAD8DAgAAAAAAAAE2CAAAtAAAAOOJ8400nug/xjIoFSbe7z8AAAA/AwIAAAAAAAABNwgAALQAAADA4VTcqMboPzuCVpAaz+8/AAAAPxMCAAAAAAAAATgIAAC0AAAA/+SIHKz66D8kIbOGA7HvPwAAAD8TAgAAAAAAAAE5CAAAtAAAACrnAPJYHek/yeemumaL7z8AAAA/EwIAAAAAAAABOggAALQAAADxPabVdjTpP2yumu7JZe8/AAAAPyMCAAAAAAAAATsIAAC0AAAAuZRLuZRL6T+GxLydITHvPwAAAD8yAgAAAAAAAAE8CAAAtAAAAM6VByTrXOk/5LJHD/8D7z8AAAA/PQIAAAAAAAABPQgAALQAAAAyQdoVemjpP7fwAPzQx+4/AAAAP00CAAAAAAAAAT4IAAC0AAAAMkHaFXpo6T+6pX+hEXXuPwAAAD9NAgAAAAAAAAE/CAAAtAAAADJB2hV6aOk/SAvQy10x7j8AAAA/TQIAAAAAAAABQAgAALQAAADOlQck61zpP0rATnGe3u0/AAAAP10CAAAAAAAAAUEIAAC0AAAABz9iQM1F6T/YJZ+b6prtPwAAAD9dAgAAAAAAAAFCCAAAtAAAAN086mogI+k/ZovvxTZX7T8AAAA/bAIAAAAAAAABQwgAALQAAACyOnKVcwDpP/TwP/CCE+0/AAAAP3wCAAAAAAAAAUQIAAC0AAAAI40nzjfS6D+BVpAaz8/sPwAAAD98AgAAAAAAAAFFCAAAtAAAAOOJ8400nug/Jh2ETjKq7D8AAAA/iwIAAAAAAAABRggAALQAAACjhr9NMWroP1WUSQehk+w/AAAAP4sCAAAAAAAAAUcIAAC0AAAAYoOLDS426D8+M6b9iXXsPwAAAD+bAgAAAAAAAAFICAAAtAAAACOAV80qAug/+Vo9OwRu7D8AAAA/mwIAAAAAAAABSQgAALQAAAAxJzoUYMjnP26qa7b4Xuw/AAAAP6sCAAAAAAAAAUoIAAC0AAAAP84cW5WO5z9uqmu2+F7sPwAAAD+rAgAAAAAAAAFLCAAAtAAAAEx1/6HKVOc/bqprtvhe7D8AAAA/ugIAAAAAAAABTAgAALQAAABaHOLo/xrnP26qa7b4Xuw/AAAAP7oCAAAAAAAAAU0IAAC0AAAAt23btm3b5j9uqmu2+F7sPwAAAD/KAgAAAAAAAAFOCAAAtAAAAHZqp3Zqp+Y/bqprtvhe7D8AAAA/ygIAAAAAAAABTwgAALQAAADovFyvLnnmP26qa7b4Xuw/AAAAP9oCAAAAAAAAAVAIAAC0AAAADGX7YLpQ5j/5Wj07BG7sPwAAAD/aAgAAAAAAAAFRCAAAtAAAAOFig4sNLuY/PjOm/Yl17D8AAAA/6QIAAAAAAAABUggAALQAAAAECyI9mQXmP4QLD8APfew/AAAAP+kCAAAAAAAAAVMIAAC0AAAAKLPA7iTd5T/J43eClYTsPwAAAD/5AgAAAAAAAAFUCAAAtAAAAK4GMpI/wOU/D7zgRBuM7D8AAAA/+QIAAAAAAAABVQgAALQAAACRkfwBrsPjP7fwAPzQx+4/AAAAPwAAAAAAAAAAAVYIAAC0AAAAkZH8Aa7D4z/9yGm+Vs/uPwAAAD8PAAAAAAAAAAFXCAAAtAAAAHuQQJdXsuM//chpvlbP7j8AAAA/HwAAAAAAAAABWAgAALQAAABmj4QsAaHjP0Oh0oDc1u4/AAAAPx8AAAAAAAAAAVkIAAC0AAAAUI7IwaqP4z+IeTtDYt7uPwAAAD8uAAAAAAAAAAFaCAAAtAAAAIk3I96MeOM/iHk7Q2Le7j8AAAA/LgAAAAAAAAABWwgAALQAAAAPi5SBp1vjP4h5O0Ni3u4/AAAAPz4AAAAAAAAAAVwIAAC0AAAAgd1Jumst4z+IeTtDYt7uPwAAAD8+AAAAAAAAAAFdCAAAtAAAAI+ELAGh8+I/Q6HSgNzW7j8AAAA/TgAAAAAAAAABXggAALQAAAAB1+E5ZcXiP7fwAPzQx+4/AAAAP04AAAAAAAAAAV8IAAC0AAAAXSjbB9OF4j8sQC93xbjuPwAAAD9dAAAAAAAAAAFgCAAAtAAAAGvPvU4ITOI/Ft+Lba6a7j8AAAA/XQAAAAAAAAABYQgAALQAAACOd1wAlCPiP0VWUSYdhO4/AAAAP20AAAAAAAAAAWIIAAC0AAAAnB4/R8np4T90zRbfi23uPwAAAD91AAAAAAAAAAFjCAAAtAAAAA5x9H+Nu+E/pETcl/pW7j8AAAA/hQAAAAAAAAABZAgAALQAAAAxGZMxGZPhP0gL0MtdMe4/AAAAP4UAAAAAAAAAAWUIAAC0AAAA8RVf8RVf4T/r0cP/wAvuPwAAAD+UAAAAAAAAAAFmCAAAtAAAAGNoFCraMOE/G0mJuC/17T8AAAA/lAAAAAAAAAABZwgAALQAAAA4ZpxULQ7hP78PfeySz+0/AAAAP6QAAAAAAAAAAWgIAAC0AAAAv7kN+Efx4D+prtnie7HtPwAAAD+zAAAAAAAAAAFpCAAAtAAAAJS3lSKbzuA/TXXNFt+L7T8AAAA/swAAAAAAAAABaggAALQAAAAbCwfGtbHgPzYUKg3Ibe0/AAAAP7MAAAAAAAAAAWsIAAC0AAAAVLRh4pea4D+VArV+pUDtPwAAAD/DAAAAAAAAAAFsCAAAtAAAAD6zpXdBieA/9PA/8IIT7T8AAAA/wwAAAAAAAAABbQgAALQAAAAqsukM63fgPwwHYp/a3uw/AAAAP9MAAAAAAAAAAW4IAAC0AAAAxgYXG1xs4D+abLLJJpvsPwAAAD/TAAAAAAAAAAFvCAAAtAAAALAFW7AFW+A/4/mZMe1P7D8AAAA/4gAAAAAAAAABcAgAALQAAADprrXM50PgP+WuGNct/es/AAAAP+IAAAAAAAAAAXEIAAC0AAAAOFnMUyA+4D/oY5d8bqrrPwAAAD/yAAAAAAAAAAFyCAAAtAAAAIUD49pYOOA/dsnnprpm6z8AAAA/8gAAAAAAAAABcwgAALQAAACFA+PaWDjgP0gHoZOMKus/AAAAPwIBAAAAAAAAAXQIAAC0AAAAhQPj2lg44D9iHcNC5PXqPwAAAD8CAQAAAAAAAAF1CAAAtAAAANSt+WGRMuA/qqqqqqqq6j8AAAA/EQEAAAAAAAABdggAALQAAADUrflhkTLgP6xfKVDrV+o/AAAAPxEBAAAAAAAAAXcIAAC0AAAA1K35YZEy4D+vFKj1KwXqPwAAAD8hAQAAAAAAAAF4CAAAtAAAANSt+WGRMuA/bPG92Oaq6T8AAAA/IQEAAAAAAAABeQgAALQAAADUrflhkTLgPynO07uhUOk/AAAAPzABAAAAAAAAAXoIAAC0AAAA1K35YZEy4D/mqumeXPboPwAAAD8wAQAAAAAAAAF7CAAAtAAAANSt+WGRMuA/Xa+Wv5GU6D8AAAA/QAEAAAAAAAABfAgAALQAAADUrflhkTLgP9WzQ+DGMug/AAAAP0ABAAAAAAAAAX0IAAC0AAAAhQPj2lg44D9MuPAA/NDnPwAAAD9QAQAAAAAAAAF+CAAAtAAAAJsEn0WvSeA/CZUG5LZ25z8AAAA/XwEAAAAAAAABfwgAALQAAABiW0QpzWDgP4GZswTsFOc/AAAAP18BAAAAAAAAAYAIAAC0AAAAd1wAlCNy4D8+dsnnprrmPwAAAD9vAQAAAAAAAAGBCAAAtAAAAPEIj/AIj+A/hgOxT21v5j8AAAA/bwEAAAAAAAABgggAALQAAAAGCktbX6DgP/0HXnCiDeY/AAAAP38BAAAAAAAAAYMIAAC0AAAAzWDwPn234D8AvdwV47rlPwAAAD9/AQAAAAAAAAGECAAAtAAAAEYNf5ti1OA/SErEfalv5T8AAAA/jgEAAAAAAAABhQgAALQAAACquFGN8d/gP0r/QiPqHOU/AAAAP44BAAAAAAAAAYYIAAC0AAAAWw47Brnl4D9NtMHIKsrkPwAAAD+eAQAAAAAAAAGHCAAAtAAAAFsOOwa55eA/2xkS83aG5D8AAAA/ngEAAAAAAAABiAgAALQAAAANZCR/gOvgP97OkJi3M+Q/AAAAP60BAAAAAAAAAYkIAAC0AAAADWQkf4Dr4D8mXHgAfujjPwAAAD+tAQAAAAAAAAGKCAAAtAAAAA1kJH+A6+A/KBH3pb6V4z8AAAA/vQEAAAAAAAABiwgAALQAAABbDjsGueXgPyvGdUv/QuM/AAAAP70BAAAAAAAAAYwIAAC0AAAA92JoFCra4D/ooosuuujiPwAAAD/NAQAAAAAAAAGNCAAAtAAAAJS3lSKbzuA/61cK1PqV4j8AAAA/zQEAAAAAAAABjggAALQAAAAbCwfGtbHgPxyETjKqLOI/AAAAP9wBAAAAAAAAAY8IAAC0AAAABgpLW1+g4D/aYGQVZdLhPwAAAD/cAQAAAAAAAAGQCAAAtAAAANsH04WyfeA/DI2ocxRp4T8AAAA/7AEAAAAAAAABkQgAALQAAAAUsS2ilGbgP7IIG0248OA/AAAAP+wBAAAAAAAAAZIIAAC0AAAA6a61zOdD4D+fXPbo4X/gPwAAAD/8AQAAAAAAAAGTCAAAtAAAAIUD49pYOOA/oRF1jiIt4D8AAAA//AEAAAAAAAABlAgAALQAAAAiWBDpySzgP9I9uezRw98/AAAAPwsCAAAAAAAAAZUIAAC0AAAAWgFrBawV4D/cEbSC1HjePwAAAD8bAgAAAAAAAAGWCAAAtAAAAKmrgYzkD+A/zBoOxD613T8AAAA/KgIAAAAAAAABlwgAALQAAAD3VZgTHQrgPy9zloCd4tw/AAAAPyoCAAAAAAAAAZgIAAC0AAAAJlWLQxz93z+pLMJGEy7cPwAAAD8qAgAAAAAAAAGZCAAAtAAAAMSpuFGN8d8/rpa/kZSI2z8AAAA/OgIAAAAAAAABmggAALQAAAD8UhNub9rfPyhQ61cK1No/AAAAPzoCAAAAAAAAAZsIAAC0AAAA0lCbmMK33z+jCRcegB/aPwAAAD9KAgAAAAAAAAGcCAAAtAAAAG6lyKYzrN8/MiTm7QyJ2T8AAAA/SgIAAAAAAAABnQgAALQAAABCo1DRhonfP07vhkKlAdk/AAAAP1kCAAAAAAAAAZ4IAAC0AAAAfEyr7Why3z/1avkbSYnYPwAAAD9ZAgAAAAAAAAGfCAAAtAAAALT1BQpLW98/J5c9evgf2D8AAAA/aQIAAAAAAAABoAgAALQAAADunmAmLUTfP+RzU12zxdc/AAAAP2kCAAAAAAAAAaEIAAC0AAAAJki7Qg8t3z9DYt7OkJjXPwAAAD95AgAAAAAAAAGiCAAAtAAAAMKc6FCAId8/oVBpQG5r1z8AAAA/eQIAAAAAAAABowgAALQAAABe8RVf8RXfPxWgl7tiXNc/AAAAP4gCAAAAAAAAAaQIAAC0AAAA+kVDbWIK3z+K78U2V03XPwAAAD+ZAgAAAAAAAAGlCAAAtAAAADTvnYlE894/iu/FNldN1z8AAAA/yAIAAAAAAAABpggAALQAAADQQ8uXtefePwA/9LFLPtc/AAAAP8gCAAAAAAAAAacIAAC0AAAACu0ltJfQ3j/p3VCoNCDXPwAAAD/XAgAAAAAAAAGoCAAAtAAAAHo/2+xbot4/6d1QqDQg1z8AAAA/1wIAAAAAAAABqQgAALQAAAAmO+tBAl3eP9J8rZ4dAtc/AAAAP+cCAAAAAAAAAaoIAAC0AAAAbIsopRkM3j8xazgQ+9TWPwAAAD/nAgAAAAAAAAGrCAAAtAAAALTbZQgxu90/GwqVBuS21j8AAAA/9wIAAAAAAAABrAgAALQAAAD6K6NrSGrdP3r4H3jBidY/AAAAP/cCAAAAAAAAAa0IAAC0AAAAeCU760EC3T9jl3xuqmvWPwAAAD8GAwAAAAAAAAGuCAAAtAAAAPge02o7mtw/NtU1W3wv1j8AAAA/BgMAAAAAAAABrwgAALQAAACxwcUGFxvcP5TDwMxZAtY/AAAAPxYDAAAAAAAAAbAIAAC0AAAAzQ+LlIGn2z/zsUs+N9XVPwAAAD8WAwAAAAAAAAGxCAAAtAAAAIayfTBdKNs/3VCoNCC31T8AAAA/JQMAAAAAAAABsggAALQAAADbqZ3aqZ3aPzw/M6b9idU/AAAAPyUDAAAAAAAAAbMIAAC0AAAAMKG9hPYS2j8l3o+c5mvVPwAAAD81AwAAAAAAAAG0CAAAtAAAAOdDsCDSk9k/D33sks9N1T8AAAA/RQMAAAAAAAABtQgAALQAAAADknWuPCDZPw997JLPTdU/AAAAP0UDAAAAAAAAAbYIAAC0AAAAH+A6PKes2D8PfeySz03VPwAAAD9FAwAAAAAAAAG3CAAAtAAAAHTXWubzIdg/D33sks9N1T8AAAA/VAMAAAAAAAABuAgAALQAAACQJSB0Xq7XPw997JLPTdU/AAAAP1QDAAAAAAAAAbkIAAC0AAAAScgSEDov1z8PfeySz03VPwAAAD9kAwAAAAAAAAG6CAAAtAAAAMnBqo8zx9Y/D33sks9N1T8AAAA/ZAMAAAAAAAABuwgAALQAAAAPEujySnbWP5otvhfbXNU/AAAAP3QDAAAAAAAAAbwIAAC0AAAAug34R/Ew1j+wjmEh8nrVPwAAAD90AwAAAAAAAAG9CAAAtAAAAMi02o4m99U/x+8EKwmZ1T8AAAA/gwMAAAAAAAABvggAALQAAADVW73VW73VP8fvBCsJmdU/AAAAP4MDAAAAAAAAAb8IAAC0AAAADgUY8j2m1T9SoNavFKjVPwAAAD+TAwAAAAAAAAHACAAAtAAAAOMCoByRg9U/UqDWrxSo1T8AAAA/kwMAAAAAAAABwQgAALQAAAC4AChH5GDVP1Kg1q8UqNU/AAAAP6IDAAAAAAAAAcIIAAC0AAAAKlPdf6gy1T9SoNavFKjVPwAAAD+iAwAAAAAAAAHDCAAAtAAAANRO7dRO7dQ/3VCoNCC31T8AAAA/sgMAAAAAAAABxAgAALQAAABGoaINE7/UP2gBerkrxtU/AAAAP7IDAAAAAAAAAcUIAAC0AAAAG58qOGac1D/zsUs+N9XVPwAAAD/CAwAAAAAAAAHGCAAAtAAAAPGcsmK5edQ/f2Idw0Lk1T8AAAA/wgMAAAAAAAABxwgAALQAAADGmjqNDFfUPwoT70dO89U/AAAAP9EDAAAAAAAAAcgIAAC0AAAAYu9nm31L1D8KE+9HTvPVPwAAAD/hAwAAAAAAAAHJCAAAtAAAAGLvZ5t9S9Q/lMPAzFkC1j8AAAA/4QMAAAAAAAAByggAALQAAABi72ebfUvUPyB0klFlEdY/AAAAP8YEAAAAAAAAAcsIAAC0AAAAYu9nm31L1D821TVbfC/WPwAAAD/GBAAAAAAAAAHMCAAAtAAAAGLvZ5t9S9Q/TTbZZJNN1j8AAAA/1gQAAAAAAAABzQgAALQAAABi72ebfUvUP9fmqumeXNY/AAAAP/UEAAAAAAAAAc4IAAC0AAAA/0OVqe4/1D/X5qrpnlzWPwAAAD8FBQAAAAAAAAHPCAAAtAAAAP9DlanuP9Q/Y5d8bqpr1j8AAAA/BQUAAAAAAAAB0AgAALQAAAD/Q5Wp7j/UP+5HTvO1etY/AAAAPxQFAAAAAAAAAdEIAAC0AAAA/0OVqe4/1D96+B94wYnWPwAAAD8UBQAAAAAAAAHSCAAAtAAAAJuYwrdfNNQ/Banx/MyY1j8AAAA/JAUAAAAAAAAB0wgAALQAAACbmMK3XzTUP49Zw4HYp9Y/AAAAPzQFAAAAAAAAAdQIAAC0AAAAm5jCt1801D8bCpUG5LbWPwAAAD9TBQAAAAAAAAHVCAAAtAAAAJuYwrdfNNQ/prpmi+/F1j8AAAA/YwUAAAAAAAAB1ggAALQAAACbmMK3XzTUPzFrOBD71NY/AAAAP6EFAAAAAAAAAdcIAAC0AAAAm5jCt1801D+9GwqVBuTWPwAAAD+xBQAAAAAAAAHYCAAAtAAAAJuYwrdfNNQ/SMzbGRLz1j8AAAA/sQUAAAAAAAAB2QgAALQAAACbmMK3XzTUP14tfyMpEdc/AAAAP8AFAAAAAAAAAdoIAAC0AAAAm5jCt1801D/p3VCoNCDXPwAAAD/QBQAAAAAAAAHbCAAAtAAAAJuYwrdfNNQ/dI4iLUAv1z8AAAA/4AUAAAAAAAAB3AgAALQAAAD/Q5Wp7j/UP3SOIi1AL9c/AAAAPx4GAAAAAAAAAd0IAAC0AAAAKUYNf5ti1D/p3VCoNCDXPwAAAD8eBgAAAAAAAAHeCAAAtAAAAI3x33AqbtQ/Xi1/IykR1z8AAAA/LgYAAAAAAAAB3wgAALQAAABUSIVUSIXUP0jM2xkS89Y/AAAAPy4GAAAAAAAAAeAIAAC0AAAAuPNXRteQ1D8xazgQ+9TWPwAAAD89BgAAAAAAAAHhCAAAtAAAAH49LSno19M/87FLPjfV1T8AAAA/AAAAAAAAAAAB4ggAALQAAAB+PS0p6NfTP39iHcNC5NU/AAAAPwAAAAAAAAAAAeMIAAC0AAAAfj0tKejX0z8KE+9HTvPVPwAAAD8QAAAAAAAAAAHkCAAAtAAAAH49LSno19M/lMPAzFkC1j8AAAA/EAAAAAAAAAAB5QgAALQAAAB+PS0p6NfTPyB0klFlEdY/AAAAPx8AAAAAAAAAAeYIAAC0AAAAfj0tKejX0z+rJGTWcCDWPwAAAD8fAAAAAAAAAAHnCAAAtAAAAOLo/xp349M/NtU1W3wv1j8AAAA/LwAAAAAAAAAB6AgAALQAAADi6P8ad+PTP0022WSTTdY/AAAAPy8AAAAAAAAAAekIAAC0AAAA4uj/Gnfj0z9jl3xuqmvWPwAAAD8+AAAAAAAAAAHqCAAAtAAAAEWU0gwG79M/evgfeMGJ1j8AAAA/PgAAAAAAAAAB6wgAALQAAACpP6X+lPrTP49Zw4HYp9Y/AAAAP04AAAAAAAAAAewIAAC0AAAAqT+l/pT60z8bCpUG5LbWPwAAAD9OAAAAAAAAAAHtCAAAtAAAAA3rd/AjBtQ/SMzbGRLz1j8AAAA/XgAAAAAAAAAB7ggAALQAAAAN63fwIwbUP14tfyMpEdc/AAAAP14AAAAAAAAAAe8IAAC0AAAAcJZK4rIR1D90jiItQC/XPwAAAD9tAAAAAAAAAAHwCAAAtAAAANRBHdRBHdQ/iu/FNldN1z8AAAA/bQAAAAAAAAAB8QgAALQAAAA37e/F0CjUP6FQaUBua9c/AAAAP30AAAAAAAAAAfIIAAC0AAAAN+3vxdAo1D+3sQxKhYnXPwAAAD+NAAAAAAAAAAHzCAAAtAAAAJuYwrdfNNQ/zRKwU5yn1z8AAAA/jQAAAAAAAAAB9AgAALQAAAD/Q5Wp7j/UP1jDgdinttc/AAAAP5wAAAAAAAAAAfUIAAC0AAAA/0OVqe4/1D/kc1Nds8XXPwAAAD+cAAAAAAAAAAH2CAAAtAAAAMaaOo0MV9Q/byQl4r7U1z8AAAA/rAAAAAAAAAAB9wgAALQAAADGmjqNDFfUP/rU9mbK49c/AAAAP7sAAAAAAAAAAfgIAAC0AAAAxpo6jQxX1D+Fhcjr1fLXPwAAAD+7AAAAAAAAAAH5CAAAtAAAAI3x33AqbtQ/hYXI69Xy1z8AAAA/ywAAAAAAAAAB+ggAALQAAACN8d9wKm7UP5zma/XsENg/AAAAP8sAAAAAAAAAAfsIAAC0AAAAVEiFVEiF1D8nlz16+B/YPwAAAD/bAAAAAAAAAAH8CAAAtAAAABufKjhmnNQ/Pvjggw8+2D8AAAA/2wAAAAAAAAAB/QgAALQAAAB/Sv0p9afUP8iosggbTdg/AAAAP+oAAAAAAAAAAf4IAAC0AAAARqGiDRO/1D9TWYSNJlzYPwAAAD/qAAAAAAAAAAH/CAAAtAAAAEahog0Tv9Q/3wlWEjJr2D8AAAA/+gAAAAAAAAABAAkAALQAAAAN+EfxMNbUP98JVhIya9g/AAAAP/oAAAAAAAAAAQEJAAC0AAAA1E7t1E7t1D9quieXPXrYPwAAAD8KAQAAAAAAAAECCQAAtAAAAJylkrhsBNU/aronlz162D8AAAA/CgEAAAAAAAABAwkAALQAAAAqU91/qDLVP2q6J5c9etg/AAAAPxkBAAAAAAAAAQQJAAC0AAAAuAAoR+Rg1T9quieXPXrYPwAAAD8ZAQAAAAAAAAEFCQAAtAAAAKpZRQCvmtU/3wlWEjJr2D8AAAA/KQEAAAAAAAABBgkAALQAAADVW73VW73VP1NZhI0mXNg/AAAAPykBAAAAAAAAAQcJAAC0AAAAyLTajib31T8++OCDDz7YPwAAAD84AQAAAAAAAAEICQAAtAAAAPO2UmTTGdY/J5c9evgf2D8AAAA/OAEAAAAAAAABCQkAALQAAAAduco5gDzWP4WFyOvV8tc/AAAAP0gBAAAAAAAAAQoJAAC0AAAArGYVAbxq1j9vJCXivtTXPwAAAD9IAQAAAAAAAAELCQAAtAAAAJ6/MrqGpNY/Q2LezpCY1z8AAAA/WAEAAAAAAAABDAkAALQAAADJwaqPM8fWP6FQaUBua9c/AAAAP1gBAAAAAAAAAQ0JAAC0AAAA88MiZeDp1j+K78U2V03XPwAAAD9nAQAAAAAAAAEOCQAAtAAAAB7GmjqNDNc/6d1QqDQg1z8AAAA/ZwEAAAAAAAABDwkAALQAAACCcW0sHBjXP9J8rZ4dAtc/AAAAP3cBAAAAAAAAARAJAAC0AAAAScgSEDov1z/SfK2eHQLXPwAAAD93AQAAAAAAAAERCQAAtAAAAEnIEhA6L9c/SMzbGRLz1j8AAAA/hwEAAAAAAAABEgkAALQAAACsc+UByTrXP70bCpUG5NY/AAAAP5ABAAAAAAAAARMJAAC0AAAArHPlAck61z8xazgQ+9TWPwAAAD+fAQAAAAAAAAEUCQAAtAAAAEnIEhA6L9c/prpmi+/F1j8AAAA/3gEAAAAAAAABFQkAALQAAAAs9NDyZe3pP39iHcNC5NU/AAAAPwAAAAAAAAAAARYJAAC0AAAAQfWMXbz+6T9/Yh3DQuTVPwAAAD9tAAAAAAAAAAEXCQAAtAAAAGv3BDNpIeo/87FLPjfV1T8AAAA/fQAAAAAAAAABGAkAALQAAADlo5OPTj7qP2gBerkrxtU/AAAAP30AAAAAAAAAARkJAAC0AAAAwfv03cJm6j/dUKg0ILfVPwAAAD99AAAAAAAAAAEaCQAAtAAAAE+pP6X+lOo/UqDWrxSo1T8AAAA/jQAAAAAAAAABGwkAALQAAAAsAaHzcr3qP8fvBCsJmdU/AAAAP40AAAAAAAAAARwJAAC0AAAApa0vUFja6j88PzOm/YnVPwAAAD+cAAAAAAAAAAEdCQAAtAAAAGwE1TN28eo/sI5hIfJ61T8AAAA/rAAAAAAAAAABHgkAALQAAADQr6clBf3qP7COYSHyetU/AAAAP6wAAAAAAAAAAR8JAAC0AAAAM1t6F5QI6z8l3o+c5mvVPwAAAD+8AAAAAAAAAAEgCQAAtAAAAOawY5BbDus/Jd6PnOZr1T8AAAA/ywAAAAAAAAABIQkAALQAAADmsGOQWw7rP5otvhfbXNU/AAAAP8sAAAAAAAAAASIJAAC0AAAASVw2guoZ6z+aLb4X21zVPwAAAD/ZAgAAAAAAAAEjCQAAtAAAAPqxH/uxH+s/mi2+F9tc1T8AAAA/6QIAAAAAAAABJAkAALQAAABeXfLsQCvrPw997JLPTdU/AAAAP+kCAAAAAAAAASUJAAC0AAAAELPbZQgx6z8PfeySz03VPwAAAD/4AgAAAAAAAAEmCQAAtAAAAMIIxd7PNus/D33sks9N1T8AAAA/+AIAAAAAAAABJwkAALQAAAB0Xq5XlzzrPw997JLPTdU/AAAAPwgDAAAAAAAAASgJAAC0AAAAJbSX0F5C6z8PfeySz03VPwAAAD8XAwAAAAAAAAEpCQAAtAAAACW0l9BeQus/hMwaDsQ+1T8AAAA/JwMAAAAAAAABKgkAALQAAADYCYFJJkjrP4TMGg7EPtU/AAAAPzcDAAAAAAAAASsJAAC0AAAAil9qwu1N6z+EzBoOxD7VPwAAAD9GAwAAAAAAAAEsCQAAtAAAADu1Uzu1U+s/hMwaDsQ+1T8AAAA/VgMAAAAAAAABLQkAALQAAADtCj20fFnrP4TMGg7EPtU/AAAAP78GAAAAAAAAAS4JAAC0AAAAUbYPpgtl6z+EzBoOxD7VPwAAAD/PBgAAAAAAAAEvCQAAtAAAAGa3yxBidus/+RtJibgv1T8AAAA/zwYAAAAAAAABMAkAALQAAAB8uId7uIfrP/kbSYm4L9U/AAAAP94GAAAAAAAAATEJAAC0AAAA32NabUeT6z/5G0mJuC/VPwAAAD/uBgAAAAAAAAEyCQAAtAAAAEMPLV/Wnus/bWt3BK0g1T8AAAA/7gYAAAAAAAABMwkAALQAAAD0ZBbYnaTrP21rdwStINU/AAAAP+4GAAAAAAAAATQJAAC0AAAAp7r/UGWq6z9ta3cErSDVPwAAAD/9BgAAAAAAAAE1CQAAtAAAAFgQ6ckssOs/bWt3BK0g1T8AAAA/HQcAAAAAAAABNgkAALQAAABPdCjAkO/hP2DmLAE7xdk/AAAAPwAAAAAAAAAAATcJAAC0AAAAAMoROVj14T/UNVt8L7bZPwAAAD8KAQAAAAAAAAE4CQAAtAAAAMcgtxx2DOI/1DVbfC+22T8AAAA/GgEAAAAAAAABOQkAALQAAADyIi/yIi/iP0mFifcjp9k/AAAAPykBAAAAAAAAAToJAAC0AAAAMyZjMiZj4j++1LdyGJjZPwAAAD8pAQAAAAAAAAE7CQAAtAAAAIgqU91/qOI/vtS3chiY2T8AAAA/OQEAAAAAAAABPAkAALQAAACPhCwBofPiP77Ut3IYmNk/AAAAPzkBAAAAAAAAAT0JAAC0AAAAl94FJcI+4z+ocxRpAXrZPwAAAD9JAQAAAAAAAAE+CQAAtAAAAOzi9c8bhOM/qHMUaQF62T8AAAA/SQEAAAAAAAABPwkAALQAAABC5+V6dcnjPx3DQuT1atk/AAAAP1gBAAAAAAAAAUAJAAC0AAAANEADNEAD5D8GYp/a3kzZPwAAAD9YAQAAAAAAAAFBCQAAtAAAAMLtTft7MeQ/erHNVdM92T8AAAA/aAEAAAAAAAABQgkAALQAAACfRa9J8FnkP/AA/NDHLtk/AAAAP2gBAAAAAAAAAUMJAAC0AAAAe50QmGSC5D/Zn1jHsBDZPwAAAD93AQAAAAAAAAFECQAAtAAAAPVJn/RJn+Q/N47jOI7j2D8AAAA/dwEAAAAAAAABRQkAALQAAAC8oETYZ7bkPzeO4ziO49g/AAAAP4cBAAAAAAAAAUYJAAC0AAAAH0wXyvbB5D83juM4juPYPwAAAD+HAQAAAAAAAAFHCQAAtAAAAIP36buFzeQ/rd0RtILU2D8AAAA/sAEAAAAAAAABSAkAALQAAACD9+m7hc3kPyItQC93xdg/AAAAP7ABAAAAAAAAAUkJAAC0AAAA56K8rRTZ5D8iLUAvd8XYPwAAAD+/AQAAAAAAAAs=</ink>
</athena>
</file>

<file path=customXml/item11.xml><?xml version="1.0" encoding="utf-8"?>
<athena xmlns="http://schemas.microsoft.com/edu/athena" version="0.1.3209.0">
  <media streamable="true" recordStart="214713" recordEnd="304622" recordLength="878991"/>
</athena>
</file>

<file path=customXml/item12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FgsAAAAAAAAF5v///wxBY3Rpb25UeXBlVjEBAAAAB3ZhbHVlX18ACAIAAAAAAAAAAQUAAAAEAAAACRsAAAAJHAAAAOAkAAAAAAAAAeP////m////AAAAAAEGAAAABAAAAAkeAAAACR8AAACjVgAAAAAAAAHg////5v///wAAAAABBwAAAAQAAAAJIQAAAAkiAAAAIHkAAAAAAAAB3f///+b///8AAAAAAQgAAAAEAAAACSQAAAAJJQAAABKUAAAAAAAAAdr////m////AAAAAAEJAAAABAAAAAknAAAACSgAAADulgAAAAAAAAHX////5v///wAAAAABCgAAAAQAAAAJKgAAAAkrAAAAwp0AAAAAAAAB1P///+b///8AAAAAAQsAAAAEAAAACS0AAAAJLgAAAICgAAAAAAAAAdH////m////AAAAAAEMAAAABAAAAAkwAAAACTEAAABSqAAAAAAAAAHO////5v///wAAAAABDQAAAAQAAAAJMwAAAAk0AAAAob0AAAAAAAABy////+b///8AAAAAAQ4AAAAEAAAACTYAAAAJNwAAACnBAAAAAAAAAcj////m////AAAAAAEPAAAABAAAAAk5AAAACToAAADu0wAAAAAAAAHF////5v///wAAAAABEAAAAAQAAAAJPAAAAAk9AAAALdwAAAAAAAABwv///+b///8AAAAAAREAAAAEAAAACT8AAAAJQAAAAAbqAAAAAAAAAb/////m////AAAAAAESAAAABAAAAAlCAAAACUMAAABgDgEAAAAAAAG8////5v///wAAAAABEwAAAAQAAAAJRQAAAAlGAAAAQBUBAAAAAAABuf///+b///8AAAAAARQAAAAEAAAACUgAAAAJSQAAAPouAQAAAAAAAbb////m////AAAAAAEVAAAABAAAAAlLAAAACUwAAADeNAEAAAAAAAGz////5v///wAAAAABFgAAAAQAAAAJTgAAAAlPAAAAgzgBAAAAAAABsP///+b///8AAAAABRcAAAANQ2xlYXJDYW52YXNWMQIAAAAJU3RhcnRUaW1lBFR5cGUABBAMQWN0aW9uVHlwZVYxAgAAAAIAAAA1XwEAAAAAAAGv////5v///wAAAAAFGAAAAA9QZW5BdHRyaWJ1dGVzVjEKAAAAB19jb2xvckEHX2NvbG9yUgdfY29sb3JHB19jb2xvckIKRml0VG9DdXJ2ZQZIZWlnaHQOSWdub3JlUHJlc3N1cmUNSXNIaWdobGlnaHRlcgVTaGFwZQVXaWR0aAAAAAAAAAAABAACAgICAQYBAQxCcnVzaFNoYXBlVjECAAAABgIAAAD//wAAAAAAAAAAACJAAAAFrv///wxCcnVzaFNoYXBlVjEBAAAAB3ZhbHVlX18ACAIAAAABAAAAAAAAAAAAIkAFGQAAAApJbmtUcmFjZVYxAwAAAA1MaXN0YDErX2l0ZW1zDExpc3RgMStfc2l6ZQ9MaXN0YDErX3ZlcnNpb24EAAAYU2hhcmVkLklua2luZy5JbmtQb2ludFtdAgAAAAgIAgAAAAlTAAAAKAEAACgBAAABGwAAABgAAAD//wAAAAAAAAAAACJAAAABrP///67///8BAAAAAAAAAAAAIkABHAAAABkAAAAJVQAAAPMAAADzAAAAAR4AAAAYAAAA//8AAAAAAAAAAAAiQAAAAar///+u////AQAAAAAAAAAAACJAAR8AAAAZAAAACVcAAABSAAAAUgAAAAEhAAAAGAAAAP//AAAAAAAAAAAAIkAAAAGo////rv///wEAAAAAAAAAAAAiQAEiAAAAGQAAAAlZAAAA1QAAANUAAAABJAAAABgAAAD//wAAAAAAAAAAACJAAAABpv///67///8BAAAAAAAAAAAAIkABJQAAABkAAAAJWwAAABkAAAAZAAAAAScAAAAYAAAA//8AAAAAAAAAAAAiQAAAAaT///+u////AQAAAAAAAAAAACJAASgAAAAZAAAACV0AAAAcAAAAHAAAAAEqAAAAGAAAAP//AAAAAAAAAAAAIkAAAAGi////rv///wEAAAAAAAAAAAAiQAErAAAAGQAAAAlfAAAAFQAAABUAAAABLQAAABgAAAD//wAAAAAAAAAAACJAAAABoP///67///8BAAAAAAAAAAAAIkABLgAAABkAAAAJYQAAABcAAAAXAAAAATAAAAAYAAAA//8AAAAAAAAAAAAiQAAAAZ7///+u////AQAAAAAAAAAAACJAATEAAAAZAAAACWMAAAAtAAAALQAAAAEzAAAAGAAAAP//AAAAAAAAAAAAIkAAAAGc////rv///wEAAAAAAAAAAAAiQAE0AAAAGQAAAAllAAAAJwAAACcAAAABNgAAABgAAAD//wAAAAAAAAAAACJAAAABmv///67///8BAAAAAAAAAAAAIkABNwAAABkAAAAJZwAAAA4AAAAOAAAAATkAAAAYAAAA//8AAAAAAAAAAAAiQAAAAZj///+u////AQAAAAAAAAAAACJAAToAAAAZAAAACWkAAAAoAAAAKAAAAAE8AAAAGAAAAP//AAAAAAAAAAAAIkAAAAGW////rv///wEAAAAAAAAAAAAiQAE9AAAAGQAAAAlrAAAAHAAAABwAAAABPwAAABgAAAD//wAAAAAAAAAAACJAAAABlP///67///8BAAAAAAAAAAAAIkABQAAAABkAAAAJbQAAAPwAAAD8AAAAAUIAAAAYAAAA//8AAAAAAAAAAAAiQAAAAZL///+u////AQAAAAAAAAAAACJAAUMAAAAZAAAACW8AAAArAAAAKwAAAAFFAAAAGAAAAP//AAAAAAAAAAAAIkAAAAGQ////rv///wEAAAAAAAAAAAAiQAFGAAAAGQAAAAlxAAAAUwAAAFMAAAABSAAAABgAAAD//wAAAAAAAAAAACJAAAABjv///67///8BAAAAAAAAAAAAIkABSQAAABkAAAAJcwAAADgAAAA4AAAAAUsAAAAYAAAA//8AAAAAAAAAAAAiQAAAAYz///+u////AQAAAAAAAAAAACJAAUwAAAAZAAAACXUAAAAaAAAAGgAAAAFOAAAAGAAAAP//AAAAAAAAAAAAIkAAAAGK////rv///wEAAAAAAAAAAAAiQAFPAAAAGQAAAAl3AAAAGAAAABgAAAAHUwAAAAABAAAAAAIAAAQKSW5rUG9pbnRWMQI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DdgHVQAAAAABAAAAAAEAAAQKSW5rUG9pbnRWMQIA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NDQdXAAAAAAEAAACAAAAABApJbmtQb2ludFYxAgA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DS4HWQAAAAABAAAAAAEAAAQKSW5rUG9pbnRWMQIAAAAJ5QIAAAnmAgAACecCAAAJ6AIAAAnpAgAACeoCAAAJ6wIAAAnsAgAACe0CAAAJ7gIAAAnvAgAACfACAAAJ8QIAAAnyAgAACfMCAAAJ9AIAAAn1AgAACfYCAAAJ9wIAAAn4AgAACfkCAAAJ+gIAAAn7AgAACfwCAAAJ/QIAAAn+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/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NKwdbAAAAAAEAAAAgAAAABApJbmtQb2ludFYxAgAAAAm6AwAACbsDAAAJvAMAAAm9AwAACb4DAAAJvwMAAAnAAwAACcEDAAAJwgMAAAnDAwAACcQDAAAJxQMAAAnGAwAACccDAAAJyAMAAAnJAwAACcoDAAAJywMAAAnMAwAACc0DAAAJzgMAAAnPAwAACdADAAAJ0QMAAAnSAwAADQcHXQAAAAABAAAAIAAAAAQKSW5rUG9pbnRWMQIAAAAJ0wMAAAnUAwAACdUDAAAJ1gMAAAnXAwAACdgDAAAJ2QMAAAnaAwAACdsDAAAJ3AMAAAndAwAACd4DAAAJ3wMAAAngAwAACeEDAAAJ4gMAAAnjAwAACeQDAAAJ5QMAAAnmAwAACecDAAAJ6AMAAAnpAwAACeoDAAAJ6wMAAAnsAwAACe0DAAAJ7gMAAA0EB18AAAAAAQAAACAAAAAECklua1BvaW50VjECAAAACe8DAAAJ8AMAAAnxAwAACfIDAAAJ8wMAAAn0AwAACfUDAAAJ9gMAAAn3AwAACfgDAAAJ+QMAAAn6AwAACfsDAAAJ/AMAAAn9AwAACf4DAAAJ/wMAAAkABAAACQEEAAAJAgQAAAkDBAAADQsHYQAAAAABAAAAIAAAAAQKSW5rUG9pbnRWMQIAAAAJBAQAAAkFBAAACQYEAAAJBwQAAAkIBAAACQkEAAAJCgQAAAkLBAAACQwEAAAJDQQAAAkOBAAACQ8EAAAJEAQAAAkRBAAACRIEAAAJEwQAAAkUBAAACRUEAAAJFgQAAAkXBAAACRgEAAAJGQQAAAkaBAAADQkHYwAAAAABAAAAQAAAAAQKSW5rUG9pbnRWMQIA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NEwdlAAAAAAEAAABAAAAABApJbmtQb2ludFYxAgAAAAlIBAAACUkEAAAJSgQAAAlLBAAACUwEAAAJTQQAAAlOBAAACU8EAAAJUAQAAAlRBAAACVIEAAAJUwQAAAlUBAAACVUEAAAJVgQAAAlXBAAACVgEAAAJWQQAAAlaBAAACVsEAAAJXAQAAAldBAAACV4EAAAJXwQAAAlgBAAACWEEAAAJYgQAAAljBAAACWQEAAAJZQQAAAlmBAAACWcEAAAJaAQAAAlpBAAACWoEAAAJawQAAAlsBAAACW0EAAAJbgQAAA0ZB2cAAAAAAQAAABAAAAAECklua1BvaW50VjECAAAACW8EAAAJcAQAAAlxBAAACXIEAAAJcwQAAAl0BAAACXUEAAAJdgQAAAl3BAAACXgEAAAJeQQAAAl6BAAACXsEAAAJfAQAAA0CB2kAAAAAAQAAAEAAAAAECklua1BvaW50VjECAAAACX0EAAAJfgQAAAl/BAAACYAEAAAJgQQAAAmCBAAACYMEAAAJhAQAAAmFBAAACYYEAAAJhwQAAAmIBAAACYkEAAAJigQAAAmLBAAACYwEAAAJjQQAAAmOBAAACY8EAAAJkAQAAAmRBAAACZIEAAAJkwQAAAmUBAAACZUEAAAJlgQAAAmXBAAACZgEAAAJmQQAAAmaBAAACZsEAAAJnAQAAAmdBAAACZ4EAAAJnwQAAAmgBAAACaEEAAAJogQAAAmjBAAACaQEAAANGAdrAAAAAAEAAAAgAAAABApJbmtQb2ludFYxAgAAAAmlBAAACaYEAAAJpwQAAAmoBAAACakEAAAJqgQAAAmrBAAACawEAAAJrQQAAAmuBAAACa8EAAAJsAQAAAmxBAAACbIEAAAJswQAAAm0BAAACbUEAAAJtgQAAAm3BAAACbgEAAAJuQQAAAm6BAAACbsEAAAJvAQAAAm9BAAACb4EAAAJvwQAAAnABAAADQQHbQAAAAABAAAAAAEAAAQKSW5rUG9pbnRWMQIA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+gQAAAn7BAAACfwEAAAJ/QQAAAn+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/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NBAdvAAAAAAEAAABAAAAABApJbmtQb2ludFYxAgA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DRUHcQAAAAABAAAAgAAAAAQKSW5rUG9pbnRWMQIAAAAJ6AUAAAnpBQAACeoFAAAJ6wUAAAnsBQAACe0FAAAJ7gUAAAnvBQAACfAFAAAJ8QUAAAnyBQAACfMFAAAJ9AUAAAn1BQAACfYFAAAJ9wUAAAn4BQAACfkFAAAJ+gUAAAn7BQAACfwFAAAJ/QUAAAn+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DS0HcwAAAAABAAAAQAAAAAQKSW5rUG9pbnRWMQIAAAAJOwYAAAk8BgAACT0GAAAJPgYAAAk/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DQgHdQAAAAABAAAAIAAAAAQKSW5rUG9pbnRWMQIAAAAJcwYAAAl0BgAACXUGAAAJdgYAAAl3BgAACXgGAAAJeQYAAAl6BgAACXsGAAAJfAYAAAl9BgAACX4GAAAJfwYAAAmABgAACYEGAAAJggYAAAmDBgAACYQGAAAJhQYAAAmGBgAACYcGAAAJiAYAAAmJBgAACYoGAAAJiwYAAAmMBgAADQYHdwAAAAABAAAAIAAAAAQKSW5rUG9pbnRWMQIAAAAJjQYAAAmOBgAACY8GAAAJkAYAAAmRBgAACZIGAAAJkwYAAAmUBgAACZUGAAAJlgYAAAmXBgAACZgGAAAJmQYAAAmaBgAACZsGAAAJnAYAAAmdBgAACZ4GAAAJnwYAAAmgBgAACaEGAAAJogYAAAmjBgAACaQGAAANCAV4AAAACklua1BvaW50VjEEAAAAAVgBWQ5QcmVzc3VyZUZhY3RvcglUaW1lU3RhbXAAAAAABgYLEAIAAADauy0p9u3OP3hbE1iqoMQ/AAAAPwAAAAAAAAAAAXkAAAB4AAAA2rstKfbtzj+M0V+asYHEPwAAAD8/AAAAAAAAAAF6AAAAeAAAANq7LSn27c4/tL34HsBDxD8AAAA/PwAAAAAAAAABewAAAHgAAAC8hUqzSAXPP92pkaPOBcQ/AAAAP08AAAAAAAAAAXwAAAB4AAAAnk9nPZsczz8Glioo3cfDPwAAAD9PAAAAAAAAAAF9AAAAeAAAAEitvduSYs8/Q/gP7/Jqwz8AAAA/XgAAAAAAAAABfgAAAHgAAAAMQffvN5HPP5TQQfgP78I/AAAAP14AAAAAAAAAAX8AAAB4AAAA7goUeoqozz/RMie/JZLCPwAAAD9uAAAAAAAAAAGAAAAAeAAAALSeTY4v188/+R7AQzRUwj8AAAA/fQAAAAAAAAABgQAAAHgAAAA8mUNR6gLQP19tPo9YucE/AAAAP30AAAAAAAAAAYIAAAB4AAAAD8huIOYl0D+HWdcTZ3vBPwAAAD+NAAAAAAAAAAGDAAAAeAAAAOP2me/hSNA/7adVX4vgwD8AAAA/nQAAAAAAAAABhAAAAHgAAAC3JcW+3WvQPyoKOyahg8A/AAAAP50AAAAAAAAAAYUAAAB4AAAAi1TwjdmO0D9nbCDttibAPwAAAD+dAAAAAAAAAAGGAAAAeAAAAF+DG13VsdA/HbFy44rRvz8AAAA/rAAAAAAAAAABhwAAAHgAAAAzskYs0dTQP2+JpOynVb8/AAAAP6wAAAAAAAAAAYgAAAB4AAAAFXxjtiPs0D+XdT1xthe/PwAAAD+8AAAAAAAAAAGJAAAAeAAAAOmqjoUfD9E/601vetObvj8AAAA/vAAAAAAAAAABigAAAHgAAADaD53KyBrRP+tNb3rTm74/AAAAP8wAAAAAAAAAAYsAAAB4AAAAzHSrD3Im0T8TOgj/4V2+PwAAAD/MAAAAAAAAAAGMAAAAeAAAAL3ZuVQbMtE/EzoI/+Fdvj8AAAA/2wAAAAAAAAABjQAAAHgAAACuPsiZxD3RPxM6CP/hXb4/AAAAP9sAAAAAAAAAAY4AAAB4AAAAn6PW3m1J0T8TOgj/4V2+PwAAAD/rAAAAAAAAAAGPAAAAeAAAAJAI5SMXVdE/EzoI/+Fdvj8AAAA/6wAAAAAAAAABkAAAAHgAAABz0gGuaWzRPxM6CP/hXb4/AAAAP/oAAAAAAAAAAZEAAAB4AAAAZDcQ8xJ40T8TOgj/4V2+PwAAAD/6AAAAAAAAAAGSAAAAeAAAAEcBLX1lj9E/EzoI/+Fdvj8AAAA/CgEAAAAAAAABkwAAAHgAAAAaMFhMYbLRPxM6CP/hXb4/AAAAPwoBAAAAAAAAAZQAAAB4AAAA7l6DG13V0T/rTW9605u+PwAAAD8aAQAAAAAAAAGVAAAAeAAAANAooKWv7NE/wWHW9cTZvj8AAAA/GgEAAAAAAAABlgAAAHgAAACkV8t0qw/SP2+JpOynVb8/AAAAPykBAAAAAAAAAZcAAAB4AAAAhyHo/v0m0j9HnQtomZO/PwAAAD8pAQAAAAAAAAGYAAAAeAAAAGnrBIlQPtI/HbFy44rRvz8AAAA/OQEAAAAAAAABmQAAAHgAAABLtSETo1XSPz6Ah2ioZMA/AAAAPzkBAAAAAAAAAZoAAAB4AAAALn8+nfVs0j8WlO7jmaLAPwAAAD9JAQAAAAAAAAGbAAAAeAAAABBJWydIhNI/xLu82nwewT8AAAA/SQEAAAAAAAABnAAAAHgAAADkd4b2Q6fSP3PjitFfmsE/AAAAP1gBAAAAAAAAAZ0AAAB4AAAA1dyUO+2y0j82gaUKSvfBPwAAAD9YAQAAAAAAAAGeAAAAeAAAAKkLwArp1dI/vLzafB6xwj8AAAA/aAEAAAAAAAABnwAAAHgAAACL1dyUO+3SP2vkqHMBLcM/AAAAP3cBAAAAAAAAAaAAAAB4AAAAXwQIZDcQ0z8Glioo3cfDPwAAAD93AQAAAAAAAAGhAAAAeAAAADMzMzMzM9M/jNFfmrGBxD8AAAA/dwEAAAAAAAABogAAAHgAAAAGYl4CL1bTPyaD4U6NHMU/AAAAP4cBAAAAAAAAAaMAAAB4AAAA2pCJ0Sp50z/Vqq9FcJjFPwAAAD+HAQAAAAAAAAGkAAAAeAAAAJ8kw+XPp9M/Wubkt0RSxj8AAAA/lwEAAAAAAAABpQAAAHgAAABzU+60y8rTPx2E//Aur8Y/AAAAP5cBAAAAAAAAAaYAAAB4AAAAOOcnyXD50z/gIRoqGQzHPwAAAD+mAQAAAAAAAAGnAAAAeAAAAAsWU5hsHNQ/zKvN5xErxz8AAAA/pgEAAAAAAAABqAAAAHgAAADu328ivzPUP6S/NGMDacc/AAAAP7YBAAAAAAAAAakAAAB4AAAA0KmMrBFL1D+kvzRjA2nHPwAAAD+2AQAAAAAAAAGqAAAAeAAAAKTYt3sNbtQ/pL80YwNpxz8AAAA/xgEAAAAAAAABqwAAAHgAAAB5B+NKCZHUP6S/NGMDacc/AAAAP8YBAAAAAAAAAawAAAB4AAAATDYOGgW01D+kvzRjA2nHPwAAAD/VAQAAAAAAAAGtAAAAeAAAAC8AK6RXy9Q/pL80YwNpxz8AAAA/1QEAAAAAAAABrgAAAHgAAADl+HL9pQXVP7g1gaUKSsc/AAAAP+IBAAAAAAAAAa8AAAB4AAAAjFbJm51L1T/gIRoqGQzHPwAAAD/xAQAAAAAAAAGwAAAAeAAAAFHqArBCetU/CQ6zrifOxj8AAAA/8QEAAAAAAAABsQAAAHgAAAAH40oJkbTVP3BcMfpLM8Y/AAAAPwECAAAAAAAAAbIAAAB4AAAAvtuSYt/u1T+tvhbBYdbFPwAAAD8BAgAAAAAAAAGzAAAAeAAAAJEKvjHbEdY/1aqvRXCYxT8AAAA/EQIAAAAAAAABtAAAAHgAAABWnvdFgEDWPyaD4U6NHMU/AAAAPxECAAAAAAAAAbUAAAB4AAAAKs0iFXxj1j87+S2RlP3EPwAAAD8gAgAAAAAAAAG2AAAAeAAAAO9gXCkhktY/jNFfmrGBxD8AAAA/IAIAAAAAAAABtwAAAHgAAADgxWpuyp3WP7S9+B7AQ8Q/AAAAPzACAAAAAAAAAbgAAAB4AAAApVmkgm/M1j/dqZGjzgXEPwAAAD8wAgAAAAAAAAG5AAAAeAAAAIcjwQzC49Y/BpYqKN3Hwz8AAAA/QAIAAAAAAAABugAAAHgAAAB5iM9Ra+/WPy6Cw6zricM/AAAAP0ACAAAAAAAAAbsAAAB4AAAAW1Ls270G1z9Xblwx+kvDPwAAAD9PAgAAAAAAAAG8AAAAeAAAAEy3+iBnEtc/gFr1tQgOwz8AAAA/TwIAAAAAAAABvQAAAHgAAAAvgReruSnXP7y82nwescI/AAAAP18CAAAAAAAAAb4AAAB4AAAAIOYl8GI11z/lqHMBLXPCPwAAAD9fAgAAAAAAAAG/AAAAeAAAAAKwQnq1TNc/IgtZyEIWwj8AAAA/bgIAAAAAAAABwAAAAHgAAADW3m1JsW/XP3PjitFfmsE/AAAAP24CAAAAAAAAAcEAAAB4AAAAuKiK0wOH1z+wRXCYdT3BPwAAAD9+AgAAAAAAAAHCAAAAeAAAAH08xOeotdc/7adVX4vgwD8AAAA/fgIAAAAAAAABwwAAAHgAAABgBuFx+8zXPxaU7uOZosA/AAAAP44CAAAAAAAAAcQAAAB4AAAAQtD9+03k1z8+gIdoqGTAPwAAAD+OAgAAAAAAAAHFAAAAeAAAACWaGoag+9c/U/bTqq9FwD8AAAA/nQIAAAAAAAABxgAAAHgAAAAW/yjLSQfYP2dsIO22JsA/AAAAP50CAAAAAAAAAccAAAB4AAAAB2Q3EPMS2D9nbCDttibAPwAAAD+tAgAAAAAAAAHIAAAAeAAAAPjIRVWcHtg/Z2wg7bYmwD8AAAA/vQIAAAAAAAAByQAAAHgAAADqLVSaRSrYP2dsIO22JsA/AAAAP9wCAAAAAAAAAcoAAAB4AAAA25Ji3+412D9nbCDttibAPwAAAD/cAgAAAAAAAAHLAAAAeAAAANuSYt/uNdg/U/bTqq9FwD8AAAA/6wIAAAAAAAABzAAAAHgAAADM93AkmEHYPz6Ah2ioZMA/AAAAP+sCAAAAAAAAAc0AAAB4AAAAvVx/aUFN2D8qCjsmoYPAPwAAAD/7AgAAAAAAAAHOAAAAeAAAAK/Bja7qWNg/AR6ioZLBwD8AAAA/+wIAAAAAAAABzwAAAHgAAACSi6o4PXDYP8S7vNp8HsE/AAAAPwsDAAAAAAAAAdAAAAB4AAAAg/C4feZ72D+czyNWblzBPwAAAD8aAwAAAAAAAAHRAAAAeAAAAGa61Qc5k9g/h1nXE2d7wT8AAAA/GgMAAAAAAAAB0gAAAHgAAABIhPKRi6rYPyILWchCFsI/AAAAPxoDAAAAAAAAAdMAAAB4AAAAHLMdYYfN2D/lqHMBLXPCPwAAAD8qAwAAAAAAAAHUAAAAeAAAAP58OuvZ5Ng/lNBB+A/vwj8AAAA/OgMAAAAAAAAB1QAAAHgAAADDEHT/fhPZP0P4D+/yasM/AAAAPzoDAAAAAAAAAdYAAAB4AAAAlz+fzno22T/dqZGjzgXEPwAAAD9JAwAAAAAAAAHXAAAAeAAAAE045yfJcNk/eFsTWKqgxD8AAAA/SQMAAAAAAAAB2AAAAHgAAAAwAgSyG4jZPzv5LZGU/cQ/AAAAP1kDAAAAAAAAAdkAAAB4AAAAAzEvgRer2T/pIPyHd3nFPwAAAD9ZAwAAAAAAAAHaAAAAeAAAAOb6Swtqwtk/wTRjA2m3xT8AAAA/aAMAAAAAAAAB2wAAAHgAAADIxGiVvNnZP5hIyn5a9cU/AAAAP2gDAAAAAAAAAdwAAAB4AAAAq46FHw/x2T9wXDH6SzPGPwAAAD94AwAAAAAAAAHdAAAAeAAAAI1YoqlhCNo/Wubkt0RSxj8AAAA/eAMAAAAAAAAB3gAAAHgAAAB+vbDuChTaP0ZwmHU9ccY/AAAAP4gDAAAAAAAAAd8AAAB4AAAAfr2w7goU2j8y+kszNpDGPwAAAD+IAwAAAAAAAAHgAAAAeAAAAHAivzO0H9o/MvpLMzaQxj8AAAA/twMAAAAAAAAB4QAAAHgAAABhh814XSvaPzL6SzM2kMY/AAAAP/ADAAAAAAAAAeIAAAB4AAAAQ1HqArBC2j9a5uS3RFLGPwAAAD8ABAAAAAAAAAHjAAAAeAAAAAjlIxdVcdo/mEjKflr1xT8AAAA/AAQAAAAAAAAB5AAAAHgAAACvQnq1TLfaP9Wqr0VwmMU/AAAAPxAEAAAAAAAAAeUAAAB4AAAAZjvCDpvx2j87+S2RlP3EPwAAAD8fBAAAAAAAAAHmAAAAeAAAAA2ZGK2SN9s/oEes3LhixD8AAAA/HwQAAAAAAAAB5wAAAHgAAADSLFLBN2bbP92pkaPOBcQ/AAAAPx8EAAAAAAAAAegAAAB4AAAAl8CL1dyU2z8aDHdq5KjDPwAAAD8vBAAAAAAAAAHpAAAAeAAAAE250y4rz9s/gFr1tQgOwz8AAAA/LwQAAAAAAAAB6gAAAHgAAAASTQ1D0P3bP9EyJ78lksI/AAAAPz8EAAAAAAAAAesAAAB4AAAA5ns4Eswg3D/5HsBDNFTCPwAAAD9OBAAAAAAAAAHsAAAAeAAAAMhFVZweONw/NoGlCkr3wT8AAAA/TgQAAAAAAAAB7QAAAHgAAAC6qmPhx0PcP0v38UxR2ME/AAAAP14EAAAAAAAAAe4AAAB4AAAAnXSAaxpb3D9z44rRX5rBPwAAAD9eBAAAAAAAAAHvAAAAeAAAAJ10gGsaW9w/nM8jVm5cwT8AAAA/bQQAAAAAAAAB8AAAAHgAAACO2Y6ww2bcP7BFcJh1PcE/AAAAP20EAAAAAAAAAfEAAAB4AAAAjtmOsMNm3D/Eu7zafB7BPwAAAD99BAAAAAAAAAHyAAAAeAAAAH8+nfVsctw/2TEJHYT/wD8AAAA/fQQAAAAAAAAB8wAAAHgAAABwo6s6Fn7cP+2nVV+L4MA/AAAAP5wEAAAAAAAAAfQAAAB4AAAAYgi6f7+J3D/tp1Vfi+DAPwAAAD/qBAAAAAAAAAH1AAAAeAAAAFNtyMRoldw/7adVX4vgwD8AAAA/CgUAAAAAAAAB9gAAAHgAAABE0tYJEqHcP9kxCR2E/8A/AAAAPwoFAAAAAAAAAfcAAAB4AAAANTflTrus3D/ZMQkdhP/APwAAAD8KBQAAAAAAAAH4AAAAeAAAACec85NkuNw/sEVwmHU9wT8AAAA/CgUAAAAAAAAB+QAAAHgAAAAYAQLZDcTcP5zPI1ZuXME/AAAAPxkFAAAAAAAAAfoAAAB4AAAACWYQHrfP3D9z44rRX5rBPwAAAD8pBQAAAAAAAAH7AAAAeAAAAAlmEB63z9w/S/fxTFHYwT8AAAA/KQUAAAAAAAAB/AAAAHgAAADrLy2oCefcPw6VDIY7NcI/AAAAPzkFAAAAAAAAAf0AAAB4AAAAzvlJMlz+3D/RMie/JZLCPwAAAD85BQAAAAAAAAH+AAAAeAAAAL9eWHcFCt0/gFr1tQgOwz8AAAA/SAUAAAAAAAAB/wAAAHgAAACTjYNGAS3dPy6Cw6zricM/AAAAP0gFAAAAAAAAAQABAAB4AAAAZ7yuFf1P3T/JM0VhxyTEPwAAAD9YBQAAAAAAAAEBAQAAeAAAAEmGy59PZ90/Y+XGFaO/xD8AAAA/ZwUAAAAAAAABAgEAAHgAAAAOGgW09JXdPxINlQyGO8U/AAAAP2cFAAAAAAAAAQMBAAB4AAAA8OMhPket3T/BNGMDabfFPwAAAD9nBQAAAAAAAAEEAQAAeAAAAMQSTQ1D0N0/hNJ9PFMUxj8AAAA/dwUAAAAAAAABBQEAAHgAAAC1d1tS7NvdPzL6SzM2kMY/AAAAP4cFAAAAAAAAAQYBAAB4AAAAp9xpl5Xn3T8JDrOuJ87GPwAAAD+HBQAAAAAAAAEHAQAAeAAAAJhBeNw+890/9ZdmbCDtxj8AAAA/hwUAAAAAAAABCAEAAHgAAACJpoYh6P7dP+AhGioZDMc/AAAAP5YFAAAAAAAAAQkBAAB4AAAAa3CjqzoW3j/gIRoqGQzHPwAAAD/0BQAAAAAAAAEKAQAAeAAAAE46wDWNLd4/HYT/8C6vxj8AAAA/9AUAAAAAAAABCwEAAHgAAAAEMwiP22feP3BcMfpLM8Y/AAAAPwQGAAAAAAAAAQwBAAB4AAAAuitQ6Cmi3j/Vqq9FcJjFPwAAAD8EBgAAAAAAAAENAQAAeAAAAGKJpoYh6N4/T29605vexD8AAAA/EwYAAAAAAAABDgEAAHgAAAAI5/wkGS7fP7S9+B7AQ8Q/AAAAPyMGAAAAAAAAAQ8BAAB4AAAAkg5wTWOL3z+U0EH4D+/CPwAAAD8zBgAAAAAAAAEQAQAAeAAAAFiiqWEIut8/5ahzAS1zwj8AAAA/MwYAAAAAAAABEQEAAHgAAAAs0dQwBN3fPzaBpQpK98E/AAAAPzMGAAAAAAAAARIBAAB4AAAA/v//////3z+czyNWblzBPwAAAD9CBgAAAAAAAAETAQAAeAAAAOLJHIpSF+A/7adVX4vgwD8AAAA/QgYAAAAAAAABFAEAAHgAAABb/KMsJx3gPyoKOyahg8A/AAAAP1IGAAAAAAAAARUBAAB4AAAATGGycdAo4D9nbCDttibAPwAAAD9SBgAAAAAAAAEWAQAAeAAAAMWTORSlLuA/HbFy44rRvz8AAAA/YQYAAAAAAAABFwEAAHgAAAA+xsC2eTTgP5d1PXG2F78/AAAAP2EGAAAAAAAAARgBAAB4AAAAPsbAtnk04D/BYdb1xNm+PwAAAD9xBgAAAAAAAAEZAQAAeAAAALb4R1lOOuA/601vetObvj8AAAA/cQYAAAAAAAABGgEAAHgAAAAvK8/7IkDgPxM6CP/hXb4/AAAAP4EGAAAAAAAAARsBAAB4AAAAp11WnvdF4D8TOgj/4V2+PwAAAD/eBgAAAAAAAAEcAQAAeAAAAKddVp73ReA/601vetObvj8AAAA/7gYAAAAAAAABHQEAAHgAAAAgkN1AzEvgP5d1PXG2F78/AAAAP/4GAAAAAAAAAR4BAAB4AAAAmcJk46BR4D9HnQtomZO/PwAAAD/+BgAAAAAAAAEfAQAAeAAAABH164V1V+A/Z2wg7bYmwD8AAAA//gYAAAAAAAABIAEAAHgAAAB7jIFt82jgPyoKOyahg8A/AAAAPw0HAAAAAAAAASEBAAB4AAAAbPGPspx04D/ZMQkdhP/APwAAAD8NBwAAAAAAAAEiAQAAeAAAAOUjF1VxeuA/nM8jVm5cwT8AAAA/HQcAAAAAAAABIwEAAHgAAABOu6w874vgPzaBpQpK98E/AAAAPy0HAAAAAAAAASQBAAB4AAAAPyC7gZiX4D/lqHMBLXPCPwAAAD8tBwAAAAAAAAElAQAAeAAAAKq3UGkWqeA/gFr1tQgOwz8AAAA/PAcAAAAAAAABJgEAAHgAAAAi6tcL667gPy6Cw6zricM/AAAAPzwHAAAAAAAAAScBAAB4AAAAE0/mUJS64D+0vfgewEPEPwAAAD9MBwAAAAAAAAEoAQAAeAAAAH7mezgSzOA/O/ktkZT9xD8AAAA/TAcAAAAAAAABKQEAAHgAAABvS4p9u9fgP+kg/Id3ecU/AAAAP1sHAAAAAAAAASoBAAB4AAAAYLCYwmTj4D+YSMp+WvXFPwAAAD9bBwAAAAAAAAErAQAAeAAAAFEVpwcO7+A/hNJ9PFMUxj8AAAA/awcAAAAAAAABLAEAAHgAAADJRy6q4vTgPzL6SzM2kMY/AAAAP2sHAAAAAAAAAS0BAAB4AAAAyUcuquL04D8JDrOuJ87GPwAAAD97BwAAAAAAAAEuAQAAeAAAAEJ6tUy3+uA/9ZdmbCDtxj8AAAA/ewcAAAAAAAABLwEAAHgAAABCerVMt/rgP+AhGioZDMc/AAAAP4oHAAAAAAAAATABAAB4AAAAu6w874sA4T/gIRoqGQzHPwAAAD+5BwAAAAAAAAExAQAAeAAAAKwRSzQ1DOE/9ZdmbCDtxj8AAAA/yQcAAAAAAAABMgEAAHgAAAAlRNLWCRLhPzL6SzM2kMY/AAAAP8kHAAAAAAAAATMBAAB4AAAAj9tnvocj4T9a5uS3RFLGPwAAAD/YBwAAAAAAAAE0AQAAeAAAAPly/aUFNeE/rb4WwWHWxT8AAAA/2AcAAAAAAAABNQEAAHgAAABjCpONg0bhP+kg/Id3ecU/AAAAP+gHAAAAAAAAATYBAAB4AAAA2zwaMFhM4T8mg+FOjRzFPwAAAD/oBwAAAAAAAAE3AQAAeAAAAMyhKHUBWOE/Y+XGFaO/xD8AAAA/+AcAAAAAAAABOAEAAHgAAABF1K8X1l3hP4zRX5qxgcQ/AAAAP/gHAAAAAAAAATkBAAB4AAAAr2tF/1Nv4T/JM0VhxyTEPwAAAD8HCAAAAAAAAAE6AQAAeAAAAK9rRf9Tb+E/3amRo84FxD8AAAA/BwgAAAAAAAABOwEAAHgAAAAonsyhKHXhPwaWKijdx8M/AAAAPxcIAAAAAAAAATwBAAB4AAAAoNBTRP164T8ugsOs64nDPwAAAD8XCAAAAAAAAAE9AQAAeAAAAKDQU0T9euE/Q/gP7/Jqwz8AAAA/JwgAAAAAAAABPgEAAHgAAACg0FNE/XrhPy6Cw6zricM/AAAAP5UIAAAAAAAAAT8BAAB4AAAAoNBTRP164T8Glioo3cfDPwAAAD+VCAAAAAAAAAFAAQAAeAAAABkD2+bRgOE/yTNFYcckxD8AAAA/pAgAAAAAAAABQQEAAHgAAACRNWKJpobhP6BHrNy4YsQ/AAAAP6QIAAAAAAAAAUIBAAB4AAAAkTViiaaG4T9j5cYVo7/EPwAAAD+0CAAAAAAAAAFDAQAAeAAAAJE1YommhuE/JoPhTo0cxT8AAAA/tAgAAAAAAAABRAEAAHgAAACCmnDOT5LhP9Wqr0VwmMU/AAAAP8MIAAAAAAAAAUUBAAB4AAAAgppwzk+S4T+tvhbBYdbFPwAAAD/DCAAAAAAAAAFGAQAAeAAAAPzM93AkmOE/hNJ9PFMUxj8AAAA/0wgAAAAAAAABRwEAAHgAAAB0/34T+Z3hP0ZwmHU9ccY/AAAAP9MIAAAAAAAAAUgBAAB4AAAAdP9+E/md4T8dhP/wLq/GPwAAAD/jCAAAAAAAAAFJAQAAeAAAAO0xBrbNo+E/HYT/8C6vxj8AAAA/4wgAAAAAAAABSgEAAHgAAABlZI1YoqnhP/WXZmwg7cY/AAAAP/IIAAAAAAAAAUsBAAB4AAAAZWSNWKKp4T/gIRoqGQzHPwAAAD8CCQAAAAAAAAFMAQAAeAAAAN6WFPt2r+E/4CEaKhkMxz8AAAA/UAkAAAAAAAABTQEAAHgAAABWyZudS7XhPwkOs64nzsY/AAAAP1AJAAAAAAAAAU4BAAB4AAAARy6q4vTA4T8y+kszNpDGPwAAAD9gCQAAAAAAAAFPAQAAeAAAADmTuCeezOE/cFwx+kszxj8AAAA/YAkAAAAAAAABUAEAAHgAAACjKk4PHN7hP8E0YwNpt8U/AAAAP28JAAAAAAAAAVEBAAB4AAAAlI9cVMXp4T8SDZUMhjvFPwAAAD9vCQAAAAAAAAFSAQAAeAAAAIX0aplu9eE/eFsTWKqgxD8AAAA/fwkAAAAAAAABUwEAAHgAAAB3WXneFwHiP7S9+B7AQ8Q/AAAAP48JAAAAAAAAAVQBAAB4AAAA4PAOxpUS4j8aDHdq5KjDPwAAAD+PCQAAAAAAAAFVAQAAeAAAANFVHQs/HuI/a+SocwEtwz8AAAA/jwkAAAAAAAABVgEAAHgAAADCuitQ6CniP9EyJ78lksI/AAAAP54JAAAAAAAAAVcBAAB4AAAAtB86lZE14j8OlQyGOzXCPwAAAD+uCQAAAAAAAAFYAQAAeAAAAKWESNo6QeI/X20+j1i5wT8AAAA/rgkAAAAAAAABWQEAAHgAAAClhEjaOkHiP4dZ1xNne8E/AAAAP70JAAAAAAAAAVoBAAB4AAAAHrfPfA9H4j+wRXCYdT3BPwAAAD+9CQAAAAAAAAFbAQAAeAAAAB63z3wPR+I/xLu82nwewT8AAAA/zQkAAAAAAAABXAEAAHgAAACW6VYf5EziP8S7vNp8HsE/AAAAP80JAAAAAAAAAV0BAAB4AAAAlulWH+RM4j/ZMQkdhP/APwAAAD/dCQAAAAAAAAFeAQAAeAAAAA8c3sG4UuI/7adVX4vgwD8AAAA/3QkAAAAAAAABXwEAAHgAAACHTmVkjVjiPwEeoqGSwcA/AAAAP+wJAAAAAAAAAWABAAB4AAAAh05lZI1Y4j8WlO7jmaLAPwAAAD/8CQAAAAAAAAFhAQAAeAAAAACB7AZiXuI/FpTu45miwD8AAAA//AkAAAAAAAABYgEAAHgAAAAAgewGYl7iPyoKOyahg8A/AAAAPwwKAAAAAAAAAWMBAAB4AAAAeLNzqTZk4j8+gIdoqGTAPwAAAD8MCgAAAAAAAAFkAQAAeAAAAHizc6k2ZOI/U/bTqq9FwD8AAAA/GwoAAAAAAAABZQEAAHgAAADy5fpLC2riP1P206qvRcA/AAAAPxsKAAAAAAAAAWYBAAB4AAAAahiC7t9v4j9T9tOqr0XAPwAAAD8rCgAAAAAAAAFnAQAAeAAAAONKCZG0deI/PoCHaKhkwD8AAAA/sQoAAAAAAAABaAEAAHgAAABbfZAziXviPwEeoqGSwcA/AAAAP7EKAAAAAAAAAWkBAAB4AAAA1K8X1l2B4j+czyNWblzBPwAAAD/BCgAAAAAAAAFqAQAAeAAAAMUUJhsHjeI/S/fxTFHYwT8AAAA/wQoAAAAAAAABawEAAHgAAAA9R62925LiP+WocwEtc8I/AAAAP9EKAAAAAAAAAWwBAAB4AAAAqN5CpVmk4j9r5KhzAS3DPwAAAD/RCgAAAAAAAAFtAQAAeAAAAJlDUeoCsOI/LoLDrOuJwz8AAAA/4AoAAAAAAAABbgEAAHgAAACZQ1HqArDiPwaWKijdx8M/AAAAP/AKAAAAAAAAAW8BAAB4AAAAiqhfL6y74j/JM0VhxyTEPwAAAD/wCgAAAAAAAAFwAQAAeAAAAALb5tGAweI/oEes3LhixD8AAAA/AAsAAAAAAAABcQEAAHgAAAAC2+bRgMHiP09vetOb3sQ/AAAAPwALAAAAAAAAAXIBAAB4AAAA9D/1FirN4j8mg+FOjRzFPwAAAD8PCwAAAAAAAAFzAQAAeAAAAG1yfLn+0uI/Eg2VDIY7xT8AAAA/DwsAAAAAAAABdAEAAHgAAADlpANc09jiP+kg/Id3ecU/AAAAPx8LAAAAAAAAAXUBAAB4AAAA5aQDXNPY4j/Vqq9FcJjFPwAAAD8fCwAAAAAAAAF2AQAAeAAAAF7Xiv6n3uI/wTRjA2m3xT8AAAA/LgsAAAAAAAABdwEAAHgAAABe14r+p97iP62+FsFh1sU/AAAAPy4LAAAAAAAAAXgBAAB4AAAA1gkSoXzk4j+YSMp+WvXFPwAAAD8+CwAAAAAAAAF5AQAAeAAAAE88mUNR6uI/hNJ9PFMUxj8AAAA/TgsAAAAAAAABegEAAHgAAABPPJlDUeriP3BcMfpLM8Y/AAAAP10LAAAAAAAAAXsBAAB4AAAAx24g5iXw4j9wXDH6SzPGPwAAAD9dCwAAAAAAAAF8AQAAeAAAAMduIOYl8OI/RnCYdT1xxj8AAAA/bQsAAAAAAAABfQEAAHgAAADHbiDmJfDiPzL6SzM2kMY/AAAAP30LAAAAAAAAAX4BAAB4AAAAQKGniPr14j9GcJh1PXHGPwAAAD/6CwAAAAAAAAF/AQAAeAAAALjTLivP++I/Wubkt0RSxj8AAAA/CQwAAAAAAAABgAEAAHgAAACrOD1weAfjP4TSfTxTFMY/AAAAPwkMAAAAAAAAAYEBAAB4AAAAI2vEEk0N4z+tvhbBYdbFPwAAAD8ZDAAAAAAAAAGCAQAAeAAAABTQ0lf2GOM/6SD8h3d5xT8AAAA/GQwAAAAAAAABgwEAAHgAAACNAlr6yh7jPxINlQyGO8U/AAAAPygMAAAAAAAAAYQBAAB4AAAAfmdoP3Qq4z87+S2RlP3EPwAAAD84DAAAAAAAAAGFAQAAeAAAAPeZ7+FIMOM/Y+XGFaO/xD8AAAA/OAwAAAAAAAABhgEAAHgAAABwzHaEHTbjP6BHrNy4YsQ/AAAAP1MMAAAAAAAAAYcBAAB4AAAAYTGFycZB4z/JM0VhxyTEPwAAAD9TDAAAAAAAAAGIAQAAeAAAANljDGybR+M/BpYqKN3Hwz8AAAA/YgwAAAAAAAABiQEAAHgAAABSlpMOcE3jPy6Cw6zricM/AAAAP2IMAAAAAAAAAYoBAAB4AAAAysgasURT4z9r5KhzAS3DPwAAAD9yDAAAAAAAAAGLAQAAeAAAALstKfbtXuM/vLzafB6xwj8AAAA/cgwAAAAAAAABjAEAAHgAAAAmxb7da3DjP/kewEM0VMI/AAAAP4IMAAAAAAAAAY0BAAB4AAAAJsW+3Wtw4z82gaUKSvfBPwAAAD+CDAAAAAAAAAGOAQAAeAAAABcqzSIVfOM/c+OK0V+awT8AAAA/kQwAAAAAAAABjwEAAHgAAAAIj9tnvofjP7BFcJh1PcE/AAAAP5EMAAAAAAAAAZABAAB4AAAACI/bZ76H4z/tp1Vfi+DAPwAAAD+hDAAAAAAAAAGRAQAAeAAAAIDBYgqTjeM/AR6ioZLBwD8AAAA/oQwAAAAAAAABkgEAAHgAAAD58+msZ5PjPyoKOyahg8A/AAAAP7AMAAAAAAAAAZMBAAB4AAAA+fPprGeT4z8+gIdoqGTAPwAAAD+wDAAAAAAAAAGUAQAAeAAAAHImcU88meM/U/bTqq9FwD8AAAA/wAwAAAAAAAABlQEAAHgAAAByJnFPPJnjP2dsIO22JsA/AAAAP9AMAAAAAAAAAZYBAAB4AAAAciZxTzyZ4z974mwvvgfAPwAAAD//DAAAAAAAAAGXAQAAeAAAAHImcU88meM/HbFy44rRvz8AAAA/Dg0AAAAAAAABmAEAAHgAAAByJnFPPJnjP0edC2iZk78/AAAAPx4NAAAAAAAAAZkBAAB4AAAA61j48RCf4z9HnQtomZO/PwAAAD8eDQAAAAAAAAGaAQAAeAAAAOtY+PEQn+M/b4mk7KdVvz8AAAA/LQ0AAAAAAAABmwEAAHgAAADrWPjxEJ/jP5d1PXG2F78/AAAAPy0NAAAAAAAAAZwBAAB4AAAAY4t/lOWk4z+XdT1xthe/PwAAAD89DQAAAAAAAAGdAQAAeAAAAGOLf5TlpOM/wWHW9cTZvj8AAAA/PQ0AAAAAAAABngEAAHgAAABji3+U5aTjP+tNb3rTm74/AAAAP00NAAAAAAAAAZ8BAAB4AAAAY4t/lOWk4z8TOgj/4V2+PwAAAD9cDQAAAAAAAAGgAQAAeAAAAHvkoipOD5w/uDWBpQpKxz8AAAA/AAAAAAAAAAABoQEAAHgAAACRM4l74smcP7g1gaUKSsc/AAAAPz8AAAAAAAAAAaIBAAB4AAAApYJvzHaEnT+4NYGlCkrHPwAAAD9OAAAAAAAAAAGjAQAAeAAAALnRVR0LP54/uDWBpQpKxz8AAAA/TgAAAAAAAAABpAEAAHgAAAB6XwQIZDegP7g1gaUKSsc/AAAAP14AAAAAAAAAAaUBAAB4AAAAtky3+iBnoj+4NYGlCkrHPwAAAD9eAAAAAAAAAAGmAQAAeAAAAGYS98STOaQ/uDWBpQpKxz8AAAA/bgAAAAAAAAABpwEAAHgAAAAsJx3gmsamP7g1gaUKSsc/AAAAP24AAAAAAAAAAagBAAB4AAAA8DtD+6FTqT+kvzRjA2nHPwAAAD99AAAAAAAAAAGpAQAAeAAAACwp9u1eg6s/pL80YwNpxz8AAAA/fQAAAAAAAAABqgEAAHgAAAB8ZY8xsG2uP6S/NGMDacc/AAAAP40AAAAAAAAAAasBAAB4AAAAXCkhkrZOsD+PSegg/IfHPwAAAD+NAAAAAAAAAAGsAQAAeAAAAIPH7TPfw7E/j0noIPyHxz8AAAA/nAAAAAAAAAABrQEAAHgAAACrZbrVBzmzP49J6CD8h8c/AAAAP5wAAAAAAAAAAa4BAAB4AAAAl5fAi9XctD+PSegg/IfHPwAAAD+sAAAAAAAAAAGvAQAAeAAAAEpdAFZIr7Y/j0noIPyHxz8AAAA/vAAAAAAAAAABsAEAAHgAAABeLdOtPsi5P49J6CD8h8c/AAAAP8sAAAAAAAAAAbEBAAB4AAAASl/ZYwxsuz+PSegg/IfHPwAAAD/LAAAAAAAAAAGyAQAAeAAAAPskGS5/Pr0/j0noIPyHxz8AAAA/2wAAAAAAAAABswEAAHgAAADnVh/kTOK+P49J6CD8h8c/AAAAP9sAAAAAAAAAAbQBAAB4AAAATo4v119awD+kvzRjA2nHPwAAAD/rAAAAAAAAAAG1AQAAeAAAAAk7bMbrWsE/zKvN5xErxz8AAAA/6wAAAAAAAAABtgEAAHgAAAD/U2+h0izCP8yrzecRK8c/AAAAP/oAAAAAAAAAAbcBAAB4AAAAE6NV8mbnwj/1l2ZsIO3GPwAAAD/6AAAAAAAAAAG4AQAAeAAAAOyFdVeg0MM/CQ6zrifOxj8AAAA/CgEAAAAAAAABuQEAAHgAAAA7QSKUj1zEPx2E//Aur8Y/AAAAPwoBAAAAAAAAAboBAAB4AAAAbMbrWtH/xD8y+kszNpDGPwAAAD8ZAQAAAAAAAAG7AQAAeAAAAPbtXoMbXcU/MvpLMzaQxj8AAAA/GQEAAAAAAAABvAEAAHgAAACAFdKrZbrFP0ZwmHU9ccY/AAAAPykBAAAAAAAAAb0BAAB4AAAARakLwArpxT9GcJh1PXHGPwAAAD8pAQAAAAAAAAG+AQAAeAAAACdzKEpdAMY/RnCYdT1xxj8AAAA/OAEAAAAAAAABvwEAAHgAAAAncyhKXQDGP1rm5LdEUsY/AAAAP0gBAAAAAAAAAcABAAB4AAAACj1F1K8Xxj9a5uS3RFLGPwAAAD9nAQAAAAAAAAHBAQAAeAAAAM/QfuhURsY/Wubkt0RSxj8AAAA/ZwEAAAAAAAABwgEAAHgAAACUZLj8+XTGP1rm5LdEUsY/AAAAP3cBAAAAAAAAAcMBAAB4AAAAWPjxEJ+jxj9wXDH6SzPGPwAAAD+GAQAAAAAAAAHEAQAAeAAAAB2MKyVE0sY/hNJ9PFMUxj8AAAA/hgEAAAAAAAABxQEAAHgAAADiH2U56QDHP4TSfTxTFMY/AAAAP5YBAAAAAAAAAcYBAAB4AAAAxemBwzsYxz+E0n08UxTGPwAAAD+mAQAAAAAAAAHHAQAAeAAAAKeznk2OL8c/mEjKflr1xT8AAAA/pgEAAAAAAAAByAEAAHgAAABsR9hhM17HPzv5LZGU/cQ/AAAAP1ICAAAAAAAAAckBAAB4AAAATxH164V1xz9j5cYVo7/EPwAAAD9SAgAAAAAAAAHKAQAAeAAAABWlLgArpMc/V25cMfpLwz8AAAA/cQIAAAAAAAABywEAAHgAAAAVpS4AK6THP4Ba9bUIDsM/AAAAP4ACAAAAAAAAAcwBAAB4AAAA925Lin27xz+8vNp8HrHCPwAAAD+QAgAAAAAAAAHNAQAAeAAAAPduS4p9u8c/0TInvyWSwj8AAAA/kAIAAAAAAAABzgEAAHgAAADZOGgU0NLHPw6VDIY7NcI/AAAAP5ACAAAAAAAAAc8BAAB4AAAA2ThoFNDSxz9L9/FMUdjBPwAAAD/PAgAAAAAAAAHQAQAAeAAAALwChZ4i6sc/Z2wg7bYmwD8AAAA/zwIAAAAAAAAB0QEAAHgAAAC8AoWeIurHP0edC2iZk78/AAAAP88CAAAAAAAAAdIBAAB4AAAAvAKFniLqxz+16msRHGa9PwAAAD/uAgAAAAAAAAHTAQAAeAAAALwChZ4i6sc/L682n0esvD8AAAA/7gIAAAAAAAAB1AEAAHgAAAC8AoWeIurHP9FfmrGBtLs/AAAAP/0CAAAAAAAAAdUBAAB4AAAA2ThoFNDSxz9MJGU/rfq6PwAAAD/9AgAAAAAAAAHWAQAAeAAAANk4aBTQ0sc/7tTIUecCuj8AAAA/DQMAAAAAAAAB1wEAAHgAAADZOGgU0NLHP2iZk98SSbk/AAAAPw0DAAAAAAAAAdgBAAB4AAAAin271+BGxz+hg/Af3uW1PwAAAD8SAwAAAAAAAAHZAQAAeAAAAIp9u9fgRsc/yW+JpOyntT8AAAA/EgMAAAAAAAAB2gEAAHgAAACKfbvX4EbHPxtIu60JLLU/AAAAPyIDAAAAAAAAAdsBAAB4AAAAp7OeTY4vxz9DNFQyGO60PwAAAD8xAwAAAAAAAAHcAQAAeAAAAOIfZTnpAMc/soG025rAsj8AAAA/UAMAAAAAAAAB3QEAAHgAAAAAVkivlunGP9ptTWCpgrI/AAAAP2ADAAAAAAAAAd4BAAB4AAAAAFZIr5bpxj8DWubkt0SyPwAAAD9gAwAAAAAAAAHfAQAAeAAAAABWSK+W6cY/VDIY7tTIsT8AAAA/fwMAAAAAAAAB4AEAAHgAAAAdjCslRNLGP8724nsAD7E/AAAAP48DAAAAAAAAAeEBAAB4AAAAO8IOm/G6xj8fzxSFHZOwPwAAAD+fAwAAAAAAAAHiAQAAeAAAADvCDpvxusY/cKdGjjoXsD8AAAA/3QMAAAAAAAAB4wEAAHgAAABY+PEQn6PGP4X/8C6vNq8/AAAAPwwEAAAAAAAAAeQBAAB4AAAAdi7VhkyMxj8nsFRB6T6uPwAAAD8cBAAAAAAAAAHlAQAAeAAAAHYu1YZMjMY/eYiGSgbDrT8AAAA/HAQAAAAAAAAB5gEAAHgAAACUZLj8+XTGP3mIhkoGw60/AAAAPxwEAAAAAAAAAecBAAB4AAAARakLwArpxT8DSxWU7uOpPwAAAD9aBAAAAAAAAAHoAQAAeAAAAIAV0qtlusU/pft4pijsqD8AAAA/agQAAAAAAAAB6QEAAHgAAADZt3sNbnTFP5qEDsJ/eKc/AAAAP3kEAAAAAAAAAeoBAAB4AAAAFCRC+chFxT/rXEDLnPymPwAAAD95BAAAAAAAAAHrAQAAeAAAADFaJW92LsU/PDVy1LmApj8AAAA/iQQAAAAAAAAB7AEAAHgAAABsxuta0f/EP44NpN3WBKY/AAAAP4kEAAAAAAAAAe0BAAB4AAAApzKyRizRxD/f5dXm84ilPwAAAD+ZBAAAAAAAAAHuAQAAeAAAAJ3KyBqxRMM/dR/PFIUdoz8AAAA/uAQAAAAAAAAB7wEAAHgAAAD1bHJ8uf7CP8b3AB6ioaI/AAAAP8cEAAAAAAAAAfABAAB4AAAATg8c3sG4wj8X0DInvyWiPwAAAD/HBAAAAAAAAAHxAQAAeAAAAKaxxT/KcsI/F9AyJ78loj8AAAA/1wQAAAAAAAAB8gEAAHgAAAD/U2+h0izCPxfQMie/JaI/AAAAP9cEAAAAAAAAAfMBAAB4AAAAdSz8eIjPwT9qqGQw3KmhPwAAAD/2BAAAAAAAAAH0AQAAeAAAAJ1J3BNP5sA/XTH6SzM2oD8AAAA/BgUAAAAAAAAB9QEAAHgAAAC6f7+J/M7AP10x+kszNqA/AAAAPwYFAAAAAAAAAfYBAAB4AAAA2LWi/6m3wD9cE1iqoHSfPwAAAD8GBQAAAAAAAAH3AQAAeAAAABMiaesEicA/AMS7vNp8nj8AAAA/BgUAAAAAAAAB+AEAAHgAAACJ+vXCuivAPwDEu7zafJ4/AAAAPxUFAAAAAAAAAfkBAAB4AAAAwzk/SYbLvz+idB/PFIWdPwAAAD8lBQAAAAAAAAH6AQAAeAAAAHF+kgyXP78/5tXm84iVmz8AAAA/JQUAAAAAAAAB+wEAAHgAAABdL6y7AoW+P+bV5vOIlZs/AAAAPzQFAAAAAAAAAfwBAAB4AAAAwbhSQiRtvT8sN64Y/aWZPwAAAD9EBQAAAAAAAAH9AQAAeAAAACNC+chFVbw/zucRKzeumD8AAAA/RAUAAAAAAAAB/gEAAHgAAABK3uxcqg25P/paBIdZ15M/AAAAP3MFAAAAAAAAAf8BAAB4AAAA+yJAILuBuD+eC2iZk9+SPwAAAD9zBQAAAAAAAAEAAgAAeAAAAHH7zPdwJLg/QLzLq83nkT8AAAA/gwUAAAAAAAABAQIAAHgAAACsZ5Pjy/W3P0C8y6vN55E/AAAAP4MFAAAAAAAAAQICAAB4AAAAIkAgu4GYtz/ibC++B/CQPwAAAD+SBQAAAAAAAAEDAgAAeAAAANOEc36SDLc/CzsmoYPwjz8AAAA/kgUAAAAAAAABBAIAAHgAAAA2DhoFtPS1P5X9tOprEYw/AAAAP6IFAAAAAAAAAQUCAAB4AAAAXCv6n3oLtT8hwEM0VDKIPwAAAD+iBQAAAAAAAAEGAgAAeAAAAEncE0/mULQ/ZSELWchChj8AAAA/sQUAAAAAAAABBwIAAHgAAAA1jS3+UZazP6mC0n08U4Q/AAAAP8EFAAAAAAAAAQgCAAB4AAAAIT5Hrb3bsj/v45misGOCPwAAAD/BBQAAAAAAAAEJAgAAeAAAANOCmnDOT7I/M0VhxyR0gD8AAAA/0QUAAAAAAAABCgIAAHgAAABJWydIhPKxP/JMUdgxCX0/AAAAP9EFAAAAAAAAAQsCAAB4AAAAvjO0HzqVsT/yTFHYMQl9PwAAAD/gBQAAAAAAAAEMAgAAeAAAAPmfeguVZrE/8kxR2DEJfT8AAAA/4AUAAAAAAAABDQIAAHgAAABveAfjSgmxP/JMUdgxCX0/AAAAP/AFAAAAAAAAAQ4CAAB4AAAAquTNzqXasD/yTFHYMQl9PwAAAD9OBgAAAAAAAAEPAgAAeAAAACG9WqZbfbA/8kxR2DEJfT8AAAA/TgYAAAAAAAABEAIAAHgAAAAa3OiqjoWvP3oP4CEaKnk/AAAAP10GAAAAAAAAARECAAB4AAAA8j0cCWYQrj96D+AhGip5PwAAAD9dBgAAAAAAAAESAgAAeAAAAMyfT2c9m6w/eg/gIRoqeT8AAAA/bQYAAAAAAAABEwIAAHgAAAAsKfbtXoOrPwbSbmsCS3U/AAAAP20GAAAAAAAAARQCAAB4AAAAogGDxRQmqz8G0m5rAkt1PwAAAD99BgAAAAAAAAEVAgAAeAAAAAaLKUw2Dqo/kJT9tOprcT8AAAA/jAYAAAAAAAABFgIAAHgAAAB6Y7Yj7LCpP5CU/bTqa3E/AAAAP4wGAAAAAAAAARcCAAB4AAAA8DtD+6FTqT+QlP206mtxPwAAAD+cBgAAAAAAAAEYAgAAeAAAAGYU0NJX9qg/kJT9tOprcT8AAAA/nAYAAAAAAAABGQIAAHgAAADe7FyqDZmoP5CU/bTqa3E/AAAAP8sGAAAAAAAAARoCAAB4AAAAVMXpgcM7qD+QlP206mtxPwAAAD+EBwAAAAAAAAEbAgAAeAAAAMqddll53qc/kJT9tOprcT8AAAA/hAcAAAAAAAABHAIAAHgAAABAdgMxL4GnP5CU/bTqa3E/AAAAP5QHAAAAAAAAAR0CAAB4AAAALCcd4JrGpj+QlP206mtxPwAAAD+UBwAAAAAAAAEeAgAAeAAAABjYNo8GDKY/BtJuawJLdT8AAAA/pAcAAAAAAAABHwIAAHgAAACOsMNmvK6lPwbSbmsCS3U/AAAAP6QHAAAAAAAAASACAAB4AAAABIlQPnJRpT8G0m5rAkt1PwAAAD+zBwAAAAAAAAEhAgAAeAAAAPA5au3dlqQ/eg/gIRoqeT8AAAA/swcAAAAAAAABIgIAAHgAAADwOWrt3ZakP/JMUdgxCX0/AAAAP8MHAAAAAAAAASMCAAB4AAAAZhL3xJM5pD/yTFHYMQl9PwAAAD/DBwAAAAAAAAEkAgAAeAAAAFLDEHT/fqM/M0VhxyR0gD8AAAA/fggAAAAAAAABJQIAAHgAAABSwxB0/36jP+/jmaKwY4I/AAAAP44IAAAAAAAAASYCAAB4AAAAypudS7Uhoz/v45misGOCPwAAAD+eCAAAAAAAAAEnAgAAeAAAAEB0KiNrxKI/qYLSfTxThD8AAAA/nggAAAAAAAABKAIAAHgAAAC2TLf6IGeiP2UhC1nIQoY/AAAAP60IAAAAAAAAASkCAAB4AAAAKiVE0tYJoj8hwEM0VDKIPwAAAD+tCAAAAAAAAAEqAgAAeAAAAKD90KmMrKE/2V58D+Ahij8AAAA/vQgAAAAAAAABKwIAAHgAAAAW1l2BQk+hP5X9tOprEYw/AAAAP70IAAAAAAAAASwCAAB4AAAAjq7qWPjxoD8LOyahg/CPPwAAAD/MCAAAAAAAAAEtAgAAeAAAAASHdzCulKA/QLzLq83nkT8AAAA/3AgAAAAAAAABLgIAAHgAAAB6XwQIZDegP54LaJmT35I/AAAAP9wIAAAAAAAAAS8CAAB4AAAAel8ECGQ3oD/6WgSHWdeTPwAAAD/sCAAAAAAAAAEwAgAAeAAAAMsgPG6f+Z4/tvk8YuXGlT8AAAA/7AgAAAAAAAABMQIAAHgAAADLIDxun/meP3CYdT1xtpc/AAAAP/sIAAAAAAAAATICAAB4AAAAyyA8bp/5nj/O5xErN66YPwAAAD/7CAAAAAAAAAEzAgAAeAAAALnRVR0LP54/LDeuGP2lmT8AAAA/CwkAAAAAAAABNAIAAHgAAAC50VUdCz+eP4iGSgbDnZo/AAAAPwsJAAAAAAAAATUCAAB4AAAApYJvzHaEnT9EJYPhTo2cPwAAAD8bCQAAAAAAAAE2AgAAeAAAAKWCb8x2hJ0/onQfzxSFnT8AAAA/GwkAAAAAAAABNwIAAHgAAAClgm/MdoSdP1wTWKqgdJ8/AAAAPzYJAAAAAAAAATgCAAB4AAAAkTOJe+LJnD8MWchCFrKgPwAAAD82CQAAAAAAAAE5AgAAeAAAAHvkoipOD5w/aqhkMNypoT8AAAA/RgkAAAAAAAABOgIAAHgAAABnlbzZuVSbP8b3AB6ioaI/AAAAP0YJAAAAAAAAATsCAAB4AAAAZ5W82blUmz/SbmsCSxWkPwAAAD9VCQAAAAAAAAE8AgAAeAAAAGeVvNm5VJs/3+XV5vOIpT8AAAA/VQkAAAAAAAABPQIAAHgAAABTRtaIJZqaP5qEDsJ/eKc/AAAAP2UJAAAAAAAAAT4CAAB4AAAAU0bWiCWamj+l+3imKOyoPwAAAD91CQAAAAAAAAE/AgAAeAAAAFNG1oglmpo/snLjitFfqj8AAAA/dQkAAAAAAAABQAIAAHgAAABB9+83kd+ZP7/pTW9606s/AAAAP3UJAAAAAAAAAUECAAB4AAAAQffvN5HfmT/JYLhTI0etPwAAAD+ECQAAAAAAAAFCAgAAeAAAAC2oCef8JJk/1dciOMy6rj8AAAA/hAkAAAAAAAABQwIAAHgAAAAtqAnn/CSZP0i7rQksVbA/AAAAP5QJAAAAAAAAAUQCAAB4AAAALagJ5/wkmT/O9uJ7AA+xPwAAAD+UCQAAAAAAAAFFAgAAeAAAAC2oCef8JJk/pQpK9/FMsT8AAAA/pAkAAAAAAAABRgIAAHgAAAAZWSOWaGqYPyxGf2nGBrI/AAAAP6QJAAAAAAAAAUcCAAB4AAAAGVkjlmhqmD/abU1gqYKyPwAAAD+zCQAAAAAAAAFIAgAAeAAAABlZI5Zoapg/iZUbV4z+sj8AAAA/swkAAAAAAAABSQIAAHgAAAAZWSOWaGqYPw/RUMlguLM/AAAAP8MJAAAAAAAAAUoCAAB4AAAAGVkjlmhqmD+++B7AQzS0PwAAAD/SCQAAAAAAAAFLAgAAeAAAABlZI5Zoapg/bSDttiawtD8AAAA/0gkAAAAAAAABTAIAAHgAAAAFCj1F1K+XP/JbIin7abU/AAAAP+IJAAAAAAAAAU0CAAB4AAAABQo9RdSvlz94l1ebzyO2PwAAAD/iCQAAAAAAAAFOAgAAeAAAAAUKPUXUr5c//tKMDaTdtj8AAAA/4gkAAAAAAAABTwIAAHgAAAAFCj1F1K+XP4UOwn94l7c/AAAAP/IJAAAAAAAAAVACAAB4AAAA8bpW9D/1lj8zNpB2WxO4PwAAAD8BCgAAAAAAAAFRAgAAeAAAAN1rcKOrOpY/kYUsZCELuT8AAAA/AQoAAAAAAAABUgIAAHgAAAC1zaMBg8WUP+7UyFHnAro/AAAAPxEKAAAAAAAAAVMCAAB4AAAAtc2jAYPFlD/7SzM2kHa7PwAAAD8RCgAAAAAAAAFUAgAAeAAAAI8v119aUJM/V5vPI1ZuvD8AAAA/IQoAAAAAAAABVQIAAHgAAACPL9dfWlCTP7XqaxEcZr0/AAAAPyEKAAAAAAAAAVYCAAB4AAAAjy/XX1pQkz87JqGD8B++PwAAAD8wCgAAAAAAAAFXAgAAeAAAAI8v119aUJM/601vetObvj8AAAA/MAoAAAAAAAABWAIAAHgAAAB54PAOxpWSP2+JpOynVb8/AAAAP0AKAAAAAAAAAVkCAAB4AAAAeeDwDsaVkj974mwvvgfAPwAAAD9ACgAAAAAAAAFaAgAAeAAAAHng8A7GlZI/U/bTqq9FwD8AAAA/TwoAAAAAAAABWwIAAHgAAAB54PAOxpWSPyoKOyahg8A/AAAAP08KAAAAAAAAAVwCAAB4AAAAeeDwDsaVkj8WlO7jmaLAPwAAAD9fCgAAAAAAAAFdAgAAeAAAAHng8A7GlZI/AR6ioZLBwD8AAAA/bwoAAAAAAAABXgIAAHgAAAB54PAOxpWSP9kxCR2E/8A/AAAAP34KAAAAAAAAAV8CAAB4AAAAeeDwDsaVkj+wRXCYdT3BPwAAAD+OCgAAAAAAAAFgAgAAeAAAAHng8A7GlZI/h1nXE2d7wT8AAAA/jgoAAAAAAAABYQIAAHgAAACPL9dfWlCTP19tPo9YucE/AAAAP54KAAAAAAAAAWICAAB4AAAAjy/XX1pQkz8iC1nIQhbCPwAAAD+eCgAAAAAAAAFjAgAAeAAAAI8v119aUJM/5ahzAS1zwj8AAAA/rQoAAAAAAAABZAIAAHgAAAChfr2w7gqUP5TQQfgP78I/AAAAP60KAAAAAAAAAWUCAAB4AAAAoX69sO4KlD9Xblwx+kvDPwAAAD+9CgAAAAAAAAFmAgAAeAAAAKF+vbDuCpQ/Ggx3auSowz8AAAA/vQoAAAAAAAABZwIAAHgAAAChfr2w7gqUP/Ef3uXV5sM/AAAAP8wKAAAAAAAAAWgCAAB4AAAAoX69sO4KlD/JM0VhxyTEPwAAAD/MCgAAAAAAAAFpAgAAeAAAAKF+vbDuCpQ/tL34HsBDxD8AAAA/3AoAAAAAAAABagIAAHgAAAChfr2w7gqUP4zRX5qxgcQ/AAAAP+wKAAAAAAAAAWsCAAB4AAAAoX69sO4KlD94WxNYqqDEPwAAAD/sCgAAAAAAAAFsAgAAeAAAAKF+vbDuCpQ/Y+XGFaO/xD8AAAA/7AoAAAAAAAABbQIAAHgAAAChfr2w7gqUP09vetOb3sQ/AAAAP/sKAAAAAAAAAW4CAAB4AAAAoX69sO4KlD87+S2RlP3EPwAAAD/7CgAAAAAAAAFvAgAAeAAAAKF+vbDuCpQ/JoPhTo0cxT8AAAA/CwsAAAAAAAABcAIAAHgAAAChfr2w7gqUPxINlQyGO8U/AAAAPwsLAAAAAAAAAXECAAB4AAAAtc2jAYPFlD/+lkjKflrFPwAAAD8bCwAAAAAAAAFyAgAAeAAAALXNowGDxZQ/6SD8h3d5xT8AAAA/KgsAAAAAAAABcwIAAHgAAADLHIpSF4CVP8E0YwNpt8U/AAAAPyoLAAAAAAAAAXQCAAB4AAAAyxyKUheAlT+tvhbBYdbFPwAAAD89CwAAAAAAAAF1AgAAeAAAAMscilIXgJU/mEjKflr1xT8AAAA/PQsAAAAAAAABdgIAAHgAAADLHIpSF4CVP4TSfTxTFMY/AAAAP0wLAAAAAAAAAXcCAAB4AAAA3Wtwo6s6lj+E0n08UxTGPwAAAD9MCwAAAAAAAAF4AgAAeAAAAN1rcKOrOpY/cFwx+kszxj8AAAA/XAsAAAAAAAABeQIAAHgAAADda3CjqzqWP1rm5LdEUsY/AAAAP0QOAAAAAAAAAXoCAAB4AAAA3Wtwo6s6lj8dhP/wLq/GPwAAAD9EDgAAAAAAAAF7AgAAeAAAAN1rcKOrOpY/4CEaKhkMxz8AAAA/VA4AAAAAAAABfAIAAHgAAADxulb0P/WWP7g1gaUKSsc/AAAAP2MOAAAAAAAAAX0CAAB4AAAA8bpW9D/1lj+PSegg/IfHPwAAAD9jDgAAAAAAAAF+AgAAeAAAAPG6VvQ/9ZY/e9Ob3vSmxz8AAAA/Yw4AAAAAAAABfwIAAHgAAAAFCj1F1K+XP1LnAlrm5Mc/AAAAP3MOAAAAAAAAAYACAAB4AAAABQo9RdSvlz8q+2nV1yLIPwAAAD9zDgAAAAAAAAGBAgAAeAAAABlZI5Zoapg/Kvtp1dciyD8AAAA/gg4AAAAAAAABggIAAHgAAAAZWSOWaGqYPxWFHZPQQcg/AAAAP4IOAAAAAAAAAYMCAAB4AAAAGVkjlmhqmD8BD9FQyWDIPwAAAD+SDgAAAAAAAAGEAgAAeAAAABlZI5Zoapg/7ZiEDsJ/yD8AAAA/kg4AAAAAAAABhQIAAHgAAAAZWSOWaGqYP9giOMy6nsg/AAAAP6IOAAAAAAAAAYYCAAB4AAAAGVkjlmhqmD/ErOuJs73IPwAAAD/RDgAAAAAAAAGHAgAAeAAAAC2oCef8JJk/xKzribO9yD8AAAA/Lg8AAAAAAAABiAIAAHgAAABB9+83kd+ZP8Ss64mzvcg/AAAAPz4PAAAAAAAAAYkCAAB4AAAAU0bWiCWamj/ErOuJs73IPwAAAD8+DwAAAAAAAAGKAgAAeAAAAHvkoipOD5w/xKzribO9yD8AAAA/XA8AAAAAAAABiwIAAHgAAAC50VUdCz+eP8Ss64mzvcg/AAAAP1wPAAAAAAAAAYwCAAB4AAAAyyA8bp/5nj/ErOuJs73IPwAAAD9rDwAAAAAAAAGNAgAAeAAAAN9vIr8ztJ8/xKzribO9yD8AAAA/aw8AAAAAAAABjgIAAHgAAAAEh3cwrpSgP9giOMy6nsg/AAAAP3sPAAAAAAAAAY8CAAB4AAAAjq7qWPjxoD/YIjjMup7IPwAAAD97DwAAAAAAAAGQAgAAeAAAABbWXYFCT6E/2CI4zLqeyD8AAAA/ig8AAAAAAAABkQIAAHgAAACg/dCpjKyhP9giOMy6nsg/AAAAP5oPAAAAAAAAAZICAAB4AAAAoP3QqYysoT/tmIQOwn/IPwAAAD+qDwAAAAAAAAGTAgAAeAAAAMscilIXgJU/BqX7eKYo3D8AAAA/AAAAAAAAAAABlAIAAHgAAADda3CjqzqWPwal+3imKNw/AAAAPwAAAAAAAAAAAZUCAAB4AAAAGVkjlmhqmD8Gpft4pijcPwAAAD8PAAAAAAAAAAGWAgAAeAAAAHvkoipOD5w/BqX7eKYo3D8AAAA/DwAAAAAAAAABlwIAAHgAAACOrupY+PGgP/xp1dciONw/AAAAPx8AAAAAAAAAAZgCAAB4AAAAZhL3xJM5pD/8adXXIjjcPwAAAD8uAAAAAAAAAAGZAgAAeAAAAFTF6YHDO6g//GnV1yI43D8AAAA/LgAAAAAAAAABmgIAAHgAAAC2UGkWqeCrP/xp1dciONw/AAAAPy4AAAAAAAAAAZsCAAB4AAAApANc09jirz/8adXXIjjcPwAAAD8+AAAAAAAAAAGcAgAAeAAAAL4ztB86lbE//GnV1yI43D8AAAA/PgAAAAAAAAABnQIAAHgAAADm0YDBYgqzP/xp1dciONw/AAAAP04AAAAAAAAAAZ4CAAB4AAAASdwTT+ZQtD8Gpft4pijcPwAAAD9OAAAAAAAAAAGfAgAAeAAAADYOGgW09LU/EOAhGioZ3D8AAAA/XQAAAAAAAAABoAIAAHgAAAAP8Tlq7d22PxDgIRoqGdw/AAAAP20AAAAAAAAAAaECAAB4AAAArGeT48v1tz8aG0i7rQncPwAAAD9tAAAAAAAAAAGiAgAAeAAAAIVKs0gF37g/JVZuXDH62z8AAAA/bQAAAAAAAAABowIAAHgAAACZmZmZmZm5PyVWblwx+ts/AAAAP30AAAAAAAAAAaQCAAB4AAAANxDzEnixuj8ukZT9tOrbPwAAAD+MAAAAAAAAAAGlAgAAeAAAANSGTIxWybs/Ocy6njjb2z8AAAA/jAAAAAAAAAABpgIAAHgAAABx/aUFNeG8PznMup4429s/AAAAP5wAAAAAAAAAAacCAAB4AAAAI8Plz6ezvj9DB+E/vMvbPwAAAD+cAAAAAAAAAAGoAgAAeAAAADBYTGGyccA/QwfhP7zL2z8AAAA/nAAAAAAAAAABqQIAAHgAAADOzqXakInBP0MH4T+8y9s/AAAAP6sAAAAAAAAAAaoCAAB4AAAATg8c3sG4wj9DB+E/vMvbPwAAAD+7AAAAAAAAAAGrAgAAeAAAAHat6H/qLcQ/QwfhP7zL2z8AAAA/uwAAAAAAAAABrAIAAHgAAABFqQvACunFP0MH4T+8y9s/AAAAP8sAAAAAAAAAAa0CAAB4AAAAY2DbPBowyD9DB+E/vMvbPwAAAD/LAAAAAAAAAAGuAgAAeAAAALyDcaWESMo/LpGU/bTq2z8AAAA/2gAAAAAAAAABrwIAAHgAAADH61rR/9TLPyVWblwx+ts/AAAAP9oAAAAAAAAAAbACAAB4AAAA0FNE/XphzT8lVm5cMfrbPwAAAD/qAAAAAAAAAAGxAgAAeAAAAIwAgewGYs4/JVZuXDH62z8AAAA/+gAAAAAAAAABsgIAAHgAAAC8hUqzSAXPPxobSLutCdw/AAAAP/oAAAAAAAAAAbMCAAB4AAAADEH37zeRzz8aG0i7rQncPwAAAD/6AAAAAAAAAAG0AgAAeAAAAA/IbiDmJdA/GhtIu60J3D8AAAA/CQEAAAAAAAABtQIAAHgAAADykYuqOD3QPyVWblwx+ts/AAAAPwkBAAAAAAAAAbYCAAB4AAAA4/aZ7+FI0D8lVm5cMfrbPwAAAD8ZAQAAAAAAAAG3AgAAeAAAANRbqDSLVNA/JVZuXDH62z8AAAA/GQEAAAAAAAABuAIAAHgAAADGwLZ5NGDQPy6RlP206ts/AAAAPygBAAAAAAAAAbkCAAB4AAAAqIrTA4d30D85zLqeONvbPwAAAD84AQAAAAAAAAG6AgAAeAAAAHy5/tKCmtA/QwfhP7zL2z8AAAA/OAEAAAAAAAABuwIAAHgAAABCTTjnJ8nQP1d9LYLDrNs/AAAAPzgBAAAAAAAAAbwCAAB4AAAAB+Fx+8z30D9iuFMjR53bPwAAAD9IAQAAAAAAAAG9AgAAeAAAAJ+j1t5tSdE/YrhTI0ed2z8AAAA/SAEAAAAAAAABvgIAAHgAAAA4ZjvCDpvRP2vzecTKjds/AAAAP1cBAAAAAAAAAb8CAAB4AAAAwo2u6lj40T92LqBlTn7bPwAAAD9XAQAAAAAAAAHAAgAAeAAAAEu1IROjVdI/di6gZU5+2z8AAAA/ZwEAAAAAAAABwQIAAHgAAADkd4b2Q6fSP3YuoGVOfts/AAAAP2cBAAAAAAAAAcICAAB4AAAAi9XclDvt0j92LqBlTn7bPwAAAD93AQAAAAAAAAHDAgAAeAAAADMzMzMzM9M/di6gZU5+2z8AAAA/dwEAAAAAAAABxAIAAHgAAAD4xmxH2GHTP3YuoGVOfts/AAAAP4YBAAAAAAAAAcUCAAB4AAAAy/WXFtSE0z92LqBlTn7bPwAAAD+WAQAAAAAAAAHGAgAAeAAAAK6/tKAmnNM/di6gZU5+2z8AAAA/lgEAAAAAAAABxwIAAHgAAACfJMPlz6fTP3YuoGVOfts/AAAAP6UBAAAAAAAAAcgCAAB4AAAAkInRKnmz0z92LqBlTn7bPwAAAD/kAQAAAAAAAAHJAgAAeAAAAILu328iv9M/di6gZU5+2z8AAAA/5AEAAAAAAAABygIAAHgAAABGghmEx+3TP3YuoGVOfts/AAAAP/QBAAAAAAAAAcsCAAB4AAAACxZTmGwc1D92LqBlTn7bPwAAAD8DAgAAAAAAAAHMAgAAeAAAANCpjKwRS9Q/di6gZU5+2z8AAAA/AwIAAAAAAAABzQIAAHgAAABqbPGPspzUP3YuoGVOfts/AAAAPxMCAAAAAAAAAc4CAAB4AAAAEcpHLqri1D92LqBlTn7bPwAAAD8TAgAAAAAAAAHPAgAAeAAAAJvxulb0P9U/a/N5xMqN2z8AAAA/IgIAAAAAAAAB0AIAAHgAAAA0tB86lZHVP2K4UyNHnds/AAAAPyICAAAAAAAAAdECAAB4AAAAvtuSYt/u1T9iuFMjR53bPwAAAD8yAgAAAAAAAAHSAgAAeAAAAGU56QDXNNY/YrhTI0ed2z8AAAA/QgIAAAAAAAAB0wIAAHgAAAAMlz+fznrWP2K4UyNHnds/AAAAP0ICAAAAAAAAAdQCAAB4AAAA4MVqbsqd1j9iuFMjR53bPwAAAD9CAgAAAAAAAAHVAgAAeAAAALT0lT3GwNY/YrhTI0ed2z8AAAA/UQIAAAAAAAAB1gIAAHgAAAClWaSCb8zWP2K4UyNHnds/AAAAP1ECAAAAAAAAAdcCAAB4AAAAlr6yxxjY1j9iuFMjR53bPwAAAD9hAgAAAAAAAAHYAgAAeAAAAIcjwQzC49Y/YrhTI0ed2z8AAAA/cQIAAAAAAAAB2QIAAHgAAABq7d2WFPvWP2K4UyNHnds/AAAAP58CAAAAAAAAAdoCAAB4AAAAW1Ls270G1z9r83nEyo3bPwAAAD+vAgAAAAAAAAHbAgAAeAAAAC+BF6u5Kdc/a/N5xMqN2z8AAAA/rwIAAAAAAAAB3AIAAHgAAAARSzQ1DEHXP2vzecTKjds/AAAAP78CAAAAAAAAAd0CAAB4AAAA5XlfBAhk1z9r83nEyo3bPwAAAD+/AgAAAAAAAAHeAgAAeAAAANbebUmxb9c/a/N5xMqN2z8AAAA/zgIAAAAAAAAB3wIAAHgAAACqDZkYrZLXP2vzecTKjds/AAAAP84CAAAAAAAAAeACAAB4AAAAjNe1ov+p1z9r83nEyo3bPwAAAD/eAgAAAAAAAAHhAgAAeAAAAH08xOeotdc/a/N5xMqN2z8AAAA/3gIAAAAAAAAB4gIAAHgAAABvodIsUsHXP2vzecTKjds/AAAAP+4CAAAAAAAAAeMCAAB4AAAAYAbhcfvM1z9r83nEyo3bPwAAAD/uAgAAAAAAAAHkAgAAeAAAAFFr77ak2Nc/a/N5xMqN2z8AAAA/7gIAAAAAAAAB5QIAAHgAAAAGDBZTmGyMP8AlkrKfVs0/AAAAPwAAAAAAAAAAAeYCAAB4AAAABgwWU5hsjD+rr0VwmHXNPwAAAD9tAAAAAAAAAAHnAgAAeAAAAAYMFlOYbIw/lzn5LZGUzT8AAAA/fQAAAAAAAAAB6AIAAHgAAAAuquL0wOGNP4PDrOuJs80/AAAAP30AAAAAAAAAAekCAAB4AAAAVkivlulWjz9GYcckdBDOPwAAAD+MAAAAAAAAAAHqAgAAeAAAAFZIr5bpVo8/Met64mwvzj8AAAA/jAAAAAAAAAAB6wIAAHgAAABWSK+W6VaPPwn/4V1ebc4/AAAAP5wAAAAAAAAAAewCAAB4AAAAVkivlulWjz/gEknZT6vOPwAAAD+cAAAAAAAAAAHtAgAAeAAAAFZIr5bpVo8/pLBjEjoIzz8AAAA/rAAAAAAAAAAB7gIAAHgAAABWSK+W6VaPP3zEyo0rRs8/AAAAP6wAAAAAAAAAAe8CAAB4AAAAVkivlulWjz8+YuXGFaPPPwAAAD+7AAAAAAAAAAHwAgAAeAAAAD/zPRwJZpA/AQAAAAAA0D8AAAA/uwAAAAAAAAAB8QIAAHgAAAA/8z0cCWaQP+JOjRx1LtA/AAAAP8sAAAAAAAAAAfICAAB4AAAAP/M9HAlmkD/DnRo56lzQPwAAAD/LAAAAAAAAAAHzAgAAeAAAAD/zPRwJZpA/mrGBtNua0D8AAAA/2gAAAAAAAAAB9AIAAHgAAAA/8z0cCWaQP3LF6C/N2NA/AAAAP9oAAAAAAAAAAfUCAAB4AAAAP/M9HAlmkD9UFHZMQgfRPwAAAD/qAAAAAAAAAAH2AgAAeAAAAD/zPRwJZpA/NWMDabc10T8AAAA/6gAAAAAAAAAB9wIAAHgAAAA/8z0cCWaQP/gAHqKhktE/AAAAP/oAAAAAAAAAAfgCAAB4AAAAUkIkbZ0gkT/PFIUdk9DRPwAAAD/6AAAAAAAAAAH5AgAAeAAAAFJCJG2dIJE/pyjsmIQO0j8AAAA/CQEAAAAAAAAB+gIAAHgAAABlkQq+MduRP348UxR2TNI/AAAAPxkBAAAAAAAAAfsCAAB4AAAAZZEKvjHbkT9WULqPZ4rSPwAAAD8ZAQAAAAAAAAH8AgAAeAAAAGWRCr4x25E/OJ9HrNy40j8AAAA/KQEAAAAAAAAB/QIAAHgAAABlkQq+MduRPw+zrifO9tI/AAAAPykBAAAAAAAAAf4CAAB4AAAAZZEKvjHbkT/ci+8BPETTPwAAAD8pAQAAAAAAAAH/AgAAeAAAAGWRCr4x25E/vtp8HrFy0z8AAAA/OAEAAAAAAAABAAMAAHgAAABlkQq+MduRP58pCjsmodM/AAAAP0gBAAAAAAAAAQEDAAB4AAAAZZEKvjHbkT92PXG2F9/TPwAAAD9IAQAAAAAAAAECAwAAeAAAAGWRCr4x25E/V4z+0owN1D8AAAA/VwEAAAAAAAABAwMAAHgAAABlkQq+MduRPznbi+8BPNQ/AAAAP1cBAAAAAAAAAQQDAAB4AAAAZZEKvjHbkT8lZT+t+lrUPwAAAD9nAQAAAAAAAAEFAwAAeAAAAGWRCr4x25E/BrTMyW+J1D8AAAA/ZwEAAAAAAAABBgMAAHgAAABlkQq+MduRP/x4pijsmNQ/AAAAP3cBAAAAAAAAAQcDAAB4AAAAZZEKvjHbkT/oAlrm5LfUPwAAAD93AQAAAAAAAAEIAwAAeAAAAGWRCr4x25E/3cczRWHH1D8AAAA/hgEAAAAAAAABCQMAAHgAAABlkQq+MduRP8lR5wJa5tQ/AAAAP4YBAAAAAAAAAQoDAAB4AAAAZZEKvjHbkT+125rAUgXVPwAAAD+WAQAAAAAAAAELAwAAeAAAAGWRCr4x25E/oWVOfksk1T8AAAA/pgEAAAAAAAABDAMAAHgAAABlkQq+MduRP4zvATxEQ9U/AAAAP6YBAAAAAAAAAQ0DAAB4AAAAZZEKvjHbkT9uPo9YuXHVPwAAAD+1AQAAAAAAAAEOAwAAeAAAAGWRCr4x25E/ZANptzWB1T8AAAA/tQEAAAAAAAABDwMAAHgAAABSQiRtnSCRP0+NHHUuoNU/AAAAP8UBAAAAAAAAARADAAB4AAAAUkIkbZ0gkT87F9AyJ7/VPwAAAD/FAQAAAAAAAAERAwAAeAAAAFJCJG2dIJE/J6GD8B/e1T8AAAA/1AEAAAAAAAABEgMAAHgAAABSQiRtnSCRPxIrN64Y/dU/AAAAP9QBAAAAAAAAARMDAAB4AAAAUkIkbZ0gkT/+tOprERzWPwAAAD/kAQAAAAAAAAEUAwAAeAAAAFJCJG2dIJE/9HnEyo0r1j8AAAA/5AEAAAAAAAABFQMAAHgAAABSQiRtnSCRP+ADeIiGStY/AAAAP/QBAAAAAAAAARYDAAB4AAAAP/M9HAlmkD/MjStGf2nWPwAAAD/0AQAAAAAAAAEXAwAAeAAAAFZIr5bpVo8/wVIFpft41j8AAAA/AwIAAAAAAAABGAMAAHgAAABWSK+W6VaPP7gX3wN4iNY/AAAAPwMCAAAAAAAAARkDAAB4AAAAVkivlulWjz+joZLBcKfWPwAAAD8TAgAAAAAAAAEaAwAAeAAAAFZIr5bpVo8/jytGf2nG1j8AAAA/IwIAAAAAAAABGwMAAHgAAABWSK+W6VaPP4TwH97l1dY/AAAAPyMCAAAAAAAAARwDAAB4AAAALqri9MDhjT97tfk8YuXWPwAAAD8jAgAAAAAAAAEdAwAAeAAAAC6q4vTA4Y0/XASHWdcT1z8AAAA/MgIAAAAAAAABHgMAAHgAAAAuquL0wOGNP0eOOhfQMtc/AAAAP0ICAAAAAAAAAR8DAAB4AAAALqri9MDhjT8o3cczRWHXPwAAAD9CAgAAAAAAAAEgAwAAeAAAAC6q4vTA4Y0/CixVULqP1z8AAAA/UQIAAAAAAAABIQMAAHgAAAAGDBZTmGyMP/a1CA6zrtc/AAAAP1ECAAAAAAAAASIDAAB4AAAABgwWU5hsjD/XBJYqKN3XPwAAAD9RAgAAAAAAAAEjAwAAeAAAAAYMFlOYbIw/w45J6CD81z8AAAA/YQIAAAAAAAABJAMAAHgAAAAGDBZTmGyMP68Y/aUZG9g/AAAAP3ECAAAAAAAAASUDAAB4AAAA3m1JsW/3ij+l3dYElirYPwAAAD9xAgAAAAAAAAEmAwAAeAAAAN5tSbFv94o/hixkIQtZ2D8AAAA/gAIAAAAAAAABJwMAAHgAAADebUmxb/eKP3K2F98DeNg/AAAAP4ACAAAAAAAAASgDAAB4AAAA3m1JsW/3ij9oe/E9gIfYPwAAAD+QAgAAAAAAAAEpAwAAeAAAAN5tSbFv94o/XUDLnPyW2D8AAAA/kAIAAAAAAAABKgMAAHgAAADebUmxb/eKP1QFpft4ptg/AAAAP6ACAAAAAAAAASsDAAB4AAAA3m1JsW/3ij9Jyn5a9bXYPwAAAD+gAgAAAAAAAAEsAwAAeAAAAN5tSbFv94o/P49YuXHF2D8AAAA/rwIAAAAAAAABLQMAAHgAAADebUmxb/eKPysZDHdq5Ng/AAAAP68CAAAAAAAAAS4DAAB4AAAA3m1JsW/3ij8Xo780YwPZPwAAAD+/AgAAAAAAAAEvAwAAeAAAAN5tSbFv94o/DGiZk98S2T8AAAA/vwIAAAAAAAABMAMAAHgAAADebUmxb/eKPwItc/JbItk/AAAAP84CAAAAAAAAATEDAAB4AAAA3m1JsW/3ij/jewAP0VDZPwAAAD/OAgAAAAAAAAEyAwAAeAAAAN5tSbFv94o/zwW0zMlv2T8AAAA/3gIAAAAAAAABMwMAAHgAAADebUmxb/eKP8bKjStGf9k/AAAAP94CAAAAAAAAATQDAAB4AAAA3m1JsW/3ij+7j2eKwo7ZPwAAAD/uAgAAAAAAAAE1AwAAeAAAAN5tSbFv94o/sVRB6T6e2T8AAAA/7gIAAAAAAAABNgMAAHgAAADebUmxb/eKP6cZG0i7rdk/AAAAP/0CAAAAAAAAATcDAAB4AAAA3m1JsW/3ij+d3vSmN73ZPwAAAD/9AgAAAAAAAAE4AwAAeAAAAN5tSbFv94o/kqPOBbTM2T8AAAA/DQMAAAAAAAABOQMAAHgAAADebUmxb/eKP4loqGQw3Nk/AAAAPx0DAAAAAAAAAToDAAB4AAAABgwWU5hsjD9+LYLDrOvZPwAAAD8sAwAAAAAAAAE7AwAAeAAAAAYMFlOYbIw/dPJbIin72T8AAAA/PAMAAAAAAAABPAMAAHgAAAAGDBZTmGyMP2q3NYGlCto/AAAAP1sDAAAAAAAAAT0DAAB4AAAABgwWU5hsjD9gfA/gIRraPwAAAD9bAwAAAAAAAAE+AwAAeAAAAAYMFlOYbIw/VUHpPp4p2j8AAAA/agMAAAAAAAABPwMAAHgAAAAGDBZTmGyMP0wGw50aOdo/AAAAP3oDAAAAAAAAAUADAAB4AAAALqri9MDhjT9By5z8lkjaPwAAAD/YAwAAAAAAAAFBAwAAeAAAAC6q4vTA4Y0/NpB2WxNY2j8AAAA/5wMAAAAAAAABQgMAAHgAAAAuquL0wOGNPy1VULqPZ9o/AAAAP+cDAAAAAAAAAUMDAAB4AAAAVkivlulWjz8Y3wN4iIbaPwAAAD/3AwAAAAAAAAFEAwAAeAAAAFZIr5bpVo8/BGm3NYGl2j8AAAA/9wMAAAAAAAABRQMAAHgAAABWSK+W6VaPP/ktkZT9tNo/AAAAPwcEAAAAAAAAAUYDAAB4AAAAVkivlulWjz/w8mrzecTaPwAAAD8WBAAAAAAAAAFHAwAAeAAAAFZIr5bpVo8/3HwesXLj2j8AAAA/FgQAAAAAAAABSAMAAHgAAABWSK+W6VaPP9FB+A/v8to/AAAAPyYEAAAAAAAAAUkDAAB4AAAAP/M9HAlmkD/RQfgP7/LaPwAAAD+yBAAAAAAAAAFKAwAAeAAAAFJCJG2dIJE/0UH4D+/y2j8AAAA/IAUAAAAAAAABSwMAAHgAAAB54PAOxpWSP9FB+A/v8to/AAAAPy8FAAAAAAAAAUwDAAB4AAAAjy/XX1pQkz/cfB6xcuPaPwAAAD8vBQAAAAAAAAFNAwAAeAAAAKF+vbDuCpQ/5bdEUvbT2j8AAAA/PwUAAAAAAAABTgMAAHgAAADLHIpSF4CVP/ktkZT9tNo/AAAAPz8FAAAAAAAAAU8DAAB4AAAA3Wtwo6s6lj8Y3wN4iIbaPwAAAD9PBQAAAAAAAAFQAwAAeAAAAPG6VvQ/9ZY/LVVQuo9n2j8AAAA/TwUAAAAAAAABUQMAAHgAAAAtqAnn/CSZP0wGw50aOdo/AAAAP14FAAAAAAAAAVIDAAB4AAAALagJ5/wkmT9gfA/gIRraPwAAAD9eBQAAAAAAAAFTAwAAeAAAAEH37zeR35k/dPJbIin72T8AAAA/ewUAAAAAAAABVAMAAHgAAABTRtaIJZqaP5KjzgW0zNk/AAAAP3sFAAAAAAAAAVUDAAB4AAAAZ5W82blUmz+nGRtIu63ZPwAAAD+LBQAAAAAAAAFWAwAAeAAAAGeVvNm5VJs/xsqNK0Z/2T8AAAA/iwUAAAAAAAABVwMAAHgAAAB75KIqTg+cP+N7AA/RUNk/AAAAP5oFAAAAAAAAAVgDAAB4AAAApYJvzHaEnT/48UxR2DHZPwAAAD+aBQAAAAAAAAFZAwAAeAAAAMsgPG6f+Z4/KxkMd2rk2D8AAAA/qgUAAAAAAAABWgMAAHgAAADfbyK/M7SfPzVUMhju1Ng/AAAAP7kFAAAAAAAAAVsDAAB4AAAA328ivzO0nz9UBaX7eKbYPwAAAD+5BQAAAAAAAAFcAwAAeAAAAHpfBAhkN6A/aHvxPYCH2D8AAAA/yQUAAAAAAAABXQMAAHgAAAAEh3cwrpSgP3zxPYCHaNg/AAAAP8kFAAAAAAAAAV4DAAB4AAAABId3MK6UoD+GLGQhC1nYPwAAAD/ZBQAAAAAAAAFfAwAAeAAAAASHdzCulKA/kWeKwo5J2D8AAAA/2QUAAAAAAAABYAMAAHgAAACOrupY+PGgP68Y/aUZG9g/AAAAP+gFAAAAAAAAAWEDAAB4AAAAFtZdgUJPoT+5UyNHnQvYPwAAAD/oBQAAAAAAAAFiAwAAeAAAAKD90KmMrKE/1wSWKijd1z8AAAA/+AUAAAAAAAABYwMAAHgAAACg/dCpjKyhP/a1CA6zrtc/AAAAP/gFAAAAAAAAAWQDAAB4AAAAoP3QqYysoT8foqGSwXDXPwAAAD8IBgAAAAAAAAFlAwAAeAAAAKD90KmMrKE/R446F9Ay1z8AAAA/CAYAAAAAAAABZgMAAHgAAAAqJUTS1gmiP4TwH97l1dY/AAAAPxcGAAAAAAAAAWcDAAB4AAAAtky3+iBnoj+t3Lhi9JfWPwAAAD8nBgAAAAAAAAFoAwAAeAAAALZMt/ogZ6I/1chR5wJa1j8AAAA/JwYAAAAAAAABaQMAAHgAAAC2TLf6IGeiP/606msRHNY/AAAAPycGAAAAAAAAAWoDAAB4AAAAtky3+iBnoj8dZl1PnO3VPwAAAD82BgAAAAAAAAFrAwAAeAAAALZMt/ogZ6I/RlL206qv1T8AAAA/NgYAAAAAAAABbAMAAHgAAAC2TLf6IGeiP2QDabc1gdU/AAAAP0YGAAAAAAAAAW0DAAB4AAAAtky3+iBnoj+DtNuawFLVPwAAAD9GBgAAAAAAAAFuAwAAeAAAALZMt/ogZ6I/lyoo3ccz1T8AAAA/VgYAAAAAAAABbwMAAHgAAAC2TLf6IGeiP6FlTn5LJNU/AAAAP1YGAAAAAAAAAXADAAB4AAAAtky3+iBnoj+roHQfzxTVPwAAAD9lBgAAAAAAAAFxAwAAeAAAALZMt/ogZ6I/tduawFIF1T8AAAA/dQYAAAAAAAABcgMAAHgAAAC2TLf6IGeiP8lR5wJa5tQ/AAAAP5QGAAAAAAAAAXMDAAB4AAAAKiVE0tYJoj/dxzNFYcfUPwAAAD+kBgAAAAAAAAF0AwAAeAAAAColRNLWCaI/8j2Ah2io1D8AAAA/pAYAAAAAAAABdQMAAHgAAAAqJUTS1gmiPxoqGQx3atQ/AAAAP7MGAAAAAAAAAXYDAAB4AAAAoP3QqYysoT9DFrKQhSzUPwAAAD/DBgAAAAAAAAF3AwAAeAAAAKD90KmMrKE/bAJLFZTu0z8AAAA/wwYAAAAAAAABeAMAAHgAAAAW1l2BQk+hP58pCjsmodM/AAAAP9MGAAAAAAAAAXkDAAB4AAAAFtZdgUJPoT/HFaO/NGPTPwAAAD/TBgAAAAAAAAF6AwAAeAAAABbWXYFCT6E/8AE8REMl0z8AAAA/4gYAAAAAAAABewMAAHgAAAAW1l2BQk+hPw+zrifO9tI/AAAAP+IGAAAAAAAAAXwDAAB4AAAAFtZdgUJPoT8tZCELWcjSPwAAAD/yBgAAAAAAAAF9AwAAeAAAABbWXYFCT6E/TBWU7uOZ0j8AAAA/8gYAAAAAAAABfgMAAHgAAAAW1l2BQk+hP2CL4DDretI/AAAAPwIHAAAAAAAAAX8DAAB4AAAAFtZdgUJPoT9qxgbSbmvSPwAAAD8CBwAAAAAAAAGAAwAAeAAAABbWXYFCT6E/fjxTFHZM0j8AAAA/EQcAAAAAAAABgQMAAHgAAAAW1l2BQk+hP5Kyn1Z9LdI/AAAAPxEHAAAAAAAAAYIDAAB4AAAAFtZdgUJPoT+xYxI6CP/RPwAAAD8hBwAAAAAAAAGDAwAAeAAAABbWXYFCT6E/xtlefA/g0T8AAAA/IQcAAAAAAAABhAMAAHgAAAAW1l2BQk+hP+SK0V+asdE/AAAAPzAHAAAAAAAAAYUDAAB4AAAAFtZdgUJPoT8DPERDJYPRPwAAAD8wBwAAAAAAAAGGAwAAeAAAABbWXYFCT6E/Ie22JrBU0T8AAAA/QAcAAAAAAAABhwMAAHgAAAAW1l2BQk+hPzVjA2m3NdE/AAAAP1AHAAAAAAAAAYgDAAB4AAAAFtZdgUJPoT9UFHZMQgfRPwAAAD9QBwAAAAAAAAGJAwAAeAAAABbWXYFCT6E/aIrCjkno0D8AAAA/UAcAAAAAAAABigMAAHgAAAAW1l2BQk+hP3LF6C/N2NA/AAAAP18HAAAAAAAAAYsDAAB4AAAAFtZdgUJPoT+RdlsTWKrQPwAAAD9vBwAAAAAAAAGMAwAAeAAAABbWXYFCT6E/mrGBtNua0D8AAAA/bwcAAAAAAAABjQMAAHgAAAAW1l2BQk+hP68nzvbie9A/AAAAP28HAAAAAAAAAY4DAAB4AAAAFtZdgUJPoT/DnRo56lzQPwAAAD9/BwAAAAAAAAGPAwAAeAAAABbWXYFCT6E/zthA2m1N0D8AAAA/fwcAAAAAAAABkAMAAHgAAAAW1l2BQk+hP9cTZ3vxPdA/AAAAP44HAAAAAAAAAZEDAAB4AAAAFtZdgUJPoT/iTo0cdS7QPwAAAD+OBwAAAAAAAAGSAwAAeAAAABbWXYFCT6E/7Imzvfge0D8AAAA/ngcAAAAAAAABkwMAAHgAAAAW1l2BQk+hP/fE2V58D9A/AAAAP54HAAAAAAAAAZQDAAB4AAAAFtZdgUJPoT8BAAAAAADQPwAAAD+tBwAAAAAAAAGVAwAAeAAAABbWXYFCT6E/FnZMQgfhzz8AAAA/vQcAAAAAAAABlgMAAHgAAAAW1l2BQk+hPyrsmIQOws8/AAAAP80HAAAAAAAAAZcDAAB4AAAAFtZdgUJPoT8+YuXGFaPPPwAAAD/NBwAAAAAAAAGYAwAAeAAAABbWXYFCT6E/UtgxCR2Ezz8AAAA/zQcAAAAAAAABmQMAAHgAAAAW1l2BQk+hP2ZOfkskZc8/AAAAP9wHAAAAAAAAAZoDAAB4AAAAFtZdgUJPoT+QOhfQMifPPwAAAD/sBwAAAAAAAAGbAwAAeAAAABbWXYFCT6E/pLBjEjoIzz8AAAA//AcAAAAAAAABnAMAAHgAAAAW1l2BQk+hP7gmsFRB6c4/AAAAPwsIAAAAAAAAAZ0DAAB4AAAAFtZdgUJPoT/MnPyWSMrOPwAAAD8LCAAAAAAAAAGeAwAAeAAAABbWXYFCT6E/4BJJ2U+rzj8AAAA/GwgAAAAAAAABnwMAAHgAAACOrupY+PGgP/WIlRtXjM4/AAAAPyoIAAAAAAAAAaADAAB4AAAABId3MK6UoD8ddS6gZU7OPwAAAD8qCAAAAAAAAAGhAwAAeAAAAHpfBAhkN6A/Met64mwvzj8AAAA/OggAAAAAAAABogMAAHgAAADLIDxun/meP0ZhxyR0EM4/AAAAPzoIAAAAAAAAAaMDAAB4AAAAyyA8bp/5nj9uTWCpgtLNPwAAAD9KCAAAAAAAAAGkAwAAeAAAAJEziXviyZw/lzn5LZGUzT8AAAA/SggAAAAAAAABpQMAAHgAAAB75KIqTg+cP6uvRXCYdc0/AAAAP1kIAAAAAAAAAaYDAAB4AAAAZ5W82blUmz/Um970pjfNPwAAAD9ZCAAAAAAAAAGnAwAAeAAAAEH37zeR35k/6BErN64YzT8AAAA/aQgAAAAAAAABqAMAAHgAAAAZWSOWaGqYP/6Hd3m1+cw/AAAAP3kIAAAAAAAAAakDAAB4AAAABQo9RdSvlz8S/sO7vNrMPwAAAD+ICAAAAAAAAAGqAwAAeAAAAN1rcKOrOpY/JnQQ/sO7zD8AAAA/iAgAAAAAAAABqwMAAHgAAAC1zaMBg8WUP09gqYLSfcw/AAAAP5gIAAAAAAAAAawDAAB4AAAAjy/XX1pQkz9j1vXE2V7MPwAAAD+YCAAAAAAAAAGtAwAAeAAAAFJCJG2dIJE/Y9b1xNlezD8AAAA/pwgAAAAAAAABrgMAAHgAAAAuquL0wOGNP3dMQgfhP8w/AAAAP6cIAAAAAAAAAa8DAAB4AAAAts98D0eCiT+Mwo5J6CDMPwAAAD+3CAAAAAAAAAGwAwAAeAAAAGiT48v1l4Y/oDjbi+8BzD8AAAA/twgAAAAAAAABsQMAAHgAAAAYV0qIpK2DP6A424vvAcw/AAAAP8cIAAAAAAAAAbIDAAB4AAAAyBqxRFPDgD+gONuL7wHMPwAAAD/HCAAAAAAAAAGzAwAAeAAAAET5yEVVnH4/oDjbi+8BzD8AAAA/1ggAAAAAAAABtAMAAHgAAACggJa+ssd4P6A424vvAcw/AAAAP9YIAAAAAAAAAbUDAAB4AAAAVET9emHddT+gONuL7wHMPwAAAD/2CAAAAAAAAAG2AwAAeAAAAAQIZDcQ83I/oDjbi+8BzD8AAAA/9ggAAAAAAAABtwMAAHgAAAC0y8rzvghwP4zCjknoIMw/AAAAPwUJAAAAAAAAAbgDAAB4AAAAyB5jYNs8aj+Mwo5J6CDMPwAAAD8VCQAAAAAAAAG5AwAAeAAAAMgeY2DbPGo/d0xCB+E/zD8AAAA/NAoAAAAAAAABugMAAHgAAAAY2DaPBgymP9f1xNlefN8/AAAAPwAAAAAAAAAAAbsDAAB4AAAAov+pt1Bppj/X9cTZXnzfPwAAAD8AAAAAAAAAAAG8AwAAeAAAACwnHeCaxqY/1/XE2V583z8AAAA/LgAAAAAAAAABvQMAAHgAAADKnXZZed6nP9f1xNlefN8/AAAAPz4AAAAAAAAAAb4DAAB4AAAAZhTQ0lf2qD/X9cTZXnzfPwAAAD8+AAAAAAAAAAG/AwAAeAAAABjaD53KyKo/1/XE2V583z8AAAA/TgAAAAAAAAABwAMAAHgAAADe7jW40VWtP826njjbi98/AAAAP04AAAAAAAAAAcEDAAB4AAAAl5XnfREgsD/Nup4424vfPwAAAD9dAAAAAAAAAAHCAwAAeAAAAElbJ0iE8rE/w394l1eb3z8AAAA/XQAAAAAAAAABwwMAAHgAAAD6IGcS98SzP8N/eJdXm98/AAAAP20AAAAAAAAAAcQDAAB4AAAAIb8ztB86tT/Df3iXV5vfPwAAAD9tAAAAAAAAAAHFAwAAeAAAAIXJxkGjgLY/w394l1eb3z8AAAA/fQAAAAAAAAABxgMAAHgAAAAiQCC7gZi3P8N/eJdXm98/AAAAP30AAAAAAAAAAccDAAB4AAAANo8GDBZTuD/Df3iXV5vfPwAAAD+MAAAAAAAAAAHIAwAAeAAAAMC2eTRgsLg/zbqeONuL3z8AAAA/jAAAAAAAAAAByQMAAHgAAABK3uxcqg25P9f1xNlefN8/AAAAP5wAAAAAAAAAAcoDAAB4AAAA0wVghfRquT/hMOt64mzfPwAAAD+cAAAAAAAAAAHLAwAAeAAAAJmZmZmZmbk/4TDreuJs3z8AAAA/qwAAAAAAAAABzAMAAHgAAACZmZmZmZm5P+trERxmXd8/AAAAP6sAAAAAAAAAAc0DAAB4AAAAI8EMwuP2uT/raxEcZl3fPwAAAD+7AAAAAAAAAAHOAwAAeAAAAOhURtaIJbo/62sRHGZd3z8AAAA/2gAAAAAAAAABzwMAAHgAAACt6H/qLVS6P+trERxmXd8/AAAAP+oAAAAAAAAAAdADAAB4AAAAcny5/tKCuj/1pje96U3fPwAAAD/qAAAAAAAAAAHRAwAAeAAAADcQ8xJ4sbo/9aY3velN3z8AAAA/+gAAAAAAAAAB0gMAAHgAAAA3EPMSeLG6PwDiXV5tPt8/AAAAPxcBAAAAAAAAAdMDAAB4AAAAin271+BGxz+lzgW0zMnfPwAAAD8AAAAAAAAAAAHUAwAAeAAAAE8R9euFdcc/pc4FtMzJ3z8AAAA/PwAAAAAAAAAB1QMAAHgAAAC8AoWeIurHP49YuXHF6N8/AAAAPz8AAAAAAAAAAdYDAAB4AAAA0FFr77akyD+4UyNHnQvgPwAAAD9JAAAAAAAAAAHXAwAAeAAAAMZqbsqddsk/rhj9pRkb4D8AAAA/SQAAAAAAAAAB2AMAAHgAAADZuVQbMjHKPyn7adXXIuA/AAAAP1kAAAAAAAAAAdkDAAB4AAAAlGaRCr4xyz+k3dYElirgPwAAAD9ZAAAAAAAAAAHaAwAAeAAAAIt/lOWkA8w/H8BDNFQy4D8AAAA/aQAAAAAAAAAB2wMAAHgAAABHLNHUMATNPx/AQzRUMuA/AAAAP2kAAAAAAAAAAdwDAAB4AAAAPUXUrxfWzT8fwEM0VDLgPwAAAD94AAAAAAAAAAHdAwAAeAAAABYo9BRRv84/H8BDNFQy4D8AAAA/eAAAAAAAAAAB3gMAAHgAAABk46BRQEvPPx/AQzRUMuA/AAAAP4gAAAAAAAAAAd8DAAB4AAAAlmhqGILuzz8fwEM0VDLgPwAAAD+YAAAAAAAAAAHgAwAAeAAAAB5jYNs8GtA/H8BDNFQy4D8AAAA/mAAAAAAAAAAB4QMAAHgAAADj9pnv4UjQPx/AQzRUMuA/AAAAP5gAAAAAAAAAAeIDAAB4AAAAtyXFvt1r0D8fwEM0VDLgPwAAAD+nAAAAAAAAAAHjAwAAeAAAAJnv4Ugwg9A/H8BDNFQy4D8AAAA/pwAAAAAAAAAB5AMAAHgAAABuHg0YLKbQPx/AQzRUMuA/AAAAP7cAAAAAAAAAAeUDAAB4AAAAUOgpon690D8fwEM0VDLgPwAAAD+3AAAAAAAAAAHmAwAAeAAAAEJNOOcnydA/H8BDNFQy4D8AAAA/xgAAAAAAAAAB5wMAAHgAAAAVfGO2I+zQPx/AQzRUMuA/AAAAP8YAAAAAAAAAAegDAAB4AAAA+EWAQHYD0T8fwEM0VDLgPwAAAD/WAAAAAAAAAAHpAwAAeAAAAMx0qw9yJtE/H8BDNFQy4D8AAAA/1gAAAAAAAAAB6gMAAHgAAACfo9bebUnRPx/AQzRUMuA/AAAAP+YAAAAAAAAAAesDAAB4AAAAgm3zaMBg0T8fwEM0VDLgPwAAAD/mAAAAAAAAAAHsAwAAeAAAAGQ3EPMSeNE/H8BDNFQy4D8AAAA/9QAAAAAAAAAB7QMAAHgAAABHAS19ZY/RPx/AQzRUMuA/AAAAP/UAAAAAAAAAAe4DAAB4AAAAOGY7wg6b0T8fwEM0VDLgPwAAAD8FAQAAAAAAAAHvAwAAeAAAAKOrOhZ+POQ/uFMjR50L4D8AAAA/AAAAAAAAAAAB8AMAAHgAAAANQ9D9+03kPzM2kHZbE+A/AAAAP10AAAAAAAAAAfEDAAB4AAAAWaSCb8x25D8zNpB2WxPgPwAAAD9dAAAAAAAAAAHyAwAAeAAAAB44vINxpeQ/Kftp1dci4D8AAAA/bQAAAAAAAAAB8wMAAHgAAABNY4t/lOXkPyn7adXXIuA/AAAAP20AAAAAAAAAAfQDAAB4AAAAA1zT2OIf5T8p+2nV1yLgPwAAAD99AAAAAAAAAAH1AwAAeAAAALlUGzIxWuU/Kftp1dci4D8AAAA/fQAAAAAAAAAB9gMAAHgAAADpf+otVJrlPz1xthffA+A/AAAAP4wAAAAAAAAAAfcDAAB4AAAAJkar5M3O5T+PWLlxxejfPwAAAD+MAAAAAAAAAAH4AwAAeAAAAGQMbJtHA+Y/uURS9tOq3z8AAAA/nAAAAAAAAAAB+QMAAHgAAAA3O5dqQybmP9f1xNlefN8/AAAAP5wAAAAAAAAAAfoDAAB4AAAAC2rCOT9J5j/1pje96U3fPwAAAD+rAAAAAAAAAAH7AwAAeAAAAO4z38ORYOY/Ch2E//Au3z8AAAA/qwAAAAAAAAAB/AMAAHgAAABXy3SrD3LmPxRYqqB0H98/AAAAP7sAAAAAAAAAAf0DAAB4AAAAwWIKk42D5j8fk9BB+A/fPwAAAD/LAAAAAAAAAAH+AwAAeAAAAMFiCpONg+Y/KM724nsA3z8AAAA/6gAAAAAAAAAB/wMAAHgAAADQ/ftN5HfmPyjO9uJ7AN8/AAAAPzgBAAAAAAAAAQAEAAB4AAAA35jtCDts5j8fk9BB+A/fPwAAAD9IAQAAAAAAAAEBBAAAeAAAAO4z38ORYOY/H5PQQfgP3z8AAAA/SAEAAAAAAAABAgQAAHgAAAD8ztB+6FTmPx+T0EH4D98/AAAAP1cBAAAAAAAAAQMEAAB4AAAAg5xJ3BNP5j8fk9BB+A/fPwAAAD9XAQAAAAAAAAEEBAAAeAAAAN+Y7Qg7bOY/j1i5ccXo3z8AAAA/AAAAAAAAAAABBQQAAHgAAABXy3SrD3LmP49YuXHF6N8/AAAAPxAAAAAAAAAAAQYEAAB4AAAAV8t0qw9y5j+HHZPQQfjfPwAAAD8gAAAAAAAAAAEHBAAAeAAAAND9+03kd+Y/hx2T0EH43z8AAAA/TwAAAAAAAAABCAQAAHgAAAA5lZE1YonmP4cdk9BB+N8/AAAAP14AAAAAAAAAAQkEAAB4AAAAHF+uv7Sg5j+HHZPQQfjfPwAAAD9uAAAAAAAAAAEKBAAAeAAAAOHy59NZz+Y/PXG2F98D4D8AAAA/bgAAAAAAAAABCwQAAHgAAAAfuaiK0wPnPzM2kHZbE+A/AAAAP30AAAAAAAAAAQwEAAB4AAAAXX9pQU045z8zNpB2WxPgPwAAAD99AAAAAAAAAAENBAAAeAAAAATdv99Efuc/pN3WBJYq4D8AAAA/jQAAAAAAAAABDgQAAHgAAABBo4CWvrLnP6Td1gSWKuA/AAAAP40AAAAAAAAAAQ8EAAB4AAAAcM5PkuHy5z8fwEM0VDLgPwAAAD+dAAAAAAAAAAEQBAAAeAAAACfHl+svLeg/H8BDNFQy4D8AAAA/nQAAAAAAAAABEQQAAHgAAABkjViiqWHoPx/AQzRUMuA/AAAAP6wAAAAAAAAAARIEAAB4AAAAolMZWSOW6D8fwEM0VDLgPwAAAD+sAAAAAAAAAAETBAAAeAAAAFhMYbJx0Og/H8BDNFQy4D8AAAA/vAAAAAAAAAABFAQAAHgAAAAre4yBbfPoPx/AQzRUMuA/AAAAP7wAAAAAAAAAARUEAAB4AAAA/6m3UGkW6T8p+2nV1yLgPwAAAD/MAAAAAAAAAAEWBAAAeAAAAFumW32QM+k/rhj9pRkb4D8AAAA/2wAAAAAAAAABFwQAAHgAAADEPfFkDkXpPzM2kHZbE+A/AAAAP9sAAAAAAAAAARgEAAB4AAAAPXB4B+NK6T+4UyNHnQvgPwAAAD/bAAAAAAAAAAEZBAAAeAAAAD1weAfjSuk/PXG2F98D4D8AAAA/9gAAAAAAAAABGgQAAHgAAADEPfFkDkXpPz1xthffA+A/AAAAP1QBAAAAAAAAARsEAAB4AAAAZhL3xJM5pD99LYLDrOvhPwAAAD8AAAAAAAAAAAEcBAAAeAAAABjYNo8GDKY/AksVlO7j4T8AAAA/fQAAAAAAAAABHQQAAHgAAABmFNDSV/aoPwJLFZTu4+E/AAAAP4wAAAAAAAAAAR4EAAB4AAAAzJ9PZz2brD8CSxWU7uPhPwAAAD+MAAAAAAAAAAEfBAAAeAAAAKrkzc6l2rA/AksVlO7j4T8AAAA/nAAAAAAAAAABIAQAAHgAAACrZbrVBzmzP30tgsOs6+E/AAAAP5wAAAAAAAAAASEEAAB4AAAA+6FTGVkjtj99LYLDrOvhPwAAAD+cAAAAAAAAAAEiBAAAeAAAAPsiQCC7gbg/fS2Cw6zr4T8AAAA/rAAAAAAAAAABIwQAAHgAAAD8oywnHeC6P30tgsOs6+E/AAAAP6wAAAAAAAAAASQEAAB4AAAAh0yMVsmbvT99LYLDrOvhPwAAAD+7AAAAAAAAAAElBAAAeAAAAMM5P0mGy78/fS2Cw6zr4T8AAAA/ywAAAAAAAAABJgQAAHgAAACdSdwTT+bAPwJLFZTu4+E/AAAAP8sAAAAAAAAAAScEAAB4AAAAk2Lf7jW4wT8CSxWU7uPhPwAAAD/aAAAAAAAAAAEoBAAAeAAAAIl74skcisI/iGioZDDc4T8AAAA/2gAAAAAAAAABKQQAAHgAAABhXgIvVnPDPw2GOzVy1OE/AAAAP+oAAAAAAAAAASoEAAB4AAAAHgs/HuJzxD8Nhjs1ctThPwAAAD/qAAAAAAAAAAErBAAAeAAAAPbtXoMbXcU/kaPOBbTM4T8AAAA/+gAAAAAAAAABLAQAAHgAAACUZLj8+XTGPxfBYdb1xOE/AAAAP/oAAAAAAAAAAS0EAAB4AAAAMtsRdtiMxz8XwWHW9cThPwAAAD8JAQAAAAAAAAEuBAAAeAAAAHevwY2u6sg/F8Fh1vXE4T8AAAA/CQEAAAAAAAABLwQAAHgAAACeTY4v11/KPxfBYdb1xOE/AAAAPxkBAAAAAAAAATAEAAB4AAAAi3+U5aQDzD+IaKhkMNzhPwAAAD8ZAQAAAAAAAAExBAAAeAAAANBTRP16Yc0/AksVlO7j4T8AAAA/KQEAAAAAAAABMgQAAHgAAAAyXteK/qfOPwJLFZTu4+E/AAAAPykBAAAAAAAAATMEAAB4AAAAPJlDUeoC0D99LYLDrOvhPwAAAD84AQAAAAAAAAE0BAAAeAAAAItU8I3ZjtA/+Q/v8mrz4T8AAAA/OAEAAAAAAAABNQQAAHgAAADaD53KyBrRP3PyWyIp++E/AAAAP0gBAAAAAAAAATYEAAB4AAAAVZweOLyD0T9z8lsiKfvhPwAAAD9IAQAAAAAAAAE3BAAAeAAAAMKNrupY+NE/c/JbIin74T8AAAA/VwEAAAAAAAABOAQAAHgAAABp6wSJUD7SP3PyWyIp++E/AAAAP2cBAAAAAAAAATkEAAB4AAAAEElbJ0iE0j9z8lsiKfvhPwAAAD93AQAAAAAAAAE6BAAAeAAAANXclDvtstI/c/JbIin74T8AAAA/dwEAAAAAAAABOwQAAHgAAACpC8AK6dXSP3PyWyIp++E/AAAAP4cBAAAAAAAAATwEAAB4AAAAmnDOT5Lh0j9z8lsiKfvhPwAAAD+HAQAAAAAAAAE9BAAAeAAAAH0669nk+NI/c/JbIin74T8AAAA/lgEAAAAAAAABPgQAAHgAAABfBAhkNxDTP3PyWyIp++E/AAAAP5YBAAAAAAAAAT8EAAB4AAAAUGkWqeAb0z/5D+/yavPhPwAAAD+mAQAAAAAAAAFABAAAeAAAADMzMzMzM9M/+Q/v8mrz4T8AAAA/pgEAAAAAAAABQQQAAHgAAAAkmEF43D7TP/kP7/Jq8+E/AAAAP7YBAAAAAAAAAUIEAAB4AAAAFf1PvYVK0z/5D+/yavPhPwAAAD+2AQAAAAAAAAFDBAAAeAAAAAZiXgIvVtM/fS2Cw6zr4T8AAAA/xQEAAAAAAAABRAQAAHgAAAD4xmxH2GHTP30tgsOs6+E/AAAAP8UBAAAAAAAAAUUEAAB4AAAA6St7jIFt0z99LYLDrOvhPwAAAD/VAQAAAAAAAAFGBAAAeAAAANqQidEqedM/fS2Cw6zr4T8AAAA/EwIAAAAAAAABRwQAAHgAAADpK3uMgW3TPwJLFZTu4+E/AAAAP8wLAAAAAAAAAUgEAAB4AAAAXazmptxptz/n84iVG1fkPwAAAD8AAAAAAAAAAAFJBAAAeAAAACJAILuBmLc/5/OIlRtX5D8AAAA/HwAAAAAAAAABSgQAAHgAAADn01nPJse3P+fziJUbV+Q/AAAAPx8AAAAAAAAAAUsEAAB4AAAA59NZzybHtz9sERxmXU/kPwAAAD8fAAAAAAAAAAFMBAAAeAAAAKxnk+PL9bc/bBEcZl1P5D8AAAA/LwAAAAAAAAABTQQAAHgAAAA2jwYMFlO4P/EurzafR+Q/AAAAPz8AAAAAAAAAAU4EAAB4AAAA+yJAILuBuD92TEIH4T/kPwAAAD9OAAAAAAAAAAFPBAAAeAAAAMC2eTRgsLg/dkxCB+E/5D8AAAA/XgAAAAAAAAABUAQAAHgAAACFSrNIBd+4P3ZMQgfhP+Q/AAAAP30AAAAAAAAAAVEEAAB4AAAASt7sXKoNuT/7adXXIjjkPwAAAD99AAAAAAAAAAFSBAAAeAAAAJmZmZmZmbk/+2nV1yI45D8AAAA/jQAAAAAAAAABUwQAAHgAAADoVEbWiCW6P/tp1dciOOQ/AAAAP40AAAAAAAAAAVQEAAB4AAAANxDzEnixuj/7adXXIjjkPwAAAD+cAAAAAAAAAAFVBAAAeAAAAEpf2WMMbLs/gYdoqGQw5D8AAAA/nAAAAAAAAAABVgQAAHgAAAAjQvnIRVW8P4GHaKhkMOQ/AAAAP6MAAAAAAAAAAVcEAAB4AAAAwbhSQiRtvT+Bh2ioZDDkPwAAAD+jAAAAAAAAAAFYBAAAeAAAAF0vrLsChb4/gYdoqGQw5D8AAAA/swAAAAAAAAABWQQAAHgAAAD9pQU14Zy/P4GHaKhkMOQ/AAAAP7MAAAAAAAAAAVoEAAB4AAAATo4v119awD+Bh2ioZDDkPwAAAD/CAAAAAAAAAAFbBAAAeAAAAJ1J3BNP5sA/gYdoqGQw5D8AAAA/wgAAAAAAAAABXAQAAHgAAADOzqXakInBP4GHaKhkMOQ/AAAAP9IAAAAAAAAAAV0EAAB4AAAAWPYYA9vmwT+Bh2ioZDDkPwAAAD/SAAAAAAAAAAFeBAAAeAAAAOIdjCslRMI/gYdoqGQw5D8AAAA/4gAAAAAAAAABXwQAAHgAAABrRf9Tb6HCP4GHaKhkMOQ/AAAAP+IAAAAAAAAAAWAEAAB4AAAA9WxyfLn+wj+Bh2ioZDDkPwAAAD/xAAAAAAAAAAFhBAAAeAAAALoArJBeLcM/gYdoqGQw5D8AAAA/8QAAAAAAAAABYgQAAHgAAABhXgIvVnPDP4GHaKhkMOQ/AAAAPwEBAAAAAAAAAWMEAAB4AAAACrxYzU25wz+Bh2ioZDDkPwAAAD8BAQAAAAAAAAFkBAAAeAAAAJTjy/WXFsQ/gYdoqGQw5D8AAAA/EAEAAAAAAAABZQQAAHgAAAAeCz8e4nPEP4GHaKhkMOQ/AAAAPxABAAAAAAAAAWYEAAB4AAAAivzO0H7oxD+Bh2ioZDDkPwAAAD8gAQAAAAAAAAFnBAAAeAAAABQkQvnIRcU/gYdoqGQw5D8AAAA/IAEAAAAAAAABaAQAAHgAAACdS7UhE6PFP4GHaKhkMOQ/AAAAPzABAAAAAAAAAWkEAAB4AAAAJ3MoSl0Axj+Bh2ioZDDkPwAAAD8wAQAAAAAAAAFqBAAAeAAAAM/QfuhURsY/gYdoqGQw5D8AAAA/PwEAAAAAAAABawQAAHgAAACUZLj8+XTGP4GHaKhkMOQ/AAAAP08BAAAAAAAAAWwEAAB4AAAAdi7VhkyMxj+Bh2ioZDDkPwAAAD9PAQAAAAAAAAFtBAAAeAAAAFj48RCfo8Y/gYdoqGQw5D8AAAA/TwEAAAAAAAABbgQAAHgAAAA7wg6b8brGP4GHaKhkMOQ/AAAAP18BAAAAAAAAAW8EAAB4AAAAUOgpon690D/cuGL0l2bkPwAAAD8AAAAAAAAAAAFwBAAAeAAAADOyRizR1NA/3Lhi9Jdm5D8AAAA/fQAAAAAAAAABcQQAAHgAAAAH4XH7zPfQP9y4YvSXZuQ/AAAAP30AAAAAAAAAAXIEAAB4AAAAn6PW3m1J0T/cuGL0l2bkPwAAAD99AAAAAAAAAAFzBAAAeAAAACnLSQe4ptE/3Lhi9Jdm5D8AAAA/jAAAAAAAAAABdAQAAHgAAACz8rwvAgTSP9y4YvSXZuQ/AAAAP4wAAAAAAAAAAXUEAAB4AAAAPRowWExh0j/cuGL0l2bkPwAAAD+cAAAAAAAAAAF2BAAAeAAAALimscU/ytI/Ytb1xNle5D8AAAA/rAAAAAAAAAABdwQAAHgAAABQaRap4BvTP2LW9cTZXuQ/AAAAP6wAAAAAAAAAAXgEAAB4AAAA6St7jIFt0z/n84iVG1fkPwAAAD+7AAAAAAAAAAF5BAAAeAAAAL1aplt9kNM/5/OIlRtX5D8AAAA/uwAAAAAAAAABegQAAHgAAACfJMPlz6fTP+fziJUbV+Q/AAAAP8sAAAAAAAAAAXsEAAB4AAAAkInRKnmz0z/n84iVG1fkPwAAAD/LAAAAAAAAAAF8BAAAeAAAAJCJ0Sp5s9M/bBEcZl1P5D8AAAA/SAEAAAAAAAABfQQAAHgAAAC+25Ji3+7VP1ibzyNWbuQ/AAAAPwAAAAAAAAAAAX4EAAB4AAAAgm/MdoQd1j9Ym88jVm7kPwAAAD8EAgAAAAAAAAF/BAAAeAAAABsyMVolb9Y/0308UxR25D8AAAA/FAIAAAAAAAABgAQAAHgAAAClWaSCb8zWP9N9PFMUduQ/AAAAPxQCAAAAAAAAAYEEAAB4AAAAPRwJZhAe1z/IQhaykIXkPwAAAD8jAgAAAAAAAAGCBAAAeAAAAMdDfI5ae9c/yEIWspCF5D8AAAA/IwIAAAAAAAABgwQAAHgAAABgBuFx+8zXP8hCFrKQheQ/AAAAPzMCAAAAAAAAAYQEAAB4AAAAFv8oy0kH2D/IQhaykIXkPwAAAD9CAgAAAAAAAAGFBAAAeAAAAOotVJpFKtg/yEIWspCF5D8AAAA/QgIAAAAAAAABhgQAAHgAAADM93AkmEHYP8hCFrKQheQ/AAAAP0ICAAAAAAAAAYcEAAB4AAAAvVx/aUFN2D/IQhaykIXkPwAAAD9SAgAAAAAAAAGIBAAAeAAAAKEmnPOTZNg/yEIWspCF5D8AAAA/UgIAAAAAAAABiQQAAHgAAACSi6o4PXDYP8hCFrKQheQ/AAAAP2ICAAAAAAAAAYoEAAB4AAAAg/C4feZ72D9NYKmC0n3kPwAAAD9iAgAAAAAAAAGLBAAAeAAAAHVVx8KPh9g/TWCpgtJ95D8AAAA/cQIAAAAAAAABjAQAAHgAAABXH+RM4p7YP01gqYLSfeQ/AAAAP3ECAAAAAAAAAY0EAAB4AAAAOekA1zS22D/TfTxTFHbkPwAAAD+BAgAAAAAAAAGOBAAAeAAAAA0YLKYw2dg/WJvPI1Zu5D8AAAA/gQIAAAAAAAABjwQAAHgAAADw4Ugwg/DYP1ibzyNWbuQ/AAAAP5ECAAAAAAAAAZAEAAB4AAAAwxB0/34T2T9Ym88jVm7kPwAAAD+gAgAAAAAAAAGRBAAAeAAAAKbakInRKtk/WJvPI1Zu5D8AAAA/oAIAAAAAAAABkgQAAHgAAACIpK0TJELZP1ibzyNWbuQ/AAAAP6ACAAAAAAAAAZMEAAB4AAAAeQm8WM1N2T9Ym88jVm7kPwAAAD+wAgAAAAAAAAGUBAAAeAAAAGtuyp12Wdk/WJvPI1Zu5D8AAAA/sAIAAAAAAAABlQQAAHgAAABc09jiH2XZP1ibzyNWbuQ/AAAAP78CAAAAAAAAAZYEAAB4AAAATTjnJ8lw2T9Ym88jVm7kPwAAAD96AwAAAAAAAAGXBAAAeAAAAD6d9WxyfNk/WJvPI1Zu5D8AAAA/igMAAAAAAAABmAQAAHgAAAAhZxL3xJPZP1ibzyNWbuQ/AAAAP4oDAAAAAAAAAZkEAAB4AAAAEswgPG6f2T9Ym88jVm7kPwAAAD+ZAwAAAAAAAAGaBAAAeAAAAAMxL4EXq9k/WJvPI1Zu5D8AAAA/yAMAAAAAAAABmwQAAHgAAAD0lT3GwLbZP1ibzyNWbuQ/AAAAP/cDAAAAAAAAAZwEAAB4AAAA5vpLC2rC2T9Ym88jVm7kPwAAAD8HBAAAAAAAAAGdBAAAeAAAAMjEaJW82dk/WJvPI1Zu5D8AAAA/BwQAAAAAAAABngQAAHgAAAC5KXfaZeXZP1ibzyNWbuQ/AAAAPwcEAAAAAAAAAZ8EAAB4AAAAnPOTZLj82T9Ym88jVm7kPwAAAD8WBAAAAAAAAAGgBAAAeAAAAI1YoqlhCNo/3Lhi9Jdm5D8AAAA/JgQAAAAAAAABoQQAAHgAAABwIr8ztB/aP9y4YvSXZuQ/AAAAPzUEAAAAAAAAAaIEAAB4AAAAYYfNeF0r2j/cuGL0l2bkPwAAAD81BAAAAAAAAAGjBAAAeAAAAFLs270GN9o/3Lhi9Jdm5D8AAAA/RQQAAAAAAAABpAQAAHgAAABS7Nu9BjfaP2LW9cTZXuQ/AAAAP2QEAAAAAAAAAaUEAAB4AAAADhoFtPSV3T8Fpft4pijkPwAAAD8AAAAAAAAAAAGmBAAAeAAAAP9+E/mdod0/BaX7eKYo5D8AAAA/LgAAAAAAAAABpwQAAHgAAADiSDCD8LjdPwWl+3imKOQ/AAAAPz4AAAAAAAAAAagEAAB4AAAAmEF43D7z3T8Fpft4pijkPwAAAD8+AAAAAAAAAAGpBAAAeAAAAD+fzno2Od4/BaX7eKYo5D8AAAA/TgAAAAAAAAABqgQAAHgAAAD1lxbUhHPePwWl+3imKOQ/AAAAP04AAAAAAAAAAasEAAB4AAAAcCSYQXjc3j8Fpft4pijkPwAAAD9dAAAAAAAAAAGsBAAAeAAAAAjn/CQZLt8/BaX7eKYo5D8AAAA/XQAAAAAAAAABrQQAAHgAAACiqWEIun/fPwWl+3imKOQ/AAAAP20AAAAAAAAAAa4EAAB4AAAAHDbjda3o3z+Kwo5J6CDkPwAAAD9tAAAAAAAAAAGvBAAAeAAAAD7GwLZ5NOA/EOAhGioZ5D8AAAA/fQAAAAAAAAABsAQAAHgAAAB7jIFt82jgPxDgIRoqGeQ/AAAAP30AAAAAAAAAAbEEAAB4AAAAqrdQaRap4D8Q4CEaKhnkPwAAAD+MAAAAAAAAAAGyBAAAeAAAANjiH2U56eA/EOAhGioZ5D8AAAA/jAAAAAAAAAABswQAAHgAAACAQHYDMS/hPxDgIRoqGeQ/AAAAP5wAAAAAAAAAAbQEAAB4AAAAGQPb5tGA4T8Q4CEaKhnkPwAAAD+cAAAAAAAAAAG1BAAAeAAAACr4xmxH2OE/EOAhGioZ5D8AAAA/qwAAAAAAAAABtgQAAHgAAAClhEjaOkHiPxDgIRoqGeQ/AAAAP6sAAAAAAAAAAbcEAAB4AAAAxRQmGweN4j8Q4CEaKhnkPwAAAD+7AAAAAAAAAAG4BAAAeAAAAMduIOYl8OI/lf206msR5D8AAAA/uwAAAAAAAAABuQQAAHgAAABhMYXJxkHjP5X9tOprEeQ/AAAAP8sAAAAAAAAAAboEAAB4AAAAgMFiCpON4z8ZG0i7rQnkPwAAAD/LAAAAAAAAAAG7BAAAeAAAALDsMQa2zeM/njjbi+8B5D8AAAA/2gAAAAAAAAABvAQAAHgAAADPfA9HghnkP6lzAS1z8uM/AAAAP9oAAAAAAAAAAb0EAAB4AAAADUPQ/ftN5D8tkZT9tOrjPwAAAD/qAAAAAAAAAAG+BAAAeAAAAOFx+8z3cOQ/LZGU/bTq4z8AAAA/+gAAAAAAAAABvwQAAHgAAAAeOLyDcaXkP7OuJ8724uM/AAAAP/oAAAAAAAAAAcAEAAB4AAAAiM9Ra++25D+zrifO9uLjPwAAAD8JAQAAAAAAAAHBBAAAeAAAAB2MKyVE0sY/WtcTZ3vx5T8AAAA/AAAAAAAAAAABwgQAAHgAAAAAVkivlunGP1rXE2d78eU/AAAAPx8AAAAAAAAAAcMEAAB4AAAA4h9lOekAxz9a1xNne/HlPwAAAD8fAAAAAAAAAAHEBAAAeAAAAMXpgcM7GMc/WtcTZ3vx5T8AAAA/LgAAAAAAAAABxQQAAHgAAACns55Nji/HP1rXE2d78eU/AAAAPy4AAAAAAAAAAcYEAAB4AAAAin271+BGxz9a1xNne/HlPwAAAD8+AAAAAAAAAAHHBAAAeAAAAGxH2GEzXsc/WtcTZ3vx5T8AAAA/TgAAAAAAAAAByAQAAHgAAAAy2xF22IzHP1rXE2d78eU/AAAAP4wAAAAAAAAAAckEAAB4AAAAFaUuACukxz9a1xNne/HlPwAAAD+MAAAAAAAAAAHKBAAAeAAAANk4aBTQ0sc/3/SmN73p5T8AAAA/nAAAAAAAAAABywQAAHgAAACezKEodQHIP2MSOgj/4eU/AAAAP5wAAAAAAAAAAcwEAAB4AAAAKPQUUb9eyD/pL83YQNrlPwAAAD+rAAAAAAAAAAHNBAAAeAAAAJTlpANc08g/6S/N2EDa5T8AAAA/qwAAAAAAAAABzgQAAHgAAADjoFFAS1/JP+kvzdhA2uU/AAAAP7sAAAAAAAAAAc8EAAB4AAAAFCYbB40Cyj/zavN5xMrlPwAAAD+7AAAAAAAAAAHQBAAAeAAAAEar5M3Opco/eIiGSgbD5T8AAAA/ywAAAAAAAAAB0QQAAHgAAAAfjgQzCI/LP/2lGRtIu+U/AAAAP8sAAAAAAAAAAdIEAAB4AAAAM93qg5xJzD/9pRkbSLvlPwAAAD/aAAAAAAAAAAHTBAAAeAAAAJ/OejY5vsw/gsOs64mz5T8AAAA/2gAAAAAAAAAB1AQAAHgAAADQU0T9emHNPwjhP7zLq+U/AAAAP+oAAAAAAAAAAdUEAAB4AAAAPUXUrxfWzT+M/tKMDaTlPwAAAD/qAAAAAAAAAAHWBAAAeAAAAOSiKk4PHM4/ERxmXU+c5T8AAAA/+gAAAAAAAAAB1wQAAHgAAADGbEfYYTPOPxEcZl1PnOU/AAAAP/oAAAAAAAAAAdgEAAB4AAAAqDZkYrRKzj+XOfktkZTlPwAAAD8JAQAAAAAAAAHZBAAAeAAAAIwAgewGYs4/jP7SjA2k5T8AAAA/VwEAAAAAAAAB2gQAAHgAAABQlLoArJDOP4LDrOuJs+U/AAAAP1cBAAAAAAAAAdsEAAB4AAAAMl7Xiv6nzj94iIZKBsPlPwAAAD9nAQAAAAAAAAHcBAAAeAAAAPjxEJ+j1s4/eIiGSgbD5T8AAAA/ZwEAAAAAAAAB3QQAAHgAAACeT2c9mxzPP25NYKmC0uU/AAAAP3cBAAAAAAAAAd4EAAB4AAAAZOOgUUBLzz/pL83YQNrlPwAAAD93AQAAAAAAAAHfBAAAeAAAAEitvduSYs8/6S/N2EDa5T8AAAA/hgEAAAAAAAAB4AQAAHgAAAAMQffvN5HPP+kvzdhA2uU/AAAAP5YBAAAAAAAAAeEEAAB4AAAA7goUeoqozz/pL83YQNrlPwAAAD+WAQAAAAAAAAHiBAAAeAAAALSeTY4v188/6S/N2EDa5T8AAAA/pQEAAAAAAAAB4wQAAHgAAAAt/lGWkw7QP+kvzdhA2uU/AAAAP6UBAAAAAAAAAeQEAAB4AAAA8pGLqjg90D/pL83YQNrlPwAAAD+1AQAAAAAAAAHlBAAAeAAAAJnv4Ugwg9A/6S/N2EDa5T8AAAA/tQEAAAAAAAAB5gQAAHgAAAAzskYs0dTQP25NYKmC0uU/AAAAP8UBAAAAAAAAAecEAAB4AAAA6aqOhR8P0T9uTWCpgtLlPwAAAD/FAQAAAAAAAAHoBAAAeAAAAIJt82jAYNE/82rzecTK5T8AAAA/1AEAAAAAAAAB6QQAAHgAAAAaMFhMYbLRP/2lGRtIu+U/AAAAP+MBAAAAAAAAAeoEAAB4AAAAs/K8LwIE0j/9pRkbSLvlPwAAAD/zAQAAAAAAAAHrBAAAeAAAAHiG9kOnMtI/COE/vMur5T8AAAA/8wEAAAAAAAAB7AQAAHgAAAAQSVsnSITSP4z+0owNpOU/AAAAPwMCAAAAAAAAAe0EAAB4AAAAuKaxxT/K0j+M/tKMDaTlPwAAAD8DAgAAAAAAAAHuBAAAeAAAAH0669nk+NI/jP7SjA2k5T8AAAA/EgIAAAAAAAAB7wQAAHgAAABCziTuiSfTP4z+0owNpOU/AAAAPxICAAAAAAAAAfAEAAB4AAAAFf1PvYVK0z+M/tKMDaTlPwAAAD8iAgAAAAAAAAHxBAAAeAAAAAZiXgIvVtM/jP7SjA2k5T8AAAA/IgIAAAAAAAAB8gQAAHgAAAD4xmxH2GHTP4z+0owNpOU/AAAAPzECAAAAAAAAAfMEAAB4AAAA6St7jIFt0z+M/tKMDaTlPwAAAD+AAgAAAAAAAAH0BAAAeAAAANqQidEqedM/COE/vMur5T8AAAA/gAIAAAAAAAAB9QQAAHgAAADL9ZcW1ITTP4LDrOuJs+U/AAAAP4ACAAAAAAAAAfYEAAB4AAAAvVqmW32Q0z+Cw6zribPlPwAAAD+PAgAAAAAAAAH3BAAAeAAAAJ8kw+XPp9M//aUZG0i75T8AAAA/jwIAAAAAAAAB+AQAAHgAAABzU+60y8rTP/2lGRtIu+U/AAAAP58CAAAAAAAAAfkEAAB4AAAAVR0LPx7i0z/9pRkbSLvlPwAAAD+uAgAAAAAAAAH6BAAAeAAAAClMNg4aBdQ//aUZG0i75T8AAAA/rgIAAAAAAAAB+wQAAHgAAAD9emHdFSjUP/2lGRtIu+U/AAAAP64CAAAAAAAAAfwEAAB4AAAAwQ6b8bpW1D/9pRkbSLvlPwAAAD++AgAAAAAAAAH9BAAAeAAAAJU9xsC2edQ/eIiGSgbD5T8AAAA/vgIAAAAAAAAB/gQAAHgAAABqbPGPspzUP3iIhkoGw+U/AAAAP84CAAAAAAAAAf8EAAB4AAAALwArpFfL1D94iIZKBsPlPwAAAD/dAgAAAAAAAAEABQAAeAAAAPSTZLj8+dQ/eIiGSgbD5T8AAAA/3QIAAAAAAAABAQUAAHgAAADHwo+H+BzVP3iIhkoGw+U/AAAAP+0CAAAAAAAAAQIFAAB4AAAAjFbJm51L1T94iIZKBsPlPwAAAD/tAgAAAAAAAAEDBQAAeAAAAGCF9GqZbtU/eIiGSgbD5T8AAAA/7QIAAAAAAAABBAUAAHgAAABCTxH164XVP3iIhkoGw+U/AAAAP/0CAAAAAAAAAQUFAAB4AAAAJRkufz6d1T94iIZKBsPlPwAAAD8MAwAAAAAAAAEGBQAAeAAAAPlHWU46wNU/eIiGSgbD5T8AAAA/DAMAAAAAAAABBwUAAHgAAADMdoQdNuPVP3iIhkoGw+U/AAAAPxwDAAAAAAAAAQgFAAB4AAAAoKWv7DEG1j94iIZKBsPlPwAAAD8cAwAAAAAAAAEJBQAAeAAAAHTU2rstKdY/eIiGSgbD5T8AAAA/KwMAAAAAAAABCgUAAHgAAABHAwaLKUzWP3iIhkoGw+U/AAAAPysDAAAAAAAAAQsFAAB4AAAAGzIxWiVv1j94iIZKBsPlPwAAAD87AwAAAAAAAAEMBQAAeAAAAP37TeR3htY/82rzecTK5T8AAAA/OwMAAAAAAAABDQUAAHgAAADRKnmzc6nWP25NYKmC0uU/AAAAP0sDAAAAAAAAAQ4FAAB4AAAAwo+H+By11j/pL83YQNrlPwAAAD9LAwAAAAAAAAEPBQAAeAAAAKVZpIJvzNY/YxI6CP/h5T8AAAA/WgMAAAAAAAABEAUAAHgAAAB5iM9Ra+/WP1rXE2d78eU/AAAAP1oDAAAAAAAAAREFAAB4AAAAW1Ls270G1z9a1xNne/HlPwAAAD9qAwAAAAAAAAESBQAAeAAAAD0cCWYQHtc/1LmAljn55T8AAAA/agMAAAAAAAABEwUAAHgAAAARSzQ1DEHXP8t+WvW1COY/AAAAP3oDAAAAAAAAARQFAAB4AAAA5XlfBAhk1z/Lflr1tQjmPwAAAD96AwAAAAAAAAEVBQAAeAAAAJtyp11Wntc/wEM0VDIY5j8AAAA/iQMAAAAAAAABFgUAAHgAAABvodIsUsHXPzsmoYPwH+Y/AAAAP4kDAAAAAAAAARcFAAB4AAAAQtD9+03k1z+2CA6zrifmPwAAAD+ZAwAAAAAAAAEYBQAAeAAAAOotVJpFKtg/Met64mwv5j8AAAA/mQMAAAAAAAABGQUAAHgAAACvwY2u6ljYP6zN5xErN+Y/AAAAP6gDAAAAAAAAARoFAAB4AAAAZrrVBzmT2D+szecRKzfmPwAAAD+oAwAAAAAAAAEbBQAAeAAAAByzHWGHzdg/rM3nESs35j8AAAA/uAMAAAAAAAABHAUAAHgAAADhRld1LPzYP6zN5xErN+Y/AAAAP7gDAAAAAAAAAR0FAAB4AAAAptqQidEq2T+szecRKzfmPwAAAD/IAwAAAAAAAAEeBQAAeAAAAGtuyp12Wdk/rM3nESs35j8AAAA/yAMAAAAAAAABHwUAAHgAAAAwAgSyG4jZP6zN5xErN+Y/AAAAP9cDAAAAAAAAASAFAAB4AAAAAzEvgRer2T+szecRKzfmPwAAAD/XAwAAAAAAAAEhBQAAeAAAANdfWlATztk/rM3nESs35j8AAAA/5wMAAAAAAAABIgUAAHgAAACrjoUfD/HZP6zN5xErN+Y/AAAAP+cDAAAAAAAAASMFAAB4AAAAjViiqWEI2j+szecRKzfmPwAAAD/3AwAAAAAAAAEkBQAAeAAAAHAivzO0H9o/rM3nESs35j8AAAA/9wMAAAAAAAABJQUAAHgAAABhh814XSvaP6zN5xErN+Y/AAAAPwYEAAAAAAAAASYFAAB4AAAAUuzbvQY32j+szecRKzfmPwAAAD8GBAAAAAAAAAEnBQAAeAAAAENR6gKwQto/rM3nESs35j8AAAA/FgQAAAAAAAABKAUAAHgAAAA0tvhHWU7aP6zN5xErN+Y/AAAAPyUEAAAAAAAAASkFAAB4AAAAJhsHjQJa2j+szecRKzfmPwAAAD8lBAAAAAAAAAEqBQAAeAAAABeAFdKrZdo/rM3nESs35j8AAAA/RQQAAAAAAAABKwUAAHgAAAAI5SMXVXHaP6zN5xErN+Y/AAAAP1QEAAAAAAAAASwFAAB4AAAA+UkyXP582j+szecRKzfmPwAAAD9kBAAAAAAAAAEtBQAAeAAAANwTT+ZQlNo/rM3nESs35j8AAAA/ZAQAAAAAAAABLgUAAHgAAAC+3Wtwo6vaP6zN5xErN+Y/AAAAP3QEAAAAAAAAAS8FAAB4AAAAkgyXP5/O2j+szecRKzfmPwAAAD90BAAAAAAAAAEwBQAAeAAAAGY7wg6b8do/rM3nESs35j8AAAA/gwQAAAAAAAABMQUAAHgAAAA5au3dlhTbP6zN5xErN+Y/AAAAP4MEAAAAAAAAATIFAAB4AAAADZkYrZI32z+szecRKzfmPwAAAD+TBAAAAAAAAAEzBQAAeAAAANIsUsE3Zts/rM3nESs35j8AAAA/kwQAAAAAAAABNAUAAHgAAACIJZoahqDbP6zN5xErN+Y/AAAAP6IEAAAAAAAAATUFAAB4AAAAXFTF6YHD2z+szecRKzfmPwAAAD+iBAAAAAAAAAE2BQAAeAAAAC+D8Lh95ts/rM3nESs35j8AAAA/sgQAAAAAAAABNwUAAHgAAAD0FirNIhXcP6zN5xErN+Y/AAAAP7IEAAAAAAAAATgFAAB4AAAAyEVVnB443D+szecRKzfmPwAAAD/CBAAAAAAAAAE5BQAAeAAAAJ10gGsaW9w/rM3nESs35j8AAAA/wgQAAAAAAAABOgUAAHgAAAB/Pp31bHLcPzHreuJsL+Y/AAAAP9EEAAAAAAAAATsFAAB4AAAAYgi6f7+J3D+2CA6zrifmPwAAAD/RBAAAAAAAAAE8BQAAeAAAAETS1gkSodw/Oyahg/Af5j8AAAA/4QQAAAAAAAABPQUAAHgAAAA1N+VOu6zcPzsmoYPwH+Y/AAAAP+EEAAAAAAAAAT4FAAB4AAAAGAEC2Q3E3D87JqGD8B/mPwAAAD/xBAAAAAAAAAE/BQAAeAAAAPrKHmNg29w/Oyahg/Af5j8AAAA/8QQAAAAAAAABQAUAAHgAAADrLy2oCefcPzsmoYPwH+Y/AAAAPwAFAAAAAAAAAUEFAAB4AAAA3ZQ77bLy3D87JqGD8B/mPwAAAD8ABQAAAAAAAAFCBQAAeAAAAM75STJc/tw/Oyahg/Af5j8AAAA/EAUAAAAAAAABQwUAAHgAAAC/Xlh3BQrdPzsmoYPwH+Y/AAAAPxAFAAAAAAAAAUQFAAB4AAAAsMNmvK4V3T87JqGD8B/mPwAAAD8fBQAAAAAAAAFFBQAAeAAAAKIodQFYId0/Oyahg/Af5j8AAAA/LwUAAAAAAAABRgUAAHgAAACTjYNGAS3dPzsmoYPwH+Y/AAAAPz8FAAAAAAAAAUcFAAB4AAAAhPKRi6o43T87JqGD8B/mPwAAAD8/BQAAAAAAAAFIBQAAeAAAAGe8rhX9T90/Oyahg/Af5j8AAAA/TgUAAAAAAAABSQUAAHgAAAA669nk+HLdPzsmoYPwH+Y/AAAAP14FAAAAAAAAAUoFAAB4AAAADhoFtPSV3T87JqGD8B/mPwAAAD9eBQAAAAAAAAFLBQAAeAAAAOJIMIPwuN0/Oyahg/Af5j8AAAA/XgUAAAAAAAABTAUAAHgAAAC1d1tS7NvdP7YIDrOuJ+Y/AAAAP24FAAAAAAAAAU0FAAB4AAAAiaaGIej+3T8x63ribC/mPwAAAD9uBQAAAAAAAAFOBQAAeAAAAE46wDWNLd4/Met64mwv5j8AAAA/fQUAAAAAAAABTwUAAHgAAAAiaesEiVDePzHreuJsL+Y/AAAAP30FAAAAAAAAAVAFAAB4AAAA5vwkGS5/3j8x63ribC/mPwAAAD+NBQAAAAAAAAFRBQAAeAAAAKuQXi3Trd4/Met64mwv5j8AAAA/nAUAAAAAAAABUgUAAHgAAABwJJhBeNzePzHreuJsL+Y/AAAAP5wFAAAAAAAAAVMFAAB4AAAAGILu328i3z8x63ribC/mPwAAAD+sBQAAAAAAAAFUBQAAeAAAANwVKPQUUd8/Met64mwv5j8AAAA/rAUAAAAAAAABVQUAAHgAAACiqWEIun/fPzHreuJsL+Y/AAAAP7wFAAAAAAAAAVYFAAB4AAAAZj2bHF+u3z8x63ribC/mPwAAAD+8BQAAAAAAAAFXBQAAeAAAACzR1DAE3d8/Met64mwv5j8AAAA/ywUAAAAAAAABWAUAAHgAAAD+///////fP7YIDrOuJ+Y/AAAAP8sFAAAAAAAAAVkFAAB4AAAA8WQORakL4D87JqGD8B/mPwAAAD/bBQAAAAAAAAFaBQAAeAAAAGmXled9EeA/Oyahg/Af5j8AAAA/2wUAAAAAAAABWwUAAHgAAABb/KMsJx3gPzsmoYPwH+Y/AAAAP+sFAAAAAAAAAVwFAAB4AAAA1C4rz/si4D87JqGD8B/mPwAAAD/rBQAAAAAAAAFdBQAAeAAAAExhsnHQKOA/Oyahg/Af5j8AAAA/+gUAAAAAAAABXgUAAHgAAADFkzkUpS7gPzsmoYPwH+Y/AAAAP/oFAAAAAAAAAV8FAAB4AAAAtvhHWU464D87JqGD8B/mPwAAAD8KBgAAAAAAAAFgBQAAeAAAAKddVp73ReA/Oyahg/Af5j8AAAA/CgYAAAAAAAABYQUAAHgAAAAgkN1AzEvgPzsmoYPwH+Y/AAAAPwoGAAAAAAAAAWIFAAB4AAAAEfXrhXVX4D87JqGD8B/mPwAAAD8aBgAAAAAAAAFjBQAAeAAAAAJa+soeY+A/Oyahg/Af5j8AAAA/GgYAAAAAAAABZAUAAHgAAAD0vggQyG7gPzsmoYPwH+Y/AAAAPyoGAAAAAAAAAWUFAAB4AAAA5SMXVXF64D87JqGD8B/mPwAAAD8qBgAAAAAAAAFmBQAAeAAAANaIJZoahuA/Oyahg/Af5j8AAAA/OQYAAAAAAAABZwUAAHgAAAA/ILuBmJfgPzsmoYPwH+Y/AAAAPzkGAAAAAAAAAWgFAAB4AAAAqrdQaRap4D87JqGD8B/mPwAAAD9JBgAAAAAAAAFpBQAAeAAAABNP5lCUuuA/tggOs64n5j8AAAA/SQYAAAAAAAABagUAAHgAAAD2GAPb5tHgP6zN5xErN+Y/AAAAP1kGAAAAAAAAAWsFAAB4AAAA2OIfZTnp4D+szecRKzfmPwAAAD9ZBgAAAAAAAAFsBQAAeAAAALusPO+LAOE/JrBUQek+5j8AAAA/aAYAAAAAAAABbQUAAHgAAAAlRNLWCRLhP6KSwXCnRuY/AAAAP2gGAAAAAAAAAW4FAAB4AAAAgEB2AzEv4T8ddS6gZU7mPwAAAD94BgAAAAAAAAFvBQAAeAAAAOrXC+uuQOE/HXUuoGVO5j8AAAA/hwYAAAAAAAABcAUAAHgAAAC9Bje6qmPhP5dXm88jVuY/AAAAP4cGAAAAAAAAAXEFAAB4AAAAKJ7MoSh14T8SOgj/4V3mPwAAAD+HBgAAAAAAAAFyBQAAeAAAAHT/fhP5neE/CP/hXV5t5j8AAAA/lwYAAAAAAAABcwUAAHgAAABHLqri9MDhP4PhTo0cdeY/AAAAP5cGAAAAAAAAAXQFAAB4AAAAG13VsfDj4T+D4U6NHHXmPwAAAD+nBgAAAAAAAAF1BQAAeAAAAO+LAIHsBuI//sO7vNp85j8AAAA/tgYAAAAAAAABdgUAAHgAAAC0HzqVkTXiP/7Du7zafOY/AAAAP7YGAAAAAAAAAXcFAAB4AAAA8uX6Swtq4j/+w7u82nzmPwAAAD/GBgAAAAAAAAF4BQAAeAAAAKjeQqVZpOI//sO7vNp85j8AAAA/xgYAAAAAAAABeQUAAHgAAADlpANc09jiP/7Du7zafOY/AAAAP9YGAAAAAAAAAXoFAAB4AAAAqzg9cHgH4z/+w7u82nzmPwAAAD/WBgAAAAAAAAF7BQAAeAAAAHDMdoQdNuM//sO7vNp85j8AAAA/5QYAAAAAAAABfAUAAHgAAAA1YLCYwmTjP/7Du7zafOY/AAAAP+UGAAAAAAAAAX0FAAB4AAAAgMFiCpON4z/+w7u82nzmPwAAAD/1BgAAAAAAAAF+BQAAeAAAAOtY+PEQn+M//sO7vNp85j8AAAA/9QYAAAAAAAABfwUAAHgAAABFVZweOLzjP/7Du7zafOY/AAAAPwQHAAAAAAAAAYAFAAB4AAAAsOwxBrbN4z/+w7u82nzmPwAAAD8EBwAAAAAAAAGBBQAAeAAAAKFRQEtf2eM//sO7vNp85j8AAAA/FAcAAAAAAAABggUAAHgAAACStk6QCOXjP/7Du7zafOY/AAAAPxQHAAAAAAAAAYMFAAB4AAAAgxtd1bHw4z/+w7u82nzmPwAAAD8kBwAAAAAAAAGEBQAAeAAAAHWAaxpb/OM//sO7vNp85j8AAAA/JAcAAAAAAAABhQUAAHgAAABXSoikrRPkP/7Du7zafOY/AAAAPzMHAAAAAAAAAYYFAAB4AAAAwOEdjCsl5D/+w7u82nzmPwAAAD8zBwAAAAAAAAGHBQAAeAAAAJQQSVsnSOQ//sO7vNp85j8AAAA/QwcAAAAAAAABiAUAAHgAAADS1gkSoXzkP/7Du7zafOY/AAAAP0MHAAAAAAAAAYkFAAB4AAAAl2pDJkar5D95pijsmITmPwAAAD9TBwAAAAAAAAGKBQAAeAAAAMWVEiJp6+Q/eaYo7JiE5j8AAAA/YgcAAAAAAAABiwUAAHgAAABu82jAYDHlP3mmKOyYhOY/AAAAP2IHAAAAAAAAAYwFAAB4AAAAnB44vINx5T95pijsmITmPwAAAD9iBwAAAAAAAAGNBQAAeAAAAFIXgBXSq+U/9IiVG1eM5j8AAAA/cgcAAAAAAAABjgUAAHgAAAAIEMhuIOblP+lNb3rTm+Y/AAAAP3IHAAAAAAAAAY8FAAB4AAAARtaIJZoa5j/pTW9605vmPwAAAD+BBwAAAAAAAAGQBQAAeAAAAJI3O5dqQ+Y/ZTDcqZGj5j8AAAA/gQcAAAAAAAABkQUAAHgAAAB0AVghvVrmP2Uw3KmRo+Y/AAAAP5EHAAAAAAAAAZIFAAB4AAAA35jtCDts5j9a9bUIDrPmPwAAAD+RBwAAAAAAAAGTBQAAeAAAAND9+03kd+Y/WvW1CA6z5j8AAAA/oQcAAAAAAAABlAUAAHgAAADBYgqTjYPmP1r1tQgOs+Y/AAAAP6EHAAAAAAAAAZUFAAB4AAAAsscY2DaP5j9a9bUIDrPmPwAAAD+wBwAAAAAAAAGWBQAAeAAAACv6n3oLleY/WvW1CA6z5j8AAAA/wAcAAAAAAAABlwUAAHgAAAAcX66/tKDmP1r1tQgOs+Y/AAAAP8AHAAAAAAAAAZgFAAB4AAAADcS8BF6s5j9a9bUIDrPmPwAAAD/ABwAAAAAAAAGZBQAAeAAAAHdbUuzbveY/WvW1CA6z5j8AAAA/0AcAAAAAAAABmgUAAHgAAABpwGAxhcnmP1r1tQgOs+Y/AAAAP98HAAAAAAAAAZsFAAB4AAAAWiVvdi7V5j9a9bUIDrPmPwAAAD/fBwAAAAAAAAGcBQAAeAAAADzviwCB7OY/WvW1CA6z5j8AAAA/3wcAAAAAAAABnQUAAHgAAABsGlv8oyznP1r1tQgOs+Y/AAAAP/4HAAAAAAAAAZ4FAAB4AAAAt3sNbnRV5z9a9bUIDrPmPwAAAD/+BwAAAAAAAAGfBQAAeAAAAIuqOD1weOc/WvW1CA6z5j8AAAA/DggAAAAAAAABoAUAAHgAAADYC+uuQKHnP1r1tQgOs+Y/AAAAPw4IAAAAAAAAAaEFAAB4AAAAJG2dIBHK5z9a9bUIDrPmPwAAAD8eCAAAAAAAAAGiBQAAeAAAAHDOT5Lh8uc/WvW1CA6z5j8AAAA/IwgAAAAAAAABowUAAHgAAABiM17Xiv7nP1r1tQgOs+Y/AAAAPzIIAAAAAAAAAaQFAAB4AAAAy8rzvggQ6D9a9bUIDrPmPwAAAD8yCAAAAAAAAAGlBQAAeAAAAET9emHdFeg/WvW1CA6z5j8AAAA/UggAAAAAAAABpgUAAHgAAAC8LwIEshvoP1r1tQgOs+Y/AAAAP2EIAAAAAAAAAacFAAB4AAAAJ8eX6y8t6D9a9bUIDrPmPwAAAD9hCAAAAAAAAAGoBQAAeAAAABgspjDZOOg/4BJJ2U+r5j8AAAA/cQgAAAAAAAABqQUAAHgAAACBwzsYV0roP2Uw3KmRo+Y/AAAAP3EIAAAAAAAAAaoFAAB4AAAA3b/fRH5n6D/pTW9605vmPwAAAD+ACAAAAAAAAAGrBQAAeAAAAEZXdSz8eOg/b2sCSxWU5j8AAAA/gAgAAAAAAAABrAUAAHgAAACw7goUeoroP/SIlRtXjOY/AAAAP5AIAAAAAAAAAa0FAAB4AAAAGoag+/eb6D95pijsmITmPwAAAD+QCAAAAAAAAAGuBQAAeAAAAAvrrkChp+g/eaYo7JiE5j8AAAA/oAgAAAAAAAABrwUAAHgAAACEHTbjda3oP3mmKOyYhOY/AAAAP6AIAAAAAAAAAbAFAAB4AAAA/E+9hUqz6D95pijsmITmPwAAAD+vCAAAAAAAAAGxBQAAeAAAAPxPvYVKs+g//sO7vNp85j8AAAA/rwgAAAAAAAABsgUAAHgAAAB1gkQoH7noP/7Du7zafOY/AAAAP78IAAAAAAAAAbMFAAB4AAAAdYJEKB+56D+D4U6NHHXmPwAAAD+/CAAAAAAAAAG0BQAAeAAAAO20y8rzvug/g+FOjRx15j8AAAA/zwgAAAAAAAABtQUAAHgAAABn51JtyMToP4PhTo0cdeY/AAAAP+4IAAAAAAAAAbYFAAB4AAAA3xnaD53K6D+D4U6NHHXmPwAAAD/uCAAAAAAAAAG3BQAAeAAAAFhMYbJx0Og/g+FOjRx15j8AAAA//QgAAAAAAAABuAUAAHgAAADRfuhURtboP4PhTo0cdeY/AAAAPw0JAAAAAAAAAbkFAAB4AAAASbFv9xrc6D+D4U6NHHXmPwAAAD8dCQAAAAAAAAG6BQAAeAAAAMLj9pnv4eg/g+FOjRx15j8AAAA/LAkAAAAAAAABuwUAAHgAAADC4/aZ7+HoPwj/4V1ebeY/AAAAP0wJAAAAAAAAAbwFAAB4AAAASbFv9xrc6D8I/+FdXm3mPwAAAD/bCgAAAAAAAAG9BQAAeAAAANrk+HL9peU/SLutCSxV6D8AAAA/AAAAAAAAAAABvgUAAHgAAADLSQe4prHlP0i7rQksVeg/AAAAPy8AAAAAAAAAAb8FAAB4AAAANOGcnyTD5T9Iu60JLFXoPwAAAD8/AAAAAAAAAAHABQAAeAAAAJ94Moei1OU/SLutCSxV6D8AAAA/PwAAAAAAAAABwQUAAHgAAAByp11WnvflP0i7rQksVeg/AAAAPz8AAAAAAAAAAcIFAAB4AAAANzuXakMm5j9Iu60JLFXoPwAAAD9OAAAAAAAAAAHDBQAAeAAAAHQBWCG9WuY/xJ0aOepc6D8AAAA/XgAAAAAAAAABxAUAAHgAAACkLCcd4JrmP8SdGjnqXOg/AAAAP14AAAAAAAAAAcUFAAB4AAAAS4p9u9fg5j+5YvSXZmzoPwAAAD9tAAAAAAAAAAHGBQAAeAAAAHq1TLf6IOc/uWL0l2Zs6D8AAAA/bQAAAAAAAAABxwUAAHgAAAAiE6NV8mbnP7li9JdmbOg/AAAAP30AAAAAAAAAAcgFAAB4AAAAyXD58+ms5z+5YvSXZmzoPwAAAD99AAAAAAAAAAHJBQAAeAAAAH9pQU045+c/uWL0l2Zs6D8AAAA/jQAAAAAAAAABygUAAHgAAAA1YommhiHoP7li9JdmbOg/AAAAP40AAAAAAAAAAcsFAAB4AAAAcihKXQBW6D/EnRo56lzoPwAAAD+cAAAAAAAAAAHMBQAAeAAAADe8g3GlhOg/xJ0aOepc6D8AAAA/nAAAAAAAAAABzQUAAHgAAAD8T72FSrPoP8SdGjnqXOg/AAAAP6wAAAAAAAAAAc4FAAB4AAAAs0gF35jt6D9Iu60JLFXoPwAAAD+sAAAAAAAAAAHPBQAAeAAAAId3MK6UEOk/SLutCSxV6D8AAAA/vAAAAAAAAAAB0AUAAHgAAADT2OIfZTnpP83YQNptTeg/AAAAP7wAAAAAAAAAAdEFAAB4AAAAIDqVkTVi6T/N2EDabU3oPwAAAD/LAAAAAAAAAAHSBQAAeAAAAGubRwMGi+k/zdhA2m1N6D8AAAA/ywAAAAAAAAAB0wUAAHgAAADHl+svLajpP83YQNptTeg/AAAAP+wAAAAAAAAAAdQFAAB4AAAAE/mdof3Q6T/N2EDabU3oPwAAAD/sAAAAAAAAAAHVBQAAeAAAAG71Qc4k7uk/zdhA2m1N6D8AAAA/+wAAAAAAAAAB1gUAAHgAAAC6VvQ/9RbqP0i7rQksVeg/AAAAP/sAAAAAAAAAAdcFAAB4AAAAB7imscU/6j9Iu60JLFXoPwAAAD8LAQAAAAAAAAHYBQAAeAAAAMxL4MVqbuo/SLutCSxV6D8AAAA/CwEAAAAAAAAB2QUAAHgAAAAJEqF85KLqP0i7rQksVeg/AAAAPxsBAAAAAAAAAdoFAAB4AAAAsW/3Gtzo6j9Iu60JLFXoPwAAAD8qAQAAAAAAAAHbBQAAeAAAAN+axhb/KOs/zdhA2m1N6D8AAAA/KgEAAAAAAAAB3AUAAHgAAACWkw5wTWPrP1L206qvReg/AAAAPzoBAAAAAAAAAd0FAAB4AAAAxb7da3Cj6z/hTo0cdS7oPwAAAD86AQAAAAAAAAHeBQAAeAAAAAKFniLq1+s/7Imzvfge6D8AAAA/OgEAAAAAAAAB3wUAAHgAAADHGNg2jwbsP3vibC++B+g/AAAAP0oBAAAAAAAAAeAFAAB4AAAAjKwRSzQ17D+FHZPQQfjnPwAAAD9KAQAAAAAAAAHhBQAAeAAAAOeotXdbUuw/CjsmoYPw5z8AAAA/WQEAAAAAAAAB4gUAAHgAAADKctIBrmnsP49YuXHF6Oc/AAAAP1kBAAAAAAAAAeMFAAB4AAAArDzviwCB7D8VdkxCB+HnPwAAAD9pAQAAAAAAAAHkBQAAeAAAABbUhHN+kuw/FXZMQgfh5z8AAAA/aQEAAAAAAAAB5QUAAHgAAAAHOZO4J57sPxV2TEIH4ec/AAAAP4gBAAAAAAAAAeYFAAB4AAAAgGsaW/yj7D8VdkxCB+HnPwAAAD+YAQAAAAAAAAHnBQAAeAAAAPidof3Qqew/FXZMQgfh5z8AAAA/mAEAAAAAAAAB6AUAAHgAAACddIBrGlvcP2ioZDDcqek/AAAAPwAAAAAAAAAAAekFAAB4AAAAjtmOsMNm3D9oqGQw3KnpPwAAAD8/AAAAAAAAAAHqBQAAeAAAAH8+nfVsctw/44rRX5qx6T8AAAA/TwAAAAAAAAAB6wUAAHgAAABwo6s6Fn7cP+OK0V+asek/AAAAP08AAAAAAAAAAewFAAB4AAAAU23IxGiV3D/jitFfmrHpPwAAAD9eAAAAAAAAAAHtBQAAeAAAADU35U67rNw/X20+j1i56T8AAAA/bgAAAAAAAAAB7gUAAHgAAAAJZhAet8/cP19tPo9Yuek/AAAAP24AAAAAAAAAAe8FAAB4AAAA3ZQ77bLy3D/aT6u+FsHpPwAAAD9uAAAAAAAAAAHwBQAAeAAAAKIodQFYId0/2k+rvhbB6T8AAAA/fQAAAAAAAAAB8QUAAHgAAAA669nk+HLdP1QyGO7UyOk/AAAAP30AAAAAAAAAAfIFAAB4AAAAxBJNDUPQ3T/PFIUdk9DpPwAAAD+NAAAAAAAAAAHzBQAAeAAAADAE3b/fRN4/zxSFHZPQ6T8AAAA/jQAAAAAAAAAB9AUAAHgAAACOWnu3JcXeP88UhR2T0Ok/AAAAP50AAAAAAAAAAfUFAAB4AAAA3BUo9BRR3z9L9/FMUdjpPwAAAD+dAAAAAAAAAAH2BQAAeAAAACzR1DAE3d8/S/fxTFHY6T8AAAA/rAAAAAAAAAAB9wUAAHgAAACnXVae90XgP0v38UxR2Ok/AAAAP6wAAAAAAAAAAfgFAAB4AAAAPyC7gZiX4D9L9/FMUdjpPwAAAD+8AAAAAAAAAAH5BQAAeAAAAFEVpwcO7+A/zxSFHZPQ6T8AAAA/vAAAAAAAAAAB+gUAAHgAAABypYRI2jrhP1QyGO7UyOk/AAAAP8wAAAAAAAAAAfsFAAB4AAAAgppwzk+S4T/jitFfmrHpPwAAAD/MAAAAAAAAAAH8BQAAeAAAABtd1bHw4+E/aKhkMNyp6T8AAAA/2wAAAAAAAAAB/QUAAHgAAADCuitQ6CniP3PjitFfmuk/AAAAP9sAAAAAAAAAAf4FAAB4AAAA8uX6Swtq4j/3AB6ioZLpPwAAAD/rAAAAAAAAAAH/BQAAeAAAAC+suwKFnuI/fR6xcuOK6T8AAAA/6wAAAAAAAAABAAYAAHgAAADlpANc09jiPwI8REMlg+k/AAAAP/oAAAAAAAAAAQEGAAB4AAAAI2vEEk0N4z8CPERDJYPpPwAAAD/6AAAAAAAAAAECBgAAeAAAANljDGybR+M/AjxEQyWD6T8AAAA/CgEAAAAAAAABAwYAAHgAAACAwWIKk43jPwI8REMlg+k/AAAAPwoBAAAAAAAAAQQGAAB4AAAAGYTH7TPf4z8CPERDJYPpPwAAAD8aAQAAAAAAAAEFBgAAeAAAALJGLNHUMOQ/AjxEQyWD6T8AAAA/GgEAAAAAAAABBgYAAHgAAADDOxhXSojkPwI8REMlg+k/AAAAPykBAAAAAAAAAQcGAAB4AAAAXP58OuvZ5D8CPERDJYPpPwAAAD8pAQAAAAAAAAEIBgAAeAAAAG7zaMBgMeU/AjxEQyWD6T8AAAA/OQEAAAAAAAABCQYAAHgAAAAGts2jAYPlPwI8REMlg+k/AAAAPzkBAAAAAAAAAQoGAAB4AAAArhMkQvnI5T8CPERDJYPpPwAAAD9JAQAAAAAAAAELBgAAeAAAAFVxeuDwDuY/h1nXE2d76T8AAAA/WAEAAAAAAAABDAYAAHgAAAALasI5P0nmPwx3auSoc+k/AAAAP1gBAAAAAAAAAQ0GAAB4AAAAV8t0qw9y5j8Md2rkqHPpPwAAAD9oAQAAAAAAAAEOBgAAeAAAAKQsJx3gmuY/FrKQhSxk6T8AAAA/aAEAAAAAAAABDwYAAHgAAAANxLwEXqzmPxaykIUsZOk/AAAAP3cBAAAAAAAAARAGAAB4AAAAd1tS7Nu95j8g7bYmsFTpPwAAAD93AQAAAAAAAAERBgAAeAAAAGnAYDGFyeY/IO22JrBU6T8AAAA/hwEAAAAAAAABEgYAAHgAAABLin271+DmPyDttiawVOk/AAAAP4cBAAAAAAAAARMGAAB4AAAALVSaRSr45j8g7bYmsFTpPwAAAD+XAQAAAAAAAAEUBgAAeAAAAJjrLy2oCec/IO22JrBU6T8AAAA/lwEAAAAAAAABFQYAAHgAAAABg8UUJhvnPyDttiawVOk/AAAAP6YBAAAAAAAAARYGAAB4AAAA5Ezinngy5z8g7bYmsFTpPwAAAD+mAQAAAAAAAAEXBgAAeAAAANWx8OMhPuc/IO22JrBU6T8AAAA/tgEAAAAAAAABGAYAAHgAAAC3ew1udFXnPyDttiawVOk/AAAAP7YBAAAAAAAAARkGAAB4AAAAIhOjVfJm5z8g7bYmsFTpPwAAAD/GAQAAAAAAAAEaBgAAeAAAAIuqOD1weOc/IO22JrBU6T8AAAA/xgEAAAAAAAABGwYAAHgAAAB8D0eCGYTnP5zPI1ZuXOk/AAAAP9UBAAAAAAAAARwGAAB4AAAA56bcaZeV5z+czyNWblzpPwAAAD/VAQAAAAAAAAEdBgAAeAAAAF/ZYwxsm+c/nM8jVm5c6T8AAAA/5QEAAAAAAAABHgYAAHgAAADYC+uuQKHnP5zPI1ZuXOk/AAAAP/QBAAAAAAAAAR8GAAB4AAAAUD5yURWn5z+czyNWblzpPwAAAD9DAgAAAAAAAAEgBgAAeAAAAEGjgJa+suc/nM8jVm5c6T8AAAA/YgIAAAAAAAABIQYAAHgAAAAyCI/bZ77nP5zPI1ZuXOk/AAAAP2ICAAAAAAAAASIGAAB4AAAAqzoWfjzE5z+czyNWblzpPwAAAD9iAgAAAAAAAAEjBgAAeAAAAJ2fJMPlz+c/nM8jVm5c6T8AAAA/aQIAAAAAAAABJAYAAHgAAACOBDMIj9vnP5zPI1ZuXOk/AAAAP2kCAAAAAAAAASUGAAB4AAAAf2lBTTjn5z+czyNWblzpPwAAAD95AgAAAAAAAAEmBgAAeAAAAHDOT5Lh8uc/nM8jVm5c6T8AAAA/iQIAAAAAAAABJwYAAHgAAABiM17Xiv7nP5zPI1ZuXOk/AAAAP4kCAAAAAAAAASgGAAB4AAAAU5hsHDQK6D+czyNWblzpPwAAAD+YAgAAAAAAAAEpBgAAeAAAAET9emHdFeg/FrKQhSxk6T8AAAA/mAIAAAAAAAABKgYAAHgAAAA1YommhiHoP5GU/bTqa+k/AAAAP6gCAAAAAAAAASsGAAB4AAAArZQQSVsn6D+RlP206mvpPwAAAD+oAgAAAAAAAAEsBgAAeAAAAJ/5Ho4EM+g/kZT9tOpr6T8AAAA/uAIAAAAAAAABLQYAAHgAAAAJkbR1gkToPwx3auSoc+k/AAAAP7gCAAAAAAAAAS4GAAB4AAAAcihKXQBW6D8Md2rkqHPpPwAAAD/HAgAAAAAAAAEvBgAAeAAAAM4k7oknc+g/DHdq5Khz6T8AAAA/xwIAAAAAAAABMAYAAHgAAACw7goUeoroP4dZ1xNne+k/AAAAP9cCAAAAAAAAATEGAAB4AAAA/E+9hUqz6D+HWdcTZ3vpPwAAAD/XAgAAAAAAAAEyBgAAeAAAAFhMYbJx0Og/h1nXE2d76T8AAAA/5gIAAAAAAAABMwYAAHgAAAAre4yBbfPoPwI8REMlg+k/AAAAP+YCAAAAAAAAATQGAAB4AAAAlhIiaesE6T8CPERDJYPpPwAAAD/2AgAAAAAAAAE1BgAAeAAAAP+pt1BpFuk/fR6xcuOK6T8AAAA/9gIAAAAAAAABNgYAAHgAAAB43D7zPRzpP30esXLjiuk/AAAAPwYDAAAAAAAAATcGAAB4AAAAaUFNOOcn6T99HrFy44rpPwAAAD8GAwAAAAAAAAE4BgAAeAAAAOJz1Nq7Lek/fR6xcuOK6T8AAAA/FQMAAAAAAAABOQYAAHgAAABbplt9kDPpP30esXLjiuk/AAAAPyUDAAAAAAAAAToGAAB4AAAA09jiH2U56T99HrFy44rpPwAAAD9zAwAAAAAAAAE7BgAAeAAAACXwYjU35e4/sWMSOgj/6T8AAAA/AAAAAAAAAAABPAYAAHgAAAAl8GI1N+XuP6Yo7JiEDuo/AAAAP04AAAAAAAAAAT0GAAB4AAAAJfBiNTfl7j+d7cX3AB7qPwAAAD9OAAAAAAAAAAE+BgAAeAAAACXwYjU35e4/DpUMhjs16j8AAAA/XgAAAAAAAAABPwYAAHgAAAAl8GI1N+XuP/kewEM0VOo/AAAAP14AAAAAAAAAAUAGAAB4AAAAJfBiNTfl7j/lqHMBLXPqPwAAAD9tAAAAAAAAAAFBBgAAeAAAACXwYjU35e4/0TInvyWS6j8AAAA/bQAAAAAAAAABQgYAAHgAAAAl8GI1N+XuPzefR6zcuOo/AAAAP30AAAAAAAAAAUMGAAB4AAAAJfBiNTfl7j+T0EH4D+/qPwAAAD99AAAAAAAAAAFEBgAAeAAAACXwYjU35e4/8AE8REMl6z8AAAA/jQAAAAAAAAABRQYAAHgAAAAl8GI1N+XuP8cVo780Y+s/AAAAP40AAAAAAAAAAUYGAAB4AAAAJfBiNTfl7j+eKQo7JqHrPwAAAD+cAAAAAAAAAAFHBgAAeAAAACXwYjU35e4/dj1xthff6z8AAAA/nAAAAAAAAAABSAYAAHgAAAAl8GI1N+XuP8gzRWHHJOw/AAAAP6wAAAAAAAAAAUkGAAB4AAAAJfBiNTfl7j+VDIY7NXLsPwAAAD+sAAAAAAAAAAFKBgAAeAAAACXwYjU35e4/bSDttiaw7D8AAAA/vAAAAAAAAAABSwYAAHgAAAAl8GI1N+XuP05vetOb3uw/AAAAP7wAAAAAAAAAAUwGAAB4AAAAJfBiNTfl7j8lg+FOjRztPwAAAD/LAAAAAAAAAAFNBgAAeAAAACXwYjU35e4/B9JuawJL7T8AAAA/ywAAAAAAAAABTgYAAHgAAAAl8GI1N+XuP24+j1i5ce0/AAAAP9sAAAAAAAAAAU8GAAB4AAAAniLq1wvr7j9PjRx1LqDtPwAAAD/bAAAAAAAAAAFQBgAAeAAAAJ4i6tcL6+4/JqGD8B/e7T8AAAA/6gAAAAAAAAABUQYAAHgAAAAWVXF64PDuP5dIyn5a9e0/AAAAP+oAAAAAAAAAAVIGAAB4AAAACLp/v4n87j9vXDH6SzPuPwAAAD/6AAAAAAAAAAFTBgAAeAAAAAi6f7+J/O4/UKu+FsFh7j8AAAA/+gAAAAAAAAABVAYAAHgAAACB7AZiXgLvP7cX3wN4iO4/AAAAPwoBAAAAAAAAAVUGAAB4AAAA+R6OBDMI7z+YZmwg7bbuPwAAAD8KAQAAAAAAAAFWBgAAeAAAAPkejgQzCO8/hPAf3uXV7j8AAAA/GQEAAAAAAAABVwYAAHgAAAD5Ho4EMwjvP29605ve9O4/AAAAPxkBAAAAAAAAAVgGAAB4AAAA+R6OBDMI7z/gIRoqGQzvPwAAAD8pAQAAAAAAAAFZBgAAeAAAAPkejgQzCO8/UclguFMj7z8AAAA/KQEAAAAAAAABWgYAAHgAAAD5Ho4EMwjvPz1TFHZMQu8/AAAAPzkBAAAAAAAAAVsGAAB4AAAA+R6OBDMI7z8yGO7UyFHvPwAAAD85AQAAAAAAAAFcBgAAeAAAAPkejgQzCO8/Kd3HM0Vh7z8AAAA/SAEAAAAAAAABXQYAAHgAAAD5Ho4EMwjvPx6ioZLBcO8/AAAAP0gBAAAAAAAAAV4GAAB4AAAA+R6OBDMI7z+ZhA7Cf3jvPwAAAD9nAQAAAAAAAAFfBgAAeAAAAPkejgQzCO8/FWd78T2A7z8AAAA/hwEAAAAAAAABYAYAAHgAAAD5Ho4EMwjvP49J6CD8h+8/AAAAP5YBAAAAAAAAAWEGAAB4AAAA+R6OBDMI7z8KLFVQuo/vPwAAAD+WAQAAAAAAAAFiBgAAeAAAAPkejgQzCO8/APEurzaf7z8AAAA/pgEAAAAAAAABYwYAAHgAAAD5Ho4EMwjvP3rTm970pu8/AAAAP7YBAAAAAAAAAWQGAAB4AAAAgewGYl4C7z9605ve9KbvPwAAAD9kAwAAAAAAAAFlBgAAeAAAABZVcXrg8O4/9rUIDrOu7z8AAAA/dAMAAAAAAAABZgYAAHgAAAA0i1TwjdnuP/a1CA6zru8/AAAAP4MDAAAAAAAAAWcGAAB4AAAAUsE3ZjvC7j/2tQgOs67vPwAAAD+DAwAAAAAAAAFoBgAAeAAAAOgpon69sO4/9rUIDrOu7z8AAAA/gwMAAAAAAAABaQYAAHgAAAD2xJM5FKXuP/a1CA6zru8/AAAAP5MDAAAAAAAAAWoGAAB4AAAAjS3+UZaT7j/2tQgOs67vPwAAAD+TAwAAAAAAAAFrBgAAeAAAABT7dq/Bje4/9rUIDrOu7z8AAAA/owMAAAAAAAABbAYAAHgAAACbyO8M7YfuP/a1CA6zru8/AAAAP6MDAAAAAAAAAW0GAAB4AAAAIpZoahiC7j/2tQgOs67vPwAAAD+yAwAAAAAAAAFuBgAAeAAAAKpj4cdDfO4/9rUIDrOu7z8AAAA/wgMAAAAAAAABbwYAAHgAAAAxMVolb3buP/a1CA6zru8/AAAAP04EAAAAAAAAAXAGAAB4AAAAuf7Sgppw7j/2tQgOs67vPwAAAD99BAAAAAAAAAFxBgAAeAAAAEDMS+DFau4/9rUIDrOu7z8AAAA/fQQAAAAAAAABcgYAAHgAAABPZz2bHF/uP/a1CA6zru8/AAAAP40EAAAAAAAAAXMGAAB4AAAAD0eCGYTH7T/YBJYqKN3vPwAAAD8AAAAAAAAAAAF0BgAAeAAAAIh5CbxYze0/2ASWKijd7z8AAAA/EAAAAAAAAAABdQYAAHgAAAAArJBeLdPtP9gElioo3e8/AAAAPyAAAAAAAAAAAXYGAAB4AAAAed4XAQLZ7T/YBJYqKN3vPwAAAD8gAAAAAAAAAAF3BgAAeAAAAGpDJkar5O0/2ASWKijd7z8AAAA/LwAAAAAAAAABeAYAAHgAAADU2rstKfbtP9gElioo3e8/AAAAPy8AAAAAAAAAAXkGAAB4AAAAtqTYt3sN7j/YBJYqKN3vPwAAAD8/AAAAAAAAAAF6BgAAeAAAAAMGiylMNu4/2ASWKijd7z8AAAA/PwAAAAAAAAABewYAAHgAAADXNLb4R1nuP9gElioo3e8/AAAAP08AAAAAAAAAAXwGAAB4AAAAm8jvDO2H7j/YBJYqKN3vPwAAAD9PAAAAAAAAAAF9BgAAeAAAAOgpon69sO4/2ASWKijd7z8AAAA/XgAAAAAAAAABfgYAAHgAAACtvduSYt/uP9gElioo3e8/AAAAP14AAAAAAAAAAX8GAAB4AAAAgewGYl4C7z/YBJYqKN3vPwAAAD99AAAAAAAAAAGABgAAeAAAANvoqo6FH+8/2ASWKijd7z8AAAA/fQAAAAAAAAABgQYAAHgAAACvF9ZdgULvP1wiKftp1e8/AAAAP30AAAAAAAAAAYIGAAB4AAAAGa9rRf9T7z9cIin7adXvPwAAAD99AAAAAAAAAAGDBgAAeAAAAINGAS19Ze8/XCIp+2nV7z8AAAA/jQAAAAAAAAABhAYAAHgAAADt3ZYU+3bvP1wiKftp1e8/AAAAP40AAAAAAAAAAYUGAAB4AAAAVnUs/HiI7z9cIin7adXvPwAAAD+dAAAAAAAAAAGGBgAAeAAAANCns55Nju8/XCIp+2nV7z8AAAA/nQAAAAAAAAABhwYAAHgAAABI2jpBIpTvP+A/vMurze8/AAAAP6wAAAAAAAAAAYgGAAB4AAAAwAzC4/aZ7z/gP7zLq83vPwAAAD+sAAAAAAAAAAGJBgAAeAAAADg/SYbLn+8/4D+8y6vN7z8AAAA/vAAAAAAAAAABigYAAHgAAAA4P0mGy5/vP2ZdT5ztxe8/AAAAP8wAAAAAAAAAAYsGAAB4AAAAOD9Jhsuf7z/seuJsL77vPwAAAD/6AAAAAAAAAAGMBgAAeAAAADg/SYbLn+8/cJh1PXG27z8AAAA/KQEAAAAAAAABjQYAAHgAAADida3of+rtP3QBLXPyW+o/AAAAPwAAAAAAAAAAAY4GAAB4AAAA4nWt6H/q7T/5HsBDNFTqPwAAAD8QAAAAAAAAAAGPBgAAeAAAAOJ1reh/6u0/fjxTFHZM6j8AAAA/IAAAAAAAAAABkAYAAHgAAABbqDSLVPDtP348UxR2TOo/AAAAPyAAAAAAAAAAAZEGAAB4AAAA1Nq7LSn27T9+PFMUdkzqPwAAAD8vAAAAAAAAAAGSBgAAeAAAAMU/ynLSAe4/A1rm5LdE6j8AAAA/PwAAAAAAAAABkwYAAHgAAACnCef8JBnuPwNa5uS3ROo/AAAAPz8AAAAAAAAAAZQGAAB4AAAA9GqZbvVB7j8DWubkt0TqPwAAAD9OAAAAAAAAAAGVBgAAeAAAADExWiVvdu4/A1rm5LdE6j8AAAA/TgAAAAAAAAABlgYAAHgAAABSwTdmO8LuP348UxR2TOo/AAAAP14AAAAAAAAAAZcGAAB4AAAA+R6OBDMI7z/5HsBDNFTqPwAAAD9eAAAAAAAAAAGYBgAAeAAAAChKXQBWSO8/dAEtc/Jb6j8AAAA/bgAAAAAAAAABmQYAAHgAAADeQqVZpILvP3QBLXPyW+o/AAAAP24AAAAAAAAAAZoGAAB4AAAAwAzC4/aZ7z90AS1z8lvqPwAAAD99AAAAAAAAAAGbBgAAeAAAABwJZhAet+8/dAEtc/Jb6j8AAAA/fQAAAAAAAAABnAYAAHgAAAAMbnRVx8LvP/kewEM0VOo/AAAAP40AAAAAAAAAAZ0GAAB4AAAAdgUKPUXU7z9+PFMUdkzqPwAAAD+NAAAAAAAAAAGeBgAAeAAAAHYFCj1F1O8/A1rm5LdE6j8AAAA/nQAAAAAAAAABnwYAAHgAAADwN5HfGdrvP4h3ebX5POo/AAAAP50AAAAAAAAAAaAGAAB4AAAAaGoYgu7f7z+Id3m1+TzqPwAAAD+sAAAAAAAAAAGhBgAAeAAAAGhqGILu3+8/DpUMhjs16j8AAAA/rAAAAAAAAAABogYAAHgAAABoahiC7t/vP5Kyn1Z9Leo/AAAAP7wAAAAAAAAAAaMGAAB4AAAA4JyfJMPl7z+Ssp9WfS3qPwAAAD/LAAAAAAAAAAGkBgAAeAAAAGhqGILu3+8/krKfVn0t6j8AAAA/dwEAAAAAAAAL</ink>
</athena>
</file>

<file path=customXml/item13.xml><?xml version="1.0" encoding="utf-8"?>
<athena xmlns="http://schemas.microsoft.com/edu/athena" version="0.1.3209.0">
  <media streamable="true" recordStart="304622" recordEnd="375016" recordLength="878991"/>
</athena>
</file>

<file path=customXml/item14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BMAAAAU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DIKAAAAAAAABef///8MQWN0aW9uVHlwZVYxAQAAAAd2YWx1ZV9fAAgCAAAAAAAAAAEFAAAABAAAAAkaAAAACRsAAAA1HAAAAAAAAAHk////5////wAAAAABBgAAAAQAAAAJHQAAAAkeAAAAfDgAAAAAAAAB4f///+f///8AAAAAAQcAAAAEAAAACSAAAAAJIQAAAG9GAAAAAAAAAd7////n////AAAAAAEIAAAABAAAAAkjAAAACSQAAAC0ZgAAAAAAAAHb////5////wAAAAABCQAAAAQAAAAJJgAAAAknAAAAIWkAAAAAAAAB2P///+f///8AAAAAAQoAAAAEAAAACSkAAAAJKgAAAAtwAAAAAAAAAdX////n////AAAAAAELAAAABAAAAAksAAAACS0AAAChgwAAAAAAAAHS////5////wAAAAABDAAAAAQAAAAJLwAAAAkwAAAADIkAAAAAAAABz////+f///8AAAAAAQ0AAAAEAAAACTIAAAAJMwAAACqVAAAAAAAAAcz////n////AAAAAAEOAAAABAAAAAk1AAAACTYAAADOuwAAAAAAAAHJ////5////wAAAAABDwAAAAQAAAAJOAAAAAk5AAAAOsAAAAAAAAABxv///+f///8AAAAAARAAAAAEAAAACTsAAAAJPAAAACbHAAAAAAAAAcP////n////AAAAAAERAAAABAAAAAk+AAAACT8AAACe2AAAAAAAAAHA////5////wAAAAABEgAAAAQAAAAJQQAAAAlCAAAAiNsAAAAAAAABvf///+f///8AAAAAARMAAAAEAAAACUQAAAAJRQAAAILgAAAAAAAAAbr////n////AAAAAAEUAAAABAAAAAlHAAAACUgAAAAI6AAAAAAAAAG3////5////wAAAAABFQAAAAQAAAAJSgAAAAlLAAAAOuwAAAAAAAABtP///+f///8AAAAABRYAAAANQ2xlYXJDYW52YXNWMQIAAAAJU3RhcnRUaW1lBFR5cGUABBAMQWN0aW9uVHlwZVYxAgAAAAIAAAD6EgEAAAAAAAGz////5////wAAAAAFFwAAAA9QZW5BdHRyaWJ1dGVzVjEKAAAAB19jb2xvckEHX2NvbG9yUgdfY29sb3JHB19jb2xvckIKRml0VG9DdXJ2ZQZIZWlnaHQOSWdub3JlUHJlc3N1cmUNSXNIaWdobGlnaHRlcgVTaGFwZQVXaWR0aAAAAAAAAAAABAACAgICAQYBAQxCcnVzaFNoYXBlVjECAAAABgIAAAD//wAAAAAAAAAAACJAAAAFsv///wxCcnVzaFNoYXBlVjEBAAAAB3ZhbHVlX18ACAIAAAABAAAAAAAAAAAAIkAFGAAAAApJbmtUcmFjZVYxAwAAAA1MaXN0YDErX2l0ZW1zDExpc3RgMStfc2l6ZQ9MaXN0YDErX3ZlcnNpb24EAAAYU2hhcmVkLklua2luZy5JbmtQb2ludFtdAgAAAAgIAgAAAAlPAAAA4wAAAOMAAAABGgAAABcAAAD//wAAAAAAAAAAACJAAAABsP///7L///8BAAAAAAAAAAAAIkABGwAAABgAAAAJUQAAACsAAAArAAAAAR0AAAAXAAAA//8AAAAAAAAAAAAiQAAAAa7///+y////AQAAAAAAAAAAACJAAR4AAAAYAAAACVMAAAARAAAAEQAAAAEgAAAAFwAAAP//AAAAAAAAAAAAIkAAAAGs////sv///wEAAAAAAAAAAAAiQAEhAAAAGAAAAAlVAAAAdAAAAHQAAAABIwAAABcAAAD//wAAAAAAAAAAACJAAAABqv///7L///8BAAAAAAAAAAAAIkABJAAAABgAAAAJVwAAABIAAAASAAAAASYAAAAXAAAA//8AAAAAAAAAAAAiQAAAAaj///+y////AQAAAAAAAAAAACJAAScAAAAYAAAACVkAAAAaAAAAGgAAAAEpAAAAFwAAAP//AAAAAAAAAAAAIkAAAAGm////sv///wEAAAAAAAAAAAAiQAEqAAAAGAAAAAlbAAAAKgAAACoAAAABLAAAABcAAAD//wAAAAAAAAAAACJAAAABpP///7L///8BAAAAAAAAAAAAIkABLQAAABgAAAAJXQAAAA8AAAAPAAAAAS8AAAAXAAAA//8AAAAAAAAAAAAiQAAAAaL///+y////AQAAAAAAAAAAACJAATAAAAAYAAAACV8AAACYAAAAmAAAAAEyAAAAFwAAAP//AAAAAAAAAAAAIkAAAAGg////sv///wEAAAAAAAAAAAAiQAEzAAAAGAAAAAlhAAAAPAAAADwAAAABNQAAABcAAAD//wAAAAAAAAAAACJAAAABnv///7L///8BAAAAAAAAAAAAIkABNgAAABgAAAAJYwAAACgAAAAoAAAAATgAAAAXAAAA//8AAAAAAAAAAAAiQAAAAZz///+y////AQAAAAAAAAAAACJAATkAAAAYAAAACWUAAAAlAAAAJQAAAAE7AAAAFwAAAP//AAAAAAAAAAAAIkAAAAGa////sv///wEAAAAAAAAAAAAiQAE8AAAAGAAAAAlnAAAAJgAAACYAAAABPgAAABcAAAD//wAAAAAAAAAAACJAAAABmP///7L///8BAAAAAAAAAAAAIkABPwAAABgAAAAJaQAAABEAAAARAAAAAUEAAAAXAAAA//8AAAAAAAAAAAAiQAAAAZb///+y////AQAAAAAAAAAAACJAAUIAAAAYAAAACWsAAAAYAAAAGAAAAAFEAAAAFwAAAP//AAAAAAAAAAAAIkAAAAGU////sv///wEAAAAAAAAAAAAiQAFFAAAAGAAAAAltAAAAKAAAACgAAAABRwAAABcAAAD//wAAAAAAAAAAACJAAAABkv///7L///8BAAAAAAAAAAAAIkABSAAAABgAAAAJbwAAABoAAAAaAAAAAUoAAAAXAAAA//8AAAAAAAAAAAAiQAAAAZD///+y////AQAAAAAAAAAAACJAAUsAAAAYAAAACXEAAACoAAAAqAAAAAdPAAAAAAEAAAAAAQAABApJbmtQb2ludFYxAg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NHQdRAAAAAAEAAABAAAAABApJbmtQb2ludFYxAgA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/AQAADRUHUwAAAAABAAAAIAAAAAQKSW5rUG9pbnRWMQIAAAAJgAEAAAmBAQAACYIBAAAJgwEAAAmEAQAACYUBAAAJhgEAAAmHAQAACYgBAAAJiQEAAAmKAQAACYsBAAAJjAEAAAmNAQAACY4BAAAJjwEAAAmQAQAADQ8HVQAAAAABAAAAgAAAAAQKSW5rUG9pbnRWMQIA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DQwHVwAAAAABAAAAIAAAAAQKSW5rUG9pbnRWMQIAAAAJBQIAAAkGAgAACQcCAAAJCAIAAAkJAgAACQoCAAAJCwIAAAkMAgAACQ0CAAAJDgIAAAkPAgAACRACAAAJEQIAAAkSAgAACRMCAAAJFAIAAAkVAgAACRYCAAANDgdZAAAAAAEAAAAgAAAABApJbmtQb2ludFYxAgAAAAkXAgAACRgCAAAJGQIAAAkaAgAACRsCAAAJHAIAAAkdAgAACR4CAAAJHwIAAAkgAgAACSECAAAJIgIAAAkjAgAACSQCAAAJJQIAAAkmAgAACScCAAAJKAIAAAkpAgAACSoCAAAJKwIAAAksAgAACS0CAAAJLgIAAAkvAgAACTACAAANBgdbAAAAAAEAAABAAAAABApJbmtQb2ludFYxAgA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0WB10AAAAAAQAAABAAAAAECklua1BvaW50VjECAAAACVsCAAAJXAIAAAldAgAACV4CAAAJXwIAAAlgAgAACWECAAAJYgIAAAljAgAACWQCAAAJZQIAAAlmAgAACWcCAAAJaAIAAAlpAgAACgdfAAAAAAEAAAAAAQAABApJbmtQb2ludFYxAgA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+QIAAAn6AgAACfsCAAAJ/AIAAAn9AgAACf4CAAAJ/wIAAAkAAwAACQEDAAANaAdhAAAAAAEAAABAAAAABApJbmtQb2ludFYxAgA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0EB2MAAAAAAQAAAEAAAAAECklua1BvaW50VjECAAAACT4DAAAJPwMAAAlAAwAACUEDAAAJQgMAAAlDAwAACUQDAAAJRQMAAAlGAwAACUcDAAAJSAMAAAlJAwAACUoDAAAJSwMAAAlMAwAACU0DAAAJTgMAAAlPAwAACVADAAAJUQMAAAlSAwAACVMDAAAJVAMAAAlVAwAACVYDAAAJVwMAAAlYAwAACVkDAAAJWgMAAAlbAwAACVwDAAAJXQMAAAleAwAACV8DAAAJYAMAAAlhAwAACWIDAAAJYwMAAAlkAwAACWUDAAANGAdlAAAAAAEAAABAAAAABApJbmtQb2ludFYxAgAAAAlmAwAACWcDAAAJaAMAAAlpAwAACWoDAAAJawMAAAlsAwAACW0DAAAJbgMAAAlvAwAACXADAAAJcQMAAAlyAwAACXMDAAAJdAMAAAl1AwAACXYDAAAJdwMAAAl4AwAACXkDAAAJegMAAAl7AwAACXwDAAAJfQMAAAl+AwAACX8DAAAJgAMAAAmBAwAACYIDAAAJgwMAAAmEAwAACYUDAAAJhgMAAAmHAwAACYgDAAAJiQMAAAmKAwAADRsHZwAAAAABAAAAQAAAAAQKSW5rUG9pbnRWMQIAAAAJiwMAAAmMAwAACY0DAAAJjgMAAAmPAwAACZADAAAJkQMAAAmSAwAACZMDAAAJlAMAAAmVAwAACZYDAAAJlwMAAAmYAwAACZkDAAAJmgMAAAmbAwAACZwDAAAJnQMAAAmeAwAACZ8DAAAJoAMAAAmhAwAACaIDAAAJowMAAAmkAwAACaUDAAAJpgMAAAmnAwAACagDAAAJqQMAAAmqAwAACasDAAAJrAMAAAmtAwAACa4DAAAJrwMAAAmwAwAADRoHaQAAAAABAAAAIAAAAAQKSW5rUG9pbnRWMQIAAAAJsQMAAAmyAwAACbMDAAAJtAMAAAm1AwAACbYDAAAJtwMAAAm4AwAACbkDAAAJugMAAAm7AwAACbwDAAAJvQMAAAm+AwAACb8DAAAJwAMAAAnBAwAADQ8HawAAAAABAAAAIAAAAAQKSW5rUG9pbnRWMQIAAAAJwgMAAAnDAwAACcQDAAAJxQMAAAnGAwAACccDAAAJyAMAAAnJAwAACcoDAAAJywMAAAnMAwAACc0DAAAJzgMAAAnPAwAACdADAAAJ0QMAAAnSAwAACdMDAAAJ1AMAAAnVAwAACdYDAAAJ1wMAAAnYAwAACdkDAAANCAdtAAAAAAEAAABAAAAABApJbmtQb2ludFYxAgAAAAnaAwAACdsDAAAJ3AMAAAndAwAACd4DAAAJ3wMAAAngAwAACeEDAAAJ4gMAAAnjAwAACeQDAAAJ5QMAAAnmAwAACecDAAAJ6AMAAAnpAwAACeoDAAAJ6wMAAAnsAwAACe0DAAAJ7gMAAAnvAwAACfADAAAJ8QMAAAnyAwAACfMDAAAJ9AMAAAn1AwAACfYDAAAJ9wMAAAn4AwAACfkDAAAJ+gMAAAn7AwAACfwDAAAJ/QMAAAn+AwAACf8DAAAJAAQAAAkBBAAADRgHbwAAAAABAAAAIAAAAAQKSW5rUG9pbnRWMQIAAAAJAgQAAAkDBAAACQQEAAAJBQQAAAkGBAAACQcEAAAJCAQAAAkJBAAACQoEAAAJCwQAAAkMBAAACQ0EAAAJDgQAAAkPBAAACRAEAAAJEQQAAAkSBAAACRMEAAAJFAQAAAkVBAAACRYEAAAJFwQAAAkYBAAACRkEAAAJGgQAAAkbBAAADQYHcQAAAAABAAAAAAEAAAQKSW5rUG9pbnRWMQIAAAAJHAQAAAkdBAAACR4EAAAJHwQAAAkgBAAACSEEAAAJIgQAAAkjBAAACSQEAAAJJQQAAAkmBAAACScEAAAJKAQAAAkpBAAACSoEAAAJKwQAAAksBAAACS0EAAAJLgQAAAkvBAAACTAEAAAJMQQAAAkyBAAACTMEAAAJNAQAAAk1BAAACTYEAAAJNwQAAAk4BAAACTkEAAAJOgQAAAk7BAAACTwEAAAJPQQAAAk+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/BAAACcAEAAAJwQQAAAnCBAAACcMEAAANWAVyAAAACklua1BvaW50VjEEAAAAAVgBWQ5QcmVzc3VyZUZhY3RvcglUaW1lU3RhbXAAAAAABgYLEAIAAABdSPxW2bvaPwY+EZi5fb8/AAAAPwAAAAAAAAAAAXMAAAByAAAA2p5Hp7XL2j8GPhGYuX2/PwAAAD8QAAAAAAAAAAF0AAAAcgAAANVL3kdu69o/Bj4RmLl9vz8AAAA/EAAAAAAAAAABdQAAAHIAAABNT8A4AxvbPwY+EZi5fb8/AAAAPx8AAAAAAAAAAXYAAAByAAAAQqnteXRa2z8GPhGYuX2/PwAAAD8fAAAAAAAAAAF3AAAAcgAAALAG/at6yds/5i8Y5we7vz8AAAA/LwAAAAAAAAABeAAAAHIAAACWZ+7OFWjcP9EJk0LSGsA/AAAAPz4AAAAAAAAAAXkAAAByAAAAdnV2kmkm3T/BghZqeTnAPwAAAD8+AAAAAAAAAAF6AAAAcgAAANosswXh1N0/oHQducd2wD8AAAA/PgAAAAAAAAABewAAAHIAAAC059Fp7bLeP4/toOBulcA/AAAAP04AAAAAAAAAAXwAAAByAAAAGp8O3WRh3z+P7aDgbpXAPwAAAD9OAAAAAAAAAAF9AAAAcgAAADlYvMimJ+A/j+2g4G6VwD8AAAA/XgAAAAAAAAABfgAAAHIAAADrs1qC4n7gP4/toOBulcA/AAAAP14AAAAAAAAAAX8AAAByAAAA27oeZAze4D+P7aDgbpXAPwAAAD9tAAAAAAAAAAGAAAAAcgAAAA/Acc1rJeE/j+2g4G6VwD8AAAA/fQAAAAAAAAABgQAAAHIAAABDxcQ2y2zhP6B0HbnHdsA/AAAAP30AAAAAAAAAAYIAAAByAAAA9SBj8AbE4T+x+5mRIFjAPwAAAD+NAAAAAAAAAAGDAAAAcgAAAKd8AapCG+I/wYIWank5wD8AAAA/jQAAAAAAAAABhAAAAHIAAABZ2J9jfnLiP9EJk0LSGsA/AAAAP5wAAAAAAAAAAYUAAAByAAAATjLNpO+x4j/RCZNC0hrAPwAAAD+cAAAAAAAAAAGGAAAAcgAAAIM3IA5P+eI/xiEfNlb4vz8AAAA/rAAAAAAAAAABhwAAAHIAAAD255ifnEjjP+YvGOcHu78/AAAAP6wAAAAAAAAAAYgAAAByAAAAKu3rCPyP4z/mLxjnB7u/PwAAAD+7AAAAAAAAAAGJAAAAcgAAANtIisI35+M/Bj4RmLl9vz8AAAA/uwAAAAAAAAABigAAAHIAAAD7ATiuea3kPwY+EZi5fb8/AAAAP8sAAAAAAAAAAYsAAAByAAAAbrKwP8f85D8GPhGYuX2/PwAAAD/bAAAAAAAAAAGMAAAAcgAAACAOT/kCVOU/Bj4RmLl9vz8AAAA/2wAAAAAAAAABjQAAAHIAAABTE6JiYpvlPwY+EZi5fb8/AAAAP+oAAAAAAAAAAY4AAAByAAAAxsMa9K/q5T9IWgP6HAO/PwAAAD/qAAAAAAAAAAGPAAAAcgAAAL0dSDUhKuY/amj8qs7Fvj8AAAA/+gAAAAAAAAABkAAAAHIAAABueebuXIHmP4p29VuAiL4/AAAAP/oAAAAAAAAAAZEAAAByAAAAINWEqJjY5j/Mkue94w2+PwAAAD8KAQAAAAAAAAGSAAAAcgAAAFTa1xH4H+c/7qDgbpXQvT8AAAA/CgEAAAAAAAABkwAAAHIAAACJ3yp7V2fnPxCv2R9Hk70/AAAAPxkBAAAAAAAAAZQAAAByAAAAP44ylNqe5z9Qy8uBqhi9PwAAAD8ZAQAAAAAAAAGVAAAAcgAAAHnm7lyBxuc/lOe94w2evD8AAAA/KQEAAAAAAAABlgAAAHIAAAA06F/VS97nP7T1tpS/YLw/AAAAPykBAAAAAAAAAZcAAAByAAAAsj6rJSju5z/WA7BFcSO8PwAAAD84AQAAAAAAAAGYAAAAcgAAAG9AHJ7yBeg/GCCip9Souz8AAAA/OAEAAAAAAAABmQAAAHIAAACs60HG4A3oPxggoqfUqLs/AAAAP0gBAAAAAAAAAZoAAAByAAAArOtBxuAN6D84LptYhmu7PwAAAD9IAQAAAAAAAAGbAAAAcgAAAOyWZ+7OFeg/OC6bWIZruz8AAAA/pgEAAAAAAAABnAAAAHIAAADslmfuzhXoP1o8lAk4Lrs/AAAAP/QBAAAAAAAAAZ0AAAByAAAAae2yPqsl6D96So266fC6PwAAAD8EAgAAAAAAAAGeAAAAcgAAAOdD/o6HNeg/ekqNuunwuj8AAAA/BAIAAAAAAAABnwAAAHIAAACiRW8HUk3oP3pKjbrp8Lo/AAAAPyACAAAAAAAAAaAAAAByAAAAX0fgfxxl6D+8Zn8cTXa6PwAAAD8gAgAAAAAAAAGhAAAAcgAAABpJUfjmfOg/3nR4zf44uj8AAAA/MAIAAAAAAAABogAAAHIAAACYn5xIw4zoP950eM3+OLo/AAAAPzACAAAAAAAAAaMAAAByAAAAFfbnmJ+c6D8Ag3F+sPu5PwAAAD8/AgAAAAAAAAGkAAAAcgAAANL3WBFqtOg/AINxfrD7uT8AAAA/TwIAAAAAAAABpQAAAHIAAACO+cmJNMzoPwCDcX6w+7k/AAAAP08CAAAAAAAAAaYAAAByAAAASvs6Av/j6D9An2PgE4G5PwAAAD9PAgAAAAAAAAGnAAAAcgAAAML+HPOTE+k/QJ9j4BOBuT8AAAA/XwIAAAAAAAABqAAAAHIAAAB/AI5rXivpP0CfY+ATgbk/AAAAP18CAAAAAAAAAakAAAByAAAAt1hKNAVT6T+Du1VCdwa5PwAAAD9uAgAAAAAAAAGqAAAAcgAAAPKwBv2reuk/pMlO8yjJuD8AAAA/bgIAAAAAAAABqwAAAHIAAACoXw4WL7LpP8XXR6Tai7g/AAAAP34CAAAAAAAAAawAAAByAAAAowyltufR6T/m5UBVjE64PwAAAD9+AgAAAAAAAAGtAAAAcgAAAF8OFi+y6ek/B/Q5Bj4RuD8AAAA/jgIAAAAAAAABrgAAAHIAAACduTtXoPHpPwf0OQY+Ebg/AAAAP44CAAAAAAAAAa8AAAByAAAAWrusz2oJ6j9qHiUZU1m3PwAAAD+2AwAAAAAAAAGwAAAAcgAAAJMTaZgRMeo/rDoXe7betj8AAAA/tgMAAAAAAAABsQAAAHIAAACOwP84ylDqP+9WCd0ZZLY/AAAAP8YDAAAAAAAAAbIAAAByAAAAw8VSoimY6j9yj+2g4G61PwAAAD/GAwAAAAAAAAGzAAAAcgAAAPbKpQuJ3+o/OeTDxgr/sz8AAAA/1gMAAAAAAAABtAAAAHIAAADsJNNM+h7rP5wOr9kfR7M/AAAAP9YDAAAAAAAAAbUAAAByAAAAZSi1PY9O6z//OJrsNI+yPwAAAD/lAwAAAAAAAAG2AAAAcgAAAN0rly4kfus/YmOF/0nXsT8AAAA/5QMAAAAAAAABtwAAAHIAAABbguJ+AI7rP6R/d2GtXLE/AAAAP/UDAAAAAAAAAbgAAAByAAAA2Ngtz9yd6z/nm2nDEOKwPwAAAD8FBAAAAAAAAAG5AAAAcgAAABaEU/fKpes/B6pidMKksD8AAAA/BQQAAAAAAAABugAAAHIAAABVL3kfua3rPym4WyV0Z7A/AAAAPwUEAAAAAAAAAbsAAAByAAAAVS95H7mt6z/UqJsOr9mvPwAAAD8UBAAAAAAAAAG8AAAAcgAAAJPankentes/GMWNcBJfrz8AAAA/FAQAAAAAAAABvQAAAHIAAACT2p5Hp7XrP1jhf9J15K4/AAAAPyQEAAAAAAAAAb4AAAByAAAA04XEb5W96z+c/XE02WmuPwAAAD8zBAAAAAAAAAG/AAAAcgAAANOFxG+Vves/3hlkljzvrT8AAAA/MwQAAAAAAAABwAAAAHIAAADThcRvlb3rP2JSSFoD+qw/AAAAP0QEAAAAAAAAAcEAAAByAAAA04XEb5W96z+kbjq8Zn+sPwAAAD9EBAAAAAAAAAHCAAAAcgAAANOFxG+Vves/5oosHsoErD8AAAA/VAQAAAAAAAABwwAAAHIAAADThcRvlb3rPyinHoAtiqs/AAAAP2MEAAAAAAAAAcQAAAByAAAA04XEb5W96z9qwxDikA+rPwAAAD9jBAAAAAAAAAHFAAAAcgAAANOFxG+Vves/rN8CRPSUqj8AAAA/gwQAAAAAAAABxgAAAHIAAACT2p5Hp7XrP+779KVXGqo/AAAAP5IEAAAAAAAAAccAAAByAAAAk9qeR6e16z8wGOcHu5+pPwAAAD+SBAAAAAAAAAHIAAAAcgAAAJPankentes/dDTZaR4lqT8AAAA/ogQAAAAAAAAByQAAAHIAAABVL3kfua3rP7RQy8uBqqg/AAAAP6IEAAAAAAAAAcoAAAByAAAAVS95H7mt6z/2bL0t5S+oPwAAAD+xBAAAAAAAAAHLAAAAcgAAANjYLc/cnes/OImvj0i1pz8AAAA/sQQAAAAAAAABzAAAAHIAAADY2C3P3J3rP3qlofGrOqc/AAAAP8EEAAAAAAAAAc0AAAByAAAAmS0Ip+6V6z96paHxqzqnPwAAAD/BBAAAAAAAAAHOAAAAcgAAAJktCKfules/vsGTUw/Apj8AAAA/0QQAAAAAAAABzwAAAHIAAABbguJ+AI7rP/7dhbVyRaY/AAAAP+AEAAAAAAAAAdAAAAByAAAAG9e8VhKG6z/+3YW1ckWmPwAAAD/wBAAAAAAAAAHRAAAAcgAAABvXvFYShus/Qvp3F9bKpT8AAAA/AAUAAAAAAAAB0gAAAHIAAADdK5cuJH7rP0L6dxfWyqU/AAAAPwAFAAAAAAAAAdMAAAByAAAAnoBxBjZ26z+EFmp5OVClPwAAAD8PBQAAAAAAAAHUAAAAcgAAAGDVS95Hbus/xjJc25zVpD8AAAA/DwUAAAAAAAAB1QAAAHIAAAAgKia2WWbrPwhPTj0AW6Q/AAAAPx8FAAAAAAAAAdYAAAByAAAAo9PaZX1W6z9Ia0CfY+CjPwAAAD8fBQAAAAAAAAHXAAAAcgAAAGUotT2PTus/SGtAn2Pgoz8AAAA/LgUAAAAAAAAB2AAAAHIAAADm0Wntsj7rP4yHMgHHZaM/AAAAPy4FAAAAAAAAAdkAAAByAAAAqCZExcQ26z/OoyRjKuuiPwAAAD8+BQAAAAAAAAHaAAAAcgAAACvQ+HToJus/UtwIJ/H1oT8AAAA/PgUAAAAAAAAB2wAAAHIAAACuea0kDBfrP1LcCCfx9aE/AAAAP04FAAAAAAAAAdwAAAByAAAArnmtJAwX6z/WFO3qtwChPwAAAD9OBQAAAAAAAAHdAAAAcgAAADAjYtQvB+s/1hTt6rcAoT8AAAA/XQUAAAAAAAAB3gAAAHIAAAAwI2LULwfrPxgx30wbhqA/AAAAP10FAAAAAAAAAd8AAAByAAAA8Xc8rEH/6j8YMd9MG4agPwAAAD9tBQAAAAAAAAHgAAAAcgAAAHMh8Vtl7+o/Wk3Rrn4LoD8AAAA/fQUAAAAAAAAB4QAAAHIAAAA1dsszd+fqPznThiHEIZ8/AAAAP4wFAAAAAAAAAeIAAAByAAAAuB+A45rX6j8504YhxCGfPwAAAD+MBQAAAAAAAAHjAAAAcgAAAHl0Wrusz+o/vQtr5Yosnj8AAAA/jAUAAAAAAAAB5AAAAHIAAAD7HQ9r0L/qP8N8M20YQpw/AAAAP5wFAAAAAAAAAeUAAAByAAAAfsfDGvSv6j/DfDNtGEKcPwAAAD+rBQAAAAAAAAHmAAAAcgAAAABxeMoXoOo/SbUXMd9Mmz8AAAA/qwUAAAAAAAAB5wAAAHIAAABFbwdSTYjqP83t+/SlV5o/AAAAP6sFAAAAAAAAAegAAAByAAAASsJwsZRo6j/VXsR8M22YPwAAAD+7BQAAAAAAAAHpAAAAcgAAABBqtOjtQOo/WZeoQPp3lz8AAAA/ywUAAAAAAAAB6gAAAHIAAADXEfgfRxnqP+VAVYxOmJQ/AAAAP8sFAAAAAAAAAesAAAByAAAAGxCHp3wB6j9peTlQFaOTPwAAAD/aBQAAAAAAAAHsAAAAcgAAAF8OFi+y6ek/c+oB2KK4kT8AAAA/2gUAAAAAAAAB7QAAAHIAAADit8re1dnpP3PqAdiiuJE/AAAAP+oFAAAAAAAAAe4AAAByAAAAZWF/jvnJ6T9z6gHYoriRPwAAAD/qBQAAAAAAAAHvAAAAcgAAAOcKND4duuk/9raUv2Ccjz8AAAA/+gUAAAAAAAAB8AAAAHIAAABqtOjtQKrpP/4nXUfusY0/AAAAP/oFAAAAAAAAAfEAAAByAAAA7F2dnWSa6T/+J11H7rGNPwAAAD8JBgAAAAAAAAHyAAAAcgAAAK2yd3V2kuk/DgruVgndiT8AAAA/CQYAAAAAAAAB8wAAAHIAAADysAb9q3rpPw4K7lYJ3Yk/AAAAPxkGAAAAAAAAAfQAAAByAAAAdFq7rM9q6T8OCu5WCd2JPwAAAD8ZBgAAAAAAAAH1AAAAcgAAADWvlYThYuk/DgruVgndiT8AAAA/KAYAAAAAAAAB9gAAAHIAAAD3A3Bc81rpPw4K7lYJ3Yk/AAAAPzgGAAAAAAAAAfcAAAByAAAAt1hKNAVT6T8OCu5WCd2JPwAAAD84BgAAAAAAAAH4AAAAcgAAAHqtJAwXS+k/DgruVgndiT8AAAA/SAYAAAAAAAAB+QAAAHIAAAA6Av/jKEPpPw4K7lYJ3Yk/AAAAP0gGAAAAAAAAAfoAAAByAAAAvauzk0wz6T8OCu5WCd2JPwAAAD9IBgAAAAAAAAH7AAAAcgAAAH8AjmteK+k/DgruVgndiT8AAAA/WAYAAAAAAAAB/AAAAHIAAAABqkIbghvpPw4K7lYJ3Yk/AAAAP1gGAAAAAAAAAf0AAAByAAAAwv4c85MT6T8OCu5WCd2JPwAAAD9oBgAAAAAAAAH+AAAAcgAAAEWo0aK3A+k/DgruVgndiT8AAAA/aAYAAAAAAAAB/wAAAHIAAAAH/at6yfvoPxZ7tt6W8oc/AAAAP3cGAAAAAAAAAQABAAByAAAASvs6Av/j6D8e7H5mJAiGPwAAAD93BgAAAAAAAAEBAQAAcgAAAI75yYk0zOg/Hux+ZiQIhj8AAAA/hwYAAAAAAAABAgEAAHIAAADS91gRarToPyZdR+6xHYQ/AAAAP4cGAAAAAAAAAQMBAAByAAAAmJ+cSMOM6D8yzg92PzOCPwAAAD+WBgAAAAAAAAEEAQAAcgAAAJ3yBagKbeg/Ms4Pdj8zgj8AAAA/lgYAAAAAAAABBQEAAHIAAABkmknfY0XoPzLOD3Y/M4I/AAAAP6YGAAAAAAAAAQYBAAByAAAAKkKNFr0d6D8yzg92PzOCPwAAAD+mBgAAAAAAAAEHAQAAcgAAAC+V9nUE/uc/Ms4Pdj8zgj8AAAA/tgYAAAAAAAABCAEAAHIAAAD2PDqtXdbnPzo/2P3MSIA/AAAAP7YGAAAAAAAAAQkBAAByAAAAAeMMbOyW5z86P9j9zEiAPwAAAD/FBgAAAAAAAAEKAQAAcgAAAInfKntXZ+c/Oj/Y/cxIgD8AAAA/xQYAAAAAAAABCwEAAHIAAACThf055ifnPzo/2P3MSIA/AAAAP9UGAAAAAAAAAQwBAAByAAAA3Nb1IGPw5j86P9j9zEiAPwAAAD/lBgAAAAAAAAENAQAAcgAAACYo7gfguOY/Oj/Y/cxIgD8AAAA/5QYAAAAAAAABDgEAAHIAAADrzzE/OZHmPzo/2P3MSIA/AAAAP/QGAAAAAAAAAQ8BAAByAAAA8SKbnoBx5j86P9j9zEiAPwAAAD/0BgAAAAAAAAEQAQAAcgAAAHgfua3rQeY/hGBBC7W8fD8AAAA/BAcAAAAAAAABEQEAAHIAAABAx/zkRBrmP4RgQQu1vHw/AAAAPwQHAAAAAAAAARIBAAByAAAARBpmRIz65T+EYEELtbx8PwAAAD8TBwAAAAAAAAETAQAAcgAAABAVE9sss+U/hGBBC7W8fD8AAAA/EwcAAAAAAAABFAEAAHIAAACYETHql4PlP4xC0hrQ53g/AAAAPyMHAAAAAAAAARUBAAByAAAA4GIp0RRM5T+kJGMq6xJ1PwAAAD8jBwAAAAAAAAEWAQAAcgAAAG6ysD/H/OQ/pCRjKusSdT8AAAA/MwcAAAAAAAABFwEAAHIAAAD7ATiuea3kP7QG9DkGPnE/AAAAPzMHAAAAAAAAARgBAAByAAAACvtzzE9O5D+0BvQ5Bj5xPwAAAD9CBwAAAAAAAAEZAQAAcgAAABr0r+ol7+M/tAb0OQY+cT8AAAA/QgcAAAAAAAABGgEAAHIAAADrQcbgDYjjP7QG9DkGPnE/AAAAP1IHAAAAAAAAARsBAAByAAAA+zoC/+Mo4z+0BvQ5Bj5xPwAAAD9SBwAAAAAAAAEcAQAAcgAAAAs0Ph26yeI/tAb0OQY+cT8AAAA/YgcAAAAAAAABHQEAAHIAAACYg8WLbHriP7QG9DkGPnE/AAAAP2IHAAAAAAAAAR4BAAByAAAAoimYSvs64j+0BvQ5Bj5xPwAAAD9xBwAAAAAAAAEfAQAAcgAAAGnR24FUE+I/tAb0OQY+cT8AAAA/cQcAAAAAAAABIAEAAHIAAABtJEXhm/PhP7QG9DkGPnE/AAAAP4EHAAAAAAAAASEBAAByAAAAsSLUaNHb4T+0BvQ5Bj5xPwAAAD+BBwAAAAAAAAEiAQAAcgAAADTMiBj1y+E/tAb0OQY+cT8AAAA/kAcAAAAAAAABIwEAAHIAAAC2dT3IGLzhP7QG9DkGPnE/AAAAP6AHAAAAAAAAASQBAAByAAAAeMoXoCq04T+0BvQ5Bj5xPwAAAD+gBwAAAAAAAAElAQAAcgAAADkf8nc8rOE/tAb0OQY+cT8AAAA/oAcAAAAAAAABJgEAAHIAAAC8yKYnYJzhP7QG9DkGPnE/AAAAP7AHAAAAAAAAAScBAAByAAAAPnJb14OM4T+0BvQ5Bj5xPwAAAD+wBwAAAAAAAAEoAQAAcgAAAIJw6l65dOE/tAb0OQY+cT8AAAA/vwcAAAAAAAABKQEAAHIAAAAFGp8O3WThP7QG9DkGPnE/AAAAP78HAAAAAAAAASoBAAByAAAACm0IbiRF4T+0BvQ5Bj5xPwAAAD/PBwAAAAAAAAErAQAAcgAAAE5rl/VZLeE/pCRjKusSdT8AAAA/zwcAAAAAAAABLAEAAHIAAACXvI/c1vXgP4xC0hrQ53g/AAAAP+4HAAAAAAAAAS0BAAByAAAAnA/5Ox7W4D+MQtIa0Od4PwAAAD/uBwAAAAAAAAEuAQAAcgAAAKJiYptltuA/jELSGtDneD8AAAA/7gcAAAAAAAABLwEAAHIAAAAkDBdLiabgP4xC0hrQ53g/AAAAP/4HAAAAAAAAATABAAByAAAAp7XL+qyW4D+MQtIa0Od4PwAAAD/+BwAAAAAAAAExAQAAcgAAAGgKptK+juA/jELSGtDneD8AAAA/DQgAAAAAAAABMgEAAHIAAAApX4Cq0IbgP4xC0hrQ53g/AAAAP5AIAAAAAAAAATMBAAByAAAA67NaguJ+4D+MQtIa0Od4PwAAAD+QCAAAAAAAAAE0AQAAcgAAAKwINVr0duA/jELSGtDneD8AAAA/oAgAAAAAAAABNQEAAHIAAABtXQ8yBm/gP4RgQQu1vHw/AAAAP6AIAAAAAAAAATYBAAByAAAAsVueuTtX4D+EYEELtbx8PwAAAD+wCAAAAAAAAAE3AQAAcgAAAHOweJFNT+A/Oj/Y/cxIgD8AAAA/sAgAAAAAAAABOAEAAHIAAAD1WS1BcT/gPzLOD3Y/M4I/AAAAP78IAAAAAAAAATkBAAByAAAAt64HGYM34D8yzg92PzOCPwAAAD+/CAAAAAAAAAE6AQAAcgAAALeuBxmDN+A/Jl1H7rEdhD8AAAA/zwgAAAAAAAABOwEAAHIAAAB4A+LwlC/gPx7sfmYkCIY/AAAAP88IAAAAAAAAATwBAAByAAAAOVi8yKYn4D8e7H5mJAiGPwAAAD/fCAAAAAAAAAE9AQAAcgAAAPqslqC4H+A/Hux+ZiQIhj8AAAA/TAkAAAAAAAABPgEAAHIAAAD6rJaguB/gPw4K7lYJ3Yk/AAAAP3sJAAAAAAAAAT8BAAByAAAAfVZLUNwP4D/+J11H7rGNPwAAAD97CQAAAAAAAAFAAQAAcgAAAD6rJSjuB+A/77EdFNytkj8AAAA/igkAAAAAAAABQQEAAHIAAACCqbSvI/DfP2EIcciHjZU/AAAAP4oJAAAAAAAAAUIBAAByAAAAiPwdD2vQ3z/VXsR8M22YPwAAAD+aCQAAAAAAAAFDAQAAcgAAAAqm0r6OwN8/SbUXMd9Mmz8AAAA/qgkAAAAAAAABRAEAAHIAAACMT4dusrDfP1pN0a5+C6A/AAAAP6oJAAAAAAAAAUUBAAByAAAAEPk7Htag3z+U+PqIVHuhPwAAAD+5CQAAAAAAAAFGAQAAcgAAABRMpX0dgd8/zqMkYyrroj8AAAA/uQkAAAAAAAABRwEAAHIAAAAUTKV9HYHfPwhPTj0AW6Q/AAAAP8kJAAAAAAAAAUgBAAByAAAAlvVZLUFx3z9C+ncX1sqlPwAAAD/JCQAAAAAAAAFJAQAAcgAAABqfDt1kYd8/eqWh8as6pz8AAAA/2QkAAAAAAAABSgEAAHIAAACcSMOMiFHfP7RQy8uBqqg/AAAAP9kJAAAAAAAAAUsBAAByAAAAnEjDjIhR3z/u+/SlVxqqPwAAAD/oCQAAAAAAAAFMAQAAcgAAAJxIw4yIUd8/asMQ4pAPqz8AAAA/6AkAAAAAAAABTQEAAHIAAAAe8nc8rEHfP2JSSFoD+qw/AAAAP/gJAAAAAAAAAU4BAAByAAAAopss7M8x3z/eGWSWPO+tPwAAAD/4CQAAAAAAAAFPAQAAcgAAACRF4ZvzId8/GMWNcBJfrz8AAAA/BwoAAAAAAAABUAEAAHIAAAAkReGb8yHfP9Somw6v2a8/AAAAPwcKAAAAAAAAAVEBAAByAAAAJEXhm/Mh3z8puFsldGewPwAAAD8XCgAAAAAAAAFSAQAAcgAAAKbulUsXEt8/KbhbJXRnsD8AAAA/JwoAAAAAAAABUwEAAHIAAACm7pVLFxLfPweqYnTCpLA/AAAAP4IKAAAAAAAAAVQBAAByAAAApu6VSxcS3z/FjXASXx+xPwAAAD+RCgAAAAAAAAFVAQAAcgAAAO6VSxcSv8U/Pn3plYbG7z8AAAA/AAAAAAAAAAABVgEAAHIAAADulUsXEr/FP3xbyl8wzu8/AAAAPxAAAAAAAAAAAVcBAAByAAAA5e94WIP+xT98W8pfMM7vPwAAAD99AAAAAAAAAAFYAQAAcgAAANCj09plfcY/uDmrKdrV7z8AAAA/jQAAAAAAAAABWQEAAHIAAAC2BMX9ABzHP7g5qyna1e8/AAAAP40AAAAAAAAAAVoBAAByAAAAkb/jYQ36xz+4Oasp2tXvPwAAAD+cAAAAAAAAAAFbAQAAcgAAAG16AsYZ2Mg/8heM84Pd7z8AAAA/nAAAAAAAAAABXAEAAHIAAABD4rfK3tXJP/IXjPOD3e8/AAAAP6wAAAAAAAAAAV0BAAByAAAAKUOp7Xl0yj/yF4zzg93vPwAAAD+sAAAAAAAAAAFeAQAAcgAAAPUEjDOwscs/8heM84Pd7z8AAAA/0AAAAAAAAAABXwEAAHIAAADRv6qXvI/MP/IXjPOD3e8/AAAAP9AAAAAAAAAAAWABAAByAAAAtyCculcuzT/yF4zzg93vPwAAAD/gAAAAAAAAAAFhAQAAcgAAAJHbuh5kDM4/8heM84Pd7z8AAAA/4AAAAAAAAAABYgEAAHIAAAB9jxWhRovOP/IXjPOD3e8/AAAAP/AAAAAAAAAAAWMBAAByAAAAXZ2dZJpJzz/yF4zzg93vPwAAAD/wAAAAAAAAAAFkAQAAcgAAAFP3yqULic8/8heM84Pd7z8AAAA//wAAAAAAAAABZQEAAHIAAABD/o6HNejPP/IXjPOD3e8/AAAAP/8AAAAAAAAAAWYBAAByAAAAntUSFPcD0D/yF4zzg93vPwAAAD8PAQAAAAAAAAFnAQAAcgAAAJmCqbSvI9A/8heM84Pd7z8AAAA/DwEAAAAAAAABaAEAAHIAAAAShoulRFPQP7g5qyna1e8/AAAAPx8BAAAAAAAAAWkBAAByAAAADTMiRv1y0D+4Oasp2tXvPwAAAD8fAQAAAAAAAAFqAQAAcgAAAIU2BDeSotA/uDmrKdrV7z8AAAA/LgEAAAAAAAABawEAAHIAAAB6kDF4A+LQP7g5qyna1e8/AAAAPy4BAAAAAAAAAWwBAAByAAAAcOpeuXQh0T+4Oasp2tXvPwAAAD8+AQAAAAAAAAFtAQAAcgAAAOOa10rCcNE/uDmrKdrV7z8AAAA/PgEAAAAAAAABbgEAAHIAAADY9ASMM7DRP7g5qyna1e8/AAAAP00BAAAAAAAAAW8BAAByAAAAzk4yzaTv0T+4Oasp2tXvPwAAAD9NAQAAAAAAAAFwAQAAcgAAAEZSFL45H9I/uDmrKdrV7z8AAAA/XQEAAAAAAAABcQEAAHIAAABB/6pe8j7SP7g5qyna1e8/AAAAP10BAAAAAAAAAXIBAAByAAAAvlX2rs5O0j+4Oasp2tXvPwAAAD9tAQAAAAAAAAFzAQAAcgAAADysQf+qXtI/8heM84Pd7z8AAAA/bQEAAAAAAAABdAEAAHIAAAC5Ao1Ph27SP/IXjPOD3e8/AAAAP9oBAAAAAAAAAXUBAAByAAAANlnYn2N+0j/yF4zzg93vPwAAAD/EAgAAAAAAAAF2AQAAcgAAALSvI/A/jtI/8heM84Pd7z8AAAA/1AIAAAAAAAABdwEAAHIAAAAxBm9AHJ7SP/IXjPOD3e8/AAAAP9QCAAAAAAAAAXgBAAByAAAALLMF4dS90j/yF4zzg93vPwAAAD/kAgAAAAAAAAF5AQAAcgAAAKW259Fp7dI/8heM84Pd7z8AAAA/5AIAAAAAAAABegEAAHIAAACfY35yIg3TP/IXjPOD3e8/AAAAP/MCAAAAAAAAAXsBAAByAAAAmhAVE9ss0z/yF4zzg93vPwAAAD/zAgAAAAAAAAF8AQAAcgAAABIU9wNwXNM/8heM84Pd7z8AAAA/AwMAAAAAAAABfQEAAHIAAAAMwY2kKHzTP/IXjPOD3e8/AAAAPwMDAAAAAAAAAX4BAAByAAAAihfZ9ASM0z/yF4zzg93vPwAAAD8TAwAAAAAAAAF/AQAAcgAAAAduJEXhm9M/8heM84Pd7z8AAAA/EwMAAAAAAAABgAEAAHIAAABEVExss8yGP1aMTpgUksY/AAAAPwAAAAAAAAAAAYEBAAByAAAA9CO3dT3IiD9WjE6YFJLGPwAAAD9OAAAAAAAAAAGCAQAAcgAAACaZZtL3WJE/VoxOmBSSxj8AAAA/XQAAAAAAAAABgwEAAHIAAADa1xH4H0eZP1aMTpgUksY/AAAAP10AAAAAAAAAAYQBAAByAAAA81pJGC6Woj9WjE6YFJLGPwAAAD9dAAAAAAAAAAGFAQAAcgAAAM8xPzmRhqk/VoxOmBSSxj8AAAA/bQAAAAAAAAABhgEAAHIAAADr7CTTTPquP1aMTpgUksY/AAAAP20AAAAAAAAAAYcBAAByAAAA2rs6O8k0sz9WjE6YFJLGPwAAAD99AAAAAAAAAAGIAQAAcgAAAFJNiIqJbbY/RQXSv7uwxj8AAAA/fQAAAAAAAAABiQEAAHIAAADWhKiY2Ga5P0UF0r+7sMY/AAAAP4wAAAAAAAAAAYoBAAByAAAAglQTomJiuz80flXnYs/GPwAAAD+MAAAAAAAAAAGLAQAAcgAAADjKUGp7Hr0/NH5V52LPxj8AAAA/nAAAAAAAAAABjAEAAHIAAAD85WDxIpu+PzR+Vediz8Y/AAAAP5wAAAAAAAAAAY0BAAByAAAA5pm7cwUavz80flXnYs/GPwAAAD+sAAAAAAAAAAGOAQAAcgAAANzz6LR2Wb8/NH5V52LPxj8AAAA/uwAAAAAAAAABjwEAAHIAAADc8+i0dlm/P0UF0r+7sMY/AAAAP5EBAAAAAAAAAZABAAByAAAA3PPotHZZvz9WjE6YFJLGPwAAAD+hAQAAAAAAAAGRAQAAcgAAAIwzsLFbntk/cLdK6M4g0z8AAAA/AAAAAAAAAAABkgEAAHIAAAAJivsBOK7ZP3C3SujOINM/AAAAPy8AAAAAAAAAAZMBAAByAAAAh+BGUhS+2T9wt0roziDTPwAAAD/MAAAAAAAAAAGUAQAAcgAAAP/jKEOp7dk/cLdK6M4g0z8AAAA/2wAAAAAAAAABlQEAAHIAAAD0PVaEGi3aP3C3SujOINM/AAAAP9sAAAAAAAAAAZYBAAByAAAAZ+7OFWh82j9wt0roziDTPwAAAD/rAAAAAAAAAAGXAQAAcgAAANqeR6e1y9o/cLdK6M4g0z8AAAA/6wAAAAAAAAABmAEAAHIAAABNT8A4AxvbP3C3SujOINM/AAAAP/oAAAAAAAAAAZkBAAByAAAAwP84ylBq2z/5+ohUexHTPwAAAD/6AAAAAAAAAAGaAQAAcgAAADOwsVueuds/+fqIVHsR0z8AAAA/CgEAAAAAAAABmwEAAHIAAAAjt3U9yBjcP4A+x8AnAtM/AAAAPwoBAAAAAAAAAZwBAAByAAAAFL45H/J33D+APsfAJwLTPwAAAD8aAQAAAAAAAAGdAQAAcgAAAIAbSVH45tw/gD7HwCcC0z8AAAA/KQEAAAAAAAABngEAAHIAAAByIg0zIkbdPwmCBS3U8tI/AAAAPzcBAAAAAAAAAZ8BAAByAAAA3n8cZSi13T8JggUt1PLSPwAAAD83AQAAAAAAAAGgAQAAcgAAAMozd+cKNN4/CYIFLdTy0j8AAAA/RwEAAAAAAAABoQEAAHIAAAC6OjvJNJPeP5HFQ5mA49I/AAAAP0cBAAAAAAAAAaIBAAByAAAAKphK+zoC3z+RxUOZgOPSPwAAAD9XAQAAAAAAAAGjAQAAcgAAAJb1WS1Bcd8/okzAcdnE0j8AAAA/ZgEAAAAAAAABpAEAAHIAAAAEU2lfR+DfPyqQ/t2FtdI/AAAAP2YBAAAAAAAAAaUBAAByAAAAOVi8yKYn4D+y0zxKMqbSPwAAAD9mAQAAAAAAAAGmAQAAcgAAAC+y6QkYZ+A/stM8SjKm0j8AAAA/dgEAAAAAAAABpwEAAHIAAAAkDBdLiabgPzoXe7beltI/AAAAP4UBAAAAAAAAAagBAAByAAAAGmZEjPrl4D86F3u23pbSPwAAAD+FAQAAAAAAAAGpAQAAcgAAAE5rl/VZLeE/Ohd7tt6W0j8AAAA/lQEAAAAAAAABqgEAAHIAAADBGxCHp3zhPzoXe7beltI/AAAAP5UBAAAAAAAAAasBAAByAAAANMyIGPXL4T86F3u23pbSPwAAAD+lAQAAAAAAAAGsAQAAcgAAAKd8AapCG+I/Ohd7tt6W0j8AAAA/pQEAAAAAAAABrQEAAHIAAABZ2J9jfnLiP7LTPEoyptI/AAAAP7QBAAAAAAAAAa4BAAByAAAATjLNpO+x4j+y0zxKMqbSPwAAAD+0AQAAAAAAAAGvAQAAcgAAAIM3IA5P+eI/KpD+3YW10j8AAAA/xAEAAAAAAAABsAEAAHIAAAC3PHN3rkDjPyqQ/t2FtdI/AAAAP8QBAAAAAAAAAbEBAAByAAAAKu3rCPyP4z8qkP7dhbXSPwAAAD/UAQAAAAAAAAGyAQAAcgAAAF7yPnJb1+M/KpD+3YW10j8AAAA/1AEAAAAAAAABswEAAHIAAABTTGyzzBbkPyqQ/t2FtdI/AAAAP+MBAAAAAAAAAbQBAAByAAAAiFG/HCxe5D8qkP7dhbXSPwAAAD/jAQAAAAAAAAG1AQAAcgAAAPsBOK55reQ/KpD+3YW10j8AAAA/8wEAAAAAAAABtgEAAHIAAABusrA/x/zkPyqQ/t2FtdI/AAAAP/MBAAAAAAAAAbcBAAByAAAAIA5P+QJU5T8qkP7dhbXSPwAAAD8CAgAAAAAAAAG4AQAAcgAAANFp7bI+q+U/KpD+3YW10j8AAAA/EgIAAAAAAAABuQEAAHIAAAAGb0AcnvLlPyqQ/t2FtdI/AAAAPxICAAAAAAAAAboBAAByAAAA9nUE/sdR5j8qkP7dhbXSPwAAAD8SAgAAAAAAAAG7AQAAcgAAACt7V2cnmeY/KpD+3YW10j8AAAA/IgIAAAAAAAABvAEAAHIAAADc1vUgY/DmP6JMwHHZxNI/AAAAPyICAAAAAAAAAb0BAAByAAAAEdxIisI35z8ZCYIFLdTSPwAAAD8xAgAAAAAAAAG+AQAAcgAAAIOMwRsQh+c/kcVDmYDj0j8AAAA/QQIAAAAAAAABvwEAAHIAAAB55u5cgcbnP5HFQ5mA49I/AAAAP0ECAAAAAAAAAcABAAByAAAAL5X2dQT+5z+RxUOZgOPSPwAAAD9BAgAAAAAAAAHBAQAAcgAAAKeY2GaZLeg/kcVDmYDj0j8AAAA/UQIAAAAAAAABwgEAAHIAAACiRW8HUk3oP5HFQ5mA49I/AAAAP1ECAAAAAAAAAcMBAAByAAAAX0fgfxxl6D+RxUOZgOPSPwAAAD9gAgAAAAAAAAHEAQAAcgAAABpJUfjmfOg/kcVDmYDj0j8AAAA/YAIAAAAAAAABxQEAAHIAAACYn5xIw4zoPxkJggUt1NI/AAAAP3ACAAAAAAAAAcYBAAByAAAA10rCcLGU6D+iTMBx2cTSPwAAAD9wAgAAAAAAAAHHAQAAcgAAAJRMM+l7rOg/okzAcdnE0j8AAAA/fwIAAAAAAAAByAEAAHIAAADMpO+xItToP7LTPEoyptI/AAAAP38CAAAAAAAAAckBAAByAAAASvs6Av/j6D+y0zxKMqbSPwAAAD+PAgAAAAAAAAHKAQAAcgAAAMdRhlLb8+g/stM8SjKm0j8AAAA/nwIAAAAAAAABywEAAHIAAABFqNGitwPpP7LTPEoyptI/AAAAP58CAAAAAAAAAcwBAAByAAAAAapCG4Ib6T86F3u23pbSPwAAAD+uAgAAAAAAAAHNAQAAcgAAAPxW2bs6O+k/Ohd7tt6W0j8AAAA/rgIAAAAAAAABzgEAAHIAAAB0Wrusz2rpPzoXe7beltI/AAAAP74CAAAAAAAAAc8BAAByAAAAbwdSTYiK6T86F3u23pbSPwAAAD++AgAAAAAAAAHQAQAAcgAAAGq06O1Aquk/Ohd7tt6W0j8AAAA/zgIAAAAAAAAB0QEAAHIAAAAgY/AGxOHpPzoXe7beltI/AAAAP84CAAAAAAAAAdIBAAByAAAAmGbS91gR6j86F3u23pbSPwAAAD/dAgAAAAAAAAHTAQAAcgAAABBqtOjtQOo/Ohd7tt6W0j8AAAA/3QIAAAAAAAAB1AEAAHIAAABKwnCxlGjqP8NauSKLh9I/AAAAP+0CAAAAAAAAAdUBAAByAAAAQBye8gWo6j/DWrkii4fSPwAAAD/tAgAAAAAAAAHWAQAAcgAAALgfgOOa1+o/w1q5IouH0j8AAAA//AIAAAAAAAAB1wEAAHIAAADxdzysQf/qP0ue9443eNI/AAAAP/wCAAAAAAAAAdgBAAByAAAAqCZExcQ26z9LnveON3jSPwAAAD8MAwAAAAAAAAHZAQAAcgAAACAqJrZZZus/S573jjd40j8AAAA/DAMAAAAAAAAB2gEAAHIAAABbguJ+AI7rP0ue9443eNI/AAAAPxwDAAAAAAAAAdsBAAByAAAAETHql4PF6z9LnveON3jSPwAAAD8cAwAAAAAAAAHcAQAAcgAAAIk0zIgY9es/S573jjd40j8AAAA/KwMAAAAAAAAB3QEAAHIAAABA49OhmyzsP0ue9443eNI/AAAAPysDAAAAAAAAAd4BAAByAAAAuea1kjBc7D9LnveON3jSPwAAAD87AwAAAAAAAAHfAQAAcgAAAPE+clvXg+w/S573jjd40j8AAAA/OwMAAAAAAAAB4AEAAHIAAADs6wj8j6PsP0ue9443eNI/AAAAP1IDAAAAAAAAAeEBAAByAAAAaUJUTGyz7D9LnveON3jSPwAAAD9SAwAAAAAAAAHiAQAAcgAAACZExcQ2y+w/S573jjd40j8AAAA/YQMAAAAAAAAB4wEAAHIAAACkmhAVE9vsP0ue9443eNI/AAAAP2EDAAAAAAAAAeQBAAByAAAAX5yBjd3y7D9LnveON3jSPwAAAD9xAwAAAAAAAAHlAQAAcgAAANzyzN25Au0/S573jjd40j8AAAA/cQMAAAAAAAAB5gEAAHIAAAAcnvIFqArtP0ue9443eNI/AAAAP4ADAAAAAAAAAecBAAByAAAAFkuJpmAq7T9LnveON3jSPwAAAD+QAwAAAAAAAAHoAQAAcgAAANJM+h4rQu0/0+E1++No0j8AAAA/kAMAAAAAAAAB6QEAAHIAAACPTmuX9VntP9PhNfvjaNI/AAAAP5ADAAAAAAAAAeoBAAByAAAASlDcD8Bx7T/T4TX742jSPwAAAD+gAwAAAAAAAAHrAQAAcgAAAISomNhmme0/WyV0Z5BZ0j8AAAA/rwMAAAAAAAAB7AEAAHIAAAA6V6Dx6dDtP1sldGeQWdI/AAAAP68DAAAAAAAAAe0BAAByAAAA8gWoCm0I7j9bJXRnkFnSPwAAAD+vAwAAAAAAAAHuAQAAcgAAAGoJivsBOO4/WyV0Z5BZ0j8AAAA/vwMAAAAAAAAB7wEAAHIAAAAiuJEUhW/uP1sldGeQWdI/AAAAP78DAAAAAAAAAfABAAByAAAA2GaZLQin7j9bJXRnkFnSPwAAAD/PAwAAAAAAAAHxAQAAcgAAABK/Vfauzu4/WyV0Z5BZ0j8AAAA/3gMAAAAAAAAB8gEAAHIAAAAMbOyWZ+7uP1sldGeQWdI/AAAAP94DAAAAAAAAAfMBAAByAAAARsSoXw4W7z9bJXRnkFnSPwAAAD/eAwAAAAAAAAH0AQAAcgAAAMIa9K/qJe8/WyV0Z5BZ0j8AAAA/7gMAAAAAAAAB9QEAAHIAAAACxhnY2C3vP1sldGeQWdI/AAAAP/0DAAAAAAAAAfYBAAByAAAAQHE/AMc17z9bJXRnkFnSPwAAAD8RBgAAAAAAAAH3AQAAcgAAAL7HilCjRe8/WyV0Z5BZ0j8AAAA/EQYAAAAAAAAB+AEAAHIAAAA6Htagf1XvP+NostM8StI/AAAAPyEGAAAAAAAAAfkBAAByAAAAesn7yG1d7z/jaLLTPErSPwAAAD8hBgAAAAAAAAH6AQAAcgAAALh0IfFbZe8/bKzwP+k60j8AAAA/MQYAAAAAAAAB+wEAAHIAAAD4H0cZSm3vP2ys8D/pOtI/AAAAPzEGAAAAAAAAAfwBAAByAAAAsiG4kRSF7z9srPA/6TrSPwAAAD9ABgAAAAAAAAH9AQAAcgAAAPLM3bkCje8/bKzwP+k60j8AAAA/QAYAAAAAAAAB/gEAAHIAAAAweAPi8JTvP2ys8D/pOtI/AAAAP1AGAAAAAAAAAf8BAAByAAAArs5OMs2k7z9srPA/6TrSPwAAAD9fBgAAAAAAAAEAAgAAcgAAACwlmoKptO8/bKzwP+k60j8AAAA/XwYAAAAAAAABAQIAAHIAAACoe+XShcTvP2ys8D/pOtI/AAAAP28GAAAAAAAAAQICAAByAAAA6CYL+3PM7z9srPA/6TrSPwAAAD9vBgAAAAAAAAEDAgAAcgAAACbSMCNi1O8/bKzwP+k60j8AAAA/bwYAAAAAAAABBAIAAHIAAABmfVZLUNzvP2ys8D/pOtI/AAAAP38GAAAAAAAAAQUCAAByAAAAkBSFb86H3D+yeCgTcFzWPwAAAD8AAAAAAAAAAAEGAgAAcgAAAHzI3/GwBt0/OrxmfxxN1j8AAAA/AAAAAAAAAAABBwIAAHIAAABmfDp0k4XdPzq8Zn8cTdY/AAAAPw8AAAAAAAAAAQgCAAByAAAATN0rly4k3j86vGZ/HE3WPwAAAD8PAAAAAAAAAAEJAgAAcgAAAC7rs1qC4t4/OrxmfxxN1j8AAAA/HwAAAAAAAAABCgIAAHIAAAAEU2lfR+DfPzq8Zn8cTdY/AAAAPx8AAAAAAAAAAQsCAAByAAAAsVueuTtX4D86vGZ/HE3WPwAAAD8vAAAAAAAAAAEMAgAAcgAAAOANiMNTvuA/OrxmfxxN1j8AAAA/LwAAAAAAAAABDQIAAHIAAADRFEylfR3hPzq8Zn8cTdY/AAAAPz4AAAAAAAAAAQ4CAAByAAAAgnDqXrl04T/ShiHEIR/WPwAAAD8+AAAAAAAAAAEPAgAAcgAAAPpzzE9OpOE/9JQaddPh1T8AAAA/TgAAAAAAAAABEAIAAHIAAAByd65A49PhP41f1bnYs9U/AAAAP14AAAAAAAAAARECAAByAAAA63qQMXgD4j+d5lGSMZXVPwAAAD9eAAAAAAAAAAESAgAAcgAAAKd8AapCG+I/rm3Oaop21T8AAAA/bQAAAAAAAAABEwIAAHIAAAAl00z6HiviP770SkPjV9U/AAAAP20AAAAAAAAAARQCAAByAAAAoimYSvs64j/Pe8cbPDnVPwAAAD9tAAAAAAAAAAEVAgAAcgAAAKIpmEr7OuI/V78FiOgp1T8AAAA/nAAAAAAAAAABFgIAAHIAAACiKZhK+zriP897xxs8OdU/AAAAP+oAAAAAAAAAARcCAAByAAAAc8xPTqRh5j86vGZ/HE3WPwAAAD8AAAAAAAAAAAEYAgAAcgAAADDOwMZueeY/OrxmfxxN1j8AAAA/HwAAAAAAAAABGQIAAHIAAADmfMjf8bDmPzq8Zn8cTdY/AAAAPx8AAAAAAAAAARoCAAByAAAAmNhmmS0I5z86vGZ/HE3WPwAAAD8vAAAAAAAAAAEbAgAAcgAAAInfKntXZ+c/OrxmfxxN1j8AAAA/LwAAAAAAAAABHAIAAHIAAAB0k4X9OebnP8L/pOvIPdY/AAAAPz4AAAAAAAAAAR0CAAByAAAA3J0r0Ph06D/ShiHEIR/WPwAAAD8+AAAAAAAAAAEeAgAAcgAAALdYSjQFU+k/5A2enHoA1j8AAAA/TgAAAAAAAAABHwIAAHIAAACYZtL3WBHqPwQcl00sw9U/AAAAP04AAAAAAAAAASACAAByAAAAfsfDGvSv6j8VoxMmhaTVPwAAAD9eAAAAAAAAAAEhAgAAcgAAAGUotT2PTus/rm3Oaop21T8AAAA/XgAAAAAAAAABIgIAAHIAAACJNMyIGPXrP770SkPjV9U/AAAAP20AAAAAAAAAASMCAAByAAAANj0B4wxs7D9XvwWI6CnVPwAAAD99AAAAAAAAAAEkAgAAcgAAACZExcQ2y+w/V78FiOgp1T8AAAA/fQAAAAAAAAABJQIAAHIAAABaSRgulhLtP2dGgmBBC9U/AAAAP30AAAAAAAAAASYCAAByAAAA0kz6HitC7T9nRoJgQQvVPwAAAD+MAAAAAAAAAAEnAgAAcgAAAI9Oa5f1We0/8InAzO371D8AAAA/jAAAAAAAAAABKAIAAHIAAADN+ZC/42HtP/CJwMzt+9Q/AAAAP5wAAAAAAAAAASkCAAByAAAADKW259Fp7T/wicDM7fvUPwAAAD+sAAAAAAAAAAEqAgAAcgAAAM35kL/jYe0/8InAzO371D8AAAA/CQEAAAAAAAABKwIAAHIAAABPo0VvB1LtP/CJwMzt+9Q/AAAAPwkBAAAAAAAAASwCAAByAAAAVPauzk4y7T/wicDM7fvUPwAAAD8JAQAAAAAAAAEtAgAAcgAAAJn0PVaEGu0/8InAzO371D8AAAA/GQEAAAAAAAABLgIAAHIAAACeR6e1y/rsP/CJwMzt+9Q/AAAAPykBAAAAAAAAAS8CAAByAAAApJoQFRPb7D/wicDM7fvUPwAAAD8pAQAAAAAAAAEwAgAAcgAAAGlCVExss+w/8InAzO371D8AAAA/KQEAAAAAAAABMQIAAHIAAABEUzCV9nXkP1Ojbjq8Zt8/AAAAPwAAAAAAAAAAATICAAByAAAAgv5VveR95D9To246vGbfPwAAAD+cAAAAAAAAAAEzAgAAcgAAAABVoQ3BjeQ/U6NuOrxm3z8AAAA/nAAAAAAAAAABNAIAAHIAAAA6rV3WZ7XkP1Ojbjq8Zt8/AAAAP6wAAAAAAAAAATUCAAByAAAAMAeLF9n05D9To246vGbfPwAAAD+sAAAAAAAAAAE2AgAAcgAAAOa1kjBcLOU/U6NuOrxm3z8AAAA/rAAAAAAAAAABNwIAAHIAAACYETHql4PlP0Ec8mFjhd8/AAAAP9cAAAAAAAAAATgCAAByAAAAiBj1y8Hi5T+52LP1tpTfPwAAAD/XAAAAAAAAAAE5AgAAcgAAALN3dXaSaeY/MZV1iQqk3z8AAAA/5wAAAAAAAAABOgIAAHIAAADc1vUgY/DmPyEO+bCxwt8/AAAAP+cAAAAAAAAAATsCAAByAAAAg4zBGxCH5z8hDvmwscLfPwAAAD/2AAAAAAAAAAE8AgAAcgAAAGntsj6rJeg/l8q6RAXS3z8AAAA/9gAAAAAAAAABPQIAAHIAAAARo345WLzoP5fKukQF0t8/AAAAPwYBAAAAAAAAAT4CAAByAAAAvauzk0wz6T+XyrpEBdLfPwAAAD8GAQAAAAAAAAE/AgAAcgAAAKhfDhYvsuk/l8q6RAXS3z8AAAA/FgEAAAAAAAABQAIAAHIAAABVaENwIynqP5fKukQF0t8/AAAAPyUBAAAAAAAAAUECAAByAAAABsThKV+A6j8xlXWJCqTfPwAAAD8lAQAAAAAAAAFCAgAAcgAAAPsdD2vQv+o/U6NuOrxm3z8AAAA/NQEAAAAAAAABQwIAAHIAAACzzBaEU/fqP2Mq6xIVSN8/AAAAPzUBAAAAAAAAAUQCAAByAAAA7CTTTPoe6z/rbSl/wTjfPwAAAD9FAQAAAAAAAAFFAgAAcgAAAKgmRMXENus//fSlVxoa3z8AAAA/RQEAAAAAAAABRgIAAHIAAAAmfY8VoUbrP4M45MPGCt8/AAAAP0UBAAAAAAAAAUcCAAByAAAAo9PaZX1W6z8NfCIwc/vePwAAAD9UAQAAAAAAAAFIAgAAcgAAAOJ+AI5rXus/DXwiMHP73j8AAAA/VAEAAAAAAAABSQIAAHIAAADifgCOa17rP5O/YJwf7N4/AAAAP2QBAAAAAAAAAUoCAAByAAAAIComtllm6z+Tv2CcH+zePwAAAD9zAQAAAAAAAAFLAgAAcgAAAGDVS95Hbus/k79gnB/s3j8AAAA/2wIAAAAAAAABTAIAAHIAAACZLQin7pXrP5O/YJwf7N4/AAAAP9wCAAAAAAAAAU0CAAByAAAAjoc16F/V6z8NfCIwc/vePwAAAD/rAgAAAAAAAAFOAgAAcgAAAEDj06GbLOw/DXwiMHP73j8AAAA/6wIAAAAAAAABTwIAAHIAAAB06CYL+3PsP4M45MPGCt8/AAAAP/sCAAAAAAAAAVACAAByAAAAZO/q7CTT7D+DOOTDxgrfPwAAAD/7AgAAAAAAAAFRAgAAcgAAABZLiaZgKu0/gzjkw8YK3z8AAAA/CwMAAAAAAAABUgIAAHIAAAAHUk2IiontP4M45MPGCt8/AAAAPwsDAAAAAAAAAVMCAAByAAAAOleg8enQ7T+DOOTDxgrfPwAAAD8aAwAAAAAAAAFUAgAAcgAAAO2yPqslKO4/DXwiMHP73j8AAAA/GgMAAAAAAAABVQIAAHIAAABgY7c8c3fuPw18IjBz+94/AAAAPyoDAAAAAAAAAVYCAAByAAAAGBK/Vfau7j+Tv2CcH+zePwAAAD8qAwAAAAAAAAFXAgAAcgAAAJAVoUaL3u4/k79gnB/s3j8AAAA/OgMAAAAAAAABWAIAAHIAAABKFxK/VfbuPx0DnwjM3N4/AAAAPzoDAAAAAAAAAVkCAAByAAAAisI350P+7j+lRt10eM3ePwAAAD9JAwAAAAAAAAFaAgAAcgAAAIrCN+dD/u4/HQOfCMzc3j8AAAA/aggAAAAAAAABWwIAAHIAAAD85WDxIpu+P57VFO3qt+A/AAAAPwAAAAAAAAAAAVwCAAByAAAA5pm7cwUavz+e1RTt6rfgPwAAAD9eAAAAAAAAAAFdAgAAcgAAAManQzdZ2L8/ntUU7eq34D8AAAA/XgAAAAAAAAABXgIAAHIAAADF4SlfgKrAP57VFO3qt+A/AAAAP20AAAAAAAAAAV8CAAByAAAAm0nfY0WowT8VktaAPsfgPwAAAD9tAAAAAAAAAAFgAgAAcgAAAGYLwql75cI/UXC3SujO4D8AAAA/fQAAAAAAAAABYQIAAHIAAAAyzaTvsSLEP8ksed473uA/AAAAP30AAAAAAAAAAWICAAByAAAA/o6HNehfxT8FC1qo5eXgPwAAAD+NAAAAAAAAAAFjAgAAcgAAANCj09plfcY/QOk6co/t4D8AAAA/jQAAAAAAAAABZAIAAHIAAACwsVueuTvHP0DpOnKP7eA/AAAAP5wAAAAAAAAAAWUCAAByAAAAm2W2IJy6xz9A6Tpyj+3gPwAAAD+cAAAAAAAAAAFmAgAAcgAAAJG/42EN+sc/fMcbPDn14D8AAAA/rAAAAAAAAAABZwIAAHIAAACHGRGjfjnIP3zHGzw59eA/AAAAP7wAAAAAAAAAAWgCAAByAAAAgcanQzdZyD98xxs8OfXgPwAAAD+8AAAAAAAAAAFpAgAAcgAAAIHGp0M3Wcg/QOk6co/t4D8AAAA/hwEAAAAAAAABagIAAHIAAADwP44ylNq+P2TP1ttS/uI/AAAAPwAAAAAAAAAAAWsCAAByAAAA5pm7cwUavz9kz9bbUv7iPwAAAD9OAAAAAAAAAAFsAgAAcgAAANgtz9ydK8A/J/H1Ean24j8AAAA/XQAAAAAAAAABbQIAAHIAAAC16O1AqgnBPyfx9RGp9uI/AAAAP10AAAAAAAAAAW4CAAByAAAAe1dnJ5lmwj8n8fURqfbiPwAAAD9tAAAAAAAAAAFvAgAAcgAAAExss8wWhMM/J/H1Ean24j8AAAA/bQAAAAAAAAABcAIAAHIAAAANiMNTvgDFP2TP1ttS/uI/AAAAP30AAAAAAAAAAXECAAByAAAAy1Bqex6dxj+frbel/AXjPwAAAD99AAAAAAAAAAFyAgAAcgAAAIxsegLGGcg/F2p5OVAV4z8AAAA/jAAAAAAAAAABcwIAAHIAAABNiIqJbZbJPxdqeTlQFeM/AAAAP4wAAAAAAAAAAXQCAAByAAAAGUptz6PTyj9SSFoD+hzjPwAAAD+cAAAAAAAAAAF1AgAAcgAAAOULUBXaEMw/UkhaA/oc4z8AAAA/nAAAAAAAAAABdgIAAHIAAAC3IJy6Vy7NP44mO82jJOM/AAAAP6wAAAAAAAAAAXcCAAByAAAAly4kfqvszT+OJjvNoyTjPwAAAD+sAAAAAAAAAAF4AgAAcgAAAGdDcCMpCs8/BuP8YPcz4z8AAAA/uwAAAAAAAAABeQIAAHIAAACe1RIU9wPQPwbj/GD3M+M/AAAAP8YAAAAAAAAAAXoCAAByAAAAEoaLpURT0D9Cwd0qoTvjPwAAAD/WAAAAAAAAAAF7AgAAcgAAAAKNT4dustA/fp++9EpD4z8AAAA/1gAAAAAAAAABfAIAAHIAAABw6l65dCHRP36fvvRKQ+M/AAAAP+UAAAAAAAAAAX0CAAByAAAAW565O1eg0T9+n770SkPjPwAAAD/lAAAAAAAAAAF+AgAAcgAAAEZSFL45H9I/uX2fvvRK4z8AAAA/9QAAAAAAAAABfwIAAHIAAAAxBm9AHJ7SP7l9n770SuM/AAAAP/UAAAAAAAAAAYACAAByAAAAHbrJwv4c0z+5fZ++9ErjPwAAAD8FAQAAAAAAAAGBAgAAcgAAAAduJEXhm9M/uX2fvvRK4z8AAAA/BQEAAAAAAAABggIAAHIAAAB1yzN35wrUP36fvvRKQ+M/AAAAPxQBAAAAAAAAAYMCAAByAAAA6XusCDVa1D9Cwd0qoTvjPwAAAD8kAQAAAAAAAAGEAgAAcgAAAN/V2UmmmdQ/BuP8YPcz4z8AAAA/JAEAAAAAAAABhQIAAHIAAADZgnDqXrnUPwbj/GD3M+M/AAAAPyQBAAAAAAAAAYYCAAByAAAAV9m7OjvJ1D8G4/xg9zPjPwAAAD80AQAAAAAAAAGHAgAAcgAAANQvB4sX2dQ/ywQcl00s4z8AAAA/NAEAAAAAAAABiAIAAHIAAABShlLb8+jUP8sEHJdNLOM/AAAAP0MBAAAAAAAAAYkCAAByAAAAz9ydK9D41D/LBByXTSzjPwAAAD+rAgAAAAAAAAGKAgAAcgAAAMQ2y2xBONU/jiY7zaMk4z8AAAA/qwIAAAAAAAABiwIAAHIAAACv6iXvI7fVP44mO82jJOM/AAAAP7oCAAAAAAAAAYwCAAByAAAAGPXLweJF1j+OJjvNoyTjPwAAAD+6AgAAAAAAAAGNAgAAcgAAAAOpJkTFxNY/jiY7zaMk4z8AAAA/ygIAAAAAAAABjgIAAHIAAABrs8wWhFPXP1JIWgP6HOM/AAAAP8oCAAAAAAAAAY8CAAByAAAAVmcnmWbS1z9SSFoD+hzjPwAAAD/ZAgAAAAAAAAGQAgAAcgAAAMTENstsQdg/UkhaA/oc4z8AAAA/2QIAAAAAAAABkQIAAHIAAAC0y/qslqDYP1JIWgP6HOM/AAAAP+kCAAAAAAAAAZICAAByAAAAMiJG/XKw2D9SSFoD+hzjPwAAAD/pAgAAAAAAAAGTAgAAcgAAAK94kU1PwNg/UkhaA/oc4z8AAAA/+QIAAAAAAAABlAIAAHIAAAAsz9ydK9DYP1JIWgP6HOM/AAAAP+MDAAAAAAAAAZUCAAByAAAAJ3xzPuTv2D9SSFoD+hzjPwAAAD9wBAAAAAAAAAGWAgAAcgAAAJ9/VS95H9k/F2p5OVAV4z8AAAA/cAQAAAAAAAABlwIAAHIAAACaLOzPMT/ZPxdqeTlQFeM/AAAAP38EAAAAAAAAAZgCAAByAAAAkYYZEaN+2T8Xank5UBXjPwAAAD9/BAAAAAAAAAGZAgAAcgAAAAmK+wE4rtk/F2p5OVAV4z8AAAA/jwQAAAAAAAABmgIAAHIAAAD/4yhDqe3ZPxdqeTlQFeM/AAAAP58EAAAAAAAAAZsCAAByAAAAcpSh1PY82j8Xank5UBXjPwAAAD+fBAAAAAAAAAGcAgAAcgAAAF1I/FbZu9o/F2p5OVAV4z8AAAA/nwQAAAAAAAABnQIAAHIAAABI/FbZuzrbPxdqeTlQFeM/AAAAP64EAAAAAAAAAZ4CAAByAAAAM7CxW5652z8Xank5UBXjPwAAAD+uBAAAAAAAAAGfAgAAcgAAABkRo345WNw/F2p5OVAV4z8AAAA/vgQAAAAAAAABoAIAAHIAAACAG0lR+ObcPxdqeTlQFeM/AAAAP74EAAAAAAAAAaECAAByAAAA6iXvI7d13T8Xank5UBXjPwAAAD/NBAAAAAAAAAGiAgAAcgAAANTZSaaZ9N0/F2p5OVAV4z8AAAA/zQQAAAAAAAABowIAAHIAAADE4A2Iw1PePxdqeTlQFeM/AAAAP90EAAAAAAAAAaQCAAByAAAAND4dusnC3j+frbel/AXjPwAAAD/dBAAAAAAAAAGlAgAAcgAAAKxB/6pe8t4/ZM/W21L+4j8AAAA/6QQAAAAAAAABpgIAAHIAAACm7pVLFxLfP2TP1ttS/uI/AAAAP+kEAAAAAAAAAacCAAByAAAAopss7M8x3z8n8fURqfbiPwAAAD/4BAAAAAAAAAGoAgAAcgAAABqfDt1kYd8/6xIVSP/u4j8AAAA/CAUAAAAAAAABqQIAAHIAAACSovDN+ZDfP+sSFUj/7uI/AAAAPwgFAAAAAAAAAaoCAAByAAAAEPk7Htag3z/rEhVI/+7iPwAAAD8IBQAAAAAAAAGrAgAAcgAAAAqm0r6OwN8/6xIVSP/u4j8AAAA/GAUAAAAAAAABrAIAAHIAAACI/B0Pa9DfP+sSFUj/7uI/AAAAPycFAAAAAAAAAa0CAAByAAAAgqm0ryPw3z/rEhVI/+7iPwAAAD8nBQAAAAAAAAGuAgAAcgAAAAAAAAAAAOA/sDQ0flXn4j8AAAA/NwUAAAAAAAABrwIAAHIAAAA+qyUo7gfgP7A0NH5V5+I/AAAAPzcFAAAAAAAAAbACAAByAAAAvAFxeMoX4D+wNDR+VefiPwAAAD9GBQAAAAAAAAGxAgAAcgAAADlYvMimJ+A/sDQ0flXn4j8AAAA/RgUAAAAAAAABsgIAAHIAAAB4A+LwlC/gP7A0NH5V5+I/AAAAP1YFAAAAAAAAAbMCAAByAAAAt64HGYM34D+wNDR+VefiPwAAAD+0BQAAAAAAAAG0AgAAcgAAAPVZLUFxP+A/sDQ0flXn4j8AAAA/wwUAAAAAAAABtQIAAHIAAACxW565O1fgP7A0NH5V5+I/AAAAP8MFAAAAAAAAAbYCAAByAAAA67NaguJ+4D/rEhVI/+7iPwAAAD/TBQAAAAAAAAG3AgAAcgAAACQMF0uJpuA/J/H1Ean24j8AAAA/0wUAAAAAAAABuAIAAHIAAABeZNMTMM7gP2TP1ttS/uI/AAAAP+MFAAAAAAAAAbkCAAByAAAAU74AVaEN4T+frbel/AXjPwAAAD/jBQAAAAAAAAG6AgAAcgAAAI0WvR1INeE/n623pfwF4z8AAAA/8gUAAAAAAAABuwIAAHIAAAAFGp8O3WThP5+tt6X8BeM/AAAAP/IFAAAAAAAAAbwCAAByAAAAPnJb14OM4T+frbel/AXjPwAAAD8CBgAAAAAAAAG9AgAAcgAAALZ1PcgYvOE/24uYb6YN4z8AAAA/AgYAAAAAAAABvgIAAHIAAAByd65A49PhP9uLmG+mDeM/AAAAPxIGAAAAAAAAAb8CAAByAAAAbSRF4Zvz4T/bi5hvpg3jPwAAAD8SBgAAAAAAAAHAAgAAcgAAAOt6kDF4A+I/24uYb6YN4z8AAAA/IQYAAAAAAAABwQIAAHIAAACnfAGqQhviP9uLmG+mDeM/AAAAPyEGAAAAAAAAAcICAAByAAAA5icn0jAj4j/bi5hvpg3jPwAAAD8xBgAAAAAAAAHDAgAAcgAAAGN+ciINM+I/24uYb6YN4z8AAAA/MQYAAAAAAAABxAIAAHIAAACiKZhK+zriP9uLmG+mDeM/AAAAP0AGAAAAAAAAAcUCAAByAAAAH4DjmtdK4j/bi5hvpg3jPwAAAD9QBgAAAAAAAAHGAgAAcgAAANyBVBOiYuI/n623pfwF4z8AAAA/UAYAAAAAAAABxwIAAHIAAAAV2hDcSIriP5+tt6X8BeM/AAAAP1AGAAAAAAAAAcgCAAByAAAATjLNpO+x4j+frbel/AXjPwAAAD9gBgAAAAAAAAHJAgAAcgAAAAXh1L1y6eI/n623pfwF4z8AAAA/bwYAAAAAAAABygIAAHIAAAA55icn0jDjP5+tt6X8BeM/AAAAP28GAAAAAAAAAcsCAAByAAAAL0BVaENw4z+frbel/AXjPwAAAD9vBgAAAAAAAAHMAgAAcgAAAGNFqNGit+M/n623pfwF4z8AAAA/fwYAAAAAAAABzQIAAHIAAADW9SBj8AbkP5+tt6X8BeM/AAAAP48GAAAAAAAAAc4CAAByAAAASaaZ9D1W5D9kz9bbUv7iPwAAAD+PBgAAAAAAAAHPAgAAcgAAAD8AxzWvleQ/ZM/W21L+4j8AAAA/ngYAAAAAAAAB0AIAAHIAAABzBRqfDt3kPyfx9RGp9uI/AAAAP54GAAAAAAAAAdECAAByAAAAaV9H4H8c5T/rEhVI/+7iPwAAAD+uBgAAAAAAAAHSAgAAcgAAAF65dCHxW+U/6xIVSP/u4j8AAAA/rgYAAAAAAAAB0wIAAHIAAACYETHql4PlP+sSFUj/7uI/AAAAP70GAAAAAAAAAdQCAAByAAAAEBUT2yyz5T/rEhVI/+7iPwAAAD+9BgAAAAAAAAHVAgAAcgAAAMsWhFP3yuU/6xIVSP/u4j8AAAA/zQYAAAAAAAAB1gIAAHIAAAAGb0AcnvLlP+sSFUj/7uI/AAAAP80GAAAAAAAAAdcCAAByAAAAwnCxlGgK5j/rEhVI/+7iPwAAAD/dBgAAAAAAAAHYAgAAcgAAAH5yIg0zIuY/6xIVSP/u4j8AAAA/3QYAAAAAAAAB2QIAAHIAAAC4yt7V2UnmPyfx9RGp9uI/AAAAP+wGAAAAAAAAAdoCAAByAAAA8SKbnoBx5j9kz9bbUv7iPwAAAD/sBgAAAAAAAAHbAgAAcgAAAK0kDBdLieY/ZM/W21L+4j8AAAA//AYAAAAAAAAB3AIAAHIAAADmfMjf8bDmP5+tt6X8BeM/AAAAP/wGAAAAAAAAAd0CAAByAAAAG4IbSVH45j/bi5hvpg3jPwAAAD8MBwAAAAAAAAHeAgAAcgAAAJOF/TnmJ+c/24uYb6YN4z8AAAA/DAcAAAAAAAAB3wIAAHIAAACJ3yp7V2fnPxdqeTlQFeM/AAAAPwwHAAAAAAAAAeACAAByAAAAvOR95Lau5z9SSFoD+hzjPwAAAD8MBwAAAAAAAAHhAgAAcgAAALI+qyUo7uc/UkhaA/oc4z8AAAA/HAcAAAAAAAAB4gIAAHIAAACnmNhmmS3oP44mO82jJOM/AAAAPxwHAAAAAAAAAeMCAAByAAAAnfIFqApt6D+OJjvNoyTjPwAAAD8rBwAAAAAAAAHkAgAAcgAAAFShDcGNpOg/jiY7zaMk4z8AAAA/KwcAAAAAAAAB5QIAAHIAAACO+cmJNMzoP44mO82jJOM/AAAAPzsHAAAAAAAAAeYCAAByAAAAiaZgKu3r6D+OJjvNoyTjPwAAAD87BwAAAAAAAAHnAgAAcgAAAAGqQhuCG+k/jiY7zaMk4z8AAAA/SwcAAAAAAAAB6AIAAHIAAAC9q7OTTDPpP44mO82jJOM/AAAAP1oHAAAAAAAAAekCAAByAAAAeq0kDBdL6T+OJjvNoyTjPwAAAD9aBwAAAAAAAAHqAgAAcgAAAHRau6zPauk/jiY7zaMk4z8AAAA/WgcAAAAAAAAB6wIAAHIAAAAwXCwlmoLpP44mO82jJOM/AAAAP2oHAAAAAAAAAewCAAByAAAArbJ3dXaS6T/LBByXTSzjPwAAAD9qBwAAAAAAAAHtAgAAcgAAAKhfDhYvsuk/BuP8YPcz4z8AAAA/egcAAAAAAAAB7gIAAHIAAABlYX+O+cnpP0LB3SqhO+M/AAAAP3oHAAAAAAAAAe8CAAByAAAAIGPwBsTh6T9Cwd0qoTvjPwAAAD+JBwAAAAAAAAHwAgAAcgAAAN1kYX+O+ek/fp++9EpD4z8AAAA/iQcAAAAAAAAB8QIAAHIAAADXEfgfRxnqP36fvvRKQ+M/AAAAP5kHAAAAAAAAAfICAAByAAAAkxNpmBEx6j9+n770SkPjPwAAAD+oBwAAAAAAAAHzAgAAcgAAAAsXS4mmYOo/uX2fvvRK4z8AAAA/qAcAAAAAAAAB9AIAAHIAAAAGxOEpX4DqP7l9n770SuM/AAAAP6gHAAAAAAAAAfUCAAByAAAAQBye8gWo6j+5fZ++9ErjPwAAAD+4BwAAAAAAAAH2AgAAcgAAALgfgOOa1+o/uX2fvvRK4z8AAAA/yAcAAAAAAAAB9wIAAHIAAADxdzysQf/qP7l9n770SuM/AAAAP8gHAAAAAAAAAfgCAAByAAAArnmtJAwX6z+5fZ++9ErjPwAAAD/XBwAAAAAAAAH5AgAAcgAAAKgmRMXENus/uX2fvvRK4z8AAAA/1wcAAAAAAAAB+gIAAHIAAABlKLU9j07rP7l9n770SuM/AAAAP+cHAAAAAAAAAfsCAAByAAAA4n4Ajmte6z+5fZ++9ErjPwAAAD/nBwAAAAAAAAH8AgAAcgAAACAqJrZZZus/uX2fvvRK4z8AAAA/9wcAAAAAAAAB/QIAAHIAAACj09plfVbrP7l9n770SuM/AAAAP2QIAAAAAAAAAf4CAAByAAAAqCZExcQ26z8yOmFSSFrjPwAAAD9kCAAAAAAAAAH/AgAAcgAAAK55rSQMF+s/bhhCHPJh4z8AAAA/dAgAAAAAAAABAAMAAHIAAAD2yqULid/qP6n2IuabaeM/AAAAP3QIAAAAAAAAAQEDAAByAAAARW8HUk2I6j8is+R573jjPwAAAD+DCAAAAAAAAAECAwAAcgAAABhNwVTa13E/0hrQ5xj45D8AAAA/AAAAAAAAAAABAwMAAHIAAABw7JZn7s51P9Ia0OcY+OQ/AAAAPyAAAAAAAAAAAQQDAAByAAAAPOULUBXagD/SGtDnGPjkPwAAAD8vAAAAAAAAAAEFAwAAcgAAAPSS95Hbuo4/0hrQ5xj45D8AAAA/PwAAAAAAAAABBgMAAHIAAACyP8f85ESaPw/5sLHC/+Q/AAAAPz8AAAAAAAAAAQcDAAByAAAA4Q6kmhAVoz+GtXJFFg/lPwAAAD9PAAAAAAAAAAEIAwAAcgAAAHsBqkIbgqs//nE02Wke5T8AAAA/TwAAAAAAAAABCQMAAHIAAADuB+C45rWyP3Yu9my9LeU/AAAAP14AAAAAAAAAAQoDAAByAAAAMlsQTt0rtz/t6rcAET3lPwAAAD9eAAAAAAAAAAELAwAAcgAAAIJUE6JiYrs/Zqd5lGRM5T8AAAA/bgAAAAAAAAABDAMAAHIAAADmmbtzBRq/P6GFWl4OVOU/AAAAP30AAAAAAAAAAQ0DAAByAAAAsJWE4WIpwT/dYzsouFvlPwAAAD99AAAAAAAAAAEOAwAAcgAAAHGxlGgKpsI/GUIc8mFj5T8AAAA/fQAAAAAAAAABDwMAAHIAAAA3IA5P+QLEPxlCHPJhY+U/AAAAP40AAAAAAAAAARADAAByAAAA+Dse1qB/xT8ZQhzyYWPlPwAAAD+NAAAAAAAAAAERAwAAcgAAAMtQansencY/GUIc8mFj5T8AAAA/nQAAAAAAAAABEgMAAHIAAACWEk3BVNrHPxlCHPJhY+U/AAAAP50AAAAAAAAAARMDAAByAAAAZyeZZtL3yD/dYzsouFvlPwAAAD+sAAAAAAAAAAEUAwAAcgAAADPpe6wINco/Zqd5lGRM5T8AAAA/vAAAAAAAAAABFQMAAHIAAAALUTGxzTLLPynJmMq6ROU/AAAAP7wAAAAAAAAAARYDAAByAAAA22V9VktQzD+yDNc2ZzXlPwAAAD/MAAAAAAAAAAEXAwAAcgAAAKcnYJyBjc0/di72bL0t5T8AAAA/zAAAAAAAAAABGAMAAHIAAABnQ3AjKQrPP8KTUw/AFuU/AAAAP8wAAAAAAAAAARkDAAByAAAAlS9AVWhD0D+GtXJFFg/lPwAAAD/bAAAAAAAAAAEaAwAAcgAAAHDqXrl0IdE/S9eRe2wH5T8AAAA/2wAAAAAAAAABGwMAAHIAAADJ+8htXQ/SPw/5sLHC/+Q/AAAAP+sAAAAAAAAAARwDAAByAAAAJ2CcgY3d0j8P+bCxwv/kPwAAAD/6AAAAAAAAAAEdAwAAcgAAAH9xBjZ2y9M/D/mwscL/5D8AAAA/+gAAAAAAAAABHgMAAHIAAABhf475yYnUPw/5sLHC/+Q/AAAAPwoBAAAAAAAAAR8DAAByAAAAR+B/HGUo1T8P+bCxwv/kPwAAAD8KAQAAAAAAAAEgAwAAcgAAACjuB+C45tU/D/mwscL/5D8AAAA/GgEAAAAAAAABIQMAAHIAAAATomJim2XWPw/5sLHC/+Q/AAAAPxoBAAAAAAAAASIDAAByAAAA/lW95H3k1j8P+bCxwv/kPwAAAD8pAQAAAAAAAAEjAwAAcgAAAO5cgcanQ9c/D/mwscL/5D8AAAA/KQEAAAAAAAABJAMAAHIAAADeY0Wo0aLXP0vXkXtsB+U/AAAAPzoBAAAAAAAAASUDAAByAAAA1L1y6ULi1z9L15F7bAflPwAAAD86AQAAAAAAAAEmAwAAcgAAAM9qCYr7Adg/S9eRe2wH5T8AAAA/SgEAAAAAAAABJwMAAHIAAADJF6AqtCHYP0vXkXtsB+U/AAAAP0oBAAAAAAAAASgDAAByAAAAR27repAx2D9L15F7bAflPwAAAD9ZAQAAAAAAAAEpAwAAcgAAAMTENstsQdg/S9eRe2wH5T8AAAA/WQEAAAAAAAABKgMAAHIAAABBG4IbSVHYP0vXkXtsB+U/AAAAP2kBAAAAAAAAASsDAAByAAAAPMgYvAFx2D9L15F7bAflPwAAAD94AQAAAAAAAAEsAwAAcgAAALoeZAzegNg/S9eRe2wH5T8AAAA/iAEAAAAAAAABLQMAAHIAAAC0y/qslqDYP0vXkXtsB+U/AAAAP4gBAAAAAAAAAS4DAAByAAAAMiJG/XKw2D9L15F7bAflPwAAAD+YAQAAAAAAAAEvAwAAcgAAAK94kU1PwNg/S9eRe2wH5T8AAAA/mAEAAAAAAAABMAMAAHIAAAAnfHM+5O/YP0vXkXtsB+U/AAAAP4ICAAAAAAAAATEDAAByAAAAHdagf1Uv2T/SGtDnGPjkPwAAAD+SAgAAAAAAAAEyAwAAcgAAAAmK+wE4rtk/W14OVMXo5D8AAAA/kgIAAAAAAAABMwMAAHIAAABylKHU9jzaP6fDa/bH0eQ/AAAAP6ECAAAAAAAAATQDAAByAAAA2p5Hp7XL2j8wB6pidMLkPwAAAD+hAgAAAAAAAAE1AwAAcgAAAEKp7Xl0Wts/e2wHBXer5D8AAAA/sQIAAAAAAAABNgMAAHIAAACrs5NMM+nbP0COJjvNo+Q/AAAAP7ECAAAAAAAAATcDAAByAAAADmvQv6qX3D+N84Pdz4zkPwAAAD/BAgAAAAAAAAE4AwAAcgAAAHzI3/GwBt0/UBWjEyaF5D8AAAA/wQIAAAAAAAABOQMAAHIAAADqJe8jt3XdP9lY4X/SdeQ/AAAAP9ACAAAAAAAAAToDAAByAAAAYinRFEyl3T/ZWOF/0nXkPwAAAD/QAgAAAAAAAAE7AwAAcgAAANosswXh1N0/2Vjhf9J15D8AAAA/4AIAAAAAAAABPAMAAHIAAABYg/5VveTdP516ALYobuQ/AAAAP+ACAAAAAAAAAT0DAAByAAAAWIP+Vb3k3T9hnB/sfmbkPwAAAD8WBAAAAAAAAAE+AwAAcgAAAEEbghtJUdg/j8smluHa5j8AAAA/AAAAAAAAAAABPwMAAHIAAAC/cc1rJWHYP4/LJpbh2uY/AAAAPxAAAAAAAAAAAUADAAByAAAAtMv6rJag2D+PyyaW4drmPwAAAD8QAAAAAAAAAAFBAwAAcgAAAK94kU1PwNg/j8smluHa5j8AAAA/IAAAAAAAAAABQgMAAHIAAACl0r6OwP/YP4/LJpbh2uY/AAAAPyAAAAAAAAAAAUMDAAByAAAAHdagf1Uv2T+PyyaW4drmPwAAAD8vAAAAAAAAAAFEAwAAcgAAAJGGGRGjftk/j8smluHa5j8AAAA/LwAAAAAAAAABRQMAAHIAAAAEN5Ki8M3ZP4/LJpbh2uY/AAAAPz8AAAAAAAAAAUYDAAByAAAA6peDxYts2j+PyyaW4drmPwAAAD8/AAAAAAAAAAFHAwAAcgAAANVL3kdu69o/j8smluHa5j8AAAA/TgAAAAAAAAABSAMAAHIAAAC7rM9qCYrbP4/LJpbh2uY/AAAAP04AAAAAAAAAAUkDAAByAAAAm7pXLl1I3D+PyyaW4drmPwAAAD9eAAAAAAAAAAFKAwAAcgAAAHZ1dpJpJt0/yqkHYIvi5j8AAAA/XgAAAAAAAAABSwMAAHIAAABSMJX2dQTeP8qpB2CL4uY/AAAAP24AAAAAAAAAAUwDAAByAAAALuuzWoLi3j8GiOgpNermPwAAAD9uAAAAAAAAAAFNAwAAcgAAAIxPh26ysN8/QmbJ897x5j8AAAA/fQAAAAAAAAABTgMAAHIAAAD1WS1BcT/gP0JmyfPe8eY/AAAAP30AAAAAAAAAAU8DAAByAAAA5WDxIpue4D9CZsnz3vHmPwAAAD+NAAAAAAAAAAFQAwAAcgAAAJe8j9zW9eA/QmbJ897x5j8AAAA/jQAAAAAAAAABUQMAAHIAAADLweJFNj3hP0JmyfPe8eY/AAAAP50AAAAAAAAAAVIDAAByAAAAwRsQh6d84T9CZsnz3vHmPwAAAD+dAAAAAAAAAAFTAwAAcgAAAHjKF6AqtOE/QmbJ897x5j8AAAA/rAAAAAAAAAABVAMAAHIAAAByd65A49PhP0JmyfPe8eY/AAAAP6wAAAAAAAAAAVUDAAByAAAAbSRF4Zvz4T9CZsnz3vHmPwAAAD+8AAAAAAAAAAFWAwAAcgAAAComtllmC+I/QmbJ897x5j8AAAA/ywAAAAAAAAABVwMAAHIAAAAl00z6HiviP0JmyfPe8eY/AAAAP8sAAAAAAAAAAVgDAAByAAAA4dS9culC4j9CZsnz3vHmPwAAAD/LAAAAAAAAAAFZAwAAcgAAAJ3WLuuzWuI/QmbJ897x5j8AAAA/2wAAAAAAAAABWgMAAHIAAADWLuuzWoLiP0JmyfPe8eY/AAAAP9sAAAAAAAAAAVsDAAByAAAAjd3yzN254j99RKq9iPnmPwAAAD/rAAAAAAAAAAFcAwAAcgAAAESM+uVg8eI/9gBsUdwI5z8AAAA/6wAAAAAAAAABXQMAAHIAAAC8j9zW9SDjPzHfTBuGEOc/AAAAP/oAAAAAAAAAAV4DAAByAAAAtzxzd65A4z9tvS3lLxjnPwAAAD8KAQAAAAAAAAFfAwAAcgAAALLpCRhnYOM/bb0t5S8Y5z8AAAA/CgEAAAAAAAABYAMAAHIAAABu63qQMXjjP229LeUvGOc/AAAAPwoBAAAAAAAAAWEDAAByAAAA60HG4A2I4z9tvS3lLxjnPwAAAD8aAQAAAAAAAAFiAwAAcgAAACrt6wj8j+M/bb0t5S8Y5z8AAAA/GgEAAAAAAAABYwMAAHIAAABomBEx6pfjP229LeUvGOc/AAAAPykBAAAAAAAAAWQDAAByAAAAp0M3Wdif4z9tvS3lLxjnPwAAAD8OAgAAAAAAAAFlAwAAcgAAAObuXIHGp+M/bb0t5S8Y5z8AAAA/DgIAAAAAAAABZgMAAHIAAAB55u5cgcbnP59So246vOY/AAAAPwAAAAAAAAAAAWcDAAByAAAANOhf1Uve5z+fUqNuOrzmPwAAAD9tAAAAAAAAAAFoAwAAcgAAAPHp0E0W9uc/n1Kjbjq85j8AAAA/bQAAAAAAAAABaQMAAHIAAABvQBye8gXoP59So246vOY/AAAAP30AAAAAAAAAAWoDAAByAAAA7JZn7s4V6D+fUqNuOrzmPwAAAD99AAAAAAAAAAFrAwAAcgAAAKeY2GaZLeg/n1Kjbjq85j8AAAA/jAAAAAAAAAABbAMAAHIAAACiRW8HUk3oP59So246vOY/AAAAP4wAAAAAAAAAAW0DAAByAAAAnfIFqApt6D+fUqNuOrzmPwAAAD+cAAAAAAAAAAFuAwAAcgAAANdKwnCxlOg/n1Kjbjq85j8AAAA/nAAAAAAAAAABbwMAAHIAAACO+cmJNMzoP59So246vOY/AAAAP6wAAAAAAAAAAXADAAByAAAARajRorcD6T+fUqNuOrzmPwAAAD+sAAAAAAAAAAFxAwAAcgAAADoC/+MoQ+k/n1Kjbjq85j8AAAA/uwAAAAAAAAABcgMAAHIAAABvB1JNiIrpP59So246vOY/AAAAP7sAAAAAAAAAAXMDAAByAAAA4rfK3tXZ6T9jdMKkkLTmPwAAAD/LAAAAAAAAAAF0AwAAcgAAAJMTaZgRMeo/KJbh2uas5j8AAAA/2gAAAAAAAAABdQMAAHIAAADIGLwBcXjqP+u3ABE9peY/AAAAP9oAAAAAAAAAAXYDAAByAAAAeXRau6zP6j90+z596ZXmPwAAAD/qAAAAAAAAAAF3AwAAcgAAAK55rSQMF+s//D596ZWG5j8AAAA/6gAAAAAAAAABeAMAAHIAAAAgKia2WWbrP8BgnB/sfuY/AAAAP/oAAAAAAAAAAXkDAAByAAAAFoRT98ql6z9IpNqLmG/mPwAAAD/6AAAAAAAAAAF6AwAAcgAAAM4yWxBO3es/Dcb5we5n5j8AAAA/CQEAAAAAAAABewMAAHIAAACE4WIp0RTsP5QJOC6bWOY/AAAAPwkBAAAAAAAAAXwDAAByAAAAO5BqQlRM7D+UCTgum1jmPwAAAD8ZAQAAAAAAAAF9AwAAcgAAAHToJgv7c+w/WStXZPFQ5j8AAAA/GQEAAAAAAAABfgMAAHIAAADs6wj8j6PsP1krV2TxUOY/AAAAPykBAAAAAAAAAX8DAAByAAAApJoQFRPb7D9ZK1dk8VDmPwAAAD8pAQAAAAAAAAGAAwAAcgAAABye8gWoCu0/WStXZPFQ5j8AAAA/OAEAAAAAAAABgQMAAHIAAACUodT2PDrtP1krV2TxUOY/AAAAPzgBAAAAAAAAAYIDAAByAAAADKW259Fp7T/R5xj4RGDmPwAAAD9IAQAAAAAAAAGDAwAAcgAAAAdSTYiKie0/Dcb5we5n5j8AAAA/SAEAAAAAAAABhAMAAHIAAAAC/+MoQ6ntPw3G+cHuZ+Y/AAAAP1cBAAAAAAAAAYUDAAByAAAAf1UveR+57T9IpNqLmG/mPwAAAD9XAQAAAAAAAAGGAwAAcgAAAPyresn7yO0/hIK7VUJ35j8AAAA/ZwEAAAAAAAABhwMAAHIAAAD8q3rJ+8jtP0ik2ouYb+Y/AAAAP6ACAAAAAAAAAYgDAAByAAAAf1UveR+57T9IpNqLmG/mPwAAAD+gAgAAAAAAAAGJAwAAcgAAAD+qCVExse0/SKTai5hv5j8AAAA/rwIAAAAAAAABigMAAHIAAADCU74AVaHtP0ik2ouYb+Y/AAAAP68CAAAAAAAAAYsDAAByAAAAOa55rSQMpz9rinb1W4DoPwAAAD8AAAAAAAAAAAGMAwAAcgAAACNi1C8Hi6c/a4p29VuA6D8AAAA/TgAAAAAAAAABjQMAAHIAAAAjYtQvB4unP6doV78FiOg/AAAAP24AAAAAAAAAAY4DAAByAAAA+cmJNMyIqD+naFe/BYjoPwAAAD9+AAAAAAAAAAGPAwAAcgAAAM8xPzmRhqk/40Y4ia+P6D8AAAA/fgAAAAAAAAABkAMAAHIAAACRTU/AOAOrP+NGOImvj+g/AAAAP44AAAAAAAAAAZEDAAByAAAAATnKUGp7rj8fJRlTWZfoPwAAAD+OAAAAAAAAAAGSAwAAcgAAACJG/XKweLE/07+7sFau6D8AAAA/nQAAAAAAAAABkwMAAHIAAACwI/A/jjK0P0p8fUSqveg/AAAAP50AAAAAAAAAAZQDAAByAAAAKLU9j05rtz9KfH1Eqr3oPwAAAD+tAAAAAAAAAAGVAwAAcgAAAIz65WDxIrs/Snx9RKq96D8AAAA/rQAAAAAAAAABlgMAAHIAAADmmbtzBRq/P0p8fUSqveg/AAAAP7wAAAAAAAAAAZcDAAByAAAAm0nfY0WowT+GWl4OVMXoPwAAAD+8AAAAAAAAAAGYAwAAcgAAAELG4A2Iw8M/hlpeDlTF6D8AAAA/zAAAAAAAAAABmQMAAHIAAADqQuK3yt7FP4ZaXg5Uxeg/AAAAP8wAAAAAAAAAAZoDAAByAAAAkb/jYQ36xz+GWl4OVMXoPwAAAD/cAAAAAAAAAAGbAwAAcgAAAFPb8+i0dsk/Snx9RKq96D8AAAA/3AAAAAAAAAABnAMAAHIAAAAT9wNwXPPKPw6enHoAtug/AAAAP+sAAAAAAAAAAZ0DAAByAAAA5QtQFdoQzD8Onpx6ALboPwAAAD/rAAAAAAAAAAGeAwAAcgAAAMHGbnnm7sw/07+7sFau6D8AAAA/+wAAAAAAAAABnwMAAHIAAACh1PY8Oq3NP9O/u7BWrug/AAAAP/sAAAAAAAAAAaADAAByAAAAgeJ+AI5rzj/Tv7uwVq7oPwAAAD8LAQAAAAAAAAGhAwAAcgAAAGPwBsThKc8/luHa5qym6D8AAAA/CwEAAAAAAAABogMAAHIAAABNpGFGxKjPP5bh2uaspug/AAAAPxoBAAAAAAAAAaMDAAByAAAAmYKptK8j0D+W4drmrKboPwAAAD8aAQAAAAAAAAGkAwAAcgAAAI/c1vUgY9A/luHa5qym6D8AAAA/KgEAAAAAAAABpQMAAHIAAACFNgQ3kqLQP5bh2uaspug/AAAAPyoBAAAAAAAAAaYDAAByAAAAdT3IGLwB0T+W4drmrKboPwAAAD85AQAAAAAAAAGnAwAAcgAAAGuX9VktQdE/WgP6HAOf6D8AAAA/OQEAAAAAAAABqAMAAHIAAABbnrk7V6DRP1oD+hwDn+g/AAAAP0kBAAAAAAAAAakDAAByAAAAUfjmfMjf0T8fJRlTWZfoPwAAAD9ZAQAAAAAAAAGqAwAAcgAAAEZSFL45H9I/40Y4ia+P6D8AAAA/WQEAAAAAAAABqwMAAHIAAAA2WdifY37SP6doV78FiOg/AAAAP2gBAAAAAAAAAawDAAByAAAAtK8j8D+O0j+naFe/BYjoPwAAAD9oAQAAAAAAAAGtAwAAcgAAACyzBeHUvdI/L6yVK7J46D8AAAA/aAEAAAAAAAABrgMAAHIAAAAnYJyBjd3SPy+slSuyeOg/AAAAP3gBAAAAAAAAAa8DAAByAAAAIg0zIkb90j8vrJUrsnjoPwAAAD+IAQAAAAAAAAGwAwAAcgAAAJ9jfnIiDdM/L6yVK7J46D8AAAA/lwEAAAAAAAABsQMAAHIAAACwBv2resnbP4ZaXg5Uxeg/AAAAPwAAAAAAAAAAAbIDAAByAAAAKArfnA/52z+GWl4OVMXoPwAAAD9eAAAAAAAAAAGzAwAAcgAAAKANwY2kKNw/wTg/2P3M6D8AAAA/XgAAAAAAAAABtAMAAHIAAAAOa9C/qpfcP8E4P9j9zOg/AAAAP20AAAAAAAAAAbUDAAByAAAA9MvB4kU23T/+FiCip9ToPwAAAD9tAAAAAAAAAAG2AwAAcgAAANosswXh1N0/OvUAbFHc6D8AAAA/fQAAAAAAAAABtwMAAHIAAAC059Fp7bLeP7Gxwv+k6+g/AAAAP30AAAAAAAAAAbgDAAByAAAAkqLwzfmQ3z8qboST+ProPwAAAD+NAAAAAAAAAAG5AwAAcgAAAKwINVr0duA/GOcHu58Z6T8AAAA/jQAAAAAAAAABugMAAHIAAAAaZkSM+uXgP1XF6IRJIek/AAAAP5wAAAAAAAAAAbsDAAByAAAAxm555u5c4T+Ro8lO8yjpPwAAAD+cAAAAAAAAAAG8AwAAcgAAALZ1PcgYvOE/zIGqGJ0w6T8AAAA/rAAAAAAAAAABvQMAAHIAAACsz2oJivvhP8yBqhidMOk/AAAAP6wAAAAAAAAAAb4DAAByAAAAY35yIg0z4j/MgaoYnTDpPwAAAD+8AAAAAAAAAAG/AwAAcgAAAB+A45rXSuI/zIGqGJ0w6T8AAAA/vAAAAAAAAAABwAMAAHIAAABeKwnDxVLiP8yBqhidMOk/AAAAP8sAAAAAAAAAAcEDAAByAAAAXisJw8VS4j+Ro8lO8yjpPwAAAD9zAQAAAAAAAAHCAwAAcgAAAERTMJX2deQ/sbHC/6Tr6D8AAAA/AAAAAAAAAAABwwMAAHIAAAAAVaENwY3kP7Gxwv+k6+g/AAAAPx8AAAAAAAAAAcQDAAByAAAA9q7OTjLN5D+hKkYnTArpPwAAAD8fAAAAAAAAAAHFAwAAcgAAAOBiKdEUTOU/kaPJTvMo6T8AAAA/LwAAAAAAAAABxgMAAHIAAAAAHNe8VhLmP+dRkjGVdek/AAAAPy8AAAAAAAAAAccDAAByAAAAG4IbSVH45j8TqfYi5pvpPwAAAD8+AAAAAAAAAAHIAwAAcgAAAPHp0E0W9uc/8Zr9cTTZ6T8AAAA/PgAAAAAAAAAByQMAAHIAAABFqNGitwPpP+ETgZnb9+k/AAAAP04AAAAAAAAAAcoDAAByAAAAFb0dSDUh6j+VriP32A7qPwAAAD9OAAAAAAAAAAHLAwAAcgAAAK55rSQMF+s/DGvliiwe6j8AAAA/XQAAAAAAAAABzAMAAHIAAAARMeqXg8XrP0hJxlTWJeo/AAAAP20AAAAAAAAAAc0DAAByAAAAO5BqQlRM7D9IScZU1iXqPwAAAD9tAAAAAAAAAAHOAwAAcgAAACuXLiR+q+w/DGvliiwe6j8AAAA/bQAAAAAAAAABzwMAAHIAAAAh8Vtl7+rsP5WuI/fYDuo/AAAAP30AAAAAAAAAAdADAAByAAAAWkkYLpYS7T8c8mFjhf/pPwAAAD99AAAAAAAAAAHRAwAAcgAAAFpJGC6WEu0/4ROBmdv36T8AAAA/jAAAAAAAAAAB0gMAAHIAAABaSRgulhLtP6U1oM8x8Ok/AAAAP4wAAAAAAAAAAdMDAAByAAAAHJ7yBagK7T+lNaDPMfDpPwAAAD8JAQAAAAAAAAHUAwAAcgAAAJ5Hp7XL+uw/pTWgzzHw6T8AAAA/GQEAAAAAAAAB1QMAAHIAAACkmhAVE9vsP+ETgZnb9+k/AAAAPxkBAAAAAAAAAdYDAAByAAAAqe15dFq77D/hE4GZ2/fpPwAAAD8pAQAAAAAAAAHXAwAAcgAAAG+Vvauzk+w/HPJhY4X/6T8AAAA/KQEAAAAAAAAB2AMAAHIAAAD3kdu6HmTsPxzyYWOF/+k/AAAAPzgBAAAAAAAAAdkDAAByAAAAw4yIUb8c7D8c8mFjhf/pPwAAAD84AQAAAAAAAAHaAwAAcgAAAOteuXQh8cs/If27C2vl6j8AAAA/AAAAAAAAAAAB2wMAAHIAAAAdndYu67PKP+Ue20HB3eo/AAAAPwAAAAAAAAAAAdwDAAByAAAAQ+K3yt7VyT/lHttBwd3qPwAAAD8QAAAAAAAAAAHdAwAAcgAAAGcnmWbS98g/qUD6dxfW6j8AAAA/EAAAAAAAAAAB3gMAAHIAAACbZbYgnLrHP6lA+ncX1uo/AAAAPyAAAAAAAAAAAd8DAAByAAAA0KPT2mV9xj9uYhmubc7qPwAAAD8gAAAAAAAAAAHgAwAAcgAAAAPi8JQvQMU/bmIZrm3O6j8AAAA/LwAAAAAAAAAB4QMAAHIAAAA3IA5P+QLEP25iGa5tzuo/AAAAPy8AAAAAAAAAAeIDAAByAAAAVxKGi6VEwz9uYhmubc7qPwAAAD8/AAAAAAAAAAHjAwAAcgAAAHYE/sdRhsI/MYQ45MPG6j8AAAA/PwAAAAAAAAAB5AMAAHIAAACG/TnmJyfCPzGEOOTDxuo/AAAAP04AAAAAAAAAAeUDAAByAAAAoJxIw4yIwT/1pVcaGr/qPwAAAD9OAAAAAAAAAAHmAwAAcgAAALCVhOFiKcE/9aVXGhq/6j8AAAA/XgAAAAAAAAAB5wMAAHIAAADAjsD/OMrAP/WlVxoav+o/AAAAP14AAAAAAAAAAegDAAByAAAAzof8HQ9rwD/1pVcaGr/qPwAAAD9uAAAAAAAAAAHpAwAAcgAAAManQzdZ2L8/9aVXGhq/6j8AAAA/bgAAAAAAAAAB6gMAAHIAAADwP44ylNq+P/WlVxoav+o/AAAAP30AAAAAAAAAAesDAAByAAAADjIGb0Acvj/1pVcaGr/qPwAAAD99AAAAAAAAAAHsAwAAcgAAADjKUGp7Hr0/9aVXGhq/6j8AAAA/jQAAAAAAAAAB7QMAAHIAAABiYptltiC8P/WlVxoav+o/AAAAP40AAAAAAAAAAe4DAAByAAAAokaL3g6kuj/1pVcaGr/qPwAAAD+dAAAAAAAAAAHvAwAAcgAAAMze1dlJprk/9aVXGhq/6j8AAAA/nQAAAAAAAAAB8AMAAHIAAAD+HPOTE2m4P/WlVxoav+o/AAAAP6wAAAAAAAAAAfEDAAByAAAAKLU9j05rtz/1pVcaGr/qPwAAAD+sAAAAAAAAAAHyAwAAcgAAAEintcv6rLY/9aVXGhq/6j8AAAA/vAAAAAAAAAAB8wMAAHIAAABc81pJGC62P/WlVxoav+o/AAAAP7wAAAAAAAAAAfQDAAByAAAAaJktCKfutT/1pVcaGr/qPwAAAD/LAAAAAAAAAAH1AwAAcgAAAHI/AMc1r7U/9aVXGhq/6j8AAAA/ywAAAAAAAAAB9gMAAHIAAAB85dKFxG+1P/WlVxoav+o/AAAAP2gBAAAAAAAAAfcDAAByAAAAfOXShcRvtT+6x3ZQcLfqPwAAAD93AQAAAAAAAAH4AwAAcgAAAIaLpURTMLU/usd2UHC36j8AAAA/hwEAAAAAAAAB+QMAAHIAAACSMXgD4vC0P7rHdlBwt+o/AAAAP4cBAAAAAAAAAfoDAAByAAAAnNdKwnCxtD+6x3ZQcLfqPwAAAD+XAQAAAAAAAAH7AwAAcgAAALAj8D+OMrQ/usd2UHC36j8AAAA/lwEAAAAAAAAB/AMAAHIAAAC8ycL+HPOzP7rHdlBwt+o/AAAAP6YBAAAAAAAAAf0DAAByAAAAxG+Vvauzsz9+6ZWGxq/qPwAAAD+2AQAAAAAAAAH+AwAAcgAAAM4VaHw6dLM/fumVhsav6j8AAAA/tgEAAAAAAAAB/wMAAHIAAADauzo7yTSzP37plYbGr+o/AAAAP+ABAAAAAAAAAQAEAAByAAAAzhVofDp0sz9+6ZWGxq/qPwAAAD8+AgAAAAAAAAEBBAAAcgAAAMRvlb2rs7M/Qgu1vByo6j8AAAA/PgIAAAAAAAABAgQAAHIAAADtQKoJUTHRP45wEl8fkeo/AAAAPwAAAAAAAAAAAQMEAAByAAAA6O1AqglR0T+OcBJfH5HqPwAAAD/DAAAAAAAAAAEEBAAAcgAAAGVEjPrlYNE/jnASXx+R6j8AAAA/0wAAAAAAAAABBQQAAHIAAADeR27repDRP45wEl8fkeo/AAAAP9MAAAAAAAAAAQYEAAByAAAAVktQ3A/A0T9TkjGVdYnqPwAAAD/jAAAAAAAAAAEHBAAAcgAAAM5OMs2k79E/U5IxlXWJ6j8AAAA/4wAAAAAAAAABCAQAAHIAAADDqF8OFi/SP1OSMZV1ieo/AAAAP/IAAAAAAAAAAQkEAAByAAAAtK8j8D+O0j8XtFDLy4HqPwAAAD8CAQAAAAAAAAEKBAAAcgAAACdgnIGN3dI/F7RQy8uB6j8AAAA/AgEAAAAAAAABCwQAAHIAAAAYZ2BjtzzTP9rVbwEieuo/AAAAPwIBAAAAAAAAAQwEAAByAAAAhcRvlb2r0z/a1W8BInrqPwAAAD8RAQAAAAAAAAENBAAAcgAAAHB4yhegKtQ/n/eON3hy6j8AAAA/EQEAAAAAAAABDgQAAHIAAABcLCWagqnUP2MZrm3Oauo/AAAAPyEBAAAAAAAAAQ8EAAByAAAAQo0WvR1I1T9jGa5tzmrqPwAAAD8xAQAAAAAAAAEQBAAAcgAAACjuB+C45tU/Yxmubc5q6j8AAAA/MQEAAAAAAAABEQQAAHIAAACLpURTMJXWPyc7zaMkY+o/AAAAPzEBAAAAAAAAARIEAAByAAAAcQY2dssz1z/sXOzZelvqPwAAAD9AAQAAAAAAAAETBAAAcgAAANkQ3EiKwtc/c6AqRidM6j8AAAA/QAEAAAAAAAABFAQAAHIAAABBG4IbSVHYP8AFiOgpNeo/AAAAP1ABAAAAAAAAARUEAAByAAAAr3iRTU/A2D9IScZU1iXqPwAAAD9gAQAAAAAAAAEWBAAAcgAAAJ9/VS95H9k/0IwEwYIW6j8AAAA/YAEAAAAAAAABFwQAAHIAAACRhhkRo37ZP1jQQi0vB+o/AAAAP28BAAAAAAAAARgEAAByAAAAh+BGUhS+2T/hE4GZ2/fpPwAAAD9vAQAAAAAAAAEZBAAAcgAAAIGN3fLM3dk/pTWgzzHw6T8AAAA/fwEAAAAAAAABGgQAAHIAAAB8OnSThf3ZP6U1oM8x8Ok/AAAAP38BAAAAAAAAARsEAAByAAAA+pC/42EN2j9pV78FiOjpPwAAAD+eAQAAAAAAAAEcBAAAcgAAAC7rs1qC4t4/wAWI6Ck16j8AAAA/AAAAAAAAAAABHQQAAHIAAACsQf+qXvLeP8AFiOgpNeo/AAAAP24AAAAAAAAAAR4EAAByAAAAKphK+zoC3z/ABYjoKTXqPwAAAD9uAAAAAAAAAAEfBAAAcgAAAKbulUsXEt8/wAWI6Ck16j8AAAA/fQAAAAAAAAABIAQAAHIAAACimyzszzHfP8AFiOgpNeo/AAAAP6UAAAAAAAAAASEEAAByAAAAnEjDjIhR3z/ABYjoKTXqPwAAAD+0AAAAAAAAAAEiBAAAcgAAABRMpX0dgd8/wAWI6Ck16j8AAAA/xAAAAAAAAAABIwQAAHIAAACMT4dusrDfP8AFiOgpNeo/AAAAP8QAAAAAAAAAASQEAAByAAAAAAAAAAAA4D/ABYjoKTXqPwAAAD/UAAAAAAAAAAElBAAAcgAAALwBcXjKF+A/wAWI6Ck16j8AAAA/1AAAAAAAAAABJgQAAHIAAAB4A+LwlC/gP8AFiOgpNeo/AAAAP+MAAAAAAAAAAScEAAByAAAAc7B4kU1P4D/ABYjoKTXqPwAAAD/jAAAAAAAAAAEoBAAAcgAAAG1dDzIGb+A/wAWI6Ck16j8AAAA/8wAAAAAAAAABKQQAAHIAAABoCqbSvo7gP8AFiOgpNeo/AAAAP/MAAAAAAAAAASoEAAByAAAAY7c8c3eu4D/ABYjoKTXqPwAAAD/zAAAAAAAAAAErBAAAcgAAAB+5retBxuA/wAWI6Ck16j8AAAA/AwEAAAAAAAABLAQAAHIAAAAaZkSM+uXgP8AFiOgpNeo/AAAAPxIBAAAAAAAAAS0EAAByAAAAFBPbLLMF4T/ABYjoKTXqPwAAAD8SAQAAAAAAAAEuBAAAcgAAAI0WvR1INeE/wAWI6Ck16j8AAAA/IgEAAAAAAAABLwQAAHIAAADGbnnm7lzhP8AFiOgpNeo/AAAAPyIBAAAAAAAAATAEAAByAAAAPnJb14OM4T/ABYjoKTXqPwAAAD8xAQAAAAAAAAExBAAAcgAAAPUgY/AGxOE/SEnGVNYl6j8AAAA/MQEAAAAAAAABMgQAAHIAAACsz2oJivvhPwxr5YosHuo/AAAAP0EBAAAAAAAAATMEAAByAAAA5icn0jAj4j+VriP32A7qPwAAAD9BAQAAAAAAAAE0BAAAcgAAAF4rCcPFUuI/HPJhY4X/6T8AAAA/UQEAAAAAAAABNQQAAHIAAADWLuuzWoLiP6U1oM8x8Ok/AAAAP1EBAAAAAAAAATYEAAByAAAA0duBVBOi4j9pV78FiOjpPwAAAD9gAQAAAAAAAAE3BAAAcgAAAEnfY0Wo0eI/LXneO97g6T8AAAA/YAEAAAAAAAABOAQAAHIAAABEjPrlYPHiP/Ga/XE02ek/AAAAP3ABAAAAAAAAATkEAAByAAAAAI5rXisJ4z/xmv1xNNnpPwAAAD9wAQAAAAAAAAE6BAAAcgAAALyP3Nb1IOM/8Zr9cTTZ6T8AAAA/gAEAAAAAAAABOwQAAHIAAAB4kU1PwDjjP7W8HKiK0ek/AAAAP4ABAAAAAAAAATwEAAByAAAA9ueYn5xI4z+1vByoitHpPwAAAD+PAQAAAAAAAAE9BAAAcgAAALLpCRhnYOM/tbwcqIrR6T8AAAA/jwEAAAAAAAABPgQAAHIAAADwlC9AVWjjP7W8HKiK0ek/AAAAP58BAAAAAAAAAT8EAAByAAAAL0BVaENw4z963jve4MnpPwAAAD+fAQAAAAAAAAFABAAAcgAAAG7repAxeOM/et473uDJ6T8AAAA/rgEAAAAAAAABQQQAAHIAAACslqC4H4DjP3reO97gyek/AAAAP74BAAAAAAAAAUIEAAByAAAAKu3rCPyP4z963jve4MnpPwAAAD/9AQAAAAAAAAFDBAAAcgAAAObuXIHGp+M/et473uDJ6T8AAAA//QEAAAAAAAABRAQAAHIAAABjRajRorfjP3reO97gyek/AAAAPwwCAAAAAAAAAUUEAAByAAAAH0cZSm3P4z963jve4MnpPwAAAD8cAgAAAAAAAAFGBAAAcgAAANtIisI35+M/tbwcqIrR6T8AAAA/HAIAAAAAAAABRwQAAHIAAACXSvs6Av/jP7W8HKiK0ek/AAAAPxwCAAAAAAAAAUgEAAByAAAAU0xss8wW5D+1vByoitHpPwAAAD8rAgAAAAAAAAFJBAAAcgAAABBO3SuXLuQ/8Zr9cTTZ6T8AAAA/KwIAAAAAAAABSgQAAHIAAADMT06kYUbkP/Ga/XE02ek/AAAAPzsCAAAAAAAAAUsEAAByAAAAiFG/HCxe5D/xmv1xNNnpPwAAAD9LAgAAAAAAAAFMBAAAcgAAAAWoCm0IbuQ/8Zr9cTTZ6T8AAAA/SwIAAAAAAAABTQQAAHIAAADBqXvl0oXkP/Ga/XE02ek/AAAAP1oCAAAAAAAAAU4EAAByAAAAfavsXZ2d5D/xmv1xNNnpPwAAAD9aAgAAAAAAAAFPBAAAcgAAADqtXdZnteQ/8Zr9cTTZ6T8AAAA/agIAAAAAAAABUAQAAHIAAAA1WvR2INXkP/Ga/XE02ek/AAAAP2oCAAAAAAAAAVEEAAByAAAA8Vtl7+rs5D/xmv1xNNnpPwAAAD96AgAAAAAAAAFSBAAAcgAAAG6ysD/H/OQ/8Zr9cTTZ6T8AAAA/egIAAAAAAAABUwQAAHIAAADsCPyPowzlP/Ga/XE02ek/AAAAP4kCAAAAAAAAAVQEAAByAAAAaV9H4H8c5T/xmv1xNNnpPwAAAD+JAgAAAAAAAAFVBAAAcgAAAKgKbQhuJOU/8Zr9cTTZ6T8AAAA/qAIAAAAAAAABVgQAAHIAAAAlYbhYSjTlP/Ga/XE02ek/AAAAP7cCAAAAAAAAAVcEAAByAAAAYwzegDg85T/xmv1xNNnpPwAAAD/HAgAAAAAAAAFYBAAAcgAAAKK3A6kmROU/8Zr9cTTZ6T8AAAA/1wIAAAAAAAABWQQAAHIAAAAgDk/5AlTlP/Ga/XE02ek/AAAAP9cCAAAAAAAAAVoEAAByAAAAXrl0IfFb5T/xmv1xNNnpPwAAAD/mAgAAAAAAAAFbBAAAcgAAAF65dCHxW+U/LXneO97g6T8AAAA/5gIAAAAAAAABXAQAAHIAAADbD8BxzWvlPy153jve4Ok/AAAAP/YCAAAAAAAAAV0EAAByAAAAG7vlmbtz5T9pV78FiOjpPwAAAD8GAwAAAAAAAAFeBAAAcgAAAJgRMeqXg+U/aVe/BYjo6T8AAAA/FQMAAAAAAAABXwQAAHIAAAAVaHw6dJPlP6U1oM8x8Ok/AAAAPyUDAAAAAAAAAWAEAAByAAAAUxOiYmKb5T+lNaDPMfDpPwAAAD80AwAAAAAAAAFhBAAAcgAAANFp7bI+q+U/pTWgzzHw6T8AAAA/RAMAAAAAAAABYgQAAHIAAABOwDgDG7vlP6U1oM8x8Ok/AAAAP0QDAAAAAAAAAWMEAAByAAAAyxaEU/fK5T/hE4GZ2/fpPwAAAD9UAwAAAAAAAAFkBAAAcgAAAEltz6PT2uU/4ROBmdv36T8AAAA/VAMAAAAAAAABZQQAAHIAAADGwxr0r+rlP+ETgZnb9+k/AAAAP2MDAAAAAAAAAWYEAAByAAAAg8WLbHoC5j/hE4GZ2/fpPwAAAD9jAwAAAAAAAAFnBAAAcgAAAH5yIg0zIuY/4ROBmdv36T8AAAA/cwMAAAAAAAABaAQAAHIAAAA7dJOF/TnmP+ETgZnb9+k/AAAAP3MDAAAAAAAAAWkEAAByAAAANSEqJrZZ5j/hE4GZ2/fpPwAAAD+DAwAAAAAAAAFqBAAAcgAAALN3dXaSaeY/aVe/BYjo6T8AAAA/gwMAAAAAAAABawQAAHIAAABueebuXIHmP2lXvwWI6Ok/AAAAP5IDAAAAAAAAAWwEAAByAAAArSQMF0uJ5j8ted473uDpPwAAAD+iAwAAAAAAAAFtBAAAcgAAACt7V2cnmeY/LXneO97g6T8AAAA/ogMAAAAAAAABbgQAAHIAAAAre1dnJ5nmP/Ga/XE02ek/AAAAP7EDAAAAAAAAAW8EAAByAAAAaSZ9jxWh5j/xmv1xNNnpPwAAAD+xAwAAAAAAAAFwBAAAcgAAAKjRorcDqeY/tbwcqIrR6T8AAAA/8AMAAAAAAAABcQQAAHIAAADmfMjf8bDmP3reO97gyek/AAAAPwAEAAAAAAAAAXIEAAByAAAAJijuB+C45j8+AFsUN8LpPwAAAD8ABAAAAAAAAAFzBAAAcgAAAGTTEzDOwOY/ASJ6So266T8AAAA/DwQAAAAAAAABdAQAAHIAAABk0xMwzsDmP8ZDmYDjsuk/AAAAPw8EAAAAAAAAAXUEAAByAAAAo345WLzI5j+KZbi2OavpPwAAAD8fBAAAAAAAAAF2BAAAcgAAAKN+OVi8yOY/E6n2Iuab6T8AAAA/HwQAAAAAAAABdwQAAHIAAACjfjlYvMjmP9bKFVk8lOk/AAAAPy4EAAAAAAAAAXgEAAByAAAAo345WLzI5j+a7DSPkozpPwAAAD9OBAAAAAAAAAF5BAAAcgAAAKN+OVi8yOY/Xw5UxeiE6T8AAAA/XQQAAAAAAAABegQAAHIAAACjfjlYvMjmPyMwc/s+fek/AAAAP20EAAAAAAAAAXsEAAByAAAAZNMTMM7A5j+sc7Fn623pPwAAAD9tBAAAAAAAAAF8BAAAcgAAACYo7gfguOY/b5XQnUFm6T8AAAA/fQQAAAAAAAABfQQAAHIAAAAmKO4H4LjmPzO379OXXuk/AAAAP4wEAAAAAAAAAX4EAAByAAAA5nzI3/Gw5j+AHE12mkfpPwAAAD+MBAAAAAAAAAF/BAAAcgAAAGkmfY8VoeY/gBxNdppH6T8AAAA/nAQAAAAAAAABgAQAAHIAAABpJn2PFaHmPwhgi+JGOOk/AAAAP5wEAAAAAAAAAYEEAAByAAAAK3tXZyeZ5j/MgaoYnTDpPwAAAD+cBAAAAAAAAAGCBAAAcgAAAK0kDBdLieY/zIGqGJ0w6T8AAAA/uAQAAAAAAAABgwQAAHIAAAAwzsDGbnnmP5GjyU7zKOk/AAAAP7gEAAAAAAAAAYQEAAByAAAA8SKbnoBx5j+Ro8lO8yjpPwAAAD/IBAAAAAAAAAGFBAAAcgAAALN3dXaSaeY/VcXohEkh6T8AAAA/yAQAAAAAAAABhgQAAHIAAAD2dQT+x1HmPxjnB7ufGek/AAAAP9gEAAAAAAAAAYcEAAByAAAAeB+5retB5j/dCCfx9RHpPwAAAD/nBAAAAAAAAAGIBAAAcgAAAPvIbV0PMuY/3Qgn8fUR6T8AAAA/5wQAAAAAAAABiQQAAHIAAABAx/zkRBrmP6EqRidMCuk/AAAAP/cEAAAAAAAAAYoEAAByAAAAwnCxlGgK5j9lTGVdogLpPwAAAD/3BAAAAAAAAAGLBAAAcgAAAEQaZkSM+uU/ZUxlXaIC6T8AAAA/BwUAAAAAAAABjAQAAHIAAACIGPXLweLlPypuhJP4+ug/AAAAPwcFAAAAAAAAAY0EAAByAAAAC8Kpe+XS5T8qboST+ProPwAAAD8WBQAAAAAAAAGOBAAAcgAAAI1rXisJw+U/Km6Ek/j66D8AAAA/FgUAAAAAAAABjwQAAHIAAAAQFRPbLLPlP7Gxwv+k6+g/AAAAPyYFAAAAAAAAAZAEAAByAAAAFWh8OnST5T+xscL/pOvoPwAAAD8mBQAAAAAAAAGRBAAAcgAAANsPwHHNa+U//hYgoqfU6D8AAAA/NQUAAAAAAAABkgQAAHIAAAAlYbhYSjTlP0p8fUSqveg/AAAAPzUFAAAAAAAAAZMEAAByAAAAbrKwP8f85D8Onpx6ALboPwAAAD9FBQAAAAAAAAGUBAAAcgAAALcDqSZExeQ/07+7sFau6D8AAAA/RQUAAAAAAAABlQQAAHIAAAAAVaENwY3kP5bh2uaspug/AAAAP1UFAAAAAAAAAZYEAAByAAAASaaZ9D1W5D9aA/ocA5/oPwAAAD9kBQAAAAAAAAGXBAAAcgAAAJL3kdu6HuQ/40Y4ia+P6D8AAAA/ZAUAAAAAAAABmAQAAHIAAAAa9K/qJe/jP+NGOImvj+g/AAAAP2QFAAAAAAAAAZkEAAByAAAAovDN+ZC/4z/jRjiJr4/oPwAAAD90BQAAAAAAAAGaBAAAcgAAAOtBxuANiOM/40Y4ia+P6D8AAAA/dAUAAAAAAAABmwQAAHIAAABzPuTveFjjP+NGOImvj+g/AAAAP4QFAAAAAAAAAZwEAAByAAAAvI/c1vUg4z+naFe/BYjoPwAAAD+TBQAAAAAAAAGdBAAAcgAAAAXh1L1y6eI/p2hXvwWI6D8AAAA/kwUAAAAAAAABngQAAHIAAADR24FUE6LiPy+slSuyeOg/AAAAP5MFAAAAAAAAAZ8EAAByAAAAndYu67Na4j/zzbRhCHHoPwAAAD+jBQAAAAAAAAGgBAAAcgAAAKd8AapCG+I/8820YQhx6D8AAAA/owUAAAAAAAABoQQAAHIAAACxItRo0dvhP/PNtGEIceg/AAAAP7IFAAAAAAAAAaIEAAByAAAAvMimJ2Cc4T/zzbRhCHHoPwAAAD+yBQAAAAAAAAGjBAAAcgAAAEPFxDbLbOE/8820YQhx6D8AAAA/wgUAAAAAAAABpAQAAHIAAADLweJFNj3hP/PNtGEIceg/AAAAP9IFAAAAAAAAAaUEAAByAAAA1me1BMX94D/zzbRhCHHoPwAAAD/SBQAAAAAAAAGmBAAAcgAAAOANiMNTvuA/8820YQhx6D8AAAA/0gUAAAAAAAABpwQAAHIAAADrs1qC4n7gP/PNtGEIceg/AAAAP+EFAAAAAAAAAagEAAByAAAAt64HGYM34D/zzbRhCHHoPwAAAD/hBQAAAAAAAAGpBAAAcgAAAIKptK8j8N8/8820YQhx6D8AAAA/8QUAAAAAAAABqgQAAHIAAAAUTKV9HYHfP/PNtGEIceg/AAAAPwEGAAAAAAAAAasEAAByAAAAopss7M8x3z/zzbRhCHHoPwAAAD8BBgAAAAAAAAGsBAAAcgAAAC7rs1qC4t4/8820YQhx6D8AAAA/AQYAAAAAAAABrQQAAHIAAAC6OjvJNJPeP/PNtGEIceg/AAAAPxAGAAAAAAAAAa4EAAByAAAAQjdZ2J9j3j/zzbRhCHHoPwAAAD8QBgAAAAAAAAGvBAAAcgAAAEiKwjfnQ94/8820YQhx6D8AAAA/IAYAAAAAAAABsAQAAHIAAABM3SuXLiTeP/PNtGEIceg/AAAAPy8GAAAAAAAAAbEEAAByAAAAUjCV9nUE3j/zzbRhCHHoPwAAAD8vBgAAAAAAAAGyBAAAcgAAAFIwlfZ1BN4/L6yVK7J46D8AAAA/PwYAAAAAAAABswQAAHIAAADU2UmmmfTdPy+slSuyeOg/AAAAPz8GAAAAAAAAAbQEAAByAAAA1NlJppn03T9rinb1W4DoPwAAAD/BBgAAAAAAAAG1BAAAcgAAANTZSaaZ9N0/40Y4ia+P6D8AAAA/0AYAAAAAAAABtgQAAHIAAABYg/5VveTdP1oD+hwDn+g/AAAAP+AGAAAAAAAAAbcEAAByAAAA2iyzBeHU3T8Onpx6ALboPwAAAD/gBgAAAAAAAAG4BAAAcgAAANosswXh1N0/wTg/2P3M6D8AAAA/7wYAAAAAAAABuQQAAHIAAADaLLMF4dTdP7Gxwv+k6+g/AAAAP/8GAAAAAAAAAboEAAByAAAA2iyzBeHU3T/dCCfx9RHpPwAAAD//BgAAAAAAAAG7BAAAcgAAAFzWZ7UExd0/CGCL4kY46T8AAAA/DwcAAAAAAAABvAQAAHIAAABc1me1BMXdPzO379OXXuk/AAAAPw8HAAAAAAAAAb0EAAByAAAAXNZntQTF3T+a7DSPkozpPwAAAD8PBwAAAAAAAAG+BAAAcgAAAN5/HGUotd0/xkOZgOOy6T8AAAA/HgcAAAAAAAABvwQAAHIAAADefxxlKLXdP7W8HKiK0ek/AAAAPx4HAAAAAAAAAcAEAAByAAAA3n8cZSi13T9pV78FiOjpPwAAAD8+BwAAAAAAAAHBBAAAcgAAAN5/HGUotd0/4ROBmdv36T8AAAA/PgcAAAAAAAABwgQAAHIAAADefxxlKLXdP1jQQi0vB+o/AAAAPz4HAAAAAAAAAcMEAAByAAAA3n8cZSi13T+VriP32A7qPwAAAD9NBwAAAAAAAAs=</ink>
</athena>
</file>

<file path=customXml/item15.xml><?xml version="1.0" encoding="utf-8"?>
<athena xmlns="http://schemas.microsoft.com/edu/athena" version="0.1.3209.0">
  <media streamable="true" recordStart="375016" recordEnd="426529" recordLength="878991"/>
</athena>
</file>

<file path=customXml/item16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C2EQAAAAAAAAXo////DEFjdGlvblR5cGVWMQEAAAAHdmFsdWVfXwAIAgAAAAAAAAABBQAAAAQAAAAJGQAAAAkaAAAAdxUAAAAAAAAB5f///+j///8AAAAAAQYAAAAEAAAACRwAAAAJHQAAAFMiAAAAAAAAAeL////o////AAAAAAEHAAAABAAAAAkfAAAACSAAAADHMwAAAAAAAAHf////6P///wAAAAABCAAAAAQAAAAJIgAAAAkjAAAAZTcAAAAAAAAB3P///+j///8AAAAAAQkAAAAEAAAACSUAAAAJJgAAACVJAAAAAAAAAdn////o////AAAAAAEKAAAABAAAAAkoAAAACSkAAAAsWwAAAAAAAAHW////6P///wAAAAABCwAAAAQAAAAJKwAAAAksAAAAnGEAAAAAAAAB0////+j///8AAAAAAQwAAAAEAAAACS4AAAAJLwAAAKRoAAAAAAAAAdD////o////AAAAAAENAAAABAAAAAkxAAAACTIAAAB1dQAAAAAAAAHN////6P///wAAAAABDgAAAAQAAAAJNAAAAAk1AAAAkXsAAAAAAAAByv///+j///8AAAAAAQ8AAAAEAAAACTcAAAAJOAAAAEN+AAAAAAAAAcf////o////AAAAAAEQAAAABAAAAAk6AAAACTsAAAC1gwAAAAAAAAHE////6P///wAAAAABEQAAAAQAAAAJPQAAAAk+AAAAjZcAAAAAAAABwf///+j///8AAAAAARIAAAAEAAAACUAAAAAJQQAAAKCeAAAAAAAAAb7////o////AAAAAAETAAAABAAAAAlDAAAACUQAAACLuQAAAAAAAAG7////6P///wAAAAABFAAAAAQAAAAJRgAAAAlHAAAAr70AAAAAAAABuP///+j///8AAAAABRUAAAANQ2xlYXJDYW52YXNWMQIAAAAJU3RhcnRUaW1lBFR5cGUABBAMQWN0aW9uVHlwZVYxAgAAAAIAAAA5yQAAAAAAAAG3////6P///wAAAAAFFgAAAA9QZW5BdHRyaWJ1dGVzVjEKAAAAB19jb2xvckEHX2NvbG9yUgdfY29sb3JHB19jb2xvckIKRml0VG9DdXJ2ZQZIZWlnaHQOSWdub3JlUHJlc3N1cmUNSXNIaWdobGlnaHRlcgVTaGFwZQVXaWR0aAAAAAAAAAAABAACAgICAQYBAQxCcnVzaFNoYXBlVjECAAAABgIAAAD//wAAAAAAAAAAACJAAAAFtv///wxCcnVzaFNoYXBlVjEBAAAAB3ZhbHVlX18ACAIAAAABAAAAAAAAAAAAIkAFFwAAAApJbmtUcmFjZVYxAwAAAA1MaXN0YDErX2l0ZW1zDExpc3RgMStfc2l6ZQ9MaXN0YDErX3ZlcnNpb24EAAAYU2hhcmVkLklua2luZy5JbmtQb2ludFtdAgAAAAgIAgAAAAlLAAAAHAAAABwAAAABGQAAABYAAAD//wAAAAAAAAAAACJAAAABtP///7b///8BAAAAAAAAAAAAIkABGgAAABcAAAAJTQAAADoAAAA6AAAAARwAAAAWAAAA//8AAAAAAAAAAAAiQAAAAbL///+2////AQAAAAAAAAAAACJAAR0AAAAXAAAACU8AAADOAAAAzgAAAAEfAAAAFgAAAP//AAAAAAAAAAAAIkAAAAGw////tv///wEAAAAAAAAAAAAiQAEgAAAAFwAAAAlRAAAAEwAAABMAAAABIgAAABYAAAD//wAAAAAAAAAAACJAAAABrv///7b///8BAAAAAAAAAAAAIkABIwAAABcAAAAJUwAAABAAAAAQAAAAASUAAAAWAAAA//8AAAAAAAAAAAAiQAAAAaz///+2////AQAAAAAAAAAAACJAASYAAAAXAAAACVUAAABaAAAAWgAAAAEoAAAAFgAAAP//AAAAAAAAAAAAIkAAAAGq////tv///wEAAAAAAAAAAAAiQAEpAAAAFwAAAAlXAAAAHAAAABwAAAABKwAAABYAAAD//wAAAAAAAAAAACJAAAABqP///7b///8BAAAAAAAAAAAAIkABLAAAABcAAAAJWQAAABAAAAAQAAAAAS4AAAAWAAAA//8AAAAAAAAAAAAiQAAAAab///+2////AQAAAAAAAAAAACJAAS8AAAAXAAAACVsAAAAUAAAAFAAAAAExAAAAFgAAAP//AAAAAAAAAAAAIkAAAAGk////tv///wEAAAAAAAAAAAAiQAEyAAAAFwAAAAldAAAACAAAAAgAAAABNAAAABYAAAD//wAAAAAAAAAAACJAAAABov///7b///8BAAAAAAAAAAAAIkABNQAAABcAAAAJXwAAABAAAAAQAAAAATcAAAAWAAAA//8AAAAAAAAAAAAiQAAAAaD///+2////AQAAAAAAAAAAACJAATgAAAAXAAAACWEAAAAdAAAAHQAAAAE6AAAAFgAAAP//AAAAAAAAAAAAIkAAAAGe////tv///wEAAAAAAAAAAAAiQAE7AAAAFwAAAAljAAAAFgAAABYAAAABPQAAABYAAAD//wAAAAAAAAAAACJAAAABnP///7b///8BAAAAAAAAAAAAIkABPgAAABcAAAAJZQAAAC8AAAAvAAAAAUAAAAAWAAAA//8AAAAAAAAAAAAiQAAAAZr///+2////AQAAAAAAAAAAACJAAUEAAAAXAAAACWcAAABtAAAAbQAAAAFDAAAAFgAAAP//AAAAAAAAAAAAIkAAAAGY////tv///wEAAAAAAAAAAAAiQAFEAAAAFwAAAAlpAAAAEAAAABAAAAABRgAAABYAAAD//wAAAAAAAAAAACJAAAABlv///7b///8BAAAAAAAAAAAAIkABRwAAABcAAAAJawAAABcAAAAXAAAAB0sAAAAAAQAAACAAAAAECklua1BvaW50VjECAAAACWwAAAAJbQAAAAluAAAACW8AAAAJcAAAAAlxAAAACXIAAAAJcwAAAAl0AAAACXUAAAAJdgAAAAl3AAAACXgAAAAJeQAAAAl6AAAACXsAAAAJfAAAAAl9AAAACX4AAAAJfwAAAAmAAAAACYEAAAAJggAAAAmDAAAACYQAAAAJhQAAAAmGAAAACYcAAAANBAdNAAAAAAEAAABAAAAABApJbmtQb2ludFYxAg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DQYHTwAAAAABAAAAAAEAAAQKSW5rUG9pbnRWMQI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DTIHUQAAAAABAAAAIAAAAAQKSW5rUG9pbnRWMQIAAAAJkAEAAAmRAQAACZIBAAAJkwEAAAmUAQAACZUBAAAJlgEAAAmXAQAACZgBAAAJmQEAAAmaAQAACZsBAAAJnAEAAAmdAQAACZ4BAAAJnwEAAAmgAQAACaEBAAAJogEAAA0NB1MAAAAAAQAAABAAAAAECklua1BvaW50VjECAAAACaMBAAAJpAEAAAmlAQAACaYBAAAJpwEAAAmoAQAACakBAAAJqgEAAAmrAQAACawBAAAJrQEAAAmuAQAACa8BAAAJsAEAAAmxAQAACbIBAAAHVQAAAAABAAAAgAAAAAQKSW5rUG9pbnRWMQIA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CQACAAAJAQIAAAkCAgAACQMCAAAJBAIAAAkFAgAACQYCAAAJBwIAAAkIAgAACQkCAAAJCgIAAAkLAgAACQwCAAANJgdXAAAAAAEAAAAgAAAABApJbmtQb2ludFYxAgAAAAkNAgAACQ4CAAAJDwIAAAkQAgAACRECAAAJEgIAAAkTAgAACRQCAAAJFQIAAAkWAgAACRcCAAAJGAIAAAkZAgAACRoCAAAJGwIAAAkcAgAACR0CAAAJHgIAAAkfAgAACSACAAAJIQIAAAkiAgAACSMCAAAJJAIAAAklAgAACSYCAAAJJwIAAAkoAgAADQQHWQAAAAABAAAAEAAAAAQKSW5rUG9pbnRWMQIAAAAJKQIAAAkqAgAACSsCAAAJLAIAAAktAgAACS4CAAAJLwIAAAkwAgAACTECAAAJMgIAAAkzAgAACTQCAAAJNQIAAAk2AgAACTcCAAAJOAIAAAdbAAAAAAEAAAAgAAAABApJbmtQb2ludFYxAgAAAAk5AgAACToCAAAJOwIAAAk8AgAACT0CAAAJPgIAAAk/AgAACUACAAAJQQIAAAlCAgAACUMCAAAJRAIAAAlFAgAACUYCAAAJRwIAAAlIAgAACUkCAAAJSgIAAAlLAgAACUwCAAANDAddAAAAAAEAAAAIAAAABApJbmtQb2ludFYxAgAAAAlNAgAACU4CAAAJTwIAAAlQAgAACVECAAAJUgIAAAlTAgAACVQCAAAHXwAAAAABAAAAEAAAAAQKSW5rUG9pbnRWMQIAAAAJVQIAAAlWAgAACVcCAAAJWAIAAAlZAgAACVoCAAAJWwIAAAlcAgAACV0CAAAJXgIAAAlfAgAACWACAAAJYQIAAAliAgAACWMCAAAJZAIAAAdhAAAAAAEAAAAgAAAABApJbmtQb2ludFYxAgAAAAllAgAACWYCAAAJZwIAAAloAgAACWkCAAAJagIAAAlrAgAACWwCAAAJbQIAAAluAgAACW8CAAAJcAIAAAlxAgAACXICAAAJcwIAAAl0AgAACXUCAAAJdgIAAAl3AgAACXgCAAAJeQIAAAl6AgAACXsCAAAJfAIAAAl9AgAACX4CAAAJfwIAAAmAAgAACYECAAANAwdjAAAAAAEAAAAgAAAABApJbmtQb2ludFYxAgAAAAmCAgAACYMCAAAJhAIAAAmFAgAACYYCAAAJhwIAAAmIAgAACYkCAAAJigIAAAmLAgAACYwCAAAJjQIAAAmOAgAACY8CAAAJkAIAAAmRAgAACZICAAAJkwIAAAmUAgAACZUCAAAJlgIAAAmXAgAADQoHZQAAAAABAAAAQAAAAAQKSW5rUG9pbnRWMQIA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DREHZwAAAAABAAAAgAAAAAQKSW5rUG9pbnRWMQIA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+gIAAAn7AgAACfwCAAAJ/QIAAAn+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0TB2kAAAAAAQAAABAAAAAECklua1BvaW50VjECAAAACTQDAAAJNQMAAAk2AwAACTcDAAAJOAMAAAk5AwAACToDAAAJOwMAAAk8AwAACT0DAAAJPgMAAAk/AwAACUADAAAJQQMAAAlCAwAACUMDAAAHawAAAAABAAAAIAAAAAQKSW5rUG9pbnRWMQIAAAAJRAMAAAlFAwAACUYDAAAJRwMAAAlIAwAACUkDAAAJSgMAAAlLAwAACUwDAAAJTQMAAAlOAwAACU8DAAAJUAMAAAlRAwAACVIDAAAJUwMAAAlUAwAACVUDAAAJVgMAAAlXAwAACVgDAAAJWQMAAAlaAwAADQkFbAAAAApJbmtQb2ludFYxBAAAAAFYAVkOUHJlc3N1cmVGYWN0b3IJVGltZVN0YW1wAAAAAAYGCxACAAAA1ATjrexzwD+ck/xobAO3PwAAAD8AAAAAAAAAAAFtAAAAbAAAAHTpMX+vjcA/nJP8aGwDtz8AAAA/PwAAAAAAAAABbgAAAGwAAABYlx7z99rAP5yT/GhsA7c/AAAAP04AAAAAAAAAAW8AAABsAAAA3ClaOANCwT+ck/xobAO3PwAAAD9OAAAAAAAAAAFwAAAAbAAAAKKFMyCU3ME/nJP8aGwDtz8AAAA/TgAAAAAAAAABcQAAAGwAAAAKxlvZ55DCP5yT/GhsA7c/AAAAP14AAAAAAAAAAXIAAABsAAAAEOvSY/5ewz+ck/xobAO3PwAAAD9tAAAAAAAAAAFzAAAAbAAAAAwIJXeKFsY/nHDYZ48nuD8AAAA/fQAAAAAAAAABdAAAAGwAAACYv9dGrEvHP5yuFWdR6rg/AAAAP30AAAAAAAAAAXUAAABsAAAAJHeKFs6AyD+U7FJmE625PwAAAD+NAAAAAAAAAAF2AAAAbAAAAFITjLeyz8k/nIvxZXQOuj8AAAA/nAAAAAAAAAABdwAAAGwAAAAglNwpWjjLP5zJLmU20bo/AAAAP5wAAAAAAAAAAXgAAABsAAAATDDeyj6HzD+cyS5lNtG6PwAAAD+sAAAAAAAAAAF5AAAAbAAAABqxLj3m780/nMkuZTbRuj8AAAA/rAAAAAAAAAABegAAAGwAAACmaOEMCCXPP5xozWSXMrs/AAAAP7wAAAAAAAAAAXsAAABsAAAAuvSYv9dG0D+caM1klzK7PwAAAD+8AAAAAAAAAAF8AAAAbAAAACE1wXgr+9A/nGjNZJcyuz8AAAA/ywAAAAAAAAABfQAAAGwAAACHdekxf6/RP5xozWSXMrs/AAAAP8sAAAAAAAAAAX4AAABsAAAArOxzSE0w0j+cyS5lNtG6PwAAAD/bAAAAAAAAAAF/AAAAbAAAACPWpcf8vdI/nCqQZdVvuj8AAAA/2wAAAAAAAAABgAAAAGwAAABW9jmkJhjTP5xNtGayS7k/AAAAP+oAAAAAAAAAAYEAAABsAAAAmL/XRqxL0z+crhVnUeq4PwAAAD/qAAAAAAAAAAGCAAAAbAAAADmkJhhvZdM/lA93Z/CIuD8AAAA/+gAAAAAAAAABgwAAAGwAAACKFs6AUHLTP5QPd2fwiLg/AAAAPwoBAAAAAAAAAYQAAABsAAAAihbOgFBy0z+ccNhnjye4PwAAAD8KAQAAAAAAAAGFAAAAbAAAAOkxf6+NWNM/nNE5aC7Gtz8AAAA/oAEAAAAAAAABhgAAAGwAAAD32oh16THTP5Qym2jNZLc/AAAAP6ABAAAAAAAAAYcAAABsAAAAtRHr0mP+0j+c9F1pC6K2PwAAAD+wAQAAAAAAAAGIAAAAbAAAAFb2OaQmGNM/ALic5Edjez8AAAA/AAAAAAAAAAABiQAAAGwAAABW9jmkJhjTPyBUQ++rvIA/AAAAPx8AAAAAAAAAAYoAAABsAAAASE0w3so+0z8ATDjss8eDPwAAAD8uAAAAAAAAAAGLAAAAbAAAACv7HFITjNM/AEQt6bvShj8AAAA/LgAAAAAAAAABjAAAAGwAAAD////////TPyA0F+PL6Iw/AAAAPz4AAAAAAAAAAY0AAABsAAAAxVvZ55Ca1D8QDvvs8QSTPwAAAD8+AAAAAAAAAAGOAAAAbAAAANspWjgDQtU/IAbw6fkPlj8AAAA/TgAAAAAAAAABjwAAAGwAAAChhTMglNzVPyB6X+WFoJo/AAAAP04AAAAAAAAAAZAAAABsAAAAWjgDQsmd1j8gclTijaudPwAAAD9dAAAAAAAAAAGRAAAAbAAAALLPITXBeNc/IO7O4BExnz8AAAA/XQAAAAAAAAABkgAAAGwAAADInaKFMyDYPxC1pO9KW6A/AAAAP20AAAAAAAAAAZMAAABsAAAA0MIZEEru2D8QtaTvSlugPwAAAD9tAAAAAAAAAAGUAAAAbAAAAId16TF/r9k/ELWk70pboD8AAAA/fQAAAAAAAAABlQAAAGwAAACPmmC8lX3aPxC1pO9KW6A/AAAAP30AAAAAAAAAAZYAAABsAAAA6TF/r41Y2z8QtaTvSlugPwAAAD+MAAAAAAAAAAGXAAAAbAAAAOKt7HNITdw/ELWk70pboD8AAAA/jAAAAAAAAAABmAAAAGwAAAA6RQtnQCjdPxC1pO9KW6A/AAAAP5wAAAAAAAAAAZkAAABsAAAAhDMglNwp3j8g7s7gETGfPwAAAD+rAAAAAAAAAAGaAAAAbAAAAM8hNcF4K98/EPbZ4wkmnD8AAAA/qwAAAAAAAAABmwAAAGwAAABdeszfayPgPyB6X+WFoJo/AAAAP6sAAAAAAAAAAZwAAABsAAAA02P+Xhux4D8gel/lhaCaPwAAAD+7AAAAAAAAAAGdAAAAbAAAAPfaiHXpMeE/EIJq6H2Vlz8AAAA/2gAAAAAAAAABngAAAGwAAABYlx7z99riPxCCauh9lZc/AAAAP9oAAAAAAAAAAZ8AAABsAAAAVVVVVVVV4z8QgmrofZWXPwAAAD/qAAAAAAAAAAGgAAAAbAAAANnnkJpgvOM/EIJq6H2Vlz8AAAA/6gAAAAAAAAABoQAAAGwAAACFMyCU3CnkPxCCauh9lZc/AAAAP/oAAAAAAAAAAaIAAABsAAAACcZb2eeQ5D8QgmrofZWXPwAAAD/6AAAAAAAAAAGjAAAAbAAAAOxzSE0w3uQ/IAbw6fkPlj8AAAA/CQEAAAAAAAABpAAAAGwAAABITTDeyj7lPyCKdet1ipQ/AAAAPwkBAAAAAAAAAaUAAABsAAAAA0LJnaKF5T8QDvvs8QSTPwAAAD8ZAQAAAAAAAAGmAAAAbAAAAJZ9DqkJxuU/EA777PEEkz8AAAA/GQEAAAAAAAABpwAAAGwAAABQcqdo4QzmPxCSgO5tf5E/AAAAPygBAAAAAAAAAagAAABsAAAAkjtFC2dA5j8ALAzg0/OPPwAAAD8oAQAAAAAAAAGpAAAAbAAAAIOSO0ULZ+Y/IDQX48vojD8AAAA/OAEAAAAAAAABqgAAAGwAAAAkd4oWzoDmPyA8IubD3Yk/AAAAPzgBAAAAAAAAAasAAABsAAAAdekxf6+N5j8gPCLmw92JPwAAAD9IAQAAAAAAAAGsAAAAbAAAAO4ULZwBoeY/AEw47LPHgz8AAAA/SAEAAAAAAAABrQAAAGwAAAAWzoBQcqfmPwBMOOyzx4M/AAAAP1cBAAAAAAAAAa4AAABsAAAAPofUBOOt5j8gVEPvq7yAPwAAAD9XAQAAAAAAAAGvAAAAbAAAAGZAKLlTtOY/IFRD76u8gD8AAAA/ZwEAAAAAAAABsAAAAGwAAACP+XttxLrmPyBUQ++rvIA/AAAAP2cBAAAAAAAAAbEAAABsAAAAt7LPITXB5j8AuJzkR2N7PwAAAD93AQAAAAAAAAGyAAAAbAAAAAcld4oWzuY/ALic5Edjez8AAAA/dwEAAAAAAAABswAAAGwAAAAw3so+h9TmPwC4nORHY3s/AAAAP4YBAAAAAAAAAbQAAABsAAAAqAnGW9nn5j8AuJzkR2N7PwAAAD+GAQAAAAAAAAG1AAAAbAAAAPh7bcS69OY/ALic5Edjez8AAAA/lgEAAAAAAAABtgAAAGwAAABJ7hQtnAHnPwC4nORHY3s/AAAAP5YBAAAAAAAAAbcAAABsAAAAcqdo4QwI5z8AuJzkR2N7PwAAAD+lAQAAAAAAAAG4AAAAbAAAAOvSY/5eG+c/ALic5Edjez8AAAA/pQEAAAAAAAABuQAAAGwAAAATjLeyzyHnPwC4nORHY3s/AAAAP7UBAAAAAAAAAboAAABsAAAAPEULZ0Ao5z8AuJzkR2N7PwAAAD+1AQAAAAAAAAG7AAAAbAAAAGP+XhuxLuc/ALic5Edjez8AAAA/5gEAAAAAAAABvAAAAGwAAACMt7LPITXnPwC4nORHY3s/AAAAPwUCAAAAAAAAAb0AAABsAAAA3SlaOANC5z8gVEPvq7yAPwAAAD/QAgAAAAAAAAG+AAAAbAAAAATjrexzSOc/IFRD76u8gD8AAAA/0AIAAAAAAAABvwAAAGwAAAAtnAGh5E7nPyBUQ++rvIA/AAAAP+ACAAAAAAAAAcAAAABsAAAALZwBoeRO5z8ATDjss8eDPwAAAD/wAgAAAAAAAAHBAAAAbAAAAATjrexzSOc/AEw47LPHgz8AAAA/mwMAAAAAAAABwgAAAGwAAACXHvP32oilPzcP2MjwJ9c/AAAAPwAAAAAAAAAAAcMAAABsAAAAlx7z99qIpT/3tr8ISUDXPwAAAD8vAAAAAAAAAAHEAAAAbAAAABuxLj3m76U/97a/CElA1z8AAAA/PwAAAAAAAAABxQAAAGwAAACmaOEMCCWnP/e2vwhJQNc/AAAAPz8AAAAAAAAAAcYAAABsAAAAuLLPITXBqD+3XqdIoVjXPwAAAD9PAAAAAAAAAAHHAAAAbAAAAM4hNcF4K6s/t16nSKFY1z8AAAA/TwAAAAAAAAAByAAAAGwAAAB0SE0w3squP3kGj4j5cNc/AAAAP14AAAAAAAAAAckAAABsAAAAUROMt7LPsT85rnbIUYnXPwAAAD9eAAAAAAAAAAHKAAAAbAAAAGqC8Vb2ObQ/Oa52yFGJ1z8AAAA/bgAAAAAAAAABywAAAGwAAADDuvSYv9e2PzmudshRidc/AAAAP24AAAAAAAAAAcwAAABsAAAAYLyVfQ6puT85rnbIUYnXPwAAAD99AAAAAAAAAAHNAAAAbAAAAD+H1ATjrbw/Oa52yFGJ1z8AAAA/fQAAAAAAAAABzgAAAGwAAABV9jmkJhi/PzmudshRidc/AAAAP40AAAAAAAAAAc8AAABsAAAA+HttxLr0wD85rnbIUYnXPwAAAD+NAAAAAAAAAAHQAAAAbAAAAMj8vTZiXcI/Oa52yFGJ1z8AAAA/nQAAAAAAAAAB0QAAAGwAAAD0mL/XRqzDPzmudshRidc/AAAAP50AAAAAAAAAAdIAAABsAAAAIDXBeCv7xD85rnbIUYnXPwAAAD+sAAAAAAAAAAHTAAAAbAAAAE7RwhkQSsY/Oa52yFGJ1z8AAAA/vAAAAAAAAAAB1AAAAGwAAAAcUhOMt7LHP3kGj4j5cNc/AAAAP7wAAAAAAAAAAdUAAABsAAAASO4ULZwByT95Bo+I+XDXPwAAAD+8AAAAAAAAAAHWAAAAbAAAAFo4A0LJnco/eQaPiPlw1z8AAAA/zAAAAAAAAAAB1wAAAGwAAADInaKFMyDMP3kGj4j5cNc/AAAAP9sAAAAAAAAAAdgAAABsAAAA9DmkJhhvzT95Bo+I+XDXPwAAAD/bAAAAAAAAAAHZAAAAbAAAAAaEkjtFC88/eQaPiPlw1z8AAAA/2wAAAAAAAAAB2gAAAGwAAABpgvFW9jnQP3kGj4j5cNc/AAAAP+sAAAAAAAAAAdsAAABsAAAAITXBeCv70D95Bo+I+XDXPwAAAD/6AAAAAAAAAAHcAAAAbAAAAMk+h9QE49E/eQaPiPlw1z8AAAA/+gAAAAAAAAAB3QAAAGwAAADEuvSYv9fSP3kGj4j5cNc/AAAAPwoBAAAAAAAAAd4AAABsAAAAHFITjLey0z95Bo+I+XDXPwAAAD8KAQAAAAAAAAHfAAAAbAAAACR3ihbOgNQ/eQaPiPlw1z8AAAA/GgEAAAAAAAAB4AAAAGwAAADbKVo4A0LVP3kGj4j5cNc/AAAAPxoBAAAAAAAAAeEAAABsAAAAAKHkTtHC1T95Bo+I+XDXPwAAAD8pAQAAAAAAAAHiAAAAbAAAAHWKFs6AUNY/t16nSKFY1z8AAAA/KQEAAAAAAAAB4wAAAGwAAABaOANCyZ3WP7dep0ihWNc/AAAAPzkBAAAAAAAAAeQAAABsAAAA7HNITTDe1j+3XqdIoVjXPwAAAD85AQAAAAAAAAHlAAAAbAAAAN3KPofUBNc/t16nSKFY1z8AAAA/SQEAAAAAAAAB5gAAAGwAAAB+r41Ylx7XP7dep0ihWNc/AAAAP0kBAAAAAAAAAecAAABsAAAAH5TcKVo41z+3XqdIoVjXPwAAAD9YAQAAAAAAAAHoAAAAbAAAAHAGhJI7Rdc/t16nSKFY1z8AAAA/WAEAAAAAAAAB6QAAAGwAAADAeCv7HFLXP7dep0ihWNc/AAAAP2cBAAAAAAAAAeoAAABsAAAAEevSY/5e1z+3XqdIoVjXPwAAAD92AQAAAAAAAAHrAAAAbAAAALLPITXBeNc/t16nSKFY1z8AAAA/dgEAAAAAAAAB7AAAAGwAAACjJhhvZZ/XP7dep0ihWNc/AAAAP4YBAAAAAAAAAe0AAABsAAAAlX0OqQnG1z+3XqdIoVjXPwAAAD+GAQAAAAAAAAHuAAAAbAAAACe5U7RwBtg/t16nSKFY1z8AAAA/lgEAAAAAAAAB7wAAAGwAAAC69Ji/10bYP7dep0ihWNc/AAAAP5YBAAAAAAAAAfAAAABsAAAATDDeyj6H2D+3XqdIoVjXPwAAAD+lAQAAAAAAAAHxAAAAbAAAAC/eyj6H1Ng/t16nSKFY1z8AAAA/pQEAAAAAAAAB8gAAAGwAAABxp2jhDAjZP7dep0ihWNc/AAAAP7UBAAAAAAAAAfMAAABsAAAAEoy3ss8h2T/3tr8ISUDXPwAAAD+1AQAAAAAAAAH0AAAAbAAAAAPjrexzSNk/97a/CElA1z8AAAA/xQEAAAAAAAAB9QAAAGwAAABUVVVVVVXZP/e2vwhJQNc/AAAAP8UBAAAAAAAAAfYAAABsAAAA9TmkJhhv2T/3tr8ISUDXPwAAAD/UAQAAAAAAAAH3AAAAbAAAAEWsS4/5e9k/97a/CElA1z8AAAA/5AEAAAAAAAAB+AAAAGwAAACWHvP32ojZP/e2vwhJQNc/AAAAP/MBAAAAAAAAAfkAAABsAAAA5pCaYLyV2T/3tr8ISUDXPwAAAD8DAgAAAAAAAAH6AAAAbAAAANjnkJpgvNk/97a/CElA1z8AAAA/AwIAAAAAAAAB+wAAAGwAAAB5zN9rI9bZP/e2vwhJQNc/AAAAPxMCAAAAAAAAAfwAAABsAAAAu5V9DqkJ2j/3tr8ISUDXPwAAAD8TAgAAAAAAAAH9AAAAbAAAAP1eG7EuPdo/97a/CElA1z8AAAA/EwIAAAAAAAAB/gAAAGwAAACPmmC8lX3aP/e2vwhJQNc/AAAAPyICAAAAAAAAAf8AAABsAAAA0WP+Xhux2j/3tr8ISUDXPwAAAD8iAgAAAAAAAAEAAQAAbAAAABQtnAGh5No/97a/CElA1z8AAAA/MgIAAAAAAAABAQEAAGwAAABW9jmkJhjbP/e2vwhJQNc/AAAAP0ICAAAAAAAAAQIBAABsAAAA99qIdekx2z/3tr8ISUDXPwAAAD9CAgAAAAAAAAEDAQAAbAAAAJi/10asS9s/97a/CElA1z8AAAA/UQIAAAAAAAABBAEAAGwAAADpMX+vjVjbP/e2vwhJQNc/AAAAP1ECAAAAAAAAAQUBAABsAAAAOaQmGG9l2z/3tr8ISUDXPwAAAD9hAgAAAAAAAAEGAQAAbAAAAIoWzoBQcts/97a/CElA1z8AAAA/nwIAAAAAAAABBwEAAGwAAAAr+xxSE4zbP/e2vwhJQNc/AAAAP68CAAAAAAAAAQgBAABsAAAAHFITjLey2z/3tr8ISUDXPwAAAD+vAgAAAAAAAAEJAQAAbAAAAF4bsS495ts/97a/CElA1z8AAAA/vwIAAAAAAAABCgEAAGwAAABPcqdo4QzcP/e2vwhJQNc/AAAAP78CAAAAAAAAAQsBAABsAAAAkTtFC2dA3D95Bo+I+XDXPwAAAD/OAgAAAAAAAAEMAQAAbAAAAIOSO0ULZ9w/eQaPiPlw1z8AAAA/zgIAAAAAAAABDQEAAGwAAAB06TF/r43cP3kGj4j5cNc/AAAAP94CAAAAAAAAAQ4BAABsAAAAFc6AUHKn3D95Bo+I+XDXPwAAAD/eAgAAAAAAAAEPAQAAbAAAALayzyE1wdw/eQaPiPlw1z8AAAA/7QIAAAAAAAABEAEAAGwAAAC2ss8hNcHcP/e2vwhJQNc/AAAAP+YDAAAAAAAAAREBAABsAAAAtrLPITXB3D93Z/CImA/XPwAAAD/mAwAAAAAAAAESAQAAbAAAALayzyE1wdw/9xchCeje1j8AAAA/9gMAAAAAAAABEwEAAGwAAABmQCi5U7TcP7cgaknfldY/AAAAP/YDAAAAAAAAARQBAABsAAAAFc6AUHKn3D830ZrJLmXWPwAAAD8GBAAAAAAAAAEVAQAAbAAAABXOgFByp9w/t4HLSX401j8AAAA/BgQAAAAAAAABFgEAAGwAAAAVzoBQcqfcPzUy/MnNA9Y/AAAAPxUEAAAAAAAAARcBAABsAAAAxVvZ55Ca3D93ihSKdevVPwAAAD8VBAAAAAAAAAEYAQAAbAAAAHTpMX+vjdw/N5Ndymyi1T8AAAA/JQQAAAAAAAABGQEAAGwAAAB06TF/r43cP3frdYoUitU/AAAAPyUEAAAAAAAAARoBAABsAAAAdOkxf6+N3D839L7KC0HVPwAAAD81BAAAAAAAAAEbAQAAbAAAACR3ihbOgNw/dUzXirMo1T8AAAA/NQQAAAAAAAABHAEAAGwAAAAkd4oWzoDcP/X8BwsD+NQ/AAAAP0QEAAAAAAAAAR0BAABsAAAA0wTjrexz3D+1BVFL+q7UPwAAAD9UBAAAAAAAAAEeAQAAbAAAANME463sc9w/NbaBy0l+1D8AAAA/VAQAAAAAAAABHwEAAGwAAACDkjtFC2fcP3UOmovxZdQ/AAAAP1QEAAAAAAAAASABAABsAAAAg5I7RQtn3D+1ZrJLmU3UPwAAAD9jBAAAAAAAAAEhAQAAbAAAAIOSO0ULZ9w/Mxfjy+gc1D8AAAA/YwQAAAAAAAABIgEAAGwAAAAyIJTcKVrcPzMX48voHNQ/AAAAP3MEAAAAAAAAASMBAABsAAAA4q3sc0hN3D91b/uLkATUPwAAAD+iBAAAAAAAAAEkAQAAbAAAAJE7RQtnQNw/dW/7i5AE1D8AAAA/wQQAAAAAAAABJQEAAGwAAABByZ2ihTPcP3Vv+4uQBNQ/AAAAP9EEAAAAAAAAASYBAABsAAAA8Fb2OaQm3D91b/uLkATUPwAAAD/gBAAAAAAAAAEnAQAAbAAAAKDkTtHCGdw/dW/7i5AE1D8AAAA/8AQAAAAAAAABKAEAAGwAAAD////////bP7XHE0w47NM/AAAAP/AEAAAAAAAAASkBAABsAAAAvTZiXXrM2z+1xxNMOOzTPwAAAD8ABQAAAAAAAAEqAQAAbAAAAIoWzoBQcts/tccTTDjs0z8AAAA/AAUAAAAAAAABKwEAAGwAAACnaOEMCCXbP7XHE0w47NM/AAAAPw8FAAAAAAAAASwBAABsAAAAFC2cAaHk2j+1xxNMOOzTPwAAAD8PBQAAAAAAAAEtAQAAbAAAACLWpcf8vdo/tccTTDjs0z8AAAA/HwUAAAAAAAABLgEAAGwAAADgDAgld4raP7XHE0w47NM/AAAAPx8FAAAAAAAAAS8BAABsAAAAnkNqgvFW2j+1xxNMOOzTPwAAAD8vBQAAAAAAAAEwAQAAbAAAAKzsc0hNMNo/tccTTDjs0z8AAAA/LwUAAAAAAAABMQEAAGwAAAALCCV3ihbaP7XHE0w47NM/AAAAPz4FAAAAAAAAATIBAABsAAAAGrEuPebv2T+1xxNMOOzTPwAAAD8+BQAAAAAAAAEzAQAAbAAAAHnM32sj1tk/tccTTDjs0z8AAAA/TgUAAAAAAAABNAEAAGwAAADY55CaYLzZP7XHE0w47NM/AAAAP04FAAAAAAAAATUBAABsAAAANwNCyZ2i2T+1xxNMOOzTPwAAAD9dBQAAAAAAAAE2AQAAbAAAAEWsS4/5e9k/tccTTDjs0z8AAAA/XQUAAAAAAAABNwEAAGwAAABUVVVVVVXZP7XHE0w47NM/AAAAP20FAAAAAAAAATgBAABsAAAAYv5eG7Eu2T+1xxNMOOzTPwAAAD9tBQAAAAAAAAE5AQAAbAAAACE1wXgr+9g/tccTTDjs0z8AAAA/fQUAAAAAAAABOgEAAGwAAADfayPWpcfYP7XHE0w47NM/AAAAP30FAAAAAAAAATsBAABsAAAATDDeyj6H2D+1xxNMOOzTPwAAAD+MBQAAAAAAAAE8AQAAbAAAAApnQCi5U9g/tccTTDjs0z8AAAA/jAUAAAAAAAABPQEAAGwAAAAnuVO0cAbYP7XHE0w47NM/AAAAP5wFAAAAAAAAAT4BAABsAAAA5e+1EevS1z+1xxNMOOzTPwAAAD+cBQAAAAAAAAE/AQAAbAAAAKMmGG9ln9c/tccTTDjs0z8AAAA/nAUAAAAAAAABQAEAAGwAAAAR69Jj/l7XP7XHE0w47NM/AAAAP5wFAAAAAAAAAUEBAABsAAAAfq+NWJce1z+1xxNMOOzTPwAAAD+rBQAAAAAAAAFCAQAAbAAAAI1Ylx7z99Y/dW/7i5AE1D8AAAA/qwUAAAAAAAABQwEAAGwAAAD7HFITjLfWP3Vv+4uQBNQ/AAAAP7sFAAAAAAAAAUQBAABsAAAACcZb2eeQ1j91b/uLkATUPwAAAD+7BQAAAAAAAAFFAQAAbAAAABZvZZ9DatY/dW/7i5AE1D8AAAA/ygUAAAAAAAABRgEAAGwAAAB1ihbOgFDWP3Vv+4uQBNQ/AAAAP8oFAAAAAAAAAUcBAABsAAAAhDMglNwp1j91b/uLkATUPwAAAD/aBQAAAAAAAAFIAQAAbAAAADTBeCv7HNY/dW/7i5AE1D8AAAA/6gUAAAAAAAABSQEAAGwAAADjTtHCGRDWP3Vv+4uQBNQ/AAAAP+oFAAAAAAAAAUoBAABsAAAAk9wpWjgD1j91b/uLkATUPwAAAD/5BQAAAAAAAAFLAQAAbAAAAPL32oh16dU/dW/7i5AE1D8AAAA/+QUAAAAAAAABTAEAAGwAAAAAoeRO0cLVP3Vv+4uQBNQ/AAAAPwkGAAAAAAAAAU0BAABsAAAAD0ruFC2c1T91b/uLkATUPwAAAD8JBgAAAAAAAAFOAQAAbAAAAM2AUHKnaNU/dW/7i5AE1D8AAAA/GQYAAAAAAAABTwEAAGwAAAA6RQtnQCjVP3Vv+4uQBNQ/AAAAPxkGAAAAAAAAAVABAABsAAAAqAnGW9nn1D91b/uLkATUPwAAAD8oBgAAAAAAAAFRAQAAbAAAAHTpMX+vjdQ/dW/7i5AE1D8AAAA/KAYAAAAAAAABUgEAAGwAAABByZ2ihTPUP3Vv+4uQBNQ/AAAAPzgGAAAAAAAAAVMBAABsAAAAvTZiXXrM0z8zF+PL6BzUPwAAAD84BgAAAAAAAAFUAQAAbAAAADmkJhhvZdM/Mxfjy+gc1D8AAAA/RwYAAAAAAAABVQEAAGwAAAC1EevSY/7SP/W+ygtBNdQ/AAAAP0cGAAAAAAAAAVYBAABsAAAA0mP+Xhux0j/1vsoLQTXUPwAAAD9XBgAAAAAAAAFXAQAAbAAAAJCaYLyVfdI/9b7KC0E11D8AAAA/VwYAAAAAAAABWAEAAGwAAACfQ2qC8VbSP7VmskuZTdQ/AAAAP2cGAAAAAAAAAVkBAABsAAAAT9HCGRBK0j+1ZrJLmU3UPwAAAD9nBgAAAAAAAAFaAQAAbAAAAKzsc0hNMNI/tWayS5lN1D8AAAA/dgYAAAAAAAABWwEAAGwAAABceszfayPSP7VmskuZTdQ/AAAAP4YGAAAAAAAAAVwBAABsAAAACwgld4oW0j+1ZrJLmU3UPwAAAD+GBgAAAAAAAAFdAQAAbAAAAGoj1qXH/NE/tWayS5lN1D8AAAA/lgYAAAAAAAABXgEAAGwAAAB5zN9rI9bRP7VmskuZTdQ/AAAAP6UGAAAAAAAAAV8BAABsAAAA55CaYLyV0T+1ZrJLmU3UPwAAAD+lBgAAAAAAAAFgAQAAbAAAALRwBoSSO9E/tWayS5lN1D8AAAA/tQYAAAAAAAABYQEAAGwAAAAv3so+h9TQP3UOmovxZdQ/AAAAP7UGAAAAAAAAAWIBAABsAAAAq0uP+Xtt0D91DpqL8WXUPwAAAD/EBgAAAAAAAAFjAQAAbAAAAAypCcZb2c8/dQ6ai/Fl1D8AAAA/xAYAAAAAAAABZAEAAGwAAAAGhJI7RQvPP3UOmovxZdQ/AAAAP9QGAAAAAAAAAWUBAABsAAAA/l4bsS49zj81toHLSX7UPwAAAD/UBgAAAAAAAAFmAQAAbAAAAPQ5pCYYb80/NbaBy0l+1D8AAAA/5AYAAAAAAAABZwEAAGwAAADQwhkQSu7MPzW2gctJftQ/AAAAP+QGAAAAAAAAAWgBAABsAAAA7BQtnAGhzD81toHLSX7UPwAAAD/zBgAAAAAAAAFpAQAAbAAAAApnQCi5U8w/9V1pC6KW1D8AAAA/8wYAAAAAAAABagEAAGwAAABqgvFW9jnMP/VdaQuiltQ/AAAAPwMHAAAAAAAAAWsBAABsAAAAyJ2ihTMgzD/1XWkLopbUPwAAAD8TBwAAAAAAAAFsAQAAbAAAACi5U7RwBsw/9V1pC6KW1D8AAAA/MgcAAAAAAAABbQEAAGwAAABiXXrM32vLP/VdaQuiltQ/AAAAP0EHAAAAAAAAAW4BAABsAAAAWjgDQsmdyj/1XWkLopbUPwAAAD9RBwAAAAAAAAFvAQAAbAAAAA5K7hQtnMk/9V1pC6KW1D8AAAA/UQcAAAAAAAABcAEAAGwAAAAkd4oWzoDIP/VdaQuiltQ/AAAAP1EHAAAAAAAAAXEBAABsAAAAOqQmGG9lxz81toHLSX7UPwAAAD9hBwAAAAAAAAFyAQAAbAAAAJCaYLyVfcY/NbaBy0l+1D8AAAA/cAcAAAAAAAABcwEAAGwAAACIdekxf6/FPzW2gctJftQ/AAAAP3AHAAAAAAAAAXQBAABsAAAAIDXBeCv7xD81toHLSX7UPwAAAD+ABwAAAAAAAAF1AQAAbAAAAJyihTMglMQ/NbaBy0l+1D8AAAA/gAcAAAAAAAABdgEAAGwAAAC69Ji/10bEPzW2gctJftQ/AAAAP5AHAAAAAAAAAXcBAABsAAAA1kasS4/5wz81toHLSX7UPwAAAD+QBwAAAAAAAAF4AQAAbAAAADZiXXrM38M/NbaBy0l+1D8AAAA/nwcAAAAAAAABeQEAAGwAAACUfQ6pCcbDPzW2gctJftQ/AAAAP9YHAAAAAAAAAXoBAABsAAAAEOvSY/5ewz81toHLSX7UPwAAAD/mBwAAAAAAAAF7AQAAbAAAAOxzSE0w3sI/NbaBy0l+1D8AAAA/9QcAAAAAAAABfAEAAGwAAACGMyCU3CnCPzW2gctJftQ/AAAAP/UHAAAAAAAAAX0BAABsAAAAHvP32oh1wT81toHLSX7UPwAAAD8FCAAAAAAAAAF+AQAAbAAAANQE463sc8A/NbaBy0l+1D8AAAA/BQgAAAAAAAABfwEAAGwAAADRY/5eG7G+PzW2gctJftQ/AAAAPwUIAAAAAAAAAYABAABsAAAAP4fUBOOtvD81toHLSX7UPwAAAD8VCAAAAAAAAAGBAQAAbAAAACYYb2WfQ7o/NbaBy0l+1D8AAAA/FQgAAAAAAAABggEAAGwAAABQcqdo4Qy4P3UOmovxZdQ/AAAAPyQIAAAAAAAAAYMBAABsAAAAeczfayPWtT91DpqL8WXUPwAAAD8kCAAAAAAAAAGEAQAAbAAAAKxLj/l7bbQ/tWayS5lN1D8AAAA/NAgAAAAAAAABhQEAAGwAAADm77UR69KzP7VmskuZTdQ/AAAAPzQIAAAAAAAAAYYBAABsAAAAYl16zN9rsz+1ZrJLmU3UPwAAAD9DCAAAAAAAAAGHAQAAbAAAAN3KPofUBLM/tWayS5lN1D8AAAA/TQkAAAAAAAABiAEAAGwAAABZOANCyZ2yP7VmskuZTdQ/AAAAP10JAAAAAAAAAYkBAABsAAAAk9wpWjgDsj+1ZrJLmU3UPwAAAD9dCQAAAAAAAAGKAQAAbAAAAA9K7hQtnLE/tWayS5lN1D8AAAA/bAkAAAAAAAABiwEAAGwAAACLt7LPITWxP7VmskuZTdQ/AAAAP2wJAAAAAAAAAYwBAABsAAAAxlvZ55CasD+1ZrJLmU3UPwAAAD98CQAAAAAAAAGNAQAAbAAAAELJnaKFM7A/tWayS5lN1D8AAAA/fAkAAAAAAAABjgEAAGwAAAAAAAAAAACwP7VmskuZTdQ/AAAAP4wJAAAAAAAAAY8BAABsAAAAfG3EuvSYrz+1ZrJLmU3UPwAAAD+bCQAAAAAAAAGQAQAAbAAAAEjuFC2cAck/pO9KWxC15D8AAAA/AAAAAAAAAAABkQEAAGwAAADMgFByp2jJP6TvSlsQteQ/AAAAP4AAAAAAAAAAAZIBAABsAAAANMF4K/scyj+k70pbELXkPwAAAD+AAAAAAAAAAAGTAQAAbAAAAH6vjViXHss/hMM+ezzB5D8AAAA/kAAAAAAAAAABlAEAAGwAAAAouVO0cAbMP2SXMptozeQ/AAAAP5AAAAAAAAAAAZUBAABsAAAA0MIZEEruzD9klzKbaM3kPwAAAD+gAAAAAAAAAAGWAQAAbAAAALyVfQ6pCc4/ZJcym2jN5D8AAAA/oAAAAAAAAAABlwEAAGwAAABITTDeyj7PP2SXMptozeQ/AAAAP68AAAAAAAAAAZgBAABsAAAAaYLxVvY50D9klzKbaM3kPwAAAD+vAAAAAAAAAAGZAQAAbAAAADcDQsmdotE/ZJcym2jN5D8AAAA/vwAAAAAAAAABmgEAAGwAAAD9XhuxLj3SP2SXMptozeQ/AAAAP88AAAAAAAAAAZsBAABsAAAAI9alx/y90j9klzKbaM3kPwAAAD/PAAAAAAAAAAGcAQAAbAAAAPfaiHXpMdM/ZJcym2jN5D8AAAA/3gAAAAAAAAABnQEAAGwAAADM32sj1qXTP2SXMptozeQ/AAAAP94AAAAAAAAAAZ4BAABsAAAAXhuxLj3m0z9klzKbaM3kPwAAAD/uAAAAAAAAAAGfAQAAbAAAAKDkTtHCGdQ/ZJcym2jN5D8AAAA/7gAAAAAAAAABoAEAAGwAAABByZ2ihTPUP2SXMptozeQ/AAAAP/0AAAAAAAAAAaEBAABsAAAAkjtFC2dA1D9klzKbaM3kPwAAAD/9AAAAAAAAAAGiAQAAbAAAAOKt7HNITdQ/ZJcym2jN5D8AAAA/yQEAAAAAAAABowEAAGwAAABhXXrM32vXP0TMh7szeOQ/AAAAPwAAAAAAAAAAAaQBAABsAAAAAkLJnaKF1z9EzIe7M3jkPwAAAD9eAAAAAAAAAAGlAQAAbAAAAEQLZ0Aoudc/JKB721+E5D8AAAA/XgAAAAAAAAABpgEAAGwAAADInaKFMyDYP+RHYxu4nOQ/AAAAP20AAAAAAAAAAacBAABsAAAA7RQtnAGh2D+k70pbELXkPwAAAD9tAAAAAAAAAAGoAQAAbAAAALNwBoSSO9k/ZJcym2jN5D8AAAA/bQAAAAAAAAABqQEAAGwAAAB5zN9rI9bZP0RrJruU2eQ/AAAAP30AAAAAAAAAAaoBAABsAAAAPyi5U7Rw2j8mPxrbwOXkPwAAAD99AAAAAAAAAAGrAQAAbAAAAFb2OaQmGNs/Jj8a28Dl5D8AAAA/jQAAAAAAAAABrAEAAGwAAAAcUhOMt7LbPwQTDvvs8eQ/AAAAP40AAAAAAAAAAa0BAABsAAAA8Fb2OaQm3D8EEw777PHkPwAAAD+cAAAAAAAAAAGuAQAAbAAAALayzyE1wdw/BBMO++zx5D8AAAA/nAAAAAAAAAABrwEAAGwAAADq0mP+XhvdPwQTDvvs8eQ/AAAAP6wAAAAAAAAAAbABAABsAAAAfA6pCcZb3T8EEw777PHkPwAAAD+sAAAAAAAAAAGxAQAAbAAAAB3z99qIdd0/BBMO++zx5D8AAAA/vAAAAAAAAAABsgEAAGwAAAC+10asS4/dPwQTDvvs8eQ/AAAAP8sAAAAAAAAAAbMBAABsAAAAU7RwBoSS3z+GAXx6/oPlPwAAAD8AAAAAAAAAAAG0AQAAbAAAAJV9DqkJxt8/hgF8ev6D5T8AAAA/PgAAAAAAAAABtQEAAGwAAACU3ClaOAPgP4YBfHr+g+U/AAAAP04AAAAAAAAAAbYBAABsAAAANcF4K/sc4D+GAXx6/oPlPwAAAD9eAAAAAAAAAAG3AQAAbAAAAP5eG7EuPeA/hgF8ev6D5T8AAAA/XgAAAAAAAAABuAEAAGwAAACfQ2qC8VbgP4YBfHr+g+U/AAAAP14AAAAAAAAAAbkBAABsAAAAGG9ln0Nq4D+GAXx6/oPlPwAAAD9tAAAAAAAAAAG6AQAAbAAAAOEMCCV3iuA/hgF8ev6D5T8AAAA/bQAAAAAAAAABuwEAAGwAAAAyf6+NWJfgP4YBfHr+g+U/AAAAP30AAAAAAAAAAbwBAABsAAAAI9alx/y94D+GAXx6/oPlPwAAAD99AAAAAAAAAAG9AQAAbAAAAHRITTDeyuA/hgF8ev6D5T8AAAA/jQAAAAAAAAABvgEAAGwAAAA95u+1EevgP6YtiFrSd+U/AAAAP40AAAAAAAAAAb8BAABsAAAAthHr0mP+4D+mLYha0nflPwAAAD+cAAAAAAAAAAHAAQAAbAAAAC495u+1EeE/pi2IWtJ35T8AAAA/nAAAAAAAAAABwQEAAGwAAADPITXBeCvhP6YtiFrSd+U/AAAAP6wAAAAAAAAAAcIBAABsAAAAmL/XRqxL4T/EWZQ6pmvlPwAAAD+sAAAAAAAAAAHDAQAAbAAAAIoWzoBQcuE/5oWgGnpf5T8AAAA/uwAAAAAAAAABxAEAAGwAAACkJhhvZZ/hPwayrPpNU+U/AAAAP8sAAAAAAAAAAcUBAABsAAAAbcS69Ji/4T8k3rjaIUflPwAAAD/LAAAAAAAAAAHGAQAAbAAAAF8bsS495uE/RgrFuvU65T8AAAA/ywAAAAAAAAABxwEAAGwAAAB5K/scUhPiP0YKxbr1OuU/AAAAP9sAAAAAAAAAAcgBAABsAAAAQsmdooUz4j9GCsW69TrlPwAAAD/bAAAAAAAAAAHJAQAAbAAAAISSO0ULZ+I/ZjbRmsku5T8AAAA/6gAAAAAAAAABygEAAGwAAAAWzoBQcqfiP2Y20ZrJLuU/AAAAP+oAAAAAAAAAAcsBAABsAAAAWJce8/fa4j9mNtGayS7lPwAAAD/6AAAAAAAAAAHMAQAAbAAAAMMZEEruFOM/ZjbRmsku5T8AAAA/CgEAAAAAAAABzQEAAGwAAADcKVo4A0LjP2Y20ZrJLuU/AAAAPwoBAAAAAAAAAc4BAABsAAAApsf8vTZi4z9mNtGayS7lPwAAAD8ZAQAAAAAAAAHPAQAAbAAAAEesS4/5e+M/ZjbRmsku5T8AAAA/GQEAAAAAAAAB0AEAAGwAAAC/10asS4/jP2Y20ZrJLuU/AAAAPykBAAAAAAAAAdEBAABsAAAA6JCaYLyV4z9mNtGayS7lPwAAAD8pAQAAAAAAAAHSAQAAbAAAAA9K7hQtnOM/ZjbRmsku5T8AAAA/OAEAAAAAAAAB0wEAAGwAAAAPSu4ULZzjP4Ri3XqdIuU/AAAAP5YBAAAAAAAAAdQBAABsAAAAOANCyZ2i4z+EYt16nSLlPwAAAD+WAQAAAAAAAAHVAQAAbAAAAIl16TF/r+M/hGLdep0i5T8AAAA/pgEAAAAAAAAB1gEAAGwAAADZ55CaYLzjP4Ri3XqdIuU/AAAAP6YBAAAAAAAAAdcBAABsAAAAAaHkTtHC4z+EYt16nSLlPwAAAD+1AQAAAAAAAAHYAQAAbAAAAFETjLeyz+M/hGLdep0i5T8AAAA/tQEAAAAAAAAB2QEAAGwAAAB6zN9rI9bjP4Ri3XqdIuU/AAAAP8UBAAAAAAAAAdoBAABsAAAAooUzIJTc4z+EYt16nSLlPwAAAD/FAQAAAAAAAAHbAQAAbAAAAMs+h9QE4+M/hGLdep0i5T8AAAA/1QEAAAAAAAAB3AEAAGwAAADy99qIdenjP4Ri3XqdIuU/AAAAP9UBAAAAAAAAAd0BAABsAAAAG7EuPebv4z+EYt16nSLlPwAAAD/0AQAAAAAAAAHeAQAAbAAAABuxLj3m7+M/ZjbRmsku5T8AAAA/9AEAAAAAAAAB3wEAAGwAAABDaoLxVvbjP2Y20ZrJLuU/AAAAPwQCAAAAAAAAAeABAABsAAAAbCPWpcf84z9mNtGayS7lPwAAAD8TAgAAAAAAAAHhAQAAbAAAAJPcKVo4A+Q/ZjbRmsku5T8AAAA/QgIAAAAAAAAB4gEAAGwAAADkTtHCGRDkP2Y20ZrJLuU/AAAAP0ICAAAAAAAAAeMBAABsAAAAhTMglNwp5D9GCsW69TrlPwAAAD9SAgAAAAAAAAHkAQAAbAAAAP5eG7EuPeQ/JN642iFH5T8AAAA/YQIAAAAAAAAB5QEAAGwAAACfQ2qC8VbkPwayrPpNU+U/AAAAP2ECAAAAAAAAAeYBAABsAAAAF29ln0Nq5D8Gsqz6TVPlPwAAAD9xAgAAAAAAAAHnAQAAbAAAALhTtHAGhOQ/5oWgGnpf5T8AAAA/cQIAAAAAAAAB6AEAAGwAAADhDAgld4rkP+aFoBp6X+U/AAAAP4ECAAAAAAAAAekBAABsAAAACcZb2eeQ5D/mhaAael/lPwAAAD+BAgAAAAAAAAHqAQAAbAAAADJ/r41Yl+Q/5oWgGnpf5T8AAAA/kAIAAAAAAAAB6wEAAGwAAABZOANCyZ3kP+aFoBp6X+U/AAAAP5ACAAAAAAAAAewBAABsAAAAgvFW9jmk5D/mhaAael/lPwAAAD/uAgAAAAAAAAHtAQAAbAAAAPocUhOMt+Q/5oWgGnpf5T8AAAA/7gIAAAAAAAAB7gEAAGwAAABLj/l7bcTkP+aFoBp6X+U/AAAAP/4CAAAAAAAAAe8BAABsAAAAmwGh5E7R5D/mhaAael/lPwAAAD/+AgAAAAAAAAHwAQAAbAAAAMS69Ji/1+Q/BrKs+k1T5T8AAAA/DQMAAAAAAAAB8QEAAGwAAAA85u+1EevkPyTeuNohR+U/AAAAPw0DAAAAAAAAAfIBAABsAAAAjliXHvP35D8k3rjaIUflPwAAAD8dAwAAAAAAAAHzAQAAbAAAAI5Ylx7z9+Q/RgrFuvU65T8AAAA/HQMAAAAAAAAB9AEAAGwAAADeyj6H1ATlP0YKxbr1OuU/AAAAPywDAAAAAAAAAfUBAABsAAAABoSSO0UL5T9GCsW69TrlPwAAAD9MAwAAAAAAAAH2AQAAbAAAAAaEkjtFC+U/ZjbRmsku5T8AAAA/YAkAAAAAAAAB9wEAAGwAAAAvPebvtRHlP2Y20ZrJLuU/AAAAP28JAAAAAAAAAfgBAABsAAAAVvY5pCYY5T9mNtGayS7lPwAAAD8zCgAAAAAAAAH5AQAAbAAAAKdo4QwIJeU/po7pWnEW5T8AAAA/QwoAAAAAAAAB+gEAAGwAAAAglNwpWjjlP8a69TpFCuU/AAAAP1MKAAAAAAAAAfsBAABsAAAAmL/XRqxL5T8mPxrbwOXkPwAAAD9TCgAAAAAAAAH8AQAAbAAAAOkxf6+NWOU/RGsmu5TZ5D8AAAA/YgoAAAAAAAAB/QEAAGwAAAAS69Jj/l7lP0RrJruU2eQ/AAAAP3IKAAAAAAAAAf4BAABsAAAAEuvSY/5e5T9klzKbaM3kPwAAAD/pCwAAAAAAAAH/AQAAbAAAADmkJhhvZeU/ZJcym2jN5D8AAAA/wAwAAAAAAAABAAIAAGwAAACKFs6AUHLlP4TDPns8weQ/AAAAP9AMAAAAAAAAAQECAABsAAAA2oh16TF/5T+k70pbELXkPwAAAD/fDAAAAAAAAAECAgAAbAAAACv7HFITjOU/xBtXO+So5D8AAAA/3wwAAAAAAAABAwIAAGwAAAD1mL/XRqzlP+RHYxu4nOQ/AAAAP+8MAAAAAAAAAQQCAABsAAAAbcS69Ji/5T8koHvbX4TkPwAAAD/vDAAAAAAAAAEFAgAAbAAAAF4bsS495uU/ZPiTmwds5D8AAAA//wwAAAAAAAABBgIAAGwAAAD////////lP4QkoHvbX+Q/AAAAP/8MAAAAAAAAAQcCAABsAAAAyZ2ihTMg5j/EfLg7g0fkPwAAAD8ODQAAAAAAAAEIAgAAbAAAAEHJnaKFM+Y/5KjEG1c75D8AAAA/Dg0AAAAAAAABCQIAAGwAAAC69Ji/10bmPyQB3dv+IuQ/AAAAPx4NAAAAAAAAAQoCAABsAAAAg5I7RQtn5j9kWfWbpgrkPwAAAD8eDQAAAAAAAAELAgAAbAAAANQE463sc+Y/hIUBfHr+4z8AAAA/Lg0AAAAAAAABDAIAAGwAAAAkd4oWzoDmP6SxDVxO8uM/AAAAPy4NAAAAAAAAAQ0CAABsAAAA2OeQmmC80T/o3vYXIQnoPwAAAD8AAAAAAAAAAAEOAgAAbAAAAChaOANCydE/yLLqN00V6D8AAAA/XgAAAAAAAAABDwIAAGwAAAC7lX0OqQnSP6iG3ld5Ieg/AAAAP14AAAAAAAAAARACAABsAAAAT9HCGRBK0j+IWtJ3pS3oPwAAAD9uAAAAAAAAAAERAgAAbAAAAHNITTDeytI/SAK6t/1F6D8AAAA/bgAAAAAAAAABEgIAAGwAAACYv9dGrEvTPyjWrdcpUug/AAAAP30AAAAAAAAAARMCAABsAAAAXhuxLj3m0z8o1q3XKVLoPwAAAD99AAAAAAAAAAEUAgAAbAAAAMVb2eeQmtQ/KNat1ylS6D8AAAA/jQAAAAAAAAABFQIAAGwAAADbKVo4A0LVPyjWrdcpUug/AAAAP40AAAAAAAAAARYCAABsAAAAoYUzIJTc1T9IArq3/UXoPwAAAD+dAAAAAAAAAAEXAgAAbAAAAGfhDAgld9Y/aC7Gl9E56D8AAAA/nQAAAAAAAAABGAIAAGwAAADdyj6H1ATXP8iy6jdNFeg/AAAAP6wAAAAAAAAAARkCAABsAAAAss8hNcF41z8ICwP49PznPwAAAD+sAAAAAAAAAAEaAgAAbAAAANdGrEuP+dc/SGMbuJzk5z8AAAA/vAAAAAAAAAABGwIAAGwAAAAKZ0AouVPYP2iPJ5hw2Oc/AAAAP7wAAAAAAAAAARwCAABsAAAAPofUBOOt2D+o5z9YGMDnPwAAAD/LAAAAAAAAAAEdAgAAbAAAAIBQcqdo4dg/6D9YGMCn5z8AAAA/ywAAAAAAAAABHgIAAGwAAAASjLeyzyHZPwhsZPiTm+c/AAAAP9sAAAAAAAAAAR8CAABsAAAAs3AGhJI72T8omHDYZ4/nPwAAAD/bAAAAAAAAAAEgAgAAbAAAAKTH/L02Ytk/KJhw2GeP5z8AAAA/6wAAAAAAAAABIQIAAGwAAABFrEuP+XvZPyiYcNhnj+c/AAAAP+sAAAAAAAAAASICAABsAAAA5pCaYLyV2T8omHDYZ4/nPwAAAD/6AAAAAAAAAAEjAgAAbAAAAId16TF/r9k/KJhw2GeP5z8AAAA/CgEAAAAAAAABJAIAAGwAAAB5zN9rI9bZPyiYcNhnj+c/AAAAPwoBAAAAAAAAASUCAABsAAAAGrEuPebv2T9IxHy4O4PnPwAAAD8aAQAAAAAAAAEmAgAAbAAAAGoj1qXH/Nk/SMR8uDuD5z8AAAA/UAQAAAAAAAABJwIAAGwAAAALCCV3ihbaP0jEfLg7g+c/AAAAP2AEAAAAAAAAASgCAABsAAAArOxzSE0w2j9IxHy4O4PnPwAAAD98BAAAAAAAAAEpAgAAbAAAAKmqqqqqqt4/aI8nmHDY5z8AAAA/AAAAAAAAAAABKgIAAGwAAAD5HFITjLfeP2iPJ5hw2Oc/AAAAPzgAAAAAAAAAASsCAABsAAAAmgGh5E7R3j9ojyeYcNjnPwAAAD84AAAAAAAAAAEsAgAAbAAAAC095u+1Ed8/aI8nmHDY5z8AAAA/SAAAAAAAAAABLQIAAGwAAACxzyE1wXjfP2iPJ5hw2Oc/AAAAP0gAAAAAAAAAAS4CAABsAAAANWJdeszf3z9ojyeYcNjnPwAAAD9YAAAAAAAAAAEvAgAAbAAAAF16zN9rI+A/aI8nmHDY5z8AAAA/WAAAAAAAAAABMAIAAGwAAAB3ihbOgFDgP4i7M3hEzOc/AAAAP2cAAAAAAAAAATECAABsAAAAaOEMCCV34D+IuzN4RMznPwAAAD9nAAAAAAAAAAEyAgAAbAAAAFo4A0LJneA/qOc/WBjA5z8AAAA/dwAAAAAAAAABMwIAAGwAAADTY/5eG7HgP+g/WBjAp+c/AAAAP4cAAAAAAAAAATQCAABsAAAAI9alx/y94D/oP1gYwKfnPwAAAD+HAAAAAAAAAAE1AgAAbAAAAEuP+XttxOA/6D9YGMCn5z8AAAA/hwAAAAAAAAABNgIAAGwAAAB0SE0w3srgP+g/WBjAp+c/AAAAP+QAAAAAAAAAATcCAABsAAAAdEhNMN7K4D8IbGT4k5vnPwAAAD/0AAAAAAAAAAE4AgAAbAAAAJwBoeRO0eA/CGxk+JOb5z8AAAA/9AAAAAAAAAABOQIAAGwAAAAtnAGh5E7jP4i7M3hEzOc/AAAAPwAAAAAAAAAAAToCAABsAAAApsf8vTZi4z+IuzN4RMznPwAAAD9uAAAAAAAAAAE7AgAAbAAAAL/XRqxLj+M/iLszeETM5z8AAAA/fQAAAAAAAAABPAIAAGwAAACwLj3m77XjP6jnP1gYwOc/AAAAP30AAAAAAAAAAT0CAABsAAAA8vfaiHXp4z+o5z9YGMDnPwAAAD+NAAAAAAAAAAE+AgAAbAAAADTBeCv7HOQ/6D9YGMCn5z8AAAA/jQAAAAAAAAABPwIAAGwAAAB2ihbOgFDkPwhsZPiTm+c/AAAAP50AAAAAAAAAAUACAABsAAAAkZpgvJV95D8omHDYZ4/nPwAAAD+dAAAAAAAAAAFBAgAAbAAAAKqqqqqqquQ/SMR8uDuD5z8AAAA/rAAAAAAAAAABQgIAAGwAAAB0SE0w3srkP4gclXjjauc/AAAAP6wAAAAAAAAAAUMCAABsAAAAPObvtRHr5D+IHJV442rnPwAAAD+8AAAAAAAAAAFEAgAAbAAAAAaEkjtFC+U/iByVeONq5z8AAAA/vAAAAAAAAAABRQIAAGwAAADQITXBeCvlP6hIoVi3Xuc/AAAAP8wAAAAAAAAAAUYCAABsAAAASE0w3so+5T+oSKFYt17nPwAAAD/bAAAAAAAAAAFHAgAAbAAAAMF4K/scUuU/qEihWLde5z8AAAA/2wAAAAAAAAABSAIAAGwAAAAS69Jj/l7lP6hIoVi3Xuc/AAAAP+sAAAAAAAAAAUkCAABsAAAAOaQmGG9l5T+oSKFYt17nPwAAAD/rAAAAAAAAAAFKAgAAbAAAAIoWzoBQcuU/qEihWLde5z8AAAA/6wAAAAAAAAABSwIAAGwAAADaiHXpMX/lP8Z0rTiLUuc/AAAAP/oAAAAAAAAAAUwCAABsAAAAA0LJnaKF5T/GdK04i1LnPwAAAD8KAQAAAAAAAAFNAgAAbAAAAGqC8Vb2Oe4/iByVeONq5z8AAAA/AAAAAAAAAAABTgIAAGwAAAA6RQtnQCjvP4gclXjjauc/AAAAP7sAAAAAAAAAAU8CAABsAAAAVVVVVVVV7z+IHJV442rnPwAAAD+7AAAAAAAAAAFQAgAAbAAAAEesS4/5e+8/iByVeONq5z8AAAA/uwAAAAAAAAABUQIAAGwAAAA3A0LJnaLvP4gclXjjauc/AAAAP8sAAAAAAAAAAVICAABsAAAA2eeQmmC87z+IHJV442rnPwAAAD/LAAAAAAAAAAFTAgAAbAAAAFETjLeyz+8/iByVeONq5z8AAAA/6gAAAAAAAAABVAIAAGwAAADJPofUBOPvP4gclXjjauc/AAAAP+oAAAAAAAAAAVUCAABsAAAAzIBQcqdoyT8MA/j0/AfrPwAAAD8AAAAAAAAAAAFWAgAAbAAAAJTcKVo4A8o/DAP49PwH6z8AAAA/EAAAAAAAAAABVwIAAGwAAABaOANCyZ3KPyovBNXQ++o/AAAAPxAAAAAAAAAAAVgCAABsAAAAYl16zN9ryz8qLwTV0PvqPwAAAD8fAAAAAAAAAAFZAgAAbAAAAApnQCi5U8w/SlsQtaTv6j8AAAA/HwAAAAAAAAABWgIAAGwAAACWHvP32ojNP0pbELWk7+o/AAAAPy8AAAAAAAAAAVsCAABsAAAABoSSO0ULzz9KWxC1pO/qPwAAAD8vAAAAAAAAAAFcAgAAbAAAAKtLj/l7bdA/SlsQtaTv6j8AAAA/PwAAAAAAAAABXQIAAGwAAAClx/y9NmLRP0pbELWk7+o/AAAAPz8AAAAAAAAAAV4CAABsAAAAn0NqgvFW0j9KWxC1pO/qPwAAAD9OAAAAAAAAAAFfAgAAbAAAAOkxf6+NWNM/SlsQtaTv6j8AAAA/TgAAAAAAAAABYAIAAGwAAAD////////TP0pbELWk7+o/AAAAP14AAAAAAAAAAWECAABsAAAAdOkxf6+N1D9KWxC1pO/qPwAAAD9eAAAAAAAAAAFiAgAAbAAAAAcld4oWztQ/bIcclXjj6j8AAAA/bgAAAAAAAAABYwIAAGwAAACoCcZb2efUP2yHHJV44+o/AAAAP24AAAAAAAAAAWQCAABsAAAA+HttxLr01D9shxyVeOPqPwAAAD99AAAAAAAAAAFlAgAAbAAAAKgJxlvZ59Q/7HWKFIp16z8AAAA/AAAAAAAAAAABZgIAAGwAAAD4e23EuvTUP+x1ihSKdes/AAAAPy8AAAAAAAAAAWcCAABsAAAAOkULZ0Ao1T/sdYoUinXrPwAAAD8+AAAAAAAAAAFoAgAAbAAAAF+8lX0OqdU/ykl+NLaB6z8AAAA/TgAAAAAAAAABaQIAAGwAAAA0wXgr+xzWP6wdclTijes/AAAAP04AAAAAAAAAAWoCAABsAAAAS4/5e23E1j+M8WV0DprrPwAAAD9dAAAAAAAAAAFrAgAAbAAAAOXvtRHr0tc/asVZlDqm6z8AAAA/XQAAAAAAAAABbAIAAGwAAAAhNcF4K/vYPwxBNfS+yus/AAAAP20AAAAAAAAAAW0CAABsAAAATdHCGRBK2j+svBBUQ+/rPwAAAD9tAAAAAAAAAAFuAgAAbAAAAL02Yl16zNs/bGT4k5sH7D8AAAA/fQAAAAAAAAABbwIAAGwAAAA6RQtnQCjdP2xk+JObB+w/AAAAP30AAAAAAAAAAXACAABsAAAAFm9ln0Nq3j9sZPiTmwfsPwAAAD+MAAAAAAAAAAFxAgAAbAAAAPOYv9dGrN8/jJAEdG/76z8AAAA/jAAAAAAAAAABcgIAAGwAAABAKLlTtHDgPwxBNfS+yus/AAAAP5wAAAAAAAAAAXMCAABsAAAA3so+h9QE4T+sHXJU4o3rPwAAAD+cAAAAAAAAAAF0AgAAbAAAAANCyZ2iheE/ilLHdK046z8AAAA/rAAAAAAAAAABdQIAAGwAAAA3Yl16zN/hP+rW6xQpFOs/AAAAP6wAAAAAAAAAAXYCAABsAAAAaYLxVvY54j+Ksyh1TNfqPwAAAD+sAAAAAAAAAAF3AgAAbAAAAPy9NmJdeuI/6jdNFciy6j8AAAA/rAAAAAAAAAABeAIAAGwAAAC3ss8hNcHiPyyQZdVvmuo/AAAAP7wAAAAAAAAAAXkCAABsAAAASu4ULZwB4z9KvHG1Q47qPwAAAD+8AAAAAAAAAAF6AgAAbAAAAIy3ss8hNeM/ihSKdet16j8AAAA/ywAAAAAAAAABewIAAGwAAACmx/y9NmLjP6pAllW/aeo/AAAAP8sAAAAAAAAAAXwCAABsAAAAv9dGrEuP4z/KbKI1k13qPwAAAD/bAAAAAAAAAAF9AgAAbAAAANnnkJpgvOM/ymyiNZNd6j8AAAA/2wAAAAAAAAABfgIAAGwAAADLPofUBOPjP8psojWTXeo/AAAAP+sAAAAAAAAAAX8CAABsAAAAvJV9DqkJ5D/KbKI1k13qPwAAAD/6AAAAAAAAAAGAAgAAbAAAADTBeCv7HOQ/ymyiNZNd6j8AAAA/+gAAAAAAAAABgQIAAGwAAACu7HNITTDkP8psojWTXeo/AAAAP/oAAAAAAAAAAYICAABsAAAAYLyVfQ6puT8QOSrxxtXuPwAAAD8AAAAAAAAAAAGDAgAAbAAAAKKFMyCU3Lk/EDkq8cbV7j8AAAA/XgAAAAAAAAABhAIAAGwAAADkTtHCGRC6PxA5KvHG1e4/AAAAP14AAAAAAAAAAYUCAABsAAAALT3m77URuz8QOSrxxtXuPwAAAD9tAAAAAAAAAAGGAgAAbAAAAIFQcqdo4bw/EDkq8cbV7j8AAAA/bQAAAAAAAAABhwIAAGwAAADZiHXpMX+/PxA5KvHG1e4/AAAAP30AAAAAAAAAAYgCAABsAAAAooUzIJTcwT/O4BExH+7uPwAAAD99AAAAAAAAAAGJAgAAbAAAAIBQcqdo4cQ/sLQFUUv67j8AAAA/jQAAAAAAAAABigIAAGwAAAAkd4oWzoDIP3Bc7ZCjEu8/AAAAP40AAAAAAAAAAYsCAABsAAAAsnAGhJI7zT8uBNXQ+yrvPwAAAD+cAAAAAAAAAAGMAgAAbAAAAC/eyj6H1NA/8Ku8EFRD7z8AAAA/nAAAAAAAAAABjQIAAGwAAAAj1qXH/L3SP/CrvBBUQ+8/AAAAP6wAAAAAAAAAAY4CAABsAAAAJHeKFs6A1D/Of7AwgE/vPwAAAD+sAAAAAAAAAAGPAgAAbAAAAONO0cIZENY/UM9/sDCA7z8AAAA/uwAAAAAAAAABkAIAAGwAAADPITXBeCvXP1DPf7AwgO8/AAAAP7sAAAAAAAAAAZECAABsAAAAJ7lTtHAG2D8wo3PQXIzvPwAAAD/LAAAAAAAAAAGSAgAAbAAAAO0ULZwBodg/MKNz0FyM7z8AAAA/ywAAAAAAAAABkwIAAGwAAABxp2jhDAjZPzCjc9BcjO8/AAAAP9sAAAAAAAAAAZQCAABsAAAAA+Ot7HNI2T8wo3PQXIzvPwAAAD/bAAAAAAAAAAGVAgAAbAAAAKTH/L02Ytk/MKNz0FyM7z8AAAA/6gAAAAAAAAABlgIAAGwAAADmkJpgvJXZPzCjc9BcjO8/AAAAPwkDAAAAAAAAAZcCAABsAAAAyT6H1ATj2T8wo3PQXIzvPwAAAD8YAwAAAAAAAAGYAgAAbAAAANrnkJpgvIU/AllW/aap4j8AAAA/AAAAAAAAAAABmQIAAGwAAADa55CaYLyFP8IAPj3/weI/AAAAP00AAAAAAAAAAZoCAABsAAAA2ueQmmC8hT+CqCV9V9riPwAAAD9dAAAAAAAAAAGbAgAAbAAAANrnkJpgvIU/QlANva/y4j8AAAA/bAAAAAAAAAABnAIAAGwAAADa55CaYLyFP+LL6Bw0F+M/AAAAP2wAAAAAAAAAAZ0CAABsAAAA2ueQmmC8hT+CR8R8uDvjPwAAAD9sAAAAAAAAAAGeAgAAbAAAANrnkJpgvIU/wj57PMGE4z8AAAA/fAAAAAAAAAABnwIAAGwAAADa55CaYLyFPyRiPtydweM/AAAAP4wAAAAAAAAAAaACAABsAAAA2ueQmmC8hT9ELem70hbkPwAAAD+MAAAAAAAAAAGhAgAAbAAAANrnkJpgvIU/ZPiTmwds5D8AAAA/jAAAAAAAAAABogIAAGwAAADa55CaYLyFP6TvSlsQteQ/AAAAP5sAAAAAAAAAAaMCAABsAAAAyJ2ihTMghD+mjulacRblPwAAAD+rAAAAAAAAAAGkAgAAbAAAAMidooUzIIQ/pi2IWtJ35T8AAAA/qwAAAAAAAAABpQIAAGwAAADInaKFMyCEP8b4MjoHzeU/AAAAP7oAAAAAAAAAAaYCAABsAAAAyJ2ihTMghD/Gl9E5aC7mPwAAAD+6AAAAAAAAAAGnAgAAbAAAAMidooUzIIQ/ht5XeSGo5j8AAAA/ygAAAAAAAAABqAIAAGwAAADInaKFMyCEP4Z99niCCec/AAAAP8oAAAAAAAAAAakCAABsAAAAyJ2ihTMghD9IxHy4O4PnPwAAAD/aAAAAAAAAAAGqAgAAbAAAAMidooUzIIQ/CAsD+PT85z8AAAA/2gAAAAAAAAABqwIAAGwAAADInaKFMyCEP+h9lReCaug/AAAAP+kAAAAAAAAAAawCAABsAAAAyJ2ihTMghD9qbAOXk/zoPwAAAD/pAAAAAAAAAAGtAgAAbAAAAMidooUzIIQ/St+VtiBq6T8AAAA/+QAAAAAAAAABrgIAAGwAAADInaKFMyCEPwomHPbZ4+k/AAAAP/kAAAAAAAAAAa8CAABsAAAAyJ2ihTMghD8Kxbr1OkXqPwAAAD8JAQAAAAAAAAGwAgAAbAAAANrnkJpgvIU/6jdNFciy6j8AAAA/CQEAAAAAAAABsQIAAGwAAADa55CaYLyFP8qq3zRVIOs/AAAAPxgBAAAAAAAAAbICAABsAAAA2ueQmmC8hT/sdYoUinXrPwAAAD8YAQAAAAAAAAGzAgAAbAAAANrnkJpgvIU/DEE19L7K6z8AAAA/KAEAAAAAAAABtAIAAGwAAADa55CaYLyFPywM4NPzH+w/AAAAPygBAAAAAAAAAbUCAABsAAAAyJ2ihTMghD9M14qzKHXsPwAAAD83AQAAAAAAAAG2AgAAbAAAAMidooUzIIQ/jM5BczG+7D8AAAA/NwEAAAAAAAABtwIAAGwAAADInaKFMyCEP8zF+DI6B+0/AAAAP0cBAAAAAAAAAbgCAABsAAAAyJ2ihTMghD8s6bvSFkTtPwAAAD9HAQAAAAAAAAG5AgAAbAAAAMidooUzIIQ/rjiLUsd07T8AAAA/VwEAAAAAAAABugIAAGwAAADInaKFMyCEPy6IWtJ3pe0/AAAAP2YBAAAAAAAAAbsCAABsAAAAyJ2ihTMghD/OAzYy/MntPwAAAD9mAQAAAAAAAAG8AgAAbAAAAMidooUzIIQ/bn8RkoDu7T8AAAA/ZgEAAAAAAAABvQIAAGwAAADInaKFMyCEPy4n+dHYBu4/AAAAP3YBAAAAAAAAAb4CAABsAAAAyJ2ihTMghD8O++zxBBPuPwAAAD92AQAAAAAAAAG/AgAAbAAAAMidooUzIIQ/7s7gETEf7j8AAAA/hgEAAAAAAAABwAIAAGwAAADInaKFMyCEP86i1DFdK+4/AAAAP6UBAAAAAAAAAcECAABsAAAAyJ2ihTMghD+QSrxxtUPuPwAAAD+0AQAAAAAAAAHCAgAAbAAAANrnkJpgvIU/bh6wkeFP7j8AAAA/xAEAAAAAAAABwwIAAGwAAADa55CaYLyFP07yo7ENXO4/AAAAP9QBAAAAAAAAAcQCAABsAAAA2ueQmmC8hT8wxpfROWjuPwAAAD/zAQAAAAAAAAHFAgAAbAAAANrnkJpgvIU/TvKjsQ1c7j8AAAA/xgIAAAAAAAABxgIAAGwAAADqMX+vjViHP07yo7ENXO4/AAAAP9YCAAAAAAAAAccCAABsAAAANH+vjViXfj8kJAHd2/7iPwAAAD8AAAAAAAAAAAHIAgAAbAAAAKoJxlvZ54A/JCQB3dv+4j8AAAA/2wAAAAAAAAAByQIAAGwAAAC4U7RwBoSCPyQkAd3b/uI/AAAAP+sAAAAAAAAAAcoCAABsAAAAyJ2ihTMghD8kJAHd2/7iPwAAAD/6AAAAAAAAAAHLAgAAbAAAAOoxf6+NWIc/JCQB3dv+4j8AAAA/CgEAAAAAAAABzAIAAGwAAAAKxlvZ55CKPyQkAd3b/uI/AAAAPxkBAAAAAAAAAc0CAABsAAAAGBBK7hQtjD8kJAHd2/7iPwAAAD85AQAAAAAAAAHOAgAAbAAAADykJhhvZY8/JCQB3dv+4j8AAAA/OQEAAAAAAAABzwIAAGwAAAAkd4oWzoCQP0JQDb2v8uI/AAAAP1QBAAAAAAAAAdACAABsAAAALJwBoeROkT9CUA29r/LiPwAAAD9jAQAAAAAAAAHRAgAAbAAAADTBeCv7HJI/QlANva/y4j8AAAA/YwEAAAAAAAAB0gIAAGwAAAA85u+1EeuSP0JQDb2v8uI/AAAAP3MBAAAAAAAAAdMCAABsAAAARgtnQCi5kz9CUA29r/LiPwAAAD+DAQAAAAAAAAHUAgAAbAAAAEww3so+h5Q/ZHwZnYPm4j8AAAA/kgEAAAAAAAAB1QIAAGwAAABUVVVVVVWVP2R8GZ2D5uI/AAAAP8EBAAAAAAAAAdYCAABsAAAAVFVVVVVVlT9CUA29r/LiPwAAAD+cAgAAAAAAAAHXAgAAbAAAAFRVVVVVVZU/4svoHDQX4z8AAAA/qwIAAAAAAAAB2AIAAGwAAABUVVVVVVWVP6Rz0FyML+M/AAAAP6sCAAAAAAAAAdkCAABsAAAAVFVVVVVVlT9E76u8EFTjPwAAAD+7AgAAAAAAAAHaAgAAbAAAAFRVVVVVVZU/BJeT/Ghs4z8AAAA/uwIAAAAAAAAB2wIAAGwAAABMMN7KPoeUP6QSb1ztkOM/AAAAP8sCAAAAAAAAAdwCAABsAAAATDDeyj6HlD9Ejkq8cbXjPwAAAD/LAgAAAAAAAAHdAgAAbAAAAEww3so+h5Q/5AkmHPbZ4z8AAAA/2gIAAAAAAAAB3gIAAGwAAABMMN7KPoeUP4SFAXx6/uM/AAAAP+oCAAAAAAAAAd8CAABsAAAATDDeyj6HlD8E1dD7Ki/kPwAAAD/qAgAAAAAAAAHgAgAAbAAAAEww3so+h5Q/hCSge9tf5D8AAAA/+gIAAAAAAAAB4QIAAGwAAABGC2dAKLmTP+RHYxu4nOQ/AAAAP/oCAAAAAAAAAeICAABsAAAARgtnQCi5kz9Eaya7lNnkPwAAAD8JAwAAAAAAAAHjAgAAbAAAADzm77UR65I/xrr1OkUK5T8AAAA/CQMAAAAAAAAB5AIAAGwAAAAsnAGh5E6RPyTeuNohR+U/AAAAPxkDAAAAAAAAAeUCAABsAAAAJHeKFs6AkD9m1W+aKpDlPwAAAD8ZAwAAAAAAAAHmAgAAbAAAADykJhhvZY8/5iQ/GtvA5T8AAAA/KAMAAAAAAAAB5wIAAGwAAAAsWjgDQsmNPyYc9tnjCeY/AAAAPygDAAAAAAAAAegCAABsAAAACsZb2eeQij+GP7l5wEbmPwAAAD84AwAAAAAAAAHpAgAAbAAAAOoxf6+NWIc/xjZwOcmP5j8AAAA/OAMAAAAAAAAB6gIAAGwAAADa55CaYLyFPyhaM9mlzOY/AAAAP0gDAAAAAAAAAesCAABsAAAAyJ2ihTMghD9oUeqYrhXnPwAAAD9IAwAAAAAAAAHsAgAAbAAAAMidooUzIIQ/qEihWLde5z8AAAA/VwMAAAAAAAAB7QIAAGwAAAC4U7RwBoSCPwhsZPiTm+c/AAAAP1cDAAAAAAAAAe4CAABsAAAAuFO0cAaEgj9IYxu4nOTnPwAAAD9nAwAAAAAAAAHvAgAAbAAAAKoJxlvZ54A/qIbeV3kh6D8AAAA/dwMAAAAAAAAB8AIAAGwAAACqCcZb2eeAP8hRiTeudug/AAAAP3cDAAAAAAAAAfECAABsAAAAqgnGW9nngD9IoVi3XqfoPwAAAD93AwAAAAAAAAHyAgAAbAAAAKoJxlvZ54A/iJgPd2fw6D8AAAA/hgMAAAAAAAAB8wIAAGwAAACqCcZb2eeAP+i70hZELek/AAAAP4YDAAAAAAAAAfQCAABsAAAAqgnGW9nngD9qC6KW9F3pPwAAAD+WAwAAAAAAAAH1AgAAbAAAAKoJxlvZ54A/qgJZVv2m6T8AAAA/lgMAAAAAAAAB9gIAAGwAAACqCcZb2eeAPypSKNat1+k/AAAAP6UDAAAAAAAAAfcCAABsAAAAqgnGW9nngD+Kdet1ihTqPwAAAD+lAwAAAAAAAAH4AgAAbAAAAKoJxlvZ54A/CsW69TpF6j8AAAA/tQMAAAAAAAAB+QIAAGwAAACqCcZb2eeAP2rofZUXguo/AAAAP7UDAAAAAAAAAfoCAABsAAAANH+vjViXfj/qN00VyLLqPwAAAD/FAwAAAAAAAAH7AgAAbAAAADR/r41Yl34/irModUzX6j8AAAA/xQMAAAAAAAAB/AIAAGwAAAAU69Jj/l57PwwD+PT8B+s/AAAAP9QDAAAAAAAAAf0CAABsAAAAFOvSY/5eez+sftNUgSzrPwAAAD/UAwAAAAAAAAH+AgAAbAAAABTr0mP+Xns/TPqutAVR6z8AAAA/5AMAAAAAAAAB/wIAAGwAAAAU69Jj/l57P8pJfjS2ges/AAAAP+QDAAAAAAAAAQADAABsAAAAFOvSY/5eez9MmU20ZrLrPwAAAD/0AwAAAAAAAAEBAwAAbAAAAPBW9jmkJng/7BQpFOvW6z8AAAA/9AMAAAAAAAABAgMAAGwAAADwVvY5pCZ4P2xk+JObB+w/AAAAPwMEAAAAAAAAAQMDAABsAAAA8Fb2OaQmeD+sW69TpFDsPwAAAD8DBAAAAAAAAAEEAwAAbAAAAPBW9jmkJng/TNeKsyh17D8AAAA/EwQAAAAAAAABBQMAAGwAAADwVvY5pCZ4P+xSZhOtmew/AAAAPyIEAAAAAAAAAQYDAABsAAAA8Fb2OaQmeD+s+k1TBbLsPwAAAD8iBAAAAAAAAAEHAwAAbAAAAPBW9jmkJng/THYps4nW7D8AAAA/MgQAAAAAAAABCAMAAGwAAADwVvY5pCZ4PyxKHdO14uw/AAAAPzIEAAAAAAAAAQkDAABsAAAA8Fb2OaQmeD/s8QQTDvvsPwAAAD9CBAAAAAAAAAEKAwAAbAAAAPBW9jmkJng/zMX4MjoH7T8AAAA/QgQAAAAAAAABCwMAAGwAAADQwhkQSu50P66Z7FJmE+0/AAAAP1EEAAAAAAAAAQwDAABsAAAA0MIZEErudD9uQdSSvivtPwAAAD9RBAAAAAAAAAENAwAAbAAAANDCGRBK7nQ/LOm70hZE7T8AAAA/YQQAAAAAAAABDgMAAGwAAADQwhkQSu50Pw69r/JCUO0/AAAAP2EEAAAAAAAAAQ8DAABsAAAA0MIZEErudD/MZJcym2jtPwAAAD9xBAAAAAAAAAEQAwAAbAAAALAuPebvtXE/rjiLUsd07T8AAAA/cQQAAAAAAAABEQMAAGwAAACwLj3m77VxP060ZrJLme0/AAAAP4AEAAAAAAAAARIDAABsAAAAsC495u+1cT/uL0IS0L3tPwAAAD+ABAAAAAAAAAETAwAAbAAAALAuPebvtXE/jqsdclTi7T8AAAA/kAQAAAAAAAABFAMAAGwAAAAoNcF4K/tsP05TBbKs+u0/AAAAP5AEAAAAAAAAARUDAABsAAAAKDXBeCv7bD8O++zxBBPuPwAAAD+fBAAAAAAAAAEWAwAAbAAAACg1wXgr+2w/zqLUMV0r7j8AAAA/nwQAAAAAAAABFwMAAGwAAAAoNcF4K/tsP5BKvHG1Q+4/AAAAP68EAAAAAAAAARgDAABsAAAAKDXBeCv7bD9O8qOxDVzuPwAAAD+vBAAAAAAAAAEZAwAAbAAAACg1wXgr+2w/MMaX0Tlo7j8AAAA/vwQAAAAAAAABGgMAAGwAAAAoNcF4K/tsPw6ai/FldO4/AAAAP94EAAAAAAAAARsDAABsAAAAKDXBeCv7bD/QQXMxvozuPwAAAD/9BAAAAAAAAAEcAwAAbAAAACg1wXgr+2w/rhVnUeqY7j8AAAA/HAUAAAAAAAABHQMAAGwAAAAoNcF4K/tsP47pWnEWpe4/AAAAPxwFAAAAAAAAAR4DAABsAAAAsC495u+1cT9OkUKxbr3uPwAAAD8cBQAAAAAAAAEfAwAAbAAAALAuPebvtXE/LmU20ZrJ7j8AAAA/LAUAAAAAAAABIAMAAGwAAACwLj3m77VxP+4MHhHz4e4/AAAAPywFAAAAAAAAASEDAABsAAAA0MIZEErudD/uDB4R8+HuPwAAAD88BQAAAAAAAAEiAwAAbAAAAPBW9jmkJng/7gweEfPh7j8AAAA/SwUAAAAAAAABIwMAAGwAAADwVvY5pCZ4P87gETEf7u4/AAAAP1sFAAAAAAAAASQDAABsAAAAFOvSY/5eez/O4BExH+7uPwAAAD9bBQAAAAAAAAElAwAAbAAAADR/r41Yl34/sLQFUUv67j8AAAA/egUAAAAAAAABJgMAAGwAAACqCcZb2eeAP3Bc7ZCjEu8/AAAAP4oFAAAAAAAAAScDAABsAAAAqgnGW9nngD8uBNXQ+yrvPwAAAD+KBQAAAAAAAAEoAwAAbAAAALhTtHAGhII/8Ku8EFRD7z8AAAA/igUAAAAAAAABKQMAAGwAAADInaKFMyCEP85/sDCAT+8/AAAAP5oFAAAAAAAAASoDAABsAAAAyJ2ihTMghD+QJ5hw2GfvPwAAAD+aBQAAAAAAAAErAwAAbAAAAMidooUzIIQ/bvuLkAR07z8AAAA/qgUAAAAAAAABLAMAAGwAAADa55CaYLyFP1DPf7AwgO8/AAAAP7kFAAAAAAAAAS0DAABsAAAA6jF/r41Yhz8wo3PQXIzvPwAAAD/JBQAAAAAAAAEuAwAAbAAAAOoxf6+NWIc/Dndn8IiY7z8AAAA/yQUAAAAAAAABLwMAAGwAAADqMX+vjViHP/BKWxC1pO8/AAAAP9kFAAAAAAAAATADAABsAAAA+nttxLr0iD/wSlsQtaTvPwAAAD/ZBQAAAAAAAAExAwAAbAAAAPp7bcS69Ig/0B5PMOGw7z8AAAA/FwYAAAAAAAABMgMAAGwAAADqMX+vjViHP9AeTzDhsO8/AAAAP3cHAAAAAAAAATMDAABsAAAAyJ2ihTMghD+QxjZwOcnvPwAAAD+GBwAAAAAAAAE0AwAAbAAAAMIZEEruFMU/oli3XqdI4T8AAAA/AAAAAAAAAAABNQMAAGwAAABGrEuP+XvFP4Isq37TVOE/AAAAPz8AAAAAAAAAATYDAABsAAAADAgld4oWxj9iAJ+e/2DhPwAAAD8/AAAAAAAAAAE3AwAAbAAAAFb2OaQmGMc/YgCfnv9g4T8AAAA/TgAAAAAAAAABOAMAAGwAAACg5E7RwhnIP0LUkr4rbeE/AAAAP14AAAAAAAAAATkDAABsAAAA6tJj/l4byT9C1JK+K23hPwAAAD9eAAAAAAAAAAE6AwAAbAAAANalx/y9Nso/IqiG3ld54T8AAAA/XgAAAAAAAAABOwMAAGwAAAB+r41Ylx7LPyKoht5XeeE/AAAAP20AAAAAAAAAATwDAABsAAAAhtQE463syz8iqIbeV3nhPwAAAD99AAAAAAAAAAE9AwAAbAAAAOwULZwBocw/IqiG3ld54T8AAAA/fQAAAAAAAAABPgMAAGwAAABwp2jhDAjNPwJ8ev6DheE/AAAAP40AAAAAAAAAAT8DAABsAAAAVFVVVVVVzT8CfHr+g4XhPwAAAD+NAAAAAAAAAAFAAwAAbAAAAJYe8/faiM0/4k9uHrCR4T8AAAA/nAAAAAAAAAABQQMAAGwAAAA2A0LJnaLNP+JPbh6wkeE/AAAAP5wAAAAAAAAAAUIDAABsAAAA2OeQmmC8zT/iT24esJHhPwAAAD+sAAAAAAAAAAFDAwAAbAAAABqxLj3m780/wiNiPtyd4T8AAAA/hwEAAAAAAAABRAMAAGwAAACKFs6AUHLhP//k5gEbGd4/AAAAPwAAAAAAAAAAAUUDAABsAAAAss8hNcF44T//5OYBGxnePwAAAD9eAAAAAAAAAAFGAwAAbAAAAFO0cAaEkuE//+TmARsZ3j8AAAA/bgAAAAAAAAABRwMAAGwAAACWfQ6pCcbhP//k5gEbGd4/AAAAP24AAAAAAAAAAUgDAABsAAAAUHKnaOEM4j//5OYBGxnePwAAAD99AAAAAAAAAAFJAwAAbAAAADMglNwpWuI/v4zOQXMx3j8AAAA/fQAAAAAAAAABSgMAAGwAAAAIJXeKFs7iP300toHLSd4/AAAAP40AAAAAAAAAAUsDAABsAAAAfQ6pCcZb4z99NLaBy0nePwAAAD+NAAAAAAAAAAFMAwAAbAAAAORO0cIZEOQ/f9NUgSyr3j8AAAA/nQAAAAAAAAABTQMAAGwAAACbAaHkTtHkP3/TVIEsq94/AAAAP50AAAAAAAAAAU4DAABsAAAAVLRwBoSS5T9/01SBLKvePwAAAD+sAAAAAAAAAAFPAwAAbAAAAAtnQCi5U+Y/f9NUgSyr3j8AAAA/rAAAAAAAAAABUAMAAGwAAAC0cAaEkjvnP3/TVIEsq94/AAAAP7wAAAAAAAAAAVEDAABsAAAAvJV9DqkJ6D9/01SBLKvePwAAAD+8AAAAAAAAAAFSAwAAbAAAAHNITTDeyug/f9NUgSyr3j8AAAA/ywAAAAAAAAABUwMAAGwAAACjJhhvZZ/pP3/TVIEsq94/AAAAP8sAAAAAAAAAAVQDAABsAAAAGRBK7hQt6j9/01SBLKvePwAAAD/bAAAAAAAAAAFVAwAAbAAAABbOgFByp+o/f9NUgSyr3j8AAAA/2wAAAAAAAAABVgMAAGwAAAD5e23EuvTqP3/TVIEsq94/AAAAP+sAAAAAAAAAAVcDAABsAAAAY/5eG7Eu6z+/K21B1JLePwAAAD/5AAAAAAAAAAFYAwAAbAAAAFRVVVVVVes/vyttQdSS3j8AAAA/CAEAAAAAAAABWQMAAGwAAAB9DqkJxlvrPwGEhQF8et4/AAAAPxgBAAAAAAAAAVoDAABsAAAApsf8vTZi6z8/3J3BI2LePwAAAD8YAQAAAAAAAAs=</ink>
</athena>
</file>

<file path=customXml/item17.xml><?xml version="1.0" encoding="utf-8"?>
<athena xmlns="http://schemas.microsoft.com/edu/athena" version="0.1.3209.0">
  <media streamable="true" recordStart="426529" recordEnd="477269" recordLength="878991"/>
</athena>
</file>

<file path=customXml/item18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B3GAAAAAAAAAXo////DEFjdGlvblR5cGVWMQEAAAAHdmFsdWVfXwAIAgAAAAAAAAABBQAAAAQAAAAJGQAAAAkaAAAABygAAAAAAAAB5f///+j///8AAAAAAQYAAAAEAAAACRwAAAAJHQAAANw3AAAAAAAAAeL////o////AAAAAAEHAAAABAAAAAkfAAAACSAAAABiRwAAAAAAAAHf////6P///wAAAAABCAAAAAQAAAAJIgAAAAkjAAAAPUoAAAAAAAAB3P///+j///8AAAAAAQkAAAAEAAAACSUAAAAJJgAAANlQAAAAAAAAAdn////o////AAAAAAEKAAAABAAAAAkoAAAACSkAAAD8UgAAAAAAAAHW////6P///wAAAAABCwAAAAQAAAAJKwAAAAksAAAA7VUAAAAAAAAB0////+j///8AAAAAAQwAAAAEAAAACS4AAAAJLwAAANBYAAAAAAAAAdD////o////AAAAAAENAAAABAAAAAkxAAAACTIAAAAUXQAAAAAAAAHN////6P///wAAAAABDgAAAAQAAAAJNAAAAAk1AAAANWEAAAAAAAAByv///+j///8AAAAAAQ8AAAAEAAAACTcAAAAJOAAAAEFmAAAAAAAAAcf////o////AAAAAAEQAAAABAAAAAk6AAAACTsAAACmbQAAAAAAAAHE////6P///wAAAAABEQAAAAQAAAAJPQAAAAk+AAAACX4AAAAAAAABwf///+j///8AAAAAARIAAAAEAAAACUAAAAAJQQAAAOeDAAAAAAAAAb7////o////AAAAAAETAAAABAAAAAlDAAAACUQAAADGiAAAAAAAAAG7////6P///wAAAAABFAAAAAQAAAAJRgAAAAlHAAAAf48AAAAAAAABuP///+j///8AAAAABRUAAAANQ2xlYXJDYW52YXNWMQIAAAAJU3RhcnRUaW1lBFR5cGUABBAMQWN0aW9uVHlwZVYxAgAAAAIAAAA0xgAAAAAAAAG3////6P///wAAAAAFFgAAAA9QZW5BdHRyaWJ1dGVzVjEKAAAAB19jb2xvckEHX2NvbG9yUgdfY29sb3JHB19jb2xvckIKRml0VG9DdXJ2ZQZIZWlnaHQOSWdub3JlUHJlc3N1cmUNSXNIaWdobGlnaHRlcgVTaGFwZQVXaWR0aAAAAAAAAAAABAACAgICAQYBAQxCcnVzaFNoYXBlVjECAAAABgIAAAD//wAAAAAAAAAAACJAAAAFtv///wxCcnVzaFNoYXBlVjEBAAAAB3ZhbHVlX18ACAIAAAABAAAAAAAAAAAAIkAFFwAAAApJbmtUcmFjZVYxAwAAAA1MaXN0YDErX2l0ZW1zDExpc3RgMStfc2l6ZQ9MaXN0YDErX3ZlcnNpb24EAAAYU2hhcmVkLklua2luZy5JbmtQb2ludFtdAgAAAAgIAgAAAAlLAAAAKgAAACoAAAABGQAAABYAAAD//wAAAAAAAAAAACJAAAABtP///7b///8BAAAAAAAAAAAAIkABGgAAABcAAAAJTQAAABgAAAAYAAAAARwAAAAWAAAA//8AAAAAAAAAAAAiQAAAAbL///+2////AQAAAAAAAAAAACJAAR0AAAAXAAAACU8AAABsAAAAbAAAAAEfAAAAFgAAAP//AAAAAAAAAAAAIkAAAAGw////tv///wEAAAAAAAAAAAAiQAEgAAAAFwAAAAlRAAAAJgAAACYAAAABIgAAABYAAAD//wAAAAAAAAAAACJAAAABrv///7b///8BAAAAAAAAAAAAIkABIwAAABcAAAAJUwAAAD4AAAA+AAAAASUAAAAWAAAA//8AAAAAAAAAAAAiQAAAAaz///+2////AQAAAAAAAAAAACJAASYAAAAXAAAACVUAAAAWAAAAFgAAAAEoAAAAFgAAAP//AAAAAAAAAAAAIkAAAAGq////tv///wEAAAAAAAAAAAAiQAEpAAAAFwAAAAlXAAAAKgAAACoAAAABKwAAABYAAAD//wAAAAAAAAAAACJAAAABqP///7b///8BAAAAAAAAAAAAIkABLAAAABcAAAAJWQAAACIAAAAiAAAAAS4AAAAWAAAA//8AAAAAAAAAAAAiQAAAAab///+2////AQAAAAAAAAAAACJAAS8AAAAXAAAACVsAAAAWAAAAFgAAAAExAAAAFgAAAP//AAAAAAAAAAAAIkAAAAGk////tv///wEAAAAAAAAAAAAiQAEyAAAAFwAAAAldAAAAGwAAABsAAAABNAAAABYAAAD//wAAAAAAAAAAACJAAAABov///7b///8BAAAAAAAAAAAAIkABNQAAABcAAAAJXwAAAB0AAAAdAAAAATcAAAAWAAAA//8AAAAAAAAAAAAiQAAAAaD///+2////AQAAAAAAAAAAACJAATgAAAAXAAAACWEAAAAmAAAAJgAAAAE6AAAAFgAAAP//AAAAAAAAAAAAIkAAAAGe////tv///wEAAAAAAAAAAAAiQAE7AAAAFwAAAAljAAAAHgAAAB4AAAABPQAAABYAAAD//wAAAAAAAAAAACJAAAABnP///7b///8BAAAAAAAAAAAAIkABPgAAABcAAAAJZQAAABYAAAAWAAAAAUAAAAAWAAAA//8AAAAAAAAAAAAiQAAAAZr///+2////AQAAAAAAAAAAACJAAUEAAAAXAAAACWcAAAATAAAAEwAAAAFDAAAAFgAAAP//AAAAAAAAAAAAIkAAAAGY////tv///wEAAAAAAAAAAAAiQAFEAAAAFwAAAAlpAAAAJgAAACYAAAABRgAAABYAAAD//wAAAAAAAAAAACJAAAABlv///7b///8BAAAAAAAAAAAAIkABRwAAABcAAAAJawAAAJgAAACYAAAAB0sAAAAAAQAAAEAA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DRYHTQAAAAABAAAAIAAAAAQKSW5rUG9pbnRWMQIAAAAJlgAAAAmXAAAACZgAAAAJmQAAAAmaAAAACZsAAAAJnAAAAAmdAAAACZ4AAAAJnwAAAAmgAAAACaEAAAAJogAAAAmjAAAACaQAAAAJpQAAAAmmAAAACacAAAAJqAAAAAmpAAAACaoAAAAJqwAAAAmsAAAACa0AAAANCAdPAAAAAAEAAACAAAAABApJbmtQb2ludFYxAg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0UB1EAAAAAAQAAAEAAAAAECklua1BvaW50VjECAAAACRoBAAAJGwEAAAkcAQAACR0BAAAJHgEAAAkfAQAACSABAAAJIQEAAAkiAQAACSMBAAAJJAEAAAklAQAACSYBAAAJJwEAAAkoAQAACSkBAAAJKgEAAAkrAQAACSwBAAAJLQEAAAkuAQAACS8BAAAJMAEAAAkxAQAACTIBAAAJMwEAAAk0AQAACTUBAAAJNgEAAAk3AQAACTgBAAAJOQEAAAk6AQAACTsBAAAJPAEAAAk9AQAACT4BAAAJPwEAAA0aB1MAAAAAAQAAAEAAAAAECklua1BvaW50VjECAA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0CB1UAAAAAAQAAACAAAAAECklua1BvaW50VjECAAAACX4BAAAJfwEAAAmAAQAACYEBAAAJggEAAAmDAQAACYQBAAAJhQEAAAmGAQAACYcBAAAJiAEAAAmJAQAACYoBAAAJiwEAAAmMAQAACY0BAAAJjgEAAAmPAQAACZABAAAJkQEAAAmSAQAACZMBAAANCgdXAAAAAAEAAABAAAAABApJbmtQb2ludFYxAgA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0WB1kAAAAAAQAAAEAAAAAECklua1BvaW50VjECAAAACb4BAAAJvwEAAAnAAQAACcEBAAAJwgEAAAnDAQAACcQBAAAJxQEAAAnGAQAACccBAAAJyAEAAAnJAQAACcoBAAAJywEAAAnMAQAACc0BAAAJzgEAAAnPAQAACdABAAAJ0QEAAAnSAQAACdMBAAAJ1AEAAAnVAQAACdYBAAAJ1wEAAAnYAQAACdkBAAAJ2gEAAAnbAQAACdwBAAAJ3QEAAAneAQAACd8BAAANHgdbAAAAAAEAAAAgAAAABApJbmtQb2ludFYxAgAAAAngAQAACeEBAAAJ4gEAAAnjAQAACeQBAAAJ5QEAAAnmAQAACecBAAAJ6AEAAAnpAQAACeoBAAAJ6wEAAAnsAQAACe0BAAAJ7gEAAAnvAQAACfABAAAJ8QEAAAnyAQAACfMBAAAJ9AEAAAn1AQAADQoHXQAAAAABAAAAIAAAAAQKSW5rUG9pbnRWMQIAAAAJ9gEAAAn3AQAACfgBAAAJ+QEAAAn6AQAACfsBAAAJ/AEAAAn9AQAACf4BAAAJ/wEAAAkAAgAACQECAAAJAgIAAAkDAgAACQQCAAAJBQIAAAkGAgAACQcCAAAJCAIAAAkJAgAACQoCAAAJCwIAAAkMAgAACQ0CAAAJDgIAAAkPAgAACRACAAANBQdfAAAAAAEAAAAgAAAABApJbmtQb2ludFYxAgAAAAkRAgAACRICAAAJEwIAAAkUAgAACRUCAAAJFgIAAAkXAgAACRgCAAAJGQIAAAkaAgAACRsCAAAJHAIAAAkdAgAACR4CAAAJHwIAAAkgAgAACSECAAAJIgIAAAkjAgAACSQCAAAJJQIAAAkmAgAACScCAAAJKAIAAAkpAgAACSoCAAAJKwIAAAksAgAACS0CAAANAwdhAAAAAAEAAABAAAAABApJbmtQb2ludFYxAgAAAAkuAgAACS8CAAAJMAIAAAkxAgAACTICAAAJMwIAAAk0AgAACTUCAAAJNgIAAAk3AgAACTgCAAAJOQIAAAk6AgAACTsCAAAJPAIAAAk9AgAACT4CAAAJPwIAAAlAAgAACUECAAAJQgIAAAlDAgAACUQCAAAJRQIAAAlGAgAACUcCAAAJSAIAAAlJAgAACUoCAAAJSwIAAAlMAgAACU0CAAAJTgIAAAlPAgAACVACAAAJUQIAAAlSAgAACVMCAAANGgdjAAAAAAEAAAAgAAAABApJbmtQb2ludFYxAgAAAAlUAgAACVUCAAAJVgIAAAlXAgAACVgCAAAJWQIAAAlaAgAACVsCAAAJXAIAAAldAgAACV4CAAAJXwIAAAlgAgAACWECAAAJYgIAAAljAgAACWQCAAAJZQIAAAlmAgAACWcCAAAJaAIAAAlpAgAACWoCAAAJawIAAAlsAgAACW0CAAAJbgIAAAlvAgAACXACAAAJcQIAAA0CB2UAAAAAAQAAACAAAAAECklua1BvaW50VjECAAAACXICAAAJcwIAAAl0AgAACXUCAAAJdgIAAAl3AgAACXgCAAAJeQIAAAl6AgAACXsCAAAJfAIAAAl9AgAACX4CAAAJfwIAAAmAAgAACYECAAAJggIAAAmDAgAACYQCAAAJhQIAAAmGAgAACYcCAAANCgdnAAAAAAEAAAAgAAAABApJbmtQb2ludFYxAgAAAAmIAgAACYkCAAAJigIAAAmLAgAACYwCAAAJjQIAAAmOAgAACY8CAAAJkAIAAAmRAgAACZICAAAJkwIAAAmUAgAACZUCAAAJlgIAAAmXAgAACZgCAAAJmQIAAAmaAgAADQ0HaQAAAAABAAAAQAAAAAQKSW5rUG9pbnRWMQIAAAAJmwIAAAmcAgAACZ0CAAAJngIAAAmfAgAACaACAAAJoQIAAAmiAgAACaMCAAAJpAIAAAmlAgAACaYCAAAJpwIAAAmoAgAACakCAAAJqgIAAAmrAgAACawCAAAJrQIAAAmuAgAACa8CAAAJsAIAAAmxAgAACbICAAAJswIAAAm0AgAACbUCAAAJtgIAAAm3AgAACbgCAAAJuQIAAAm6AgAACbsCAAAJvAIAAAm9AgAACb4CAAAJvwIAAAnAAgAADRoHawAAAAABAAAAAAEAAAQKSW5rUG9pbnRWMQIA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+gIAAAn7AgAACfwCAAAJ/QIAAAn+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DWgFbAAAAApJbmtQb2ludFYxBAAAAAFYAVkOUHJlc3N1cmVGYWN0b3IJVGltZVN0YW1wAAAAAAYGCxACAAAAJ8Wcag87wD+gYFGwKFh0PwAAAD8AAAAAAAAAAAFtAAAAbAAAAPO6mXSlcsA/oGBRsChYdD8AAAA/SgAAAAAAAAABbgAAAGwAAACJppOI0eHAP6BgUbAoWHQ/AAAAP0oAAAAAAAAAAW8AAABsAAAAOxePlzI1wT+gYFGwKFh0PwAAAD9ZAAAAAAAAAAFwAAAAbAAAANECiatepME/IHZjEIfdeD8AAAA/WQAAAAAAAAABcQAAAGwAAABNaYHEVS/CP4CLdXDlYn0/AAAAP2kAAAAAAAAAAXIAAABsAAAAl8V25+Lxwj+A0EPoIfSAPwAAAD9pAAAAAAAAAAFzAAAAbAAAAMWcag870MM/QNtMGNE2gz8AAAA/eAAAAAAAAAABdAAAAGwAAADzc143k67EPwDmVUiAeYU/AAAAP3gAAAAAAAAAAXUAAABsAAAA0btNbkzgxT9w+2eo3v6JPwAAAD+IAAAAAAAAAAF2AAAAbAAAAJd+O6rQLcc/cPtnqN7+iT8AAAA/iAAAAAAAAAABdwAAAGwAAABZQSnmVHvIPzAGcdiNQYw/AAAAP5gAAAAAAAAAAXgAAABsAAAA6/kTLG8Ayj8wBnHYjUGMPwAAAD+nAAAAAAAAAAF5AAAAbAAAAJU3AG2+acs/MAZx2I1BjD8AAAA/pwAAAAAAAAABegAAAGwAAAAl8Oqy2O7MPzAGcdiNQYw/AAAAP6cAAAAAAAAAAXsAAABsAAAAmyPU/b2Pzj8wBnHYjUGMPwAAAD+3AAAAAAAAAAF8AAAAbAAAABZu3yFsCtA/MAZx2I1BjD8AAAA/xwAAAAAAAAABfQAAAGwAAABeytRE+czQPzAGcdiNQYw/AAAAP8cAAAAAAAAAAX4AAABsAAAANOlK5aCB0T8wBnHYjUGMPwAAAD/HAAAAAAAAAAF/AAAAbAAAALBPQ/6XDNI/MAZx2I1BjD8AAAA/1gAAAAAAAAABgAAAAGwAAACg87qZdKXSPzAGcdiNQYw/AAAAP+YAAAAAAAAAAYEAAABsAAAAjpcyNVE+0z8wBnHYjUGMPwAAAD/mAAAAAAAAAAGCAAAAbAAAAJjAq8tiu9M/MAZx2I1BjD8AAAA/9QAAAAAAAAABgwAAAGwAAACi6SRidDjUPzAGcdiNQYw/AAAAP/UAAAAAAAAAAYQAAABsAAAAUlogcdWL1D8wBnHYjUGMPwAAAD8FAQAAAAAAAAGFAAAAbAAAAJKNnP1Q0dQ/MAZx2I1BjD8AAAA/BQEAAAAAAAABhgAAAGwAAABcg5kH5wjVPzAGcdiNQYw/AAAAPxUBAAAAAAAAAYcAAABsAAAAQv6XDLIk1T8wBnHYjUGMPwAAAD8VAQAAAAAAAAGIAAAAbAAAAA70lBZIXNU/MAZx2I1BjD8AAAA/JAEAAAAAAAABiQAAAGwAAABmrBKe+IXVPzAGcdiNQYw/AAAAPyQBAAAAAAAAAYoAAABsAAAATCcRo8Oh1T8wBnHYjUGMPwAAAD80AQAAAAAAAAGLAAAAbAAAAKTfjip0y9U/MAZx2I1BjD8AAAA/NAEAAAAAAAABjAAAAGwAAAD+lwyyJPXVPzAGcdiNQYw/AAAAP0QBAAAAAAAAAY0AAABsAAAA5BILt+8Q1j8wBnHYjUGMPwAAAD9EAQAAAAAAAAGOAAAAbAAAAMqNCby6LNY/8BB6CD2Ejj8AAAA/UwEAAAAAAAABjwAAAGwAAACwCAjBhUjWP/AQegg9hI4/AAAAP1MBAAAAAAAAAZAAAABsAAAAIkaHQ2tW1j/wEHoIPYSOPwAAAD9jAQAAAAAAAAGRAAAAbAAAAAjBhUg2ctY/8BB6CD2Ejj8AAAA/YwEAAAAAAAABkgAAAGwAAAAIwYVINnLWP9iNQRx2Y5A/AAAAP3IBAAAAAAAAAZMAAABsAAAAev4EyxuA1j/YjUEcdmOQPwAAAD9yAQAAAAAAAAGUAAAAbAAAAO47hE0BjtY/2I1BHHZjkD8AAAA/ggEAAAAAAAABlQAAAGwAAABgeQPQ5pvWP9iNQRx2Y5A/AAAAP4IBAAAAAAAAAZYAAABsAAAAtxDJRs5+6D/WwZWLdXDVPwAAAD8AAAAAAAAAAAGXAAAAbAAAACpOSMmzjOg/gHkVEmBe1T8AAAA/bgAAAAAAAAABmAAAAGwAAABXKgcNjKHoPyoxlZhKTNU/AAAAP24AAAAAAAAAAZkAAABsAAAAPKUFEle96D8qMZWYSkzVPwAAAD99AAAAAAAAAAGaAAAAbAAAAJVdg5kH5+g/KjGVmEpM1T8AAAA/fQAAAAAAAAABmwAAAGwAAACmtEDiqhfpP9ToFB81OtU/AAAAP40AAAAAAAAAAZwAAABsAAAA/2y+aVtB6T9+oJSlHyjVPwAAAD+NAAAAAAAAAAGdAAAAbAAAAIQB+zTkf+k/KFgULAoW1T8AAAA/nAAAAAAAAAABngAAAGwAAADCNHfBX8XpPyhYFCwKFtU/AAAAP5wAAAAAAAAAAZ8AAABsAAAAAWjzTdsK6j/SD5Sy9APVPwAAAD+sAAAAAAAAAAGgAAAAbAAAAIb8LxlkSeo/0g+UsvQD1T8AAAA/rAAAAAAAAAABoQAAAGwAAABR8iwj+oDqP3zHEznf8dQ/AAAAP7wAAAAAAAAAAaIAAABsAAAAHegpLZC46j8mf5O/yd/UPwAAAD+8AAAAAAAAAAGjAAAAbAAAAHWgp7RA4uo/eu6SzJ671D8AAAA/ywAAAAAAAAABpAAAAGwAAADOWCU88QvrPySmElOJqdQ/AAAAP8sAAAAAAAAAAaUAAABsAAAAtNMjQbwn6z8kphJTianUPwAAAD/bAAAAAAAAAAGmAAAAbAAAAN+v4oSUPOs/zl2S2XOX1D8AAAA/2wAAAAAAAAABpwAAAGwAAABS7WEHekrrP3oVEmBehdQ/AAAAP+sAAAAAAAAAAagAAABsAAAAf8kgS1Jf6z96FRJgXoXUPwAAAD/rAAAAAAAAAAGpAAAAbAAAADhoYAxFZus/Is2R5khz1D8AAAA/+QAAAAAAAAABqgAAAGwAAACrpd+OKnTrPyLNkeZIc9Q/AAAAPwkBAAAAAAAAAasAAABsAAAAZUQfUB176z8izZHmSHPUPwAAAD8JAQAAAAAAAAGsAAAAbAAAAGVEH1Ade+s/zIQRbTNh1D8AAAA/GAEAAAAAAAABrQAAAGwAAAAd414REILrP8yEEW0zYdQ/AAAAPxgBAAAAAAAAAa4AAABsAAAApJOI0eHQuj8EsgHZgGzQPwAAAD8AAAAAAAAAAAGvAAAAbAAAAHCJhdt3CLs/BLIB2YBs0D8AAAA/XQAAAAAAAAABsAAAAGwAAAAKdX/vo3e7P65CAsyrkNA/AAAAP20AAAAAAAAAAbEAAABsAAAANkxzF/xVvD+uQgLMq5DQPwAAAD99AAAAAAAAAAGyAAAAbAAAAMYEXl0W270/WtMCv9a00D8AAAA/fQAAAAAAAAABswAAAGwAAABBSp5lRB/APwZkA7IB2dA/AAAAP30AAAAAAAAAAbQAAABsAAAAVZyQkmcZwT+y9AOlLP3QPwAAAD+MAAAAAAAAAAG1AAAAbAAAADXkf8kgS8I/XoUEmFch0T8AAAA/jAAAAAAAAAABtgAAAGwAAAD5pm0FpZjDP7TNhBFtM9E/AAAAP5wAAAAAAAAAAbcAAABsAAAAvWlbQSnmxD+0zYQRbTPRPwAAAD+cAAAAAAAAAAG4AAAAbAAAAGenR4J4T8Y/ChYFi4JF0T8AAAA/rAAAAAAAAAABuQAAAGwAAAAtajW+/JzHPwoWBYuCRdE/AAAAP6wAAAAAAAAAAboAAABsAAAA1ach/0sGyT8KFgWLgkXRPwAAAD+7AAAAAAAAAAG7AAAAbAAAAGlgDEVmi8o/ChYFi4JF0T8AAAA/ywAAAAAAAAABvAAAAGwAAAAtI/qA6tjLPwoWBYuCRdE/AAAAP8sAAAAAAAAAAb0AAABsAAAAC2vpt6MKzT8KFgWLgkXRPwAAAD/LAAAAAAAAAAG+AAAAbAAAAOmy2O5cPM4/ChYFi4JF0T8AAAA/2gAAAAAAAAABvwAAAGwAAADJ+sclFm7PPwoWBYuCRdE/AAAAP+oAAAAAAAAAAcAAAABsAAAAxt7aMM1d0D8KFgWLgkXRPwAAAD/qAAAAAAAAAAHBAAAAbAAAAEJF00nE6NA/ChYFi4JF0T8AAAA/+gAAAAAAAAABwgAAAGwAAAAaZEnqa53RPwoWBYuCRdE/AAAAP/oAAAAAAAAAAcMAAABsAAAAYMA+Dflf0j8KFgWLgkXRPwAAAD8JAQAAAAAAAAHEAAAAbAAAADbftK2gFNM/ChYFi4JF0T8AAAA/CQEAAAAAAAABxQAAAGwAAAB+O6rQLdfTPwoWBYuCRdE/AAAAPxkBAAAAAAAAAcYAAABsAAAAONUedqCn1D8KFgWLgkXRPwAAAD8pAQAAAAAAAAHHAAAAbAAAANjpkSDek9U/ChYFi4JF0T8AAAA/KQEAAAAAAAAByAAAAGwAAAAiRodDa1bWPwoWBYuCRdE/AAAAPykBAAAAAAAAAckAAABsAAAA3N/76N0m1z8KFgWLgkXRPwAAAD84AQAAAAAAAAHKAAAAbAAAALL+cYmF29c/ChYFi4JF0T8AAAA/OAEAAAAAAAABywAAAGwAAAAU4GinR4LYPwoWBYuCRdE/AAAAP0gBAAAAAAAAAcwAAABsAAAAdsFfxQkp2T8KFgWLgkXRPwAAAD9IAQAAAAAAAAHNAAAAbAAAANiiVuPLz9k/ChYFi4JF0T8AAAA/VwEAAAAAAAABzgAAAGwAAABUCU/8wlraPwoWBYuCRdE/AAAAP1cBAAAAAAAAAc8AAABsAAAARK3Gl5/z2j8KFgWLgkXRPwAAAD9XAQAAAAAAAAHQAAAAbAAAAE7WPy6xcNs/ChYFi4JF0T8AAAA/VwEAAAAAAAAB0QAAAGwAAADKPDhHqPvbPwoWBYuCRdE/AAAAP2cBAAAAAAAAAdIAAABsAAAAYigyW9Rq3D8KFgWLgkXRPwAAAD9nAQAAAAAAAAHTAAAAbAAAAGxRq/Hl59w/YF6FBJhX0T8AAAA/dgEAAAAAAAAB1AAAAGwAAAACPaUFElfdP2BehQSYV9E/AAAAP3YBAAAAAAAAAdUAAABsAAAADGYenCPU3T9gXoUEmFfRPwAAAD+GAQAAAAAAAAHWAAAAbAAAAIjMFrUaX94/YF6FBJhX0T8AAAA/hgEAAAAAAAAB1wAAAGwAAAB4cI5Q9/feP2BehQSYV9E/AAAAP5YBAAAAAAAAAdgAAABsAAAAgpkH5wh13z9gXoUEmFfRPwAAAD+WAQAAAAAAAAHZAAAAbAAAAIzCgH0a8t8/YF6FBJhX0T8AAAA/pQEAAAAAAAAB2gAAAGwAAADL9fwJljfgP2BehQSYV9E/AAAAP6UBAAAAAAAAAdsAAABsAAAAT4o51R524D8KFgWLgkXRPwAAAD+1AQAAAAAAAAHcAAAAbAAAANQedqCntOA/ChYFi4JF0T8AAAA/tQEAAAAAAAAB3QAAAGwAAABas7JrMPPgPwoWBYuCRdE/AAAAP8QBAAAAAAAAAd4AAABsAAAAmOYu+Ks44T8KFgWLgkXRPwAAAD/UAQAAAAAAAAHfAAAAbAAAAPGerH9cYuE/ChYFi4JF0T8AAAA/1AEAAAAAAAAB4AAAAGwAAAB1M+lK5aDhP7TNhBFtM9E/AAAAP+QBAAAAAAAAAeEAAABsAAAAzetm0pXK4T+0zYQRbTPRPwAAAD/kAQAAAAAAAAHiAAAAbAAAACak5FlG9OE/CD2EHkIP0T8AAAA/5AEAAAAAAAAB4wAAAGwAAAA4+6Gi6STiPwg9hB5CD9E/AAAAP/MBAAAAAAAAAeQAAABsAAAAHnagp7RA4j8IPYQeQg/RPwAAAD8DAgAAAAAAAAHlAAAAbAAAAL2P3m1yY+I/CD2EHkIP0T8AAAA/AwIAAAAAAAAB5gAAAGwAAAAVSFz1Io3iPwg9hB5CD9E/AAAAPxMCAAAAAAAAAecAAABsAAAA+8Ja+u2o4j8IPYQeQg/RPwAAAD8TAgAAAAAAAAHoAAAAbAAAAA0aGEOR2eI/svQDpSz90D8AAAA/IgIAAAAAAAAB6QAAAGwAAABm0pXKQQPjP7L0A6Us/dA/AAAAPyICAAAAAAAAAeoAAABsAAAAMciS1Nc64z+y9AOlLP3QPwAAAD8yAgAAAAAAAAHrAAAAbAAAAHD7DmFTgOM/svQDpSz90D8AAAA/MgIAAAAAAAAB7AAAAGwAAAD1j0ss3L7jP7L0A6Us/dA/AAAAP0ECAAAAAAAAAe0AAABsAAAA7GEHekoL5D+y9AOlLP3QPwAAAD9BAgAAAAAAAAHuAAAAbAAAACqVgwbGUOQ/svQDpSz90D8AAAA/UQIAAAAAAAAB7wAAAGwAAAAjZz9UNJ3kPwg9hB5CD9E/AAAAP1ECAAAAAAAAAfAAAABsAAAAjHZ6JIj35D8IPYQeQg/RPwAAAD9hAgAAAAAAAAHxAAAAbAAAAD7ndTPpSuU/XoUEmFch0T8AAAA/YQIAAAAAAAAB8gAAAGwAAAA2uTGBV5flP7TNhBFtM9E/AAAAP3ACAAAAAAAAAfMAAABsAAAA5yktkLjq5T+0zYQRbTPRPwAAAD9wAgAAAAAAAAH0AAAAbAAAAGy+aVtBKeY/tM2EEW0z0T8AAAA/gAIAAAAAAAAB9QAAAGwAAACr8eXnvG7mP7TNhBFtM9E/AAAAP4ACAAAAAAAAAfYAAABsAAAAdufi8VKm5j+0zYQRbTPRPwAAAD+QAgAAAAAAAAH3AAAAbAAAAEHd3/vo3eY/tM2EEW0z0T8AAAA/kAIAAAAAAAAB+AAAAGwAAABTNJ1EjA7nP7TNhBFtM9E/AAAAP58CAAAAAAAAAfkAAABsAAAAq+wazDw45z+0zYQRbTPRPwAAAD+fAgAAAAAAAAH6AAAAbAAAAASlmFPtYec/tM2EEW0z0T8AAAA/rwIAAAAAAAAB+wAAAGwAAACkvtYZq4TnP7TNhBFtM9E/AAAAP68CAAAAAAAAAfwAAABsAAAAiTnVHnag5z+0zYQRbTPRPwAAAD++AgAAAAAAAAH9AAAAbAAAAClTE+Uzw+c/XoUEmFch0T8AAAA/vgIAAAAAAAAB/gAAAGwAAAAPzhHq/t7nP16FBJhXIdE/AAAAP84CAAAAAAAAAf8AAABsAAAA9EgQ78n65z9ehQSYVyHRPwAAAD/OAgAAAAAAAAEAAQAAbAAAACAlzzKiD+g/CD2EHkIP0T8AAAA/3gIAAAAAAAABAQEAAGwAAADAPg35XzLoP7L0A6Us/dA/AAAAP+0CAAAAAAAAAQIBAABsAAAA6xrMPDhH6D9crIMrF+vQPwAAAD/tAgAAAAAAAAEDAQAAbAAAABj3ioAQXOg/BmQDsgHZ0D8AAAA/7QIAAAAAAAABBAEAAGwAAACLNAoD9mnoPwZkA7IB2dA/AAAAP/0CAAAAAAAAAQUBAABsAAAAtxDJRs5+6D8GZAOyAdnQPwAAAD/9AgAAAAAAAAEGAQAAbAAAAOTsh4qmk+g/sBuDOOzG0D8AAAA/DQMAAAAAAAABBwEAAGwAAAAPyUbOfqjoP7AbgzjsxtA/AAAAPw0DAAAAAAAAAQgBAABsAAAA9UNF00nE6D9a0wK/1rTQPwAAAD8cAwAAAAAAAAEJAQAAbAAAACIgBBci2eg/WtMCv9a00D8AAAA/HAMAAAAAAAABCgEAAGwAAAAImwIc7fToP1rTAr/WtNA/AAAAPywDAAAAAAAAAQsBAABsAAAAM3fBX8UJ6T9a0wK/1rTQPwAAAD8sAwAAAAAAAAEMAQAAbAAAAKa0QOKqF+k/BIuCRcGi0D8AAAA/OwMAAAAAAAABDQEAAGwAAADTkP8lgyzpPwSLgkXBotA/AAAAPzsDAAAAAAAAAQ4BAABsAAAAcao97EBP6T8Ei4JFwaLQPwAAAD9LAwAAAAAAAAEPAQAAbAAAAOTnvG4mXek/rkICzKuQ0D8AAAA/SwMAAAAAAAABEAEAAGwAAAARxHuy/nHpP65CAsyrkNA/AAAAP1sDAAAAAAAAAREBAABsAAAAPaA69taG6T9Y+oFSln7QPwAAAD9qAwAAAAAAAAESAQAAbAAAALDduXi8lOk/WPqBUpZ+0D8AAAA/agMAAAAAAAABEwEAAGwAAABqfPk5r5vpP1j6gVKWftA/AAAAP3oDAAAAAAAAARQBAABsAAAA3bl4vJSp6T8EsgHZgGzQPwAAAD96AwAAAAAAAAEVAQAAbAAAAE/39z56t+k/BLIB2YBs0D8AAAA/igMAAAAAAAABFgEAAGwAAADCNHfBX8XpPwSyAdmAbNA/AAAAP4oDAAAAAAAAARcBAABsAAAAe9O2glLM6T8EsgHZgGzQPwAAAD+ZAwAAAAAAAAEYAQAAbAAAADVy9kNF0+k/BLIB2YBs0D8AAAA/qQMAAAAAAAABGQEAAGwAAAB707aCUszpP6xpgV9rWtA/AAAAP7IEAAAAAAAAARoBAABsAAAAgEJKnmVEbz/dC++F98LjPwAAAD8AAAAAAAAAAAEbAQAAbAAAAOB99G6TG3M/3QvvhffC4z8AAAA/LwAAAAAAAAABHAEAAGwAAACg2sMO9JR2P90L74X3wuM/AAAAPy8AAAAAAAAAAR0BAABsAAAAIJRiTrWHfT/dC++F98LjPwAAAD8+AAAAAAAAAAEeAQAAbAAAAHD4GPeKgIA/sucuyey54z8AAAA/PgAAAAAAAAABHwEAAGwAAADApgBHOz2CP7LnLsnsueM/AAAAP04AAAAAAAAAASABAABsAAAA0LG3Nkxzhz+Hw24M4rDjPwAAAD9dAAAAAAAAAAEhAQAAbAAAAPC8biZdqYw/h8NuDOKw4z8AAAA/XQAAAAAAAAABIgEAAGwAAAAA5BILt++QP4fDbgzisOM/AAAAP20AAAAAAAAAASMBAABsAAAAiGnugr+Kkz+Hw24M4rDjPwAAAD9tAAAAAAAAAAEkAQAAbAAAAGidsUp44pc/h8NuDOKw4z8AAAA/fQAAAAAAAAABJQEAAGwAAABQ0XQSMTqcP4fDbgzisOM/AAAAP30AAAAAAAAAASYBAABsAAAAmAIc7fRIoD+y5y7J7LnjPwAAAD+MAAAAAAAAAAEnAQAAbAAAAJCc/VDRdKI/sucuyey54z8AAAA/jAAAAAAAAAABKAEAAGwAAADsSuWggTGkP7LnLsnsueM/AAAAP4wAAAAAAAAAASkBAABsAAAAsA3T3AV/pT+y5y7J7LnjPwAAAD+cAAAAAAAAAAEqAQAAbAAAAHTQwBiKzKY/sucuyey54z8AAAA/rAAAAAAAAAABKwEAAGwAAAA4k65UDhqoP7LnLsnsueM/AAAAP6wAAAAAAAAAASwBAABsAAAA0H6oaDqJqD+y5y7J7LnjPwAAAD+7AAAAAAAAAAEtAQAAbAAAAJRBlqS+1qk/h8NuDOKw4z8AAAA/uwAAAAAAAAABLgEAAGwAAADAGIrMFrWqP4fDbgzisOM/AAAAP8sAAAAAAAAAAS8BAABsAAAA7O999G6Tqz9cn65P16fjPwAAAD/LAAAAAAAAAAEwAQAAbAAAABzHcRzHcaw/XJ+uT9en4z8AAAA/2gAAAAAAAAABMQEAAGwAAACwsmsw8+CsP1yfrk/Xp+M/AAAAP+oAAAAAAAAAATIBAABsAAAAsLJrMPPgrD8xe+6SzJ7jPwAAAD/6AAAAAAAAAAEzAQAAbAAAAOCJX1hLv60/MXvuksye4z8AAAA/+gAAAAAAAAABNAEAAGwAAAAMYVOAo52uPzF77pLMnuM/AAAAPwkBAAAAAAAAATUBAABsAAAAPDhHqPt7rz8xe+6SzJ7jPwAAAD8JAQAAAAAAAAE2AQAAbAAAAIB9GvK/ZLA/MXvuksye4z8AAAA/GQEAAAAAAAABNwEAAGwAAAAQNgU42umxPzF77pLMnuM/AAAAPykBAAAAAAAAATgBAABsAAAACgP2acj/sj8xe+6SzJ7jPwAAAD8pAQAAAAAAAAE5AQAAbAAAAKLu7330brM/MXvuksye4z8AAAA/OAEAAAAAAAABOgEAAGwAAAAE0OabthW0PzF77pLMnuM/AAAAPzgBAAAAAAAAATsBAABsAAAAzsXjpUxNtD8xe+6SzJ7jPwAAAD9IAQAAAAAAAAE8AQAAbAAAAJq74K/ihLQ/MXvuksye4z8AAAA/SAEAAAAAAAABPQEAAGwAAABmsd25eLy0PzF77pLMnuM/AAAAP1cBAAAAAAAAAT4BAABsAAAAZrHduXi8tD9cn65P16fjPwAAAD9nAQAAAAAAAAE/AQAAbAAAAGax3bl4vLQ/h8NuDOKw4z8AAAA/dwEAAAAAAAABQAEAAGwAAABVnJCSZxnBPwoJMK9CAuQ/AAAAPwAAAAAAAAAAAUEBAABsAAAAt32HsCnAwT8KCTCvQgLkPwAAAD8AAAAAAAAAAAFCAQAAbAAAAGnugr+KE8I/Cgkwr0IC5D8AAAA/DwAAAAAAAAABQwEAAGwAAAAbX37O62bCPwoJMK9CAuQ/AAAAPw8AAAAAAAAAAUQBAABsAAAAy8953Uy6wj8KCTCvQgLkPwAAAD8PAAAAAAAAAAFFAQAAbAAAAH1AdeytDcM/Cgkwr0IC5D8AAAA/HwAAAAAAAAABRgEAAGwAAAD5pm0FpZjDP9/kb/I3+eM/AAAAPx8AAAAAAAAAAUcBAABsAAAAkZJnGdEHxD+0wK81LfDjPwAAAD8vAAAAAAAAAAFIAQAAbAAAAA35XzLIksQ/tMCvNS3w4z8AAAA/PgAAAAAAAAABSQEAAGwAAAC9aVtBKebEP4mc73gi5+M/AAAAPz4AAAAAAAAAAUoBAABsAAAAH0tSX+uMxT+JnO94IufjPwAAAD8+AAAAAAAAAAFLAQAAbAAAAJ2xSnjiF8Y/XngvvBfe4z8AAAA/TgAAAAAAAAABTAEAAGwAAAAZGEOR2aLGP154L7wX3uM/AAAAP04AAAAAAAAAAU0BAABsAAAAy4g+oDr2xj9eeC+8F97jPwAAAD9eAAAAAAAAAAFOAQAAbAAAAJd+O6rQLcc/XngvvBfe4z8AAAA/XgAAAAAAAAABTwEAAGwAAABhdDi0ZmXHP154L7wX3uM/AAAAP20AAAAAAAAAAVABAABsAAAALWo1vvycxz9eeC+8F97jPwAAAD9tAAAAAAAAAAFRAQAAbAAAAPlfMsiS1Mc/XngvvBfe4z8AAAA/fQAAAAAAAAABUgEAAGwAAADDVS/SKAzIP154L7wX3uM/AAAAP30AAAAAAAAAAVMBAABsAAAAqdAt1/MnyD9eeC+8F97jPwAAAD+MAAAAAAAAAAFUAQAAbAAAAHPGKuGJX8g/XngvvBfe4z8AAAA/nAAAAAAAAAABVQEAAGwAAAA/vCfrH5fIP154L7wX3uM/AAAAP5wAAAAAAAAAAVYBAABsAAAAC7Ik9bXOyD9eeC+8F97jPwAAAD+sAAAAAAAAAAFXAQAAbAAAAPEsI/qA6sg/XngvvBfe4z8AAAA/rAAAAAAAAAABWAEAAGwAAAC7IiAEFyLJP154L7wX3uM/AAAAP7sAAAAAAAAAAVkBAABsAAAAoZ0eCeI9yT9eeC+8F97jPwAAAD+7AAAAAAAAAAFaAQAAbAAAAIkYHQ6tWck/XngvvBfe4z8AAAA/ywAAAAAAAAABWwEAAGwAAABvkxsTeHXJP154L7wX3uM/AAAAP8sAAAAAAAAAAVwBAABsAAAAO4kYHQ6tyT9eeC+8F97jPwAAAD/bAAAAAAAAAAFdAQAAbAAAAAd/FSek5Mk/XngvvBfe4z8AAAA/2wAAAAAAAAABXgEAAGwAAADr+RMsbwDKPzJUb/8M1eM/AAAAP+oAAAAAAAAAAV8BAABsAAAAt+8QNgU4yj8yVG//DNXjPwAAAD/qAAAAAAAAAAFgAQAAbAAAAIPlDUCbb8o/MlRv/wzV4z8AAAA/+gAAAAAAAAABYQEAAGwAAABN2wpKMafKPzJUb/8M1eM/AAAAP/oAAAAAAAAAAWIBAABsAAAAGdEHVMfeyj8yVG//DNXjPwAAAD8JAQAAAAAAAAFjAQAAbAAAAOXGBF5dFss/MlRv/wzV4z8AAAA/CQEAAAAAAAABZAEAAGwAAADLQQNjKDLLPzJUb/8M1eM/AAAAPxkBAAAAAAAAAWUBAABsAAAAe7L+cYmFyz8IMK9CAszjPwAAAD8ZAQAAAAAAAAFmAQAAbAAAAGEt/XZUocs/CDCvQgLM4z8AAAA/KQEAAAAAAAABZwEAAGwAAABHqPt7H73LPwgwr0ICzOM/AAAAPzgBAAAAAAAAAWgBAABsAAAALSP6gOrYyz8IMK9CAszjPwAAAD+mAQAAAAAAAAFpAQAAbAAAABOe+IW19Ms/CDCvQgLM4z8AAAA/pgEAAAAAAAABagEAAGwAAAD3GPeKgBDMPwgwr0ICzOM/AAAAP7UBAAAAAAAAAWsBAABsAAAAww70lBZIzD8IMK9CAszjPwAAAD/FAQAAAAAAAAFsAQAAbAAAAHV/76N3m8w/CDCvQgLM4z8AAAA/1QEAAAAAAAABbQEAAGwAAAAl8Oqy2O7MPzJUb/8M1eM/AAAAP9UBAAAAAAAAAW4BAABsAAAA8eXnvG4mzT9eeC+8F97jPwAAAD/kAQAAAAAAAAFvAQAAbAAAAKFW48vPec0/XngvvBfe4z8AAAA/5AEAAAAAAAABcAEAAGwAAACH0eHQmpXNP154L7wX3uM/AAAAP+QBAAAAAAAAAXEBAABsAAAAbUzg1WWxzT9eeC+8F97jPwAAAD/0AQAAAAAAAAFyAQAAbAAAAFPH3towzc0/XngvvBfe4z8AAAA/AwIAAAAAAAABcwEAAGwAAAA5Qt3f++jNP154L7wX3uM/AAAAPxgFAAAAAAAAAXQBAABsAAAA6bLY7lw8zj+JnO94IufjPwAAAD8nBQAAAAAAAAF1AQAAbAAAAJsj1P29j84/tMCvNS3w4z8AAAA/JwUAAAAAAAABdgEAAGwAAAAxD84R6v7OP7TArzUt8OM/AAAAPzcFAAAAAAAAAXcBAABsAAAAeWvDNHfBzz+0wK81LfDjPwAAAD83BQAAAAAAAAF4AQAAbAAAAPro3SY3JtA/iZzveCLn4z8AAAA/RwUAAAAAAAABeQEAAGwAAAA6HFqzsmvQP154L7wX3uM/AAAAP0cFAAAAAAAAAXoBAABsAAAAeE/WPy6x0D8yVG//DNXjPwAAAD9UBQAAAAAAAAF7AQAAbAAAALaCUsyp9tA/CDCvQgLM4z8AAAA/VAUAAAAAAAABfAEAAGwAAAAOO9BTWiDRPwgwr0ICzOM/AAAAP2QFAAAAAAAAAX0BAABsAAAATm5M4NVl0T8IMK9CAszjPwAAAD9kBQAAAAAAAAF+AQAAbAAAAATLG4A239Q/L6JtJoxo4z8AAAA/AAAAAAAAAAABfwEAAGwAAAB2CJsCHO3UPy+ibSaMaOM/AAAAP04AAAAAAAAAAYABAABsAAAA6kUahQH71D8vom0mjGjjPwAAAD9eAAAAAAAAAAGBAQAAbAAAANDAGIrMFtU/L6JtJoxo4z8AAAA/bgAAAAAAAAABggEAAGwAAACathWUYk7VPy+ibSaMaOM/AAAAP24AAAAAAAAAAYMBAABsAAAATCcRo8Oh1T8Ffq1pgV/jPwAAAD99AAAAAAAAAAGEAQAAbAAAAIxajS8/59U/BX6taYFf4z8AAAA/fQAAAAAAAAABhQEAAGwAAABWUIo51R7WPwV+rWmBX+M/AAAAP30AAAAAAAAAAYYBAABsAAAACMGFSDZy1j8Ffq1pgV/jPwAAAD+NAAAAAAAAAAGHAQAAbAAAAEb0AdWxt9Y/BX6taYFf4z8AAAA/nQAAAAAAAAABiAEAAGwAAAD4ZP3jEgvXPwV+rWmBX+M/AAAAP50AAAAAAAAAAYkBAABsAAAANph5cI5Q1z8Ffq1pgV/jPwAAAD+sAAAAAAAAAAGKAQAAbAAAAOYIdX/vo9c/BX6taYFf4z8AAAA/rAAAAAAAAAABiwEAAGwAAAA+wfIGoM3XPwV+rWmBX+M/AAAAP7wAAAAAAAAAAYwBAABsAAAAJDzxC2vp1z8Ffq1pgV/jPwAAAD+8AAAAAAAAAAGNAQAAbAAAAJZ5cI5Q99c/BX6taYFf4z8AAAA/ywAAAAAAAAABjgEAAGwAAAAKt+8QNgXYPwV+rWmBX+M/AAAAP8sAAAAAAAAAAY8BAABsAAAAfPRukxsT2D8Ffq1pgV/jPwAAAD8ZAQAAAAAAAAGQAQAAbAAAAPAx7hUBIdg/BX6taYFf4z8AAAA/KQEAAAAAAAABkQEAAGwAAABib22Y5i7YPwV+rWmBX+M/AAAAPykBAAAAAAAAAZIBAABsAAAASOprnbFK2D8Ffq1pgV/jPwAAAD84AQAAAAAAAAGTAQAAbAAAAKCi6SRidNg/BX6taYFf4z8AAAA/OAEAAAAAAAABlAEAAGwAAAAazDw4R6jbP9sybhm3jOM/AAAAPwAAAAAAAAAAAZUBAABsAAAAGsw8OEeo2z8HVy7WwZXjPwAAAD8+AAAAAAAAAAGWAQAAbAAAAIwJvLostts/B1cu1sGV4z8AAAA/PgAAAAAAAAABlwEAAGwAAAAARzs9EsTbPwdXLtbBleM/AAAAP04AAAAAAAAAAZgBAABsAAAAWP+4xMLt2z8HVy7WwZXjPwAAAD9OAAAAAAAAAAGZAQAAbAAAACT1tc5YJdw/B1cu1sGV4z8AAAA/XgAAAAAAAAABmgEAAGwAAABiKDJb1GrcPwdXLtbBleM/AAAAP14AAAAAAAAAAZsBAABsAAAAhtas7BrM3D8xe+6SzJ7jPwAAAD9tAAAAAAAAAAGcAQAAbAAAAMQJKXmWEd0/MXvuksye4z8AAAA/bQAAAAAAAAABnQEAAGwAAAB0eiSI92TdPzF77pLMnuM/AAAAP30AAAAAAAAAAZ4BAABsAAAAJusfl1i43T8xe+6SzJ7jPwAAAD99AAAAAAAAAAGfAQAAbAAAANZbG6a5C94/MXvuksye4z8AAAA/jAAAAAAAAAABoAEAAGwAAAD6CZY3AG3ePzF77pLMnuM/AAAAP4wAAAAAAAAAAaEBAABsAAAAOj0SxHuy3j8xe+6SzJ7jPwAAAD+cAAAAAAAAAAGiAQAAbAAAAHhwjlD3994/MXvuksye4z8AAAA/nAAAAAAAAAABowEAAGwAAAC2owrdcj3fPzF77pLMnuM/AAAAP6wAAAAAAAAAAaQBAABsAAAAEFyIZCNn3z8xe+6SzJ7jPwAAAD+sAAAAAAAAAAGlAQAAbAAAAPbWhmnugt8/MXvuksye4z8AAAA/1AAAAAAAAAABpgEAAGwAAABoFAbs05DfPzF77pLMnuM/AAAAP/QAAAAAAAAAAacBAABsAAAATo8E8Z6s3z9cn65P16fjPwAAAD8yAQAAAAAAAAGoAQAAbAAAAKZHgnhP1t8/h8NuDOKw4z8AAAA/MgEAAAAAAAABqQEAAGwAAADlev4EyxvgP4fDbgzisOM/AAAAP0IBAAAAAAAAAaoBAABsAAAA9tG7TW5M4D+y5y7J7LnjPwAAAD9CAQAAAAAAAAGrAQAAbAAAAAkpeZYRfeA/sucuyey54z8AAAA/UQEAAAAAAAABrAEAAGwAAAAagDbftK3gP90L74X3wuM/AAAAP1EBAAAAAAAAAa0BAABsAAAA53Uz6Url4D/dC++F98LjPwAAAD9hAQAAAAAAAAGuAQAAbAAAAEAusXD7DuE/3QvvhffC4z8AAAA/YQEAAAAAAAABrwEAAGwAAACY5i74qzjhP90L74X3wuM/AAAAP3EBAAAAAAAAAbABAABsAAAAqT3sQE9p4T/dC++F98LjPwAAAD9xAQAAAAAAAAGxAQAAbAAAAElXKgcNjOE/sucuyey54z8AAAA/gAEAAAAAAAABsgEAAGwAAACiD6iOvbXhP7LnLsnsueM/AAAAP4ABAAAAAAAAAbMBAABsAAAAh4qmk4jR4T+Hw24M4rDjPwAAAD+QAQAAAAAAAAG0AQAAbAAAAG0FpZhT7eE/h8NuDOKw4z8AAAA/kAEAAAAAAAABtQEAAGwAAABTgKOdHgniP4fDbgzisOM/AAAAP58BAAAAAAAAAbYBAABsAAAAflxi4fYd4j9cn65P16fjPwAAAD+fAQAAAAAAAAG3AQAAbAAAAKs4ISXPMuI/XJ+uT9en4z8AAAA/rwEAAAAAAAABuAEAAGwAAACRsx8qmk7iPzF77pLMnuM/AAAAP68BAAAAAAAAAbkBAABsAAAAvY/ebXJj4j8xe+6SzJ7jPwAAAD+/AQAAAAAAAAG6AQAAbAAAAOprnbFKeOI/MXvuksye4z8AAAA/vwEAAAAAAAABuwEAAGwAAAAVSFz1Io3iPwdXLtbBleM/AAAAP84BAAAAAAAAAbwBAABsAAAAiIXbdwib4j/bMm4Zt4zjPwAAAD/OAQAAAAAAAAG9AQAAbAAAAPvCWvrtqOI/2zJuGbeM4z8AAAA/3gEAAAAAAAABvgEAAGwAAABTe9iBntLiP154L7wX3uM/AAAAPwAAAAAAAAAAAb8BAABsAAAAOfbWhmnu4j9eeC+8F97jPwAAAD8QAAAAAAAAAAHAAQAAbAAAANkPFU0nEeM/XngvvBfe4z8AAAA/EAAAAAAAAAABwQEAAGwAAAAG7NOQ/yXjP154L7wX3uM/AAAAPxAAAAAAAAAAAcIBAABsAAAAMciS1Nc64z9eeC+8F97jPwAAAD8gAAAAAAAAAAHDAQAAbAAAAF6kURiwT+M/XngvvBfe4z8AAAA/IAAAAAAAAAABxAEAAGwAAACKgBBciGTjP154L7wX3uM/AAAAPy8AAAAAAAAAAcUBAABsAAAA/b2P3m1y4z9eeC+8F97jPwAAAD8/AAAAAAAAAAHGAQAAbAAAALdcz59geeM/MlRv/wzV4z8AAAA/PwAAAAAAAAABxwEAAGwAAADiOI7jOI7jPzJUb/8M1eM/AAAAPz8AAAAAAAAAAcgBAABsAAAAndfNpCuV4z8yVG//DNXjPwAAAD9PAAAAAAAAAAHJAQAAbAAAAA8VTScRo+M/MlRv/wzV4z8AAAA/TwAAAAAAAAABygEAAGwAAADIs4zoA6rjPzJUb/8M1eM/AAAAP14AAAAAAAAAAcsBAABsAAAAglLMqfaw4z8yVG//DNXjPwAAAD9eAAAAAAAAAAHMAQAAbAAAADvxC2vpt+M/MlRv/wzV4z8AAAA/bgAAAAAAAAABzQEAAGwAAAD1j0ss3L7jPzJUb/8M1eM/AAAAP24AAAAAAAAAAc4BAABsAAAAaM3KrsHM4z8yVG//DNXjPwAAAD99AAAAAAAAAAHPAQAAbAAAANsKSjGn2uM/MlRv/wzV4z8AAAA/jQAAAAAAAAAB0AEAAGwAAAAG5wh1f+/jPzJUb/8M1eM/AAAAP40AAAAAAAAAAdEBAABsAAAAeSSI92T94z8yVG//DNXjPwAAAD+dAAAAAAAAAAHSAQAAbAAAANLcBX8VJ+Q/MlRv/wzV4z8AAAA/nQAAAAAAAAAB0wEAAGwAAABy9kNF00nkPzJUb/8M1eM/AAAAP6wAAAAAAAAAAdQBAABsAAAAg00BjnZ65D8yVG//DNXjPwAAAD+sAAAAAAAAAAHVAQAAbAAAANsFfxUnpOQ/MlRv/wzV4z8AAAA/vAAAAAAAAAAB1gEAAGwAAACn+3sfvdvkPzJUb/8M1eM/AAAAP7wAAAAAAAAAAdcBAABsAAAAuVI5aGAM5T8yVG//DNXjPwAAAD/MAAAAAAAAAAHYAQAAbAAAAMup9rADPeU/MlRv/wzV4z8AAAA/zAAAAAAAAAAB2QEAAGwAAAAkYnQ4tGblPwgwr0ICzOM/AAAAP9sAAAAAAAAAAdoBAABsAAAAUD4zfIx75T/dC++F98LjPwAAAD/bAAAAAAAAAAHbAQAAbAAAAH0a8r9kkOU/3QvvhffC4z8AAAA/6wAAAAAAAAAB3AEAAGwAAADwV3FCSp7lP90L74X3wuM/AAAAP+sAAAAAAAAAAd0BAABsAAAAqfawAz2l5T/dC++F98LjPwAAAD8pAQAAAAAAAAHeAQAAbAAAAGOV8MQvrOU/3QvvhffC4z8AAAA/KQEAAAAAAAAB3wEAAGwAAADW0m9HFbrlPwgwr0ICzOM/AAAAPzkBAAAAAAAAAeABAABsAAAAx2xRq/Hl5z+2mTCibSbkPwAAAD8AAAAAAAAAAAHhAQAAbAAAAK3nT7C8Aeg/tpkwom0m5D8AAAA/AAAAAAAAAAAB4gEAAGwAAAAgJc8yog/oP7aZMKJtJuQ/AAAAPwAAAAAAAAAAAeMBAABsAAAATQGOdnok6D+2mTCibSbkPwAAAD8QAAAAAAAAAAHkAQAAbAAAAOsazDw4R+g/tpkwom0m5D8AAAA/HwAAAAAAAAAB5QEAAGwAAACLNAoD9mnoP7aZMKJtJuQ/AAAAPx8AAAAAAAAAAeYBAABsAAAAVyoHDYyh6D+2mTCibSbkPwAAAD8fAAAAAAAAAAHnAQAAbAAAAE78wlr67eg/DOKwG4M45D8AAAA/LwAAAAAAAAAB6AEAAGwAAABxqj3sQE/pP4xO8VGjU+Q/AAAAPz8AAAAAAAAAAekBAABsAAAAwjR3wV/F6T/ilnHLuGXkPwAAAD8/AAAAAAAAAAHqAQAAbAAAAKCBMRSZLeo/Od/xRM535D8AAAA/TgAAAAAAAAAB6wEAAGwAAABR8iwj+oDqP2MDsgHZgOQ/AAAAP04AAAAAAAAAAewBAABsAAAAAmMoMlvU6j9jA7IB2YDkPwAAAD9eAAAAAAAAAAHtAQAAbAAAAM5YJTzxC+s/jidyvuOJ5D8AAAA/XgAAAAAAAAAB7gEAAGwAAAC00yNBvCfrP44ncr7jieQ/AAAAP20AAAAAAAAAAe8BAABsAAAAJhGjw6E16z+OJ3K+44nkPwAAAD9tAAAAAAAAAAHwAQAAbAAAAN+v4oSUPOs/jidyvuOJ5D8AAAA/fQAAAAAAAAAB8QEAAGwAAABscmMCry7rP44ncr7jieQ/AAAAP40AAAAAAAAAAfIBAABsAAAAzlglPPEL6z+5SzJ77pLkPwAAAD+cAAAAAAAAAAHzAQAAbAAAAB3oKS2QuOo/uUsye+6S5D8AAAA/nAAAAAAAAAAB9AEAAGwAAADMXfBXcULqP2MDsgHZgOQ/AAAAP6wAAAAAAAAAAfUBAABsAAAANXL2Q0XT6T/ilnHLuGXkPwAAAD+sAAAAAAAAAAH2AQAAbAAAAEoxp9rDDtQ/SVn6gVKW5j8AAAA/AAAAAAAAAAAB9wEAAGwAAACi6SRidDjUP0lZ+oFSluY/AAAAPw8AAAAAAAAAAfgBAABsAAAAiGQjZz9U1D9JWfqBUpbmPwAAAD8PAAAAAAAAAAH5AQAAbAAAAG7fIWwKcNQ/SVn6gVKW5j8AAAA/HwAAAAAAAAAB+gEAAGwAAADGl5/zupnUP0lZ+oFSluY/AAAAPx8AAAAAAAAAAfsBAABsAAAA6kUahQH71D9JWfqBUpbmPwAAAD8uAAAAAAAAAAH8AQAAbAAAAA70lBZIXNU/SVn6gVKW5j8AAAA/LgAAAAAAAAAB/QEAAGwAAAAYHQ6tWdnVP3R9uj5dn+Y/AAAAPz4AAAAAAAAAAf4BAABsAAAACMGFSDZy1j90fbo+XZ/mPwAAAD8+AAAAAAAAAAH/AQAAbAAAAPhk/eMSC9c/dH26Pl2f5j8AAAA/TgAAAAAAAAABAAIAAGwAAABaRvQB1bHXP3R9uj5dn+Y/AAAAP10AAAAAAAAAAQECAABsAAAALmVqonxm2D90fbo+XZ/mPwAAAD9dAAAAAAAAAAECAgAAbAAAAJBGYcA+Ddk/dH26Pl2f5j8AAAA/XQAAAAAAAAABAwIAAGwAAADyJ1jeALTZP3R9uj5dn+Y/AAAAP20AAAAAAAAAAQQCAABsAAAA/FDRdBIx2j8eNTrFR43mPwAAAD9tAAAAAAAAAAEFAgAAbAAAAHq3yY0JvNo/8xB6CD2E5j8AAAA/fQAAAAAAAAABBgIAAGwAAACeZUQfUB3bP/MQegg9hOY/AAAAP30AAAAAAAAAAQcCAABsAAAATtY/LrFw2z/zEHoIPYTmPwAAAD+MAAAAAAAAAAEIAgAAbAAAAIwJvLostts/yOy5SzJ75j8AAAA/jAAAAAAAAAABCQIAAGwAAAByhLq/99HbP53I+Y4ncuY/AAAAP5wAAAAAAAAAAQoCAABsAAAA5sE5Qt3f2z+dyPmOJ3LmPwAAAD+cAAAAAAAAAAELAgAAbAAAAObBOULd39s/c6Q50hxp5j8AAAA/ywAAAAAAAAABDAIAAGwAAADmwTlC3d/bP0eAeRUSYOY/AAAAP8sAAAAAAAAAAQ0CAABsAAAAWP+4xMLt2z9HgHkVEmDmPwAAAD/aAAAAAAAAAAEOAgAAbAAAAFj/uMTC7ds/HFy5WAdX5j8AAAA/6gAAAAAAAAABDwIAAGwAAABY/7jEwu3bP/I3+Zv8TeY/AAAAP+oAAAAAAAAAARACAABsAAAAyjw4R6j72z/yN/mb/E3mPwAAAD8oAQAAAAAAAAERAgAAbAAAAP7//////98/ArIB2YBs6D8AAAA/AAAAAAAAAAABEgIAAGwAAAD+///////fPy7WwZWLdeg/AAAAPw8AAAAAAAAAARMCAABsAAAAuZ4/wfIG4D8u1sGVi3XoPwAAAD9OAAAAAAAAAAEUAgAAbAAAAHI9f4LlDeA/LtbBlYt16D8AAAA/XgAAAAAAAAABFQIAAGwAAAARV71IozDgPy7WwZWLdeg/AAAAP14AAAAAAAAAARYCAABsAAAAsHD7DmFT4D9Y+oFSln7oPwAAAD9tAAAAAAAAAAEXAgAAbAAAAAkpeZYRfeA/WPqBUpZ+6D8AAAA/fQAAAAAAAAABGAIAAGwAAAAagDbftK3gP4MeQg+hh+g/AAAAP30AAAAAAAAAARkCAABsAAAALdfzJ1je4D+DHkIPoYfoPwAAAD99AAAAAAAAAAEaAgAAbAAAAEAusXD7DuE/gx5CD6GH6D8AAAA/jAAAAAAAAAABGwIAAGwAAACY5i74qzjhP4MeQg+hh+g/AAAAP4wAAAAAAAAAARwCAABsAAAAqT3sQE9p4T+DHkIPoYfoPwAAAD+cAAAAAAAAAAEdAgAAbAAAALyUqYnymeE/gx5CD6GH6D8AAAA/nAAAAAAAAAABHgIAAGwAAAAVTScRo8PhP1j6gVKWfug/AAAAP6wAAAAAAAAAAR8CAABsAAAAs2Zl12Dm4T8u1sGVi3XoPwAAAD+sAAAAAAAAAAEgAgAAbAAAAJnhY9wrAuI/LtbBlYt16D8AAAA/uwAAAAAAAAABIQIAAGwAAADGvSIgBBfiP9eNQRx2Y+g/AAAAP7sAAAAAAAAAASICAABsAAAA8ZnhY9wr4j/XjUEcdmPoPwAAAD/LAAAAAAAAAAEjAgAAbAAAAGTXYObBOeI/rWmBX2ta6D8AAAA/ywAAAAAAAAABJAIAAGwAAADXFOBop0fiP4FFwaJgUeg/AAAAP9sAAAAAAAAAASUCAABsAAAAkbMfKppO4j+BRcGiYFHoPwAAAD/bAAAAAAAAAAEmAgAAbAAAAJGzHyqaTuI/ViEB5lVI6D8AAAA/6gAAAAAAAAABJwIAAGwAAADXFOBop0fiP1YhAeZVSOg/AAAAP8UBAAAAAAAAASgCAABsAAAAHnagp7RA4j9WIQHmVUjoPwAAAD/FAQAAAAAAAAEpAgAAbAAAAGTXYObBOeI/ViEB5lVI6D8AAAA/1QEAAAAAAAABKgIAAGwAAACrOCElzzLiP1YhAeZVSOg/AAAAP9UBAAAAAAAAASsCAABsAAAAxr0iIAQX4j9WIQHmVUjoPwAAAD/kAQAAAAAAAAEsAgAAbAAAACak5FlG9OE/ViEB5lVI6D8AAAA/5AEAAAAAAAABLQIAAGwAAABarudPsLzhPyz9QClLP+g/AAAAP/QBAAAAAAAAAS4CAABsAAAAhCd+YS391j+ODcgGZAPqPwAAAD8AAAAAAAAAAAEvAgAAbAAAAIQnfmEt/dY/ujGIw24M6j8AAAA/DwAAAAAAAAABMAIAAGwAAACerH9cYuHWP7oxiMNuDOo/AAAAPw8AAAAAAAAAATECAABsAAAAuDGBV5fF1j+6MYjDbgzqPwAAAD8fAAAAAAAAAAEyAgAAbAAAAGB5A9Dmm9Y/ujGIw24M6j8AAAA/HwAAAAAAAAABMwIAAGwAAACUgwbGUGTWP7oxiMNuDOo/AAAAPy4AAAAAAAAAATQCAABsAAAA5BILt+8Q1j+ODcgGZAPqPwAAAD8uAAAAAAAAAAE1AgAAbAAAADKiD6iOvdU/jg3IBmQD6j8AAAA/PgAAAAAAAAABNgIAAGwAAAAO9JQWSFzVP2TpB0pZ+uk/AAAAPz4AAAAAAAAAATcCAABsAAAA6kUahQH71D9k6QdKWfrpPwAAAD9OAAAAAAAAAAE4AgAAbAAAAKwSnviFtdQ/ZOkHSln66T8AAAA/TgAAAAAAAAABOQIAAGwAAADgHKHu733UP2TpB0pZ+uk/AAAAP10AAAAAAAAAAToCAABsAAAAiGQjZz9U1D9k6QdKWfrpPwAAAD9dAAAAAAAAAAE7AgAAbAAAAEoxp9rDDtQ/ZOkHSln66T8AAAA/bQAAAAAAAAABPAIAAGwAAAAK/ipOSMnTP44NyAZkA+o/AAAAP20AAAAAAAAAAT0CAABsAAAAWo0vP+d10z+ODcgGZAPqPwAAAD99AAAAAAAAAAE+AgAAbAAAAKgcNDCGItM/jg3IBmQD6j8AAAA/fQAAAAAAAAABPwIAAGwAAACEbrmeP8HSP44NyAZkA+o/AAAAP4wAAAAAAAAAAUACAABsAAAAuni8lKmJ0j+ODcgGZAPqPwAAAD+MAAAAAAAAAAFBAgAAbAAAAO6Cv4oTUtI/jg3IBmQD6j8AAAA/nAAAAAAAAAABQgIAAGwAAACwT0P+lwzSP7oxiMNuDOo/AAAAP5wAAAAAAAAAAUMCAABsAAAAWJfFdufi0T+6MYjDbgzqPwAAAD+rAAAAAAAAAAFEAgAAbAAAAP7eR+82udE/ujGIw24M6j8AAAA/qwAAAAAAAAABRQIAAGwAAAAaZEnqa53RP7oxiMNuDOo/AAAAP7sAAAAAAAAAAUYCAABsAAAAwKvLYrtz0T+6MYjDbgzqPwAAAD+7AAAAAAAAAAFHAgAAbAAAANowzV3wV9E/ujGIw24M6j8AAAA/ywAAAAAAAAABSAIAAGwAAAD0tc5YJTzRP7oxiMNuDOo/AAAAP9oAAAAAAAAAAUkCAABsAAAAKMDRTo8E0T+6MYjDbgzqPwAAAD/aAAAAAAAAAAFKAgAAbAAAAF7K1ET5zNA/ujGIw24M6j8AAAA/2gAAAAAAAAABSwIAAGwAAADqjFXCE7/QP7oxiMNuDOo/AAAAP+oAAAAAAAAAAUwCAABsAAAAktTXOmOV0D+6MYjDbgzqPwAAAD/6AAAAAAAAAAFNAgAAbAAAAB6XWLh9h9A/ujGIw24M6j8AAAA/CQEAAAAAAAABTgIAAGwAAAAEEle9SKPQP7oxiMNuDOo/AAAAP0gBAAAAAAAAAU8CAABsAAAA6oxVwhO/0D+6MYjDbgzqPwAAAD9XAQAAAAAAAAFQAgAAbAAAAF7K1ET5zNA/jg3IBmQD6j8AAAA/VwEAAAAAAAABUQIAAGwAAABCRdNJxOjQP44NyAZkA+o/AAAAP2cBAAAAAAAAAVICAABsAAAAtoJSzKn20D+ODcgGZAPqPwAAAD+WAQAAAAAAAAFTAgAAbAAAALaCUsyp9tA/ZOkHSln66T8AAAA/4gEAAAAAAAABVAIAAGwAAACWMjVRPjPcP1N81OgUH+0/AAAAPwAAAAAAAAAAAVUCAABsAAAACnC00yNB3D9TfNToFB/tPwAAAD8fAAAAAAAAAAFWAgAAbAAAAHytM1YJT9w/faCUpR8o7T8AAAA/LwAAAAAAAAABVwIAAGwAAADUZbHduXjcP32glKUfKO0/AAAAPy8AAAAAAAAAAVgCAABsAAAAuuCv4oSU3D99oJSlHyjtPwAAAD8+AAAAAAAAAAFZAgAAbAAAABKZLWo1vtw/faCUpR8o7T8AAAA/TgAAAAAAAAABWgIAAGwAAABQzKn2sAPdP32glKUfKO0/AAAAP04AAAAAAAAAAVsCAABsAAAAAj2lBRJX3T99oJSlHyjtPwAAAD9eAAAAAAAAAAFcAgAAbAAAACbrH5dYuN0/faCUpR8o7T8AAAA/XgAAAAAAAAABXQIAAGwAAADWWxumuQveP6nEVGIqMe0/AAAAP20AAAAAAAAAAV4CAABsAAAA+gmWNwBt3j+pxFRiKjHtPwAAAD9tAAAAAAAAAAFfAgAAbAAAAJL1j0ss3N4/qcRUYiox7T8AAAA/fQAAAAAAAAABYAIAAGwAAAAq4YlfWEvfP6nEVGIqMe0/AAAAP30AAAAAAAAAAWECAABsAAAAwMyDc4S63z+pxFRiKjHtPwAAAD+NAAAAAAAAAAFiAgAAbAAAAJ4ZPsa9IuA/qcRUYiox7T8AAAA/jQAAAAAAAAABYwIAAGwAAADcTLpSOWjgP32glKUfKO0/AAAAP6kAAAAAAAAAAWQCAABsAAAAYuH2HcKm4D9TfNToFB/tPwAAAD+pAAAAAAAAAAFlAgAAbAAAAC3X8ydY3uA/J1gULAoW7T8AAAA/uQAAAAAAAAABZgIAAGwAAABALrFw+w7hP9EPlLL0A+0/AAAAP7kAAAAAAAAAAWcCAABsAAAAmOYu+Ks44T97xxM53/HsPwAAAD/IAAAAAAAAAAFoAgAAbAAAAH5hLf12VOE/UaNTfNTo7D8AAAA/yAAAAAAAAAABaQIAAGwAAACpPexAT2nhPyV/k7/J3+w/AAAAP9gAAAAAAAAAAWoCAABsAAAA1hmrhCd+4T/7WtMCv9bsPwAAAD/YAAAAAAAAAAFrAgAAbAAAAElXKgcNjOE/+1rTAr/W7D8AAAA/6AAAAAAAAAABbAIAAGwAAABJVyoHDYzhP9E2E0a0zew/AAAAP+gAAAAAAAAAAW0CAABsAAAAAvZpyP+S4T/RNhNGtM3sPwAAAD/3AAAAAAAAAAFuAgAAbAAAALyUqYnymeE/0TYTRrTN7D8AAAA/9wAAAAAAAAABbwIAAGwAAAB1M+lK5aDhP9E2E0a0zew/AAAAPwcBAAAAAAAAAXACAABsAAAAL9IoDNin4T/RNhNGtM3sPwAAAD8XAQAAAAAAAAFxAgAAbAAAAC/SKAzYp+E/pRJTianE7D8AAAA/XwIAAAAAAAABcgIAAGwAAACfzTdtKyjlP/XPUL39M+w/AAAAPwAAAAAAAAAAAXMCAABsAAAAy6n2sAM95T/1z1C9/TPsPwAAAD99AAAAAAAAAAF0AgAAbAAAAJef87qZdOU/9c9Qvf0z7D8AAAA/jAAAAAAAAAABdQIAAGwAAACOca8ICMHlP/XPUL39M+w/AAAAP5wAAAAAAAAAAXYCAABsAAAAP+KqF2kU5j/1z1C9/TPsPwAAAD+cAAAAAAAAAAF3AgAAbAAAAKvx5ee8buY/9c9Qvf0z7D8AAAA/nAAAAAAAAAABeAIAAGwAAACiw6E1K7vmP/XPUL39M+w/AAAAP6wAAAAAAAAAAXkCAABsAAAAUzSdRIwO5z/1z1C9/TPsPwAAAD+sAAAAAAAAAAF6AgAAbAAAAASlmFPtYec/9c9Qvf0z7D8AAAA/uwAAAAAAAAABewIAAGwAAABC2BTgaKfnP/XPUL39M+w/AAAAP7sAAAAAAAAAAXwCAABsAAAAOqrQLdfz5z/1z1C9/TPsPwAAAD/LAAAAAAAAAAF9AgAAbAAAAAagzTdtK+g/9c9Qvf0z7D8AAAA/ywAAAAAAAAABfgIAAGwAAAAY94qAEFzoPyH0EHoIPew/AAAAP9sAAAAAAAAAAX8CAABsAAAAtxDJRs5+6D8h9BB6CD3sPwAAAD/bAAAAAAAAAAGAAgAAbAAAAOTsh4qmk+g/IfQQegg97D8AAAA/6gAAAAAAAAABgQIAAGwAAABXKgcNjKHoPyH0EHoIPew/AAAAP+oAAAAAAAAAAYICAABsAAAAD8lGzn6o6D8h9BB6CD3sPwAAAD/6AAAAAAAAAAGDAgAAbAAAAMlnho9xr+g/IfQQegg97D8AAAA/CQEAAAAAAAABhAIAAGwAAADJZ4aPca/oP/XPUL39M+w/AAAAPwkBAAAAAAAAAYUCAABsAAAAggbGUGS26D/1z1C9/TPsPwAAAD8pAQAAAAAAAAGGAgAAbAAAADylBRJXveg/9c9Qvf0z7D8AAAA/OAEAAAAAAAABhwIAAGwAAAD1Q0XTScToP8urkADzKuw/AAAAPzgBAAAAAAAAAYgCAABsAAAAFrUaX37O6z+hYFGwKFjsPwAAAD8AAAAAAAAAAAGJAgAAbAAAAM5TWiBx1es/oWBRsChY7D8AAAA/nAAAAAAAAAABigIAAGwAAAD7LxlkSerrP6FgUbAoWOw/AAAAP6wAAAAAAAAAAYsCAABsAAAAU+iW6/kT7D93PJHzHU/sPwAAAD+sAAAAAAAAAAGMAgAAbAAAANl807aCUuw/TRjRNhNG7D8AAAA/uwAAAAAAAAABjQIAAGwAAADRTo8E8Z7sP00Y0TYTRuw/AAAAP7sAAAAAAAAAAY4CAABsAAAAgb+KE1Ly7D8h9BB6CD3sPwAAAD/LAAAAAAAAAAGPAgAAbAAAABmrhCd+Ye0/IfQQegg97D8AAAA/ywAAAAAAAAABkAIAAGwAAABpNb78nNftP/XPUL39M+w/AAAAP9sAAAAAAAAAAZECAABsAAAAub/30btN7j/1z1C9/TPsPwAAAD/bAAAAAAAAAAGSAgAAbAAAACPPMqIPqO4/9c9Qvf0z7D8AAAA/6gAAAAAAAAABkwIAAGwAAADVPy6xcPvuP/XPUL39M+w/AAAAP+oAAAAAAAAAAZQCAABsAAAAhbApwNFO7z/1z1C9/TPsPwAAAD/6AAAAAAAAAAGVAgAAbAAAAAtFZotaje8/9c9Qvf0z7D8AAAA/+gAAAAAAAAABlgIAAGwAAAAdnCPU/b3vP/XPUL39M+w/AAAAPwkBAAAAAAAAAZcCAABsAAAAAxci2cjZ7z/1z1C9/TPsPwAAAD8JAQAAAAAAAAGYAgAAbAAAAL21YZq74O8/9c9Qvf0z7D8AAAA/GQEAAAAAAAABmQIAAGwAAABJeOIX1tLvP/XPUL39M+w/AAAAP+QBAAAAAAAAAZoCAABsAAAAY/3jEgu37z8h9BB6CD3sPwAAAD/kAQAAAAAAAAGbAgAAbAAAACCUYk61h30/NSAbkA3I7j8AAAA/AAAAAAAAAAABnAIAAGwAAABw+Bj3ioCAPzUgG5ANyO4/AAAAP1YAAAAAAAAAAZ0CAABsAAAAwKYARzs9gj81IBuQDcjuPwAAAD91AAAAAAAAAAGeAgAAbAAAACBV6Jbr+YM/NSAbkA3I7j8AAAA/dQAAAAAAAAABnwIAAGwAAACAA9Dmm7aFPzUgG5ANyO4/AAAAP4QAAAAAAAAAAaACAABsAAAA0LG3Nkxzhz9fRNtMGNHuPwAAAD+EAAAAAAAAAAGhAgAAbAAAADBgn4b8L4k/X0TbTBjR7j8AAAA/hAAAAAAAAAABogIAAGwAAADwvG4mXamMP19E20wY0e4/AAAAP5QAAAAAAAAAAaMCAABsAAAAAOQSC7fvkD9fRNtMGNHuPwAAAD+UAAAAAAAAAAGkAgAAbAAAAOAX1tJvR5U/X0TbTBjR7j8AAAA/pAAAAAAAAAABpQIAAGwAAAAo+oDq2FubP19E20wY0e4/AAAAP6QAAAAAAAAAAaYCAABsAAAA+LADPaUFoj+LaJsJI9ruPwAAAD+zAAAAAAAAAAGnAgAAbAAAAET5zPAx7qU/4bAbgzjs7j8AAAA/wwAAAAAAAAABqAIAAGwAAACE23cImwKsPwvV2z9D9e4/AAAAP8MAAAAAAAAAAakCAABsAAAA4l4REIILsT83+Zv8Tf7uPwAAAD/TAAAAAAAAAAGqAgAAbAAAADja6ZEg3rM/jUEcdmMQ7z8AAAA/0wAAAAAAAAABqwIAAGwAAADAX8UJKXm2P7dl3DJuGe8/AAAAP+IAAAAAAAAAAawCAABsAAAA4NCalV2DuT+3ZdwybhnvPwAAAD/iAAAAAAAAAAGtAgAAbAAAADZMcxf8Vbw/t2XcMm4Z7z8AAAA/8gAAAAAAAAABrgIAAGwAAAD021GFbrm+P7dl3DJuGe8/AAAAP/IAAAAAAAAAAa8CAABsAAAAJ8Wcag87wD+3ZdwybhnvPwAAAD8BAQAAAAAAAAGwAgAAbAAAAG8hko2c/cA/YR1cuVgH7z8AAAA/AQEAAAAAAAABsQIAAGwAAADrh4qmk4jBPzf5m/xN/u4/AAAAPxEBAAAAAAAAAbICAABsAAAAg3OEur/3wT/hsBuDOOzuPwAAAD8RAQAAAAAAAAGzAgAAbAAAADXkf8kgS8I/tYxbxi3j7j8AAAA/IQEAAAAAAAABtAIAAGwAAAAbX37O62bCP7WMW8Yt4+4/AAAAPyEBAAAAAAAAAbUCAABsAAAA51R72IGewj+LaJsJI9ruPwAAAD8wAQAAAAAAAAG2AgAAbAAAALFKeOIX1sI/i2ibCSPa7j8AAAA/QAEAAAAAAAABtwIAAGwAAABJNnL2Q0XDPzUgG5ANyO4/AAAAP0ABAAAAAAAAAbgCAABsAAAA+aZtBaWYwz8L/FrTAr/uPwAAAD9AAQAAAAAAAAG5AgAAbAAAAJGSZxnRB8Q/39eaFvi17j8AAAA/UAEAAAAAAAABugIAAGwAAAAnfmEt/XbEP9/Xmhb4te4/AAAAP1ABAAAAAAAAAbsCAABsAAAAo+RZRvQBxT+Jjxqd4qPuPwAAAD9fAQAAAAAAAAG8AgAAbAAAADvQU1ogccU/iY8aneKj7j8AAAA/XwEAAAAAAAABvQIAAGwAAADRu01uTODFP19rWuDXmu4/AAAAP28BAAAAAAAAAb4CAABsAAAAgSxJfa0zxj8zR5ojzZHuPwAAAD9vAQAAAAAAAAG/AgAAbAAAAGenR4J4T8Y/M0eaI82R7j8AAAA/fgEAAAAAAAABwAIAAGwAAABNIkaHQ2vGPzNHmiPNke4/AAAAP44BAAAAAAAAAcECAABsAAAASpmaKJ8Z3j81IBuQDcjuPwAAAD8AAAAAAAAAAAHCAgAAbAAAANZbG6a5C94/NSAbkA3I7j8AAAA/AAAAAAAAAAABwwIAAGwAAAB+o50eCeLdPzUgG5ANyO4/AAAAPw8AAAAAAAAAAcQCAABsAAAAmCifGT7G3T81IBuQDcjuPwAAAD8PAAAAAAAAAAHFAgAAbAAAALStoBRzqt0/NSAbkA3I7j8AAAA/HwAAAAAAAAABxgIAAGwAAABa9SKNwoDdPzUgG5ANyO4/AAAAPx8AAAAAAAAAAccCAABsAAAA6LejCt1y3T81IBuQDcjuPwAAAD8vAAAAAAAAAAHIAgAAbAAAAAI9pQUSV90/NSAbkA3I7j8AAAA/PgAAAAAAAAAByQIAAGwAAACQ/yWDLEndPzUgG5ANyO4/AAAAPz4AAAAAAAAAAcoCAABsAAAAHMKmAEc73T81IBuQDcjuPwAAAD+sAAAAAAAAAAHLAgAAbAAAABzCpgBHO90/X0TbTBjR7j8AAAA/uwAAAAAAAAABzAIAAGwAAACQ/yWDLEndP19E20wY0e4/AAAAP1gBAAAAAAAAAc0CAABsAAAAAj2lBRJX3T9fRNtMGNHuPwAAAD9YAQAAAAAAAAHOAgAAbAAAAHR6JIj3ZN0/NSAbkA3I7j8AAAA/ZwEAAAAAAAABzwIAAGwAAABa9SKNwoDdPwv8WtMCv+4/AAAAP2cBAAAAAAAAAdACAABsAAAAtK2gFHOq3T/f15oW+LXuPwAAAD93AQAAAAAAAAHRAgAAbAAAACbrH5dYuN0/39eaFvi17j8AAAA/dwEAAAAAAAAB0gIAAGwAAAAMZh6cI9TdP7Oz2lntrO4/AAAAP4YBAAAAAAAAAdMCAABsAAAA8uAcoe7v3T+zs9pZ7azuPwAAAD+GAQAAAAAAAAHUAgAAbAAAANZbG6a5C94/iY8aneKj7j8AAAA/lgEAAAAAAAAB1QIAAGwAAAC81hmrhCfeP4mPGp3io+4/AAAAP6YBAAAAAAAAAdYCAABsAAAAMBSZLWo13j+Jjxqd4qPuPwAAAD+xAQAAAAAAAAHXAgAAbAAAABaPlzI1Ud4/iY8aneKj7j8AAAA/wAEAAAAAAAAB2AIAAGwAAACIzBa1Gl/eP4mPGp3io+4/AAAAP8ABAAAAAAAAAdkCAABsAAAA+gmWNwBt3j+Jjxqd4qPuPwAAAD/QAQAAAAAAAAHaAgAAbAAAAOCElDzLiN4/iY8aneKj7j8AAAA/0AEAAAAAAAAB2wIAAGwAAABUwhO/sJbeP4mPGp3io+4/AAAAP+ABAAAAAAAAAdwCAABsAAAAxv+SQZak3j+zs9pZ7azuPwAAAD/gAQAAAAAAAAHdAgAAbAAAAKx6kUZhwN4/C/xa0wK/7j8AAAA/7wEAAAAAAAAB3gIAAGwAAACS9Y9LLNzePzUgG5ANyO4/AAAAP+8BAAAAAAAAAd8CAABsAAAAeHCOUPf33j+1jFvGLePuPwAAAD//AQAAAAAAAAHgAgAAbAAAAF7rjFXCE98/C9XbP0P17j8AAAA//wEAAAAAAAAB4QIAAGwAAADQKAzYpyHfPzf5m/xN/u4/AAAAPw4CAAAAAAAAAeICAABsAAAAtqMK3XI93z+3ZdwybhnvPwAAAD8OAgAAAAAAAAHjAgAAbAAAACrhiV9YS98/t2XcMm4Z7z8AAAA/HgIAAAAAAAAB5AIAAGwAAACcHgniPVnfP+OJnO94Iu8/AAAAPx4CAAAAAAAAAeUCAABsAAAAEFyIZCNn3z/jiZzveCLvPwAAAD9NAgAAAAAAAAHmAgAAbAAAAPbWhmnugt8/44mc73gi7z8AAAA/XQIAAAAAAAAB5wIAAGwAAABOjwTxnqzfP7dl3DJuGe8/AAAAP10CAAAAAAAAAegCAABsAAAApkeCeE/W3z9hHVy5WAfvPwAAAD9sAgAAAAAAAAHpAgAAbAAAAP7//////98/N/mb/E3+7j8AAAA/bAIAAAAAAAAB6gIAAGwAAAAr3L5D2BTgP+GwG4M47O4/AAAAP3wCAAAAAAAAAesCAABsAAAAEVe9SKMw4D9fRNtMGNHuPwAAAD98AgAAAAAAAAHsAgAAbAAAAPbRu01uTOA/C/xa0wK/7j8AAAA/iwIAAAAAAAAB7QIAAGwAAADcTLpSOWjgP9/Xmhb4te4/AAAAP4sCAAAAAAAAAe4CAABsAAAAwse4VwSE4D+zs9pZ7azuPwAAAD+bAgAAAAAAAAHvAgAAbAAAAO+jd5vcmOA/iY8aneKj7j8AAAA/mwIAAAAAAAAB8AIAAGwAAAAagDbftK3gP19rWuDXmu4/AAAAP6sCAAAAAAAAAfECAABsAAAAjb21YZq74D9fa1rg15ruPwAAAD+6AgAAAAAAAAHyAgAAbAAAAAH7NOR/yeA/X2ta4Nea7j8AAAA/ugIAAAAAAAAB8wIAAGwAAAC6mXSlctDgP19rWuDXmu4/AAAAP8oCAAAAAAAAAfQCAABsAAAAdDi0ZmXX4D9fa1rg15ruPwAAAD/5AgAAAAAAAAH1AgAAbAAAAC3X8ydY3uA/iY8aneKj7j8AAAA/CAMAAAAAAAAB9gIAAGwAAACgFHOqPezgP7Oz2lntrO4/AAAAPwgDAAAAAAAAAfcCAABsAAAAE1LyLCP64D8L/FrTAr/uPwAAAD8IAwAAAAAAAAH4AgAAbAAAAEAusXD7DuE/X0TbTBjR7j8AAAA/GAMAAAAAAAAB+QIAAGwAAABrCnC00yPhP7WMW8Yt4+4/AAAAPygDAAAAAAAAAfoCAABsAAAACySuepFG4T/hsBuDOOzuPwAAAD8oAwAAAAAAAAH7AgAAbAAAAKk97EBPaeE/N/mb/E3+7j8AAAA/NwMAAAAAAAAB/AIAAGwAAABJVyoHDYzhP2EdXLlYB+8/AAAAPzcDAAAAAAAAAf0CAABsAAAAL9IoDNin4T+NQRx2YxDvPwAAAD9HAwAAAAAAAAH+AgAAbAAAAM3rZtKVyuE/jUEcdmMQ7z8AAAA/RwMAAAAAAAAB/wIAAGwAAAD6xyUWbt/hP41BHHZjEO8/AAAAP1cDAAAAAAAAAQADAABsAAAA4EIkGzn74T+NQRx2YxDvPwAAAD9XAwAAAAAAAAEBAwAAbAAAAAwf414REOI/YR1cuVgH7z8AAAA/ZgMAAAAAAAABAgMAAGwAAAA4+6Gi6STiP+GwG4M47O4/AAAAP4UDAAAAAAAAAQMDAABsAAAAHnagp7RA4j9fRNtMGNHuPwAAAD+FAwAAAAAAAAEEAwAAbAAAAATxnqx/XOI/iY8aneKj7j8AAAA/hQMAAAAAAAABBQMAAGwAAAB3Lh4vZWriPzNHmiPNke4/AAAAP5UDAAAAAAAAAQYDAABsAAAA6mudsUp44j8JI9pmwojuPwAAAD+VAwAAAAAAAAEHAwAAbAAAAOprnbFKeOI/3f4Zqrd/7j8AAAA/lQMAAAAAAAABCAMAAGwAAADqa52xSnjiP4e2mTCibe4/AAAAP6UDAAAAAAAAAQkDAABsAAAAogrdcj1/4j+Htpkwom3uPwAAAD+lAwAAAAAAAAEKAwAAbAAAAFypHDQwhuI/h7aZMKJt7j8AAAA/1wMAAAAAAAABCwMAAGwAAAAVSFz1Io3iP4e2mTCibe4/AAAAP/YDAAAAAAAAAQwDAABsAAAAQiQbOfuh4j8JI9pmwojuPwAAAD/2AwAAAAAAAAENAwAAbAAAAPvCWvrtqOI/M0eaI82R7j8AAAA/BQQAAAAAAAABDgMAAGwAAAAonxk+xr3iP19rWuDXmu4/AAAAPwUEAAAAAAAAAQ8DAABsAAAA4T1Z/7jE4j/f15oW+LXuPwAAAD8VBAAAAAAAAAEQAwAAbAAAAFN72IGe0uI/NSAbkA3I7j8AAAA/FQQAAAAAAAABEQMAAGwAAADGuFcEhODiP19E20wY0e4/AAAAPxUEAAAAAAAAARIDAABsAAAAgFeXxXbn4j9fRNtMGNHuPwAAAD8VBAAAAAAAAAETAwAAbAAAAPOUFkhc9eI/tYxbxi3j7j8AAAA/JQQAAAAAAAABFAMAAGwAAAAfcdWLNArjP+GwG4M47O4/AAAAPyUEAAAAAAAAARUDAABsAAAATE2Uzwwf4z/hsBuDOOzuPwAAAD80BAAAAAAAAAEWAwAAbAAAAKQFEle9SOM/4bAbgzjs7j8AAAA/RAQAAAAAAAABFwMAAGwAAACKgBBciGTjPwvV2z9D9e4/AAAAP0QEAAAAAAAAARgDAABsAAAAndfNpCuV4z8L1ds/Q/XuPwAAAD9UBAAAAAAAAAEZAwAAbAAAAK4ui+3OxeM/C9XbP0P17j8AAAA/VAQAAAAAAAABGgMAAGwAAAB5JIj3ZP3jPwvV2z9D9e4/AAAAP2MEAAAAAAAAARsDAABsAAAAjHtFQAgu5D/hsBuDOOzuPwAAAD9jBAAAAAAAAAEcAwAAbAAAAJ3SAomrXuQ/i2ibCSPa7j8AAAA/cwQAAAAAAAABHQMAAGwAAAD2ioAQXIjkPzUgG5ANyO4/AAAAP3MEAAAAAAAAAR4DAABsAAAA2wV/FSek5D8L/FrTAr/uPwAAAD+SBAAAAAAAAAEfAwAAbAAAAN0AtPmmbeU/42IdXLlY7z8AAAA//wQAAAAAAAABIAMAAGwAAACp9rADPaXlP5HzHU/kfO8/AAAAPw8FAAAAAAAAASEDAABsAAAAfhUnpORZ5j89XZ+uT9fvPwAAAD8fBQAAAAAAAAEiAwAAbAAAAEkLJK56keY/PV2frk/X7z8AAAA/HwUAAAAAAAABIwMAAGwAAACHPqA69tbmPz1dn65P1+8/AAAAPx8FAAAAAAAAASQDAABsAAAADdPcBX8V5z89XZ+uT9fvPwAAAD8uBQAAAAAAAAElAwAAbAAAAGWLWo0vP+c/5xQfNTrF7z8AAAA/PgUAAAAAAAABJgMAAGwAAABVL9IoDNjnP+GwG4M47O4/AAAAP20FAAAAAAAAAScDAABsAAAAOqrQLdfz5z+LaJsJI9ruPwAAAD9tBQAAAAAAAAEoAwAAbAAAAK3nT7C8Aeg/C/xa0wK/7j8AAAA/bQUAAAAAAAABKQMAAGwAAAAzfIx7RUDoP7Oz2lntrO4/AAAAP5wFAAAAAAAAASoDAABsAAAA6xrMPDhH6D+zs9pZ7azuPwAAAD+rBQAAAAAAAAErAwAAbAAAAF5YS78dVeg/39eaFvi17j8AAAA/uwUAAAAAAAABLAMAAGwAAABE00nE6HDoP7WMW8Yt4+4/AAAAP8sFAAAAAAAAAS0DAABsAAAA/nGJhdt36D8L1ds/Q/XuPwAAAD/aBQAAAAAAAAEuAwAAbAAAALcQyUbOfug/N/mb/E3+7j8AAAA/6gUAAAAAAAABLwMAAGwAAABxrwgIwYXoP2EdXLlYB+8/AAAAP+oFAAAAAAAAATADAABsAAAAD8lGzn6o6D+NQRx2YxDvPwAAAD8KBgAAAAAAAAExAwAAbAAAAK/ihJQ8y+g/jUEcdmMQ7z8AAAA/CgYAAAAAAAABMgMAAGwAAAAImwIc7fToP2EdXLlYB+8/AAAAPwoGAAAAAAAAATMDAABsAAAA05D/JYMs6T83+Zv8Tf7uPwAAAD8ZBgAAAAAAAAE0AwAAbAAAABHEe7L+cek/i2ibCSPa7j8AAAA/GQYAAAAAAAABNQMAAGwAAABP9/c+erfpPwv8WtMCv+4/AAAAPykGAAAAAAAAATYDAABsAAAAE7+wln476j/d/hmqt3/uPwAAAD85BgAAAAAAAAE3AwAAbAAAAFHyLCP6gOo/MW4Zt4xb7j8AAAA/SAYAAAAAAAABOAMAAGwAAAAd6CktkLjqP4fdGMRhN+4/AAAAP1gGAAAAAAAAATkDAABsAAAALj/ndTPp6j8FcdiNQRzuPwAAAD9YBgAAAAAAAAE6AwAAbAAAAM5YJTzxC+s/ryhYFCwK7j8AAAA/WAYAAAAAAAABOwMAAGwAAAD5NOR/ySDrP4UEmFchAe4/AAAAP1gGAAAAAAAAATwDAABsAAAAtNMjQbwn6z+FBJhXIQHuPwAAAD93BgAAAAAAAAE9AwAAbAAAAGxyYwKvLus/hQSYVyEB7j8AAAA/hwYAAAAAAAABPgMAAGwAAAAmEaPDoTXrPwVx2I1BHO4/AAAAP5YGAAAAAAAAAT8DAABsAAAAmU4iRodD6z9buVgHVy7uPwAAAD+WBgAAAAAAAAFAAwAAbAAAAKN3m9yYwOs/CSPaZsKI7j8AAAA/xQYAAAAAAAABQQMAAGwAAADOU1ogcdXrPwkj2mbCiO4/AAAAP9UGAAAAAAAAAUIDAABsAAAA+y8ZZEnq6z8JI9pmwojuPwAAAD/VBgAAAAAAAAFDAwAAbAAAACcM2Kch/+s/CSPaZsKI7j8AAAA/9AYAAAAAAAABRAMAAGwAAAAFWZL6WmfsPzFuGbeMW+4/AAAAPxMHAAAAAAAAAUUDAABsAAAApXLQwBiK7D+xAdmAbEDuPwAAAD8TBwAAAAAAAAFGAwAAbAAAABewT0P+l+w/h90YxGE37j8AAAA/EwcAAAAAAAABRwMAAGwAAACL7c7F46XsP4fdGMRhN+4/AAAAPyMHAAAAAAAAAUgDAABsAAAAQ4wOh9as7D9buVgHVy7uPwAAAD8zBwAAAAAAAAFJAwAAbAAAAP0qTkjJs+w/W7lYB1cu7j8AAAA/QgcAAAAAAAABSgMAAGwAAAApBw2MocjsP1u5WAdXLu4/AAAAP4EHAAAAAAAAAUsDAABsAAAA46VMTZTP7D9buVgHVy7uPwAAAD+BBwAAAAAAAAFMAwAAbAAAAOOlTE2Uz+w/h90YxGE37j8AAAA/kAcAAAAAAAABTQMAAGwAAACL6AOqY2/tPwOYVyEB5u0/AAAAPwQIAAAAAAAAAU4DAABsAAAAnT/B8gag7T+tT9en69PtPwAAAD8ECAAAAAAAAAFPAwAAbAAAAPf3Pnq3ye0/VwdXLtbB7T8AAAA/BAgAAAAAAAABUAMAAGwAAABPsLwBaPPtP9eaFvi1pu0/AAAAPyMIAAAAAAAAAVEDAABsAAAA7cn6xyUW7j9VLtbBlYvtPwAAAD8zCAAAAAAAAAFSAwAAbAAAAGEHekoLJO4/KwoWBYuC7T8AAAA/MwgAAAAAAAABUwMAAGwAAAAbprkL/iruPysKFgWLgu0/AAAAPzMIAAAAAAAAAVQDAABsAAAAG6a5C/4q7j//5VVIgHntPwAAAD8zCAAAAAAAAAFVAwAAbAAAABumuQv+Ku4/1cGVi3Vw7T8AAAA/TAkAAAAAAAABVgMAAGwAAADtyfrHJRbuP6md1c5qZ+0/AAAAP0wJAAAAAAAAAVcDAABsAAAAr5Z+O6rQ7T8pMZWYSkztPwAAAD9cCQAAAAAAAAFYAwAAbAAAAEWHQ2tWdu0/qcRUYiox7T8AAAA/XAkAAAAAAAAL</ink>
</athena>
</file>

<file path=customXml/item19.xml><?xml version="1.0" encoding="utf-8"?>
<athena xmlns="http://schemas.microsoft.com/edu/athena" version="0.1.3209.0">
  <media streamable="true" recordStart="477269" recordEnd="531219" recordLength="878991"/>
</athena>
</file>

<file path=customXml/item2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WDAAAAAAAAAXu////DEFjdGlvblR5cGVWMQEAAAAHdmFsdWVfXwAIAgAAAAAAAAABBQAAAAQAAAAJEwAAAAkUAAAAlR4AAAAAAAAB6////+7///8AAAAAAQYAAAAEAAAACRYAAAAJFwAAAAYzAAAAAAAAAej////u////AAAAAAEHAAAABAAAAAkZAAAACRoAAACaSQAAAAAAAAHl////7v///wAAAAABCAAAAAQAAAAJHAAAAAkdAAAAUlgAAAAAAAAB4v///+7///8AAAAAAQkAAAAEAAAACR8AAAAJIAAAAEF8AAAAAAAAAd/////u////AAAAAAEKAAAABAAAAAkiAAAACSMAAACXgAAAAAAAAAHc////7v///wAAAAABCwAAAAQAAAAJJQAAAAkmAAAA2YgAAAAAAAAB2f///+7///8AAAAAAQwAAAAEAAAACSgAAAAJKQAAAOCcAAAAAAAAAdb////u////AAAAAAENAAAABAAAAAkrAAAACSwAAACbqwAAAAAAAAHT////7v///wAAAAABDgAAAAQAAAAJLgAAAAkvAAAANN8AAAAAAAAB0P///+7///8AAAAABQ8AAAANQ2xlYXJDYW52YXNWMQIAAAAJU3RhcnRUaW1lBFR5cGUABBAMQWN0aW9uVHlwZVYxAgAAAAIAAAAIFgEAAAAAAAHP////7v///wAAAAAFEAAAAA9QZW5BdHRyaWJ1dGVzVjEKAAAAB19jb2xvckEHX2NvbG9yUgdfY29sb3JHB19jb2xvckIKRml0VG9DdXJ2ZQZIZWlnaHQOSWdub3JlUHJlc3N1cmUNSXNIaWdobGlnaHRlcgVTaGFwZQVXaWR0aAAAAAAAAAAABAACAgICAQYBAQxCcnVzaFNoYXBlVjECAAAABgIAAAD/AJ5JAAAAAAAAACJAAAAFzv///wxCcnVzaFNoYXBlVjEBAAAAB3ZhbHVlX18ACAIAAAABAAAAAAAAAAAAIkAFEQAAAApJbmtUcmFjZVYxAwAAAA1MaXN0YDErX2l0ZW1zDExpc3RgMStfc2l6ZQ9MaXN0YDErX3ZlcnNpb24EAAAYU2hhcmVkLklua2luZy5JbmtQb2ludFtdAgAAAAgIAgAAAAkzAAAA9gAAAPYAAAABEwAAABAAAAD/AJ5JAAAAAAAAACJAAAABzP///87///8BAAAAAAAAAAAAIkABFAAAABEAAAAJNQAAABAAAAAQAAAAARYAAAAQAAAA/wCeSQAAAAAAAAAiQAAAAcr////O////AQAAAAAAAAAAACJAARcAAAARAAAACTcAAACHAAAAhwAAAAEZAAAAEAAAAP8AnkkAAAAAAAAAIkAAAAHI////zv///wEAAAAAAAAAAAAiQAEaAAAAEQAAAAk5AAAAIgAAACIAAAABHAAAABAAAAD/AJ5JAAAAAAAAACJAAAABxv///87///8BAAAAAAAAAAAAIkABHQAAABEAAAAJOwAAAFEAAABRAAAAAR8AAAAQAAAA/wCeSQAAAAAAAAAiQAAAAcT////O////AQAAAAAAAAAAACJAASAAAAARAAAACT0AAAAWAAAAFgAAAAEiAAAAEAAAAP8AnkkAAAAAAAAAIkAAAAHC////zv///wEAAAAAAAAAAAAiQAEjAAAAEQAAAAk/AAAAIwAAACMAAAABJQAAABAAAAD/AJ5JAAAAAAAAACJAAAABwP///87///8BAAAAAAAAAAAAIkABJgAAABEAAAAJQQAAAJcAAACXAAAAASgAAAAQAAAA/wCeSQAAAAAAAAAiQAAAAb7////O////AQAAAAAAAAAAACJAASkAAAARAAAACUMAAAATAAAAEwAAAAErAAAAEAAAAP8AnkkAAAAAAAAAIkAAAAG8////zv///wEAAAAAAAAAAAAiQAEsAAAAEQAAAAlFAAAAUQAAAFEAAAABLgAAABAAAAD/AJ5JAAAAAAAAACJAAAABuv///87///8BAAAAAAAAAAAAIkABLwAAABEAAAAJRwAAAAEAAAAB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DQoHNQAAAAABAAAAEAAAAAQKSW5rUG9pbnRWMQIAAAAJPgEAAAk/AQAACUABAAAJQQEAAAlCAQAACUMBAAAJRAEAAAlFAQAACUYBAAAJRwEAAAlIAQAACUkBAAAJSgEAAAlLAQAACUwBAAAJTQEAAAc3AAAAAAEAAAAAAQAABApJbmtQb2ludFYxAgA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15BzkAAAAAAQAAAEAAAAAECklua1BvaW50VjECAAAACdUBAAAJ1gEAAAnXAQAACdgBAAAJ2QEAAAnaAQAACdsBAAAJ3AEAAAndAQAACd4BAAAJ3wEAAAngAQAACeEBAAAJ4gEAAAnjAQAACeQBAAAJ5QEAAAnmAQAACecBAAAJ6AEAAAnpAQAACeoBAAAJ6wEAAAnsAQAACe0BAAAJ7gEAAAnvAQAACfABAAAJ8QEAAAnyAQAACfMBAAAJ9AEAAAn1AQAACfYBAAANHgc7AAAAAAEAAACAAAAABApJbmtQb2ludFYxAgAAAAn3AQAACfgBAAAJ+QEAAAn6AQAACfsBAAAJ/AEAAAn9AQAACf4BAAAJ/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/AgAACUACAAAJQQIAAAlCAgAACUMCAAAJRAIAAAlFAgAACUYCAAAJRwIAAA0vBz0AAAAAAQAAACAAAAAECklua1BvaW50VjECAAAACUgCAAAJSQIAAAlKAgAACUsCAAAJTAIAAAlNAgAACU4CAAAJTwIAAAlQAgAACVECAAAJUgIAAAlTAgAACVQCAAAJVQIAAAlWAgAACVcCAAAJWAIAAAlZAgAACVoCAAAJWwIAAAlcAgAACV0CAAANCgc/AAAAAAEAAABAAAAABApJbmtQb2ludFYxAgAAAAleAgAACV8CAAAJYAIAAAlhAgAACWICAAAJYwIAAAlkAgAACWUCAAAJZgIAAAlnAgAACWgCAAAJaQIAAAlqAgAACWsCAAAJbAIAAAltAgAACW4CAAAJbwIAAAlwAgAACXECAAAJcgIAAAlzAgAACXQCAAAJdQIAAAl2AgAACXcCAAAJeAIAAAl5AgAACXoCAAAJewIAAAl8AgAACX0CAAAJfgIAAAl/AgAACYACAAANHQdBAAAAAAEAAAAAAQAABApJbmtQb2ludFYxAgA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+AIAAAn5AgAACfoCAAAJ+wIAAAn8AgAACf0CAAAJ/gIAAAn/AgAACQADAAAJAQMAAAkCAwAACQMDAAAJBAMAAAkFAwAACQYDAAAJBwMAAAkIAwAACQkDAAAJCgMAAAkLAwAACQwDAAAJDQMAAAkOAwAACQ8DAAAJEAMAAAkRAwAACRIDAAAJEwMAAAkUAwAACRUDAAAJFgMAAAkXAwAADWkHQwAAAAABAAAAIAAAAAQKSW5rUG9pbnRWMQIAAAAJGAMAAAkZAwAACRoDAAAJGwMAAAkcAwAACR0DAAAJHgMAAAkfAwAACSADAAAJIQMAAAkiAwAACSMDAAAJJAMAAAklAwAACSYDAAAJJwMAAAkoAwAACSkDAAAJKgMAAA0NB0UAAAAAAQAAAIAAAAAECklua1BvaW50VjECAAAACSsDAAAJLAMAAAktAwAACS4DAAAJLwMAAAkwAwAACTEDAAAJMgMAAAkzAwAACTQD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DS8HRwAAAAABAAAABAAAAAQKSW5rUG9pbnRWMQIAAAAJfAMAAA0DBUgAAAAKSW5rUG9pbnRWMQQAAAABWAFZDlByZXNzdXJlRmFjdG9yCVRpbWVTdGFtcAAAAAAGBgsQAgAAAJv8MY6Km+E/n4Q3mjq/xj8AAAA/AAAAAAAAAAABSQAAAEgAAACkoFYF1rLhP5+EN5o6v8Y/AAAAPxAAAAAAAAAAAUoAAABIAAAAr9DcTuXR4T+fhDeaOr/GPwAAAD8QAAAAAAAAAAFLAAAASAAAALsAY5j08OE/n4Q3mjq/xj8AAAA/EAAAAAAAAAABTAAAAEgAAADGMOnhAxDiP5+EN5o6v8Y/AAAAPxAAAAAAAAAAAU0AAABIAAAA02BvKxMv4j/yyulbtebGPwAAAD8gAAAAAAAAAAFOAAAASAAAAOEcV0fmVeI/8srpW7Xmxj8AAAA/IAAAAAAAAAABTwAAAEgAAADw2D5juXziP/LK6Vu15sY/AAAAPy8AAAAAAAAAAVAAAABIAAAA/pQmf4yj4j/yyulbtebGPwAAAD8/AAAAAAAAAAFRAAAASAAAAA1RDptfyuI/8srpW7Xmxj8AAAA/TwAAAAAAAAABUgAAAEgAAAAbDfa2MvHiP/LK6Vu15sY/AAAAP08AAAAAAAAAAVMAAABIAAAAMOGgd40n4z/yyulbtebGPwAAAD9PAAAAAAAAAAFUAAAASAAAAEEp6mUkVuM/8srpW7Xmxj8AAAA/XgAAAAAAAAABVQAAAEgAAABW/ZQmf4zjP/LK6Vu15sY/AAAAP14AAAAAAAAAAVYAAABIAAAAbV2huZ3K4z/yyulbtebGPwAAAD9uAAAAAAAAAAFXAAAASAAAAH6l6qc0+eM/8srpW7Xmxj8AAAA/bgAAAAAAAAABWAAAAEgAAACVBfc6UzfkP/LK6Vu15sY/AAAAP30AAAAAAAAAAVkAAABIAAAAqtmh+61t5D+fhDeaOr/GPwAAAD99AAAAAAAAAAFaAAAASAAAAL6tTLwIpOQ/TT6F2L+Xxj8AAAA/jQAAAAAAAAABWwAAAEgAAADWDVlPJ+LkP/r30hZFcMY/AAAAP40AAAAAAAAAAVwAAABIAAAA7W1l4kUg5T+nsSBVykjGPwAAAD+dAAAAAAAAAAFdAAAASAAAAATOcXVkXuU/VWtuk08hxj8AAAA/nQAAAAAAAAABXgAAAEgAAAAZohw2v5TlP1VrbpNPIcY/AAAAP6wAAAAAAAAAAV8AAABIAAAAJ14EUpK75T9Va26TTyHGPwAAAD+sAAAAAAAAAAFgAAAASAAAADKOipuh2uU/VWtuk08hxj8AAAA/vAAAAAAAAAABYQAAAEgAAAA8Mq8S7fHlPwIlvNHU+cU/AAAAP7wAAAAAAAAAAWIAAABIAAAARNbTiTgJ5j8CJbzR1PnFPwAAAD/MAAAAAAAAAAFjAAAASAAAAEvuli7AGOY/r94JEFrSxT8AAAA/zAAAAAAAAAABZAAAAEgAAABRBlrTRyjmP1yYV07fqsU/AAAAP9sAAAAAAAAAAWUAAABIAAAAWap+SpM/5j9cmFdO36rFPwAAAD/bAAAAAAAAAAFmAAAASAAAAF/CQe8aT+Y/twvzyulbxT8AAAA/6wAAAAAAAAABZwAAAEgAAABk2gSUol7mP2TFQAlvNMU/AAAAP+sAAAAAAAAAAWgAAABIAAAAavLHOCpu5j8Tf45H9AzFPwAAAD/6AAAAAAAAAAFpAAAASAAAAHAKi92xfeY/E3+OR/QMxT8AAAA/+gAAAAAAAAABagAAAEgAAAB2Ik6COY3mP2zyKcT+vcQ/AAAAPwoBAAAAAAAAAWsAAABIAAAAea6vVP2U5j9s8inE/r3EPwAAAD8KAQAAAAAAAAFsAAAASAAAAHw6ESfBnOY/G6x3AoSWxD8AAAA/GgEAAAAAAAABbQAAAEgAAACBUtTLSKzmP8hlxUAJb8Q/AAAAPxoBAAAAAAAAAW4AAABIAAAAhd41ngy05j91HxN/jkfEPwAAAD8pAQAAAAAAAAFvAAAASAAAAIdql3DQu+Y/I9lgvRMgxD8AAAA/KQEAAAAAAAABcAAAAEgAAACL9vhClMPmP9CSrvuY+MM/AAAAPzkBAAAAAAAAAXEAAABIAAAAjYJaFVjL5j99TPw5HtHDPwAAAD85AQAAAAAAAAFyAAAASAAAAJEOvOcb0+Y/KgZKeKOpwz8AAAA/SQEAAAAAAAABcwAAAEgAAACTmh2639rmP9i/l7YogsM/AAAAP0kBAAAAAAAAAXQAAABIAAAAk5odut/a5j8yMzMzMzPDPwAAAD9YAQAAAAAAAAF1AAAASAAAAJYmf4yj4uY/jabOrz3kwj8AAAA/WAEAAAAAAAABdgAAAEgAAACZsuBeZ+rmPztgHO7CvMI/AAAAP2gBAAAAAAAAAXcAAABIAAAAnD5CMSvy5j+V07dqzW3CPwAAAD9oAQAAAAAAAAF4AAAASAAAAJw+QjEr8uY/8EZT59cewj8AAAA/dwEAAAAAAAABeQAAAEgAAACeyqMD7/nmP0q67mPiz8E/AAAAP3cBAAAAAAAAAXoAAABIAAAAolYF1rIB5z/4czyiZ6jBPwAAAD+HAQAAAAAAAAF7AAAASAAAAKTiZqh2Cec/UufXHnJZwT8AAAA/hwEAAAAAAAABfAAAAEgAAACobsh6OhHnP61ac5t8CsE/AAAAP5cBAAAAAAAAAX0AAABIAAAAqvopTf4Y5z8Izg4Yh7vAPwAAAD+XAQAAAAAAAAF+AAAASAAAAK6Gix/CIOc/tYdcVgyUwD8AAAA/pgEAAAAAAAABfwAAAEgAAACuhosfwiDnPxD799IWRcA/AAAAP6YBAAAAAAAAAYAAAABIAAAAsBLt8YUo5z/U3CafQuy/PwAAAD+2AQAAAAAAAAGBAAAASAAAALSeTsRJMOc/jMNdmFdOvz8AAAA/tgEAAAAAAAABggAAAEgAAAC0nk7ESTDnP0CqlJFssL4/AAAAP8YBAAAAAAAAAYMAAABIAAAAtiqwlg045z+cHTAOd2G+PwAAAD/VAQAAAAAAAAGEAAAASAAAALYqsJYNOOc/9pDLioESvj8AAAA//AEAAAAAAAABhQAAAEgAAAC5thFp0T/nPwbrnQChJb0/AAAAPwsCAAAAAAAAAYYAAABIAAAAubYRadE/5z8WRXB2wDi8PwAAAD8LAgAAAAAAAAGHAAAASAAAALxCczuVR+c/Jp9C7N9Luz8AAAA/GwIAAAAAAAABiAAAAEgAAAC8QnM7lUfnP9uFeeX0rbo/AAAAPxsCAAAAAAAAAYkAAABIAAAAvEJzO5VH5z+QbLDeCRC6PwAAAD8rAgAAAAAAAAGKAAAASAAAAL/O1A1ZT+c/RVPn1x5yuT8AAAA/KwIAAAAAAAABiwAAAEgAAAC/ztQNWU/nP1atuU0+hbg/AAAAPysCAAAAAAAAAYwAAABIAAAAv87UDVlP5z8LlPBGU+e3PwAAAD86AgAAAAAAAAGNAAAASAAAAL/O1A1ZT+c/wXonQGhJtz8AAAA/SgIAAAAAAAABjgAAAEgAAAC/ztQNWU/nP3ZhXjl9q7Y/AAAAP0oCAAAAAAAAAY8AAABIAAAAv87UDVlP5z8sSJUykg22PwAAAD9aAgAAAAAAAAGQAAAASAAAAL/O1A1ZT+c/4S7MK6dvtT8AAAA/iAIAAAAAAAABkQAAAEgAAAC/ztQNWU/nP0z8OR7RM7Q/AAAAP5gCAAAAAAAAAZIAAABIAAAAv87UDVlP5z9bVgyU8EazPwAAAD/HAgAAAAAAAAGTAAAASAAAALSeTsRJMOc/131M/DkesT8AAAA/xwIAAAAAAAABlAAAAEgAAACwEu3xhSjnP4xkg/VOgLA/AAAAP8cCAAAAAAAAAZUAAABIAAAAroaLH8Ig5z/n1x5yWTGwPwAAAD/XAgAAAAAAAAGWAAAASAAAAKr6KU3+GOc/OH2r1twmrz8AAAA/1wIAAAAAAAABlwAAAEgAAACk4maodgnnP6JKGckG660/AAAAP+YCAAAAAAAAAZgAAABIAAAAnsqjA+/55j/E/r20RRGsPwAAAD/mAgAAAAAAAAGZAAAASAAAAJmy4F5n6uY/Lswrp2/Vqj8AAAA/9gIAAAAAAAABmgAAAEgAAACTmh2639rmP5qZmZmZmak/AAAAP/YCAAAAAAAAAZsAAABIAAAAjYJaFVjL5j+4TT6F2L+nPwAAAD8FAwAAAAAAAAGcAAAASAAAAIXeNZ4MtOY/JBusdwKEpj8AAAA/BQMAAAAAAAABnQAAAEgAAAB/xnL5hKTmP47oGWosSKU/AAAAPxUDAAAAAAAAAZ4AAABIAAAAdJbsr3WF5j/6tYdcVgykPwAAAD8VAwAAAAAAAAGfAAAASAAAAGryxzgqbuY/GGosSJUyoj8AAAA/JQMAAAAAAAABoAAAAEgAAABiTqPB3lbmP85QY0GqlKE/AAAAPyUDAAAAAAAAAaEAAABIAAAAVx4deM835j86HtEz1FigPwAAAD80AwAAAAAAAAGiAAAASAAAAE16+ACEIOY/R9d9TPw5nj8AAAA/NAMAAAAAAAABowAAAEgAAABCSnK3dAHmPx9yWTFQwps/AAAAP0QDAAAAAAAAAaQAAABIAAAANhrsbWXi5T/zDDUWpEqZPwAAAD9EAwAAAAAAAAGlAAAASAAAACdeBFKSu+U/yacQ+/fSlj8AAAA/VAMAAAAAAAABpgAAAEgAAAAbLn4Ig5zlP51C7N9LW5Q/AAAAP1QDAAAAAAAAAacAAABIAAAACuY0Guxt5T/dqjW3yaeQPwAAAD9jAwAAAAAAAAGoAAAASAAAAP61rtDcTuU/kvBGU+fXjj8AAAA/cwMAAAAAAAABqQAAAEgAAAD2EYpZkTflP2aLIjg7YIw/AAAAP3MDAAAAAAAAAaoAAABIAAAA7W1l4kUg5T9miyI4O2CMPwAAAD9zAwAAAAAAAAGrAAAASAAAAOXJQGv6COU/Pib+HI/oiT8AAAA/ggMAAAAAAAABrAAAAEgAAADiPd+YNgHlPz4m/hyP6Ik/AAAAP5IDAAAAAAAAAa0AAABIAAAA1g1ZTyfi5D8SwdkB43CHPwAAAD+SAwAAAAAAAAGuAAAASAAAAM1pNNjbyuQ/EsHZAeNwhz8AAAA/kgMAAAAAAAABrwAAAEgAAADExQ9hkLPkPxLB2QHjcIc/AAAAP6IDAAAAAAAAAbAAAABIAAAAtQkoRb2M5D/qW7XmNvmEPwAAAD+xAwAAAAAAAAGxAAAASAAAAKrZofutbeQ/vvaQy4qBgj8AAAA/sQMAAAAAAAABsgAAAEgAAACbHbrf2kbkP772kMuKgYI/AAAAP8EDAAAAAAAAAbMAAABIAAAAitVw8UMY5D++9pDLioGCPwAAAD/BAwAAAAAAAAG0AAAASAAAAHiNJwOt6eM/vvaQy4qBgj8AAAA/0QMAAAAAAAABtQAAAEgAAABhLRtwjqvjP5KRbLDeCYA/AAAAP9EDAAAAAAAAAbYAAABIAAAASs0O3W9t4z+SkWyw3gmAPwAAAD8NBAAAAAAAAAG3AAAASAAAADDhoHeNJ+M/kpFssN4JgD8AAAA/HQQAAAAAAAABuAAAAEgAAAAQ3W9tI9LiP9RYkCplJHs/AAAAPx0EAAAAAAAAAbkAAABIAAAA82SgNX2E4j/UWJAqZSR7PwAAAD8dBAAAAAAAAAG6AAAASAAAANl4MtCaPuI/1FiQKmUkez8AAAA/LAQAAAAAAAABuwAAAEgAAADBGCY9fADiP3yOR/QMNXY/AAAAPywEAAAAAAAAAbwAAABIAAAAqbgZql3C4T98jkf0DDV2PwAAAD88BAAAAAAAAAG9AAAASAAAAJhw0LvGk+E/fI5H9Aw1dj8AAAA/PAQAAAAAAAABvgAAAEgAAAB+hGJW5E3hP3yOR/QMNXY/AAAAPzwEAAAAAAAAAb8AAABIAAAAbDwZaE0f4T98jkf0DDV2PwAAAD9MBAAAAAAAAAHAAAAASAAAAF6AMUx6+OA/fI5H9Aw1dj8AAAA/WwQAAAAAAAABwQAAAEgAAABPxEkwp9HgP3yOR/QMNXY/AAAAP1sEAAAAAAAAAcIAAABIAAAAQQhiFNSq4D98jkf0DDV2PwAAAD9rBAAAAAAAAAHDAAAASAAAACqoVYG1bOA/1FiQKmUkez8AAAA/ewQAAAAAAAABxAAAAEgAAAAV1KrAWjbgP5KRbLDeCYA/AAAAP3sEAAAAAAAAAcUAAABIAAAA/Oc8W3jw3z++9pDLioGCPwAAAD97BAAAAAAAAAHGAAAASAAAAMgPYZCzZN8/vvaQy4qBgj8AAAA/igQAAAAAAAABxwAAAEgAAACSN4XF7tjeP772kMuKgYI/AAAAP4oEAAAAAAAAAcgAAABIAAAAUi8jsRou3j++9pDLioGCPwAAAD+aBAAAAAAAAAHJAAAASAAAABInwZxGg90/vvaQy4qBgj8AAAA/qQQAAAAAAAABygAAAEgAAADMBpzj6sjcP772kMuKgYI/AAAAP6kEAAAAAAAAAcsAAABIAAAAjf45zxYe3D/qW7XmNvmEPwAAAD+pBAAAAAAAAAHMAAAASAAAAFgmXgRSkts/EsHZAeNwhz8AAAA/uQQAAAAAAAABzQAAAEgAAAAqZkXeFBbbPz4m/hyP6Ik/AAAAP7kEAAAAAAAAAc4AAABIAAAA+6UsuNeZ2j9miyI4O2CMPwAAAD/JBAAAAAAAAAHPAAAASAAAAN4tXYAxTNo/kvBGU+fXjj8AAAA/yQQAAAAAAAAB0AAAAEgAAAC0hQf/e9/ZP5LwRlPn144/AAAAP9gEAAAAAAAAAdEAAABIAAAAnSX7a12h2T/dqjW3yaeQPwAAAD/YBAAAAAAAAAHSAAAASAAAAICtKzS3U9k/c93HxJ/jkT8AAAA/6AQAAAAAAAAB0wAAAEgAAABdHZlXifbYPwkQWtJ1H5M/AAAAP+gEAAAAAAAAAdQAAABIAAAAQKXJH+Oo2D8JEFrSdR+TPwAAAD/4BAAAAAAAAAHVAAAASAAAACMt+uc8W9g/nULs30tblD8AAAA/+AQAAAAAAAAB1gAAAEgAAAD6hKRmh+7XPzN1fu0hl5U/AAAAPwcFAAAAAAAAAdcAAABIAAAA1/QRilmR1z8zdX7tIZeVPwAAAD8HBQAAAAAAAAHYAAAASAAAAKk0+WMcFdc/M3V+7SGXlT8AAAA/JgUAAAAAAAAB2QAAAEgAAABMtMcXohzWP8mnEPv30pY/AAAAPyYFAAAAAAAAAdoAAABIAAAAGNzrTN2Q1T/JpxD799KWPwAAAD82BQAAAAAAAAHbAAAASAAAAOkb0yagFNU/yacQ+/fSlj8AAAA/NgUAAAAAAAAB3AAAAEgAAACzQ/db24jUP8mnEPv30pY/AAAAPzYFAAAAAAAAAd0AAABIAAAAkbNkf60r1D/JpxD799KWPwAAAD9GBQAAAAAAAAHeAAAASAAAAGPzS1lwr9M/yacQ+/fSlj8AAAA/RgUAAAAAAAAB3wAAAEgAAAA5S/bXukLTP8mnEPv30pY/AAAAP1UFAAAAAAAAAeAAAABIAAAAIuvpRJwE0z/JpxD799KWPwAAAD9VBQAAAAAAAAHhAAAASAAAAAVzGg32ttI/yacQ+/fSlj8AAAA/ZQUAAAAAAAAB4gAAAEgAAADuEg5613jSP8mnEPv30pY/AAAAP3UFAAAAAAAAAeMAAABIAAAAy4J7nakb0j/JpxD799KWPwAAAD91BQAAAAAAAAHkAAAASAAAALQibwqL3dE/yacQ+/fSlj8AAAA/hAUAAAAAAAAB5QAAAEgAAACdwmJ3bJ/RP13aogjODpg/AAAAP4QFAAAAAAAAAeYAAABIAAAAhWJW5E1h0T9d2qIIzg6YPwAAAD+UBQAAAAAAAAHnAAAASAAAAHQaDfa2MtE/8ww1FqRKmT8AAAA/owUAAAAAAAAB6AAAAEgAAABFWvTPebbQPx9yWTFQwps/AAAAP6MFAAAAAAAAAekAAABIAAAALfrnPFt40D8fclkxUMKbPwAAAD+zBQAAAAAAAAHqAAAASAAAAByynk7ESdA/saTrPib+nD8AAAA/wwUAAAAAAAAB6wAAAEgAAADyQxjkLNnPPzoe0TPUWKA/AAAAP8MFAAAAAAAAAewAAABIAAAA3OMLUQ6bzz+EN5o6v/agPwAAAD/SBQAAAAAAAAHtAAAASAAAAMSD/73vXM8/zlBjQaqUoT8AAAA/0gUAAAAAAAAB7gAAAEgAAACsI/Mq0R7PPxhqLEiVMqI/AAAAP+IFAAAAAAAAAe8AAABIAAAAlsPml7Lgzj9kg/VOgNCiPwAAAD/iBQAAAAAAAAHwAAAASAAAAJbD5pey4M4/rpy+VWtuoz8AAAA/8gUAAAAAAAAB8QAAAEgAAACKk2BOo8HOP/q1h1xWDKQ/AAAAP/IFAAAAAAAAAfIAAABIAAAAfmPaBJSizj9Cz1BjQaqkPwAAAD8BBgAAAAAAAAHzAAAASAAAAH5j2gSUos4/jugZaixIpT8AAAA/AQYAAAAAAAAB9AAAAEgAAAByM1S7hIPOP9gB43AX5qU/AAAAPxEGAAAAAAAAAfUAAABIAAAAcjNUu4SDzj9uNHV+7SGnPwAAAD8gBgAAAAAAAAH2AAAASAAAAHIzVLuEg84/uE0+hdi/pz8AAAA/IAYAAAAAAAAB9wAAAEgAAABmA85xdWTOP5qZmZmZmak/AAAAP0AGAAAAAAAAAfgAAABIAAAAUKPB3lYmzj/n1x5yWTGwPwAAAD9PBgAAAAAAAAH5AAAASAAAAERzO5VHB84/131M/DkesT8AAAA/TwYAAAAAAAAB+gAAAEgAAABEczuVRwfOP2uw3gkQWrI/AAAAP18GAAAAAAAAAfsAAABIAAAAOEO1SzjozT8B43AX5pWzPwAAAD9fBgAAAAAAAAH8AAAASAAAADhDtUs46M0/lhUDJbzRtD8AAAA/bwYAAAAAAAAB/QAAAEgAAAA4Q7VLOOjNPyxIlTKSDbY/AAAAP+wGAAAAAAAAAf4AAABIAAAAovNs4cH/zj9gXjl9q9a8PwAAAD/sBgAAAAAAAAH/AAAASAAAAByynk7ESdA/EPv30hZFwD8AAAA/+wYAAAAAAAABAAEAAEgAAABi0sMHIATRP1Ln1x5yWcE/AAAAPwsHAAAAAAAAAQEBAABIAAAAhWJW5E1h0T9Kuu5j4s/BPwAAAD8aBwAAAAAAAAECAQAASAAAAD9juXxCUtM/2L+XtiiCwz8AAAA/GgcAAAAAAAABAwEAAEgAAACRs2R/rSvUP3UfE3+OR8Q/AAAAPxoHAAAAAAAAAQQBAABIAAAA6RvTJqAU1T9s8inE/r3EPwAAAD8qBwAAAAAAAAEFAQAASAAAADtsfikL7tU/ZMVACW80xT8AAAA/KgcAAAAAAAABBgEAAEgAAACMvCksdsfWPwpSpYxkg8U/AAAAPzoHAAAAAAAAAQcBAABIAAAA3QzVLuGg1z+v3gkQWtLFPwAAAD86BwAAAAAAAAEIAQAASAAAAC9dgDFMetg/AiW80dT5xT8AAAA/WQcAAAAAAAABCQEAAEgAAABuZeJFICXZP1VrbpNPIcY/AAAAP1kHAAAAAAAAAQoBAABIAAAAoz2+EOWw2T9Va26TTyHGPwAAAD9pBwAAAAAAAAELAQAASAAAAMfNUO0SDto/VWtuk08hxj8AAAA/aQcAAAAAAAABDAEAAEgAAADwdaZuyHraP1VrbpNPIcY/AAAAP2kHAAAAAAAAAQ0BAABIAAAAB9ayAee42j9Va26TTyHGPwAAAD94BwAAAAAAAAEOAQAASAAAADB+CIOcJds/VWtuk08hxj8AAAA/iAcAAAAAAAABDwEAAEgAAABBxlFxM1TbP1VrbpNPIcY/AAAAP4gHAAAAAAAAARABAABIAAAAUg6bX8qC2z9Va26TTyHGPwAAAD+IBwAAAAAAAAERAQAASAAAAGRW5E1hsds/p7EgVcpIxj8AAAA/lwcAAAAAAAABEgEAAEgAAAB1ni08+N/bP6exIFXKSMY/AAAAP5cHAAAAAAAAARMBAABIAAAAjf45zxYe3D+nsSBVykjGPwAAAD+nBwAAAAAAAAEUAQAASAAAAKReRmI1XNw/+vfSFkVwxj8AAAA/twcAAAAAAAABFQEAAEgAAADH7tg+Y7ncP/r30hZFcMY/AAAAP7cHAAAAAAAAARYBAABIAAAA3k7l0YH33D9NPoXYv5fGPwAAAD/WBwAAAAAAAAEXAQAASAAAAFIvI7EaLt4/TT6F2L+Xxj8AAAA/5gcAAAAAAAABGAEAAEgAAABkd2yfsVzeP00+hdi/l8Y/AAAAP/UHAAAAAAAAARkBAABIAAAAdL+1jUiL3j/699IWRXDGPwAAAD/1BwAAAAAAAAEaAQAASAAAAIYH/3vfud4/p7EgVcpIxj8AAAA/BQgAAAAAAAABGwEAAEgAAACSN4XF7tjePwIlvNHU+cU/AAAAPwUIAAAAAAAAARwBAABIAAAApH/Os4UH3z+v3gkQWtLFPwAAAD8FCAAAAAAAAAEdAQAASAAAALCvVP2UJt8/XJhXTt+qxT8AAAA/FAgAAAAAAAABHgEAAEgAAAC839pGpEXfP1yYV07fqsU/AAAAPzQIAAAAAAAAAR8BAABIAAAA2leqfkqT3z8KUqWMZIPFPwAAAD80CAAAAAAAAAEgAQAASAAAAOqf82zhwd8/twvzyulbxT8AAAA/UwgAAAAAAAABIQEAAEgAAAAYYAyTHj7gP7cL88rpW8U/AAAAP2MIAAAAAAAAASIBAABIAAAAHnjPN6ZN4D+3C/PK6VvFPwAAAD9jCAAAAAAAAAEjAQAASAAAACEEMQpqVeA/twvzyulbxT8AAAA/YwgAAAAAAAABJAEAAEgAAAAnHPSu8WTgP7cL88rpW8U/AAAAPyIMAAAAAAAAASUBAABIAAAALDS3U3l04D+3C/PK6VvFPwAAAD8iDAAAAAAAAAEmAQAASAAAADJMevgAhOA/twvzyulbxT8AAAA/MQwAAAAAAAABJwEAAEgAAAA78J5vTJvgP7cL88rpW8U/AAAAPzEMAAAAAAAAASgBAABIAAAARJTD5pey4D+3C/PK6VvFPwAAAD9BDAAAAAAAAAEpAQAASAAAAE/ESTCn0eA/twvzyulbxT8AAAA/QQwAAAAAAAABKgEAAEgAAABYaG6n8ujgP7cL88rpW8U/AAAAP0EMAAAAAAAAASsBAABIAAAAZJj08AEI4T+3C/PK6VvFPwAAAD9RDAAAAAAAAAEsAQAASAAAAGw8GWhNH+E/twvzyulbxT8AAAA/UQwAAAAAAAABLQEAAEgAAAB4bJ+xXD7hP7cL88rpW8U/AAAAP1EMAAAAAAAAAS4BAABIAAAAgRDEKKhV4T+3C/PK6VvFPwAAAD9hDAAAAAAAAAEvAQAASAAAAIxASnK3dOE/twvzyulbxT8AAAA/YQwAAAAAAAABMAEAAEgAAACSWA0XP4ThP7cL88rpW8U/AAAAP3AMAAAAAAAAATEBAABIAAAAmHDQu8aT4T+3C/PK6VvFPwAAAD9wDAAAAAAAAAEyAQAASAAAAJ6Ik2BOo+E/twvzyulbxT8AAAA/gAwAAAAAAAABMwEAAEgAAAChFPUyEqvhP7cL88rpW8U/AAAAP4AMAAAAAAAAATQBAABIAAAApKBWBday4T+3C/PK6VvFPwAAAD+QDAAAAAAAAAE1AQAASAAAAKYsuNeZuuE/twvzyulbxT8AAAA/rwwAAAAAAAABNgEAAEgAAACsRHt8IcrhP7cL88rpW8U/AAAAP74MAAAAAAAAATcBAABIAAAAr9DcTuXR4T+3C/PK6VvFPwAAAD++DAAAAAAAAAE4AQAASAAAAK/Q3E7l0eE/ClKljGSDxT8AAAA/zgwAAAAAAAABOQEAAEgAAAC16J/zbOHhPwpSpYxkg8U/AAAAP84MAAAAAAAAAToBAABIAAAAuHQBxjDp4T8KUqWMZIPFPwAAAD/ODAAAAAAAAAE7AQAASAAAALsAY5j08OE/ClKljGSDxT8AAAA/3gwAAAAAAAABPAEAAEgAAAC+jMRquPjhPwpSpYxkg8U/AAAAP94MAAAAAAAAAT0BAABIAAAAvozEarj44T9cmFdO36rFPwAAAD/tDAAAAAAAAAE+AQAASAAAAHpTWOyO7dM/I3qGGgtS1T8AAAA/AAAAAAAAAAABPwEAAEgAAAB0O5VHB97TPyN6hhoLUtU/AAAAPxoBAAAAAAAAAUABAABIAAAAgGsbkRb90z8jeoYaC1LVPwAAAD+JAgAAAAAAAAFBAQAASAAAAIubodolHNQ/I3qGGgtS1T8AAAA/iQIAAAAAAAABQgEAAEgAAACi+61tRFrUPyN6hhoLUtU/AAAAP4kCAAAAAAAAAUMBAABIAAAAuVu6AGOY1D8jeoYaC1LVPwAAAD+YAgAAAAAAAAFEAQAASAAAANjTiTgJ5tQ/TJ1fe8hl1T8AAAA/qAIAAAAAAAABRQEAAEgAAAD1S1lwrzPVP3XAONyFedU/AAAAP8cCAAAAAAAAAUYBAABIAAAARpwEcxoN1j+f4xE9Q43VPwAAAD/HAgAAAAAAAAFHAQAASAAAAGMU1KrAWtY/yAbrnQCh1T8AAAA/1wIAAAAAAAABSAEAAEgAAACAjKPiZqjWP8gG650AodU/AAAAP9cCAAAAAAAAAUkBAABIAAAAjLwpLHbH1j/xKcT+vbTVPwAAAD/XAgAAAAAAAAFKAQAASAAAAJfsr3WF5tY/8SnE/r201T8AAAA/5gIAAAAAAAABSwEAAEgAAACdBHMaDfbWP/EpxP69tNU/AAAAP/YCAAAAAAAAAUwBAABIAAAAoxw2v5QF1z/xKcT+vbTVPwAAAD/2AgAAAAAAAAFNAQAASAAAAKk0+WMcFdc/8SnE/r201T8AAAA/FQMAAAAAAAABTgEAAEgAAADWDVlPJ+LkP4ieocaCVNk/AAAAPwAAAAAAAAAAAU8BAABIAAAA3CUc9K7x5D+InqHGglTZPwAAAD88AAAAAAAAAAFQAQAASAAAAN+xfcZy+eQ/scF6J0Bo2T8AAAA/SwAAAAAAAAABUQEAAEgAAADiPd+YNgHlP7HBeidAaNk/AAAAP1sAAAAAAAAAAVIBAABIAAAA5clAa/oI5T+xwXonQGjZPwAAAD9bAAAAAAAAAAFTAQAASAAAAOdVoj2+EOU/scF6J0Bo2T8AAAA/WwAAAAAAAAABVAEAAEgAAADtbWXiRSDlP7HBeidAaNk/AAAAP2sAAAAAAAAAAVUBAABIAAAA84Uoh80v5T+xwXonQGjZPwAAAD96AAAAAAAAAAFWAQAASAAAAPYRilmRN+U/scF6J0Bo2T8AAAA/egAAAAAAAAABVwEAAEgAAAD+ta7Q3E7lP7HBeidAaNk/AAAAP3oAAAAAAAAAAVgBAABIAAAAAkIQo6BW5T+xwXonQGjZPwAAAD+KAAAAAAAAAAFZAQAASAAAAArmNBrsbeU/scF6J0Bo2T8AAAA/igAAAAAAAAABWgEAAEgAAAAP/ve+c33lP7HBeidAaNk/AAAAP5oAAAAAAAAAAVsBAABIAAAAGaIcNr+U5T+xwXonQGjZPwAAAD+aAAAAAAAAAAFcAQAASAAAAB+639pGpOU/2eRTiP172T8AAAA/qQAAAAAAAAABXQEAAEgAAAAk0qJ/zrPlP9nkU4j9e9k/AAAAP6kAAAAAAAAAAV4BAABIAAAAKuplJFbD5T/Z5FOI/XvZPwAAAD+5AAAAAAAAAAFfAQAASAAAADACKcnd0uU/2eRTiP172T8AAAA/yAAAAAAAAAABYAEAAEgAAAA2GuxtZeLlP9nkU4j9e9k/AAAAP8gAAAAAAAAAAWEBAABIAAAAPr4Q5bD55T/Z5FOI/XvZPwAAAD/YAAAAAAAAAAFiAQAASAAAAEdiNVz8EOY/2eRTiP172T8AAAA/2AAAAAAAAAABYwEAAEgAAABRBlrTRyjmP9nkU4j9e9k/AAAAP+gAAAAAAAAAAWQBAABIAAAAXDbgHFdH5j/Z5FOI/XvZPwAAAD/oAAAAAAAAAAFlAQAASAAAAGhmZmZmZuY/2eRTiP172T8AAAA/9wAAAAAAAAABZgEAAEgAAAB0luyvdYXmP9nkU4j9e9k/AAAAP/cAAAAAAAAAAWcBAABIAAAAf8Zy+YSk5j/Z5FOI/XvZPwAAAD8HAQAAAAAAAAFoAQAASAAAAIv2+EKUw+Y/2eRTiP172T8AAAA/BwEAAAAAAAABaQEAAEgAAACZsuBeZ+rmP9nkU4j9e9k/AAAAPxcBAAAAAAAAAWoBAABIAAAAolYF1rIB5z/Z5FOI/XvZPwAAAD8XAQAAAAAAAAFrAQAASAAAAKr6KU3+GOc/2eRTiP172T8AAAA/JgEAAAAAAAABbAEAAEgAAACwEu3xhSjnP9nkU4j9e9k/AAAAPyYBAAAAAAAAAW0BAABIAAAAtiqwlg045z/Z5FOI/XvZPwAAAD82AQAAAAAAAAFuAQAASAAAALxCczuVR+c/2eRTiP172T8AAAA/NgEAAAAAAAABbwEAAEgAAAC/ztQNWU/nP9nkU4j9e9k/AAAAP0UBAAAAAAAAAXABAABIAAAAwVo24BxX5z/Z5FOI/XvZPwAAAD9FAQAAAAAAAAFxAQAASAAAAMXml7LgXuc/2eRTiP172T8AAAA/ZQEAAAAAAAABcgEAAEgAAADHcvmEpGbnP9nkU4j9e9k/AAAAP3QBAAAAAAAAAXMBAABIAAAAy/5aV2hu5z/Z5FOI/XvZPwAAAD+EAQAAAAAAAAF0AQAASAAAAM2KvCksduc/2eRTiP172T8AAAA/hAEAAAAAAAABdQEAAEgAAADRFh78733nP9nkU4j9e9k/AAAAP5QBAAAAAAAAAXYBAABIAAAA2bpCczuV5z/Z5FOI/XvZPwAAAD+UAQAAAAAAAAF3AQAASAAAAN7SBRjDpOc/2eRTiP172T8AAAA/owEAAAAAAAABeAEAAEgAAADuju0zlsvnP9nkU4j9e9k/AAAAP6MBAAAAAAAAAXkBAABIAAAA+b5zfaXq5z/Z5FOI/XvZPwAAAD+zAQAAAAAAAAF6AQAASAAAAAXv+ca0Ceg/BAgt6bqP2T8AAAA/swEAAAAAAAABewEAAEgAAAAWN0O1SzjoPwQILem6j9k/AAAAP8IBAAAAAAAAAXwBAABIAAAAKH+Mo+Jm6D+AcbgL88rZPwAAAD/CAQAAAAAAAAF9AQAASAAAADY7dL+1jeg/qJSRbLDe2T8AAAA/0gEAAAAAAAABfgEAAEgAAABF91vbiLToP9G3as1t8tk/AAAAP9IBAAAAAAAAAX8BAABIAAAAUCfiJJjT6D/82kMuKwbaPwAAAD/iAQAAAAAAAAGAAQAASAAAAFrLBpzj6ug/JP4cj+gZ2j8AAAA/4gEAAAAAAAABgQEAAEgAAABibysTLwLpPyT+HI/oGdo/AAAAP/EBAAAAAAAAAYIBAABIAAAAaIfut7YR6T8k/hyP6BnaPwAAAD/xAQAAAAAAAAGDAQAASAAAAG2fsVw+Iek/JP4cj+gZ2j8AAAA/EQIAAAAAAAABhAEAAEgAAABzt3QBxjDpPyT+HI/oGdo/AAAAPxECAAAAAAAAAYUBAABIAAAAec83pk1A6T8k/hyP6BnaPwAAAD8RAgAAAAAAAAGGAQAASAAAAH/n+krVT+k/JP4cj+gZ2j8AAAA/EQIAAAAAAAABhwEAAEgAAACCc1wdmVfpPyT+HI/oGdo/AAAAPyACAAAAAAAAAYgBAABIAAAAiheBlORu6T8k/hyP6BnaPwAAAD8wAgAAAAAAAAGJAQAASAAAAJAvRDlsfuk/JP4cj+gZ2j8AAAA/MAIAAAAAAAABigEAAEgAAACWRwfe843pPyT+HI/oGdo/AAAAPz8CAAAAAAAAAYsBAABIAAAAoOsrVT+l6T8k/hyP6BnaPwAAAD8/AgAAAAAAAAGMAQAASAAAAKUD7/nGtOk/JP4cj+gZ2j8AAAA/PwIAAAAAAAABjQEAAEgAAACxM3VD1tPpPyT+HI/oGdo/AAAAP0kCAAAAAAAAAY4BAABIAAAAudeZuiHr6T8k/hyP6BnaPwAAAD9ZAgAAAAAAAAGPAQAASAAAAMJ7vjFtAuo/JP4cj+gZ2j8AAAA/WQIAAAAAAAABkAEAAEgAAADQN6ZNQCnqPyT+HI/oGdo/AAAAP1kCAAAAAAAAAZEBAABIAAAA1k9p8sc46j8k/hyP6BnaPwAAAD9oAgAAAAAAAAGSAQAASAAAAN/zjWkTUOo/TSH276Ut2j8AAAA/eAIAAAAAAAABkwEAAEgAAADlC1EOm1/qP00h9u+lLdo/AAAAP4gCAAAAAAAAAZQBAABIAAAA88c4Km6G6j93RM9QY0HaPwAAAD+IAgAAAAAAAAGVAQAASAAAAPxrXaG5neo/d0TPUGNB2j8AAAA/lwIAAAAAAAABlgEAAEgAAAAInOPqyLzqP3dEz1BjQdo/AAAAP7YCAAAAAAAAAZcBAABIAAAAH/zvfef66j93RM9QY0HaPwAAAD+2AgAAAAAAAAGYAQAASAAAACegFPUyEus/d0TPUGNB2j8AAAA/tgIAAAAAAAABmQEAAEgAAAAtuNeZuiHrP3dEz1BjQdo/AAAAP7YCAAAAAAAAAZoBAABIAAAAN1z8EAY56z93RM9QY0HaPwAAAD+2AgAAAAAAAAGbAQAASAAAAEAAIYhRUOs/d0TPUGNB2j8AAAA/xgIAAAAAAAABnAEAAEgAAABGGOQs2V/rP3dEz1BjQdo/AAAAP9YCAAAAAAAAAZ0BAABIAAAATDCn0WBv6z93RM9QY0HaPwAAAD/WAgAAAAAAAAGeAQAASAAAAFTUy0ishus/d0TPUGNB2j8AAAA/5QIAAAAAAAABnwEAAEgAAABdePC/953rP3dEz1BjQdo/AAAAP+UCAAAAAAAAAaABAABIAAAAZRwVN0O16z93RM9QY0HaPwAAAD/1AgAAAAAAAAGhAQAASAAAAG/AOa6OzOs/d0TPUGNB2j8AAAA/9QIAAAAAAAABogEAAEgAAAB3ZF4l2uPrP3dEz1BjQdo/AAAAPwUDAAAAAAAAAaMBAABIAAAAgAiDnCX76z93RM9QY0HaPwAAAD8FAwAAAAAAAAGkAQAASAAAAIKU5G7pAuw/d0TPUGNB2j8AAAA/FAMAAAAAAAABpQEAAEgAAACMOAnmNBrsP3dEz1BjQdo/AAAAPxQDAAAAAAAAAaYBAABIAAAAjsRquPgh7D93RM9QY0HaPwAAAD8kAwAAAAAAAAGnAQAASAAAAJdojy9EOew/d0TPUGNB2j8AAAA/JAMAAAAAAAABqAEAAEgAAACdgFLUy0jsP3dEz1BjQdo/AAAAPzMDAAAAAAAAAakBAABIAAAAo5gVeVNY7D93RM9QY0HaPwAAAD8zAwAAAAAAAAGqAQAASAAAAKs8OvCeb+w/d0TPUGNB2j8AAAA/QwMAAAAAAAABqwEAAEgAAACxVP2UJn/sP3dEz1BjQdo/AAAAP0MDAAAAAAAAAawBAABIAAAAtmzAOa6O7D93RM9QY0HaPwAAAD9TAwAAAAAAAAGtAQAASAAAALyEg941nuw/d0TPUGNB2j8AAAA/UwMAAAAAAAABrgEAAEgAAADCnEaDva3sP3dEz1BjQdo/AAAAP2IDAAAAAAAAAa8BAABIAAAAyLQJKEW97D93RM9QY0HaPwAAAD9yAwAAAAAAAAGwAQAASAAAAM7MzMzMzOw/d0TPUGNB2j8AAAA/cgMAAAAAAAABsQEAAEgAAADT5I9xVNzsP3dEz1BjQdo/AAAAP4IDAAAAAAAAAbIBAABIAAAA2fxSFtzr7D93RM9QY0HaPwAAAD+CAwAAAAAAAAGzAQAASAAAAN8UFrtj++w/d0TPUGNB2j8AAAA/ggMAAAAAAAABtAEAAEgAAADlLNlf6wrtP3dEz1BjQdo/AAAAP5EDAAAAAAAAAbUBAABIAAAA6bg6Mq8S7T93RM9QY0HaPwAAAD+hAwAAAAAAAAG2AQAASAAAAOtEnARzGu0/d0TPUGNB2j8AAAA/oQMAAAAAAAABtwEAAEgAAADu0P3WNiLtP3dEz1BjQdo/AAAAP7ADAAAAAAAAAbgBAABIAAAA8Vxfqfop7T93RM9QY0HaPwAAAD/AAwAAAAAAAAG5AQAASAAAAPTowHu+Me0/d0TPUGNB2j8AAAA/0AMAAAAAAAABugEAAEgAAAD2dCJOgjntP3dEz1BjQdo/AAAAP+8DAAAAAAAAAbsBAABIAAAA+gCEIEZB7T93RM9QY0HaPwAAAD/vAwAAAAAAAAG8AQAASAAAAPyM5fIJSe0/d0TPUGNB2j8AAAA//wMAAAAAAAABvQEAAEgAAAAAGUfFzVDtP3dEz1BjQdo/AAAAPw4EAAAAAAAAAb4BAABIAAAABjEKalVg7T93RM9QY0HaPwAAAD8OBAAAAAAAAAG/AQAASAAAAAtJzQ7db+0/d0TPUGNB2j8AAAA/DgQAAAAAAAABwAEAAEgAAAARYZCzZH/tP3dEz1BjQdo/AAAAPx4EAAAAAAAAAcEBAABIAAAAGQW1KrCW7T93RM9QY0HaPwAAAD8eBAAAAAAAAAHCAQAASAAAAB8deM83pu0/d0TPUGNB2j8AAAA/LQQAAAAAAAABwwEAAEgAAAAlNTt0v7XtP3dEz1BjQdo/AAAAPy0EAAAAAAAAAcQBAABIAAAAKMGcRoO97T93RM9QY0HaPwAAAD89BAAAAAAAAAHFAQAASAAAAC7ZX+sKze0/d0TPUGNB2j8AAAA/TQQAAAAAAAABxgEAAEgAAAAyZcG9ztTtP00h9u+lLdo/AAAAP6gEAAAAAAAAAccBAABIAAAANPEikJLc7T9NIfbvpS3aPwAAAD+4BAAAAAAAAAHIAQAASAAAADh9hGJW5O0/TSH276Ut2j8AAAA/1wQAAAAAAAAByQEAAEgAAAA6CeY0GuztP00h9u+lLdo/AAAAP9cEAAAAAAAAAcoBAABIAAAAPZVHB97z7T9NIfbvpS3aPwAAAD/XBAAAAAAAAAHLAQAASAAAAEOtCqxlA+4/TSH276Ut2j8AAAA/5wQAAAAAAAABzAEAAEgAAABLUS8jsRruP00h9u+lLdo/AAAAP+cEAAAAAAAAAc0BAABIAAAAV4G1bMA57j+gZ6ixIFXaPwAAAD/2BAAAAAAAAAHOAQAASAAAAGOxO7bPWO4/yYqBEt5o2j8AAAA/9gQAAAAAAAABzwEAAEgAAAB4heZ2Ko/uP/OtWnObfNo/AAAAPwYFAAAAAAAAAdABAABIAAAAic0vZcG97j9G9Aw1FqTaPwAAAD8GBQAAAAAAAAHRAQAASAAAAJeJF4GU5O4/bxfmldO32j8AAAA/FgUAAAAAAAAB0gEAAEgAAACjuZ3KowPvP28X5pXTt9o/AAAAPyUFAAAAAAAAAdMBAABIAAAAq13CQe8a7z9vF+aV07faPwAAAD8lBQAAAAAAAAHUAQAASAAAAK/pIxSzIu8/bxfmldO32j8AAAA/JQUAAAAAAAAB1QEAAEgAAAAemVeJ9vjiP5FPIfbvpd0/AAAAPwAAAAAAAAAAAdYBAABIAAAAJLEaLn4I4z+RTyH276XdPwAAAD9eAAAAAAAAAAHXAQAASAAAACrJ3dIFGOM/kU8h9u+l3T8AAAA/XgAAAAAAAAAB2AEAAEgAAAA2+WMcFTfjP5FPIfbvpd0/AAAAP2IAAAAAAAAAAdkBAABIAAAARLVLOOhd4z+RTyH276XdPwAAAD9xAAAAAAAAAAHaAQAASAAAAFNxM1S7hOM/kU8h9u+l3T8AAAA/gQAAAAAAAAAB2wEAAEgAAABnRd4UFrvjP5FPIfbvpd0/AAAAP4EAAAAAAAAAAdwBAABIAAAAeI0nA63p4z+6cvpWrbndPwAAAD+BAAAAAAAAAAHdAQAASAAAAJDtM5bLJ+Q/unL6Vq253T8AAAA/kAAAAAAAAAAB3gEAAEgAAACnTUAp6mXkP+SV07dqzd0/AAAAP6AAAAAAAAAAAd8BAABIAAAAwTmujsyr5D/kldO3as3dPwAAAD+gAAAAAAAAAAHgAQAASAAAAN+xfcZy+eQ/DbmsGCjh3T8AAAA/sAAAAAAAAAAB4QEAAEgAAAD5nesrVT/lPw25rBgo4d0/AAAAP7AAAAAAAAAAAeIBAABIAAAAE4pZkTeF5T8NuawYKOHdPwAAAD+/AAAAAAAAAAHjAQAASAAAADACKcnd0uU/DbmsGCjh3T8AAAA/vwAAAAAAAAAB5AEAAEgAAABHYjVc/BDmPw25rBgo4d0/AAAAP88AAAAAAAAAAeUBAABIAAAAWap+SpM/5j8NuawYKOHdPwAAAD/PAAAAAAAAAAHmAQAASAAAAG5+KQvudeY/DbmsGCjh3T8AAAA/3wAAAAAAAAAB5wEAAEgAAAB5rq9U/ZTmPw25rBgo4d0/AAAAP98AAAAAAAAAAegBAABIAAAAhd41ngy05j8NuawYKOHdPwAAAD/uAAAAAAAAAAHpAQAASAAAAI2CWhVYy+Y/5JXTt2rN3T8AAAA/7gAAAAAAAAAB6gEAAEgAAACTmh2639rmP+SV07dqzd0/AAAAP/4AAAAAAAAAAesBAABIAAAAnD5CMSvy5j/kldO3as3dPwAAAD/+AAAAAAAAAAHsAQAASAAAAKJWBdayAec/5JXTt2rN3T8AAAA/DQEAAAAAAAAB7QEAAEgAAACobsh6OhHnP+SV07dqzd0/AAAAPy0BAAAAAAAAAe4BAABIAAAAubYRadE/5z/kldO3as3dPwAAAD8tAQAAAAAAAAHvAQAASAAAALxCczuVR+c/5JXTt2rN3T8AAAA/LQEAAAAAAAAB8AEAAEgAAAC/ztQNWU/nP+SV07dqzd0/AAAAPzwBAAAAAAAAAfEBAABIAAAAwVo24BxX5z/kldO3as3dPwAAAD97AQAAAAAAAAHyAQAASAAAAMXml7LgXuc/5JXTt2rN3T8AAAA/igEAAAAAAAAB8wEAAEgAAADHcvmEpGbnP+SV07dqzd0/AAAAP5oBAAAAAAAAAfQBAABIAAAAy/5aV2hu5z/kldO3as3dPwAAAD+aAQAAAAAAAAH1AQAASAAAAM2KvCksduc/5JXTt2rN3T8AAAA/qgEAAAAAAAAB9gEAAEgAAADRFh78733nP+SV07dqzd0/AAAAP7kBAAAAAAAAAfcBAABIAAAAc7d0AcYw6T/zaw+5rBjgPwAAAD8AAAAAAAAAAAH4AQAASAAAAH1bmXgRSOk/82sPuawY4D8AAAA/jQIAAAAAAAAB+QEAAEgAAACF/73vXF/pP/NrD7msGOA/AAAAP40CAAAAAAAAAfoBAABIAAAAjqPiZqh26T/zaw+5rBjgPwAAAD+dAgAAAAAAAAH7AQAASAAAAJrTaLC3lek/82sPuawY4D8AAAA/nQIAAAAAAAAB/AEAAEgAAACid40nA63pP/NrD7msGOA/AAAAP60CAAAAAAAAAf0BAABIAAAAracTcRLM6T/zaw+5rBjgPwAAAD+tAgAAAAAAAAH+AQAASAAAALdLOOhd4+k/82sPuawY4D8AAAA/vAIAAAAAAAAB/wEAAEgAAAC/71xfqfrpP/NrD7msGOA/AAAAP7wCAAAAAAAAAQACAABIAAAAyh/jqLgZ6j/zaw+5rBjgPwAAAD/MAgAAAAAAAAEBAgAASAAAANZPafLHOOo/82sPuawY4D8AAAA/zAIAAAAAAAABAgIAAEgAAADf841pE1DqP/NrD7msGOA/AAAAP9wCAAAAAAAAAQMCAABIAAAA55ey4F5n6j/zaw+5rBjgPwAAAD/cAgAAAAAAAAEEAgAASAAAAPPHOCpuhuo/82sPuawY4D8AAAA/6wIAAAAAAAABBQIAAEgAAAD8a12huZ3qP/NrD7msGOA/AAAAP+sCAAAAAAAAAQYCAABIAAAABRCCGAW16j9e2qIIzg7gPwAAAD/7AgAAAAAAAAEHAgAASAAAABZYywac4+o/XtqiCM4O4D8AAAA/+wIAAAAAAAABCAIAAEgAAAAf/O995/rqP8pINljvBOA/AAAAPxoDAAAAAAAAAQkCAABIAAAAMUQ5bH4p6z/KSDZY7wTgPwAAAD8aAwAAAAAAAAEKAgAASAAAADdc/BAGOes/ykg2WO8E4D8AAAA/GgMAAAAAAAABCwIAAEgAAABAACGIUVDrP8pINljvBOA/AAAAPyoDAAAAAAAAAQwCAABIAAAASKRF/5xn6z/KSDZY7wTgPwAAAD8qAwAAAAAAAAENAgAASAAAAE68CKQkd+s/ykg2WO8E4D8AAAA/OQMAAAAAAAABDgIAAEgAAABU1MtIrIbrP8pINljvBOA/AAAAPzkDAAAAAAAAAQ8CAABIAAAAWeyO7TOW6z/KSDZY7wTgPwAAAD9JAwAAAAAAAAEQAgAASAAAAF8EUpK7pes/ykg2WO8E4D8AAAA/SQMAAAAAAAABEQIAAEgAAABlHBU3Q7XrP8pINljvBOA/AAAAP2gDAAAAAAAAARICAABIAAAAcUybgFLU6z/KSDZY7wTgPwAAAD9oAwAAAAAAAAETAgAASAAAAHTY/FIW3Os/aW6TTyH23z8AAAA/eAMAAAAAAAABFAIAAEgAAAB3ZF4l2uPrP2luk08h9t8/AAAAP3gDAAAAAAAAARUCAABIAAAAevC/953r6z9pbpNPIfbfPwAAAD+HAwAAAAAAAAEWAgAASAAAAHx8Icph8+s/P0u67mPi3z8AAAA/hwMAAAAAAAABFwIAAEgAAACACIOcJfvrPz9Luu5j4t8/AAAAP4cDAAAAAAAAARgCAABIAAAAgpTkbukC7D8/S7ruY+LfPwAAAD+nAwAAAAAAAAEZAgAASAAAAIYgRkGtCuw/FyjhjabO3z8AAAA/pwMAAAAAAAABGgIAAEgAAACIrKcTcRLsPxco4Y2mzt8/AAAAP6cDAAAAAAAAARsCAABIAAAAjDgJ5jQa7D8XKOGNps7fPwAAAD+2AwAAAAAAAAEcAgAASAAAAI7Earj4Iew/FyjhjabO3z8AAAA/tgMAAAAAAAABHQIAAEgAAACRUMyKvCnsPxco4Y2mzt8/AAAAP7YDAAAAAAAAAR4CAABIAAAAlNwtXYAx7D8XKOGNps7fPwAAAD/GAwAAAAAAAAEfAgAASAAAAJdojy9EOew/FyjhjabO3z8AAAA/1gMAAAAAAAABIAIAAEgAAACZ9PABCEHsPxco4Y2mzt8/AAAAP9YDAAAAAAAAASECAABIAAAAnYBS1MtI7D8XKOGNps7fPwAAAD/WAwAAAAAAAAEiAgAASAAAAJ8MtKaPUOw/FyjhjabO3z8AAAA/9QMAAAAAAAABIwIAAEgAAACjmBV5U1jsPxco4Y2mzt8/AAAAPwQEAAAAAAAAASQCAABIAAAAo5gVeVNY7D/tBAgt6brfPwAAAD8EBAAAAAAAAAElAgAASAAAAKUkd0sXYOw/7QQILem63z8AAAA/HwQAAAAAAAABJgIAAEgAAACpsNgd22fsP+0ECC3put8/AAAAPx8EAAAAAAAAAScCAABIAAAAqzw68J5v7D/tBAgt6brfPwAAAD8uBAAAAAAAAAEoAgAASAAAALTgXmfqhuw/7QQILem63z8AAAA/TgQAAAAAAAABKQIAAEgAAADu0P3WNiLtP+0ECC3put8/AAAAP10EAAAAAAAAASoCAABIAAAACL1rPBlo7T8XKOGNps7fPwAAAD98BAAAAAAAAAErAgAASAAAACtN/hhHxe0/aW6TTyH23z8AAAA/qwQAAAAAAAABLAIAAEgAAAAyZcG9ztTtP2luk08h9t8/AAAAP7sEAAAAAAAAAS0CAABIAAAANPEikJLc7T9pbpNPIfbfPwAAAD+7BAAAAAAAAAEuAgAASAAAADh9hGJW5O0/aW6TTyH23z8AAAA/2gQAAAAAAAABLwIAAEgAAAA6CeY0GuztP2luk08h9t8/AAAAP+oEAAAAAAAAATACAABIAAAAPZVHB97z7T9pbpNPIfbfPwAAAD/qBAAAAAAAAAExAgAASAAAAEAhqdmh++0/aW6TTyH23z8AAAA/+QQAAAAAAAABMgIAAEgAAABDrQqsZQPuP2luk08h9t8/AAAAP/kEAAAAAAAAATMCAABIAAAARTlsfikL7j9pbpNPIfbfPwAAAD8JBQAAAAAAAAE0AgAASAAAAEnFzVDtEu4/aW6TTyH23z8AAAA/CQUAAAAAAAABNQIAAEgAAABLUS8jsRruP2luk08h9t8/AAAAPxkFAAAAAAAAATYCAABIAAAAUWnyxzgq7j9pbpNPIfbfPwAAAD8ZBQAAAAAAAAE3AgAASAAAAFX1U5r8Me4/aW6TTyH23z8AAAA/KAUAAAAAAAABOAIAAEgAAABXgbVswDnuP2luk08h9t8/AAAAPzgFAAAAAAAAATkCAABIAAAAWw0XP4RB7j9pbpNPIfbfPwAAAD84BQAAAAAAAAE6AgAASAAAAF2ZeBFISe4/aW6TTyH23z8AAAA/SAUAAAAAAAABOwIAAEgAAABgJdrjC1HuP2luk08h9t8/AAAAP1cFAAAAAAAAATwCAABIAAAAZj2diJNg7j9pbpNPIfbfPwAAAD9nBQAAAAAAAAE9AgAASAAAAGjJ/lpXaO4/aW6TTyH23z8AAAA/ZwUAAAAAAAABPgIAAEgAAABsVWAtG3DuP2luk08h9t8/AAAAP3YFAAAAAAAAAT8CAABIAAAAcm0j0qJ/7j9pbpNPIfbfPwAAAD92BQAAAAAAAAFAAgAASAAAAHiF5nYqj+4/aW6TTyH23z8AAAA/hgUAAAAAAAABQQIAAEgAAACAKQvudabuP8pINljvBOA/AAAAP4YFAAAAAAAAAUICAABIAAAAic0vZcG97j/KSDZY7wTgPwAAAD+GBQAAAAAAAAFDAgAASAAAAI/l8glJze4/ykg2WO8E4D8AAAA/lgUAAAAAAAABRAIAAEgAAACV/bWu0NzuP8pINljvBOA/AAAAP6UFAAAAAAAAAUUCAABIAAAAl4kXgZTk7j/KSDZY7wTgPwAAAD+lBQAAAAAAAAFGAgAASAAAAJsVeVNY7O4/ykg2WO8E4D8AAAA/qAYAAAAAAAABRwIAAEgAAACdodolHPTuP8pINljvBOA/AAAAP8cGAAAAAAAAAUgCAABIAAAAcKfy6MB73j8+Jv4cj+jhPwAAAD8AAAAAAAAAAAFJAgAASAAAAHrXeDLQmt4/07dqzW3y4T8AAAA/XgAAAAAAAAABSgIAAEgAAACMH8IgZ8neP/zaQy4rBuI/AAAAP14AAAAAAAAAAUsCAABIAAAAmE9Ianbo3j+RbLDeCRDiPwAAAD9uAAAAAAAAAAFMAgAASAAAALCvVP2UJt8/TyH276Ut4j8AAAA/bgAAAAAAAAABTQIAAEgAAAC839pGpEXfP+SyYqCEN+I/AAAAP24AAAAAAAAAAU4CAABIAAAAzickNTt03z8N1jsBQkviPwAAAD+NAAAAAAAAAAFPAgAASAAAAOqf82zhwd8/YBzuwrxy4j8AAAA/rAAAAAAAAAABUAIAAEgAAAAEjGHSwwfgP7JioIQ3muI/AAAAP7wAAAAAAAAAAVECAABIAAAABxjDpIcP4D9H9Aw1FqTiPwAAAD/bAAAAAAAAAAFSAgAASAAAAAqkJHdLF+A/3IV55fSt4j8AAAA/2wAAAAAAAAABUwIAAEgAAAAPvOcb0ybgPwWpUkayweI/AAAAP+sAAAAAAAAAAVQCAABIAAAAEkhJ7pYu4D8uzCunb9XiPwAAAD/rAAAAAAAAAAFVAgAASAAAABvsbWXiReA/w12YV07f4j8AAAA/AwEAAAAAAAABVgIAAEgAAAAkkJLcLV3gP4ES3mjq/OI/AAAAPwMBAAAAAAAAAVcCAABIAAAALDS3U3l04D+qNbfJpxDjPwAAAD8TAQAAAAAAAAFYAgAASAAAADXY28rEi+A/aOr82kMu4z8AAAA/EwEAAAAAAAABWQIAAEgAAAA78J5vTJvgP/17aYsiOOM/AAAAPyMBAAAAAAAAAVoCAABIAAAARJTD5pey4D8mn0Ls30vjPwAAAD8jAQAAAAAAAAFbAgAASAAAAEcgJblbuuA/uzCvnL5V4z8AAAA/MgEAAAAAAAABXAIAAEgAAABKrIaLH8LgP0/CG02dX+M/AAAAPzIBAAAAAAAAAV0CAABIAAAATDjoXePJ4D9PwhtNnV/jPwAAAD9CAQAAAAAAAAFeAgAASAAAAFv0z3m28OA/07dqzW3y4T8AAAA/AAAAAAAAAAABXwIAAEgAAABV3AzVLuHgP9O3as1t8uE/AAAAPx8AAAAAAAAAAWACAABIAAAAUlCrAmvZ4D/Tt2rNbfLhPwAAAD8vAAAAAAAAAAFhAgAASAAAAEw46F3jyeA/aEnXfUz84T8AAAA/PwAAAAAAAAABYgIAAEgAAABElMPml7LgP5FssN4JEOI/AAAAPz8AAAAAAAAAAWMCAABIAAAAO/Ceb0yb4D+6j4k/xyPiPwAAAD9OAAAAAAAAAAFkAgAASAAAADJMevgAhOA/TyH276Ut4j8AAAA/TgAAAAAAAAABZQIAAEgAAAAqqFWBtWzgP3hEz1BjQeI/AAAAP14AAAAAAAAAAWYCAABIAAAAJJCS3C1d4D8N1jsBQkviPwAAAD9eAAAAAAAAAAFnAgAASAAAABvsbWXiReA/NvkUYv9e4j8AAAA/bQAAAAAAAAABaAIAAEgAAAAV1KrAWjbgP8uKgRLeaOI/AAAAP20AAAAAAAAAAWkCAABIAAAADTCGSQ8f4D9gHO7CvHLiPwAAAD99AAAAAAAAAAFqAgAASAAAAAcYw6SHD+A/9K1ac5t84j8AAAA/fQAAAAAAAAABawIAAEgAAAABAAAAAADgP4k/xyN6huI/AAAAP40AAAAAAAAAAWwCAABIAAAA/Oc8W3jw3z8e0TPUWJDiPwAAAD+NAAAAAAAAAAFtAgAASAAAAOqf82zhwd8/smKghDea4j8AAAA/jQAAAAAAAAABbgIAAEgAAADeb20j0qLfP0f0DDUWpOI/AAAAP5wAAAAAAAAAAW8CAABIAAAA2leqfkqT3z/chXnl9K3iPwAAAD+sAAAAAAAAAAFwAgAASAAAAM4nJDU7dN8/cBfmldO34j8AAAA/rAAAAAAAAAABcQIAAEgAAADC953rK1XfPwWpUkayweI/AAAAP7wAAAAAAAAAAXICAABIAAAAvN/aRqRF3z+aOr/2kMviPwAAAD+8AAAAAAAAAAFzAgAASAAAAKqXkVgNF98/w12YV07f4j8AAAA/ywAAAAAAAAABdAIAAEgAAACeZwsP/vfeP1jvBAgt6eI/AAAAP8sAAAAAAAAAAXUCAABIAAAAkjeFxe7Y3j+BEt5o6vziPwAAAD/bAAAAAAAAAAF2AgAASAAAAIYH/3vfud4/qjW3yacQ4z8AAAA/2wAAAAAAAAABdwIAAEgAAAB613gy0JrePz/HI3qGGuM/AAAAP+oAAAAAAAAAAXgCAABIAAAAao8vRDls3j9o6vzaQy7jPwAAAD/qAAAAAAAAAAF5AgAASAAAAF5fqfopTd4/kQ3WOwFC4z8AAAA/+gAAAAAAAAABegIAAEgAAABSLyOxGi7ePyafQuzfS+M/AAAAP/oAAAAAAAAAAXsCAABIAAAARv+cZwsP3j+7MK+cvlXjPwAAAD8KAQAAAAAAAAF8AgAASAAAAEDn2cKD/90/T8IbTZ1f4z8AAAA/CgEAAAAAAAABfQIAAEgAAAA6zxYe/O/dP+RTiP17aeM/AAAAPxkBAAAAAAAAAX4CAABIAAAANrdTeXTg3T955fStWnPjPwAAAD8pAQAAAAAAAAF/AgAASAAAADa3U3l04N0/DXdhXjl94z8AAAA/OQEAAAAAAAABgAIAAEgAAAAwn5DU7NDdPw13YV45feM/AAAAP0gBAAAAAAAAAYECAABIAAAAGkfFzVDtkj8jeoYaC1LVPwAAAD8AAAAAAAAAAAGCAgAASAAAALzGk4HW9JE/I3qGGgtS1T8AAAA/pgAAAAAAAAABgwIAAEgAAABgRmI1XPyQPyN6hhoLUtU/AAAAP+QAAAAAAAAAAYQCAABIAAAAAMYw6eEDkD8jeoYaC1LVPwAAAD/0AAAAAAAAAAGFAgAASAAAAESL/jnPFo4/I3qGGgtS1T8AAAA/9AAAAAAAAAABhgIAAEgAAACMipuh2iWMPyN6hhoLUtU/AAAAPwQBAAAAAAAAAYcCAABIAAAA0Ik4CeY0ij9MnV97yGXVPwAAAD8TAQAAAAAAAAGIAgAASAAAABiJ1XDxQ4g/dcA43IV51T8AAAA/IwEAAAAAAAABiQIAAEgAAAAYidVw8UOIP5/jET1DjdU/AAAAPyMBAAAAAAAAAYoCAABIAAAAYIhy2PxShj+f4xE9Q43VPwAAAD8jAQAAAAAAAAGLAgAASAAAAGCIctj8UoY/8SnE/r201T8AAAA/MwEAAAAAAAABjAIAAEgAAACkhw9ACGKEPxtNnV97yNU/AAAAPzMBAAAAAAAAAY0CAABIAAAApIcPQAhihD9sk08h9u/VPwAAAD8zAQAAAAAAAAGOAgAASAAAAOyGrKcTcYI/l7YogrMD1j8AAAA/QgEAAAAAAAABjwIAAEgAAADshqynE3GCP+j82kMuK9Y/AAAAP0IBAAAAAAAAAZACAABIAAAAMIZJDx+AgD8TILSk6z7WPwAAAD9SAQAAAAAAAAGRAgAASAAAADCGSQ8fgIA/ZGZmZmZm1j8AAAA/YQEAAAAAAAABkgIAAEgAAAAwhkkPH4CAP7esGCjhjdY/AAAAP2EBAAAAAAAAAZMCAABIAAAAMIZJDx+AgD8K88rpW7XWPwAAAD9xAQAAAAAAAAGUAgAASAAAADCGSQ8fgIA/MxakShnJ1j8AAAA/cQEAAAAAAAABlQIAAEgAAAAwhkkPH4CAP4ZcVgyU8NY/AAAAP4EBAAAAAAAAAZYCAABIAAAAMIZJDx+AgD/ZogjODhjXPwAAAD+BAQAAAAAAAAGXAgAASAAAADCGSQ8fgIA/AsbhLswr1z8AAAA/kAEAAAAAAAABmAIAAEgAAAAwhkkPH4CAP1UMlPBGU9c/AAAAP5ABAAAAAAAAAZkCAABIAAAAMIZJDx+AgD+nUkaywXrXPwAAAD+gAQAAAAAAAAGaAgAASAAAADCGSQ8fgIA/+pj4czyi1z8AAAA/oAEAAAAAAAABmwIAAEgAAAAwhkkPH4CAPyO80dT5tdc/AAAAP7ABAAAAAAAAAZwCAABIAAAAMIZJDx+AgD92AoSWdN3XPwAAAD+wAQAAAAAAAAGdAgAASAAAADCGSQ8fgIA/nyVd9zHx1z8AAAA/vwEAAAAAAAABngIAAEgAAAAwhkkPH4CAPxuP6BlqLNg/AAAAP78BAAAAAAAAAZ8CAABIAAAA8ArN7VQefT9u1Zrb5FPYPwAAAD/PAQAAAAAAAAGgAgAASAAAAHAJB71rPHk/wRtNnV972D8AAAA/zwEAAAAAAAABoQIAAEgAAABwCQe9azx5PxNi/17aotg/AAAAP94BAAAAAAAAAaICAABIAAAAcAkHvWs8eT9mqLEgVcrYPwAAAD/uAQAAAAAAAAGjAgAASAAAAPgHQYyCWnU/ue5j4s/x2D8AAAA/7gEAAAAAAAABpAIAAEgAAAD4B0GMglp1Pww1FqRKGdk/AAAAP+4BAAAAAAAAAaUCAABIAAAA+AdBjIJadT9ee8hlxUDZPwAAAD/+AQAAAAAAAAGmAgAASAAAAIgGe1uZeHE/iJ6hxoJU2T8AAAA//gEAAAAAAAABpwIAAEgAAACIBntbmXhxP9nkU4j9e9k/AAAAPw0CAAAAAAAAAagCAABIAAAAiAZ7W5l4cT8tKwZKeKPZPwAAAD8NAgAAAAAAAAGpAgAASAAAAIgGe1uZeHE/gHG4C/PK2T8AAAA/HQIAAAAAAAABqgIAAEgAAACIBntbmXhxP9G3as1t8tk/AAAAPx0CAAAAAAAAAasCAABIAAAAiAZ7W5l4cT8k/hyP6BnaPwAAAD8tAgAAAAAAAAGsAgAASAAAAIgGe1uZeHE/d0TPUGNB2j8AAAA/LQIAAAAAAAABrQIAAEgAAACIBntbmXhxP8mKgRLeaNo/AAAAPzwCAAAAAAAAAa4CAABIAAAAiAZ7W5l4cT9G9Aw1FqTaPwAAAD88AgAAAAAAAAGvAgAASAAAAIgGe1uZeHE/mDq/9pDL2j8AAAA/TAIAAAAAAAABsAIAAEgAAACIBntbmXhxP+uAcbgL89o/AAAAP0wCAAAAAAAAAbECAABIAAAAiAZ7W5l4cT9n6vzaQy7bPwAAAD9bAgAAAAAAAAGyAgAASAAAAIgGe1uZeHE/41OI/Xtp2z8AAAA/WwIAAAAAAAABswIAAEgAAACIBntbmXhxP1+9EyC0pNs/AAAAP2sCAAAAAAAAAbQCAABIAAAAiAZ7W5l4cT/bJp9C7N/bPwAAAD9rAgAAAAAAAAG1AgAASAAAAIgGe1uZeHE/gLMDxuEu3D8AAAA/ewIAAAAAAAABtgIAAEgAAAD4B0GMglp1P/0cj+gZatw/AAAAP3sCAAAAAAAAAbcCAABIAAAAcAkHvWs8eT+iqfNrD7ncPwAAAD+KAgAAAAAAAAG4AgAASAAAAPAKze1UHn0/HhN/jkf03D8AAAA/mgIAAAAAAAABuQIAAEgAAAAwhkkPH4CAP5p8CrF/L90/AAAAP5oCAAAAAAAAAboCAABIAAAAMIZJDx+AgD/Cn+MRPUPdPwAAAD+uAgAAAAAAAAG7AgAASAAAAOyGrKcTcYI/aSxIlTKS3T8AAAA/vQIAAAAAAAABvAIAAEgAAACkhw9ACGKEPzbchXnl9N0/AAAAP+wCAAAAAAAAAb0CAABIAAAApIcPQAhihD95yGXFQAnfPwAAAD86AwAAAAAAAAG+AgAASAAAAKSHD0AIYoQ/ykg2WO8E4D8AAAA/OgMAAAAAAAABvwIAAEgAAACkhw9ACGKEP17aogjODuA/AAAAP0oDAAAAAAAAAcACAABIAAAApIcPQAhihD/zaw+5rBjgPwAAAD9ZAwAAAAAAAAHBAgAASAAAAKSHD0AIYoQ/iP17aYsi4D8AAAA/WQMAAAAAAAABwgIAAEgAAACkhw9ACGKEPxyP6BlqLOA/AAAAP2kDAAAAAAAAAcMCAABIAAAApIcPQAhihD+xIFXKSDbgPwAAAD95AwAAAAAAAAHEAgAASAAAAKSHD0AIYoQ/RrLBeidA4D8AAAA/eQMAAAAAAAABxQIAAEgAAACkhw9ACGKEP9pDLisGSuA/AAAAP4gDAAAAAAAAAcYCAABIAAAApIcPQAhihD8EZweMw13gPwAAAD+IAwAAAAAAAAHHAgAASAAAAGCIctj8UoY/mPhzPKJn4D8AAAA/mAMAAAAAAAAByAIAAEgAAABgiHLY/FKGP8IbTZ1fe+A/AAAAP5gDAAAAAAAAAckCAABIAAAAYIhy2PxShj9WrblNPoXgPwAAAD+oAwAAAAAAAAHKAgAASAAAABiJ1XDxQ4g/gNCSrvuY4D8AAAA/qAMAAAAAAAABywIAAEgAAAAYidVw8UOIPxRi/17aouA/AAAAP7cDAAAAAAAAAcwCAABIAAAAGInVcPFDiD+p82sPuazgPwAAAD+3AwAAAAAAAAHNAgAASAAAABiJ1XDxQ4g/PoXYv5e24D8AAAA/xwMAAAAAAAABzgIAAEgAAAAYidVw8UOIP9IWRXB2wOA/AAAAP9YDAAAAAAAAAc8CAABIAAAA0Ik4CeY0ij9nqLEgVcrgPwAAAD/WAwAAAAAAAAHQAgAASAAAANCJOAnmNIo//Dke0TPU4D8AAAA/5gMAAAAAAAAB0QIAAEgAAADQiTgJ5jSKP5DLioES3uA/AAAAP+YDAAAAAAAAAdICAABIAAAA0Ik4CeY0ij8lXfcx8efgPwAAAD/2AwAAAAAAAAHTAgAASAAAANCJOAnmNIo/uu5j4s/x4D8AAAA/9gMAAAAAAAAB1AIAAEgAAADQiTgJ5jSKP0+A0JKu++A/AAAAPwUEAAAAAAAAAdUCAABIAAAAjIqbodoljD/jET1DjQXhPwAAAD8FBAAAAAAAAAHWAgAASAAAAIyKm6HaJYw/eKOp82sP4T8AAAA/BQQAAAAAAAAB1wIAAEgAAACMipuh2iWMPw01FqRKGeE/AAAAPxUEAAAAAAAAAdgCAABIAAAAjIqbodoljD+hxoJUKSPhPwAAAD8lBAAAAAAAAAHZAgAASAAAAIyKm6HaJYw/NVjvBAgt4T8AAAA/JQQAAAAAAAAB2gIAAEgAAACMipuh2iWMP8vpW7XmNuE/AAAAPzQEAAAAAAAAAdsCAABIAAAARIv+Oc8Wjj9fe8hlxUDhPwAAAD80BAAAAAAAAAHcAgAASAAAAESL/jnPFo4/8ww1FqRK4T8AAAA/RAQAAAAAAAAB3QIAAEgAAABEi/45zxaOP4meocaCVOE/AAAAP0QEAAAAAAAAAd4CAABIAAAARIv+Oc8Wjj8dMA53YV7hPwAAAD9TBAAAAAAAAAHfAgAASAAAAESL/jnPFo4/scF6J0Bo4T8AAAA/YwQAAAAAAAAB4AIAAEgAAABEi/45zxaOP0dT59cecuE/AAAAP3MEAAAAAAAAAeECAABIAAAARIv+Oc8Wjj/b5FOI/XvhPwAAAD+SBAAAAAAAAAHiAgAASAAAAESL/jnPFo4/b3bAONyF4T8AAAA/ogQAAAAAAAAB4wIAAEgAAABEi/45zxaOPwQILem6j+E/AAAAP6IEAAAAAAAAAeQCAABIAAAARIv+Oc8Wjj+ZmZmZmZnhPwAAAD+xBAAAAAAAAAHlAgAASAAAAESL/jnPFo4/wrxy+lat4T8AAAA/2QQAAAAAAAAB5gIAAEgAAABEi/45zxaOP1dO36o1t+E/AAAAP9kEAAAAAAAAAecCAABIAAAARIv+Oc8Wjj/r30tbFMHhPwAAAD/oBAAAAAAAAAHoAgAASAAAAESL/jnPFo4/gHG4C/PK4T8AAAA/6AQAAAAAAAAB6QIAAEgAAABEi/45zxaOP6qUkWyw3uE/AAAAP+gEAAAAAAAAAeoCAABIAAAARIv+Oc8Wjj8+Jv4cj+jhPwAAAD/4BAAAAAAAAAHrAgAASAAAAESL/jnPFo4/07dqzW3y4T8AAAA/CAUAAAAAAAAB7AIAAEgAAABEi/45zxaOP2hJ131M/OE/AAAAPwgFAAAAAAAAAe0CAABIAAAARIv+Oc8Wjj/82kMuKwbiPwAAAD8XBQAAAAAAAAHuAgAASAAAAESL/jnPFo4/kWyw3gkQ4j8AAAA/FwUAAAAAAAAB7wIAAEgAAABEi/45zxaOPyb+HI/oGeI/AAAAPycFAAAAAAAAAfACAABIAAAARIv+Oc8Wjj+6j4k/xyPiPwAAAD83BQAAAAAAAAHxAgAASAAAAESL/jnPFo4/TyH276Ut4j8AAAA/NwUAAAAAAAAB8gIAAEgAAABEi/45zxaOP+SyYqCEN+I/AAAAP0YFAAAAAAAAAfMCAABIAAAARIv+Oc8Wjj8N1jsBQkviPwAAAD9GBQAAAAAAAAH0AgAASAAAAESL/jnPFo4/NvkUYv9e4j8AAAA/ZQUAAAAAAAAB9QIAAEgAAACMipuh2iWMP/StWnObfOI/AAAAP2UFAAAAAAAAAfYCAABIAAAA0Ik4CeY0ij8e0TPUWJDiPwAAAD9lBQAAAAAAAAH3AgAASAAAANCJOAnmNIo/R/QMNRak4j8AAAA/dQUAAAAAAAAB+AIAAEgAAAAYidVw8UOIP9yFeeX0reI/AAAAP3UFAAAAAAAAAfkCAABIAAAAGInVcPFDiD9wF+aV07fiPwAAAD+FBQAAAAAAAAH6AgAASAAAAGCIctj8UoY/BalSRrLB4j8AAAA/hQUAAAAAAAAB+wIAAEgAAABgiHLY/FKGP5o6v/aQy+I/AAAAP5QFAAAAAAAAAfwCAABIAAAAYIhy2PxShj8uzCunb9XiPwAAAD+UBQAAAAAAAAH9AgAASAAAAGCIctj8UoY/w12YV07f4j8AAAA/tAUAAAAAAAAB/gIAAEgAAABgiHLY/FKGP1jvBAgt6eI/AAAAP9MFAAAAAAAAAf8CAABIAAAAYIhy2PxShj/sgHG4C/PiPwAAAD/iBQAAAAAAAAEAAwAASAAAAGCIctj8UoY/gRLeaOr84j8AAAA/4gUAAAAAAAABAQMAAEgAAABgiHLY/FKGPxakShnJBuM/AAAAP/IFAAAAAAAAAQIDAABIAAAAYIhy2PxShj+qNbfJpxDjPwAAAD8CBgAAAAAAAAEDAwAASAAAAGCIctj8UoY/P8cjeoYa4z8AAAA/AgYAAAAAAAABBAMAAEgAAABgiHLY/FKGP9NYkCplJOM/AAAAPxEGAAAAAAAAAQUDAABIAAAAYIhy2PxShj9o6vzaQy7jPwAAAD8hBgAAAAAAAAEGAwAASAAAAGCIctj8UoY//XtpiyI44z8AAAA/MQYAAAAAAAABBwMAAEgAAABgiHLY/FKGP5EN1jsBQuM/AAAAPzEGAAAAAAAAAQgDAABIAAAAYIhy2PxShj+7MK+cvlXjPwAAAD9QBgAAAAAAAAEJAwAASAAAABiJ1XDxQ4g/T8IbTZ1f4z8AAAA/XwYAAAAAAAABCgMAAEgAAAAYidVw8UOIP+RTiP17aeM/AAAAP28GAAAAAAAAAQsDAABIAAAA0Ik4CeY0ij955fStWnPjPwAAAD9vBgAAAAAAAAEMAwAASAAAAIyKm6HaJYw/eeX0rVpz4z8AAAA/fwYAAAAAAAABDQMAAEgAAABEi/45zxaOPw13YV45feM/AAAAP38GAAAAAAAAAQ4DAABIAAAAAMYw6eEDkD+iCM4OGIfjPwAAAD+OBgAAAAAAAAEPAwAASAAAAGBGYjVc/JA/ogjODhiH4z8AAAA/jgYAAAAAAAABEAMAAEgAAAC8xpOB1vSRPzeaOr/2kOM/AAAAP54GAAAAAAAAAREDAABIAAAAdsf2Gcvlkz/LK6dv1ZrjPwAAAD+eBgAAAAAAAAESAwAASAAAADDIWbK/1pU/yyunb9Wa4z8AAAA/rgYAAAAAAAABEwMAAEgAAACOSIv+Oc+WP2C9EyC0pOM/AAAAP9wGAAAAAAAAARQDAABIAAAAGSY9fABCoD9gvRMgtKTjPwAAAD/sBgAAAAAAAAEVAwAASAAAAAPnuDoyr6I/YL0TILSk4z8AAAA/7AYAAAAAAAABFgMAAEgAAAAxp9FgbyujP2C9EyC0pOM/AAAAP/wGAAAAAAAAARcDAABIAAAAX2fqhqynoz9gvRMgtKTjPwAAAD8LBwAAAAAAAAEYAwAASAAAACTSon/Os+U/tOY2+RRi5z8AAAA/AAAAAAAAAAABGQMAAEgAAAAnXgRSkrvlP7TmNvkUYuc/AAAAP14AAAAAAAAAARoDAABIAAAAOKZNQCnq5T+05jb5FGLnPwAAAD9tAAAAAAAAAAEbAwAASAAAAEvuli7AGOY/tOY2+RRi5z8AAAA/bQAAAAAAAAABHAMAAEgAAABcNuAcV0fmP7TmNvkUYuc/AAAAP30AAAAAAAAAAR0DAABIAAAAcAqL3bF95j+05jb5FGLnPwAAAD99AAAAAAAAAAEeAwAASAAAAIFS1MtIrOY/tOY2+RRi5z8AAAA/jQAAAAAAAAABHwMAAEgAAACZsuBeZ+rmP7TmNvkUYuc/AAAAP5wAAAAAAAAAASADAABIAAAAsBLt8YUo5z+05jb5FGLnPwAAAD+cAAAAAAAAAAEhAwAASAAAAMdy+YSkZuc/tOY2+RRi5z8AAAA/nAAAAAAAAAABIgMAAEgAAADe0gUYw6TnP7TmNvkUYuc/AAAAP6wAAAAAAAAAASMDAABIAAAA86aw2B3b5z+05jb5FGLnPwAAAD+8AAAAAAAAAAEkAwAASAAAAAsHvWs8Geg/tOY2+RRi5z8AAAA/vAAAAAAAAAABJQMAAEgAAAAcTwZa00foP7TmNvkUYuc/AAAAP7wAAAAAAAAAASYDAABIAAAAKgvudaZu6D+05jb5FGLnPwAAAD/LAAAAAAAAAAEnAwAASAAAADOvEu3xheg/tOY2+RRi5z8AAAA/ywAAAAAAAAABKAMAAEgAAAA5x9WReZXoP7TmNvkUYuc/AAAAP9sAAAAAAAAAASkDAABIAAAAO1M3ZD2d6D+05jb5FGLnPwAAAD/bAAAAAAAAAAEqAwAASAAAAD/fmDYBpeg/tOY2+RRi5z8AAAA/6gAAAAAAAAABKwMAAEgAAACVBfc6UzfkP6UtiuDsgOk/AAAAPwAAAAAAAAAAASwDAABIAAAAmx2639pG5D+lLYrg7IDpPwAAAD8kAQAAAAAAAAEtAwAASAAAAKdNQCnqZeQ/pS2K4OyA6T8AAAA/JAEAAAAAAAABLgMAAEgAAACw8WSgNX3kP6UtiuDsgOk/AAAAPzQBAAAAAAAAAS8DAABIAAAAvq1MvAik5D+lLYrg7IDpPwAAAD80AQAAAAAAAAEwAwAASAAAAM1pNNjbyuQ/pS2K4OyA6T8AAAA/QwEAAAAAAAABMQMAAEgAAADZmboh6+nkP6UtiuDsgOk/AAAAP0MBAAAAAAAAATIDAABIAAAA7W1l4kUg5T8RnB0wDnfpPwAAAD9TAQAAAAAAAAEzAwAASAAAAPwpTf4YR+U/fAqxfy9t6T8AAAA/UwEAAAAAAAABNAMAAEgAAAAK5jQa7G3lP+d4RM9QY+k/AAAAP2IBAAAAAAAAATUDAABIAAAAH7rf2kak5T9S59ceclnpPwAAAD9iAQAAAAAAAAE2AwAASAAAADYa7G1l4uU/vlVrbpNP6T8AAAA/cgEAAAAAAAABNwMAAEgAAABNevgAhCDmP75Va26TT+k/AAAAP3IBAAAAAAAAATgDAABIAAAAaGZmZmZm5j++VWtuk0/pPwAAAD+CAQAAAAAAAAE5AwAASAAAAH/GcvmEpOY/KcT+vbRF6T8AAAA/ggEAAAAAAAABOgMAAEgAAACZsuBeZ+rmPynE/r20Rek/AAAAP5EBAAAAAAAAATsDAABIAAAAtiqwlg045z8pxP69tEXpPwAAAD+RAQAAAAAAAAE8AwAASAAAANYu4aB3jec/lDKSDdY76T8AAAA/oQEAAAAAAAABPQMAAEgAAAD2MhKr4eLnP5Qykg3WO+k/AAAAP6EBAAAAAAAAAT4DAABIAAAAFjdDtUs46D8AoSVd9zHpPwAAAD+xAQAAAAAAAAE/AwAASAAAADY7dL+1jeg/AKElXfcx6T8AAAA/sQEAAAAAAAABQAMAAEgAAABQJ+IkmNPoPwChJV33Mek/AAAAP8ABAAAAAAAAAUEDAABIAAAAaxNQinoZ6T9rD7msGCjpPwAAAD/AAQAAAAAAAAFCAwAASAAAAIJzXB2ZV+k/aw+5rBgo6T8AAAA/0AEAAAAAAAABQwMAAEgAAACWRwfe843pP2sPuawYKOk/AAAAP9ABAAAAAAAAAUQDAABIAAAAqI9QzIq86T9rD7msGCjpPwAAAD/fAQAAAAAAAAFFAwAASAAAALO/1hWa2+k/QuzfS1sU6T8AAAA/3wEAAAAAAAABRgMAAEgAAADCe74xbQLqP0Ls30tbFOk/AAAAP+8BAAAAAAAAAUcDAABIAAAAzqtEe3wh6j+tWnObfArpPwAAAD/vAQAAAAAAAAFIAwAASAAAANZPafLHOOo/GMkG650A6T8AAAA//wEAAAAAAAABSQMAAEgAAADf841pE1DqPxjJBuudAOk/AAAAP/8BAAAAAAAAAUoDAABIAAAA55ey4F5n6j+EN5o6v/boPwAAAD8OAgAAAAAAAAFLAwAASAAAAPdTmvwxjuo/hDeaOr/26D8AAAA/HgIAAAAAAAABTAMAAEgAAAAFEIIYBbXqP4Q3mjq/9ug/AAAAPx4CAAAAAAAAAU0DAABIAAAAFljLBpzj6j+EN5o6v/boPwAAAD8uAgAAAAAAAAFOAwAASAAAACegFPUyEus/hDeaOr/26D8AAAA/LgIAAAAAAAABTwMAAEgAAAA8dL+1jUjrP4Q3mjq/9ug/AAAAPz0CAAAAAAAAAVADAABIAAAAVNTLSKyG6z+EN5o6v/boPwAAAD89AgAAAAAAAAFRAwAASAAAAHFMm4BS1Os/hDeaOr/26D8AAAA/PQIAAAAAAAABUgMAAEgAAACMOAnmNBrsP4Q3mjq/9ug/AAAAP00CAAAAAAAAAVMDAABIAAAApSR3Sxdg7D+EN5o6v/boPwAAAD9NAgAAAAAAAAFUAwAASAAAALyEg941nuw/hDeaOr/26D8AAAA/XAIAAAAAAAABVQMAAEgAAADRWC6fkNTsP4Q3mjq/9ug/AAAAP1wCAAAAAAAAAVYDAABIAAAA46B3jScD7T+EN5o6v/boPwAAAD9sAgAAAAAAAAFXAwAASAAAAPFcX6n6Ke0/hDeaOr/26D8AAAA/fAIAAAAAAAABWAMAAEgAAAAAGUfFzVDtP++lLYrg7Og/AAAAP3wCAAAAAAAAAVkDAABIAAAACL1rPBlo7T/vpS2K4OzoPwAAAD+LAgAAAAAAAAFaAwAASAAAABFhkLNkf+0/76UtiuDs6D8AAAA/iwIAAAAAAAABWwMAAEgAAAAXeVNY7I7tP1oUwdkB4+g/AAAAP4sCAAAAAAAAAVwDAABIAAAAHZEW/XOe7T9aFMHZAePoPwAAAD+bAgAAAAAAAAFdAwAASAAAAB8deM83pu0/xoJUKSPZ6D8AAAA/ugIAAAAAAAABXgMAAEgAAAAjqdmh+63tP8aCVCkj2eg/AAAAP7oCAAAAAAAAAV8DAABIAAAAJTU7dL+17T/GglQpI9noPwAAAD+6AgAAAAAAAAFgAwAASAAAACtN/hhHxe0/xoJUKSPZ6D8AAAA/ygIAAAAAAAABYQMAAEgAAAAyZcG9ztTtP8aCVCkj2eg/AAAAP9kCAAAAAAAAAWIDAABIAAAAOH2EYlbk7T/GglQpI9noPwAAAD/ZAgAAAAAAAAFjAwAASAAAAD2VRwfe8+0/xoJUKSPZ6D8AAAA/6QIAAAAAAAABZAMAAEgAAABFOWx+KQvuP8aCVCkj2eg/AAAAP+kCAAAAAAAAAWUDAABIAAAAS1EvI7Ea7j/GglQpI9noPwAAAD/5AgAAAAAAAAFmAwAASAAAAFeBtWzAOe4/xoJUKSPZ6D8AAAA/+QIAAAAAAAABZwMAAEgAAABgJdrjC1HuP8aCVCkj2eg/AAAAPwgDAAAAAAAAAWgDAABIAAAAbFVgLRtw7j/GglQpI9noPwAAAD8IAwAAAAAAAAFpAwAASAAAAHT5hKRmh+4/xoJUKSPZ6D8AAAA/GAMAAAAAAAABagMAAEgAAAB6EUhJ7pbuP8aCVCkj2eg/AAAAPxgDAAAAAAAAAWsDAABIAAAAgCkL7nWm7j/GglQpI9noPwAAAD8oAwAAAAAAAAFsAwAASAAAAIO1bMA5ru4/WhTB2QHj6D8AAAA/ZwMAAAAAAAABbQMAAEgAAAChLTz43/vuPxjJBuudAOk/AAAAP3YDAAAAAAAAAW4DAABIAAAAp0X/nGcL7z8YyQbrnQDpPwAAAD+GAwAAAAAAAAFvAwAASAAAALeNSIv+Oe8/rVpzm3wK6T8AAAA/pQMAAAAAAAABcAMAAEgAAADJ1ZF5lWjvP9Z9TPw5Huk/AAAAP6UDAAAAAAAAAXEDAABIAAAAz+1UHh147z/WfUz8OR7pPwAAAD+1AwAAAAAAAAFyAwAASAAAANUFGMOkh+8/1n1M/Dke6T8AAAA/tQMAAAAAAAABcwMAAEgAAADXkXmVaI/vP9Z9TPw5Huk/AAAAP7UDAAAAAAAAAXQDAABIAAAA2x3bZyyX7z/WfUz8OR7pPwAAAD+1AwAAAAAAAAF1AwAASAAAAN2pPDrwnu8/1n1M/Dke6T8AAAA/AwQAAAAAAAABdgMAAEgAAADhNZ4MtKbvP9Z9TPw5Huk/AAAAPwMEAAAAAAAAAXcDAABIAAAA48H/3neu7z/WfUz8OR7pPwAAAD8DBAAAAAAAAAF4AwAASAAAAOnZwoP/ve8/1n1M/Dke6T8AAAA/AwQAAAAAAAABeQMAAEgAAADrZSRWw8XvP9Z9TPw5Huk/AAAAPxMEAAAAAAAAAXoDAABIAAAA8X3n+krV7z/WfUz8OR7pPwAAAD8iBAAAAAAAAAF7AwAASAAAAPMJSc0O3e8/1n1M/Dke6T8AAAA/MgQAAAAAAAABfAMAAEgAAABasr/WFZrLP+JwF+aV0+8/AAAAPwAAAAAAAAAACw==</ink>
</athena>
</file>

<file path=customXml/item20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AgKAAAAAAAABfD///8MQWN0aW9uVHlwZVYxAQAAAAd2YWx1ZV9fAAgCAAAAAAAAAAEFAAAABAAAAAkRAAAACRIAAAApEAAAAAAAAAHt////8P///wAAAAABBgAAAAQAAAAJFAAAAAkVAAAA2ikAAAAAAAAB6v////D///8AAAAAAQcAAAAEAAAACRcAAAAJGAAAADpXAAAAAAAAAef////w////AAAAAAEIAAAABAAAAAkaAAAACRsAAAAmcQAAAAAAAAHk////8P///wAAAAABCQAAAAQAAAAJHQAAAAkeAAAADHgAAAAAAAAB4f////D///8AAAAAAQoAAAAEAAAACSAAAAAJIQAAAGd+AAAAAAAAAd7////w////AAAAAAELAAAABAAAAAkjAAAACSQAAAAYnwAAAAAAAAHb////8P///wAAAAABDAAAAAQAAAAJJgAAAAknAAAAuqUAAAAAAAAB2P////D///8AAAAABQ0AAAANQ2xlYXJDYW52YXNWMQIAAAAJU3RhcnRUaW1lBFR5cGUABBAMQWN0aW9uVHlwZVYxAgAAAAIAAAC+0gAAAAAAAAHX////8P///wAAAAAFDgAAAA9QZW5BdHRyaWJ1dGVzVjEKAAAAB19jb2xvckEHX2NvbG9yUgdfY29sb3JHB19jb2xvckIKRml0VG9DdXJ2ZQZIZWlnaHQOSWdub3JlUHJlc3N1cmUNSXNIaWdobGlnaHRlcgVTaGFwZQVXaWR0aAAAAAAAAAAABAACAgICAQYBAQxCcnVzaFNoYXBlVjECAAAABgIAAAD//wAAAAAAAAAAACJAAAAF1v///wxCcnVzaFNoYXBlVjEBAAAAB3ZhbHVlX18ACAIAAAABAAAAAAAAAAAAIkAFDwAAAApJbmtUcmFjZVYxAwAAAA1MaXN0YDErX2l0ZW1zDExpc3RgMStfc2l6ZQ9MaXN0YDErX3ZlcnNpb24EAAAYU2hhcmVkLklua2luZy5JbmtQb2ludFtdAgAAAAgIAgAAAAkrAAAAKwAAACsAAAABEQAAAA4AAAD//wAAAAAAAAAAACJAAAAB1P///9b///8BAAAAAAAAAAAAIkABEgAAAA8AAAAJLQAAANABAADQAQAAARQAAAAOAAAA//8AAAAAAAAAAAAiQAAAAdL////W////AQAAAAAAAAAAACJAARUAAAAPAAAACS8AAAAjAQAAIwEAAAEXAAAADgAAAP//AAAAAAAAAAAAIkAAAAHQ////1v///wEAAAAAAAAAAAAiQAEYAAAADwAAAAkxAAAAIAAAACAAAAABGgAAAA4AAAD//wAAAAAAAAAAACJAAAABzv///9b///8BAAAAAAAAAAAAIkABGwAAAA8AAAAJMwAAAAEAAAABAAAAAR0AAAAOAAAA//8AAAAAAAAAAAAiQAAAAcz////W////AQAAAAAAAAAAACJAAR4AAAAPAAAACTUAAAA6AAAAOgAAAAEgAAAADgAAAP//AAAAAAAAAAAAIkAAAAHK////1v///wEAAAAAAAAAAAAiQAEhAAAADwAAAAk3AAAAKAAAACgAAAABIwAAAA4AAAD//wAAAAAAAAAAACJAAAAByP///9b///8BAAAAAAAAAAAAIkABJAAAAA8AAAAJOQAAACkAAAApAAAAASYAAAAOAAAA//8AAAAAAAAAAAAiQAAAAcb////W////AQAAAAAAAAAAACJAAScAAAAPAAAACTsAAAAMAQAADAEAAAcrAAAAAAEAAABAAAAABApJbmtQb2ludFYxAgAAAAk8AAAACT0AAAAJPgAAAAk/AAAACUAAAAAJQQAAAAlCAAAACUMAAAAJRAAAAAlFAAAACUYAAAAJRwAAAAlIAAAACUkAAAAJSgAAAAlLAAAACUwAAAAJTQAAAAlOAAAACU8AAAAJUAAAAAlRAAAACVIAAAAJUwAAAAlUAAAACVUAAAAJVgAAAAlXAAAACVgAAAAJWQAAAAlaAAAACVsAAAAJXAAAAAldAAAACV4AAAAJXwAAAAlgAAAACWEAAAAJYgAAAAljAAAACWQAAAAJZQAAAAlmAAAADRUHLQAAAAABAAAAAAIAAAQKSW5rUG9pbnRWMQI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/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+QEAAAn6AQAACfsBAAAJ/AEAAAn9AQAACf4BAAAJ/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DTAHLwAAAAABAAAAAAIAAAQKSW5rUG9pbnRWMQIAAAAJNwIAAAk4AgAACTkCAAAJOgIAAAk7AgAACTwCAAAJPQIAAAk+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/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+gIAAAn7AgAACfwCAAAJ/QIAAAn+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N3QcxAAAAAAEAAAAgAAAABApJbmtQb2ludFYxAgAAAAlaAwAACVsDAAAJXAMAAAldAwAACV4DAAAJXwMAAAlgAwAACWEDAAAJYgMAAAljAwAACWQDAAAJZQMAAAlmAwAACWcDAAAJaAMAAAlpAwAACWoDAAAJawMAAAlsAwAACW0DAAAJbgMAAAlvAwAACXADAAAJcQMAAAlyAwAACXMDAAAJdAMAAAl1AwAACXYDAAAJdwMAAAl4AwAACXkDAAAHMwAAAAABAAAABAAAAAQKSW5rUG9pbnRWMQIAAAAJegMAAA0DBzUAAAAAAQAAAEAAAAAECklua1BvaW50VjECAA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NBgc3AAAAAAEAAABAAAAABApJbmtQb2ludFYxAgAAAAm1AwAACbYDAAAJtwMAAAm4AwAACbkDAAAJugMAAAm7AwAACbwDAAAJvQMAAAm+AwAACb8DAAAJwAMAAAnBAwAACcIDAAAJwwMAAAnEAwAACcUDAAAJxgMAAAnHAwAACcgDAAAJyQMAAAnKAwAACcsDAAAJzAMAAAnNAwAACc4DAAAJzwMAAAnQAwAACdEDAAAJ0gMAAAnTAwAACdQDAAAJ1QMAAAnWAwAACdcDAAAJ2AMAAAnZAwAACdoDAAAJ2wMAAAncAwAADRgHOQAAAAABAAAAQAAAAAQKSW5rUG9pbnRWMQIAAAAJ3QMAAAneAwAACd8DAAAJ4AMAAAnhAwAACeIDAAAJ4wMAAAnkAwAACeUDAAAJ5gMAAAnnAwAACegDAAAJ6QMAAAnqAwAACesDAAAJ7AMAAAntAwAACe4DAAAJ7wMAAAnwAwAACfEDAAAJ8gMAAAnzAwAACfQDAAAJ9QMAAAn2AwAACfcDAAAJ+AMAAAn5AwAACfoDAAAJ+wMAAAn8AwAACf0DAAAJ/gMAAAn/AwAACQAEAAAJAQQAAAkCBAAACQMEAAAJBAQAAAkFBAAADRcHOwAAAAABAAAAAAIAAAQKSW5rUG9pbnRWMQIA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/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+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JCAUAAAkJBQAACQoFAAAJCwUAAAkMBQAACQ0FAAAJDgUAAAkPBQAACRAFAAAJEQUAAA30BTwAAAAKSW5rUG9pbnRWMQQAAAABWAFZDlByZXNzdXJlRmFjdG9yCVRpbWVTdGFtcAAAAAAGBgsQAgAAAHA43XxlznY/+EKKgI3Rtj8AAAA/AAAAAAAAAAABPQAAADwAAADQHWFr2dh5P/hCioCN0bY/AAAAPy8AAAAAAAAAAT4AAAA8AAAAMAPlWU3jfD/4QoqAjdG2PwAAAD8/AAAAAAAAAAE/AAAAPAAAAKDoaEjB7X8/+EKKgI3Rtj8AAAA/PwAAAAAAAAABQAAAADwAAAAYPzyByAuGP/hCioCN0bY/AAAAP04AAAAAAAAAAUEAAAA8AAAALBcCZ3abij/4QoqAjdG2PwAAAD9OAAAAAAAAAAFCAAAAPAAAAETvx0wkK48/+EKKgI3Rtj8AAAA/XgAAAAAAAAABQwAAADwAAACu40YZad2RP/hCioCN0bY/AAAAP14AAAAAAAAAAUQAAAA8AAAAasJrA3qqlT/4QoqAjdG2PwAAAD9uAAAAAAAAAAFFAAAAPAAAAIKaMeknOpo/+EKKgI3Rtj8AAAA/bgAAAAAAAAABRgAAADwAAADwa5jKcoyfP/hCioCN0bY/AAAAP30AAAAAAAAAAUcAAAA8AAAAbn0kwG88pj/4QoqAjdG2PwAAAD+NAAAAAAAAAAFIAAAAPAAAAIZV6qUdzKo/+EKKgI3Rtj8AAAA/nQAAAAAAAAABSQAAADwAAACWtz4S4DeuPy5uwvyuFrc/AAAAP50AAAAAAAAAAUoAAAA8AAAAfU5hACqhsD8ubsL8rha3PwAAAD+dAAAAAAAAAAFLAAAAPAAAADBBo/djJrI/Lm7C/K4Wtz8AAAA/rAAAAAAAAAABTAAAADwAAAA2txRxT0qzPy5uwvyuFrc/AAAAP7wAAAAAAAAAAU0AAAA8AAAA56lWaInPtD8ubsL8rha3PwAAAD+8AAAAAAAAAAFOAAAAPAAAAEResCAcJLY/Lm7C/K4Wtz8AAAA/ywAAAAAAAAABTwAAADwAAACfEgrZrni3Py5uwvyuFrc/AAAAP8sAAAAAAAAAAVAAAAA8AAAAT0qTE/NruD8ubsL8rha3PwAAAD/bAAAAAAAAAAFRAAAAPAAAAFXABI3ej7k/Lm7C/K4Wtz8AAAA/2wAAAAAAAAABUgAAADwAAACtuaWIe1K6P/hCioCN0bY/AAAAP+sAAAAAAAAAAVMAAAA8AAAAB7NGhBgVuz/4QoqAjdG2PwAAAD/rAAAAAAAAAAFUAAAAPAAAAAtu/0AOp7s/+EKKgI3Rtj8AAAA/+gAAAAAAAAABVQAAADwAAAANKbj9Azm8P/hCioCN0bY/AAAAP/oAAAAAAAAAAVYAAAA8AAAAEeRwuvnKvD/4QoqAjdG2PwAAAD8KAQAAAAAAAAFXAAAAPAAAABOfKXfvXL0/+EKKgI3Rtj8AAAA/CgEAAAAAAAABWAAAADwAAABtmMpyjB++P/hCioCN0bY/AAAAPxoBAAAAAAAAAVkAAAA8AAAAb1ODL4Kxvj/4QoqAjdG2PwAAAD8aAQAAAAAAAAFaAAAAPAAAAHEOPOx3Q78/+EKKgI3Rtj8AAAA/KQEAAAAAAAABWwAAADwAAAAdiwxqxqS/P8QXUgRsjLY/AAAAPykBAAAAAAAAAVwAAAA8AAAAEKNiE14bwD/EF1IEbIy2PwAAAD85AQAAAAAAAAFdAAAAPAAAAJIAv/FYZMA/xBdSBGyMtj8AAAA/OQEAAAAAAAABXgAAADwAAADoPqcwAJXAP8QXUgRsjLY/AAAAP0gBAAAAAAAAAV8AAAA8AAAAPn2Pb6fFwD/EF1IEbIy2PwAAAD9IAQAAAAAAAAFgAAAAPAAAAJS7d65O9sA/xBdSBGyMtj8AAAA/WAEAAAAAAAABYQAAADwAAADq+V/t9SbBP8QXUgRsjLY/AAAAP1gBAAAAAAAAAWIAAAA8AAAAFhnUjEk/wT/EF1IEbIy2PwAAAD9oAQAAAAAAAAFjAAAAPAAAAGxXvMvwb8E/xBdSBGyMtj8AAAA/aAEAAAAAAAABZAAAADwAAACYdjBrRIjBP8QXUgRsjLY/AAAAP3cBAAAAAAAAAWUAAAA8AAAAFhnUjEk/wT/EF1IEbIy2PwAAAD+QAwAAAAAAAAFmAAAAPAAAAJS7d65O9sA/xBdSBGyMtj8AAAA/oAMAAAAAAAABZwAAADwAAAA0jXPgYb+bPwspAjZG28k/AAAAPwAAAAAAAAAAAWgAAAA8AAAAjIYU3P6BnD8LKQI2RtvJPwAAAD9uAAAAAAAAAAFpAAAAPAAAAJhy987VyZ4/cRPmd7W4yT8AAAA/fQAAAAAAAAABagAAADwAAACmshzjhyegP3ET5ne1uMk/AAAAP40AAAAAAAAAAWsAAAA8AAAAqiiOXHNLoT/X/cm5JJbJPwAAAD+NAAAAAAAAAAFsAAAAPAAAAF4b0FOt0KI/O+it+5NzyT8AAAA/jQAAAAAAAAABbQAAADwAAAAQDhJL51WkPzvorfuTc8k/AAAAP5wAAAAAAAAAAW4AAAA8AAAAHPr0Pb6dpj876K37k3PJPwAAAD+cAAAAAAAAAAFvAAAAPAAAAHppB7NGhKg/O+it+5NzyT8AAAA/rAAAAAAAAAABcAAAADwAAAAy0rojbC2rPzvorfuTc8k/AAAAP7wAAAAAAAAAAXEAAAA8AAAA6jpulJHWrT876K37k3PJPwAAAD+8AAAAAAAAAAFyAAAAPAAAACcQecGCcLA/O+it+5NzyT8AAAA/vAAAAAAAAAABcwAAADwAAADaAru4vPWxPwm9dX9yLsk/AAAAP8sAAAAAAAAAAXQAAAA8AAAANrcUcU9Ksz8JvXV/ci7JPwAAAD/LAAAAAAAAAAF1AAAAPAAAAI6wtWzsDLQ/Cb11f3IuyT8AAAA/2wAAAAAAAAABdgAAADwAAADnqVZoic+0P22nWcHhC8k/AAAAP+sAAAAAAAAAAXcAAAA8AAAAmOHfos3CtT85fCFFwMbIPwAAAD/rAAAAAAAAAAF4AAAAPAAAAJqcmF/DVLY/n2YFhy+kyD8AAAA/6wAAAAAAAAABeQAAADwAAACdV1Ecuea2PwNR6ciegcg/AAAAP/oAAAAAAAAAAXoAAAA8AAAAnxIK2a54tz9pO80KDl/IPwAAAD8KAQAAAAAAAAF7AAAAPAAAAPkLq9RLO7g/NRCVjuwZyD8AAAA/CgEAAAAAAAABfAAAADwAAACliHtSmpy4P5n6eNBb98c/AAAAPxkBAAAAAAAAAX0AAAA8AAAAUQVM0Oj9uD+Z+njQW/fHPwAAAD8ZAQAAAAAAAAF+AAAAPAAAAFXABI3ej7k//+RcEsvUxz8AAAA/GQEAAAAAAAABfwAAADwAAAABPdUKLfG5P2XPQFQ6ssc/AAAAPykBAAAAAAAAAYAAAAA8AAAArbmliHtSuj9lz0BUOrLHPwAAAD8pAQAAAAAAAAGBAAAAPAAAAK90XkVx5Lo/y7kklqmPxz8AAAA/OQEAAAAAAAABggAAADwAAAAHs0aEGBW7P8u5JJapj8c/AAAAP0gBAAAAAAAAAYMAAAA8AAAAtS8XAmd2uz/LuSSWqY/HPwAAAD9IAQAAAAAAAAGEAAAAPAAAAAtu/0AOp7s/y7kklqmPxz8AAAA/WAEAAAAAAAABhQAAADwAAAC36s++XAi8P8u5JJapj8c/AAAAP1gBAAAAAAAAAYYAAAA8AAAAY2egPKtpvD/LuSSWqY/HPwAAAD9oAQAAAAAAAAGHAAAAPAAAALuliHtSmrw/y7kklqmPxz8AAAA/aAEAAAAAAAABiAAAADwAAAAR5HC6+cq8P8u5JJapj8c/AAAAP3cBAAAAAAAAAYkAAAA8AAAAvWBBOEgsvT/LuSSWqY/HPwAAAD93AQAAAAAAAAGKAAAAPAAAAL8b+vQ9vr0/y7kklqmPxz8AAAA/hwEAAAAAAAABiwAAADwAAABtmMpyjB++P8u5JJapj8c/AAAAP4cBAAAAAAAAAYwAAAA8AAAAGRWb8NqAvj/LuSSWqY/HPwAAAD+WAQAAAAAAAAGNAAAAPAAAABvQU63QEr8/y7kklqmPxz8AAAA/lgEAAAAAAAABjgAAADwAAADHTCQrH3S/P8u5JJapj8c/AAAAP6YBAAAAAAAAAY8AAAA8AAAAdcn0qG3Vvz/LuSSWqY/HPwAAAD+mAQAAAAAAAAGQAAAAPAAAADzC1rKxM8A/y7kklqmPxz8AAAA/tgEAAAAAAAABkQAAADwAAAC8HzORrHzAP8u5JJapj8c/AAAAP7YBAAAAAAAAAZIAAAA8AAAAFF4b0FOtwD/LuSSWqY/HPwAAAD/FAQAAAAAAAAGTAAAAPAAAAJS7d65O9sA/y7kklqmPxz8AAAA/xQEAAAAAAAABlAAAADwAAAAWGdSMST/BP8u5JJapj8c/AAAAP9UBAAAAAAAAAZUAAAA8AAAAmHYwa0SIwT/LuSSWqY/HPwAAAD/VAQAAAAAAAAGWAAAAPAAAABrUjEk/0cE/y7kklqmPxz8AAAA/5QEAAAAAAAABlwAAADwAAADGUF3HjTLCP8u5JJapj8c/AAAAP/QBAAAAAAAAAZgAAAA8AAAASK65pYh7wj/LuSSWqY/HPwAAAD/0AQAAAAAAAAGZAAAAPAAAAMgLFoSDxMI/y7kklqmPxz8AAAA/9AEAAAAAAAABmgAAADwAAABKaXJifg3DP8u5JJapj8c/AAAAPwQCAAAAAAAAAZsAAAA8AAAAdojmAdIlwz/LuSSWqY/HPwAAAD8EAgAAAAAAAAGcAAAAPAAAAKCnWqElPsM/y7kklqmPxz8AAAA/EwIAAAAAAAABnQAAADwAAADMxs5AeVbDP2XPQFQ6ssc/AAAAPxMCAAAAAAAAAZ4AAAA8AAAA9uVC4Mxuwz9lz0BUOrLHPwAAAD8jAgAAAAAAAAGfAAAAPAAAACIFt38gh8M/Zc9AVDqyxz8AAAA/MwIAAAAAAAABoAAAADwAAABMJCsfdJ/DP2XPQFQ6ssc/AAAAP0ICAAAAAAAAAaEAAAA8AAAAzoGH/W7owz9lz0BUOrLHPwAAAD9CAgAAAAAAAAGiAAAAPAAAACTAbzwWGcQ/Zc9AVDqyxz8AAAA/QgIAAAAAAAABowAAADwAAADQPEC6ZHrEP2XPQFQ6ssc/AAAAP1ICAAAAAAAAAaQAAAA8AAAA1Pf4dloMxT9lz0BUOrLHPwAAAD9SAgAAAAAAAAGlAAAAPAAAAALSJdOjtsU/Zc9AVDqyxz8AAAA/YgIAAAAAAAABpgAAADwAAACG6jpulJHGP2XPQFQ6ssc/AAAAP3ECAAAAAAAAAacAAAA8AAAANiLEqNiExz9lz0BUOrLHPwAAAD9xAgAAAAAAAAGoAAAAPAAAAGa3qcEXwcg//+RcEsvUxz8AAAA/gQIAAAAAAAABqQAAADwAAADCawN6qhXKP//kXBLL1Mc/AAAAP4ECAAAAAAAAAaoAAAA8AAAASj/R0ZCCyz81EJWO7BnIPwAAAD+QAgAAAAAAAAGrAAAAPAAAANASnyl378w/zyWxTH08yD8AAAA/kAIAAAAAAAABrAAAADwAAAAux/jhCUTOP2k7zQoOX8g/AAAAP6ACAAAAAAAAAa0AAAA8AAAAtJrGOfCwzz9pO80KDl/IPwAAAD+gAgAAAAAAAAGuAAAAPAAAAF0InNltatA/n2YFhy+kyD8AAAA/sAIAAAAAAAABrwAAADwAAAD20g5mjQjRP9ORPQNR6cg/AAAAP7ACAAAAAAAAAbAAAAA8AAAA+I3HIoOa0T9tp1nB4QvJPwAAAD+/AgAAAAAAAAGxAAAAPAAAAGU5xg9PINI/badZweELyT8AAAA/vwIAAAAAAAABsgAAADwAAACnxVBdx43SP22nWcHhC8k/AAAAP88CAAAAAAAAAbMAAAA8AAAAvjJnC+zi0j9tp1nB4QvJPwAAAD/PAgAAAAAAAAG0AAAAPAAAAGuvN4k6RNM/badZweELyT8AAAA/3wIAAAAAAAABtQAAADwAAABX/dmXC4HTP22nWcHhC8k/AAAAP98CAAAAAAAAAbYAAAA8AAAA2Fo2dgbK0z9tp1nB4QvJPwAAAD/uAgAAAAAAAAG3AAAAPAAAAPDHTCQrH9Q/badZweELyT8AAAA/7gIAAAAAAAABuAAAADwAAACcRB2ieYDUP22nWcHhC8k/AAAAP/4CAAAAAAAAAbkAAAA8AAAAScHtH8jh1D9tp1nB4QvJPwAAAD/+AgAAAAAAAAG6AAAAPAAAAItNeG1AT9U/Cb11f3IuyT8AAAA/DQMAAAAAAAABuwAAADwAAACOCDEqNuHVP6PSkT0DUck/AAAAPw0DAAAAAAAAAbwAAAA8AAAA+7MvFwJn1j+j0pE9A1HJPwAAAD8NAwAAAAAAAAG9AAAAPAAAANJPdDSk4NY/O+it+5NzyT8AAAA/DQMAAAAAAAABvgAAADwAAABrGufAw37XP3ET5ne1uMk/AAAAPx0DAAAAAAAAAb8AAAA8AAAAQrYr3mX41z8LKQI2RtvJPwAAAD8dAwAAAAAAAAHAAAAAPAAAALBhKssxftg/pz4e9Nb9yT8AAAA/LAMAAAAAAAABwQAAADwAAADy7bQYquvYP6c+HvTW/ck/AAAAPywDAAAAAAAAAcIAAAA8AAAAn2qFlvhM2T9BVDqyZyDKPwAAAD88AwAAAAAAAAHDAAAAPAAAACDI4XTzldk/QVQ6smcgyj8AAAA/PAMAAAAAAAABxAAAADwAAAB3BsqzmsbZP0FUOrJnIMo/AAAAP0wDAAAAAAAAAcUAAAA8AAAAoiU+U+7e2T9BVDqyZyDKPwAAAD9MAwAAAAAAAAHGAAAAPAAAAGJUbMJrA9o/QVQ6smcgyj8AAAA/WwMAAAAAAAABxwAAADwAAACNc+BhvxvaP0FUOrJnIMo/AAAAP1sDAAAAAAAAAcgAAAA8AAAAuZJUARM02j9BVDqyZyDKPwAAAD9rAwAAAAAAAAHJAAAAPAAAAE6iDtE8QNo/QVQ6smcgyj8AAAA/awMAAAAAAAABygAAADwAAADkscigZkzaP6c+HvTW/ck/AAAAP3oDAAAAAAAAAcsAAAA8AAAAecGCcJBY2j+nPh701v3JPwAAAD96AwAAAAAAAAHMAAAAPAAAAA/RPEC6ZNo/pz4e9Nb9yT8AAAA/igMAAAAAAAABzQAAADwAAACk4PYP5HDaP6c+HvTW/ck/AAAAP5oDAAAAAAAAAc4AAAA8AAAAZQ8lf2GV2j+nPh701v3JPwAAAD+aAwAAAAAAAAHPAAAAPAAAAJAumR61rdo/pz4e9Nb9yT8AAAA/qQMAAAAAAAAB0AAAADwAAABRXceNMtLaP6c+HvTW/ck/AAAAP6kDAAAAAAAAAdEAAAA8AAAAfHw7LYbq2j+nPh701v3JPwAAAD+5AwAAAAAAAAHSAAAAPAAAAD2raZwDD9s/QVQ6smcgyj8AAAA/uQMAAAAAAAAB0wAAADwAAAD92ZcLgTPbP9tpVnD4Qso/AAAAP8kDAAAAAAAAAdQAAAA8AAAAUxiASihk2z/baVZw+ELKPwAAAD/JAwAAAAAAAAHVAAAAPAAAAKpWaInPlNs/22lWcPhCyj8AAAA/2AMAAAAAAAAB1gAAADwAAAAAlVDIdsXbP9tpVnD4Qso/AAAAP9gDAAAAAAAAAdcAAAA8AAAAgfKspnEO3D93f3IuiWXKPwAAAD/oAwAAAAAAAAHYAAAAPAAAAARQCYVsV9w/EZWO7BmIyj8AAAA/6AMAAAAAAAAB2QAAADwAAABajvHDE4jcPxGVjuwZiMo/AAAAP/cDAAAAAAAAAdoAAAA8AAAAsMzZAru43D8RlY7sGYjKPwAAAD/3AwAAAAAAAAHbAAAAPAAAAJwafBGM9dw/EZWO7BmIyj8AAAA/BwQAAAAAAAAB3AAAADwAAADyWGRQMybdPxGVjuwZiMo/AAAAPwcEAAAAAAAAAd0AAAA8AAAAdLbALi5v3T8RlY7sGYjKPwAAAD8XBAAAAAAAAAHeAAAAPAAAAMr0qG3Vn90/EZWO7BmIyj8AAAA/FwQAAAAAAAAB3wAAADwAAABMUgVM0OjdPxGVjuwZiMo/AAAAPyYEAAAAAAAAAeAAAAA8AAAAopDtincZ3j8RlY7sGYjKPwAAAD8mBAAAAAAAAAHhAAAAPAAAAGK/G/r0Pd4/EZWO7BmIyj8AAAA/NgQAAAAAAAAB4gAAADwAAABODb4IxnrePxGVjuwZiMo/AAAAPzYEAAAAAAAAAeMAAAA8AAAADjzsd0Of3j8RlY7sGYjKPwAAAD9GBAAAAAAAAAHkAAAAPAAAAGR61Lbqz94/EZWO7BmIyj8AAAA/RgQAAAAAAAAB5QAAADwAAAC8uLz1kQDfPxGVjuwZiMo/AAAAP1UEAAAAAAAAAeYAAAA8AAAA5tcwleUY3z8RlY7sGYjKPwAAAD9VBAAAAAAAAAHnAAAAPAAAAKYGXwRjPd8/EZWO7BmIyj8AAAA/ZQQAAAAAAAAB6AAAADwAAADSJdOjtlXfPxGVjuwZiMo/AAAAP2UEAAAAAAAAAekAAAA8AAAA/kRHQwpu3z8RlY7sGYjKPwAAAD90BAAAAAAAAAHqAAAAPAAAAChku+Jdht8/EZWO7BmIyj8AAAA/dAQAAAAAAAAB6wAAADwAAADokulR26rfPxGVjuwZiMo/AAAAP4QEAAAAAAAAAewAAAA8AAAAqsEXwVjP3z8RlY7sGYjKPwAAAD+UBAAAAAAAAAHtAAAAPAAAAGrwRTDW898/EZWO7BmIyj8AAAA/lAQAAAAAAAAB7gAAADwAAABgF5e3PhLgPxGVjuwZiMo/AAAAP5QEAAAAAAAAAe8AAAA8AAAAjDYLV5Iq4D8RlY7sGYjKPwAAAD+jBAAAAAAAAAHwAAAAPAAAAOxNog7RPOA/EZWO7BmIyj8AAAA/owQAAAAAAAAB8QAAADwAAAAXbRauJFXgPxGVjuwZiMo/AAAAP7MEAAAAAAAAAfIAAAA8AAAADZRnNY1z4D8RlY7sGYjKPwAAAD+zBAAAAAAAAAHzAAAAPAAAAM7ClaQKmOA/EZWO7BmIyj8AAAA/wwQAAAAAAAAB9AAAADwAAAD54QlEXrDgP0XAxmg7zco/AAAAP8MEAAAAAAAAAfUAAAA8AAAAuhA4s9vU4D9FwMZoO83KPwAAAD/SBAAAAAAAAAH2AAAAPAAAAOUvrFIv7eA/RcDGaDvNyj8AAAA/4gQAAAAAAAAB9wAAADwAAADaVv3ZlwvhP9/V4ibM78o/AAAAP+IEAAAAAAAAAfgAAAA8AAAAnIUrSRUw4T976/7kXBLLPwAAAD/iBAAAAAAAAAH5AAAAPAAAAF20WbiSVOE/FQEbo+00yz8AAAA/8QQAAAAAAAAB+gAAADwAAABS26o/+3LhPxUBG6PtNMs/AAAAPwEFAAAAAAAAAfsAAAA8AAAAEwrZrniX4T+vFjdhflfLPwAAAD8BBQAAAAAAAAH8AAAAPAAAAAkxKjbhteE/SyxTHw96yz8AAAA/EQUAAAAAAAAB/QAAADwAAAA0UJ7VNM7hP0ssUx8Pess/AAAAPxEFAAAAAAAAAf4AAAA8AAAAX28SdYjm4T9LLFMfD3rLPwAAAD8gBQAAAAAAAAH/AAAAPAAAAL+GqSzH+OE/SyxTHw96yz8AAAA/IAUAAAAAAAABAAEAADwAAADqpR3MGhHiP0ssUx8Pess/AAAAPzAFAAAAAAAAAQEBAAA8AAAAFcWRa24p4j9LLFMfD3rLPwAAAD8wBQAAAAAAAAECAQAAPAAAAHbcKCOtO+I/SyxTHw96yz8AAAA/QAUAAAAAAAABAwEAADwAAACh+5zCAFTiP0ssUx8Pess/AAAAP0AFAAAAAAAAAQQBAAA8AAAAlyLuSWly4j9LLFMfD3rLPwAAAD9PBQAAAAAAAAEFAQAAPAAAAFdRHLnmluI/SyxTHw96yz8AAAA/TwUAAAAAAAABBgEAADwAAABOeG1AT7XiP0ssUx8Pess/AAAAP18FAAAAAAAAAQcBAAA8AAAAeZfh36LN4j9LLFMfD3rLPwAAAD9fBQAAAAAAAAEIAQAAPAAAAKS2VX/25eI/SyxTHw96yz8AAAA/bgUAAAAAAAABCQEAADwAAABl5YPucwrjP0ssUx8Pess/AAAAP24FAAAAAAAAAQoBAAA8AAAA8RuPRQY14z9LLFMfD3rLPwAAAD9+BQAAAAAAAAELAQAAPAAAABw7A+VZTeM/SyxTHw96yz8AAAA/fgUAAAAAAAABDAEAADwAAAARYlRswmvjP68WN2F+V8s/AAAAP44FAAAAAAAAAQ0BAAA8AAAAnZhfw1SW4z8VARuj7TTLPwAAAD+dBQAAAAAAAAEOAQAAPAAAAF7HjTLSuuM/FQEbo+00yz8AAAA/nQUAAAAAAAABDwEAADwAAABT7t65OtnjPxUBG6PtNMs/AAAAP50FAAAAAAAAARABAAA8AAAAtAV2cXnr4z976/7kXBLLPwAAAD+tBQAAAAAAAAERAQAAPAAAABQdDSm4/eM/RcDGaDvNyj8AAAA/rQUAAAAAAAABEgEAADwAAAA/PIHICxbkP62qqqqqqso/AAAAP70FAAAAAAAAARMBAAA8AAAA1Us7mDUi5D8RlY7sGYjKPwAAAD+9BQAAAAAAAAEUAQAAPAAAAGpb9WdfLuQ/d39yLollyj8AAAA/zAUAAAAAAAABFQEAADwAAADLcowfnkDkP3d/ci6JZco/AAAAP8wFAAAAAAAAARYBAAA8AAAAlXppB7NG5D/baVZw+ELKPwAAAD/cBQAAAAAAAAEXAQAAPAAAAPaRAL/xWOQ/22lWcPhCyj8AAAA/3AUAAAAAAAABGAEAADwAAACMobqOG2XkP0FUOrJnIMo/AAAAP+sFAAAAAAAAARkBAAA8AAAA67hRRlp35D+nPh701v3JPwAAAD/rBQAAAAAAAAEaAQAAPAAAALfALi5vfeQ/pz4e9Nb9yT8AAAA/+wUAAAAAAAABGwEAADwAAAAX2MXlrY/kP6c+HvTW/ck/AAAAP/sFAAAAAAAAARwBAAA8AAAAQvc5hQGo5D9xE+Z3tbjJPwAAAD8LBgAAAAAAAAEdAQAAPAAAAKMO0TxAuuQ/1/3JuSSWyT8AAAA/CwYAAAAAAAABHgEAADwAAADOLUXck9LkPzvorfuTc8k/AAAAPxoGAAAAAAAAAR8BAAA8AAAA+Uy5e+fq5D8JvXV/ci7JPwAAAD8aBgAAAAAAAAEgAQAAPAAAACRsLRs7A+U/badZweELyT8AAAA/KgYAAAAAAAABIQEAADwAAABPi6G6jhvlPzl8IUXAxsg/AAAAPyoGAAAAAAAAASIBAAA8AAAARbLyQfc55T8DUenInoHIPwAAAD86BgAAAAAAAAEjAQAAPAAAAKXJifk1TOU/zyWxTH08yD8AAAA/SQYAAAAAAAABJAEAADwAAADQ6P2YiWTlP5n6eNBb98c/AAAAP0kGAAAAAAAAASUBAAA8AAAAMQCVUMh25T9lz0BUOrLHPwAAAD9JBgAAAAAAAAEmAQAAPAAAAMcPTyDyguU/y7kklqmPxz8AAAA/WQYAAAAAAAABJwEAADwAAABcHwnwG4/lP5WO7BmISsc/AAAAP2gGAAAAAAAAASgBAAA8AAAA8i7Dv0Wb5T/7eNBb9yfHPwAAAD9oBgAAAAAAAAEpAQAAPAAAALw2oKdaoeU/YWO0nWYFxz8AAAA/eAYAAAAAAAABKgEAADwAAABSRlp3hK3lP8dNmN/V4sY/AAAAP3gGAAAAAAAAASsBAAA8AAAAHU43X5mz5T+RImBjtJ3GPwAAAD+IBgAAAAAAAAEsAQAAPAAAALNd8S7Dv+U/Xfcn55JYxj8AAAA/iAYAAAAAAAABLQEAADwAAAB9Zc4W2MXlPyfM72pxE8Y/AAAAP5cGAAAAAAAAAS4BAAA8AAAAEnWI5gHS5T9Xi5swv6vFPwAAAD+XBgAAAAAAAAEvAQAAPAAAAN58Zc4W2OU/7zQrOHwhxT8AAAA/pwYAAAAAAAABMAEAADwAAAA9lPyFVerlP4Xeuj85l8Q/AAAAP6cGAAAAAAAAATEBAAA8AAAA06O2VX/25T/lXBLL1MfDPwAAAD+3BgAAAAAAAAEyAQAAPAAAAP7CKvXSDuY/4fCFFAEbwz8AAAA/twYAAAAAAAABMwEAADwAAACU0uTE/BrmP3eaFRy+kMI/AAAAP8YGAAAAAAAAATQBAAA8AAAAKeKelCYn5j9zLoll6uPBPwAAAD/GBgAAAAAAAAE1AQAAPAAAAL/xWGRQM+Y/1Kzg8IUUwT8AAAA/1gYAAAAAAAABNgEAADwAAAAgCfAbj0XmPwVsjLbTrMA/AAAAP+UGAAAAAAAAATcBAAA8AAAAgCCH081X5j/K1MeD3rq/PwAAAD/lBgAAAAAAAAE4AQAAPAAAABUwQaP3Y+Y/xPyuFjdhvj8AAAA/5QYAAAAAAAABOQEAADwAAACrP/tyIXDmP+5PziWxTL0/AAAAP+UGAAAAAAAAAToBAAA8AAAAdkfYWjZ25j8ao+00Kzi8PwAAAD/lBgAAAAAAAAE7AQAAPAAAAAxXkipgguY/fCFFwMZouz8AAAA/9QYAAAAAAAABPAEAADwAAADWXm8SdYjmP6p0ZM9AVLo/AAAAP/UGAAAAAAAAAT0BAAA8AAAA1l5vEnWI5j8+HvTW/cm5PwAAAD8EBwAAAAAAAAE+AQAAPAAAANZebxJ1iOY/oJxLYpn6uD8AAAA/BAcAAAAAAAABPwEAADwAAADWXm8SdYjmPwIbo+00K7g/AAAAPxQHAAAAAAAAAUABAAA8AAAA1l5vEnWI5j8ubsL8rha3PwAAAD8UBwAAAAAAAAFBAQAAPAAAANZebxJ1iOY/+EKKgI3Rtj8AAAA/JAcAAAAAAAABQgEAADwAAAAMV5IqYILmPyaWqY8HvbU/AAAAPyQHAAAAAAAAAUMBAAA8AAAAQE+1Qkt85j+IFAEbo+20PwAAAD8zBwAAAAAAAAFEAQAAPAAAAKs/+3IhcOY/smcgKh3Zsz8AAAA/QwcAAAAAAAABRQEAADwAAADgNx6LDGrmP0gRsDHaTrM/AAAAP0MHAAAAAAAAAUYBAAA8AAAAFTBBo/dj5j+qjwe9dX+yPwAAAD9DBwAAAAAAAAFHAQAAPAAAABUwQaP3Y+Y/dmTPQFQ6sj8AAAA/UgcAAAAAAAABSAEAADwAAAAVMEGj92PmP9jiJszvarE/AAAAP1IHAAAAAAAAAUkBAAA8AAAASyhku+Jd5j9sjLbTrOCwPwAAAD9iBwAAAAAAAAFKAQAAPAAAAIAgh9PNV+Y/zgoOX0gRsD8AAAA/YgcAAAAAAAABSwEAADwAAAC1GKrruFHmP/S7WtyE+a0/AAAAP4EHAAAAAAAAAUwBAAA8AAAAtRiq67hR5j+MZerjQW+tPwAAAD+BBwAAAAAAAAFNAQAAPAAAAOoQzQOkS+Y/tLgJ87tarD8AAAA/gQcAAAAAAAABTgEAADwAAAAgCfAbj0XmP3i1uAnzu6o/AAAAP5EHAAAAAAAAAU8BAAA8AAAAIAnwG49F5j8MX0gRsDGqPwAAAD+hBwAAAAAAAAFQAQAAPAAAAFQBEzR6P+Y/pAjYGG2nqT8AAAA/sAcAAAAAAAABUQEAADwAAABUARM0ej/mPzyyZyAqHak/AAAAP8AHAAAAAAAAAVIBAAA8AAAAivk1TGU55j88smcgKh2pPwAAAD/PBwAAAAAAAAFTAQAAPAAAAL/xWGRQM+Y/0Fv3J+eSqD8AAAA/zwcAAAAAAAABVAEAADwAAAD16Xt8Oy3mP9Bb9yfnkqg/AAAAP98HAAAAAAAAAVUBAAA8AAAAKeKelCYn5j9oBYcvpAioPwAAAD/vBwAAAAAAAAFWAQAAPAAAAF/awawRIeY/aAWHL6QIqD8AAAA/7wcAAAAAAAABVwEAADwAAACU0uTE/BrmP/yuFjdhfqc/AAAAP/4HAAAAAAAAAVgBAAA8AAAAlNLkxPwa5j+UWKY+HvSmPwAAAD/+BwAAAAAAAAFZAQAAPAAAAP7CKvXSDuY/KAI2Rttppj8AAAA/DggAAAAAAAABWgEAADwAAAA0u00NvgjmP8CrxU2Y36U/AAAAPw4IAAAAAAAAAVsBAAA8AAAAabNwJakC5j/Aq8VNmN+lPwAAAD8eCAAAAAAAAAFcAQAAPAAAAAmc2W1q8OU/7P7kXBLLpD8AAAA/HggAAAAAAAABXQEAADwAAABzjB+eQOTlP4SodGTPQKQ/AAAAPy0IAAAAAAAAAV4BAAA8AAAA3nxlzhbY5T8YUgRsjLajPwAAAD8tCAAAAAAAAAFfAQAAPAAAALNd8S7Dv+U/RKUjewaioj8AAAA/PQgAAAAAAAABYAEAADwAAACHPn2Pb6flP9xOs4LDF6I/AAAAPz0IAAAAAAAAAWEBAAA8AAAAJyfm1zCV5T8IotKRPQOhPwAAAD9MCAAAAAAAAAFiAQAAPAAAAPsHcjjdfOU/nEtimfp4oD8AAAA/TAgAAAAAAAABYwEAADwAAAAG4SCxdF7lP2jq40Fv3Z8/AAAAP1wIAAAAAAAAAWQBAAA8AAAA28GsESFG5T+QPQNR6ciePwAAAD9cCAAAAAAAAAFlAQAAPAAAALCiOHLNLeU/wJAiYGO0nT8AAAA/bAgAAAAAAAABZgEAADwAAAC5e+fqZA/lP8CQImBjtJ0/AAAAP2wIAAAAAAAAAWcBAAA8AAAAjlxzSxH35D/o40Fv3Z+cPwAAAD97CAAAAAAAAAFoAQAAPAAAAJg1IsSo2OQ/6ONBb92fnD8AAAA/ewgAAAAAAAABaQEAADwAAABtFq4kVcDkP+jjQW/dn5w/AAAAP4sIAAAAAAAAAWoBAAA8AAAArOd/tdeb5D/o40Fv3Z+cPwAAAD+bCAAAAAAAAAFrAQAAPAAAALfALi5vfeQ/6ONBb92fnD8AAAA/mwgAAAAAAAABbAEAADwAAAD2kQC/8VjkPxg3YX5Xi5s/AAAAP5sIAAAAAAAAAW0BAAA8AAAAy3KMH55A5D8YN2F+V4ubPwAAAD+qCAAAAAAAAAFuAQAAPAAAAKBTGIBKKOQ/GDdhfleLmz8AAAA/qggAAAAAAAABbwEAADwAAAB1NKTg9g/kPxg3YX5Xi5s/AAAAP7oIAAAAAAAAAXABAAA8AAAAShUwQaP34z8YN2F+V4ubPwAAAD+6CAAAAAAAAAFxAQAAPAAAAOn9mIlk5eM/GDdhfleLmz8AAAA/yQgAAAAAAAABcgEAADwAAADz1kcC/MbjPxg3YX5Xi5s/AAAAP9kIAAAAAAAAAXMBAAA8AAAAM6gZk36i4z8YN2F+V4ubPwAAAD/ZCAAAAAAAAAF0AQAAPAAAADyByAsWhOM/GDdhfleLmz8AAAA/6QgAAAAAAAABdQEAADwAAAB8UpqcmF/jPxg3YX5Xi5s/AAAAP+kIAAAAAAAAAXYBAAA8AAAAuyNsLRs74z8YN2F+V4ubPwAAAD8ECQAAAAAAAAF3AQAAPAAAAC/tYNaIEOM/GDdhfleLmz8AAAA/BAkAAAAAAAABeAEAADwAAADZrniX4d/iPxg3YX5Xi5s/AAAAPxQJAAAAAAAAAXkBAAA8AAAAgnCQWDqv4j8YN2F+V4ubPwAAAD8UCQAAAAAAAAF6AQAAPAAAACwyqBmTfuI/GDdhfleLmz8AAAA/JAkAAAAAAAABewEAADwAAADW87/a603iPxg3YX5Xi5s/AAAAPyQJAAAAAAAAAXwBAAA8AAAA6qUdzBoR4j8YN2F+V4ubPwAAAD8zCQAAAAAAAAF9AQAAPAAAAGlIwe0fyOE/GDdhfleLmz8AAAA/MwkAAAAAAAABfgEAADwAAABIAvzGY5HhPxg3YX5Xi5s/AAAAP0MJAAAAAAAAAX8BAAA8AAAAx6Sf6GhI4T8YN2F+V4ubPwAAAD9DCQAAAAAAAAGAAQAAPAAAAKVe2sGsEeE/QIqAjdF2mj8AAAA/UgkAAAAAAAABgQEAADwAAAC6EDiz29TgP0CKgI3Rdpo/AAAAP1IJAAAAAAAAAYIBAAA8AAAAmMpyjB+e4D9w3Z+cS2KZPwAAAD9iCQAAAAAAAAGDAQAAPAAAAEKMik14beA/cN2fnEtimT8AAAA/YgkAAAAAAAABhAEAADwAAAC3VX/25ULgP3Ddn5xLYpk/AAAAP3IJAAAAAAAAAYUBAAA8AAAAjDYLV5Iq4D9w3Z+cS2KZPwAAAD9yCQAAAAAAAAGGAQAAPAAAAMsH3ecUBuA/cN2fnEtimT8AAAA/gQkAAAAAAAABhwEAADwAAABA0dGQgtvfP3Ddn5xLYpk/AAAAP4EJAAAAAAAAAYgBAAA8AAAAVIMvgrGe3z9w3Z+cS2KZPwAAAD+RCQAAAAAAAAGJAQAAPAAAAGg1jXPgYd8/cN2fnEtimT8AAAA/kQkAAAAAAAABigEAADwAAAB85+pkDyXfP3Ddn5xLYpk/AAAAP6EJAAAAAAAAAYsBAAA8AAAAkJlIVj7o3j9w3Z+cS2KZPwAAAD+hCQAAAAAAAAGMAQAAPAAAAKRLpkdtq94/cN2fnEtimT8AAAA/sAkAAAAAAAABjQEAADwAAAAi7klpcmLeP3Ddn5xLYpk/AAAAP7AJAAAAAAAAAY4BAAA8AAAAdnF56yMB3j9w3Z+cS2KZPwAAAD/ACQAAAAAAAAGPAQAAPAAAAF8EYz3/q90/cN2fnEtimT8AAAA/wAkAAAAAAAABkAEAADwAAACzh5K/sErdP5wwv6vFTZg/AAAAP88JAAAAAAAAAZEBAAA8AAAAcfsHcjjd3D+cML+rxU2YPwAAAD/fCQAAAAAAAAGSAQAAPAAAAMR+N/Tpe9w/yIPeuj85lz8AAAA/3wkAAAAAAAABkwEAADwAAADs4vLWRwLcP8iD3ro/OZc/AAAAP98JAAAAAAAAAZQBAAA8AAAAFEeuuaWI2z/Ig966PzmXPwAAAD/vCQAAAAAAAAGVAQAAPAAAAGjK3TtXJ9s/9Nb9ybkklj8AAAA/7wkAAAAAAAABlgEAADwAAAD7Ht9Oi6HaP/TW/cm5JJY/AAAAP/4JAAAAAAAAAZcBAAA8AAAAuZJUARM02j/01v3JuSSWPwAAAD/+CQAAAAAAAAGYAQAAPAAAAOH2D+Rwutk/9Nb9ybkklj8AAAA/DgoAAAAAAAABmQEAADwAAACfaoWW+EzZP/TW/cm5JJY/AAAAPw4KAAAAAAAAAZoBAAA8AAAAXd76SIDf2D/01v3JuSSWPwAAAD8eCgAAAAAAAAGbAQAAPAAAAIVCtiveZdg/9Nb9ybkklj8AAAA/LQoAAAAAAAABnAEAADwAAADYxeWtjwTYP/TW/cm5JJY/AAAAPy0KAAAAAAAAAZ0BAAA8AAAAK0kVMEGj1z/Ig966PzmXPwAAAD89CgAAAAAAAAGeAQAAPAAAAH/MRLLyQdc/yIPeuj85lz8AAAA/PQoAAAAAAAABnwEAADwAAAA9QLpketTWP5wwv6vFTZg/AAAAPz0KAAAAAAAAAaABAAA8AAAAkMPp5itz1j+cML+rxU2YPwAAAD9MCgAAAAAAAAGhAQAAPAAAACMY6/lf7dU/cN2fnEtimT8AAAA/XAoAAAAAAAABogEAADwAAAC2bOwMlGfVP3Ddn5xLYpk/AAAAP1wKAAAAAAAAAaMBAAA8AAAAScHtH8jh1D9AioCN0XaaPwAAAD9sCgAAAAAAAAGkAQAAPAAAAHElqQImaNQ/QIqAjdF2mj8AAAA/bAoAAAAAAAABpQEAADwAAABuavBFMNbTP0CKgI3Rdpo/AAAAP3sKAAAAAAAAAaYBAAA8AAAA1Z99uRA40z9AioCN0XaaPwAAAD97CgAAAAAAAAGnAQAAPAAAANPkxPwaptI/QIqAjdF2mj8AAAA/iwoAAAAAAAABqAEAADwAAAA6GlJw+wfSP0CKgI3Rdpo/AAAAP5sKAAAAAAAAAakBAAA8AAAADUAlFLJd0T9AioCN0XaaPwAAAD+bCgAAAAAAAAGqAQAAPAAAAAqFbFe8y9A/QIqAjdF2mj8AAAA/qgoAAAAAAAABqwEAADwAAAByuvnKnC3QP0CKgI3Rdpo/AAAAP6oKAAAAAAAAAawBAAA8AAAA3P6BHE43zz+cML+rxU2YPwAAAD+qCgAAAAAAAAGtAQAAPAAAAAKohEK2K84/9Nb9ybkklj8AAAA/ugoAAAAAAAABrgEAADwAAAAoUYdoHiDNPyQqHdkzEJU/AAAAP7oKAAAAAAAAAa8BAAA8AAAAeBn+LdoszD9MfTzorfuTPwAAAD/JCgAAAAAAAAGwAQAAPAAAAJ7CAFRCIcs/TH086K37kz8AAAA/yQoAAAAAAAABsQEAADwAAACYTI/aVv3JP6Qjewai0pE/AAAAP9kKAAAAAAAAAbIBAAA8AAAAvPWRAL/xyD+kI3sGotKRPwAAAD/ZCgAAAAAAAAGzAQAAPAAAAA6+CMZ6/sc/1HaaFRy+kD8AAAA/6QoAAAAAAAABtAEAADwAAAAISJdMj9rGPwCUc0ksU48/AAAAP+kKAAAAAAAAAbUBAAA8AAAALvGZcvfOxT8AlHNJLFOPPwAAAD/4CgAAAAAAAAG2AQAAPAAAAFKanJhfw8Q/AJRzSSxTjz8AAAA/+AoAAAAAAAABtwEAADwAAADOgYf9bujDPwCUc0ksU48/AAAAPwcLAAAAAAAAAbgBAAA8AAAASmlyYn4Nwz8AlHNJLFOPPwAAAD8HCwAAAAAAAAG5AQAAPAAAAJox6Sc6GsI/UDqyZyAqjT8AAAA/FwsAAAAAAAABugEAADwAAAAWGdSMST/BP7Dg8IUUAYs/AAAAPxcLAAAAAAAAAbsBAAA8AAAAvB8zkax8wD+w4PCFFAGLPwAAAD8mCwAAAAAAAAG8AQAAPAAAABvQU63QEr8/AIcvpAjYiD8AAAA/JgsAAAAAAAABvQEAADwAAABp3RG2lo29P2AtbsL8roY/AAAAPzYLAAAAAAAAAb4BAAA8AAAAt+rPvlwIvD+406zg8IWEPwAAAD9FCwAAAAAAAAG/AQAAPAAAAKv+7MuFwLk/EHrr/uRcgj8AAAA/RQsAAAAAAAABwAEAADwAAAD1UPIXVqm3P2ggKh3ZM4A/AAAAP0ULAAAAAAAAAcEBAAA8AAAAQaP3YyaStT+AjdF2mhV8PwAAAD9VCwAAAAAAAAHCAQAAPAAAADhyzS1F3LM/gI3RdpoVfD8AAAA/VQsAAAAAAAABwwEAADwAAACGf4s2C1eyP/AmzO9qcXM/AAAAP2ULAAAAAAAAAcQBAAA8AAAAfU5hACqhsD/wJszvanFzPwAAAD90CwAAAAAAAAHFAQAAPAAAAPCw3w19+q4/8CbM72pxcz8AAAA/dAsAAAAAAAABxgEAADwAAADkxPwaprKsP/AmzO9qcXM/AAAAP4QLAAAAAAAAAccBAAA8AAAALFxJqoAJqj/wJszvanFzPwAAAD+ECwAAAAAAAAHIAQAAPAAAAM7sNjX4Iqg/8CbM72pxcz8AAAA/lAsAAAAAAAAByQEAADwAAAAc+vQ9vp2mPzDaTrOCw3c/AAAAP5QLAAAAAAAAAcoBAAA8AAAAwgBUQiHbpT8w2k6zgsN3PwAAAD+jCwAAAAAAAAHLAQAAPAAAABaEg8TSeaU/gI3RdpoVfD8AAAA/owsAAAAAAAABzAEAADwAAABqB7NGhBilP4CN0XaaFXw/AAAAP7MLAAAAAAAAAc0BAAA8AAAAvIriyDW3pD+AjdF2mhV8PwAAAD+zCwAAAAAAAAHOAQAAPAAAAGSRQc2Y9KM/gI3RdpoVfD8AAAA/0gsAAAAAAAABzwEAADwAAAAKmKDR+zGjP4CN0XaaFXw/AAAAP9ILAAAAAAAAAdABAAA8AAAABCIvWBAOoj9oICod2TOAPwAAAD/iCwAAAAAAAAHRAQAAPAAAAPBrmMpyjJ8/aCAqHdkzgD8AAAA/4gsAAAAAAAAB0gEAADwAAACMhhTc/oGcPxB66/7kXII/AAAAP/ELAAAAAAAAAdMBAAA8AAAA0Kfv8e20mD8Qeuv+5FyCPwAAAD/xCwAAAAAAAAHUAQAAPAAAABLJygfd55Q/EHrr/uRcgj8AAAA/AQwAAAAAAAAB1QEAADwAAACu40YZad2RPxB66/7kXII/AAAAPwEMAAAAAAAAAdYBAAA8AAAAkPyFVeqljT+406zg8IWEPwAAAD8RDAAAAAAAAAHXAQAAPAAAAHwkwG88Fok/YC1uwvyuhj8AAAA/EQwAAAAAAAAB2AEAADwAAAAAZ3abGnyBPwCHL6QI2Ig/AAAAPyAMAAAAAAAAAdkBAAA8AAAAMAPlWU3jfD+w4PCFFAGLPwAAAD8gDAAAAAAAAAHaAQAAPAAAAHA43XxlznY/sODwhRQBiz8AAAA/MAwAAAAAAAAB2wEAADwAAAAIU1mO8cNzP1A6smcgKo0/AAAAPzAMAAAAAAAAAdwBAAA8AAAAqG3Vn325cD9QOrJnICqNPwAAAD9fDAAAAAAAAAHdAQAAPAAAAKht1Z99uXA/AJRzSSxTjz8AAAA/fgwAAAAAAAAB3gEAADwAAAAIU1mO8cNzP9R2mhUcvpA/AAAAP50MAAAAAAAAAd8BAAA8AAAACFNZjvHDcz+kI3sGotKRPwAAAD+dDAAAAAAAAAHgAQAAPAAAAHA43XxlznY/fNBb9yfnkj8AAAA/rQwAAAAAAAAB4QEAADwAAADQHWFr2dh5PyQqHdkzEJU/AAAAP60MAAAAAAAAAeIBAAA8AAAAMAPlWU3jfD/01v3JuSSWPwAAAD/MDAAAAAAAAAHjAQAAPAAAADAD5VlN43w/yIPeuj85lz8AAAA/6wwAAAAAAAAB5AEAADwAAACg6GhIwe1/P8iD3ro/OZc/AAAAPwsNAAAAAAAAAeUBAAA8AAAAoOhoSMHtfz9w3Z+cS2KZPwAAAD8aDQAAAAAAAAHmAQAAPAAAALRZuJJUAYM/wJAiYGO0nT8AAAA/Kg0AAAAAAAAB5wEAADwAAAAYPzyByAuGP5xLYpn6eKA/AAAAPyoNAAAAAAAAAegBAAA8AAAAfCTAbzwWiT9EpSN7BqKiPwAAAD8qDQAAAAAAAAHpAQAAPAAAACwXAmd2m4o/7P7kXBLLpD8AAAA/Kg0AAAAAAAAB6gEAADwAAACQ/IVV6qWNPygCNkbbaaY/AAAAPzoNAAAAAAAAAesBAAA8AAAARO/HTCQrjz+kCNgYbaepPwAAAD86DQAAAAAAAAHsAQAAPAAAAPzwBCIvWJA/5AspAjZGqz8AAAA/Sg0AAAAAAAAB7QEAADwAAAD88AQiL1iQP4xl6uNBb60/AAAAP0oNAAAAAAAAAe4BAAA8AAAA/PAEIi9YkD8wv6vFTZivPwAAAD9ZDQAAAAAAAAHvAQAAPAAAAPzwBCIvWJA/2OImzO9qsT8AAAA/WQ0AAAAAAAAB8AEAADwAAABE78dMJCuPPxTmd7W4CbM/AAAAP2kNAAAAAAAAAfEBAAA8AAAA4AlEXrAgjD+yZyAqHdmzPwAAAD9pDQAAAAAAAAHyAQAAPAAAACwXAmd2m4o/uj85l8QytT8AAAA/eQ0AAAAAAAAB8wEAADwAAAB8JMBvPBaJP1rB4QspArY/AAAAP3kNAAAAAAAAAfQBAAA8AAAAyDF+eAKRhz+YxDL18aC3PwAAAD+IDQAAAAAAAAH1AQAAPAAAAMgxfngCkYc/anET5ne1uD8AAAA/iA0AAAAAAAAB9gEAADwAAAAYPzyByAuGP3RJLFMfD7o/AAAAP5gNAAAAAAAAAfcBAAA8AAAAZEz6iY6GhD9I9gxEpSO7PwAAAD+YDQAAAAAAAAH4AQAAPAAAAGRM+omOhoQ/GqPtNCs4vD8AAAA/pw0AAAAAAAAB+QEAADwAAAC0WbiSVAGDPyR7BqLSkb0/AAAAP6cNAAAAAAAAAfoBAAA8AAAAtFm4klQBgz/E/K4WN2G+PwAAAD+3DQAAAAAAAAH7AQAAPAAAAABndpsafIE/+Cfnklimvj8AAAA/tw0AAAAAAAAB/AEAADwAAAAAZ3abGnyBP2J+V4ubML8/AAAAP8cNAAAAAAAAAf0BAAA8AAAAAGd2mxp8gT+YqY8HvXW/PwAAAD/HDQAAAAAAAAH+AQAAPAAAAKDoaEjB7X8/mxUcvpAiwD8AAAA/1g0AAAAAAAAB/wEAADwAAAAwA+VZTeN8PzUrOHwhRcA/AAAAP9YNAAAAAAAAAQACAAA8AAAAMAPlWU3jfD/PQFQ6smfAPwAAAD/mDQAAAAAAAAEBAgAAPAAAADAD5VlN43w/BWyMttOswD8AAAA/9g0AAAAAAAABAgIAADwAAADQHWFr2dh5PzqXxDL18cA/AAAAP/YNAAAAAAAAAQMCAAA8AAAA0B1ha9nYeT9uwvyuFjfBPwAAAD8FDgAAAAAAAAEEAgAAPAAAAHA43XxlznY/pO00Kzh8wT8AAAA/BQ4AAAAAAAABBQIAADwAAAAIU1mO8cNzP9gYbadZwcE/AAAAPxUOAAAAAAAAAQYCAAA8AAAACFNZjvHDcz+nWcHhCynCPwAAAD8VDgAAAAAAAAEHAgAAPAAAAKht1Z99uXA/ErAx2k6zwj8AAAA/JA4AAAAAAAABCAIAADwAAACobdWffblwP6zFTZjf1cI/AAAAPzQOAAAAAAAAAQkCAAA8AAAAqG3Vn325cD9G22lWcPjCPwAAAD80DgAAAAAAAAEKAgAAPAAAAIAQo2ITXms/4fCFFAEbwz8AAAA/Uw4AAAAAAAABCwIAADwAAACAEKNiE15rP3sGotKRPcM/AAAAP3MOAAAAAAAAAQwCAAA8AAAAgBCjYhNeaz8VHL6QImDDPwAAAD9zDgAAAAAAAAENAgAAPAAAAIAQo2ITXms/S0f2DESlwz8AAAA/gg4AAAAAAAABDgIAADwAAACAEKNiE15rP+VcEsvUx8M/AAAAP4IOAAAAAAAAAQ8CAAA8AAAAgBCjYhNeaz9/ci6JZerDPwAAAD+SDgAAAAAAAAEQAgAAPAAAAIAQo2ITXms/tZ1mBYcvxD8AAAA/kg4AAAAAAAABEQIAADwAAACobdWffblwP+nInoGodMQ/AAAAP6EOAAAAAAAAARICAAA8AAAAqG3Vn325cD+F3ro/OZfEPwAAAD+xDgAAAAAAAAETAgAAPAAAAKht1Z99uXA/H/TW/cm5xD8AAAA/wQ4AAAAAAAABFAIAADwAAAAIU1mO8cNzP7kJ87ta3MQ/AAAAPw8PAAAAAAAAARUCAAA8AAAACFNZjvHDcz9THw966/7EPwAAAD8PDwAAAAAAAAEWAgAAPAAAAHA43XxlznY/I2BjtJ1mxT8AAAA/Dw8AAAAAAAABFwIAADwAAADQHWFr2dh5P42206zg8MU/AAAAPzgPAAAAAAAAARgCAAA8AAAAMAPlWU3jfD/B4QspAjbGPwAAAD9IDwAAAAAAAAEZAgAAPAAAADAD5VlN43w/Kzh8IUXAxj8AAAA/SA8AAAAAAAABGgIAADwAAACg6GhIwe1/P2FjtJ1mBcc/AAAAP0gPAAAAAAAAARsCAAA8AAAAAGd2mxp8gT8vpAjYGG3HPwAAAD9YDwAAAAAAAAEcAgAAPAAAAABndpsafIE/y7kklqmPxz8AAAA/WA8AAAAAAAABHQIAADwAAAAAZ3abGnyBP//kXBLL1Mc/AAAAP2cPAAAAAAAAAR4CAAA8AAAAAGd2mxp8gT81EJWO7BnIPwAAAD93DwAAAAAAAAEfAgAAPAAAALRZuJJUAYM/zyWxTH08yD8AAAA/dw8AAAAAAAABIAIAADwAAAC0WbiSVAGDPwNR6ciegcg/AAAAP4cPAAAAAAAAASECAAA8AAAAtFm4klQBgz+fZgWHL6TIPwAAAD+HDwAAAAAAAAEiAgAAPAAAAGRM+omOhoQ/OXwhRcDGyD8AAAA/lg8AAAAAAAABIwIAADwAAADIMX54ApGHPzl8IUXAxsg/AAAAPwQQAAAAAAAAASQCAAA8AAAA4AlEXrAgjD/TkT0DUenIPwAAAD8EEAAAAAAAAAElAgAAPAAAAPzwBCIvWJA/badZweELyT8AAAA/ExAAAAAAAAABJgIAADwAAAAI3ecUBqCSPwm9dX9yLsk/AAAAPxMQAAAAAAAAAScCAAA8AAAAus8pDEAllD+j0pE9A1HJPwAAAD8jEAAAAAAAAAEoAgAAPAAAAMS7DP8WbZY/O+it+5NzyT8AAAA/IxAAAAAAAAABKQIAADwAAAB4rk72UPKXP9f9ybkklsk/AAAAPzIQAAAAAAAAASoCAAA8AAAAKqGQ7Yp3mT/X/cm5JJbJPwAAAD8yEAAAAAAAAAErAgAAPAAAAIKaMeknOpo/1/3JuSSWyT8AAAA/QhAAAAAAAAABLAIAADwAAACMhhTc/oGcP3ET5ne1uMk/AAAAP0IQAAAAAAAAAS0CAAA8AAAAQHlW0zgHnj9xE+Z3tbjJPwAAAD9SEAAAAAAAAAEuAgAAPAAAAPBrmMpyjJ8/CykCNkbbyT8AAAA/UhAAAAAAAAABLwIAADwAAAD+q73eJOqgP6c+HvTW/ck/AAAAP2EQAAAAAAAAATACAAA8AAAAqiiOXHNLoT+nPh701v3JPwAAAD9hEAAAAAAAAAExAgAAPAAAALKe/9Veb6I/pz4e9Nb9yT8AAAA/cRAAAAAAAAABMgIAADwAAAC4FHFPSpOjP6c+HvTW/ck/AAAAP4EQAAAAAAAAATMCAAA8AAAAZJFBzZj0oz+nPh701v3JPwAAAD+BEAAAAAAAAAE0AgAAPAAAABAOEkvnVaQ/pz4e9Nb9yT8AAAA/kBAAAAAAAAABNQIAADwAAAC8iuLINbekP6c+HvTW/ck/AAAAP5AQAAAAAAAAATYCAAA8AAAAvIriyDW3pD8LKQI2RtvJPwAAAD/uEAAAAAAAAAE3AgAAPAAAAGlIwe0fyOE/wvyuFjdh1j8AAAA/AAAAAAAAAAABOAIAADwAAAA0UJ7VNM7hP/bxoLfuT9Y/AAAAPy8AAAAAAAAAATkCAAA8AAAAX28SdYjm4T/28aC37k/WPwAAAD8/AAAAAAAAAAE6AgAAPAAAAIqOhhTc/uE/9vGgt+5P1j8AAAA/PwAAAAAAAAABOwIAADwAAABLvbSDWSPiPyjnklimPtY/AAAAP04AAAAAAAAAATwCAAA8AAAAofucwgBU4j8o55JYpj7WPwAAAD9OAAAAAAAAAAE9AgAAPAAAAMJBYum8iuI/KOeSWKY+1j8AAAA/XgAAAAAAAAABPgIAADwAAABDn77Ht9PiPyjnklimPtY/AAAAP14AAAAAAAAAAT8CAAA8AAAAkAT4jcci4z8o55JYpj7WPwAAAD9uAAAAAAAAAAFAAgAAPAAAABFiVGzCa+M/KOeSWKY+1j8AAAA/bgAAAAAAAAABQQIAADwAAADz1kcC/MbjPyjnklimPtY/AAAAP30AAAAAAAAAAUICAAA8AAAAdTSk4PYP5D8o55JYpj7WPwAAAD99AAAAAAAAAAFDAgAAPAAAAPaRAL/xWOQ/9Lta3IT51T8AAAA/jQAAAAAAAAABRAIAADwAAACs53+115vkP1imPh701tU/AAAAP40AAAAAAAAAAUUCAAA8AAAAzi1F3JPS5D++kCJgY7TVPwAAAD+dAAAAAAAAAAFGAgAAPAAAAO5zCgNQCeU/imXq40Fv1T8AAAA/nQAAAAAAAAABRwIAADwAAAB6qhVa4jPlPyJFwMZoO9U/AAAAP6wAAAAAAAAAAUgCAAA8AAAAO9lDyV9Y5T+6JJapjwfVPwAAAD+sAAAAAAAAAAFJAgAAPAAAADEAlVDIduU/IA966/7k1D8AAAA/vAAAAAAAAAABSgIAADwAAAAnJ+bXMJXlP4b5XS1uwtQ/AAAAP7wAAAAAAAAAAUsCAAA8AAAAHU43X5mz5T8e2TMQlY7UPwAAAD/LAAAAAAAAAAFMAgAAPAAAAH1lzhbYxeU/UM4lsUx91D8AAAA/ywAAAAAAAAABTQIAADwAAADefGXOFtjlP1DOJbFMfdQ/AAAAP9sAAAAAAAAAAU4CAAA8AAAACZzZbWrw5T+CwxdSBGzUPwAAAD/bAAAAAAAAAAFPAgAAPAAAAGmzcCWpAuY/trgJ87ta1D8AAAA/6wAAAAAAAAABUAIAADwAAAAp4p6UJifmP+it+5NzSdQ/AAAAP+sAAAAAAAAAAVECAAA8AAAAIAnwG49F5j/orfuTc0nUPwAAAD/6AAAAAAAAAAFSAgAAPAAAAOA3HosMauY/6K37k3NJ1D8AAAA/+gAAAAAAAAABUwIAADwAAADWXm8SdYjmP+it+5NzSdQ/AAAAPwoBAAAAAAAAAVQCAAA8AAAAAX7jscig5j/orfuTc0nUPwAAAD8KAQAAAAAAAAFVAgAAPAAAAI207ghby+Y/6K37k3NJ1D8AAAA/GgEAAAAAAAABVgIAADwAAACC2z+Qw+nmP+it+5NzSdQ/AAAAPxoBAAAAAAAAAVcCAAA8AAAAQwpu/0AO5z8co+00KzjUPwAAAD8pAQAAAAAAAAFYAgAAPAAAAAU5nG6+Muc/Tpjf1eIm1D8AAAA/KQEAAAAAAAABWQIAADwAAAD6X+31JlHnP7SCwxdSBNQ/AAAAPzkBAAAAAAAAAVoCAAA8AAAA8IY+fY9v5z/md7W4CfPTPwAAAD85AQAAAAAAAAFbAgAAPAAAABymshzjh+c/5ne1uAnz0z8AAAA/SAEAAAAAAAABXAIAADwAAAB7vUnUIZrnPxhtp1nB4dM/AAAAP0gBAAAAAAAAAV0CAAA8AAAA3NTgi2Cs5z+AV4ubML/TPwAAAD9YAQAAAAAAAAFeAgAAPAAAADzsd0Ofvuc/skx9POit0z8AAAA/aAEAAAAAAAABXwIAADwAAACdAw/73dDnP7JMfTzordM/AAAAP2gBAAAAAAAAAWACAAA8AAAAMhPJygfd5z+yTH086K3TPwAAAD9oAQAAAAAAAAFhAgAAPAAAAPNB9zmFAeg/5EFv3Z+c0z8AAAA/dwEAAAAAAAABYgIAADwAAAB+eAKRFyzoP+RBb92fnNM/AAAAP3cBAAAAAAAAAWMCAAA8AAAACq8N6KlW6D/kQW/dn5zTPwAAAD+HAQAAAAAAAAFkAgAAPAAAAGDt9SZRh+g/5EFv3Z+c0z8AAAA/lwEAAAAAAAABZQIAADwAAADrIwF+47HoP4BXi5swv9M/AAAAP5cBAAAAAAAAAWYCAAA8AAAADWrGpJ/o6D9MYpn6eNDTPwAAAD+mAQAAAAAAAAFnAgAAPAAAAGOoruNGGek/GG2nWcHh0z8AAAA/pgEAAAAAAAABaAIAADwAAACF7nMKA1DpP+Z3tbgJ89M/AAAAP7YBAAAAAAAAAWkCAAA8AAAAehXFkWtu6T/md7W4CfPTPwAAAD+2AQAAAAAAAAFqAgAAPAAAAKU0OTG/huk/5ne1uAnz0z8AAAA/xQEAAAAAAAABawIAADwAAAA7RPMA6ZLpP+Z3tbgJ89M/AAAAP8UBAAAAAAAAAWwCAAA8AAAA0FOt0BKf6T/md7W4CfPTPwAAAD/VAQAAAAAAAAFtAgAAPAAAAGZjZ6A8q+k/5ne1uAnz0z8AAAA/1QEAAAAAAAABbgIAADwAAAAxa0SIUbHpP+Z3tbgJ89M/AAAAP+UBAAAAAAAAAW8CAAA8AAAA+3IhcGa36T/md7W4CfPTPwAAAD/0AQAAAAAAAAFwAgAAPAAAAMd6/ld7vek/5ne1uAnz0z8AAAA/9AEAAAAAAAABcQIAADwAAACRgts/kMPpP+Z3tbgJ89M/AAAAPwQCAAAAAAAAAXICAAA8AAAA8ply987V6T/md7W4CfPTPwAAAD8EAgAAAAAAAAFzAgAAPAAAAB255pYi7uk/5ne1uAnz0z8AAAA/FAIAAAAAAAABdAIAADwAAACo7/HttBjqP7SCwxdSBNQ/AAAAPxQCAAAAAAAAAXUCAAA8AAAAaB4gXTI96j+AjdF2mhXUPwAAAD8jAgAAAAAAAAF2AgAAPAAAAPRUK7TEZ+o/gI3RdpoV1D8AAAA/IwIAAAAAAAABdwIAADwAAADqe3w7LYbqP4CN0XaaFdQ/AAAAPzMCAAAAAAAAAXgCAAA8AAAAqqqqqqqq6j9OmN/V4ibUPwAAAD8zAgAAAAAAAAF5AgAAPAAAANbJHkr+wuo/Tpjf1eIm1D8AAAA/QgIAAAAAAAABegIAADwAAAA24bUBPdXqP06Y39XiJtQ/AAAAP0ICAAAAAAAAAXsCAAA8AAAAzPBv0Wbh6j9OmN/V4ibUPwAAAD9SAgAAAAAAAAF8AgAAPAAAAGIAKqGQ7eo/Tpjf1eIm1D8AAAA/UgIAAAAAAAABfQIAADwAAAAsCAeJpfPqP06Y39XiJtQ/AAAAP2ICAAAAAAAAAX4CAAA8AAAA9w/kcLr56j9OmN/V4ibUPwAAAD9xAgAAAAAAAAF/AgAAPAAAAMEXwVjP/+o/Tpjf1eIm1D8AAAA/oAIAAAAAAAABgAIAADwAAACNH55A5AXrP06Y39XiJtQ/AAAAP7ACAAAAAAAAAYECAAA8AAAAVyd7KPkL6z+AjdF2mhXUPwAAAD+wAgAAAAAAAAGCAgAAPAAAALg+EuA3Hus/gI3RdpoV1D8AAAA/vwIAAAAAAAABgwIAADwAAADjXYZ/izbrP4CN0XaaFdQ/AAAAP78CAAAAAAAAAYQCAAA8AAAARHUdN8pI6z+AjdF2mhXUPwAAAD/PAgAAAAAAAAGFAgAAPAAAAG+UkdYdYes/gI3RdpoV1D8AAAA/3wIAAAAAAAABhgIAADwAAADPqyiOXHPrP7SCwxdSBNQ/AAAAP98CAAAAAAAAAYcCAAA8AAAAZLviXYZ/6z/md7W4CfPTPwAAAD/uAgAAAAAAAAGIAgAAPAAAAMXSeRXFkes/5ne1uAnz0z8AAAA/7gIAAAAAAAABiQIAADwAAABb4jPl7p3rPxhtp1nB4dM/AAAAP/4CAAAAAAAAAYoCAAA8AAAAuvnKnC2w6z8YbadZweHTPwAAAD/+AgAAAAAAAAGLAgAAPAAAAIYBqIRCtus/GG2nWcHh0z8AAAA/DgMAAAAAAAABjAIAADwAAABQCYVsV7zrP0ximfp40NM/AAAAPw4DAAAAAAAAAY0CAAA8AAAAGxFiVGzC6z+AV4ubML/TPwAAAD8dAwAAAAAAAAGOAgAAPAAAAOYYPzyByOs/skx9POit0z8AAAA/LQMAAAAAAAABjwIAADwAAACxIBwkls7rP7JMfTzordM/AAAAPy0DAAAAAAAAAZACAAA8AAAAeyj5C6vU6z/kQW/dn5zTPwAAAD88AwAAAAAAAAGRAgAAPAAAABE4s9vU4Os/GDdhfleL0z8AAAA/PAMAAAAAAAABkgIAADwAAADcP5DD6ebrP0osUx8PetM/AAAAP0wDAAAAAAAAAZMCAAA8AAAAck9KkxPz6z+uFjdhflfTPwAAAD9MAwAAAAAAAAGUAgAAPAAAAAdfBGM9/+s/4gspAjZG0z8AAAA/XAMAAAAAAAABlQIAADwAAACdbr4yZwvsP0j2DESlI9M/AAAAP1wDAAAAAAAAAZYCAAA8AAAAMn54ApEX7D9I9gxEpSPTPwAAAD9rAwAAAAAAAAGXAgAAPAAAAMiNMtK6I+w/4NXiJszv0j8AAAA/awMAAAAAAAABmAIAADwAAAAopcmJ+TXsPxLL1MeD3tI/AAAAP3sDAAAAAAAAAZkCAAA8AAAA86ymcQ487D9GwMZoO83SPwAAAD97AwAAAAAAAAGaAgAAPAAAAIi8YEE4SOw/eLW4CfO70j8AAAA/iwMAAAAAAAABmwIAADwAAABTxD0pTU7sP3i1uAnzu9I/AAAAP4sDAAAAAAAAAZwCAAA8AAAAU8Q9KU1O7D+qqqqqqqrSPwAAAD+aAwAAAAAAAAGdAgAAPAAAAFPEPSlNTuw/3p+cS2KZ0j8AAAA/qgMAAAAAAAABngIAADwAAABTxD0pTU7sPxCVjuwZiNI/AAAAP7kDAAAAAAAAAZ8CAAA8AAAAHswaEWJU7D9EioCN0XbSPwAAAD+5AwAAAAAAAAGgAgAAPAAAAB7MGhFiVOw/qHRkz0BU0j8AAAA/yQMAAAAAAAABoQIAADwAAADo0/f4dlrsPw5fSBGwMdI/AAAAP8kDAAAAAAAAAaICAAA8AAAA6NP3+HZa7D90SSxTHw/SPwAAAD/PAwAAAAAAAAGjAgAAPAAAAOjT9/h2Wuw/2jMQlY7s0T8AAAA/zwMAAAAAAAABpAIAADwAAADo0/f4dlrsP3IT5ne1uNE/AAAAP94DAAAAAAAAAaUCAAA8AAAA6NP3+HZa7D/W/cm5JJbRPwAAAD/uAwAAAAAAAAGmAgAAPAAAAOjT9/h2Wuw/Puit+5Nz0T8AAAA/7gMAAAAAAAABpwIAADwAAADo0/f4dlrsP3Ddn5xLYtE/AAAAP+4DAAAAAAAAAagCAAA8AAAA6NP3+HZa7D+i0pE9A1HRPwAAAD/+AwAAAAAAAAGpAgAAPAAAAOjT9/h2Wuw/CL11f3Iu0T8AAAA/DQQAAAAAAAABqgIAADwAAAAezBoRYlTsPzqyZyAqHdE/AAAAPw0EAAAAAAAAAasCAAA8AAAAU8Q9KU1O7D+gnEtimfrQPwAAAD8NBAAAAAAAAAGsAgAAPAAAAIi8YEE4SOw/BocvpAjY0D8AAAA/HQQAAAAAAAABrQIAADwAAAC9tINZI0LsPzh8IUXAxtA/AAAAPywEAAAAAAAAAa4CAAA8AAAA86ymcQ487D9scRPmd7XQPwAAAD8sBAAAAAAAAAGvAgAAPAAAAF2d7KHkL+w/0Fv3J+eS0D8AAAA/PAQAAAAAAAABsAIAADwAAADIjTLSuiPsPwRR6ciegdA/AAAAPzwEAAAAAAAAAbECAAA8AAAAZ3abGnwR7D9oO80KDl/QPwAAAD9MBAAAAAAAAAGyAgAAPAAAAKZHbav+7Os/Ahuj7TQr0D8AAAA/TAQAAAAAAAABswIAADwAAAAbEWJUbMLrP2YFhy+kCNA/AAAAP1sEAAAAAAAAAbQCAAA8AAAA+sqcLbCL6z/9ybkklqnPPwAAAD9bBAAAAAAAAAG1AgAAPAAAAA59+h7fTus/L4ll6uNBzz8AAAA/awQAAAAAAAABtgIAADwAAADsNjX4IhjrP/tdLW7C/M4/AAAAP2sEAAAAAAAAAbcCAAA8AAAAzPBv0Wbh6j+PB711f3LOPwAAAD97BAAAAAAAAAG4AgAAPAAAABWb8NqAnuo/XdyE+V0tzj8AAAA/ewQAAAAAAAABuQIAADwAAAD0VCu0xGfqP42bML+rxc0/AAAAP4oEAAAAAAAAAboCAAA8AAAAnhZDdR036j/xhRQBG6PNPwAAAD+KBAAAAAAAAAG7AgAAPAAAAEjYWjZ2Buo/u1rchPldzT8AAAA/mgQAAAAAAAABvAIAADwAAAC8oU/f49vpP7ta3IT5Xc0/AAAAP5oEAAAAAAAAAb0CAAA8AAAAkYLbP5DD6T+7WtyE+V3NPwAAAD+pBAAAAAAAAAG+AgAAPAAAAGZjZ6A8q+k/IUXAxmg7zT8AAAA/qQQAAAAAAAABvwIAADwAAADQU63QEp/pPyFFwMZoO80/AAAAP7kEAAAAAAAAAcACAAA8AAAAcDwWGdSM6T8hRcDGaDvNPwAAAD+5BAAAAAAAAAHBAgAAPAAAAKU0OTG/huk/IUXAxmg7zT8AAAA/yQQAAAAAAAABwgIAADwAAAAPJX9hlXrpPyFFwMZoO80/AAAAP8kEAAAAAAAAAcMCAAA8AAAAehXFkWtu6T8hRcDGaDvNPwAAAD/YBAAAAAAAAAHEAgAAPAAAAOQFC8JBYuk/IUXAxmg7zT8AAAA/2AQAAAAAAAABxQIAADwAAACF7nMKA1DpPyFFwMZoO80/AAAAP+gEAAAAAAAAAcYCAAA8AAAAWc//aq836T8hRcDGaDvNPwAAAD/oBAAAAAAAAAHHAgAAPAAAAC2wi8tbH+k/IUXAxmg7zT8AAAA/+AQAAAAAAAAByAIAADwAAABtgV1c3vroPyFFwMZoO80/AAAAP/gEAAAAAAAAAckCAAA8AAAA4kpSBUzQ6D+HL6QI2BjNPwAAAD8HBQAAAAAAAAHKAgAAPAAAAIsMasakn+g/6xmISkf2zD8AAAA/BwUAAAAAAAABywIAADwAAAD/1V5vEnXoP+sZiEpH9sw/AAAAPxcFAAAAAAAAAcwCAAA8AAAAqZd2MGtE6D9TBGyMttPMPwAAAD8XBQAAAAAAAAHNAgAAPAAAAFNZjvHDE+g/UwRsjLbTzD8AAAA/JgUAAAAAAAABzgIAADwAAAD9GqayHOPnP1MEbIy208w/AAAAPzYFAAAAAAAAAc8CAAA8AAAAB/RUK7TE5z9TBGyMttPMPwAAAD82BQAAAAAAAAHQAgAAPAAAAEfFJrw2oOc/ue5PziWxzD8AAAA/NgUAAAAAAAAB0QIAADwAAAAcprIc44fnP7nuT84lscw/AAAAP0YFAAAAAAAAAdICAAA8AAAAu44bZaR15z+57k/OJbHMPwAAAD9GBQAAAAAAAAHTAgAAPAAAAFt3hK1lY+c/ue5PziWxzD8AAAA/VQUAAAAAAAAB1AIAADwAAADFZ8rdO1fnP7nuT84lscw/AAAAP1UFAAAAAAAAAdUCAAA8AAAAZFAzJv1E5z+57k/OJbHMPwAAAD9lBQAAAAAAAAHWAgAAPAAAAM9AeVbTOOc/ue5PziWxzD8AAAA/dQUAAAAAAAAB1wIAADwAAACkIQW3fyDnPx3ZMxCVjsw/AAAAP3UFAAAAAAAAAdgCAAA8AAAA4/LWRwL85j8d2TMQlY7MPwAAAD+EBQAAAAAAAAHZAgAAPAAAACLEqNiE1+Y/HdkzEJWOzD8AAAA/hAUAAAAAAAAB2gIAADwAAAABfuOxyKDmP4PDF1IEbMw/AAAAP5QFAAAAAAAAAdsCAAA8AAAAQE+1Qkt85j/prfuTc0nMPwAAAD+UBQAAAAAAAAHcAgAAPAAAAIr5NUxlOeY/TZjf1eImzD8AAAA/owUAAAAAAAAB3QIAADwAAAA0u00NvgjmP02Y39XiJsw/AAAAP6MFAAAAAAAAAd4CAAA8AAAASG2r/uzL5T+zgsMXUgTMPwAAAD+zBQAAAAAAAAHfAgAAPAAAAPIuw79Fm+U/G22nWcHhyz8AAAA/swUAAAAAAAAB4AIAADwAAAD7B3I43XzlPxttp1nB4cs/AAAAP8MFAAAAAAAAAeECAAA8AAAAO9lDyV9Y5T8bbadZweHLPwAAAD/DBQAAAAAAAAHiAgAAPAAAABC6zykMQOU/G22nWcHhyz8AAAA/0gUAAAAAAAAB4wIAADwAAADlmluKuCflPxttp1nB4cs/AAAAP9IFAAAAAAAAAeQCAAA8AAAAhIPE0nkV5T8bbadZweHLPwAAAD/iBQAAAAAAAAHlAgAAPAAAAO5zCgNQCeU/G22nWcHhyz8AAAA/4gUAAAAAAAAB5gIAADwAAADDVJZj/PDkPxttp1nB4cs/AAAAP/QFAAAAAAAAAecCAAA8AAAAYz3/q73e5D8bbadZweHLPwAAAD/0BQAAAAAAAAHoAgAAPAAAAAImaPR+zOQ/G22nWcHhyz8AAAA/AwYAAAAAAAAB6QIAADwAAADXBvRUK7TkPxttp1nB4cs/AAAAPwMGAAAAAAAAAeoCAAA8AAAArOd/tdeb5D8bbadZweHLPwAAAD8TBgAAAAAAAAHrAgAAPAAAAOu4UUZad+Q/G22nWcHhyz8AAAA/EwYAAAAAAAAB7AIAADwAAAD2kQC/8VjkPxttp1nB4cs/AAAAPyIGAAAAAAAAAe0CAAA8AAAA1Us7mDUi5D8bbadZweHLPwAAAD8iBgAAAAAAAAHuAgAAPAAAAEoVMEGj9+M/G22nWcHhyz8AAAA/MgYAAAAAAAAB7wIAADwAAABex40y0rrjPxttp1nB4cs/AAAAPzIGAAAAAAAAAfACAAA8AAAACIml8yqK4z9NmN/V4ibMPwAAAD9CBgAAAAAAAAHxAgAAPAAAABw7A+VZTeM/TZjf1eImzD8AAAA/QgYAAAAAAAAB8gIAADwAAACQBPiNxyLjP+mt+5NzScw/AAAAP1EGAAAAAAAAAfMCAAA8AAAABM7sNjX44j+DwxdSBGzMPwAAAD9RBgAAAAAAAAH0AgAAPAAAAEOfvse30+I/g8MXUgRszD8AAAA/YQYAAAAAAAAB9QIAADwAAABOeG1AT7XiPx3ZMxCVjsw/AAAAP2EGAAAAAAAAAfYCAAA8AAAAI1n5oPuc4j8d2TMQlY7MPwAAAD9xBgAAAAAAAAH3AgAAPAAAAI1JP9HRkOI/HdkzEJWOzD8AAAA/cQYAAAAAAAAB+AIAADwAAACXIu5JaXLiP7nuT84lscw/AAAAP4AGAAAAAAAAAfkCAAA8AAAANwtXkipg4j+57k/OJbHMPwAAAD+ABgAAAAAAAAH6AgAAPAAAAKH7nMIAVOI/ue5PziWxzD8AAAA/kAYAAAAAAAAB+wIAADwAAABA5AULwkHiP7nuT84lscw/AAAAP58GAAAAAAAAAfwCAAA8AAAAq9RLO5g14j+57k/OJbHMPwAAAD+fBgAAAAAAAAH9AgAAPAAAAEu9tINZI+I/ue5PziWxzD8AAAA/nwYAAAAAAAAB/gIAADwAAADqpR3MGhHiP7nuT84lscw/AAAAP68GAAAAAAAAAf8CAAA8AAAAv4apLMf44T9TBGyMttPMPwAAAD+/BgAAAAAAAAEAAwAAPAAAAJRnNY1z4OE/UwRsjLbTzD8AAAA/vwYAAAAAAAABAQMAADwAAABpSMHtH8jhP+sZiEpH9sw/AAAAP84GAAAAAAAAAQIDAAA8AAAAcyFwZrep4T+HL6QI2BjNPwAAAD/OBgAAAAAAAAEDAwAAPAAAABMK2a54l+E/hy+kCNgYzT8AAAA/3gYAAAAAAAABBAMAADwAAACz8kH3OYXhPyFFwMZoO80/AAAAP94GAAAAAAAAAQUDAAA8AAAAHeOHJxB54T8hRcDGaDvNPwAAAD/uBgAAAAAAAAEGAwAAPAAAAFLbqj/7cuE/u1rchPldzT8AAAA/7gYAAAAAAAABBwMAADwAAACI081X5mzhP7ta3IT5Xc0/AAAAP/0GAAAAAAAAAQgDAAA8AAAA8sMTiLxg4T9XcPhCioDNPwAAAD88BwAAAAAAAAEJAwAAPAAAAJGsfNB9TuE/V3D4QoqAzT8AAAA/SwcAAAAAAAABCgMAADwAAAD8nMIAVELhP/GFFAEbo80/AAAAP0sHAAAAAAAAAQsDAAA8AAAA0X1OYQAq4T+NmzC/q8XNPwAAAD9bBwAAAAAAAAEMAwAAPAAAAHBmt6nBF+E/J7FMfTzozT8AAAA/WwcAAAAAAAABDQMAADwAAAAQTyDyggXhP13chPldLc4/AAAAP2sHAAAAAAAAAQ4DAAA8AAAArzeJOkTz4D9d3IT5XS3OPwAAAD9rBwAAAAAAAAEPAwAAPAAAABkoz2oa5+A/jwe9dX9yzj8AAAA/egcAAAAAAAABEAMAADwAAAC6EDiz29TgPysd2TMQlc4/AAAAP4oHAAAAAAAAAREDAAA8AAAA7ghby8bO4D/FMvXxoLfOPwAAAD+KBwAAAAAAAAESAwAAPAAAAFn5oPucwuA/X0gRsDHazj8AAAA/igcAAAAAAAABEwMAADwAAABZ+aD7nMLgP/tdLW7C/M4/AAAAP5kHAAAAAAAAARQDAAA8AAAAj/HDE4i84D+Vc0ksUx/PPwAAAD+ZBwAAAAAAAAEVAwAAPAAAAMPp5itztuA/L4ll6uNBzz8AAAA/qQcAAAAAAAABFgMAADwAAADD6eYrc7bgP8uegah0ZM8/AAAAP8gHAAAAAAAAARcDAAA8AAAAw+nmK3O24D9jtJ1mBYfPPwAAAD/YBwAAAAAAAAEYAwAAPAAAAPnhCUResOA/md/V4ibMzz8AAAA/2AcAAAAAAAABGQMAADwAAAD54QlEXrDgPzP18aC37s8/AAAAP+gHAAAAAAAAARoDAAA8AAAA+eEJRF6w4D80EJWO7BnQPwAAAD/oBwAAAAAAAAEbAwAAPAAAAC7aLFxJquA/ziWxTH080D8AAAA/6AcAAAAAAAABHAMAADwAAABj0k90NKTgP2g7zQoOX9A/AAAAP/cHAAAAAAAAAR0DAAA8AAAAY9JPdDSk4D8EUenInoHQPwAAAD8HCAAAAAAAAAEeAwAAPAAAAGPST3Q0pOA/bHET5ne10D8AAAA/BwgAAAAAAAABHwMAADwAAACYynKMH57gP9KRPQNR6dA/AAAAPxYIAAAAAAAAASADAAA8AAAAmMpyjB+e4D8IvXV/ci7RPwAAAD8WCAAAAAAAAAEhAwAAPAAAAJjKcowfnuA/cN2fnEti0T8AAAA/JggAAAAAAAABIgMAADwAAACYynKMH57gP6QI2Bhtp9E/AAAAPyYIAAAAAAAAASMDAAA8AAAAmMpyjB+e4D/aMxCVjuzRPwAAAD82CAAAAAAAAAEkAwAAPAAAAJjKcowfnuA/QFQ6smcg0j8AAAA/NggAAAAAAAABJQMAADwAAABj0k90NKTgP6h0ZM9AVNI/AAAAP0UIAAAAAAAAASYDAAA8AAAAY9JPdDSk4D8QlY7sGYjSPwAAAD9FCAAAAAAAAAEnAwAAPAAAAGPST3Q0pOA/qqqqqqqq0j8AAAA/VQgAAAAAAAABKAMAADwAAAAu2ixcSargP0bAxmg7zdI/AAAAP1UIAAAAAAAAASkDAAA8AAAALtosXEmq4D+u4PCFFAHTPwAAAD9lCAAAAAAAAAEqAwAAPAAAAC7aLFxJquA/SPYMRKUj0z8AAAA/ZQgAAAAAAAABKwMAADwAAAAu2ixcSargP64WN2F+V9M/AAAAP3QIAAAAAAAAASwDAAA8AAAALtosXEmq4D8YN2F+V4vTPwAAAD90CAAAAAAAAAEtAwAAPAAAAC7aLFxJquA/gFeLmzC/0z8AAAA/hAgAAAAAAAABLgMAADwAAAD54QlEXrDgP+Z3tbgJ89M/AAAAP4QIAAAAAAAAAS8DAAA8AAAA+eEJRF6w4D+AjdF2mhXUPwAAAD+TCAAAAAAAAAEwAwAAPAAAAMPp5itztuA/6K37k3NJ1D8AAAA/owgAAAAAAAABMQMAADwAAACP8cMTiLzgP1DOJbFMfdQ/AAAAP6MIAAAAAAAAATIDAAA8AAAAj/HDE4i84D8e2TMQlY7UPwAAAD+jCAAAAAAAAAEzAwAAPAAAAI/xwxOIvOA/6uNBb92f1D8AAAA/wggAAAAAAAABNAMAADwAAACP8cMTiLzgP7juT84lsdQ/AAAAPwEJAAAAAAAAATUDAAA8AAAAWfmg+5zC4D+G+V0tbsLUPwAAAD8QCQAAAAAAAAE2AwAAPAAAAFn5oPucwuA/UgRsjLbT1D8AAAA/EAkAAAAAAAABNwMAADwAAADuCFvLxs7gP4YvpAjYGNU/AAAAPyAJAAAAAAAAATgDAAA8AAAAhBgVm/Da4D8iRcDGaDvVPwAAAD8gCQAAAAAAAAE5AwAAPAAAAIQYFZvw2uA/vFrchPld1T8AAAA/MAkAAAAAAAABOgMAADwAAAAZKM9qGufgP1hw+EKKgNU/AAAAPzAJAAAAAAAAATsDAAA8AAAAGSjPahrn4D8kewai0pHVPwAAAD8/CQAAAAAAAAE8AwAAPAAAAOUvrFIv7eA/8IUUARuj1T8AAAA/TwkAAAAAAAABPQMAADwAAADlL6xSL+3gP76QImBjtNU/AAAAP18JAAAAAAAAAT4DAAA8AAAArzeJOkTz4D9Ypj4e9NbVPwAAAD9fCQAAAAAAAAE/AwAAPAAAAK83iTpE8+A/JrFMfTzo1T8AAAA/fgkAAAAAAAABQAMAADwAAAB6P2YiWfngPyaxTH086NU/AAAAP60JAAAAAAAAAUEDAAA8AAAAEE8g8oIF4T8msUx9POjVPwAAAD+8CQAAAAAAAAFCAwAAPAAAAKVe2sGsEeE/9Lta3IT51T8AAAA/zAkAAAAAAAABQwMAADwAAAA7bpSR1h3hP/S7WtyE+dU/AAAAP8wJAAAAAAAAAUQDAAA8AAAAnIUrSRUw4T/0u1rchPnVPwAAAD/cCQAAAAAAAAFFAwAAPAAAAPycwgBUQuE/9Lta3IT51T8AAAA/3AkAAAAAAAABRgMAADwAAACRrHzQfU7hP/S7WtyE+dU/AAAAP+sJAAAAAAAAAUcDAAA8AAAA8sMTiLxg4T/0u1rchPnVPwAAAD/7CQAAAAAAAAFIAwAAPAAAAIjTzVfmbOE/9Lta3IT51T8AAAA/+wkAAAAAAAABSQMAADwAAABS26o/+3LhP/S7WtyE+dU/AAAAP/sJAAAAAAAAAUoDAAA8AAAAHeOHJxB54T/0u1rchPnVPwAAAD8KCgAAAAAAAAFLAwAAPAAAAOfqZA8lf+E/9Lta3IT51T8AAAA/CgoAAAAAAAABTAMAADwAAACz8kH3OYXhP/S7WtyE+dU/AAAAPx8KAAAAAAAAAU0DAAA8AAAAffoe306L4T/0u1rchPnVPwAAAD8uCgAAAAAAAAFOAwAAPAAAAEgC/MZjkeE/9Lta3IT51T8AAAA/LgoAAAAAAAABTwMAADwAAAATCtmueJfhPyaxTH086NU/AAAAPz4KAAAAAAAAAVADAAA8AAAAqBmTfqKj4T8msUx9POjVPwAAAD8+CgAAAAAAAAFRAwAAPAAAAHMhcGa3qeE/JrFMfTzo1T8AAAA/TgoAAAAAAAABUgMAADwAAAA+KU1OzK/hPyaxTH086NU/AAAAP04KAAAAAAAAAVMDAAA8AAAACTEqNuG14T9Ypj4e9NbVPwAAAD9dCgAAAAAAAAFUAwAAPAAAANM4Bx72u+E/WKY+HvTW1T8AAAA/XQoAAAAAAAABVQMAADwAAABpSMHtH8jhP4ybML+rxdU/AAAAP20KAAAAAAAAAVYDAAA8AAAANFCe1TTO4T+MmzC/q8XVPwAAAD98CgAAAAAAAAFXAwAAPAAAAP5Xe71J1OE/jJswv6vF1T8AAAA/GQsAAAAAAAABWAMAADwAAADKX1ilXtrhP76QImBjtNU/AAAAPygLAAAAAAAAAVkDAAA8AAAAlGc1jXPg4T++kCJgY7TVPwAAAD8oCwAAAAAAAAFaAwAAPAAAAMcPTyDyguU/9db9ybkk4j8AAAA/AAAAAAAAAAABWwMAADwAAACRFywIB4nlP/XW/cm5JOI/AAAAPyAAAAAAAAAAAVwDAAA8AAAA8i7Dv0Wb5T/11v3JuSTiPwAAAD8vAAAAAAAAAAFdAwAAPAAAALNd8S7Dv+U/9db9ybkk4j8AAAA/PwAAAAAAAAABXgMAADwAAAA9lPyFVerlP/XW/cm5JOI/AAAAPz8AAAAAAAAAAV8DAAA8AAAAX9rBrBEh5j/C4QspAjbiPwAAAD9OAAAAAAAAAAFgAwAAPAAAABUwQaP3Y+Y/KeeSWKY+4j8AAAA/TgAAAAAAAAABYQMAADwAAADMhcCZ3abmPynnklimPuI/AAAAP14AAAAAAAAAAWIDAAA8AAAAuNNiqK7j5j8p55JYpj7iPwAAAD9eAAAAAAAAAAFjAwAAPAAAAAU5nG6+Muc/KeeSWKY+4j8AAAA/XgAAAAAAAAABZAMAADwAAADmrY8E+I3nPynnklimPuI/AAAAP24AAAAAAAAAAWUDAAA8AAAAkipggkbv5z8p55JYpj7iPwAAAD99AAAAAAAAAAFmAwAAPAAAAHSfUxiASug/wuELKQI24j8AAAA/fQAAAAAAAAABZwMAADwAAAC3K95l+LfoP1zchPldLeI/AAAAP40AAAAAAAAAAWgDAAA8AAAA+bdos3Al6T+O0XaaFRziPwAAAD+NAAAAAAAAAAFpAwAAPAAAADtE8wDpkuk/WsHhCykC4j8AAAA/nQAAAAAAAAABagMAADwAAADd5xQGoBLqP7+rxU2Y3+E/AAAAP50AAAAAAAAAAWsDAAA8AAAAtYNZI0KM6j9Zpj4e9NbhPwAAAD+sAAAAAAAAAAFsAwAAPAAAAJb4TLl75+o/i5swv6vF4T8AAAA/rAAAAAAAAAABbQMAADwAAADjXYZ/izbrP76QImBjtOE/AAAAP7wAAAAAAAAAAW4DAAA8AAAAZLviXYZ/6z++kCJgY7ThPwAAAD+8AAAAAAAAAAFvAwAAPAAAAFAJhWxXvOs/8oUUARuj4T8AAAA/ywAAAAAAAAABcAMAADwAAAByT0qTE/PrP/KFFAEbo+E/AAAAP8sAAAAAAAAAAXEDAAA8AAAA/IVV6qUd7D/yhRQBG6PhPwAAAD/bAAAAAAAAAAFyAwAAPAAAAL20g1kjQuw/8oUUARuj4T8AAAA/2wAAAAAAAAABcwMAADwAAAB+47HIoGbsP/KFFAEbo+E/AAAAP+sAAAAAAAAAAXQDAAA8AAAA3/pIgN947D/yhRQBG6PhPwAAAD/rAAAAAAAAAAF1AwAAPAAAAHQKA1AJhew/V4ubML+r4T8AAAA/+gAAAAAAAAABdgMAADwAAAAKGr0fM5HsP1eLmzC/q+E/AAAAP/oAAAAAAAAAAXcDAAA8AAAAnyl371yd7D9Xi5swv6vhPwAAAD8KAQAAAAAAAAF4AwAAPAAAAP9ADqebr+w/vpAiYGO04T8AAAA/CgEAAAAAAAABeQMAADwAAADKSOuOsLXsP76QImBjtOE/AAAAPxoBAAAAAAAAAXoDAAA8AAAAfo9vp8VQzT/lXBLL1MfnPwAAAD8AAAAAAAAAAAF7AwAAPAAAAIJKKGS74s0/tJ1mBYcv6D8AAAA/AAAAAAAAAAABfAMAADwAAACsaZwDD/vNP7SdZgWHL+g/AAAAP7cAAAAAAAAAAX0DAAA8AAAA2IgQo2ITzj+0nWYFhy/oPwAAAD8GAQAAAAAAAAF+AwAAPAAAAC7H+OEJRM4/tJ1mBYcv6D8AAAA/BgEAAAAAAAABfwMAADwAAACuJFXABI3OP7SdZgWHL+g/AAAAPxUBAAAAAAAAAYADAAA8AAAAWqElPlPuzj+0nWYFhy/oPwAAAD8lAQAAAAAAAAGBAwAAPAAAAIh7UpqcmM8/tJ1mBYcv6D8AAAA/JQEAAAAAAAABggMAADwAAABGm4UrSRXQP7SdZgWHL+g/AAAAPyUBAAAAAAAAAYMDAAA8AAAAyPjhCURe0D+0nWYFhy/oPwAAAD80AQAAAAAAAAGEAwAAPAAAAN9l+Ldos9A/tJ1mBYcv6D8AAAA/NAEAAAAAAAABhQMAADwAAABgw1SWY/zQP7SdZgWHL+g/AAAAP0QBAAAAAAAAAYYDAAA8AAAAdzBrRIhR0T8bo+00KzjoPwAAAD9EAQAAAAAAAAGHAwAAPAAAAI6dgfKsptE/gqh0ZM9A6D8AAAA/VAEAAAAAAAABiAMAADwAAAClCpig0fvRP4KodGTPQOg/AAAAP1QBAAAAAAAAAYkDAAA8AAAAkVg6r6I40j+CqHRkz0DoPwAAAD9jAQAAAAAAAAGKAwAAPAAAAOeWIu5JadI/gqh0ZM9A6D8AAAA/YwEAAAAAAAABiwMAADwAAACnxVBdx43SP4KodGTPQOg/AAAAP3MBAAAAAAAAAYwDAAA8AAAA0+TE/Bqm0j+CqHRkz0DoPwAAAD+DAQAAAAAAAAGNAwAAPAAAAJMT82uYytI/gqh0ZM9A6D8AAAA/gwEAAAAAAAABjgMAADwAAAC+MmcL7OLSP4KodGTPQOg/AAAAP5IBAAAAAAAAAY8DAAA8AAAAVEIh2xXv0j+CqHRkz0DoPwAAAD+SAQAAAAAAAAGQAwAAPAAAAOpR26o/+9I/gqh0ZM9A6D8AAAA/ogEAAAAAAAABkQMAADwAAAAVcU9KkxPTP4KodGTPQOg/AAAAP6IBAAAAAAAAAZIDAAA8AAAAQJDD6eYr0z+CqHRkz0DoPwAAAD+xAQAAAAAAAAGTAwAAPAAAAGuvN4k6RNM/gqh0ZM9A6D8AAAA/sQEAAAAAAAABlAMAADwAAAAs3mX4t2jTP4KodGTPQOg/AAAAP8EBAAAAAAAAAZUDAAA8AAAA7AyUZzWN0z+CqHRkz0DoPwAAAD/BAQAAAAAAAAGWAwAAPAAAAK07wtaysdM/gqh0ZM9A6D8AAAA/0QEAAAAAAAABlwMAADwAAAADeqoVWuLTP4KodGTPQOg/AAAAP9EBAAAAAAAAAZgDAAA8AAAAxajYhNcG1D+CqHRkz0DoPwAAAD/gAQAAAAAAAAGZAwAAPAAAABvnwMN+N9Q/gqh0ZM9A6D8AAAA/4AEAAAAAAAABmgMAADwAAABxJakCJmjUP4KodGTPQOg/AAAAP/ABAAAAAAAAAZsDAAA8AAAAnEQdonmA1D+CqHRkz0DoPwAAAD/wAQAAAAAAAAGcAwAAPAAAAF1zSxH3pNQ/gqh0ZM9A6D8AAAA/AAIAAAAAAAABnQMAADwAAADzggXhILHUP4KodGTPQOg/AAAAPwACAAAAAAAAAZ4DAAA8AAAAHqJ5gHTJ1D/orfuTc0noPwAAAD8PAgAAAAAAAAGfAwAAPAAAAN7Qp+/x7dQ/6K37k3NJ6D8AAAA/DwIAAAAAAAABoAMAADwAAAB04GG/G/rUP+it+5NzSeg/AAAAPx8CAAAAAAAAAaEDAAA8AAAAn//VXm8S1T/orfuTc0noPwAAAD8fAgAAAAAAAAGiAwAAPAAAADUPkC6ZHtU/6K37k3NJ6D8AAAA/LgIAAAAAAAABowMAADwAAADKHkr+wirVP+it+5NzSeg/AAAAPz4CAAAAAAAAAaQDAAA8AAAA9T2+nRZD1T/orfuTc0noPwAAAD/EAwAAAAAAAAGlAwAAPAAAAHebGnwRjNU/6K37k3NJ6D8AAAA/xAMAAAAAAAABpgMAADwAAACOCDEqNuHVP+it+5NzSeg/AAAAP9QDAAAAAAAAAacDAAA8AAAAD2aNCDEq1j/orfuTc0noPwAAAD/UAwAAAAAAAAGoAwAAPAAAAJDD6eYrc9Y/6K37k3NJ6D8AAAA/5AMAAAAAAAABqQMAADwAAAASIUbFJrzWP4KodGTPQOg/AAAAP+QDAAAAAAAAAaoDAAA8AAAA/W7o0/f41j8bo+00KzjoPwAAAD/zAwAAAAAAAAGrAwAAPAAAAH/MRLLyQdc/G6PtNCs46D8AAAA/AwQAAAAAAAABrAMAADwAAADVCi3xmXLXPxuj7TQrOOg/AAAAPw4EAAAAAAAAAa0DAAA8AAAAK0kVMEGj1z8bo+00KzjoPwAAAD8dBAAAAAAAAAGuAwAAPAAAABeXtz4S4Nc/tJ1mBYcv6D8AAAA/HQQAAAAAAAABrwMAADwAAABCtiveZfjXP7SdZgWHL+g/AAAAPy0EAAAAAAAAAbADAAA8AAAABOVZTeMc2D9PmN/V4iboPwAAAD8tBAAAAAAAAAGxAwAAPAAAAC8Ezuw2Ndg/T5jf1eIm6D8AAAA/PQQAAAAAAAABsgMAADwAAADFE4i8YEHYP0+Y39XiJug/AAAAPz0EAAAAAAAAAbMDAAA8AAAAWiNCjIpN2D9PmN/V4iboPwAAAD9MBAAAAAAAAAG0AwAAPAAAAFojQoyKTdg/6JJYpj4e6D8AAAA/ZgUAAAAAAAABtQMAADwAAABW0zgHHvbbPxuISkf2DOg/AAAAPwAAAAAAAAAAAbYDAAA8AAAA7OLy1kcC3D8biEpH9gzoPwAAAD9eAAAAAAAAAAG3AwAAPAAAANkwleUYP9w/G4hKR/YM6D8AAAA/bgAAAAAAAAABuAMAADwAAAAbvR8zkazcPxuISkf2DOg/AAAAP24AAAAAAAAAAbkDAAA8AAAAxznwsN8N3T8biEpH9gzoPwAAAD99AAAAAAAAAAG6AwAAPAAAADTl7p2rk90/G4hKR/YM6D8AAAA/fQAAAAAAAAABuwMAADwAAAAMgTO7TQ3ePxuISkf2DOg/AAAAP40AAAAAAAAAAbwDAAA8AAAAeCwyqBmT3j+0gsMXUgToPwAAAD+NAAAAAAAAAAG9AwAAPAAAAHzn6mQPJd8/tILDF1IE6D8AAAA/nAAAAAAAAAABvgMAADwAAAB+oqMhBbffP7SCwxdSBOg/AAAAP5wAAAAAAAAAAb8DAAA8AAAAwS4ub30k4D9NfTzorfvnPwAAAD+sAAAAAAAAAAHAAwAAPAAAAEKMik14beA/TX086K375z8AAAA/rAAAAAAAAAABwQMAADwAAAD54QlEXrDgP019POit++c/AAAAP7wAAAAAAAAAAcIDAAA8AAAAGSjPahrn4D9NfTzorfvnPwAAAD+8AAAAAAAAAAHDAwAAPAAAANF9TmEAKuE/53e1uAnz5z8AAAA/ywAAAAAAAAABxAMAADwAAAAnvDagp1rhP+d3tbgJ8+c/AAAAP8sAAAAAAAAAAcUDAAA8AAAAffoe306L4T+Aci6JZernPwAAAD/bAAAAAAAAAAHGAwAAPAAAANM4Bx72u+E/gHIuiWXq5z8AAAA/2wAAAAAAAAABxwMAADwAAAAqd+9cnezhP4ByLoll6uc/AAAAP+sAAAAAAAAAAcgDAAA8AAAAtq36sy8X4j8ZbadZweHnPwAAAD/rAAAAAAAAAAHJAwAAPAAAAHbcKCOtO+I/GW2nWcHh5z8AAAA/+gAAAAAAAAABygMAADwAAAABEzR6P2biP7NnICod2ec/AAAAP/oAAAAAAAAAAcsDAAA8AAAA+DmFAaiE4j9MYpn6eNDnPwAAAD8KAQAAAAAAAAHMAwAAPAAAACNZ+aD7nOI/TGKZ+njQ5z8AAAA/CgEAAAAAAAABzQMAADwAAABOeG1AT7XiP0ximfp40Oc/AAAAPxkBAAAAAAAAAc4DAAA8AAAAeZfh36LN4j/lXBLL1MfnPwAAAD8pAQAAAAAAAAHPAwAAPAAAAKS2VX/25eI/5VwSy9TH5z8AAAA/KQEAAAAAAAAB0AMAADwAAADP1ckeSv7iP+VcEsvUx+c/AAAAPykBAAAAAAAAAdEDAAA8AAAAL+1g1ogQ4z/lXBLL1MfnPwAAAD85AQAAAAAAAAHSAwAAPAAAAPEbj0UGNeM/5VwSy9TH5z8AAAA/OQEAAAAAAAAB0wMAADwAAACGK0kVMEHjP0ximfp40Oc/AAAAP0gBAAAAAAAAAdQDAAA8AAAA5kLgzG5T4z+zZyAqHdnnPwAAAD9IAQAAAAAAAAHVAwAAPAAAAKdxDjzsd+M/GW2nWcHh5z8AAAA/WAEAAAAAAAAB1gMAADwAAAAIiaXzKorjPxltp1nB4ec/AAAAP1gBAAAAAAAAAdcDAAA8AAAAZ6A8q2mc4z+Aci6JZernPwAAAD9oAQAAAAAAAAHYAwAAPAAAAMi302KoruM/gHIuiWXq5z8AAAA/dwEAAAAAAAAB2QMAADwAAABex40y0rrjP+d3tbgJ8+c/AAAAP3cBAAAAAAAAAdoDAAA8AAAAKM9qGufA4z/nd7W4CfPnPwAAAD+HAQAAAAAAAAHbAwAAPAAAAPPWRwL8xuM/53e1uAnz5z8AAAA/hwEAAAAAAAAB3AMAADwAAAC+3iTqEM3jP+d3tbgJ8+c/AAAAP5YBAAAAAAAAAd0DAAA8AAAA8ply987V6T9m6uNBb93rPwAAAD8AAAAAAAAAAAHeAwAAPAAAAPKZcvfO1ek/ze9qcRPm6z8AAAA/AAAAAAAAAAAB3wMAADwAAAAmkpUPus/pP83vanET5us/AAAAPx8AAAAAAAAAAeADAAA8AAAAJpKVD7rP6T8z9fGgt+7rPwAAAD8fAAAAAAAAAAHhAwAAPAAAAPKZcvfO1ek/M/XxoLfu6z8AAAA/PgAAAAAAAAAB4gMAADwAAAC8oU/f49vpPzP18aC37us/AAAAP04AAAAAAAAAAeMDAAA8AAAAHbnmliLu6T+a+njQW/frPwAAAD9eAAAAAAAAAAHkAwAAPAAAALLIoGZM+uk/AQAAAAAA7D8AAAA/XgAAAAAAAAAB5QMAADwAAAAS4DceiwzqPwEAAAAAAOw/AAAAP20AAAAAAAAAAeYDAAA8AAAAPf+rvd4k6j8BAAAAAADsPwAAAD9tAAAAAAAAAAHnAwAAPAAAADQm/URHQ+o/ZwWHL6QI7D8AAAA/fQAAAAAAAAAB6AMAADwAAABfRXHkmlvqP2cFhy+kCOw/AAAAP30AAAAAAAAAAekDAAA8AAAAimTlg+5z6j/OCg5fSBHsPwAAAD+NAAAAAAAAAAHqAwAAPAAAABWb8NqAnuo/zgoOX0gR7D8AAAA/jQAAAAAAAAAB6wMAADwAAADWyR5K/sLqP84KDl9IEew/AAAAP5wAAAAAAAAAAewDAAA8AAAAjR+eQOQF6z/OCg5fSBHsPwAAAD+cAAAAAAAAAAHtAwAAPAAAANmE1wb0VOs/ZwWHL6QI7D8AAAA/rAAAAAAAAAAB7gMAADwAAADw8e20GKrrP5r6eNBb9+s/AAAAP6wAAAAAAAAAAe8DAAA8AAAA0WbhSlIF7D/N72pxE+brPwAAAD+7AAAAAAAAAAHwAwAAPAAAAOjT9/h2Wuw/ZurjQW/d6z8AAAA/uwAAAAAAAAAB8QMAADwAAAD2Z18uBM7sPzLaTrOCw+s/AAAAP8sAAAAAAAAAAfIDAAA8AAAAOPTpe3w77T/L1MeD3rrrPwAAAD/LAAAAAAAAAAHzAwAAPAAAAHqAdMn0qO0/Mr+rxU2Y6z8AAAA/2wAAAAAAAAAB9AMAADwAAABc9WdfLgTuP8u5JJapj+s/AAAAP9sAAAAAAAAAAfUDAAA8AAAAc2J+DVNZ7j9ktJ1mBYfrPwAAAD/qAAAAAAAAAAH2AwAAPAAAAPS/2utNou4/ZLSdZgWH6z8AAAA/6gAAAAAAAAAB9wMAADwAAACrFVriM+XuP/6uFjdhfus/AAAAP/oAAAAAAAAAAfgDAAA8AAAAAVRCIdsV7z/+rhY3YX7rPwAAAD/6AAAAAAAAAAH5AwAAPAAAAI2KTXhtQO8//q4WN2F+6z8AAAA/CgEAAAAAAAAB+gMAADwAAAAZwVjP/2rvP5epjwe9des/AAAAPwoBAAAAAAAAAfsDAAA8AAAADeipVmiJ7z+XqY8HvXXrPwAAAD8ZAQAAAAAAAAH8AwAAPAAAAAUP+93Qp+8/l6mPB7116z8AAAA/GQEAAAAAAAAB/QMAADwAAAD5NUxlOcbvP5epjwe9des/AAAAPykBAAAAAAAAAf4DAAA8AAAAj0UGNWPS7z+XqY8HvXXrPwAAAD8pAQAAAAAAAAH/AwAAPAAAAFtN4xx42O8/l6mPB7116z8AAAA/OAEAAAAAAAABAAQAADwAAAAlVcAEjd7vP5epjwe9des/AAAAP0gBAAAAAAAAAQEEAAA8AAAA71yd7KHk7z+XqY8HvXXrPwAAAD9nAQAAAAAAAAECBAAAPAAAACVVwASN3u8/MKQI2Bht6z8AAAA/JgIAAAAAAAABAwQAADwAAACPRQY1Y9LvPzCkCNgYbes/AAAAPzUCAAAAAAAAAQQEAAA8AAAAxT0pTU7M7z8wpAjYGG3rPwAAAD81AgAAAAAAAAEFBAAAPAAAAC8ub30kwO8/l6mPB7116z8AAAA/RQIAAAAAAAABBgQAADwAAAD8MRPJygfNPxGVjuwZiO4/AAAAPwAAAAAAAAAAAQcEAAA8AAAAKFGHaB4gzT8RlY7sGYjuPwAAAD8vAAAAAAAAAAEIBAAAPAAAAFJw+wdyOM0/EZWO7BmI7j8AAAA/PwAAAAAAAAABCQQAADwAAAB+j2+nxVDNPxGVjuwZiO4/AAAAPz8AAAAAAAAAAQoEAAA8AAAAfo9vp8VQzT+pjwe9dX/uPwAAAD9OAAAAAAAAAAELBAAAPAAAAKiu40YZac0/qY8HvXV/7j8AAAA/TgAAAAAAAAABDAQAADwAAAD+7MuFwJnNP6mPB711f+4/AAAAP14AAAAAAAAAAQ0EAAA8AAAA/uzLhcCZzT9DioCN0XbuPwAAAD9eAAAAAAAAAAEOBAAAPAAAACoMQCUUss0/3YT5XS1u7j8AAAA/bQAAAAAAAAABDwQAADwAAACsaZwDD/vNP92E+V0tbu4/AAAAP20AAAAAAAAAARAEAAA8AAAAAqiEQrYrzj8Reuv+5FzuPwAAAD99AAAAAAAAAAERBAAAPAAAAFjmbIFdXM4/qXRkz0BU7j8AAAA/fQAAAAAAAAABEgQAADwAAADaQ8lfWKXOP6l0ZM9AVO4/AAAAP40AAAAAAAAAARMEAAA8AAAAWqElPlPuzj/daVZw+ELuPwAAAD+NAAAAAAAAAAEUBAAAPAAAADI9alv1Z88/dWTPQFQ67j8AAAA/nAAAAAAAAAABFQQAADwAAADeuTrZQ8nPP6lZweELKe4/AAAAP5wAAAAAAAAAARYEAAA8AAAAcrr5ypwt0D9BVDqyZyDuPwAAAD+sAAAAAAAAAAEXBAAAPAAAAIgnEHnBgtA/QVQ6smcg7j8AAAA/rAAAAAAAAAABGAQAADwAAAA1pOD2D+TQP9tOs4LDF+4/AAAAP7wAAAAAAAAAARkEAAA8AAAAdzBrRIhR0T/bTrOCwxfuPwAAAD+8AAAAAAAAAAEaBAAAPAAAACOtO8LWstE/206zgsMX7j8AAAA/ywAAAAAAAAABGwQAADwAAAA6GlJw+wfSP9tOs4LDF+4/AAAAP8sAAAAAAAAAARwEAAA8AAAAUYdoHiBd0j/bTrOCwxfuPwAAAD/bAAAAAAAAAAEdBAAAPAAAAD3VCi3xmdI/QVQ6smcg7j8AAAA/2wAAAAAAAAABHgQAADwAAAApI607wtbSP6lZweELKe4/AAAAP+oAAAAAAAAAAR8EAAA8AAAAFXFPSpMT0z8PX0gRsDHuPwAAAD/qAAAAAAAAAAEgBAAAPAAAANWffbkQONM/dWTPQFQ67j8AAAA/+gAAAAAAAAABIQQAADwAAAAs3mX4t2jTP91pVnD4Qu4/AAAAP/oAAAAAAAAAASIEAAA8AAAAFywIB4ml0z8Reuv+5FzuPwAAAD8KAQAAAAAAAAEjBAAAPAAAAG5q8EUw1tM/EXrr/uRc7j8AAAA/CgEAAAAAAAABJAQAADwAAABauJJUARPUP92E+V0tbu4/AAAAPxkBAAAAAAAAASUEAAA8AAAA3BXvMvxb1D+pjwe9dX/uPwAAAD8ZAQAAAAAAAAEmBAAAPAAAAMhjkUHNmNQ/d5oVHL6Q7j8AAAA/KQEAAAAAAAABJwQAADwAAADe0Kfv8e3UP0WlI3sGou4/AAAAPykBAAAAAAAAASgEAAA8AAAAyh5K/sIq1T+rqqqqqqruPwAAAD85AQAAAAAAAAEpBAAAPAAAAHebGnwRjNU/ebW4CfO77j8AAAA/OQEAAAAAAAABKgQAADwAAACOCDEqNuHVP9+6PzmXxO4/AAAAP0gBAAAAAAAAASsEAAA8AAAAZaR1R9ha1j9HwMZoO83uPwAAAD9YAQAAAAAAAAEsBAAAPAAAAKcwAJVQyNY/rcVNmN/V7j8AAAA/WAEAAAAAAAABLQQAADwAAABUrdASnynXPxPL1MeD3u4/AAAAP2cBAAAAAAAAAS4EAAA8AAAAK0kVMEGj1z8Ty9THg97uPwAAAD9nAQAAAAAAAAEvBAAAPAAAANjF5a2PBNg/E8vUx4Pe7j8AAAA/dwEAAAAAAAABMAQAADwAAAAbUnD7B3LYPxPL1MeD3u4/AAAAP3cBAAAAAAAAATEEAAA8AAAAMr+GqSzH2D8Ty9THg97uPwAAAD+HAQAAAAAAAAEyBAAAPAAAAEksnVdRHNk/E8vUx4Pe7j8AAAA/hwEAAAAAAAABMwQAADwAAAA0ej9mIlnZPxPL1MeD3u4/AAAAP5YBAAAAAAAAATQEAAA8AAAAi7gnpcmJ2T8Ty9THg97uPwAAAD+WAQAAAAAAAAE1BAAAPAAAAOH2D+Rwutk/E8vUx4Pe7j8AAAA/pgEAAAAAAAABNgQAADwAAACiJT5T7t7ZPxPL1MeD3u4/AAAAP6YBAAAAAAAAATcEAAA8AAAA+GMmkpUP2j8Ty9THg97uPwAAAD+2AQAAAAAAAAE4BAAAPAAAAOSxyKBmTNo/E8vUx4Pe7j8AAAA/tgEAAAAAAAABOQQAADwAAABlDyV/YZXaPxPL1MeD3u4/AAAAP8UBAAAAAAAAAToEAAA8AAAAfHw7LYbq2j8Ty9THg97uPwAAAD/FAQAAAAAAAAE7BAAAPAAAAJPpUduqP9s/E8vUx4Pe7j8AAAA/1QEAAAAAAAABPAQAADwAAACqVmiJz5TbP9/V4ibM7+4/AAAAP9UBAAAAAAAAAT0EAAA8AAAAwcN+N/Tp2z/f1eImzO/uPwAAAD/kAQAAAAAAAAE+BAAAPAAAABgCZ3abGtw/39XiJszv7j8AAAA/5AEAAAAAAAABPwQAADwAAABuQE+1QkvcP0fbaVZw+O4/AAAAP/QBAAAAAAAAAUAEAAA8AAAAmV/DVJZj3D9H22lWcPjuPwAAAD/0AQAAAAAAAAFBBAAAPAAAAMR+N/Tpe9w/R9tpVnD47j8AAAA/BAIAAAAAAAABQgQAADwAAADwnauTPZTcP0fbaVZw+O4/AAAAPwQCAAAAAAAAAUMEAAA8AAAAha1lY2eg3D9H22lWcPjuPwAAAD8TAgAAAAAAAAFEBAAAPAAAABu9HzORrNw/R9tpVnD47j8AAAA/EwIAAAAAAAABRQQAADwAAACwzNkCu7jcP0fbaVZw+O4/AAAAPyMCAAAAAAAAAUYEAAA8AAAA2+tNog7R3D9H22lWcPjuPwAAAD8jAgAAAAAAAAFHBAAAPAAAAAYLwkFi6dw/R9tpVnD47j8AAAA/MwIAAAAAAAABSAQAADwAAAAyKjbhtQHdP63g8IUUAe8/AAAAPzMCAAAAAAAAAUkEAAA8AAAAiGgeIF0y3T+t4PCFFAHvPwAAAD9CAgAAAAAAAAFKBAAAPAAAAAnGev5Xe90/E+Z3tbgJ7z8AAAA/QgIAAAAAAAABSwQAADwAAAC2Qkt8ptzdP3vr/uRcEu8/AAAAP1ICAAAAAAAAAUwEAAA8AAAAYr8b+vQ93j/h8IUUARvvPwAAAD9SAgAAAAAAAAFNBAAAPAAAAKRLpkdtq94/R/YMRKUj7z8AAAA/YQIAAAAAAAABTgQAADwAAAB85+pkDyXfP6/7k3NJLO8/AAAAP2ECAAAAAAAAAU8EAAA8AAAAKGS74l2G3z8VARuj7TTvPwAAAD9xAgAAAAAAAAFQBAAAPAAAAKrBF8FYz98/FQEbo+007z8AAAA/cQIAAAAAAAABUQQAADwAAACVD7rPKQzgPxUBG6PtNO8/AAAAP4ECAAAAAAAAAVIEAAA8AAAAjDYLV5Iq4D97BqLSkT3vPwAAAD+BAgAAAAAAAAFTBAAAPAAAAOxNog7RPOA/ewai0pE97z8AAAA/kAIAAAAAAAABVAQAADwAAAC3VX/25ULgP3sGotKRPe8/AAAAP5ACAAAAAAAAAVUEAAA8AAAAgl1c3vpI4D97BqLSkT3vPwAAAD/PAgAAAAAAAAFWBAAAPAAAAE1lOcYPT+A/ewai0pE97z8AAAA/3gIAAAAAAAABVwQAADwAAAAXbRauJFXgPxUBG6PtNO8/AAAAP94CAAAAAAAAAVgEAAA8AAAArXzQfU5h4D+v+5NzSSzvPwAAAD/uAgAAAAAAAAFZBAAAPAAAAA2UZzWNc+A/r/uTc0ks7z8AAAA/7gIAAAAAAAABWgQAADwAAABtq/7sy4XgP+HwhRQBG+8/AAAAP/4CAAAAAAAAAVsEAAA8AAAAzsKVpAqY4D976/7kXBLvPwAAAD/+AgAAAAAAAAFcBAAAPAAAAPnhCUResOA/E+Z3tbgJ7z8AAAA/DQMAAAAAAAABXQQAADwAAABZ+aD7nMLgPxPmd7W4Ce8/AAAAPw0DAAAAAAAAAV4EAAA8AAAAuhA4s9vU4D+t4PCFFAHvPwAAAD8dAwAAAAAAAAFfBAAAPAAAALoQOLPb1OA/39XiJszv7j8AAAA/HQMAAAAAAAABYAQAADwAAAAZKM9qGufgP9/V4ibM7+4/AAAAPy0DAAAAAAAAAWEEAAA8AAAA5S+sUi/t4D/f1eImzO/uPwAAAD8tAwAAAAAAAAFiBAAAPAAAAHo/ZiJZ+eA/39XiJszv7j8AAAA/PAMAAAAAAAABYwQAADwAAABFR0MKbv/gP3vQW/cn5+4/AAAAPzwDAAAAAAAAAWQEAAA8AAAApV7awawR4T8Ty9THg97uPwAAAD9MAwAAAAAAAAFlBAAAPAAAADtulJHWHeE/E8vUx4Pe7j8AAAA/WwMAAAAAAAABZgQAADwAAAA7bpSR1h3hP63FTZjf1e4/AAAAP2sDAAAAAAAAAWcEAAA8AAAA0X1OYQAq4T9HwMZoO83uPwAAAD9rAwAAAAAAAAFoBAAAPAAAAJyFK0kVMOE/R8DGaDvN7j8AAAA/awMAAAAAAAABaQQAADwAAABmjQgxKjbhP9+6PzmXxO4/AAAAP3sDAAAAAAAAAWoEAAA8AAAAx6Sf6GhI4T95tbgJ87vuPwAAAD97AwAAAAAAAAFrBAAAPAAAAJGsfNB9TuE/ebW4CfO77j8AAAA/igMAAAAAAAABbAQAADwAAABdtFm4klThP3m1uAnzu+4/AAAAP5oDAAAAAAAAAW0EAAA8AAAA8sMTiLxg4T8TsDHaTrPuPwAAAD+aAwAAAAAAAAFuBAAAPAAAAFLbqj/7cuE/E7Ax2k6z7j8AAAA/mgMAAAAAAAABbwQAADwAAADn6mQPJX/hPxOwMdpOs+4/AAAAP6oDAAAAAAAAAXAEAAA8AAAAffoe306L4T8TsDHaTrPuPwAAAD+qAwAAAAAAAAFxBAAAPAAAAN4RtpaNneE/E7Ax2k6z7j8AAAA/tAMAAAAAAAABcgQAADwAAABzIXBmt6nhPxOwMdpOs+4/AAAAP8QDAAAAAAAAAXMEAAA8AAAAPilNTsyv4T8TsDHaTrPuPwAAAD/EAwAAAAAAAAF0BAAAPAAAANM4Bx72u+E/E7Ax2k6z7j8AAAA/xAMAAAAAAAABdQQAADwAAAA0UJ7VNM7hPxOwMdpOs+4/AAAAP9MDAAAAAAAAAXYEAAA8AAAA/ld7vUnU4T8TsDHaTrPuPwAAAD/jAwAAAAAAAAF3BAAAPAAAAMpfWKVe2uE/E7Ax2k6z7j8AAAA/8wMAAAAAAAABeAQAADwAAADKX1ilXtrhP3m1uAnzu+4/AAAAPwIEAAAAAAAAAXkEAAA8AAAAlGc1jXPg4T95tbgJ87vuPwAAAD9gBAAAAAAAAAF6BAAAPAAAAF9vEnWI5uE/ebW4CfO77j8AAAA/YAQAAAAAAAABewQAADwAAAAqd+9cnezhP6uqqqqqqu4/AAAAP3AEAAAAAAAAAXwEAAA8AAAAio6GFNz+4T9FpSN7BqLuPwAAAD9wBAAAAAAAAAF9BAAAPAAAACCeQOQFC+I/EZWO7BmI7j8AAAA/fwQAAAAAAAABfgQAADwAAACAtdebRB3iP0OKgI3Rdu4/AAAAP38EAAAAAAAAAX8EAAA8AAAAq9RLO5g14j9Db92fnEvuPwAAAD+PBAAAAAAAAAGABAAAPAAAANbzv9rrTeI/qVnB4Qsp7j8AAAA/jwQAAAAAAAABgQQAADwAAADMGhFiVGziP6c+HvTW/e0/AAAAP58EAAAAAAAAAYIEAAA8AAAAwkFi6byK4j9zLoll6uPtPwAAAD+fBAAAAAAAAAGDBAAAPAAAACNZ+aD7nOI/pSN7BqLS7T8AAAA/rgQAAAAAAAABhAQAADwAAACCcJBYOq/iP6UI2Bhtp+0/AAAAP64EAAAAAAAAAYUEAAA8AAAATnhtQE+14j/X/cm5JJbtPwAAAD++BAAAAAAAAAGGBAAAPAAAABiASihku+I/C/O7WtyE7T8AAAA/vgQAAAAAAAABhwQAADwAAACujwT4jcfiPz3orfuTc+0/AAAAP80EAAAAAAAAAYgEAAA8AAAAeZfh36LN4j8J2Bhtp1ntPwAAAD/NBAAAAAAAAAGJBAAAPAAAAEOfvse30+I/o9KRPQNR7T8AAAA/3QQAAAAAAAABigQAADwAAABDn77Ht9PiP9XHg966P+0/AAAAP90EAAAAAAAAAYsEAAA8AAAADqebr8zZ4j9vwvyuFjftPwAAAD/tBAAAAAAAAAGMBAAAPAAAAA6nm6/M2eI/B711f3Iu7T8AAAA/7QQAAAAAAAABjQQAADwAAAAOp5uvzNniPzuyZyAqHe0/AAAAP/wEAAAAAAAAAY4EAAA8AAAADqebr8zZ4j9vp1nB4QvtPwAAAD8MBQAAAAAAAAGPBAAAPAAAAEOfvse30+I/05E9A1Hp7D8AAAA/DAUAAAAAAAABkAQAADwAAABDn77Ht9PiP2xxE+Z3tew/AAAAPwwFAAAAAAAAAZEEAAA8AAAAeZfh36LN4j+dS2KZ+njsPwAAAD8cBQAAAAAAAAGSBAAAPAAAAHmX4d+izeI/nTC/q8VN7D8AAAA/HAUAAAAAAAABkwQAADwAAADjhycQecHiPzUQlY7sGew/AAAAPysFAAAAAAAAAZQEAAA8AAAATnhtQE+14j/N72pxE+brPwAAAD8rBQAAAAAAAAGVBAAAPAAAAE54bUBPteI/MtpOs4LD6z8AAAA/OwUAAAAAAAABlgQAADwAAABOeG1AT7XiP5jEMvXxoOs/AAAAPzsFAAAAAAAAAZcEAAA8AAAAuGizcCWp4j/+rhY3YX7rPwAAAD9KBQAAAAAAAAGYBAAAPAAAAO1g1ogQo+I/MKQI2Bht6z8AAAA/WgUAAAAAAAABmQQAADwAAAAjWfmg+5ziP2OZ+njQW+s/AAAAP1oFAAAAAAAAAZoEAAA8AAAAI1n5oPuc4j/8k3NJLFPrPwAAAD9qBQAAAAAAAAGbBAAAPAAAAFdRHLnmluI/lY7sGYhK6z8AAAA/agUAAAAAAAABnAQAADwAAACNST/R0ZDiPy+JZerjQes/AAAAP3kFAAAAAAAAAZ0EAAA8AAAAwkFi6byK4j/Ig966PznrPwAAAD+JBQAAAAAAAAGeBAAAPAAAAPg5hQGohOI/YX5Xi5sw6z8AAAA/mQUAAAAAAAABnwQAADwAAABiKssxfnjiP/t40Fv3J+s/AAAAP5kFAAAAAAAAAaAEAAA8AAAAzBoRYlRs4j/7eNBb9yfrPwAAAD+oBQAAAAAAAAGhBAAAPAAAAKH7nMIAVOI/yGg7zQoO6z8AAAA/qAUAAAAAAAABogQAADwAAADhzG5Tgy/iP5RYpj4e9Oo/AAAAP7gFAAAAAAAAAaMEAAA8AAAAv4apLMf44T9gSBGwMdrqPwAAAD+4BQAAAAAAAAGkBAAAPAAAAGlIwe0fyOE/LDh8IUXA6j8AAAA/0wUAAAAAAAABpQQAADwAAABIAvzGY5HhP/gn55JYpuo/AAAAP9MFAAAAAAAAAaYEAAA8AAAA8sMTiLxg4T8qHdkzEJXqPwAAAD/jBQAAAAAAAAGnBAAAPAAAAJyFK0kVMOE/XhLL1MeD6j8AAAA/4wUAAAAAAAABqAQAADwAAABFR0MKbv/gPyoCNkbbaeo/AAAAP/MFAAAAAAAAAakEAAA8AAAAWfmg+5zC4D8qAjZG22nqPwAAAD/zBQAAAAAAAAGqBAAAPAAAAAO7uLz1keA/w/yuFjdh6j8AAAA/AgYAAAAAAAABqwQAADwAAACtfNB9TmHgP8P8rhY3Yeo/AAAAPwIGAAAAAAAAAawEAAA8AAAAt1V/9uVC4D/D/K4WN2HqPwAAAD8SBgAAAAAAAAGtBAAAPAAAAPYmUYdoHuA/w/yuFjdh6j8AAAA/EgYAAAAAAAABrgQAADwAAAAAAAAAAADgP8P8rhY3Yeo/AAAAPyIGAAAAAAAAAa8EAAA8AAAAfqKjIQW33z/D/K4WN2HqPwAAAD8iBgAAAAAAAAGwBAAAPAAAAJJUARM0et8/w/yuFjdh6j8AAAA/MQYAAAAAAAABsQQAADwAAAB85+pkDyXfP8P8rhY3Yeo/AAAAPzEGAAAAAAAAAbIEAAA8AAAA0Goa58DD3j/D/K4WN2HqPwAAAD9BBgAAAAAAAAGzBAAAPAAAAI7ej5lIVt4/w/yuFjdh6j8AAAA/UAYAAAAAAAABtAQAADwAAABfBGM9/6vdP8P8rhY3Yeo/AAAAP1AGAAAAAAAAAbUEAAA8AAAAXUmqgAka3T/D/K4WN2HqPwAAAD9QBgAAAAAAAAG2BAAAPAAAAC9vfSTAb9w/w/yuFjdh6j8AAAA/YAYAAAAAAAABtwQAADwAAABqhZb4TLnbP8P8rhY3Yeo/AAAAP3AGAAAAAAAAAbgEAAA8AAAAEYz1/K/22j9d9yfnkljqPwAAAD9wBgAAAAAAAAG5BAAAPAAAAA/RPEC6ZNo/9vGgt+5P6j8AAAA/fwYAAAAAAAABugQAADwAAAB3BsqzmsbZP/bxoLfuT+o/AAAAP38GAAAAAAAAAbsEAAA8AAAAsxzjhycQ2T+P7BmISkfqPwAAAD+PBgAAAAAAAAG8BAAAPAAAALBhKssxftg/j+wZiEpH6j8AAAA/jwYAAAAAAAABvQQAADwAAABu1Z99uRDYP4/sGYhKR+o/AAAAP58GAAAAAAAAAb4EAAA8AAAAwVjP/2qv1z+P7BmISkfqPwAAAD+fBgAAAAAAAAG/BAAAPAAAABTc/oEcTtc/j+wZiEpH6j8AAAA/rgYAAAAAAAABwAQAADwAAACTfqKjIQXXP133J+eSWOo/AAAAP64GAAAAAAAAAcEEAAA8AAAAfBGM9fyv1j8qAjZG22nqPwAAAD++BgAAAAAAAAHCBAAAPAAAAGWkdUfYWtY/9wxEpSN76j8AAAA/vgYAAAAAAAABwwQAADwAAADkRhlp3RHWPyod2TMQleo/AAAAP80GAAAAAAAAAcQEAAA8AAAAzdkCu7i81T/4J+eSWKbqPwAAAD/NBgAAAAAAAAHFBAAAPAAAAOGLYKznf9U/xTL18aC36j8AAAA/3QYAAAAAAAABxgQAADwAAADKHkr+wirVP5I9A1HpyOo/AAAAP90GAAAAAAAAAccEAAA8AAAA3tCn7/Ht1D/5QoqAjdHqPwAAAD/tBgAAAAAAAAHIBAAAPAAAAF1zSxH3pNQ/xk2Y39Xi6j8AAAA/7QYAAAAAAAAByQQAADwAAABGBjVj0k/UP8ZNmN/V4uo/AAAAP/wGAAAAAAAAAcoEAAA8AAAAmYlk5YPu0z8tUx8PeuvqPwAAAD8MBwAAAAAAAAHLBAAAPAAAAIIcTjdfmdM/LVMfD3rr6j8AAAA/DAcAAAAAAAABzAQAADwAAABrrzeJOkTTP5RYpj4e9Oo/AAAAPxwHAAAAAAAAAc0EAAA8AAAAf2GVemkH0z+UWKY+HvTqPwAAAD8cBwAAAAAAAAHOBAAAPAAAAGj0fsxEstI/lFimPh706j8AAAA/HAcAAAAAAAABzwQAADwAAAC8d65O9lDSPy1THw966+o/AAAAPysHAAAAAAAAAdAEAAA8AAAAOhpScPsH0j8tUx8PeuvqPwAAAD8rBwAAAAAAAAHRBAAAPAAAAOTbaTFU19E/LVMfD3rr6j8AAAA/OwcAAAAAAAAB0gQAADwAAACOnYHyrKbRP8ZNmN/V4uo/AAAAPzsHAAAAAAAAAdMEAAA8AAAAzW5Tgy+C0T/GTZjf1eLqPwAAAD9KBwAAAAAAAAHUBAAAPAAAAKJP3+PbadE/YEgRsDHa6j8AAAA/SgcAAAAAAAAB1QQAADwAAAB3MGtEiFHRP2BIEbAx2uo/AAAAP1oHAAAAAAAAAdYEAAA8AAAATBH3pDQ50T9gSBGwMdrqPwAAAD9aBwAAAAAAAAHXBAAAPAAAAIviyDW3FNE/YEgRsDHa6j8AAAA/agcAAAAAAAAB2AQAADwAAAA1pOD2D+TQP2BIEbAx2uo/AAAAP2oHAAAAAAAAAdkEAAA8AAAAHjfKSOuO0D/GTZjf1eLqPwAAAD95BwAAAAAAAAHaBAAAPAAAADLpJzoaUtA/lFimPh706j8AAAA/eQcAAAAAAAAB2wQAADwAAAA2+CIY6/nPP2FjtJ1mBes/AAAAP4kHAAAAAAAAAdwEAAA8AAAABh72u6FPzz8tbsL8rhbrPwAAAD+JBwAAAAAAAAHdBAAAPAAAAARjPf+rvc4/+3jQW/cn6z8AAAA/mQcAAAAAAAAB3gQAADwAAAAux/jhCUTOP/t40Fv3J+s/AAAAP5kHAAAAAAAAAd8EAAA8AAAA2IgQo2ITzj/Ig966PznrPwAAAD+oBwAAAAAAAAHgBAAAPAAAAIJKKGS74s0/L4ll6uNB6z8AAAA/uAcAAAAAAAAB4QQAADwAAABUK7TEZ8rNP5WO7BmISus/AAAAP7gHAAAAAAAAAeIEAAA8AAAAVCu0xGfKzT/8k3NJLFPrPwAAAD+4BwAAAAAAAAHjBAAAPAAAAP7sy4XAmc0//JNzSSxT6z8AAAA/xwcAAAAAAAAB5AQAADwAAAD+7MuFwJnNP8megah0ZOs/AAAAP9cHAAAAAAAAAeUEAAA8AAAA/uzLhcCZzT8wpAjYGG3rPwAAAD/nBwAAAAAAAAHmBAAAPAAAAP7sy4XAmc0/y7kklqmP6z8AAAA/5wcAAAAAAAAB5wQAADwAAACoruNGGWnNP8vUx4Peuus/AAAAP/YHAAAAAAAAAegEAAA8AAAAfo9vp8VQzT8z9fGgt+7rPwAAAD/2BwAAAAAAAAHpBAAAPAAAAChRh2geIM0/Ahuj7TQr7D8AAAA/BggAAAAAAAAB6gQAADwAAADQEp8pd+/MP9BAVDqyZ+w/AAAAPwYIAAAAAAAAAesEAAA8AAAA0BKfKXfvzD8FbIy206zsPwAAAD8WCAAAAAAAAAHsBAAAPAAAAKbzKooj18w/bYy206zg7D8AAAA/FggAAAAAAAAB7QQAADwAAACm8yqKI9fMP2+nWcHhC+0/AAAAPyUIAAAAAAAAAe4EAAA8AAAApvMqiiPXzD/Vx4Peuj/tPwAAAD8lCAAAAAAAAAHvBAAAPAAAAKbzKooj18w/b92fnEti7T8AAAA/NQgAAAAAAAAB8AQAADwAAACm8yqKI9fMPwvzu1rchO0/AAAAPzUIAAAAAAAAAfEEAAA8AAAA/DETycoHzT8LDl9IEbDtPwAAAD9ECAAAAAAAAAHyBAAAPAAAAChRh2geIM0/Px701v3J7T8AAAA/RAgAAAAAAAAB8wQAADwAAAB+j2+nxVDNP0E5l8Qy9e0/AAAAP1QIAAAAAAAAAfQEAAA8AAAA/uzLhcCZzT91SSxTHw/uPwAAAD9kCAAAAAAAAAH1BAAAPAAAAKxpnAMP+80/dWTPQFQ67j8AAAA/ZAgAAAAAAAAB9gQAADwAAAACqIRCtivOP3V/ci6JZe4/AAAAP2QIAAAAAAAAAfcEAAA8AAAAhAXhILF0zj+pjwe9dX/uPwAAAD9zCAAAAAAAAAH4BAAAPAAAAFqhJT5T7s4/q6qqqqqq7j8AAAA/cwgAAAAAAAAB+QQAADwAAADc/oEcTjfPPxPL1MeD3u4/AAAAP4MIAAAAAAAAAfoEAAA8AAAAiHtSmpyYzz8T5ne1uAnvPwAAAD+DCAAAAAAAAAH7BAAAPAAAADb4Ihjr+c8/4wspAjZG7z8AAAA/kwgAAAAAAAAB/AQAADwAAADcqj/7ciHQP+MmzO9qce8/AAAAP6IIAAAAAAAAAf0EAAA8AAAAMuknOhpS0D9LR/YMRKXvPwAAAD+iCAAAAAAAAAH+BAAAPAAAAPMXVqmXdtA/f1eLmzC/7z8AAAA/oggAAAAAAAAB/wQAADwAAAAeN8pI647QP+VcEsvUx+8/AAAAP7IIAAAAAAAAAQAFAAA8AAAAdHWyh5K/0D+zZyAqHdnvPwAAAD+yCAAAAAAAAAEBBQAAPAAAAAqFbFe8y9A/s2cgKh3Z7z8AAAA/wQgAAAAAAAABAgUAADwAAACflCYn5tfQP7NnICod2e8/AAAAP8EIAAAAAAAAAQMFAAA8AAAANaTg9g/k0D+zZyAqHdnvPwAAAD/RCAAAAAAAAAEEBQAAPAAAAGDDVJZj/NA/TWKZ+njQ7z8AAAA/0QgAAAAAAAABBQUAADwAAACL4sg1txTRP+VcEsvUx+8/AAAAP+EIAAAAAAAAAQYFAAA8AAAAtgE91Qot0T+xTH086K3vPwAAAD/hCAAAAAAAAAEHBQAAPAAAAOEgsXReRdE/fTzorfuT7z8AAAA/8AgAAAAAAAABCAUAADwAAACiT9/j22nRP7Ex2k6zgu8/AAAAP/AIAAAAAAAAAQkFAAA8AAAAOF+ZswV20T99IUXAxmjvPwAAAD8ACQAAAAAAAAEKBQAAPAAAAGN+DVNZjtE/rxY3YX5X7z8AAAA/EAkAAAAAAAABCwUAADwAAACOnYHyrKbRP0kRsDHaTu8/AAAAPxAJAAAAAAAAAQwFAAA8AAAAI607wtay0T9JEbAx2k7vPwAAAD8vCQAAAAAAAAENBQAAPAAAALm89ZEAv9E/SRGwMdpO7z8AAAA/LwkAAAAAAAABDgUAADwAAABPzK9hKsvRP0kRsDHaTu8/AAAAPz4JAAAAAAAAAQ8FAAA8AAAA5NtpMVTX0T9JEbAx2k7vPwAAAD8+CQAAAAAAAAEQBQAAPAAAAA/73dCn79E/Fxy+kCJg7z8AAAA/TgkAAAAAAAABEQUAADwAAAClCpig0fvRP30hRcDGaO8/AAAAP04JAAAAAAAACw==</ink>
</athena>
</file>

<file path=customXml/item21.xml><?xml version="1.0" encoding="utf-8"?>
<athena xmlns="http://schemas.microsoft.com/edu/athena" version="0.1.3209.0">
  <media streamable="true" recordStart="531219" recordEnd="619721" recordLength="878991"/>
</athena>
</file>

<file path=customXml/item22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BYAAAAXAAAABwMAAAAAAQAAACAAAAAECUlua0F0b21WMQIAAAAJBAAAAAkFAAAACQYAAAAJBwAAAAkIAAAACQkAAAAJCgAAAAkLAAAACQwAAAAJDQAAAAkOAAAACQ8AAAAJEAAAAAkRAAAACRIAAAAJEwAAAAkUAAAACRUAAAAJFgAAAAkXAAAACRgAAAAJGQAAAA0KBQQAAAALUGVuU3Ryb2tlVjEEAAAACkF0dHJpYnV0ZXMFVHJhY2UJU3RhcnRUaW1lBFR5cGUEBAAED1BlbkF0dHJpYnV0ZXNWMQIAAAAKSW5rVHJhY2VWMQIAAAAQDEFjdGlvblR5cGVWMQIAAAACAAAACRoAAAAJGwAAAHIPAAAAAAAABeT///8MQWN0aW9uVHlwZVYxAQAAAAd2YWx1ZV9fAAgCAAAAAAAAAAEFAAAABAAAAAkdAAAACR4AAAATQwAAAAAAAAHh////5P///wAAAAABBgAAAAQAAAAJIAAAAAkhAAAApFUAAAAAAAAB3v///+T///8AAAAAAQcAAAAEAAAACSMAAAAJJAAAADFYAAAAAAAAAdv////k////AAAAAAEIAAAABAAAAAkmAAAACScAAADxWwAAAAAAAAHY////5P///wAAAAABCQAAAAQAAAAJKQAAAAkqAAAAMmgAAAAAAAAB1f///+T///8AAAAAAQoAAAAEAAAACSwAAAAJLQAAAHJsAAAAAAAAAdL////k////AAAAAAELAAAABAAAAAkvAAAACTAAAADTcgAAAAAAAAHP////5P///wAAAAABDAAAAAQAAAAJMgAAAAkzAAAAbH4AAAAAAAABzP///+T///8AAAAAAQ0AAAAEAAAACTUAAAAJNgAAAKKFAAAAAAAAAcn////k////AAAAAAEOAAAABAAAAAk4AAAACTkAAAB4igAAAAAAAAHG////5P///wAAAAABDwAAAAQAAAAJOwAAAAk8AAAAGZMAAAAAAAABw////+T///8AAAAAARAAAAAEAAAACT4AAAAJPwAAABiWAAAAAAAAAcD////k////AAAAAAERAAAABAAAAAlBAAAACUIAAACpmAAAAAAAAAG9////5P///wAAAAABEgAAAAQAAAAJRAAAAAlFAAAAk+MAAAAAAAABuv///+T///8AAAAAARMAAAAEAAAACUcAAAAJSAAAAGv1AAAAAAAAAbf////k////AAAAAAEUAAAABAAAAAlKAAAACUsAAAAV+AAAAAAAAAG0////5P///wAAAAABFQAAAAQAAAAJTQAAAAlOAAAAIfsAAAAAAAABsf///+T///8AAAAAARYAAAAEAAAACVAAAAAJUQAAAAv/AAAAAAAAAa7////k////AAAAAAEXAAAABAAAAAlTAAAACVQAAABWBAEAAAAAAAGr////5P///wAAAAABGAAAAAQAAAAJVgAAAAlXAAAAGgkBAAAAAAABqP///+T///8AAAAABRkAAAANQ2xlYXJDYW52YXNWMQIAAAAJU3RhcnRUaW1lBFR5cGUABBAMQWN0aW9uVHlwZVYxAgAAAAIAAAC2WQEAAAAAAAGn////5P///wAAAAAFGgAAAA9QZW5BdHRyaWJ1dGVzVjEKAAAAB19jb2xvckEHX2NvbG9yUgdfY29sb3JHB19jb2xvckIKRml0VG9DdXJ2ZQZIZWlnaHQOSWdub3JlUHJlc3N1cmUNSXNIaWdobGlnaHRlcgVTaGFwZQVXaWR0aAAAAAAAAAAABAACAgICAQYBAQxCcnVzaFNoYXBlVjECAAAABgIAAAD//wAAAAAAAAAAACJAAAAFpv///wxCcnVzaFNoYXBlVjEBAAAAB3ZhbHVlX18ACAIAAAABAAAAAAAAAAAAIkAFGwAAAApJbmtUcmFjZVYxAwAAAA1MaXN0YDErX2l0ZW1zDExpc3RgMStfc2l6ZQ9MaXN0YDErX3ZlcnNpb24EAAAYU2hhcmVkLklua2luZy5JbmtQb2ludFtdAgAAAAgIAgAAAAlbAAAAVgAAAFYAAAABHQAAABoAAAD//wAAAAAAAAAAACJAAAABpP///6b///8BAAAAAAAAAAAAIkABHgAAABsAAAAJXQAAACgAAAAoAAAAASAAAAAaAAAA//8AAAAAAAAAAAAiQAAAAaL///+m////AQAAAAAAAAAAACJAASEAAAAbAAAACV8AAAARAAAAEQAAAAEjAAAAGgAAAP//AAAAAAAAAAAAIkAAAAGg////pv///wEAAAAAAAAAAAAiQAEkAAAAGwAAAAlhAAAAFwAAABcAAAABJgAAABoAAAD//wAAAAAAAAAAACJAAAABnv///6b///8BAAAAAAAAAAAAIkABJwAAABsAAAAJYwAAAEwAAABMAAAAASkAAAAaAAAA//8AAAAAAAAAAAAiQAAAAZz///+m////AQAAAAAAAAAAACJAASoAAAAbAAAACWUAAAAXAAAAFwAAAAEsAAAAGgAAAP//AAAAAAAAAAAAIkAAAAGa////pv///wEAAAAAAAAAAAAiQAEtAAAAGwAAAAlnAAAAGgAAABoAAAABLwAAABoAAAD//wAAAAAAAAAAACJAAAABmP///6b///8BAAAAAAAAAAAAIkABMAAAABsAAAAJaQAAACIAAAAiAAAAATIAAAAaAAAA//8AAAAAAAAAAAAiQAAAAZb///+m////AQAAAAAAAAAAACJAATMAAAAbAAAACWsAAABEAAAARAAAAAE1AAAAGgAAAP//AAAAAAAAAAAAIkAAAAGU////pv///wEAAAAAAAAAAAAiQAE2AAAAGwAAAAltAAAAJAAAACQAAAABOAAAABoAAAD//wAAAAAAAAAAACJAAAABkv///6b///8BAAAAAAAAAAAAIkABOQAAABsAAAAJbwAAABEAAAARAAAAATsAAAAaAAAA//8AAAAAAAAAAAAiQAAAAZD///+m////AQAAAAAAAAAAACJAATwAAAAbAAAACXEAAAAaAAAAGgAAAAE+AAAAGgAAAP//AAAAAAAAAAAAIkAAAAGO////pv///wEAAAAAAAAAAAAiQAE/AAAAGwAAAAlzAAAADAAAAAwAAAABQQAAABoAAAD//wAAAAAAAAAAACJAAAABjP///6b///8BAAAAAAAAAAAAIkABQgAAABsAAAAJdQAAABcAAAAXAAAAAUQAAAAaAAAA//8AAAAAAAAAAAAiQAAAAYr///+m////AQAAAAAAAAAAACJAAUUAAAAbAAAACXcAAACmAAAApgAAAAFHAAAAGgAAAP//AAAAAAAAAAAAIkAAAAGI////pv///wEAAAAAAAAAAAAiQAFIAAAAGwAAAAl5AAAAGAAAABgAAAABSgAAABoAAAD//wAAAAAAAAAAACJAAAABhv///6b///8BAAAAAAAAAAAAIkABSwAAABsAAAAJewAAABYAAAAWAAAAAU0AAAAaAAAA//8AAAAAAAAAAAAiQAAAAYT///+m////AQAAAAAAAAAAACJAAU4AAAAbAAAACX0AAAAYAAAAGAAAAAFQAAAAGgAAAP//AAAAAAAAAAAAIkAAAAGC////pv///wEAAAAAAAAAAAAiQAFRAAAAGwAAAAl/AAAAQwAAAEMAAAABUwAAABoAAAD//wAAAAAAAAAAACJAAAABgP///6b///8BAAAAAAAAAAAAIkABVAAAABsAAAAJgQAAADsAAAA7AAAAAVYAAAAaAAAA//8AAAAAAAAAAAAiQAAAAX7///+m////AQAAAAAAAAAAACJAAVcAAAAbAAAACYMAAABWAAAAVgAAAAdbAAAAAAEAAACAAAAABApJbmtQb2ludFYxAg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NKgddAAAAAAEAAABAAAAABApJbmtQb2ludFYxAgAAAAnaAAAACdsAAAAJ3AAAAAndAAAACd4AAAAJ3wAAAAngAAAACeEAAAAJ4gAAAAnjAAAACeQAAAAJ5QAAAAnmAAAACecAAAAJ6AAAAAnpAAAACeoAAAAJ6wAAAAnsAAAACe0AAAAJ7gAAAAnvAAAACfAAAAAJ8QAAAAnyAAAACfMAAAAJ9AAAAAn1AAAACfYAAAAJ9wAAAAn4AAAACfkAAAAJ+gAAAAn7AAAACfwAAAAJ/QAAAAn+AAAACf8AAAAJAAEAAAkBAQAADRgHXwAAAAABAAAAIAAAAAQKSW5rUG9pbnRWMQIAAAAJAgEAAAkDAQAACQQBAAAJBQEAAAkGAQAACQcBAAAJCAEAAAkJAQAACQoBAAAJCwEAAAkMAQAACQ0BAAAJDgEAAAkPAQAACRABAAAJEQEAAAkSAQAADQ8HYQAAAAABAAAAIAAAAAQKSW5rUG9pbnRWMQIAAAAJEwEAAAkUAQAACRUBAAAJFgEAAAkXAQAACRgBAAAJGQEAAAkaAQAACRsBAAAJHAEAAAkdAQAACR4BAAAJHwEAAAkgAQAACSEBAAAJIgEAAAkjAQAACSQBAAAJJQEAAAkmAQAACScBAAAJKAEAAAkpAQAADQkHYwAAAAABAAAAgAAAAAQKSW5rUG9pbnRWMQIA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00B2UAAAAAAQAAACAAAAAECklua1BvaW50VjECAAAACXYBAAAJdwEAAAl4AQAACXkBAAAJegEAAAl7AQAACXwBAAAJfQEAAAl+AQAACX8BAAAJgAEAAAmBAQAACYIBAAAJgwEAAAmEAQAACYUBAAAJhgEAAAmHAQAACYgBAAAJiQEAAAmKAQAACYsBAAAJjAEAAA0JB2cAAAAAAQAAACAAAAAECklua1BvaW50VjECAAAACY0BAAAJjgEAAAmPAQAACZABAAAJkQEAAAmSAQAACZMBAAAJlAEAAAmVAQAACZYBAAAJlwEAAAmYAQAACZkBAAAJmgEAAAmbAQAACZwBAAAJnQEAAAmeAQAACZ8BAAAJoAEAAAmhAQAACaIBAAAJowEAAAmkAQAACaUBAAAJpgEAAA0GB2kAAAAAAQAAAEAAAAAECklua1BvaW50VjECAAAACacBAAAJqAEAAAmpAQAACaoBAAAJqwEAAAmsAQAACa0BAAAJrgEAAAmvAQAACbABAAAJsQEAAAmyAQAACbMBAAAJtAEAAAm1AQAACbYBAAAJtwEAAAm4AQAACbkBAAAJugEAAAm7AQAACbwBAAAJvQEAAAm+AQAACb8BAAAJwAEAAAnBAQAACcIBAAAJwwEAAAnEAQAACcUBAAAJxgEAAAnHAQAACcgBAAANHgdrAAAAAAEAAACAAAAABApJbmtQb2ludFYxAgA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CQACAAAJAQIAAAkCAgAACQMCAAAJBAIAAAkFAgAACQYCAAAJBwIAAAkIAgAACQkCAAAJCgIAAAkLAgAACQwCAAANPAdtAAAAAAEAAABAAAAABApJbmtQb2ludFYxAgAAAAkNAgAACQ4CAAAJDwIAAAkQAgAACRECAAAJEgIAAAkTAgAACRQCAAAJFQIAAAkWAgAACRcCAAAJGAIAAAkZAgAACRoCAAAJGwIAAAkcAgAACR0CAAAJHgIAAAkfAgAACSACAAAJIQIAAAkiAgAACSMCAAAJJAIAAAklAgAACSYCAAAJJwIAAAkoAgAACSkCAAAJKgIAAAkrAgAACSwCAAAJLQIAAAkuAgAACS8CAAAJMAIAAA0cB28AAAAAAQAAACAAAAAECklua1BvaW50VjECAAAACTECAAAJMgIAAAkzAgAACTQCAAAJNQIAAAk2AgAACTcCAAAJOAIAAAk5AgAACToCAAAJOwIAAAk8AgAACT0CAAAJPgIAAAk/AgAACUACAAAJQQIAAA0PB3EAAAAAAQAAACAAAAAECklua1BvaW50VjECAAAACUICAAAJQwIAAAlEAgAACUUCAAAJRgIAAAlHAgAACUgCAAAJSQIAAAlKAgAACUsCAAAJTAIAAAlNAgAACU4CAAAJTwIAAAlQAgAACVECAAAJUgIAAAlTAgAACVQCAAAJVQIAAAlWAgAACVcCAAAJWAIAAAlZAgAACVoCAAAJWwIAAA0GB3MAAAAAAQAAABAAAAAECklua1BvaW50VjECAAAACVwCAAAJXQIAAAleAgAACV8CAAAJYAIAAAlhAgAACWICAAAJYwIAAAlkAgAACWUCAAAJZgIAAAlnAgAADQQHdQAAAAABAAAAIAAAAAQKSW5rUG9pbnRWMQIAAAAJaAIAAAlpAgAACWoCAAAJawIAAAlsAgAACW0CAAAJbgIAAAlvAgAACXACAAAJcQIAAAlyAgAACXMCAAAJdAIAAAl1AgAACXYCAAAJdwIAAAl4AgAACXkCAAAJegIAAAl7AgAACXwCAAAJfQIAAAl+AgAADQkHdwAAAAABAAAAAAEAAAQKSW5rUG9pbnRWMQIA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/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+gIAAAn7AgAACfwCAAAJ/QIAAAn+AgAACf8CAAAJAAMAAAkBAwAACQIDAAAJAwMAAAkEAwAACQUDAAAJBgMAAAkHAwAACQgDAAAJCQMAAAkKAwAACQsDAAAJDAMAAAkNAwAACQ4DAAAJDwMAAAkQAwAACREDAAAJEgMAAAkTAwAACRQDAAAJFQMAAAkWAwAACRcDAAAJGAMAAAkZAwAACRoDAAAJGwMAAAkcAwAACR0DAAAJHgMAAAkfAwAACSADAAAJIQMAAAkiAwAACSMDAAAJJAMAAA1aB3kAAAAAAQAAACAAAAAECklua1BvaW50VjECAAAACSUDAAAJJgMAAAknAwAACSgDAAAJKQMAAAkqAwAACSsDAAAJLAMAAAktAwAACS4DAAAJLwMAAAkwAwAACTEDAAAJMgMAAAkzAwAACTQDAAAJNQMAAAk2AwAACTcDAAAJOAMAAAk5AwAACToDAAAJOwMAAAk8AwAADQgHewAAAAABAAAAIAAAAAQKSW5rUG9pbnRWMQIAAAAJPQMAAAk+AwAACT8DAAAJQAMAAAlBAwAACUIDAAAJQwMAAAlEAwAACUUDAAAJRgMAAAlHAwAACUgDAAAJSQMAAAlKAwAACUsDAAAJTAMAAAlNAwAACU4DAAAJTwMAAAlQAwAACVEDAAAJUgMAAA0KB30AAAAAAQAAACAAAAAECklua1BvaW50VjECAAAACVMDAAAJVAMAAAlVAwAACVYDAAAJVwMAAAlYAwAACVkDAAAJWgMAAAlbAwAACVwDAAAJXQMAAAleAwAACV8DAAAJYAMAAAlhAwAACWIDAAAJYwMAAAlkAwAACWUDAAAJZgMAAAlnAwAACWgDAAAJaQMAAAlqAwAADQgHfwAAAAABAAAAgAAAAAQKSW5rUG9pbnRWMQIAAAAJawMAAAlsAwAACW0DAAAJbgMAAAlvAwAACXADAAAJcQMAAAlyAwAACXMDAAAJdAMAAAl1AwAACXYDAAAJdwMAAAl4AwAACXkDAAAJegMAAAl7AwAACXwDAAAJfQMAAAl+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09B4EAAAAAAQAAAEAAAAAECklua1BvaW50VjECAAAACa4DAAAJrwMAAAmwAwAACbEDAAAJsgMAAAmzAwAACbQDAAAJtQMAAAm2AwAACbcDAAAJuAMAAAm5AwAACboDAAAJuwMAAAm8AwAACb0DAAAJvgMAAAm/AwAACcADAAAJwQMAAAnCAwAACcMDAAAJxAMAAAnFAwAACcYDAAAJxwMAAAnIAwAACckDAAAJygMAAAnLAwAACcwDAAAJzQMAAAnOAwAACc8DAAAJ0AMAAAnRAwAACdIDAAAJ0wMAAAnUAwAACdUDAAAJ1gMAAAnXAwAACdgDAAAJ2QMAAAnaAwAACdsDAAAJ3AMAAAndAwAACd4DAAAJ3wMAAAngAwAACeEDAAAJ4gMAAAnjAwAACeQDAAAJ5QMAAAnmAwAACecDAAAJ6AMAAA0FB4MAAAAAAQAAAIAAAAAECklua1BvaW50VjECAAAACekDAAAJ6gMAAAnrAwAACewDAAAJ7QMAAAnuAwAACe8DAAAJ8AMAAAnxAwAACfIDAAAJ8wMAAAn0AwAACfUDAAAJ9gMAAAn3AwAACfgDAAAJ+QMAAAn6AwAACfsDAAAJ/AMAAAn9AwAACf4DAAAJ/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0qBYQAAAAKSW5rUG9pbnRWMQQAAAABWAFZDlByZXNzdXJlRmFjdG9yCVRpbWVTdGFtcAAAAAAGBgsQAgAAAI05Y86YM7Y/ChGOzy7/tj8AAAA/AAAAAAAAAAABhQAAAIQAAACdMWfMGXO2PwoRjs8u/7Y/AAAAPy8AAAAAAAAAAYYAAACEAAAAuyFvyBvytj8KEY7PLv+2PwAAAD8/AAAAAAAAAAGHAAAAhAAAAPsBf8Af8Lc/ChGOzy7/tj8AAAA/PwAAAAAAAAABiAAAAIQAAABL2pK2pC25PwoRjs8u/7Y/AAAAP04AAAAAAAAAAYkAAACEAAAAyZqypqwpuz8KEY7PLv+2PwAAAD9OAAAAAAAAAAGKAAAAhAAAAGlL2pK2pL0/ChGOzy7/tj8AAAA/XgAAAAAAAAABiwAAAIQAAAAM+oK+oC/APwoRjs8u/7Y/AAAAP14AAAAAAAAAAYwAAACEAAAAesKesCfswT8KEY7PLv+2PwAAAD9tAAAAAAAAAAGNAAAAhAAAANyStqQtacM/ChGOzy7/tj8AAAA/bQAAAAAAAAABjgAAAIQAAABCX9AX9AXFPwoRjs8u/7Y/AAAAP30AAAAAAAAAAY8AAACEAAAAuCPuiDvixj8ooGSC8zq3PwAAAD+NAAAAAAAAAAGQAAAAhAAAACjsCXvCnsg/KKBkgvM6tz8AAAA/jQAAAAAAAAABkQAAAIQAAACorClryprKPyigZILzOrc/AAAAP40AAAAAAAAAAZIAAACEAAAALmlL2pK2zD8ooGSC8zq3PwAAAD+cAAAAAAAAAAGTAAAAhAAAAKwpa8qass4/KKBkgvM6tz8AAAA/nAAAAAAAAAABlAAAAIQAAAAjb8gb8obQPyigZILzOrc/AAAAP6wAAAAAAAAAAZUAAACEAAAAakvakrak0T9GLzs1uHa3PwAAAD+8AAAAAAAAAAGWAAAAhAAAALUlbUlb0tI/Ri87Nbh2tz8AAAA/vAAAAAAAAAABlwAAAIQAAAD0BX1BX9DTP0YvOzW4drc/AAAAP8sAAAAAAAAAAZgAAACEAAAAN+QNeUPe1D9GLzs1uHa3PwAAAD/LAAAAAAAAAAGZAAAAhAAAAHjEHXFH3NU/Ri87Nbh2tz8AAAA/2wAAAAAAAAABmgAAAIQAAAC/oC/oC/rWP0YvOzW4drc/AAAAP9sAAAAAAAAAAZsAAACEAAAA/oA/4A/41z9GLzs1uHa3PwAAAD/qAAAAAAAAAAGcAAAAhAAAADpjzpgz5tg/KKBkgvM6tz8AAAA/6gAAAAAAAAABnQAAAIQAAAB4Q96QN+TZPyigZILzOrc/AAAAPw4BAAAAAAAAAZ4AAACEAAAAsifsCXvC2j8ooGSC8zq3PwAAAD8OAQAAAAAAAAGfAAAAhAAAAOwJe8KesNs/ChGOzy7/tj8AAAA/HgEAAAAAAAABoAAAAIQAAAAg8Af8AX/cPwoRjs8u/7Y/AAAAPx4BAAAAAAAAAaEAAACEAAAAUNgT9oQ93T8KEY7PLv+2PwAAAD8tAQAAAAAAAAGiAAAAhAAAAIDAH/AH/N0/ChGOzy7/tj8AAAA/LQEAAAAAAAABowAAAIQAAACirqgr6orePwoRjs8u/7Y/AAAAPz0BAAAAAAAAAaQAAACEAAAAwp6wJ+wJ3z8KEY7PLv+2PwAAAD89AQAAAAAAAAGlAAAAhAAAAOKOuCPuiN8/ChGOzy7/tj8AAAA/TQEAAAAAAAABpgAAAIQAAAD6gr6gL+jfPwoRjs8u/7Y/AAAAP00BAAAAAAAAAacAAACEAAAAh7whb8gb4D/sgbccasO2PwAAAD9cAQAAAAAAAAGoAAAAhAAAAJE35A15Q+A/7IG3HGrDtj8AAAA/XAEAAAAAAAABqQAAAIQAAACZM+aMOWPgP+yBtxxqw7Y/AAAAP2wBAAAAAAAAAaoAAACEAAAAn7An7Al74D/O8uBppYe2PwAAAD9sAQAAAAAAAAGrAAAAhAAAAK0pa8qasuA/zvLgaaWHtj8AAAA/ewEAAAAAAAABrAAAAIQAAAC3pC1pS9rgP87y4Gmlh7Y/AAAAP3sBAAAAAAAAAa0AAACEAAAAwR/wB/wB4T/O8uBppYe2PwAAAD+LAQAAAAAAAAGuAAAAhAAAAM0Zc8acMeE/zvLgaaWHtj8AAAA/iwEAAAAAAAABrwAAAIQAAADUFXVFXVHhP87y4Gmlh7Y/AAAAP5sBAAAAAAAAAbAAAACEAAAA3pA35A154T/O8uBppYe2PwAAAD+bAQAAAAAAAAGxAAAAhAAAAOaMOWPOmOE/zvLgaaWHtj8AAAA/qgEAAAAAAAABsgAAAIQAAADwB/wBf8DhP87y4Gmlh7Y/AAAAP6oBAAAAAAAAAbMAAACEAAAA+AP+gD/g4T/O8uBppYe2PwAAAD+6AQAAAAAAAAG0AAAAhAAAAAAAAAAAAOI/7IG3HGrDtj8AAAA/ugEAAAAAAAABtQAAAIQAAAAGfUFf0BfiP+yBtxxqw7Y/AAAAP8oBAAAAAAAAAbYAAACEAAAADPqCvqAv4j8KEY7PLv+2PwAAAD/KAQAAAAAAAAG3AAAAhAAAABJ3xB1xR+I/ChGOzy7/tj8AAAA/2QEAAAAAAAABuAAAAIQAAAAac8acMWfiPwoRjs8u/7Y/AAAAP+kBAAAAAAAAAbkAAACEAAAAJW1JW9KW4j8KEY7PLv+2PwAAAD/pAQAAAAAAAAG6AAAAhAAAADDoC/qCvuI/ChGOzy7/tj8AAAA/+AEAAAAAAAABuwAAAIQAAAA+YU/YE/biPwoRjs8u/7Y/AAAAP/gBAAAAAAAAAbwAAACEAAAATNqStqQt4z8KEY7PLv+2PwAAAD/4AQAAAAAAAAG9AAAAhAAAAFlT1pQ1ZeM/ChGOzy7/tj8AAAA/CAIAAAAAAAABvgAAAIQAAABhT9gT9oTjP+yBtxxqw7Y/AAAAPxgCAAAAAAAAAb8AAACEAAAAaUvakrak4z/sgbccasO2PwAAAD8YAgAAAAAAAAHAAAAAhAAAAHFH3BF3xOM/zvLgaaWHtj8AAAA/JwIAAAAAAAABwQAAAIQAAAB3xB1xR9zjP87y4Gmlh7Y/AAAAPycCAAAAAAAAAcIAAACEAAAAf8Af8Af84z/O8uBppYe2PwAAAD83AgAAAAAAAAHDAAAAhAAAAIY9YU/YE+Q/zvLgaaWHtj8AAAA/NwIAAAAAAAABxAAAAIQAAACOOWPOmDPkP87y4Gmlh7Y/AAAAP0cCAAAAAAAAAcUAAACEAAAAljVlTVlT5D/O8uBppYe2PwAAAD9HAgAAAAAAAAHGAAAAhAAAAKOuqCvqiuQ/zvLgaaWHtj8AAAA/VgIAAAAAAAABxwAAAIQAAACvqCvqirrkP+yBtxxqw7Y/AAAAP1YCAAAAAAAAAcgAAACEAAAAtqQtaUva5D8KEY7PLv+2PwAAAD9mAgAAAAAAAAHJAAAAhAAAAMKesCfsCeU/Ri87Nbh2tz8AAAA/ZgIAAAAAAAABygAAAIQAAADNGXPGnDHlP0YvOzW4drc/AAAAP3UCAAAAAAAAAcsAAACEAAAA0pa0JW1J5T9GLzs1uHa3PwAAAD91AgAAAAAAAAHMAAAAhAAAAN6QN+QNeeU/ZL4R6Hyytz8AAAA/hQIAAAAAAAABzQAAAIQAAADmjDljzpjlP2S+Eeh8src/AAAAP4UCAAAAAAAAAc4AAACEAAAA8Af8AX/A5T9kvhHofLK3PwAAAD+VAgAAAAAAAAHPAAAAhAAAAPwBf8Af8OU/ZL4R6Hyytz8AAAA/lQIAAAAAAAAB0AAAAIQAAAACf8Af8AfmP2S+Eeh8src/AAAAP6QCAAAAAAAAAdEAAACEAAAABX1BX9AX5j9kvhHofLK3PwAAAD+kAgAAAAAAAAHSAAAAhAAAAAj8AX/AH+Y/ZL4R6Hyytz8AAAA/tAIAAAAAAAAB0wAAAIQAAAAFfUFf0BfmP2S+Eeh8src/AAAAP1wDAAAAAAAAAdQAAACEAAAABX1BX9AX5j9GLzs1uHa3PwAAAD9cAwAAAAAAAAHVAAAAhAAAAAT+gD/gD+Y/Ri87Nbh2tz8AAAA/awMAAAAAAAAB1gAAAIQAAAACf8Af8AfmP0YvOzW4drc/AAAAP2sDAAAAAAAAAdcAAACEAAAAAAAAAAAA5j9GLzs1uHa3PwAAAD97AwAAAAAAAAHYAAAAhAAAAP6AP+AP+OU/Ri87Nbh2tz8AAAA/mgMAAAAAAAAB2QAAAIQAAAD4A/6AP+DlPyigZILzOrc/AAAAP5oDAAAAAAAAAdoAAACEAAAA/AF/wB/w0z/ypEv4IY3XPwAAAD8AAAAAAAAAAAHbAAAAhAAAAAAAAAAAANQ/8qRL+CGN1z8AAAA/DwAAAAAAAAAB3AAAAIQAAAAI/AF/wB/UP/KkS/ghjdc/AAAAP3cAAAAAAAAAAd0AAACEAAAAEPgD/oA/1D/ypEv4IY3XPwAAAD+HAAAAAAAAAAHeAAAAhAAAABzyhrwhb9Q/8qRL+CGN1z8AAAA/lgAAAAAAAAAB3wAAAIQAAAAv6Av6gr7UP/KkS/ghjdc/AAAAP5YAAAAAAAAAAeAAAACEAAAAQ96QN+QN1T/ypEv4IY3XPwAAAD+WAAAAAAAAAAHhAAAAhAAAAFzSlrQlbdU/uUgBJROc1z8AAAA/pgAAAAAAAAAB4gAAAIQAAACAwB/wB/zVP7lIASUTnNc/AAAAP6YAAAAAAAAAAeMAAACEAAAAo66oK+qK1j+5SAElE5zXPwAAAD+2AAAAAAAAAAHkAAAAhAAAAM+YM+aMOdc/uUgBJROc1z8AAAA/xQAAAAAAAAAB5QAAAIQAAAD+gD/gD/jXP7lIASUTnNc/AAAAP8UAAAAAAAAAAeYAAACEAAAAMmfMGXPG2D+B7LZRBKvXPwAAAD/FAAAAAAAAAAHnAAAAhAAAAHRFXVFX1Nk/SJBsfvW51z8AAAA/1QAAAAAAAAAB6AAAAIQAAAC2JW1JW9LaP0iQbH71udc/AAAAP9UAAAAAAAAAAekAAACEAAAABP6AP+AP3D/X19fX19fXPwAAAD/lAAAAAAAAAAHqAAAAhAAAAEjcEXfEHd0/19fX19fX1z8AAAA/5QAAAAAAAAAB6wAAAIQAAACAwB/wB/zdP9fX19fX19c/AAAAP/QAAAAAAAAAAewAAACEAAAAuqKuqCvq3j/X19fX19fXPwAAAD/0AAAAAAAAAAHtAAAAhAAAAO6IO+KOuN8/19fX19fX1z8AAAA/BAEAAAAAAAAB7gAAAIQAAACPuCPuiDvgP0iQbH71udc/AAAAPwQBAAAAAAAAAe8AAACEAAAAp6wpa8qa4D9IkGx+9bnXPwAAAD8TAQAAAAAAAAHwAAAAhAAAAL0hb8gb8uA/gey2UQSr1z8AAAA/EwEAAAAAAAAB8QAAAIQAAADSlrQlbUnhP7lIASUTnNc/AAAAPyMBAAAAAAAAAfIAAACEAAAA5A15Q96Q4T/ypEv4IY3XPwAAAD8zAQAAAAAAAAHzAAAAhAAAAPQFfUFf0OE/8qRL+CGN1z8AAAA/MwEAAAAAAAAB9AAAAIQAAAAE/oA/4A/iP/KkS/ghjdc/AAAAP0IBAAAAAAAAAfUAAACEAAAAEPgD/oA/4j8rAZbLMH7XPwAAAD9CAQAAAAAAAAH2AAAAhAAAABpzxpwxZ+I/KwGWyzB+1z8AAAA/UgEAAAAAAAAB9wAAAIQAAAAn7Al7wp7iPysBlsswftc/AAAAP1IBAAAAAAAAAfgAAACEAAAANmVNWVPW4j8rAZbLMH7XPwAAAD9iAQAAAAAAAAH5AAAAhAAAAEZdUVfUFeM/KwGWyzB+1z8AAAA/YgEAAAAAAAAB+gAAAIQAAABVVVVVVVXjP/KkS/ghjdc/AAAAP3EBAAAAAAAAAfsAAACEAAAAZ8wZc8ac4z+5SAElE5zXPwAAAD9xAQAAAAAAAAH8AAAAhAAAAHhD3pA35OM/SJBsfvW51z8AAAA/gQEAAAAAAAAB/QAAAIQAAACCP+AP+APkPw80IqvmyNc/AAAAP4EBAAAAAAAAAf4AAACEAAAAijvijrgj5D/X19fX19fXPwAAAD+QAQAAAAAAAAH/AAAAhAAAAI45Y86YM+Q/19fX19fX1z8AAAA/kAEAAAAAAAABAAEAAIQAAACPuCPuiDvkP9fX19fX19c/AAAAP6ABAAAAAAAAAQEBAACEAAAAj7gj7og75D8PNCKr5sjXPwAAAD8nAwAAAAAAAAECAQAAhAAAAIK+oC/oC6o/cWVr6CmJ2T8AAAA/AAAAAAAAAAABAwEAAIQAAACirqgr6oqqP3Fla+gpidk/AAAAP04AAAAAAAAAAQQBAACEAAAAQl/QF/QFrT8ArdZBDKfZPwAAAD9eAAAAAAAAAAEFAQAAhAAAAC3oC/qCvrA/jvRBm+7E2T8AAAA/XgAAAAAAAAABBgEAAIQAAADfkDfkDXmzPx48rfTQ4tk/AAAAP24AAAAAAAAAAQcBAACEAAAAjTljzpgztj+tgxhOswDaPwAAAD9uAAAAAAAAAAEIAQAAhAAAAFvSlrQlbbk/dCfOeqQP2j8AAAA/fQAAAAAAAAABCQEAAIQAAABLW9KWtCW9PzvLg6eVHto/AAAAP30AAAAAAAAAAQoBAACEAAAA6Qv6gr6gvz87y4OnlR7aPwAAAD+NAAAAAAAAAAELAQAAhAAAAEzakrakLcE/A2851IYt2j8AAAA/mQAAAAAAAAABDAEAAIQAAACKuqKuqCvCPwNvOdSGLdo/AAAAP6gAAAAAAAAAAQ0BAACEAAAAoq6oK+qKwj8DbznUhi3aPwAAAD+oAAAAAAAAAAEOAQAAhAAAALKmrClrysI/A2851IYt2j8AAAA/uAAAAAAAAAABDwEAAIQAAAC6oq6oK+rCPwNvOdSGLdo/AAAAP7gAAAAAAAAAARABAACEAAAAuqKuqCvqwj87y4OnlR7aPwAAAD/nAAAAAAAAAAERAQAAhAAAALqirqgr6sI/dCfOeqQP2j8AAAA/9wAAAAAAAAABEgEAAIQAAAC6oq6oK+rCP62DGE6zANo/AAAAPxYBAAAAAAAAARMBAACEAAAAtCVtSVvSzj87y4OnlR7aPwAAAD8AAAAAAAAAAAEUAQAAhAAAAMQdcUfcEc8/A2851IYt2j8AAAA/EwAAAAAAAAABFQEAAIQAAADMGXPGnDHPPwNvOdSGLdo/AAAAPxMAAAAAAAAAARYBAACEAAAA5A15Q96Qzz/LEu8AeDzaPwAAAD8jAAAAAAAAAAEXAQAAhAAAAAF/wB/wB9A/yxLvAHg82j8AAAA/IwAAAAAAAAABGAEAAIQAAAAbc8acMWfQP5K2pC1pS9o/AAAAPzIAAAAAAAAAARkBAACEAAAAJm1JW9KW0D+StqQtaUvaPwAAAD8yAAAAAAAAAAEaAQAAhAAAADZlTVlT1tA/krakLWlL2j8AAAA/QgAAAAAAAAABGwEAAIQAAABGXVFX1BXRP5K2pC1pS9o/AAAAP0IAAAAAAAAAARwBAACEAAAAVlVVVVVV0T+StqQtaUvaPwAAAD9RAAAAAAAAAAEdAQAAhAAAAFpT1pQ1ZdE/krakLWlL2j8AAAA/UQAAAAAAAAABHgEAAIQAAABiT9gT9oTRP5K2pC1pS9o/AAAAP2EAAAAAAAAAAR8BAACEAAAAakvakrak0T+StqQtaUvaPwAAAD9xAAAAAAAAAAEgAQAAhAAAAHJH3BF3xNE/yxLvAHg82j8AAAA/cQAAAAAAAAABIQEAAIQAAAB2RV1RV9TRP8sS7wB4PNo/AAAAP4AAAAAAAAAAASIBAACEAAAAeUPekDfk0T/LEu8AeDzaPwAAAD+QAAAAAAAAAAEjAQAAhAAAAH1BX9AX9NE/yxLvAHg82j8AAAA/rwAAAAAAAAABJAEAAIQAAACBP+AP+APSP8sS7wB4PNo/AAAAP68AAAAAAAAAASUBAACEAAAAhT1hT9gT0j8DbznUhi3aPwAAAD+/AAAAAAAAAAEmAQAAhAAAAIk74o64I9I/A2851IYt2j8AAAA/zgAAAAAAAAABJwEAAIQAAACJO+KOuCPSPzvLg6eVHto/AAAAP84AAAAAAAAAASgBAACEAAAAjTljzpgz0j90J856pA/aPwAAAD/eAAAAAAAAAAEpAQAAhAAAAJE35A15Q9I/dCfOeqQP2j8AAAA//QAAAAAAAAABKgEAAIQAAACEvqAv6AveP3jpMA0flto/AAAAPwAAAAAAAAAAASsBAACEAAAAirqirqgr3j946TANH5baPwAAAD9LAAAAAAAAAAEsAQAAhAAAAJ6wJ+wJe94/eOkwDR+W2j8AAAA/WwAAAAAAAAABLQEAAIQAAADCnrAn7AnfP87UUZPywto/AAAAP1sAAAAAAAAAAS4BAACEAAAA7og74o643z9dHL3s1ODaPwAAAD9rAAAAAAAAAAEvAQAAhAAAAJkz5ow5Y+A/7WMoRrf+2j8AAAA/awAAAAAAAAABMAEAAIQAAAC5I+6IO+LgP0NPScyKK9s/AAAAP3oAAAAAAAAAATEBAACEAAAA0pa0JW1J4T/RlrQlbUnbPwAAAD96AAAAAAAAAAEyAQAAhAAAAPaEPWFP2OE/mTpqUl5Y2z8AAAA/igAAAAAAAAABMwEAAIQAAAASd8QdcUfiPyiC1atAdts/AAAAP4oAAAAAAAAAATQBAACEAAAALmlL2pK24j8ogtWrQHbbPwAAAD+pAAAAAAAAAAE1AQAAhAAAAEpb0pa0JeM/8CWL2DGF2z8AAAA/qQAAAAAAAAABNgEAAIQAAABhT9gT9oTjP/Ali9gxhds/AAAAP6kAAAAAAAAAATcBAACEAAAAeEPekDfk4z/wJYvYMYXbPwAAAD+pAAAAAAAAAAE4AQAAhAAAAI45Y86YM+Q/8CWL2DGF2z8AAAA/uQAAAAAAAAABOQEAAIQAAAClLWlL2pLkPyiC1atAdts/AAAAP8gAAAAAAAAAAToBAACEAAAAuqKuqCvq5D9h3h9/T2fbPwAAAD/IAAAAAAAAAAE7AQAAhAAAANEX9AV9QeU/mTpqUl5Y2z8AAAA/yAAAAAAAAAABPAEAAIQAAADmjDljzpjlP9GWtCVtSds/AAAAP9gAAAAAAAAAAT0BAACEAAAA/AF/wB/w5T/RlrQlbUnbPwAAAD/YAAAAAAAAAAE+AQAAhAAAABT2hD1hT+Y/0Za0JW1J2z8AAAA/6AAAAAAAAAABPwEAAIQAAAAyZ8wZc8bmP9GWtCVtSds/AAAAP+gAAAAAAAAAAUABAACEAAAAS9qStqQt5z/RlrQlbUnbPwAAAD/3AAAAAAAAAAFBAQAAhAAAAGPOmDPmjOc/0Za0JW1J2z8AAAA/BwEAAAAAAAABQgEAAIQAAACBP+AP+APoP9GWtCVtSds/AAAAPwcBAAAAAAAAAUMBAACEAAAAoS/oC/qC6D/RlrQlbUnbPwAAAD8HAQAAAAAAAAFEAQAAhAAAALqirqgr6ug/Yd4ff09n2z8AAAA/FgEAAAAAAAABRQEAAIQAAADYE/aEPWHpP2HeH39PZ9s/AAAAPyYBAAAAAAAAAUYBAACEAAAA9AV9QV/Q6T8ogtWrQHbbPwAAAD8mAQAAAAAAAAFHAQAAhAAAABZ1RV1RV+o/t8lABSOU2z8AAAA/NgEAAAAAAAABSAEAAIQAAAAv6Av6gr7qP7fJQAUjlNs/AAAAPzYBAAAAAAAAAUkBAACEAAAAR9wRd8Qd6z+3yUAFI5TbPwAAAD9FAQAAAAAAAAFKAQAAhAAAAFpT1pQ1Zes/t8lABSOU2z8AAAA/RQEAAAAAAAABSwEAAIQAAABtSVvSlrTrP7fJQAUjlNs/AAAAP1UBAAAAAAAAAUwBAACEAAAAfMKesCfs6z+3yUAFI5TbPwAAAD9VAQAAAAAAAAFNAQAAhAAAAIU9YU/YE+w/8CWL2DGF2z8AAAA/ZQEAAAAAAAABTgEAAIQAAACNOWPOmDPsP2HeH39PZ9s/AAAAP2UBAAAAAAAAAU8BAACEAAAAk7akLWlL7D+ZOmpSXljbPwAAAD90AQAAAAAAAAFQAQAAhAAAAJU1ZU1ZU+w/mTpqUl5Y2z8AAAA/dAEAAAAAAAABUQEAAIQAAACbsqasKWvsP9GWtCVtSds/AAAAP4QBAAAAAAAAAVIBAACEAAAAoS/oC/qC7D/RlrQlbUnbPwAAAD+EAQAAAAAAAAFTAQAAhAAAAKUtaUvakuw/CvP++Hs62z8AAAA/kwEAAAAAAAABVAEAAIQAAACpK+qKuqLsPwrz/vh7Ots/AAAAP5MBAAAAAAAAAVUBAACEAAAAr6gr6oq67D8K8/74ezrbPwAAAD+jAQAAAAAAAAFWAQAAhAAAALUlbUlb0uw/CvP++Hs62z8AAAA/owEAAAAAAAABVwEAAIQAAAC5I+6IO+LsPwrz/vh7Ots/AAAAP7MBAAAAAAAAAVgBAACEAAAAv6Av6Av67D8K8/74ezrbPwAAAD+zAQAAAAAAAAFZAQAAhAAAAMOesCfsCe0/CvP++Hs62z8AAAA/wgEAAAAAAAABWgEAAIQAAADFHXFH3BHtPwrz/vh7Ots/AAAAP8IBAAAAAAAAAVsBAACEAAAAyRvyhrwh7T8K8/74ezrbPwAAAD/SAQAAAAAAAAFcAQAAhAAAAMuasqasKe0/CvP++Hs62z8AAAA/0gEAAAAAAAABXQEAAIQAAADNGXPGnDHtPwrz/vh7Ots/AAAAP+IBAAAAAAAAAV4BAACEAAAAz5gz5ow57T8K8/74ezrbPwAAAD/iAQAAAAAAAAFfAQAAhAAAANOWtCVtSe0/CvP++Hs62z8AAAA/TwIAAAAAAAABYAEAAIQAAADXlDVlTVntPwrz/vh7Ots/AAAAP08CAAAAAAAAAWEBAACEAAAA25K2pC1p7T9DT0nMiivbPwAAAD9wAgAAAAAAAAFiAQAAhAAAAN8P+AP+gO0/Q09JzIor2z8AAAA/cAIAAAAAAAABYwEAAIQAAADjDXlD3pDtP0NPScyKK9s/AAAAP38CAAAAAAAAAWQBAACEAAAA54w5Y86Y7T9DT0nMiivbPwAAAD9/AgAAAAAAAAFlAQAAhAAAAOcL+oK+oO0/Q09JzIor2z8AAAA/jwIAAAAAAAABZgEAAIQAAADrirqirqjtP0NPScyKK9s/AAAAP64CAAAAAAAAAWcBAACEAAAA64q6oq6o7T97q5OfmRzbPwAAAD+uAgAAAAAAAAFoAQAAhAAAAOsJe8KesO0/e6uTn5kc2z8AAAA/rgIAAAAAAAABaQEAAIQAAADvB/wBf8DtP3urk5+ZHNs/AAAAP74CAAAAAAAAAWoBAACEAAAA84a8IW/I7T97q5OfmRzbPwAAAD++AgAAAAAAAAFrAQAAhAAAAPMFfUFf0O0/e6uTn5kc2z8AAAA/zQIAAAAAAAABbAEAAIQAAAD7gr6gL+jtP3urk5+ZHNs/AAAAP80CAAAAAAAAAW0BAACEAAAA+wF/wB/w7T+0B95yqA3bPwAAAD/dAgAAAAAAAAFuAQAAhAAAAP///////+0/tAfecqgN2z8AAAA/3QIAAAAAAAABbwEAAIQAAAAHfUFf0BfuP+1jKEa3/to/AAAAP+0CAAAAAAAAAXABAACEAAAAC/qCvqAv7j/tYyhGt/7aPwAAAD/tAgAAAAAAAAFxAQAAhAAAABP2hD1hT+4/7WMoRrf+2j8AAAA//AIAAAAAAAABcgEAAIQAAAAX9AV9QV/uP+1jKEa3/to/AAAAP/wCAAAAAAAAAXMBAACEAAAAGXPGnDFn7j/tYyhGt/7aPwAAAD8MAwAAAAAAAAF0AQAAhAAAAB/wB/wBf+4/7WMoRrf+2j8AAAA/DAMAAAAAAAABdQEAAIQAAAAf8Af8AX/uPyTAchnG79o/AAAAP9gGAAAAAAAAAXYBAACEAAAAvCFvyBvyzj/w8PDw8PDgPwAAAD8AAAAAAAAAAAF3AQAAhAAAAMwZc8acMc8/DR+WWnjp4D8AAAA/WAAAAAAAAAABeAEAAIQAAAABf8Af8AfQPw0fllp46eA/AAAAP1gAAAAAAAAAAXkBAACEAAAAJm1JW9KW0D8NH5ZaeOngPwAAAD9oAAAAAAAAAAF6AQAAhAAAAGpL2pK2pNE/DR+WWnjp4D8AAAA/dwAAAAAAAAABewEAAIQAAACpK+qKuqLSPw0fllp46eA/AAAAP3cAAAAAAAAAAXwBAACEAAAADPqCvqAv1D8NH5ZaeOngPwAAAD93AAAAAAAAAAF9AQAAhAAAAGTOmDPmjNU/DR+WWnjp4D8AAAA/hwAAAAAAAAABfgEAAIQAAADTlrQlbUnXP0V74C2H2uA/AAAAP5YAAAAAAAAAAX8BAACEAAAAJm1JW9KW2D+3M3XUpLzgPwAAAD+WAAAAAAAAAAGAAQAAhAAAAGZNWVPWlNk/J+wJe8Ke4D8AAAA/pgAAAAAAAAABgQEAAIQAAACuKWvKmrLaP9EA6fTuceA/AAAAP6YAAAAAAAAAAYIBAACEAAAA2hP2hD1h2z9d5yIFlEzgPwAAAD+2AAAAAAAAAAGDAQAAhAAAAPwBf8Af8Ns/z5+3q7Eu4D8AAAA/tgAAAAAAAAABhAEAAIQAAAAQ+AP+gD/cPyQqp+hHGOA/AAAAP8UAAAAAAAAAAYUBAACEAAAAJO6IO+KO3D95tJYl3gHgPwAAAD/FAAAAAAAAAAGGAQAAhAAAACzqirqirtw/ebSWJd4B4D8AAAA/1QAAAAAAAAABhwEAAIQAAAAs6oq6oq7cPyrFdx7L9N8/AAAAP9UAAAAAAAAAAYgBAACEAAAAKOwJe8Ke3D8qxXcey/TfPwAAAD9iAQAAAAAAAAGJAQAAhAAAACTuiDvijtw/KsV3Hsv03z8AAAA/cQEAAAAAAAABigEAAIQAAAAg8Af8AX/cP3m0liXeAeA/AAAAP3EBAAAAAAAAAYsBAACEAAAAHPKGvCFv3D9chvG7VgngPwAAAD+BAQAAAAAAAAGMAQAAhAAAABj0BX1BX9w/XIbxu1YJ4D8AAAA/gQEAAAAAAAABjQEAAIQAAACjrqgr6orgP2BIVE7Rj+A/AAAAPwAAAAAAAAAAAY4BAACEAAAApS1pS9qS4D9gSFRO0Y/gPwAAAD9VAAAAAAAAAAGPAQAAhAAAAKkr6oq6ouA/YEhUTtGP4D8AAAA/VQAAAAAAAAABkAEAAIQAAAC1JW1JW9LgP2BIVE7Rj+A/AAAAP2UAAAAAAAAAAZEBAACEAAAAyRvyhrwh4T98dvm3WIjgPwAAAD9lAAAAAAAAAAGSAQAAhAAAANqStqQtaeE/fHb5t1iI4D8AAAA/dAAAAAAAAAABkwEAAIQAAAD4A/6AP+DhP3x2+bdYiOA/AAAAP3QAAAAAAAAAAZQBAACEAAAAIPAH/AF/4j98dvm3WIjgPwAAAD+EAAAAAAAAAAGVAQAAhAAAAEzakrakLeM/mKSeIeCA4D8AAAA/hAAAAAAAAAABlgEAAIQAAAB8QV/QF/TjP5ikniHggOA/AAAAP5QAAAAAAAAAAZcBAACEAAAAsSfsCXvC5D/tLo5edmrgPwAAAD+UAAAAAAAAAAGYAQAAhAAAANaUNWVNWeU/7S6OXnZq4D8AAAA/owAAAAAAAAABmQEAAIQAAAD+gD/gD/jlP0K5fZsMVOA/AAAAP6MAAAAAAAAAAZoBAACEAAAAHXFH3BF35j96FchuG0XgPwAAAD+zAAAAAAAAAAGbAQAAhAAAADjkDXlD3uY/lkNt2KI94D8AAAA/swAAAAAAAAABnAEAAIQAAABH3BF3xB3nP7JxEkIqNuA/AAAAP8IAAAAAAAAAAZ0BAACEAAAAT9gT9oQ95z+ycRJCKjbgPwAAAD/CAAAAAAAAAAGeAQAAhAAAAFPWlDVlTec/z5+3q7Eu4D8AAAA/0gAAAAAAAAABnwEAAIQAAABSV9QVdUXnP8+ft6uxLuA/AAAAPyABAAAAAAAAAaABAACEAAAASlvSlrQl5z/Pn7ersS7gPwAAAD8wAQAAAAAAAAGhAQAAhAAAAEPekDfkDec/snESQio24D8AAAA/MAEAAAAAAAABogEAAIQAAAA6Y86YM+bmP7JxEkIqNuA/AAAAPz8BAAAAAAAAAaMBAACEAAAAOOQNeUPe5j+ycRJCKjbgPwAAAD8/AQAAAAAAAAGkAQAAhAAAADTmjDljzuY/snESQio24D8AAAA/TwEAAAAAAAABpQEAAIQAAAAyZ8wZc8bmP7JxEkIqNuA/AAAAP08BAAAAAAAAAaYBAACEAAAAMmfMGXPG5j/Pn7ersS7gPwAAAD9fAQAAAAAAAAGnAQAAhAAAAKCwJ+wJe8o/tzN11KS84D8AAAA/AAAAAAAAAAABqAEAAIQAAACYtCVtSVvKP7czddSkvOA/AAAAPykAAAAAAAAAAakBAACEAAAAgMAf8Af8yT+3M3XUpLzgPwAAAD8pAAAAAAAAAAGqAQAAhAAAAFjUFXVFXck/tzN11KS84D8AAAA/OQAAAAAAAAABqwEAAIQAAAA45A15Q97IP7czddSkvOA/AAAAPzkAAAAAAAAAAawBAACEAAAA+AP+gD/gxz+3M3XUpLzgPwAAAD85AAAAAAAAAAGtAQAAhAAAALAn7Al7wsY/02EaPiy14D8AAAA/SAAAAAAAAAABrgEAAIQAAABSV9QVdUXFP9NhGj4steA/AAAAP1gAAAAAAAAAAa8BAACEAAAA3JK2pC1pwz/TYRo+LLXgPwAAAD9YAAAAAAAAAAGwAQAAhAAAAFzSlrQlbcE/02EaPiy14D8AAAA/aAAAAAAAAAABsQEAAIQAAADZE/aEPWG/P9NhGj4steA/AAAAP2gAAAAAAAAAAbIBAACEAAAA+4K+oC/ouz/TYRo+LLXgPwAAAD93AAAAAAAAAAGzAQAAhAAAADvijrgj7rg/02EaPiy14D8AAAA/dwAAAAAAAAABtAEAAIQAAACtKWvKmrK2P9NhGj4steA/AAAAP4cAAAAAAAAAAbUBAACEAAAAHXFH3BF3tD/TYRo+LLXgPwAAAD+HAAAAAAAAAAG2AQAAhAAAAH/AH/AH/LE/mgXQah3E4D8AAAA/lwAAAAAAAAABtwEAAIQAAAAP+AP+gD+wP37XKgGWy+A/AAAAP5cAAAAAAAAAAbgBAACEAAAAQl/QF/QFrT9iqYWXDtPgPwAAAD+mAAAAAAAAAAG5AQAAhAAAAKKuqCvqiqo/YqmFlw7T4D8AAAA/pgAAAAAAAAABugEAAIQAAAAC/oA/4A+oP0V74C2H2uA/AAAAP7YAAAAAAAAAAbsBAACEAAAAhj1hT9gTpj8NH5ZaeOngPwAAAD+2AAAAAAAAAAG8AQAAhAAAAAZ9QV/QF6Q/DR+WWnjp4D8AAAA/xQAAAAAAAAABvQEAAIQAAACGvCFvyBuiPw0fllp46eA/AAAAP8UAAAAAAAAAAb4BAACEAAAABvwBf8AfoD8NH5ZaeOngPwAAAD/VAAAAAAAAAAG/AQAAhAAAAFTWlDVlTZk/DR+WWnjp4D8AAAA/1QAAAAAAAAABwAEAAIQAAABUVVVVVVWVPw0fllp46eA/AAAAP+UAAAAAAAAAAcEBAACEAAAAVNQVdUVdkT8NH5ZaeOngPwAAAD/lAAAAAAAAAAHCAQAAhAAAAKglbUlb0oY/DR+WWnjp4D8AAAA/9AAAAAAAAAABwwEAAIQAAABwR9wRd8R9Pw0fllp46eA/AAAAP/QAAAAAAAAAAcQBAACEAAAAcEVdUVfUdT8NH5ZaeOngPwAAAD8EAQAAAAAAAAHFAQAAhAAAAHDEHXFH3HE/DR+WWnjp4D8AAAA/BAEAAAAAAAABxgEAAIQAAABwxB1xR9xxPylNO8T/4eA/AAAAP5EBAAAAAAAAAccBAACEAAAAcMQdcUfccT9Fe+Ath9rgPwAAAD+RAQAAAAAAAAHIAQAAhAAAAHBFXVFX1HU/RXvgLYfa4D8AAAA/oAEAAAAAAAAByQEAAIQAAAC1JW1JW9LSP+BppYcWz+I/AAAAPwAAAAAAAAAAAcoBAACEAAAAjTljzpgz0j+L37VKgOXiPwAAAD8AAAAAAAAAAAHLAQAAhAAAAG5JW9KWtNE/U4Nrd3H04j8AAAA/AAAAAAAAAAABzAEAAIQAAABKW9KWtCXRP6pujP1EIeM/AAAAPw8AAAAAAAAAAc0BAACEAAAAKmvKmrKm0D8AWq2DGE7jPwAAAD8PAAAAAAAAAAHOAQAAhAAAAAt7wp6wJ9A/HumDNt2J4z8AAAA/HwAAAAAAAAABzwEAAIQAAADMGXPGnDHPP+jtaqwL3OM/AAAAPx8AAAAAAAAAAdABAACEAAAAhj1hT9gTzj+VxKy4sjXkPwAAAD8vAAAAAAAAAAHRAQAAhAAAAC5pS9qStsw/tLS0tLS05D8AAAA/LwAAAAAAAAAB0gEAAIQAAAD2hD1hT9jLP5tIct2nQuU/AAAAPz4AAAAAAAAAAdMBAACEAAAAxpwxZ8wZyz8uUkDJBOflPwAAAD9OAAAAAAAAAAHUAQAAhAAAAKCwJ+wJe8o/iP/D4VKa5j8AAAA/TgAAAAAAAAAB1QEAAIQAAACYtCVtSVvKP8Z+opAZVec/AAAAP10AAAAAAAAAAdYBAACEAAAAmLQlbUlbyj/LoTZs0R7oPwAAAD9dAAAAAAAAAAHXAQAAhAAAAJi0JW1JW8o/CSEVG5jZ6D8AAAA/XQAAAAAAAAAB2AEAAIQAAADOmDPmjDnLP7m5ubm5uek/AAAAP20AAAAAAAAAAdkBAACEAAAADnlD3pA3zD8x9hOFzKjqPwAAAD9tAAAAAAAAAAHaAQAAhAAAAFZVVVVVVc0/4Y64I+6I6z8AAAA/fQAAAAAAAAAB2wEAAIQAAACeMWfMGXPOPx8Ol9K0Q+w/AAAAP4wAAAAAAAAAAdwBAACEAAAABX1BX9AX0D+0eJYHTyvtPwAAAD+MAAAAAAAAAAHdAQAAhAAAAEZdUVfUFdE/K7Xw0mEa7j8AAAA/nAAAAAAAAAAB3gEAAIQAAACJO+KOuCPSP00GKhih3O4/AAAAP5wAAAAAAAAAAd8BAACEAAAAxR1xR9wR0z/D4VKadojvPwAAAD+sAAAAAAAAAAHgAQAAhAAAAAT+gD/gD9Q/qnUQw2kW8D8AAAA/rAAAAAAAAAAB4QEAAIQAAAAz5ow5Y87UP+UyjN+1SvA/AAAAP7sAAAAAAAAAAeIBAACEAAAAV9QVdUVd1T+s1kEMp1nwPwAAAD+7AAAAAAAAAAHjAQAAhAAAAHDIG/KGvNU/rNZBDKdZ8D8AAAA/ywAAAAAAAAAB5AEAAIQAAACUtqQtaUvWP6zWQQynWfA/AAAAP8sAAAAAAAAAAeUBAACEAAAAo66oK+qK1j+s1kEMp1nwPwAAAD/aAAAAAAAAAAHmAQAAhAAAALekLWlL2tY/rNZBDKdZ8D8AAAA/2gAAAAAAAAAB5wEAAIQAAADHnDFnzBnXP6zWQQynWfA/AAAAP+oAAAAAAAAAAegBAACEAAAA25K2pC1p1z+s1kEMp1nwPwAAAD/qAAAAAAAAAAHpAQAAhAAAAPaEPWFP2Nc/1pu5KnJO8D8AAAA/+gAAAAAAAAAB6gEAAIQAAAAac8acMWfYPx2P1rLEO/A/AAAAP/oAAAAAAAAAAesBAACEAAAARl1RV9QV2T+AsJikniHwPwAAAD8JAQAAAAAAAAHsAQAAhAAAAIA/4A/4A9o/Gy6laYf47z8AAAA/CQEAAAAAAAAB7QEAAIQAAADGHXFH3BHbP29XY13gnu8/AAAAPxkBAAAAAAAAAe4BAACEAAAADPqCvqAv3D9PZ1th3h/vPwAAAD8ZAQAAAAAAAAHvAQAAhAAAADjkDXlD3tw/E0mu+1So7j8AAAA/KQEAAAAAAAAB8AEAAIQAAABwyBvyhrzdP4A/4A/4A+4/AAAAPykBAAAAAAAAAfEBAACEAAAAkrakLWlL3j8KZLeNIljtPwAAAD84AQAAAAAAAAHyAQAAhAAAAK6oK+qKut4/I9D5ZC/K7D8AAAA/OAEAAAAAAAAB8wEAAIQAAAC6oq6oK+reP3SYhg9LLew/AAAAP0gBAAAAAAAAAfQBAACEAAAAuqKuqCvq3j84etmpwbXrPwAAAD9IAQAAAAAAAAH1AQAAhAAAALqirqgr6t4/4C2H2rBF6z8AAAA/VwEAAAAAAAAB9gEAAIQAAACuqCvqirreP/iZybG9t+o/AAAAP2cBAAAAAAAAAfcBAACEAAAAirqirqgr3j+DvqAv6AvqPwAAAD9nAQAAAAAAAAH4AQAAhAAAAGTOmDPmjN0/RT/CgCFR6T8AAAA/ZwEAAAAAAAAB+QEAAIQAAAAg8Af8AX/cPz8cLqVph+g/AAAAP3cBAAAAAAAAAfoBAACEAAAA1hV1RV1R2z+Og4kGSKfnPwAAAD+GAQAAAAAAAAH7AQAAhAAAAHBH3BF3xNk/pY6alBfW5j8AAAA/hgEAAAAAAAAB/AEAAIQAAAACf8Af8AfYP2gPvOVQG+Y/AAAAP4YBAAAAAAAAAf0BAACEAAAAfMKesCfs1T+3dhdHLzvlPwAAAD+WAQAAAAAAAAH+AQAAhAAAAAT+gD/gD9Q/CT+k8Uqe5D8AAAA/lgEAAAAAAAAB/wEAAIQAAACZM+aMOWPSPyGr5shXEOQ/AAAAP6YBAAAAAAAAAQACAACEAAAAMmfMGXPG0D+RAkomOK/jPwAAAD+mAQAAAAAAAAEBAgAAhAAAANwRd8Qdcc8/x/1isAld4z8AAAA/tQEAAAAAAAABAgIAAIQAAACGPWFP2BPOP3ESQio2MOM/AAAAP8UBAAAAAAAAAQMCAACEAAAAVlVVVVVVzT/GnDFnzBnjPwAAAD/FAQAAAAAAAAEEAgAAhAAAAE5ZU9aUNc0/4srW0FMS4z8AAAA/1AEAAAAAAAABBQIAAIQAAABGXVFX1BXNP+LK1tBTEuM/AAAAP9QBAAAAAAAAAQYCAACEAAAAPmFP2BP2zD/iytbQUxLjPwAAAD8jAgAAAAAAAAEHAgAAhAAAACZtSVvSlsw/xpwxZ8wZ4z8AAAA/IwIAAAAAAAABCAIAAIQAAAD2hD1hT9jLPzm291YnP+M/AAAAPzICAAAAAAAAAQkCAACEAAAAxpwxZ8wZyz/kKwgakVXjPwAAAD8yAgAAAAAAAAEKAgAAhAAAAIDAH/AH/Mk/V0XOCex64z8AAAA/QgIAAAAAAAABCwIAAIQAAABI3BF3xB3JP8lelPlGoOM/AAAAP0ICAAAAAAAAAQwCAACEAAAAGPQFfUFfyD8EHBAWk9TjPwAAAD9RAgAAAAAAAAENAgAAhAAAAMecMWfMGeE/MLNxEkIq5j8AAAA/AAAAAAAAAAABDgIAAIQAAADPmDPmjDnhP9sogtWrQOY/AAAAPwAAAAAAAAAAAQ8CAACEAAAA1pQ1ZU1Z4T+GnpKYFVfmPwAAAD8XAAAAAAAAAAEQAgAAhAAAAOgL+oK+oOE/MRSjW39t5j8AAAA/FwAAAAAAAAABEQIAAIQAAAD2hD1hT9jhP/i3WIhwfOY/AAAAPycAAAAAAAAAARICAACEAAAADPqCvqAv4j/BWw61YYvmPwAAAD8nAAAAAAAAAAETAgAAhAAAABzyhrwhb+I/wVsOtWGL5j8AAAA/NgAAAAAAAAABFAIAAIQAAAAw6Av6gr7iP8FbDrVhi+Y/AAAAPzYAAAAAAAAAARUCAACEAAAAQOAP+AP+4j/BWw61YYvmPwAAAD9GAAAAAAAAAAEWAgAAhAAAAFTWlDVlTeM/3YmzHumD5j8AAAA/RgAAAAAAAAABFwIAAIQAAABjzpgz5ozjPxXm/fH3dOY/AAAAP1YAAAAAAAAAARgCAACEAAAAb8gb8oa84z8xFKNbf23mPwAAAD9WAAAAAAAAAAEZAgAAhAAAAHvCnrAn7OM/anDtLo5e5j8AAAA/ZQAAAAAAAAABGgIAAIQAAACKO+KOuCPkP7/63GskSOY/AAAAP2UAAAAAAAAAARsCAACEAAAAmjPmjDlj5D/bKILVq0DmPwAAAD91AAAAAAAAAAEcAgAAhAAAAKesKWvKmuQ/FIXMqLox5j8AAAA/dQAAAAAAAAABHQIAAIQAAAC1JW1JW9LkPzCzcRJCKuY/AAAAP4QAAAAAAAAAAR4CAACEAAAAwp6wJ+wJ5T9M4RZ8ySLmPwAAAD+EAAAAAAAAAAEfAgAAhAAAANKWtCVtSeU/TOEWfMki5j8AAAA/lAAAAAAAAAABIAIAAIQAAADijrgj7ojlP0zhFnzJIuY/AAAAP5QAAAAAAAAAASECAACEAAAA9AV9QV/Q5T9M4RZ8ySLmPwAAAD+kAAAAAAAAAAEiAgAAhAAAAAJ/wB/wB+Y/TOEWfMki5j8AAAA/pAAAAAAAAAABIwIAAIQAAAARd8QdcUfmP0zhFnzJIuY/AAAAP7MAAAAAAAAAASQCAACEAAAAIPAH/AF/5j9oD7zlUBvmPwAAAD+zAAAAAAAAAAElAgAAhAAAACtrypqypuY/aA+85VAb5j8AAAA/wwAAAAAAAAABJgIAAIQAAAA05ow5Y87mP4Q9YU/YE+Y/AAAAP8MAAAAAAAAAAScCAACEAAAAOmPOmDPm5j+gawa5XwzmPwAAAD/TAAAAAAAAAAEoAgAAhAAAADzijrgj7uY/2cdQjG795T8AAAA/0wAAAAAAAAABKQIAAIQAAABA4A/4A/7mP9nHUIxu/eU/AAAAP+IAAAAAAAAAASoCAACEAAAAQOAP+AP+5j/19fX19fXlPwAAAD/iAAAAAAAAAAErAgAAhAAAAEJf0Bf0Bec/EiSbX33u5T8AAAA/8gAAAAAAAAABLAIAAIQAAABCX9AX9AXnPy5SQMkE5+U/AAAAPwEBAAAAAAAAAS0CAACEAAAAQl/QF/QF5z9KgOUyjN/lPwAAAD8hAQAAAAAAAAEuAgAAhAAAAEPekDfkDec/SoDlMozf5T8AAAA/IQEAAAAAAAABLwIAAIQAAABD3pA35A3nP2euipwT2OU/AAAAP34BAAAAAAAAATACAACEAAAAQ96QN+QN5z+D3C8Gm9DlPwAAAD+9AQAAAAAAAAExAgAAhAAAAFzSlrQlbeM/DON3rRJg6T8AAAA/AAAAAAAAAAABMgIAAIQAAABpS9qStqTjPwzjd60SYOk/AAAAPxAAAAAAAAAAATMCAACEAAAAd8QdcUfc4z8oER0XmljpPwAAAD8QAAAAAAAAAAE0AgAAhAAAAIo74o64I+Q/KBEdF5pY6T8AAAA/EAAAAAAAAAABNQIAAIQAAACfsCfsCXvkPygRHReaWOk/AAAAPyAAAAAAAAAAATYCAACEAAAAtqQtaUva5D8oER0XmljpPwAAAD8vAAAAAAAAAAE3AgAAhAAAAM6YM+aMOeU/KBEdF5pY6T8AAAA/LwAAAAAAAAABOAIAAIQAAADijrgj7ojlPygRHReaWOk/AAAAPz8AAAAAAAAAATkCAACEAAAA8oa8IW/I5T8oER0XmljpPwAAAD8/AAAAAAAAAAE6AgAAhAAAAAJ/wB/wB+Y/KBEdF5pY6T8AAAA/TwAAAAAAAAABOwIAAIQAAAAQ+AP+gD/mPygRHReaWOk/AAAAP08AAAAAAAAAATwCAACEAAAAGPQFfUFf5j9FP8KAIVHpPwAAAD9eAAAAAAAAAAE9AgAAhAAAACDwB/wBf+Y/YW1n6qhJ6T8AAAA/XgAAAAAAAAABPgIAAIQAAAAhb8gb8obmP32bDFQwQuk/AAAAP24AAAAAAAAAAT8CAACEAAAAIW/IG/KG5j+aybG9tzrpPwAAAD99AAAAAAAAAAFAAgAAhAAAACDwB/wBf+Y/msmxvbc66T8AAAA/+gAAAAAAAAABQQIAAIQAAAAdcUfcEXfmP5rJsb23Ouk/AAAAP/oAAAAAAAAAAUICAACEAAAAKmvKmrKm4j+TiI4LTazsPwAAAD8AAAAAAAAAAAFDAgAAhAAAAC5pS9qStuI/k4iOC02s7D8AAAA/HwAAAAAAAAABRAIAAIQAAAAyZ8wZc8biP5OIjgtNrOw/AAAAPx8AAAAAAAAAAUUCAACEAAAAPOKOuCPu4j+wtjN11KTsPwAAAD8vAAAAAAAAAAFGAgAAhAAAAEZdUVfUFeM/zOTY3lud7D8AAAA/LwAAAAAAAAABRwIAAIQAAABQ2BP2hD3jP+gSfkjjlew/AAAAPz4AAAAAAAAAAUgCAACEAAAAXVFX1BV14z8EQSOyao7sPwAAAD8+AAAAAAAAAAFJAgAAhAAAAGfMGXPGnOM/IW/IG/KG7D8AAAA/TgAAAAAAAAABSgIAAIQAAABzxpwxZ8zjPz2dbYV5f+w/AAAAP04AAAAAAAAAAUsCAACEAAAAe8KesCfs4z9ZyxLvAHjsPwAAAD9eAAAAAAAAAAFMAgAAhAAAAIO+oC/oC+Q/dvm3WIhw7D8AAAA/XgAAAAAAAAABTQIAAIQAAACOOWPOmDPkP3b5t1iIcOw/AAAAP20AAAAAAAAAAU4CAACEAAAAkjfkDXlD5D92+bdYiHDsPwAAAD99AAAAAAAAAAFPAgAAhAAAAJe0JW1JW+Q/kiddwg9p7D8AAAA/fQAAAAAAAAABUAIAAIQAAACdMWfMGXPkP5InXcIPaew/AAAAP40AAAAAAAAAAVECAACEAAAAoS/oC/qC5D+SJ13CD2nsPwAAAD+NAAAAAAAAAAFSAgAAhAAAAKOuqCvqiuQ/kiddwg9p7D8AAAA/jQAAAAAAAAABUwIAAIQAAAClLWlL2pLkP5InXcIPaew/AAAAP5wAAAAAAAAAAVQCAACEAAAAqSvqirqi5D+SJ13CD2nsPwAAAD+sAAAAAAAAAAFVAgAAhAAAAKuqqqqqquQ/dvm3WIhw7D8AAAA/rAAAAAAAAAABVgIAAIQAAACtKWvKmrLkP3b5t1iIcOw/AAAAP6wAAAAAAAAAAVcCAACEAAAAs6asKWvK5D9ZyxLvAHjsPwAAAD+7AAAAAAAAAAFYAgAAhAAAALkj7og74uQ/PZ1thXl/7D8AAAA/ywAAAAAAAAABWQIAAIQAAAC9IW/IG/LkPwRBI7Jqjuw/AAAAP8sAAAAAAAAAAVoCAACEAAAAxR1xR9wR5T+wtjN11KTsPwAAAD/bAAAAAAAAAAFbAgAAhAAAAMqasqasKeU/d1rpocWz7D8AAAA/2wAAAAAAAAABXAIAAIQAAABKW9KWtCXjP2+4lKYd4u8/AAAAPwAAAAAAAAAAAV0CAACEAAAAVVVVVVVV4z9vuJSmHeLvPwAAAD8PAAAAAAAAAAFeAgAAhAAAAGFP2BP2hOM/jeY5EKXa7z8AAAA/DwAAAAAAAAABXwIAAIQAAABtSVvSlrTjP6kU33ks0+8/AAAAPy4AAAAAAAAAAWACAACEAAAAeEPekDfk4z/FQoTjs8vvPwAAAD8+AAAAAAAAAAFhAgAAhAAAAIO+oC/oC+Q/4XApTTvE7z8AAAA/PgAAAAAAAAABYgIAAIQAAACKO+KOuCPkP+FwKU07xO8/AAAAPz4AAAAAAAAAAWMCAACEAAAAjjljzpgz5D/hcClNO8TvPwAAAD8+AAAAAAAAAAFkAgAAhAAAAI45Y86YM+Q//Z7OtsK87z8AAAA/PgAAAAAAAAABZQIAAIQAAACLuqKuqCvkPxnNcyBKte8/AAAAP10AAAAAAAAAAWYCAACEAAAAijvijrgj5D83+xiK0a3vPwAAAD9tAAAAAAAAAAFnAgAAhAAAAII/4A/4A+Q/N/sYitGt7z8AAAA/fAAAAAAAAAABaAIAAIQAAACZsqasKWu6Pw4mGiCd3u0/AAAAPwAAAAAAAAAAAWkCAACEAAAAecKesCfsuT8pVL+JJNftPwAAAD8AAAAAAAAAAAFqAgAAhAAAAEvakrakLbk/KVS/iSTX7T8AAAA/AAAAAAAAAAABawIAAIQAAAAL+oK+oC+4P0WCZPOrz+0/AAAAPxAAAAAAAAAAAWwCAACEAAAArSlrypqytj9FgmTzq8/tPwAAAD8QAAAAAAAAAAFtAgAAhAAAAF1RV9QVdbU/ft6uxrrA7T8AAAA/IAAAAAAAAAABbgIAAIQAAADPmDPmjDmzP5oMVDBCue0/AAAAPy8AAAAAAAAAAW8CAACEAAAAb8gb8oa8sT+aDFQwQrntPwAAAD8vAAAAAAAAAAFwAgAAhAAAAN4P+AP+gK8/mgxUMEK57T8AAAA/PwAAAAAAAAABcQIAAIQAAAD+fsAf8AesP5oMVDBCue0/AAAAPz8AAAAAAAAAAXICAACEAAAAQt6QN+QNqT+aDFQwQrntPwAAAD9PAAAAAAAAAAFzAgAAhAAAAKYtaUvakqY/mgxUMEK57T8AAAA/TwAAAAAAAAABdAIAAIQAAADmjDljzpijP2KwCV0zyO0/AAAAP14AAAAAAAAAAXUCAACEAAAARtwRd8QdoT9FgmTzq8/tPwAAAD9eAAAAAAAAAAF2AgAAhAAAAAx3xB1xR5w/RYJk86vP7T8AAAA/bgAAAAAAAAABdwIAAIQAAACUNWVNWVOWPylUv4kk1+0/AAAAP24AAAAAAAAAAXgCAACEAAAAFHVFXVFXlD8pVL+JJNftPwAAAD99AAAAAAAAAAF5AgAAhAAAAFTUFXVFXZE/KVS/iSTX7T8AAAA/fQAAAAAAAAABegIAAIQAAAAc9AV9QV+QPylUv4kk1+0/AAAAP40AAAAAAAAAAXsCAACEAAAA1JQ1ZU1Zkz8pVL+JJNftPwAAAD+8AAAAAAAAAAF8AgAAhAAAABT2hD1hT5g/KVS/iSTX7T8AAAA/vAAAAAAAAAABfQIAAIQAAACMN+QNeUOePylUv4kk1+0/AAAAP8wAAAAAAAAAAX4CAACEAAAARtwRd8QdoT8pVL+JJNftPwAAAD/MAAAAAAAAAAF/AgAAhAAAAE/YE/aEPes/LGLHFG7Bxz8AAAA/AAAAAAAAAAABgAIAAIQAAABP2BP2hD3rP7upMm5Q38c/AAAAPx8AAAAAAAAAAYECAACEAAAAT9gT9oQ96z9K8Z3HMv3HPwAAAD8vAAAAAAAAAAGCAgAAhAAAAFPWlDVlTes/SvGdxzL9xz8AAAA/PgAAAAAAAAABgwIAAIQAAABWVVVVVVXrP2iAdHr3OMg/AAAAPz4AAAAAAAAAAYQCAACEAAAAWlPWlDVl6z/4x9/T2VbIPwAAAD9OAAAAAAAAAAGFAgAAhAAAAFvSlrQlbes/hg9LLbx0yD8AAAA/bAAAAAAAAAABhgIAAIQAAABhT9gT9oTrPxVXtoaeksg/AAAAP2wAAAAAAAAAAYcCAACEAAAAZ8wZc8ac6z+lniHggLDIPwAAAD9sAAAAAAAAAAGIAgAAhAAAAG/IG/KGvOs/wi34kkXsyD8AAAA/ewAAAAAAAAABiQIAAIQAAAB5Q96QN+TrP+C8zkUKKMk/AAAAP3sAAAAAAAAAAYoCAACEAAAAiLwhb8gb7D9vBDqf7EXJPwAAAD+LAAAAAAAAAAGLAgAAhAAAAJU1ZU1ZU+w/jZMQUrGByT8AAAA/iwAAAAAAAAABjAIAAIQAAACjrqgr6orsPxzbe6uTn8k/AAAAP5sAAAAAAAAAAY0CAACEAAAAsSfsCXvC7D8c23urk5/JPwAAAD+bAAAAAAAAAAGOAgAAhAAAAL+gL+gL+uw/HNt7q5OfyT8AAAA/qgAAAAAAAAABjwIAAIQAAADPmDPmjDntPxzbe6uTn8k/AAAAP7oAAAAAAAAAAZACAACEAAAA25K2pC1p7T8c23urk5/JPwAAAD+6AAAAAAAAAAGRAgAAhAAAAOcL+oK+oO0/HNt7q5OfyT8AAAA/yQAAAAAAAAABkgIAAIQAAADzhrwhb8jtPxzbe6uTn8k/AAAAP8kAAAAAAAAAAZMCAACEAAAA9wP+gD/g7T8c23urk5/JPwAAAD/ZAAAAAAAAAAGUAgAAhAAAAP+AP+AP+O0/HNt7q5OfyT8AAAA/2QAAAAAAAAABlQIAAIQAAAAD/oA/4A/uPxzbe6uTn8k/AAAAP9kAAAAAAAAAAZYCAACEAAAAB/wBf8Af7j8c23urk5/JPwAAAD/pAAAAAAAAAAGXAgAAhAAAAAv6gr6gL+4/jZMQUrGByT8AAAA/6QAAAAAAAAABmAIAAIQAAAAPeUPekDfuP42TEFKxgck/AAAAP/gAAAAAAAAAAZkCAACEAAAAD/gD/oA/7j+NkxBSsYHJPwAAAD8IAQAAAAAAAAGaAgAAhAAAABN3xB1xR+4/jZMQUrGByT8AAAA/CAEAAAAAAAABmwIAAIQAAAAT9oQ9YU/uP42TEFKxgck/AAAAPxgBAAAAAAAAAZwCAACEAAAAF/QFfUFf7j9vBDqf7EXJPwAAAD8nAQAAAAAAAAGdAgAAhAAAABvyhrwhb+4/4LzORQooyT8AAAA/JwEAAAAAAAABngIAAIQAAAAhb8gb8obuP8It+JJF7Mg/AAAAPzcBAAAAAAAAAZ8CAACEAAAAKewJe8Ke7j+lniHggLDIPwAAAD83AQAAAAAAAAGgAgAAhAAAADFnzBlzxu4/aIB0evc4yD8AAAA/RgEAAAAAAAABoQIAAIQAAAA5Y86YM+buP0rxnccy/cc/AAAAP0YBAAAAAAAAAaICAACEAAAARd6QN+QN7z8P0/BhqYXHPwAAAD9WAQAAAAAAAAGjAgAAhAAAAElb0pa0Je8/8EMar+RJxz8AAAA/VgEAAAAAAAABpAIAAIQAAABRV9QVdUXvP0Nt2KI98MY/AAAAP2YBAAAAAAAAAaUCAACEAAAAV9QVdUVd7z+0JW1JW9LGPwAAAD9mAQAAAAAAAAGmAgAAhAAAAFvSlrQlbe8/lpaWlpaWxj8AAAA/dQEAAAAAAAABpwIAAIQAAABhT9gT9oTvPwdPKz20eMY/AAAAP4UBAAAAAAAAAagCAACEAAAAZU1ZU9aU7z95B8Dj0VrGPwAAAD+FAQAAAAAAAAGpAgAAhAAAAGfMGXPGnO8/6b9Uiu88xj8AAAA/hQEAAAAAAAABqgIAAIQAAABpS9qStqTvP+m/VIrvPMY/AAAAP5UBAAAAAAAAAasCAACEAAAAaUvakrak7z9aeOkwDR/GPwAAAD+VAQAAAAAAAAGsAgAAhAAAAG1JW9KWtO8/zDB+1yoBxj8AAAA/pAEAAAAAAAABrQIAAIQAAABvyBvyhrzvPzzpEn5I48U/AAAAP6QBAAAAAAAAAa4CAACEAAAAcUfcEXfE7z8fWjzLg6fFPwAAAD+0AQAAAAAAAAGvAgAAhAAAAHPGnDFnzO8/cYP6vtxNxT8AAAA/tAEAAAAAAAABsAIAAIQAAAB1RV1RV9TvP8SsuLI19MQ/AAAAP8MBAAAAAAAAAbECAACEAAAAd8QdcUfc7z8X1namjprEPwAAAD/DAQAAAAAAAAGyAgAAhAAAAHfEHXFH3O8/av80mudAxD8AAAA/0wEAAAAAAAABswIAAIQAAAB3xB1xR9zvP01wXuciBcQ/AAAAP9MBAAAAAAAAAbQCAACEAAAAd8QdcUfc7z+gmRzbe6vDPwAAAD/jAQAAAAAAAAG1AgAAhAAAAHfEHXFH3O8/88LaztRRwz8AAAA/4wEAAAAAAAABtgIAAIQAAAB1RV1RV9TvP0bsmMIt+MI/AAAAP/IBAAAAAAAAAbcCAACEAAAAdUVdUVfU7z+YFVe2hp7CPwAAAD/yAQAAAAAAAAG4AgAAhAAAAG/IG/KGvO8/eoaAA8Jiwj8AAAA/AgIAAAAAAAABuQIAAIQAAABpS9qStqTvP7AgaERWzcE/AAAAPxICAAAAAAAAAboCAACEAAAAZU1ZU9aU7z+RkZGRkZHBPwAAAD8SAgAAAAAAAAG7AgAAhAAAAGFP2BP2hO8/5LpPheo3wT8AAAA/EgIAAAAAAAABvAIAAIQAAABdUVfUFXXvP1Vz5CsIGsE/AAAAPyECAAAAAAAAAb0CAACEAAAAV9QVdUVd7z835A15Q97APwAAAD8xAgAAAAAAAAG+AgAAhAAAAFFX1BV1Re8/qJyiH2HAwD8AAAA/MQIAAAAAAAABvwIAAIQAAABNWVPWlDXvPxpVN8Z+osA/AAAAP0ACAAAAAAAAAcACAACEAAAARV1RV9QV7z+KDcxsnITAPwAAAD9AAgAAAAAAAAHBAgAAhAAAADljzpgz5u4/ig3MbJyEwD8AAAA/UAIAAAAAAAABwgIAAIQAAAAx6Av6gr7uP/vFYBO6ZsA/AAAAP1ACAAAAAAAAAcMCAACEAAAAIW/IG/KG7j9tfvW510jAPwAAAD9gAgAAAAAAAAHEAgAAhAAAABP2hD1hT+4/3jaKYPUqwD8AAAA/YAIAAAAAAAABxQIAAIQAAAAHfUFf0BfuP07vHgcTDcA/AAAAP24CAAAAAAAAAcYCAACEAAAA9wP+gD/g7T99T2dbYd6/PwAAAD9uAgAAAAAAAAHHAgAAhAAAAO+IO+KOuO0/YcCQqJyivz8AAAA/fgIAAAAAAAAByAIAAIQAAADjjrgj7ojtP2HAkKicor8/AAAAP34CAAAAAAAAAckCAACEAAAA2RP2hD1h7T9BMbr112a/PwAAAD+OAgAAAAAAAAHKAgAAhAAAAMuasqasKe0/QTG69ddmvz8AAAA/jgIAAAAAAAABywIAAIQAAAC/oC/oC/rsP0ExuvXXZr8/AAAAP50CAAAAAAAAAcwCAACEAAAAsSfsCXvC7D8jouNCEyu/PwAAAD+dAgAAAAAAAAHNAgAAhAAAAKkr6oq6ouw/I6LjQhMrvz8AAAA/rQIAAAAAAAABzgIAAIQAAACfsCfsCXvsPyOi40ITK78/AAAAP60CAAAAAAAAAc8CAACEAAAAl7QlbUlb7D8jouNCEyu/PwAAAD+8AgAAAAAAAAHQAgAAhAAAAJE35A15Q+w/I6LjQhMrvz8AAAA/vAIAAAAAAAAB0QIAAIQAAACJO+KOuCPsPyOi40ITK78/AAAAP8wCAAAAAAAAAdICAACEAAAAhT1hT9gT7D8jouNCEyu/PwAAAD/MAgAAAAAAAAHTAgAAhAAAAIDAH/AH/Os/I6LjQhMrvz8AAAA/3AIAAAAAAAAB1AIAAIQAAAB3xB1xR9zrPyOi40ITK78/AAAAP9wCAAAAAAAAAdUCAACEAAAAb8gb8oa86z9BMbr112a/PwAAAD/rAgAAAAAAAAHWAgAAhAAAAGVNWVPWlOs/YcCQqJyivz8AAAA/6wIAAAAAAAAB1wIAAIQAAABb0pa0JW3rP31PZ1th3r8/AAAAP/sCAAAAAAAAAdgCAACEAAAAU9aUNWVN6z/eNopg9SrAPwAAAD/7AgAAAAAAAAHZAgAAhAAAAEpb0pa0Jes/3jaKYPUqwD8AAAA/CwMAAAAAAAAB2gIAAIQAAAA/4A/4A/7qP21+9bnXSMA/AAAAPwsDAAAAAAAAAdsCAACEAAAAOmPOmDPm6j/7xWATumbAPwAAAD8aAwAAAAAAAAHcAgAAhAAAADPmjDljzuo/ig3MbJyEwD8AAAA/GgMAAAAAAAAB3QIAAIQAAAAuaUvakrbqPxpVN8Z+osA/AAAAPyoDAAAAAAAAAd4CAACEAAAAK+qKuqKu6j8aVTfGfqLAPwAAAD85AwAAAAAAAAHfAgAAhAAAACprypqypuo/qJyiH2HAwD8AAAA/OQMAAAAAAAAB4AIAAIQAAAAn7Al7wp7qP6icoh9hwMA/AAAAP1kDAAAAAAAAAeECAACEAAAAJ+wJe8Ke6j835A15Q97APwAAAD94AwAAAAAAAAHiAgAAhAAAACZtSVvSluo/N+QNeUPewD8AAAA/eAMAAAAAAAAB4wIAAIQAAAAmbUlb0pbqP8credIl/MA/AAAAP4gDAAAAAAAAAeQCAACEAAAAJm1JW9KW6j9Vc+QrCBrBPwAAAD+IAwAAAAAAAAHlAgAAhAAAACTuiDvijuo/dAK73sxVwT8AAAA/iAMAAAAAAAAB5gIAAIQAAAAib8gb8obqPwNKJjivc8E/AAAAP5cDAAAAAAAAAecCAACEAAAAIm/IG/KG6j+RkZGRkZHBPwAAAD+nAwAAAAAAAAHoAgAAhAAAACJvyBvyhuo/sCBoRFbNwT8AAAA/pwMAAAAAAAAB6QIAAIQAAAAib8gb8obqP82vPvcaCcI/AAAAP7YDAAAAAAAAAeoCAACEAAAAIPAH/AF/6j/Nrz73GgnCPwAAAD+2AwAAAAAAAAHrAgAAhAAAACDwB/wBf+o/6z4Vqt9Ewj8AAAA/xgMAAAAAAAAB7AIAAIQAAAAg8Af8AX/qP3qGgAPCYsI/AAAAP8YDAAAAAAAAAe0CAACEAAAAIPAH/AF/6j8KzutcpIDCPwAAAD/WAwAAAAAAAAHuAgAAhAAAACDwB/wBf+o/mBVXtoaewj8AAAA/1gMAAAAAAAAB7wIAAIQAAAAg8Af8AX/qPyddwg9pvMI/AAAAP+UDAAAAAAAAAfACAACEAAAAIPAH/AF/6j+2pC1pS9rCPwAAAD/1AwAAAAAAAAHxAgAAhAAAAB5xR9wRd+o/RuyYwi34wj8AAAA/BQQAAAAAAAAB8gIAAIQAAAAecUfcEXfqP9QzBBwQFsM/AAAAPwUEAAAAAAAAAfMCAACEAAAAHnFH3BF36j/zwtrO1FHDPwAAAD8UBAAAAAAAAAH0AgAAhAAAAB5xR9wRd+o/EFKxgZmNwz8AAAA/JAQAAAAAAAAB9QIAAIQAAAAecUfcEXfqPy7hhzReycM/AAAAPyQEAAAAAAAAAfYCAACEAAAAHnFH3BF36j9NcF7nIgXEPwAAAD8zBAAAAAAAAAH3AgAAhAAAABzyhrwhb+o/av80mudAxD8AAAA/MwQAAAAAAAAB+AIAAIQAAAAc8oa8IW/qP4mOC02sfMQ/AAAAPzMEAAAAAAAAAfkCAACEAAAAHPKGvCFv6j+mHeL/cLjEPwAAAD9DBAAAAAAAAAH6AgAAhAAAABzyhrwhb+o/xKy4sjX0xD8AAAA/QwQAAAAAAAAB+wIAAIQAAAAc8oa8IW/qP1P0IwwYEsU/AAAAP1MEAAAAAAAAAfwCAACEAAAAHPKGvCFv6j9xg/q+3E3FPwAAAD9TBAAAAAAAAAH9AgAAhAAAAB5xR9wRd+o/AMtlGL9rxT8AAAA/YgQAAAAAAAAB/gIAAIQAAAAecUfcEXfqP48S0XGhicU/AAAAP2IEAAAAAAAAAf8CAACEAAAAHnFH3BF36j8fWjzLg6fFPwAAAD9yBAAAAAAAAAEAAwAAhAAAACDwB/wBf+o/H1o8y4OnxT8AAAA/cgQAAAAAAAABAQMAAIQAAAAg8Af8AX/qPzzpEn5I48U/AAAAP4IEAAAAAAAAAQIDAACEAAAAIPAH/AF/6j/MMH7XKgHGPwAAAD+bBAAAAAAAAAEDAwAAhAAAACJvyBvyhuo/WnjpMA0fxj8AAAA/mwQAAAAAAAABBAMAAIQAAAAk7og74o7qP+m/VIrvPMY/AAAAP6sEAAAAAAAAAQUDAACEAAAAJO6IO+KO6j95B8Dj0VrGPwAAAD+rBAAAAAAAAAEGAwAAhAAAACZtSVvSluo/lpaWlpaWxj8AAAA/ugQAAAAAAAABBwMAAIQAAAAqa8qasqbqP7QlbUlb0sY/AAAAP7oEAAAAAAAAAQgDAACEAAAAKmvKmrKm6j/StEP8Hw7HPwAAAD/KBAAAAAAAAAEJAwAAhAAAAC5pS9qStuo/8EMar+RJxz8AAAA/ygQAAAAAAAABCgMAAIQAAAAuaUvakrbqPw/T8GGphcc/AAAAP9oEAAAAAAAAAQsDAACEAAAAL+gL+oK+6j+dGly7i6PHPwAAAD/pBAAAAAAAAAEMAwAAhAAAADPmjDljzuo/LGLHFG7Bxz8AAAA/6QQAAAAAAAABDQMAAIQAAAAz5ow5Y87qP7upMm5Q38c/AAAAP/kEAAAAAAAAAQ4DAACEAAAANmVNWVPW6j+7qTJuUN/HPwAAAD8JBQAAAAAAAAEPAwAAhAAAADZlTVlT1uo/SvGdxzL9xz8AAAA/GAUAAAAAAAABEAMAAIQAAAA2ZU1ZU9bqP9k4CSEVG8g/AAAAP0cFAAAAAAAAAREDAACEAAAAOmPOmDPm6j/4x9/T2VbIPwAAAD9XBQAAAAAAAAESAwAAhAAAADvijrgj7uo/hg9LLbx0yD8AAAA/VwUAAAAAAAABEwMAAIQAAAA+YU/YE/bqPxVXtoaeksg/AAAAP2YFAAAAAAAAARQDAACEAAAAPmFP2BP26j+lniHggLDIPwAAAD9mBQAAAAAAAAEVAwAAhAAAAD/gD/gD/uo/M+aMOWPOyD8AAAA/dgUAAAAAAAABFgMAAIQAAABCX9AX9AXrPzPmjDljzsg/AAAAP3YFAAAAAAAAARcDAACEAAAAQ96QN+QN6z/CLfiSRezIPwAAAD+GBQAAAAAAAAEYAwAAhAAAAEZdUVfUFes/wi34kkXsyD8AAAA/lQUAAAAAAAABGQMAAIQAAABH3BF3xB3rP8It+JJF7Mg/AAAAP5UFAAAAAAAAARoDAACEAAAASlvSlrQl6z/CLfiSRezIPwAAAD+lBQAAAAAAAAEbAwAAhAAAAE5ZU9aUNes/wi34kkXsyD8AAAA/tAUAAAAAAAABHAMAAIQAAABSV9QVdUXrP8It+JJF7Mg/AAAAP7QFAAAAAAAAAR0DAACEAAAAV9QVdUVd6z/CLfiSRezIPwAAAD+0BQAAAAAAAAEeAwAAhAAAAF5RV9QVdes/wi34kkXsyD8AAAA/xAUAAAAAAAABHwMAAIQAAABhT9gT9oTrP8It+JJF7Mg/AAAAP9QFAAAAAAAAASADAACEAAAAZU1ZU9aU6z/CLfiSRezIPwAAAD/UBQAAAAAAAAEhAwAAhAAAAGlL2pK2pOs/M+aMOWPOyD8AAAA/4wUAAAAAAAABIgMAAIQAAABrypqypqzrP6WeIeCAsMg/AAAAP+MFAAAAAAAAASMDAACEAAAAbUlb0pa06z+lniHggLDIPwAAAD/jBQAAAAAAAAEkAwAAhAAAAG/IG/KGvOs/pZ4h4ICwyD8AAAA/MQYAAAAAAAABJQMAAIQAAACHvCFvyBvoP3RAWExSz3A/AAAAPwAAAAAAAAAAASYDAACEAAAAh7whb8gb6D80JCqn6Ed4PwAAAD9uAAAAAAAAAAEnAwAAhAAAAIe8IW/IG+g/yG4bRbB6hT8AAAA/fQAAAAAAAAABKAMAAIQAAACHvCFvyBvoPzUiq+bIV5A/AAAAP30AAAAAAAAAASkDAACEAAAAh7whb8gb6D97ySJ2TOGWPwAAAD+NAAAAAAAAAAEqAwAAhAAAAIU9YU/YE+g/SzRAOr17nD8AAAA/jQAAAAAAAAABKwMAAIQAAACFPWFP2BPoP0IqNjCzcaI/AAAAP50AAAAAAAAAASwDAACEAAAAg76gL+gL6D+q30SS6z6lPwAAAD+dAAAAAAAAAAEtAwAAhAAAAIO+oC/oC+g/EpVT9CMMqD8AAAA/rAAAAAAAAAABLgMAAIQAAACBP+AP+APoPz4stfDSYao/AAAAP6wAAAAAAAAAAS8DAACEAAAAgT/gD/gD6D/yhrwhb8irPwAAAD+8AAAAAAAAAAEwAwAAhAAAAH/AH/AH/Oc/pOHDUgsvrT8AAAA/vAAAAAAAAAABMQMAAIQAAAB/wB/wB/znP1g8y4Onla4/AAAAP8wAAAAAAAAAATIDAACEAAAAf8Af8Af85z+WWnjpMA2vPwAAAD/MAAAAAAAAAAEzAwAAhAAAAH/AH/AH/Oc/0HglT7qErz8AAAA/+gAAAAAAAAABNAMAAIQAAAB/wB/wB/znPwyX0rRD/K8/AAAAPxoBAAAAAAAAATUDAACEAAAAf8Af8Af85z/h+Ozyb7GwPwAAAD8pAQAAAAAAAAE2AwAAhAAAAH5BX9AX9Oc/O6ZwC75ksT8AAAA/KQEAAAAAAAABNwMAAIQAAAB7wp6wJ+znP5RT9CMMGLI/AAAAP0MBAAAAAAAAATgDAACEAAAAe8KesCfs5z/uAHg8WsuyPwAAAD9DAQAAAAAAAAE5AwAAhAAAAHvCnrAn7Oc/SK77VKh+sz8AAAA/UwEAAAAAAAABOgMAAIQAAAB7wp6wJ+znP2c90gdturM/AAAAP2IBAAAAAAAAATsDAACEAAAAe8KesCfs5z+EzKi6MfazPwAAAD9iAQAAAAAAAAE8AwAAhAAAAHvCnrAn7Oc/olt/bfYxtD8AAAA/cgEAAAAAAAABPQMAAIQAAABSV9QVdUXnP0YvOzW4drc/AAAAPwAAAAAAAAAAAT4DAACEAAAAUlfUFXVF5z9kvhHofLK3PwAAAD9uAAAAAAAAAAE/AwAAhAAAAFZVVVVVVec/ZL4R6Hyytz8AAAA/fQAAAAAAAAABQAMAAIQAAABX1BV1RV3nP2S+Eeh8src/AAAAP30AAAAAAAAAAUEDAACEAAAAX9AX9AV95z9kvhHofLK3PwAAAD+NAAAAAAAAAAFCAwAAhAAAAG5JW9KWtOc/Ri87Nbh2tz8AAAA/jQAAAAAAAAABQwMAAIQAAAB/wB/wB/znP0YvOzW4drc/AAAAP50AAAAAAAAAAUQDAACEAAAAlrQlbUlb6D8ooGSC8zq3PwAAAD+dAAAAAAAAAAFFAwAAhAAAAK0pa8qasug/KKBkgvM6tz8AAAA/qAAAAAAAAAABRgMAAIQAAADCnrAn7AnpPyigZILzOrc/AAAAP6gAAAAAAAAAAUcDAACEAAAA1BV1RV1R6T8ooGSC8zq3PwAAAD+4AAAAAAAAAAFIAwAAhAAAAOOOuCPuiOk/KKBkgvM6tz8AAAA/uAAAAAAAAAABSQMAAIQAAADsCXvCnrDpPyigZILzOrc/AAAAP8cAAAAAAAAAAUoDAACEAAAA9AV9QV/Q6T8ooGSC8zq3PwAAAD/HAAAAAAAAAAFLAwAAhAAAAPgD/oA/4Ok/KKBkgvM6tz8AAAA/1wAAAAAAAAABTAMAAIQAAAD8AX/AH/DpPyigZILzOrc/AAAAP9cAAAAAAAAAAU0DAACEAAAAA3/AH/AH6j8ooGSC8zq3PwAAAD/nAAAAAAAAAAFOAwAAhAAAAAT+gD/gD+o/ChGOzy7/tj8AAAA/BgEAAAAAAAABTwMAAIQAAAAHfUFf0BfqP+yBtxxqw7Y/AAAAPyUBAAAAAAAAAVADAACEAAAAB31BX9AX6j/O8uBppYe2PwAAAD8lAQAAAAAAAAFRAwAAhAAAAAN/wB/wB+o/sGMKt+BLtj8AAAA/kwEAAAAAAAABUgMAAIQAAAD8AX/AH/DpP5PUMwQcELY/AAAAP5MBAAAAAAAAAVMDAACEAAAARl1RV9QV5z8jm1997jWSPwAAAD8AAAAAAAAAAAFUAwAAhAAAAEZdUVfUFec/rV4FsttGkT8AAAA/LwAAAAAAAAABVQMAAIQAAABKW9KWtCXnPzUiq+bIV5A/AAAAPz8AAAAAAAAAAVYDAACEAAAATllT1pQ15z92y6E2bNGOPwAAAD9OAAAAAAAAAAFXAwAAhAAAAFfUFXVFXec/hlLtn0bzjD8AAAA/TgAAAAAAAAABWAMAAIQAAABf0Bf0BX3nP5jZOAkhFYs/AAAAP14AAAAAAAAAAVkDAACEAAAAa8qasqas5z+Y2TgJIRWLPwAAAD9tAAAAAAAAAAFaAwAAhAAAAHZFXVFX1Oc/mNk4CSEViz8AAAA/bQAAAAAAAAABWwMAAIQAAAB+QV/QF/TnP5jZOAkhFYs/AAAAP30AAAAAAAAAAVwDAACEAAAAhT1hT9gT6D+oYIRy+zaJPwAAAD99AAAAAAAAAAFdAwAAhAAAAIu6oq6oK+g/qGCEcvs2iT8AAAA/jQAAAAAAAAABXgMAAIQAAACNOWPOmDPoP6hghHL7Nok/AAAAP40AAAAAAAAAAV8DAACEAAAAjTljzpgz6D+458/b1ViHPwAAAD+sAAAAAAAAAAFgAwAAhAAAAI+4I+6IO+g/uOfP29VYhz8AAAA/vAAAAAAAAAABYQMAAIQAAACRN+QNeUPoP7jnz9vVWIc/AAAAP8sAAAAAAAAAAWIDAACEAAAAlTVlTVlT6D+458/b1ViHPwAAAD/bAAAAAAAAAAFjAwAAhAAAAJ0xZ8wZc+g/uOfP29VYhz8AAAA/2wAAAAAAAAABZAMAAIQAAACmrClryproP7jnz9vVWIc/AAAAP+oAAAAAAAAAAWUDAACEAAAAtSVtSVvS6D+Y2TgJIRWLPwAAAD/qAAAAAAAAAAFmAwAAhAAAAL6gL+gL+ug/hlLtn0bzjD8AAAA/+gAAAAAAAAABZwMAAIQAAADKmrKmrCnpP3bLoTZs0Y4/AAAAP/oAAAAAAAAAAWgDAACEAAAA0Rf0BX1B6T92y6E2bNGOPwAAAD8KAQAAAAAAAAFpAwAAhAAAANeUNWVNWek/dsuhNmzRjj8AAAA/CgEAAAAAAAABagMAAIQAAADYE/aEPWHpPzUiq+bIV5A/AAAAPxkBAAAAAAAAAWsDAACEAAAABP6AP+AP6j8SlVP0IwyoPwAAAD8AAAAAAAAAAAFsAwAAhAAAAAN/wB/wB+o/EpVT9CMMqD8AAAA/DwAAAAAAAAABbQMAAIQAAAAAAAAAAADqPxKVU/QjDKg/AAAAPx8AAAAAAAAAAW4DAACEAAAA/4A/4A/46T8SlVP0IwyoPwAAAD8uAAAAAAAAAAFvAwAAhAAAAPwBf8Af8Ok/EpVT9CMMqD8AAAA/PgAAAAAAAAABcAMAAIQAAAD7gr6gL+jpPxKVU/QjDKg/AAAAPz4AAAAAAAAAAXEDAACEAAAA94Q9YU/Y6T8SlVP0IwyoPwAAAD9OAAAAAAAAAAFyAwAAhAAAAPQFfUFf0Ok/EpVT9CMMqD8AAAA/TgAAAAAAAAABcwMAAIQAAADzhrwhb8jpP0yzAFqtg6g/AAAAP10AAAAAAAAAAXQDAACEAAAA8Af8AX/A6T9MswBarYOoPwAAAD9dAAAAAAAAAAF1AwAAhAAAAO+IO+KOuOk/itGtvzb7qD8AAAA/bQAAAAAAAAABdgMAAIQAAADsCXvCnrDpP8bvWiXAcqk/AAAAP30AAAAAAAAAAXcDAACEAAAA7Al7wp6w6T8ADgiLSeqpPwAAAD99AAAAAAAAAAF4AwAAhAAAAOuKuqKuqOk/AA4Ii0nqqT8AAAA/nAAAAAAAAAABeQMAAIQAAADrirqirqjpPz4stfDSYao/AAAAP5wAAAAAAAAAAXoDAACEAAAA6Av6gr6g6T+0aA+85VCrPwAAAD+7AAAAAAAAAAF7AwAAhAAAAOgL+oK+oOk/8oa8IW/Iqz8AAAA/2gAAAAAAAAABfAMAAIQAAADoC/qCvqDpPyylaYf4P6w/AAAAP9oAAAAAAAAAAX0DAACEAAAA6Av6gr6g6T9qwxbtgbesPwAAAD/qAAAAAAAAAAF+AwAAhAAAAOuKuqKuqOk/pOHDUgsvrT8AAAA/GQEAAAAAAAABfwMAAIQAAADsCXvCnrDpP6Thw1ILL60/AAAAPygBAAAAAAAAAYADAACEAAAA84a8IW/I6T+k4cNSCy+tPwAAAD84AQAAAAAAAAGBAwAAhAAAAPeEPWFP2Ok/pOHDUgsvrT8AAAA/OAEAAAAAAAABggMAAIQAAAD8AX/AH/DpP6Thw1ILL60/AAAAP0gBAAAAAAAAAYMDAACEAAAAAAAAAAAA6j+k4cNSCy+tPwAAAD9IAQAAAAAAAAGEAwAAhAAAAAd9QV/QF+o/pOHDUgsvrT8AAAA/VwEAAAAAAAABhQMAAIQAAAAM+oK+oC/qP6Thw1ILL60/AAAAP1cBAAAAAAAAAYYDAACEAAAAEnfEHXFH6j9qwxbtgbesPwAAAD9nAQAAAAAAAAGHAwAAhAAAABj0BX1BX+o/asMW7YG3rD8AAAA/ZwEAAAAAAAABiAMAAIQAAAAecUfcEXfqPyylaYf4P6w/AAAAP3cBAAAAAAAAAYkDAACEAAAAIm/IG/KG6j/yhrwhb8irPwAAAD93AQAAAAAAAAGKAwAAhAAAACZtSVvSluo/tGgPvOVQqz8AAAA/hgEAAAAAAAABiwMAAIQAAAAqa8qasqbqP3hKYlZc2ao/AAAAP5YBAAAAAAAAAYwDAACEAAAAKmvKmrKm6j8+LLXw0mGqPwAAAD+WAQAAAAAAAAGNAwAAhAAAACprypqypuo/AA4Ii0nqqT8AAAA/pQEAAAAAAAABjgMAAIQAAAAr6oq6oq7qP8bvWiXAcqk/AAAAP6UBAAAAAAAAAY8DAACEAAAAK+qKuqKu6j+K0a2/NvuoPwAAAD+1AQAAAAAAAAGQAwAAhAAAACvqirqiruo/xu9aJcByqT8AAAA/gAIAAAAAAAABkQMAAIQAAAAuaUvakrbqPz4stfDSYao/AAAAP4ACAAAAAAAAAZIDAACEAAAAL+gL+oK+6j94SmJWXNmqPwAAAD+QAgAAAAAAAAGTAwAAhAAAAC/oC/qCvuo/LKVph/g/rD8AAAA/kAIAAAAAAAABlAMAAIQAAAAyZ8wZc8bqP2rDFu2Bt6w/AAAAP6ACAAAAAAAAAZUDAACEAAAAM+aMOWPO6j/g/3C4lKatPwAAAD+gAgAAAAAAAAGWAwAAhAAAADZlTVlT1uo/WDzLg6eVrj8AAAA/rwIAAAAAAAABlwMAAIQAAAA6Y86YM+bqP5ZaeOkwDa8/AAAAP68CAAAAAAAAAZgDAACEAAAAOmPOmDPm6j/QeCVPuoSvPwAAAD+/AgAAAAAAAAGZAwAAhAAAAD5hT9gT9uo/0HglT7qErz8AAAA/zwIAAAAAAAABmgMAAIQAAABCX9AX9AXrPwyX0rRD/K8/AAAAP88CAAAAAAAAAZsDAACEAAAAQl/QF/QF6z+l2j+N5jmwPwAAAD/PAgAAAAAAAAGcAwAAhAAAAEZdUVfUFes/pdo/jeY5sD8AAAA/3gIAAAAAAAABnQMAAIQAAABH3BF3xB3rP8JpFkCrdbA/AAAAP94CAAAAAAAAAZ4DAACEAAAAS9qStqQt6z/h+Ozyb7GwPwAAAD/uAgAAAAAAAAGfAwAAhAAAAE/YE/aEPes/4fjs8m+xsD8AAAA/7gIAAAAAAAABoAMAAIQAAABWVVVVVVXrPxwXmlj5KLE/AAAAP/0CAAAAAAAAAaEDAACEAAAAWlPWlDVl6z8cF5pY+SixPwAAAD/9AgAAAAAAAAGiAwAAhAAAAF/QF/QFfes/O6ZwC75ksT8AAAA/DQMAAAAAAAABowMAAIQAAABlTVlT1pTrPzumcAu+ZLE/AAAAPw0DAAAAAAAAAaQDAACEAAAAa8qasqas6z87pnALvmSxPwAAAD8dAwAAAAAAAAGlAwAAhAAAAG/IG/KGvOs/WDVHvoKgsT8AAAA/HQMAAAAAAAABpgMAAIQAAABzxpwxZ8zrP1g1R76CoLE/AAAAPywDAAAAAAAAAacDAACEAAAAc8acMWfM6z87pnALvmSxPwAAAD+pAwAAAAAAAAGoAwAAhAAAAHPGnDFnzOs/HBeaWPkosT8AAAA/qQMAAAAAAAABqQMAAIQAAABzxpwxZ8zrP/6Hw6U07bA/AAAAP7kDAAAAAAAAAaoDAACEAAAAdUVdUVfU6z/CaRZAq3WwPwAAAD+5AwAAAAAAAAGrAwAAhAAAAHfEHXFH3Os/pdo/jeY5sD8AAAA/yQMAAAAAAAABrAMAAIQAAAB3xB1xR9zrPwyX0rRD/K8/AAAAP8kDAAAAAAAAAa0DAACEAAAAd8QdcUfc6z/QeCVPuoSvPwAAAD/zAwAAAAAAAAGuAwAAhAAAAJkz5ow5Y+w/eEpiVlzZqj8AAAA/AAAAAAAAAAABrwMAAIQAAACXtCVtSVvsP3hKYlZc2ao/AAAAPy8AAAAAAAAAAbADAACEAAAAlTVlTVlT7D94SmJWXNmqPwAAAD8vAAAAAAAAAAGxAwAAhAAAAJO2pC1pS+w/eEpiVlzZqj8AAAA/PgAAAAAAAAABsgMAAIQAAACRN+QNeUPsP3hKYlZc2ao/AAAAP04AAAAAAAAAAbMDAACEAAAAj7gj7og77D94SmJWXNmqPwAAAD9eAAAAAAAAAAG0AwAAhAAAAI05Y86YM+w/eEpiVlzZqj8AAAA/XgAAAAAAAAABtQMAAIQAAACLuqKuqCvsP3hKYlZc2ao/AAAAP14AAAAAAAAAAbYDAACEAAAAi7qirqgr7D+0aA+85VCrPwAAAD9tAAAAAAAAAAG3AwAAhAAAAIk74o64I+w/tGgPvOVQqz8AAAA/bQAAAAAAAAABuAMAAIQAAACIvCFvyBvsP7RoD7zlUKs/AAAAP30AAAAAAAAAAbkDAACEAAAAhT1hT9gT7D/yhrwhb8irPwAAAD+NAAAAAAAAAAG6AwAAhAAAAIS+oC/oC+w/8oa8IW/Iqz8AAAA/jQAAAAAAAAABuwMAAIQAAACBP+AP+APsP/KGvCFvyKs/AAAAP40AAAAAAAAAAbwDAACEAAAAgT/gD/gD7D9qwxbtgbesPwAAAD+cAAAAAAAAAAG9AwAAhAAAAIDAH/AH/Os/asMW7YG3rD8AAAA/qQAAAAAAAAABvgMAAIQAAACAwB/wB/zrP6Thw1ILL60/AAAAP7gAAAAAAAAAAb8DAACEAAAAfUFf0Bf06z8eHh4eHh6uPwAAAD/IAAAAAAAAAAHAAwAAhAAAAHzCnrAn7Os/WDzLg6eVrj8AAAA/2AAAAAAAAAABwQMAAIQAAAB8wp6wJ+zrP5ZaeOkwDa8/AAAAP9gAAAAAAAAAAcIDAACEAAAAfMKesCfs6z/QeCVPuoSvPwAAAD/nAAAAAAAAAAHDAwAAhAAAAHzCnrAn7Os/pdo/jeY5sD8AAAA/9wAAAAAAAAABxAMAAIQAAAB8wp6wJ+zrP8JpFkCrdbA/AAAAPwcBAAAAAAAAAcUDAACEAAAAfUFf0Bf06z/CaRZAq3WwPwAAAD8mAQAAAAAAAAHGAwAAhAAAAIDAH/AH/Os/4fjs8m+xsD8AAAA/NQEAAAAAAAABxwMAAIQAAACBP+AP+APsP+H47PJvsbA/AAAAPzUBAAAAAAAAAcgDAACEAAAAhT1hT9gT7D/h+Ozyb7GwPwAAAD9FAQAAAAAAAAHJAwAAhAAAAIi8IW/IG+w/4fjs8m+xsD8AAAA/VQEAAAAAAAABygMAAIQAAACLuqKuqCvsP+H47PJvsbA/AAAAP1UBAAAAAAAAAcsDAACEAAAAj7gj7og77D/h+Ozyb7GwPwAAAD9kAQAAAAAAAAHMAwAAhAAAAJO2pC1pS+w/wmkWQKt1sD8AAAA/ZAEAAAAAAAABzQMAAIQAAACVNWVNWVPsP6XaP43mObA/AAAAP3QBAAAAAAAAAc4DAACEAAAAlTVlTVlT7D8Ml9K0Q/yvPwAAAD+EAQAAAAAAAAHPAwAAhAAAAJe0JW1JW+w/0HglT7qErz8AAAA/hAEAAAAAAAAB0AMAAIQAAACXtCVtSVvsP1g8y4Onla4/AAAAP5MBAAAAAAAAAdEDAACEAAAAmTPmjDlj7D8eHh4eHh6uPwAAAD+jAQAAAAAAAAHSAwAAhAAAAJkz5ow5Y+w/4P9wuJSmrT8AAAA/owEAAAAAAAAB0wMAAIQAAACZM+aMOWPsP6Thw1ILL60/AAAAP7IBAAAAAAAAAdQDAACEAAAAmTPmjDlj7D/g/3C4lKatPwAAAD8/AgAAAAAAAAHVAwAAhAAAAJuypqwpa+w/Hh4eHh4erj8AAAA/TwIAAAAAAAAB1gMAAIQAAACdMWfMGXPsP5ZaeOkwDa8/AAAAP08CAAAAAAAAAdcDAACEAAAAnTFnzBlz7D/QeCVPuoSvPwAAAD9eAgAAAAAAAAHYAwAAhAAAAKEv6Av6guw/wmkWQKt1sD8AAAA/XgIAAAAAAAAB2QMAAIQAAAClLWlL2pLsP/6Hw6U07bA/AAAAP24CAAAAAAAAAdoDAACEAAAAqSvqirqi7D9YNUe+gqCxPwAAAD9uAgAAAAAAAAHbAwAAhAAAAK0pa8qasuw/suLK1tBTsj8AAAA/fgIAAAAAAAAB3AMAAIQAAACxJ+wJe8LsP9FxoYmVj7I/AAAAP34CAAAAAAAAAd0DAACEAAAAtSVtSVvS7D/uAHg8WsuyPwAAAD+NAgAAAAAAAAHeAwAAhAAAALekLWlL2uw/7gB4PFrLsj8AAAA/jQIAAAAAAAAB3wMAAIQAAAC5I+6IO+LsP+4AeDxay7I/AAAAP50CAAAAAAAAAeADAACEAAAAu6KuqCvq7D/uAHg8WsuyPwAAAD/KAgAAAAAAAAHhAwAAhAAAAL0hb8gb8uw/7gB4PFrLsj8AAAA/2gIAAAAAAAAB4gMAAIQAAAC/oC/oC/rsP+4AeDxay7I/AAAAP9oCAAAAAAAAAeMDAACEAAAAwR/wB/wB7T/uAHg8WsuyPwAAAD/pAgAAAAAAAAHkAwAAhAAAAMOesCfsCe0/7gB4PFrLsj8AAAA/6QIAAAAAAAAB5QMAAIQAAADFHXFH3BHtP+4AeDxay7I/AAAAP/kCAAAAAAAAAeYDAACEAAAAxR1xR9wR7T/RcaGJlY+yPwAAAD8JAwAAAAAAAAHnAwAAhAAAAMUdcUfcEe0/lFP0IwwYsj8AAAA/CQMAAAAAAAAB6AMAAIQAAADHnDFnzBntP3fEHXFH3LE/AAAAPxgDAAAAAAAAAekDAACEAAAAC3vCnrAn7j/IbhtFsHqFPwAAAD8AAAAAAAAAAAHqAwAAhAAAAAf8AX/AH+4/yG4bRbB6hT8AAAA/DwAAAAAAAAAB6wMAAIQAAAAHfUFf0BfuP8huG0WweoU/AAAAPx8AAAAAAAAAAewDAACEAAAA////////7T/IbhtFsHqFPwAAAD8fAAAAAAAAAAHtAwAAhAAAAP+AP+AP+O0/yG4bRbB6hT8AAAA/LgAAAAAAAAAB7gMAAIQAAAD7gr6gL+jtP8huG0WweoU/AAAAPy4AAAAAAAAAAe8DAACEAAAA9wP+gD/g7T/IbhtFsHqFPwAAAD8+AAAAAAAAAAHwAwAAhAAAAPMFfUFf0O0/yG4bRbB6hT8AAAA/TgAAAAAAAAAB8QMAAIQAAADvB/wBf8DtP8huG0WweoU/AAAAP04AAAAAAAAAAfIDAACEAAAA74g74o647T/IbhtFsHqFPwAAAD9OAAAAAAAAAAHzAwAAhAAAAOsJe8KesO0/uOfP29VYhz8AAAA/XQAAAAAAAAAB9AMAAIQAAADrirqirqjtP7jnz9vVWIc/AAAAP20AAAAAAAAAAfUDAACEAAAA64q6oq6o7T+oYIRy+zaJPwAAAD9tAAAAAAAAAAH2AwAAhAAAAOcL+oK+oO0/qGCEcvs2iT8AAAA/fQAAAAAAAAAB9wMAAIQAAADnjDljzpjtP6hghHL7Nok/AAAAP4wAAAAAAAAAAfgDAACEAAAA54w5Y86Y7T+Y2TgJIRWLPwAAAD+MAAAAAAAAAAH5AwAAhAAAAOMNeUPekO0/mNk4CSEViz8AAAA/nAAAAAAAAAAB+gMAAIQAAADjDXlD3pDtP4ZS7Z9G84w/AAAAP6sAAAAAAAAAAfsDAACEAAAA4w15Q96Q7T92y6E2bNGOPwAAAD+rAAAAAAAAAAH8AwAAhAAAAOOOuCPuiO0/NSKr5shXkD8AAAA/qwAAAAAAAAAB/QMAAIQAAADjjrgj7ojtP61eBbLbRpE/AAAAP7sAAAAAAAAAAf4DAACEAAAA3w/4A/6A7T8jm1997jWSPwAAAD+7AAAAAAAAAAH/AwAAhAAAAN8P+AP+gO0/m9e5SAElkz8AAAA/ywAAAAAAAAABAAQAAIQAAADfD/gD/oDtP41Qbt8mA5U/AAAAP8sAAAAAAAAAAQEEAACEAAAA3w/4A/6A7T8FjciqOfKVPwAAAD/aAAAAAAAAAAECBAAAhAAAAN8P+AP+gO0/e8kidkzhlj8AAAA/2gAAAAAAAAABAwQAAIQAAADfD/gD/oDtP2tC1wxyv5g/AAAAP+oAAAAAAAAAAQQEAACEAAAA3w/4A/6A7T/lfjHYhK6ZPwAAAD/6AAAAAAAAAAEFBAAAhAAAAN8P+AP+gO0/XbuLo5edmj8AAAA/+gAAAAAAAAABBgQAAIQAAADfD/gD/oDtP0s0QDq9e5w/AAAAPwkBAAAAAAAAAQcEAACEAAAA3w/4A/6A7T89rfTQ4lmePwAAAD8JAQAAAAAAAAEIBAAAhAAAAOOOuCPuiO0/s+lOnPVInz8AAAA/GQEAAAAAAAABCQQAAIQAAADjDXlD3pDtP1KxgZmNk6A/AAAAPxkBAAAAAAAAAQoEAACEAAAA54w5Y86Y7T/K7dtkoIKhPwAAAD8oAQAAAAAAAAELBAAAhAAAAOuKuqKuqO0/fkjjlTzpoj8AAAA/KAEAAAAAAAABDAQAAIQAAADrCXvCnrDtP7pmkPvFYKM/AAAAPzgBAAAAAAAAAQ0EAACEAAAA74g74o647T8yo+rG2E+kPwAAAD84AQAAAAAAAAEOBAAAhAAAAO8H/AF/wO0/bsGXLGLHpD8AAAA/SAEAAAAAAAABDwQAAIQAAADzhrwhb8jtP6rfRJLrPqU/AAAAP0gBAAAAAAAAARAEAACEAAAA8wV9QV/Q7T/m/fH3dLalPwAAAD9XAQAAAAAAAAERBAAAhAAAAPMFfUFf0O0/IhyfXf4tpj8AAAA/ZwEAAAAAAAABEgQAAIQAAAD3hD1hT9jtP146TMOHpaY/AAAAP2cBAAAAAAAAARMEAACEAAAA9wP+gD/g7T+aWPkoER2nPwAAAD93AQAAAAAAAAEUBAAAhAAAAPuCvqAv6O0/EpVT9CMMqD8AAAA/hgEAAAAAAAABFQQAAIQAAAD7gr6gL+jtP0yzAFqtg6g/AAAAP4YBAAAAAAAAARYEAACEAAAA+wF/wB/w7T+K0a2/NvuoPwAAAD+WAQAAAAAAAAEXBAAAhAAAAAN/wB/wB+4/AA4Ii0nqqT8AAAA/lgEAAAAAAAABGAQAAIQAAAAD/oA/4A/uP7RoD7zlUKs/AAAAP6UBAAAAAAAAARkEAACEAAAAB/wBf8Af7j8spWmH+D+sPwAAAD+lAQAAAAAAAAEaBAAAhAAAAAv6gr6gL+4/pOHDUgsvrT8AAAA/tQEAAAAAAAABGwQAAIQAAAAPeUPekDfuPx4eHh4eHq4/AAAAP7UBAAAAAAAAARwEAACEAAAAD3lD3pA37j9YPMuDp5WuPwAAAD/FAQAAAAAAAAEdBAAAhAAAAA/4A/6AP+4/llp46TANrz8AAAA/xQEAAAAAAAABHgQAAIQAAAATd8QdcUfuP9B4JU+6hK8/AAAAP9QBAAAAAAAAAR8EAACEAAAAE3fEHXFH7j8Ml9K0Q/yvPwAAAD/kAQAAAAAAAAEgBAAAhAAAABP2hD1hT+4/pdo/jeY5sD8AAAA/AwIAAAAAAAABIQQAAIQAAAAT9oQ9YU/uP8JpFkCrdbA/AAAAPxMCAAAAAAAAASIEAACEAAAAE/aEPWFP7j/h+Ozyb7GwPwAAAD8TAgAAAAAAAAEjBAAAhAAAABP2hD1hT+4//ofDpTTtsD8AAAA/IgIAAAAAAAABJAQAAIQAAAAT9oQ9YU/uPxwXmlj5KLE/AAAAPzICAAAAAAAAASUEAACEAAAAE/aEPWFP7j87pnALvmSxPwAAAD9CAgAAAAAAAAEmBAAAhAAAABP2hD1hT+4/WDVHvoKgsT8AAAA/QgIAAAAAAAABJwQAAIQAAAATd8QdcUfuP5RT9CMMGLI/AAAAP1ECAAAAAAAAASgEAACEAAAAE3fEHXFH7j+y4srW0FOyPwAAAD9RAgAAAAAAAAEpBAAAhAAAAA95Q96QN+4/0XGhiZWPsj8AAAA/YQIAAAAAAAABKgQAAIQAAAAL+oK+oC/uP+4AeDxay7I/AAAAP2ECAAAAAAAAASsEAACEAAAAB/wBf8Af7j8qHyWi40KzPwAAAD9xAgAAAAAAAAEsBAAAhAAAAAN/wB/wB+4/Kh8louNCsz8AAAA/cQIAAAAAAAABLQQAAIQAAAD7AX/AH/DtPyofJaLjQrM/AAAAP4ACAAAAAAAAAS4EAACEAAAA94Q9YU/Y7T9IrvtUqH6zPwAAAD+AAgAAAAAAAAEvBAAAhAAAAPMFfUFf0O0/Zz3SB226sz8AAAA/kAIAAAAAAAABMAQAAIQAAADzhrwhb8jtP2c90gdturM/AAAAP5ACAAAAAAAAATEEAACEAAAA6wl7wp6w7T+EzKi6MfazPwAAAD+fAgAAAAAAAAEyBAAAhAAAAOuKuqKuqO0/hMyoujH2sz8AAAA/nwIAAAAAAAABMwQAAIQAAADnC/qCvqDtP4TMqLox9rM/AAAAP68CAAAAAAAAATQEAACEAAAA54w5Y86Y7T+EzKi6MfazPwAAAD+vAgAAAAAAAAE1BAAAhAAAAOMNeUPekO0/hMyoujH2sz8AAAA/vwIAAAAAAAABNgQAAIQAAADfD/gD/oDtP4TMqLox9rM/AAAAP84CAAAAAAAAATcEAACEAAAA3RF3xB1x7T+EzKi6MfazPwAAAD/eAgAAAAAAAAE4BAAAhAAAANkT9oQ9Ye0/hMyoujH2sz8AAAA/3gIAAAAAAAABOQQAAIQAAADVFXVFXVHtP4TMqLox9rM/AAAAP+4CAAAAAAAAAToEAACEAAAA0Rf0BX1B7T9nPdIHbbqzPwAAAD/uAgAAAAAAAAE7BAAAhAAAAM0Zc8acMe0/Zz3SB226sz8AAAA//QIAAAAAAAABPAQAAIQAAADJG/KGvCHtP2c90gdturM/AAAAP/0CAAAAAAAAAT0EAACEAAAAxR1xR9wR7T9nPdIHbbqzPwAAAD8NAwAAAAAAAAE+BAAAhAAAAMOesCfsCe0/Zz3SB226sz8AAAA/HAMAAAAAAAAL</ink>
</athena>
</file>

<file path=customXml/item23.xml><?xml version="1.0" encoding="utf-8"?>
<athena xmlns="http://schemas.microsoft.com/edu/athena" version="0.1.3209.0">
  <media streamable="true" recordStart="619721" recordEnd="681744" recordLength="878991"/>
</athena>
</file>

<file path=customXml/item24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BAAAAAR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DJCwAAAAAAAAXq////DEFjdGlvblR5cGVWMQEAAAAHdmFsdWVfXwAIAgAAAAAAAAABBQAAAAQAAAAJFwAAAAkYAAAACBQAAAAAAAAB5////+r///8AAAAAAQYAAAAEAAAACRoAAAAJGwAAAFYzAAAAAAAAAeT////q////AAAAAAEHAAAABAAAAAkdAAAACR4AAAAwVwAAAAAAAAHh////6v///wAAAAABCAAAAAQAAAAJIAAAAAkhAAAAKIMAAAAAAAAB3v///+r///8AAAAAAQkAAAAEAAAACSMAAAAJJAAAAACaAAAAAAAAAdv////q////AAAAAAEKAAAABAAAAAkmAAAACScAAAA2pAAAAAAAAAHY////6v///wAAAAABCwAAAAQAAAAJKQAAAAkqAAAA8aYAAAAAAAAB1f///+r///8AAAAAAQwAAAAEAAAACSwAAAAJLQAAAG2tAAAAAAAAAdL////q////AAAAAAENAAAABAAAAAkvAAAACTAAAAAzsQAAAAAAAAHP////6v///wAAAAABDgAAAAQAAAAJMgAAAAkzAAAAwrkAAAAAAAABzP///+r///8AAAAAAQ8AAAAEAAAACTUAAAAJNgAAAE68AAAAAAAAAcn////q////AAAAAAEQAAAABAAAAAk4AAAACTkAAACtwgAAAAAAAAHG////6v///wAAAAABEQAAAAQAAAAJOwAAAAk8AAAAN+oAAAAAAAABw////+r///8AAAAAARIAAAAEAAAACT4AAAAJPwAAAKDsAAAAAAAAAcD////q////AAAAAAUTAAAADUNsZWFyQ2FudmFzVjECAAAACVN0YXJ0VGltZQRUeXBlAAQQDEFjdGlvblR5cGVWMQIAAAACAAAAR/IAAAAAAAABv////+r///8AAAAABRQAAAAPUGVuQXR0cmlidXRlc1YxCgAAAAdfY29sb3JBB19jb2xvclIHX2NvbG9yRwdfY29sb3JCCkZpdFRvQ3VydmUGSGVpZ2h0Dklnbm9yZVByZXNzdXJlDUlzSGlnaGxpZ2h0ZXIFU2hhcGUFV2lkdGgAAAAAAAAAAAQAAgICAgEGAQEMQnJ1c2hTaGFwZVYxAgAAAAYCAAAA//8AAAAAAAAAAAAiQAAABb7///8MQnJ1c2hTaGFwZVYxAQAAAAd2YWx1ZV9fAAgCAAAAAQAAAAAAAAAAACJABRUAAAAKSW5rVHJhY2VWMQMAAAANTGlzdGAxK19pdGVtcwxMaXN0YDErX3NpemUPTGlzdGAxK192ZXJzaW9uBAAAGFNoYXJlZC5JbmtpbmcuSW5rUG9pbnRbXQIAAAAICAIAAAAJQwAAABAAAAAQAAAAARcAAAAUAAAA//8AAAAAAAAAAAAiQAAAAbz///++////AQAAAAAAAAAAACJAARgAAAAVAAAACUUAAAAQAAAAEAAAAAEaAAAAFAAAAP//AAAAAAAAAAAAIkAAAAG6////vv///wEAAAAAAAAAAAAiQAEbAAAAFQAAAAlHAAAABgEAAAYBAAABHQAAABQAAAD//wAAAAAAAAAAACJAAAABuP///77///8BAAAAAAAAAAAAIkABHgAAABUAAAAJSQAAAGEAAABhAAAAASAAAAAUAAAA//8AAAAAAAAAAAAiQAAAAbb///++////AQAAAAAAAAAAACJAASEAAAAVAAAACUsAAABBAAAAQQAAAAEjAAAAFAAAAP//AAAAAAAAAAAAIkAAAAG0////vv///wEAAAAAAAAAAAAiQAEkAAAAFQAAAAlNAAAALgAAAC4AAAABJgAAABQAAAD//wAAAAAAAAAAACJAAAABsv///77///8BAAAAAAAAAAAAIkABJwAAABUAAAAJTwAAABkAAAAZAAAAASkAAAAUAAAA//8AAAAAAAAAAAAiQAAAAbD///++////AQAAAAAAAAAAACJAASoAAAAVAAAACVEAAAA6AAAAOgAAAAEsAAAAFAAAAP//AAAAAAAAAAAAIkAAAAGu////vv///wEAAAAAAAAAAAAiQAEtAAAAFQAAAAlTAAAAGAAAABgAAAABLwAAABQAAAD//wAAAAAAAAAAACJAAAABrP///77///8BAAAAAAAAAAAAIkABMAAAABUAAAAJVQAAALMAAACzAAAAATIAAAAUAAAA//8AAAAAAAAAAAAiQAAAAar///++////AQAAAAAAAAAAACJAATMAAAAVAAAACVcAAAAZAAAAGQAAAAE1AAAAFAAAAP//AAAAAAAAAAAAIkAAAAGo////vv///wEAAAAAAAAAAAAiQAE2AAAAFQAAAAlZAAAAEQAAABEAAAABOAAAABQAAAD//wAAAAAAAAAAACJAAAABpv///77///8BAAAAAAAAAAAAIkABOQAAABUAAAAJWwAAAFoAAABaAAAAATsAAAAUAAAA//8AAAAAAAAAAAAiQAAAAaT///++////AQAAAAAAAAAAACJAATwAAAAVAAAACV0AAAAQAAAAEAAAAAE+AAAAFAAAAP//AAAAAAAAAAAAIkAAAAGi////vv///wEAAAAAAAAAAAAiQAE/AAAAFQAAAAlfAAAALwAAAC8AAAAHQwAAAAABAAAAEAAAAAQKSW5rUG9pbnRWMQIAAAAJYAAAAAlhAAAACWIAAAAJYwAAAAlkAAAACWUAAAAJZgAAAAlnAAAACWgAAAAJaQAAAAlqAAAACWsAAAAJbAAAAAltAAAACW4AAAAJbwAAAAdFAAAAAAEAAAAQAAAABApJbmtQb2ludFYxAgAAAAlwAAAACXEAAAAJcgAAAAlzAAAACXQAAAAJdQAAAAl2AAAACXcAAAAJeAAAAAl5AAAACXoAAAAJewAAAAl8AAAACX0AAAAJfgAAAAl/AAAAB0cAAAAAAQAAAAACAAAECklua1BvaW50VjEC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N+gdJAAAAAAEAAACAAAAABApJbmtQb2ludFYxAgA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DR8HSwAAAAABAAAAgAAAAAQKSW5rUG9pbnRWMQIAAAAJ5wEAAAnoAQAACekBAAAJ6gEAAAnrAQAACewBAAAJ7QEAAAnuAQAACe8BAAAJ8AEAAAnxAQAACfIBAAAJ8wEAAAn0AQAACfUBAAAJ9gEAAAn3AQAACfgBAAAJ+QEAAAn6AQAACfsBAAAJ/AEAAAn9AQAACf4BAAAJ/wEAAAkAAgAACQECAAAJAgIAAAkDAgAACQQCAAAJBQIAAAkGAgAACQcCAAAJCAIAAAkJAgAACQoCAAAJCwIAAAkMAgAACQ0CAAAJDgIAAAkPAgAACRACAAAJEQIAAAkSAgAACRMCAAAJFAIAAAkVAgAACRYCAAAJFwIAAAkYAgAACRkCAAAJGgIAAAkbAgAACRwCAAAJHQIAAAkeAgAACR8CAAAJIAIAAAkhAgAACSICAAAJIwIAAAkkAgAACSUCAAAJJgIAAAknAgAADT8HTQAAAAABAAAAQAAAAAQKSW5rUG9pbnRWMQIAAAAJKAIAAAkpAgAACSoCAAAJKwIAAAksAgAACS0CAAAJLgIAAAkvAgAACTACAAAJMQIAAAkyAgAACTMCAAAJNAIAAAk1AgAACTYCAAAJNwIAAAk4AgAACTkCAAAJOgIAAAk7AgAACTwCAAAJPQIAAAk+AgAACT8CAAAJQAIAAAlBAgAACUICAAAJQwIAAAlEAgAACUUCAAAJRgIAAAlHAgAACUgCAAAJSQIAAAlKAgAACUsCAAAJTAIAAAlNAgAACU4CAAAJTwIAAAlQAgAACVECAAAJUgIAAAlTAgAACVQCAAAJVQIAAA0SB08AAAAAAQAAACAAAAAECklua1BvaW50VjECAAAACVYCAAAJVwIAAAlYAgAACVkCAAAJWgIAAAlbAgAACVwCAAAJXQIAAAleAgAACV8CAAAJYAIAAAlhAgAACWICAAAJYwIAAAlkAgAACWUCAAAJZgIAAAlnAgAACWgCAAAJaQIAAAlqAgAACWsCAAAJbAIAAAltAgAACW4CAAANBwdRAAAAAAEAAABAAAAABApJbmtQb2ludFYxAgAAAAlvAgAACXACAAAJcQIAAAlyAgAACXMCAAAJdAIAAAl1AgAACXYCAAAJdwIAAAl4AgAACXkCAAAJegIAAAl7AgAACXwCAAAJfQIAAAl+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DQYHUwAAAAABAAAAIAAAAAQKSW5rUG9pbnRWMQIAAAAJqQIAAAmqAgAACasCAAAJrAIAAAmtAgAACa4CAAAJrwIAAAmwAgAACbECAAAJsgIAAAmzAgAACbQCAAAJtQIAAAm2AgAACbcCAAAJuAIAAAm5AgAACboCAAAJuwIAAAm8AgAACb0CAAAJvgIAAAm/AgAACcACAAANCAdVAAAAAAEAAAAAAQAABApJbmtQb2ludFYxAgA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+QIAAAn6Ag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NTQdXAAAAAAEAAAAgAAAABApJbmtQb2ludFYxAgAAAAl0AwAACXUDAAAJdgMAAAl3AwAACXgDAAAJeQMAAAl6AwAACXsDAAAJfAMAAAl9AwAACX4DAAAJfwMAAAmAAwAACYEDAAAJggMAAAmDAwAACYQDAAAJhQMAAAmGAwAACYcDAAAJiAMAAAmJAwAACYoDAAAJiwMAAAmMAwAADQcHWQAAAAABAAAAIAAAAAQKSW5rUG9pbnRWMQIAAAAJjQMAAAmOAwAACY8DAAAJkAMAAAmRAwAACZIDAAAJkwMAAAmUAwAACZUDAAAJlgMAAAmXAwAACZgDAAAJmQMAAAmaAwAACZsDAAAJnAMAAAmdAwAADQ8HWwAAAAABAAAAgAAAAAQKSW5rUG9pbnRWMQIA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NJgddAAAAAAEAAAAQAAAABApJbmtQb2ludFYxAgAAAAn4AwAACfkDAAAJ+gMAAAn7AwAACfwDAAAJ/QMAAAn+AwAACf8DAAAJAAQAAAkBBAAACQIEAAAJAwQAAAkEBAAACQUEAAAJBgQAAAkHBAAAB18AAAAAAQAAAEAAAAAECklua1BvaW50VjECA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0RBWAAAAAKSW5rUG9pbnRWMQQAAAABWAFZDlByZXNzdXJlRmFjdG9yCVRpbWVTdGFtcAAAAAAGBgsQAgAAAFsmDsxIJ9M/3OcBLzIrtD8AAAA/AAAAAAAAAAABYQAAAGAAAAA0MzMzMzPTP9znAS8yK7Q/AAAAP30AAAAAAAAAAWIAAABgAAAAl2bHz9xi0z/c5wEvMiu0PwAAAD99AAAAAAAAAAFjAAAAYAAAAITAyqFFttM/3OcBLzIrtD8AAAA/jQAAAAAAAAABZAAAAGAAAACYDakMxP3TP9znAS8yK7Q/AAAAP40AAAAAAAAAAWUAAABgAAAAD44bFOx01D/c5wEvMiu0PwAAAD+cAAAAAAAAAAFmAAAAYAAAANX0Q00/1NQ/3OcBLzIrtD8AAAA/nAAAAAAAAAABZwAAAGAAAACaW2yGkjPVP9znAS8yK7Q/AAAAP6wAAAAAAAAAAWgAAABgAAAArqhK8RB71T/c5wEvMiu0PwAAAD+sAAAAAAAAAAFpAAAAYAAAAHQPcypk2tU/3OcBLzIrtD8AAAA/uwAAAAAAAAABagAAAGAAAABhaXb8zC3WP9znAS8yK7Q/AAAAP8sAAAAAAAAAAWsAAABgAAAAxJwKmXZd1j/c5wEvMiu0PwAAAD/LAAAAAAAAAAFsAAAAYAAAAE7Dec41gdY/3OcBLzIrtD8AAAA/2wAAAAAAAAABbQAAAGAAAADY6egD9aTWP9znAS8yK7Q/AAAAP9sAAAAAAAAAAW4AAABgAAAAsfYNa9+w1j/c5wEvMiu0PwAAAD/bAAAAAAAAAAFvAAAAYAAAAIkDM9LJvNY/AMp2x+LZsz8AAAA/6gAAAAAAAAABcAAAAGAAAAAXeGWBVxbYP8C6/jWJOI0/AAAAPwAAAAAAAAAAAXEAAABgAAAAoZ7UthY62D/Auv41iTiNPwAAAD/rAAAAAAAAAAFyAAAAYAAAAN3ejbqqddg/wLr+NYk4jT8AAAA/+gAAAAAAAAABcwAAAGAAAACiRbbz/dTYP8C6/jWJOI0/AAAAP/oAAAAAAAAAAXQAAABgAAAAaKzeLFE02T/Auv41iTiNPwAAAD8KAQAAAAAAAAF1AAAAYAAAAN8sUTR5q9k/wLr+NYk4jT8AAAA/CgEAAAAAAAABdgAAAGAAAAClk3ltzAraP8C6/jWJOI0/AAAAPxoBAAAAAAAAAXcAAABgAAAAavqhph9q2j/Auv41iTiNPwAAAD8aAQAAAAAAAAF4AAAAYAAAADFhyt9yydo/wLr+NYk4jT8AAAA/KQEAAAAAAAABeQAAAGAAAAAeu82x2xzbP8C6/jWJOI0/AAAAPykBAAAAAAAAAXoAAABgAAAAWfuGtW9Y2z8A3Uy9kiOIPwAAAD85AQAAAAAAAAF7AAAAYAAAAJU7QLkDlNs/QO7zgBeZhT8AAAA/OQEAAAAAAAABfAAAAGAAAAAfYq/uwrfbP4AQQgghhIA/AAAAP0gBAAAAAAAAAX0AAABgAAAA0Hv5vJfP2z9AQ9KXS/N7PwAAAD9IAQAAAAAAAAF+AAAAYAAAAIKVQ4ts59s/QEPSl0vzez8AAAA/WAEAAAAAAAABfwAAAGAAAABaomjyVvPbP8BlIB9V3nY/AAAAP1gBAAAAAAAAAYAAAABgAAAAmhX0v6dl4j8AAAAAAADQPwAAAD8AAAAAAAAAAAGBAAAAYAAAAAWchvOca+I/AAAAAAAA0D8AAAA/TgAAAAAAAAABggAAAGAAAADeqKtah3fiPwAAAAAAANA/AAAAP04AAAAAAAAAAYMAAABgAAAAkML1KFyP4j8AAAAAAADQPwAAAD9dAAAAAAAAAAGEAAAAYAAAANVVrcM7oeI/AAAAAAAA0D8AAAA/XQAAAAAAAAABhQAAAGAAAACHb/eRELniPxRxOkxY188/AAAAP10AAAAAAAAAAYYAAABgAAAAOIlBYOXQ4j8UcTpMWNfPPwAAAD9tAAAAAAAAAAGHAAAAYAAAAFUpHmKv7uI/FHE6TFjXzz8AAAA/fQAAAAAAAAABiAAAAGAAAADfT42XbhLjPxRxOkxY188/AAAAP30AAAAAAAAAAYkAAABgAAAA/u9pmTgw4z8UcTpMWNfPPwAAAD+MAAAAAAAAAAGKAAAAYAAAAPScawLtWeM/FHE6TFjXzz8AAAA/jAAAAAAAAAABiwAAAGAAAADrSW1roYPjPxRxOkxY188/AAAAP5wAAAAAAAAAAYwAAABgAAAAdXDcoGCn4z8UcTpMWNfPPwAAAD+rAAAAAAAAAAGNAAAAYAAAAM1Qcqa+AOQ/FHE6TFjXzz8AAAA/qwAAAAAAAAABjgAAAGAAAABXd+HbfSTkPxRxOkxY188/AAAAP7sAAAAAAAAAAY8AAABgAAAA4p1QET1I5D8UcTpMWNfPPwAAAD+7AAAAAAAAAAGQAAAAYAAAANlKUnrxceQ/FHE6TFjXzz8AAAA/ywAAAAAAAAABkQAAAGAAAADQ91PjpZvkPxRxOkxY188/AAAAP8sAAAAAAAAAAZIAAABgAAAAxqRVTFrF5D8UcTpMWNfPPwAAAD/aAAAAAAAAAAGTAAAAYAAAAFDLxIEZ6eQ/JOJ0mLCuzz8AAAA/2gAAAAAAAAABlAAAAGAAAABHeMbqzRLlPyTidJiwrs8/AAAAP+oAAAAAAAAAAZUAAABgAAAAPSXIU4I85T8k4nSYsK7PPwAAAD/qAAAAAAAAAAGWAAAAYAAAADTSybw2ZuU/JOJ0mLCuzz8AAAA/+gAAAAAAAAABlwAAAGAAAACWBV5Z4JXlPzhTr+QIhs8/AAAAP/oAAAAAAAAAAZgAAABgAAAA+Tjy9YnF5T84U6/kCIbPPwAAAD8JAQAAAAAAAAGZAAAAYAAAAFxshpIz9eU/OFOv5AiGzz8AAAA/CQEAAAAAAAABmgAAAGAAAAArJq1i0irmPzhTr+QIhs8/AAAAPxkBAAAAAAAAAZsAAABgAAAAj1lB/3ta5j8k4nSYsK7PPwAAAD8ZAQAAAAAAAAGcAAAAYAAAADYgjTYFnOY/JOJ0mLCuzz8AAAA/KAEAAAAAAAABnQAAAGAAAAAG2rMGpNHmPyTidJiwrs8/AAAAPygBAAAAAAAAAZ4AAABgAAAAQRptCjgN5z8k4nSYsK7PPwAAAD84AQAAAAAAAAGfAAAAYAAAAH1aJg7MSOc/JOJ0mLCuzz8AAAA/OAEAAAAAAAABoAAAAGAAAAC4mt8RYITnPzhTr+QIhs8/AAAAP0gBAAAAAAAAAaEAAABgAAAAG85zrgm05z84U6/kCIbPPwAAAD9IAQAAAAAAAAGiAAAAYAAAABF7dRe+3ec/OFOv5AiGzz8AAAA/VwEAAAAAAAABowAAAGAAAAB0rgm0Zw3oP0jE6TBhXc8/AAAAP1cBAAAAAAAAAaQAAABgAAAA/tR46SYx6D9IxOkwYV3PPwAAAD9nAQAAAAAAAAGlAAAAYAAAABx1VevwTug/SMTpMGFdzz8AAAA/ZwEAAAAAAAABpgAAAGAAAAA6FTLtumzoP1w1JH25NM8/AAAAP3cBAAAAAAAAAacAAABgAAAA7C58u4+E6D9cNSR9uTTPPwAAAD93AQAAAAAAAAGoAAAAYAAAAJ1IxolknOg/XDUkfbk0zz8AAAA/hgEAAAAAAAABqQAAAGAAAABPYhBYObToP1w1JH25NM8/AAAAP4YBAAAAAAAAAaoAAABgAAAAAHxaJg7M6D9cNSR9uTTPPwAAAD+WAQAAAAAAAAGrAAAAYAAAALGVpPTi4+g/XDUkfbk0zz8AAAA/lgEAAAAAAAABrAAAAGAAAABjr+7Ct/voP0jE6TBhXc8/AAAAP7YBAAAAAAAAAa0AAABgAAAAWVzwK2wl6T84U6/kCIbPPwAAAD+2AQAAAAAAAAGuAAAAYAAAAOOCX2ErSek/JOJ0mLCuzz8AAAA/xgEAAAAAAAABrwAAAGAAAABGtvP91HjpPyTidJiwrs8/AAAAP8YBAAAAAAAAAbAAAABgAAAA0NxiM5Sc6T8k4nSYsK7PPwAAAD/WAQAAAAAAAAGxAAAAYAAAAMeJZJxIxuk/JOJ0mLCuzz8AAAA/1gEAAAAAAAABsgAAAGAAAAB4o65qHd7pPyTidJiwrs8/AAAAP+UBAAAAAAAAAbMAAABgAAAAlUOLbOf76T9IxOkwYV3PPwAAAD/1AQAAAAAAAAG0AAAAYAAAANvWQgfHDeo/XDUkfbk0zz8AAAA/9QEAAAAAAAABtQAAAGAAAAAgavqhph/qP1w1JH25NM8/AAAAPwUCAAAAAAAAAbYAAABgAAAAZf2xPIYx6j+AF5kVauPOPwAAAD8FAgAAAAAAAAG3AAAAYAAAAKqQaddlQ+o/lIjTYcK6zj8AAAA/FAIAAAAAAAABuAAAAGAAAACDnY4+UE/qP6b5Da4aks4/AAAAPxQCAAAAAAAAAbkAAABgAAAAXKqzpTpb6j+m+Q2uGpLOPwAAAD8kAgAAAAAAAAG6AAAAYAAAAMgwRtkvYeo/pvkNrhqSzj8AAAA/JAIAAAAAAAABuwAAAGAAAAChPWtAGm3qP6b5Da4aks4/AAAAPzMCAAAAAAAAAbwAAABgAAAAeUqQpwR56j+4akj6cmnOPwAAAD8zAgAAAAAAAAG9AAAAYAAAAObQItv5fuo/uGpI+nJpzj8AAAA/QwIAAAAAAAABvgAAAGAAAAC/3UdC5IrqP7hqSPpyac4/AAAAP0MCAAAAAAAAAb8AAABgAAAAmOpsqc6W6j+4akj6cmnOPwAAAD9TAgAAAAAAAAHAAAAAYAAAANx9JESuqOo/uGpI+nJpzj8AAAA/UwIAAAAAAAABwQAAAGAAAACOl24Sg8DqP7hqSPpyac4/AAAAP2ICAAAAAAAAAcIAAABgAAAAZqSTeW3M6j+4akj6cmnOPwAAAD9iAgAAAAAAAAHDAAAAYAAAAKw3SxRN3uo/uGpI+nJpzj8AAAA/cgIAAAAAAAABxAAAAGAAAAAYvt1HQuTqP7hqSPpyac4/AAAAP3ICAAAAAAAAAcUAAABgAAAAhURwezfq6j+4akj6cmnOPwAAAD+CAgAAAAAAAAHGAAAAYAAAAPDKAq8s8Oo/ytuCRstAzj8AAAA/ggIAAAAAAAABxwAAAGAAAABdUZXiIfbqP8rbgkbLQM4/AAAAP5ECAAAAAAAAAcgAAABgAAAAydcnFhf86j/K24JGy0DOPwAAAD/AAgAAAAAAAAHJAAAAYAAAADZeukkMAus/ytuCRstAzj8AAAA/wAIAAAAAAAABygAAAGAAAACi5Ex9AQjrP8rbgkbLQM4/AAAAP9ACAAAAAAAAAcsAAABgAAAAevFx5OsT6z/K24JGy0DOPwAAAD/QAgAAAAAAAAHMAAAAYAAAAFP+lkvWH+s/ytuCRstAzj8AAAA/3wIAAAAAAAABzQAAAGAAAADAhCl/yyXrP8rbgkbLQM4/AAAAP98CAAAAAAAAAc4AAABgAAAAmZFO5rUx6z+4akj6cmnOPwAAAD/vAgAAAAAAAAHPAAAAYAAAAAUY4RmrN+s/uGpI+nJpzj8AAAA/7wIAAAAAAAAB0AAAAGAAAADdJAaBlUPrP7hqSPpyac4/AAAAP/8CAAAAAAAAAdEAAABgAAAASquYtIpJ6z+4akj6cmnOPwAAAD//AgAAAAAAAAHSAAAAYAAAACO4vRt1Ves/uGpI+nJpzj8AAAA/DgMAAAAAAAAB0wAAAGAAAABnS3W2VGfrP7hqSPpyac4/AAAAPx4DAAAAAAAAAdQAAABgAAAAQFiaHT9z6z+4akj6cmnOPwAAAD8eAwAAAAAAAAHVAAAAYAAAABllv4Qpf+s/uGpI+nJpzj8AAAA/LQMAAAAAAAAB1gAAAGAAAADKfglT/pbrP7hqSPpyac4/AAAAPy0DAAAAAAAAAdcAAABgAAAAo4suuuii6z+4akj6cmnOPwAAAD89AwAAAAAAAAHYAAAAYAAAAOke5lTItOs/uGpI+nJpzj8AAAA/PQMAAAAAAAAB2QAAAGAAAAAtsp3vp8brP7hqSPpyac4/AAAAP00DAAAAAAAAAdoAAABgAAAAmjgwI53M6z+4akj6cmnOPwAAAD9NAwAAAAAAAAHbAAAAYAAAAHNFVYqH2Os/uGpI+nJpzj8AAAA/XAMAAAAAAAAB3AAAAGAAAADey+e9fN7rP7hqSPpyac4/AAAAP2wDAAAAAAAAAd0AAABgAAAA3svnvXze6z/K24JGy0DOPwAAAD+LAwAAAAAAAAHeAAAAYAAAAEtSevFx5Os/ytuCRstAzj8AAAA/iwMAAAAAAAAB3wAAAGAAAABLUnrxceTrP95MvZIjGM4/AAAAP5sDAAAAAAAAAeAAAABgAAAAS1J68XHk6z/uvffee+/NPwAAAD+bAwAAAAAAAAHhAAAAYAAAACRfn1hc8Os/Ai8yK9TGzT8AAAA/qgMAAAAAAAAB4gAAAGAAAACQ5TGMUfbrPyYRp8OEdc0/AAAAP6oDAAAAAAAAAeMAAABgAAAA/WvEv0b86z9M8xtcNSTNPwAAAD+6AwAAAAAAAAHkAAAAYAAAAGnyVvM7Auw/hEbLQD6qzD8AAAA/ugMAAAAAAAAB5QAAAGAAAADVeOkmMQjsP+B777333ss/AAAAP8oDAAAAAAAAAeYAAABgAAAA1XjpJjEI7D8Wz56iAGXLPwAAAD/iAwAAAAAAAAHnAAAAYAAAAEH/e1omDuw/XpOI02HCyj8AAAA/4gMAAAAAAAAB6AAAAGAAAABB/3taJg7sP5bmN7hqSMo/AAAAP+IDAAAAAAAAAekAAABgAAAAQf97WiYO7D/OOeecc87JPwAAAD/yAwAAAAAAAAHqAAAAYAAAAEH/e1omDuw/9BtcNSR9yT8AAAA/8gMAAAAAAAAB6wAAAGAAAABB/3taJg7sPwaNloF8VMk/AAAAPwIEAAAAAAAAAewAAABgAAAAQf97WiYO7D8sbwsaLQPJPwAAAD8RBAAAAAAAAAHtAAAAYAAAAEH/e1omDuw/POBFZoXayD8AAAA/EQQAAAAAAAAB7gAAAGAAAABB/3taJg7sP2TCuv41icg/AAAAPyEEAAAAAAAAAe8AAABgAAAAQf97WiYO7D90M/VKjmDIPwAAAD8wBAAAAAAAAAHwAAAAYAAAANV46SYxCOw/mhVq4z4PyD8AAAA/QAQAAAAAAAAB8QAAAGAAAADVeOkmMQjsP6yGpC+X5sc/AAAAP0AEAAAAAAAAAfIAAABgAAAA1XjpJjEI7D/i2VMUoGzHPwAAAD9ABAAAAAAAAAHzAAAAYAAAAGnyVvM7Auw/Lp49RQHKxj8AAAA/UAQAAAAAAAAB9AAAAGAAAABp8lbzOwLsP2Tx7CkKUMY/AAAAP1AEAAAAAAAAAfUAAABgAAAAkOUxjFH26z/AJhGnw4TFPwAAAD9fBAAAAAAAAAH2AAAAYAAAACRfn1hc8Os/+HnAi8wKxT8AAAA/bwQAAAAAAAAB9wAAAGAAAABLUnrxceTrPzDNb3DVkMQ/AAAAP28EAAAAAAAAAfgAAABgAAAAS1J68XHk6z9mIB9V3hbEPwAAAD9vBAAAAAAAAAH5AAAAYAAAAHNFVYqH2Os/igKU7Y7Fwz8AAAA/fwQAAAAAAAAB+gAAAGAAAABzRVWKh9jrP8JVQ9KXS8M/AAAAP44EAAAAAAAAAfsAAABgAAAAc0VViofY6z/Wxn0e8CLDPwAAAD+OBAAAAAAAAAH8AAAAYAAAAAa/wlaS0us/1sZ9HvAiwz8AAAA/ngQAAAAAAAAB/QAAAGAAAAAGv8JWktLrP+Y3uGpI+sI/AAAAP54EAAAAAAAAAf4AAABgAAAAmjgwI53M6z/mN7hqSPrCPwAAAD/sBAAAAAAAAAH/AAAAYAAAAC2yne+nxus/5je4akj6wj8AAAA//AQAAAAAAAABAAEAAGAAAABUpXiIvbrrP+Y3uGpI+sI/AAAAP/wEAAAAAAAAAQEBAABgAAAAEBLB7d2o6z/mN7hqSPrCPwAAAD8LBQAAAAAAAAECAQAAYAAAADcFnIbznOs/5je4akj6wj8AAAA/CwUAAAAAAAABAwEAAGAAAABe+HYfCZHrP+Y3uGpI+sI/AAAAPxsFAAAAAAAAAQQBAABgAAAAGWW/hCl/6z/mN7hqSPrCPwAAAD8bBQAAAAAAAAEFAQAAYAAAAGdLdbZUZ+s/wlVD0pdLwz8AAAA/KgUAAAAAAAABBgEAAGAAAABxnnNNoD3rP67kCIY/dMM/AAAAPyoFAAAAAAAAAQcBAABgAAAAevFx5OsT6z+ec84555zDPwAAAD86BQAAAAAAAAEIAQAAYAAAAIVEcHs36uo/eJFZoTbuwz8AAAA/OgUAAAAAAAABCQEAAGAAAACOl24Sg8DqP3iRWaE27sM/AAAAP0oFAAAAAAAAAQoBAABgAAAAmOpsqc6W6j9mIB9V3hbEPwAAAD9ZBQAAAAAAAAELAQAAYAAAADW32AwlZ+o/ZiAfVd4WxD8AAAA/WQUAAAAAAAABDAEAAGAAAADRg0RwezfqP1Sv5AiGP8Q/AAAAP1kFAAAAAAAAAQ0BAABgAAAAblCw09EH6j9Ur+QIhj/EPwAAAD9pBQAAAAAAAAEOAQAAYAAAAFGw09EH6uk/Qj6qvC1oxD8AAAA/aQUAAAAAAAABDwEAAGAAAADHiWScSMbpP0I+qrwtaMQ/AAAAP3kFAAAAAAAAARABAABgAAAAqOmHmn6o6T9CPqq8LWjEPwAAAD95BQAAAAAAAAERAQAAYAAAAB7DGGW/hOk/Qj6qvC1oxD8AAAA/iAUAAAAAAAABEgEAAGAAAACUnKkvAGHpP0I+qrwtaMQ/AAAAP4gFAAAAAAAAARMBAABgAAAAnu+nxks36T9CPqq8LWjEPwAAAD+YBQAAAAAAAAEUAQAAYAAAAM81gfasAek/Qj6qvC1oxD8AAAA/pwUAAAAAAAABFQEAAGAAAADZiH+N+NfoP0I+qrwtaMQ/AAAAP6cFAAAAAAAAARYBAABgAAAAdlXr8E6o6D9CPqq8LWjEPwAAAD+nBQAAAAAAAAEXAQAAYAAAADoVMu26bOg/Qj6qvC1oxD8AAAA/twUAAAAAAAABGAEAAGAAAADW4Z1QET3oP0I+qrwtaMQ/AAAAP7cFAAAAAAAAARkBAABgAAAA4TSc51wT6D9Ur+QIhj/EPwAAAD/HBQAAAAAAAAEaAQAAYAAAAFYOLbKd7+c/VK/kCIY/xD8AAAA/xwUAAAAAAAABGwEAAGAAAADM57183svnP1Sv5AiGP8Q/AAAAP9YFAAAAAAAAARwBAABgAAAAG85zrgm05z9mIB9V3hbEPwAAAD/WBQAAAAAAAAEdAQAAYAAAAJGnBHlKkOc/ZiAfVd4WxD8AAAA/5gUAAAAAAAABHgEAAGAAAABLFE3ean7nP2YgH1XeFsQ/AAAAP+YFAAAAAAAAAR8BAABgAAAAB4GVQ4ts5z94kVmhNu7DPwAAAD/2BQAAAAAAAAEgAQAAYAAAAOjguEHBTuc/eJFZoTbuwz8AAAA/9gUAAAAAAAABIQEAAGAAAACkTQGn4TznP3iRWaE27sM/AAAAP/YFAAAAAAAAASIBAABgAAAAhq0kpRcf5z94kVmhNu7DPwAAAD8GBgAAAAAAAAEjAQAAYAAAAPuGtW9Y++Y/igKU7Y7Fwz8AAAA/BgYAAAAAAAABJAEAAGAAAADe5thtjt3mP4oClO2OxcM/AAAAPxUGAAAAAAAAASUBAABgAAAA5znXBNqz5j+KApTtjsXDPwAAAD8VBgAAAAAAAAEmAQAAYAAAABmAsDQ7fuY/nnPOOeecwz8AAAA/JQYAAAAAAAABJwEAAGAAAADcP/cwp0LmP67kCIY/dMM/AAAAPyUGAAAAAAAAASgBAABgAAAAof89LRMH5j+u5AiGP3TDPwAAAD81BgAAAAAAAAEpAQAAYAAAAPk48vWJxeU/wlVD0pdLwz8AAAA/NQYAAAAAAAABKgEAAGAAAABRcqa+AITlP9bGfR7wIsM/AAAAP0QGAAAAAAAAASsBAABgAAAAPSXIU4I85T/mN7hqSPrCPwAAAD9EBgAAAAAAAAEsAQAAYAAAAJVefBz5+uQ/+qjytqDRwj8AAAA/VAYAAAAAAAABLQEAAGAAAADGpFVMWsXkPwwaLQP5qMI/AAAAP1QGAAAAAAAAAS4BAABgAAAA0PdT46Wb5D8ei2dPUYDCPwAAAD9kBgAAAAAAAAEvAQAAYAAAANlKUnrxceQ/MPyhm6lXwj8AAAA/ZAYAAAAAAAABMAEAAGAAAAAnMQisHFrkP0Rt3OcBL8I/AAAAP3MGAAAAAAAAATEBAABgAAAA4p1QET1I5D9EbdznAS/CPwAAAD9zBgAAAAAAAAEyAQAAYAAAAHYXvt1HQuQ/RG3c5wEvwj8AAAA/gwYAAAAAAAABMwEAAGAAAAAJkSuqUjzkP0Rt3OcBL8I/AAAAP4MGAAAAAAAAATQBAABgAAAAnQqZdl025D9EbdznAS/CPwAAAD+SBgAAAAAAAAE1AQAAYAAAADCEBkNoMOQ/RG3c5wEvwj8AAAA/sgYAAAAAAAABNgEAAGAAAABXd+HbfSTkP0Rt3OcBL8I/AAAAP8EGAAAAAAAAATcBAABgAAAAf2q8dJMY5D9EbdznAS/CPwAAAD/BBgAAAAAAAAE4AQAAYAAAABPkKUGeEuQ/RG3c5wEvwj8AAAA/wQYAAAAAAAABOQEAAGAAAAA61wTaswbkP0Rt3OcBL8I/AAAAP9EGAAAAAAAAAToBAABgAAAAYsrfcsn64z9EbdznAS/CPwAAAD/RBgAAAAAAAAE7AQAAYAAAAIm9ugvf7uM/RG3c5wEvwj8AAAA/4QYAAAAAAAABPAEAAGAAAAAcNyjY6ejjP0Rt3OcBL8I/AAAAP+EGAAAAAAAAAT0BAABgAAAAsLCVpPTi4z9EbdznAS/CPwAAAD/wBgAAAAAAAAE+AQAAYAAAANejcD0K1+M/RG3c5wEvwj8AAAA/8AYAAAAAAAABPwEAAGAAAABrHd4JFdHjP0Rt3OcBL8I/AAAAPwAHAAAAAAAAAUABAABgAAAAkhC5oirF4z9EbdznAS/CPwAAAD8PBwAAAAAAAAFBAQAAYAAAALkDlDtAueM/RG3c5wEvwj8AAAA/HwcAAAAAAAABQgEAAGAAAADg9m7UVa3jPzD8oZupV8I/AAAAPx8HAAAAAAAAAUMBAABgAAAACOpJbWuh4z8ei2dPUYDCPwAAAD8vBwAAAAAAAAFEAQAAYAAAAC/dJAaBleM/HotnT1GAwj8AAAA/LwcAAAAAAAABRQEAAGAAAADrSW1roYPjPwwaLQP5qMI/AAAAPz4HAAAAAAAAAUYBAABgAAAAEj1IBLd34z8MGi0D+ajCPwAAAD8+BwAAAAAAAAFHAQAAYAAAAPScawLtWeM/+qjytqDRwj8AAAA/TgcAAAAAAAABSAEAAGAAAAAbkEabAk7jP/qo8rag0cI/AAAAP04HAAAAAAAAAUkBAABgAAAAaXb8zC024z/Wxn0e8CLDPwAAAD9eBwAAAAAAAAFKAQAAYAAAAJFp12VDKuM/1sZ9HvAiwz8AAAA/XgcAAAAAAAABSwEAAGAAAAC4XLL+WB7jP8JVQ9KXS8M/AAAAP20HAAAAAAAAAUwBAABgAAAATNYfy2MY4z/CVUPSl0vDPwAAAD9tBwAAAAAAAAFNAQAAYAAAAN9PjZduEuM/wlVD0pdLwz8AAAA/fQcAAAAAAAABTgEAAGAAAADfT42XbhLjP67kCIY/dMM/AAAAP34IAAAAAAAAAU8BAABgAAAAdMn6Y3kM4z+u5AiGP3TDPwAAAD/cCAAAAAAAAAFQAQAAYAAAAAdDaDCEBuM/igKU7Y7Fwz8AAAA/7AgAAAAAAAABUQEAAGAAAACbvNX8jgDjP4oClO2OxcM/AAAAP+wIAAAAAAAAAVIBAABgAAAAwq+wlaT04j9mIB9V3hbEPwAAAD/7CAAAAAAAAAFTAQAAYAAAAFUpHmKv7uI/VK/kCIY/xD8AAAA/+wgAAAAAAAABVAEAAGAAAAB9HPn6xOLiPzDNb3DVkMQ/AAAAPwsJAAAAAAAAAVUBAABgAAAAEZZmx8/c4j8M6/rXJOLEPwAAAD8LCQAAAAAAAAFWAQAAYAAAAKQP1JPa1uI/5AiGP3QzxT8AAAA/GwkAAAAAAAABVwEAAGAAAAA4iUFg5dDiP9SXS/MbXMU/AAAAPxsJAAAAAAAAAVgBAABgAAAAywKvLPDK4j+stdZaa63FPwAAAD8qCQAAAAAAAAFZAQAAYAAAAF98HPn6xOI/nEScDhPWxT8AAAA/KgkAAAAAAAABWgEAAGAAAADy9YnFBb/iP4jTYcK6/sU/AAAAPzoJAAAAAAAAAVsBAABgAAAA8vWJxQW/4j92Yid2YifGPwAAAD86CQAAAAAAAAFcAQAAYAAAAIdv95EQueI/ZPHsKQpQxj8AAAA/SgkAAAAAAAABXQEAAGAAAAAa6WReG7PiPz4PeJFZocY/AAAAP1kJAAAAAAAAAV4BAABgAAAAGulkXhuz4j8unj1FAcrGPwAAAD9ZCQAAAAAAAAFfAQAAYAAAAEHcP/cwp+I/Gi0D+ajyxj8AAAA/aQkAAAAAAAABYAEAAGAAAABB3D/3MKfiPwa8yKxQG8c/AAAAP2kJAAAAAAAAAWEBAABgAAAAQdw/9zCn4j/2So5g+EPHPwAAAD94CQAAAAAAAAFiAQAAYAAAANVVrcM7oeI/4tlTFKBsxz8AAAA/eAkAAAAAAAABYwEAAGAAAABozxqQRpviP+LZUxSgbMc/AAAAP4gJAAAAAAAAAWQBAABgAAAAaM8akEab4j/QaBnIR5XHPwAAAD+ICQAAAAAAAAFlAQAAYAAAAGjPGpBGm+I/vvfee++9xz8AAAA/mAkAAAAAAAABZgEAAGAAAABozxqQRpviP6yGpC+X5sc/AAAAP5gJAAAAAAAAAWcBAABgAAAA/EiIXFGV4j+aFWrjPg/IPwAAAD+3CQAAAAAAAAFoAQAAYAAAAPxIiFxRleI/iKQvl+Y3yD8AAAA/1gkAAAAAAAABaQEAAGAAAAD8SIhcUZXiP3Qz9UqOYMg/AAAAP+YJAAAAAAAAAWoBAABgAAAA/EiIXFGV4j9kwrr+NYnIPwAAAD/mCQAAAAAAAAFrAQAAYAAAAPxIiFxRleI/UFGAst2xyD8AAAA/9QkAAAAAAAABbAEAAGAAAACQwvUoXI/iPzzgRWaF2sg/AAAAP/UJAAAAAAAAAW0BAABgAAAAkML1KFyP4j8sbwsaLQPJPwAAAD8FCgAAAAAAAAFuAQAAYAAAAJDC9Shcj+I/Bo2WgXxUyT8AAAA/FwoAAAAAAAABbwEAAGAAAACQwvUoXI/iP+KqIenLpck/AAAAPycKAAAAAAAAAXABAABgAAAAkML1KFyP4j++yKxQG/fJPwAAAD8nCgAAAAAAAAFxAQAAYAAAAJDC9Shcj+I/luY3uGpIyj8AAAA/NgoAAAAAAAABcgEAAGAAAACQwvUoXI/iP4Z1/WsScco/AAAAPzYKAAAAAAAAAXMBAABgAAAAkML1KFyP4j9OIk6HCevKPwAAAD9GCgAAAAAAAAF0AQAAYAAAAJDC9Shcj+I/KEDZ7lg8yz8AAAA/RgoAAAAAAAABdQEAAGAAAAAkPGP1ZoniP/LsKQpQtss/AAAAP1YKAAAAAAAAAXYBAABgAAAAJDxj9WaJ4j/ge++9997LPwAAAD9WCgAAAAAAAAF3AQAAYAAAACQ8Y/VmieI/vJl6JUcwzD8AAAA/ZQoAAAAAAAABeAEAAGAAAAAkPGP1ZoniP6goQNnuWMw/AAAAP2UKAAAAAAAAAXkBAABgAAAAJDxj9WaJ4j+UtwWNloHMPwAAAD91CgAAAAAAAAF6AQAAYAAAACQ8Y/VmieI/cNWQ9OXSzD8AAAA/dQoAAAAAAAABewEAAGAAAAAkPGP1ZoniP0zzG1w1JM0/AAAAP4QKAAAAAAAAAXwBAABgAAAAJDxj9WaJ4j86guEP3UzNPwAAAD+UCgAAAAAAAAF9AQAAYAAAACQ8Y/VmieI/JhGnw4R1zT8AAAA/lAoAAAAAAAABfgEAAGAAAAAkPGP1ZoniPxagbHcsns0/AAAAP6QKAAAAAAAAAX8BAABgAAAAJDxj9WaJ4j8CLzIr1MbNPwAAAD+zCgAAAAAAAAGAAQAAYAAAACQ8Y/VmieI/7r333nvvzT8AAAA/wwoAAAAAAAABgQEAAGAAAAAkPGP1ZoniP95MvZIjGM4/AAAAP8MKAAAAAAAAAYIBAABgAAAAJDxj9WaJ4j/uvffee+/NPwAAAD9vCwAAAAAAAAGDAQAAYAAAALe10MFxg+I/7r333nvvzT8AAAA/fgsAAAAAAAABhAEAAGAAAADeqKtah3fiPwIvMivUxs0/AAAAP34LAAAAAAAAAYUBAABgAAAAciIZJ5Jx4j8WoGx3LJ7NPwAAAD+OCwAAAAAAAAGGAQAAYAAAAFK4HoXrUdg/akj6cml+0z8AAAA/AAAAAAAAAAABhwEAAGAAAAAE0mhTwGnYP2pI+nJpftM/AAAAP08AAAAAAAAAAYgBAABgAAAA3d6Nuqp12D9qSPpyaX7TPwAAAD9eAAAAAAAAAAGJAQAAYAAAALXrsiGVgdg/akj6cml+0z8AAAA/XgAAAAAAAAABigEAAGAAAACO+NeIf43YP/SAF5kVatM/AAAAP24AAAAAAAAAAYsBAABgAAAAZwX972mZ2D/0gBeZFWrTPwAAAD9uAAAAAAAAAAGMAQAAYAAAAD8SIldUpdg/9IAXmRVq0z8AAAA/fQAAAAAAAAABjQEAAGAAAADxK2wlKb3YP3y5NL/BVdM/AAAAP30AAAAAAAAAAY4BAABgAAAAyjiRjBPJ2D98uTS/wVXTPwAAAD+NAAAAAAAAAAGPAQAAYAAAAHtS21ro4Ng/fLk0v8FV0z8AAAA/jQAAAAAAAAABkAEAAGAAAAAsbCUpvfjYPwbyUeVtQdM/AAAAP50AAAAAAAAAAZEBAABgAAAAj5+5xWYo2T8G8lHlbUHTPwAAAD+dAAAAAAAAAAGSAQAAYAAAAPLSTWIQWNk/BvJR5W1B0z8AAAA/rAAAAAAAAAABkwEAAGAAAAC4OXabY7fZPwbyUeVtQdM/AAAAP6wAAAAAAAAAAZQBAABgAAAAfaCe1LYW2j8G8lHlbUHTPwAAAD+8AAAAAAAAAAGVAQAAYAAAAEMHxw0Kdto/BvJR5W1B0z8AAAA/2wAAAAAAAAABlgEAAGAAAAC7hzkVMu3aPwbyUeVtQdM/AAAAP9sAAAAAAAAAAZcBAABgAAAAMgisHFpk2z+QKm8LGi3TPwAAAD/bAAAAAAAAAAGYAQAAYAAAAKmIHiSC29s/kCpvCxot0z8AAAA/6gAAAAAAAAABmQEAAGAAAABH/GvEv0bcPxhjjDHGGNM/AAAAP+oAAAAAAAAAAZoBAABgAAAAvnzey+e93D+im6lXcgTTPwAAAD/6AAAAAAAAAAGbAQAAYAAAANLJvDZmBd0/LNTGfR7w0j8AAAA/+gAAAAAAAAABnAEAAGAAAABwPQrXo3DdP7QM5KPK29I/AAAAPwkBAAAAAAAAAZ0BAABgAAAArH3D2jes3T+0DOSjytvSPwAAAD8JAQAAAAAAAAGeAQAAYAAAABCxV3fh290/PkUBynbH0j8AAAA/GQEAAAAAAAABnwEAAGAAAACa18asoP/dPz5FAcp2x9I/AAAAPxkBAAAAAAAAAaABAABgAAAASvEQe3UX3j8+RQHKdsfSPwAAAD8pAQAAAAAAAAGhAQAAYAAAACT+NeJfI94/PkUBynbH0j8AAAA/OAEAAAAAAAABogEAAGAAAAD8CltJSi/ePz5FAcp2x9I/AAAAP0gBAAAAAAAAAaMBAABgAAAA1BeAsDQ73j8+RQHKdsfSPwAAAD9IAQAAAAAAAAGkAQAAYAAAAIYxyn4JU94/PkUBynbH0j8AAAA/WAEAAAAAAAABpQEAAGAAAAA4SxRN3mrePz5FAcp2x9I/AAAAP2cBAAAAAAAAAaYBAABgAAAA6mReG7OC3j8+RQHKdsfSPwAAAD9nAQAAAAAAAAGnAQAAYAAAAJp+qOmHmt4/PkUBynbH0j8AAAA/dwEAAAAAAAABqAEAAGAAAAAkpRcfR77ePz5FAcp2x9I/AAAAP3cBAAAAAAAAAakBAABgAAAAsMuGVAbi3j8+RQHKdsfSPwAAAD+GAQAAAAAAAAGqAQAAYAAAAGLl0CLb+d4/PkUBynbH0j8AAAA/hgEAAAAAAAABqwEAAGAAAADsC0BYmh3fPz5FAcp2x9I/AAAAP5YBAAAAAAAAAawBAABgAAAAdjKvjVlB3z8+RQHKdsfSPwAAAD+WAQAAAAAAAAGtAQAAYAAAACZM+VsuWd8/PkUBynbH0j8AAAA/pgEAAAAAAAABrgEAAGAAAADYZUMqA3HfPz5FAcp2x9I/AAAAP6YBAAAAAAAAAa8BAABgAAAAYoyyX8KU3z8+RQHKdsfSPwAAAD+1AQAAAAAAAAGwAQAAYAAAABSm/C2XrN8/PkUBynbH0j8AAAA/tQEAAAAAAAABsQEAAGAAAADssiGVgbjfPz5FAcp2x9I/AAAAP8UBAAAAAAAAAbIBAABgAAAAxr9G/GvE3z8+RQHKdsfSPwAAAD/FAQAAAAAAAAGzAQAAYAAAAJzMa2NW0N8/PkUBynbH0j8AAAA/1QEAAAAAAAABtAEAAGAAAABO5rUxK+jfPz5FAcp2x9I/AAAAP9UBAAAAAAAAAbUBAABgAAAAKPPamBX03z8+RQHKdsfSPwAAAD/0AQAAAAAAAAG2AQAAYAAAAG2GkjP1BeA/PkUBynbH0j8AAAA/YQIAAAAAAAABtwEAAGAAAABFk7ea3xHgPz5FAcp2x9I/AAAAP3ECAAAAAAAAAbgBAABgAAAAHqDcAcod4D8+RQHKdsfSPwAAAD+AAgAAAAAAAAG5AQAAYAAAAPesAWm0KeA/PkUBynbH0j8AAAA/gAIAAAAAAAABugEAAGAAAABjM5ScqS/gPz5FAcp2x9I/AAAAP5ACAAAAAAAAAbsBAABgAAAA0Lkm0J414D8+RQHKdsfSPwAAAD+QAgAAAAAAAAG8AQAAYAAAAKjGSzeJQeA/PkUBynbH0j8AAAA/oAIAAAAAAAABvQEAAGAAAACB03Cec03gPz5FAcp2x9I/AAAAP68CAAAAAAAAAb4BAABgAAAA7VkD0mhT4D8+RQHKdsfSPwAAAD+vAgAAAAAAAAG/AQAAYAAAAFrglQVeWeA/PkUBynbH0j8AAAA/vwIAAAAAAAABwAEAAGAAAADFZig5U1/gPz5FAcp2x9I/AAAAP78CAAAAAAAAAcEBAABgAAAAn3NNoD1r4D8+RQHKdsfSPwAAAD/PAgAAAAAAAAHCAQAAYAAAAJ9zTaA9a+A/yH0e8CKz0j8AAAA/zwIAAAAAAAABwwEAAGAAAAB4gHIHKHfgP8h9HvAis9I/AAAAP9oCAAAAAAAAAcQBAABgAAAA5AYFOx194D/IfR7wIrPSPwAAAD9XAwAAAAAAAAHFAQAAYAAAAFGNl24Sg+A/yH0e8CKz0j8AAAA/ZwMAAAAAAAABxgEAAGAAAAC8EyqiB4ngP8h9HvAis9I/AAAAP3YDAAAAAAAAAccBAABgAAAAKZq81fyO4D/IfR7wIrPSPwAAAD+GAwAAAAAAAAHIAQAAYAAAAJUgTwnylOA/yH0e8CKz0j8AAAA/lgMAAAAAAAAByQEAAGAAAAACp+E855rgP8h9HvAis9I/AAAAP6UDAAAAAAAAAcoBAABgAAAAbi10cNyg4D/IfR7wIrPSPwAAAD+1AwAAAAAAAAHLAQAAYAAAANuzBqTRpuA/ULY7Fs+e0j8AAAA/xQMAAAAAAAABzAEAAGAAAABHOpnXxqzgP9ruWDx7itI/AAAAP8UDAAAAAAAAAc0BAABgAAAAs8ArC7yy4D/a7lg8e4rSPwAAAD/UAwAAAAAAAAHOAQAAYAAAAB9Hvj6xuOA/2u5YPHuK0j8AAAA/5AMAAAAAAAABzwEAAGAAAAD4U+Olm8TgP2IndmIndtI/AAAAP+QDAAAAAAAAAdABAABgAAAAZdp12ZDK4D9iJ3ZiJ3bSPwAAAD/zAwAAAAAAAAHRAQAAYAAAANFgCA2G0OA/7F+TiNNh0j8AAAA/8wMAAAAAAAAB0gEAAGAAAACpbS10cNzgP+xfk4jTYdI/AAAAPwMEAAAAAAAAAdMBAABgAAAAFvS/p2Xi4D/sX5OI02HSPwAAAD8DBAAAAAAAAAHUAQAAYAAAAIJ6Utta6OA/7F+TiNNh0j8AAAA/EwQAAAAAAAAB1QEAAGAAAADvAOUOUO7gP3SYsK5/TdI/AAAAPyIEAAAAAAAAAdYBAABgAAAAW4d3QkX04D90mLCuf03SPwAAAD9RBAAAAAAAAAHXAQAAYAAAAFuHd0JF9OA//tDN1Cs50j8AAAA/UQQAAAAAAAAB2AEAAGAAAAAzlJypLwDhP/7QzdQrOdI/AAAAP2EEAAAAAAAAAdkBAABgAAAAoBov3SQG4T/+0M3UKznSPwAAAD9wBAAAAAAAAAHaAQAAYAAAAKAaL90kBuE/hgnr+tck0j8AAAA/cAQAAAAAAAAB2wEAAGAAAAAMocEQGgzhP4YJ6/rXJNI/AAAAP4AEAAAAAAAAAdwBAABgAAAAeSdURA8S4T+GCev61yTSPwAAAD+fBAAAAAAAAAHdAQAAYAAAAOWt5ncEGOE/hgnr+tck0j8AAAA/vwQAAAAAAAAB3gEAAGAAAABSNHmr+R3hP4YJ6/rXJNI/AAAAP94EAAAAAAAAAd8BAABgAAAAvroL3+4j4T+GCev61yTSPwAAAD/0BAAAAAAAAAHgAQAAYAAAACpBnhLkKeE/hgnr+tck0j8AAAA/9AQAAAAAAAAB4QEAAGAAAAAqQZ4S5CnhP/7QzdQrOdI/AAAAP8AFAAAAAAAAAeIBAABgAAAAlscwRtkv4T/+0M3UKznSPwAAAD/oBgAAAAAAAAHjAQAAYAAAAJbHMEbZL+E/dJiwrn9N0j8AAAA/+AYAAAAAAAAB5AEAAGAAAAADTsN5zjXhP3SYsK5/TdI/AAAAP/gGAAAAAAAAAeUBAABgAAAAb9RVrcM74T90mLCuf03SPwAAAD8IBwAAAAAAAAHmAQAAYAAAANxa6OC4QeE/dJiwrn9N0j8AAAA/CAcAAAAAAAAB5wEAAGAAAAAjGSeScSKpPzaJOB0mrNs/AAAAPwAAAAAAAAAAAegBAABgAAAA6X9Py8SBqT82iTgdJqzbPwAAAD+NAAAAAAAAAAHpAQAAYAAAAHNNoD1rQKo/Nok4HSas2z8AAAA/nAAAAAAAAAAB6gEAAGAAAAD/GvGvEf+qPzaJOB0mrNs/AAAAP5wAAAAAAAAAAesBAABgAAAA3Ry7zbHbrD82iTgdJqzbPwAAAD+sAAAAAAAAAAHsAQAAYAAAALkehetRuK4/Nok4HSas2z8AAAA/rAAAAAAAAAAB7QEAAGAAAABKkKcEeUqwPzaJOB0mrNs/AAAAP7wAAAAAAAAAAe4BAABgAAAAnMQgsHJosT/AwVVD0pfbPwAAAD+8AAAAAAAAAAHvAQAAYAAAAO74mVtshrI/SPpyaX6D2z8AAAA/ywAAAAAAAAAB8AEAAGAAAADK+mN5DGO0P0j6cml+g9s/AAAAP8sAAAAAAAAAAfEBAABgAAAARMmZ+gIQtj9I+nJpfoPbPwAAAD/bAAAAAAAAAAHyAQAAYAAAAOgxjFH2S7g/0jKQjypv2z8AAAA/2wAAAAAAAAAB8wEAAGAAAACKmn6o6Ye6P9IykI8qb9s/AAAAP+oAAAAAAAAAAfQBAABgAAAALANx/9zDvD9ca6211lrbPwAAAD/qAAAAAAAAAAH1AQAAYAAAAGo4z7km0L4/XGuttdZa2z8AAAA/+gAAAAAAAAAB9gEAAGAAAACH0GAIDYbAP+SjytuCRts/AAAAP/oAAAAAAAAAAfcBAABgAAAAiR4kgtu7wT/ko8rbgkbbPwAAAD8KAQAAAAAAAAH4AQAAYAAAAIxs5/up8cI/btznAS8y2z8AAAA/CgEAAAAAAAAB+QEAAGAAAABA1PRDTT/EP27c5wEvMts/AAAAPxkBAAAAAAAAAfoBAABgAAAAQyK4vRt1xT9u3OcBLzLbPwAAAD8ZAQAAAAAAAAH7AQAAYAAAAJNWMWkVk8Y/btznAS8y2z8AAAA/KQEAAAAAAAAB/AEAAGAAAACXpPTi48jHP27c5wEvMts/AAAAPykBAAAAAAAAAf0BAABgAAAA6Nhtjt3myD9u3OcBLzLbPwAAAD85AQAAAAAAAAH+AQAAYAAAANbZUp0t1ck/btznAS8y2z8AAAA/OQEAAAAAAAAB/wEAAGAAAAB29IF6UtvKP27c5wEvMts/AAAAP0gBAAAAAAAAAQACAABgAAAAZPVmiaLJyz9u3OcBLzLbPwAAAD9YAQAAAAAAAAEBAgAAYAAAAKDcAcodoMw/btznAS8y2z8AAAA/WAEAAAAAAAABAgIAAGAAAAAsqlI8xF7NP27c5wEvMts/AAAAP1gBAAAAAAAAAQMCAABgAAAACF5Z4JUFzj9u3OcBLzLbPwAAAD9nAQAAAAAAAAEEAgAAYAAAAH7ey+e9fM4/btznAS8y2z8AAAA/ZwEAAAAAAAABBQIAAGAAAAD2Xj7v5fPOP27c5wEvMts/AAAAP3cBAAAAAAAAAQYCAABgAAAAbN+w9g1rzz9u3OcBLzLbPwAAAD93AQAAAAAAAAEHAgAAYAAAADJG2S9hys8/btznAS8y2z8AAAA/hwEAAAAAAAABCAIAAGAAAAB81oA02hTQP/gUBSjbHds/AAAAP4cBAAAAAAAAAQkCAABgAAAALfDKAq8s0D/4FAUo2x3bPwAAAD+WAQAAAAAAAAEKAgAAYAAAALcWOjhuUNA/gE0iTocJ2z8AAAA/pgEAAAAAAAABCwIAAGAAAACQI1+fWFzQPwqGP3Qz9do/AAAAP6YBAAAAAAAAAQwCAABgAAAAaTCEBkNo0D8Khj90M/XaPwAAAD+2AQAAAAAAAAENAgAAYAAAAEE9qW0tdNA/CoY/dDP12j8AAAA/xQEAAAAAAAABDgIAAGAAAAAaSs7UF4DQPwqGP3Qz9do/AAAAP8UBAAAAAAAAAQ8CAABgAAAA81bzOwKM0D8Khj90M/XaPwAAAD/iAQAAAAAAAAEQAgAAYAAAAKRwPQrXo9A/kr5cmt/g2j8AAAA/4gEAAAAAAAABEQIAAGAAAABWiofYq7vQP5K+XJrf4No/AAAAP/EBAAAAAAAAARICAABgAAAA4LD2DWvf0D+Svlya3+DaPwAAAD/xAQAAAAAAAAETAgAAYAAAAEPkiqoUD9E/kr5cmt/g2j8AAAA/AQIAAAAAAAABFAIAAGAAAAB+JESuqErRPxz3ecCLzNo/AAAAPwECAAAAAAAAARUCAABgAAAA9aS2tdDB0T8c93nAi8zaPwAAAD8RAgAAAAAAAAEWAgAAYAAAALsL3+4jIdI/pC+X5je42j8AAAA/EQIAAAAAAAABFwIAAGAAAABZfyyPYYzSPy5otAzko9o/AAAAPyACAAAAAAAAARgCAABgAAAA0f+elokD0z+2oNEykI/aPwAAAD8gAgAAAAAAAAEZAgAAYAAAAJdmx8/cYtM/yBEMf+hm2j8AAAA/MAIAAAAAAAABGgIAAGAAAACrs6U6W6rTP9yCRstAPto/AAAAPzACAAAAAAAAARsCAABgAAAANdoUcBrO0z/cgkbLQD7aPwAAAD9AAgAAAAAAAAEcAgAAYAAAAOfzXj7v5dM/7vOAF5kV2j8AAAA/QAIAAAAAAAABHQIAAGAAAAC/AISl2fHTP+7zgBeZFdo/AAAAP08CAAAAAAAAAR4CAABgAAAAcRrOc64J1D/u84AXmRXaPwAAAD+OAgAAAAAAAAEfAgAAYAAAAPtAPaltLdQ/eCyePUUB2j8AAAA/nQIAAAAAAAABIAIAAGAAAAAPjhsU7HTUP3gsnj1FAdo/AAAAP50CAAAAAAAAASECAABgAAAAS87UF4Cw1D94LJ49RQHaPwAAAD+tAgAAAAAAAAEiAgAAYAAAAIYOjhsU7NQ/eCyePUUB2j8AAAA/rQIAAAAAAAABIwIAAGAAAACaW2yGkjPVP3gsnj1FAdo/AAAAP70CAAAAAAAAASQCAABgAAAAJILbu1FX1T94LJ49RQHaPwAAAD/MAgAAAAAAAAElAgAAYAAAAK6oSvEQe9U/eCyePUUB2j8AAAA/zAIAAAAAAAABJgIAAGAAAABgwpS/5ZLVP3gsnj1FAdo/AAAAP9wCAAAAAAAAAScCAABgAAAAOc+5JtCe1T94LJ49RQHaPwAAAD/cAgAAAAAAAAEoAgAAYAAAAKDnXBNoz2o/2x2LZ09R6D8AAAA/AAAAAAAAAAABKQIAAGAAAAAAqvHSTWJwP9sdi2dPUeg/AAAAP30AAAAAAAAAASoCAABgAAAAMOA0nOdccz/bHYtnT1HoPwAAAD99AAAAAAAAAAErAgAAYAAAALiC/ve0THw/2x2LZ09R6D8AAAA/jQAAAAAAAAABLAIAAGAAAAC4rYUOjhuEP9sdi2dPUeg/AAAAP40AAAAAAAAAAS0CAABgAAAAFBoMocEQij+XgXxUeVvoPwAAAD+cAAAAAAAAAAEuAgAAYAAAANqru/DtPpI/UeVtQaNl6D8AAAA/nAAAAAAAAAABLwIAAGAAAACmSvEQe3WXP8msUBv3eeg/AAAAP6wAAAAAAAAAATACAABgAAAA7hvWvmHtmz/JrFAb93noPwAAAD+8AAAAAAAAAAExAgAAYAAAAKYfavqhpp8/gxBCCCGE6D8AAAA/vAAAAAAAAAABMgIAAGAAAAB1eCdURA+iP4MQQgghhOg/AAAAP7wAAAAAAAAAATMCAABgAAAAx6yg/z0toz8/dDP1So7oPwAAAD/LAAAAAAAAAAE0AgAAYAAAAN9HQuSKqqQ/P3Qz9UqO6D8AAAA/ywAAAAAAAAABNQIAAGAAAAAxfLuPhMilPz90M/VKjug/AAAAP9sAAAAAAAAAATYCAABgAAAAgbA0O37mpj8/dDP1So7oPwAAAD/rAAAAAAAAAAE3AgAAYAAAAEcXXXTRRac/P3Qz9UqO6D8AAAA/6wAAAAAAAAABOAIAAGAAAAANfoWtJKWnPz90M/VKjug/AAAAP/oAAAAAAAAAATkCAABgAAAA0eSt5ncEqD8/dDP1So7oPwAAAD8ZAQAAAAAAAAE6AgAAYAAAAJdL1h/LY6g/P3Qz9UqO6D8AAAA/KQEAAAAAAAABOwIAAGAAAABdsv5YHsOoPz90M/VKjug/AAAAPykBAAAAAAAAATwCAABgAAAA6X9Py8SBqT+DEEIIIYToPwAAAD85AQAAAAAAAAE9AgAAYAAAADm0yHa+n6o/gxBCCCGE6D8AAAA/OQEAAAAAAAABPgIAAGAAAABRT2pbCx2sP4MQQgghhOg/AAAAP0gBAAAAAAAAAT8CAABgAAAAaeoLQFiarT+DEEIIIYToPwAAAD9IAQAAAAAAAAFAAgAAYAAAAOhcE2jPGrA/gxBCCCGE6D8AAAA/WAEAAAAAAAABQQIAAGAAAAA4kYwTyTixP4MQQgghhOg/AAAAP1gBAAAAAAAAAUICAABgAAAAisUFv8JWsj+DEEIIIYToPwAAAD9oAQAAAAAAAAFDAgAAYAAAAHjG6s0SRbM/yaxQG/d56D8AAAA/aAEAAAAAAAABRAIAAGAAAACiYKejD9SzP8msUBv3eeg/AAAAP3cBAAAAAAAAAUUCAABgAAAAyvpjeQxjtD/JrFAb93noPwAAAD93AQAAAAAAAAFGAgAAYAAAAC4u+BW2krQ/yaxQG/d56D8AAAA/hwEAAAAAAAABRwIAAGAAAACQYYyyX8K0P8msUBv3eeg/AAAAP4cBAAAAAAAAAUgCAABgAAAALi74FbaStD8NSV8uzW/oPwAAAD89BwAAAAAAAAFJAgAAYAAAAMr6Y3kMY7Q/DUlfLs1v6D8AAAA/TAcAAAAAAAABSgIAAGAAAABox8/cYjO0P1HlbUGjZeg/AAAAP1wHAAAAAAAAAUsCAABgAAAAaMfP3GIztD+XgXxUeVvoPwAAAD9rBwAAAAAAAAFMAgAAYAAAAASUO0C5A7Q/l4F8VHlb6D8AAAA/mgcAAAAAAAABTQIAAGAAAABox8/cYjO0P5eBfFR5W+g/AAAAP1UIAAAAAAAAAU4CAABgAAAAyvpjeQxjtD/bHYtnT1HoPwAAAD9VCAAAAAAAAAFPAgAAYAAAAMr6Y3kMY7Q/H7qZeiVH6D8AAAA/ZQgAAAAAAAABUAIAAGAAAAAuLvgVtpK0P6nytqDRMug/AAAAP2UIAAAAAAAAAVECAABgAAAALi74FbaStD/tjsWzpyjoPwAAAD90CAAAAAAAAAFSAgAAYAAAAPKUIE8J8rQ/////////5z8AAAA/dAgAAAAAAAABUwIAAGAAAADylCBPCfK0P0WcDhPW9ec/AAAAP4QIAAAAAAAAAVQCAABgAAAA8pQgTwnytD/N1Cs5guHnPwAAAD+UCAAAAAAAAAFVAgAAYAAAAPKUIE8J8rQ/E3E6TFjX5z8AAAA/lAgAAAAAAAABVgIAAGAAAADEt/tIiFzBP2l+g6uGpOc/AAAAPwAAAAAAAAAAAVcCAABgAAAAddFFF110wT9pfoOrhqTnPwAAAD8PAAAAAAAAAAFYAgAAYAAAACbrj+UxjME/aX6Dq4ak5z8AAAA/DwAAAAAAAAABWQIAAGAAAADYBNqzBqTBPyXidJiwruc/AAAAPy4AAAAAAAAAAVoCAABgAAAAiR4kgtu7wT8l4nSYsK7nPwAAAD8uAAAAAAAAAAFbAgAAYAAAAOxRuB6F68E/JeJ0mLCu5z8AAAA/PgAAAAAAAAABXAIAAGAAAACyuOBX2ErCPyXidJiwruc/AAAAPz4AAAAAAAAAAV0CAABgAAAAjGzn+6nxwj8l4nSYsK7nPwAAAD9OAAAAAAAAAAFeAgAAYAAAAKC5xWYoOcM/JeJ0mLCu5z8AAAA/TgAAAAAAAAABXwIAAGAAAABR0w81/VDDPyXidJiwruc/AAAAP10AAAAAAAAAAWACAABgAAAAtAak0aaAwz8l4nSYsK7nPwAAAD9dAAAAAAAAAAFhAgAAYAAAABc6OG5QsMM/JeJ0mLCu5z8AAAA/bQAAAAAAAAABYgIAAGAAAAB7bcwK+t/DPyXidJiwruc/AAAAP20AAAAAAAAAAWMCAABgAAAALIcW2c73wz9pfoOrhqTnPwAAAD99AAAAAAAAAAFkAgAAYAAAAN2gYKejD8Q/aX6Dq4ak5z8AAAA/nAAAAAAAAAABZQIAAGAAAACPuqp1eCfEP2l+g6uGpOc/AAAAP5wAAAAAAAAAAWYCAABgAAAAQNT0Q00/xD9pfoOrhqTnPwAAAD+cAAAAAAAAAAFnAgAAYAAAAAY7HX2gnsQ/aX6Dq4ak5z8AAAA/qwAAAAAAAAABaAIAAGAAAAB9u4+EyBXFP2l+g6uGpOc/AAAAP7sAAAAAAAAAAWkCAABgAAAApVVMWsWkxT9pfoOrhqTnPwAAAD+7AAAAAAAAAAFqAgAAYAAAAH8JU/6WS8Y/aX6Dq4ak5z8AAAA/ywAAAAAAAAABawIAAGAAAACoow/Uk9rGPyXidJiwruc/AAAAP8sAAAAAAAAAAWwCAABgAAAAbQo4Dec5xz8l4nSYsK7nPwAAAD/LAAAAAAAAAAFtAgAAYAAAAIJXFnhlgcc/JeJ0mLCu5z8AAAA/2gAAAAAAAAABbgIAAGAAAAAzcWBGOpnHPyXidJiwruc/AAAAP9oAAAAAAAAAAW8CAABgAAAAyHa+nxovzT9pfoOrhqTnPwAAAD8AAAAAAAAAAAFwAgAAYAAAAHqQCG7vRs0/aX6Dq4ak5z8AAAA/HwAAAAAAAAABcQIAAGAAAAAsqlI8xF7NP2l+g6uGpOc/AAAAPy8AAAAAAAAAAXICAABgAAAAjt3m2G2OzT8l4nSYsK7nPwAAAD8vAAAAAAAAAAFzAgAAYAAAALh3o65qHc4/4UVmhdq45z8AAAA/PgAAAAAAAAABdAIAAGAAAACmeIi9ugvPPxNxOkxY1+c/AAAAPz4AAAAAAAAAAXUCAABgAAAAlHltzAr6zz+JOB0mrOvnPwAAAD9OAAAAAAAAAAF2AgAAYAAAAGkwhAZDaNA/RZwOE9b15z8AAAA/TgAAAAAAAAABdwIAAGAAAADgsPYNa9/QP////////+c/AAAAP10AAAAAAAAAAXgCAABgAAAAfiRErqhK0T+7Y/HsKQroPwAAAD9dAAAAAAAAAAF5AgAAYAAAAM6x2xy7zdE/u2Px7CkK6D8AAAA/bQAAAAAAAAABegIAAGAAAAAeP3OLzVDSP3fH4tlTFOg/AAAAP20AAAAAAAAAAXsCAABgAAAAlb/lkvXH0j93x+LZUxToPwAAAD99AAAAAAAAAAF8AgAAYAAAAA1AWJodP9M/MyvUxn0e6D8AAAA/fQAAAAAAAAABfQIAAGAAAADSpoDTcJ7TPzMr1MZ9Hug/AAAAP4wAAAAAAAAAAX4CAABgAAAAmA2pDMT90z8zK9TGfR7oPwAAAD+MAAAAAAAAAAF/AgAAYAAAAF500UUXXdQ/MyvUxn0e6D8AAAA/nAAAAAAAAAABgAIAAGAAAABLztQXgLDUPzMr1MZ9Hug/AAAAP6wAAAAAAAAAAYECAABgAAAAhg6OGxTs1D8zK9TGfR7oPwAAAD+sAAAAAAAAAAGCAgAAYAAAAMJORx+oJ9U/MyvUxn0e6D8AAAA/tgAAAAAAAAABgwIAAGAAAAAkgtu7UVfVPzMr1MZ9Hug/AAAAP8UAAAAAAAAAAYQCAABgAAAAYMKUv+WS1T8zK9TGfR7oPwAAAD/FAAAAAAAAAAGFAgAAYAAAABHc3o26qtU/MyvUxn0e6D8AAAA/1QAAAAAAAAABhgIAAGAAAADq6AP1pLbVPzMr1MZ9Hug/AAAAP9UAAAAAAAAAAYcCAABgAAAAw/UoXI/C1T8zK9TGfR7oPwAAAD/kAAAAAAAAAAGIAgAAYAAAAJsCTsN5ztU/MyvUxn0e6D8AAAA/IwEAAAAAAAABiQIAAGAAAAB0D3MqZNrVPzMr1MZ9Hug/AAAAPzMBAAAAAAAAAYoCAABgAAAATRyYkU7m1T8zK9TGfR7oPwAAAD8zAQAAAAAAAAGLAgAAYAAAANdCB8cNCtY/MyvUxn0e6D8AAAA/QgEAAAAAAAABjAIAAGAAAAASg8DKoUXWPzMr1MZ9Hug/AAAAP0IBAAAAAAAAAY0CAABgAAAAJ9CeNSCN1j8zK9TGfR7oPwAAAD9SAQAAAAAAAAGOAgAAYAAAAGIQWDm0yNY/MyvUxn0e6D8AAAA/UgEAAAAAAAABjwIAAGAAAAB3XTakMhDXPzMr1MZ9Hug/AAAAP2EBAAAAAAAAAZACAABgAAAAs53vp8ZL1z8zK9TGfR7oPwAAAD9hAQAAAAAAAAGRAgAAYAAAAKD38nkvn9c/MyvUxn0e6D8AAAA/cQEAAAAAAAABkgIAAGAAAAADK4cW2c7XPzMr1MZ9Hug/AAAAP3EBAAAAAAAAAZMCAABgAAAAjVH2S5jy1z8zK9TGfR7oPwAAAD+BAQAAAAAAAAGUAgAAYAAAAGZeG7OC/tc/MyvUxn0e6D8AAAA/gQEAAAAAAAABlQIAAGAAAAA+a0AabQrYPzMr1MZ9Hug/AAAAP5ABAAAAAAAAAZYCAABgAAAA8ISK6EEi2D8zK9TGfR7oPwAAAD9MAgAAAAAAAAGXAgAAYAAAAKGe1LYWOtg/MyvUxn0e6D8AAAA/WwIAAAAAAAABmAIAAGAAAAArxUPs1V3YPzMr1MZ9Hug/AAAAP1sCAAAAAAAAAZkCAABgAAAAteuyIZWB2D8zK9TGfR7oPwAAAD9rAgAAAAAAAAGaAgAAYAAAAD8SIldUpdg/MyvUxn0e6D8AAAA/awIAAAAAAAABmwIAAGAAAADxK2wlKb3YPzMr1MZ9Hug/AAAAP3sCAAAAAAAAAZwCAABgAAAAe1LbWujg2D8zK9TGfR7oPwAAAD97AgAAAAAAAAGdAgAAYAAAAFRfAMLS7Ng/MyvUxn0e6D8AAAA/igIAAAAAAAABngIAAGAAAAAFeUqQpwTZPzMr1MZ9Hug/AAAAP4oCAAAAAAAAAZ8CAABgAAAAj5+5xWYo2T8zK9TGfR7oPwAAAD+aAgAAAAAAAAGgAgAAYAAAABnGKPslTNk/MyvUxn0e6D8AAAA/mgIAAAAAAAABoQIAAGAAAADy0k1iEFjZPzMr1MZ9Hug/AAAAP6oCAAAAAAAAAaICAABgAAAAy99yyfpj2T8zK9TGfR7oPwAAAD+qAgAAAAAAAAGjAgAAYAAAAPLSTWIQWNk/MyvUxn0e6D8AAAA/UQMAAAAAAAABpAIAAGAAAAAZxij7JUzZPzMr1MZ9Hug/AAAAP3ADAAAAAAAAAaUCAABgAAAAQbkDlDtA2T93x+LZUxToPwAAAD9wAwAAAAAAAAGmAgAAYAAAAGis3ixRNNk/d8fi2VMU6D8AAAA/gAMAAAAAAAABpwIAAGAAAADehW/3kRDZP7tj8ewpCug/AAAAP4ADAAAAAAAAAagCAABgAAAALGwlKb342D/////////nPwAAAD+QAwAAAAAAAAGpAgAAYAAAAOjjyNcnFoc/M/VKjmD46z8AAAA/AAAAAAAAAAABqgIAAGAAAAD8fmq8dJOIPzP1So5g+Os/AAAAPx8AAAAAAAAAAasCAABgAAAAQFBPalsLjT8z9UqOYPjrPwAAAD+FAAAAAAAAAAGsAgAAYAAAAPJGXdU6vJM/d5FZoTbu6z8AAAA/hQAAAAAAAAABrQIAAGAAAADagDTaFHCaP3eRWaE27us/AAAAP5UAAAAAAAAAAa4CAABgAAAA66rW4Z1QoT93kVmhNu7rPwAAAD+VAAAAAAAAAAGvAgAAYAAAAKWuah3eCaU/d5FZoTbu6z8AAAA/pAAAAAAAAAABsAIAAGAAAAAjGSeScSKpP3eRWaE27us/AAAAP6QAAAAAAAAAAbECAABgAAAAo4PjBgU7rT93kVmhNu7rPwAAAD+0AAAAAAAAAAGyAgAAYAAAAEqQpwR5SrA/d5FZoTbu6z8AAAA/tAAAAAAAAAABswIAAGAAAADGXt2Fb/exP3eRWaE27us/AAAAP9MAAAAAAAAAAbQCAABgAAAAomCnow/Usz93kVmhNu7rPwAAAD/TAAAAAAAAAAG1AgAAYAAAAH5iccGvsLU/d5FZoTbu6z8AAAA/0wAAAAAAAAABtgIAAGAAAAD4MKdCpl23PzP1So5g+Os/AAAAP+MAAAAAAAAAAbcCAABgAAAASmUg7p97uD8z9UqOYPjrPwAAAD/jAAAAAAAAAAG4AgAAYAAAAJyZmZmZmbk/M/VKjmD46z8AAAA/8gAAAAAAAAABuQIAAGAAAAAmZ+oLQFi6PzP1So5g+Os/AAAAP/IAAAAAAAAAAboCAABgAAAATgGn4Tznuj8z9UqOYPjrPwAAAD/yAAAAAAAAAAG7AgAAYAAAALI0O37mFrs/M/VKjmD46z8AAAA/AgEAAAAAAAABvAIAAGAAAAAUaM8akEa7PzP1So5g+Os/AAAAPxIBAAAAAAAAAb0CAABgAAAAFGjPGpBGuz93kVmhNu7rPwAAAD/sAQAAAAAAAAG+AgAAYAAAABRozxqQRrs/vS1otAzk6z8AAAA/7AEAAAAAAAABvwIAAGAAAACyNDt+5ha7P70taLQM5Os/AAAAP/wBAAAAAAAAAcACAABgAAAAsjQ7fuYWuz8BynbH4tnrPwAAAD/8AQAAAAAAAAHBAgAAYAAAACyHFtnO98M/84AXmRVq6z8AAAA/AAAAAAAAAAABwgIAAGAAAAB7bcwK+t/DP/OAF5kVaus/AAAAPwAAAAAAAAAAAcMCAABgAAAAyFOCPCXIwz+v5AiGP3TrPwAAAD8AAAAAAAAAAAHEAgAAYAAAAMhTgjwlyMM/a0j6cml+6z8AAAA/EAAAAAAAAAABxQIAAGAAAADIU4I8JcjDPyWs61+TiOs/AAAAPyAAAAAAAAAAAcYCAABgAAAAyFOCPCXIwz+dc84555zrPwAAAD8gAAAAAAAAAAHHAgAAYAAAAMhTgjwlyMM/EzuxEzux6z8AAAA/LwAAAAAAAAAByAIAAGAAAAAshxbZzvfDP0Vmhdq4z+s/AAAAPy8AAAAAAAAAAckCAABgAAAA3aBgp6MPxD93kVmhNu7rPwAAAD8/AAAAAAAAAAHKAgAAYAAAAEDU9ENNP8Q/71g8e4oC7D8AAAA/PwAAAAAAAAABywIAAGAAAACjB4ng9m7EP9vnAS8yK+w/AAAAP04AAAAAAAAAAcwCAABgAAAAaW6xGUrOxD8PE9b1r0nsPwAAAD9OAAAAAAAAAAHNAgAAYAAAAH27j4TIFcU/hdq4zwNe7D8AAAA/XgAAAAAAAAABzgIAAGAAAAD0OwKM8IzFP7cFjZaBfOw/AAAAP14AAAAAAAAAAc8CAABgAAAAHNa+Ye0bxj8vzW9w1ZDsPwAAAD9uAAAAAAAAAAHQAgAAYAAAAEVwezfqqsY/pZRSSiml7D8AAAA/bgAAAAAAAAAB0QIAAGAAAABtCjgN5znHP2H4QzdTr+w/AAAAP30AAAAAAAAAAdICAABgAAAA5IqqFA+xxz8dXDUkfbnsPwAAAD99AAAAAAAAAAHTAgAAYAAAAHFY+4a1b8g/178mEafD7D8AAAA/jQAAAAAAAAAB1AIAAGAAAAD8JUz5Wy7JP5MjGP7Qzew/AAAAP40AAAAAAAAAAdUCAABgAAAAOA3nOdcEyj+TIxj+0M3sPwAAAD+dAAAAAAAAAAHWAgAAYAAAABLB7d2oq8o/kyMY/tDN7D8AAAA/nQAAAAAAAAAB1wIAAGAAAACejj5QT2rLP5MjGP7Qzew/AAAAP6wAAAAAAAAAAdgCAABgAAAAeEJF9CARzD+TIxj+0M3sPwAAAD+8AAAAAAAAAAHZAgAAYAAAAAIQlmbHz8w/kyMY/tDN7D8AAAA/vAAAAAAAAAAB2gIAAGAAAAB6kAhu70bNP5MjGP7Qzew/AAAAP7wAAAAAAAAAAdsCAABgAAAACF5Z4JUFzj+TIxj+0M3sPwAAAD/LAAAAAAAAAAHcAgAAYAAAAOIRYIRnrM4/kyMY/tDN7D8AAAA/1wAAAAAAAAAB3QIAAGAAAAC6xWYoOVPPP5MjGP7Qzew/AAAAP+cAAAAAAAAAAd4CAABgAAAAo8lbze8I0D+TIxj+0M3sPwAAAD/nAAAAAAAAAAHfAgAAYAAAAJAjX59YXNA/kyMY/tDN7D8AAAA/9wAAAAAAAAAB4AIAAGAAAACkcD0K16PQP5MjGP7Qzew/AAAAP/cAAAAAAAAAAeECAABgAAAAuL0bdVXr0D+TIxj+0M3sPwAAAD8GAQAAAAAAAAHiAgAAYAAAAPT91HjpJtE/178mEafD7D8AAAA/BgEAAAAAAAAB4wIAAGAAAABXMWkVk1bRP2H4QzdTr+w/AAAAPxYBAAAAAAAAAeQCAABgAAAA4VfYSlJ60T+llFJKKaXsPwAAAD8mAQAAAAAAAAHlAgAAYAAAAJJxIhknktE/L81vcNWQ7D8AAAA/JgEAAAAAAAAB5gIAAGAAAABEi2zn+6nRP7cFjZaBfOw/AAAAPzUBAAAAAAAAAecCAABgAAAA9aS2tdDB0T/Jdsfi2VPsPwAAAD81AQAAAAAAAAHoAgAAYAAAAH/LJeuP5dE/ZSAfVd4W7D8AAAA/RQEAAAAAAAAB6QIAAGAAAAAx5W+5ZP3RP3eRWaE27us/AAAAP0UBAAAAAAAAAeoCAABgAAAAMeVvuWT90T/PnqIAZbvrPwAAAD9UAQAAAAAAAAHrAgAAYAAAADHlb7lk/dE/r+QIhj906z8AAAA/VAEAAAAAAAAB7AIAAGAAAAAJ8pQgTwnSP48qbwsaLes/AAAAP2QBAAAAAAAAAe0CAABgAAAACfKUIE8J0j89RQHKdsfqPwAAAD90AQAAAAAAAAHuAgAAYAAAAFjYSlJ68dE/CxotA/mo6j8AAAA/dAEAAAAAAAAB7wIAAGAAAAB/yyXrj+XRPx2LZ09RgOo/AAAAP4MBAAAAAAAAAfACAABgAAAAf8sl64/l0T91mLCuf03qPwAAAD+DAQAAAAAAAAHxAgAAYAAAAKe+AISl2dE/hwnr+tck6j8AAAA/kwEAAAAAAAAB8gIAAGAAAADOsdscu83RP98WNFoG8uk/AAAAP6MBAAAAAAAAAfMCAABgAAAA9aS2tdDB0T/xh26mXsnpPwAAAD+jAQAAAAAAAAH0AgAAYAAAAPWktrXQwdE/v1ya3+Cq6T8AAAA/owEAAAAAAAAB9QIAAGAAAAAcmJFO5rXRP9HN1Cs5guk/AAAAP7IBAAAAAAAAAfYCAABgAAAAHJiRTua10T+fogBlu2PpPwAAAD+yAQAAAAAAAAH3AgAAYAAAAByYkU7mtdE/bXcsnj1F6T8AAAA/wgEAAAAAAAAB+AIAAGAAAABEi2zn+6nRPztMWNe/Juk/AAAAP8IBAAAAAAAAAfkCAABgAAAARIts5/up0T8JIYQQQgjpPwAAAD/RAQAAAAAAAAH6AgAAYAAAAGt+R4ARntE/G5K+XJrf6D8AAAA/0QEAAAAAAAAB+wIAAGAAAACScSIZJ5LRP+lm6pUcweg/AAAAP+EBAAAAAAAAAfwCAABgAAAAumT9sTyG0T9xnwe8yKzoPwAAAD/hAQAAAAAAAAH9AgAAYAAAAOFX2EpSetE/P3Qz9UqO6D8AAAA/8QEAAAAAAAAB/gIAAGAAAAAwPo58fWLRPw1JXy7Nb+g/AAAAP/EBAAAAAAAAAf8CAABgAAAAVzFpFZNW0T+XgXxUeVvoPwAAAD8AAgAAAAAAAAEAAwAAYAAAAPT91HjpJtE/7Y7Fs6co6D8AAAA/AAIAAAAAAAABAQMAAGAAAABq12VDKgPRP7tj8ewpCug/AAAAPxACAAAAAAAAAQIDAABgAAAAB6TRpoDT0D/N1Cs5guHnPwAAAD8QAgAAAAAAAAEDAwAAYAAAABpKztQXgNA/JeJ0mLCu5z8AAAA/IAIAAAAAAAABBAMAAGAAAAC3Fjo4blDQPzdTr+QIhuc/AAAAPy8CAAAAAAAAAQUDAABgAAAA5F8j/jXizz9KxOkwYV3nPwAAAD8vAgAAAAAAAAEGAwAAYAAAAB75+sTigs8/XDUkfbk05z8AAAA/LwIAAAAAAAABBwMAAGAAAABYktKLjyPPP+ZtQaNlIOc/AAAAPz8CAAAAAAAAAQgDAABgAAAA4hFghGeszj/mbUGjZSDnPwAAAD8/AgAAAAAAAAEJAwAAYAAAAMzEgRnpZM4/KgpQtjsW5z8AAAA/TgIAAAAAAAABCgMAAGAAAAC4d6Ouah3OP26mXskRDOc/AAAAP14CAAAAAAAAAQsDAABgAAAAjt3m2G2OzT9upl7JEQznPwAAAD9eAgAAAAAAAAEMAwAAYAAAABhddNFFF80/tEJt3OcB5z8AAAA/bgIAAAAAAAABDQMAAGAAAAA+qW0tdHDMP7RCbdznAec/AAAAP24CAAAAAAAAAQ4DAABgAAAAFg+xV3fhyz+0Qm3c5wHnPwAAAD99AgAAAAAAAAEPAwAAYAAAAIpBYOXQIss/tEJt3OcB5z8AAAA/fQIAAAAAAAABEAMAAGAAAABMWsWkVUzKP7RCbdznAec/AAAAP40CAAAAAAAAAREDAABgAAAArT+WxzBGyT+0Qm3c5wHnPwAAAD+NAgAAAAAAAAESAwAAYAAAAKvx0k1iEMg/tEJt3OcB5z8AAAA/nQIAAAAAAAABEwMAAGAAAABZvVmiaPLGP7RCbdznAec/AAAAP50CAAAAAAAAARQDAABgAAAAV2+WKJq8xT+0Qm3c5wHnPwAAAD+sAgAAAAAAAAEVAwAAYAAAALdUZ0t1tsQ/KgpQtjsW5z8AAAA/rAIAAAAAAAABFgMAAGAAAAAXOjhuULDDP1w1JH25NOc/AAAAP7wCAAAAAAAAARcDAABgAAAAdx8JkSuqwj/S/AZXDUnnPwAAAD+8AgAAAAAAAAEYAwAAYAAAAIkeJILbu8E/SsTpMGFd5z8AAAA/ywIAAAAAAAABGQMAAGAAAABNN4lBYOXAP8CLzAq1cec/AAAAP8sCAAAAAAAAARoDAABgAAAAc4OCnY4+wD9877333nvnPwAAAD/bAgAAAAAAAAEbAwAAYAAAAPYFICzNjr8/8rag0TKQ5z8AAAA/2wIAAAAAAAABHAMAAGAAAABCnhLkKUG+P64akr5cmuc/AAAAP+sCAAAAAAAAAR0DAABgAAAAGgRWDi2yvT9pfoOrhqTnPwAAAD/rAgAAAAAAAAEeAwAAYAAAACwDcf/cw7w/JeJ0mLCu5z8AAAA/CAMAAAAAAAABHwMAAGAAAACgNSCNNgW8PyXidJiwruc/AAAAPwgDAAAAAAAAASADAABgAAAAsjQ7fuYWuz+bqVdyBMPnPwAAAD8YAwAAAAAAAAEhAwAAYAAAACZn6gtAWLo/Vw1JXy7N5z8AAAA/GAMAAAAAAAABIgMAAGAAAACcmZmZmZm5P83UKzmC4ec/AAAAPygDAAAAAAAAASMDAABgAAAASmUg7p97uD9FnA4T1vXnPwAAAD8oAwAAAAAAAAEkAwAAYAAAACLLYxij7Lc/////////5z8AAAA/NwMAAAAAAAABJQMAAGAAAACU/RKm/C23P3fH4tlTFOg/AAAAP0cDAAAAAAAAASYDAABgAAAAzpbqbKnOtj/tjsWzpyjoPwAAAD9HAwAAAAAAAAEnAwAAYAAAAGxjVtD/nrY/H7qZeiVH6D8AAAA/RwMAAAAAAAABKAMAAGAAAAAKMMIzVm+2P5eBfFR5W+g/AAAAP1YDAAAAAAAAASkDAABgAAAAqPwtl6w/tj/JrFAb93noPwAAAD9WAwAAAAAAAAEqAwAAYAAAAETJmfoCELY/P3Qz9UqO6D8AAAA/ZgMAAAAAAAABKwMAAGAAAABEyZn6AhC2P3GfB7zIrOg/AAAAP3YDAAAAAAAAASwDAABgAAAA4pUFXlngtT/pZuqVHMHoPwAAAD92AwAAAAAAAAEtAwAAYAAAAOKVBV5Z4LU/G5K+XJrf6D8AAAA/dgMAAAAAAAABLgMAAGAAAADilQVeWeC1P5FZoTbu8+g/AAAAP4UDAAAAAAAAAS8DAABgAAAA4pUFXlngtT/DhHX9axLpPwAAAD+FAwAAAAAAAAEwAwAAYAAAAOKVBV5Z4LU/O0xY178m6T8AAAA/lQMAAAAAAAABMQMAAGAAAADilQVeWeC1P213LJ49Rek/AAAAP5UDAAAAAAAAATIDAABgAAAA4pUFXlngtT+fogBlu2PpPwAAAD+lAwAAAAAAAAEzAwAAYAAAAETJmfoCELY/jTHGGGOM6T8AAAA/pQMAAAAAAAABNAMAAGAAAABEyZn6AhC2P3nAi8wKtek/AAAAP7QDAAAAAAAAATUDAABgAAAAqPwtl6w/tj9V3hY0WgbqPwAAAD/EAwAAAAAAAAE2AwAAYAAAAKj8LZesP7Y/dZiwrn9N6j8AAAA/xAMAAAAAAAABNwMAAGAAAACo/C2XrD+2P0+2OxbPnuo/AAAAP9MDAAAAAAAAATgDAABgAAAAqPwtl6w/tj8r1MZ9HvDqPwAAAD/TAwAAAAAAAAE5AwAAYAAAAKj8LZesP7Y/wVVD0pdL6z8AAAA/4wMAAAAAAAABOgMAAGAAAACo/C2XrD+2P+EP3Uy9kus/AAAAP+MDAAAAAAAAATsDAABgAAAAbGNW0P+etj8BynbH4tnrPwAAAD/zAwAAAAAAAAE8AwAAYAAAAPgwp0KmXbc/ZSAfVd4W7D8AAAA/8wMAAAAAAAABPQMAAGAAAACE/ve0TBy4P8l2x+LZU+w/AAAAPwIEAAAAAAAAAT4DAABgAAAAcv/cw5wKuT9zaX6Dq4bsPwAAAD8CBAAAAAAAAAE/AwAAYAAAAP7MLTZDybk/YfhDN1Ov7D8AAAA/EgQAAAAAAAABQAMAAGAAAACKmn6o6Ye6P5MjGP7Qzew/AAAAPxIEAAAAAAAAAUEDAABgAAAAeJtjtzl2uz/FTuzETuzsPwAAAD8iBAAAAAAAAAFCAwAAYAAAAGacSMaJZLw/93nAi8wK7T8AAAA/IgQAAAAAAAABQwMAAGAAAADwaZk4MCO9PymllFJKKe0/AAAAPzEEAAAAAAAAAUQDAABgAAAAQp4S5ClBvj+fbHcsnj3tPwAAAD8xBAAAAAAAAAFFAwAAYAAAADCf9/J5L78/0ZdL8xtc7T8AAAA/QQQAAAAAAAABRgMAAGAAAADBaTjPuSbAP0lfLs1vcO0/AAAAP0EEAAAAAAAAAUcDAABgAAAAOOqq1uGdwD8Dwx+6mXrtPwAAAD9QBAAAAAAAAAFIAwAAYAAAABKesXqzRME/e4oClO2O7T8AAAA/UAQAAAAAAAABSQMAAGAAAABPhUy7LhvCP/FR5W1Bo+0/AAAAP2AEAAAAAAAAAUoDAABgAAAA2lKdLdXZwj8jfbk0v8HtPwAAAD9gBAAAAAAAAAFLAwAAYAAAACyHFtnO98M/3+CqIenL7T8AAAA/cAQAAAAAAAABTAMAAGAAAAB9u4+EyBXFP5tEnA4T1u0/AAAAP3AEAAAAAAAAAU0DAABgAAAAzu8IMMIzxj8RDH/oZurtPwAAAD9/BAAAAAAAAAFOAwAAYAAAALzw7T4SIsc/zW9w1ZD07T8AAAA/jwQAAAAAAAABTwMAAGAAAABIvj6xuODHP81vcNWQ9O0/AAAAP48EAAAAAAAAAVADAABgAAAADiVn6gtAyD/Nb3DVkPTtPwAAAD+PBAAAAAAAAAFRAwAAYAAAANSLjyNfn8g/zW9w1ZD07T8AAAA/nwQAAAAAAAABUgMAAGAAAAA2vyPACM/IPxEMf+hm6u0/AAAAP58EAAAAAAAAAVMDAABgAAAASwwCK4cWyT8RDH/oZurtPwAAAD+uBAAAAAAAAAFUAwAAYAAAAF9Z4JUFXsk/VaiN+zzg7T8AAAA/rgQAAAAAAAABVQMAAGAAAAAQcypk2nXJP5tEnA4T1u0/AAAAP74EAAAAAAAAAVYDAABgAAAAwox0Mq+NyT/f4Koh6cvtPwAAAD++BAAAAAAAAAFXAwAAYAAAAHOmvgCEpck/I325NL/B7T8AAAA/zQQAAAAAAAABWAMAAGAAAAAkwAjPWL3JP2kZyEeVt+0/AAAAP80EAAAAAAAAAVkDAABgAAAAJMAIz1i9yT+ttdZaa63tPwAAAD/dBAAAAAAAAAFaAwAAYAAAAIfznGsC7ck/e4oClO2O7T8AAAA/7QQAAAAAAAABWwMAAGAAAACcQHvWgDTKP0lfLs1vcO0/AAAAP+0EAAAAAAAAAVwDAABgAAAA/nMPcypkyj9b0GgZyEftPwAAAD/8BAAAAAAAAAFdAwAAYAAAACYOzEgn88o/bUGjZSAf7T8AAAA//AQAAAAAAAABXgMAAGAAAABQqIgeJILLP4Gy3bF49uw/AAAAPwwFAAAAAAAAAV8DAABgAAAAeEJF9CARzD9Phwnr+tfsPwAAAD8MBQAAAAAAAAFgAwAAYAAAALQp4DSc58w/YfhDN1Ov7D8AAAA/HAUAAAAAAAABYQMAAGAAAAB6kAhu70bNP3NpfoOrhuw/AAAAPxwFAAAAAAAAAWIDAABgAAAA8BB7dRe+zT9BPqq8LWjsPwAAAD8rBQAAAAAAAAFjAwAAYAAAALh3o65qHc4/yXbH4tlT7D8AAAA/KwUAAAAAAAABZAMAAGAAAAAcqzdLFE3OP9vnAS8yK+w/AAAAPzsFAAAAAAAAAWUDAABgAAAAft7L5718zj+pvC1otAzsPwAAAD87BQAAAAAAAAFmAwAAYAAAADD4FbaSlM4/d5FZoTbu6z8AAAA/SgUAAAAAAAABZwMAAGAAAADiEWCEZ6zOP0Vmhdq4z+s/AAAAP0oFAAAAAAAAAWgDAABgAAAA4hFghGeszj9X178mEafrPwAAAD9aBQAAAAAAAAFpAwAAYAAAAOIRYIRnrM4/r+QIhj906z8AAAA/WgUAAAAAAAABagMAAGAAAADiEWCEZ6zOPwfyUeVtQes/AAAAP2oFAAAAAAAAAWsDAABgAAAA4hFghGeszj/nN7hqSPrqPwAAAD9qBQAAAAAAAAFsAwAAYAAAAH7ey+e9fM4/CxotA/mo6j8AAAA/eQUAAAAAAAABbQMAAGAAAABqke18PzXOP3WYsK5/Teo/AAAAP3kFAAAAAAAAAW4DAABgAAAACF5Z4JUFzj/LpfkNrhrqPwAAAD+JBQAAAAAAAAFvAwAAYAAAAPAQe3UXvs0/I7NCbdzn6T8AAAA/mQUAAAAAAAABcAMAAGAAAADcw5wKmXbNP79cmt/gquk/AAAAP5kFAAAAAAAAAXEDAABgAAAAepAIbu9GzT8VauM+D3jpPwAAAD+ZBQAAAAAAAAFyAwAAYAAAAGZDKgNx/8w/4z4PeJFZ6T8AAAA/qAUAAAAAAAABcwMAAGAAAAACEJZmx8/MP213LJ49Rek/AAAAP6gFAAAAAAAAAXQDAABgAAAA/H5qvHSTiD+9kiMY/tDlPwAAAD8AAAAAAAAAAAF1AwAAYAAAACy1rYUOjos/ePYUBSjb5T8AAAA/PgAAAAAAAAABdgMAAGAAAABY6/BOqIiOP3j2FAUo2+U/AAAAPz4AAAAAAAAAAXcDAABgAAAATt5qfkeAkT949hQFKNvlPwAAAD9OAAAAAAAAAAF4AwAAYAAAAGZ5DGOU/ZI/ePYUBSjb5T8AAAA/XgAAAAAAAAABeQMAAGAAAAB+FK5H4XqUP3j2FAUo2+U/AAAAP14AAAAAAAAAAXoDAABgAAAAHn2gntS2lj949hQFKNvlPwAAAD9tAAAAAAAAAAF7AwAAYAAAANqANNoUcJo/NFoG8lHl5T8AAAA/bQAAAAAAAAABfAMAAGAAAACmH2r6oaafPzRaBvJR5eU/AAAAP30AAAAAAAAAAX0DAABgAAAAAUZ4xurNoj80WgbyUeXlPwAAAD99AAAAAAAAAAF+AwAAYAAAAIGwNDt+5qY/NFoG8lHl5T8AAAA/jAAAAAAAAAABfwMAAGAAAAA5tMh2vp+qPzRaBvJR5eU/AAAAP4wAAAAAAAAAAYADAABgAAAAC1P+lkvWrz80WgbyUeXlPwAAAD+oAAAAAAAAAAGBAwAAYAAAACiScSIZJ7I/NFoG8lHl5T8AAAA/qAAAAAAAAAABggMAAGAAAABox8/cYjO0PzRaBvJR5eU/AAAAP7gAAAAAAAAAAYMDAABgAAAARMmZ+gIQtj80WgbyUeXlPwAAAD+4AAAAAAAAAAGEAwAAYAAAAM6W6mypzrY/NFoG8lHl5T8AAAA/xwAAAAAAAAABhQMAAGAAAACU/RKm/C23PzRaBvJR5eU/AAAAP9cAAAAAAAAAAYYDAABgAAAAlP0Spvwttz949hQFKNvlPwAAAD8GAQAAAAAAAAGHAwAAYAAAAJT9Eqb8Lbc/vZIjGP7Q5T8AAAA/JQEAAAAAAAABiAMAAGAAAAD4MKdCpl23P72SIxj+0OU/AAAAPyUBAAAAAAAAAYkDAABgAAAAWmQ730+Ntz+9kiMY/tDlPwAAAD81AQAAAAAAAAGKAwAAYAAAACLLYxij7Lc/Ai8yK9TG5T8AAAA/NQEAAAAAAAABiwMAAGAAAACumLSKSau4PwIvMivUxuU/AAAAP0QBAAAAAAAAAYwDAABgAAAAYADC0uz4uT9Gy0A+qrzlPwAAAD9UAQAAAAAAAAGNAwAAYAAAAIWl2fEzt8g/0ANeZFao5T8AAAA/AAAAAAAAAAABjgMAAGAAAACFpdnxM7fIP4pnT1GAsuU/AAAAPwAAAAAAAAAAAY8DAABgAAAANr8jwAjPyD9Gy0A+qrzlPwAAAD8vAAAAAAAAAAGQAwAAYAAAAEsMAiuHFsk/Ai8yK9TG5T8AAAA/LwAAAAAAAAABkQMAAGAAAADqJjEIrBzKPzRaBvJR5eU/AAAAPz8AAAAAAAAAAZIDAABgAAAAOluqs6U6yz+rIenLpfnlPwAAAD8/AAAAAAAAAAGTAwAAYAAAAD6pbS10cMw/ZoXauM8D5j8AAAA/TwAAAAAAAAABlAMAAGAAAABWRA8Swe3NP2aF2rjPA+Y/AAAAP08AAAAAAAAAAZUDAABgAAAAusVmKDlTzz9mhdq4zwPmPwAAAD9eAAAAAAAAAAGWAwAAYAAAALcWOjhuUNA/ZoXauM8D5j8AAAA/bgAAAAAAAAABlwMAAGAAAAC4vRt1VevQP6sh6cul+eU/AAAAP24AAAAAAAAAAZgDAABgAAAAVzFpFZNW0T/vvffee+/lPwAAAD99AAAAAAAAAAGZAwAAYAAAAKe+AISl2dE/vZIjGP7Q5T8AAAA/fQAAAAAAAAABmgMAAGAAAAAJ8pQgTwnSPwIvMivUxuU/AAAAP40AAAAAAAAAAZsDAABgAAAAHj9zi81Q0j9Gy0A+qrzlPwAAAD+NAAAAAAAAAAGcAwAAYAAAAM9YvVmiaNI/imdPUYCy5T8AAAA/nQAAAAAAAAABnQMAAGAAAACoZeLAjHTSP4pnT1GAsuU/AAAAP7wAAAAAAAAAAZ4DAABgAAAAf6jph5p+6D8YmRVq4z7nPwAAAD8AAAAAAAAAAAGfAwAAYAAAAGIIDYbQYOg/XDUkfbk05z8AAAA/AAAAAAAAAAABoAMAAGAAAABDaDCEBkPoP6DRMpCPKuc/AAAAPwwAAAAAAAAAAaEDAABgAAAAJchTgjwl6D/mbUGjZSDnPwAAAD8MAAAAAAAAAAGiAwAAYAAAAC8bUhmI++c/5m1Bo2Ug5z8AAAA/HAAAAAAAAAABowMAAGAAAAA4blCw09HnPyoKULY7Fuc/AAAAPxwAAAAAAAAAAaQDAABgAAAA1Tq8Eyqi5z8qClC2OxbnPwAAAD8rAAAAAAAAAAGlAwAAYAAAAN+Nuqp1eOc/KgpQtjsW5z8AAAA/KwAAAAAAAAABpgMAAGAAAAB9WiYOzEjnPyoKULY7Fuc/AAAAPzsAAAAAAAAAAacDAABgAAAAGieScSIZ5z/mbUGjZSDnPwAAAD9LAAAAAAAAAAGoAwAAYAAAALfz/dR46eY/XDUkfbk05z8AAAA/SwAAAAAAAAABqQMAAGAAAAB7s0TR5K3mP45g+EM3U+c/AAAAP0sAAAAAAAAAAaoDAABgAAAAGYCwNDt+5j/Ai8wKtXHnPwAAAD9aAAAAAAAAAAGrAwAAYAAAANw/9zCnQuY/aX6Dq4ak5z8AAAA/WgAAAAAAAAABrAMAAGAAAACh/z0tEwfmP1cNSV8uzec/AAAAP2oAAAAAAAAAAa0DAABgAAAAPsypkGnX5T/////////nPwAAAD95AAAAAAAAAAGuAwAAYAAAAEgfqCe1reU/qfK2oNEy6D8AAAA/eQAAAAAAAAABrwMAAGAAAACWBV5Z4JXlP5eBfFR5W+g/AAAAP3kAAAAAAAAAAbADAABgAAAA5esTiwt+5T8/dDP1So7oPwAAAD+JAAAAAAAAAAGxAwAAYAAAAJ9YXPArbOU/6WbqlRzB6D8AAAA/mQAAAAAAAAABsgMAAGAAAADHSzeJQWDlP9X1r0nE6eg/AAAAP5kAAAAAAAAAAbMDAABgAAAAW8WkVUxa5T/3r0nE6TDpPwAAAD+oAAAAAAAAAAG0AwAAYAAAAO4+EiJXVOU/WwbyUeVt6T8AAAA/qAAAAAAAAAABtQMAAGAAAACCuH/uYU7lP/GHbqZeyek/AAAAP7gAAAAAAAAAAbYDAABgAAAAgrh/7mFO5T+5NL/BVUPqPwAAAD/IAAAAAAAAAAG3AwAAYAAAAL74OPL1ieU/4Q/dTL2S6z8AAAA/yAAAAAAAAAABuAMAAGAAAACMsl/ClL/lP4XauM8DXuw/AAAAP9cAAAAAAAAAAbkDAABgAAAAXGyGkjP15T9b0GgZyEftPwAAAD/XAAAAAAAAAAG6AwAAYAAAACsmrWLSKuY/EQx/6Gbq7T8AAAA/5wAAAAAAAAABuwMAAGAAAABnZmZmZmbmP8lHlbcFje4/AAAAP+cAAAAAAAAAAbwDAABgAAAA8YzVmyWK5j+jZSAfVd7uPwAAAD/2AAAAAAAAAAG9AwAAYAAAAOc51wTas+Y/Oeecc8457z8AAAA/9gAAAAAAAAABvgMAAGAAAADe5thtjt3mP509RQHKdu8/AAAAPwYBAAAAAAAAAb8DAABgAAAAaA1Io00B5z+LzAq1cZ/vPwAAAD8GAQAAAAAAAAHAAwAAYAAAABonknEiGec/A5TtjsWz7z8AAAA/FgEAAAAAAAABwQMAAGAAAADyM7fYDCXnP7333nvvve8/AAAAPxYBAAAAAAAAAcIDAABgAAAAXrpJDAIr5z95W9BoGcjvPwAAAD8lAQAAAAAAAAHDAwAAYAAAAMtA3D/3MOc/Nb/BVUPS7z8AAAA/JQEAAAAAAAABxAMAAGAAAAA3x25z7DbnPzW/wVVD0u8/AAAAPzUBAAAAAAAAAcUDAABgAAAAENST2tZC5z81v8FVQ9LvPwAAAD81AQAAAAAAAAHGAwAAYAAAAMHt3airWuc/Nb/BVUPS7z8AAAA/RQEAAAAAAAABxwMAAGAAAABzByh3gHLnPzW/wVVD0u8/AAAAP1QBAAAAAAAAAcgDAABgAAAAkacEeUqQ5z81v8FVQ9LvPwAAAD9UAQAAAAAAAAHJAwAAYAAAAK5H4XoUruc/Nb/BVUPS7z8AAAA/VAEAAAAAAAABygMAAGAAAADM57183svnP7333nvvve8/AAAAP2QBAAAAAAAAAcsDAABgAAAAfgEIS7Pj5z+LzAq1cZ/vPwAAAD9kAQAAAAAAAAHMAwAAYAAAAC8bUhmI++c/nT1FAcp27z8AAAA/cwEAAAAAAAABzQMAAGAAAAB0rgm0Zw3oP2sScTpMWO8/AAAAP3MBAAAAAAAAAc4DAABgAAAAuUHBTkcf6D8HvMisUBvvPwAAAD+DAQAAAAAAAAHPAwAAYAAAAJJO5rUxK+g/o2UgH1Xe7j8AAAA/gwEAAAAAAAAB0AMAAGAAAABrWwsdHDfoP4OrhqQvl+4/AAAAP5MBAAAAAAAAAdEDAABgAAAA1uGdUBE96D8xxhhjjDHuPwAAAD+TAQAAAAAAAAHSAwAAYAAAANbhnVARPeg/VaiN+zzg7T8AAAA/ogEAAAAAAAAB0wMAAGAAAADW4Z1QET3oPzfu84AXme0/AAAAP6IBAAAAAAAAAdQDAABgAAAAQ2gwhAZD6D8XNFoG8lHtPwAAAD+yAQAAAAAAAAHVAwAAYAAAAENoMIQGQ+g/93nAi8wK7T8AAAA/sgEAAAAAAAAB1gMAAGAAAABDaDCEBkPoP9e/JhGnw+w/AAAAP8IBAAAAAAAAAdcDAABgAAAAr+7Ct/tI6D9zaX6Dq4bsPwAAAD/RAQAAAAAAAAHYAwAAYAAAAK/uwrf7SOg/yXbH4tlT7D8AAAA/0QEAAAAAAAAB2QMAAGAAAACJ++ce5lToP2UgH1XeFuw/AAAAP9EBAAAAAAAAAdoDAABgAAAAifvnHuZU6D+9LWi0DOTrPwAAAD/hAQAAAAAAAAHbAwAAYAAAAGIIDYbQYOg/z56iAGW76z8AAAA/8AEAAAAAAAAB3AMAAGAAAADNjp+5xWboP2tI+nJpfus/AAAAP/ABAAAAAAAAAd0DAABgAAAAOhUy7bps6D99uTS/wVXrPwAAAD8AAgAAAAAAAAHeAwAAYAAAADoVMu26bOg/1cZ9HvAi6z8AAAA/AAIAAAAAAAAB3wMAAGAAAAA6FTLtumzoPyvUxn0e8Oo/AAAAPxACAAAAAAAAAeADAABgAAAAOhUy7bps6D89RQHKdsfqPwAAAD8QAgAAAAAAAAHhAwAAYAAAADoVMu26bOg/lVJKKaWU6j8AAAA/HwIAAAAAAAAB4gMAAGAAAADNjp+5xWboPy/8oZupV+o/AAAAPx8CAAAAAAAAAeMDAABgAAAA9YF6Utta6D8RQgghhBDqPwAAAD8vAgAAAAAAAAHkAwAAYAAAAK/uwrf7SOg/Z09RgLLd6T8AAAA/LwIAAAAAAAAB5QMAAGAAAABDaDCEBkPoP/GHbqZeyek/AAAAPy8CAAAAAAAAAeYDAABgAAAAa1sLHRw36D+/XJrf4KrpPwAAAD8vAgAAAAAAAAHnAwAAYAAAAP7UeOkmMeg/jTHGGGOM6T8AAAA/PgIAAAAAAAAB6AMAAGAAAACSTua1MSvoPxVq4z4PeOk/AAAAPz4CAAAAAAAAAekDAABgAAAAJchTgjwl6D9bBvJR5W3pPwAAAD9OAgAAAAAAAAHqAwAAYAAAALlBwU5HH+g/n6IAZbtj6T8AAAA/TgIAAAAAAAAB6wMAAGAAAABMuy4bUhnoP5+iAGW7Y+k/AAAAP10CAAAAAAAAAewDAABgAAAATLsuG1IZ6D/jPg94kVnpPwAAAD9dAgAAAAAAAAHtAwAAYAAAAOE0nOdcE+g/Kdsdi2dP6T8AAAA/bQIAAAAAAAAB7gMAAGAAAADhNJznXBPoP213LJ49Rek/AAAAP20CAAAAAAAAAe8DAABgAAAACCh3gHIH6D+xEzuxEzvpPwAAAD99AgAAAAAAAAHwAwAAYAAAAC8bUhmI++c/969JxOkw6T8AAAA/fQIAAAAAAAAB8QMAAGAAAADqh5p+qOnnP3/oZuqVHOk/AAAAP4wCAAAAAAAAAfIDAABgAAAArkfhehSu5z/V9a9JxOnoPwAAAD+MAgAAAAAAAAHzAwAAYAAAAN+Nuqp1eOc/o8rbgkbL6D8AAAA/nAIAAAAAAAAB9AMAAGAAAAB9WiYOzEjnP3GfB7zIrOg/AAAAP5wCAAAAAAAAAfUDAABgAAAA8jO32Awl5z+1OxbPnqLoPwAAAD+sAgAAAAAAAAH2AwAAYAAAAK2g/z0tE+c/+9ck4nSY6D8AAAA/rAIAAAAAAAAB9wMAAGAAAABBGm0KOA3nP/vXJOJ0mOg/AAAAP7sCAAAAAAAAAfgDAABgAAAAkowTyTiR7D+11lprrbXuPwAAAD8AAAAAAAAAAAH5AwAAYAAAAP4Spvwtl+w/tdZaa6217j8AAAA/bQAAAAAAAAAB+gMAAGAAAACIORUy7brsP/tyaX6Dq+4/AAAAP30AAAAAAAAAAfsDAABgAAAA62ypzpbq7D8/D3iRWaHuPwAAAD+NAAAAAAAAAAH8AwAAYAAAAJMz9QUgLO0/yUeVtwWN7j8AAAA/jQAAAAAAAAAB/QMAAGAAAAD3DWvfsPbtP1GAst2xeO4/AAAAP5wAAAAAAAAAAf4DAABgAAAAsyGVgbh/7j8fVd4WNFruPwAAAD+cAAAAAAAAAAH/AwAAYAAAAFOV4iH26u4/7SkKULY77j8AAAA/rAAAAAAAAAABAAQAAGAAAACrdXgnVETvP3diJ3ZiJ+4/AAAAP6wAAAAAAAAAAQEEAABgAAAAv8JWktKL7z//mkScDhPuPwAAAD+8AAAAAAAAAAECBAAAYAAAAPsCEJZmx+8/idNhwrr+7T8AAAA/ywAAAAAAAAABAwQAAGAAAACtHFpkO9/vPxEMf+hm6u0/AAAAP8sAAAAAAAAAAQQEAABgAAAAGaPslzDl7z9VqI37PODtPwAAAD/LAAAAAAAAAAEFBAAAYAAAABmj7Jcw5e8/3+CqIenL7T8AAAA/KQEAAAAAAAABBgQAAGAAAABBlscwRtnvPyN9uTS/we0/AAAAPykBAAAAAAAAAQcEAABgAAAA0w81/VDT7z9pGchHlbftPwAAAD85AQAAAAAAAAEIBAAAYAAAANHBcYOCne4/aRnIR5W37T8AAAA/AAAAAAAAAAABCQQAAGAAAABlO99PjZfuP2kZyEeVt+0/AAAAPxAAAAAAAAAAAQoEAABgAAAAjS666KKL7j9pGchHlbftPwAAAD8QAAAAAAAAAAELBAAAYAAAAEebAk7Dee4/aRnIR5W37T8AAAA/HwAAAAAAAAABDAQAAGAAAAC9dJMYBFbuP9/gqiHpy+0/AAAAPx8AAAAAAAAAAQ0EAABgAAAAWkH/e1om7j+bRJwOE9btPwAAAD8vAAAAAAAAAAEOBAAAYAAAAEb0IBHc3u0/zW9w1ZD07T8AAAA/PwAAAAAAAAABDwQAAGAAAAAyp0KmXZftP4nTYcK6/u0/AAAAPz8AAAAAAAAAARAEAABgAAAA9maJoslb7T//mkScDhPuPwAAAD9OAAAAAAAAAAERBAAAYAAAAJMz9QUgLO0/u/41iTgd7j8AAAA/TgAAAAAAAAABEgQAAGAAAACchvOcawLtPzHGGGOMMe4/AAAAP14AAAAAAAAAARMEAABgAAAA62ypzpbq7D+pjfs84EXuPwAAAD9eAAAAAAAAAAEUBAAAYAAAAKbZ8TO32Ow/qY37POBF7j8AAAA/bQAAAAAAAAABFQQAAGAAAADOzMzMzMzsP2Xx7CkKUO4/AAAAP20AAAAAAAAAARYEAABgAAAAzszMzMzM7D8fVd4WNFruPwAAAD+8AAAAAAAAAAEXBAAAYAAAAM7MzMzMzOw/lxzB8Idu7j8AAAA/vAAAAAAAAAABGAQAAGAAAAA5U18AwtLsP1GAst2xeO4/AAAAP8sAAAAAAAAAARkEAABgAAAAEmCEZ6ze7D8N5KPK24LuPwAAAD/bAAAAAAAAAAEaBAAAYAAAAOtsqc6W6uw/yUeVtwWN7j8AAAA/2wAAAAAAAAABGwQAAGAAAADEec41gfbsP4OrhqQvl+4/AAAAP+oAAAAAAAAAARwEAABgAAAAMABhaXb87D8/D3iRWaHuPwAAAD/qAAAAAAAAAAEdBAAAYAAAAAkNhtBgCO0/Pw94kVmh7j8AAAA/+gAAAAAAAAABHgQAAGAAAAAJDYbQYAjtP/tyaX6Dq+4/AAAAPxkBAAAAAAAAAR8EAABgAAAA4hmrN0sU7T/7cml+g6vuPwAAAD8pAQAAAAAAAAEgBAAAYAAAALsm0J41IO0/cTpMWNe/7j8AAAA/KQEAAAAAAAABIQQAAGAAAACTM/UFICztPy2ePUUByu4/AAAAPzkBAAAAAAAAASIEAABgAAAAbEAabQo47T+jZSAfVd7uPwAAAD85AQAAAAAAAAEjBAAAYAAAAB1aZDvfT+0/1ZD05dL87j8AAAA/SAEAAAAAAAABJAQAAGAAAABi7RvWvmHtP9WQ9OXS/O4/AAAAP0gBAAAAAAAAASUEAABgAAAAp4DTcJ5z7T+R9OXS/AbvPwAAAD9YAQAAAAAAAAEmBAAAYAAAAOwTiwt+he0/kfTl0vwG7z8AAAA/WAEAAAAAAAABJwQAAGAAAAAyp0KmXZftP5H05dL8Bu8/AAAAP2cBAAAAAAAAASgEAABgAAAAdjr6QD2p7T+R9OXS/AbvPwAAAD93AQAAAAAAAAEpBAAAYAAAALzNsdscu+0/kfTl0vwG7z8AAAA/dwEAAAAAAAABKgQAAGAAAACU2tZCB8ftP5H05dL8Bu8/AAAAP4cBAAAAAAAAASsEAABgAAAAAGFpdvzM7T+R9OXS/AbvPwAAAD+ZAQAAAAAAAAEsBAAAYAAAAG3n+6nx0u0/kfTl0vwG7z8AAAA/qAEAAAAAAAABLQQAAGAAAADZbY7d5tjtP5H05dL8Bu8/AAAAP8gBAAAAAAAAAS4EAABgAAAAsnqzRNHk7T+R9OXS/AbvPwAAAD/XAQAAAAAAAAEvBAAAYAAAAB4BRnjG6u0/kfTl0vwG7z8AAAA/1wEAAAAAAAABMAQAAGAAAACKh9iru/DtP0tY178mEe8/AAAAP+cBAAAAAAAAATEEAABgAAAA9w1r37D27T9LWNe/JhHvPwAAAD/2AQAAAAAAAAEyBAAAYAAAAPcNa9+w9u0/B7zIrFAb7z8AAAA/9gEAAAAAAAABMwQAAGAAAABjlP0SpvztP8Mfupl6Je8/AAAAPwYCAAAAAAAAATQEAABgAAAA0BqQRpsC7j/DH7qZeiXvPwAAAD8GAgAAAAAAAAE1BAAAYAAAADyhInqQCO4/fYOrhqQv7z8AAAA/FgIAAAAAAAABNgQAAGAAAACpJ7WthQ7uP32Dq4akL+8/AAAAPxYCAAAAAAAACw==</ink>
</athena>
</file>

<file path=customXml/item25.xml><?xml version="1.0" encoding="utf-8"?>
<athena xmlns="http://schemas.microsoft.com/edu/athena" version="0.1.3209.0">
  <media streamable="true" recordStart="681744" recordEnd="768284" recordLength="878991"/>
</athena>
</file>

<file path=customXml/item26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JA4AAAAAAAAF5v///wxBY3Rpb25UeXBlVjEBAAAAB3ZhbHVlX18ACAIAAAAAAAAAAQUAAAAEAAAACRsAAAAJHAAAAJpcAAAAAAAAAeP////m////AAAAAAEGAAAABAAAAAkeAAAACR8AAABsYwAAAAAAAAHg////5v///wAAAAABBwAAAAQAAAAJIQAAAAkiAAAAh5wAAAAAAAAB3f///+b///8AAAAAAQgAAAAEAAAACSQAAAAJJQAAALygAAAAAAAAAdr////m////AAAAAAEJAAAABAAAAAknAAAACSgAAACJqQAAAAAAAAHX////5v///wAAAAABCgAAAAQAAAAJKgAAAAkrAAAAp60AAAAAAAAB1P///+b///8AAAAAAQsAAAAEAAAACS0AAAAJLgAAAATWAAAAAAAAAdH////m////AAAAAAEMAAAABAAAAAkwAAAACTEAAADn6QAAAAAAAAHO////5v///wAAAAABDQAAAAQAAAAJMwAAAAk0AAAA8fAAAAAAAAABy////+b///8AAAAAAQ4AAAAEAAAACTYAAAAJNwAAAH7zAAAAAAAAAcj////m////AAAAAAEPAAAABAAAAAk5AAAACToAAACL9gAAAAAAAAHF////5v///wAAAAABEAAAAAQAAAAJPAAAAAk9AAAARfoAAAAAAAABwv///+b///8AAAAAAREAAAAEAAAACT8AAAAJQAAAAG79AAAAAAAAAb/////m////AAAAAAESAAAABAAAAAlCAAAACUMAAAB+/wAAAAAAAAG8////5v///wAAAAABEwAAAAQAAAAJRQAAAAlGAAAABQcBAAAAAAABuf///+b///8AAAAAARQAAAAEAAAACUgAAAAJSQAAADoKAQAAAAAAAbb////m////AAAAAAEVAAAABAAAAAlLAAAACUwAAABVDQEAAAAAAAGz////5v///wAAAAABFgAAAAQAAAAJTgAAAAlPAAAARBUBAAAAAAABsP///+b///8AAAAABRcAAAANQ2xlYXJDYW52YXNWMQIAAAAJU3RhcnRUaW1lBFR5cGUABBAMQWN0aW9uVHlwZVYxAgAAAAIAAAAMUgEAAAAAAAGv////5v///wAAAAAFGAAAAA9QZW5BdHRyaWJ1dGVzVjEKAAAAB19jb2xvckEHX2NvbG9yUgdfY29sb3JHB19jb2xvckIKRml0VG9DdXJ2ZQZIZWlnaHQOSWdub3JlUHJlc3N1cmUNSXNIaWdobGlnaHRlcgVTaGFwZQVXaWR0aAAAAAAAAAAABAACAgICAQYBAQxCcnVzaFNoYXBlVjECAAAABgIAAAD//wAAAAAAAAAAACJAAAAFrv///wxCcnVzaFNoYXBlVjEBAAAAB3ZhbHVlX18ACAIAAAABAAAAAAAAAAAAIkAFGQAAAApJbmtUcmFjZVYxAwAAAA1MaXN0YDErX2l0ZW1zDExpc3RgMStfc2l6ZQ9MaXN0YDErX3ZlcnNpb24EAAAYU2hhcmVkLklua2luZy5JbmtQb2ludFtdAgAAAAgIAgAAAAlTAAAABAEAAAQBAAABGwAAABgAAAD//wAAAAAAAAAAACJAAAABrP///67///8BAAAAAAAAAAAAIkABHAAAABkAAAAJVQAAAAEAAAABAAAAAR4AAAAYAAAA//8AAAAAAAAAAAAiQAAAAar///+u////AQAAAAAAAAAAACJAAR8AAAAZAAAACVcAAADZAAAA2QAAAAEhAAAAGAAAAP//AAAAAAAAAAAAIkAAAAGo////rv///wEAAAAAAAAAAAAiQAEiAAAAGQAAAAlZAAAAJwAAACcAAAABJAAAABgAAAD//wAAAAAAAAAAACJAAAABpv///67///8BAAAAAAAAAAAAIkABJQAAABkAAAAJWwAAAFUAAABVAAAAAScAAAAYAAAA//8AAAAAAAAAAAAiQAAAAaT///+u////AQAAAAAAAAAAACJAASgAAAAZAAAACV0AAAAMAAAADAAAAAEqAAAAGAAAAP//AAAAAAAAAAAAIkAAAAGi////rv///wEAAAAAAAAAAAAiQAErAAAAGQAAAAlfAAAAVwAAAFcAAAABLQAAABgAAAD//wAAAAAAAAAAACJAAAABoP///67///8BAAAAAAAAAAAAIkABLgAAABkAAAAJYQAAAFkAAABZAAAAATAAAAAYAAAA//8AAAAAAAAAAAAiQAAAAZ7///+u////AQAAAAAAAAAAACJAATEAAAAZAAAACWMAAABQAAAAUAAAAAEzAAAAGAAAAP//AAAAAAAAAAAAIkAAAAGc////rv///wEAAAAAAAAAAAAiQAE0AAAAGQAAAAllAAAAIAAAACAAAAABNgAAABgAAAD//wAAAAAAAAAAACJAAAABmv///67///8BAAAAAAAAAAAAIkABNwAAABkAAAAJZwAAACoAAAAqAAAAATkAAAAYAAAA//8AAAAAAAAAAAAiQAAAAZj///+u////AQAAAAAAAAAAACJAAToAAAAZAAAACWkAAAAZAAAAGQAAAAE8AAAAGAAAAP//AAAAAAAAAAAAIkAAAAGW////rv///wEAAAAAAAAAAAAiQAE9AAAAGQAAAAlrAAAAIwAAACMAAAABPwAAABgAAAD//wAAAAAAAAAAACJAAAABlP///67///8BAAAAAAAAAAAAIkABQAAAABkAAAAJbQAAABIAAAASAAAAAUIAAAAYAAAA//8AAAAAAAAAAAAiQAAAAZL///+u////AQAAAAAAAAAAACJAAUMAAAAZAAAACW8AAAAXAAAAFwAAAAFFAAAAGAAAAP//AAAAAAAAAAAAIkAAAAGQ////rv///wEAAAAAAAAAAAAiQAFGAAAAGQAAAAlxAAAAFwAAABcAAAABSAAAABgAAAD//wAAAAAAAAAAACJAAAABjv///67///8BAAAAAAAAAAAAIkABSQAAABkAAAAJcwAAABMAAAATAAAAAUsAAAAYAAAA//8AAAAAAAAAAAAiQAAAAYz///+u////AQAAAAAAAAAAACJAAUwAAAAZAAAACXUAAAAeAAAAHgAAAAFOAAAAGAAAAP//AAAAAAAAAAAAIkAAAAGK////rv///wEAAAAAAAAAAAAiQAFPAAAAGQAAAAl3AAAAGgAAABoAAAAHUwAAAAABAAAAAAIAAAQKSW5rUG9pbnRWMQI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DfwHVQAAAAABAAAABAAAAAQKSW5rUG9pbnRWMQIAAAAJfAEAAA0DB1cAAAAAAQAAAAABAAAECklua1BvaW50VjECAAAACX0BAAAJfgEAAAl/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+QEAAAn6AQAACfsBAAAJ/AEAAAn9AQAACf4BAAAJ/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/AgAACUACAAAJQQIAAAlCAgAACUMCAAAJRAIAAAlFAgAACUYCAAAJRwIAAAlIAgAACUkCAAAJSgIAAAlLAgAACUwCAAAJTQIAAAlOAgAACU8CAAAJUAIAAAlRAgAACVICAAAJUwIAAAlUAgAACVUCAAANJwdZAAAAAAEAAABAAAAABApJbmtQb2ludFYxAgAAAAlWAgAACVcCAAAJWAIAAAlZAgAACVoCAAAJWwIAAAlcAgAACV0CAAAJXgIAAAlfAgAACWACAAAJYQIAAAliAgAACWMCAAAJZAIAAAllAgAACWYCAAAJZwIAAAloAgAACWkCAAAJagIAAAlrAgAACWwCAAAJbQIAAAluAgAACW8CAAAJcAIAAAlxAgAACXICAAAJcwIAAAl0AgAACXUCAAAJdgIAAAl3AgAACXgCAAAJeQIAAAl6AgAACXsCAAAJfAIAAA0ZB1sAAAAAAQAAAIAAAAAECklua1BvaW50VjECAA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CcUCAAAJxgIAAAnHAgAACcgCAAAJyQIAAAnKAgAACcsCAAAJzAIAAAnNAgAACc4CAAAJzwIAAAnQAgAACdECAAANKwddAAAAAAEAAAAQAAAABApJbmtQb2ludFYxAgAAAAnSAgAACdMCAAAJ1AIAAAnVAgAACdYCAAAJ1wIAAAnYAgAACdkCAAAJ2gIAAAnbAgAACdwCAAAJ3QIAAA0EB18AAAAAAQAAAIAAAAAECklua1BvaW50VjECAAAACd4CAAAJ3wIAAAngAgAACeECAAAJ4gIAAAnjAgAACeQCAAAJ5QIAAAnmAgAACecCAAAJ6AIAAAnpAgAACeoCAAAJ6wIAAAnsAgAACe0CAAAJ7gIAAAnvAgAACfACAAAJ8QIAAAnyAgAACfMCAAAJ9AIAAAn1AgAACfYCAAAJ9wIAAAn4AgAACfkCAAAJ+gIAAAn7AgAACfwCAAAJ/QIAAAn+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DSkHYQAAAAABAAAAgAAAAAQKSW5rUG9pbnRWMQIA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DScHYwAAAAABAAAAgAAAAAQKSW5rUG9pbnRWMQIA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/AwAACcADAAAJwQMAAAnCAwAACcMDAAAJxAMAAAnFAwAACcYDAAAJxwMAAAnIAwAACckDAAAJygMAAAnLAwAACcwDAAAJzQMAAAnOAwAACc8DAAAJ0AMAAAnRAwAACdIDAAAJ0wMAAAnUAwAACdUDAAAJ1gMAAAnXAwAACdgDAAAJ2QMAAAnaAwAACdsDAAAJ3AMAAAndAwAADTAHZQAAAAABAAAAIAAAAAQKSW5rUG9pbnRWMQIAAAAJ3gMAAAnfAwAACeADAAAJ4QMAAAniAwAACeMDAAAJ5AMAAAnlAwAACeYDAAAJ5wMAAAnoAwAACekDAAAJ6gMAAAnrAwAACewDAAAJ7QMAAAnuAwAACe8DAAAJ8AMAAAnxAwAACfIDAAAJ8wMAAAn0AwAACfUDAAAJ9gMAAAn3AwAACfgDAAAJ+QMAAAn6AwAACfsDAAAJ/AMAAAn9AwAAB2cAAAAAAQAAAEAAAAAECklua1BvaW50VjECAAAACf4DAAAJ/wMAAAkABAAACQEEAAAJAgQAAAkDBAAACQQEAAAJBQQAAAkGBAAACQcEAAAJCAQAAAkJBAAACQoEAAAJCwQAAAkMBAAACQ0EAAAJDgQAAAkPBAAACRAEAAAJEQQAAAkSBAAACRMEAAAJFAQAAAkVBAAACRYEAAAJFwQAAAkYBAAACRkEAAAJGgQAAAkbBAAACRwEAAAJHQQAAAkeBAAACR8EAAAJIAQAAAkhBAAACSIEAAAJIwQAAAkkBAAACSUEAAAJJgQAAAknBAAADRYHaQAAAAABAAAAIAAAAAQKSW5rUG9pbnRWMQIAAAAJKAQAAAkpBAAACSoEAAAJKwQAAAksBAAACS0EAAAJLgQAAAkvBAAACTAEAAAJMQQAAAkyBAAACTMEAAAJNAQAAAk1BAAACTYEAAAJNwQAAAk4BAAACTkEAAAJOgQAAAk7BAAACTwEAAAJPQQAAAk+BAAACT8EAAAJQAQAAA0HB2sAAAAAAQAAAEAAAAAECklua1BvaW50VjECAAAACUEEAAAJQgQAAAlDBAAACUQEAAAJRQQAAAlGBAAACUcEAAAJSAQAAAlJBAAACUoEAAAJSwQAAAlMBAAACU0EAAAJTgQAAAlPBAAACVAEAAAJUQQAAAlSBAAACVMEAAAJVAQAAAlVBAAACVYEAAAJVwQAAAlYBAAACVkEAAAJWgQAAAlbBAAACVwEAAAJXQQAAAleBAAACV8EAAAJYAQAAAlhBAAACWIEAAAJYwQAAA0dB20AAAAAAQAAACAAAAAECklua1BvaW50VjECAAAACWQEAAAJZQQAAAlmBAAACWcEAAAJaAQAAAlpBAAACWoEAAAJawQAAAlsBAAACW0EAAAJbgQAAAlvBAAACXAEAAAJcQQAAAlyBAAACXMEAAAJdAQAAAl1BAAADQ4HbwAAAAABAAAAIAAAAAQKSW5rUG9pbnRWMQIAAAAJdgQAAAl3BAAACXgEAAAJeQQAAAl6BAAACXsEAAAJfAQAAAl9BAAACX4EAAAJfwQAAAmABAAACYEEAAAJggQAAAmDBAAACYQEAAAJhQQAAAmGBAAACYcEAAAJiAQAAAmJBAAACYoEAAAJiwQAAAmMBAAADQkHcQAAAAABAAAAIAAAAAQKSW5rUG9pbnRWMQIAAAAJjQQAAAmOBAAACY8EAAAJkAQAAAmRBAAACZIEAAAJkwQAAAmUBAAACZUEAAAJlgQAAAmXBAAACZgEAAAJmQQAAAmaBAAACZsEAAAJnAQAAAmdBAAACZ4EAAAJnwQAAAmgBAAACaEEAAAJogQAAAmjBAAADQkHcwAAAAABAAAAIAAAAAQKSW5rUG9pbnRWMQIAAAAJpAQAAAmlBAAACaYEAAAJpwQAAAmoBAAACakEAAAJqgQAAAmrBAAACawEAAAJrQQAAAmuBAAACa8EAAAJsAQAAAmxBAAACbIEAAAJswQAAAm0BAAACbUEAAAJtgQAAA0NB3UAAAAAAQAAACAAAAAECklua1BvaW50VjECAAAACbcEAAAJuAQAAAm5BAAACboEAAAJuwQAAAm8BAAACb0EAAAJvgQAAAm/BAAACcAEAAAJwQQAAAnCBAAACcMEAAAJxAQAAAnFBAAACcYEAAAJxwQAAAnIBAAACckEAAAJygQAAAnLBAAACcwEAAAJzQQAAAnOBAAACc8EAAAJ0AQAAAnRBAAACdIEAAAJ0wQAAAnUBAAADQIHdwAAAAABAAAAIAAAAAQKSW5rUG9pbnRWMQIAAAAJ1QQAAAnWBAAACdcEAAAJ2AQAAAnZBAAACdoEAAAJ2wQAAAncBAAACd0EAAAJ3gQAAAnfBAAACeAEAAAJ4QQAAAniBAAACeMEAAAJ5AQAAAnlBAAACeYEAAAJ5wQAAAnoBAAACekEAAAJ6gQAAAnrBAAACewEAAAJ7QQAAAnuBAAADQYFeAAAAApJbmtQb2ludFYxBAAAAAFYAVkOUHJlc3N1cmVGYWN0b3IJVGltZVN0YW1wAAAAAAYGCxACAAAAkMPRGHxsfj+xIAw2OZW+PwAAAD8AAAAAAAAAAAF5AAAAeAAAAHAv7aEp0IA/sSAMNjmVvj8AAAA/bgAAAAAAAAABegAAAHgAAABsGHpi7J2FP7EgDDY5lb4/AAAAP4wAAAAAAAAAAXsAAAB4AAAAvrOCjcPRiD+xIAw2OZW+PwAAAD+bAAAAAAAAAAF8AAAAeAAAAGLqk+NxOY8/sSAMNjmVvj8AAAA/qwAAAAAAAAABfQAAAHgAAAADBRl9cTeVP7EgDDY5lb4/AAAAP6sAAAAAAAAAAX4AAAB4AAAA/e2lPTQFmj+xIAw2OZW+PwAAAD+rAAAAAAAAAAF/AAAAeAAAALylPC/snKA/SURXf7fYvj8AAAA/ugAAAAAAAAABgAAAAHgAAACkLeR0SGqjP+Fnosg1HL8/AAAAP7oAAAAAAAAAAYEAAAB4AAAA9sjsnx+epj94i+0RtF+/PwAAAD/KAAAAAAAAAAGCAAAAeAAAAByLt5Xsnqo/eIvtEbRfvz8AAAA/2gAAAAAAAAABgwAAAHgAAACuYONwNAavPxCvOFsyo78/AAAAP9oAAAAAAAAAAYQAAAB4AAAAH5sHJr62sT8QrzhbMqO/PwAAAD/aAAAAAAAAAAGFAAAAeAAAADP87KAkt7M/p9KDpLDmvz8AAAA/6QAAAAAAAAABhgAAAHgAAACwcDMBBh62P6fSg6Sw5r8/AAAAP+kAAAAAAAAAAYcAAAB4AAAAeVvJ7qlRuD8ge+d2FxXAPwAAAD/5AAAAAAAAAAGIAAAAeAAAAPbPD0+LuLo/IHvndhcVwD8AAAA/+QAAAAAAAAABiQAAAHgAAAB1RFavbB+9PyB753YXFcA/AAAAPwkBAAAAAAAAAYoAAAB4AAAA8bicD06Gvz8ge+d2FxXAPwAAAD8JAQAAAAAAAAGLAAAAeAAAAAMNQUVaw8A/IHvndhcVwD8AAAA/GAEAAAAAAAABjAAAAHgAAACNvbOCjcPBPyB753YXFcA/AAAAPxgBAAAAAAAAAY0AAAB4AAAAYuR1TYOQwj8ge+d2FxXAPwAAAD8oAQAAAAAAAAGOAAAAeAAAAFzG317aQ8M/IHvndhcVwD8AAAA/KAEAAAAAAAABjwAAAHgAAADG2UBEVarDP6fSg6Sw5r8/AAAAPzcBAAAAAAAAAZAAAAB4AAAAMO2hKdAQxD+n0oOksOa/PwAAAD83AQAAAAAAAAGRAAAAeAAAAE+Ks4GIqsQ/EK84WzKjvz8AAAA/RwEAAAAAAAABkgAAAHgAAAC5nRRnAxHFPxCvOFsyo78/AAAAP1cBAAAAAAAAAZMAAAB4AAAA2jomv7uqxT8QrzhbMqO/PwAAAD9XAQAAAAAAAAGUAAAAeAAAAPnXNxd0RMY/EK84WzKjvz8AAAA/ZgEAAAAAAAABlQAAAHgAAADzuaEoy/fGPxCvOFsyo78/AAAAP2YBAAAAAAAAAZYAAAB4AAAAOBJbx+R3xz8QrzhbMqO/PwAAAD92AQAAAAAAAAGXAAAAeAAAAAw5HZLaRMg/EK84WzKjvz8AAAA/dgEAAAAAAAABmAAAAHgAAAAGG4ejMfjIPxCvOFsyo78/AAAAP4YBAAAAAAAAAZkAAAB4AAAAAf3wtIiryT8QrzhbMqO/PwAAAD+GAQAAAAAAAAGaAAAAeAAAAPveWsbfXso/eIvtEbRfvz8AAAA/lQEAAAAAAAABmwAAAHgAAAA/NxRl+d7KP+Fnosg1HL8/AAAAP5UBAAAAAAAAAZwAAAB4AAAAORl+dlCSyz9JRFd/t9i+PwAAAD+lAQAAAAAAAAGdAAAAeAAAAFi2j84ILMw/sSAMNjmVvj8AAAA/pQEAAAAAAAABngAAAHgAAADDyfCzg5LMP7EgDDY5lb4/AAAAP7QBAAAAAAAAAZ8AAAB4AAAA4mYCDDwszT8a/cDsulG+PwAAAD+0AQAAAAAAAAGgAAAAeAAAAEx6Y/G2ks0/Gv3A7LpRvj8AAAA/xAEAAAAAAAABoQAAAHgAAAC4jcTWMfnNPxr9wOy6Ub4/AAAAP8QBAAAAAAAAAaIAAAB4AAAA/OV9dUt5zj8a/cDsulG+PwAAAD/UAQAAAAAAAAGjAAAAeAAAAGb53lrG384/Gv3A7LpRvj8AAAA/1AEAAAAAAAABpAAAAHgAAACqUZj531/PP4PZdaM8Dr4/AAAAP+MBAAAAAAAAAaUAAAB4AAAAFmX53lrGzz+D2XWjPA6+PwAAAD/jAQAAAAAAAAGmAAAAeAAAAEA8LeJqFtA/6rUqWr7KvT8AAAA/8wEAAAAAAAABpwAAAHgAAAD1xd1UqEnQP+q1Klq+yr0/AAAAP/MBAAAAAAAAAagAAAB4AAAAF3I6JLWJ0D9Tkt8QQIe9PwAAAD8DAgAAAAAAAAGpAAAAeAAAADkel/PBydA/U5LfEECHvT8AAAA/AwIAAAAAAAABqgAAAHgAAADK7J8fnhbRP7tulMfBQ70/AAAAPxICAAAAAAAAAasAAAB4AAAAMwABBRl90T8kS0l+QwC9PwAAAD8SAgAAAAAAAAGsAAAAeAAAAJ0TYuqT49E/jSf+NMW8vD8AAAA/IgIAAAAAAAABrQAAAHgAAACcBBdzPz3SP/QDs+tGebw/AAAAPyICAAAAAAAAAa4AAAB4AAAABhh4WLqj0j9d4GeiyDW8PwAAAD8xAgAAAAAAAAGvAAAAeAAAAAMJLeFl/dI/xbwcWUryuz8AAAA/MQIAAAAAAAABsAAAAHgAAAAA+uFpEVfTP5d1hsZNa7s/AAAAP0ECAAAAAAAAAbEAAAB4AAAAtYOS3E6K0z/+UTt9zye7PwAAAD9BAgAAAAAAAAGyAAAAeAAAAPzqlvK8sNM//lE7fc8nuz8AAAA/UQIAAAAAAAABswAAAHgAAADXL++rW8rTP/5RO33PJ7s/AAAAP2ACAAAAAAAAAbQAAAB4AAAARFKbCCvX0z9nLvAzUeS6PwAAAD9gAgAAAAAAAAG1AAAAeAAAALJ0R2X649M/zwql6tKguj8AAAA/cAIAAAAAAAABtgAAAHgAAACMuZ8emf3TP88KperSoLo/AAAAP3ACAAAAAAAAAbcAAAB4AAAA+dtLe2gK1D/PCqXq0qC6PwAAAD+AAgAAAAAAAAG4AAAAeAAAAGf+99c3F9Q/zwql6tKguj8AAAA/jwIAAAAAAAABuQAAAHgAAABn/vfXNxfUPzjnWaFUXbo/AAAAP58CAAAAAAAAAboAAAB4AAAAQUNQkdYw1D8451mhVF26PwAAAD+uAgAAAAAAAAG7AAAAeAAAAByIqEp1StQ/OOdZoVRduj8AAAA/rgIAAAAAAAABvAAAAHgAAADREVm9sn3UPzjnWaFUXbo/AAAAP74CAAAAAAAAAb0AAAB4AAAAhpsJMPCw1D8451mhVF26PwAAAD++AgAAAAAAAAG+AAAAeAAAAKhHZv/88NQ/OOdZoVRduj8AAAA/zgIAAAAAAAABvwAAAHgAAAClOBuIqErVPzjnWaFUXbo/AAAAP84CAAAAAAAAAcAAAAB4AAAAoinQEFSk1T/PCqXq0qC6PwAAAD/dAgAAAAAAAAHBAAAAeAAAADL42Dww8dU/Zy7wM1Hkuj8AAAA/3QIAAAAAAAABwgAAAHgAAAAv6Y3F20rWP/5RO33PJ7s/AAAAP+0CAAAAAAAAAcMAAAB4AAAAUpXqlOiK1j/+UTt9zye7PwAAAD/tAgAAAAAAAAHEAAAAeAAAAHRBR2T1ytY//lE7fc8nuz8AAAA//QIAAAAAAAABxQAAAHgAAABxMvzsoCTXP5d1hsZNa7s/AAAAP/0CAAAAAAAAAcYAAAB4AAAAbiOxdUx+1z+XdYbGTWu7PwAAAD8MAwAAAAAAAAHHAAAAeAAAACOtYeiJsdc/LpnRD8yuuz8AAAA/DAMAAAAAAAAByAAAAHgAAABGWb63lvHXP8W8HFlK8rs/AAAAPxwDAAAAAAAAAckAAAB4AAAAaAUbh6Mx2D9d4GeiyDW8PwAAAD8cAwAAAAAAAAHKAAAAeAAAAB2Py/ngZNg/XeBnosg1vD8AAAA/KwMAAAAAAAABywAAAHgAAABAOyjJ7aTYP/QDs+tGebw/AAAAPysDAAAAAAAAAcwAAAB4AAAA9cTYOyvY2D/0A7PrRnm8PwAAAD87AwAAAAAAAAHNAAAAeAAAABdxNQs4GNk/jSf+NMW8vD8AAAA/OwMAAAAAAAABzgAAAHgAAABf2Dkhpj7ZPyRLSX5DAL0/AAAAP0sDAAAAAAAAAc8AAAB4AAAAFGLqk+Nx2T9Tkt8QQIe9PwAAAD9LAwAAAAAAAAHQAAAAeAAAAO6mQk2Ci9k/6rUqWr7KvT8AAAA/WgMAAAAAAAAB0QAAAHgAAAA2Dkdj8LHZP4PZdaM8Dr4/AAAAP2oDAAAAAAAAAdIAAAB4AAAAfnVLeV7Y2T8a/cDsulG+PwAAAD9qAwAAAAAAAAHTAAAAeAAAAFm6ozL98dk/sSAMNjmVvj8AAAA/agMAAAAAAAAB1AAAAHgAAADG3E+PzP7ZP7EgDDY5lb4/AAAAP3oDAAAAAAAAAdUAAAB4AAAAM//765sL2j+xIAw2OZW+PwAAAD96AwAAAAAAAAHWAAAAeAAAAA5EVKU6Jdo/Gv3A7LpRvj8AAAA/gwQAAAAAAAAB1wAAAHgAAAAORFSlOiXaP4PZdaM8Dr4/AAAAP4MEAAAAAAAAAdgAAAB4AAAA6IisXtk+2j+7bpTHwUO9PwAAAD+TBAAAAAAAAAHZAAAAeAAAAMPNBBh4WNo/XeBnosg1vD8AAAA/kwQAAAAAAAAB2gAAAHgAAAAw8LB0R2XaP5d1hsZNa7s/AAAAP6IEAAAAAAAAAdsAAAB4AAAAeFe1irWL2j/PCqXq0qC6PwAAAD+tBAAAAAAAAAHcAAAAeAAAAOZ5YeeEmNo/CKDDDljWuT8AAAA/vQQAAAAAAAAB3QAAAHgAAABUnA1EVKXaP6sRl+leyLg/AAAAP70EAAAAAAAAAd4AAAB4AAAAVJwNRFSl2j9Mg2rEZbq3PwAAAD/NBAAAAAAAAAHfAAAAeAAAAC7hZf3yvto/HDzUMWkztz8AAAA/zQQAAAAAAAAB4AAAAHgAAAAu4WX98r7aP1bR8lXuaLY/AAAAP9wEAAAAAAAAAeEAAAB4AAAALuFl/fK+2j8milzD8eG1PwAAAD/cBAAAAAAAAAHiAAAAeAAAAC7hZf3yvto/+ELGMPVatT8AAAA/7AQAAAAAAAAB4wAAAHgAAAAu4WX98r7aPzDY5FR6kLQ/AAAAP+wEAAAAAAAAAeQAAAB4AAAALuFl/fK+2j9qbQN5/8WzPwAAAD/8BAAAAAAAAAHlAAAAeAAAAC7hZf3yvto/OyZt5gI/sz8AAAA//AQAAAAAAAAB5gAAAHgAAAAu4WX98r7aPwzf1lMGuLI/AAAAPwsFAAAAAAAAAecAAAB4AAAALuFl/fK+2j/cl0DBCTGyPwAAAD8LBQAAAAAAAAHoAAAAeAAAAC7hZf3yvto/rVCqLg2qsT8AAAA/GwUAAAAAAAAB6QAAAHgAAADBvrmgI7LaP34JFJwQI7E/AAAAPxsFAAAAAAAAAeoAAAB4AAAAVJwNRFSl2j+3njLAlViwPwAAAD8qBQAAAAAAAAHrAAAAeAAAAOZ5YeeEmNo/sSAMNjmVrj8AAAA/KgUAAAAAAAAB7AAAAHgAAAB4V7WKtYvaP/QDs+tGeaw/AAAAPzoFAAAAAAAAAe0AAAB4AAAAnRJd0RZy2j8451mhVF2qPwAAAD9KBQAAAAAAAAHuAAAAeAAAADDwsHRHZdo/TINqxGW6pz8AAAA/SgUAAAAAAAAB7wAAAHgAAADDzQQYeFjaP49mEXpznqU/AAAAP1kFAAAAAAAAAfAAAAB4AAAAVqtYu6hL2j90u4sKiHSiPwAAAD9ZBQAAAAAAAAHxAAAAeAAAAOiIrF7ZPto/t54ywJVYoD8AAAA/aQUAAAAAAAAB8gAAAHgAAAB7ZgACCjLaP1OS3xBAh50/AAAAP2kFAAAAAAAAAfMAAAB4AAAADkRUpTol2j8451mhVF2aPwAAAD95BQAAAAAAAAH0AAAAeAAAAKAhqEhrGNo/HDzUMWkzlz8AAAA/eQUAAAAAAAAB9QAAAHgAAADG3E+PzP7ZP76tpwxwJZY/AAAAP4gFAAAAAAAAAfYAAAB4AAAAxtxPj8z+2T9gH3vndheVPwAAAD+YBQAAAAAAAAH3AAAAeAAAAFm6ozL98dk/YB9753YXlT8AAAA/mAUAAAAAAAAB+AAAAHgAAADrl/fVLeXZP2Afe+d2F5U/AAAAP9YFAAAAAAAAAfkAAAB4AAAAfnVLeV7Y2T9gH3vndheVPwAAAD/WBQAAAAAAAAH6AAAAeAAAAKQw87+/vtk/YB9753YXlT8AAAA/5gUAAAAAAAAB+wAAAHgAAADJ65oGIaXZP2Afe+d2F5U/AAAAP+YFAAAAAAAAAfwAAAB4AAAAgYSW8LJ+2T9gH3vndheVPwAAAD/2BQAAAAAAAAH9AAAAeAAAAKc/PjcUZdk/YB9753YXlT8AAAA/9gUAAAAAAAAB/gAAAHgAAABf2Dkhpj7ZP76tpwxwJZY/AAAAPwUGAAAAAAAAAf8AAAB4AAAAqk6JrmgL2T8cPNQxaTOXPwAAAD8FBgAAAAAAAAEAAQAAeAAAAGLnhJj65Ng/e8oAV2JBmD8AAAA/FQYAAAAAAAABAQEAAHgAAABAOyjJ7aTYP3vKAFdiQZg/AAAAPxUGAAAAAAAAAQIBAAB4AAAA+NMjs39+2D97ygBXYkGYPwAAAD8kBgAAAAAAAAEDAQAAeAAAAENKc0BCS9g/e8oAV2JBmD8AAAA/NAYAAAAAAAABBAEAAHgAAAAgnhZxNQvYP3vKAFdiQZg/AAAAPzQGAAAAAAAAAQUBAAB4AAAAI61h6Imx1z97ygBXYkGYPwAAAD80BgAAAAAAAAEGAQAAeAAAAEx3VKY/Ptc/e8oAV2JBmD8AAAA/RAYAAAAAAAABBwEAAHgAAACa/O6qVrHWP3vKAFdiQZg/AAAAP0QGAAAAAAAAAQgBAAB4AAAAel/dUp4X1j97ygBXYkGYPwAAAD9TBgAAAAAAAAEJAQAAeAAAAFrCy/rlfdU/e8oAV2JBmD8AAAA/UwYAAAAAAAABCgEAAHgAAAA7JbqiLeTUP3vKAFdiQZg/AAAAP2MGAAAAAAAAAQsBAAB4AAAAZO+sYONw1D97ygBXYkGYPwAAAD9jBgAAAAAAAAEMAQAAeAAAAIy5nx6Z/dM/e8oAV2JBmD8AAAA/cwYAAAAAAAABDQEAAHgAAACPyOqV7aPTP3vKAFdiQZg/AAAAP4IGAAAAAAAAAQ4BAAB4AAAAktc1DUJK0z97ygBXYkGYPwAAAD+CBgAAAAAAAAEPAQAAeAAAAJXmgISW8NI/e8oAV2JBmD8AAAA/ggYAAAAAAAABEAEAAHgAAAAGGHhYuqPSP3vKAFdiQZg/AAAAP5IGAAAAAAAAAREBAAB4AAAA42sbia1j0j97ygBXYkGYPwAAAD+hBgAAAAAAAAESAQAAeAAAAFSdEl3RFtI/e8oAV2JBmD8AAAA/oQYAAAAAAAABEwEAAHgAAAB7ZwUbh6PRPxw81DFpM5c/AAAAP7EGAAAAAAAAARQBAAB4AAAApDH42Dww0T8cPNQxaTOXPwAAAD+xBgAAAAAAAAEVAQAAeAAAAMz76pbyvNA/YB9753YXlT8AAAA/wQYAAAAAAAABFgEAAHgAAACtXtk+OiPQPwKRTsJ9CZQ/AAAAP8EGAAAAAAAAARcBAAB4AAAA9sfnhqIszz8CkU7CfQmUPwAAAD/QBgAAAAAAAAEYAQAAeAAAANxIbB2T380/owIinYT7kj8AAAA/0AYAAAAAAAABGQEAAHgAAACdDkltIqzMP0V09XeL7ZE/AAAAP+AGAAAAAAAAARoBAAB4AAAAX9QlvbF4yz/m5chSkt+QPwAAAD/gBgAAAAAAAAEbAQAAeAAAAGsQUpoDEso/5uXIUpLfkD8AAAA/8AYAAAAAAAABHAEAAHgAAAAr1i7qkt7IPxCvOFsyo48/AAAAP/AGAAAAAAAAAR0BAAB4AAAA7ZsLOiKrxz+XdYbGTWuLPwAAAD//BgAAAAAAAAEeAQAAeAAAAGPrmPzuqsY/2lgtfFtPiT8AAAA//wYAAAAAAAABHwEAAHgAAAD/9c0FHZHFP2Afe+d2F4U/AAAAPw8HAAAAAAAAASABAAB4AAAAdUVbyOmQxD9gH3vndheFPwAAAD8PBwAAAAAAAAEhAQAAeAAAAKAemf3zw8M/owIinYT7gj8AAAA/HgcAAAAAAAABIgEAAHgAAADM99Yy/vbCP+blyFKS34A/AAAAPx4HAAAAAAAAASMBAAB4AAAA0hVtIadDwj/m5chSkt+APwAAAD8uBwAAAAAAAAEkAQAAeAAAAI29s4KNw8E/5uXIUpLfgD8AAAA/LgcAAAAAAAABJQEAAHgAAACU20lxNhDBP+blyFKS34A/AAAAPz4HAAAAAAAAASYBAAB4AAAAvrSHpkBDwD/aWC18W095PwAAAD8+BwAAAAAAAAEnAQAAeAAAANMbi7eV7L4/2lgtfFtPeT8AAAA/TQcAAAAAAAABKAEAAHgAAAApzgYiqlK9P9pYLXxbT3k/AAAAP00HAAAAAAAAASkBAAB4AAAAgYCCjL64uz/aWC18W095PwAAAD9dBwAAAAAAAAEqAQAAeAAAANcy/vbSHro/YB9753YXdT8AAAA/XQcAAAAAAAABKwEAAHgAAAAu5Xlh54S4P2Afe+d2F3U/AAAAP20HAAAAAAAAASwBAAB4AAAAhJf1y/vqtj9gH3vndhd1PwAAAD9tBwAAAAAAAAEtAQAAeAAAAHE2EFGV6rQ/YB9753YXdT8AAAA/fAcAAAAAAAABLgEAAHgAAAAUX9tIbB2zP2Afe+d2F3U/AAAAP3wHAAAAAAAAAS8BAAB4AAAAahFXs4CDsT/m5chSkt9wPwAAAD+MBwAAAAAAAAEwAQAAeAAAAIKHpTsq068/5uXIUpLfcD8AAAA/jAcAAAAAAAABMQEAAHgAAACY//31zQWtP+blyFKS33A/AAAAP5sHAAAAAAAAATIBAAB4AAAA8LF5YOJrqz/m5chSkt9wPwAAAD+rBwAAAAAAAAEzAQAAeAAAALJ3VrBxOKo/5uXIUpLfcD8AAAA/qwcAAAAAAAABNAEAAHgAAABIZPXK9tGpP+blyFKS33A/AAAAP6sHAAAAAAAAATUBAAB4AAAAcj0zAAEFqT9gH3vndhd1PwAAAD8JCAAAAAAAAAE2AQAAeAAAADQDEFCQ0ac/2lgtfFtPeT8AAAA/GAgAAAAAAAABNwEAAHgAAAAgoirVKdGlP+blyFKS34A/AAAAPxgIAAAAAAAAATgBAAB4AAAA4mcHJbmdpD9gH3vndheFPwAAAD8oCAAAAAAAAAE5AQAAeAAAAKQt5HRIaqM/HDzUMWkzhz8AAAA/KAgAAAAAAAABOgEAAHgAAAD631/fXNChP5d1hsZNa4s/AAAAPzgIAAAAAAAAATsBAAB4AAAAJrmdFGcDoT9Tkt8QQIeNPwAAAD84CAAAAAAAAAE8AQAAeAAAALylPC/snKA/EK84WzKjjz8AAAA/RwgAAAAAAAABPQEAAHgAAABQkttJcTagPxCvOFsyo48/AAAAP0cIAAAAAAAAAT4BAAB4AAAAUJLbSXE2oD/m5chSkt+QPwAAAD9XCAAAAAAAAAE/AQAAeAAAAM399Mjsn58/5uXIUpLfkD8AAAA/dggAAAAAAAABQAEAAHgAAAD51jL+9tKeP6MCIp2E+5I/AAAAP4YIAAAAAAAAAUEBAAB4AAAAfWLsnRVsnD+jAiKdhPuSPwAAAD+GCAAAAAAAAAFCAQAAeAAAACnH43I+OJk/YB9753YXlT8AAAA/lQgAAAAAAAABQwEAAHgAAAADBRl9cTeVPxw81DFpM5c/AAAAP5UIAAAAAAAAAUQBAAB4AAAAYuqT43E5jz/aWC18W0+ZPwAAAD+lCAAAAAAAAAFFAQAAeAAAAL6zgo3D0Yg/l3WGxk1rmz8AAAA/pQgAAAAAAAABRgEAAHgAAABwL+2hKdCAP1OS3xBAh50/AAAAP7UIAAAAAAAAAUcBAAB4AAAA7IzAws0EeD9Tkt8QQIedPwAAAD+1CAAAAAAAAAFIAQAAeAAAAJzxt5f20HQ/sSAMNjmVnj8AAAA/xAgAAAAAAAABSQEAAHgAAABEVq9sH51xPxCvOFsyo58/AAAAP8QIAAAAAAAAAUoBAAB4AAAA6HVNg5DSbD8QrzhbMqOfPwAAAD/jCAAAAAAAAAFLAQAAeAAAAOh1TYOQ0mw/t54ywJVYoD8AAAA/EgkAAAAAAAABTAEAAHgAAADodU2DkNJsPxYtX+WOZqE/AAAAPyIJAAAAAAAAAU0BAAB4AAAA6HVNg5DSbD9FdPV3i+2hPwAAAD8xCQAAAAAAAAFOAQAAeAAAAOh1TYOQ0mw/owIinYT7oj8AAAA/MQkAAAAAAAABTwEAAHgAAADodU2DkNJsP9JJuC+BgqM/AAAAP0EJAAAAAAAAAVABAAB4AAAA6HVNg5DSbD8CkU7CfQmkPwAAAD9BCQAAAAAAAAFRAQAAeAAAAOh1TYOQ0mw/MNjkVHqQpD8AAAA/UAkAAAAAAAABUgEAAHgAAADodU2DkNJsP2Afe+d2F6U/AAAAP1AJAAAAAAAAAVMBAAB4AAAA6HVNg5DSbD+PZhF6c56lPwAAAD9gCQAAAAAAAAFUAQAAeAAAAOh1TYOQ0mw/7vQ9n2yspj8AAAA/YAkAAAAAAAABVQEAAHgAAADodU2DkNJsP0yDasRluqc/AAAAP3AJAAAAAAAAAVYBAAB4AAAA6HVNg5DSbD+rEZfpXsioPwAAAD9wCQAAAAAAAAFXAQAAeAAAAOh1TYOQ0mw/OOdZoVRdqj8AAAA/fwkAAAAAAAABWAEAAHgAAADodU2DkNJsP5d1hsZNa6s/AAAAP38JAAAAAAAAAVkBAAB4AAAA6HVNg5DSbD8kS0l+QwCtPwAAAD+PCQAAAAAAAAFaAQAAeAAAAOh1TYOQ0mw/sSAMNjmVrj8AAAA/jwkAAAAAAAABWwEAAHgAAADodU2DkNJsP+Fnosg1HK8/AAAAP58JAAAAAAAAAVwBAAB4AAAA6HVNg5DSbD8QrzhbMqOvPwAAAD+fCQAAAAAAAAFdAQAAeAAAAOh1TYOQ0mw/IHvndhcVsD8AAAA/rgkAAAAAAAABXgEAAHgAAADodU2DkNJsP0/CfQkUnLA/AAAAP64JAAAAAAAAAV8BAAB4AAAA6HVNg5DSbD/m5chSkt+wPwAAAD++CQAAAAAAAAFgAQAAeAAAAOh1TYOQ0mw/fgkUnBAjsT8AAAA/vgkAAAAAAAABYQEAAHgAAADodU2DkNJsPxYtX+WOZrE/AAAAP90JAAAAAAAAAWIBAAB4AAAA6HVNg5DSbD+tUKouDaqxPwAAAD/dCQAAAAAAAAFjAQAAeAAAAOh1TYOQ0mw/RXT1d4vtsT8AAAA/3QkAAAAAAAABZAEAAHgAAADodU2DkNJsP3S7iwqIdLI/AAAAP+0JAAAAAAAAAWUBAAB4AAAA6HVNg5DSbD87Jm3mAj+zPwAAAD/tCQAAAAAAAAFmAQAAeAAAAOh1TYOQ0mw/am0Def/Fsz8AAAA//AkAAAAAAAABZwEAAHgAAADodU2DkNJsP5m0mQv8TLQ/AAAAP/wJAAAAAAAAAWgBAAB4AAAA6HVNg5DSbD9gH3vndhe1PwAAAD8MCgAAAAAAAAFpAQAAeAAAAOh1TYOQ0mw/j2YRenOetT8AAAA/HAoAAAAAAAABagEAAHgAAADodU2DkNJsPyaKXMPx4bU/AAAAPysKAAAAAAAAAWsBAAB4AAAA6HVNg5DSbD9W0fJV7mi2PwAAAD+oCgAAAAAAAAFsAQAAeAAAAERWr2wfnXE/hRiJ6Orvtj8AAAA/uAoAAAAAAAABbQEAAHgAAABEVq9sH51xPxw81DFpM7c/AAAAP7gKAAAAAAAAAW4BAAB4AAAARFavbB+dcT+1Xx9753a3PwAAAD/NCgAAAAAAAAFvAQAAeAAAAERWr2wfnXE/TINqxGW6tz8AAAA/zQoAAAAAAAABcAEAAHgAAABEVq9sH51xP3vKAFdiQbg/AAAAP90KAAAAAAAAAXEBAAB4AAAAnPG3l/bQdD+rEZfpXsi4PwAAAD/dCgAAAAAAAAFyAQAAeAAAAJzxt5f20HQ/QjXiMt0LuT8AAAA/7QoAAAAAAAABcwEAAHgAAACc8beX9tB0P9pYLXxbT7k/AAAAP+0KAAAAAAAAAXQBAAB4AAAAnPG3l/bQdD8IoMMOWNa5PwAAAD/8CgAAAAAAAAF1AQAAeAAAAJzxt5f20HQ/zwql6tKguj8AAAA/DAsAAAAAAAABdgEAAHgAAACc8beX9tB0P2cu8DNR5Lo/AAAAPwwLAAAAAAAAAXcBAAB4AAAAnPG3l/bQdD/+UTt9zye7PwAAAD8MCwAAAAAAAAF4AQAAeAAAAJzxt5f20HQ/l3WGxk1ruz8AAAA/HAsAAAAAAAABeQEAAHgAAACc8beX9tB0Py6Z0Q/Mrrs/AAAAPxwLAAAAAAAAAXoBAAB4AAAAnPG3l/bQdD/FvBxZSvK7PwAAAD8rCwAAAAAAAAF7AQAAeAAAAJzxt5f20HQ/XeBnosg1vD8AAAA/mQsAAAAAAAABfAEAAHgAAAA0AxBQkNGnP3vKAFdiQcg/AAAAPwAAAAAAAAAAAX0BAAB4AAAAoinQEFSk1T9CNeIy3QvJPwAAAD8AAAAAAAAAAAF+AQAAeAAAAH1uKMryvdU/QjXiMt0LyT8AAAA/bQAAAAAAAAABfwEAAHgAAADE1SzgYOTVP0I14jLdC8k/AAAAP20AAAAAAAAAAYABAAB4AAAA54GJr20k1j9CNeIy3QvJPwAAAD99AAAAAAAAAAGBAQAAeAAAAAou5n56ZNY/QjXiMt0LyT8AAAA/fQAAAAAAAAABggEAAHgAAAAHH5sHJr7WP0I14jLdC8k/AAAAP4wAAAAAAAAAAYMBAAB4AAAABBBQkNEX1z9CNeIy3QvJPwAAAD+MAAAAAAAAAAGEAQAAeAAAANxFXdIbi9c/QjXiMt0LyT8AAAA/nAAAAAAAAAABhQEAAHgAAACOwMLNBBjYP0I14jLdC8k/AAAAP5wAAAAAAAAAAYYBAAB4AAAArV3UJb2x2D9CNeIy3QvJPwAAAD+rAAAAAAAAAAGHAQAAeAAAAMz65X11S9k/QjXiMt0LyT8AAAA/qwAAAAAAAAABiAEAAHgAAABZuqMy/fHZPw7Hh1ecLck/AAAAP7sAAAAAAAAAAYkBAAB4AAAACzUJLuZ+2j8Ox4dXnC3JPwAAAD+7AAAAAAAAAAGKAQAAeAAAACvSGoaeGNs/2lgtfFtPyT8AAAA/ywAAAAAAAAABiwEAAHgAAABKbyzeVrLbP6Xq0qAacck/AAAAP8sAAAAAAAAAAYwBAAB4AAAAagw+Ng9M3D+l6tKgGnHJPwAAAD/aAAAAAAAAAAGNAQAAeAAAAImpT47H5dw/perSoBpxyT8AAAA/2gAAAAAAAAABjgEAAHgAAADOAQkt4WXdP3F8eMXZksk/AAAAP+oAAAAAAAAAAY8BAAB4AAAA7Z4ahZn/3T89Dh7qmLTJPwAAAD/qAAAAAAAAAAGQAQAAeAAAAAw8LN1Rmd4/PQ4e6pi0yT8AAAA/+gAAAAAAAAABkQEAAHgAAABSlOV7axnfPz0OHuqYtMk/AAAAP/oAAAAAAAAAAZIBAAB4AAAAluyeGoWZ3z/UMWkzF/jJPwAAAD8JAQAAAAAAAAGTAQAAeAAAAAAAAAAAAOA/1DFpMxf4yT8AAAA/GQEAAAAAAAABlAEAAHgAAAB/eFrE1SzgP9QxaTMX+Mk/AAAAPxkBAAAAAAAAAZUBAAB4AAAANAILNxNg4D8IoMMOWNbJPwAAAD8ZAQAAAAAAAAGWAQAAeAAAALJ6ZfvojOA/CKDDDljWyT8AAAA/KAEAAAAAAAABlwEAAHgAAACNv720h6bgPz0OHuqYtMk/AAAAPygBAAAAAAAAAZgBAAB4AAAA1SbCyvXM4D89Dh7qmLTJPwAAAD84AQAAAAAAAAGZAQAAeAAAAK9rGoSU5uA/PQ4e6pi0yT8AAAA/OAEAAAAAAAABmgEAAHgAAACKsHI9MwDhPz0OHuqYtMk/AAAAP0gBAAAAAAAAAZsBAAB4AAAA99IemgIN4T89Dh7qmLTJPwAAAD9IAQAAAAAAAAGcAQAAeAAAAGT1yvbRGeE/PQ4e6pi0yT8AAAA/VwEAAAAAAAABnQEAAHgAAADSF3dToSbhPz0OHuqYtMk/AAAAP1cBAAAAAAAAAZ4BAAB4AAAACCnNAQkt4T89Dh7qmLTJPwAAAD9nAQAAAAAAAAGfAQAAeAAAAD86I7BwM+E/PQ4e6pi0yT8AAAA/hgEAAAAAAAABoAEAAHgAAAB2S3le2DnhPz0OHuqYtMk/AAAAP5YBAAAAAAAAAaEBAAB4AAAArFzPDEBA4T89Dh7qmLTJPwAAAD+lAQAAAAAAAAGiAQAAeAAAAONtJbunRuE/PQ4e6pi0yT8AAAA/tQEAAAAAAAABowEAAHgAAAAaf3tpD03hPz0OHuqYtMk/AAAAPwcCAAAAAAAAAaQBAAB4AAAAh6Enxt5Z4T89Dh7qmLTJPwAAAD82AgAAAAAAAAGlAQAAeAAAACvVKdEVbeE/CKDDDljWyT8AAAA/RQIAAAAAAAABpgEAAHgAAADPCCzcTIDhPwigww5Y1sk/AAAAP0UCAAAAAAAAAacBAAB4AAAAqk2EleuZ4T/UMWkzF/jJPwAAAD9VAgAAAAAAAAGoAQAAeAAAAE6BhqAireE/1DFpMxf4yT8AAAA/VQIAAAAAAAABqQEAAHgAAAC7ozL98bnhP9QxaTMX+Mk/AAAAP2QCAAAAAAAAAaoBAAB4AAAAKMbeWcHG4T/UMWkzF/jJPwAAAD9kAgAAAAAAAAGrAQAAeAAAAF/XNAgpzeE/1DFpMxf4yT8AAAA/dAIAAAAAAAABrAEAAHgAAACV6Iq2kNPhP9QxaTMX+Mk/AAAAP3QCAAAAAAAAAa0BAAB4AAAAzPngZPjZ4T/UMWkzF/jJPwAAAD/SAgAAAAAAAAGuAQAAeAAAADkcjcHH5uE/1DFpMxf4yT8AAAA/4QIAAAAAAAABrwEAAHgAAABwLeNvL+3hP9QxaTMX+Mk/AAAAP/ECAAAAAAAAAbABAAB4AAAApz45Hpfz4T/UMWkzF/jJPwAAAD/xAgAAAAAAAAGxAQAAeAAAABRh5XpmAOI/1DFpMxf4yT8AAAA/AQMAAAAAAAABsgEAAHgAAACBg5HXNQ3iP9QxaTMX+Mk/AAAAPwEDAAAAAAAAAbMBAAB4AAAAt5TnhZ0T4j/UMWkzF/jJPwAAAD8QAwAAAAAAAAG0AQAAeAAAAO6lPTQFGuI/CKDDDljWyT8AAAA/EAMAAAAAAAABtQEAAHgAAABcyOmQ1CbiPwigww5Y1sk/AAAAPyADAAAAAAAAAbYBAAB4AAAAktk/Pzwt4j8IoMMOWNbJPwAAAD8gAwAAAAAAAAG3AQAAeAAAAP/765sLOuI/CKDDDljWyT8AAAA/MAMAAAAAAAABuAEAAHgAAAA2DUJKc0DiPwigww5Y1sk/AAAAPzADAAAAAAAAAbkBAAB4AAAApC/upkJN4j8IoMMOWNbJPwAAAD8/AwAAAAAAAAG6AQAAeAAAABFSmgMSWuI/CKDDDljWyT8AAAA/TwMAAAAAAAABuwEAAHgAAAB+dEZg4WbiPwigww5Y1sk/AAAAP08DAAAAAAAAAbwBAAB4AAAAtIWcDklt4j8IoMMOWNbJPwAAAD9eAwAAAAAAAAG9AQAAeAAAACGoSGsYeuI/CKDDDljWyT8AAAA/XgMAAAAAAAABvgEAAHgAAACPyvTH54biPwigww5Y1sk/AAAAP24DAAAAAAAAAb8BAAB4AAAA/OygJLeT4j89Dh7qmLTJPwAAAD9uAwAAAAAAAAHAAQAAeAAAADP+9tIemuI/PQ4e6pi0yT8AAAA/fgMAAAAAAAABwQEAAHgAAABpD02BhqDiP3F8eMXZksk/AAAAP34DAAAAAAAAAcIBAAB4AAAAoCCjL+6m4j9xfHjF2ZLJPwAAAD+NAwAAAAAAAAHDAQAAeAAAANgx+d1VreI/cXx4xdmSyT8AAAA/jQMAAAAAAAABxAEAAHgAAAAOQ0+MvbPiP3F8eMXZksk/AAAAP50DAAAAAAAAAcUBAAB4AAAADkNPjL2z4j+l6tKgGnHJPwAAAD+tAwAAAAAAAAHGAQAAeAAAAEVUpToluuI/perSoBpxyT8AAAA/rQMAAAAAAAABxwEAAHgAAAB7ZfvojMDiP6Xq0qAacck/AAAAP60DAAAAAAAAAcgBAAB4AAAAsnZRl/TG4j+l6tKgGnHJPwAAAD+8AwAAAAAAAAHJAQAAeAAAAOiHp0VczeI/perSoBpxyT8AAAA/2wMAAAAAAAABygEAAHgAAADoh6dFXM3iP9pYLXxbT8k/AAAAP9sDAAAAAAAAAcsBAAB4AAAAVqpToiva4j8Ox4dXnC3JPwAAAD/rAwAAAAAAAAHMAQAAeAAAAPrdVa1i7eI/QjXiMt0LyT8AAAA/+wMAAAAAAAABzQEAAHgAAABnAAIKMvriP3ajPA4e6sg/AAAAP/sDAAAAAAAAAc4BAAB4AAAA1SKuZgEH4z+rEZfpXsjIPwAAAD8KBAAAAAAAAAHPAQAAeAAAAEJFWsPQE+M/3n/xxJ+myD8AAAA/CgQAAAAAAAAB0AEAAHgAAADleFzOByfjPxLuS6DghMg/AAAAPxoEAAAAAAAAAdEBAAB4AAAAUpsIK9cz4z9HXKZ7IWPIPwAAAD8aBAAAAAAAAAHSAQAAeAAAAMC9tIemQOM/e8oAV2JByD8AAAA/GgQAAAAAAAAB0wEAAHgAAADAvbSHpkDjP684WzKjH8g/AAAAPykEAAAAAAAAAdQBAAB4AAAALeBg5HVN4z+vOFsyox/IPwAAAD8pBAAAAAAAAAHVAQAAeAAAAC3gYOR1TeM/5Ka1DeT9xz8AAAA/KQQAAAAAAAAB1gEAAHgAAABk8baS3VPjP+SmtQ3k/cc/AAAAPzkEAAAAAAAAAdcBAAB4AAAAZPG2kt1T4z8YFRDpJNzHPwAAAD85BAAAAAAAAAHYAQAAeAAAAJoCDUFFWuM/GBUQ6STcxz8AAAA/SAQAAAAAAAAB2QEAAHgAAADSE2PvrGDjP4DxxJ+mmMc/AAAAP1gEAAAAAAAAAdoBAAB4AAAACCW5nRRn4z+A8cSfppjHPwAAAD9oBAAAAAAAAAHbAQAAeAAAAD82D0x8beM/6M15VihVxz8AAAA/dwQAAAAAAAAB3AEAAHgAAAB1R2X643PjPxw81DFpM8c/AAAAP3cEAAAAAAAAAd0BAAB4AAAArFi7qEt64z9Rqi4NqhHHPwAAAD+HBAAAAAAAAAHeAQAAeAAAABl7ZwUbh+M/uYbjwyvOxj8AAAA/lwQAAAAAAAAB3wEAAHgAAAD0v7++uaDjPyJjmHqtisY/AAAAP5cEAAAAAAAAAeABAAB4AAAAl/PByfCz4z+LP00xL0fGPwAAAD+mBAAAAAAAAAHhAQAAeAAAAAQWbibAwOM/8hsC6LADxj8AAAA/pgQAAAAAAAAB4gEAAHgAAACpSXAx99PjP1v4tp4ywMU/AAAAP7YEAAAAAAAAAeMBAAB4AAAAFmwcjsbg4z+PZhF6c57FPwAAAD+2BAAAAAAAAAHkAQAAeAAAAEx9cjwu5+M/+ELGMPVaxT8AAAA/xQQAAAAAAAAB5QEAAHgAAACEjsjqle3jP/hCxjD1WsU/AAAAP8UEAAAAAAAAAeYBAAB4AAAAup8emf3z4z8ssSAMNjnFPwAAAD/VBAAAAAAAAAHnAQAAeAAAAPGwdEdl+uM/LLEgDDY5xT8AAAA/1QQAAAAAAAAB6AEAAHgAAADxsHRHZfrjP2Afe+d2F8U/AAAAP+UEAAAAAAAAAekBAAB4AAAA8bB0R2X64z+VjdXCt/XEPwAAAD/0BAAAAAAAAAHqAQAAeAAAAPGwdEdl+uM/yPsvnvjTxD8AAAA/BAUAAAAAAAAB6wEAAHgAAAAnwsr1zADkP/xpink5ssQ/AAAAPxQFAAAAAAAAAewBAAB4AAAAJ8LK9cwA5D8w2ORUepDEPwAAAD8jBQAAAAAAAAHtAQAAeAAAACfCyvXMAOQ/mbSZC/xMxD8AAAA/MwUAAAAAAAAB7gEAAHgAAAAnwsr1zADkP80i9OY8K8Q/AAAAPzMFAAAAAAAAAe8BAAB4AAAAJ8LK9cwA5D82/6idvufDPwAAAD8zBQAAAAAAAAHwAQAAeAAAACfCyvXMAOQ/n9tdVECkwz8AAAA/QgUAAAAAAAAB8QEAAHgAAAAnwsr1zADkPzsmbeYCP8M/AAAAP0IFAAAAAAAAAfIBAAB4AAAAJ8LK9cwA5D9vlMfBQx3DPwAAAD9SBQAAAAAAAAHzAQAAeAAAACfCyvXMAOQ/owIinYT7wj8AAAA/YgUAAAAAAAAB9AEAAHgAAAAnwsr1zADkP9dwfHjF2cI/AAAAP2IFAAAAAAAAAfUBAAB4AAAA8bB0R2X64z8M39ZTBrjCPwAAAD+gBQAAAAAAAAH2AQAAeAAAAISOyOqV7eM/DN/WUwa4wj8AAAA/sAUAAAAAAAAB9wEAAHgAAADfWsbfXtrjP0BNMS9HlsI/AAAAP78FAAAAAAAAAfgBAAB4AAAAPCfE1CfH4z9ATTEvR5bCPwAAAD+/BQAAAAAAAAH5AQAAeAAAACrRFW0hp+M/dLuLCoh0wj8AAAA/vwUAAAAAAAAB+gEAAHgAAABPjL2zgo3jP3S7iwqIdMI/AAAAP88FAAAAAAAAAfsBAAB4AAAArFi7qEt64z90u4sKiHTCPwAAAD/fBQAAAAAAAAH8AQAAeAAAAD82D0x8beM/qCnm5chSwj8AAAA/3wUAAAAAAAAB/QEAAHgAAACaAg1BRVrjP9yXQMEJMcI/AAAAP+4FAAAAAAAAAf4BAAB4AAAALeBg5HVN4z/cl0DBCTHCPwAAAD/uBQAAAAAAAAH/AQAAeAAAAMC9tIemQOM/3JdAwQkxwj8AAAA//gUAAAAAAAABAAIAAHgAAACKrF7ZPjrjP9yXQMEJMcI/AAAAP/4FAAAAAAAAAQECAAB4AAAAHIqyfG8t4z8RBpucSg/CPwAAAD8OBgAAAAAAAAECAgAAeAAAAK9nBiCgIOM/EQabnEoPwj8AAAA/DgYAAAAAAAABAwIAAHgAAADVIq5mAQfjPxEGm5xKD8I/AAAAPx0GAAAAAAAAAQQCAAB4AAAA+t1VrWLt4j9FdPV3i+3BPwAAAD8tBgAAAAAAAAEFAgAAeAAAACCZ/fPD0+I/eeJPU8zLwT8AAAA/LQYAAAAAAAABBgIAAHgAAACgIKMv7qbiP61Qqi4NqsE/AAAAPy0GAAAAAAAAAQcCAAB4AAAAfnRGYOFm4j/hvgQKTojBPwAAAD88BgAAAAAAAAEIAgAAeAAAAGwemPjaRuI/Spu5wM9EwT8AAAA/PAYAAAAAAAABCQIAAHgAAADupT00BRriP34JFJwQI8E/AAAAP0wGAAAAAAAAAQoCAAB4AAAAcC3jby/t4T+yd253UQHBPwAAAD9cBgAAAAAAAAELAgAAeAAAAF/XNAgpzeE/sndud1EBwT8AAAA/XAYAAAAAAAABDAIAAHgAAADgXtpDU6DhP+blyFKS38A/AAAAP2sGAAAAAAAAAQ0CAAB4AAAAmPfVLeV54T8bVCMu073APwAAAD9rBgAAAAAAAAEOAgAAeAAAAIehJ8beWeE/G1QjLtO9wD8AAAA/awYAAAAAAAABDwIAAHgAAAB2S3le2DnhPxtUIy7TvcA/AAAAP3sGAAAAAAAAARACAAB4AAAAmwYhpTkg4T8bVCMu073APwAAAD97BgAAAAAAAAERAgAAeAAAAC7kdEhqE+E/G1QjLtO9wD8AAAA/iwYAAAAAAAABEgIAAHgAAADBwcjrmgbhPxtUIy7TvcA/AAAAP4sGAAAAAAAAARMCAAB4AAAAHY7G4GPz4D8bVCMu073APwAAAD+aBgAAAAAAAAEUAgAAeAAAAK9rGoSU5uA/G1QjLtO9wD8AAAA/mgYAAAAAAAABFQIAAHgAAABCSW4nxdngPxtUIy7TvcA/AAAAP6oGAAAAAAAAARYCAAB4AAAA1SbCyvXM4D8bVCMu073APwAAAD+qBgAAAAAAAAEXAgAAeAAAADHzv7++ueA/T8J9CRScwD8AAAA/uQYAAAAAAAABGAIAAHgAAAD64WkRV7PgP0/CfQkUnMA/AAAAP7kGAAAAAAAAARkCAAB4AAAAjb+9tIem4D9Pwn0JFJzAPwAAAD/JBgAAAAAAAAEaAgAAeAAAACCdEVi4meA/T8J9CRScwD8AAAA/yQYAAAAAAAABGwIAAHgAAACyemX76IzgP0/CfQkUnMA/AAAAP9kGAAAAAAAAARwCAAB4AAAARVi5nhmA4D9Pwn0JFJzAPwAAAD/oBgAAAAAAAAEdAgAAeAAAANg1DUJKc+A/T8J9CRScwD8AAAA/6AYAAAAAAAABHgIAAHgAAAA0Ags3E2DgP0/CfQkUnMA/AAAAP/gGAAAAAAAAAR8CAAB4AAAAWb2yfXRG4D9Pwn0JFJzAPwAAAD/4BgAAAAAAAAEgAgAAeAAAAOyaBiGlOeA/T8J9CRScwD8AAAA/+AYAAAAAAAABIQIAAHgAAAASVq5nBiDgP4Mw2ORUesA/AAAAPwgHAAAAAAAAASICAAB4AAAApDMCCzcT4D+DMNjkVHrAPwAAAD8XBwAAAAAAAAEjAgAAeAAAAJTdU6Mw898/t54ywJVYwD8AAAA/FwcAAAAAAAABJAIAAHgAAABMdk+NwszfP+sMjZvWNsA/AAAAPycHAAAAAAAAASUCAAB4AAAAcjH30yOz3z/rDI2b1jbAPwAAAD8nBwAAAAAAAAEmAgAAeAAAACrK8r21jN8/6wyNm9Y2wD8AAAA/NgcAAAAAAAABJwIAAHgAAAC8p0Zh5n/fP+sMjZvWNsA/AAAAP0YHAAAAAAAAASgCAAB4AAAAToWaBBdz3z/rDI2b1jbAPwAAAD8ECAAAAAAAAAEpAgAAeAAAAHRAQkt4Wd8/6wyNm9Y2wD8AAAA/FAgAAAAAAAABKgIAAHgAAACa++mR2T/fP+sMjZvWNsA/AAAAPyMIAAAAAAAAASsCAAB4AAAAwLaR2Dom3z/rDI2b1jbAPwAAAD8zCAAAAAAAAAEsAgAAeAAAAHhPjcLM/94/t54ywJVYwD8AAAA/MwgAAAAAAAABLQIAAHgAAAAw6IisXtneP4Mw2ORUesA/AAAAP0IIAAAAAAAAAS4CAAB4AAAA54CElvCy3j9Pwn0JFJzAPwAAAD9CCAAAAAAAAAEvAgAAeAAAAMTUJ8fjct4/5uXIUpLfwD8AAAA/UggAAAAAAAABMAIAAHgAAAB9bSOxdUzeP7J3bndRAcE/AAAAP1IIAAAAAAAAATECAAB4AAAAoijL99Yy3j9+CRScECPBPwAAAD9SCAAAAAAAAAEyAgAAeAAAADUGH5sHJt4/Spu5wM9EwT8AAAA/YggAAAAAAAABMwIAAHgAAABawcbhaAzePxYtX+WOZsE/AAAAP2IIAAAAAAAAATQCAAB4AAAAWsHG4WgM3j/hvgQKTojBPwAAAD9xCAAAAAAAAAE1AgAAeAAAAO2eGoWZ/90/4b4ECk6IwT8AAAA/gQgAAAAAAAABNgIAAHgAAACAfG4oyvLdP3niT1PMy8E/AAAAP88IAAAAAAAAATcCAAB4AAAAElrCy/rl3T9FdPV3i+3BPwAAAD/fCAAAAAAAAAE4AgAAeAAAABJawsv65d0/EQabnEoPwj8AAAA/7ggAAAAAAAABOQIAAHgAAAASWsLL+uXdP9yXQMEJMcI/AAAAP/4IAAAAAAAAAToCAAB4AAAAElrCy/rl3T+oKeblyFLCPwAAAD/+CAAAAAAAAAE7AgAAeAAAABJawsv65d0/dLuLCoh0wj8AAAA/DgkAAAAAAAABPAIAAHgAAAASWsLL+uXdP0BNMS9HlsI/AAAAPx0JAAAAAAAAAT0CAAB4AAAAElrCy/rl3T8M39ZTBrjCPwAAAD8dCQAAAAAAAAE+AgAAeAAAABJawsv65d0/13B8eMXZwj8AAAA/LQkAAAAAAAABPwIAAHgAAAASWsLL+uXdP6MCIp2E+8I/AAAAPzwJAAAAAAAAAUACAAB4AAAAElrCy/rl3T87Jm3mAj/DPwAAAD9MCQAAAAAAAAFBAgAAeAAAABJawsv65d0/0km4L4GCwz8AAAA/XAkAAAAAAAABQgIAAHgAAAASWsLL+uXdP5/bXVRApMM/AAAAP1wJAAAAAAAAAUMCAAB4AAAAElrCy/rl3T82/6idvufDPwAAAD9rCQAAAAAAAAFEAgAAeAAAABJawsv65d0/zSL05jwrxD8AAAA/awkAAAAAAAABRQIAAHgAAAASWsLL+uXdPzDY5FR6kMQ/AAAAP3sJAAAAAAAAAUYCAAB4AAAApTcWbyvZ3T/I+y+e+NPEPwAAAD97CQAAAAAAAAFHAgAAeAAAAKU3Fm8r2d0/LLEgDDY5xT8AAAA/iwkAAAAAAAABSAIAAHgAAAA4FWoSXMzdP8PUa1W0fMU/AAAAP5oJAAAAAAAAAUkCAAB4AAAAOBVqElzM3T9b+LaeMsDFPwAAAD+aCQAAAAAAAAFKAgAAeAAAAMvyvbWMv90/8hsC6LADxj8AAAA/qgkAAAAAAAABSwIAAHgAAABd0BFZvbLdP76tpwxwJcY/AAAAP6oJAAAAAAAAAUwCAAB4AAAAXdARWb2y3T9W0fJV7mjGPwAAAD+qCQAAAAAAAAFNAgAAeAAAAPCtZfztpd0/7vQ9n2ysxj8AAAA/yQkAAAAAAAABTgIAAHgAAADwrWX87aXdP7mG48MrzsY/AAAAP8kJAAAAAAAAAU8CAAB4AAAAg4u5nx6Z3T+FGIno6u/GPwAAAD/ZCQAAAAAAAAFQAgAAeAAAAIOLuZ8emd0/HDzUMWkzxz8AAAA/2QkAAAAAAAABUQIAAHgAAAAVaQ1DT4zdP+jNeVYoVcc/AAAAP9kJAAAAAAAAAVICAAB4AAAAFWkNQ0+M3T+1Xx9753bHPwAAAD/oCQAAAAAAAAFTAgAAeAAAABVpDUNPjN0/gPHEn6aYxz8AAAA/+AkAAAAAAAABVAIAAHgAAAAVaQ1DT4zdP7VfH3vndsc/AAAAP+EKAAAAAAAAAVUCAAB4AAAAg4u5nx6Z3T+1Xx9753bHPwAAAD8ACwAAAAAAAAFWAgAAeAAAAFGJrmgLOZ0/T8J9CRSc0D8AAAA/AAAAAAAAAAABVwIAAHgAAABRia5oCzmdPxtUIy7TvdA/AAAAPy8AAAAAAAAAAVgCAAB4AAAAUYmuaAs5nT/m5chSkt/QPwAAAD8/AAAAAAAAAAFZAgAAeAAAAFGJrmgLOZ0/sndud1EB0T8AAAA/PwAAAAAAAAABWgIAAHgAAABRia5oCzmdP2TSZi7wM9E/AAAAPz8AAAAAAAAAAVsCAAB4AAAAUYmuaAs5nT8WLV/ljmbRPwAAAD9OAAAAAAAAAAFcAgAAeAAAAFGJrmgLOZ0/x4dXnC2Z0T8AAAA/TgAAAAAAAAABXQIAAHgAAABRia5oCzmdP3niT1PMy9E/AAAAP14AAAAAAAAAAV4CAAB4AAAAUYmuaAs5nT8RBpucSg/SPwAAAD9eAAAAAAAAAAFfAgAAeAAAAFGJrmgLOZ0/qCnm5chS0j8AAAA/bQAAAAAAAAABYAIAAHgAAABRia5oCzmdP0BNMS9HltI/AAAAP20AAAAAAAAAAWECAAB4AAAAUYmuaAs5nT/XcHx4xdnSPwAAAD99AAAAAAAAAAFiAgAAeAAAAFGJrmgLOZ0/VV0aVCMu0z8AAAA/jQAAAAAAAAABYwIAAHgAAABRia5oCzmdP9JJuC+BgtM/AAAAP40AAAAAAAAAAWQCAAB4AAAAUYmuaAs5nT9qbQN5/8XTPwAAAD+cAAAAAAAAAAFlAgAAeAAAAFGJrmgLOZ0/ApFOwn0J1D8AAAA/nAAAAAAAAAABZgIAAHgAAABRia5oCzmdP5m0mQv8TNQ/AAAAP5wAAAAAAAAAAWcCAAB4AAAAUYmuaAs5nT8w2ORUepDUPwAAAD+sAAAAAAAAAAFoAgAAeAAAAFGJrmgLOZ0/rsSCMNjk1D8AAAA/vAAAAAAAAAABaQIAAHgAAABRia5oCzmdP0bozXlWKNU/AAAAP7wAAAAAAAAAAWoCAAB4AAAAUYmuaAs5nT/4QsYw9VrVPwAAAD/LAAAAAAAAAAFrAgAAeAAAAFGJrmgLOZ0/j2YRenOe1T8AAAA/ywAAAAAAAAABbAIAAHgAAAAlsHAzAQaeP0HBCTES0dU/AAAAP9sAAAAAAAAAAW0CAAB4AAAA+dYy/vbSnj8NU69V0fLVPwAAAD/bAAAAAAAAAAFuAgAAeAAAAM399Mjsn58/vq2nDHAl1j8AAAA/2wAAAAAAAAABbwIAAHgAAADN/fTI7J+fP4s/TTEvR9Y/AAAAP+oAAAAAAAAAAXACAAB4AAAAzf30yOyfnz9W0fJV7mjWPwAAAD/6AAAAAAAAAAFxAgAAeAAAAM399Mjsn58/PJpF6M151j8AAAA/+gAAAAAAAAABcgIAAHgAAADN/fTI7J+fPyJjmHqtitY/AAAAPwoBAAAAAAAAAXMCAAB4AAAAzf30yOyfnz8HLOsMjZvWPwAAAD8KAQAAAAAAAAF0AgAAeAAAAM399Mjsn58/7vQ9n2ys1j8AAAA/GQEAAAAAAAABdQIAAHgAAADN/fTI7J+fP9O9kDFMvdY/AAAAPxkBAAAAAAAAAXYCAAB4AAAAzf30yOyfnz+5huPDK87WPwAAAD8pAQAAAAAAAAF3AgAAeAAAAM399Mjsn58/oE82Vgvf1j8AAAA/KQEAAAAAAAABeAIAAHgAAABQkttJcTagP2vh23rKANc/AAAAPzkBAAAAAAAAAXkCAAB4AAAAvKU8L+ycoD9r4dt6ygDXPwAAAD93AQAAAAAAAAF6AgAAeAAAAFCS20lxNqA/a+HbesoA1z8AAAA/1QEAAAAAAAABewIAAHgAAADN/fTI7J+fP2vh23rKANc/AAAAP9UBAAAAAAAAAXwCAAB4AAAAJbBwMwEGnj9r4dt6ygDXPwAAAD/VAQAAAAAAAAF9AgAAeAAAABh0RFavbK8/DseHV5wt2T8AAAA/AAAAAAAAAAABfgIAAHgAAACuYONwNAavPw7Hh1ecLdk/AAAAPwAAAAAAAAAAAX8CAAB4AAAAcCbAwMPSrT8n/jTFvBzZPwAAAD8GAAAAAAAAAAGAAgAAeAAAAMTYOyvYOKw/QjXiMt0L2T8AAAA/FgAAAAAAAAABgQIAAHgAAAAci7eV7J6qP0I14jLdC9k/AAAAPyYAAAAAAAAAAYICAAB4AAAACCrSGoaeqD9cbI+g/frYPwAAAD8mAAAAAAAAAAGDAgAAeAAAAMrvrmoVa6c/XGyPoP362D8AAAA/NQAAAAAAAAABhAIAAHgAAAAgoirVKdGlP1xsj6D9+tg/AAAAPzUAAAAAAAAAAYUCAAB4AAAA4mcHJbmdpD9cbI+g/frYPwAAAD81AAAAAAAAAAGGAgAAeAAAAKQt5HRIaqM/XGyPoP362D8AAAA/NQAAAAAAAAABhwIAAHgAAAA6GoOPzQOjP1xsj6D9+tg/AAAAP0UAAAAAAAAAAYgCAAB4AAAAZPPAxNc2oj9cbI+g/frYPwAAAD9VAAAAAAAAAAGJAgAAeAAAAPrfX99c0KE/QjXiMt0L2T8AAAA/sgAAAAAAAAABigIAAHgAAAD631/fXNChPyf+NMW8HNk/AAAAP9IAAAAAAAAAAYsCAAB4AAAA+t9f31zQoT8Ox4dXnC3ZPwAAAD/hAAAAAAAAAAGMAgAAeAAAAJDM/vnhaaE/DseHV5wt2T8AAAA/8QAAAAAAAAABjQIAAHgAAACQzP754WmhP9pYLXxbT9k/AAAAP/EAAAAAAAAAAY4CAAB4AAAAkMz++eFpoT/AIYAOO2DZPwAAAD/xAAAAAAAAAAGPAgAAeAAAAJDM/vnhaaE/cXx4xdmS2T8AAAA/AAEAAAAAAAABkAIAAHgAAACQzP754WmhPyPXcHx4xdk/AAAAPwABAAAAAAAAAZECAAB4AAAAkMz++eFpoT+hww5Y1hnaPwAAAD8QAQAAAAAAAAGSAgAAeAAAAPrfX99c0KE/Uh4HD3VM2j8AAAA/EAEAAAAAAAABkwIAAHgAAAD631/fXNChP88KperSoNo/AAAAPyABAAAAAAAAAZQCAAB4AAAAZPPAxNc2oj+BZZ2hcdPaPwAAAD8gAQAAAAAAAAGVAgAAeAAAAGTzwMTXNqI/5RqOD6842z8AAAA/LwEAAAAAAAABlgIAAHgAAABk88DE1zaiP2IHLOsMjds/AAAAPy8BAAAAAAAAAZcCAAB4AAAAZPPAxNc2oj/FvBxZSvLbPwAAAD8/AQAAAAAAAAGYAgAAeAAAAGTzwMTXNqI/KHINx4dX3D8AAAA/PwEAAAAAAAABmQIAAHgAAABk88DE1zaiP40n/jTFvNw/AAAAP08BAAAAAAAAAZoCAAB4AAAAZPPAxNc2oj/w3O6iAiLdPwAAAD9PAQAAAAAAAAGbAgAAeAAAANAGIqpSnaI/bcmMfmB23T8AAAA/XgEAAAAAAAABnAIAAHgAAADQBiKqUp2iP7dH0H597N0/AAAAP14BAAAAAAAAAZ0CAAB4AAAA0AYiqlKdoj80NG5a20DePwAAAD9uAQAAAAAAAAGeAgAAeAAAANAGIqpSnaI/fbKxWvi23j8AAAA/bgEAAAAAAAABnwIAAHgAAADQBiKqUp2iP/ueTzZWC98/AAAAP30BAAAAAAAAAaACAAB4AAAA0AYiqlKdoj9eVECkk3DfPwAAAD+NAQAAAAAAAAGhAgAAeAAAANAGIqpSnaI/3EDef/HE3z8AAAA/nQEAAAAAAAABogIAAHgAAADQBiKqUp2iPyB753YXFeA/AAAAP50BAAAAAAAAAaMCAAB4AAAA0AYiqlKdoj9ecbZkRj/gPwAAAD+dAQAAAAAAAAGkAgAAeAAAANAGIqpSnaI/gzDY5FR64D8AAAA/rAEAAAAAAAABpQIAAHgAAADQBiKqUp2iP0/CfQkUnOA/AAAAP6wBAAAAAAAAAaYCAAB4AAAAZPPAxNc2oj90gZ+JItfgPwAAAD+8AQAAAAAAAAGnAgAAeAAAAGTzwMTXNqI/PxNFruH44D8AAAA/vAEAAAAAAAABqAIAAHgAAACQzP754WmhP5hAwQkxEuE/AAAAP8wBAAAAAAAAAakCAAB4AAAAJrmdFGcDoT/XNpD3XzzhPwAAAD/MAQAAAAAAAAGqAgAAeAAAALylPC/snKA/osg1HB9e4T8AAAA/2wEAAAAAAAABqwIAAHgAAABQkttJcTagP/v1sXdud+E/AAAAP9sBAAAAAAAAAawCAAB4AAAAUJLbSXE2oD/hvgQKTojhPwAAAD/rAQAAAAAAAAGtAgAAeAAAAM399Mjsn58/OuyAZZ2h4T8AAAA/6wEAAAAAAAABrgIAAHgAAAD51jL+9tKeP5MZ/cDsuuE/AAAAP/oBAAAAAAAAAa8CAAB4AAAAJbBwMwEGnj8GfiaKXMPhPwAAAD/6AQAAAAAAAAGwAgAAeAAAACWwcDMBBp4/0g/Mrhvl4T8AAAA/JwIAAAAAAAABsQIAAHgAAABRia5oCzmdP0V09XeL7eE/AAAAPycCAAAAAAAAAbICAAB4AAAAfWLsnRVsnD+doXHT2gbiPwAAAD83AgAAAAAAAAGzAgAAeAAAAH1i7J0VbJw/hGrEZboX4j8AAAA/NwIAAAAAAAABtAIAAHgAAAB9YuydFWycP/bO7S4qIOI/AAAAP0YCAAAAAAAAAbUCAAB4AAAApTsq0x+fmz9qMxf4mSjiPwAAAD9GAgAAAAAAAAG2AgAAeAAAAKU7KtMfn5s/3JdAwQkx4j8AAAA/VgIAAAAAAAABtwIAAHgAAAClOyrTH5+bP0/8aYp5OeI/AAAAP8MCAAAAAAAAAbgCAAB4AAAAfWLsnRVsnD9P/GmKeTniPwAAAD8RAwAAAAAAAAG5AgAAeAAAAH1i7J0VbJw/wmCTU+lB4j8AAAA/MQMAAAAAAAABugIAAHgAAABRia5oCzmdPzXFvBxZSuI/AAAAPzEDAAAAAAAAAbsCAAB4AAAAJbBwMwEGnj+oKeblyFLiPwAAAD8xAwAAAAAAAAG8AgAAeAAAACWwcDMBBp4/G44Przhb4j8AAAA/QAMAAAAAAAABvQIAAHgAAADN/fTI7J+fP47yOHioY+I/AAAAP1ADAAAAAAAAAb4CAAB4AAAAUJLbSXE2oD8BV2JBGGziPwAAAD9gAwAAAAAAAAG/AgAAeAAAAJDM/vnhaaE/5x+10/d84j8AAAA/YAMAAAAAAAABwAIAAHgAAABk88DE1zaiP1qE3pxnheI/AAAAP28DAAAAAAAAAcECAAB4AAAApC3kdEhqoz/M6Adm143iPwAAAD9vAwAAAAAAAAHCAgAAeAAAALaOye+uaqU/s7Fa+Lae4j8AAAA/fwMAAAAAAAABwwIAAHgAAABg3E2FmgSnP5h6rYqWr+I/AAAAP38DAAAAAAAAAcQCAAB4AAAACCrSGoaeqD8M39ZTBrjiPwAAAD+OAwAAAAAAAAHFAgAAeAAAAByLt5Xsnqo/fkMAHXbA4j8AAAA/jgMAAAAAAAABxgIAAHgAAAAu7JwQU5+sP/GnKeblyOI/AAAAP54DAAAAAAAAAccCAAB4AAAArmDjcDQGrz/xpynm5cjiPwAAAD+uAwAAAAAAAAHIAgAAeAAAAOBg5HVNg7A/ZQxTr1XR4j8AAAA/rgMAAAAAAAAByQIAAHgAAAAfmwcmvraxP2UMU69V0eI/AAAAP64DAAAAAAAAAcoCAAB4AAAAqEt6Y/G2sj9lDFOvVdHiPwAAAD+9AwAAAAAAAAHLAgAAeAAAAMnoi7upULM/ZQxTr1XR4j8AAAA/zQMAAAAAAAABzAIAAHgAAADohZ0TYuqzP9dwfHjF2eI/AAAAP80DAAAAAAAAAc0CAAB4AAAAnQ9Ohp8dtD/XcHx4xdniPwAAAD/dAwAAAAAAAAHOAgAAeAAAAJ0PToafHbQ/ZQxTr1XR4j8AAAA/rQQAAAAAAAABzwIAAHgAAADohZ0TYuqzP/GnKeblyOI/AAAAP70EAAAAAAAAAdACAAB4AAAA6IWdE2Lqsz9+QwAddsDiPwAAAD/MBAAAAAAAAAHRAgAAeAAAADP87KAkt7M/fkMAHXbA4j8AAAA/3AQAAAAAAAAB0gIAAHgAAADaOSGmPjmuPz0OHuqYtNk/AAAAPwAAAAAAAAAAAdMCAAB4AAAArmDjcDQGrz89Dh7qmLTZPwAAAD9OAAAAAAAAAAHUAgAAeAAAAHZNg5DSHLA/PQ4e6pi02T8AAAA/TgAAAAAAAAAB1QIAAHgAAABLdEVbyOmwPz0OHuqYtNk/AAAAP14AAAAAAAAAAdYCAAB4AAAAahFXs4CDsT89Dh7qmLTZPwAAAD9eAAAAAAAAAAHXAgAAeAAAAImuaAs5HbI/PQ4e6pi02T8AAAA/bQAAAAAAAAAB2AIAAHgAAACoS3pj8bayPz0OHuqYtNk/AAAAP20AAAAAAAAAAdkCAAB4AAAAFF/bSGwdsz89Dh7qmLTZPwAAAD99AAAAAAAAAAHaAgAAeAAAAMnoi7upULM/PQ4e6pi02T8AAAA/jQAAAAAAAAAB2wIAAHgAAAAz/OygJLezPz0OHuqYtNk/AAAAP40AAAAAAAAAAdwCAAB4AAAA6IWdE2Lqsz89Dh7qmLTZPwAAAD+NAAAAAAAAAAHdAgAAeAAAAJ0PToafHbQ/PQ4e6pi02T8AAAA/nAAAAAAAAAAB3gIAAHgAAABIZPXK9tGpP8yuG+Vx8NA/AAAAPwAAAAAAAAAAAd8CAAB4AAAA3FCU5XtrqT/MrhvlcfDQPwAAAD8/AAAAAAAAAAHgAgAAeAAAADQDEFCQ0ac/5uXIUpLf0D8AAAA/PwAAAAAAAAAB4QIAAHgAAAD2yOyfH56mPwAddsCyztA/AAAAP04AAAAAAAAAAeICAAB4AAAAto7J765qpT8AHXbAss7QPwAAAD9eAAAAAAAAAAHjAgAAeAAAAA5BRVrD0KM/G1QjLtO90D8AAAA/XgAAAAAAAAAB5AIAAHgAAABk88DE1zaiPxtUIy7TvdA/AAAAP24AAAAAAAAAAeUCAAB4AAAAvKU8L+ycoD8bVCMu073QPwAAAD9uAAAAAAAAAAHmAgAAeAAAAFGJrmgLOZ0/NYvQm/Os0D8AAAA/bgAAAAAAAAAB5wIAAHgAAADRFGgIKtKaPzWL0JvzrNA/AAAAP30AAAAAAAAAAegCAAB4AAAAVaAhqEhrmD9Pwn0JFJzQPwAAAD+NAAAAAAAAAAHpAgAAeAAAANcr20dnBJY/afkqdzSL0D8AAAA/jQAAAAAAAAAB6gIAAHgAAAADBRl9cTeVP2n5Knc0i9A/AAAAP50AAAAAAAAAAesCAAB4AAAAL95WsntqlD9p+Sp3NIvQPwAAAD+sAAAAAAAAAAHsAgAAeAAAAFe3lOeFnZM/afkqdzSL0D8AAAA/2wAAAAAAAAAB7QIAAHgAAACDkNIckNCSP0/CfQkUnNA/AAAAP+sAAAAAAAAAAe4CAAB4AAAAr2kQUpoDkj81i9Cb86zQPwAAAD/6AAAAAAAAAAHvAgAAeAAAANtCToekNpE/NYvQm/Os0D8AAAA/CgEAAAAAAAAB8AIAAHgAAADbQk6HpDaRPxtUIy7TvdA/AAAAPwoBAAAAAAAAAfECAAB4AAAA20JOh6Q2kT8AHXbAss7QPwAAAD8pAQAAAAAAAAHyAgAAeAAAAAccjLyuaZA/AB12wLLO0D8AAAA/KQEAAAAAAAAB8wIAAHgAAAAHHIy8rmmQP+blyFKS39A/AAAAPzkBAAAAAAAAAfQCAAB4AAAAYuqT43E5jz/MrhvlcfDQPwAAAD9IAQAAAAAAAAH1AgAAeAAAAGLqk+NxOY8/sndud1EB0T8AAAA/bAEAAAAAAAAB9gIAAHgAAABi6pPjcTmPP5hAwQkxEtE/AAAAP3wBAAAAAAAAAfcCAAB4AAAAupwPToafjT+YQMEJMRLRPwAAAD98AQAAAAAAAAH4AgAAeAAAALqcD06Gn40/ZNJmLvAz0T8AAAA/iwEAAAAAAAAB+QIAAHgAAAC6nA9Ohp+NP0qbucDPRNE/AAAAP4sBAAAAAAAAAfoCAAB4AAAAupwPToafjT8WLV/ljmbRPwAAAD+bAQAAAAAAAAH7AgAAeAAAALqcD06Gn40/+/Wxd2530T8AAAA/mwEAAAAAAAAB/AIAAHgAAAC6nA9Ohp+NP8eHV5wtmdE/AAAAP6sBAAAAAAAAAf0CAAB4AAAAupwPToafjT954k9TzMvRPwAAAD+rAQAAAAAAAAH+AgAAeAAAALqcD06Gn40/RXT1d4vt0T8AAAA/ugEAAAAAAAAB/wIAAHgAAAC6nA9Ohp+NP/bO7S4qINI/AAAAP7oBAAAAAAAAAQADAAB4AAAAupwPToafjT+oKeblyFLSPwAAAD/KAQAAAAAAAAEBAwAAeAAAALqcD06Gn40/WoTenGeF0j8AAAA/ygEAAAAAAAABAgMAAHgAAABi6pPjcTmPP/GnKeblyNI/AAAAP9kBAAAAAAAAAQMDAAB4AAAAYuqT43E5jz+jAiKdhPvSPwAAAD/ZAQAAAAAAAAEEAwAAeAAAAGLqk+NxOY8/OyZt5gI/0z8AAAA/6QEAAAAAAAABBQMAAHgAAABi6pPjcTmPP9JJuC+BgtM/AAAAP/kBAAAAAAAAAQYDAAB4AAAABxyMvK5pkD9QNlYL39bTPwAAAD/5AQAAAAAAAAEHAwAAeAAAAAccjLyuaZA/s+tGeRw81D8AAAA/CAIAAAAAAAABCAMAAHgAAAAHHIy8rmmQPxehN+dZodQ/AAAAPwgCAAAAAAAAAQkDAAB4AAAABxyMvK5pkD9G6M15VijVPwAAAD8YAgAAAAAAAAEKAwAAeAAAAAccjLyuaZA/dS9kDFOv1T8AAAA/GAIAAAAAAAABCwMAAHgAAAAHHIy8rmmQP76tpwxwJdY/AAAAPygCAAAAAAAAAQwDAAB4AAAABxyMvK5pkD8HLOsMjZvWPwAAAD8oAgAAAAAAAAENAwAAeAAAAAccjLyuaZA/hRiJ6Orv1j8AAAA/NwIAAAAAAAABDgMAAHgAAAAHHIy8rmmQPxw81DFpM9c/AAAAPzcCAAAAAAAAAQ8DAAB4AAAABxyMvK5pkD+aKHINx4fXPwAAAD9HAgAAAAAAAAEQAwAAeAAAAAccjLyuaZA/ZroXMoap1z8AAAA/RwIAAAAAAAABEQMAAHgAAAAHHIy8rmmQPzJMvVZFy9c/AAAAP1YCAAAAAAAAARIDAAB4AAAABxyMvK5pkD8YFRDpJNzXPwAAAD9WAgAAAAAAAAETAwAAeAAAAAccjLyuaZA//d1iewTt1z8AAAA/ZgIAAAAAAAABFAMAAHgAAAAHHIy8rmmQP+SmtQ3k/dc/AAAAP3YCAAAAAAAAARUDAAB4AAAABxyMvK5pkD/Jbwigww7YPwAAAD92AgAAAAAAAAEWAwAAeAAAAAccjLyuaZA/rzhbMqMf2D8AAAA/hQIAAAAAAAABFwMAAHgAAADbQk6HpDaRP5YBrsSCMNg/AAAAPzEDAAAAAAAAARgDAAB4AAAAr2kQUpoDkj97ygBXYkHYPwAAAD9BAwAAAAAAAAEZAwAAeAAAAK9pEFKaA5I/YZNT6UFS2D8AAAA/UAMAAAAAAAABGgMAAHgAAACDkNIckNCSP2GTU+lBUtg/AAAAP1ADAAAAAAAAARsDAAB4AAAAg5DSHJDQkj9HXKZ7IWPYPwAAAD9gAwAAAAAAAAEcAwAAeAAAAC/eVrJ7apQ/R1ymeyFj2D8AAAA/YAMAAAAAAAABHQMAAHgAAAADBRl9cTeVPy0l+Q0BdNg/AAAAP3ADAAAAAAAAAR4DAAB4AAAA1yvbR2cElj8S7kug4ITYPwAAAD9wAwAAAAAAAAEfAwAAeAAAAKtSnRJd0ZY/Eu5LoOCE2D8AAAA/fwMAAAAAAAABIAMAAHgAAAD97aU9NAWaP/m2njLAldg/AAAAP38DAAAAAAAAASEDAAB4AAAAfWLsnRVsnD/ef/HEn6bYPwAAAD+PAwAAAAAAAAEiAwAAeAAAACa5nRRnA6E/qxGX6V7I2D8AAAA/jwMAAAAAAAABIwMAAHgAAAAOQUVaw9CjP5Da6Xs+2dg/AAAAP48DAAAAAAAAASQDAAB4AAAAIKIq1SnRpT+Q2ul7PtnYPwAAAD+PAwAAAAAAAAElAwAAeAAAAJ4WcTULOKg/dqM8Dh7q2D8AAAA/ngMAAAAAAAABJgMAAHgAAABIZPXK9tGpP3ajPA4e6tg/AAAAP54DAAAAAAAAAScDAAB4AAAAWsXaRV3Sqz92ozwOHurYPwAAAD+uAwAAAAAAAAEoAwAAeAAAAAYTX9tIbK0/dqM8Dh7q2D8AAAA/rgMAAAAAAAABKQMAAHgAAACuYONwNAavP3ajPA4e6tg/AAAAP70DAAAAAAAAASoDAAB4AAAA4GDkdU2DsD92ozwOHurYPwAAAD+9AwAAAAAAAAErAwAAeAAAAAD+9c0FHbE/dqM8Dh7q2D8AAAA/zQMAAAAAAAABLAMAAHgAAAAfmwcmvraxP3ajPA4e6tg/AAAAP80DAAAAAAAAAS0DAAB4AAAA88HJ8LODsj92ozwOHurYPwAAAD/dAwAAAAAAAAEuAwAAeAAAAF/VKtYu6rI/dqM8Dh7q2D8AAAA/3QMAAAAAAAABLwMAAHgAAAB+cjwu54OzP3ajPA4e6tg/AAAAP+wDAAAAAAAAATADAAB4AAAAM/zsoCS3sz92ozwOHurYPwAAAD/8AwAAAAAAAAExAwAAeAAAAOiFnRNi6rM/dqM8Dh7q2D8AAAA/DAQAAAAAAAABMgMAAHgAAADohZ0TYuqzP5Da6Xs+2dg/AAAAP4gFAAAAAAAAATMDAAB4AAAA6IWdE2Lqsz+rEZfpXsjYPwAAAD+XBQAAAAAAAAE0AwAAeAAAADP87KAkt7M/qxGX6V7I2D8AAAA/twUAAAAAAAABNQMAAHgAAABg43A0Bh+7PyUWhMEmp+I/AAAAPwAAAAAAAAAAATYDAAB4AAAA9s8PT4u4uj+Yeq2Klq/iPwAAAD9dAAAAAAAAAAE3AwAAeAAAAIy8rmkQUro/DN/WUwa44j8AAAA/bQAAAAAAAAABOAMAAHgAAAAiqU2Eleu5Pwzf1lMGuOI/AAAAP20AAAAAAAAAATkDAAB4AAAAToKLuZ8euT8M39ZTBrjiPwAAAD9tAAAAAAAAAAE6AwAAeAAAAC7leWHnhLg/DN/WUwa44j8AAAA/fQAAAAAAAAABOwMAAHgAAABavreW8be3Pwzf1lMGuOI/AAAAP4wAAAAAAAAAATwDAAB4AAAAGoSU5oCEtj8M39ZTBrjiPwAAAD+MAAAAAAAAAAE9AwAAeAAAAEZd0huLt7U/DN/WUwa44j8AAAA/nAAAAAAAAAABPgMAAHgAAABxNhBRleq0Pwzf1lMGuOI/AAAAP5wAAAAAAAAAAT8DAAB4AAAA6IWdE2Lqsz8M39ZTBrjiPwAAAD+sAAAAAAAAAAFAAwAAeAAAAF/VKtYu6rI/DN/WUwa44j8AAAA/rAAAAAAAAAABQQMAAHgAAACJrmgLOR2yPwzf1lMGuOI/AAAAP7sAAAAAAAAAAUIDAAB4AAAAtYemQENQsT8M39ZTBrjiPwAAAD+7AAAAAAAAAAFDAwAAeAAAACvXMwMQULA/DN/WUwa44j8AAAA/ywAAAAAAAAABRAMAAHgAAAAYdERWr2yvPwzf1lMGuOI/AAAAP8sAAAAAAAAAAUUDAAB4AAAAcCbAwMPSrT8M39ZTBrjiPwAAAD/aAAAAAAAAAAFGAwAAeAAAAC7snBBTn6w/DN/WUwa44j8AAAA/2gAAAAAAAAABRwMAAHgAAADwsXlg4murPwzf1lMGuOI/AAAAP+oAAAAAAAAAAUgDAAB4AAAAHIu3leyeqj8M39ZTBrjiPwAAAD/qAAAAAAAAAAFJAwAAeAAAAEhk9cr20ak/DN/WUwa44j8AAAA/+gAAAAAAAAABSgMAAHgAAADcUJTle2upPwzf1lMGuOI/AAAAP/oAAAAAAAAAAUsDAAB4AAAAcj0zAAEFqT8M39ZTBrjiPwAAAD8JAQAAAAAAAAFMAwAAeAAAAAgq0hqGnqg/DN/WUwa44j8AAAA/OAEAAAAAAAABTQMAAHgAAABg3E2FmgSnPwzf1lMGuOI/AAAAP0gBAAAAAAAAAU4DAAB4AAAAto7J765qpT8M39ZTBrjiPwAAAD9IAQAAAAAAAAFPAwAAeAAAAOJnByW5naQ/mHqtipav4j8AAAA/VwEAAAAAAAABUAMAAHgAAAAOQUVaw9CjP5h6rYqWr+I/AAAAP1cBAAAAAAAAAVEDAAB4AAAAOhqDj80Doz8lFoTBJqfiPwAAAD9nAQAAAAAAAAFSAwAAeAAAAGTzwMTXNqI/JRaEwSan4j8AAAA/ZwEAAAAAAAABUwMAAHgAAAD631/fXNChPyUWhMEmp+I/AAAAP3cBAAAAAAAAAVQDAAB4AAAAkMz++eFpoT8lFoTBJqfiPwAAAD9VAgAAAAAAAAFVAwAAeAAAACa5nRRnA6E/JRaEwSan4j8AAAA/dQIAAAAAAAABVgMAAHgAAAC8pTwv7JygPyUWhMEmp+I/AAAAP9ICAAAAAAAAAVcDAAB4AAAAvKU8L+ycoD+Yeq2Klq/iPwAAAD/SAgAAAAAAAAFYAwAAeAAAALylPC/snKA/fkMAHXbA4j8AAAA/4gIAAAAAAAABWQMAAHgAAABQkttJcTagP2UMU69V0eI/AAAAP+ICAAAAAAAAAVoDAAB4AAAAUJLbSXE2oD8wnvjTFPPiPwAAAD/yAgAAAAAAAAFbAwAAeAAAAFCS20lxNqA/iMt0L2QM4z8AAAA/AQMAAAAAAAABXAMAAHgAAABQkttJcTagP1VdGlQjLuM/AAAAPwEDAAAAAAAAAV0DAAB4AAAAUJLbSXE2oD+tipavckfjPwAAAD8BAwAAAAAAAAFeAwAAeAAAAFCS20lxNqA/7YBlnaFx4z8AAAA/EQMAAAAAAAABXwMAAHgAAABQkttJcTagP9JJuC+BguM/AAAAPyEDAAAAAAAAAWADAAB4AAAAUJLbSXE2oD+f211UQKTjPwAAAD8hAwAAAAAAAAFhAwAAeAAAAFCS20lxNqA/3dEsQm/O4z8AAAA/MAMAAAAAAAABYgMAAHgAAABQkttJcTagP48sJfkNAeQ/AAAAPzADAAAAAAAAAWMDAAB4AAAAUJLbSXE2oD9Ahx2wrDPkPwAAAD9AAwAAAAAAAAFkAwAAeAAAAFCS20lxNqA/fn3sndtd5D8AAAA/QAMAAAAAAAABZQMAAHgAAABQkttJcTagPxehN+dZoeQ/AAAAP08DAAAAAAAAAWYDAAB4AAAAUJLbSXE2oD88YFlnaNzkPwAAAD9PAwAAAAAAAAFnAwAAeAAAAFCS20lxNqA/RujNeVYo5T8AAAA/XwMAAAAAAAABaAMAAHgAAAC8pTwv7JygP1FwQoxEdOU/AAAAP18DAAAAAAAAAWkDAAB4AAAAvKU8L+ycoD8CyzpD46blPwAAAD9vAwAAAAAAAAFqAwAAeAAAALylPC/snKA/Jopcw/Hh5T8AAAA/bwMAAAAAAAABawMAAHgAAAC8pTwv7JygP0tJfkMAHeY/AAAAP34DAAAAAAAAAWwDAAB4AAAAvKU8L+ycoD+LP00xL0fmPwAAAD9+AwAAAAAAAAFtAwAAeAAAALylPC/snKA/VtHyVe5o5j8AAAA/jgMAAAAAAAABbgMAAHgAAAC8pTwv7JygP5XHwUMdk+Y/AAAAP44DAAAAAAAAAW8DAAB4AAAAvKU8L+ycoD9gWWdo3LTmPwAAAD+eAwAAAAAAAAFwAwAAeAAAAM399Mjsn58/RyK6+rvF5j8AAAA/ngMAAAAAAAABcQMAAHgAAADN/fTI7J+fP6BPNlYL3+Y/AAAAP60DAAAAAAAAAXIDAAB4AAAAzf30yOyfnz8StF8fe+fmPwAAAD+tAwAAAAAAAAFzAwAAeAAAAPnWMv720p4/+HyysVr45j8AAAA/3QMAAAAAAAABdAMAAHgAAAD51jL+9tKeP2vh23rKAOc/AAAAP90DAAAAAAAAAXUDAAB4AAAA+dYy/vbSnj/eRQVEOgnnPwAAAD/sAwAAAAAAAAF2AwAAeAAAACWwcDMBBp4/3kUFRDoJ5z8AAAA/GwQAAAAAAAABdwMAAHgAAAAlsHAzAQaeP8MOWNYZGuc/AAAAP4kEAAAAAAAAAXgDAAB4AAAAJbBwMwEGnj83c4GfiSLnPwAAAD+JBAAAAAAAAAF5AwAAeAAAACWwcDMBBp4/qteqaPkq5z8AAAA/mAQAAAAAAAABegMAAHgAAAAlsHAzAQaePxw81DFpM+c/AAAAP5gEAAAAAAAAAXsDAAB4AAAAJbBwMwEGnj+QoP362DvnPwAAAD+oBAAAAAAAAAF8AwAAeAAAAPnWMv720p4/kKD9+tg75z8AAAA/FQUAAAAAAAABfQMAAHgAAAC8pTwv7JygPwMFJ8RIROc/AAAAPxUFAAAAAAAAAX4DAAB4AAAAZPPAxNc2oj91aVCNuEznPwAAAD8lBQAAAAAAAAF/AwAAeAAAAHhUpj8+N6Q/6M15VihV5z8AAAA/JQUAAAAAAAABgAMAAHgAAACKtYu6pDemP+jNeVYoVec/AAAAPzUFAAAAAAAAAYEDAAB4AAAAcj0zAAEFqT9cMqMfmF3nPwAAAD81BQAAAAAAAAGCAwAAeAAAAIaeGHtnBas/XDKjH5hd5z8AAAA/RAUAAAAAAAABgwMAAHgAAAAGE1/bSGytP1wyox+YXec/AAAAP0QFAAAAAAAAAYQDAAB4AAAAdk2DkNIcsD9cMqMfmF3nPwAAAD9UBQAAAAAAAAGFAwAAeAAAAAD+9c0FHbE/XDKjH5hd5z8AAAA/VAUAAAAAAAABhgMAAHgAAACJrmgLOR2yP1wyox+YXec/AAAAP2MFAAAAAAAAAYcDAAB4AAAAFF/bSGwdsz9cMqMfmF3nPwAAAD9jBQAAAAAAAAGIAwAAeAAAADP87KAkt7M/XDKjH5hd5z8AAAA/cwUAAAAAAAABiQMAAHgAAACdD06Gnx20P1wyox+YXec/AAAAP4MFAAAAAAAAAYoDAAB4AAAAByOvaxqEtD9cMqMfmF3nPwAAAD+DBQAAAAAAAAGLAwAAeAAAAHE2EFGV6rQ/XDKjH5hd5z8AAAA/gwUAAAAAAAABjAMAAHgAAAAnwMDD0h21P1wyox+YXec/AAAAP5IFAAAAAAAAAY0DAAB4AAAA3ElxNhBRtT9cMqMfmF3nPwAAAD+SBQAAAAAAAAGOAwAAeAAAAImoSnVKdOU/Mky9VkXL5z8AAAA/AAAAAAAAAAABjwMAAHgAAAAs3EyAgYflPzJMvVZFy+c/AAAAP04AAAAAAAAAAZADAAB4AAAAPjL754en5T8yTL1WRcvnPwAAAD9eAAAAAAAAAAGRAwAAeAAAAIaZ//31zeU/pbDmH7XT5z8AAAA/XgAAAAAAAAABkgMAAHgAAAA7I7BwMwHmP6Ww5h+10+c/AAAAP20AAAAAAAAAAZMDAAB4AAAAuZsKNQku5j+lsOYftdPnPwAAAD9tAAAAAAAAAAGUAwAAeAAAADgUZfneWuY/GBUQ6STc5z8AAAA/fQAAAAAAAAABlQMAAHgAAAAjr2sahJTmPxgVEOkk3Oc/AAAAP30AAAAAAAAAAZYDAAB4AAAAD0pyOynO5j+LeTmylOTnPwAAAD+NAAAAAAAAAAGXAwAAeAAAAPzkeFzOB+c/i3k5spTk5z8AAAA/jQAAAAAAAAABmAMAAHgAAACxbinPCzvnP/3dYnsE7ec/AAAAP5wAAAAAAAAAAZkDAAB4AAAAZvjZQUlu5z9xQoxEdPXnPwAAAD+cAAAAAAAAAAGaAwAAeAAAAFGT4GLup+c/5Ka1DeT95z8AAAA/rAAAAAAAAAABmwMAAHgAAADQCzsnxNTnP8lvCKDDDug/AAAAP6wAAAAAAAAAAZwDAAB4AAAAhZXrmQEI6D/Jbwigww7oPwAAAD+7AAAAAAAAAAGdAwAAeAAAAKdBSGkOSOg/PdQxaTMX6D8AAAA/uwAAAAAAAAABngMAAHgAAABcy/jbS3voP684WzKjH+g/AAAAP8sAAAAAAAAAAZ8DAAB4AAAAElWpTomu6D+vOFsyox/oPwAAAD/LAAAAAAAAAAGgAwAAeAAAAI/NAxNf2+g/rzhbMqMf6D8AAAA/2wAAAAAAAAABoQMAAHgAAAB8aAo0BBXpPyKdhPsSKOg/AAAAP9sAAAAAAAAAAaIDAAB4AAAAwMDD0h2V6T8inYT7EijoPwAAAD/6AAAAAAAAAAGjAwAAeAAAABp+dlCS2+k/lgGuxIIw6D8AAAA/+gAAAAAAAAABpAMAAHgAAAAFGX1xNxXqP5YBrsSCMOg/AAAAPwoBAAAAAAAAAaUDAAB4AAAA8bODktxO6j+WAa7EgjDoPwAAAD8KAQAAAAAAAAGmAwAAeAAAAN1OirOBiOo/lgGuxIIw6D8AAAA/CgEAAAAAAAABpwMAAHgAAADJ6ZDUJsLqP5YBrsSCMOg/AAAAPxkBAAAAAAAAAagDAAB4AAAAfnNBR2T16j8IZteN8jjoPwAAAD8ZAQAAAAAAAAGpAwAAeAAAAPzrmws6Ius/CGbXjfI46D8AAAA/KQEAAAAAAAABqgMAAHgAAACydUx+d1XrPwhm143yOOg/AAAAPykBAAAAAAAAAasDAAB4AAAAw8v65X116z8IZteN8jjoPwAAAD84AQAAAAAAAAGsAwAAeAAAAEJEVapTous/CGbXjfI46D8AAAA/OAEAAAAAAAABrQMAAHgAAADAvK9uKc/rPwhm143yOOg/AAAAP0gBAAAAAAAAAa4DAAB4AAAAByS0hJf16z8IZteN8jjoPwAAAD9IAQAAAAAAAAGvAwAAeAAAAE+LuJoFHOw/CGbXjfI46D8AAAA/WAEAAAAAAAABsAMAAHgAAAAq0BBUpDXsPwhm143yOOg/AAAAP1gBAAAAAAAAAbEDAAB4AAAAPCa/u6pV7D8IZteN8jjoPwAAAD9nAQAAAAAAAAGyAwAAeAAAABZrF3VJb+w/CGbXjfI46D8AAAA/ZwEAAAAAAAABswMAAHgAAAAnwcXcT4/sPwhm143yOOg/AAAAP3cBAAAAAAAAAbQDAAB4AAAAORd0RFav7D8IZteN8jjoPwAAAD93AQAAAAAAAAG1AwAAeAAAABNczP30yOw/CGbXjfI46D8AAAA/hwEAAAAAAAABtgMAAHgAAABbw9ATY+/sPwhm143yOOg/AAAAP5YBAAAAAAAAAbcDAAB4AAAANQgpzQEJ7T+WAa7EgjDoPwAAAD+WAQAAAAAAAAG4AwAAeAAAALOAg5HXNe0/lgGuxIIw6D8AAAA/pgEAAAAAAAABuQMAAHgAAADF1jH53VXtP5YBrsSCMOg/AAAAP6YBAAAAAAAAAboDAAB4AAAAago0BBVp7T+WAa7EgjDoPwAAAD+1AQAAAAAAAAG7AwAAeAAAALFxOBqDj+0/Ip2E+xIo6D8AAAA/tQEAAAAAAAABvAMAAHgAAABVpToluqLtPyKdhPsSKOg/AAAAP8UBAAAAAAAAAb0DAAB4AAAA+dg8MPG17T+vOFsyox/oPwAAAD/FAQAAAAAAAAG+AwAAeAAAAJ0MPzsoye0/PdQxaTMX6D8AAAA/1QEAAAAAAAABvwMAAHgAAAB3UZf0xuLtP8lvCKDDDug/AAAAP9UBAAAAAAAAAcADAAB4AAAAHIWZ//317T/Jbwigww7oPwAAAD/kAQAAAAAAAAHBAwAAeAAAAL+4mwo1Ce4/yW8IoMMO6D8AAAA/5AEAAAAAAAABwgMAAHgAAADRDkpyOynuP+SmtQ3k/ec/AAAAP/QBAAAAAAAAAcMDAAB4AAAAPjH2zgo27j/kprUN5P3nPwAAAD/0AQAAAAAAAAHEAwAAeAAAABh2ToipT+4/5Ka1DeT95z8AAAA/BAIAAAAAAAABxQMAAHgAAAC8qVCT4GLuP3FCjER09ec/AAAAPwQCAAAAAAAAAcYDAAB4AAAAYN1Snhd27j9xQoxEdPXnPwAAAD8TAgAAAAAAAAHHAwAAeAAAAAQRValOie4/cUKMRHT15z8AAAA/EwIAAAAAAAAByAMAAHgAAADeVa1i7aLuP3FCjER09ec/AAAAPyMCAAAAAAAAAckDAAB4AAAAuZoFHIy87j/93WJ7BO3nPwAAAD8jAgAAAAAAAAHKAwAAeAAAAF3OByfDz+4//d1iewTt5z8AAAA/MgIAAAAAAAABywMAAHgAAAA4E2DgYenuP4t5ObKU5Oc/AAAAPzICAAAAAAAAAcwDAAB4AAAAEli4mQAD7z+LeTmylOTnPwAAAD9CAgAAAAAAAAHNAwAAeAAAACOuZgEHI+8/i3k5spTk5z8AAAA/QgIAAAAAAAABzgMAAHgAAAD98r66pTzvPxgVEOkk3Oc/AAAAP1ICAAAAAAAAAc8DAAB4AAAARVrD0BNj7z8YFRDpJNznPwAAAD9SAgAAAAAAAAHQAwAAeAAAAFawcTgag+8/GBUQ6STc5z8AAAA/YQIAAAAAAAAB0QMAAHgAAAAy9cnxuJzvPxgVEOkk3Oc/AAAAP2ECAAAAAAAAAdIDAAB4AAAA1ijM/O+v7z8yTL1WRcvnPwAAAD9xAgAAAAAAAAHTAwAAeAAAAHpczgcnw+8/v+eTjdXC5z8AAAA/cQIAAAAAAAAB1AMAAHgAAAAekNASXtbvP0yDasRluuc/AAAAP4ECAAAAAAAAAdUDAAB4AAAAVKEmwcXc7z9Mg2rEZbrnPwAAAD+QAgAAAAAAAAHWAwAAeAAAAFShJsHF3O8/2B5B+/Wx5z8AAAA/kAIAAAAAAAAB1wMAAHgAAACMsnxvLePvP9geQfv1sec/AAAAP5ACAAAAAAAAAdgDAAB4AAAAVKEmwcXc7z/YHkH79bHnPwAAAD/eAgAAAAAAAAHZAwAAeAAAALBtJLaOye8/TINqxGW65z8AAAA/3gIAAAAAAAAB2gMAAHgAAADWKMz876/vP0yDasRluuc/AAAAP+4CAAAAAAAAAdsDAAB4AAAAIJ8birJ87z8yTL1WRcvnPwAAAD/+AgAAAAAAAAHcAwAAeAAAAJDQEl7WL+8/pbDmH7XT5z8AAAA//gIAAAAAAAAB3QMAAHgAAAABAgoy+uLuPxgVEOkk3Oc/AAAAPw0DAAAAAAAAAd4DAAB4AAAACzYOR2Pw0T8J2q+PvXPrPwAAAD8AAAAAAAAAAAHfAwAAeAAAAJ0TYuqT49E/Cdqvj71z6z8AAAA/EAAAAAAAAAAB4AMAAHgAAADDzgkx9cnRPwnar4+9c+s/AAAAPxAAAAAAAAAAAeEDAAB4AAAA6Imxd1aw0T8J2q+PvXPrPwAAAD8gAAAAAAAAAAHiAwAAeAAAAHtnBRuHo9E/Cdqvj71z6z8AAAA/IAAAAAAAAAAB4wMAAHgAAAAORVm+t5bRPwnar4+9c+s/AAAAPy8AAAAAAAAAAeQDAAB4AAAA6Imxd1aw0T8J2q+PvXPrPwAAAD9uAAAAAAAAAAHlAwAAeAAAAMPOCTH1ydE/fD7ZWC186z8AAAA/bgAAAAAAAAAB5gMAAHgAAAALNg5HY/DRP/CiAiKdhOs/AAAAP30AAAAAAAAAAecDAAB4AAAACSfDzw5K0j/Va1W0fJXrPwAAAD99AAAAAAAAAAHoAwAAeAAAAHM6JLWJsNI/1WtVtHyV6z8AAAA/jQAAAAAAAAAB6QMAAHgAAADdTYWaBBfTP0jQfn3snes/AAAAP40AAAAAAAAAAeoDAAB4AAAAj8jqle2j0z9I0H597J3rPwAAAD+dAAAAAAAAAAHrAwAAeAAAAGf+99c3F9Q/ujSoRlym6z8AAAA/nQAAAAAAAAAB7AMAAHgAAADREVm9sn3UP7o0qEZcpus/AAAAP6wAAAAAAAAAAe0DAAB4AAAAzgIORl7X1D+6NKhGXKbrPwAAAD+8AAAAAAAAAAHuAwAAeAAAAF3RFnI6JNU/ujSoRlym6z8AAAA/vAAAAAAAAAAB7wMAAHgAAAClOBuIqErVP7o0qEZcpus/AAAAP8wAAAAAAAAAAfADAAB4AAAAgH1zQUdk1T+6NKhGXKbrPwAAAD/MAAAAAAAAAAHxAwAAeAAAAMjkd1e1itU/SNB+feyd6z8AAAA/zAAAAAAAAAAB8gMAAHgAAAA1ByS0hJfVP9VrVbR8les/AAAAP9sAAAAAAAAAAfMDAAB4AAAAD0x8bSOx1T/Va1W0fJXrPwAAAD/bAAAAAAAAAAH0AwAAeAAAAH1uKMryvdU/1WtVtHyV6z8AAAA/CgEAAAAAAAAB9QMAAHgAAABXs4CDkdfVP9VrVbR8les/AAAAPxoBAAAAAAAAAfYDAAB4AAAAxNUs4GDk1T/Va1W0fJXrPwAAAD8pAQAAAAAAAAH3AwAAeAAAAJ8ahZn//dU/1WtVtHyV6z8AAAA/KQEAAAAAAAAB+AMAAHgAAAB6X91SnhfWP9VrVbR8les/AAAAPzkBAAAAAAAAAfkDAAB4AAAAVKQ1DD0x1j/Va1W0fJXrPwAAAD85AQAAAAAAAAH6AwAAeAAAAMHG4WgMPtY/1WtVtHyV6z8AAAA/SQEAAAAAAAAB+wMAAHgAAACdCzoiq1fWP9VrVbR8les/AAAAP1gBAAAAAAAAAfwDAAB4AAAAnQs6IqtX1j9iByzrDI3rPwAAAD9YAQAAAAAAAAH9AwAAeAAAAAou5n56ZNY/Ygcs6wyN6z8AAAA/aAEAAAAAAAAB/gMAAHgAAAARU58cj8vZP2IHLOsMjes/AAAAPwAAAAAAAAAAAf8DAAB4AAAA65f31S3l2T9iByzrDI3rPwAAAD8QAAAAAAAAAAEABAAAeAAAAKAhqEhrGNo/Ygcs6wyN6z8AAAA/HwAAAAAAAAABAQQAAHgAAADmeWHnhJjaP2IHLOsMjes/AAAAPx8AAAAAAAAAAQIEAAB4AAAAK9Iahp4Y2z9iByzrDI3rPwAAAD8vAAAAAAAAAAEDBAAAeAAAAHAq1CS4mNs/fD7ZWC186z8AAAA/LwAAAAAAAAABBAQAAHgAAAAipTkgoSXcP3w+2VgtfOs/AAAAPz8AAAAAAAAAAQUEAAB4AAAA+dpGYuuY3D98PtlYLXzrPwAAAD8/AAAAAAAAAAEGBAAAeAAAANEQVKQ1DN0/Cdqvj71z6z8AAAA/TgAAAAAAAAABBwQAAHgAAAA7JLWJsHLdP5d1hsZNa+s/AAAAP04AAAAAAAAAAQgEAAB4AAAA8K1l/O2l3T+XdYbGTWvrPwAAAD9eAAAAAAAAAAEJBAAAeAAAAIB8bijK8t0/IxFd/d1i6z8AAAA/XgAAAAAAAAABCgQAAHgAAADH43I+OBneP7CsMzRuWus/AAAAP20AAAAAAAAAAQsEAAB4AAAANQYfmwcm3j8+SApr/lHrPwAAAD9tAAAAAAAAAAEMBAAAeAAAAA9Ld1SmP94/y+PgoY5J6z8AAAA/fQAAAAAAAAABDQQAAHgAAAB9bSOxdUzeP8vj4KGOSes/AAAAP40AAAAAAAAAAQ4EAAB4AAAA6o/PDUVZ3j/L4+ChjknrPwAAAD+NAAAAAAAAAAEPBAAAeAAAAMTUJ8fjct4/V3+32B5B6z8AAAA/jQAAAAAAAAABEAQAAHgAAAAMPCzdUZneP+Uajg+vOOs/AAAAP5wAAAAAAAAAAREEAAB4AAAAMOiIrF7Z3j9ytmRGPzDrPwAAAD+cAAAAAAAAAAESBAAAeAAAAORxOR+cDN8/crZkRj8w6z8AAAA/rAAAAAAAAAABEwQAAHgAAAAqyvK9tYzfP3K2ZEY/MOs/AAAAP7wAAAAAAAAAARQEAAB4AAAAupj76ZHZ3z9ytmRGPzDrPwAAAD+8AAAAAAAAAAEVBAAAeAAAANtEWLmeGeA/crZkRj8w6z8AAAA/ywAAAAAAAAABFgQAAHgAAAC2ibByPTPgP3K2ZEY/MOs/AAAAP8sAAAAAAAAAARcEAAB4AAAAI6xczwxA4D9ytmRGPzDrPwAAAD/bAAAAAAAAAAEYBAAAeAAAAJDOCCzcTOA/crZkRj8w6z8AAAA/2wAAAAAAAAABGQQAAHgAAADH317aQ1PgP3K2ZEY/MOs/AAAAPykBAAAAAAAAARoEAAB4AAAA/fC0iKtZ4D/+UTt9zyfrPwAAAD85AQAAAAAAAAEbBAAAeAAAADQCCzcTYOA//lE7fc8n6z8AAAA/OQEAAAAAAAABHAQAAHgAAAChJLeT4mzgP/5RO33PJ+s/AAAAP0gBAAAAAAAAAR0EAAB4AAAA2DUNQkpz4D+M7RG0Xx/rPwAAAD9YAQAAAAAAAAEeBAAAeAAAAA9HY/CxeeA/jO0RtF8f6z8AAAA/ZwEAAAAAAAABHwQAAHgAAABFWLmeGYDgP4ztEbRfH+s/AAAAP3cBAAAAAAAAASAEAAB4AAAAfGkPTYGG4D+M7RG0Xx/rPwAAAD93AQAAAAAAAAEhBAAAeAAAALJ6ZfvojOA/jO0RtF8f6z8AAAA/hwEAAAAAAAABIgQAAHgAAAAgnRFYuJngP4ztEbRfH+s/AAAAP4cBAAAAAAAAASMEAAB4AAAAVq5nBiCg4D/+UTt9zyfrPwAAAD+WAQAAAAAAAAEkBAAAeAAAAI2/vbSHpuA//lE7fc8n6z8AAAA/lgEAAAAAAAABJQQAAHgAAADE0BNj76zgP/5RO33PJ+s/AAAAP6YBAAAAAAAAASYEAAB4AAAA+uFpEVez4D/+UTt9zyfrPwAAAD/FAQAAAAAAAAEnBAAAeAAAADHzv7++ueA//lE7fc8n6z8AAAA/xQEAAAAAAAABKAQAAHgAAACV6Iq2kNPhP3w+2VgtfOs/AAAAPwAAAAAAAAAAASkEAAB4AAAAAws3E2Dg4T98PtlYLXzrPwAAAD8QAAAAAAAAAAEqBAAAeAAAADkcjcHH5uE/fD7ZWC186z8AAAA/IAAAAAAAAAABKwQAAHgAAADdT4/M/vnhP3w+2VgtfOs/AAAAPyAAAAAAAAAAASwEAAB4AAAASnI7Kc4G4j98PtlYLXzrPwAAAD8vAAAAAAAAAAEtBAAAeAAAACW3k+JsIOI/fD7ZWC186z8AAAA/LwAAAAAAAAABLgQAAHgAAAD/++ubCzriP3w+2VgtfOs/AAAAPz8AAAAAAAAAAS8EAAB4AAAAEVKaAxJa4j98PtlYLXzrPwAAAD8/AAAAAAAAAAEwBAAAeAAAAI/K9MfnhuI/fD7ZWC186z8AAAA/PwAAAAAAAAABMQQAAHgAAAAOQ0+MvbPiP3w+2VgtfOs/AAAAPz8AAAAAAAAAATIEAAB4AAAAjbupUJPg4j98PtlYLXzrPwAAAD9PAAAAAAAAAAEzBAAAeAAAANUirmYBB+M/fD7ZWC186z8AAAA/TwAAAAAAAAABNAQAAHgAAACKrF7ZPjrjP3w+2VgtfOs/AAAAP18AAAAAAAAAATUEAAB4AAAACCW5nRRn4z98PtlYLXzrPwAAAD9fAAAAAAAAAAE2BAAAeAAAAIedE2Lqk+M/fD7ZWC186z8AAAA/bgAAAAAAAAABNwQAAHgAAAA8J8TUJ8fjP3w+2VgtfOs/AAAAP24AAAAAAAAAATgEAAB4AAAA8bB0R2X64z98PtlYLXzrPwAAAD9+AAAAAAAAAAE5BAAAeAAAAKY6JbqiLeQ/fD7ZWC186z8AAAA/fgAAAAAAAAABOgQAAHgAAABbxNUs4GDkP3w+2VgtfOs/AAAAP44AAAAAAAAAATsEAAB4AAAA2Tww8bWN5D98PtlYLXzrPwAAAD+OAAAAAAAAAAE8BAAAeAAAAOuS3li8reQ/fD7ZWC186z8AAAA/nQAAAAAAAAABPQQAAHgAAADF1zYSW8fkP3w+2VgtfOs/AAAAP50AAAAAAAAAAT4EAAB4AAAAags5HZLa5D98PtlYLXzrPwAAAD+tAAAAAAAAAAE/BAAAeAAAANct5Xlh5+Q/Cdqvj71z6z8AAAA/vAAAAAAAAAABQAQAAHgAAAANPzsoye3kPwnar4+9c+s/AAAAP7wAAAAAAAAAAUEEAAB4AAAAXc8MQEBB5j/wogIinYTrPwAAAD8AAAAAAAAAAAFCBAAAeAAAAJPgYu6nR+Y/fD7ZWC186z8AAAA/XgAAAAAAAAABQwQAAHgAAAA4FGX53lrmPwnar4+9c+s/AAAAP20AAAAAAAAAAUQEAAB4AAAApTYRVq5n5j+XdYbGTWvrPwAAAD9tAAAAAAAAAAFFBAAAeAAAAEhqE2HleuY/IxFd/d1i6z8AAAA/fQAAAAAAAAABRgQAAHgAAADtnRVsHI7mP7CsMzRuWus/AAAAP30AAAAAAAAAAUcEAAB4AAAAkNEXd1Oh5j8+SApr/lHrPwAAAD+NAAAAAAAAAAFIBAAAeAAAADUFGoKKtOY/y+PgoY5J6z8AAAA/jQAAAAAAAAABSQQAAHgAAADYOByNwcfmP8vj4KGOSes/AAAAP54AAAAAAAAAAUoEAAB4AAAARVvI6ZDU5j/L4+ChjknrPwAAAD+eAAAAAAAAAAFLBAAAeAAAALN9dEZg4eY/y+PgoY5J6z8AAAA/rgAAAAAAAAABTAQAAHgAAAAhoCCjL+7mP8vj4KGOSes/AAAAP64AAAAAAAAAAU0EAAB4AAAAjsLM//765j/L4+ChjknrPwAAAD++AAAAAAAAAAFOBAAAeAAAAMTTIq5mAec/y+PgoY5J6z8AAAA/zQAAAAAAAAABTwQAAHgAAABpByW5nRTnP8vj4KGOSes/AAAAP80AAAAAAAAAAVAEAAB4AAAA1inRFW0h5z/L4+ChjknrPwAAAD/NAAAAAAAAAAFRBAAAeAAAAENMfXI8Luc/PkgKa/5R6z8AAAA/3QAAAAAAAAABUgQAAHgAAAB5XdMgpDTnPz5ICmv+Ues/AAAAP+wAAAAAAAAAAVMEAAB4AAAA539/fXNB5z8+SApr/lHrPwAAAD/sAAAAAAAAAAFUBAAAeAAAAOd/f31zQec/sKwzNG5a6z8AAAA//AAAAAAAAAABVQQAAHgAAAAekdUr20fnP7CsMzRuWus/AAAAP/wAAAAAAAAAAVYEAAB4AAAAVKIr2kJO5z+wrDM0blrrPwAAAD8MAQAAAAAAAAFXBAAAeAAAAIuzgYiqVOc/sKwzNG5a6z8AAAA/DAEAAAAAAAABWAQAAHgAAADBxNc2ElvnP7CsMzRuWus/AAAAP1oBAAAAAAAAAVkEAAB4AAAAL+eDk+Fn5z+wrDM0blrrPwAAAD9aAQAAAAAAAAFaBAAAeAAAANMahp4Ye+c/sKwzNG5a6z8AAAA/aQEAAAAAAAABWwQAAHgAAACuX95Xt5TnP7CsMzRuWus/AAAAP2kBAAAAAAAAAVwEAAB4AAAAiKQ2EVau5z8jEV393WLrPwAAAD95AQAAAAAAAAFdBAAAeAAAAAYdkdUr2+c/IxFd/d1i6z8AAAA/eQEAAAAAAAABXgQAAHgAAADhYemOyvTnPyMRXf3dYus/AAAAP4kBAAAAAAAAAV8EAAB4AAAAu6ZBSGkO6D8jEV393WLrPwAAAD+JAQAAAAAAAAFgBAAAeAAAACjJ7aQ4G+g/IxFd/d1i6z8AAAA/mAEAAAAAAAABYQQAAHgAAACW65kBCCjoPyMRXf3dYus/AAAAP6gBAAAAAAAAAWIEAAB4AAAAzfzvr28u6D8jEV393WLrPwAAAD+oAQAAAAAAAAFjBAAAeAAAAM38769vLug/sKwzNG5a6z8AAAA/uAEAAAAAAAABZAQAAHgAAAB5Wb+8r27pP5d1hsZNa+s/AAAAPwAAAAAAAAAAAWUEAAB4AAAAsGoVaxd16T+XdYbGTWvrPwAAAD8AAAAAAAAAAAFmBAAAeAAAAOZ7axl/e+k/l3WGxk1r6z8AAAA/EAAAAAAAAAABZwQAAHgAAAAdjcHH5oHpP5d1hsZNa+s/AAAAP04AAAAAAAAAAWgEAAB4AAAAwMDD0h2V6T+XdYbGTWvrPwAAAD9OAAAAAAAAAAFpBAAAeAAAAGX0xd1UqOk/l3WGxk1r6z8AAAA/XgAAAAAAAAABagQAAHgAAAAIKMjoi7vpP5d1hsZNa+s/AAAAP14AAAAAAAAAAWsEAAB4AAAAh6AirWHo6T8jEV393WLrPwAAAD9tAAAAAAAAAAFsBAAAeAAAAM8HJ8PPDuo/IxFd/d1i6z8AAAA/bQAAAAAAAAABbQQAAHgAAABNgIGHpTvqP7CsMzRuWus/AAAAP30AAAAAAAAAAW4EAAB4AAAAAgoy+uJu6j8+SApr/lHrPwAAAD99AAAAAAAAAAFvBAAAeAAAAEpxNhBRleo/y+PgoY5J6z8AAAA/jQAAAAAAAAABcAQAAHgAAACS2Domv7vqP1d/t9geQes/AAAAP40AAAAAAAAAAXEEAAB4AAAAEVGV6pTo6j/lGo4PrzjrPwAAAD+cAAAAAAAAAAFyBAAAeAAAACGnQ1KbCOs/crZkRj8w6z8AAAA/nAAAAAAAAAABcwQAAHgAAAD865sLOiLrP3K2ZEY/MOs/AAAAP6wAAAAAAAAAAXQEAAB4AAAAoB+eFnE16z9ytmRGPzDrPwAAAD+sAAAAAAAAAAF1BAAAeAAAAEVToCGoSOs/crZkRj8w6z8AAAA/uwAAAAAAAAABdgQAAHgAAACydUx+d1XrP7CsMzRuWus/AAAAPwAAAAAAAAAAAXcEAAB4AAAAH5j42kZi6z+wrDM0blrrPwAAAD8QAAAAAAAAAAF4BAAAeAAAAMPL+uV9des/sKwzNG5a6z8AAAA/HwAAAAAAAAABeQQAAHgAAABn//zwtIjrP7CsMzRuWus/AAAAPx8AAAAAAAAAAXoEAAB4AAAAQkRVqlOi6z+wrDM0blrrPwAAAD8vAAAAAAAAAAF7BAAAeAAAAFKaAxJawus/sKwzNG5a6z8AAAA/LwAAAAAAAAABfAQAAHgAAADREl7WL+/rP7CsMzRuWus/AAAAPz8AAAAAAAAAAX0EAAB4AAAA9L66pTwv7D+wrDM0blrrPwAAAD8/AAAAAAAAAAF+BAAAeAAAAIONw9EYfOw/sKwzNG5a6z8AAAA/TgAAAAAAAAABfwQAAHgAAAATXMz99MjsP7CsMzRuWus/AAAAP04AAAAAAAAAAYAEAAB4AAAAoyrVKdEV7T/L4+ChjknrPwAAAD9eAAAAAAAAAAGBBAAAeAAAANcs4GDkde0/V3+32B5B6z8AAAA/bQAAAAAAAAABggQAAHgAAAAKL+uX99XtP/5RO33PJ+s/AAAAP20AAAAAAAAAAYMEAAB4AAAAdEJMfXI87j+mJL8hgA7rPwAAAD99AAAAAAAAAAGEBAAAeAAAAAQRValOie4/25IZ/cDs6j8AAAA/fQAAAAAAAAABhQQAAHgAAADwq1vK88LuP4FlnaFx0+o/AAAAP40AAAAAAAAAAYYEAAB4AAAAAQIKMvri7j+bnEoPksLqPwAAAD+NAAAAAAAAAAGHBAAAeAAAAKU1DD0x9u4/KDghRiK66j8AAAA/nAAAAAAAAAABiAQAAHgAAAClNQw9MfbuP7bT93yyseo/AAAAP5wAAAAAAAAAAYkEAAB4AAAAbiS2jsnv7j8oOCFGIrrqPwAAAD8pAQAAAAAAAAGKBAAAeAAAADgTYOBh6e4/KDghRiK66j8AAAA/OQEAAAAAAAABiwQAAHgAAAABAgoy+uLuP5ucSg+Swuo/AAAAPzkBAAAAAAAAAYwEAAB4AAAAk99d1SrW7j+BZZ2hcdPqPwAAAD9IAQAAAAAAAAGNBAAAeAAAAOZ9dUt5Xsg/8NzuogIi7T8AAAA/AAAAAAAAAAABjgQAAHgAAAAx9MTYOyvIP/Dc7qICIu0/AAAAPy8AAAAAAAAAAY8EAAB4AAAAoiW8rF/exz/w3O6iAiLtPwAAAD8/AAAAAAAAAAGQBAAAeAAAABJXs4CDkcc/8NzuogIi7T8AAAA/PwAAAAAAAAABkQQAAHgAAADN/vnhaRHHP/Dc7qICIu0/AAAAP04AAAAAAAAAAZIEAAB4AAAA1ByQ0BJexj99eMXZkhntPwAAAD9OAAAAAAAAAAGTBAAAeAAAAP/1zQUdkcU/CRScECMR7T8AAAA/XgAAAAAAAAABlAQAAHgAAADAu6pVrF3EPwkUnBAjEe0/AAAAP14AAAAAAAAAAZUEAAB4AAAAgYGHpTsqwz+x5h+10/fsPwAAAD9tAAAAAAAAAAGWBAAAeAAAALN4W8nuqcE/PoL262Pv7D8AAAA/bQAAAAAAAAABlwQAAHgAAAC+tIemQEPAP8sdzSL05uw/AAAAP30AAAAAAAAAAZgEAAB4AAAA31e3lOeFvT/LHc0i9ObsPwAAAD99AAAAAAAAAAGZBAAAeAAAAKtZwMHI67o/WLmjWYTe7D8AAAA/jQAAAAAAAAABmgQAAHgAAADjbirUJLi4P+ZUepAU1uw/AAAAP40AAAAAAAAAAZsEAAB4AAAAGoSU5oCEtj/mVHqQFNbsPwAAAD+cAAAAAAAAAAGcBAAAeAAAANxJcTYQUbU/5lR6kBTW7D8AAAA/nAAAAAAAAAABnQQAAHgAAACdD06Gnx20P+ZUepAU1uw/AAAAP6wAAAAAAAAAAZ4EAAB4AAAAfnI8LueDsz/mVHqQFNbsPwAAAD+8AAAAAAAAAAGfBAAAeAAAAMnoi7upULM/5lR6kBTW7D8AAAA/vAAAAAAAAAABoAQAAHgAAADJ6Iu7qVCzP3LwUMekzew/AAAAP3cBAAAAAAAAAaEEAAB4AAAAfnI8LueDsz9y8FDHpM3sPwAAAD93AQAAAAAAAAGiBAAAeAAAADP87KAkt7M/cvBQx6TN7D8AAAA/hwEAAAAAAAABowQAAHgAAADohZ0TYuqzP3LwUMekzew/AAAAP4cBAAAAAAAAAaQEAAB4AAAAMwABBRl90T+NJ/40xbzsPwAAAD8AAAAAAAAAAAGlBAAAeAAAAKEirWHoidE/jSf+NMW87D8AAAA/AAAAAAAAAAABpgQAAHgAAAAORVm+t5bRP/+LJ/40xew/AAAAPw8AAAAAAAAAAacEAAB4AAAA6Imxd1aw0T9y8FDHpM3sPwAAAD8PAAAAAAAAAAGoBAAAeAAAAMPOCTH1ydE/WLmjWYTe7D8AAAA/HwAAAAAAAAABqQQAAHgAAAALNg5HY/DRP1i5o1mE3uw/AAAAPx8AAAAAAAAAAaoEAAB4AAAA42sbia1j0j/LHc0i9ObsPwAAAD8vAAAAAAAAAAGrBAAAeAAAAHM6JLWJsNI/yx3NIvTm7D8AAAA/PgAAAAAAAAABrAQAAHgAAABwK9k9NQrTP8sdzSL05uw/AAAAPz4AAAAAAAAAAa0EAAB4AAAAAPrhaRFX0z/LHc0i9ObsPwAAAD8+AAAAAAAAAAGuBAAAeAAAACKmPjkel9M/yx3NIvTm7D8AAAA/TgAAAAAAAAABrwQAAHgAAABEUpsIK9fTP+ZUepAU1uw/AAAAP04AAAAAAAAAAbAEAAB4AAAAjLmfHpn90z9y8FDHpM3sPwAAAD9eAAAAAAAAAAGxBAAAeAAAAIy5nx6Z/dM//4sn/jTF7D8AAAA/bQAAAAAAAAABsgQAAHgAAAD520t7aArUP/+LJ/40xew/AAAAP20AAAAAAAAAAbMEAAB4AAAAZ/731zcX1D//iyf+NMXsPwAAAD/LAAAAAAAAAAG0BAAAeAAAANQgpDQHJNQ//4sn/jTF7D8AAAA/2wAAAAAAAAABtQQAAHgAAACuZfztpT3UP/+LJ/40xew/AAAAP9sAAAAAAAAAAbYEAAB4AAAAHIioSnVK1D//iyf+NMXsPwAAAD/qAAAAAAAAAAG3BAAAeAAAANg2ElvH5Nc/PoL262Pv7D8AAAA/AAAAAAAAAAABuAQAAHgAAADYNhJbx+TXP7HmH7XT9+w/AAAAPxAAAAAAAAAAAbkEAAB4AAAARlm+t5bx1z+x5h+10/fsPwAAAD8gAAAAAAAAAAG6BAAAeAAAAI7Aws0EGNg/JEtJfkMA7T8AAAA/MAAAAAAAAAABuwQAAHgAAABDSnNAQkvYPyRLSX5DAO0/AAAAPzAAAAAAAAAAAbwEAAB4AAAAZfbPD0+L2D+Xr3JHswjtPwAAAD8/AAAAAAAAAAG9BAAAeAAAADws3VGZ/tg/l69yR7MI7T8AAAA/PwAAAAAAAAABvgQAAHgAAACBhJbwsn7ZP5evckezCO0/AAAAP08AAAAAAAAAAb8EAAB4AAAAxtxPj8z+2T+Xr3JHswjtPwAAAD9PAAAAAAAAAAHABAAAeAAAAHhXtYq1i9o/l69yR7MI7T8AAAA/XgAAAAAAAAABwQQAAHgAAACY9MbibSXbPyRLSX5DAO0/AAAAP14AAAAAAAAAAcIEAAB4AAAAktYw9MTY2z/LHc0i9ObsPwAAAD9uAAAAAAAAAAHDBAAAeAAAANcu6pLeWNw/WLmjWYTe7D8AAAA/bgAAAAAAAAABxAQAAHgAAADREFSkNQzdP3LwUMekzew/AAAAP34AAAAAAAAAAcUEAAB4AAAA8K1l/O2l3T9y8FDHpM3sPwAAAD9+AAAAAAAAAAHGBAAAeAAAAMfjcj44Gd4/jSf+NMW87D8AAAA/jQAAAAAAAAABxwQAAHgAAAAMPCzdUZneP6Zeq6Llq+w/AAAAP40AAAAAAAAAAcgEAAB4AAAAUpTle2sZ3z+mXqui5avsPwAAAD+dAAAAAAAAAAHJBAAAeAAAAE6FmgQXc98/pl6rouWr7D8AAAA/nQAAAAAAAAABygQAAHgAAADeU6Mw87/fPzT6gdl1o+w/AAAAP60AAAAAAAAAAcsEAAB4AAAAlN1TozDz3z80+oHZdaPsPwAAAD+tAAAAAAAAAAHMBAAAeAAAAG4irFzPDOA/NPqB2XWj7D8AAAA/vAAAAAAAAAABzQQAAHgAAABIZwQWbibgPzT6gdl1o+w/AAAAP7wAAAAAAAAAAc4EAAB4AAAAtomwcj0z4D80+oHZdaPsPwAAAD/MAAAAAAAAAAHPBAAAeAAAACOsXM8MQOA/NPqB2XWj7D8AAAA/zAAAAAAAAAAB0AQAAHgAAACQzggs3EzgPzT6gdl1o+w/AAAAP9sAAAAAAAAAAdEEAAB4AAAA/fC0iKtZ4D80+oHZdaPsPwAAAD/rAAAAAAAAAAHSBAAAeAAAADQCCzcTYOA/NPqB2XWj7D8AAAA/GQIAAAAAAAAB0wQAAHgAAAChJLeT4mzgP8GVWBAGm+w/AAAAPxkCAAAAAAAAAdQEAAB4AAAA2DUNQkpz4D/BlVgQBpvsPwAAAD8oAgAAAAAAAAHVBAAAeAAAADcPTHxtI9E/EK84WzKj7z8AAAA/AAAAAAAAAAAB1gQAAHgAAAA3D0x8bSPRP51KD5LCmu8/AAAAPyYBAAAAAAAAAdcEAAB4AAAApDH42Dww0T+dSg+SwprvPwAAAD81AQAAAAAAAAHYBAAAeAAAAFm7qEt6Y9E/nUoPksKa7z8AAAA/NQEAAAAAAAAB2QQAAHgAAADoibF3VrDRP51KD5LCmu8/AAAAP0UBAAAAAAAAAdoEAAB4AAAAdklvLN5W0j8QrzhbMqPvPwAAAD9FAQAAAAAAAAHbBAAAeAAAAHAr2T01CtM/EK84WzKj7z8AAAA/VQEAAAAAAAAB3AQAAHgAAADXL++rW8rTP4MTYiSiq+8/AAAAP1UBAAAAAAAAAd0EAAB4AAAAGXld0yCk1D9p3LS2gbzvPwAAAD9kAQAAAAAAAAHeBAAAeAAAADUHJLSEl9U/ady0toG87z8AAAA/ZAEAAAAAAAAB3wQAAHgAAAC/t5bxt5fWP9xA3n/xxO8/AAAAP3QBAAAAAAAAAeAEAAB4AAAA3EVd0huL1z/cQN5/8cTvPwAAAD90AQAAAAAAAAHhBAAAeAAAAGX2zw9Pi9g/wgkxEtHV7z8AAAA/hAEAAAAAAAAB4gQAAHgAAACBhJbwsn7ZP8IJMRLR1e8/AAAAP4QBAAAAAAAAAeMEAAB4AAAAVqtYu6hL2j/CCTES0dXvPwAAAD+TAQAAAAAAAAHkBAAAeAAAAFGNwsz//to/wgkxEtHV7z8AAAA/kwEAAAAAAAAB5QQAAHgAAACV5XtrGX/bP8IJMRLR1e8/AAAAP6MBAAAAAAAAAeYEAAB4AAAA//jcUJTl2z/CCTES0dXvPwAAAD+jAQAAAAAAAAHnBAAAeAAAAPzpkdk/P9w/wgkxEtHV7z8AAAA/sgEAAAAAAAAB6AQAAHgAAACxc0JMfXLcP8IJMRLR1e8/AAAAP7IBAAAAAAAAAekEAAB4AAAA+dpGYuuY3D9OpQdJYc3vPwAAAD/CAQAAAAAAAAHqBAAAeAAAANQfnxuKstw/3EDef/HE7z8AAAA/wgEAAAAAAAAB6wQAAHgAAABBQkt4Wb/cP9xA3n/xxO8/AAAAP9IBAAAAAAAAAewEAAB4AAAArmT31CjM3D/cQN5/8cTvPwAAAD/SAQAAAAAAAAHtBAAAeAAAAImpT47H5dw/3EDef/HE7z8AAAA/4QEAAAAAAAAB7gQAAHgAAACJqU+Ox+XcP2nctLaBvO8/AAAAPzYDAAAAAAAACw==</ink>
</athena>
</file>

<file path=customXml/item27.xml><?xml version="1.0" encoding="utf-8"?>
<athena xmlns="http://schemas.microsoft.com/edu/athena" version="0.1.3209.0">
  <media streamable="true" recordStart="768284" recordEnd="837406" recordLength="878991"/>
</athena>
</file>

<file path=customXml/item28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BEAAAAS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TRIAAAAAAAAF6f///wxBY3Rpb25UeXBlVjEBAAAAB3ZhbHVlX18ACAIAAAAAAAAAAQUAAAAEAAAACRgAAAAJGQAAAGIqAAAAAAAAAeb////p////AAAAAAEGAAAABAAAAAkbAAAACRwAAAA1OgAAAAAAAAHj////6f///wAAAAABBwAAAAQAAAAJHgAAAAkfAAAA+GQAAAAAAAAB4P///+n///8AAAAAAQgAAAAEAAAACSEAAAAJIgAAAJ1sAAAAAAAAAd3////p////AAAAAAEJAAAABAAAAAkkAAAACSUAAACHdwAAAAAAAAHa////6f///wAAAAABCgAAAAQAAAAJJwAAAAkoAAAAU34AAAAAAAAB1////+n///8AAAAAAQsAAAAEAAAACSoAAAAJKwAAABCTAAAAAAAAAdT////p////AAAAAAEMAAAABAAAAAktAAAACS4AAAAolgAAAAAAAAHR////6f///wAAAAABDQAAAAQAAAAJMAAAAAkxAAAAXZgAAAAAAAABzv///+n///8AAAAAAQ4AAAAEAAAACTMAAAAJNAAAAN6bAAAAAAAAAcv////p////AAAAAAEPAAAABAAAAAk2AAAACTcAAABvngAAAAAAAAHI////6f///wAAAAABEAAAAAQAAAAJOQAAAAk6AAAAqrAAAAAAAAABxf///+n///8AAAAAAREAAAAEAAAACTwAAAAJPQAAAALHAAAAAAAAAcL////p////AAAAAAESAAAABAAAAAk/AAAACUAAAACRzQAAAAAAAAG/////6f///wAAAAABEwAAAAQAAAAJQgAAAAlDAAAAZNIAAAAAAAABvP///+n///8AAAAABRQAAAANQ2xlYXJDYW52YXNWMQIAAAAJU3RhcnRUaW1lBFR5cGUABBAMQWN0aW9uVHlwZVYxAgAAAAIAAAACDgEAAAAAAAG7////6f///wAAAAAFFQAAAA9QZW5BdHRyaWJ1dGVzVjEKAAAAB19jb2xvckEHX2NvbG9yUgdfY29sb3JHB19jb2xvckIKRml0VG9DdXJ2ZQZIZWlnaHQOSWdub3JlUHJlc3N1cmUNSXNIaWdobGlnaHRlcgVTaGFwZQVXaWR0aAAAAAAAAAAABAACAgICAQYBAQxCcnVzaFNoYXBlVjECAAAABgIAAAD//wAAAAAAAAAAACJAAAAFuv///wxCcnVzaFNoYXBlVjEBAAAAB3ZhbHVlX18ACAIAAAABAAAAAAAAAAAAIkAFFgAAAApJbmtUcmFjZVYxAwAAAA1MaXN0YDErX2l0ZW1zDExpc3RgMStfc2l6ZQ9MaXN0YDErX3ZlcnNpb24EAAAYU2hhcmVkLklua2luZy5JbmtQb2ludFtdAgAAAAgIAgAAAAlHAAAAwwAAAMMAAAABGAAAABUAAAD//wAAAAAAAAAAACJAAAABuP///7r///8BAAAAAAAAAAAAIkABGQAAABYAAAAJSQAAAPsAAAD7AAAAARsAAAAVAAAA//8AAAAAAAAAAAAiQAAAAbb///+6////AQAAAAAAAAAAACJAARwAAAAWAAAACUsAAABDAAAAQwAAAAEeAAAAFQAAAP//AAAAAAAAAAAAIkAAAAG0////uv///wEAAAAAAAAAAAAiQAEfAAAAFgAAAAlNAAAAGQAAABkAAAABIQAAABUAAAD//wAAAAAAAAAAACJAAAABsv///7r///8BAAAAAAAAAAAAIkABIgAAABYAAAAJTwAAAEoAAABKAAAAASQAAAAVAAAA//8AAAAAAAAAAAAiQAAAAbD///+6////AQAAAAAAAAAAACJAASUAAAAWAAAACVEAAAAdAAAAHQAAAAEnAAAAFQAAAP//AAAAAAAAAAAAIkAAAAGu////uv///wEAAAAAAAAAAAAiQAEoAAAAFgAAAAlTAAAAOAAAADgAAAABKgAAABUAAAD//wAAAAAAAAAAACJAAAABrP///7r///8BAAAAAAAAAAAAIkABKwAAABYAAAAJVQAAABAAAAAQAAAAAS0AAAAVAAAA//8AAAAAAAAAAAAiQAAAAar///+6////AQAAAAAAAAAAACJAAS4AAAAWAAAACVcAAAANAAAADQAAAAEwAAAAFQAAAP//AAAAAAAAAAAAIkAAAAGo////uv///wEAAAAAAAAAAAAiQAExAAAAFgAAAAlZAAAAEwAAABMAAAABMwAAABUAAAD//wAAAAAAAAAAACJAAAABpv///7r///8BAAAAAAAAAAAAIkABNAAAABYAAAAJWwAAABAAAAAQAAAAATYAAAAVAAAA//8AAAAAAAAAAAAiQAAAAaT///+6////AQAAAAAAAAAAACJAATcAAAAWAAAACV0AAAAZAAAAGQAAAAE5AAAAFQAAAP//AAAAAAAAAAAAIkAAAAGi////uv///wEAAAAAAAAAAAAiQAE6AAAAFgAAAAlfAAAApgAAAKYAAAABPAAAABUAAAD//wAAAAAAAAAAACJAAAABoP///7r///8BAAAAAAAAAAAAIkABPQAAABYAAAAJYQAAABsAAAAbAAAAAT8AAAAVAAAA//8AAAAAAAAAAAAiQAAAAZ7///+6////AQAAAAAAAAAAACJAAUAAAAAWAAAACWMAAAABAAAAAQAAAAFCAAAAFQAAAP//AAAAAAAAAAAAIkAAAAGc////uv///wEAAAAAAAAAAAAiQAFDAAAAFgAAAAllAAAAHQAAAB0AAAAHRwAAAAABAAAAAAEAAAQKSW5rUG9pbnRWMQI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NPQdJAAAAAAEAAAAAAQAABApJbmtQb2ludFYxAgA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NBQdLAAAAAAEAAACAAAAABApJbmtQb2ludFYxAgAAAAkkAgAACSUCAAAJJgIAAAknAgAACSgCAAAJKQIAAAkqAgAACSsCAAAJLAIAAAktAgAACS4CAAAJLwIAAAkwAgAACTECAAAJMgIAAAkzAgAACTQCAAAJNQIAAAk2AgAACTcCAAAJOAIAAAk5AgAACToCAAAJOwIAAAk8AgAACT0CAAAJPgIAAAk/AgAACUACAAAJQQIAAAlCAgAACUMCAAAJRAIAAAlFAgAACUYCAAAJRwIAAAlIAgAACUkCAAAJSgIAAAlLAgAACUwCAAAJTQIAAAlOAgAACU8CAAAJUAIAAAlRAgAACVICAAAJUwIAAAlUAgAACVUCAAAJVgIAAAlXAgAACVgCAAAJWQIAAAlaAgAACVsCAAAJXAIAAAldAgAACV4CAAAJXwIAAAlgAgAACWECAAAJYgIAAAljAgAACWQCAAAJZQIAAAlmAgAADT0HTQAAAAABAAAAIAAAAAQKSW5rUG9pbnRWMQIAAAAJZwIAAAloAgAACWkCAAAJagIAAAlrAgAACWwCAAAJbQIAAAluAgAACW8CAAAJcAIAAAlxAgAACXICAAAJcwIAAAl0AgAACXUCAAAJdgIAAAl3AgAACXgCAAAJeQIAAAl6AgAACXsCAAAJfAIAAAl9AgAACX4CAAAJfwIAAA0HB08AAAAAAQAAAIAAAAAECklua1BvaW50VjECAA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CcUCAAAJxgIAAAnHAgAACcgCAAAJyQIAAA02B1EAAAAAAQAAACAAAAAECklua1BvaW50VjECAAAACcoCAAAJywIAAAnMAgAACc0CAAAJzgIAAAnPAgAACdACAAAJ0QIAAAnSAgAACdMCAAAJ1AIAAAnVAgAACdYCAAAJ1wIAAAnYAgAACdkCAAAJ2gIAAAnbAgAACdwCAAAJ3QIAAAneAgAACd8CAAAJ4AIAAAnhAgAACeICAAAJ4wIAAAnkAgAACeUCAAAJ5gIAAA0DB1MAAAAAAQAAAEAAAAAECklua1BvaW50VjECAAAACecCAAAJ6AIAAAnpAgAACeoCAAAJ6wIAAAnsAgAACe0CAAAJ7gIAAAnvAgAACfACAAAJ8QIAAAnyAgAACfMCAAAJ9AIAAAn1AgAACfYCAAAJ9wIAAAn4AgAACfkCAAAJ+gIAAAn7AgAACfwCAAAJ/QIAAAn+AgAACf8CAAAJAAMAAAkBAwAACQIDAAAJAwMAAAkEAwAACQUDAAAJBgMAAAkHAwAACQgDAAAJCQMAAAkKAwAACQsDAAAJDAMAAAkNAwAACQ4DAAAJDwMAAAkQAwAACREDAAAJEgMAAAkTAwAACRQDAAAJFQMAAAkWAwAACRcDAAAJGAMAAAkZAwAACRoDAAAJGwMAAAkcAwAACR0DAAAJHgMAAA0IB1UAAAAAAQAAABAAAAAECklua1BvaW50VjECAAAACR8DAAAJIAMAAAkhAwAACSIDAAAJIwMAAAkkAwAACSUDAAAJJgMAAAknAwAACSgDAAAJKQMAAAkqAwAACSsDAAAJLAMAAAktAwAACS4DAAAHVwAAAAABAAAAEAAAAAQKSW5rUG9pbnRWMQIAAAAJLwMAAAkwAwAACTEDAAAJMgMAAAkzAwAACTQDAAAJNQMAAAk2AwAACTcDAAAJOAMAAAk5AwAACToDAAAJOwMAAA0DB1kAAAAAAQAAACAAAAAECklua1BvaW50VjECAAAACTwDAAAJPQMAAAk+AwAACT8DAAAJQAMAAAlBAwAACUIDAAAJQwMAAAlEAwAACUUDAAAJRgMAAAlHAwAACUgDAAAJSQMAAAlKAwAACUsDAAAJTAMAAAlNAwAACU4DAAANDQdbAAAAAAEAAAAQAAAABApJbmtQb2ludFYxAgAAAAlPAwAACVADAAAJUQMAAAlSAwAACVMDAAAJVAMAAAlVAwAACVYDAAAJVwMAAAlYAwAACVkDAAAJWgMAAAlbAwAACVwDAAAJXQMAAAleAwAAB10AAAAAAQAAACAAAAAECklua1BvaW50VjECAAAACV8DAAAJYAMAAAlhAwAACWIDAAAJYwMAAAlkAwAACWUDAAAJZgMAAAlnAwAACWgDAAAJaQMAAAlqAwAACWsDAAAJbAMAAAltAwAACW4DAAAJbwMAAAlwAwAACXEDAAAJcgMAAAlzAwAACXQDAAAJdQMAAAl2AwAACXcDAAANBwdfAAAAAAEAAAAAAQAABApJbmtQb2ludFYxAgAAAAl4AwAACXkDAAAJegMAAAl7AwAACXwDAAAJfQMAAAl+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+AMAAAn5AwAACfoDAAAJ+wMAAAn8AwAACf0DAAAJ/gMAAAn/AwAACQAEAAAJAQQAAAkCBAAACQMEAAAJBAQAAAkFBAAACQYEAAAJBwQAAAkIBAAACQkEAAAJCgQAAAkLBAAACQwEAAAJDQQAAAkOBAAACQ8EAAAJEAQAAAkRBAAACRIEAAAJEwQAAAkUBAAACRUEAAAJFgQAAAkXBAAACRgEAAAJGQQAAAkaBAAACRsEAAAJHAQAAAkdBAAADVoHYQAAAAABAAAAIAAAAAQKSW5rUG9pbnRWMQIAAAAJHgQAAAkfBAAACSAEAAAJIQQAAAkiBAAACSMEAAAJJAQAAAklBAAACSYEAAAJJwQAAAkoBAAACSkEAAAJKgQAAAkrBAAACSwEAAAJLQQAAAkuBAAACS8EAAAJMAQAAAkxBAAACTIEAAAJMwQAAAk0BAAACTUEAAAJNgQAAAk3BAAACTgEAAANBQdjAAAAAAEAAAAEAAAABApJbmtQb2ludFYxAgAAAAk5BAAADQMHZQAAAAABAAAAIAAAAAQKSW5rUG9pbnRWMQIAAAAJOgQAAAk7BAAACTwEAAAJPQQAAAk+BAAACT8EAAAJQAQAAAlBBAAACUIEAAAJQwQAAAlEBAAACUUEAAAJRgQAAAlHBAAACUgEAAAJSQQAAAlKBAAACUsEAAAJTAQAAAlNBAAACU4EAAAJTwQAAAlQBAAACVEEAAAJUgQAAAlTBAAACVQEAAAJVQQAAAlWBAAADQMFZgAAAApJbmtQb2ludFYxBAAAAAFYAVkOUHJlc3N1cmVGYWN0b3IJVGltZVN0YW1wAAAAAAYGCxACAAAAEH4cXkZNzT+DWhVYywa8PwAAAD8AAAAAAAAAAAFnAAAAZgAAAKYxfX5r180/VJr8MY6Kuz8AAAA/JgIAAAAAAAABaAAAAGYAAADMHUuyc7TOPz068J5vTLs/AAAAPyYCAAAAAAAAAWkAAABmAAAAdMeS7Bytzz8l2uMLUQ67PwAAAD82AgAAAAAAAAFqAAAAZgAAANXUI51UfNA/DnrXeDLQuj8AAAA/NgIAAAAAAAABawAAAGYAAAB0A3jKuz3RPw5613gy0Lo/AAAAP0UCAAAAAAAAAWwAAABmAAAAFDLM9yL/0T8Oetd4MtC6PwAAAD9FAgAAAAAAAAFtAAAAZgAAADkemisr3NI/DnrXeDLQuj8AAAA/VQIAAAAAAAABbgAAAGYAAACbKyvcYqvTPw5613gy0Lo/AAAAP1UCAAAAAAAAAW8AAABmAAAAvxf5D2uI1D8Oetd4MtC6PwAAAD9lAgAAAAAAAAFwAAAAZgAAAOx+ulC1nNU/DnrXeDLQuj8AAAA/ZQIAAAAAAAABcQAAAGYAAAAZ5nuR/7DWPz068J5vTLs/AAAAP3QCAAAAAAAAAXIAAABmAAAAP9JJxQeO1z89OvCeb0y7PwAAAD90AgAAAAAAAAFzAAAAZgAAAKDf2nU/Xdg/VJr8MY6Kuz8AAAA/hAIAAAAAAAABdAAAAGYAAADEy6ipRzrZP1Sa/DGOirs/AAAAP4QCAAAAAAAAAXUAAABmAAAAohvAU97t2T9Umvwxjoq7PwAAAD+UAgAAAAAAAAF2AAAAZgAAAL2Mmnqkk9o/VJr8MY6Kuz8AAAA/lAIAAAAAAAABdwAAAGYAAABTQPuayR3bP1Sa/DGOirs/AAAAP6MCAAAAAAAAAXgAAABmAAAAZTbitE2M2z9Umvwxjoq7PwAAAD+jAgAAAAAAAAF5AAAAZgAAAPRuT8gw39s/VJr8MY6Kuz8AAAA/swIAAAAAAAABegAAAGYAAADIQ3NlhVvcPz068J5vTLs/AAAAP7MCAAAAAAAAAXsAAABmAAAAVnzgeGiu3D8l2uMLUQ67PwAAAD/CAgAAAAAAAAF8AAAAZgAAACpRBBa9Kt0/JdrjC1EOuz8AAAA/0gIAAAAAAAABfQAAAGYAAAC4iXEpoH3dPw5613gy0Lo/AAAAP9ICAAAAAAAAAX4AAABmAAAAB6EbwFPe3T8Oetd4MtC6PwAAAD/SAgAAAAAAAAF/AAAAZgAAAFe4xVYHP94/DnrXeDLQuj8AAAA/4gIAAAAAAAABgAAAAGYAAAAjEvbmGYTePw5613gy0Lo/AAAAP/ECAAAAAAAAAYEAAABmAAAAr0pj+vzW3j8Oetd4MtC6PwAAAD/xAgAAAAAAAAGCAAAAZgAAAMFAShSBRd8/DnrXeDLQuj8AAAA/AQMAAAAAAAABgwAAAGYAAABPebcnZJjfPw5613gy0Lo/AAAAPwEDAAAAAAAAAYQAAABmAAAAn5Bhvhf53z8Oetd4MtC6PwAAAD8RAwAAAAAAAAGFAAAAZgAAAFhDJOzNM+A/DnrXeDLQuj8AAAA/EQMAAAAAAAABhgAAAGYAAAABT3m3J2TgP/YZy+UTkro/AAAAPyADAAAAAAAAAYcAAABmAAAAR+svQZmN4D/gub5S9VO6PwAAAD8oAwAAAAAAAAGIAAAAZgAAAGs5CwZSouA/yVmyv9YVuj8AAAA/OAMAAAAAAAABiQAAAGYAAACOh+bKCrfgP8lZsr/WFbo/AAAAPzgDAAAAAAAAAYoAAABmAAAA7/aEDPO94D+x+aUsuNe5PwAAAD9HAwAAAAAAAAGLAAAAZgAAALLVwY/Dy+A/sfmlLLjXuT8AAAA/RwMAAAAAAAABjAAAAGYAAAB0tP4SlNngP7H5pSy417k/AAAAP1cDAAAAAAAAAY0AAABmAAAAdLT+EpTZ4D+amZmZmZm5PwAAAD9nAwAAAAAAAAGOAAAAZgAAANUjnVR84OA/mpmZmZmZuT8AAAA/dgMAAAAAAAABjwAAAGYAAAA2kzuWZOfgP4I5jQZ7W7k/AAAAP7UDAAAAAAAAAZAAAABmAAAAlwLa10zu4D9r2YBzXB25PwAAAD+1AwAAAAAAAAGRAAAAZgAAAPhxeBk19eA/VHl04D3fuD8AAAA/xAMAAAAAAAABkgAAAGYAAABZ4RZbHfzgP1R5dOA937g/AAAAP8QDAAAAAAAAAZMAAABmAAAAu1C1nAUD4T88GWhNH6G4PwAAAD/UAwAAAAAAAAGUAAAAZgAAALtQtZwFA+E/JblbugBjuD8AAAA/1AMAAAAAAAABlQAAAGYAAAC7ULWcBQPhPw5ZTyfiJLg/AAAAP+QDAAAAAAAAAZYAAABmAAAAHMBT3u0J4T/gmDYBpai3PwAAAD/zAwAAAAAAAAGXAAAAZgAAABzAU97tCeE/yDgqboZqtz8AAAA/AwQAAAAAAAABmAAAAGYAAAB9L/If1hDhP5p4EUhJ7rY/AAAAPxMEAAAAAAAAAZkAAABmAAAAPw4vo6Ye4T9ruPghDHK2PwAAAD8TBAAAAAAAAAGaAAAAZgAAAD8OL6OmHuE/JZjTaLC3tT8AAAA/IgQAAAAAAAABmwAAAGYAAACgfc3kjiXhP993rq9U/bQ/AAAAPyIEAAAAAAAAAZwAAABmAAAAAe1rJncs4T+C93xj2gS0PwAAAD8yBAAAAAAAAAGdAAAAZgAAAGJcCmhfM+E/UzdkPZ2Isz8AAAA/MgQAAAAAAAABngAAAGYAAABiXApoXzPhPw0XP4RBzrI/AAAAP0EEAAAAAAAAAZ8AAABmAAAAYlwKaF8z4T/fViZeBFKyPwAAAD9BBAAAAAAAAAGgAAAAZgAAAMTLqKlHOuE/yPYZy+UTsj8AAAA/UQQAAAAAAAABoQAAAGYAAADEy6ipRzrhP5k2AaWol7E/AAAAP1EEAAAAAAAAAaIAAABmAAAAxMuoqUc64T9TFtzrTN2wPwAAAD9hBAAAAAAAAAGjAAAAZgAAAMTLqKlHOuE/Dfa2MvEisD8AAAA/YQQAAAAAAAABpAAAAGYAAADEy6ipRzrhP75rPBloTa8/AAAAP3AEAAAAAAAAAaUAAABmAAAAxMuoqUc64T9g6wrN7VSuPwAAAD9wBAAAAAAAAAGmAAAAZgAAAMTLqKlHOuE/AmvZgHNcrT8AAAA/gAQAAAAAAAABpwAAAGYAAABiXApoXzPhP6bqpzT5Y6w/AAAAP4AEAAAAAAAAAagAAABmAAAAAe1rJncs4T9IanbofmurPwAAAD+QBAAAAAAAAAGpAAAAZgAAAAHtayZ3LOE/7OlEnARzqj8AAAA/kAQAAAAAAAABqgAAAGYAAACgfc3kjiXhP45pE1CKeqk/AAAAP58EAAAAAAAAAasAAABmAAAAoH3N5I4l4T9gqfopTf6oPwAAAD+fBAAAAAAAAAGsAAAAZgAAAD8OL6OmHuE/YKn6KU3+qD8AAAA/rwQAAAAAAAABrQAAAGYAAAA/Di+jph7hPzLp4QMQgqg/AAAAP68EAAAAAAAAAa4AAABmAAAA3p6QYb4X4T/UaLC3lYmnPwAAAD++BAAAAAAAAAGvAAAAZgAAAN6ekGG+F+E/pKiXkVgNpz8AAAA/vgQAAAAAAAABsAAAAGYAAAB9L/If1hDhP3jofmsbkaY/AAAAP84EAAAAAAAAAbEAAABmAAAAfS/yH9YQ4T9IKGZF3hSmPwAAAD/OBAAAAAAAAAGyAAAAZgAAAH0v8h/WEOE/GmhNH6GYpT8AAAA/3gQAAAAAAAABswAAAGYAAAAcwFPe7QnhPxpoTR+hmKU/AAAAP+0EAAAAAAAAAbQAAABmAAAAHMBT3u0J4T/qpzT5YxylPwAAAD/tBAAAAAAAAAG1AAAAZgAAAFnhFlsd/OA/vOcb0yagpD8AAAA//QQAAAAAAAABtgAAAGYAAAD4cXgZNfXgP7znG9MmoKQ/AAAAPw0FAAAAAAAAAbcAAABmAAAAlwLa10zu4D+OJwOt6SOkPwAAAD8NBQAAAAAAAAG4AAAAZgAAABNFYNGr0uA/YGfqhqynoz8AAAA/HAUAAAAAAAABuQAAAGYAAABQZiNO28TgP2Bn6oasp6M/AAAAPxwFAAAAAAAAAboAAABmAAAAjofmygq34D8wp9FgbyujPwAAAD8sBQAAAAAAAAG7AAAAZgAAAArKbMRpm+A/Aue4OjKvoj8AAAA/LAUAAAAAAAABvAAAAGYAAACFDPO9yH/gP9QmoBT1MqI/AAAAP0kFAAAAAAAAAb0AAABmAAAAGyJhb55B4D+mZofut7ahPwAAAD9JBQAAAAAAAAG+AAAAZgAAAJZk52j9JeA/dqZuyHo6oT8AAAA/WQUAAAAAAAABvwAAAGYAAAByFgykRBHgP0jmVaI9vqA/AAAAP1kFAAAAAAAAAcAAAABmAAAA3bEkO0fr3z93SxdgDJOePwAAAD9oBQAAAAAAAAHBAAAAZgAAANM2MS4FtN8/d0sXYAyTnj8AAAA/aAUAAAAAAAABwgAAAGYAAADLuz0hw3zfP71KtMcXopw/AAAAP2gFAAAAAAAAAcMAAABmAAAAhR+Hl1FT3z8DSlEvI7GaPwAAAD94BQAAAAAAAAHEAAAAZgAAAD2D0A3gKd8/pckf46i4mT8AAAA/eAUAAAAAAAABxQAAAGYAAAC5xVYHPw7fP6XJH+OouJk/AAAAP4gFAAAAAAAAAcYAAABmAAAAr0pj+vzW3j/ryLxKtMeXPwAAAD+XBQAAAAAAAAHHAAAAZgAAAGmurHCLrd4/j0iL/jnPlj8AAAA/lwUAAAAAAAAByAAAAGYAAABhM7ljSXbePzHIWbK/1pU/AAAAP6cFAAAAAAAAAckAAABmAAAAldmI0zYx3j/TRyhmRd6UPwAAAD+nBQAAAAAAAAHKAAAAZgAAAAehG8BT3t0/00coZkXelD8AAAA/tgUAAAAAAAABywAAAGYAAAD1qjSmz2/dP3XH9hnL5ZM/AAAAP7YFAAAAAAAAAcwAAABmAAAAppOKDxwP3T91x/YZy+WTPwAAAD/GBQAAAAAAAAHNAAAAZgAAAJSdo/WXoNw/dcf2Gcvlkz8AAAA/xgUAAAAAAAABzgAAAGYAAAC/yH9YQyTcP3XH9hnL5ZM/AAAAP9YFAAAAAAAAAc8AAABmAAAA6vNbu+6n2z91x/YZy+WTPwAAAD/WBQAAAAAAAAHQAAAAZgAAAFNA+5rJHds/dcf2Gcvlkz8AAAA/5QUAAAAAAAAB0QAAAGYAAAC9jJp6pJPaP3XH9hnL5ZM/AAAAP+UFAAAAAAAAAdIAAABmAAAAZPr81q772T91x/YZy+WTPwAAAD/1BQAAAAAAAAHTAAAAZgAAAJAl2Tlaf9k/dcf2Gcvlkz8AAAA/9QUAAAAAAAAB1AAAAGYAAAA3kzuWZOfYP73Gk4HW9JE/AAAAPwUGAAAAAAAAAdUAAABmAAAAJZ1UfOB42D8BxjDp4QOQPwAAAD8FBgAAAAAAAAHWAAAAZgAAANWFquUsGNg/Sov+Oc8Wjj8AAAA/FAYAAAAAAAAB1wAAAGYAAABITT3SScXXP46Km6HaJYw/AAAAPxQGAAAAAAAAAdgAAABmAAAAfPMMQjeA1z+Oipuh2iWMPwAAAD8kBgAAAAAAAAHZAAAAZgAAAHN4GTX1SNc/GonVcPFDiD8AAAA/JAYAAAAAAAAB2gAAAGYAAABp/SUosxHXPxqJ1XDxQ4g/AAAAPzMGAAAAAAAAAdsAAABmAAAAImFvnkHo1j9giHLY/FKGPwAAAD9DBgAAAAAAAAHcAAAAZgAAANvEuBTQvtY/YIhy2PxShj8AAAA/QwYAAAAAAAAB3QAAAGYAAADSScUHjofWP6aHD0AIYoQ/AAAAP0MGAAAAAAAAAd4AAABmAAAAB/CUd3tC1j+mhw9ACGKEPwAAAD9TBgAAAAAAAAHfAAAAZgAAADyWZOdo/dU/7IaspxNxgj8AAAA/UwYAAAAAAAAB4AAAAGYAAACuXffTharVP+yGrKcTcYI/AAAAP2IGAAAAAAAAAeEAAABmAAAAISWKwKJX1T/shqynE3GCPwAAAD9iBgAAAAAAAAHiAAAAZgAAAFbLWTCQEtU/MIZJDx+AgD8AAAA/cgYAAAAAAAAB4wAAAGYAAAC/F/kPa4jUPzCGSQ8fgIA/AAAAP3IGAAAAAAAAAeQAAABmAAAA60LVchYM1D/sCs3tVB59PwAAAD+CBgAAAAAAAAHlAAAAZgAAAFSPdFLxgdM/7ArN7VQefT8AAAA/ggYAAAAAAAAB5gAAAGYAAACAulC1nAXTP3gJB71rPHk/AAAAP5EGAAAAAAAAAecAAABmAAAAL6OmHumk0j94CQe9azx5PwAAAD+RBgAAAAAAAAHoAAAAZgAAAKJqOQsGUtI/eAkHvWs8eT8AAAA/oQYAAAAAAAAB6QAAAGYAAAAUMsz3Iv/RP3gJB71rPHk/AAAAP6EGAAAAAAAAAeoAAABmAAAADLfY6uDH0T94CQe9azx5PwAAAD+wBgAAAAAAAAHrAAAAZgAAAMUaImFvntE/eAkHvWs8eT8AAAA/wAYAAAAAAAAB7AAAAGYAAAB9fmvX/XTRP3gJB71rPHk/AAAAP8AGAAAAAAAAAe0AAABmAAAAN+K0TYxL0T94CQe9azx5PwAAAD/QBgAAAAAAAAHuAAAAZgAAAPBF/sMaItE/BAhBjIJadT8AAAA/0AYAAAAAAAAB7wAAAGYAAAAl7M0zCN3QP5AGe1uZeHE/AAAAP98GAAAAAAAAAfAAAABmAAAA3k8Xqpaz0D+QBntbmXhxPwAAAD/fBgAAAAAAAAHxAAAAZgAAAJezYCAlitA/kAZ7W5l4cT8AAAA/7wYAAAAAAAAB8gAAAGYAAABQF6qWs2DQP5AGe1uZeHE/AAAAP+8GAAAAAAAAAfMAAABmAAAACnvzDEI30D+QBntbmXhxPwAAAD//BgAAAAAAAAH0AAAAZgAAAEectolxKdA/kAZ7W5l4cT8AAAA//wYAAAAAAAAB9QAAAGYAAACFvXkGoRvQP5AGe1uZeHE/AAAAPw4HAAAAAAAAAfYAAABmAAAAw948g9AN0D+QBntbmXhxPwAAAD8OBwAAAAAAAAH3AAAAZgAAAHxChvle5M8/kAZ7W5l4cT8AAAA/PQcAAAAAAAAB+AAAAGYAAAD4hAzzvcjPPwQIQYyCWnU/AAAAP1wHAAAAAAAAAfkAAABmAAAAdMeS7Bytzz8ECEGMglp1PwAAAD9cBwAAAAAAAAH6AAAAZgAAAPAJGeZ7kc8/7ArN7VQefT8AAAA/XAcAAAAAAAAB+wAAAGYAAABqTJ/f2nXPP+wKze1UHn0/AAAAP1wHAAAAAAAAAfwAAABmAAAAakyf39p1zz8whkkPH4CAPwAAAD9cBwAAAAAAAAH9AAAAZgAAAOaOJdk5Ws8/pocPQAhihD8AAAA/bAcAAAAAAAAB/gAAAGYAAABi0avSmD7PP6aHD0AIYoQ/AAAAP3sHAAAAAAAAAf8AAABmAAAA3hMyzPcizz8aidVw8UOIPwAAAD97BwAAAAAAAAEAAQAAZgAAAFhWuMVWB88/1ok4CeY0ij8AAAA/ewcAAAAAAAABAQEAAGYAAABYVrjFVgfPP46Km6HaJYw/AAAAP4sHAAAAAAAAAQIBAABmAAAA1Jg+v7Xrzj9fRmI1XPyQPwAAAD+LBwAAAAAAAAEDAQAAZgAAAFDbxLgU0M4/GUfFzVDtkj8AAAA/mgcAAAAAAAABBAEAAGYAAABGYNGr0pjOP49Ii/45z5Y/AAAAP5oHAAAAAAAAAQUBAABmAAAAPuXdnpBhzj+lyR/jqLiZPwAAAD+qBwAAAAAAAAEGAQAAZgAAALgnZJjvRc4/1ctIrIaLnz8AAAA/ugcAAAAAAAABBwEAAGYAAAAq7/aEDPPNPwLnuDoyr6I/AAAAP7oHAAAAAAAAAQgBAABmAAAAKu/2hAzzzT+85xvTJqCkPwAAAD+6BwAAAAAAAAEJAQAAZgAAACJ0A3jKu80/1Giwt5WJpz8AAAA/yQcAAAAAAAABCgEAAGYAAACctolxKaDNP2Cp+ilN/qg/AAAAP9kHAAAAAAAAAQsBAABmAAAAGPkPa4iEzT/s6UScBHOqPwAAAD/ZBwAAAAAAAAEMAQAAZgAAABj5D2uIhM0/puqnNPljrD8AAAA/2QcAAAAAAAABDQEAAGYAAACUO5Zk52jNPzIr8qaw2K0/AAAAP+kHAAAAAAAAAQ4BAABmAAAAlDuWZOdozT+OqyPzKtGuPwAAAD/4BwAAAAAAAAEPAQAAZgAAAJQ7lmTnaM0/Dfa2MvEisD8AAAA/+AcAAAAAAAABEAEAAGYAAACUO5Zk52jNPzu2z1gun7A/AAAAPwgIAAAAAAAAAREBAABmAAAAEH4cXkZNzT9TFtzrTN2wPwAAAD8ICAAAAAAAAAESAQAAZgAAABB+HF5GTc0/gtb0EYpZsT8AAAA/FwgAAAAAAAABEwEAAGYAAAAQfhxeRk3NP5k2AaWol7E/AAAAPxcIAAAAAAAAARQBAABmAAAAEH4cXkZNzT/I9hnL5ROyPwAAAD8nCAAAAAAAAAEVAQAAZgAAABB+HF5GTc0/31YmXgRSsj8AAAA/JwgAAAAAAAABFgEAAGYAAAAQfhxeRk3NP/e2MvEikLI/AAAAPzcIAAAAAAAAARcBAABmAAAAEH4cXkZNzT8kd0sXYAyzPwAAAD83CAAAAAAAAAEYAQAAZgAAABB+HF5GTc0/UzdkPZ2Isz8AAAA/RggAAAAAAAABGQEAAGYAAAAQfhxeRk3NP2uXcNC7xrM/AAAAP0YIAAAAAAAAARoBAABmAAAAEH4cXkZNzT+ZV4n2+EK0PwAAAD9WCAAAAAAAAAEbAQAAZgAAABB+HF5GTc0/sbeViReBtD8AAAA/VggAAAAAAAABHAEAAGYAAAAQfhxeRk3NP8gXohw2v7Q/AAAAP2YIAAAAAAAAAR0BAABmAAAAEH4cXkZNzT/fd66vVP20PwAAAD9mCAAAAAAAAAEeAQAAZgAAABB+HF5GTc0/DTjH1ZF5tT8AAAA/dQgAAAAAAAABHwEAAGYAAAAQfhxeRk3NPyWY02iwt7U/AAAAP3UIAAAAAAAAASABAABmAAAAEH4cXkZNzT88+N/7zvW1PwAAAD+FCAAAAAAAAAEhAQAAZgAAABB+HF5GTc0/U1jsju0ztj8AAAA/hQgAAAAAAAABIgEAAGYAAAAQfhxeRk3NP4IYBbUqsLY/AAAAP5QIAAAAAAAAASMBAABmAAAAEH4cXkZNzT+aeBFISe62PwAAAD+kCAAAAAAAAAEkAQAAZgAAABB+HF5GTc0/sdgd22cstz8AAAA/pAgAAAAAAAABJQEAAGYAAAAQfhxeRk3NP8g4Km6Garc/AAAAP7QIAAAAAAAAASYBAABmAAAAEH4cXkZNzT/gmDYBpai3PwAAAD+0CAAAAAAAAAEnAQAAZgAAABB+HF5GTc0/9vhClMPmtz8AAAA/0wgAAAAAAAABKAEAAGYAAACUO5Zk52jNP/b4QpTD5rc/AAAAP3YJAAAAAAAAASkBAABmAAAAgpQoAotepT9SLyOxGi7ePwAAAD8AAAAAAAAAAAEqAQAAZgAAAJSKDxwPzaU/Ui8jsRou3j8AAAA/LwAAAAAAAAABKwEAAGYAAADMbMRpmxinP1hH5lWiPd4/AAAAPz8AAAAAAAAAASwBAABmAAAASicVHzgeqj9eX6n6KU3ePwAAAD8/AAAAAAAAAAEtAQAAZgAAADVEwt48g7A/Y3dsn7Fc3j8AAAA/TgAAAAAAAAABLgEAAGYAAACajThtE+OyP2mPL0Q5bN4/AAAAP04AAAAAAAAAAS8BAABmAAAA/dau++lCtT9vp/LowHvePwAAAD9eAAAAAAAAAAEwAQAAZgAAAGubGJcC2rc/etd4MtCa3j8AAAA/XgAAAAAAAAABMQEAAGYAAADP5I4l2Tm6P4HvO9dXqt4/AAAAP20AAAAAAAAAATIBAABmAAAAO6n4wPHQvD+GB/9737nePwAAAD9tAAAAAAAAAAEzAQAAZgAAAJd3e0KG+b4/jB/CIGfJ3j8AAAA/fQAAAAAAAAABNAEAAGYAAAD4Iv9hDZHAP5I3hcXu2N4/AAAAP40AAAAAAAAAATUBAABmAAAAHA/NlRVuwT+YT0hqdujePwAAAD+NAAAAAAAAAAE2AQAAZgAAALw9IcN8L8I/mE9Ianbo3j8AAAA/nAAAAAAAAAABNwEAAGYAAADYrvvpQtXCP5hPSGp26N4/AAAAP5wAAAAAAAAAATgBAABmAAAAdt1PF6qWwz+eZwsP/vfePwAAAD+sAAAAAAAAAAE5AQAAZgAAAJrJHUuyc8Q/nmcLD/733j8AAAA/rAAAAAAAAAABOgEAAGYAAAC2OvhxeBnFP55nCw/+994/AAAAP7wAAAAAAAAAATsBAABmAAAAVmlMn9/axT+eZwsP/vfePwAAAD+8AAAAAAAAAAE8AQAAZgAAAGhfM7ljScY/nmcLD/733j8AAAA/ywAAAAAAAAABPQEAAGYAAACE0A3gKe/GP55nCw/+994/AAAAP8sAAAAAAAAAAT4BAABmAAAAnkHoBvCUxz+eZwsP/vfePwAAAD/bAAAAAAAAAAE/AQAAZgAAAMIttjr4ccg/nmcLD/733j8AAAA/2wAAAAAAAAABQAEAAGYAAADmGYRuAE/JP55nCw/+994/AAAAP+oAAAAAAAAAAUEBAABmAAAAkMPLqKlHyj+eZwsP/vfePwAAAD/qAAAAAAAAAAFCAQAAZgAAAL4qjenzW8s/mE9Ianbo3j8AAAA/+gAAAAAAAAABQwEAAGYAAABm1NQjnVTMP5I3hcXu2N4/AAAAP/oAAAAAAAAAAUQBAABmAAAAGPkPa4iEzT+MH8IgZ8nePwAAAD8KAQAAAAAAAAFFAQAAZgAAALgnZJjvRc4/ge8711eq3j8AAAA/CgEAAAAAAAABRgEAAGYAAABi0avSmD7PP3rXeDLQmt4/AAAAPxkBAAAAAAAAAUcBAABmAAAAAQAAAAAA0D9vp/LowHvePwAAAD8ZAQAAAAAAAAFIAQAAZgAAAFAXqpazYNA/aY8vRDls3j8AAAA/KQEAAAAAAAABSQEAAGYAAABiDZGwN8/QP2N3bJ+xXN4/AAAAPykBAAAAAAAAAUoBAABmAAAA8EX+wxoi0T9jd2yfsVzePwAAAD85AQAAAAAAAAFLAQAAZgAAAEBdqFrOgtE/Xl+p+ilN3j8AAAA/OQEAAAAAAAABTAEAAGYAAABJ2JtnELrRP15fqfopTd4/AAAAP0gBAAAAAAAAAU0BAABmAAAAUlOPdFLx0T9YR+ZVoj3ePwAAAD9IAQAAAAAAAAFOAQAAZgAAAB2tvwRlNtI/Ui8jsRou3j8AAAA/WAEAAAAAAAABTwEAAGYAAADoBvCUd3vSP1IvI7EaLt4/AAAAP1gBAAAAAAAAAVABAABmAAAAL6OmHumk0j9SLyOxGi7ePwAAAD9nAQAAAAAAAAFRAQAAZgAAAPz81q776dI/Ui8jsRou3j8AAAA/ZwEAAAAAAAABUgEAAGYAAABLFIFFr0rTP00XYAyTHt4/AAAAP3cBAAAAAAAAAVMBAABmAAAAVI90UvGB0z9NF2AMkx7ePwAAAD93AQAAAAAAAAFUAQAAZgAAAJsrK9xiq9M/TRdgDJMe3j8AAAA/hwEAAAAAAAABVQEAAGYAAADix+Fl1NTTP00XYAyTHt4/AAAAP4sBAAAAAAAAAVYBAABmAAAAKWSY70X+0z9NF2AMkx7ePwAAAD+aAQAAAAAAAAFXAQAAZgAAAK0hEvbmGdQ/TRdgDJMe3j8AAAA/mgEAAAAAAAABWAEAAGYAAAAy34v8hzXUP00XYAyTHt4/AAAAP6oBAAAAAAAAAVkBAABmAAAAtpwFAylR1D9NF2AMkx7ePwAAAD+6AQAAAAAAAAFaAQAAZgAAAP04vIyaetQ/TRdgDJMe3j8AAAA/ugEAAAAAAAABWwEAAGYAAABE1XIWDKTUP00XYAyTHt4/AAAAP7oBAAAAAAAAAVwBAABmAAAAinEpoH3N1D9NF2AMkx7ePwAAAD/JAQAAAAAAAAFdAQAAZgAAANEN4Cnv9tQ/TRdgDJMe3j8AAAA/yQEAAAAAAAABXgEAAGYAAAAYqpazYCDVP00XYAyTHt4/AAAAP9kBAAAAAAAAAV8BAABmAAAAISWKwKJX1T9NF2AMkx7ePwAAAD/ZAQAAAAAAAAFgAQAAZgAAAOx+ulC1nNU/TRdgDJMe3j8AAAA/6AEAAAAAAAABYQEAAGYAAAAH8JR3e0LWP1IvI7EaLt4/AAAAP/gBAAAAAAAAAWIBAABmAAAAVwc/Di+j1j9YR+ZVoj3ePwAAAD8IAgAAAAAAAAFjAQAAZgAAACvcYquDH9c/Y3dsn7Fc3j8AAAA/CAIAAAAAAAABZAEAAGYAAAABsYZI2JvXP2mPL0Q5bN4/AAAAPxcCAAAAAAAAAWUBAABmAAAAE6dtYlwK2D9pjy9EOWzePwAAAD8XAgAAAAAAAAFmAQAAZgAAACWdVHzgeNg/aY8vRDls3j8AAAA/JwIAAAAAAAABZwEAAGYAAAD5cXgZNfXYP2+n8ujAe94/AAAAPycCAAAAAAAAAWgBAABmAAAAC2hfM7lj2T9vp/LowHvePwAAAD83AgAAAAAAAAFpAQAAZgAAAB1eRk090tk/b6fy6MB73j8AAAA/NwIAAAAAAAABagEAAGYAAAAvVC1nwUDaP2+n8ujAe94/AAAAP0YCAAAAAAAAAWsBAABmAAAAvYyaeqST2j9vp/LowHvePwAAAD9GAgAAAAAAAAFsAQAAZgAAAIjmygq32No/b6fy6MB73j8AAAA/VgIAAAAAAAABbQEAAGYAAACRYb4X+Q/bP2+n8ujAe94/AAAAP1YCAAAAAAAAAW4BAABmAAAA2P10oWo52z9vp/LowHvePwAAAD9lAgAAAAAAAAFvAQAAZgAAAJrcsSQ7R9s/b6fy6MB73j8AAAA/ZQIAAAAAAAABcAEAAGYAAAAemisr3GLbP2+n8ujAe94/AAAAP3UCAAAAAAAAAXEBAABmAAAAHporK9xi2z9pjy9EOWzePwAAAD+UAgAAAAAAAAFyAQAAZgAAAOF4aK6scNs/aY8vRDls3j8AAAA/lAIAAAAAAAABcwEAAGYAAACjV6UxfX7bP2mPL0Q5bN4/AAAAP5QCAAAAAAAAAXQBAABmAAAAZTbitE2M2z9pjy9EOWzePwAAAD+kAgAAAAAAAAF1AQAAZgAAAOrzW7vup9s/Y3dsn7Fc3j8AAAA/pAIAAAAAAAABdgEAAGYAAACs0pg+v7XbP2N3bJ+xXN4/AAAAP8MCAAAAAAAAAXcBAABmAAAArNKYPr+12z9eX6n6KU3ePwAAAD/TAgAAAAAAAAF4AQAAZgAAAG6x1cGPw9s/Xl+p+ilN3j8AAAA/4gIAAAAAAAABeQEAAGYAAABusdXBj8PbP1hH5lWiPd4/AAAAP/ICAAAAAAAAAXoBAABmAAAAMJASRWDR2z9YR+ZVoj3ePwAAAD8CAwAAAAAAAAF7AQAAZgAAAPRuT8gw39s/WEfmVaI93j8AAAA/EQMAAAAAAAABfAEAAGYAAAD0bk/IMN/bP1IvI7EaLt4/AAAAPxEDAAAAAAAAAX0BAABmAAAAtk2MSwHt2z9SLyOxGi7ePwAAAD8RAwAAAAAAAAF+AQAAZgAAAHksyc7R+ts/TRdgDJMe3j8AAAA/IQMAAAAAAAABfwEAAGYAAAD96ULVchbcP0Hn2cKD/90/AAAAP0ADAAAAAAAAAYABAABmAAAAgqe82xMy3D81t1N5dODdPwAAAD9QAwAAAAAAAAGBAQAAZgAAAAZlNuK0Tdw/L5+Q1OzQ3T8AAAA/UAMAAAAAAAABggEAAGYAAAAGZTbitE3cPyqHzS9lwd0/AAAAP18DAAAAAAAAAYMBAABmAAAATQHtayZ33D8eV0fmVaLdPwAAAD9fAwAAAAAAAAGEAQAAZgAAAE0B7Wsmd9w/EifBnEaD3T8AAAA/bwMAAAAAAAABhQEAAGYAAAAP4Cnv9oTcPwwP/ve+c90/AAAAP4UDAAAAAAAAAYYBAABmAAAA0b5mcseS3D8A33eur1TdPwAAAD+VAwAAAAAAAAGHAQAAZgAAANG+ZnLHktw/+8a0CShF3T8AAAA/pAMAAAAAAAABiAEAAGYAAADRvmZyx5LcP/Su8WSgNd0/AAAAP7QDAAAAAAAAAYkBAABmAAAA0b5mcseS3D/qfmsbkRbdPwAAAD/EAwAAAAAAAAGKAQAAZgAAANG+ZnLHktw/42aodgkH3T8AAAA/0wMAAAAAAAABiwEAAGYAAADRvmZyx5LcP9IeX4hy2Nw/AAAAP+MDAAAAAAAAAYwBAABmAAAA0b5mcseS3D/MBpzj6sjcPwAAAD/jAwAAAAAAAAGNAQAAZgAAAA/gKe/2hNw/wNYVmtup3D8AAAA/8gMAAAAAAAABjgEAAGYAAAAP4Cnv9oTcP7u+UvVTmtw/AAAAP/IDAAAAAAAAAY8BAABmAAAATQHtayZ33D+vjsyrRHvcPwAAAD8CBAAAAAAAAAGQAQAAZgAAAIsisOhVadw/qXYJB71r3D8AAAA/AgQAAAAAAAABkQEAAGYAAACLIrDoVWncP6ReRmI1XNw/AAAAPxIEAAAAAAAAAZIBAABmAAAAyENzZYVb3D+dRoO9rUzcPwAAAD8SBAAAAAAAAAGTAQAAZgAAAAZlNuK0Tdw/nUaDva1M3D8AAAA/IQQAAAAAAAABlAEAAGYAAABEhvle5D/cP5guwBgmPdw/AAAAPyEEAAAAAAAAAZUBAABmAAAAv8h/WEMk3D+SFv1zni3cPwAAAD8xBAAAAAAAAAGWAQAAZgAAAHksyc7R+ts/jP45zxYe3D8AAAA/MQQAAAAAAAABlwEAAGYAAACs0pg+v7XbP4DOs4UH/9s/AAAAP0EEAAAAAAAAAZgBAABmAAAAo1elMX1+2z96tvDgf+/bPwAAAD9BBAAAAAAAAAGZAQAAZgAAABUfOB6aK9s/boZql3DQ2z8AAAA/UAQAAAAAAAABmgEAAGYAAABKxQeOh+baP2lup/LowNs/AAAAP1AEAAAAAAAAAZsBAABmAAAAvYyaeqST2j9dPiGp2aHbPwAAAD9gBAAAAAAAAAGcAQAAZgAAAC9ULWfBQNo/WCZeBFKS2z8AAAA/YAQAAAAAAAABnQEAAGYAAAAm2TlafwnaP1gmXgRSkts/AAAAP28EAAAAAAAAAZ4BAABmAAAAHV5GTT3S2T9YJl4EUpLbPwAAAD9vBAAAAAAAAAGfAQAAZgAAABTjUkD7mtk/WCZeBFKS2z8AAAA/fwQAAAAAAAABoAEAAGYAAACQJdk5Wn/ZP1gmXgRSkts/AAAAP38EAAAAAAAAAaEBAABmAAAASYkisOhV2T9YJl4EUpLbPwAAAD+PBAAAAAAAAAGiAQAAZgAAAALtayZ3LNk/WCZeBFKS2z8AAAA/ngQAAAAAAAABowEAAGYAAAD5cXgZNfXYP1IOm1/Kgts/AAAAP54EAAAAAAAAAaQBAABmAAAA8PaEDPO92D9SDptfyoLbPwAAAD+uBAAAAAAAAAGlAQAAZgAAAKDf2nU/Xdg/Ug6bX8qC2z8AAAA/rgQAAAAAAAABpgEAAGYAAABRyDDfi/zXP1IOm1/Kgts/AAAAP74EAAAAAAAAAacBAABmAAAAAbGGSNib1z9SDptfyoLbPwAAAD++BAAAAAAAAAGoAQAAZgAAALCZ3LEkO9c/WCZeBFKS2z8AAAA/zQQAAAAAAAABqQEAAGYAAAAiYW+eQejWP1gmXgRSkts/AAAAP80EAAAAAAAAAaoBAABmAAAA0knFB46H1j9YJl4EUpLbPwAAAD/dBAAAAAAAAAGrAQAAZgAAAMnO0fpLUNY/XT4hqdmh2z8AAAA/3QQAAAAAAAABrAEAAGYAAAD+dKFqOQvWP10+IanZods/AAAAP+wEAAAAAAAAAa0BAABmAAAAt9jq4Mfh1T9dPiGp2aHbPwAAAD/sBAAAAAAAAAGuAQAAZgAAAOx+ulC1nNU/ZFbkTWGx2z8AAAA//AQAAAAAAAABrwEAAGYAAAAhJYrAolfVP2lup/LowNs/AAAAP/wEAAAAAAAAAbABAABmAAAAVstZMJAS1T9pbqfy6MDbPwAAAD8MBQAAAAAAAAGxAQAAZgAAAIpxKaB9zdQ/aW6n8ujA2z8AAAA/DAUAAAAAAAABsgEAAGYAAAA7Wn8JymzUP26Gapdw0Ns/AAAAPxsFAAAAAAAAAbMBAABmAAAArSES9uYZ1D9uhmqXcNDbPwAAAD8bBQAAAAAAAAG0AQAAZgAAAOLH4WXU1NM/boZql3DQ2z8AAAA/KwUAAAAAAAABtQEAAGYAAABUj3RS8YHTP26Gapdw0Ns/AAAAPysFAAAAAAAAAbYBAABmAAAAx1YHPw4v0z9uhmqXcNDbPwAAAD87BQAAAAAAAAG3AQAAZgAAAOgG8JR3e9I/boZql3DQ2z8AAAA/SgUAAAAAAAABuAEAAGYAAAAdrb8EZTbSP26Gapdw0Ns/AAAAP0oFAAAAAAAAAbkBAABmAAAAkHRS8YHj0T9pbqfy6MDbPwAAAD9aBQAAAAAAAAG6AQAAZgAAAIf5XuQ/rNE/aW6n8ujA2z8AAAA/WgUAAAAAAAABuwEAAGYAAAC7ny5ULWfRP2lup/LowNs/AAAAP2kFAAAAAAAAAbwBAABmAAAAdAN4yrs90T9pbqfy6MDbPwAAAD9pBQAAAAAAAAG9AQAAZgAAAGuIhL15BtE/aW6n8ujA2z8AAAA/eQUAAAAAAAABvgEAAGYAAADnygq32OrQP2lup/LowNs/AAAAP3kFAAAAAAAAAb8BAABmAAAAHHHaJsal0D9pbqfy6MDbPwAAAD99BQAAAAAAAAHAAQAAZgAAANXUI51UfNA/aW6n8ujA2z8AAAA/fQUAAAAAAAABwQEAAGYAAADMWTCQEkXQP2lup/LowNs/AAAAP4wFAAAAAAAAAcIBAABmAAAAhb15BqEb0D9kVuRNYbHbPwAAAD+cBQAAAAAAAAHDAQAAZgAAAHTHkuwcrc8/ZFbkTWGx2z8AAAA/nAUAAAAAAAABxAEAAGYAAADmjiXZOVrPP2RW5E1hsds/AAAAP6wFAAAAAAAAAcUBAABmAAAA1Jg+v7Xrzj9kVuRNYbHbPwAAAD+sBQAAAAAAAAHGAQAAZgAAAMwdS7JztM4/ZFbkTWGx2z8AAAA/uwUAAAAAAAABxwEAAGYAAAC4J2SY70XOP2RW5E1hsds/AAAAP7sFAAAAAAAAAcgBAABmAAAAKu/2hAzzzT9kVuRNYbHbPwAAAD+7BQAAAAAAAAHJAQAAZgAAAJy2iXEpoM0/XT4hqdmh2z8AAAA/ywUAAAAAAAABygEAAGYAAACKwKJXpTHNP10+IanZods/AAAAP8sFAAAAAAAAAcsBAABmAAAA9AxCN4CnzD9dPiGp2aHbPwAAAD/aBQAAAAAAAAHMAQAAZgAAAOIWWx38OMw/XT4hqdmh2z8AAAA/6gUAAAAAAAABzQEAAGYAAABMY/r81q7LP10+IanZods/AAAAP+oFAAAAAAAAAc4BAABmAAAAOm0T41JAyz9YJl4EUpLbPwAAAD/6BQAAAAAAAAHPAQAAZgAAAKw0ps9v7co/WCZeBFKS2z8AAAA/+gUAAAAAAAAB0AEAAGYAAACiubLCLbbKP1IOm1/Kgts/AAAAPwkGAAAAAAAAAdEBAABmAAAAmj6/tet+yj9SDptfyoLbPwAAAD8JBgAAAAAAAAHSAQAAZgAAABaBRa9KY8o/Ug6bX8qC2z8AAAA/GQYAAAAAAAAB0wEAAGYAAAAMBlKiCCzKP1IOm1/Kgts/AAAAPykGAAAAAAAAAdQBAABmAAAAiEjYm2cQyj9M9te6QnPbPwAAAD8pBgAAAAAAAAHVAQAAZgAAAH7N5I4l2ck/TPbXukJz2z8AAAA/OAYAAAAAAAAB1gEAAGYAAADwlHd7QobJP0beFBa7Y9s/AAAAPzgGAAAAAAAAAdcBAABmAAAA3p6QYb4XyT9G3hQWu2PbPwAAAD9IBgAAAAAAAAHYAQAAZgAAAEjrL0GZjcg/QcZRcTNU2z8AAAA/SAYAAAAAAAAB2QEAAGYAAACwN88gdAPIPzqujsyrRNs/AAAAP1cGAAAAAAAAAdoBAABmAAAAnkHoBvCUxz86ro7Mq0TbPwAAAD9nBgAAAAAAAAHbAQAAZgAAAAiOh+bKCsc/Oq6OzKtE2z8AAAA/ZwYAAAAAAAAB3AEAAGYAAAB6VRrT57fGPzqujsyrRNs/AAAAP2cGAAAAAAAAAd0BAABmAAAAaF8zuWNJxj81lssnJDXbPwAAAD93BgAAAAAAAAHeAQAAZgAAAGDkP6whEsY/NZbLJyQ12z8AAAA/dwYAAAAAAAAB3wEAAGYAAABWaUyf39rFPy9+CIOcJds/AAAAP4YGAAAAAAAAAeABAABmAAAATu5Ykp2jxT8vfgiDnCXbPwAAAD+GBgAAAAAAAAHhAQAAZgAAAERzZYVbbMU/L34Ig5wl2z8AAAA/lgYAAAAAAAAB4gEAAGYAAAA8+HF4GTXFPy9+CIOcJds/AAAAP6YGAAAAAAAAAeMBAABmAAAAtjr4cXgZxT8vfgiDnCXbPwAAAD+mBgAAAAAAAAHkAQAAZgAAADJ9fmvX/cQ/L34Ig5wl2z8AAAA/tQYAAAAAAAAB5QEAAGYAAAAoAotelcbEPy9+CIOcJds/AAAAP7UGAAAAAAAAAeYBAABmAAAApEQRWPSqxD8vfgiDnCXbPwAAAD/FBgAAAAAAAAHnAQAAZgAAABYMpEQRWMQ/L34Ig5wl2z8AAAA/xQYAAAAAAAAB6AEAAGYAAACI0zYxLgXEPy9+CIOcJds/AAAAP9QGAAAAAAAAAekBAABmAAAAdt1PF6qWwz8vfgiDnCXbPwAAAD/UBgAAAAAAAAHqAQAAZgAAAOAp7/aEDMM/L34Ig5wl2z8AAAA/5AYAAAAAAAAB6wEAAGYAAADGuBTQvmbCPy9+CIOcJds/AAAAP+QGAAAAAAAAAewBAABmAAAAqkc6qfjAwT8vfgiDnCXbPwAAAD/0BgAAAAAAAAHtAQAAZgAAAJDWX4IyG8E/L34Ig5wl2z8AAAA/9AYAAAAAAAAB7gEAAGYAAAD4Iv9hDZHAPy9+CIOcJds/AAAAPwMHAAAAAAAAAe8BAABmAAAA5iwYSIkiwD8vfgiDnCXbPwAAAD8TBwAAAAAAAAHwAQAAZgAAALHoVWlMn78/L34Ig5wl2z8AAAA/EwcAAAAAAAAB8QEAAGYAAACXd3tChvm+Py9+CIOcJds/AAAAPyMHAAAAAAAAAfIBAABmAAAAg4GUKAKLvj8vfgiDnCXbPwAAAD8jBwAAAAAAAAHzAQAAZgAAAHkGoRvAU74/L34Ig5wl2z8AAAA/MgcAAAAAAAAB9AEAAGYAAABxi60Ofhy+Py9+CIOcJds/AAAAP2EHAAAAAAAAAfUBAABmAAAAX5XG9PmtvT8vfgiDnCXbPwAAAD9hBwAAAAAAAAH2AQAAZgAAAEMk7M0zCL0/L34Ig5wl2z8AAAA/hgcAAAAAAAAB9wEAAGYAAAAfOB6aKyu8Py9+CIOcJds/AAAAP4YHAAAAAAAAAfgBAABmAAAA4dp1P12ouj8vfgiDnCXbPwAAAD+VBwAAAAAAAAH5AQAAZgAAALvupwtVy7k/L34Ig5wl2z8AAAA/pQcAAAAAAAAB+gEAAGYAAACXAtrXTO64Py9+CIOcJds/AAAAP6UHAAAAAAAAAfsBAABmAAAAcxYMpEQRuD8vfgiDnCXbPwAAAD+lBwAAAAAAAAH8AQAAZgAAAE8qPnA8NLc/L34Ig5wl2z8AAAA/tQcAAAAAAAAB/QEAAGYAAAArPnA8NFe2Py9+CIOcJds/AAAAP7UHAAAAAAAAAf4BAABmAAAA9Fu77qcLtT8vfgiDnCXbPwAAAD/EBwAAAAAAAAH/AQAAZgAAAOJl1NQjnbQ/L34Ig5wl2z8AAAA/xAcAAAAAAAABAAIAAGYAAADH9PmtXfezPy9+CIOcJds/AAAAP9QHAAAAAAAAAQECAABmAAAAvnkGoRvAsz8vfgiDnCXbPwAAAD/jBwAAAAAAAAECAgAAZgAAALX+EpTZiLM/L34Ig5wl2z8AAAA/IggAAAAAAAABAwIAAGYAAACajThtE+OyPy9+CIOcJds/AAAAPzIIAAAAAAAAAQQCAABmAAAAdqFqOQsGsj8vfgiDnCXbPwAAAD8yCAAAAAAAAAEFAgAAZgAAAFswkBJFYLE/L34Ig5wl2z8AAAA/QQgAAAAAAAABBgIAAGYAAAA1RMLePIOwPy9+CIOcJds/AAAAP0EIAAAAAAAAAQcCAABmAAAANKbPb+26rz8vfgiDnCXbPwAAAD9RCAAAAAAAAAEIAgAAZgAAABC6ATzl3a4/L34Ig5wl2z8AAAA/UQgAAAAAAAABCQIAAGYAAADszTMI3QCuPy9+CIOcJds/AAAAP2AIAAAAAAAAAQoCAABmAAAA2tdM7liSrT8vfgiDnCXbPwAAAD/dCAAAAAAAAAELAgAAZgAAALbrfrpQtaw/L34Ig5wl2z8AAAA//QgAAAAAAAABDAIAAGYAAACk9ZegzEasPy9+CIOcJds/AAAAPwwJAAAAAAAAAQ0CAABmAAAAkv+whkjYqz8pZkXeFBbbPwAAAD8MCQAAAAAAAAEOAgAAZgAAAIAJymzEaas/KWZF3hQW2z8AAAA/HAkAAAAAAAABDwIAAGYAAABuE+NSQPuqPzWWyyckNds/AAAAP1oLAAAAAAAAARACAABmAAAAbhPjUkD7qj86ro7Mq0TbPwAAAD9aCwAAAAAAAAERAgAAZgAAAFwd/Di8jKo/QcZRcTNU2z8AAAA/aQsAAAAAAAABEgIAAGYAAABcHfw4vIyqP0z217pCc9s/AAAAP2kLAAAAAAAAARMCAABmAAAAXB38OLyMqj9SDptfyoLbPwAAAD95CwAAAAAAAAEUAgAAZgAAAFwd/Di8jKo/WCZeBFKS2z8AAAA/eQsAAAAAAAABFQIAAGYAAABcHfw4vIyqP10+IanZods/AAAAP4kLAAAAAAAAARYCAABmAAAAXB38OLyMqj9kVuRNYbHbPwAAAD+JCwAAAAAAAAEXAgAAZgAAAFwd/Di8jKo/aW6n8ujA2z8AAAA/mAsAAAAAAAABGAIAAGYAAABcHfw4vIyqP3WeLTz439s/AAAAP5gLAAAAAAAAARkCAABmAAAAXB38OLyMqj96tvDgf+/bPwAAAD+oCwAAAAAAAAEaAgAAZgAAAFwd/Di8jKo/gM6zhQf/2z8AAAA/uAsAAAAAAAABGwIAAGYAAABcHfw4vIyqP4bmdiqPDtw/AAAAP9cLAAAAAAAAARwCAABmAAAAXB38OLyMqj+SFv1zni3cPwAAAD/mCwAAAAAAAAEdAgAAZgAAAFwd/Di8jKo/mC7AGCY93D8AAAA/5gsAAAAAAAABHgIAAGYAAABcHfw4vIyqP51Gg72tTNw/AAAAP/YLAAAAAAAAAR8CAABmAAAAXB38OLyMqj+pdgkHvWvcPwAAAD/2CwAAAAAAAAEgAgAAZgAAAFwd/Di8jKo/r47Mq0R73D8AAAA/BgwAAAAAAAABIQIAAGYAAABKJxUfOB6qP7Wmj1DMitw/AAAAPxUMAAAAAAAAASICAABmAAAASicVHzgeqj+7vlL1U5rcPwAAAD8VDAAAAAAAAAEjAgAAZgAAAEonFR84Hqo/wNYVmtup3D8AAAA/JQwAAAAAAAABJAIAAGYAAACUig8cD82lP3iur1T9lOY/AAAAPwAAAAAAAAAAASUCAABmAAAAcJ5B6AbwpD94rq9U/ZTmPwAAAD8QAAAAAAAAAAEmAgAAZgAAAF6oWs6CgaQ/eK6vVP2U5j8AAAA/IAAAAAAAAAABJwIAAGYAAABMsnO0/hKkP3iur1T9lOY/AAAAPyAAAAAAAAAAASgCAABmAAAAKMalgPY1oz94rq9U/ZTmPwAAAD8vAAAAAAAAAAEpAgAAZgAAACjGpYD2NaM/ezoRJ8Gc5j8AAAA/LwAAAAAAAAABKgIAAGYAAAAW0L5mcseiP37GcvmEpOY/AAAAPz8AAAAAAAAAASsCAABmAAAABNrXTO5Yoj9+xnL5hKTmPwAAAD8/AAAAAAAAAAEsAgAAZgAAAPLj8DJq6qE/gVLUy0is5j8AAAA/TwAAAAAAAAABLQIAAGYAAADe7QkZ5nuhP4dql3DQu+Y/AAAAP14AAAAAAAAAAS4CAABmAAAAugE85d2eoD+NgloVWMvmPwAAAD9eAAAAAAAAAAEvAgAAZgAAAKgLVctZMKA/lSZ/jKPi5j8AAAA/bgAAAAAAAAABMAIAAGYAAAAIPw4vo6aeP5w+QjEr8uY/AAAAP24AAAAAAAAAATECAABmAAAAwGZyx5LsnD+l4maodgnnPwAAAD99AAAAAAAAAAEyAgAAZgAAAJx6pJOKD5w/qvopTf4Y5z8AAAA/jQAAAAAAAAABMwIAAGYAAAAutjr4cXiZP7OeTsRJMOc/AAAAP40AAAAAAAAAATQCAABmAAAAngUDKVEElj/BWjbgHFfnPwAAAD+dAAAAAAAAAAE1AgAAZgAAADJBmY04bZM/x3L5hKRm5z8AAAA/nQAAAAAAAAABNgIAAGYAAADCfC/yH9aQP9Kif86zhec/AAAAP50AAAAAAAAAATcCAABmAAAAPCHDfC/yjz/ZukJzO5XnPwAAAD+sAAAAAAAAAAE4AgAAZgAAAGSY70X+w4o/3tIFGMOk5z8AAAA/vAAAAAAAAAABOQIAAGYAAABkmO9F/sOKP+d2Ko8OvOc/AAAAP7wAAAAAAAAAAToCAABmAAAAZJjvRf7Dij/sju0zlsvnPwAAAD/MAAAAAAAAAAE7AgAAZgAAABzAU97tCYk/86aw2B3b5z8AAAA/zAAAAAAAAAABPAIAAGYAAADU57d23U+HP/UyEqvh4uc/AAAAP9sAAAAAAAAAAT0CAABmAAAA1Oe3dt1Phz/4vnN9pernPwAAAD/bAAAAAAAAAAE+AgAAZgAAANTnt3bdT4c//tY2Ii365z8AAAA/6wAAAAAAAAABPwIAAGYAAADU57d23U+HPwTv+ca0Ceg/AAAAP+sAAAAAAAAAAUACAABmAAAA1Oe3dt1Phz8He1uZeBHoPwAAAD/6AAAAAAAAAAFBAgAAZgAAABzAU97tCYk/E6vh4ocw6D8AAAA/+gAAAAAAAAABQgIAAGYAAABkmO9F/sOKPyTzKtEeX+g/AAAAPwoBAAAAAAAAAUMCAABmAAAAZJjvRf7Dij8wI7EaLn7oPwAAAD8aAQAAAAAAAAFEAgAAZgAAAGSY70X+w4o/OcfVkXmV6D8AAAA/GgEAAAAAAAABRQIAAGYAAABkmO9F/sOKP0Fr+gjFrOg/AAAAPykBAAAAAAAAAUYCAABmAAAAZJjvRf7Dij9KDx+AEMToPwAAAD85AQAAAAAAAAFHAgAAZgAAAGSY70X+w4o/UCfiJJjT6D8AAAA/OQEAAAAAAAABSAIAAGYAAABkmO9F/sOKP1Y/pckf4+g/AAAAP0kBAAAAAAAAAUkCAABmAAAAZJjvRf7Dij9f48lAa/roPwAAAD9JAQAAAAAAAAFKAgAAZgAAAGSY70X+w4o/ZPuM5fIJ6T8AAAA/SQEAAAAAAAABSwIAAGYAAABkmO9F/sOKP2eH7re2Eek/AAAAP1gBAAAAAAAAAUwCAABmAAAArHCLrQ5+jD9wKxMvAinpPwAAAD9YAQAAAAAAAAFNAgAAZgAAAKxwi60Ofow/crd0AcYw6T8AAAA/aAEAAAAAAAABTgIAAGYAAAD0SCcVHziOP3ZD1tOJOOk/AAAAP2gBAAAAAAAAAU8CAABmAAAA9EgnFR84jj97W5l4EUjpPwAAAD93AQAAAAAAAAFQAgAAZgAAADwhw3wv8o8/fuf6StVP6T8AAAA/dwEAAAAAAAABUQIAAGYAAADCfC/yH9aQP4T/ve9cX+k/AAAAP4cBAAAAAAAAAVICAABmAAAA6mj9JSizkT+KF4GU5G7pPwAAAD+HAQAAAAAAAAFTAgAAZgAAAOpo/SUos5E/kC9EOWx+6T8AAAA/lwEAAAAAAAABVAIAAGYAAAAOVctZMJCSP5O7pQswhuk/AAAAP5cBAAAAAAAAAVUCAABmAAAAMkGZjThtkz+Y02iwt5XpPwAAAD+mAQAAAAAAAAFWAgAAZgAAAFYtZ8FASpQ/nusrVT+l6T8AAAA/tgEAAAAAAAABVwIAAGYAAABWLWfBQEqUP6QD7/nGtOk/AAAAP7YBAAAAAAAAAVgCAABmAAAAngUDKVEElj+oj1DMirzpPwAAAD+2AQAAAAAAAAFZAgAAZgAAAJ4FAylRBJY/qhuynk7E6T8AAAA/xgEAAAAAAAABWgIAAGYAAADC8dBcWeGWP62nE3ESzOk/AAAAP9UBAAAAAAAAAVsCAABmAAAA5t2ekGG+lz+tpxNxEszpPwAAAD8PAgAAAAAAAAFcAgAAZgAAAArKbMRpm5g/racTcRLM6T8AAAA/LgIAAAAAAAABXQIAAGYAAAAutjr4cXiZP7AzdUPW0+k/AAAAPz4CAAAAAAAAAV4CAABmAAAAeI7WX4Iymz+zv9YVmtvpPwAAAD8+AgAAAAAAAAFfAgAAZgAAAJx6pJOKD5w/tks46F3j6T8AAAA/TQIAAAAAAAABYAIAAGYAAADkUkD7msmdP7nXmboh6+k/AAAAP00CAAAAAAAAAWECAABmAAAA5FJA+5rJnT+7Y/uM5fLpPwAAAD9dAgAAAAAAAAFiAgAAZgAAAAg/Di+jpp4/u2P7jOXy6T8AAAA/XQIAAAAAAAABYwIAAGYAAADkUkD7msmdP7tj+4zl8uk/AAAAP/kCAAAAAAAAAWQCAABmAAAAwGZyx5LsnD+7Y/uM5fLpPwAAAD/5AgAAAAAAAAFlAgAAZgAAAJx6pJOKD5w/udeZuiHr6T8AAAA/GAMAAAAAAAABZgIAAGYAAACceqSTig+cP7ZLOOhd4+k/AAAAPxgDAAAAAAAAAWcCAABmAAAAlIoPHA/NpT8/IanZofvtPwAAAD8AAAAAAAAAAAFoAgAAZgAAALp23U8XqqY/PyGp2aH77T8AAAA/2gAAAAAAAAABaQIAAGYAAADuWJKdo/WnPz8hqdmh++0/AAAAP+oAAAAAAAAAAWoCAABmAAAASicVHzgeqj8/IanZofvtPwAAAD/6AAAAAAAAAAFrAgAAZgAAAKT1l6DMRqw/PJVHB97z7T8AAAA/+gAAAAAAAAABbAIAAGYAAAAsyc7R+kuwPzyVRwfe8+0/AAAAPwkBAAAAAAAAAW0CAABmAAAAmo04bRPjsj88lUcH3vPtPwAAAD8JAQAAAAAAAAFuAgAAZgAAAP3WrvvpQrU/PJVHB97z7T8AAAA/GQEAAAAAAAABbwIAAGYAAACp+MDx0Fy5PzyVRwfe8+0/AAAAPxkBAAAAAAAAAXACAABmAAAAMS4FtK+ZvD8/IanZofvtPwAAAD8oAQAAAAAAAAFxAgAAZgAAAGJvnkHoBsA/PyGp2aH77T8AAAA/KAEAAAAAAAABcgIAAGYAAAAcD82VFW7BPz8hqdmh++0/AAAAPzgBAAAAAAAAAXMCAABmAAAAzjMI3QCewj8/IanZofvtPwAAAD84AQAAAAAAAAF0AgAAZgAAAPyayR1LssM/PyGp2aH77T8AAAA/SAEAAAAAAAABdQIAAGYAAACsvwRlNuLEPz8hqdmh++0/AAAAP0gBAAAAAAAAAXYCAABmAAAA0qvSmD6/xT8/IanZofvtPwAAAD9XAQAAAAAAAAF3AgAAZgAAAO4crb8EZcY/OgnmNBrs7T8AAAA/VwEAAAAAAAABeAIAAGYAAAB6VRrT57fGPzoJ5jQa7O0/AAAAP2cBAAAAAAAAAXkCAABmAAAACI6H5soKxz8z8SKQktztPwAAAD9nAQAAAAAAAAF6AgAAZgAAAIxLAe1rJsc/M/EikJLc7T8AAAA/dwEAAAAAAAABewIAAGYAAACMSwHtaybHPzBlwb3O1O0/AAAAP3cBAAAAAAAAAXwCAABmAAAAlsb0+a1dxz8wZcG9ztTtPwAAAD+GAQAAAAAAAAF9AgAAZgAAABqEbgBPecc/Ltlf6wrN7T8AAAA/hgEAAAAAAAABfgIAAGYAAACeQegG8JTHPy7ZX+sKze0/AAAAP5YBAAAAAAAAAX8CAABmAAAAJP9hDZGwxz8u2V/rCs3tPwAAAD+WAQAAAAAAAAGAAgAAZgAAAFAXqpazYNA/SMXNUO0S7j8AAAA/AAAAAAAAAAABgQIAAGYAAADV1COdVHzQP0jFzVDtEu4/AAAAP2YAAAAAAAAAAYICAABmAAAA3k8Xqpaz0D9Ixc1Q7RLuPwAAAD9mAAAAAAAAAAGDAgAAZgAAACXszTMI3dA/SMXNUO0S7j8AAAA/dgAAAAAAAAABhAIAAGYAAACyJDtH6y/RP03dkPV0Iu4/AAAAP3YAAAAAAAAAAYUCAABmAAAAQF2oWs6C0T9RafLHOCruPwAAAD+FAAAAAAAAAAGGAgAAZgAAAJB0UvGB49E/VPVTmvwx7j8AAAA/hQAAAAAAAAABhwIAAGYAAABbzoKBlCjSP1aBtWzAOe4/AAAAP5UAAAAAAAAAAYgCAABmAAAA6AbwlHd70j9WgbVswDnuPwAAAD+VAAAAAAAAAAGJAgAAZgAAADkemisr3NI/VoG1bMA57j8AAAA/pQAAAAAAAAABigIAAGYAAADHVgc/Di/TP1kNFz+EQe4/AAAAP6UAAAAAAAAAAYsCAABmAAAAXQpoXzO50z9ZDRc/hEHuPwAAAD+0AAAAAAAAAAGMAgAAZgAAAG8AT3m3J9Q/XJl4EUhJ7j8AAAA/tAAAAAAAAAABjQIAAGYAAABE1XIWDKTUP1yZeBFISe4/AAAAP8QAAAAAAAAAAY4CAABmAAAAVstZMJAS1T9isTu2z1juPwAAAD/TAAAAAAAAAAGPAgAAZgAAAGjBQEoUgdU/YrE7ts9Y7j8AAAA/0wAAAAAAAAABkAIAAGYAAAB6tydkmO/VP2KxO7bPWO4/AAAAP9MAAAAAAAAAAZECAABmAAAAToxLAe1r1j9lPZ2Ik2DuPwAAAD/jAAAAAAAAAAGSAgAAZgAAANvEuBTQvtY/ZT2diJNg7j8AAAA/4wAAAAAAAAABkwIAAGYAAADuup8uVC3XP2U9nYiTYO4/AAAAP/MAAAAAAAAAAZQCAABmAAAAAbGGSNib1z9lPZ2Ik2DuPwAAAD/zAAAAAAAAAAGVAgAAZgAAABOnbWJcCtg/ZT2diJNg7j8AAAA/AgEAAAAAAAABlgIAAGYAAABjvhf5D2vYP2U9nYiTYO4/AAAAPwIBAAAAAAAAAZcCAABmAAAAstXBj8PL2D9lPZ2Ik2DuPwAAAD8SAQAAAAAAAAGYAgAAZgAAALtQtZwFA9k/ZT2diJNg7j8AAAA/IgEAAAAAAAABmQIAAGYAAAAC7WsmdyzZP2U9nYiTYO4/AAAAPyIBAAAAAAAAAZoCAABmAAAASYkisOhV2T9lPZ2Ik2DuPwAAAD8xAQAAAAAAAAGbAgAAZgAAAAtoXzO5Y9k/ZT2diJNg7j8AAAA/MQEAAAAAAAABnAIAAGYAAADNRpy2iXHZP2U9nYiTYO4/AAAAP0EBAAAAAAAAAZ0CAABmAAAAzUactolx2T9isTu2z1juPwAAAD9QAQAAAAAAAAGeAgAAZgAAAFIEFr0qjdk/XJl4EUhJ7j8AAAA/LgQAAAAAAAABnwIAAGYAAAAU41JA+5rZP1T1U5r8Me4/AAAAPy4EAAAAAAAAAaACAABmAAAAmaDMRpy22T9N3ZD1dCLuPwAAAD89BAAAAAAAAAGhAgAAZgAAAFt/CcpsxNk/S1EvI7Ea7j8AAAA/PQQAAAAAAAABogIAAGYAAAAdXkZNPdLZP0U5bH4pC+4/AAAAP00EAAAAAAAAAaMCAABmAAAA3zyD0A3g2T8/IanZofvtPwAAAD9dBAAAAAAAAAGkAgAAZgAAAGT6/Nau+9k/OgnmNBrs7T8AAAA/XQQAAAAAAAABpQIAAGYAAABk+vzWrvvZPzZ9hGJW5O0/AAAAP10EAAAAAAAAAaYCAABmAAAAJtk5Wn8J2j8u2V/rCs3tPwAAAD9sBAAAAAAAAAGnAgAAZgAAAOi3dt1PF9o/J8GcRoO97T8AAAA/bAQAAAAAAAABqAIAAGYAAABtdfDj8DLaPyKp2aH7re0/AAAAP4oEAAAAAAAAAakCAABmAAAAbXXw4/Ay2j8eHXjPN6btPwAAAD+aBAAAAAAAAAGqAgAAZgAAAC9ULWfBQNo/FnlTWOyO7T8AAAA/mgQAAAAAAAABqwIAAGYAAAAvVC1nwUDaPw3VLuGgd+0/AAAAP5oEAAAAAAAAAawCAABmAAAA8TJq6pFO2j8IvWs8GWjtPwAAAD+pBAAAAAAAAAGtAgAAZgAAAPEyauqRTto/BDEKalVg7T8AAAA/uQQAAAAAAAABrgIAAGYAAADxMmrqkU7aP/8YR8XNUO0/AAAAP7kEAAAAAAAAAa8CAABmAAAA8TJq6pFO2j/5AIQgRkHtPwAAAD/IBAAAAAAAAAGwAgAAZgAAAPEyauqRTto/9nQiToI57T8AAAA/yAQAAAAAAAABsQIAAGYAAADxMmrqkU7aP/FcX6n6Ke0/AAAAP8gEAAAAAAAAAbICAABmAAAA8TJq6pFO2j/qRJwEcxrtPwAAAD/YBAAAAAAAAAGzAgAAZgAAAPEyauqRTto/5SzZX+sK7T8AAAA/2AQAAAAAAAABtAIAAGYAAADxMmrqkU7aP98UFrtj++w/AAAAP+gEAAAAAAAAAbUCAABmAAAA8TJq6pFO2j/Z/FIW3OvsPwAAAD/3BAAAAAAAAAG2AgAAZgAAAPEyauqRTto/0+SPcVTc7D8AAAA/9wQAAAAAAAABtwIAAGYAAADxMmrqkU7aP9BYLp+Q1Ow/AAAAP/cEAAAAAAAAAbgCAABmAAAA8TJq6pFO2j/OzMzMzMzsPwAAAD8HBQAAAAAAAAG5AgAAZgAAAPEyauqRTto/y0Br+gjF7D8AAAA/BwUAAAAAAAABugIAAGYAAADxMmrqkU7aP8e0CShFvew/AAAAPxcFAAAAAAAAAbsCAABmAAAA8TJq6pFO2j/FKKhVgbXsPwAAAD8mBQAAAAAAAAG8AgAAZgAAAPEyauqRTto/vxDlsPml7D8AAAA/NgUAAAAAAAABvQIAAGYAAADxMmrqkU7aP7yEg941nuw/AAAAPzYFAAAAAAAAAb4CAABmAAAA8TJq6pFO2j+2bMA5ro7sPwAAAD9FBQAAAAAAAAG/AgAAZgAAAPEyauqRTto/sFT9lCZ/7D8AAAA/RQUAAAAAAAABwAIAAGYAAADxMmrqkU7aP63Im8Jid+w/AAAAP1UFAAAAAAAAAcECAABmAAAA8TJq6pFO2j+osNgd22fsPwAAAD9VBQAAAAAAAAHCAgAAZgAAAPEyauqRTto/oZgVeVNY7D8AAAA/ZQUAAAAAAAABwwIAAGYAAADxMmrqkU7aP58MtKaPUOw/AAAAP3QFAAAAAAAAAcQCAABmAAAA8TJq6pFO2j+cgFLUy0jsPwAAAD+EBQAAAAAAAAHFAgAAZgAAAPEyauqRTto/mPTwAQhB7D8AAAA/lAUAAAAAAAABxgIAAGYAAADxMmrqkU7aP5Zojy9EOew/AAAAP6MFAAAAAAAAAccCAABmAAAA8TJq6pFO2j+T3C1dgDHsPwAAAD+jBQAAAAAAAAHIAgAAZgAAAPEyauqRTto/kFDMirwp7D8AAAA/wgUAAAAAAAAByQIAAGYAAADxMmrqkU7aP47Earj4Iew/AAAAP8IFAAAAAAAAAcoCAABmAAAAWfSqNKbP3z9Ixc1Q7RLuPwAAAD8AAAAAAAAAAAHLAgAAZgAAABvT57d23d8/SMXNUO0S7j8AAAA/fQAAAAAAAAABzAIAAGYAAAByFgykRBHgP0jFzVDtEu4/AAAAP30AAAAAAAAAAc0CAABmAAAAurLCLbY64D9Ixc1Q7RLuPwAAAD+MAAAAAAAAAAHOAgAAZgAAAIUM873If+A/SMXNUO0S7j8AAAA/jAAAAAAAAAABzwIAAGYAAADv9oQM873gP0jFzVDtEu4/AAAAP4wAAAAAAAAAAdACAABmAAAAWeEWWx384D9Ixc1Q7RLuPwAAAD+cAAAAAAAAAAHRAgAAZgAAACU7R+svQeE/SMXNUO0S7j8AAAA/qwAAAAAAAAAB0gIAAGYAAAAutjr4cXjhP0jFzVDtEu4/AAAAP6sAAAAAAAAAAdMCAABmAAAA1sGPw8uo4T9Ixc1Q7RLuPwAAAD+7AAAAAAAAAAHUAgAAZgAAALvupwtVy+E/SMXNUO0S7j8AAAA/uwAAAAAAAAAB1QIAAGYAAABArCES9ubhP0jFzVDtEu4/AAAAP8sAAAAAAAAAAdYCAABmAAAAxGmbGJcC4j9CrQqsZQPuPwAAAD/LAAAAAAAAAAHXAgAAZgAAAOi3dt1PF+I/Qq0KrGUD7j8AAAA/2gAAAAAAAAAB2AIAAGYAAABsdfDj8DLiPz8hqdmh++0/AAAAP9oAAAAAAAAAAdkCAABmAAAAj8PLqKlH4j8/IanZofvtPwAAAD/qAAAAAAAAAAHaAgAAZgAAABSBRa9KY+I/PJVHB97z7T8AAAA/6gAAAAAAAAAB2wIAAGYAAACYPr+1637iPzyVRwfe8+0/AAAAP/oAAAAAAAAAAdwCAABmAAAA4Np1P12o4j86CeY0GuztPwAAAD/6AAAAAAAAAAHdAgAAZgAAAGSY70X+w+I/OgnmNBrs7T8AAAA/CQEAAAAAAAAB3gIAAGYAAACrNKbPb+3iPzZ9hGJW5O0/AAAAPwkBAAAAAAAAAd8CAABmAAAA8dBcWeEW4z8z8SKQktztPwAAAD8ZAQAAAAAAAAHgAgAAZgAAANj9dKFqOeM/M/EikJLc7T8AAAA/GQEAAAAAAAAB4QIAAGYAAAC9Ko3p81vjPzPxIpCS3O0/AAAAPygBAAAAAAAAAeICAABmAAAAQegG8JR34z8wZcG9ztTtPwAAAD8oAQAAAAAAAAHjAgAAZgAAAGU24rRNjOM/MGXBvc7U7T8AAAA/OAEAAAAAAAAB5AIAAGYAAACIhL15BqHjPy7ZX+sKze0/AAAAPzgBAAAAAAAAAeUCAABmAAAA6vNbu+6n4z8u2V/rCs3tPwAAAD9IAQAAAAAAAAHmAgAAZgAAAKzSmD6/teM/Ltlf6wrN7T8AAAA/NQMAAAAAAAAB5wIAAGYAAAAPfhxeRk3lP/QJSc0O3e8/AAAAPwAAAAAAAAAAAegCAABmAAAArQ5+HF5G5T/0CUnNDt3vPwAAAD8+AAAAAAAAAAHpAgAAZgAAAGZyx5LsHOU/9AlJzQ7d7z8AAAA/PgAAAAAAAAAB6gIAAGYAAAD9hzVEwt7kP/B95/pK1e8/AAAAPz4AAAAAAAAAAesCAABmAAAAMi4FtK+Z5D/u8YUoh83vPwAAAD9OAAAAAAAAAAHsAgAAZgAAAICnvNsTMuQ/7vGFKIfN7z8AAAA/XgAAAAAAAAAB7QIAAGYAAACs0pg+v7XjP+xlJFbDxe8/AAAAP14AAAAAAAAAAe4CAABmAAAA8dBcWeEW4z/kTWGxO7bvPwAAAD9tAAAAAAAAAAHvAgAAZgAAAI/Dy6ipR+I/4sH/3neu7z8AAAA/bQAAAAAAAAAB8AIAAGYAAADNRpy2iXHhP9ypPDrwnu8/AAAAP30AAAAAAAAAAfECAABmAAAAJJ1UfOB44D/WkXmVaI/vPwAAAD99AAAAAAAAAAHyAgAAZgAAAPfmGYRuAN8/0wUYw6SH7z8AAAA/jQAAAAAAAAAB8wIAAGYAAABocseS7BzdP87tVB4deO8/AAAAP40AAAAAAAAAAfQCAABmAAAAo1elMX1+2z/O7VQeHXjvPwAAAD+cAAAAAAAAAAH1AgAAZgAAAJmgzEacttk/zu1UHh147z8AAAA/nAAAAAAAAAAB9gIAAGYAAADVharlLBjYP87tVB4deO8/AAAAP6wAAAAAAAAAAfcCAABmAAAAEGuIhL151j/O7VQeHXjvPwAAAD+sAAAAAAAAAAH4AgAAZgAAANEN4Cnv9tQ/yNWReZVo7z8AAAA/uwAAAAAAAAAB+QIAAGYAAADQ0fpLUGbTP8jVkXmVaO8/AAAAP7sAAAAAAAAAAfoCAABmAAAADLfY6uDH0T/I1ZF5lWjvPwAAAD/LAAAAAAAAAAH7AgAAZgAAAMxZMJASRdA/yNWReZVo7z8AAAA/ywAAAAAAAAAB/AIAAGYAAACctolxKaDNP8jVkXmVaO8/AAAAP9sAAAAAAAAAAf0CAABmAAAAxqWA9jWTyz/I1ZF5lWjvPwAAAD/bAAAAAAAAAAH+AgAAZgAAAGzX/XShask/ymHzS1lw7z8AAAA/6gAAAAAAAAAB/wIAAGYAAACovNsTMszHP8ph80tZcO8/AAAAP+oAAAAAAAAAAQADAABmAAAAaF8zuWNJxj/KYfNLWXDvPwAAAD/6AAAAAAAAAAEBAwAAZgAAADJ9fmvX/cQ/zu1UHh147z8AAAA/+gAAAAAAAAABAgMAAGYAAACAWEMk7M3DP87tVB4deO8/AAAAPwoBAAAAAAAAAQMDAABmAAAAUvGB46G5wj/Rebbw4H/vPwAAAD8KAQAAAAAAAAEEAwAAZgAAACaKwKJXpcE/0wUYw6SH7z8AAAA/GQEAAAAAAAABBQMAAGYAAAD4Iv9hDZHAP9MFGMOkh+8/AAAAPxkBAAAAAAAAAQYDAABmAAAAl3d7Qob5vj/TBRjDpIfvPwAAAD8pAQAAAAAAAAEHAwAAZgAAADup+MDx0Lw/0wUYw6SH7z8AAAA/KQEAAAAAAAABCAMAAGYAAADh2nU/Xai6P9MFGMOkh+8/AAAAPzgBAAAAAAAAAQkDAABmAAAAcxYMpEQRuD/Rebbw4H/vPwAAAD84AQAAAAAAAAEKAwAAZgAAABDNlRVusbU/ymHzS1lw7z8AAAA/SAEAAAAAAAABCwMAAGYAAACajThtE+OyP8K9ztQNWe8/AAAAP0gBAAAAAAAAAQwDAABmAAAANUTC3jyDsD+8pQswhknvPwAAAD9YAQAAAAAAAAENAwAAZgAAAJL/sIZI2Ks/vKULMIZJ7z8AAAA/WAEAAAAAAAABDgMAAGYAAADuWJKdo/WnP7aNSIv+Oe8/AAAAP2UBAAAAAAAAAQ8DAABmAAAAKMalgPY1oz+0Aee4OjLvPwAAAD91AQAAAAAAAAEQAwAAZgAAACwr3GKrg58/sHWF5nYq7z8AAAA/dQEAAAAAAAABEQMAAGYAAAAKymzEaZuYP7B1heZ2Ku8/AAAAP4UBAAAAAAAAARIDAABmAAAADlXLWTCQkj+wdYXmdirvPwAAAD+FAQAAAAAAAAETAwAAZgAAAGSY70X+w4o/sHWF5nYq7z8AAAA/hQEAAAAAAAABFAMAAGYAAABEN4CnvNuDP7B1heZ2Ku8/AAAAP5QBAAAAAAAAARUDAABmAAAA0FxZ4RZbfT+wdYXmdirvPwAAAD+kAQAAAAAAAAEWAwAAZgAAALD76ULVcnY/sHWF5nYq7z8AAAA/pAEAAAAAAAABFwMAAGYAAAAgS7JztP5yP7B1heZ2Ku8/AAAAP7MBAAAAAAAAARgDAABmAAAAIDX1SCcVbz+wdYXmdirvPwAAAD+zAQAAAAAAAAEZAwAAZgAAALD76ULVcnY/sHWF5nYq7z8AAAA/SgMAAAAAAAABGgMAAGYAAABIrCES9uZ5P7B1heZ2Ku8/AAAAP2kDAAAAAAAAARsDAABmAAAA0FxZ4RZbfT+wdYXmdirvPwAAAD9pAwAAAAAAAAEcAwAAZgAAALCGSNibZ4A/sHWF5nYq7z8AAAA/eQMAAAAAAAABHQMAAGYAAABEN4CnvNuDP7QB57g6Mu8/AAAAP3kDAAAAAAAAAR4DAABmAAAAjA8cD82VhT+0Aee4OjLvPwAAAD+JAwAAAAAAAAEfAwAAZgAAAJxnELoBPNU/hJwl+2td4T8AAAA/AAAAAAAAAAABIAMAAGYAAACcZxC6ATzVP4Yoh80vZeE/AAAAP04AAAAAAAAAASEDAABmAAAAISWKwKJX1T+JtOif82zhPwAAAD9OAAAAAAAAAAEiAwAAZgAAACqgfc3kjtU/jUBKcrd04T8AAAA/XQAAAAAAAAABIwMAAGYAAAB6tydkmO/VP5XkbukCjOE/AAAAP10AAAAAAAAAASQDAABmAAAA0knFB46H1j+koFYF1rLhPwAAAD9tAAAAAAAAAAElAwAAZgAAAHN4GTX1SNc/rER7fCHK4T8AAAA/bQAAAAAAAAABJgMAAGYAAABRyDDfi/zXP7JcPiGp2eE/AAAAP30AAAAAAAAAAScDAABmAAAA8PaEDPO92D+6AGOY9PDhPwAAAD99AAAAAAAAAAEoAwAAZgAAAFIEFr0qjdk/wRgmPXwA4j8AAAA/jAAAAAAAAAABKQMAAGYAAACrlrNgICXaP8Okhw9ACOI/AAAAP4wAAAAAAAAAASoDAABmAAAAvYyaeqST2j/DpIcPQAjiPwAAAD+cAAAAAAAAAAErAwAAZgAAAIjmygq32No/w6SHD0AI4j8AAAA/rAAAAAAAAAABLAMAAGYAAAAMpEQRWPTaP8Yw6eEDEOI/AAAAP6wAAAAAAAAAAS0DAABmAAAADKREEVj02j/DpIcPQAjiPwAAAD9EAQAAAAAAAAEuAwAAZgAAAErFB46H5to/wRgmPXwA4j8AAAA/UwEAAAAAAAABLwMAAGYAAADdAJ7ybk/gP4/Mq0R7fOE/AAAAPwAAAAAAAAAAATADAABmAAAAPnA8NFdW4D+PzKtEe3zhPwAAAD8xAAAAAAAAAAExAwAAZgAAAAFPebcnZOA/klgNFz+E4T8AAAA/MQAAAAAAAAABMgMAAGYAAABH6y9BmY3gP5XkbukCjOE/AAAAP0EAAAAAAAAAATMDAABmAAAAdLT+EpTZ4D+YcNC7xpPhPwAAAD9BAAAAAAAAAAE0AwAAZgAAAD8OL6OmHuE/mHDQu8aT4T8AAAA/UAAAAAAAAAABNQMAAGYAAABr1/10oWrhP5hw0LvGk+E/AAAAP1AAAAAAAAAAATYDAABmAAAAWn8JymzE4T+b/DGOipvhPwAAAD9gAAAAAAAAAAE3AwAAZgAAAIZI2JtnEOI/m/wxjoqb4T8AAAA/cAAAAAAAAAABOAMAAGYAAACPw8uoqUfiP5v8MY6Km+E/AAAAP3AAAAAAAAAAATkDAABmAAAAN88gdAN44j+b/DGOipvhPwAAAD9wAAAAAAAAAAE6AwAAZgAAAH9r1/10oeI/m/wxjoqb4T8AAAA/fwAAAAAAAAABOwMAAGYAAACiubLCLbbiP5v8MY6Km+E/AAAAP38AAAAAAAAAATwDAABmAAAAA8dDc2WF4z+gFPUyEqvhPwAAAD8AAAAAAAAAAAE9AwAAZgAAAAPHQ3NlheM/noiTYE6j4T8AAAA/AAAAAAAAAAABPgMAAGYAAABlNuK0TYzjP56Ik2BOo+E/AAAAPw8AAAAAAAAAAT8DAABmAAAAJxUfOB6a4z+eiJNgTqPhPwAAAD8fAAAAAAAAAAFAAwAAZgAAAIiEvXkGoeM/noiTYE6j4T8AAAA/HwAAAAAAAAABQQMAAGYAAADq81u77qfjP5v8MY6Km+E/AAAAPy4AAAAAAAAAAUIDAABmAAAASmP6/Nau4z+b/DGOipvhPwAAAD8uAAAAAAAAAAFDAwAAZgAAAKzSmD6/teM/m/wxjoqb4T8AAAA/PgAAAAAAAAABRAMAAGYAAABusdXBj8PjP5hw0LvGk+E/AAAAP04AAAAAAAAAAUUDAABmAAAAMJASRWDR4z+V5G7pAozhPwAAAD9dAAAAAAAAAAFGAwAAZgAAAJL/sIZI2OM/leRu6QKM4T8AAAA/XQAAAAAAAAABRwMAAGYAAAC1TYxLAe3jP5XkbukCjOE/AAAAP20AAAAAAAAAAUgDAABmAAAAOQsGUqII5D+V5G7pAozhPwAAAD9tAAAAAAAAAAFJAwAAZgAAAL7If1hDJOQ/leRu6QKM4T8AAAA/fAAAAAAAAAABSgMAAGYAAABChvle5D/kP5XkbukCjOE/AAAAP3wAAAAAAAAAAUsDAABmAAAAKbMRp21i5D+V5G7pAozhPwAAAD+MAAAAAAAAAAFMAwAAZgAAAK1wi60OfuQ/leRu6QKM4T8AAAA/jAAAAAAAAAABTQMAAGYAAABvT8gw34vkP5XkbukCjOE/AAAAP5wAAAAAAAAAAU4DAABmAAAAMi4FtK+Z5D+SWA0XP4ThPwAAAD+cAAAAAAAAAAFPAwAAZgAAAGrqkU4qPug/mHDQu8aT4T8AAAA/AAAAAAAAAAABUAMAAGYAAADvpwtVy1noP5hw0LvGk+E/AAAAP08AAAAAAAAAAVEDAABmAAAANkTC3jyD6D+YcNC7xpPhPwAAAD9eAAAAAAAAAAFSAwAAZgAAAN5PF6qWs+g/mHDQu8aT4T8AAAA/bgAAAAAAAAABUwMAAGYAAACFW2x18OPoP5hw0LvGk+E/AAAAP24AAAAAAAAAAVQDAABmAAAALmfBQEoU6T+YcNC7xpPhPwAAAD99AAAAAAAAAAFVAwAAZgAAADfitE2MS+k/mHDQu8aT4T8AAAA/fQAAAAAAAAABVgMAAGYAAAAcD82VFW7pP5hw0LvGk+E/AAAAP40AAAAAAAAAAVcDAABmAAAAxBoiYW+e6T+YcNC7xpPhPwAAAD+NAAAAAAAAAAFYAwAAZgAAAGwmdyzJzuk/mHDQu8aT4T8AAAA/jQAAAAAAAAABWQMAAGYAAACywi22OvjpP5hw0LvGk+E/AAAAP50AAAAAAAAAAVoDAABmAAAA+V7kP6wh6j+YcNC7xpPhPwAAAD+dAAAAAAAAAAFbAwAAZgAAAB2tvwRlNuo/mHDQu8aT4T8AAAA/rAAAAAAAAAABXAMAAGYAAABA+5rJHUvqP5hw0LvGk+E/AAAAP6wAAAAAAAAAAV0DAABmAAAAomo5CwZS6j+YcNC7xpPhPwAAAD+8AAAAAAAAAAFeAwAAZgAAAALa10zuWOo/mHDQu8aT4T8AAAA/OQEAAAAAAAABXwMAAGYAAACsIRL25hnsP6xEe3whyuE/AAAAPwAAAAAAAAAAAWADAABmAAAADpGwN88g7D+sRHt8IcrhPwAAAD9JAAAAAAAAAAFhAwAAZgAAAPO9yH9YQ+w/qbgZql3C4T8AAAA/WQAAAAAAAAABYgMAAGYAAAD8OLyMmnrsP6m4GapdwuE/AAAAP2kAAAAAAAAAAWMDAABmAAAAZiNO28S47D+puBmqXcLhPwAAAD9pAAAAAAAAAAFkAwAAZgAAADJ9fmvX/ew/pyy415m64T8AAAA/eAAAAAAAAAABZQMAAGYAAAD91q776ULtP6SgVgXWsuE/AAAAP3gAAAAAAAAAAWYDAABmAAAAiw8cD82V7T+eiJNgTqPhPwAAAD94AAAAAAAAAAFnAwAAZgAAALjY6uDH4e0/mHDQu8aT4T8AAAA/iAAAAAAAAAABaAMAAGYAAADjobmywi3uP5XkbukCjOE/AAAAP5cAAAAAAAAAAWkDAABmAAAAEGuIhL157j+NQEpyt3ThPwAAAD+XAAAAAAAAAAFqAwAAZgAAAHpVGtPnt+4/ibTon/Ns4T8AAAA/pwAAAAAAAAABawMAAGYAAADkP6whEvbuP4Yoh80vZeE/AAAAP6cAAAAAAAAAAWwDAABmAAAALNxiq4Mf7z+EnCX7a13hPwAAAD+3AAAAAAAAAAFtAwAAZgAAANTnt3bdT+8/gRDEKKhV4T8AAAA/twAAAAAAAAABbgMAAGYAAAAahG4AT3nvP4EQxCioVeE/AAAAP8YAAAAAAAAAAW8DAABmAAAAoEHoBvCU7z97+ACEIEbhPwAAAD/GAAAAAAAAAAFwAwAAZgAAAMKPw8uoqe8/e/gAhCBG4T8AAAA/1gAAAAAAAAABcQMAAGYAAABGTT3SScXvP3hsn7FcPuE/AAAAP9YAAAAAAAAAAXIDAABmAAAAapsYlwLa7z94bJ+xXD7hPwAAAD/mAAAAAAAAAAFzAwAAZgAAAMoKt9jq4O8/eGyfsVw+4T8AAAA/5gAAAAAAAAABdAMAAGYAAADKCrfY6uDvP3XgPd+YNuE/AAAAP1YCAAAAAAAAAXUDAABmAAAACCx6VRrT7z9xVNwM1S7hPwAAAD9mAgAAAAAAAAF2AwAAZgAAAObdnpBhvu8/cVTcDNUu4T8AAAA/ZgIAAAAAAAABdwMAAGYAAAAk/2ENkbDvP3FU3AzVLuE/AAAAP3UCAAAAAAAAAXgDAABmAAAAKlEEFr0q3T/NaTTY28rkPwAAAD8AAAAAAAAAAAF5AwAAZgAAAOwvQZmNON0/zWk02NvK5D8AAAA/EAAAAAAAAAABegMAAGYAAACvDn4cXkbdP81pNNjbyuQ/AAAAPx8AAAAAAAAAAXsDAABmAAAAce26ny5U3T/NaTTY28rkPwAAAD8vAAAAAAAAAAF8AwAAZgAAAHporqxwi90/z/WVqp/S5D8AAAA/LwAAAAAAAAABfQMAAGYAAACLXpXG9PndP9YNWU8n4uQ/AAAAPzkAAAAAAAAAAX4DAABmAAAA5fAyauqR3j/gPd+YNgHlPwAAAD85AAAAAAAAAAF/AwAAZgAAABFY9Ko0pt8/8PnGtAko5T8AAAA/SAAAAAAAAAABgAMAAGYAAADDLbY6+HHgP/spTf4YR+U/AAAAP0gAAAAAAAAAAYEDAABmAAAA3p6QYb4X4T8K5jQa7G3lPwAAAD9YAAAAAAAAAAGCAwAAZgAAAPkPa4iEveE/Fha7Y/uM5T8AAAA/WAAAAAAAAAABgwMAAGYAAABSoggselXiPxiiHDa/lOU/AAAAP2gAAAAAAAAAAYQDAABmAAAAJ3csyc7R4j8fut/aRqTlPwAAAD93AAAAAAAAAAGFAwAAZgAAABUfOB6aK+M/IUZBrQqs5T8AAAA/dwAAAAAAAAABhgMAAGYAAAADx0NzZYXjPyFGQa0KrOU/AAAAP4cAAAAAAAAAAYcDAABmAAAAMJASRWDR4z8hRkGtCqzlPwAAAD+HAAAAAAAAAAGIAwAAZgAAADkLBlKiCOQ/H7rf2kak5T8AAAA/hwAAAAAAAAABiQMAAGYAAACAp7zbEzLkPxiiHDa/lOU/AAAAP5YAAAAAAAAAAYoDAABmAAAApPWXoMxG5D8WFrtj+4zlPwAAAD+mAAAAAAAAAAGLAwAAZgAAAAVlNuK0TeQ/E4pZkTeF5T8AAAA/pgAAAAAAAAABjAMAAGYAAABm1NQjnVTkPxOKWZE3heU/AAAAP7YAAAAAAAAAAY0DAABmAAAAZtTUI51U5D8P/ve+c33lPwAAAD+2AAAAAAAAAAGOAwAAZgAAAMdDc2WFW+Q/D/73vnN95T8AAAA/5QAAAAAAAAABjwMAAGYAAAApsxGnbWLkPw/+975zfeU/AAAAP+UAAAAAAAAAAZADAABmAAAA65FOKj5w5D8Ncpbsr3XlPwAAAD/0AAAAAAAAAAGRAwAAZgAAAEsB7Wsmd+Q/DXKW7K915T8AAAA/9AAAAAAAAAABkgMAAGYAAACtcIutDn7kPw1yluyvdeU/AAAAPwQBAAAAAAAAAZMDAABmAAAAb0/IMN+L5D8K5jQa7G3lPwAAAD8EAQAAAAAAAAGUAwAAZgAAANC+ZnLHkuQ/B1rTRyhm5T8AAAA/EwEAAAAAAAABlQMAAGYAAAAyLgW0r5nkPwda00coZuU/AAAAPxMBAAAAAAAAAZYDAABmAAAAkp2j9Zeg5D8DznF1ZF7lPwAAAD8jAQAAAAAAAAGXAwAAZgAAAPQMQjeAp+Q/A85xdWRe5T8AAAA/MwEAAAAAAAABmAMAAGYAAAD0DEI3gKfkPwFCEKOgVuU/AAAAPzwCAAAAAAAAAZkDAABmAAAA9AxCN4Cn5D/+ta7Q3E7lPwAAAD+MAgAAAAAAAAGaAwAAZgAAAPQMQjeAp+Q/+ylN/hhH5T8AAAA/uwIAAAAAAAABmwMAAGYAAAD0DEI3gKfkP/id6ytVP+U/AAAAP7sCAAAAAAAAAZwDAABmAAAAVHzgeGiu5D/1EYpZkTflPwAAAD/KAgAAAAAAAAGdAwAAZgAAAFR84HhoruQ/8oUoh80v5T8AAAA/ygIAAAAAAAABngMAAGYAAAC26366ULXkP/KFKIfNL+U/AAAAP9oCAAAAAAAAAZ8DAABmAAAAtut+ulC15D/w+ca0CSjlPwAAAD/aAgAAAAAAAAGgAwAAZgAAABdbHfw4vOQ/8PnGtAko5T8AAAA/+QIAAAAAAAABoQMAAGYAAAAXWx38OLzkP+xtZeJFIOU/AAAAPwkDAAAAAAAAAaIDAABmAAAAF1sd/Di85D/p4QMQghjlPwAAAD8YAwAAAAAAAAGjAwAAZgAAAHjKuz0hw+Q/5MlAa/oI5T8AAAA/GAMAAAAAAAABpAMAAGYAAACbGJcC2tfkP9iZuiHr6eQ/AAAAPygDAAAAAAAAAaUDAABmAAAAmxiXAtrX5D/P9ZWqn9LkPwAAAD8oAwAAAAAAAAGmAwAAZgAAAF3304Wq5eQ/xMUPYZCz5D8AAAA/OAMAAAAAAAABpwMAAGYAAAC/ZnLHkuzkP6rZofutbeQ/AAAAPzgDAAAAAAAAAagDAABmAAAAgUWvSmP65D+eqRuynk7kPwAAAD9HAwAAAAAAAAGpAwAAZgAAAOK0TYxLAeU/h0kPH4AQ5D8AAAA/RwMAAAAAAAABqgMAAGYAAADitE2MSwHlP3UBxjDp4eM/AAAAP1cDAAAAAAAAAasDAABmAAAARCTszTMI5T9mRd4UFrvjPwAAAD9nAwAAAAAAAAGsAwAAZgAAAKSTig8cD+U/UnEzVLuE4z8AAAA/ZwMAAAAAAAABrQMAAGYAAACkk4oPHA/lP0Ap6mUkVuM/AAAAP3YDAAAAAAAAAa4DAABmAAAApJOKDxwP5T8ybQJKUS/jPwAAAD92AwAAAAAAAAGvAwAAZgAAAKSTig8cD+U/JLEaLn4I4z8AAAA/hgMAAAAAAAABsAMAAGYAAACkk4oPHA/lPxX1MhKr4eI/AAAAP4YDAAAAAAAAAbEDAABmAAAApJOKDxwP5T8P3W9tI9LiPwAAAD+VAwAAAAAAAAGyAwAAZgAAAEQk7M0zCOU/A63pIxSz4j8AAAA/lQMAAAAAAAABswMAAGYAAABEJOzNMwjlP/6UJn+Mo+I/AAAAP6UDAAAAAAAAAbQDAABmAAAA4rRNjEsB5T/3fGPaBJTiPwAAAD+lAwAAAAAAAAG1AwAAZgAAAIFFr0pj+uQ/8mSgNX2E4j8AAAA/tQMAAAAAAAABtgMAAGYAAACBRa9KY/rkP+/YPmO5fOI/AAAAP7UDAAAAAAAAAbcDAABmAAAAINYQCXvz5D/v2D5juXziPwAAAD/EAwAAAAAAAAG4AwAAZgAAACDWEAl78+Q/7UzdkPV04j8AAAA/1AMAAAAAAAABuQMAAGYAAAAg1hAJe/PkP+nAe74xbeI/AAAAP9QDAAAAAAAAAboDAABmAAAAv2Zyx5Ls5D/pwHu+MW3iPwAAAD/kAwAAAAAAAAG7AwAAZgAAAF3304Wq5eQ/5jQa7G1l4j8AAAA/5AMAAAAAAAABvAMAAGYAAACbGJcC2tfkP+SouBmqXeI/AAAAP/MDAAAAAAAAAb0DAABmAAAA2TlafwnK5D/hHFdH5lXiPwAAAD/zAwAAAAAAAAG+AwAAZgAAALbrfrpQteQ/2wSUol5G4j8AAAA/AwQAAAAAAAABvwMAAGYAAADQvmZyx5LkP9Xs0P3WNuI/AAAAPwMEAAAAAAAAAcADAABmAAAAiSKw6FVp5D/MSKyGix/iPwAAAD8SBAAAAAAAAAHBAwAAZgAAAEKG+V7kP+Q/w6SHD0AI4j8AAAA/EgQAAAAAAAABwgMAAGYAAAD86ULVchbkP7h0AcYw6eE/AAAAPyIEAAAAAAAAAcMDAABmAAAAF70qjenz4z+yXD4hqdnhPwAAAD8iBAAAAAAAAAHEAwAAZgAAANAgdAN4yuM/qbgZql3C4T8AAAA/MgQAAAAAAAABxQMAAGYAAACIhL15BqHjP6AU9TISq+E/AAAAPzIEAAAAAAAAAcYDAABmAAAAQegG8JR34z+eiJNgTqPhPwAAAD9BBAAAAAAAAAHHAwAAZgAAAJrcsSQ7R+M/leRu6QKM4T8AAAA/QQQAAAAAAAAByAMAAGYAAADx0FxZ4RbjP4/Mq0R7fOE/AAAAP1EEAAAAAAAAAckDAABmAAAASsUHjofm4j+NQEpyt3ThPwAAAD9RBAAAAAAAAAHKAwAAZgAAAAMpUQQWveI/ibTon/Ns4T8AAAA/YQQAAAAAAAABywMAAGYAAAB/a9f9dKHiP4Yoh80vZeE/AAAAP2EEAAAAAAAAAcwDAABmAAAAmD6/tet+4j+GKIfNL2XhPwAAAD9wBAAAAAAAAAHNAwAAZgAAALMRp21iXOI/hJwl+2td4T8AAAA/gAQAAAAAAAABzgMAAGYAAADN5I4l2TniP4ScJftrXeE/AAAAP4AEAAAAAAAAAc8DAABmAAAAJdk5Wn8J4j+EnCX7a13hPwAAAD+ABAAAAAAAAAHQAwAAZgAAAN88g9AN4OE/hiiHzS9l4T8AAAA/jwQAAAAAAAAB0QMAAGYAAAD5D2uIhL3hP4m06J/zbOE/AAAAP58EAAAAAAAAAdIDAABmAAAAUQQWvSqN4T+PzKtEe3zhPwAAAD+fBAAAAAAAAAHTAwAAZgAAAEiJIrDoVeE/klgNFz+E4T8AAAA/rwQAAAAAAAAB1AMAAGYAAADenpBhvhfhP5hw0LvGk+E/AAAAP68EAAAAAAAAAdUDAABmAAAANpM7lmTn4D+eiJNgTqPhPwAAAD++BAAAAAAAAAHWAwAAZgAAAC0YSIkisOA/pKBWBday4T8AAAA/vgQAAAAAAAAB1wMAAGYAAADDLbY6+HHgP6csuNeZuuE/AAAAP84EAAAAAAAAAdgDAABmAAAA99OFquUs4D+sRHt8IcrhPwAAAD/OBAAAAAAAAAHZAwAAZgAAANM2MS4FtN8/sNDcTuXR4T8AAAA/3gQAAAAAAAAB2gMAAGYAAAB7pJOKDxzfP7h0AcYw6eE/AAAAP94EAAAAAAAAAdsDAABmAAAAIxL25hmE3j++jMRquPjhPwAAAD/tBAAAAAAAAAHcAwAAZgAAAAehG8BT3t0/wRgmPXwA4j8AAAA/7QQAAAAAAAAB3QMAAGYAAACvDn4cXkbdP8Yw6eEDEOI/AAAAP/0EAAAAAAAAAd4DAABmAAAAGFsd/Di83D/P1A1ZTyfiPwAAAD/9BAAAAAAAAAHfAwAAZgAAAL/If1hDJNw/2Hgy0Jo+4j8AAAA/DAUAAAAAAAAB4AMAAGYAAAAnFR84HprbP92Q9XQiTuI/AAAAPwwFAAAAAAAAAeEDAABmAAAAFR84Hpor2z/kqLgZql3iPwAAAD8cBQAAAAAAAAHiAwAAZgAAAMYHjofmyto/5jQa7G1l4j8AAAA/HAUAAAAAAAAB4wMAAGYAAAC9jJp6pJPaP+nAe74xbeI/AAAAPywFAAAAAAAAAeQDAABmAAAAdvDj8DJq2j/pwHu+MW3iPwAAAD8sBQAAAAAAAAHlAwAAZgAAAC9ULWfBQNo/7UzdkPV04j8AAAA/OwUAAAAAAAAB5gMAAGYAAABtdfDj8DLaP+/YPmO5fOI/AAAAP0sFAAAAAAAAAecDAABmAAAAq5azYCAl2j/v2D5juXziPwAAAD9LBQAAAAAAAAHoAwAAZgAAAKuWs2AgJdo/8mSgNX2E4j8AAAA/5wUAAAAAAAAB6QMAAGYAAACrlrNgICXaP/sIxazIm+I/AAAAP/cFAAAAAAAAAeoDAABmAAAAq5azYCAl2j8BIYhRUKviPwAAAD/3BQAAAAAAAAHrAwAAZgAAAKuWs2AgJdo/BzlL9te64j8AAAA/9wUAAAAAAAAB7AMAAGYAAACrlrNgICXaPwxRDptfyuI/AAAAPwYGAAAAAAAAAe0DAABmAAAAq5azYCAl2j8V9TISq+HiPwAAAD8GBgAAAAAAAAHuAwAAZgAAAG118OPwMto/Gw32tjLx4j8AAAA/FgYAAAAAAAAB7wMAAGYAAAAvVC1nwUDaPyY9fABCEOM/AAAAPyYGAAAAAAAAAfADAABmAAAAL1QtZ8FA2j81+WMcFTfjPwAAAD8mBgAAAAAAAAHxAwAAZgAAAPEyauqRTto/QCnqZSRW4z8AAAA/NQYAAAAAAAAB8gMAAGYAAADxMmrqkU7aP1Dl0YH3fOM/AAAAPzUGAAAAAAAAAfMDAABmAAAAdvDj8DJq2j9juXxCUrPjPwAAAD9FBgAAAAAAAAH0AwAAZgAAADjPIHQDeNo/dQHGMOnh4z8AAAA/RQYAAAAAAAAB9QMAAGYAAAD6rV3304XaP4dJDx+AEOQ/AAAAP1UGAAAAAAAAAfYDAABmAAAAvYyaeqST2j+ZkVgNFz/kPwAAAD9VBgAAAAAAAAH3AwAAZgAAAH9r1/10odo/qtmh+61t5D8AAAA/ZAYAAAAAAAAB+AMAAGYAAABBShSBRa/aP7UJKEW9jOQ/AAAAP2QGAAAAAAAAAfkDAABmAAAAAylRBBa92j/GUXEzVLvkPwAAAD90BgAAAAAAAAH6AwAAZgAAAIjmygq32No/2Jm6Ievp5D8AAAA/dAYAAAAAAAAB+wMAAGYAAABKxQeOh+baP+A935g2AeU/AAAAP4MGAAAAAAAAAfwDAABmAAAAz4KBlCgC2z/p4QMQghjlPwAAAD+DBgAAAAAAAAH9AwAAZgAAAJFhvhf5D9s/8oUoh80v5T8AAAA/gwYAAAAAAAAB/gMAAGYAAABTQPuayR3bP/spTf4YR+U/AAAAP4MGAAAAAAAAAf8DAABmAAAA2P10oWo52z8BQhCjoFblPwAAAD+TBgAAAAAAAAEABAAAZgAAAJrcsSQ7R9s/A85xdWRe5T8AAAA/kwYAAAAAAAABAQQAAGYAAABcu+6nC1XbPwrmNBrsbeU/AAAAP6IGAAAAAAAAAQIEAABmAAAA4Xhorqxw2z8Ncpbsr3XlPwAAAD+iBgAAAAAAAAEDBAAAZgAAAOF4aK6scNs/D/73vnN95T8AAAA/sgYAAAAAAAABBAQAAGYAAACjV6UxfX7bPw/+975zfeU/AAAAP7IGAAAAAAAAAQUEAABmAAAAo1elMX1+2z8WFrtj+4zlPwAAAD/CBgAAAAAAAAEGBAAAZgAAAGU24rRNjNs/GKIcNr+U5T8AAAA/wgYAAAAAAAABBwQAAGYAAAAnFR84HprbPxsufgiDnOU/AAAAP9EGAAAAAAAAAQgEAABmAAAArNKYPr+12z8bLn4Ig5zlPwAAAD/RBgAAAAAAAAEJBAAAZgAAAKzSmD6/tds/IUZBrQqs5T8AAAA/4QYAAAAAAAABCgQAAGYAAAAwkBJFYNHbPyFGQa0KrOU/AAAAP/AGAAAAAAAAAQsEAABmAAAAOwsGUqII3D8k0qJ/zrPlPwAAAD/wBgAAAAAAAAEMBAAAZgAAAESG+V7kP9w/J14EUpK75T8AAAA/8AYAAAAAAAABDQQAAGYAAADRvmZyx5LcPy12x/YZy+U/AAAAPwAHAAAAAAAAAQ4EAABmAAAAIdYQCXvz3D8wAinJ3dLlPwAAAD8ABwAAAAAAAAEPBAAAZgAAACpRBBa9Kt0/NRrsbWXi5T8AAAA/EAcAAAAAAAABEAQAAGYAAAD1qjSmz2/dPzUa7G1l4uU/AAAAPx8HAAAAAAAAAREEAABmAAAAg+OhubLC3T85pk1AKerlPwAAAD8fBwAAAAAAAAESBAAAZgAAANP6S1BmI94/OaZNQCnq5T8AAAA/LwcAAAAAAAABEwQAAGYAAACdVHzgeGjePzmmTUAp6uU/AAAAPy8HAAAAAAAAARQEAABmAAAAK43p81u73j85pk1AKerlPwAAAD8/BwAAAAAAAAEVBAAAZgAAAK9KY/r81t4/OaZNQCnq5T8AAAA/PwcAAAAAAAABFgQAAGYAAABzKaB9zeTePzUa7G1l4uU/AAAAP04HAAAAAAAAARcEAABmAAAA9+YZhG4A3z8yjoqbodrlPwAAAD9OBwAAAAAAAAEYBAAAZgAAAPfmGYRuAN8/MAIpyd3S5T8AAAA/XgcAAAAAAAABGQQAAGYAAAD35hmEbgDfPy12x/YZy+U/AAAAP20HAAAAAAAAARoEAABmAAAA9+YZhG4A3z8p6mUkVsPlPwAAAD9tBwAAAAAAAAEbBAAAZgAAAHMpoH3N5N4/JNKif86z5T8AAAA/fQcAAAAAAAABHAQAAGYAAACnz2/tup/ePx+639pGpOU/AAAAP30HAAAAAAAAAR0EAABmAAAAV7jFVgc/3j8bLn4Ig5zlPwAAAD+NBwAAAAAAAAEeBAAAZgAAAGO+F/kPa9g/eK6vVP2U5j8AAAA/AAAAAAAAAAABHwQAAGYAAADeAJ7ybk/YP3s6ESfBnOY/AAAAPxAAAAAAAAAAASAEAABmAAAAJZ1UfOB42D9+xnL5hKTmPwAAAD/AAAAAAAAAAAEhBAAAZgAAAC4YSIkisNg/fsZy+YSk5j8AAAA/zwAAAAAAAAABIgQAAGYAAAB1tP4SlNnYP4FS1MtIrOY/AAAAP88AAAAAAAAAASMEAABmAAAAu1C1nAUD2T+BUtTLSKzmPwAAAD/fAAAAAAAAAAEkBAAAZgAAAALtayZ3LNk/hN41ngy05j8AAAA/3wAAAAAAAAABJQQAAGYAAAALaF8zuWPZP4TeNZ4MtOY/AAAAP+8AAAAAAAAAASYEAABmAAAAFONSQPua2T+E3jWeDLTmPwAAAD/vAAAAAAAAAAEnBAAAZgAAAKIbwFPe7dk/hN41ngy05j8AAAA//gAAAAAAAAABKAQAAGYAAACrlrNgICXaP4dql3DQu+Y/AAAAP/4AAAAAAAAAASkEAABmAAAAtBGnbWJc2j+Hapdw0LvmPwAAAD8OAQAAAAAAAAEqBAAAZgAAAEFKFIFFr9o/h2qXcNC75j8AAAA/DgEAAAAAAAABKwQAAGYAAADPgoGUKALbP4dql3DQu+Y/AAAAPx4BAAAAAAAAASwEAABmAAAAXLvupwtV2z+Hapdw0LvmPwAAAD8eAQAAAAAAAAEtBAAAZgAAAHksyc7R+ts/h2qXcNC75j8AAAA/LQEAAAAAAAABLgQAAGYAAACCp7zbEzLcP4dql3DQu+Y/AAAAPz0BAAAAAAAAAS8EAABmAAAAyENzZYVb3D+E3jWeDLTmPwAAAD89AQAAAAAAAAEwBAAAZgAAAA/gKe/2hNw/hN41ngy05j8AAAA/TAEAAAAAAAABMQQAAGYAAACUnaP1l6DcP4FS1MtIrOY/AAAAP0wBAAAAAAAAATIEAABmAAAAGFsd/Di83D9+xnL5hKTmPwAAAD9cAQAAAAAAAAEzBAAAZgAAANo5Wn8Jytw/fsZy+YSk5j8AAAA/XAEAAAAAAAABNAQAAGYAAACdGJcC2tfcP3s6ESfBnOY/AAAAP2wBAAAAAAAAATUEAABmAAAAX/fTharl3D97OhEnwZzmPwAAAD9sAQAAAAAAAAE2BAAAZgAAACHWEAl789w/ezoRJ8Gc5j8AAAA/ewEAAAAAAAABNwQAAGYAAAAh1hAJe/PcP3iur1T9lOY/AAAAP2YCAAAAAAAAATgEAABmAAAAX/fTharl3D94rq9U/ZTmPwAAAD91AgAAAAAAAAE5BAAAZgAAAH1+a9f9dNE/kA685xvT5j8AAAA/AAAAAAAAAAABOgQAAGYAAAB9fmvX/XTRP5AOvOcb0+Y/AAAAPwAAAAAAAAAAATsEAABmAAAAu58uVC1n0T+QDrznG9PmPwAAAD+sAAAAAAAAAAE8BAAAZgAAAC5nwUBKFNE/kA685xvT5j8AAAA/uwAAAAAAAAABPQQAAGYAAADeTxeqlrPQP5AOvOcb0+Y/AAAAP7sAAAAAAAAAAT4EAABmAAAACnvzDEI30D+QDrznG9PmPwAAAD/LAAAAAAAAAAE/BAAAZgAAAGpMn9/adc8/kA685xvT5j8AAAA/ywAAAAAAAAABQAQAAGYAAAC4J2SY70XOP5AOvOcb0+Y/AAAAP9sAAAAAAAAAAUEEAABmAAAABgMpUQQWzT+QDrznG9PmPwAAAD/bAAAAAAAAAAFCBAAAZgAAANqbZxC6Acw/kA685xvT5j8AAAA/6gAAAAAAAAABQwQAAGYAAAC0r5ncsSTLP5AOvOcb0+Y/AAAAP+oAAAAAAAAAAUQEAABmAAAAkMPLqKlHyj+QDrznG9PmPwAAAD/6AAAAAAAAAAFFBAAAZgAAAPCUd3tChsk/jYJaFVjL5j8AAAA/+gAAAAAAAAABRgQAAGYAAADUI51UfODIP42CWhVYy+Y/AAAAPwkBAAAAAAAAAUcEAABmAAAAwi22OvhxyD+NgloVWMvmPwAAAD8JAQAAAAAAAAFIBAAAZgAAACx6VRrT58c/jYJaFVjL5j8AAAA/GQEAAAAAAAABSQQAAGYAAAASCXvzDELHP42CWhVYy+Y/AAAAPxkBAAAAAAAAAUoEAABmAAAAelUa0+e3xj+NgloVWMvmPwAAAD8pAQAAAAAAAAFLBAAAZgAAANwmxqWA9sU/jYJaFVjL5j8AAAA/KQEAAAAAAAABTAQAAGYAAADAtet+ulDFP42CWhVYy+Y/AAAAPzgBAAAAAAAAAU0EAABmAAAApEQRWPSqxD+J9vhClMPmPwAAAD84AQAAAAAAAAFOBAAAZgAAAAQWvSqN6cM/ifb4QpTD5j8AAAA/SAEAAAAAAAABTwQAAGYAAABk52j9JSjDP4n2+EKUw+Y/AAAAP0gBAAAAAAAAAVAEAABmAAAAzjMI3QCewj+Hapdw0LvmPwAAAD9YAQAAAAAAAAFRBAAAZgAAALTCLbY6+ME/h2qXcNC75j8AAAA/ZAEAAAAAAAABUgQAAGYAAACizEactonBP4dql3DQu+Y/AAAAP3MBAAAAAAAAAVMEAABmAAAAFJTZiNM2wT+BUtTLSKzmPwAAAD9zAQAAAAAAAAFUBAAAZgAAAJDWX4IyG8E/gVLUy0is5j8AAAA/gwEAAAAAAAABVQQAAGYAAACQ1l+CMhvBP37GcvmEpOY/AAAAP5IBAAAAAAAAAVYEAABmAAAAChnme5H/wD9+xnL5hKTmPwAAAD+sAgAAAAAAAAs=</ink>
</athena>
</file>

<file path=customXml/item29.xml><?xml version="1.0" encoding="utf-8"?>
<athena xmlns="http://schemas.microsoft.com/edu/athena" version="0.1.3209.0">
  <media streamable="true" recordStart="837406" recordEnd="878836" recordLength="878991"/>
</athena>
</file>

<file path=customXml/item3.xml><?xml version="1.0" encoding="utf-8"?>
<athena xmlns="http://schemas.microsoft.com/edu/athena" version="0.1.2681.0">
  <timings duration="61509"/>
</athena>
</file>

<file path=customXml/item30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GojAAAAAAAABff///8MQWN0aW9uVHlwZVYxAQAAAAd2YWx1ZV9fAAgCAAAAAAAAAAEFAAAABAAAAAkKAAAACQsAAAD8LwAAAAAAAAH0////9////wAAAAAFBgAAAA1DbGVhckNhbnZhc1YxAgAAAAlTdGFydFRpbWUEVHlwZQAEEAxBY3Rpb25UeXBlVjECAAAAAgAAANahAAAAAAAAAfP////3////AAAAAAUHAAAAD1BlbkF0dHJpYnV0ZXNWMQoAAAAHX2NvbG9yQQdfY29sb3JSB19jb2xvckcHX2NvbG9yQgpGaXRUb0N1cnZlBkhlaWdodA5JZ25vcmVQcmVzc3VyZQ1Jc0hpZ2hsaWdodGVyBVNoYXBlBVdpZHRoAAAAAAAAAAAEAAICAgIBBgEBDEJydXNoU2hhcGVWMQIAAAAGAgAAAP//AAAAAAAAAAAAIkAAAAXy////DEJydXNoU2hhcGVWMQEAAAAHdmFsdWVfXwAIAgAAAAEAAAAAAAAAAAAiQAUIAAAACklua1RyYWNlVjEDAAAADUxpc3RgMStfaXRlbXMMTGlzdGAxK19zaXplD0xpc3RgMStfdmVyc2lvbgQAABhTaGFyZWQuSW5raW5nLklua1BvaW50W10CAAAACAgCAAAACQ8AAADZAAAA2QAAAAEKAAAABwAAAP//AAAAAAAAAAAAIkAAAAHw////8v///wEAAAAAAAAAAAAiQAELAAAACAAAAAkRAAAADgAAAA4AAAAHDwAAAAABAAAAAAE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0nBxEAAAAAAQAAABAAAAAECklua1BvaW50VjECAAAACesAAAAJ7AAAAAntAAAACe4AAAAJ7wAAAAnwAAAACfEAAAAJ8gAAAAnzAAAACfQAAAAJ9QAAAAn2AAAACfcAAAAJ+AAAAA0CBRIAAAAKSW5rUG9pbnRWMQQAAAABWAFZDlByZXNzdXJlRmFjdG9yCVRpbWVTdGFtcAAAAAAGBgsQAgAAADMqozIqo9I/dorAx9mG1z8AAAA/AAAAAAAAAAABEwAAABIAAADzMA/zMA/TP3aKwMfZhtc/AAAAP20AAAAAAAAAARQAAAASAAAAszd7szd70z92isDH2YbXPwAAAD9tAAAAAAAAAAEVAAAAEgAAALNAC7RAC9Q/fFHl1rJY1z8AAAA/fQAAAAAAAAABFgAAABIAAAA1TuM0TuPUP3xR5dayWNc/AAAAP30AAAAAAAAAARcAAAASAAAAN1dzNVdz1T98UeXWsljXPwAAAD+NAAAAAAAAAAEYAAAAEgAAAPdmb/Zmb9Y/fFHl1rJY1z8AAAA/jQAAAAAAAAABGQAAABIAAAA3ciM3ciPXP3xR5dayWNc/AAAAP5wAAAAAAAAAARoAAAASAAAA+YEf+IEf2D92isDH2YbXPwAAAD+cAAAAAAAAAAEbAAAAEgAAAHmP93iP99g/bsObuAC11z8AAAA/rAAAAAAAAAABHAAAABIAAAD5nM/5nM/ZP27Dm7gAtdc/AAAAP6wAAAAAAAAAAR0AAAASAAAAe6qneqqn2j9uw5u4ALXXPwAAAD+7AAAAAAAAAAEeAAAAEgAAAL21W7u1W9s/bsObuAC11z8AAAA/ywAAAAAAAAABHwAAABIAAAA9wzM8wzPcP27Dm7gAtdc/AAAAP8sAAAAAAAAAASAAAAASAAAAfc7nfM7n3D9uw5u4ALXXPwAAAD/LAAAAAAAAAAEhAAAAEgAAAL3Zm73Zm90/bsObuAC11z8AAAA/2wAAAAAAAAABIgAAABIAAAA/53M+53PeP27Dm7gAtdc/AAAAP/cAAAAAAAAAASMAAAASAAAAP/ADP/AD3z9uw5u4ALXXPwAAAD/3AAAAAAAAAAEkAAAAEgAAACABEiABEuA/bsObuAC11z8AAAA/BwEAAAAAAAABJQAAABIAAAACCZAACZDgP27Dm7gAtdc/AAAAPwcBAAAAAAAAASYAAAASAAAAABIgARIg4T9uw5u4ALXXPwAAAD8XAQAAAAAAAAEnAAAAEgAAAMAYjMEYjOE/bsObuAC11z8AAAA/FwEAAAAAAAABKAAAABIAAAAEJEACJEDiP141UppOEdg/AAAAPyYBAAAAAAAAASkAAAASAAAA5Cu+4iu+4j9eNVKaThHYPwAAAD8mAQAAAAAAAAEqAAAAEgAAAKQyKqMyKuM/XjVSmk4R2D8AAAA/NgEAAAAAAAABKwAAABIAAACkO7qjO7rjP141UppOEdg/AAAAPzYBAAAAAAAAASwAAAASAAAAhEM4hEM45D9eNVKaThHYPwAAAD9FAQAAAAAAAAEtAAAAEgAAAGRLtmRLtuQ/XjVSmk4R2D8AAAA/RQEAAAAAAAABLgAAABIAAAAGURAFURDlP141UppOEdg/AAAAP1UBAAAAAAAAAS8AAAASAAAAxld8xVd85T9eNVKaThHYPwAAAD9VAQAAAAAAAAEwAAAAEgAAAEZcxEVcxOU/ZPx2qSfj1z8AAAA/ZQEAAAAAAAABMQAAABIAAACmX/qlX/rlP2T8dqkn49c/AAAAP2UBAAAAAAAAATIAAAASAAAA5mEe5mEe5j9uw5u4ALXXPwAAAD90AQAAAAAAAAEzAAAAEgAAAEZlVEZlVOY/bsObuAC11z8AAAA/dAEAAAAAAAABNAAAABIAAACmaIqmaIrmP3aKwMfZhtc/AAAAP4QBAAAAAAAAATUAAAASAAAABmzABmzA5j98UeXWsljXPwAAAD+EAQAAAAAAAAE2AAAAEgAAAIZwCIdwCOc/hhgK5osq1z8AAAA/lAEAAAAAAAABNwAAABIAAADmcz7ncz7nP47fLvVk/NY/AAAAP5QBAAAAAAAAATgAAAASAAAAZniGZ3iG5z+UplMEPs7WPwAAAD+jAQAAAAAAAAE5AAAAEgAAAMZ7vMd7vOc/lKZTBD7O1j8AAAA/owEAAAAAAAABOgAAABIAAABIgARIgAToP55teBMXoNY/AAAAP7MBAAAAAAAAATsAAAASAAAA6IVe6IVe6D+mNJ0i8HHWPwAAAD+zAQAAAAAAAAE8AAAAEgAAACiIgiiIgug/rPvBMclD1j8AAAA/wgEAAAAAAAABPQAAABIAAACKi7iIi7joP6z7wTHJQ9Y/AAAAP8IBAAAAAAAAAT4AAAASAAAA6o7u6I7u6D+0wuZAohXWPwAAAD/SAQAAAAAAAAE/AAAAEgAAACqREimREuk/tMLmQKIV1j8AAAA/0gEAAAAAAAABQAAAABIAAABqkzZpkzbpP7TC5kCiFdY/AAAAP+IBAAAAAAAAAUEAAAASAAAAqpVaqZVa6T+0wuZAohXWPwAAAD/iAQAAAAAAAAFCAAAAEgAAAMqWbMmWbOk/tMLmQKIV1j8AAAA/8QEAAAAAAAABQwAAABIAAADql37pl37pP7TC5kCiFdY/AAAAPwECAAAAAAAAAUQAAAASAAAACpmQCZmQ6T+0wuZAohXWPwAAAD8BAgAAAAAAAAFFAAAAEgAAACqaoimaouk/tMLmQKIV1j8AAAA/EQIAAAAAAAABRgAAABIAAABKm7RJm7TpP7TC5kCiFdY/AAAAPyACAAAAAAAAAUcAAAASAAAAip3YiZ3Y6T+0wuZAohXWPwAAAD8gAgAAAAAAAAFIAAAAEgAAAOqgDuqgDuo/tMLmQKIV1j8AAAA/MAIAAAAAAAABSQAAABIAAABqpVZqpVbqP7TC5kCiFdY/AAAAPzACAAAAAAAAAUoAAAASAAAA6qme6qme6j+0wuZAohXWPwAAAD8/AgAAAAAAAAFLAAAAEgAAAKqwCquwCus/tMLmQKIV1j8AAAA/PwIAAAAAAAABTAAAABIAAACMuIiLuIjrP7TC5kCiFdY/AAAAP08CAAAAAAAAAU0AAAASAAAALL7iK77i6z+0wuZAohXWPwAAAD9PAgAAAAAAAAFOAAAAEgAAAAzGYAzGYOw/tMLmQKIV1j8AAAA/XwIAAAAAAAABTwAAABIAAACMyqiMyqjsP76JC1B759U/AAAAP18CAAAAAAAAAVAAAAASAAAADM/wDM/w7D/EUDBfVLnVPwAAAD9uAgAAAAAAAAFRAAAAEgAAAKzUSq3USu0/xFAwX1S51T8AAAA/bgIAAAAAAAABUgAAABIAAAAM2IAN2IDtP8wXVW4ti9U/AAAAP34CAAAAAAAAAVMAAAASAAAATNqkTdqk7T/MF1VuLYvVPwAAAD9+AgAAAAAAAAFUAAAAEgAAAIzcyI3cyO0/1N55fQZd1T8AAAA/jgIAAAAAAAABVQAAABIAAACu3dqt3drtP9TeeX0GXdU/AAAAP44CAAAAAAAAAVYAAAASAAAAzt7szd7s7T/cpZ6M3y7VPwAAAD+dAgAAAAAAAAFXAAAAEgAAAO7f/u3f/u0/3KWejN8u1T8AAAA/nQIAAAAAAAABWAAAABIAAAAO4RAO4RDuP9ylnozfLtU/AAAAP60CAAAAAAAAAVkAAAASAAAALuIiLuIi7j/kbMObuADVPwAAAD+8AgAAAAAAAAFaAAAAEgAAAG7kRm7kRu4/7DPoqpHS1D8AAAA/zAIAAAAAAAABWwAAABIAAACO5ViO5VjuP+wz6KqR0tQ/AAAAP8wCAAAAAAAAAVwAAAASAAAAzud8zud87j/8wTHJQ3bUPwAAAD/cAgAAAAAAAAFdAAAAEgAAABDqoA7qoO4/BIlW2BxI1D8AAAA/3AIAAAAAAAABXgAAABIAAACQ7uiO7ujuPwxQe+f1GdQ/AAAAP+sCAAAAAAAAAV8AAAASAAAA0PAMz/AM7z8c3sQFqL3TPwAAAD8KAwAAAAAAAAFgAAAAEgAAABDzMA/zMO8/LGwOJFph0z8AAAA/CgMAAAAAAAABYQAAABIAAABQ9VRP9VTvPzQzMzMzM9M/AAAAPwoDAAAAAAAAAWIAAAASAAAAsPiKr/iK7z88+ldCDAXTPwAAAD8aAwAAAAAAAAFjAAAAEgAAALD4iq/4iu8/RMF8UeXW0j8AAAA/GgMAAAAAAAABZAAAABIAAADQ+ZzP+ZzvP0TBfFHl1tI/AAAAPykDAAAAAAAAAWUAAAASAAAA0Pmcz/mc7z9MiKFgvqjSPwAAAD85AwAAAAAAAAFmAAAAEgAAAND5nM/5nO8/VE/Gb5d60j8AAAA/SAMAAAAAAAABZwAAABIAAADQ+ZzP+ZzvP1wW635wTNI/AAAAP0gDAAAAAAAAAWgAAAASAAAA0Pmcz/mc7z9spDSdIvDRPwAAAD9YAwAAAAAAAAFpAAAAEgAAAND5nM/5nO8/ejJ+u9ST0T8AAAA/aAMAAAAAAAABagAAABIAAADQ+ZzP+ZzvP4rAx9mGN9E/AAAAP2gDAAAAAAAAAWsAAAASAAAA8Pqu7/qu7z+iFTYHEq3QPwAAAD93AwAAAAAAAAFsAAAAEgAAAPD6ru/6ru8/sqN/JcRQ0D8AAAA/dwMAAAAAAAABbQAAABIAAADw+q7v+q7vP7pqpDSdItA/AAAAP3cDAAAAAAAAAW4AAAASAAAA8Pqu7/qu7z+V8dulnozPPwAAAD+HAwAAAAAAAAFvAAAAEgAAAPD6ru/6ru8/xZu4ALV3zj8AAAA/lwMAAAAAAAABcAAAABIAAADw+q7v+q7vP9UpAh9nG84/AAAAP5cDAAAAAAAAAXEAAAASAAAA8Pqu7/qu7z/zRZVby2LNPwAAAD+mAwAAAAAAAAFyAAAAEgAAAPD6ru/6ru8/E2IomC+qzD8AAAA/pgMAAAAAAAABcwAAABIAAADw+q7v+q7vPzN+u9ST8cs/AAAAP7YDAAAAAAAAAXQAAAASAAAA8Pqu7/qu7z9Tmk4R+DjLPwAAAD+2AwAAAAAAAAF1AAAAEgAAAND5nM/5nO8/gUQrbA4kyj8AAAA/xQMAAAAAAAABdgAAABIAAACw+Iqv+IrvP5PSdIrAx8k/AAAAP8UDAAAAAAAAAXcAAAASAAAAsPiKr/iK7z+x7gfHJA/JPwAAAD/VAwAAAAAAAAF4AAAAEgAAAJD3eI/3eO8/0QqbA4lWyD8AAAA/1QMAAAAAAAABeQAAABIAAACQ93iP93jvP/ImLkDtncc/AAAAP+UDAAAAAAAAAXoAAAASAAAAcPZmb/Zm7z8BtXden0HHPwAAAD/lAwAAAAAAAAF7AAAAEgAAAHD2Zm/2Zu8/EUPBfFHlxj8AAAA/9AMAAAAAAAABfAAAABIAAABw9mZv9mbvPzFfVLm1LMY/AAAAP/QDAAAAAAAAAX0AAAASAAAAcPZmb/Zm7z9Qe+f1GXTFPwAAAD8EBAAAAAAAAAF+AAAAEgAAAHD2Zm/2Zu8/YQkxFMwXxT8AAAA/BAQAAAAAAAABfwAAABIAAABw9mZv9mbvP4AlxFAwX8Q/AAAAPxQEAAAAAAAAAYAAAAASAAAAcPZmb/Zm7z+Qsw1v4gLEPwAAAD8UBAAAAAAAAAGBAAAAEgAAAHD2Zm/2Zu8/sM+gq0ZKwz8AAAA/IwQAAAAAAAABggAAABIAAABw9mZv9mbvP8/rM+iqkcI/AAAAPyMEAAAAAAAAAYMAAAASAAAAcPZmb/Zm7z/uB8ckD9nBPwAAAD8zBAAAAAAAAAGEAAAAEgAAAHD2Zm/2Zu8//5UQQ8F8wT8AAAA/QgQAAAAAAAABhQAAABIAAABw9mZv9mbvPw8kWmFzIME/AAAAP0IEAAAAAAAAAYYAAAASAAAAcPZmb/Zm7z8esqN/JcTAPwAAAD9SBAAAAAAAAAGHAAAAEgAAAFD1VE/1VO8/HrKjfyXEwD8AAAA/YgQAAAAAAAABiAAAABIAAABQ9VRP9VTvPy9A7Z3XZ8A/AAAAP3EEAAAAAAAAAYkAAAASAAAAUPVUT/VU7z+cuAC1d16/PwAAAD+gBAAAAAAAAAGKAAAAEgAAADD0Qi/0Qu8/nLgAtXdevz8AAAA/oAQAAAAAAAABiwAAABIAAAAw9EIv9ELvP7zUk/Hbpb4/AAAAP7AEAAAAAAAAAYwAAAASAAAAMPRCL/RC7z/c8CYuQO29PwAAAD+wBAAAAAAAAAGNAAAAEgAAABDzMA/zMO8//Ay6aqQ0vT8AAAA/vwQAAAAAAAABjgAAABIAAADw8R7v8R7vPzpF4ONsw7s/AAAAP88EAAAAAAAAAY8AAAASAAAA8PEe7/Ee7z98fQZdNVK6PwAAAD/PBAAAAAAAAAGQAAAAEgAAANDwDM/wDO8/urUs1v3guD8AAAA/3wQAAAAAAAABkQAAABIAAACw7/qu7/ruP9rRvxJiKLg/AAAAP+4EAAAAAAAAAZIAAAASAAAAcO3Wbu3W7j94Xp9BV420PwAAAD/+BAAAAAAAAAGTAAAAEgAAADDrsi7rsu4/2LJY94Njsj8AAAA//gQAAAAAAAABlAAAABIAAADw6I7u6I7uPzcHEq2wObA/AAAAPw4FAAAAAAAAAZUAAAASAAAAruZqruZq7j8qt5bFuh+sPwAAAD8OBQAAAAAAAAGWAAAAEgAAAG7kRm7kRu4/aO+8PoOuqj8AAAA/DgUAAAAAAAABlwAAABIAAAAu4iIu4iLuP+pfCTEUzKc/AAAAPx0FAAAAAAAAAZgAAAASAAAAzt7szd7s7T+oCHycbXijPwAAAD8dBQAAAAAAAAGZAAAAEgAAAIzcyI3cyO0/6ECiFTYHoj8AAAA/LQUAAAAAAAABmgAAABIAAABM2qRN2qTtP8xi3Q+OSZ4/AAAAPy0FAAAAAAAAAZsAAAASAAAADNiADdiA7T9M0ykCH2ebPwAAAD88BQAAAAAAAAGcAAAAEgAAAMzVXM3VXO0/TNMpAh9nmz8AAAA/PAUAAAAAAAABnQAAABIAAACs1Eqt1ErtP8hDdvSvhJg/AAAAP0wFAAAAAAAAAZ4AAAASAAAAjNM4jdM47T/IQ3b0r4SYPwAAAD9rBQAAAAAAAAGfAAAAEgAAAGzSJm3SJu0/yEN29K+EmD8AAAA/awUAAAAAAAABoAAAABIAAAAs0AIt0ALtP8hDdvSvhJg/AAAAP3sFAAAAAAAAAaEAAAASAAAAzMzMzMzM7D9ItMLmQKKVPwAAAD97BQAAAAAAAAGiAAAAEgAAAGzJlmzJluw/yCQP2dG/kj8AAAA/iwUAAAAAAAABowAAABIAAADMwzzMwzzsP8gkD9nRv5I/AAAAP4sFAAAAAAAAAaQAAAASAAAADL3QC73Q6z/IJA/Z0b+SPwAAAD+aBQAAAAAAAAGlAAAAEgAAACq1Uiu1Uus/yCQP2dG/kj8AAAA/mgUAAAAAAAABpgAAABIAAAAqrMIqrMLqP8gkD9nRv5I/AAAAP6oFAAAAAAAAAacAAAASAAAAKqMyKqMy6j/IJA/Z0b+SPwAAAD+qBQAAAAAAAAGoAAAAEgAAACqaoimaouk/yCQP2dG/kj8AAAA/uQUAAAAAAAABqQAAABIAAAAKkAAJkADpP5Aqt5bFuo8/AAAAP7kFAAAAAAAAAaoAAAASAAAA6IVe6IVe6D+QKreWxbqPPwAAAD/JBQAAAAAAAAGrAAAAEgAAAOZ8zud8zuc/kCq3lsW6jz8AAAA/yQUAAAAAAAABrAAAABIAAADmcz7ncz7nP5Aqt5bFuo8/AAAAP9kFAAAAAAAAAa0AAAASAAAAxmmcxmmc5j+QKreWxbqPPwAAAD/ZBQAAAAAAAAGuAAAAEgAAAOZhHuZhHuY/iAtQe+f1iT8AAAA/6AUAAAAAAAABrwAAABIAAACmVmqlVmrlP4gLUHvn9Yk/AAAAP+gFAAAAAAAAAbAAAAASAAAAZEu2ZEu25D+IC1B75/WJPwAAAD/4BQAAAAAAAAGxAAAAEgAAAERBFERBFOQ/iAtQe+f1iT8AAAA/CAYAAAAAAAABsgAAABIAAADEMzzDMzzjP4gLUHvn9Yk/AAAAPwgGAAAAAAAAAbMAAAASAAAAJCVSIiVS4j+IC1B75/WJPwAAAD8XBgAAAAAAAAG0AAAAEgAAAKAXeqEXeuE/kCq3lsW6jz8AAAA/FwYAAAAAAAABtQAAABIAAACgBVqgBVrgP5Aqt5bFuo8/AAAAPxcGAAAAAAAAAbYAAAASAAAAf+mXfumX3j/IJA/Z0b+SPwAAAD8nBgAAAAAAAAG3AAAAEgAAAD3MwzzMw9w/yCQP2dG/kj8AAAA/NgYAAAAAAAABuAAAABIAAAC7rMu6rMvaP8gkD9nRv5I/AAAAPzYGAAAAAAAAAbkAAAASAAAAeZiHeZiH2T/IJA/Z0b+SPwAAAD9GBgAAAAAAAAG6AAAAEgAAALmIi7iIi9g/yCQP2dG/kj8AAAA/RgYAAAAAAAABuwAAABIAAAC3f/u3f/vXP8gkD9nRv5I/AAAAP1YGAAAAAAAAAbwAAAASAAAA93iP93iP1z/IJA/Z0b+SPwAAAD9WBgAAAAAAAAG9AAAAEgAAALd2a7d2a9c/SLTC5kCilT8AAAA/wwYAAAAAAAABvgAAABIAAAB3dEd3dEfXP8hDdvSvhJg/AAAAP8MGAAAAAAAAAb8AAAASAAAAN3IjN3Ij1z/MYt0PjkmePwAAAD/TBgAAAAAAAAHAAAAAEgAAAPdv//Zv/9Y/qAh8nG14oz8AAAA/0wYAAAAAAAABwQAAABIAAAC3bdu2bdvWP+pfCTEUzKc/AAAAP+IGAAAAAAAAAcIAAAASAAAAd2u3dmu31j+qJ+O3Sz2pPwAAAD/yBgAAAAAAAAHDAAAAEgAAADdpkzZpk9Y/KreWxbofrD8AAAA/8gYAAAAAAAABxAAAABIAAAA3aZM2aZPWP+x+cEzykK0/AAAAP/IGAAAAAAAAAcUAAAASAAAA92Zv9mZv1j+sRkrTKQKvPwAAAD85BwAAAAAAAAHGAAAAEgAAALdkS7ZkS9Y/NwcSrbA5sD8AAAA/OQcAAAAAAAABxwAAABIAAAB3Yid2YifWP/bO6zPoqrE/AAAAP0gHAAAAAAAAAcgAAAASAAAAN2ADNmAD1j+4lsW6HxyzPwAAAD9IBwAAAAAAAAHJAAAAEgAAAPdd3/Vd39U/mHoyfrvUsz8AAAA/WAcAAAAAAAABygAAABIAAAB3WZd1WZfVPzgmeciO/rU/AAAAP1gHAAAAAAAAAcsAAAASAAAAd1mXdVmX1T/a0b8SYii4PwAAAD9oBwAAAAAAAAHMAAAAEgAAADdXczVXc9U/fH0GXTVSuj8AAAA/dwcAAAAAAAABzQAAABIAAAD1VE/1VE/VPzpF4ONsw7s/AAAAP3cHAAAAAAAAAc4AAAASAAAAdVAHdVAH1T/c8CYuQO29PwAAAD+HBwAAAAAAAAHPAAAAEgAAAHVQB3VQB9U/Ps42vIkLwD8AAAA/hwcAAAAAAAAB0AAAABIAAAA1TuM0TuPUPx6yo38lxMA/AAAAP5YHAAAAAAAAAdEAAAASAAAAs0mbtEmb1D/geX0GXTXCPwAAAD+WBwAAAAAAAAHSAAAAEgAAALNJm7RJm9Q/n0FXjZSmwz8AAAA/pgcAAAAAAAAB0wAAABIAAABzR3d0R3fUP4AlxFAwX8Q/AAAAP6YHAAAAAAAAAdQAAAASAAAA80Iv9EIv1D9Qe+f1GXTFPwAAAD+2BwAAAAAAAAHVAAAAEgAAALNAC7RAC9Q/INEKmwOJxj8AAAA/tgcAAAAAAAAB1gAAABIAAACzQAu0QAvUP/ImLkDtncc/AAAAP8UHAAAAAAAAAdcAAAASAAAAs0ALtEAL1D/DfFHl1rLIPwAAAD/FBwAAAAAAAAHYAAAAEgAAALNAC7RAC9Q/k9J0isDHyT8AAAA/1QcAAAAAAAAB2QAAABIAAACzQAu0QAvUP2MomC+q3Mo/AAAAP9UHAAAAAAAAAdoAAAASAAAAs0ALtEAL1D8zfrvUk/HLPwAAAD/lBwAAAAAAAAHbAAAAEgAAAHM+53M+59M/A9TeeX0GzT8AAAA/5QcAAAAAAAAB3AAAABIAAABzPudzPufTP6V/JcRQMM8/AAAAP/QHAAAAAAAAAd0AAAASAAAAcz7ncz7n0z+6aqQ0nSLQPwAAAD8ECAAAAAAAAAHeAAAAEgAAADM8wzM8w9M/qtxaFut+0D8AAAA/EwgAAAAAAAAB3wAAABIAAAAzPMMzPMPTP4rAx9mGN9E/AAAAPxMIAAAAAAAAAeAAAAASAAAAMzzDMzzD0z9spDSdIvDRPwAAAD8TCAAAAAAAAAHhAAAAEgAAADM8wzM8w9M/VE/Gb5d60j8AAAA/IwgAAAAAAAAB4gAAABIAAAAzPMMzPMPTPzz6V0IMBdM/AAAAPyMIAAAAAAAAAeMAAAASAAAAMzzDMzzD0z8kpekUgY/TPwAAAD8zCAAAAAAAAAHkAAAAEgAAADM8wzM8w9M/FBeg9s7r0z8AAAA/QggAAAAAAAAB5QAAABIAAAAzPMMzPMPTPwSJVtgcSNQ/AAAAP0IIAAAAAAAAAeYAAAASAAAAMzzDMzzD0z/0+gy6aqTUPwAAAD9CCAAAAAAAAAHnAAAAEgAAADM8wzM8w9M/7DPoqpHS1D8AAAA/UggAAAAAAAAB6AAAABIAAAAzPMMzPMPTP+Rsw5u4ANU/AAAAP1IIAAAAAAAAAekAAAASAAAAMzzDMzzD0z/cpZ6M3y7VPwAAAD9iCAAAAAAAAAHqAAAAEgAAAHM+53M+59M/3KWejN8u1T8AAAA/7ggAAAAAAAAB6wAAABIAAAAAREEUREGEP+NNXIDaO+8/AAAAPwAAAAAAAAAAAewAAAASAAAAEDIhEzIhkz/jTVyA2jvvPwAAAD+8AAAAAAAAAAHtAAAAEgAAACDCIRzCIZw/401cgNo77z8AAAA/vAAAAAAAAAAB7gAAABIAAAAQTdEUTdGkP+NNXIDaO+8/AAAAP8sAAAAAAAAAAe8AAAASAAAAGN3RHd3RrT/jTVyA2jvvPwAAAD/LAAAAAAAAAAHwAAAAEgAAAJQ2aZM2abM/401cgNo77z8AAAA/2wAAAAAAAAAB8QAAABIAAACYfumXfum3P+NNXIDaO+8/AAAAP+oAAAAAAAAAAfIAAAASAAAAnM/5nM/5vD/jTVyA2jvvPwAAAD/qAAAAAAAAAAHzAAAAEgAAAM4LvdALvcA/X+rJ+O1S7z8AAAA/6gAAAAAAAAAB9AAAABIAAADUOI3TOI3DP9mGN3EBau8/AAAAP/oAAAAAAAAAAfUAAAASAAAAVliFVViFxT/ZhjdxAWrvPwAAAD/6AAAAAAAAAAH2AAAAEgAAANZu7dZu7cY/078SYiiY7z8AAAA/CgEAAAAAAAAB9wAAABIAAABYhVVYhVXIP9O/EmIomO8/AAAAPxkBAAAAAAAAAfgAAAASAAAAWI7lWI7lyD/TvxJiKJjvPwAAAD8ZAQAAAAAAAAs=</ink>
</athena>
</file>

<file path=customXml/item4.xml><?xml version="1.0" encoding="utf-8"?>
<athena xmlns="http://schemas.microsoft.com/edu/athena" version="0.1.2681.0">
  <ink scale="0.5421687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7RoAAAAAAAAF7P///wxBY3Rpb25UeXBlVjEBAAAAB3ZhbHVlX18ACAIAAAAAAAAAAQUAAAAEAAAACRUAAAAJFgAAADVJAAAAAAAAAen////s////AAAAAAEGAAAABAAAAAkYAAAACRkAAACSbAAAAAAAAAHm////7P///wAAAAABBwAAAAQAAAAJGwAAAAkcAAAAzJ0AAAAAAAAB4////+z///8AAAAAAQgAAAAEAAAACR4AAAAJHwAAAMupAAAAAAAAAeD////s////AAAAAAEJAAAABAAAAAkhAAAACSIAAADErgAAAAAAAAHd////7P///wAAAAABCgAAAAQAAAAJJAAAAAklAAAAxbQAAAAAAAAB2v///+z///8AAAAAAQsAAAAEAAAACScAAAAJKAAAABS5AAAAAAAAAdf////s////AAAAAAEMAAAABAAAAAkqAAAACSsAAAAivgAAAAAAAAHU////7P///wAAAAABDQAAAAQAAAAJLQAAAAkuAAAAD8YAAAAAAAAB0f///+z///8AAAAAAQ4AAAAEAAAACTAAAAAJMQAAAHjRAAAAAAAAAc7////s////AAAAAAEPAAAABAAAAAkzAAAACTQAAACP1AAAAAAAAAHL////7P///wAAAAABEAAAAAQAAAAJNgAAAAk3AAAAudcAAAAAAAAByP///+z///8AAAAABREAAAANQ2xlYXJDYW52YXNWMQIAAAAJU3RhcnRUaW1lBFR5cGUABBAMQWN0aW9uVHlwZVYxAgAAAAIAAABF8AAAAAAAAAHH////7P///wAAAAAFEgAAAA9QZW5BdHRyaWJ1dGVzVjEKAAAAB19jb2xvckEHX2NvbG9yUgdfY29sb3JHB19jb2xvckIKRml0VG9DdXJ2ZQZIZWlnaHQOSWdub3JlUHJlc3N1cmUNSXNIaWdobGlnaHRlcgVTaGFwZQVXaWR0aAAAAAAAAAAABAACAgICAQYBAQxCcnVzaFNoYXBlVjECAAAABgIAAAD/AJ5JAAAAAAAAACJAAAAFxv///wxCcnVzaFNoYXBlVjEBAAAAB3ZhbHVlX18ACAIAAAABAAAAAAAAAAAAIkAFEwAAAApJbmtUcmFjZVYxAwAAAA1MaXN0YDErX2l0ZW1zDExpc3RgMStfc2l6ZQ9MaXN0YDErX3ZlcnNpb24EAAAYU2hhcmVkLklua2luZy5JbmtQb2ludFtdAgAAAAgIAgAAAAk7AAAAHQAAAB0AAAABFQAAABIAAAD/AJ5JAAAAAAAAACJAAAABxP///8b///8BAAAAAAAAAAAAIkABFgAAABMAAAAJPQAAAF8AAABfAAAAARgAAAASAAAA/wCeSQAAAAAAAAAiQAAAAcL////G////AQAAAAAAAAAAACJAARkAAAATAAAACT8AAABQAAAAUAAAAAEbAAAAEgAAAP8AnkkAAAAAAAAAIkAAAAHA////xv///wEAAAAAAAAAAAAiQAEcAAAAEwAAAAlBAAAAvgAAAL4AAAABHgAAABIAAAD/AJ5JAAAAAAAAACJAAAABvv///8b///8BAAAAAAAAAAAAIkABHwAAABMAAAAJQwAAAGMAAABjAAAAASEAAAASAAAA/wCeSQAAAAAAAAAiQAAAAbz////G////AQAAAAAAAAAAACJAASIAAAATAAAACUUAAABIAAAASAAAAAEkAAAAEgAAAP8AnkkAAAAAAAAAIkAAAAG6////xv///wEAAAAAAAAAAAAiQAElAAAAEwAAAAlHAAAASAAAAEgAAAABJwAAABIAAAD/AJ5JAAAAAAAAACJAAAABuP///8b///8BAAAAAAAAAAAAIkABKAAAABMAAAAJSQAAADsAAAA7AAAAASoAAAASAAAA/wCeSQAAAAAAAAAiQAAAAbb////G////AQAAAAAAAAAAACJAASsAAAATAAAACUsAAAANAAAADQAAAAEtAAAAEgAAAP8AnkkAAAAAAAAAIkAAAAG0////xv///wEAAAAAAAAAAAAiQAEuAAAAEwAAAAlNAAAASAAAAEgAAAABMAAAABIAAAD/AJ5JAAAAAAAAACJAAAABsv///8b///8BAAAAAAAAAAAAIkABMQAAABMAAAAJTwAAABgAAAAYAAAAATMAAAASAAAA/wCeSQAAAAAAAAAiQAAAAbD////G////AQAAAAAAAAAAACJAATQAAAATAAAACVEAAAATAAAAEwAAAAE2AAAAEgAAAP8AnkkAAAAAAAAAIkAAAAGu////xv///wEAAAAAAAAAAAAiQAE3AAAAEwAAAAlTAAAAHAAAABwAAAAHOwAAAAABAAAAIAAAAAQKSW5rUG9pbnRWMQIAAAAJVAAAAAlVAAAACVYAAAAJVwAAAAlYAAAACVkAAAAJWgAAAAlbAAAACVwAAAAJXQAAAAleAAAACV8AAAAJYAAAAAlhAAAACWIAAAAJYwAAAAlkAAAACWUAAAAJZgAAAAlnAAAACWgAAAAJaQAAAAlqAAAACWsAAAAJbAAAAAltAAAACW4AAAAJbwAAAAlwAAAADQMHPQAAAAABAAAAgAAAAAQKSW5rUG9pbnRWMQI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DSEHPwAAAAABAAAAgAAAAAQKSW5rUG9pbnRWMQI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DTAHQQAAAAABAAAAAAEAAAQKSW5rUG9pbnRWMQIA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1CB0MAAAAAAQAAAIAAAAAECklua1BvaW50VjECAA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DR0HRQAAAAABAAAAgAAAAAQKSW5rUG9pbnRWMQIA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+AgAACX8CAAAJgAIAAAmBAgAACYICAAAJgwIAAAmEAgAACYUCAAAJhgIAAAmHAgAACYgCAAANOAdHAAAAAAEAAACAAAAABApJbmtQb2ludFYxAgA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/AgAACcACAAAJwQIAAAnCAgAACcMCAAAJxAIAAAnFAgAACcYCAAAJxwIAAAnIAgAACckCAAAJygIAAAnLAgAACcwCAAAJzQIAAAnOAgAACc8CAAAJ0AIAAA04B0kAAAAAAQAAAEAAAAAECklua1BvaW50VjECAAAACdECAAAJ0gIAAAnTAgAACdQCAAAJ1QIAAAnWAgAACdcCAAAJ2AIAAAnZAgAACdoCAAAJ2wIAAAncAgAACd0CAAAJ3gIAAAnfAgAACeACAAAJ4QIAAAniAgAACeMCAAAJ5AIAAAnlAgAACeYCAAAJ5wIAAAnoAgAACekCAAAJ6gIAAAnrAgAACewCAAAJ7QIAAAnuAgAACe8CAAAJ8AIAAAnxAgAACfICAAAJ8wIAAAn0AgAACfUCAAAJ9gIAAAn3AgAACfgCAAAJ+QIAAAn6AgAACfsCAAAJ/AIAAAn9AgAACf4CAAAJ/wIAAAkAAwAACQEDAAAJAgMAAAkDAwAACQQDAAAJBQMAAAkGAwAACQcDAAAJCAMAAAkJAwAACQoDAAAJCwMAAA0FB0sAAAAAAQAAABAAAAAECklua1BvaW50VjECAAAACQwDAAAJDQMAAAkOAwAACQ8DAAAJEAMAAAkRAwAACRIDAAAJEwMAAAkUAwAACRUDAAAJFgMAAAkXAwAACRgDAAANAwdNAAAAAAEAAACAAAAABApJbmtQb2ludFYxAgA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04B08AAAAAAQAAACAAAAAECklua1BvaW50VjECAAAACWEDAAAJYgMAAAljAwAACWQDAAAJZQMAAAlmAwAACWcDAAAJaAMAAAlpAwAACWoDAAAJawMAAAlsAwAACW0DAAAJbgMAAAlvAwAACXADAAAJcQMAAAlyAwAACXMDAAAJdAMAAAl1AwAACXYDAAAJdwMAAAl4AwAADQgHUQAAAAABAAAAIAAAAAQKSW5rUG9pbnRWMQIAAAAJeQMAAAl6AwAACXsDAAAJfAMAAAl9AwAACX4DAAAJfwMAAAmAAwAACYEDAAAJggMAAAmDAwAACYQDAAAJhQMAAAmGAwAACYcDAAAJiAMAAAmJAwAACYoDAAAJiwMAAA0NB1MAAAAAAQAAACAAAAAECklua1BvaW50VjECAAAACYwDAAAJjQMAAAmOAwAACY8DAAAJkAMAAAmRAwAACZIDAAAJkwMAAAmUAwAACZUDAAAJlgMAAAmXAwAACZgDAAAJmQMAAAmaAwAACZsDAAAJnAMAAAmdAwAACZ4DAAAJnwMAAAmgAwAACaEDAAAJogMAAAmjAwAACaQDAAAJpQMAAAmmAwAACacDAAANBAVUAAAACklua1BvaW50VjEEAAAAAVgBWQ5QcmVzc3VyZUZhY3RvcglUaW1lU3RhbXAAAAAABgYLEAIAAAApfLfxhO/WP/D7helgBHU/AAAAPwAAAAAAAAAAAVUAAABUAAAAx/ZRd6UL1z/w+4XpYAR1PwAAAD9dAAAAAAAAAAFWAAAAVAAAAKBmIQgHYNc/8PuF6WAEdT8AAAA/XQAAAAAAAAABVwAAAFQAAAAqmSNWWKbXP/D7helgBHU/AAAAP20AAAAAAAAAAVgAAABUAAAAoYONbNoW2D/w+4XpYAR1PwAAAD9tAAAAAAAAAAFZAAAAVAAAABhu94Jch9g/8PuF6WAEdT8AAAA/fQAAAAAAAAABWgAAAFQAAAB8EMlhDyLZP1CIwW2oW34/AAAAP30AAAAAAAAAAVsAAABUAAAAL/Bng9LK2T84p+8XpoOBPwAAAD+MAAAAAAAAAAFcAAAAVAAAADAN1Oelgdo/mFAcuxuFiD8AAAA/nAAAAAAAAAABXQAAAFQAAADk7HIJaSrbP8gWOn2/MI0/AAAAP5wAAAAAAAAAAV4AAABUAAAA5AnfbTzh2z987qufMe6QPwAAAD+rAAAAAAAAAAFfAAAAVAAAADZkGBUgptw/DGAzkBoZkj8AAAA/qwAAAAAAAAABYAAAAFQAAAA2gYR581zdP5TRuoADRJM/AAAAP7sAAAAAAAAAAWEAAABUAAAAiNu9INch3j8kQ0Jx7G6UPwAAAD+7AAAAAAAAAAFiAAAAVAAAAOp9j/+JvN4/JENCcexulD8AAAA/ywAAAAAAAAABYwAAAFQAAADE7V6Q6xDfPyRDQnHsbpQ/AAAAP8sAAAAAAAAAAWQAAABUAAAA7Jr7Y11z3z8kQ0Jx7G6UPwAAAD/aAAAAAAAAAAFlAAAAVAAAANhSYyyOnd8/JENCcexulD8AAAA/2gAAAAAAAAABZgAAAFQAAAAokDBvnqvfPyRDQnHsbpQ/AAAAP+oAAAAAAAAAAWcAAABUAAAAds39sa653z8kQ0Jx7G6UPwAAAD/qAAAAAAAAAAFoAAAAVAAAAMYKy/S+x98/JENCcexulD8AAAA/+gAAAAAAAAABaQAAAFQAAAAWSJg3z9XfPyRDQnHsbpQ/AAAAP9QBAAAAAAAAAWoAAABUAAAAZIVlet/j3z8kQ0Jx7G6UPwAAAD/kAQAAAAAAAAFrAAAAVAAAALTCMr3v8d8/JENCcexulD8AAAA/9AEAAAAAAAABbAAAAFQAAAABAAAAAADgPyRDQnHsbpQ/AAAAPxMCAAAAAAAAAW0AAABUAAAAqZ5mIQgH4D8kQ0Jx7G6UPwAAAD8yAgAAAAAAAAFuAAAAVAAAAE89zUIQDuA/JENCcexulD8AAAA/QgIAAAAAAAABbwAAAFQAAAD32zNkGBXgPyRDQnHsbpQ/AAAAP1ECAAAAAAAAAXAAAABUAAAA99szZBgV4D+U0bqAA0STPwAAAD9RAgAAAAAAAAFxAAAAVAAAAIDUXenC7c4/9mnJxlPF7D8AAAA/AAAAAAAAAAABcgAAAFQAAAC8yZL0AybPP/ZpycZTxew/AAAAPwAAAAAAAAAAAXMAAABUAAAA9r7H/0Rezz/2acnGU8XsPwAAAD8PAAAAAAAAAAF0AAAAVAAAADK0/AqGls8/9mnJxlPF7D8AAAA/HwAAAAAAAAABdQAAAFQAAADQLpeQprLPP/ZpycZTxew/AAAAPy4AAAAAAAAAAXYAAABUAAAAbKkxFsfOzz/2acnGU8XsPwAAAD8+AAAAAAAAAAF3AAAAVAAAAAokzJvn6s8/9mnJxlPF7D8AAAA/TgAAAAAAAAABeAAAAFQAAABUT7MQhAPQP/ZpycZTxew/AAAAP10AAAAAAAAAAXkAAABUAAAApIyAU5QR0D/2acnGU8XsPwAAAD9tAAAAAAAAAAF6AAAAVAAAAPPJTZakH9A/9mnJxlPF7D8AAAA/bQAAAAAAAAABewAAAFQAAABCBxvZtC3QP/ZpycZTxew/AAAAP20AAAAAAAAAAXwAAABUAAAAkEToG8U70D/2acnGU8XsPwAAAD99AAAAAAAAAAF9AAAAVAAAAC6/gqHlV9A/9mnJxlPF7D8AAAA/fQAAAAAAAAABfgAAAFQAAADMOR0nBnTQP/ZpycZTxew/AAAAP4wAAAAAAAAAAX8AAABUAAAAuPGE7zae0D/2acnGU8XsPwAAAD+MAAAAAAAAAAGAAAAAVAAAAFZsH3VXutA/9mnJxlPF7D8AAAA/nAAAAAAAAAABgQAAAFQAAABCJIc9iOTQP/ZpycZTxew/AAAAP5wAAAAAAAAAAYIAAABUAAAAfxm8SMkc0T/2acnGU8XsPwAAAD+rAAAAAAAAAAGDAAAAVAAAAGvRIxH6RtE/9mnJxlPF7D8AAAA/qwAAAAAAAAABhAAAAFQAAABYiYvZKnHRP2guRX/8u+w/AAAAP7sAAAAAAAAAAYUAAABUAAAAREHzoVub0T9oLkV//LvsPwAAAD+7AAAAAAAAAAGGAAAAVAAAAIA2KK2c09E/3PLAN6Wy7D8AAAA/ywAAAAAAAAABhwAAAFQAAAAdscIyve/RP9zywDelsuw/AAAAP9oAAAAAAAAAAYgAAABUAAAAWqb3Pf4n0j9QtzzwTansPwAAAD/aAAAAAAAAAAGJAAAAVAAAAPcgksMeRNI/ULc88E2p7D8AAAA/6gAAAAAAAAABigAAAFQAAACVmyxJP2DSP1C3PPBNqew/AAAAP+oAAAAAAAAAAYsAAABUAAAAgVOUEXCK0j/Ce7io9p/sPwAAAD/6AAAAAAAAAAGMAAAAVAAAAL1IyRyxwtI/wnu4qPaf7D8AAAA/+gAAAAAAAAABjQAAAFQAAACpADHl4ezSP8J7uKj2n+w/AAAAPwkBAAAAAAAAAY4AAABUAAAAl7iYrRIX0z/Ce7io9p/sPwAAAD8JAQAAAAAAAAGPAAAAVAAAAINwAHZDQdM/OEA0YZ+W7D8AAAA/GQEAAAAAAAABkAAAAFQAAAAh65r7Y13TPzhANGGfluw/AAAAPxkBAAAAAAAAAZEAAABUAAAAv2U1gYR50z84QDRhn5bsPwAAAD8oAQAAAAAAAAGSAAAAVAAAAFzgzwalldM/OEA0YZ+W7D8AAAA/KAEAAAAAAAABkwAAAFQAAACrHZ1JtaPTPzhANGGfluw/AAAAPzgBAAAAAAAAAZQAAABUAAAA+lpqjMWx0z+qBLAZSI3sPwAAAD84AQAAAAAAAAGVAAAAVAAAAJjVBBLmzdM/qgSwGUiN7D8AAAA/SAEAAAAAAAABlgAAAFQAAADmEtJU9tvTP6oEsBlIjew/AAAAP1cBAAAAAAAAAZcAAABUAAAANlCflwbq0z+qBLAZSI3sPwAAAD9XAQAAAAAAAAGYAAAAVAAAAIWNbNoW+NM/qgSwGUiN7D8AAAA/ZwEAAAAAAAABmQAAAFQAAADUyjkdJwbUP6oEsBlIjew/AAAAP3UBAAAAAAAAAZoAAABUAAAAIwgHYDcU1D+qBLAZSI3sPwAAAD91AQAAAAAAAAGbAAAAVAAAAHJF1KJHItQ/qgSwGUiN7D8AAAA/hAEAAAAAAAABnAAAAFQAAAAPwG4oaD7UP6oEsBlIjew/AAAAP5QBAAAAAAAAAZ0AAABUAAAAXv07a3hM1D+qBLAZSI3sPwAAAD+UAQAAAAAAAAGeAAAAVAAAAPx31vCYaNQ/qgSwGUiN7D8AAAA/owEAAAAAAAABnwAAAFQAAABLtaMzqXbUP6oEsBlIjew/AAAAP6MBAAAAAAAAAaAAAABUAAAA6C8+ucmS1D+qBLAZSI3sPwAAAD+zAQAAAAAAAAGhAAAAVAAAAIaq2D7qrtQ/OEA0YZ+W7D8AAAA/swEAAAAAAAABogAAAFQAAAAlJXPECsvUPzhANGGfluw/AAAAP8MBAAAAAAAAAaMAAABUAAAAEd3ajDv11D84QDRhn5bsPwAAAD/DAQAAAAAAAAGkAAAAVAAAAP6UQlVsH9U/OEA0YZ+W7D8AAAA/0gEAAAAAAAABpQAAAFQAAAA5indgrVfVPzhANGGfluw/AAAAP+IBAAAAAAAAAaYAAABUAAAAdH+sa+6P1T84QDRhn5bsPwAAAD/iAQAAAAAAAAGnAAAAVAAAALF04XYvyNU/wnu4qPaf7D8AAAA/8gEAAAAAAAABqAAAAFQAAADsaRaCcADWP8J7uKj2n+w/AAAAP/IBAAAAAAAAAakAAABUAAAAdpwY0MFG1j/Ce7io9p/sPwAAAD8BAgAAAAAAAAGqAAAAVAAAALGRTdsCf9Y/wnu4qPaf7D8AAAA/AQIAAAAAAAABqwAAAFQAAACLAR1sZNPWP8J7uKj2n+w/AAAAPxECAAAAAAAAAawAAABUAAAAx/ZRd6UL1z/Ce7io9p/sPwAAAD8RAgAAAAAAAAGtAAAAVAAAAALshoLmQ9c/wnu4qPaf7D8AAAA/IAIAAAAAAAABrgAAAFQAAADuo+5KF27XP1C3PPBNqew/AAAAPyACAAAAAAAAAa8AAABUAAAA21tWE0iY1z9QtzzwTansPwAAAD8wAgAAAAAAAAGwAAAAVAAAAMcTvtt4wtc/ULc88E2p7D8AAAA/MAIAAAAAAAABsQAAAFQAAAC1yyWkqezXP1C3PPBNqew/AAAAP0ACAAAAAAAAAbIAAABUAAAAU0bAKcoI2D9QtzzwTansPwAAAD9AAgAAAAAAAAGzAAAAVAAAAKGDjWzaFtg/ULc88E2p7D8AAAA/TwIAAAAAAAABtAAAAFQAAADwwFqv6iTYP1C3PPBNqew/AAAAP08CAAAAAAAAAbUAAABUAAAAP/4n8voy2D9QtzzwTansPwAAAD9fAgAAAAAAAAG2AAAAVAAAAI479TQLQdg/3PLAN6Wy7D8AAAA/fgIAAAAAAAABtwAAAFQAAADdeMJ3G0/YP9zywDelsuw/AAAAP44CAAAAAAAAAbgAAABUAAAALLaPuitd2D9oLkV//LvsPwAAAD+OAgAAAAAAAAG5AAAAVAAAAHrzXP07a9g/aC5Ff/y77D8AAAA/nQIAAAAAAAABugAAAFQAAAAYbveCXIfYP/ZpycZTxew/AAAAP50CAAAAAAAAAbsAAABUAAAAt+iRCH2j2D/2acnGU8XsPwAAAD+tAgAAAAAAAAG8AAAAVAAAAFRjLI6dv9g/gqVNDqvO7D8AAAA/rQIAAAAAAAABvQAAAFQAAADy3cYTvtvYPw7h0VUC2Ow/AAAAP70CAAAAAAAAAb4AAABUAAAA35Uu3O4F2T8O4dFVAtjsPwAAAD+9AgAAAAAAAAG/AAAAVAAAAMtNlqQfMNk/mhxWnVnh7D8AAAA/zAIAAAAAAAABwAAAAFQAAAAGQ8uvYGjZP5ocVp1Z4ew/AAAAP9wCAAAAAAAAAcEAAABUAAAA8/oyeJGS2T8mWNrksOrsPwAAAD/cAgAAAAAAAAHCAAAAVAAAAOCymkDCvNk/Jlja5LDq7D8AAAA/7AIAAAAAAAABwwAAAFQAAADNagIJ8+bZPyZY2uSw6uw/AAAAP+wCAAAAAAAAAcQAAABUAAAAV50EV0Qt2j8mWNrksOrsPwAAAD/sAgAAAAAAAAHFAAAAVAAAAJKSOWKFZdo/Jlja5LDq7D8AAAA/+wIAAAAAAAABxgAAAFQAAADOh25txp3aPyZY2uSw6uw/AAAAP/sCAAAAAAAAAccAAABUAAAAuj/WNffH2j8mWNrksOrsPwAAAD8LAwAAAAAAAAHIAAAAVAAAAKj3Pf4n8to/Jlja5LDq7D8AAAA/GgMAAAAAAAAByQAAAFQAAABEctiDSA7bPyZY2uSw6uw/AAAAPxoDAAAAAAAAAcoAAABUAAAAMipATHk42z8mWNrksOrsPwAAAD8qAwAAAAAAAAHLAAAAVAAAANCk2tGZVNs/Jlja5LDq7D8AAAA/KgMAAAAAAAABzAAAAFQAAAAe4qcUqmLbPyZY2uSw6uw/AAAAPzoDAAAAAAAAAc0AAABUAAAAvFxCmsp+2z8mWNrksOrsPwAAAD86AwAAAAAAAAHOAAAAVAAAAAyaD93ajNs/Jlja5LDq7D8AAAA/SQMAAAAAAAABzwAAAFQAAABa19wf65rbPyZY2uSw6uw/AAAAP78EAAAAAAAAAdAAAABUAAAAZ2ZmZmZm5j+J/vh32RPsPwAAAD8AAAAAAAAAAAHRAAAAVAAAAA8FzYdubeY/if74d9kT7D8AAAA/PgAAAAAAAAAB0gAAAFQAAAAF4QDshoLmP4n++HfZE+w/AAAAP04AAAAAAAAAAdMAAABUAAAA+7w0UJ+X5j+J/vh32RPsPwAAAD9OAAAAAAAAAAHUAAAAVAAAAJk3z9W/s+Y/if74d9kT7D8AAAA/XgAAAAAAAAAB1QAAAFQAAAA3smlb4M/mP4n++HfZE+w/AAAAP14AAAAAAAAAAdYAAABUAAAAywg4RRkB5z+J/vh32RPsPwAAAD9tAAAAAAAAAAHXAAAAVAAAABEiOexBJOc/if74d9kT7D8AAAA/bQAAAAAAAAAB2AAAAFQAAAD92aC0ck7nP4n++HfZE+w/AAAAP30AAAAAAAAAAdkAAABUAAAA6pEIfaN45z+J/vh32RPsPwAAAD99AAAAAAAAAAHaAAAAVAAAANZJcEXUouc/if74d9kT7D8AAAA/jAAAAAAAAAAB2wAAAFQAAABroD4vDdTnP4n++HfZE+w/AAAAP4wAAAAAAAAAAdwAAABUAAAAV1im9z3+5z+J/vh32RPsPwAAAD+cAAAAAAAAAAHdAAAAVAAAAJNN2wJ/Nug/if74d9kT7D8AAAA/nAAAAAAAAAAB3gAAAFQAAAB/BUPLr2DoP4n++HfZE+w/AAAAP6wAAAAAAAAAAd8AAABUAAAAuvp31vCY6D+J/vh32RPsPwAAAD+sAAAAAAAAAAHgAAAAVAAAAPfvrOEx0eg/if74d9kT7D8AAAA/uwAAAAAAAAAB4QAAAFQAAAAy5eHscgnpP4n++HfZE+w/AAAAP7sAAAAAAAAAAeIAAABUAAAAbdoW+LNB6T/9wnQwggrsPwAAAD/LAAAAAAAAAAHjAAAAVAAAAFFusiT9gOk/cIfw6CoB7D8AAAA/ywAAAAAAAAAB5AAAAFQAAACMY+cvPrnpP+RLbKHT9+s/AAAAP9sAAAAAAAAAAeUAAABUAAAAx1gcO3/x6T/M1GMSJeXrPwAAAD/bAAAAAAAAAAHmAAAAVAAAAAROUUbAKeo/zNRjEiXl6z8AAAA/6gAAAAAAAAAB5wAAAFQAAADwBbkO8VPqPz+Z38rN2+s/AAAAP+oAAAAAAAAAAegAAABUAAAAeji7XEKa6j8/md/KzdvrPwAAAD/6AAAAAAAAAAHpAAAAVAAAAGfwIiVzxOo/P5nfys3b6z8AAAA/+gAAAAAAAAAB6gAAAFQAAAD7RvEOrPXqPz+Z38rN2+s/AAAAPwkBAAAAAAAAAesAAABUAAAA6P5Y19wf6z8/md/KzdvrPwAAAD8JAQAAAAAAAAHsAAAAVAAAANS2wJ8NSus/P5nfys3b6z8AAAA/GQEAAAAAAAAB7QAAAFQAAAAa0MFGNm3rP7NdW4N20us/AAAAPxkBAAAAAAAAAe4AAABUAAAAX+nC7V6Q6z+zXVuDdtLrPwAAAD8pAQAAAAAAAAHvAAAAVAAAAP1jXXN/rOs/s11bg3bS6z8AAAA/KQEAAAAAAAAB8AAAAFQAAADzP5HXl8HrP7NdW4N20us/AAAAPzgBAAAAAAAAAfEAAABUAAAAQn1eGqjP6z+zXVuDdtLrPwAAAD84AQAAAAAAAAHyAAAAVAAAAJC6K1243es/s11bg3bS6z8AAAA/SQEAAAAAAAAB8wAAAFQAAAA4WZJ+wOTrP7NdW4N20us/AAAAP0kBAAAAAAAAAfQAAABUAAAA3/f4n8jr6z+zXVuDdtLrPwAAAD9ZAQAAAAAAAAH1AAAAVAAAAIeWX8HQ8us/s11bg3bS6z8AAAA/WQEAAAAAAAAB9gAAAFQAAAAvNcbi2PnrP7NdW4N20us/AAAAP2gBAAAAAAAAAfcAAABUAAAA1tMsBOEA7D+zXVuDdtLrPwAAAD94AQAAAAAAAAH4AAAAVAAAAH5ykyXpB+w/s11bg3bS6z8AAAA/hwEAAAAAAAAB+QAAAFQAAAAlEfpG8Q7sP7NdW4N20us/AAAAP4cBAAAAAAAAAfoAAABUAAAAdE7HiQEd7D+zXVuDdtLrPwAAAD+XAQAAAAAAAAH7AAAAVAAAAMKLlMwRK+w/s11bg3bS6z8AAAA/pwEAAAAAAAAB/AAAAFQAAAC5Z8gwKkDsP7NdW4N20us/AAAAP6cBAAAAAAAAAf0AAABUAAAAV+Jitkpc7D+zXVuDdtLrPwAAAD+2AQAAAAAAAAH+AAAAVAAAAOs4MaCDjew/s11bg3bS6z8AAAA/tgEAAAAAAAAB/wAAAFQAAACJs8slpKnsP7NdW4N20us/AAAAP8YBAAAAAAAAAQABAABUAAAAxKgAMeXh7D+zXVuDdtLrPwAAAD/GAQAAAAAAAAEBAQAAVAAAAArCAdgNBe0/s11bg3bS6z8AAAA/1gEAAAAAAAABAgEAAFQAAACnPJxdLiHtP7NdW4N20us/AAAAP9YBAAAAAAAAAQMBAABUAAAARLc240497T+zXVuDdtLrPwAAAD/lAQAAAAAAAAEEAQAAVAAAAJT0AyZfS+0/s11bg3bS6z8AAAA/5QEAAAAAAAABBQEAAFQAAADkMdFob1ntP7NdW4N20us/AAAAP/UBAAAAAAAAAQYBAABUAAAAMm+eq39n7T+zXVuDdtLrPwAAAD/1AQAAAAAAAAEHAQAAVAAAAICsa+6Pde0/s11bg3bS6z8AAAA/BAIAAAAAAAABCAEAAFQAAAAoS9IPmHztP7NdW4N20us/AAAAPwQCAAAAAAAAAQkBAABUAAAAdoifUqiK7T+zXVuDdtLrPwAAAD8UAgAAAAAAAAEKAQAAVAAAAMbFbJW4mO0/s11bg3bS6z8AAAA/FAIAAAAAAAABCwEAAFQAAABuZNO2wJ/tP7NdW4N20us/AAAAPyQCAAAAAAAAAQwBAABUAAAAvKGg+dCt7T+zXVuDdtLrPwAAAD8kAgAAAAAAAAENAQAAVAAAAGRABxvZtO0/s11bg3bS6z8AAAA/MwIAAAAAAAABDgEAAFQAAAAM32084bvtP7NdW4N20us/AAAAPzMCAAAAAAAAAQ8BAABUAAAAsn3UXenC7T+zXVuDdtLrPwAAAD9DAgAAAAAAAAEQAQAAVAAAAFocO3/xye0/s11bg3bS6z8AAAA/QwIAAAAAAAABEQEAAFQAAAAAu6Gg+dDtP7NdW4N20us/AAAAP2ICAAAAAAAAARIBAABUAAAAqFkIwgHY7T+zXVuDdtLrPwAAAD+hAgAAAAAAAAETAQAAVAAAAFD4buMJ3+0/s11bg3bS6z8AAAA/oQIAAAAAAAABFAEAAFQAAAD4ltUEEubtP7NdW4N20us/AAAAP7ACAAAAAAAAARUBAABUAAAAoDU8Jhrt7T+zXVuDdtLrPwAAAD/AAgAAAAAAAAEWAQAAVAAAAO5yCWkq++0/s11bg3bS6z8AAAA/wAIAAAAAAAABFwEAAFQAAADkTj3NQhDuP7NdW4N20us/AAAAP9ACAAAAAAAAARgBAABUAAAAjO2j7koX7j+zXVuDdtLrPwAAAD/QAgAAAAAAAAEZAQAAVAAAANoqcTFbJe4/s11bg3bS6z8AAAA/3wIAAAAAAAABGgEAAFQAAAAqaD50azPuP7NdW4N20us/AAAAP98CAAAAAAAAARsBAABUAAAA0AallXM67j8mItc7H8nrPwAAAD/vAgAAAAAAAAEcAQAAVAAAAHilC7d7Qe4/JiLXOx/J6z8AAAA/7wIAAAAAAAABHQEAAFQAAAAgRHLYg0juPyYi1zsfyes/AAAAP/4CAAAAAAAAAR4BAABUAAAAyOLY+YtP7j8mItc7H8nrPwAAAD8eAwAAAAAAAAEfAQAAVAAAAHCBPxuUVu4/JiLXOx/J6z8AAAA/TQMAAAAAAAABIAEAAFQAAAAcMowKEFOeP1qDdtKLBeE/AAAAPwAAAAAAAAAAASEBAABUAAAA/O0ZMowKoD9ag3bSiwXhPwAAAD+rAAAAAAAAAAEiAQAAVAAAAOzC7V6Q66A/WoN20osF4T8AAAA/uwAAAAAAAAABIwEAAFQAAADYl8GLlMyhP1qDdtKLBeE/AAAAP7sAAAAAAAAAASQBAABUAAAAyGyVuJitoj9ag3bSiwXhPwAAAD/LAAAAAAAAAAElAQAAVAAAALZBaeWcjqM/WoN20osF4T8AAAA/ywAAAAAAAAABJgEAAFQAAAAuLNP7Hv+jP1qDdtKLBeE/AAAAP9oAAAAAAAAAAScBAABUAAAAohY9EqFvpD/PR/KKNPzgPwAAAD/aAAAAAAAAAAEoAQAAVAAAABoBpygj4KQ/z0fyijT84D8AAAA/6gAAAAAAAAABKQEAAFQAAACS6xA/pVClP89H8oo0/OA/AAAAP+oAAAAAAAAAASoBAABUAAAAgsDka6kxpj/PR/KKNPzgPwAAAD8JAQAAAAAAAAErAQAAVAAAAPaqToIroqY/z0fyijT84D8AAAA/GQEAAAAAAAABLAEAAFQAAABulbiYrRKnP0IMbkPd8uA/AAAAPygBAAAAAAAAAS0BAABUAAAA5n8iry+Dpz9CDG5D3fLgPwAAAD8oAQAAAAAAAAEuAQAAVAAAANJU9tszZKg/QgxuQ93y4D8AAAA/OAEAAAAAAAABLwEAAFQAAABOP2DytdSoP0IMbkPd8uA/AAAAPzgBAAAAAAAAATABAABUAAAAOhQ0H7q1qT+20On7hengPwAAAD9IAQAAAAAAAAExAQAAVAAAAK7+nTU8Jqo/ttDp+4Xp4D8AAAA/SAEAAAAAAAABMgEAAFQAAAAm6QdMvpaqP7bQ6fuF6eA/AAAAP1cBAAAAAAAAATMBAABUAAAAntNxYkAHqz+20On7hengPwAAAD9nAQAAAAAAAAE0AQAAVAAAABa+23jCd6s/ttDp+4Xp4D8AAAA/hgEAAAAAAAABNQEAAFQAAACOqEWPROirP7bQ6fuF6eA/AAAAP5YBAAAAAAAAATYBAABUAAAAen0ZvEjJrD8plWW0LuDgPwAAAD+lAQAAAAAAAAE3AQAAVAAAAGpS7ehMqq0/nVnhbNfW4D8AAAA/pQEAAAAAAAABOAEAAFQAAABaJ8EVUYuuP51Z4WzX1uA/AAAAP7UBAAAAAAAAATkBAABUAAAA0hErLNP7rj+dWeFs19bgPwAAAD+1AQAAAAAAAAE6AQAAVAAAAEb8lEJVbK8/nVnhbNfW4D8AAAA/xQEAAAAAAAABOwEAAFQAAABG/JRCVWyvPxAeXSWAzeA/AAAAP+QBAAAAAAAAATwBAABUAAAAvub+WNfcrz8QHl0lgM3gPwAAAD+fAgAAAAAAAAE9AQAAVAAAANVd6cLtXrA/EB5dJYDN4D8AAAA/nwIAAAAAAAABPgEAAFQAAABNSFPZb8+wP4Ti2N0oxOA/AAAAP68CAAAAAAAAAT8BAABUAAAAxTK97/E/sT+E4tjdKMTgPwAAAD+vAgAAAAAAAAFAAQAAVAAAAHcSXBG16LE/96ZUltG64D8AAAA/vwIAAAAAAAABQQEAAFQAAADt/MUnN1myP2tr0E56seA/AAAAP78CAAAAAAAAAUIBAABUAAAA3dGZVDs6sz9ra9BOerHgPwAAAD/OAgAAAAAAAAFDAQAAVAAAAFO8A2u9qrM/3y9MByOo4D8AAAA/zgIAAAAAAAABRAEAAFQAAAAFnKKMgFO0P98vTAcjqOA/AAAAP94CAAAAAAAAAUUBAABUAAAAt3tBrkP8tD/GuEN4dJXgPwAAAD/eAgAAAAAAAAFGAQAAVAAAAGtb4M8GpbU/xrhDeHSV4D8AAAA/7gIAAAAAAAABRwEAAFQAAADhRUrmiBW2Pzp9vzAdjOA/AAAAP+4CAAAAAAAAAUgBAABUAAAAWTC0/AqGtj+tQTvpxYLgPwAAAD/9AgAAAAAAAAFJAQAAVAAAAA0QUx7OLrc/IAa3oW554D8AAAA//QIAAAAAAAABSgEAAFQAAAC/7/E/kde3PwePrhLAZuA/AAAAPw0DAAAAAAAAAUsBAABUAAAAq8TFbJW4uD97UyrLaF3gPwAAAD8NAwAAAAAAAAFMAQAAVAAAAJuZmZmZmbk/1qCd9GJB4D8AAAA/HAMAAAAAAAABTQEAAFQAAACJbm3GnXq6P70plWW0LuA/AAAAPxwDAAAAAAAAAU4BAABUAAAAd0NB86Fbuz+ksozWBRzgPwAAAD8sAwAAAAAAAAFPAQAAVAAAACkj4BRlBLw/izuER1cJ4D8AAAA/LAMAAAAAAAABUAEAAFQAAAChDUor53S8PwAAAAAAAOA/AAAAPzwDAAAAAAAAAVEBAABUAAAAGfizQWnlvD/OEe/hotrfPwAAAD88AwAAAAAAAAFSAQAAVAAAAI/iHVjrVb0/nCPew0W13z8AAAA/SwMAAAAAAAABUwEAAFQAAAAHzYdubca9P2o1zaXoj98/AAAAP0sDAAAAAAAAAVQBAABUAAAAQcK8ea7+vT86R7yHi2rfPwAAAD9bAwAAAAAAAAFVAQAAVAAAALmsJpAwb74/CFmraS5F3z8AAAA/awMAAAAAAAABVgEAAFQAAAC5rCaQMG++P9ZqmkvRH98/AAAAP2sDAAAAAAAAAVcBAABUAAAA86Fbm3Gnvj+885G8Ig3fPwAAAD96AwAAAAAAAAFYAQAAVAAAADGXkKay374/igWBnsXn3j8AAAA/egMAAAAAAAABWQEAAFQAAAAxl5Cmst++P1oXcIBowt4/AAAAP3oDAAAAAAAAAVoBAABUAAAAbYzFsfMXvz9AoGfxua/ePwAAAD+KAwAAAAAAAAFbAQAAVAAAAKeB+rw0UL8/9jpORK533j8AAAA/mQMAAAAAAAABXAEAAFQAAADjdi/IdYi/P8RMPSZRUt4/AAAAP5kDAAAAAAAAAV0BAABUAAAAH2xk07bAvz965yN5RRrePwAAAD+tAwAAAAAAAAFeAQAAVAAAAFlhmd73+L8/SPkSW+j03T8AAAA/rQMAAAAAAAABXwEAAFQAAABZYZne9/i/PxYLAj2Lz90/AAAAP70DAAAAAAAAAWABAABUAAAAWWGZ3vf4vz/kHPEeLqrdPwAAAD+9AwAAAAAAAAFhAQAAVAAAAFlhmd73+L8/nLfXcSJy3T8AAAA/zAMAAAAAAAABYgEAAFQAAABZYZne9/i/P1BSvsQWOt0/AAAAP8wDAAAAAAAAAWMBAABUAAAASivndJwYwD8E7aQXCwLdPwAAAD/cAwAAAAAAAAFkAQAAVAAAAEor53ScGMA/0v6T+a3c3D8AAAA/3AMAAAAAAAABZQEAAFQAAABKK+d0nBjAP4qZekyipNw/AAAAP+wDAAAAAAAAAWYBAABUAAAASivndJwYwD9Yq2kuRX/cPwAAAD/sAwAAAAAAAAFnAQAAVAAAAEor53ScGMA/DkZQgTlH3D8AAAA/+wMAAAAAAAABaAEAAFQAAABKK+d0nBjAP8LgNtQtD9w/AAAAP/sDAAAAAAAAAWkBAABUAAAASivndJwYwD94ex0nItfbPwAAAD8LBAAAAAAAAAFqAQAAVAAAAFlhmd73+L8/LhYEehaf2z8AAAA/CwQAAAAAAAABawEAAFQAAAAfbGTTtsC/P+Sw6swKZ9s/AAAAPxoEAAAAAAAAAWwBAABUAAAAp4H6vDRQvz+aS9Ef/y7bPwAAAD8aBAAAAAAAAAFtAQAAVAAAADGXkKay374/Nm+v40Tk2j8AAAA/KgQAAAAAAAABbgEAAFQAAAC5rCaQMG++P+wJljY5rNo/AAAAPzoEAAAAAAAAAW8BAABUAAAAB82Hbm3GvT+ILXT6fmHaPwAAAD86BAAAAAAAAAFwAQAAVAAAAI/iHVjrVb0/JlFSvsQW2j8AAAA/OgQAAAAAAAABcQEAAFQAAADbAn82KK28P/RiQaBn8dk/AAAAP0kEAAAAAAAAAXIBAABUAAAAZRgVIKY8vD+Qhh9krabZPwAAAD9JBAAAAAAAAAFzAQAAVAAAAO8tqwkkzLs/RiEGt6Fu2T8AAAA/WQQAAAAAAAABdAEAAFQAAAB3Q0HzoVu7PxQz9ZhESdk/AAAAP1kEAAAAAAAAAXUBAABUAAAAAVnX3B/ruj/KzdvrOBHZPwAAAD9pBAAAAAAAAAF2AQAAVAAAAIlubcadero/mN/Kzdvr2D8AAAA/aQQAAAAAAAABdwEAAFQAAAARhAOwGwq6P2bxua9+xtg/AAAAP3gEAAAAAAAAAXgBAABUAAAAm5mZmZmZuT8cjKACc47YPwAAAD94BAAAAAAAAAF5AQAAVAAAACWvL4MXKbk/BBWYc8R72D8AAAA/iAQAAAAAAAABegEAAFQAAACrxMVslbi4P7mvfsa4Q9g/AAAAP5cEAAAAAAAAAXsBAABUAAAANdpbVhNIuD+IwW2oWx7YPwAAAD+XBAAAAAAAAAF8AQAAVAAAAIP6vDRQn7c/VtNciv741z8AAAA/lwQAAAAAAAABfQEAAFQAAAANEFMezi63PwtuQ93ywNc/AAAAP6cEAAAAAAAAAX4BAABUAAAAWTC0/AqGtj/ZfzK/lZvXPwAAAD+3BAAAAAAAAAF/AQAAVAAAAOFFSuaIFbY/wAgqMOeI1z8AAAA/twQAAAAAAAABgAEAAFQAAAAvZqvExWy1P48aGRKKY9c/AAAAP8YEAAAAAAAAAYEBAABUAAAA9XB2uYQ0tT+PGhkSimPXPwAAAD/GBAAAAAAAAAGCAQAAVAAAAHuGDKMCxLQ/dqMQg9tQ1z8AAAA/1gQAAAAAAAABgwEAAFQAAABBkdeXwYu0P3ajEIPbUNc/AAAAP9YEAAAAAAAAAYQBAABUAAAABZyijIBTtD92oxCD21DXPwAAAD/1BAAAAAAAAAGFAQAAVAAAAMumbYE/G7Q/dqMQg9tQ1z8AAAA/BQUAAAAAAAABhgEAAFQAAACPsTh2/uKzP3ajEIPbUNc/AAAAPxQFAAAAAAAAAYcBAABUAAAAGcfOX3xysz92oxCD21DXPwAAAD8UBQAAAAAAAAGIAQAAVAAAAN3RmVQ7OrM/dqMQg9tQ1z8AAAA/JAUAAAAAAAABiQEAAFQAAABl5y8+ucmyP48aGRKKY9c/AAAAPyQFAAAAAAAAAYoBAABUAAAAKfL6MniRsj+okSGhOHbXPwAAAD80BQAAAAAAAAGLAQAAVAAAALMHkRz2ILI/qJEhoTh21z8AAAA/NAUAAAAAAAABjAEAAFQAAAB3ElwRteixP8AIKjDniNc/AAAAP0MFAAAAAAAAAY0BAABUAAAAASjy+jJ4sT/ZfzK/lZvXPwAAAD9DBQAAAAAAAAGOAQAAVAAAAIc9iOSwB7E/8vY6TkSu1z8AAAA/UwUAAAAAAAABjwEAAFQAAADVXenC7V6wPyXlS2yh09c/AAAAP1MFAAAAAAAAAZABAABUAAAAvub+WNfcrz9W01yK/vjXPwAAAD9jBQAAAAAAAAGRAQAAVAAAAFonwRVRi64/iMFtqFse2D8AAAA/YwUAAAAAAAABkgEAAFQAAADyZ4PSyjmtP6A4djcKMdg/AAAAP3IFAAAAAAAAAZMBAABUAAAAApOvpcZYrD/SJodVZ1bYPwAAAD9yBQAAAAAAAAGUAQAAVAAAAJ7TcWJAB6s/BBWYc8R72D8AAAA/ggUAAAAAAAABlQEAAFQAAAA6FDQfurWpPxyMoAJzjtg/AAAAP4IFAAAAAAAAAZYBAABUAAAATj9g8rXUqD9OerEg0LPYPwAAAD+RBQAAAAAAAAGXAQAAVAAAAF5qjMWx86c/fmjCPi3Z2D8AAAA/kQUAAAAAAAABmAEAAFQAAABulbiYrRKnP7JW01yK/tg/AAAAP6EFAAAAAAAAAZkBAABUAAAAgsDka6kxpj/KzdvrOBHZPwAAAD+hBQAAAAAAAAGaAQAAVAAAAJLrED+lUKU//LvsCZY22T8AAAA/sQUAAAAAAAABmwEAAFQAAACiFj0SoW+kPxQz9ZhESdk/AAAAP8AFAAAAAAAAAZwBAABUAAAAtkFp5ZyOoz9GIQa3oW7ZPwAAAD/ABQAAAAAAAAGdAQAAVAAAAMhslbiYraI/XpgORlCB2T8AAAA/wAUAAAAAAAABngEAAFQAAADYl8GLlMyhP5CGH2Stptk/AAAAP9AFAAAAAAAAAZ8BAABUAAAA7MLtXpDroD/CdDCCCszZPwAAAD/gBQAAAAAAAAGgAQAAVAAAAPztGTKMCqA/9GJBoGfx2T8AAAA/4AUAAAAAAAABoQEAAFQAAAAcMowKEFOePwzaSS8WBNo/AAAAP+8FAAAAAAAAAaIBAABUAAAARIjksAeRnD9WP2PcITzaPwAAAD/vBQAAAAAAAAGjAQAAVAAAAHgJaSr77Zk/iC10+n5h2j8AAAA//wUAAAAAAAABpAEAAFQAAACYX8HQ8iuYP9KSjaeKmdo/AAAAP/8FAAAAAAAAAaUBAABUAAAAvLUZd+pplj8EgZ7F577aPwAAAD8OBgAAAAAAAAGmAQAAVAAAAPA2nvDdxpM/aF3AAaIJ2z8AAAA/DgYAAAAAAAABpwEAAFQAAAAkuCJq0SORP8w54j1cVNs/AAAAPx4GAAAAAAAAAagBAABUAAAAuHJOx4kBjT8Wn/vqZ4zbPwAAAD8eBgAAAAAAAAGpAQAAVAAAAAAf/xN5fYk/YAQVmHPE2z8AAAA/LgYAAAAAAAABqgEAAFQAAABIy69gaPmFP6ppLkV//Ns/AAAAPy4GAAAAAAAAAasBAABUAAAAiHdgrVd1gj/cVz9j3CHcPwAAAD89BgAAAAAAAAGsAQAAVAAAALBHIvSN4n0/Jr1YEOhZ3D8AAAA/PQYAAAAAAAABrQEAAFQAAADw89JAfV56P1iraS5Ff9w/AAAAP00GAAAAAAAAAa4BAABUAAAA8PPSQH1eej+KmXpMoqTcPwAAAD9NBgAAAAAAAAGvAQAAVAAAAECgg41s2nY/uoeLav/J3D8AAAA/XQYAAAAAAAABsAEAAFQAAABAoIONbNp2P9L+k/mt3Nw/AAAAP10GAAAAAAAAAbEBAABUAAAAQKCDjWzadj8E7aQXCwLdPwAAAD9sBgAAAAAAAAGyAQAAVAAAAIBMNNpbVnM/ONu1NWgn3T8AAAA/bAYAAAAAAAABswEAAFQAAACATDTaW1ZzP1BSvsQWOt0/AAAAP3wGAAAAAAAAAbQBAABUAAAAgPHJTZakbz+ct9dxInLdPwAAAD98BgAAAAAAAAG1AQAAVAAAAIDxyU2WpG8/zKXoj3+X3T8AAAA/iwYAAAAAAAABtgEAAFQAAACA8clNlqRvP+Qc8R4uqt0/AAAAP4sGAAAAAAAAAbcBAABUAAAAgPHJTZakbz8wggrMOeLdPwAAAD+bBgAAAAAAAAG4AQAAVAAAAIDxyU2WpG8/SPkSW+j03T8AAAA/mwYAAAAAAAABuQEAAFQAAACA8clNlqRvP3rnI3lFGt4/AAAAP6sGAAAAAAAAAboBAABUAAAAgPHJTZakbz+q1TSXoj/ePwAAAD+rBgAAAAAAAAG7AQAAVAAAAIDxyU2WpG8/3MNFtf9k3j8AAAA/ugYAAAAAAAABvAEAAFQAAACA8clNlqRvPw6yVtNcit4/AAAAP8oGAAAAAAAAAb0BAABUAAAAgPHJTZakbz9AoGfxua/ePwAAAD/KBgAAAAAAAAG+AQAAVAAAAIDxyU2WpG8/cI54DxfV3j8AAAA/ygYAAAAAAAABvwEAAFQAAACA8clNlqRvP4oFgZ7F594/AAAAP9oGAAAAAAAAAcABAABUAAAAgPHJTZakbz+885G8Ig3fPwAAAD/pBgAAAAAAAAHBAQAAVAAAAIBMNNpbVnM/1mqaS9Ef3z8AAAA/6QYAAAAAAAABwgEAAFQAAABAoIONbNp2PwhZq2kuRd8/AAAAP/kGAAAAAAAAAcMBAABUAAAAQKCDjWzadj8g0LP43FffPwAAAD/5BgAAAAAAAAHEAQAAVAAAAPDz0kB9Xno/Oke8h4tq3z8AAAA/CAcAAAAAAAABxQEAAFQAAACwRyL0jeJ9P1C+xBY6fd8/AAAAPwgHAAAAAAAAAcYBAABUAAAAsEci9I3ifT9qNc2l6I/fPwAAAD8YBwAAAAAAAAHHAQAAVAAAALDNuFNPs4A/gqzVNJei3z8AAAA/GAcAAAAAAAAByAEAAFQAAACwzbhTT7OAP7Sa5lL0x98/AAAAPygHAAAAAAAAAckBAABUAAAAiHdgrVd1gj/OEe/hotrfPwAAAD8oBwAAAAAAAAHKAQAAVAAAAIh3YK1XdYI/5oj3cFHt3z8AAAA/NwcAAAAAAAABywEAAFQAAABwIQgHYDeEP+aI93BR7d8/AAAAPzcHAAAAAAAAAcwBAABUAAAAcCEIB2A3hD8AAAAAAADgPwAAAD9HBwAAAAAAAAHNAQAAVAAAAEjLr2Bo+YU/AAAAAAAA4D8AAAA/VwcAAAAAAAABzgEAAFQAAAAgdVe6cLuHPwAAAAAAAOA/AAAAP5UHAAAAAAAAAc8BAABUAAAA4MimbYE/iz8AAAAAAADgPwAAAD+lBwAAAAAAAAHQAQAAVAAAALhyTseJAY0/AAAAAAAA4D8AAAA/pQcAAAAAAAAB0QEAAFQAAACYHPYgksOOPwAAAAAAAOA/AAAAP7QHAAAAAAAAAdIBAABUAAAAOONOPc1CkD8AAAAAAADgPwAAAD/EBwAAAAAAAAHTAQAAVAAAACS4ImrRI5E/AAAAAAAA4D8AAAA/xAcAAAAAAAAB1AEAAFQAAAAYjfaW1QSSPwAAAAAAAOA/AAAAP9MHAAAAAAAAAdUBAABUAAAABGLKw9nlkj8AAAAAAADgPwAAAD/jBwAAAAAAAAHWAQAAVAAAAPA2nvDdxpM/AAAAAAAA4D8AAAA/4wcAAAAAAAAB1wEAAFQAAADgC3Id4qeUPwAAAAAAAOA/AAAAP/IHAAAAAAAAAdgBAABUAAAA0OBFSuaIlT8AAAAAAADgPwAAAD8CCAAAAAAAAAHZAQAAVAAAALy1GXfqaZY/izuER1cJ4D8AAAA/EggAAAAAAAAB2gEAAFQAAACsiu2j7kqXP4s7hEdXCeA/AAAAPyEIAAAAAAAAAdsBAABUAAAAmF/B0PIrmD+LO4RHVwngPwAAAD8xCAAAAAAAAAHcAQAAVAAAAIg0lf32DJk/izuER1cJ4D8AAAA/QQgAAAAAAAAB3QEAAFQAAAB4CWkq++2ZP4s7hEdXCeA/AAAAP1AIAAAAAAAAAd4BAABUAAAAfqN4B9Z6xT/ksOrMCmfbPwAAAD8AAAAAAAAAAAHfAQAAVAAAAOAo3oG1XsU/5LDqzApn2z8AAAA/EAAAAAAAAAAB4AEAAFQAAABCrkP8lELFP+Sw6swKZ9s/AAAAPyAAAAAAAAAAAeEBAABUAAAApjOpdnQmxT/ksOrMCmfbPwAAAD8gAAAAAAAAAAHiAQAAVAAAAGg+dGsz7sQ/5LDqzApn2z8AAAA/LwAAAAAAAAAB4wEAAFQAAADMw9nlEtLEP+Sw6swKZ9s/AAAAPy8AAAAAAAAAAeQBAABUAAAAkM6k2tGZxD/ksOrMCmfbPwAAAD8/AAAAAAAAAAHlAQAAVAAAAFTZb8+QYcQ/5LDqzApn2z8AAAA/PwAAAAAAAAAB5gEAAFQAAAC2XtVJcEXEP+Sw6swKZ9s/AAAAPz8AAAAAAAAAAecBAABUAAAAGuQ6xE8pxD/ksOrMCmfbPwAAAD9OAAAAAAAAAAHoAQAAVAAAANzuBbkO8cM/5LDqzApn2z8AAAA/TgAAAAAAAAAB6QEAAFQAAACi+dCtzbjDP/wn81u5eds/AAAAP14AAAAAAAAAAeoBAABUAAAABH82KK2cwz8Wn/vqZ4zbPwAAAD9uAAAAAAAAAAHrAQAAVAAAAMiJAR1sZMM/LhYEehaf2z8AAAA/bgAAAAAAAAAB7AEAAFQAAACOlMwRKyzDP2AEFZhzxNs/AAAAP30AAAAAAAAAAe0BAABUAAAAUJ+XBurzwj+S8iW20OnbPwAAAD99AAAAAAAAAAHuAQAAVAAAABaqYvuou8I/wuA21C0P3D8AAAA/jQAAAAAAAAAB7wEAAFQAAAB4L8h1iJ/CPw5GUIE5R9w/AAAAP40AAAAAAAAAAfABAABUAAAAPDqTakdnwj9Yq2kuRX/cPwAAAD+dAAAAAAAAAAHxAQAAVAAAAAJFXl8GL8I/ohCD21C33D8AAAA/nQAAAAAAAAAB8gEAAFQAAABiysPZ5RLCPwTtpBcLAt0/AAAAP6wAAAAAAAAAAfMBAABUAAAAxE8pVMX2wT9qycZTxUzdPwAAAD+sAAAAAAAAAAH0AQAAVAAAAIpa9EiEvsE/5BzxHi6q3T8AAAA/vAAAAAAAAAAB9QEAAFQAAACKWvRIhL7BP2JwG+qWB94/AAAAP8sAAAAAAAAAAfYBAABUAAAA7N9Zw2OiwT/ETD0mUVLePwAAAD/LAAAAAAAAAAH3AQAAVAAAAE5lvz1DhsE/DrJW01yK3j8AAAA/2wAAAAAAAAAB+AEAAFQAAABOZb89Q4bBP0CgZ/G5r94/AAAAP9sAAAAAAAAAAfkBAABUAAAATmW/PUOGwT+KBYGexefePwAAAD/bAAAAAAAAAAH6AQAAVAAAAE5lvz1DhsE/1mqaS9Ef3z8AAAA/6wAAAAAAAAAB+wEAAFQAAABOZb89Q4bBPzpHvIeLat8/AAAAP+sAAAAAAAAAAfwBAABUAAAATmW/PUOGwT9qNc2l6I/fPwAAAD/6AAAAAAAAAAH9AQAAVAAAAIpa9EiEvsE/nCPew0W13z8AAAA/CgEAAAAAAAAB/gEAAFQAAACKWvRIhL7BP+aI93BR7d8/AAAAPwoBAAAAAAAAAf8BAABUAAAAxE8pVMX2wT8YdwiPrhLgPwAAAD8KAQAAAAAAAAEAAgAAVAAAAGLKw9nlEsI/Me4QHl0l4D8AAAA/GgEAAAAAAAABAQIAAFQAAAACRV5fBi/CP9agnfRiQeA/AAAAPykBAAAAAAAAAQICAABUAAAAPDqTakdnwj97UyrLaF3gPwAAAD8pAQAAAAAAAAEDAgAAVAAAAHgvyHWIn8I/lMoyWhdw4D8AAAA/OQEAAAAAAAABBAIAAFQAAAAWqmL7qLvCP61BO+nFguA/AAAAPzkBAAAAAAAAAQUCAABUAAAAUJ+XBurzwj/GuEN4dJXgPwAAAD9IAQAAAAAAAAEGAgAAVAAAAI6UzBErLMM/3y9MByOo4D8AAAA/SAEAAAAAAAABBwIAAFQAAADIiQEdbGTDP4Ti2N0oxOA/AAAAP1gBAAAAAAAAAQgCAABUAAAAovnQrc24wz8plWW0LuDgPwAAAD9YAQAAAAAAAAEJAgAAVAAAAHppoD4vDcQ/QgxuQ93y4D8AAAA/aAEAAAAAAAABCgIAAFQAAABU2W/PkGHEP+e++hnjDuE/AAAAP2gBAAAAAAAAAQsCAABUAAAALkk/YPK1xD9z+n5hOhjhPwAAAD93AQAAAAAAAAEMAgAAVAAAAGg+dGsz7sQ/ADYDqZEh4T8AAAA/dwEAAAAAAAABDQIAAFQAAACmM6l2dCbFP4xxh/DoKuE/AAAAP4cBAAAAAAAAAQ4CAABUAAAA4CjegbVexT8ZrQs4QDThPwAAAD+HAQAAAAAAAAEPAgAAVAAAAH6jeAfWesU/Ga0LOEA04T8AAAA/lwEAAAAAAAABEAIAAFQAAAAcHhON9pbFPxmtCzhANOE/AAAAP6YBAAAAAAAAARECAABUAAAAupitEhezxT8ZrQs4QDThPwAAAD+2AQAAAAAAAAESAgAAVAAAAFgTSJg3z8U/Ga0LOEA04T8AAAA/tgEAAAAAAAABEwIAAFQAAAD2jeIdWOvFPxmtCzhANOE/AAAAP8UBAAAAAAAAARQCAABUAAAAlAh9o3gHxj8ZrQs4QDThPwAAAD/FAQAAAAAAAAEVAgAAVAAAAM79sa65P8Y/Ga0LOEA04T8AAAA/1QEAAAAAAAABFgIAAFQAAAAM8+a5+nfGP4xxh/DoKuE/AAAAP9UBAAAAAAAAARcCAABUAAAARugbxTuwxj8ANgOpkSHhPwAAAD/lAQAAAAAAAAEYAgAAVAAAACBY61WdBMc/c/p+YToY4T8AAAA/5QEAAAAAAAABGQIAAFQAAAD4x7rm/ljHP1qDdtKLBeE/AAAAPwsCAAAAAAAAARoCAABUAAAANL3v8T+Rxz/PR/KKNPzgPwAAAD8LAgAAAAAAAAEbAgAAVAAAAA4tv4Kh5cc/z0fyijT84D8AAAA/GwIAAAAAAAABHAIAAFQAAACsp1kIwgHIP0IMbkPd8uA/AAAAPysCAAAAAAAAAR0CAABUAAAASCL0jeIdyD+20On7hengPwAAAD8rAgAAAAAAAAEeAgAAVAAAAOacjhMDOsg/ttDp+4Xp4D8AAAA/KwIAAAAAAAABHwIAAFQAAAAiksMeRHLIPymVZbQu4OA/AAAAPzoCAAAAAAAAASACAABUAAAAwAxepGSOyD8plWW0LuDgPwAAAD9KAgAAAAAAAAEhAgAAVAAAAF6H+CmFqsg/nVnhbNfW4D8AAAA/SgIAAAAAAAABIgIAAFQAAAD8AZOvpcbIPxAeXSWAzeA/AAAAP0oCAAAAAAAAASMCAABUAAAAOPfHuub+yD+E4tjdKMTgPwAAAD9ZAgAAAAAAAAEkAgAAVAAAAHLs/MUnN8k/96ZUltG64D8AAAA/aQIAAAAAAAABJQIAAFQAAACu4THRaG/JP98vTAcjqOA/AAAAP2kCAAAAAAAAASYCAABUAAAAiFEBYsrDyT/GuEN4dJXgPwAAAD95AgAAAAAAAAEnAgAAVAAAAP47a3hMNMo/IAa3oW554D8AAAA/eQIAAAAAAAABKAIAAFQAAAB2JtWOzqTKP3tTKstoXeA/AAAAP4gCAAAAAAAAASkCAABUAAAAUJakHzD5yj/WoJ30YkHgPwAAAD+IAgAAAAAAAAEqAgAAVAAAAMaADjayacs/pLKM1gUc4D8AAAA/mAIAAAAAAAABKwIAAFQAAAA+a3hMNNrLP+aI93BR7d8/AAAAP5gCAAAAAAAAASwCAABUAAAAFttH3ZUuzD+CrNU0l6LfPwAAAD+oAgAAAAAAAAEtAgAAVAAAALZV4mK2Ssw/Oke8h4tq3z8AAAA/qAIAAAAAAAABLgIAAFQAAADyShdu94LMP+7hotp/Mt8/AAAAP7cCAAAAAAAAAS8CAABUAAAA8koXbveCzD+885G8Ig3fPwAAAD+3AgAAAAAAAAEwAgAAVAAAAI7FsfMXn8w/cI54DxfV3j8AAAA/xwIAAAAAAAABMQIAAFQAAACOxbHzF5/MP0CgZ/G5r94/AAAAP8cCAAAAAAAAATICAABUAAAAjsWx8xefzD/2Ok5ErnfePwAAAD/WAgAAAAAAAAEzAgAAVAAAAI7FsfMXn8w/xEw9JlFS3j8AAAA/1gIAAAAAAAABNAIAAFQAAACOxbHzF5/MP5JeLAj0LN4/AAAAP+YCAAAAAAAAATUCAABUAAAAjsWx8xefzD9icBvqlgfePwAAAD/mAgAAAAAAAAE2AgAAVAAAAPJKF273gsw/SPkSW+j03T8AAAA/9gIAAAAAAAABNwIAAFQAAABU0Hzo1mbMPxYLAj2Lz90/AAAAP/YCAAAAAAAAATgCAABUAAAAtlXiYrZKzD/kHPEeLqrdPwAAAD8FAwAAAAAAAAE5AgAAVAAAABbbR92VLsw/si7gANGE3T8AAAA/BQMAAAAAAAABOgIAAFQAAADa5RLSVPbLP4JAz+JzX90/AAAAPxUDAAAAAAAAATsCAABUAAAAAnZDQfOhyz8427U1aCfdPwAAAD8lAwAAAAAAAAE8AgAAVAAAAMaADjayacs/BO2kFwsC3T8AAAA/JQMAAAAAAAABPQIAAFQAAABQlqQfMPnKP7qHi2r/ydw/AAAAPyUDAAAAAAAAAT4CAABUAAAAFKFvFO/Ayj+KmXpMoqTcPwAAAD80AwAAAAAAAAE/AgAAVAAAADwxoIONbMo/WKtpLkV/3D8AAAA/NAMAAAAAAAABQAIAAFQAAABgwdDyKxjKPz40YZ+WbNw/AAAAP0QDAAAAAAAAAUECAABUAAAApIyAU5QR0D9gBBWYc8TbPwAAAD8AAAAAAAAAAAFCAgAAVAAAAKSMgFOUEdA/qmkuRX/82z8AAAA/PwAAAAAAAAABQwIAAFQAAACkjIBTlBHQPya9WBDoWdw/AAAAPz8AAAAAAAAAAUQCAABUAAAAVE+zEIQD0D+KmXpMoqTcPwAAAD9OAAAAAAAAAAFFAgAAVAAAAAokzJvn6s8/7HWciFzv3D8AAAA/TgAAAAAAAAABRgIAAFQAAAAKJMyb5+rPP2rJxlPFTN0/AAAAP14AAAAAAAAAAUcCAABUAAAACiTMm+fqzz/kHPEeLqrdPwAAAD9eAAAAAAAAAAFIAgAAVAAAAGypMRbHzs8/kl4sCPQs3j8AAAA/bgAAAAAAAAABSQIAAFQAAABsqTEWx87PPygpX2ILnd4/AAAAP24AAAAAAAAAAUoCAABUAAAAbKkxFsfOzz/u4aLafzLfPwAAAD99AAAAAAAAAAFLAgAAVAAAAGypMRbHzs8/nCPew0W13z8AAAA/fQAAAAAAAAABTAIAAFQAAABsqTEWx87PPzHuEB5dJeA/AAAAP40AAAAAAAAAAU0CAABUAAAAbKkxFsfOzz97UyrLaF3gPwAAAD+NAAAAAAAAAAFOAgAAVAAAAGypMRbHzs8/U/THv8ue4D8AAAA/nQAAAAAAAAABTwIAAFQAAABsqTEWx87PPxAeXSWAzeA/AAAAP50AAAAAAAAAAVACAABUAAAACiTMm+fqzz9CDG5D3fLgPwAAAD+sAAAAAAAAAAFRAgAAVAAAAFRPsxCEA9A/c/p+YToY4T8AAAA/vAAAAAAAAAABUgIAAFQAAABUT7MQhAPQPxmtCzhANOE/AAAAP7wAAAAAAAAAAVMCAABUAAAApIyAU5QR0D++X5gORlDhPwAAAD/LAAAAAAAAAAFUAgAAVAAAAPPJTZakH9A/YxIl5Uts4T8AAAA/ywAAAAAAAAABVQIAAFQAAABCBxvZtC3QP3yJLXT6fuE/AAAAP9sAAAAAAAAAAVYCAABUAAAAQgcb2bQt0D+VADYDqZHhPwAAAD/bAAAAAAAAAAFXAgAAVAAAAN+BtV7VSdA/Ijy6SgCb4T8AAAA/6wAAAAAAAAABWAIAAFQAAADfgbVe1UnQPzqzwtmureE/AAAAP+sAAAAAAAAAAVkCAABUAAAALr+CoeVX0D/G7kYhBrfhPwAAAD/6AAAAAAAAAAFaAgAAVAAAAH38T+T1ZdA/UyrLaF3A4T8AAAA/+gAAAAAAAAABWwIAAFQAAADMOR0nBnTQP1Mqy2hdwOE/AAAAPykBAAAAAAAAAVwCAABUAAAAG3fqaRaC0D/fZU+wtMnhPwAAAD8pAQAAAAAAAAFdAgAAVAAAAAcvUjJHrNA/32VPsLTJ4T8AAAA/OQEAAAAAAAABXgIAAFQAAABCJIc9iOTQP99lT7C0yeE/AAAAPzkBAAAAAAAAAV8CAABUAAAAfxm8SMkc0T/fZU+wtMnhPwAAAD9IAQAAAAAAAAFgAgAAVAAAAAlMvpYaY9E/32VPsLTJ4T8AAAA/SAEAAAAAAAABYQIAAFQAAADiu40nfLfRP99lT7C0yeE/AAAAP1gBAAAAAAAAAWICAABUAAAAbe6Pdc390T/fZU+wtMnhPwAAAD9YAQAAAAAAAAFjAgAAVAAAAKjjxIAONtI/32VPsLTJ4T8AAAA/aAEAAAAAAAABZAIAAFQAAADk2PmLT27SP1Mqy2hdwOE/AAAAP2gBAAAAAAAAAWUCAABUAAAA0JBhVICY0j86s8LZrq3hPwAAAD93AQAAAAAAAAFmAgAAVAAAAL1IyRyxwtI/Ijy6SgCb4T8AAAA/dwEAAAAAAAABZwIAAFQAAABaw2Oi0d7SP3yJLXT6fuE/AAAAP4cBAAAAAAAAAWgCAABUAAAASHvLagIJ0z9jEiXlS2zhPwAAAD+HAQAAAAAAAAFpAgAAVAAAAJe4mK0SF9M/SpscVp1Z4T8AAAA/lwEAAAAAAAABagIAAFQAAAA0MzMzMzPTP6Xoj3+XPeE/AAAAP5cBAAAAAAAAAWsCAABUAAAANDMzMzMz0z8ANgOpkSHhPwAAAD+mAQAAAAAAAAFsAgAAVAAAANKtzbhTT9M/WoN20osF4T8AAAA/pgEAAAAAAAABbQIAAFQAAADSrc24U0/TP7bQ6fuF6eA/AAAAP7YBAAAAAAAAAW4CAABUAAAA0q3NuFNP0z8QHl0lgM3gPwAAAD+2AQAAAAAAAAFvAgAAVAAAACHrmvtjXdM/hOLY3SjE4D8AAAA/xQEAAAAAAAABcAIAAFQAAAAh65r7Y13TP98vTAcjqOA/AAAAP9UBAAAAAAAAAXECAABUAAAAIeua+2Nd0z/GuEN4dJXgPwAAAD/VAQAAAAAAAAFyAgAAVAAAACHrmvtjXdM/rUE76cWC4D8AAAA/1QEAAAAAAAABcwIAAFQAAAAh65r7Y13TP5TKMloXcOA/AAAAP+UBAAAAAAAAAXQCAABUAAAAIeua+2Nd0z8Hj64SwGbgPwAAAD/lAQAAAAAAAAF1AgAAVAAAACHrmvtjXdM/7xemgxFU4D8AAAA/9AEAAAAAAAABdgIAAFQAAAAh65r7Y13TP9agnfRiQeA/AAAAPwQCAAAAAAAAAXcCAABUAAAAIeua+2Nd0z+ksozWBRzgPwAAAD8EAgAAAAAAAAF4AgAAVAAAACHrmvtjXdM/izuER1cJ4D8AAAA/FAIAAAAAAAABeQIAAFQAAADSrc24U0/TP84R7+Gi2t8/AAAAPxQCAAAAAAAAAXoCAABUAAAANDMzMzMz0z9QvsQWOn3fPwAAAD8jAgAAAAAAAAF7AgAAVAAAAKkAMeXh7NI/onyJLXT63j8AAAA/IwIAAAAAAAABfAIAAFQAAABuC/zZoLTSP9zDRbX/ZN4/AAAAPzMCAAAAAAAAAX0CAABUAAAARl5fBi9S0j/MpeiPf5fdPwAAAD8zAgAAAAAAAAF+AgAAVAAAAIA2KK2c09E/7HWciFzv3D8AAAA/QgIAAAAAAAABfwIAAFQAAAAJTL6WGmPRPw5GUIE5R9w/AAAAP0ICAAAAAAAAAYACAABUAAAAMNzuBbkO0T94ex0nItfbPwAAAD9SAgAAAAAAAAGBAgAAVAAAAPTmufp31tA/LhYEehaf2z8AAAA/UgIAAAAAAAABggIAAFQAAAAHL1IyR6zQP+Sw6swKZ9s/AAAAP2ICAAAAAAAAAYMCAABUAAAAuPGE7zae0D/MOeI9XFTbPwAAAD9iAgAAAAAAAAGEAgAAVAAAAGm0t6wmkNA/ssLZrq1B2z8AAAA/cQIAAAAAAAABhQIAAFQAAAAbd+ppFoLQP7LC2a6tQds/AAAAP3ECAAAAAAAAAYYCAABUAAAAzDkdJwZ00D+ywtmurUHbPwAAAD+BAgAAAAAAAAGHAgAAVAAAAH38T+T1ZdA/ssLZrq1B2z8AAAA/kQIAAAAAAAABiAIAAFQAAAAuv4Kh5VfQP7LC2a6tQds/AAAAP6ACAAAAAAAAAYkCAABUAAAAiwEdbGTT1j8Wn/vqZ4zbPwAAAD8AAAAAAAAAAAGKAgAAVAAAADvETylUxdY/LhYEehaf2z8AAAA/TgAAAAAAAAABiwIAAFQAAADuhoLmQ7fWP3h7HSci19s/AAAAP04AAAAAAAAAAYwCAABUAAAATwzoYCOb1j/cVz9j3CHcPwAAAD9dAAAAAAAAAAGNAgAAVAAAAADPGh4TjdY/PjRhn5Zs3D8AAAA/XQAAAAAAAAABjgIAAFQAAABjVICY8nDWP6IQg9tQt9w/AAAAP20AAAAAAAAAAY8CAABUAAAAFBezVeJi1j8eZK2muRTdPwAAAD9tAAAAAAAAAAGQAgAAVAAAAHacGNDBRtY/gkDP4nNf3T8AAAA/fQAAAAAAAAABkQIAAFQAAAB2nBjQwUbWP/6T+a3cvN0/AAAAP30AAAAAAAAAAZICAABUAAAA2CF+SqEq1j965yN5RRrePwAAAD+MAAAAAAAAAAGTAgAAVAAAANghfkqhKtY/3MNFtf9k3j8AAAA/jAAAAAAAAAABlAIAAFQAAADYIX5KoSrWP1oXcIBowt4/AAAAP5wAAAAAAAAAAZUCAABUAAAAiuSwB5Ec1j/WappL0R/fPwAAAD+cAAAAAAAAAAGWAgAAVAAAAIrksAeRHNY/UL7EFjp93z8AAAA/qwAAAAAAAAABlwIAAFQAAACK5LAHkRzWPwAAAAAAAOA/AAAAP6sAAAAAAAAAAZgCAABUAAAAiuSwB5Ec1j9j3CE8ukrgPwAAAD+7AAAAAAAAAAGZAgAAVAAAAIrksAeRHNY/rUE76cWC4D8AAAA/uwAAAAAAAAABmgIAAFQAAACK5LAHkRzWP2tr0E56seA/AAAAP8sAAAAAAAAAAZsCAABUAAAAiuSwB5Ec1j8plWW0LuDgPwAAAD/LAAAAAAAAAAGcAgAAVAAAANghfkqhKtY/QgxuQ93y4D8AAAA/2gAAAAAAAAABnQIAAFQAAAAnX0uNsTjWP1qDdtKLBeE/AAAAP9oAAAAAAAAAAZ4CAABUAAAAJ19LjbE41j/nvvoZ4w7hPwAAAD/qAAAAAAAAAAGfAgAAVAAAAHacGNDBRtY/c/p+YToY4T8AAAA/6gAAAAAAAAABoAIAAFQAAAB2nBjQwUbWPwA2A6mRIeE/AAAAP/oAAAAAAAAAAaECAABUAAAAxdnlEtJU1j8ANgOpkSHhPwAAAD8JAQAAAAAAAAGiAgAAVAAAAGNUgJjycNY/jHGH8Ogq4T8AAAA/GQEAAAAAAAABowIAAFQAAACxkU3bAn/WP4xxh/DoKuE/AAAAPygBAAAAAAAAAaQCAABUAAAAAM8aHhON1j+McYfw6CrhPwAAAD8oAQAAAAAAAAGlAgAAVAAAAJ5JtaMzqdY/jHGH8Ogq4T8AAAA/OAEAAAAAAAABpgIAAFQAAAA7xE8pVMXWPxmtCzhANOE/AAAAPzgBAAAAAAAAAacCAABUAAAAx/ZRd6UL1z8ZrQs4QDThPwAAAD9IAQAAAAAAAAGoAgAAVAAAAFEpVMX2Udc/Ga0LOEA04T8AAAA/SAEAAAAAAAABqQIAAFQAAADbW1YTSJjXPxmtCzhANOE/AAAAP1cBAAAAAAAAAaoCAABUAAAAF1GLHonQ1z8ZrQs4QDThPwAAAD9XAQAAAAAAAAGrAgAAVAAAAKGDjWzaFtg/Ga0LOEA04T8AAAA/ZwEAAAAAAAABrAIAAFQAAADdeMJ3G0/YPxmtCzhANOE/AAAAP2cBAAAAAAAAAa0CAABUAAAAyTAqQEx52D+McYfw6CrhPwAAAD93AQAAAAAAAAGuAgAAVAAAAGerxMVsldg/ADYDqZEh4T8AAAA/dwEAAAAAAAABrwIAAFQAAAAGJl9LjbHYP+e++hnjDuE/AAAAP4YBAAAAAAAAAbACAABUAAAAVGMsjp2/2D9ag3bSiwXhPwAAAD+GAQAAAAAAAAGxAgAAVAAAAPLdxhO+29g/QgxuQ93y4D8AAAA/lgEAAAAAAAABsgIAAFQAAABBG5RWzunYPymVZbQu4OA/AAAAP5YBAAAAAAAAAbMCAABUAAAAkFhhmd732D8QHl0lgM3gPwAAAD+lAQAAAAAAAAG0AgAAVAAAAN+VLtzuBdk/3y9MByOo4D8AAAA/pQEAAAAAAAABtQIAAFQAAADflS7c7gXZPzp9vzAdjOA/AAAAP7UBAAAAAAAAAbYCAABUAAAALdP7Hv8T2T8gBrehbnngPwAAAD+1AQAAAAAAAAG3AgAAVAAAAHwQyWEPItk/e1Mqy2hd4D8AAAA/xQEAAAAAAAABuAIAAFQAAAB8EMlhDyLZP9agnfRiQeA/AAAAP8UBAAAAAAAAAbkCAABUAAAAfBDJYQ8i2T8x7hAeXSXgPwAAAD/UAQAAAAAAAAG6AgAAVAAAAHwQyWEPItk/GHcIj64S4D8AAAA/1AEAAAAAAAABuwIAAFQAAAB8EMlhDyLZPwAAAAAAAOA/AAAAP+QBAAAAAAAAAbwCAABUAAAAfBDJYQ8i2T+CrNU0l6LfPwAAAD/kAQAAAAAAAAG9AgAAVAAAAHwQyWEPItk/UL7EFjp93z8AAAA/9AEAAAAAAAABvgIAAFQAAAB8EMlhDyLZP+7hotp/Mt8/AAAAP/QBAAAAAAAAAb8CAABUAAAAkFhhmd732D+ifIktdPrePwAAAD8DAgAAAAAAAAHAAgAAVAAAAEEblFbO6dg/QKBn8bmv3j8AAAA/AwIAAAAAAAABwQIAAFQAAABUYyyOnb/YPw6yVtNcit4/AAAAPxMCAAAAAAAAAcICAABUAAAABiZfS42x2D/ETD0mUVLePwAAAD8TAgAAAAAAAAHDAgAAVAAAAGerxMVsldg/kl4sCPQs3j8AAAA/IgIAAAAAAAABxAIAAFQAAAAYbveCXIfYP2JwG+qWB94/AAAAPzICAAAAAAAAAcUCAABUAAAAevNc/Ttr2D9I+RJb6PTdPwAAAD8yAgAAAAAAAAHGAgAAVAAAACy2j7orXdg/FgsCPYvP3T8AAAA/MgIAAAAAAAABxwIAAFQAAACOO/U0C0HYP/6T+a3cvN0/AAAAP0ICAAAAAAAAAcgCAABUAAAA8MBar+ok2D/+k/mt3LzdPwAAAD9CAgAAAAAAAAHJAgAAVAAAAFNGwCnKCNg/zKXoj3+X3T8AAAA/UQIAAAAAAAABygIAAFQAAAC1yyWkqezXP7Iu4ADRhN0/AAAAP1ECAAAAAAAAAcsCAABUAAAAZo5YYZne1z+yLuAA0YTdPwAAAD9hAgAAAAAAAAHMAgAAVAAAAMcTvtt4wtc/nLfXcSJy3T8AAAA/cQIAAAAAAAABzQIAAFQAAAB61vCYaLTXP5y313Eict0/AAAAP3ECAAAAAAAAAc4CAABUAAAAKpkjVlim1z+ct9dxInLdPwAAAD+AAgAAAAAAAAHPAgAAVAAAANtbVhNImNc/nLfXcSJy3T8AAAA/gAIAAAAAAAAB0AIAAFQAAACMHonQN4rXP5y313Eict0/AAAAP5ACAAAAAAAAAdECAABUAAAArE6CK6IW3T/sdZyIXO/cPwAAAD8AAAAAAAAAAAHSAgAAVAAAAIa+UbwDa90/uoeLav/J3D8AAAA/AAAAAAAAAAAB0wIAAFQAAABeLiFNZb/dP6IQg9tQt9w/AAAAPwAAAAAAAAAAAdQCAABUAAAA1hiLY+cv3j9Yq2kuRX/cPwAAAD8PAAAAAAAAAAHVAgAAVAAAAJxAwrx5rt4/Jr1YEOhZ3D8AAAA/DwAAAAAAAAAB1gIAAFQAAAAUKyzT+x7fP/TOR/KKNNw/AAAAPx8AAAAAAAAAAdcCAABUAAAAOtjIpm2B3z/cVz9j3CHcPwAAAD8uAAAAAAAAAAHYAgAAVAAAAHbN/bGuud8/wuA21C0P3D8AAAA/LgAAAAAAAAAB2QIAAFQAAAAWSJg3z9XfP6ppLkV//Ns/AAAAPz4AAAAAAAAAAdoCAABUAAAAtMIyve/x3z+S8iW20OnbPwAAAD8+AAAAAAAAAAHbAgAAVAAAAAEAAAAAAOA/kvIlttDp2z8AAAA/TgAAAAAAAAAB3AIAAFQAAAABAAAAAADgP3h7HSci19s/AAAAP5wAAAAAAAAAAd0CAABUAAAAqZ5mIQgH4D94ex0nItfbPwAAAD+rAAAAAAAAAAHeAgAAVAAAAE89zUIQDuA/YAQVmHPE2z8AAAA/qwAAAAAAAAAB3wIAAFQAAAD32zNkGBXgP0iNDAnFsds/AAAAP7sAAAAAAAAAAeACAABUAAAA99szZBgV4D8uFgR6Fp/bPwAAAD/LAAAAAAAAAAHhAgAAVAAAAJ56moUgHOA/LhYEehaf2z8AAAA/ywAAAAAAAAAB4gIAAFQAAABGGQGnKCPgPxaf++pnjNs/AAAAP9oAAAAAAAAAAeMCAABUAAAARhkBpygj4D/8J/NbuXnbPwAAAD/qAAAAAAAAAAHkAgAAVAAAAO23Z8gwKuA//CfzW7l52z8AAAA/6gAAAAAAAAAB5QIAAFQAAADtt2fIMCrgP8w54j1cVNs/AAAAP+oAAAAAAAAAAeYCAABUAAAAlVbO6Tgx4D/MOeI9XFTbPwAAAD/6AAAAAAAAAAHnAgAAVAAAAJVWzuk4MeA/ssLZrq1B2z8AAAA/+gAAAAAAAAAB6AIAAFQAAAA89TQLQTjgP5pL0R//Lts/AAAAPwkBAAAAAAAAAekCAABUAAAAizICTlFG4D9oXcABognbPwAAAD8ZAQAAAAAAAAHqAgAAVAAAADPRaG9ZTeA/UOa3cvP22j8AAAA/GQEAAAAAAAAB6wIAAFQAAADab8+QYVTgPzZvr+NE5No/AAAAPygBAAAAAAAAAewCAABUAAAAgg42smlb4D8c+KZUltHaPwAAAD8oAQAAAAAAAAHtAgAAVAAAACitnNNxYuA/BIGexee+2j8AAAA/SAEAAAAAAAAB7gIAAFQAAADQSwP1eWngPwSBnsXnvto/AAAAP1YBAAAAAAAAAe8CAABUAAAA0EsD9Xlp4D/sCZY2OazaPwAAAD9lAQAAAAAAAAHwAgAAVAAAAHfqaRaCcOA/7AmWNjms2j8AAAA/ZQEAAAAAAAAB8QIAAFQAAAB36mkWgnDgP9KSjaeKmdo/AAAAP3UBAAAAAAAAAfICAABUAAAAH4nQN4p34D/Sko2nipnaPwAAAD+FAQAAAAAAAAHzAgAAVAAAAB+J0DeKd+A/uhuFGNyG2j8AAAA/hQEAAAAAAAAB9AIAAFQAAADHJzdZkn7gP6CkfIktdNo/AAAAP5QBAAAAAAAAAfUCAABUAAAAbsadepqF4D+gpHyJLXTaPwAAAD+UAQAAAAAAAAH2AgAAVAAAABZlBJyijOA/iC10+n5h2j8AAAA/pAEAAAAAAAAB9wIAAFQAAABlotHesprgP3C2a2vQTto/AAAAP6QBAAAAAAAAAfgCAABUAAAAtN+eIcOo4D9WP2PcITzaPwAAAD+zAQAAAAAAAAH5AgAAVAAAAFFaOafjxOA/JlFSvsQW2j8AAAA/swEAAAAAAAAB+gIAAFQAAABHNm0L/NngPwzaSS8WBNo/AAAAP8MBAAAAAAAAAfsCAABUAAAAPhKhbxTv4D/a6zgRud7ZPwAAAD/DAQAAAAAAAAH8AgAAVAAAAIMrohY9EuE/qv0n81u52T8AAAA/0wEAAAAAAAAB/QIAAFQAAADIRKO9ZTXhP3gPF9X+k9k/AAAAP9MBAAAAAAAAAf4CAABUAAAADl6kZI5Y4T9GIQa3oW7ZPwAAAD/iAQAAAAAAAAH/AgAAVAAAAPoVDC2/guE/FDP1mERJ2T8AAAA/4gEAAAAAAAABAAMAAFQAAABALw3U56XhP/y77AmWNtk/AAAAP/IBAAAAAAAAAQEDAABUAAAAhEgOexDJ4T/KzdvrOBHZPwAAAD/yAQAAAAAAAAECAwAAVAAAAMphDyI57OE/mN/Kzdvr2D8AAAA/AgIAAAAAAAABAwMAAFQAAAAPexDJYQ/iP35owj4t2dg/AAAAPwICAAAAAAAAAQQDAABUAAAArfWqToIr4j9OerEg0LPYPwAAAD8RAgAAAAAAAAEFAwAAVAAAAEtwRdSiR+I/NAOpkSGh2D8AAAA/EQIAAAAAAAABBgMAAFQAAACarRIXs1XiPwQVmHPEe9g/AAAAPyECAAAAAAAAAQcDAABUAAAANyitnNNx4j/rnY/kFWnYPwAAAD8wAgAAAAAAAAEIAwAAVAAAAC4E4QDshuI/ua9+xrhD2D8AAAA/MAIAAAAAAAABCQMAAFQAAADVokci9I3iP7mvfsa4Q9g/AAAAP54CAAAAAAAAAQoDAABUAAAA1aJHIvSN4j+gOHY3CjHYPwAAAD+9AgAAAAAAAAELAwAAVAAAAH1BrkP8lOI/oDh2Nwox2D8AAAA/zQIAAAAAAAABDAMAAFQAAAAk4BRlBJziP2PcITy6SuA/AAAAPwAAAAAAAAAAAQ0DAABUAAAAB3SwkU3b4j/vF6aDEVTgPwAAAD8QAAAAAAAAAAEOAwAAVAAAADlFGQGnKOM/e1Mqy2hd4D8AAAA/EAAAAAAAAAABDwMAAFQAAAASteiRCH3jPwePrhLAZuA/AAAAPxAAAAAAAAAAARADAABUAAAA7CS4ImrR4z8gBrehbnngPwAAAD8gAAAAAAAAAAERAwAAVAAAAMWUh7PLJeQ/rUE76cWC4D8AAAA/IAAAAAAAAAABEgMAAFQAAAD3ZfAiJXPkP61BO+nFguA/AAAAPy8AAAAAAAAAARMDAABUAAAAKTdZkn7A5D86fb8wHYzgPwAAAD8/AAAAAAAAAAEUAwAAVAAAALNpW+DPBuU/On2/MB2M4D8AAAA/PwAAAAAAAAABFQMAAFQAAABIwCnKCDjlP8a4Q3h0leA/AAAAPz8AAAAAAAAAARYDAABUAAAAjNkqcTFb5T/GuEN4dJXgPwAAAD9PAAAAAAAAAAEXAwAAVAAAANsW+LNBaeU/xrhDeHSV4D8AAAA/XgAAAAAAAAABGAMAAFQAAAAqVMX2UXflP8a4Q3h0leA/AAAAP14AAAAAAAAAARkDAABUAAAAfqN4B9Z6xT8bhRjchrrlPwAAAD8AAAAAAAAAAAEaAwAAVAAAAOAo3oG1XsU/G4UY3Ia65T8AAAA/6wAAAAAAAAABGwMAAFQAAABYE0iYN8/FP8A3pbKM1uU/AAAAP/UBAAAAAAAAARwDAABUAAAAzv2xrrk/xj/yJbbQ6fvlPwAAAD/1AQAAAAAAAAEdAwAAVAAAAORitkpczMY/JBTH7kYh5j8AAAA/BQIAAAAAAAABHgMAAFQAAABaTSBh3jzHP1UC2AykRuY/AAAAPwUCAAAAAAAAAR8DAABUAAAANL3v8T+Rxz9ueeCbUlnmPwAAAD8UAgAAAAAAAAEgAwAAVAAAAA4tv4Kh5cc/h/DoKgFs5j8AAAA/FAIAAAAAAAABIQMAAFQAAACEFymZI1bIP7je+UhekeY/AAAAPyQCAAAAAAAAASIDAABUAAAAXof4KYWqyD/RVQLYDKTmPwAAAD8kAgAAAAAAAAEjAwAAVAAAADj3x7rm/sg/6swKZ7u25j8AAAA/NAIAAAAAAAABJAMAAFQAAAAQZ5dLSFPJP3cIj64SwOY/AAAAPzQCAAAAAAAAASUDAABUAAAAruEx0WhvyT8DRBP2acnmPwAAAD9DAgAAAAAAAAEmAwAAVAAAAExczFaJi8k/A0QT9mnJ5j8AAAA/QwIAAAAAAAABJwMAAFQAAADq1mbcqafJPwNEE/ZpyeY/AAAAP1MCAAAAAAAAASgDAABUAAAAiFEBYsrDyT8DRBP2acnmPwAAAD9iAgAAAAAAAAEpAwAAVAAAACbMm+fq38k/A0QT9mnJ5j8AAAA/YgIAAAAAAAABKgMAAFQAAABgwdDyKxjKPwNEE/ZpyeY/AAAAP3ICAAAAAAAAASsDAABUAAAAnrYF/mxQyj93CI+uEsDmPwAAAD9yAgAAAAAAAAEsAwAAVAAAABShbxTvwMo/0VUC2Ayk5j8AAAA/ggIAAAAAAAABLQMAAFQAAADuED+lUBXLP59n8bmvfuY/AAAAP5ECAAAAAAAAAS4DAABUAAAAKAZ0sJFNyz/6tGTjqWLmPwAAAD+RAgAAAAAAAAEvAwAAVAAAAGT7qLvShcs/VQLYDKRG5j8AAAA/kQIAAAAAAAABMAMAAFQAAAACdkNB86HLPzyLz331M+Y/AAAAP6ECAAAAAAAAATEDAABUAAAAoPDdxhO+yz+vT0s2nirmPwAAAD+hAgAAAAAAAAEyAwAAVAAAAKDw3cYTvss/JBTH7kYh5j8AAAA/sQIAAAAAAAABMwMAAFQAAAA+a3hMNNrLPyQUx+5GIeY/AAAAP8ACAAAAAAAAATQDAABUAAAA2uUS0lT2yz8kFMfuRiHmPwAAAD/QAgAAAAAAAAE1AwAAVAAAANrlEtJU9ss/l9hCp+8X5j8AAAA/0AIAAAAAAAABNgMAAFQAAAB4YK1XdRLMP5fYQqfvF+Y/AAAAP+8CAAAAAAAAATcDAABUAAAAFttH3ZUuzD8Lnb5fmA7mPwAAAD//AgAAAAAAAAE4AwAAVAAAALZV4mK2Ssw/C52+X5gO5j8AAAA/LgMAAAAAAAABOQMAAFQAAABU0Hzo1mbMPwudvl+YDuY/AAAAP1wDAAAAAAAAAToDAABUAAAA8koXbveCzD+X2EKn7xfmPwAAAD9sAwAAAAAAAAE7AwAAVAAAACxATHk4u8w/PIvPffUz5j8AAAA/fAMAAAAAAAABPAMAAFQAAACkKraPuivNP+E9XFT7T+Y/AAAAP3wDAAAAAAAAAT0DAABUAAAAuI+6K124zT+H8OgqAWzmPwAAAD+LAwAAAAAAAAE+AwAAVAAAAGxvWU0gYc4/uN75SF6R5j8AAAA/iwMAAAAAAAABPwMAAFQAAAC8yZL0AybPP+rMCme7tuY/AAAAP5sDAAAAAAAAAUADAABUAAAAbKkxFsfOzz+Pf5c9wdLmPwAAAD+rAwAAAAAAAAFBAwAAVAAAAC6/gqHlV9A/Takso3UB5z8AAAA/qwMAAAAAAAABQgMAAFQAAAClqey3Z8jQPwvTwQgqMOc/AAAAP7oDAAAAAAAAAUMDAABUAAAAHJRWzuk40T89wdImh1XnPwAAAD+6AwAAAAAAAAFEAwAAVAAAAERB86Fbm9E/4XNf/Yxx5z8AAAA/ygMAAAAAAAABRQMAAFQAAABt7o91zf3RP6Cd9GJBoOc/AAAAP8oDAAAAAAAAAUYDAABUAAAARl5fBi9S0j9GUIE5R7znPwAAAD/ZAwAAAAAAAAFHAwAAVAAAAB/OLpeQptI/6gIOEE3Y5z8AAAA/2QMAAAAAAAABSAMAAFQAAABaw2Oi0d7SP3c+klek4ec/AAAAP+kDAAAAAAAAAUkDAABUAAAAl7iYrRIX0z8Dehaf++rnPwAAAD/pAwAAAAAAAAFKAwAAVAAAACHrmvtjXdM/kLWa5lL05z8AAAA/+QMAAAAAAAABSwMAAFQAAABc4M8GpZXTP5C1muZS9Oc/AAAAP/kDAAAAAAAAAUwDAABUAAAAmNUEEubN0z+QtZrmUvTnPwAAAD8IBAAAAAAAAAFNAwAAVAAAAHJF1KJHItQ/kLWa5lL05z8AAAA/CAQAAAAAAAABTgMAAFQAAACZ8nB2uYTUPwN6Fp/76uc/AAAAPxgEAAAAAAAAAU8DAABUAAAAEd3ajDv11D/qAg4QTdjnPwAAAD8YBAAAAAAAAAFQAwAAVAAAAIjHRKO9ZdU/0YsFgZ7F5z8AAAA/KAQAAAAAAAABUQMAAFQAAABhNxQ0H7rVP7kU/fHvsuc/AAAAPygEAAAAAAAAAVIDAABUAAAAiuSwB5Ec1j+gnfRiQaDnPwAAAD83BAAAAAAAAAFTAwAAVAAAAE8M6GAjm9Y/hybs05KN5z8AAAA/NwQAAAAAAAABVAMAAFQAAAAVNB+6tRnXP+FzX/2Mcec/AAAAP0cEAAAAAAAAAVUDAABUAAAAetbwmGi01z9WONu1NWjnPwAAAD9HBAAAAAAAAAFWAwAAVAAAAN14wncbT9g/yfxWbt5e5z8AAAA/VgQAAAAAAAABVwMAAFQAAACQWGGZ3vfYPz3B0iaHVec/AAAAP1YEAAAAAAAAAVgDAABUAAAA8/oyeJGS2T89wdImh1XnPwAAAD9mBAAAAAAAAAFZAwAAVAAAAFedBFdELdo/sIVO3y9M5z8AAAA/ZgQAAAAAAAABWgMAAFQAAABsAgnz5rnaPyRKypfYQuc/AAAAP3YEAAAAAAAAAVsDAABUAAAA9jQLQTgA2z+XDkZQgTnnPwAAAD92BAAAAAAAAAFcAwAAVAAAAIJnDY+JRts/lw5GUIE55z8AAAA/hQQAAAAAAAABXQMAAFQAAABuH3VXunDbPwvTwQgqMOc/AAAAP4UEAAAAAAAAAV4DAABUAAAAWtfcH+ua2z9+lz3B0ibnPwAAAD+VBAAAAAAAAAFfAwAAVAAAAKoUqmL7qNs/fpc9wdIm5z8AAAA/lQQAAAAAAAABYAMAAFQAAAD4UXelC7fbP/NbuXl7Hec/AAAAP6UEAAAAAAAAAWEDAABUAAAA8I91zf2x7j+yk14sCPTsPwAAAD8AAAAAAAAAAAFiAwAAVAAAAPCPdc39se4/zApnu7YG7T8AAAA/LwAAAAAAAAABYwMAAFQAAACYLtzuBbnuP3K985G8Iu0/AAAAPz4AAAAAAAAAAWQDAABUAAAAQM1CEA7A7j+iqwSwGUjtPwAAAD8+AAAAAAAAAAFlAwAAVAAAAOZrqTEWx+4/7hAeXSWA7T8AAAA/TgAAAAAAAAABZgMAAFQAAADma6kxFsfuPzh2NwoxuO0/AAAAP04AAAAAAAAAAWcDAABUAAAAjAoQUx7O7j+aUllG6wLuPwAAAD9eAAAAAAAAAAFoAwAAVAAAANxH3ZUu3O4/5Ldy8/Y67j8AAAA/XgAAAAAAAAABaQMAAFQAAACE5kO3NuPuPzAdjKACc+4/AAAAP20AAAAAAAAAAWoDAABUAAAALIWq2D7q7j9gC52+X5juPwAAAD9tAAAAAAAAAAFrAwAAVAAAACyFqtg+6u4/rHC2a2vQ7j8AAAA/fQAAAAAAAAABbAMAAFQAAADSIxH6RvHuP95ex4nI9e4/AAAAP30AAAAAAAAAAW0DAABUAAAAesJ3G0/47j8QTdinJRvvPwAAAD+NAAAAAAAAAAFuAwAAVAAAACJh3jxX/+4/QDvpxYJA7z8AAAA/jQAAAAAAAAABbwMAAFQAAADK/0ReXwbvP3Ip+uPfZe8/AAAAP5wAAAAAAAAAAXADAABUAAAAcJ6rf2cN7z+MoAJzjnjvPwAAAD+cAAAAAAAAAAFxAwAAVAAAABg9EqFvFO8/pBcLAj2L7z8AAAA/rAAAAAAAAAABcgMAAFQAAAAYPRKhbxTvP7yOE5Hrne8/AAAAP6wAAAAAAAAAAXMDAABUAAAAvtt4wncb7z9IypfYQqfvPwAAAD+7AAAAAAAAAAF0AwAAVAAAAL7beMJ3G+8/YkGgZ/G57z8AAAA/uwAAAAAAAAABdQMAAFQAAAC+23jCdxvvP+58JK9Iw+8/AAAAP8sAAAAAAAAAAXYDAABUAAAAZnrf438i7z/ufCSvSMPvPwAAAD/LAAAAAAAAAAF3AwAAVAAAAGZ63+N/Iu8/fLio9p/M7z8AAAA/2wAAAAAAAAABeAMAAFQAAABmet/jfyLvPwb0LD731e8/AAAAP9sAAAAAAAAAAXkDAABUAAAAXFYTSJg37z/kgW9KZRntPwAAAD8AAAAAAAAAAAF6AwAAVAAAAFxWE0iYN+8//vh32RMs7T8AAAA/XgAAAAAAAAABewMAAFQAAABcVhNImDfvPy7niPdwUe0/AAAAP24AAAAAAAAAAXwDAABUAAAAtresJpAw7z9g1ZkVznbtPwAAAD9uAAAAAAAAAAF9AwAAVAAAALa3rCaQMO8/Bogm7NOS7T8AAAA/fQAAAAAAAAABfgMAAFQAAAAOGUYFiCnvP8Sxu1GIwe0/AAAAP40AAAAAAAAAAX8DAABUAAAADhlGBYgp7z+C21C3PPDtPwAAAD+NAAAAAAAAAAGAAwAAVAAAAA4ZRgWIKe8/QAXmHPEe7j8AAAA/nAAAAAAAAAABgQMAAFQAAAAOGUYFiCnvP/4ue4KlTe4/AAAAP5wAAAAAAAAAAYIDAABUAAAADhlGBYgp7z9IlJQvsYXuPwAAAD+sAAAAAAAAAAGDAwAAVAAAAA4ZRgWIKe8/lPmt3Ly97j8AAAA/rAAAAAAAAAABhAMAAFQAAAC2t6wmkDDvP1AjQ0Jx7O4/AAAAP7wAAAAAAAAAAYUDAABUAAAAtresJpAw7z+ciFzvfCTvPwAAAD+8AAAAAAAAAAGGAwAAVAAAAFxWE0iYN+8/QDvpxYJA7z8AAAA/ywAAAAAAAAABhwMAAFQAAAAE9XlpoD7vP3Ip+uPfZe8/AAAAP8sAAAAAAAAAAYgDAABUAAAABPV5aaA+7z+kFwsCPYvvPwAAAD/bAAAAAAAAAAGJAwAAVAAAAKyT4IqoRe8/vI4Tkeud7z8AAAA/2wAAAAAAAAABigMAAFQAAABUMkessEzvP0jKl9hCp+8/AAAAP+sAAAAAAAAAAYsDAABUAAAAVDJHrLBM7z/WBRwgmrDvPwAAAD/rAAAAAAAAAAGMAwAAVAAAAFw5p+PEgO4/xOe++hnj7j8AAAA/AAAAAAAAAAABjQMAAFQAAAC0mkDCvHnuP8TnvvoZ4+4/AAAAPxAAAAAAAAAAAY4DAABUAAAADPzZoLRy7j84rDqzwtnuPwAAAD8gAAAAAAAAAAGPAwAAVAAAALSaQMK8ee4/rHC2a2vQ7j8AAAA/+gAAAAAAAAABkAMAAFQAAACqdnQm1Y7uP6xwtmtr0O4/AAAAPwoBAAAAAAAAAZEDAABUAAAAoFKoiu2j7j+scLZra9DuPwAAAD8KAQAAAAAAAAGSAwAAVAAAAJgu3O4Fue4/IDUyJBTH7j8AAAA/GgEAAAAAAAABkwMAAFQAAAA0qXZ0JtXuPyA1MiQUx+4/AAAAPxoBAAAAAAAAAZQDAABUAAAA0iMR+kbx7j8gNTIkFMfuPwAAAD8pAQAAAAAAAAGVAwAAVAAAAMr/RF5fBu8/Br4plWW07j8AAAA/KQEAAAAAAAABlgMAAFQAAAC+23jCdxvvPwa+KZVltO4/AAAAPzkBAAAAAAAAAZcDAABUAAAAXFYTSJg37z96gqVNDqvuPwAAAD85AQAAAAAAAAGYAwAAVAAAAPzQrc24U+8/7kYhBreh7j8AAAA/SAEAAAAAAAABmQMAAFQAAADyrOEx0WjvP+5GIQa3oe4/AAAAP0gBAAAAAAAAAZoDAABUAAAA6IgVlul97z9gC52+X5juPwAAAD9YAQAAAAAAAAGbAwAAVAAAADbG4tj5i+8/1M8YdwiP7j8AAAA/WAEAAAAAAAABnAMAAFQAAACGA7AbCprvP9TPGHcIj+4/AAAAP2gBAAAAAAAAAZ0DAABUAAAALKIWPRKh7z/Uzxh3CI/uPwAAAD93AQAAAAAAAAGeAwAAVAAAANRAfV4aqO8/1M8YdwiP7j8AAAA/1QEAAAAAAAABnwMAAFQAAAB83+N/Iq/vP9TPGHcIj+4/AAAAP+UBAAAAAAAAAaADAABUAAAAJH5KoSq27z/Uzxh3CI/uPwAAAD/wAQAAAAAAAAGhAwAAVAAAAMwcscIyve8/1M8YdwiP7j8AAAA/DwIAAAAAAAABogMAAFQAAAByuxfkOsTvP9TPGHcIj+4/AAAAPx8CAAAAAAAAAaMDAABUAAAAGlp+BUPL7z/Uzxh3CI/uPwAAAD8+AgAAAAAAAAGkAwAAVAAAAMD45CZL0u8/1M8YdwiP7j8AAAA/TQIAAAAAAAABpQMAAFQAAABol0tIU9nvP9TPGHcIj+4/AAAAP20CAAAAAAAAAaYDAABUAAAAaJdLSFPZ7z9IlJQvsYXuPwAAAD98AgAAAAAAAAGnAwAAVAAAABA2smlb4O8/SJSUL7GF7j8AAAA/jAIAAAAAAAAL</ink>
</athena>
</file>

<file path=customXml/item5.xml><?xml version="1.0" encoding="utf-8"?>
<athena xmlns="http://schemas.microsoft.com/edu/athena" version="0.1.3209.0">
  <media streamable="true" recordStart="0" recordEnd="25293" recordLength="878991"/>
</athena>
</file>

<file path=customXml/item6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AYAAAAIAAAABwMAAAAAAQAAAAgAAAAECUlua0F0b21WMQIAAAAJBAAAAAkFAAAACQYAAAAJBwAAAAkIAAAACQkAAAANAgUEAAAAC1BlblN0cm9rZVYxBAAAAApBdHRyaWJ1dGVzBVRyYWNlCVN0YXJ0VGltZQRUeXBlBAQABA9QZW5BdHRyaWJ1dGVzVjECAAAACklua1RyYWNlVjECAAAAEAxBY3Rpb25UeXBlVjECAAAAAgAAAAkKAAAACQsAAABYDQAAAAAAAAX0////DEFjdGlvblR5cGVWMQEAAAAHdmFsdWVfXwAIAgAAAAAAAAABBQAAAAQAAAAJDQAAAAkOAAAAGxcAAAAAAAAB8f////T///8AAAAAAQYAAAAEAAAACRAAAAAJEQAAAGsfAAAAAAAAAe7////0////AAAAAAEHAAAABAAAAAkTAAAACRQAAAD0MgAAAAAAAAHr////9P///wAAAAABCAAAAAQAAAAJFgAAAAkXAAAA70gAAAAAAAAB6P////T///8AAAAABQkAAAANQ2xlYXJDYW52YXNWMQIAAAAJU3RhcnRUaW1lBFR5cGUABBAMQWN0aW9uVHlwZVYxAgAAAAIAAADNYgAAAAAAAAHn////9P///wAAAAAFCgAAAA9QZW5BdHRyaWJ1dGVzVjEKAAAAB19jb2xvckEHX2NvbG9yUgdfY29sb3JHB19jb2xvckIKRml0VG9DdXJ2ZQZIZWlnaHQOSWdub3JlUHJlc3N1cmUNSXNIaWdobGlnaHRlcgVTaGFwZQVXaWR0aAAAAAAAAAAABAACAgICAQYBAQxCcnVzaFNoYXBlVjECAAAABgIAAAD//wAAAAAAAAAAACJAAAAF5v///wxCcnVzaFNoYXBlVjEBAAAAB3ZhbHVlX18ACAIAAAABAAAAAAAAAAAAIkAFCwAAAApJbmtUcmFjZVYxAwAAAA1MaXN0YDErX2l0ZW1zDExpc3RgMStfc2l6ZQ9MaXN0YDErX3ZlcnNpb24EAAAYU2hhcmVkLklua2luZy5JbmtQb2ludFtdAgAAAAgIAgAAAAkbAAAAiQAAAIkAAAABDQAAAAoAAAD//wAAAAAAAAAAACJAAAAB5P///+b///8BAAAAAAAAAAAAIkABDgAAAAsAAAAJHQAAACEAAAAhAAAAARAAAAAKAAAA//8AAAAAAAAAAAAiQAAAAeL////m////AQAAAAAAAAAAACJAAREAAAALAAAACR8AAAAPAAAADwAAAAETAAAACgAAAP//AAAAAAAAAAAAIkAAAAHg////5v///wEAAAAAAAAAAAAiQAEUAAAACwAAAAkhAAAALwAAAC8AAAABFgAAAAoAAAD//wAAAAAAAAAAACJAAAAB3v///+b///8BAAAAAAAAAAAAIkABFwAAAAsAAAAJIwAAAGEAAABhAAAABxsAAAAAAQAAAAABAAAECklua1BvaW50VjEC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13Bx0AAAAAAQAAAEAAAAAECklua1BvaW50VjECAAAACa0AAAAJrgAAAAmvAAAACbAAAAAJsQAAAAmyAAAACbMAAAAJtAAAAAm1AAAACbYAAAAJtwAAAAm4AAAACbkAAAAJugAAAAm7AAAACbwAAAAJvQAAAAm+AAAACb8AAAAJwAAAAAnBAAAACcIAAAAJwwAAAAnEAAAACcUAAAAJxgAAAAnHAAAACcgAAAAJyQAAAAnKAAAACcsAAAAJzAAAAAnNAAAADR8HHwAAAAABAAAAEAAAAAQKSW5rUG9pbnRWMQIAAAAJzgAAAAnPAAAACdAAAAAJ0QAAAAnSAAAACdMAAAAJ1AAAAAnVAAAACdYAAAAJ1wAAAAnYAAAACdkAAAAJ2gAAAAnbAAAACdwAAAAKByEAAAAAAQAAAEAAAAAECklua1BvaW50VjE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0RByMAAAAAAQAAAIAAAAAECklua1BvaW50VjECAA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NHwUkAAAACklua1BvaW50VjEEAAAAAVgBWQ5QcmVzc3VyZUZhY3RvcglUaW1lU3RhbXAAAAAABgYLEAIAAAD4MT7QrePOPw7SIA3SINU/AAAAPwAAAAAAAAAAASUAAAAkAAAAuGs2FjgHzz8O0iAN0iDVPwAAAD+MAAAAAAAAAAEmAAAAJAAAALhSFy5hlc8/DtIgDdIg1T8AAAA/nAAAAAAAAAABJwAAACQAAADeHPwixRHQPw7SIA3SINU/AAAAP5wAAAAAAAAAASgAAAAkAAAAAOfgFymO0D8O0iAN0iDVPwAAAD+sAAAAAAAAAAEpAAAAJAAAAALOwS9SHNE/DtIgDdIg1T8AAAA/rAAAAAAAAAABKgAAACQAAADm0Z5qQLzRPw7SIA3SINU/AAAAP7sAAAAAAAAAASsAAAAkAAAAqvJ3yPNt0j/ez/3cz/3UPwAAAD+7AAAAAAAAAAEsAAAAJAAAAE4wTUlsMdM/TMmUTMmU1D8AAAA/ywAAAAAAAAABLQAAACQAAADwbSLK5PTTP+7ETuzETtQ/AAAAP8sAAAAAAAAAAS4AAAAkAAAA1HH/BNOU1D8svMIrvMLTPwAAAD/bAAAAAAAAAAEvAAAAJAAAAPY75Pk2EdU/bLM2a7M20z8AAAA/2wAAAAAAAAABMAAAACQAAAC8XL1X6sLVP6qqqqqqqtI/AAAAP+oAAAAAAAAAATEAAAAkAAAA/gmmKYkt1j/soR7qoR7SPwAAAD/qAAAAAAAAAAEyAAAAJAAAAB7Uih7tqdY/Wpu1WZu10T8AAAA/+gAAAAAAAAABMwAAACQAAABggXPwixTXP5ySKZmSKdE/AAAAPwkBAAAAAAAAATQAAAAkAAAA4vRjfKBb1z/aiZ3YiZ3QPwAAAD8JAQAAAAAAAAE1AAAAJAAAAESFUCt6tNc/0P3cz/3czz8AAAA/GQEAAAAAAAABNgAAACQAAADk20SUyenXPxT1UA/1UM8/AAAAPxkBAAAAAAAAATcAAAAkAAAAhjI5/Rgf2D/0537u537OPwAAAD8pAQAAAAAAAAE4AAAAJAAAAGZPNSDeMNg/kOM4juM4zj8AAAA/KQEAAAAAAAABOQAAACQAAAAmiS1maFTYPzDf8i3f8s0/AAAAPzgBAAAAAAAAAToAAAAkAAAAJoktZmhU2D/Q2qzN2qzNPwAAAD84AQAAAAAAAAE7AAAAJAAAACaJLWZoVNg/cNZmbdZmzT8AAAA/SAEAAAAAAAABPAAAACQAAAAIpimJLWbYP3DWZm3WZs0/AAAAP0gBAAAAAAAAAT0AAAAkAAAACKYpiS1m2D8Q0iAN0iDNPwAAAD9YAQAAAAAAAAE+AAAAJAAAAObCJazyd9g/ENIgDdIgzT8AAAA/ZwEAAAAAAAABPwAAACQAAADmwiWs8nfYP0zJlEzJlMw/AAAAP2cBAAAAAAAAAUAAAAAkAAAAqPwd8nyb2D9MyZRMyZTMPwAAAD93AQAAAAAAAAFBAAAAJAAAAIoZGhVCrdg/kMAIjMAIzD8AAAA/dwEAAAAAAAABQgAAACQAAABKUxJbzNDYP3CzNmuzNss/AAAAP4YBAAAAAAAAAUMAAAAkAAAACo0KoVb02D9QpmRKpmTKPwAAAD+GAQAAAAAAAAFEAAAAJAAAAIwA+yxrO9k/bJAGaZAGyT8AAAA/lgEAAAAAAAABRQAAACQAAABMOvNy9V7ZP0yDNEiDNMg/AAAAP5YBAAAAAAAAAUYAAAAkAAAA7JDn20SU2T/IcRzHcRzHPwAAAD+mAQAAAAAAAAFHAAAAJAAAAKzK3yHPt9k/DGmQBmmQxj8AAAA/pgEAAAAAAAABSAAAACQAAACO59tElMnZP0hgBEZgBMY/AAAAP7UBAAAAAAAAAUkAAAAkAAAAjufbRJTJ2T+IV3iFV3jFPwAAAD+1AQAAAAAAAAFKAAAAJAAAAGwE2GdZ29k/yE7sxE7sxD8AAAA/xQEAAAAAAAABSwAAACQAAABsBNhnWdvZP2RKpmRKpsQ/AAAAP8UBAAAAAAAAAUwAAAAkAAAAbATYZ1nb2T8IRmAERmDEPwAAAD/VAQAAAAAAAAFNAAAAJAAAAGwE2GdZ29k/qEEapEEaxD8AAAA/5AEAAAAAAAABTgAAACQAAABsBNhnWdvZP0Q91EM91MM/AAAAP/QBAAAAAAAAAU8AAAAkAAAAbATYZ1nb2T/IK7zCK7zCPwAAAD/0AQAAAAAAAAFQAAAAJAAAAGwE2GdZ29k/BCMwAiMwwj8AAAA/AwIAAAAAAAABUQAAACQAAABsBNhnWdvZP4QRGIERGME/AAAAPwMCAAAAAAAAAVIAAAAkAAAAbATYZ1nb2T9kBEZgBEbAPwAAAD8TAgAAAAAAAAFTAAAAJAAAAGwE2GdZ29k/iO7nfu7nvj8AAAA/EwIAAAAAAAABVAAAACQAAABsBNhnWdvZP0jUQz3UQ70/AAAAPyMCAAAAAAAAAVUAAAAkAAAAjufbRJTJ2T8Iup/7uZ+7PwAAAD8yAgAAAAAAAAFWAAAAJAAAAM6t4/4Jptk/eIVXeIVXuD8AAAA/MgIAAAAAAAABVwAAACQAAAAMdOu4f4LZP3hiJ3ZiJ7Y/AAAAP0ICAAAAAAAAAVgAAAAkAAAAKlfvlbpw2T/4UA/1UA+1PwAAAD9CAgAAAAAAAAFZAAAAJAAAAIwA+yxrO9k/uDZrszZrsz8AAAA/QgIAAAAAAAABWgAAACQAAADKxgLn4BfZPzglUzIlU7I/AAAAP1ICAAAAAAAAAVsAAAAkAAAAKHAOfpHi2D+4EzuxEzuxPwAAAD9SAgAAAAAAAAFcAAAAJAAAAIoZGhVCrdg/+Aqv8AqvsD8AAAA/YQIAAAAAAAABXQAAACQAAADI3yHPt4nYP/DyLd/yLa8/AAAAP2ECAAAAAAAAAV4AAAAkAAAACKYpiS1m2D9w4RVe4RWuPwAAAD9xAgAAAAAAAAFfAAAAJAAAAEhsMUOjQtg/cOEVXuEVrj8AAAA/gAIAAAAAAAABYAAAACQAAADG+EC3jvvXP3C+5Vu+5as/AAAAP5ACAAAAAAAAAWEAAAAkAAAARIVQK3q01z/grM3arM2qPwAAAD+QAgAAAAAAAAFiAAAAJAAAAIRLWOXvkNc/YJu1WZu1qT8AAAA/kAIAAAAAAAABYwAAACQAAABCnm8TUSbXP+CJndiJnag/AAAAP6ACAAAAAAAAAWQAAAAkAAAAHtSKHu2p1j/gZm3WZm2mPwAAAD+gAgAAAAAAAAFlAAAAJAAAABztqQbEG9Y/4CAN0iANoj8AAAA/rwIAAAAAAAABZgAAACQAAAD6IsURYJ/VP8D7uZ/7uZ8/AAAAP68CAAAAAAAAAWcAAAAkAAAA9jvk+TYR1T+gtVmbtVmbPwAAAD+/AgAAAAAAAAFoAAAAJAAAAPJUA+INg9Q/wG/5lm/5lj8AAAA/vwIAAAAAAAABaQAAACQAAADwbSLK5PTTP6ApmZIpmZI/AAAAP88CAAAAAAAAAWoAAAAkAAAA0KM91YB40z9Ax3Ecx3GMPwAAAD/PAgAAAAAAAAFrAAAAJAAAAOyfYJqS2NI/QIERGIERiD8AAAA/3gIAAAAAAAABbAAAACQAAACq8nfI823SP0CBERiBEYg/AAAAP94CAAAAAAAAAW0AAAAkAAAAxu6ajQXO0T9AO7ETO7GDPwAAAD/uAgAAAAAAAAFuAAAAJAAAAGRert4rddE/QDuxEzuxgz8AAAA/7gIAAAAAAAABbwAAACQAAAACzsEvUhzRP0A7sRM7sYM/AAAAP/0CAAAAAAAAAXAAAAAkAAAAglrRoz3V0D9AO7ETO7GDPwAAAD/9AgAAAAAAAAFxAAAAJAAAAADn4BcpjtA/QIERGIERiD8AAAA/DQMAAAAAAAABcgAAACQAAABArejRnmrQP0CBERiBEYg/AAAAPw0DAAAAAAAAAXMAAAAkAAAAnlb0aE810D9Ax3Ecx3GMPwAAAD8dAwAAAAAAAAF0AAAAJAAAAPz//////88/wAZpkAZpkD8AAAA/HQMAAAAAAAABdQAAACQAAAD4GB/o1nHPP6BMyZRMyZQ/AAAAPywDAAAAAAAAAXYAAAAkAAAANPhFiiPAzj+gtVmbtVmbPwAAAD8sAwAAAAAAAAF3AAAAJAAAALCddObl6s0/UA/1UA/1oD8AAAA/PAMAAAAAAAABeAAAACQAAAAsQ6NCqBXNP2AyJVMyJaM/AAAAPzwDAAAAAAAAAXkAAAAkAAAAbCLK5PRjzD9geIVXeIWnPwAAAD9MAwAAAAAAAAF6AAAAJAAAAOjH+EC3jss/cL7lW77lqz8AAAA/TAMAAAAAAAABewAAACQAAABkbSedebnKP/gKr/AKr7A/AAAAP1sDAAAAAAAAAXwAAAAkAAAAoExOP8YHyj+4NmuzNmuzPwAAAD9bAwAAAAAAAAF9AAAAJAAAABzyfJuIMsk/AHQ/93M/tz8AAAA/awMAAAAAAAABfgAAACQAAADYRJTJ6cfIP0CxEzuxE7s/AAAAP2sDAAAAAAAAAX8AAAAkAAAA1F2zscA5yD8A3c/93M+9PwAAAD96AwAAAAAAAAGAAAAAJAAAANB20pmXq8c/xAiMwAiMwD8AAAA/egMAAAAAAAABgQAAACQAAABQA+INg2THPwQjMAIjMMI/AAAAP4oDAAAAAAAAAYIAAAAkAAAAEFb5O+T5xj8kMAIjMALDPwAAAD+KAwAAAAAAAAGDAAAAJAAAAEwcAfZZ1sY/ZEqmZEqmxD8AAAA/mgMAAAAAAAABhAAAACQAAACM4giwz7LGP+hbvuVbvsU/AAAAP6kDAAAAAAAAAYUAAAAkAAAAjOIIsM+yxj9obdZmbdbGPwAAAD+pAwAAAAAAAAGGAAAAJAAAAIziCLDPssY/iHqoh3qoxz8AAAA/uQMAAAAAAAABhwAAACQAAACM4giwz7LGPwiMwAiMwMg/AAAAP7kDAAAAAAAAAYgAAAAkAAAAjOIIsM+yxj9QpmRKpmTKPwAAAD/JAwAAAAAAAAGJAAAAJAAAABBW+Tvk+cY/0Ld8y7d8yz8AAAA/yQMAAAAAAAABigAAACQAAACQyenH+EDHPxDSIA3SIM0/AAAAP9gDAAAAAAAAAYsAAAAkAAAAlLDK3yHPxz+w8Aqv8ArPPwAAAD/YAwAAAAAAAAGMAAAAJAAAAJSXq/dKXcg/eIVXeIVX0D8AAAA/6AMAAAAAAAABjQAAACQAAACcfowPdOvIP/qWb/mWb9E/AAAAP+gDAAAAAAAAAY4AAAAkAAAA4BJW+TvkyT8apEEapEHSPwAAAD/3AwAAAAAAAAGPAAAAJAAAAKQzL1fvlco/nLVZm7VZ0z8AAAA/9wMAAAAAAAABkAAAACQAAABoO+nMy9XLP+7ETuzETtQ/AAAAPwcEAAAAAAAAAZEAAAAkAAAArM+ytpPOzD8+1EM91EPVPwAAAD8HBAAAAAAAAAGSAAAAJAAAALCddObl6s0/XuEVXuEV1j8AAAA/FwQAAAAAAAABkwAAACQAAAD4MT7QrePOP1DsxE7sxNY/AAAAPxcEAAAAAAAAAZQAAAAkAAAAuFIXLmGVzz8Q9VAP9VDXPwAAAD8mBAAAAAAAAAGVAAAAJAAAAN4c/CLFEdA/oPu5n/u51z8AAAA/JgQAAAAAAAABlgAAACQAAABgkOyu2VjQPzACIzACI9g/AAAAPzYEAAAAAAAAAZcAAAAkAAAAQK3o0Z5q0D+SBmmQBmnYPwAAAD82BAAAAAAAAAGYAAAAJAAAAOAD3Trun9A/wAiMwAiM2D8AAAA/RgQAAAAAAAABmQAAACQAAACiPdWAeMPQP/IKr/AKr9g/AAAAP0YEAAAAAAAAAZoAAAAkAAAAYnfNxgLn0D8iDdIgDdLYPwAAAD9VBAAAAAAAAAGbAAAAJAAAACKxxQyNCtE/Ig3SIA3S2D8AAAA/VQQAAAAAAAABnAAAACQAAACkJLaYoVHRP1IP9VAP9dg/AAAAP2UEAAAAAAAAAZ0AAAAkAAAABrWiR3uq0T9SD/VQD/XYPwAAAD9lBAAAAAAAAAGeAAAAJAAAAGZFj/ZUA9I/Ug/1UA/12D8AAAA/dAQAAAAAAAABnwAAACQAAACKD3TruH/SP1IP9VAP9dg/AAAAP3QEAAAAAAAAAaAAAAAkAAAArtlY4Bz80j/yCq/wCq/YPwAAAD+EBAAAAAAAAAGhAAAAJAAAAK7AOfhFitM/kgZpkAZp2D8AAAA/hAQAAAAAAAABogAAACQAAADSih7tqQbUP9L93M/93Nc/AAAAP5QEAAAAAAAAAaMAAAAkAAAA1HH/BNOU1D8Q9VAP9VDXPwAAAD+UBAAAAAAAAAGkAAAAJAAAAPY75Pk2EdU/UOzETuzE1j8AAAA/owQAAAAAAAABpQAAACQAAAB6r9SFS1jVP47jOI7jONY/AAAAP6MEAAAAAAAAAaYAAAAkAAAAWMzQqBBq1T/+3M/93M/VPwAAAD+zBAAAAAAAAAGnAAAAJAAAAPoixRFgn9U/oNiJndiJ1T8AAAA/swQAAAAAAAABqAAAACQAAAD6IsURYJ/VPz7UQz3UQ9U/AAAAP8MEAAAAAAAAAakAAAAkAAAA+iLFEWCf1T8O0iAN0iDVPwAAAD/SBAAAAAAAAAGqAAAAJAAAANo/wTQlsdU/DtIgDdIg1T8AAAA/AQUAAAAAAAABqwAAACQAAADaP8E0JbHVP97P/dzP/dQ/AAAAP+MFAAAAAAAAAawAAAAkAAAAGAbJ7pqN1T9MyZRMyZTUPwAAAD/jBQAAAAAAAAGtAAAAJAAAAKFMTj/GB+I/TMmUTMmU1D8AAAA/AAAAAAAAAAABrgAAACQAAACBaUpiixniP0zJlEzJlNQ/AAAAP08AAAAAAAAAAa8AAAAkAAAAQaNCqBU94j9MyZRMyZTUPwAAAD9eAAAAAAAAAAGwAAAAJAAAAOP5NhFlcuI/TMmUTMmU1D8AAAA/XgAAAAAAAAABsQAAACQAAACDUCt6tKfiP0zJlEzJlNQ/AAAAP14AAAAAAAAAAbIAAAAkAAAAk7WddObl4j9MyZRMyZTUPwAAAD9uAAAAAAAAAAGzAAAAJAAAAIU3DJLdNeM/TMmUTMmU1D8AAAA/fQAAAAAAAAABtAAAACQAAAB5uXqv1IXjP0zJlEzJlNQ/AAAAP30AAAAAAAAAAbUAAAAkAAAAaTvpzMvV4z9+y7d8y7fUPwAAAD+NAAAAAAAAAAG2AAAAJAAAAOuu2VjgHOQ/fsu3fMu31D8AAAA/jQAAAAAAAAABtwAAACQAAAD9E0xTElvkP37Lt3zLt9Q/AAAAP50AAAAAAAAAAbgAAAAkAAAAnWpAvGGQ5D9+y7d8y7fUPwAAAD+dAAAAAAAAAAG5AAAAJAAAAD3BNCWxxeQ/fsu3fMu31D8AAAA/rAAAAAAAAAABugAAACQAAABtCav8HfLkP37Lt3zLt9Q/AAAAP6wAAAAAAAAAAbsAAAAkAAAAD2CfZW0n5T9+y7d8y7fUPwAAAD+8AAAAAAAAAAG8AAAAJAAAACHFEWCfZeU/fsu3fMu31D8AAAA/vAAAAAAAAAABvQAAACQAAACjOALss6zlP37Lt3zLt9Q/AAAAP8wAAAAAAAAAAb4AAAAkAAAAk7pwCav85T9+y7d8y7fUPwAAAD/MAAAAAAAAAAG/AAAAJAAAAIU83yaiTOY/fsu3fMu31D8AAAA/2wAAAAAAAAABwAAAACQAAABX20lnXq7mP37Lt3zLt9Q/AAAAP9sAAAAAAAAAAcEAAAAkAAAASV24hFX+5j9+y7d8y7fUPwAAAD/rAAAAAAAAAAHCAAAAJAAAAKntpDMvV+c/fsu3fMu31D8AAAA/6wAAAAAAAAABwwAAACQAAACdbxNRJqfnP37Lt3zLt9Q/AAAAP/oAAAAAAAAAAcQAAAAkAAAArdSFS1jl5z9+y7d8y7fUPwAAAD/6AAAAAAAAAAHFAAAAJAAAAN8c/CLFEeg/fsu3fMu31D8AAAA/CgEAAAAAAAABxgAAACQAAACfVvRoTzXoP37Lt3zLt9Q/AAAAPwoBAAAAAAAAAccAAAAkAAAA74FuHfdP6D9+y7d8y7fUPwAAAD8aAQAAAAAAAAHIAAAAJAAAAM+eakC8Yeg/fsu3fMu31D8AAAA/GgEAAAAAAAAByQAAACQAAACvu2ZjgXPoP37Lt3zLt9Q/AAAAPykBAAAAAAAAAcoAAAAkAAAAj9hihkaF6D9+y7d8y7fUPwAAAD8pAQAAAAAAAAHLAAAAJAAAAAHn4Bcpjug/fsu3fMu31D8AAAA/OQEAAAAAAAABzAAAACQAAADhA9067p/oP37Lt3zLt9Q/AAAAPzkBAAAAAAAAAc0AAAAkAAAAwSDZXbOx6D9+y7d8y7fUPwAAAD9JAQAAAAAAAAHOAAAAJAAAAKcLl7DK3+k/nJIpmZIp0T8AAAA/AAAAAAAAAAABzwAAACQAAAAXGhVCrejpP5ySKZmSKdE/AAAAP30AAAAAAAAAAdAAAAAkAAAAuXAJq/wd6j+ckimZkinRPwAAAD+NAAAAAAAAAAHRAAAAJAAAAPsd8nybiOo/ypRMyZRM0T8AAAA/jQAAAAAAAAAB0gAAACQAAAD9BNOUxBbrP8qUTMmUTNE/AAAAP50AAAAAAAAAAdMAAAAkAAAAoUKoFT3a6z/KlEzJlEzRPwAAAD+dAAAAAAAAAAHUAAAAJAAAAJWr90pduOw/LJmSKZmS0T8AAAA/rAAAAAAAAAAB1QAAACQAAABZzNCoEGrtPyyZkimZktE/AAAAP6wAAAAAAAAAAdYAAAAkAAAAi/snmKYk7j+ckimZkinRPwAAAD+8AAAAAAAAAAHXAAAAJAAAAB/Uih7tqe4/Oo7jOI7j0D8AAAA/zAAAAAAAAAAB2AAAACQAAABhgXPwixTvP3iFV3iFV9A/AAAAP8wAAAAAAAAAAdkAAAAkAAAAMyDeMEh27z/Q/dzP/dzPPwAAAD/MAAAAAAAAAAHaAAAAJAAAAEOFUCt6tO8/FPVQD/VQzz8AAAA/2wAAAAAAAAAB2wAAACQAAAAjokxOP8bvP7DwCq/wCs8/AAAAP9sAAAAAAAAAAdwAAAAkAAAAA79IcQTY7z+w8Aqv8ArPPwAAAD/rAAAAAAAAAAHdAAAAJAAAAIDTj/GBbp0/ndiJndiJ4T8AAAA/AAAAAAAAAAAB3gAAACQAAABgMUOjQqiVP53YiZ3YieE/AAAAPw8AAAAAAAAAAd8AAAAkAAAAgLpwCav8jT+d2Imd2InhPwAAAD8PAAAAAAAAAAHgAAAAJAAAAIBKYosZGoU/ndiJndiJ4T8AAAA/HwAAAAAAAAAB4QAAACQAAAAA7K7ZWOB8P7VZm7VZm+E/AAAAPx8AAAAAAAAAAeIAAAAkAAAAAHygW8f9cz/P2qzN2qzhPwAAAD8vAAAAAAAAAAHjAAAAJAAAAAC0pxoQb3g//9zP/dzP4T8AAAA/dgAAAAAAAAAB5AAAACQAAABAK3q0pxqQPy/f8i3f8uE/AAAAP4YAAAAAAAAAAeUAAAAkAAAAoKFRIdSKnj93Yid2YifiPwAAAD+GAAAAAAAAAAHmAAAAJAAAAADEGwbJ7qo/12Zt1mZt4j8AAAA/lgAAAAAAAAAB5wAAACQAAAAoUhwB9lm2P0/sxE7sxOI/AAAAP5YAAAAAAAAAAegAAAAkAAAAtKJHe6oBwT/HcRzHcRzjPwAAAD+lAAAAAAAAAAHpAAAAJAAAANCP8YFuHcc/KXZiJ3Zi4z8AAAA/tQAAAAAAAAAB6gAAACQAAAC0hFX+DnnOP+l+7ud+7uM/AAAAP7UAAAAAAAAAAesAAAAkAAAAig9067h/0j95hVd4hVfkPwAAAD+1AAAAAAAAAAHsAAAAJAAAANo/wTQlsdU/kQZpkAZp5D8AAAA/xQAAAAAAAAAB7QAAACQAAABIbDFDo0LYP/MKr/AKr+Q/AAAAP8UAAAAAAAAAAe4AAAAkAAAA0nulLlzC2j8hDdIgDdLkPwAAAD/UAAAAAAAAAAHvAAAAJAAAAHqgW8f9E9w/IQ3SIA3S5D8AAAA/1AAAAAAAAAAB8AAAACQAAAAexRFgn2XdPyEN0iAN0uQ/AAAAP+QAAAAAAAAAAfEAAAAkAAAAxALn4Bcp3j8hDdIgDdLkPwAAAD/kAAAAAAAAAAHyAAAAJAAAAMbpx/hAt94/CYzACIzA5D8AAAA/8wAAAAAAAAAB8wAAACQAAAAIl7DK3yHfP8EIjMAIjOQ/AAAAP/MAAAAAAAAAAfQAAAAkAAAAigqhVvRo3z+rh3qoh3rkPwAAAD8DAQAAAAAAAAH1AAAAJAAAAOqajQXOwd8/eYVXeIVX5D8AAAA/AwEAAAAAAAAB9gAAACQAAACO8YFuHfffP2EERmAERuQ/AAAAPxMBAAAAAAAAAfcAAAAkAAAAhzI5/Rgf4D9hBEZgBEbkPwAAAD8TAQAAAAAAAAH4AAAAJAAAAJeXq/dKXeA/MQIjMAIj5D8AAAA/IgEAAAAAAAAB+QAAACQAAAAbC5yDX6TgPzECIzACI+Q/AAAAPzIBAAAAAAAAAfoAAAAkAAAAe5uIMjn94D8xAiMwAiPkPwAAAD8yAQAAAAAAAAH7AAAAJAAAAN0rdeESVuE/MQIjMAIj5D8AAAA/QgEAAAAAAAAB/AAAACQAAAA/vGGQ7K7hPzECIzACI+Q/AAAAP0IBAAAAAAAAAf0AAAAkAAAAgWlKYosZ4j8xAiMwAiPkPwAAAD9RAQAAAAAAAAH+AAAAJAAAAKMzL1fvleI/MQIjMAIj5D8AAAA/UQEAAAAAAAAB/wAAACQAAADF/RNMUxLjP0mDNEiDNOQ/AAAAP2EBAAAAAAAAAQABAAAkAAAAebl6r9SF4z+rh3qoh3rkPwAAAD9hAQAAAAAAAAEBAQAAJAAAAElY5e+Q5+M/q4d6qId65D8AAAA/cAEAAAAAAAABAgEAACQAAAAb908wTUnkP8EIjMAIjOQ/AAAAP3ABAAAAAAAAAQMBAAAkAAAAfYc83yai5D/BCIzACIzkPwAAAD+AAQAAAAAAAAEEAQAAJAAAAB/eMEh21+Q/wQiMwAiM5D8AAAA/gAEAAAAAAAABBQEAACQAAADfFymOAPvkP8EIjMAIjOQ/AAAAP5ABAAAAAAAAAQYBAAAkAAAAL0OjQqgV5T/BCIzACIzkPwAAAD+QAQAAAAAAAAEHAQAAJAAAAA9gn2VtJ+U/q4d6qId65D8AAAA/nwEAAAAAAAABCAEAACQAAAAPYJ9lbSflP5EGaZAGaeQ/AAAAP+cCAAAAAAAAAQkBAAAkAAAAD2CfZW0n5T95hVd4hVfkPwAAAD/2AgAAAAAAAAEKAQAAJAAAAA9gn2VtJ+U/YQRGYARG5D8AAAA/BgMAAAAAAAABCwEAACQAAACfUSHUih7lP2EERmAERuQ/AAAAPxYDAAAAAAAAAQwBAAAkAAAADG8YJLtrxj9xHMdxHMftPwAAAD8AAAAAAAAAAAENAQAAJAAAAMyoEGpFj8Y/cRzHcRzH7T8AAAA/HwAAAAAAAAABDgEAACQAAACM4giwz7LGP3Ecx3Ecx+0/AAAAPz4AAAAAAAAAAQ8BAAAkAAAATBwB9lnWxj9xHMdxHMftPwAAAD9OAAAAAAAAAAEQAQAAJAAAABBW+Tvk+cY/cRzHcRzH7T8AAAA/XgAAAAAAAAABEQEAACQAAADQj/GBbh3HP3Ecx3Ecx+0/AAAAP14AAAAAAAAAARIBAAAkAAAAkMnpx/hAxz9xHMdxHMftPwAAAD9tAAAAAAAAAAETAQAAJAAAANB20pmXq8c/cRzHcRzH7T8AAAA/bQAAAAAAAAABFAEAACQAAAAUJLtrNhbIP3Ecx3Ecx+0/AAAAP30AAAAAAAAAARUBAAAkAAAAVNGjPdWAyD9xHMdxHMftPwAAAD99AAAAAAAAAAEWAQAAJAAAAJxlbSedeck/ox7qoR7q7T8AAAA/jAAAAAAAAAABFwEAACQAAACkMy9X75XKP9MgDdIgDe4/AAAAP4wAAAAAAAAAARgBAAAkAAAAKHXhElb5yz8bpEEapEHuPwAAAD+cAAAAAAAAAAEZAQAAJAAAAPBjfKBbx80/e6iHeqiH7j8AAAA/nAAAAAAAAAABGgEAACQAAAA8xge6ddzPP8UrvMIrvO4/AAAAP6wAAAAAAAAAARsBAAAkAAAAxu6ajQXO0T87sRM7sRPvPwAAAD+sAAAAAAAAAAEcAQAAJAAAAO6GQbK7ZtM/gzRIgzRI7z8AAAA/uwAAAAAAAAABHQEAACQAAAC2ddw/wTTVP8u3fMu3fO8/AAAAP7sAAAAAAAAAAR4BAAAkAAAAILtrNhY41z/Lt3zLt3zvPwAAAD/LAAAAAAAAAAEfAQAAJAAAAOqpBsQbBtk/szZrszZr7z8AAAA/ywAAAAAAAAABIAEAACQAAACymKFRIdTaPyMwAiMwAu8/AAAAP9sAAAAAAAAAASEBAAAkAAAA2jBIdtds3D9jJ3ZiJ3buPwAAAD/bAAAAAAAAAAEiAQAAJAAAACKs8nfI890/uZ/7uZ/77T8AAAA/6gAAAAAAAAABIwEAACQAAACmBsQbBsneP1ubtVmbte0/AAAAP+oAAAAAAAAAASQBAAAkAAAASkSZnH6M3z/hFV7hFV7tPwAAAD/6AAAAAAAAAAElAQAAJAAAADUHv0hxBOA/mZIpmZIp7T8AAAA/+gAAAAAAAAABJgEAACQAAAD3QLeO+yfgP2uQBmmQBu0/AAAAPwkBAAAAAAAAAScBAAAkAAAAZ081IN4w4D9RD/VQD/XsPwAAAD8JAQAAAAAAAAEoAQAAJAAAANdds7HAOeA/UQ/1UA/17D8AAAA/GQEAAAAAAAABKQEAACQAAADXXbOxwDngPzmO4ziO4+w/AAAAP2ECAAAAAAAAASoBAAAkAAAA112zscA54D/ZiZ3YiZ3sPwAAAD9xAgAAAAAAAAErAQAAJAAAANdds7HAOeA/SYM0SIM07D8AAAA/cQIAAAAAAAABLAEAACQAAABHbDFDo0LgP8/93M/93Os/AAAAP4ACAAAAAAAAAS0BAAAkAAAAJ4ktZmhU4D8pdmIndmLrPwAAAD+AAgAAAAAAAAEuAQAAJAAAAJeXq/dKXeA/mW/5lm/56j8AAAA/kAIAAAAAAAABLwEAACQAAADpwiWs8nfgP1/hFV7hFeo/AAAAP6ACAAAAAAAAATABAAAkAAAAV9GjPdWA4D//3M/93M/pPwAAAD+gAgAAAAAAAAExAQAAJAAAAFfRoz3VgOA/tVmbtVmb6T8AAAA/rwIAAAAAAAABMgEAACQAAABX0aM91YDgP4dXeIVXeOk/AAAAP78CAAAAAAAAATMBAAAkAAAAV9GjPdWA4D9t1mZt1mbpPwAAAD+/AgAAAAAAAAE0AQAAJAAAAFfRoz3VgOA/VVVVVVVV6T8AAAA/zwIAAAAAAAABNQEAACQAAABX0aM91YDgPz/UQz3UQ+k/AAAAP/0CAAAAAAAAATYBAAAkAAAAd7SnGhBv4D8/1EM91EPpPwAAAD9qAwAAAAAAAAE3AQAAJAAAAGdPNSDeMOA/P9RDPdRD6T8AAAA/egMAAAAAAAABOAEAACQAAABoJ515uXrfPyVTMiVTMuk/AAAAP3oDAAAAAAAAATkBAAAkAAAAxALn4Bcp3j8N0iAN0iDpPwAAAD+KAwAAAAAAAAE6AQAAJAAAANowSHbXbNw/91AP9VAP6T8AAAA/igMAAAAAAAABOwEAACQAAADud8jzbSLaP8VO7MRO7Og/AAAAP5kDAAAAAAAAATwBAAAkAAAABr9IcQTY1z+VTMmUTMnoPwAAAD+pAwAAAAAAAAE9AQAAJAAAANo/wTQlsdU/fcu3fMu36D8AAAA/qQMAAAAAAAABPgEAACQAAACSxBYzNCrUP03JlEzJlOg/AAAAP7kDAAAAAAAAAT8BAAAkAAAArtlY4Bz80j9NyZRMyZToPwAAAD+5AwAAAAAAAAFAAQAAJAAAACh/hzzfJtI/TcmUTMmU6D8AAAA/yAMAAAAAAAABQQEAACQAAABEe6oB8YbRP03JlEzJlOg/AAAAP8gDAAAAAAAAAUIBAAAkAAAAAs7BL1Ic0T9NyZRMyZToPwAAAD/IAwAAAAAAAAFDAQAAJAAAAEKUyenH+NA/TcmUTMmU6D8AAAA/2AMAAAAAAAABRAEAACQAAABid83GAufQP03JlEzJlOg/AAAAP9gDAAAAAAAAAUUBAAAkAAAAglrRoz3V0D9NyZRMyZToPwAAAD8WBAAAAAAAAAFGAQAAJAAAAKI91YB4w9A/TcmUTMmU6D8AAAA/JgQAAAAAAAABRwEAACQAAADAINlds7HQP03JlEzJlOg/AAAAP0UEAAAAAAAAAUgBAAAkAAAAAOfgFymO0D9NyZRMyZToPwAAAD+zBAAAAAAAAAFJAQAAJAAAACDK5PRjfNA/TcmUTMmU6D8AAAA/wgQAAAAAAAABSgEAACQAAABArejRnmrQP03JlEzJlOg/AAAAP8IEAAAAAAAAAUsBAAAkAAAAYJDsrtlY0D9NyZRMyZToPwAAAD/SBAAAAAAAAAFMAQAAJAAAAGCQ7K7ZWNA/ZUqmZEqm6D8AAAA/0gQAAAAAAAABTQEAACQAAACeVvRoTzXQP2VKpmRKpug/AAAAP+EEAAAAAAAAAU4BAAAkAAAAvjn4RYoj0D9lSqZkSqboPwAAAD/hBAAAAAAAAAFPAQAAJAAAAPz//////88/ZUqmZEqm6D8AAAA/8QQAAAAAAAABUAEAACQAAAB4jA9067jPP2VKpmRKpug/AAAAPwEFAAAAAAAAAVEBAAAkAAAAuFIXLmGVzz9lSqZkSqboPwAAAD8BBQAAAAAAAAFSAQAAJAAAAHilLlzCKs8/ZUqmZEqm6D8AAAA/AQUAAAAAAAABUwEAACQAAAB0vk1EmZzOP2VKpmRKpug/AAAAPxIFAAAAAAAAAVQBAAAkAAAA8GN8oFvHzT9lSqZkSqboPwAAAD8iBQAAAAAAAAFVAQAAJAAAAGwJq/wd8sw/ZUqmZEqm6D8AAAA/IgUAAAAAAAABVgEAACQAAAAodeESVvnLP2VKpmRKpug/AAAAPzIFAAAAAAAAAVcBAAAkAAAA5OAXKY4Ayz9lSqZkSqboPwAAAD8yBQAAAAAAAAFYAQAAJAAAAOASVvk75Mk/ZUqmZEqm6D8AAAA/MgUAAAAAAAABWQEAACQAAACcfowPdOvIP33Lt3zLt+g/AAAAP0EFAAAAAAAAAVoBAAAkAAAAVOrCJazyxz+vzdqszdroPwAAAD9RBQAAAAAAAAFbAQAAJAAAAJDJ6cf4QMc/xU7sxE7s6D8AAAA/UQUAAAAAAAABXAEAACQAAABMHAH2WdbGP8VO7MRO7Og/AAAAP2AFAAAAAAAAAV0BAAAkAAAAzKgQakWPxj/dz/3cz/3oPwAAAD9gBQAAAAAAAAFeAQAAJAAAAEw1IN4wSMY/3c/93M/96D8AAAA/cAUAAAAAAAABXwEAACQAAABMNSDeMEjGPyVTMiVTMuk/AAAAP3oGAAAAAAAAAWABAAAkAAAATDUg3jBIxj+HV3iFV3jpPwAAAD96BgAAAAAAAAFhAQAAJAAAAEw1IN4wSMY/Ld/yLd/y6T8AAAA/egYAAAAAAAABYgEAACQAAABMNSDeMEjGP+/nfu7nfuo/AAAAP4kGAAAAAAAAAWMBAAAkAAAATDUg3jBIxj+v8Aqv8ArrPwAAAD+ZBgAAAAAAAAFkAQAAJAAAAEw1IN4wSMY/h3qoh3qo6z8AAAA/mQYAAAAAAAABZQEAACQAAACM+yeYpiTGP5EGaZAGaew/AAAAP6kGAAAAAAAAAWYBAAAkAAAAjPsnmKYkxj9RD/VQD/XsPwAAAD+pBgAAAAAAAAFnAQAAJAAAAIz7J5imJMY/QxqkQRqk7T8AAAA/uAYAAAAAAAABaAEAACQAAAAIiDcMkt3FPxukQRqkQe4/AAAAP7gGAAAAAAAAAWkBAAAkAAAASE4/xge6xT/brM3arM3uPwAAAD/IBgAAAAAAAAFqAQAAJAAAAIgUR4B9lsU/VTIlUzIl7z8AAAA/yAYAAAAAAAABawEAACQAAADI2k4683LFP8u3fMu3fO8/AAAAP9cGAAAAAAAAAWwBAAAkAAAAyNpOOvNyxT8VO7ETO7HvPwAAAD/XBgAAAAAAAAs=</ink>
</athena>
</file>

<file path=customXml/item7.xml><?xml version="1.0" encoding="utf-8"?>
<athena xmlns="http://schemas.microsoft.com/edu/athena" version="0.1.3209.0">
  <media streamable="true" recordStart="25293" recordEnd="57355" recordLength="878991"/>
</athena>
</file>

<file path=customXml/item8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gQsAAAAAAAAF9f///wxBY3Rpb25UeXBlVjEBAAAAB3ZhbHVlX18ACAIAAAAAAAAAAQUAAAAEAAAACQwAAAAJDQAAABEnAAAAAAAAAfL////1////AAAAAAEGAAAABAAAAAkPAAAACRAAAAA/KwAAAAAAAAHv////9f///wAAAAABBwAAAAQAAAAJEgAAAAkTAAAAPDMAAAAAAAAB7P////X///8AAAAABQgAAAANQ2xlYXJDYW52YXNWMQIAAAAJU3RhcnRUaW1lBFR5cGUABBAMQWN0aW9uVHlwZVYxAgAAAAIAAAA+fQAAAAAAAAHr////9f///wAAAAAFCQAAAA9QZW5BdHRyaWJ1dGVzVjEKAAAAB19jb2xvckEHX2NvbG9yUgdfY29sb3JHB19jb2xvckIKRml0VG9DdXJ2ZQZIZWlnaHQOSWdub3JlUHJlc3N1cmUNSXNIaWdobGlnaHRlcgVTaGFwZQVXaWR0aAAAAAAAAAAABAACAgICAQYBAQxCcnVzaFNoYXBlVjECAAAABgIAAAD//wAAAAAAAAAAACJAAAAF6v///wxCcnVzaFNoYXBlVjEBAAAAB3ZhbHVlX18ACAIAAAABAAAAAAAAAAAAIkAFCgAAAApJbmtUcmFjZVYxAwAAAA1MaXN0YDErX2l0ZW1zDExpc3RgMStfc2l6ZQ9MaXN0YDErX3ZlcnNpb24EAAAYU2hhcmVkLklua2luZy5JbmtQb2ludFtdAgAAAAgIAgAAAAkXAAAAmAEAAJgBAAABDAAAAAkAAAD//wAAAAAAAAAAACJAAAAB6P///+r///8BAAAAAAAAAAAAIkABDQAAAAoAAAAJGQAAADQAAAA0AAAAAQ8AAAAJAAAA//8AAAAAAAAAAAAiQAAAAeb////q////AQAAAAAAAAAAACJAARAAAAAKAAAACRsAAAAxAAAAMQAAAAESAAAACQAAAP//AAAAAAAAAAAAIkAAAAHk////6v///wEAAAAAAAAAAAAiQAETAAAACgAAAAkdAAAAbgEAAG4BAAAHFwAAAAABAAAAAAI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NaAcZAAAAAAEAAABAAAAABApJbmtQb2ludFYxAgA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DQwHGwAAAAABAAAAQAAAAAQKSW5rUG9pbnRWMQIAAAAJ6gEAAAnrAQAACewBAAAJ7QEAAAnuAQAACe8BAAAJ8AEAAAnxAQAACfIBAAAJ8wEAAAn0AQAACfUBAAAJ9gEAAAn3AQAACfgBAAAJ+QEAAAn6AQAACfsBAAAJ/AEAAAn9AQAACf4BAAAJ/wEAAAkAAgAACQECAAAJAgIAAAkDAgAACQQCAAAJBQIAAAkGAgAACQcCAAAJCAIAAAkJAgAACQoCAAAJCwIAAAkMAgAACQ0CAAAJDgIAAAkPAgAACRACAAAJEQIAAAkSAgAACRMCAAAJFAIAAAkVAgAACRYCAAAJFwIAAAkYAgAACRkCAAAJGgIAAA0PBx0AAAAAAQAAAAACAAAECklua1BvaW50VjECAAAACRsCAAAJHAIAAAkdAgAACR4CAAAJHwIAAAkgAgAACSECAAAJIgIAAAkjAgAACSQCAAAJJQIAAAkmAgAACScCAAAJKAIAAAkpAgAACSoCAAAJKwIAAAksAgAACS0CAAAJLgIAAAkvAgAACTACAAAJMQIAAAkyAgAACTMCAAAJNAIAAAk1AgAACTYCAAAJNwIAAAk4AgAACTkCAAAJOgIAAAk7AgAACTwCAAAJPQIAAAk+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/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+gIAAAn7AgAACfwCAAAJ/QIAAAn+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/AwAACYADAAAJgQMAAAmCAwAACYMDAAAJhAMAAAmFAwAACYYDAAAJhwMAAAmIAwAADZIFHgAAAApJbmtQb2ludFYxBAAAAAFYAVkOUHJlc3N1cmVGYWN0b3IJVGltZVN0YW1wAAAAAAYGCxACAAAAmEnGVWRToz84FNd3fBOgPwAAAD8AAAAAAAAAAAEfAAAAHgAAAJhJxlVkU6M/aGIEqjKQoD8AAAA/PgAAAAAAAAABIAAAAB4AAACYScZVZFOjP8j+Xg6fiaE/AAAAPz4AAAAAAAAAASEAAAAeAAAAWtCr0djLoj9Y6eakwf+iPwAAAD9OAAAAAAAAAAEiAAAAHgAAABpXkU1NRKI/uYVBCS75oz8AAAA/TgAAAAAAAAABIwAAAB4AAAAaV5FNTUSiP3q+9tEG7KU/AAAAP2IAAAAAAAAAASQAAAAeAAAAGleRTU1Eoj/bWlE2c+WmPwAAAD9iAAAAAAAAAAElAAAAHgAAABpXkU1NRKI/nJMG/0vYqD8AAAA/cQAAAAAAAAABJgAAAB4AAAAaV5FNTUSiPyx+jpVuTqo/AAAAP3EAAAAAAAAAAScAAAAeAAAAGleRTU1Eoj/ttkNeR0GsPwAAAD+BAAAAAAAAAAEoAAAAHgAAABpXkU1NRKI/P9qAvUKqrz8AAAA/gQAAAAAAAAABKQAAAB4AAAAaV5FNTUSiP2hiBKoykLA/AAAAP5AAAAAAAAAAASoAAAAeAAAAWtCr0djLoj/I/l4On4mxPwAAAD+QAAAAAAAAAAErAAAAHgAAAJhJxlVkU6M/EPSiWbBEsj8AAAA/oAAAAAAAAAABLAAAAB4AAACYScZVZFOjP0FC0ItmwbI/AAAAP6AAAAAAAAAAAS0AAAAeAAAAGDz7XXtipD9xkP29HD6zPwAAAD+wAAAAAAAAAAEuAAAAHgAAAFi1FeIG6qQ/ot4q8NK6sz8AAAA/sAAAAAAAAAABLwAAAB4AAABYtRXiBuqkP9EsWCKJN7Q/AAAAP78AAAAAAAAAATAAAAAeAAAAmC4wZpJxpT/q02475HW0PwAAAD+/AAAAAAAAAAExAAAAHgAAAJguMGaScaU/AnuFVD+0tD8AAAA/zwAAAAAAAAABMgAAAB4AAADYp0rqHfmlPwJ7hVQ/tLQ/AAAAP+4AAAAAAAAAATMAAAAeAAAAGCFlbqmApj8Ce4VUP7S0PwAAAD/+AAAAAAAAAAE0AAAAHgAAAFiaf/I0CKc/AnuFVD+0tD8AAAA//gAAAAAAAAABNQAAAB4AAAAWBs9+156oPwJ7hVQ/tLQ/AAAAPw0BAAAAAAAAATYAAAAeAAAA1nEeC3o1qj8Ce4VUP7S0PwAAAD8dAQAAAAAAAAE3AAAAHgAAAJbdbZcczKs/AnuFVD+0tD8AAAA/HQEAAAAAAAABOAAAAB4AAACUwtenSuqtPwJ7hVQ/tLQ/AAAAPy0BAAAAAAAAATkAAAAeAAAAytMgXDwEsD8Ce4VUP7S0PwAAAD8tAQAAAAAAAAE6AAAAHgAAAErGVWRTE7E/GiKcbZrytD8AAAA/LQEAAAAAAAABOwAAAB4AAAAJMqXw9amyPxoinG2a8rQ/AAAAPzwBAAAAAAAAATwAAAAeAAAAKGHnutL8sz8aIpxtmvK0PwAAAD88AQAAAAAAAAE9AAAAHgAAAOjMNkd1k7U/MsmyhvUwtT8AAAA/TAEAAAAAAAABPgAAAB4AAAAI/HgRUua2PzLJsob1MLU/AAAAP0wBAAAAAAAAAT8AAAAeAAAAZqTVX7rAuD8yybKG9TC1PwAAAD9cAQAAAAAAAAFAAAAAHgAAAIbTFyqXE7o/MsmyhvUwtT8AAAA/XAEAAAAAAAABQQAAAB4AAACmAlr0c2a7P0pwyZ9Qb7U/AAAAP2sBAAAAAAAAAUIAAAAeAAAAJvWO/Ip1vD9KcMmfUG+1PwAAAD9rAQAAAAAAAAFDAAAAHgAAAKTnwwSihL0/SnDJn1BvtT8AAAA/ewEAAAAAAAABRAAAAB4AAACEnetK80++P0pwyZ9Qb7U/AAAAP3sBAAAAAAAAAUUAAAAeAAAAZFMTkUQbvz9KcMmfUG+1PwAAAD+KAQAAAAAAAAFGAAAAHgAAAEQJO9eV5r8/SnDJn1BvtT8AAAA/mgEAAAAAAAABRwAAAB4AAADi/bdv1nrAP0pwyZ9Qb7U/AAAAP5oBAAAAAAAAAUgAAAAeAAAAwbPftSdGwT9KcMmfUG+1PwAAAD+aAQAAAAAAAAFJAAAAHgAAAAEt+jmzzcE/SnDJn1BvtT8AAAA/qgEAAAAAAAABSgAAAB4AAACRRBufIXfCPzLJsob1MLU/AAAAP7kBAAAAAAAAAUsAAAAeAAAAEDdQpziGwz8yybKG9TC1PwAAAD+5AQAAAAAAAAFMAAAAHgAAAJEpha9PlcQ/MsmyhvUwtT8AAAA/yQEAAAAAAAABTQAAAB4AAABgusCYScbFPxoinG2a8rQ/AAAAP8kBAAAAAAAAAU4AAAAeAAAA36z1oGDVxj8aIpxtmvK0PwAAAD/ZAQAAAAAAAAFPAAAAHgAAAF+fKql35Mc/GiKcbZrytD8AAAA/2QEAAAAAAAABUAAAAB4AAADekV+xjvPIPwJ7hVQ/tLQ/AAAAP+gBAAAAAAAAAVEAAAAeAAAAX4SUuaUCyj8Ce4VUP7S0PwAAAD/oAQAAAAAAAAFSAAAAHgAAAD46vP/2zco/AnuFVD+0tD8AAAA/+AEAAAAAAAABUwAAAB4AAAAOy/fo8P7LPwJ7hVQ/tLQ/AAAAP/gBAAAAAAAAAVQAAAAeAAAA7IAfL0LKzD8Ce4VUP7S0PwAAAD8HAgAAAAAAAAFVAAAAHgAAAGxzVDdZ2c0/AnuFVD+0tD8AAAA/BwIAAAAAAAABVgAAAB4AAABMKXx9qqTOPwJ7hVQ/tLQ/AAAAPxcCAAAAAAAAAVcAAAAeAAAAzBuxhcGzzz8Ce4VUP7S0PwAAAD8XAgAAAAAAAAFYAAAAHgAAAK4ZafWXLtA/AnuFVD+0tD8AAAA/JwIAAAAAAAABWQAAAB4AAADGQwAJMqXQPwJ7hVQ/tLQ/AAAAPycCAAAAAAAAAVoAAAAeAAAA3W2XHMwb0T8Ce4VUP7S0PwAAAD9WAgAAAAAAAAFbAAAAHgAAAB3nsaBXo9E/AnuFVD+0tD8AAAA/VgIAAAAAAAABXAAAAB4AAABdYMwk4yrSPwJ7hVQ/tLQ/AAAAP2YCAAAAAAAAAV0AAAAeAAAAxShqGWDD0j8Ce4VUP7S0PwAAAD9mAgAAAAAAAAFeAAAAHgAAAAWihJ3rStM/AnuFVD+0tD8AAAA/dgIAAAAAAAABXwAAAB4AAABsaiKSaOPTPwJ7hVQ/tLQ/AAAAP3YCAAAAAAAAAWAAAAAeAAAA/IFD99aM1D8Ce4VUP7S0PwAAAD+FAgAAAAAAAAFhAAAAHgAAADz7XXtiFNU/AnuFVD+0tD8AAAA/hQIAAAAAAAABYgAAAB4AAAB8dHj/7ZvVPwJ7hVQ/tLQ/AAAAP5UCAAAAAAAAAWMAAAAeAAAAu+2Sg3kj1j8Ce4VUP7S0PwAAAD+VAgAAAAAAAAFkAAAAHgAAAPtmrQcFq9Y/GiKcbZrytD8AAAA/pAIAAAAAAAABZQAAAB4AAAA84MeLkDLXPxoinG2a8rQ/AAAAP6QCAAAAAAAAAWYAAAAeAAAALLvbLjmY1z8yybKG9TC1PwAAAD+0AgAAAAAAAAFnAAAAHgAAAPNGbGHw7Nc/SnDJn1BvtT8AAAA/tAIAAAAAAAABaAAAAB4AAACTg3kjtjDYP0pwyZ9Qb7U/AAAAP8QCAAAAAAAAAWkAAAAeAAAAg16Nxl6W2D9iF+C4q621PwAAAD/EAgAAAAAAAAFqAAAAHgAAAEvqHfkV69g/YhfguKuttT8AAAA/0wIAAAAAAAABawAAAB4AAAA6xTGcvlDZP2IX4LirrbU/AAAAP9MCAAAAAAAAAWwAAAAeAAAAAlHCznWl2T96vvbRBuy1PwAAAD/jAgAAAAAAAAFtAAAAHgAAAMrcUgEt+tk/er720QbstT8AAAA/8wIAAAAAAAABbgAAAB4AAAC6t2ak1V/aP5NlDethKrY/AAAAP/MCAAAAAAAAAW8AAAAeAAAAgUP31oy02j+TZQ3rYSq2PwAAAD/zAgAAAAAAAAFwAAAAHgAAACGABJlS+No/k2UN62Eqtj8AAAA/AgMAAAAAAAABcQAAAB4AAADBvBFbGDzbP5NlDethKrY/AAAAPxIDAAAAAAAAAXIAAAAeAAAAYfkeHd5/2z+TZQ3rYSq2PwAAAD8SAwAAAAAAAAFzAAAAHgAAACmFr0+V1Ns/k2UN62Eqtj8AAAA/IQMAAAAAAAABdAAAAB4AAABa2d12ycHcP5NlDethKrY/AAAAPzEDAAAAAAAAAXUAAAAeAAAAcQN1imM43T+TZQ3rYSq2PwAAAD8xAwAAAAAAAAF2AAAAHgAAAGHeiC0Mnt0/k2UN62Eqtj8AAAA/QQMAAAAAAAABdwAAAB4AAAB5CCBBphTeP5NlDethKrY/AAAAP0EDAAAAAAAAAXgAAAAeAAAAuYE6xTGc3j+TZQ3rYSq2PwAAAD9QAwAAAAAAAAF5AAAAHgAAANGr0djLEt8/k2UN62Eqtj8AAAA/UAMAAAAAAAABegAAAB4AAAAPJexcV5rfP8KzOh0Yp7Y/AAAAP2ADAAAAAAAAAXsAAAAeAAAAKE+DcPEQ4D/CszodGKe2PwAAAD9gAwAAAAAAAAF8AAAAHgAAAISCVVshbuA/21pRNnPltj8AAAA/cAMAAAAAAAABfQAAAB4AAAAkv2Id57HgP/MBaE/OI7c/AAAAP3ADAAAAAAAAAX4AAAAeAAAAxPtv36z14D/zAWhPziO3PwAAAD9/AwAAAAAAAAF/AAAAHgAAANCQO+n5MOE/8wFoT84jtz8AAAA/fwMAAAAAAAABgAAAAB4AAADcJQfzRmzhPwypfmgpYrc/AAAAP48DAAAAAAAAAYEAAAAeAAAAwGtPjKKW4T8MqX5oKWK3PwAAAD+PAwAAAAAAAAGCAAAAHgAAABAKVm2FuOE/DKl+aClitz8AAAA/ngMAAAAAAAABgwAAAB4AAABgqFxOaNrhPwypfmgpYrc/AAAAP54DAAAAAAAAAYQAAAAeAAAA2JXmnzwN4j8jUJWBhKC3PwAAAD+uAwAAAAAAAAGFAAAAHgAAACg07YAfL+I/I1CVgYSgtz8AAAA/rgMAAAAAAAABhgAAAB4AAAAyybiKbGriPyNQlYGEoLc/AAAAP74DAAAAAAAAAYcAAAAeAAAAPl6ElLml4j8796ua3963PwAAAD++AwAAAAAAAAGIAAAAHgAAALZLDuaN2OI/O/ermt/etz8AAAA/zQMAAAAAAAABiQAAAB4AAADC4Nnv2hPjPzv3q5rf3rc/AAAAP90DAAAAAAAAAYoAAAAeAAAAYh3nsaBX4z8796ua3963PwAAAD/dAwAAAAAAAAGLAAAAHgAAAAJa9HNmm+M/O/ermt/etz8AAAA/3QMAAAAAAAABjAAAAB4AAACilgE2LN/jPzv3q5rf3rc/AAAAP+0DAAAAAAAAAY0AAAAeAAAAaiKSaOMz5D8796ua3963PwAAAD/tAwAAAAAAAAGOAAAAHgAAAJ4G4eIhgOQ/O/ermt/etz8AAAA//AMAAAAAAAABjwAAAB4AAADS6i9dYMzkP1SewrM6Hbg/AAAAPwwEAAAAAAAAAZAAAAAeAAAALh4CSJAp5T9UnsKzOh24PwAAAD8MBAAAAAAAAAGRAAAAHgAAAM5aDwpWbeU/a0XZzJVbuD8AAAA/DAQAAAAAAAABkgAAAB4AAACW5p88DcLlP5yTBv9L2Lg/AAAAPxsEAAAAAAAAAZMAAAAeAAAANiOt/tIF5j+ckwb/S9i4PwAAAD8rBAAAAAAAAAGUAAAAHgAAANZfusCYSeY/nJMG/0vYuD8AAAA/KwQAAAAAAAABlQAAAB4AAADi9IXK5YTmP7Q6HRinFrk/AAAAPzsEAAAAAAAAAZYAAAAeAAAAgjGTjKvI5j/M4TMxAlW5PwAAAD87BAAAAAAAAAGXAAAAHgAAAI7GXpb4A+c/5IhKSl2TuT8AAAA/OwQAAAAAAAABmAAAAB4AAAAGtOjnzDbnP/wvYWO40bk/AAAAP0oEAAAAAAAAAZkAAAAeAAAAfKFyOaFp5z8sfo6Vbk66PwAAAD9aBAAAAAAAAAGaAAAAHgAAAIo2PkPupOc/RSWlrsmMuj8AAAA/WgQAAAAAAAABmwAAAB4AAACUywlNO+DnP0Ulpa7JjLo/AAAAP1oEAAAAAAAAAZwAAAAeAAAA5GkQLh4C6D9FJaWuyYy6PwAAAD9jBAAAAAAAAAGdAAAAHgAAADQIFw8BJOg/RSWlrsmMuj8AAAA/cgQAAAAAAAABngAAAB4AAADw/ts3az3oP0Ulpa7JjLo/AAAAP3IEAAAAAAAAAZ8AAAAeAAAAQJ3iGE5f6D9FJaWuyYy6PwAAAD+CBAAAAAAAAAGgAAAAHgAAAGjsZYk/cOg/RSWlrsmMuj8AAAA/ggQAAAAAAAABoQAAAB4AAAAm4yqyqYnoP0Ulpa7JjLo/AAAAP5EEAAAAAAAAAaIAAAAeAAAATjKuIpua6D9FJaWuyYy6PwAAAD+RBAAAAAAAAAGjAAAAHgAAAAgpc0sFtOg/LH6OlW5Ouj8AAAA/oQQAAAAAAAABpAAAAB4AAADGHzh0b83oPyx+jpVuTro/AAAAP6EEAAAAAAAAAaUAAAAeAAAAFL4+VVLv6D8sfo6Vbk66PwAAAD+xBAAAAAAAAAGmAAAAHgAAAPgDh+6tGek/LH6OlW5Ouj8AAAA/sQQAAAAAAAABpwAAAB4AAADcSc+HCUTpPyx+jpVuTro/AAAAP8AEAAAAAAAAAagAAAAeAAAA6N6akVZ/6T8sfo6Vbk66PwAAAD/ABAAAAAAAAAGpAAAAHgAAAPRzZpujuuk/LH6OlW5Ouj8AAAA/0AQAAAAAAAABqgAAAB4AAAAoWLUV4gbqPyx+jpVuTro/AAAAP9AEAAAAAAAAAasAAAAeAAAA8ONFSJlb6j8sfo6Vbk66PwAAAD/gBAAAAAAAAAGsAAAAHgAAACTIlMLXp+o/LH6OlW5Ouj8AAAA/7wQAAAAAAAABrQAAAB4AAABWrOM8FvTqPyx+jpVuTro/AAAAP+8EAAAAAAAAAa4AAAAeAAAAtN+1J0ZR6z8U13d8ExC6PwAAAD/vBAAAAAAAAAGvAAAAHgAAAFQcw+kLles/FNd3fBMQuj8AAAA//wQAAAAAAAABsAAAAB4AAAD0WNCr0djrP/wvYWO40bk/AAAAP/8EAAAAAAAAAbEAAAAeAAAAAO6btR4U7D/8L2FjuNG5PwAAAD8OBQAAAAAAAAGyAAAAHgAAAAqDZ79rT+w//C9hY7jRuT8AAAA/DgUAAAAAAAABswAAAB4AAADwyK9Yx3nsP+SISkpdk7k/AAAAPx4FAAAAAAAAAbQAAAAeAAAAaLY5qpus7D/kiEpKXZO5PwAAAD8eBQAAAAAAAAG1AAAAHgAAAOCjw/tv3+w/5IhKSl2TuT8AAAA/LgUAAAAAAAABtgAAAB4AAABYkU1NRBLtP8zhMzECVbk/AAAAPy4FAAAAAAAAAbcAAAAeAAAApi9ULic07T/M4TMxAlW5PwAAAD89BQAAAAAAAAG4AAAAHgAAAIp1nMeCXu0/zOEzMQJVuT8AAAA/PQUAAAAAAAABuQAAAB4AAABuu+Rg3ojtP7Q6HRinFrk/AAAAP00FAAAAAAAAAboAAAAeAAAAUgEt+jmz7T+0Oh0Ypxa5PwAAAD9NBQAAAAAAAAG7AAAAHgAAAKSfM9sc1e0/tDodGKcWuT8AAAA/XQUAAAAAAAABvAAAAB4AAAD0PTq8//btP7Q6HRinFrk/AAAAP10FAAAAAAAAAb0AAAAeAAAArjT/5GkQ7j+0Oh0Ypxa5PwAAAD9sBQAAAAAAAAG+AAAAHgAAAP7SBcZMMu4/tDodGKcWuT8AAAA/bAUAAAAAAAABvwAAAB4AAADiGE5fqFzuP5yTBv9L2Lg/AAAAP3wFAAAAAAAAAcAAAAAeAAAAMrdUQIt+7j+ckwb/S9i4PwAAAD98BQAAAAAAAAHBAAAAHgAAAIJVWyFuoO4/nJMG/0vYuD8AAAA/iwUAAAAAAAABwgAAAB4AAACqpN6RX7HuP4Ps7+Xwmbg/AAAAP4sFAAAAAAAAAcMAAAAeAAAA+kLlckLT7j9rRdnMlVu4PwAAAD+bBQAAAAAAAAHEAAAAHgAAACKSaOMz5O4/a0XZzJVbuD8AAAA/qwUAAAAAAAABxQAAAB4AAAC2OaqbrOzuP1SewrM6Hbg/AAAAP6sFAAAAAAAAAcYAAAAeAAAASuHrUyX17j9UnsKzOh24PwAAAD+6BQAAAAAAAAHHAAAAHgAAAN6ILQye/e4/VJ7CszoduD8AAAA/ugUAAAAAAAAByAAAAB4AAADeiC0Mnv3uPzv3q5rf3rc/AAAAP+kFAAAAAAAAAckAAAAeAAAAcjBvxBYG7z8796ua3963PwAAAD8IBgAAAAAAAAHKAAAAHgAAAAbYsHyPDu8/I1CVgYSgtz8AAAA/CAYAAAAAAAABywAAAB4AAAAG2LB8jw7vPwypfmgpYrc/AAAAPxgGAAAAAAAAAcwAAAAeAAAAmn/yNAgX7z/zAWhPziO3PwAAAD8YBgAAAAAAAAHNAAAAHgAAAJp/8jQIF+8/21pRNnPltj8AAAA/KAYAAAAAAAABzgAAAB4AAAAuJzTtgB/vP9taUTZz5bY/AAAAPygGAAAAAAAAAc8AAAAeAAAALic07YAf7z/CszodGKe2PwAAAD83BgAAAAAAAAHQAAAAHgAAAMLOdaX5J+8/qwwkBL1otj8AAAA/RwYAAAAAAAAB0QAAAB4AAABWdrddcjDvP5NlDethKrY/AAAAP1cGAAAAAAAAAdIAAAAeAAAAVna3XXIw7z96vvbRBuy1PwAAAD9XBgAAAAAAAAHTAAAAHgAAAOod+RXrOO8/YhfguKuttT8AAAA/ZgYAAAAAAAAB1AAAAB4AAAB+xTrOY0HvP0pwyZ9Qb7U/AAAAP3cGAAAAAAAAAdUAAAAeAAAAEm18htxJ7z8Ce4VUP7S0PwAAAD+HBgAAAAAAAAHWAAAAHgAAADq8//bNWu8/0SxYIok3tD8AAAA/lgYAAAAAAAAB1wAAAB4AAADOY0GvRmPvP4k3FNd3fLM/AAAAP5YGAAAAAAAAAdgAAAAeAAAA9LLEHzh07z8pm7lyC4OyPwAAAD+WBgAAAAAAAAHZAAAAHgAAALKpiUiije8/sFdI9UNLsT8AAAA/pgYAAAAAAAAB2gAAAB4AAADa+Ay5k57vP2hiBKoykLA/AAAAP6YGAAAAAAAAAdsAAAAeAAAAAkiQKYWv7z/ePSZZ1rCuPwAAAD+2BgAAAAAAAAHcAAAAHgAAAJTv0eH9t+8/TlOewrM6rT8AAAA/xQYAAAAAAAAB3QAAAB4AAAAqlxOadsDvP75oFiyRxKs/AAAAP8UGAAAAAAAAAd4AAAAeAAAAvD5VUu/I7z8sfo6Vbk6qPwAAAD/VBgAAAAAAAAHfAAAAHgAAALw+VVLvyO8/zOEzMQJVqT8AAAA/1QYAAAAAAAAB4AAAAB4AAAC8PlVS78jvPzv3q5rf3qc/AAAAP+UGAAAAAAAAAeEAAAAeAAAAUuaWCmjR7z8MqX5oKWKnPwAAAD/lBgAAAAAAAAHiAAAAHgAAAFLmlgpo0e8/21pRNnPlpj8AAAA/9AYAAAAAAAAB4wAAAB4AAABS5pYKaNHvP6sMJAS9aKY/AAAAP/QGAAAAAAAAAeQAAAAeAAAA5I3YwuDZ7z96vvbRBuylPwAAAD8EBwAAAAAAAAHlAAAAHgAAAOSN2MLg2e8/SnDJn1BvpT8AAAA/EwcAAAAAAAAB5gAAAB4AAADkjdjC4NnvPxoinG2a8qQ/AAAAPxMHAAAAAAAAAecAAAAeAAAA5I3YwuDZ7z+5hUEJLvmjPwAAAD8jBwAAAAAAAAHoAAAAHgAAAOSN2MLg2e8/iTcU13d8oz8AAAA/IwcAAAAAAAAB6QAAAB4AAADkjdjC4NnvP1jp5qTB/6I/AAAAPzMHAAAAAAAAAeoAAAAeAAAA5I3YwuDZ7z/5TIxAVQaiPwAAAD8zBwAAAAAAAAHrAAAAHgAAAOSN2MLg2e8/mLAx3OgMoT8AAAA/QgcAAAAAAAAB7AAAAB4AAADkjdjC4NnvP2hiBKoykKA/AAAAP5AHAAAAAAAAAe0AAAAeAAAAUuaWCmjR7z9oYgSqMpCgPwAAAD+QBwAAAAAAAAHuAAAAHgAAALw+VVLvyO8/D4xTi4wtnz8AAAA/oAcAAAAAAAAB7wAAAB4AAAC8PlVS78jvP67v+CYgNJ4/AAAAP6AHAAAAAAAAAfAAAAAeAAAAlO/R4f237z/ttkNeR0GcPwAAAD+wBwAAAAAAAAHxAAAAHgAAAAJIkCmFr+8/LH6OlW5Omj8AAAA/sAcAAAAAAAAB8gAAAB4AAADa+Ay5k57vP8zhMzECVZk/AAAAP78HAAAAAAAAAfMAAAAeAAAARFHLABuW7z8MqX5oKWKXPwAAAD+/BwAAAAAAAAH0AAAAHgAAABwCSJAphe8/SnDJn1BvlT8AAAA/zwcAAAAAAAAB9QAAAB4AAABiC4Nnv2vvP+rTbjvkdZQ/AAAAP88HAAAAAAAAAfYAAAAeAAAAphS+PlVS7z8pm7lyC4OSPwAAAD/fBwAAAAAAAAH3AAAAHgAAAFZ2t11yMO8/yP5eDp+JkT8AAAA/3wcAAAAAAAAB+AAAAB4AAACaf/I0CBfvP8j+Xg6fiZE/AAAAP+4HAAAAAAAAAfkAAAAeAAAA3ogtDJ797j/I/l4On4mRPwAAAD/uBwAAAAAAAAH6AAAAHgAAAI7qJiu72+4/yP5eDp+JkT8AAAA//gcAAAAAAAAB+wAAAB4AAADS82ECUcLuP8j+Xg6fiZE/AAAAP/4HAAAAAAAAAfwAAAAeAAAAqqTekV+x7j/I/l4On4mRPwAAAD8NCAAAAAAAAAH9AAAAHgAAAO6tGWn1l+4/yP5eDp+JkT8AAAA/DQgAAAAAAAAB/gAAAB4AAAAyt1RAi37uP8j+Xg6fiZE/AAAAPx0IAAAAAAAAAf8AAAAeAAAAdsCPFyFl7j/I/l4On4mRPwAAAD8dCAAAAAAAAAEAAQAAHgAAALzJyu62S+4/yP5eDp+JkT8AAAA/LQgAAAAAAAABAQEAAB4AAAD+0gXGTDLuP8j+Xg6fiZE/AAAAPzwIAAAAAAAAAQIBAAAeAAAArjT/5GkQ7j/I/l4On4mRPwAAAD88CAAAAAAAAAEDAQAAHgAAAF6W+AOH7u0/yP5eDp+JkT8AAAA/TAgAAAAAAAABBAEAAB4AAADmqG6ysrvtP8j+Xg6fiZE/AAAAP0wIAAAAAAAAAQUBAAAeAAAA2hOjqGWA7T/I/l4On4mRPwAAAD9cCAAAAAAAAAEGAQAAHgAAADrXleafPO0/yP5eDp+JkT8AAAA/XAgAAAAAAAABBwEAAB4AAAAI80ZsYfDsP2hiBKoykJA/AAAAP2sIAAAAAAAAAQgBAAAeAAAAqr90gTGT7D8PjFOLjC2PPwAAAD9rCAAAAAAAAAEJAQAAHgAAALrkYN6ILew/jRrp+dpHiz8AAAA/ewgAAAAAAAABCgEAAB4AAABgsY7zWNDrPwypfmgpYoc/AAAAP3sIAAAAAAAAAQsBAAAeAAAABH68CClz6z9KcMmfUG+FPwAAAD+KCAAAAAAAAAEMAQAAHgAAANCZbY7qJus/SnDJn1BvhT8AAAA/iggAAAAAAAABDQEAAB4AAAAuXWDMJOPqP0pwyZ9Qb4U/AAAAP5oIAAAAAAAAAQ4BAAAeAAAAJMiUwten6j9KcMmfUG+FPwAAAD+aCAAAAAAAAAEPAQAAHgAAAKzaCnEDdeo/iTcU13d8gz8AAAA/qggAAAAAAAABEAEAAB4AAADIlMLXp0rqP4k3FNd3fIM/AAAAP6oIAAAAAAAAAREBAAAeAAAA5E56Pkwg6j+JNxTXd3yDPwAAAD+5CAAAAAAAAAESAQAAHgAAAChYtRXiBuo/iTcU13d8gz8AAAA/uQgAAAAAAAABEwEAAB4AAABEEm18htzpP4k3FNd3fIM/AAAAP8kIAAAAAAAAARQBAAAeAAAA9HNmm6O66T9KcMmfUG+FPwAAAD/JCAAAAAAAAAEVAQAAHgAAAHyG3EnPh+k/SnDJn1BvhT8AAAA/2QgAAAAAAAABFgEAAB4AAAAs6NVo7GXpP0pwyZ9Qb4U/AAAAP9kIAAAAAAAAARcBAAAeAAAAjKvIpiYi6T9KcMmfUG+FPwAAAD/oCAAAAAAAAAEYAQAAHgAAABS+PlVS7+g/SnDJn1BvhT8AAAA/6AgAAAAAAAABGQEAAB4AAAAIKXNLBbToP0pwyZ9Qb4U/AAAAP/gIAAAAAAAAARoBAAAeAAAAaOxliT9w6D9KcMmfUG+FPwAAAD/4CAAAAAAAAAEbAQAAHgAAAMivWMd5LOg/SnDJn1BvhT8AAAA/BwkAAAAAAAABHAEAAB4AAAAAJMiUwtfnP0pwyZ9Qb4U/AAAAPxcJAAAAAAAAAR0BAAAeAAAAzD95GoSL5z+JNxTXd3yDPwAAAD8XCQAAAAAAAAEeAQAAHgAAAC4DbFi+R+c/iTcU13d8gz8AAAA/FwkAAAAAAAABHwEAAB4AAACOxl6W+APnP4k3FNd3fIM/AAAAPycJAAAAAAAAASABAAAeAAAA7olR1DLA5j/I/l4On4mBPwAAAD82CQAAAAAAAAEhAQAAHgAAAOL0hcrlhOY/D4xTi4wtfz8AAAA/NgkAAAAAAAABIgEAAB4AAABqB/x4EVLmPw+MU4uMLX8/AAAAP0YJAAAAAAAAASMBAAAeAAAA8hlyJz0f5j8PjFOLjC1/PwAAAD9GCQAAAAAAAAEkAQAAHgAAAOaEph3w4+U/D4xTi4wtfz8AAAA/RgkAAAAAAAABJQEAAB4AAABulxzMG7HlPw+MU4uMLX8/AAAAP1YJAAAAAAAAASYBAAAeAAAAilHUMsCG5T8PjFOLjC1/PwAAAD9WCQAAAAAAAAEnAQAAHgAAAKYLjJlkXOU/D4xTi4wtfz8AAAA/ZQkAAAAAAAABKAEAAB4AAAAuHgJIkCnlPw+MU4uMLX8/AAAAP3UJAAAAAAAAASkBAAAeAAAASti5rjT/5D8PjFOLjC1/PwAAAD91CQAAAAAAAAEqAQAAHgAAAPo5s81R3eQ/D4xTi4wtfz8AAAA/hAkAAAAAAAABKwEAAB4AAACqm6zsbrvkPw+MU4uMLX8/AAAAP4QJAAAAAAAAASwBAAAeAAAAxlVkUxOR5D8PjFOLjC1/PwAAAD+UCQAAAAAAAAEtAQAAHgAAAOIPHLq3ZuQ/D4xTi4wtfz8AAAA/lAkAAAAAAAABLgEAAB4AAACScRXZ1ETkPw+MU4uMLX8/AAAAP6QJAAAAAAAAAS8BAAAeAAAAGoSLhwAS5D/I/l4On4mBPwAAAD+kCQAAAAAAAAEwAQAAHgAAAA7vv32z1uM/iTcU13d8gz8AAAA/swkAAAAAAAABMQEAAB4AAABusrK77ZLjP0pwyZ9Qb4U/AAAAP7MJAAAAAAAAATIBAAAeAAAAimxqIpJo4z9KcMmfUG+FPwAAAD/DCQAAAAAAAAEzAQAAHgAAAH7XnhhFLeM/zOEzMQJViT8AAAA/wwkAAAAAAAABNAEAAB4AAAByQtMO+PHiP40a6fnaR4s/AAAAP9MJAAAAAAAAATUBAAAeAAAA0gXGTDKu4j+NGun52keLPwAAAD/TCQAAAAAAAAE2AQAAHgAAAMZw+kLlcuI/TlOewrM6jT8AAAA/4gkAAAAAAAABNwEAAB4AAAC82y45mDfiP05TnsKzOo0/AAAAP+IJAAAAAAAAATgBAAAeAAAAiPffvlnr4T9OU57CszqNPwAAAD/yCQAAAAAAAAE5AQAAHgAAAHxiFLUMsOE/TlOewrM6jT8AAAA/8gkAAAAAAAABOgEAAB4AAADcJQfzRmzhP05TnsKzOo0/AAAAPwEKAAAAAAAAATsBAAAeAAAAPOn5MIEo4T9OU57CszqNPwAAAD8BCgAAAAAAAAE8AQAAHgAAADBULic07eA/TlOewrM6jT8AAAA/EQoAAAAAAAABPQEAAB4AAAD8b9+s9aDgP05TnsKzOo0/AAAAPxEKAAAAAAAAAT4BAAAeAAAAXDPS6i9d4D9OU57CszqNPwAAAD8hCgAAAAAAAAE/AQAAHgAAAP///////98/TlOewrM6jT8AAAA/IQoAAAAAAAABQAEAAB4AAACXN2ILg2ffP05TnsKzOo0/AAAAPzAKAAAAAAAAAUEBAAAeAAAACSBBphS+3j8PjFOLjC2PPwAAAD8wCgAAAAAAAAFCAQAAHgAAAMmmJiKJNt4/D4xTi4wtjz8AAAA/QAoAAAAAAAABQwEAAB4AAADZyxJ/4NDdP2hiBKoykJA/AAAAP1AKAAAAAAAAAUQBAAAeAAAAwaF7a0Za3T9oYgSqMpCQPwAAAD9QCgAAAAAAAAFFAQAAHgAAANLGZ8id9Nw/aGIEqjKQkD8AAAA/UAoAAAAAAAABRgEAAB4AAAAyiloG2LDcP8j+Xg6fiZE/AAAAP18KAAAAAAAAAUcBAAAeAAAAuJzQtAN+3D8pm7lyC4OSPwAAAD9mCgAAAAAAAAFIAQAAHgAAAECvRmMvS9w/KZu5cguDkj8AAAA/dgoAAAAAAAABSQEAAB4AAADxEECCTCncPymbuXILg5I/AAAAP3YKAAAAAAAAAUoBAAAeAAAAeSO2MHj22z8pm7lyC4OSPwAAAD+FCgAAAAAAAAFLAQAAHgAAACmFr0+V1Ns/KZu5cguDkj8AAAA/hQoAAAAAAAABTAEAAB4AAACxlyX+wKHbPymbuXILg5I/AAAAP5UKAAAAAAAAAU0BAAAeAAAAEVsYPPtd2z8pm7lyC4OSPwAAAD+lCgAAAAAAAAFOAQAAHgAAAHEeC3o1Gts/KZu5cguDkj8AAAA/pQoAAAAAAAABTwEAAB4AAABa9HNmm6PaPymbuXILg5I/AAAAP6UKAAAAAAAAAVABAAAeAAAAQsrcUgEt2j/I/l4On4mRPwAAAD+0CgAAAAAAAAFRAQAAHgAAALKyu+2Sg9k/aGIEqjKQkD8AAAA/tAoAAAAAAAABUgEAAB4AAABL6h35FevYP05TnsKzOo0/AAAAP8QKAAAAAAAAAVMBAAAeAAAAk4N5I7Yw2D9OU57CszqNPwAAAD/UCgAAAAAAAAFUAQAAHgAAACy72y45mNc/DKl+aClihz8AAAA/1AoAAAAAAAABVQEAAB4AAACco7rJyu7WP0pwyZ9Qb4U/AAAAP+MKAAAAAAAAAVYBAAAeAAAAWyqgRT9n1j+JNxTXd3yDPwAAAD/jCgAAAAAAAAFXAQAAHgAAAJOeDxOIEtY/iTcU13d8gz8AAAA/8woAAAAAAAABWAEAAB4AAACkw/tv36zVP4k3FNd3fIM/AAAAP/MKAAAAAAAAAVkBAAAeAAAA2zdrPShY1T+JNxTXd3yDPwAAAD8CCwAAAAAAAAFaAQAAHgAAADz7XXtiFNU/iTcU13d8gz8AAAA/AgsAAAAAAAABWwEAAB4AAADEDdQpjuHUP4k3FNd3fIM/AAAAPxILAAAAAAAAAVwBAAAeAAAATCBK2Lmu1D+JNxTXd3yDPwAAAD8SCwAAAAAAAAFdAQAAHgAAANQywIble9Q/iTcU13d8gz8AAAA/IgsAAAAAAAABXgEAAB4AAACElLmlAlrUP4k3FNd3fIM/AAAAPyILAAAAAAAAAV8BAAAeAAAADKcvVC4n1D+JNxTXd3yDPwAAAD8xCwAAAAAAAAFgAQAAHgAAAJS5pQJa9NM/iTcU13d8gz8AAAA/MQsAAAAAAAABYQEAAB4AAAD1fJhAlLDTP4k3FNd3fIM/AAAAP0ELAAAAAAAAAWIBAAAeAAAALfEHDt1b0z+JNxTXd3yDPwAAAD9BCwAAAAAAAAFjAQAAHgAAAO137YlR1NI/yP5eDp+JgT8AAAA/UQsAAAAAAAABZAEAAB4AAACt/tIFxkzSP8j+Xg6fiYE/AAAAP1ELAAAAAAAAAWUBAAAeAAAAldQ78ivW0T/I/l4On4mBPwAAAD9gCwAAAAAAAAFmAQAAHgAAAFVbIW6gTtE/yP5eDp+JgT8AAAA/YAsAAAAAAAABZwEAAB4AAACe9HyYQJTQPw+MU4uMLX8/AAAAP3ALAAAAAAAAAWgBAAAeAAAAXntiFLUM0D+NGun52kd7PwAAAD9wCwAAAAAAAAFpAQAAHgAAADwEkCBTCs8/jRrp+dpHez8AAAA/fwsAAAAAAAABagEAAB4AAADMNkd1k5XNPwypfmgpYnc/AAAAP38LAAAAAAAAAWsBAAAeAAAA7IAfL0LKzD8MqX5oKWJ3PwAAAD+PCwAAAAAAAAFsAQAAHgAAAA7L9+jw/ss/iTcU13d8cz8AAAA/jwsAAAAAAAABbQEAAB4AAAAuFdCinzPLPw+MU4uMLW8/AAAAP58LAAAAAAAAAW4BAAAeAAAA7pu1HhSsyj8PjFOLjC1vPwAAAD+uCwAAAAAAAAFvAQAAHgAAAP/AoXtrRso/D4xTi4wtbz8AAAA/rgsAAAAAAAABcAEAAB4AAAC9R4f3377JPw+MU4uMLW8/AAAAP64LAAAAAAAAAXEBAAAeAAAAHgt6NRp7yT8PjFOLjC1vPwAAAD++CwAAAAAAAAFyAQAAHgAAAN6RX7GO88g/D4xTi4wtbz8AAAA/vgsAAAAAAAABcwEAAB4AAACeGEUtA2zIPw+MU4uMLW8/AAAAP84LAAAAAAAAAXQBAAAeAAAAX58qqXfkxz8PjFOLjC1vPwAAAD/OCwAAAAAAAAF1AQAAHgAAAH/pAmMmGcc/D4xTi4wtbz8AAAA/3QsAAAAAAAABdgEAAB4AAABQldQ78ivGP4k3FNd3fHM/AAAAP90LAAAAAAAAAXcBAAAeAAAAwH2z1oOCxT+NGun52kd7PwAAAD/tCwAAAAAAAAF4AQAAHgAAAOHHi5Ayt8Q/D4xTi4wtfz8AAAA/7QsAAAAAAAABeQEAAB4AAACwc11p/snDP8j+Xg6fiYE/AAAAP/wLAAAAAAAAAXoBAAAeAAAA0b01I63+wj9KcMmfUG+FPwAAAD/8CwAAAAAAAAF7AQAAHgAAAEGmFL4+VcI/DKl+aClihz8AAAA/DAwAAAAAAAABfAEAAB4AAAChaQf8eBHCP8zhMzECVYk/AAAAPwwMAAAAAAAAAX0BAAAeAAAAsY7zWNCrwT+NGun52keLPwAAAD8cDAAAAAAAAAF+AQAAHgAAABFS5pYKaME/jRrp+dpHiz8AAAA/HAwAAAAAAAABfwEAAB4AAAByFdnURCTBP05TnsKzOo0/AAAAPysMAAAAAAAAAYABAAAeAAAAInfS82ECwT9OU57CszqNPwAAAD87DAAAAAAAAAGBAQAAHgAAANLYyxJ/4MA/TlOewrM6jT8AAAA/OwwAAAAAAAABggEAAB4AAACCOsUxnL7AP05TnsKzOo0/AAAAP0sMAAAAAAAAAYMBAAAeAAAA4v23b9Z6wD9OU57CszqNPwAAAD9LDAAAAAAAAAGEAQAAHgAAAELBqq0QN8A/D4xTi4wtjz8AAAA/WgwAAAAAAAABhQEAAB4AAACkzC0V0KK/P2hiBKoykJA/AAAAP1oMAAAAAAAAAYYBAAAeAAAAhJ3rSvNPvj/I/l4On4mRPwAAAD9qDAAAAAAAAAGHAQAAHgAAAIa4gTrFMbw/KZu5cguDkj8AAAA/agwAAAAAAAABiAEAAB4AAAAmECXsXFe6P4k3FNd3fJM/AAAAP3QMAAAAAAAAAYkBAAAeAAAAxmfInfR8uD9KcMmfUG+VPwAAAD90DAAAAAAAAAGKAQAAHgAAAGi/a0+MorY/DKl+aClilz8AAAA/hAwAAAAAAAABiwEAAB4AAABJkCmFr0+1P2tF2cyVW5g/AAAAP4QMAAAAAAAAAYwBAAAeAAAAKGHnutL8sz/M4TMxAlWZPwAAAD+UDAAAAAAAAAGNAQAAHgAAAIgk2vgMubM/zOEzMQJVmT8AAAA/lAwAAAAAAAABjgEAAB4AAADo58w2R3WzP8zhMzECVZk/AAAAP6MMAAAAAAAAAY8BAAAeAAAASKu/dIExsz/M4TMxAlWZPwAAAD9uDQAAAAAAAAGQAQAAHgAAAGn1ly4wZrI/zOEzMQJVmT8AAAA/bg0AAAAAAAABkQEAAB4AAADqAmMmGVexP2tF2cyVW5g/AAAAP24NAAAAAAAAAZIBAAAeAAAAFrUMsGH5rj+rDCQEvWiWPwAAAD9+DQAAAAAAAAGTAQAAHgAAAJbdbZcczKs/6tNuO+R1lD8AAAA/fg0AAAAAAAABlAEAAB4AAAAWBs9+156oP4k3FNd3fJM/AAAAP44NAAAAAAAAAZUBAAAeAAAA2KdK6h35pT8pm7lyC4OSPwAAAD+dDQAAAAAAAAGWAQAAHgAAABpXkU1NRKI/aGIEqjKQkD8AAAA/nQ0AAAAAAAABlwEAAB4AAAAacic9HyagP2hiBKoykJA/AAAAP60NAAAAAAAAAZgBAAAeAAAANBp7WeIPnD9oYgSqMpCQPwAAAD+tDQAAAAAAAAGZAQAAHgAAADg1EUm08Zk/aGIEqjKQkD8AAAA/vQ0AAAAAAAABmgEAAB4AAAC4QtxAneKYP2hiBKoykJA/AAAAPz0PAAAAAAAAAZsBAAAeAAAAuELcQJ3imD/I/l4On4mRPwAAAD89DwAAAAAAAAGcAQAAHgAAALhC3ECd4pg/KZu5cguDkj8AAAA/TA8AAAAAAAABnQEAAB4AAAC4QtxAneKYP4k3FNd3fJM/AAAAP0wPAAAAAAAAAZ4BAAAeAAAAuELcQJ3imD/q02475HWUPwAAAD9cDwAAAAAAAAGfAQAAHgAAALhC3ECd4pg/SnDJn1BvlT8AAAA/aw8AAAAAAAABoAEAAB4AAAC4QtxAneKYP6sMJAS9aJY/AAAAP2sPAAAAAAAAAaEBAAAeAAAAuELcQJ3imD8MqX5oKWKXPwAAAD97DwAAAAAAAAGiAQAAHgAAALhC3ECd4pg/a0XZzJVbmD8AAAA/iw8AAAAAAAABowEAAB4AAAC4QtxAneKYP8zhMzECVZk/AAAAP4sPAAAAAAAAAaQBAAAeAAAAuELcQJ3imD8sfo6Vbk6aPwAAAD+aDwAAAAAAAAGlAQAAHgAAALhC3ECd4pg/7bZDXkdBnD8AAAA/mg8AAAAAAAABpgEAAB4AAAC4QtxAneKYP67v+CYgNJ4/AAAAP6oPAAAAAAAAAacBAAAeAAAAuELcQJ3imD84FNd3fBOgPwAAAD+qDwAAAAAAAAGoAQAAHgAAALhC3ECd4pg/mLAx3OgMoT8AAAA/ug8AAAAAAAABqQEAAB4AAAC4QtxAneKYP8j+Xg6fiaE/AAAAP7oPAAAAAAAAAaoBAAAeAAAAuELcQJ3imD8pm7lyC4OiPwAAAD/JDwAAAAAAAAGrAQAAHgAAALhC3ECd4pg/iTcU13d8oz8AAAA/yQ8AAAAAAAABrAEAAB4AAAC4QtxAneKYP7mFQQku+aM/AAAAP9kPAAAAAAAAAa0BAAAeAAAAuELcQJ3imD8aIpxtmvKkPwAAAD/oDwAAAAAAAAGuAQAAHgAAALhC3ECd4pg/SnDJn1BvpT8AAAA/VhAAAAAAAAABrwEAAB4AAAC4QtxAneKYP3q+9tEG7KU/AAAAP1YQAAAAAAAAAbABAAAeAAAAuELcQJ3imD/bWlE2c+WmPwAAAD9lEAAAAAAAAAGxAQAAHgAAALhC3ECd4pg/O/ermt/epz8AAAA/ZRAAAAAAAAABsgEAAB4AAAC4QtxAneKYP2tF2cyVW6g/AAAAP3UQAAAAAAAAAbMBAAAeAAAAuELcQJ3imD/M4TMxAlWpPwAAAD+FEAAAAAAAAAG0AQAAHgAAALhC3ECd4pg//C9hY7jRqT8AAAA/hRAAAAAAAAABtQEAAB4AAAC4QtxAneKYPyx+jpVuTqo/AAAAP5QQAAAAAAAAAbYBAAAeAAAAWtnddsnB3D9FJaWuyYy6PwAAAD8AAAAAAAAAAAG3AQAAHgAAADKKWgbYsNw/RSWlrsmMuj8AAAA/nQAAAAAAAAABuAEAAB4AAAAKO9eV5p/cP13Mu8cky7o/AAAAP6wAAAAAAAAAAbkBAAAeAAAA4utTJfWO3D/VDy1F7AK8PwAAAD+sAAAAAAAAAAG6AQAAHgAAALic0LQDftw/HQVxkP29vD8AAAA/vAAAAAAAAAABuwEAAB4AAACQTU1EEm3cP2b6tNsOeb0/AAAAP7wAAAAAAAAAAbwBAAAeAAAAQK9GYy9L3D8PjFOLjC2/PwAAAD/LAAAAAAAAAAG9AQAAHgAAABlgw/I9Otw/T7vtkNdRwD8AAAA/ywAAAAAAAAABvgEAAB4AAADJwbwRWxjcPyQEvWgWLME/AAAAPxIBAAAAAAAAAb8BAAAeAAAAeSO2MHj22z+FoBfNgiXCPwAAAD8SAQAAAAAAAAHAAQAAHgAAACmFr0+V1Ns/cZD9vRw+wz8AAAA/IgEAAAAAAAABwQEAAB4AAACJSKKNz5DbP3Yn+scRlcQ/AAAAPyIBAAAAAAAAAcIBAAAeAAAAEVsYPPtd2z+TZQ3rYSrGPwAAAD8xAQAAAAAAAAHDAQAAHgAAAMG8EVsYPNs/sKMgDrK/xz8AAAA/MQEAAAAAAAABxAEAAB4AAAAhgASZUvjaP1g1v70vdMk/AAAAP0EBAAAAAAAAAcUBAAAeAAAA0eH9t2/W2j90c9LgfwnLPwAAAD9BAQAAAAAAAAHGAQAAHgAAAFr0c2abo9o/kbHlA9CezD8AAAA/UQEAAAAAAAABxwEAAB4AAABa9HNmm6PaP8eWD0B7cs4/AAAAP2ABAAAAAAAAAcgBAAAeAAAAMqXw9amS2j/9vRw+EyPQPwAAAD9gAQAAAAAAAAHJAQAAHgAAADKl8PWpkto/0gbsFVL90D8AAAA/cAEAAAAAAAABygEAAB4AAAAypfD1qZLaP4WgF82CJdI/AAAAP3ABAAAAAAAAAcsBAAAeAAAAWvRzZpuj2j+s5rf3hS7TPwAAAD9/AQAAAAAAAAHMAQAAHgAAANHh/bdv1to/mNad6B9H1D8AAAA/fwEAAAAAAAABzQEAAB4AAAAhgASZUvjaPxAaD2bnftU/AAAAP48BAAAAAAAAAc4BAAAeAAAAcR4LejUa2z+JXYDjrrbWPwAAAD+PAQAAAAAAAAHPAQAAHgAAAMG8EVsYPNs/dU1m1EjP1z8AAAA/nwEAAAAAAAAB0AEAAB4AAADpC5XLCU3bPw9Ae3Ieudg/AAAAP58BAAAAAAAAAdEBAAAeAAAAYfkeHd5/2z82hhudIcLZPwAAAD+uAQAAAAAAAAHSAQAAHgAAAIlIoo3PkNs/fntf6DJ92j8AAAA/rgEAAAAAAAAB0wEAAB4AAACJSKKNz5DbPzsdGKcWGds/AAAAP74BAAAAAAAAAdQBAAAeAAAAiUiijc+Q2z9qa0XZzJXbPwAAAD++AQAAAAAAAAHVAQAAHgAAAIlIoo3PkNs/Jw3+l7Ax3D8AAAA/zgEAAAAAAAAB1gEAAB4AAACJSKKNz5DbP1hbK8pmrtw/AAAAP84BAAAAAAAAAdcBAAAeAAAAiUiijc+Q2z+IqVj8HCvdPwAAAD/dAQAAAAAAAAHYAQAAHgAAADmqm6zsbts/LKT6oaWI3T8AAAA/3QEAAAAAAAAB2QEAAB4AAAARWxg8+13bPwr1VoGX1t0/AAAAP+0BAAAAAAAAAdoBAAAeAAAAwbwRWxg82z9c8ifUWwXePwAAAD/tAQAAAAAAAAHbAQAAHgAAAMG8EVsYPNs/dJk+7bZD3j8AAAA//AEAAAAAAAAB3AEAAB4AAACZbY7qJivbPzpDhLNNU94/AAAAP/wBAAAAAAAAAd0BAAAeAAAAcR4LejUa2z8A7cl55GLePwAAAD8MAgAAAAAAAAHeAQAAHgAAAEnPhwlECds/jEBVBhKC3j8AAAA/DAIAAAAAAAAB3wEAAB4AAAAhgASZUvjaP4xAVQYSgt4/AAAAPxwCAAAAAAAAAeABAAAeAAAAIYAEmVL42j9T6prMqJHePwAAAD8cAgAAAAAAAAHhAQAAHgAAAPkwgShh59o/U+qazKiR3j8AAAA/WgIAAAAAAAAB4gEAAB4AAADR4f23b9baP1Pqmsyokd4/AAAAP6gCAAAAAAAAAeMBAAAeAAAAqZJ6R37F2j9T6prMqJHePwAAAD+oAgAAAAAAAAHkAQAAHgAAAKmSekd+xdo/jEBVBhKC3j8AAAA/qAIAAAAAAAAB5QEAAB4AAACBQ/fWjLTaP4xAVQYSgt4/AAAAP8gCAAAAAAAAAeYBAAAeAAAAgUP31oy02j/Hlg9Ae3LePwAAAD/IAgAAAAAAAAHnAQAAHgAAAIFD99aMtNo/AO3JeeRi3j8AAAA/1wIAAAAAAAAB6AEAAB4AAABa9HNmm6PaP3SZPu22Q94/AAAAP9cCAAAAAAAAAekBAAAeAAAAMqXw9amS2j/oRbNgiSTePwAAAD/XAgAAAAAAAAHqAQAAHgAAAMPXp0rqHdk/amtF2cyV2z8AAAA/AAAAAAAAAAAB6wEAAB4AAADD16dK6h3ZPzEVi59jpds/AAAAPwAAAAAAAAAAAewBAAAeAAAAw9enSuod2T+DElzyJ9TbPwAAAD8QAAAAAAAAAAHtAQAAHgAAAMPXp0rqHdk/1Q8tRewC3D8AAAA/HwAAAAAAAAAB7gEAAB4AAADD16dK6h3ZPycN/pewMdw/AAAAPx8AAAAAAAAAAe8BAAAeAAAA6iYru9su2T95Cs/qdGDcPwAAAD8vAAAAAAAAAAHwAQAAHgAAAOomK7vbLtk/ywegPTmP3D8AAAA/LwAAAAAAAAAB8QEAAB4AAAASdq4rzT/ZPx0FcZD9vdw/AAAAPz4AAAAAAAAAAfIBAAAeAAAAOsUxnL5Q2T+qWPwcK93cPwAAAD8+AAAAAAAAAAHzAQAAHgAAALKyu+2Sg9k/Zvq02w553T8AAAA/TgAAAAAAAAAB9AEAAB4AAAAqoEU/Z7bZPwr1VoGX1t0/AAAAP14AAAAAAAAAAfUBAAAeAAAAej5MIErY2T8A7cl55GLePwAAAD9eAAAAAAAAAAH2AQAAHgAAABp7WeIPHNo/a5Gx5QPQ3j8AAAA/bQAAAAAAAAAB9wEAAB4AAACSaOMz5E7aP5vf3he6TN8/AAAAP20AAAAAAAAAAfgBAAAeAAAAClZthbiB2j/KLQxKcMnfPwAAAD99AAAAAAAAAAH5AQAAHgAAAIFD99aMtNo//b0cPhMj4D8AAAA/fQAAAAAAAAAB+gEAAB4AAAD5MIEoYefaPzOQEPSiWeA/AAAAP40AAAAAAAAAAfsBAAAeAAAASc+HCUQJ2z+FjeFGZ4jgPwAAAD+NAAAAAAAAAAH8AQAAHgAAAJltjuomK9s/EeFs05Sn4D8AAAA/nAAAAAAAAAAB/QEAAB4AAACZbY7qJivbP7pf1fz2vuA/AAAAP5wAAAAAAAAAAf4BAAAeAAAAwbwRWxg82z+ACRvDjc7gPwAAAD+sAAAAAAAAAAH/AQAAHgAAAOkLlcsJTds/gAkbw43O4D8AAAA/2wAAAAAAAAABAAIAAB4AAAARWxg8+13bP4AJG8ONzuA/AAAAP/oAAAAAAAAAAQECAAAeAAAAYfkeHd5/2z+dNPhfwsbgPwAAAD8KAQAAAAAAAAECAgAAHgAAANnmqG6ysts/EeFs05Sn4D8AAAA/CgEAAAAAAAABAwIAAB4AAAChcjmhaQfcP6K4vuObgOA/AAAAPxkBAAAAAAAAAQQCAAAeAAAAaP7J0yBc3D8WZTNXbmHgPwAAAD8pAQAAAAAAAAEFAgAAHgAAADKKWgbYsNw/xGdiBKoy4D8AAAA/KQEAAAAAAAABBgIAAB4AAABJtPEZcifdP1eBl9ad6N8/AAAAPzgBAAAAAAAAAQcCAAAeAAAAOY8FvRqN3T+zhvUwFYvfPwAAAD84AQAAAAAAAAEIAgAAHgAAAClqGWDD8t0/SeINxfUd3z8AAAA/SAEAAAAAAAABCQIAAB4AAAAZRS0DbFjePxmU4JI/od4/AAAAP0gBAAAAAAAAAQoCAAAeAAAAuYE6xTGc3j90mT7ttkPePwAAAD9YAQAAAAAAAAELAgAAHgAAANGr0djLEt8/lkjiDcX13T8AAAA/WAEAAAAAAAABDAIAAB4AAABJmVsqoEXfP7j3hS7Tp90/AAAAP2cBAAAAAAAAAQ0CAAAeAAAA59Vo7GWJ3z+gUG8VeGndPwAAAD9nAQAAAAAAAAEOAgAAHgAAAF/D8j06vN8/iKlY/Bwr3T8AAAA/dwEAAAAAAAABDwIAAB4AAADXsHyPDu/fPzWsh6lY/Nw/AAAAP3cBAAAAAAAAARACAAAeAAAA17B8jw7v3z+qWPwcK93cPwAAAD+HAQAAAAAAAAERAgAAHgAAAJSnQbh4COA/WFsrymau3D8AAAA/hwEAAAAAAAABEgIAAB4AAACUp0G4eAjgP5Gx5QPQntw/AAAAP5YBAAAAAAAAARMCAAAeAAAAKE+DcPEQ4D/LB6A9OY/cPwAAAD+WAQAAAAAAAAEUAgAAHgAAAChPg3DxEOA/Bl5ad6J/3D8AAAA/pgEAAAAAAAABFQIAAB4AAAC89sQoahngPwZeWneif9w/AAAAP6YBAAAAAAAAARYCAAAeAAAAvPbEKGoZ4D95Cs/qdGDcPwAAAD+1AQAAAAAAAAEXAgAAHgAAALz2xChqGeA/tGCJJN5Q3D8AAAA/xQEAAAAAAAABGAIAAB4AAABQngbh4iHgP7RgiSTeUNw/AAAAP9UBAAAAAAAAARkCAAAeAAAAUJ4G4eIh4D/ttkNeR0HcPwAAAD/VAQAAAAAAAAEaAgAAHgAAAFCeBuHiIeA/Jw3+l7Ax3D8AAAA/UgIAAAAAAAABGwIAAB4AAACICUQJO9e1P8ISSbyhuO4/AAAAPwAAAAAAAAAAARwCAAAeAAAAaL9rT4yitj/CEkm8objuPwAAAD99AAAAAAAAAAEdAgAAHgAAAKg4htMXKrc/whJJvKG47j8AAAA/fQAAAAAAAAABHgIAAB4AAABmpNVfusC4P6Xnax9twO4/AAAAP40AAAAAAAAAAR8CAAAeAAAAZok/cOjeuj+l52sfbcDuPwAAAD+NAAAAAAAAAAEgAgAAHgAAAKTnwwSihL0/h7yOgjjI7j8AAAA/nQAAAAAAAAABIQIAAB4AAABECTvXlea/P2uRseUD0O4/AAAAP50AAAAAAAAAASICAAAeAAAAchXZ1EQkwT9OZtRIz9fuPwAAAD+sAAAAAAAAAAEjAgAAHgAAAKFpB/x4EcI/TmbUSM/X7j8AAAA/rAAAAAAAAAABJAIAAB4AAAAhXDwEkCDDP05m1EjP1+4/AAAAP7wAAAAAAAAAASUCAAAeAAAAULBqK8QNxD8wO/ermt/uPwAAAD+8AAAAAAAAAAEmAgAAHgAAAIEEmVL4+sQ/FBAaD2bn7j8AAAA/zAAAAAAAAAABJwIAAB4AAACwWMd5LOjFPxQQGg9m5+4/AAAAP8wAAAAAAAAAASgCAAAeAAAA36z1oGDVxj/35DxyMe/uPwAAAD/bAAAAAAAAAAEpAgAAHgAAAG/EFgbPfsc/9+Q8cjHv7j8AAAA/6wAAAAAAAAABKgIAAB4AAACvPTGKWgbIP/fkPHIx7+4/AAAAP+sAAAAAAAAAASsCAAAeAAAA3pFfsY7zyD/35DxyMe/uPwAAAD/6AAAAAAAAAAEsAgAAHgAAAB4LejUae8k/9+Q8cjHv7j8AAAA/+gAAAAAAAAABLQIAAB4AAACvIpuaiCTKP/fkPHIx7+4/AAAAP/oAAAAAAAAAAS4CAAAeAAAAjtjC4Nnvyj/35DxyMe/uPwAAAD8KAQAAAAAAAAEvAgAAHgAAAL4s8QcO3cs/9+Q8cjHv7j8AAAA/GgEAAAAAAAABMAIAAB4AAABORBJtfIbMP/fkPHIx7+4/AAAAPxoBAAAAAAAAATECAAAeAAAAfJhAlLBzzT8UEBoPZufuPwAAAD8pAQAAAAAAAAEyAgAAHgAAAKzsbrvkYM4/FBAaD2bn7j8AAAA/KQEAAAAAAAABMwIAAB4AAAA8BJAgUwrPPzA796ua3+4/AAAAPzkBAAAAAAAAATQCAAAeAAAAHLq3ZqTVzz8wO/ermt/uPwAAAD85AQAAAAAAAAE1AgAAHgAAANZo7GWJP9A/MDv3q5rf7j8AAAA/SQEAAAAAAAABNgIAAB4AAADukoN5I7bQPzA796ua3+4/AAAAP0kBAAAAAAAAATcCAAAeAAAAjs+QO+n50D8wO/ermt/uPwAAAD9pAQAAAAAAAAE4AgAAHgAAAC0Mnv2uPdE/MDv3q5rf7j8AAAA/aQEAAAAAAAABOQIAAB4AAAAd57GgV6PRP/fkPHIx7+4/AAAAP3kBAAAAAAAAAToCAAAeAAAAvSO/Yh3n0T/35DxyMe/uPwAAAD95AQAAAAAAAAE7AgAAHgAAAK3+0gXGTNI/9+Q8cjHv7j8AAAA/iAEAAAAAAAABPAIAAB4AAABNO+DHi5DSP/fkPHIx7+4/AAAAP4gBAAAAAAAAAT0CAAAeAAAA7XftiVHU0j/35DxyMe/uPwAAAD+YAQAAAAAAAAE+AgAAHgAAAI20+ksXGNM/9+Q8cjHv7j8AAAA/mAEAAAAAAAABPwIAAB4AAABVQIt+zmzTP/fkPHIx7+4/AAAAP6gBAAAAAAAAAUACAAAeAAAAHcwbsYXB0z/ZuV/V/PbuPwAAAD+oAQAAAAAAAAFBAgAAHgAAAORXrOM8FtQ/2blf1fz27j8AAAA/twEAAAAAAAABQgIAAB4AAAD8gUP31ozUP9m5X9X89u4/AAAAP7cBAAAAAAAAAUMCAAAeAAAAnL5QuZzQ1D/ZuV/V/PbuPwAAAD/HAQAAAAAAAAFEAgAAHgAAAIyZZFxFNtU/2blf1fz27j8AAAA/xwEAAAAAAAABRQIAAB4AAABUJfWO/IrVP9m5X9X89u4/AAAAP9cBAAAAAAAAAUYCAAAeAAAAHLGFwbPf1T/ZuV/V/PbuPwAAAD/XAQAAAAAAAAFHAgAAHgAAAAuMmWRcRdY/vY6COMj+7j8AAAA/5gEAAAAAAAABSAIAAB4AAACryKYmIonWP72OgjjI/u4/AAAAP+YBAAAAAAAAAUkCAAAeAAAAI7YwePa71j+9joI4yP7uPwAAAD/2AQAAAAAAAAFKAgAAHgAAAJyjusnK7tY/vY6COMj+7j8AAAA/9gEAAAAAAAABSwIAAB4AAAA84MeLkDLXP72OgjjI/u4/AAAAPwUCAAAAAAAAAUwCAAAeAAAA3BzVTVZ21z+9joI4yP7uPwAAAD8FAgAAAAAAAAFNAgAAHgAAAMv36PD+29c/vY6COMj+7j8AAAA/FQIAAAAAAAABTgIAAB4AAACTg3kjtjDYP72OgjjI/u4/AAAAPxUCAAAAAAAAAU8CAAAeAAAAg16Nxl6W2D+gY6WbkwbvPwAAAD8lAgAAAAAAAAFQAgAAHgAAAJuIJNr4DNk/gjjI/l4O7z8AAAA/JQIAAAAAAAABUQIAAB4AAACKYzh9oXLZP2YN62EqFu8/AAAAPzQCAAAAAAAAAVICAAAeAAAAoo3PkDvp2T9mDethKhbvPwAAAD9EAgAAAAAAAAFTAgAAHgAAALq3ZqTVX9o/SeINxfUd7z8AAAA/RAIAAAAAAAABVAIAAB4AAAD5MIEoYefaPyu3MCjBJe8/AAAAP1QCAAAAAAAAAVUCAAAeAAAAEVsYPPtd2z8PjFOLjC3vPwAAAD9UAgAAAAAAAAFWAgAAHgAAAAE2LN+jw9s/1DWZUSM97z8AAAA/YwIAAAAAAAABVwIAAB4AAABAr0ZjL0vcP7gKvLTuRO8/AAAAP2MCAAAAAAAAAVgCAAAeAAAACjvXleaf3D+4Cry07kTvPwAAAD9zAgAAAAAAAAFZAgAAHgAAAHEDdYpjON0/m9/eF7pM7z8AAAA/cwIAAAAAAAABWgIAAB4AAADZyxJ/4NDdP5vf3he6TO8/AAAAP4ICAAAAAAAAAVsCAAAeAAAA8fWpknpH3j99tAF7hVTvPwAAAD+CAgAAAAAAAAFcAgAAHgAAAFm+R4f3394/YYkk3lBc7z8AAAA/kgIAAAAAAAABXQIAAB4AAADn1WjsZYnfP2GJJN5QXO8/AAAAP5ICAAAAAAAAAV4CAAAeAAAAlKdBuHgI4D9hiSTeUFzvPwAAAD+iAgAAAAAAAAFfAgAAHgAAADTkTno+TOA/RF5HQRxk7z8AAAA/ogIAAAAAAAABYAIAAB4AAAB0XWn+ydPgPyYzaqTna+8/AAAAP8ECAAAAAAAAAWECAAAeAAAAgPI0CBcP4T8KCI0Hs3PvPwAAAD/BAgAAAAAAAAFiAgAAHgAAAIyHABJkSuE/7dyvan577z8AAAA/wQIAAAAAAAABYwIAAB4AAAAEdYpjOH3hP+3cr2p+e+8/AAAAP9ECAAAAAAAAAWQCAAAeAAAAEApWbYW44T/PsdLNSYPvPwAAAD/RAgAAAAAAAAFlAgAAHgAAAIj3375Z6+E/s4b1MBWL7z8AAAA/4AIAAAAAAAABZgIAAB4AAACUjKvIpibiP5ZbGJTgku8/AAAAP+ACAAAAAAAAAWcCAAAeAAAAMsm4imxq4j94MDv3q5rvPwAAAD/wAgAAAAAAAAFoAgAAHgAAANIFxkwyruI/eDA796ua7z8AAAA/8AIAAAAAAAABaQIAAB4AAAAG6hTHcPriP1wFXlp3ou8/AAAAP/8CAAAAAAAAAWoCAAAeAAAAEn/g0L014z8/2oC9QqrvPwAAAD//AgAAAAAAAAFrAgAAHgAAAB4UrNoKceM/P9qAvUKq7z8AAAA/DwMAAAAAAAABbAIAAB4AAAC+ULmc0LTjPyGvoyAOsu8/AAAAPw8DAAAAAAAAAW0CAAAeAAAAXo3GXpb44z8hr6MgDrLvPwAAAD8fAwAAAAAAAAFuAgAAHgAAAGoikmjjM+Q/Ia+jIA6y7z8AAAA/HwMAAAAAAAABbwIAAB4AAAB2t11yMG/kPwWExoPZue8/AAAAPy4DAAAAAAAAAXACAAAeAAAAgkwpfH2q5D8FhMaD2bnvPwAAAD8uAwAAAAAAAAFxAgAAHgAAAPo5s81R3eQ/BYTGg9m57z8AAAA/PgMAAAAAAAABcgIAAB4AAADCxUMACTLlPwWExoPZue8/AAAAPz4DAAAAAAAAAXMCAAAeAAAAYgJRws515T8FhMaD2bnvPwAAAD9OAwAAAAAAAAF0AgAAHgAAAAI/XoSUueU/6Fjp5qTB7z8AAAA/TgMAAAAAAAABdQIAAB4AAACie2tGWv3lP8otDEpwye8/AAAAP10DAAAAAAAAAXYCAAAeAAAArhA3UKc45j+uAi+tO9HvPwAAAD9dAwAAAAAAAAF3AgAAHgAAALqlAlr0c+Y/rgIvrTvR7z8AAAA/bQMAAAAAAAABeAIAAB4AAAAwk4yryKbmP64CL6070e8/AAAAP20DAAAAAAAAAXkCAAAeAAAAPihYtRXi5j+uAi+tO9HvPwAAAD96AwAAAAAAAAF6AgAAHgAAALYV4gbqFOc/kddREAfZ7z8AAAA/egMAAAAAAAABewIAAB4AAAAuA2xYvkfnP5HXURAH2e8/AAAAP4oDAAAAAAAAAXwCAAAeAAAApPD1qZJ65z+R11EQB9nvPwAAAD+KAwAAAAAAAAF9AgAAHgAAALKFwbPftec/kddREAfZ7z8AAAA/mgMAAAAAAAABfgIAAB4AAAAoc0sFtOjnP5HXURAH2e8/AAAAP5oDAAAAAAAAAX8CAAAeAAAAyK9Yx3ks6D+R11EQB9nvPwAAAD+pAwAAAAAAAAGAAgAAHgAAANZEJNHGZ+g/rgIvrTvR7z8AAAA/uQMAAAAAAAABgQIAAB4AAABOMq4im5roP+hY6eakwe8/AAAAP7kDAAAAAAAAAYICAAAeAAAAWMd5LOjV6D8FhMaD2bnvPwAAAD/JAwAAAAAAAAGDAgAAHgAAAKhlgA3L9+g/BYTGg9m57z8AAAA/yQMAAAAAAAABhAIAAB4AAAD4A4furRnpPyGvoyAOsu8/AAAAP9gDAAAAAAAAAYUCAAAeAAAAcPEQQIJM6T8/2oC9QqrvPwAAAD/YAwAAAAAAAAGGAgAAHgAAACzo1WjsZek/XAVeWnei7z8AAAA/6AMAAAAAAAABhwIAAB4AAADAjxchZW7pP1wFXlp3ou8/AAAAP+gDAAAAAAAAAYgCAAAeAAAAfIbcSc+H6T9cBV5ad6LvPwAAAD/3AwAAAAAAAAGJAgAAHgAAABAuHgJIkOk/eDA796ua7z8AAAA/9wMAAAAAAAABigIAAB4AAAA4faFyOaHpP3gwO/ermu8/AAAAPwcEAAAAAAAAAYsCAAAeAAAAYMwk4yqy6T+WWxiU4JLvPwAAAD8HBAAAAAAAAAGMAgAAHgAAABzD6QuVy+k/llsYlOCS7z8AAAA/FwQAAAAAAAABjQIAAB4AAADYua40/+TpP8+x0s1Jg+8/AAAAPxcEAAAAAAAAAY4CAAAeAAAAlLBzXWn+6T/t3K9qfnvvPwAAAD8mBAAAAAAAAAGPAgAAHgAAAFCnOIbTF+o/CgiNB7Nz7z8AAAA/JgQAAAAAAAABkAIAAB4AAAAMnv2uPTHqPyYzaqTna+8/AAAAPzYEAAAAAAAAAZECAAAeAAAANO2AHy9C6j9hiSTeUFzvPwAAAD82BAAAAAAAAAGSAgAAHgAAAISLhwASZOo/fbQBe4VU7z8AAAA/RgQAAAAAAAABkwIAAB4AAACs2gpxA3XqP7gKvLTuRO8/AAAAP0YEAAAAAAAAAZQCAAAeAAAAaNHPmW2O6j/UNZlRIz3vPwAAAD9VBAAAAAAAAAGVAgAAHgAAAJAgUwpfn+o/D4xTi4wt7z8AAAA/ZQQAAAAAAAABlgIAAB4AAABMFxgzybjqP0niDcX1He8/AAAAP2UEAAAAAAAAAZcCAAAeAAAAdGabo7rJ6j+COMj+Xg7vPwAAAD9lBAAAAAAAAAGYAgAAHgAAAJy1HhSs2uo/oGOlm5MG7z8AAAA/dAQAAAAAAAABmQIAAB4AAADEBKKEnevqP9m5X9X89u4/AAAAP3QEAAAAAAAAAZoCAAAeAAAAgPtmrQcF6z8wO/ermt/uPwAAAD+EBAAAAAAAAAGbAgAAHgAAABSjqGWADes/a5Gx5QPQ7j8AAAA/lAQAAAAAAAABnAIAAB4AAAA88ivWcR7rP8ISSbyhuO4/AAAAP5QEAAAAAAAAAZ0CAAAeAAAA0Jltjuom6z8ZlOCSP6HuPwAAAD+jBAAAAAAAAAGeAgAAHgAAAPjo8P7bN+s/U+qazKiR7j8AAAA/owQAAAAAAAABnwIAAB4AAAAgOHRvzUjrP8eWD0B7cu4/AAAAP6MEAAAAAAAAAaACAAAeAAAASIf3375Z6z86Q4SzTVPuPwAAAD+zBAAAAAAAAAGhAgAAHgAAAHDWelCwaus/dJk+7bZD7j8AAAA/wwQAAAAAAAABogIAAB4AAAAEfrwIKXPrP+hFs2CJJO4/AAAAP8MEAAAAAAAAAaMCAAAeAAAAmCX+wKF76z8/x0o3Jw3uPwAAAD/DBAAAAAAAAAGkAgAAHgAAAJgl/sChe+s/eR0FcZD97T8AAAA/0gQAAAAAAAABpQIAAB4AAAAszT95GoTrP7Nzv6r57e0/AAAAP+IEAAAAAAAAAaYCAAAeAAAALM0/eRqE6z/tyXnkYt7tPwAAAD/iBAAAAAAAAAGnAgAAHgAAACzNP3kahOs/JyA0HszO7T8AAAA/4gQAAAAAAAABqAIAAB4AAAAszT95GoTrP2F27lc1v+0/AAAAP/EEAAAAAAAAAakCAAAeAAAA3C45mDdi6z+494Uu06ftPwAAAD8BBQAAAAAAAAGqAgAAHgAAALTftSdGUes/8k1AaDyY7T8AAAA/AQUAAAAAAAABqwIAAB4AAAA88ivWcR7rPyyk+qGliO0/AAAAPxEFAAAAAAAAAawCAAAeAAAAVqzjPBb06j+DJZJ4Q3HtPwAAAD8RBQAAAAAAAAGtAgAAHgAAAHRmm6O6yeo/vXtMsqxh7T8AAAA/IAUAAAAAAAABrgIAAB4AAAD8eBFS5pbqP/fRBuwVUu0/AAAAPyAFAAAAAAAAAa8CAAAeAAAAhIuHABJk6j9OU57CszrtPwAAAD8wBQAAAAAAAAGwAgAAHgAAAAye/a49Meo/a357X+gy7T8AAAA/MAUAAAAAAAABsQIAAB4AAABQpziG0xfqP4ipWPwcK+0/AAAAP0AFAAAAAAAAAbICAAAeAAAAAAkypfD16T+l1DWZUSPtPwAAAD9ABQAAAAAAAAGzAgAAHgAAAEQSbXyG3Ok/wv8SNoYb7T8AAAA/TwUAAAAAAAABtAIAAB4AAACIG6hTHMPpP98q8NK6E+0/AAAAP08FAAAAAAAAAbUCAAAeAAAApNVfusCY6T8YgaoMJATtPwAAAD9fBQAAAAAAAAG2AgAAHgAAAFQ3Wdndduk/NayHqVj87D8AAAA/bgUAAAAAAAABtwIAAB4AAADcSc+HCUTpP28CQuPB7Ow/AAAAP24FAAAAAAAAAbgCAAAeAAAA0LQDfrwI6T+qWPwcK93sPwAAAD9+BQAAAAAAAAG5AgAAHgAAADB49rv2xOg/xoPZuV/V7D8AAAA/iQUAAAAAAAABugIAAB4AAAD+k6dBuHjoPwHak/PIxew/AAAAP5kFAAAAAAAAAbsCAAAeAAAANAgXDwEk6D8B2pPzyMXsPwAAAD+ZBQAAAAAAAAG8AgAAHgAAAAAkyJTC1+c/HQVxkP297D8AAAA/qAUAAAAAAAABvQIAAB4AAAA6mDdiC4PnPx0FcZD9vew/AAAAP7gFAAAAAAAAAb4CAAAeAAAABrTo58w25z8dBXGQ/b3sPwAAAD+4BQAAAAAAAAG/AgAAHgAAANLPmW2O6uY/HQVxkP297D8AAAA/uAUAAAAAAAABwAIAAB4AAAAwk4yryKbmPwHak/PIxew/AAAAP8gFAAAAAAAAAcECAAAeAAAAuqUCWvRz5j/jrrZWlM3sPwAAAD/IBQAAAAAAAAHCAgAAHgAAAGoH/HgRUuY/xoPZuV/V7D8AAAA/1wUAAAAAAAABwwIAAB4AAADyGXInPR/mP6pY/Bwr3ew/AAAAP+cFAAAAAAAAAcQCAAAeAAAAXnIwb8QW5j+qWPwcK93sPwAAAD/nBQAAAAAAAAHFAgAAHgAAAMrK7rZLDuY/jC0fgPbk7D8AAAA/9gUAAAAAAAABxgIAAB4AAAA2I63+0gXmP4wtH4D25Ow/AAAAP/YFAAAAAAAAAccCAAAeAAAADtQpjuH05T+MLR+A9uTsPwAAAD8GBgAAAAAAAAHIAgAAHgAAAOaEph3w4+U/bwJC48Hs7D8AAAA/BgYAAAAAAAAByQIAAB4AAAAqjuH0hcrlP28CQuPB7Ow/AAAAPxYGAAAAAAAAAcoCAAAeAAAARkiZWyqg5T9vAkLjwezsPwAAAD8WBgAAAAAAAAHLAgAAHgAAAPapknpHfuU/bwJC48Hs7D8AAAA/JQYAAAAAAAABzAIAAB4AAAB+vAgpc0vlP28CQuPB7Ow/AAAAPyUGAAAAAAAAAc0CAAAeAAAAmnbAjxch5T+MLR+A9uTsPwAAAD81BgAAAAAAAAHOAgAAHgAAAPo5s81R3eQ/jC0fgPbk7D8AAAA/RQYAAAAAAAABzwIAAB4AAADGVWRTE5HkP4wtH4D25Ow/AAAAP0UGAAAAAAAAAdACAAAeAAAAJhlXkU1N5D+MLR+A9uTsPwAAAD9UBgAAAAAAAAHRAgAAHgAAAK4rzT95GuQ/qlj8HCvd7D8AAAA/VAYAAAAAAAAB0gIAAB4AAACilgE2LN/jP6pY/Bwr3ew/AAAAP2QGAAAAAAAAAdMCAAAeAAAAKql35Fes4z+qWPwcK93sPwAAAD9kBgAAAAAAAAHUAgAAHgAAANoKcQN1iuM/qlj8HCvd7D8AAAA/cwYAAAAAAAAB1QIAAB4AAACyu+2Sg3njP6pY/Bwr3ew/AAAAP3MGAAAAAAAAAdYCAAAeAAAAHhSs2gpx4z+qWPwcK93sPwAAAD+DBgAAAAAAAAHXAgAAHgAAAIpsaiKSaOM/qlj8HCvd7D8AAAA/gwYAAAAAAAAB2AIAAB4AAAD2xChqGWDjP6pY/Bwr3ew/AAAAP7IGAAAAAAAAAdkCAAAeAAAAznWl+SdP4z+qWPwcK93sPwAAAD+yBgAAAAAAAAHaAgAAHgAAABJ/4NC9NeM/qlj8HCvd7D8AAAA/wgYAAAAAAAAB2wIAAB4AAADC4Nnv2hPjP4wtH4D25Ow/AAAAP8IGAAAAAAAAAdwCAAAeAAAAIqTMLRXQ4j+MLR+A9uTsPwAAAD/RBgAAAAAAAAHdAgAAHgAAANIFxkwyruI/bwJC48Hs7D8AAAA/0QYAAAAAAAAB3gIAAB4AAACeIXfS82HiPzWsh6lY/Ow/AAAAP+EGAAAAAAAAAd8CAAAeAAAAAOVpEC4e4j81rIepWPzsPwAAAD/hBgAAAAAAAAHgAgAAHgAAAByfIXfS8+E//FXNb+8L7T8AAAA/8AYAAAAAAAAB4QIAAB4AAAAQClZthbjhP/xVzW/vC+0/AAAAP/AGAAAAAAAAAeICAAAeAAAAwGtPjKKW4T/8Vc1v7wvtPwAAAD8ABwAAAAAAAAHjAgAAHgAAAEh+xTrOY+E//FXNb+8L7T8AAAA/AAcAAAAAAAAB5AIAAB4AAAAgL0LK3FLhP/xVzW/vC+0/AAAAPxAHAAAAAAAAAeUCAAAeAAAAjIcAEmRK4T/8Vc1v7wvtPwAAAD8QBwAAAAAAAAHmAgAAHgAAAPjfvlnrQeE//FXNb+8L7T8AAAA/HwcAAAAAAAAB5wIAAB4AAABkOH2hcjnhP98q8NK6E+0/AAAAPx8HAAAAAAAAAegCAAAeAAAA0JA76fkw4T/fKvDSuhPtPwAAAD8vBwAAAAAAAAHpAgAAHgAAADzp+TCBKOE/3yrw0roT7T8AAAA/PwcAAAAAAAAB6gIAAB4AAACoQbh4CCDhP98q8NK6E+0/AAAAP04HAAAAAAAAAesCAAAeAAAAFJp2wI8X4T/C/xI2hhvtPwAAAD9OBwAAAAAAAAHsAgAAHgAAAOxK80+eBuE/wv8SNoYb7T8AAAA/XgcAAAAAAAAB7QIAAB4AAAAwVC4nNO3gP8L/EjaGG+0/AAAAP14HAAAAAAAAAe4CAAAeAAAAdF1p/snT4D/C/xI2hhvtPwAAAD9tBwAAAAAAAAHvAgAAHgAAALhmpNVfuuA/wv8SNoYb7T8AAAA/bQcAAAAAAAAB8AIAAB4AAABoyJ30fJjgP8L/EjaGG+0/AAAAP30HAAAAAAAAAfECAAAeAAAA8NoTo6hl4D/C/xI2hhvtPwAAAD99BwAAAAAAAAHyAgAAHgAAAAyVywlNO+A/wv8SNoYb7T8AAAA/jQcAAAAAAAAB8wIAAB4AAAD////////fP8L/EjaGG+0/AAAAP5wHAAAAAAAAAfQCAAAeAAAA59Vo7GWJ3z/C/xI2hhvtPwAAAD+cBwAAAAAAAAH1AgAAHgAAAEmZWyqgRd8/wv8SNoYb7T8AAAA/rAcAAAAAAAAB9gIAAB4AAAAxb8QWBs/eP98q8NK6E+0/AAAAP6wHAAAAAAAAAfcCAAAeAAAAkTK3VECL3j/8Vc1v7wvtPwAAAD+sBwAAAAAAAAH4AgAAHgAAABlFLQNsWN4//FXNb+8L7T8AAAA/vAcAAAAAAAAB+QIAAB4AAADJpiYiiTbeP/xVzW/vC+0/AAAAP8sHAAAAAAAAAfoCAAAeAAAAUbmc0LQD3j/8Vc1v7wvtPwAAAD/LBwAAAAAAAAH7AgAAHgAAAAEblu/R4d0/GIGqDCQE7T8AAAA/2wcAAAAAAAAB/AIAAB4AAACxfI8O77/dPxiBqgwkBO0/AAAAP9sHAAAAAAAAAf0CAAAeAAAAOY8FvRqN3T81rIepWPzsPwAAAD/qBwAAAAAAAAH+AgAAHgAAAOnw/ts3a90/NayHqVj87D8AAAA/6gcAAAAAAAAB/wIAAB4AAABJtPEZcifdPzWsh6lY/Ow/AAAAP/oHAAAAAAAAAQADAAAeAAAAWtnddsnB3D81rIepWPzsPwAAAD/6BwAAAAAAAAEBAwAAHgAAAGj+ydMgXNw/NayHqVj87D8AAAA/CggAAAAAAAABAgMAAB4AAABR1DLAhuXbPzWsh6lY/Ow/AAAAPwoIAAAAAAAAAQMDAAAeAAAAEVsYPPtd2z81rIepWPzsPwAAAD8ZCAAAAAAAAAEEAwAAHgAAANHh/bdv1to/NayHqVj87D8AAAA/GQgAAAAAAAABBQMAAB4AAACSaOMz5E7aPzWsh6lY/Ow/AAAAPykIAAAAAAAAAQYDAAAeAAAAUu/Ir1jH2T81rIepWPzsPwAAAD8pCAAAAAAAAAEHAwAAHgAAADrFMZy+UNk/NayHqVj87D8AAAA/OQgAAAAAAAABCAMAAB4AAABzOaFpB/zYPzWsh6lY/Ow/AAAAPzkIAAAAAAAAAQkDAAAeAAAA+0sXGDPJ2D81rIepWPzsPwAAAD9ICAAAAAAAAAEKAwAAHgAAAINejcZeltg/NayHqVj87D8AAAA/SAgAAAAAAAABCwMAAB4AAAAzwIble3TYPzWsh6lY/Ow/AAAAP1gIAAAAAAAAAQwDAAAeAAAAC3EDdYpj2D81rIepWPzsPwAAAD9nCAAAAAAAAAENAwAAHgAAAJODeSO2MNg/GIGqDCQE7T8AAAA/hwgAAAAAAAABDgMAAB4AAADzRmxh8OzXP/xVzW/vC+0/AAAAP4cIAAAAAAAAAQ8DAAAeAAAA3BzVTVZ21z/8Vc1v7wvtPwAAAD+WCAAAAAAAAAEQAwAAHgAAAEsFtOjnzNY/wv8SNoYb7T8AAAA/pggAAAAAAAABEQMAAB4AAABsT4yilgHWP8L/EjaGG+0/AAAAP6YIAAAAAAAAARIDAAAeAAAAjJlkXEU21T+l1DWZUSPtPwAAAD+mCAAAAAAAAAETAwAAHgAAAKzjPBb0atQ/pdQ1mVEj7T8AAAA/tggAAAAAAAABFAMAAB4AAACl3pFfsY7TP4ipWPwcK+0/AAAAP7YIAAAAAAAAARUDAAAeAAAAdYpjOH2h0j+IqVj8HCvtPwAAAD/FCAAAAAAAAAEWAwAAHgAAAJXUO/Ir1tE/a357X+gy7T8AAAA/1QgAAAAAAAABFwMAAB4AAAC2HhSs2grRP2t+e1/oMu0/AAAAP9UIAAAAAAAAARgDAAAeAAAAJgfzRmxh0D9rfntf6DLtPwAAAD/VCAAAAAAAAAEZAwAAHgAAAGxYvkeH988/a357X+gy7T8AAAA/5AgAAAAAAAABGgMAAB4AAACMopYBNizPP2t+e1/oMu0/AAAAP+QIAAAAAAAAARsDAAAeAAAAnMeCXo3Gzj9rfntf6DLtPwAAAD/0CAAAAAAAAAEcAwAAHgAAAEwpfH2qpM4/a357X+gy7T8AAAA/BAkAAAAAAAABHQMAAB4AAAD8inWcx4LOP2t+e1/oMu0/AAAAPxMJAAAAAAAAAR4DAAAeAAAArOxuu+Rgzj9OU57CszrtPwAAAD8zCQAAAAAAAAEfAwAAHgAAAGxzVDdZ2c0/MSjBJX9C7T8AAAA/QgkAAAAAAAABIAMAAB4AAAA8HyYQJezMPzEowSV/Qu0/AAAAP0IJAAAAAAAAASEDAAAeAAAAvizxBw7dyz8xKMElf0LtPwAAAD9SCQAAAAAAAAEiAwAAHgAAAN52ycG8Ecs/MSjBJX9C7T8AAAA/UgkAAAAAAAABIwMAAB4AAAC9R4f3377JPzEowSV/Qu0/AAAAP2EJAAAAAAAAASQDAAAeAAAAnhhFLQNsyD8xKMElf0LtPwAAAD9hCQAAAAAAAAElAwAAHgAAAB8mECXsXMc/MSjBJX9C7T8AAAA/cQkAAAAAAAABJgMAAB4AAACgM9sc1U3GPzEowSV/Qu0/AAAAP3EJAAAAAAAAAScDAAAeAAAAwH2z1oOCxT8xKMElf0LtPwAAAD+BCQAAAAAAAAEoAwAAHgAAAOHHi5Ayt8Q/MSjBJX9C7T8AAAA/gQkAAAAAAAABKQMAAB4AAACgTnEMpy/EP05TnsKzOu0/AAAAP5AJAAAAAAAAASoDAAAeAAAAABJkSuHrwz9OU57CszrtPwAAAD+QCQAAAAAAAAErAwAAHgAAALBzXWn+ycM/a357X+gy7T8AAAA/oAkAAAAAAAABLAMAAB4AAABg1VaIG6jDP2t+e1/oMu0/AAAAP9YJAAAAAAAAAS0DAAAeAAAAwZhJxlVkwz9rfntf6DLtPwAAAD/mCQAAAAAAAAEuAwAAHgAAAOHiIYAEmcI/iKlY/Bwr7T8AAAA/5gkAAAAAAAABLwMAAB4AAAChaQf8eBHCP6XUNZlRI+0/AAAAP/UJAAAAAAAAATADAAAeAAAAwbPftSdGwT/C/xI2hhvtPwAAAD/1CQAAAAAAAAExAwAAHgAAAJJfsY7zWMA/3yrw0roT7T8AAAA/BQoAAAAAAAABMgMAAB4AAADEFgbPfte+P/xVzW/vC+0/AAAAPwUKAAAAAAAAATMDAAAeAAAAZm6pgBb9vD81rIepWPzsPwAAAD8VCgAAAAAAAAE0AwAAHgAAAAbGTDKuIrs/U9dkRo307D8AAAA/FQoAAAAAAAABNQMAAB4AAADmlgpo0c+5P28CQuPB7Ow/AAAAPyQKAAAAAAAAATYDAAAeAAAAZqTVX7rAuD+MLR+A9uTsPwAAAD80CgAAAAAAAAE3AwAAHgAAAOaxoFejsbc/xoPZuV/V7D8AAAA/NAoAAAAAAAABOAMAAB4AAAAI/HgRUua2P8aD2blf1ew/AAAAPzQKAAAAAAAAATkDAAAeAAAAKEZRywAbtj/jrrZWlM3sPwAAAD9DCgAAAAAAAAE6AwAAHgAAAEmQKYWvT7U/AdqT88jF7D8AAAA/UwoAAAAAAAABOwMAAB4AAABo2gE/XoS0PwHak/PIxew/AAAAP1MKAAAAAAAAATwDAAAeAAAAiCTa+Ay5sz8dBXGQ/b3sPwAAAD9jCgAAAAAAAAE9AwAAHgAAAEirv3SBMbM/OjBOLTK27D8AAAA/YwoAAAAAAAABPgMAAB4AAABp9ZcuMGayPzowTi0ytuw/AAAAP3IKAAAAAAAAAT8DAAAeAAAAiT9w6N6asT86ME4tMrbsPwAAAD9yCgAAAAAAAAFAAwAAHgAAAKqJSKKNz7A/OjBOLTK27D8AAAA/ggoAAAAAAAABQQMAAB4AAADK0yBcPASwP1hbK8pmruw/AAAAP4IKAAAAAAAAAUIDAAAeAAAA0jvyK9Zxrj9YWyvKZq7sPwAAAD+SCgAAAAAAAAFDAwAAHgAAAFRJvSO/Yq0/WFsrymau7D8AAAA/kgoAAAAAAAABRAMAAB4AAAAU0KKfM9usP1hbK8pmruw/AAAAP6EKAAAAAAAAAUUDAAAeAAAA1laIG6hTrD9YWyvKZq7sPwAAAD8PCwAAAAAAAAFGAwAAHgAAAJb4A4furak/WFsrymau7D8AAAA/DwsAAAAAAAABRwMAAB4AAAAYIWVuqYCmP1hbK8pmruw/AAAAPw8LAAAAAAAAAUgDAAAeAAAAmEnGVWRToz90hghnm6bsPwAAAD8eCwAAAAAAAAFJAwAAHgAAAJpkXEU2NaE/kbHlA9Ce7D8AAAA/HgsAAAAAAAABSgMAAB4AAAC0DLBh+R6dP5Gx5QPQnuw/AAAAPy4LAAAAAAAAAUsDAAAeAAAAuF1yMG/Elj+RseUD0J7sPwAAAD89CwAAAAAAAAFMAwAAHgAAADqhaQf8eJE/r9zCoASX7D8AAAA/PQsAAAAAAAABTQMAAB4AAAB4ycG8EVuIP8sHoD05j+w/AAAAPz0LAAAAAAAAAU4DAAAeAAAAeBqEi4cAgj/oMn3abYfsPwAAAD9NCwAAAAAAAAFPAwAAHgAAAPigYNVWiHs/6DJ92m2H7D8AAAA/TQsAAAAAAAABUAMAAB4AAAD41oy0+kt3P+gyfdpth+w/AAAAP6sLAAAAAAAAAVEDAAAeAAAA+Ay5k54Pcz/oMn3abYfsPwAAAD+6CwAAAAAAAAFSAwAAHgAAAPgMuZOeD3M/ywegPTmP7D8AAAA/1wsAAAAAAAABUwMAAB4AAAD4DLmTng9zP6/cwqAEl+w/AAAAP9cLAAAAAAAAAVQDAAAeAAAA+Ay5k54Pcz+RseUD0J7sPwAAAD/nCwAAAAAAAAFVAwAAHgAAAPgMuZOeD3M/dIYIZ5um7D8AAAA/5wsAAAAAAAABVgMAAB4AAAD4DLmTng9zP1hbK8pmruw/AAAAP/YLAAAAAAAAAVcDAAAeAAAA+Ay5k54Pcz86ME4tMrbsPwAAAD8GDAAAAAAAAAFYAwAAHgAAAPgMuZOeD3M/HQVxkP297D8AAAA/FgwAAAAAAAABWQMAAB4AAAD4DLmTng9zP+OutlaUzew/AAAAPxYMAAAAAAAAAVoDAAAeAAAA+Ay5k54Pcz+qWPwcK93sPwAAAD8lDAAAAAAAAAFbAwAAHgAAAPjWjLT6S3c/U9dkRo307D8AAAA/NQwAAAAAAAABXAMAAB4AAAD41oy0+kt3PzWsh6lY/Ow/AAAAPzUMAAAAAAAAAV0DAAAeAAAA+NaMtPpLdz/fKvDSuhPtPwAAAD9EDAAAAAAAAAFeAwAAHgAAAPigYNVWiHs/iKlY/Bwr7T8AAAA/RAwAAAAAAAABXwMAAB4AAAB4GoSLhwCCP05TnsKzOu0/AAAAP1QMAAAAAAAAAWADAAAeAAAAeBqEi4cAgj/30QbsFVLtPwAAAD9UDAAAAAAAAAFhAwAAHgAAAHgahIuHAII/vXtMsqxh7T8AAAA/ZAwAAAAAAAABYgMAAB4AAAB0/+2btR6EP4MlknhDce0/AAAAP2QMAAAAAAAAAWMDAAAeAAAAfORXrOM8hj9m+rTbDnntPwAAAD9zDAAAAAAAAAFkAwAAHgAAAHjJwbwRW4g/LKT6oaWI7T8AAAA/cwwAAAAAAAABZQMAAB4AAAB4ycG8EVuIP/JNQGg8mO0/AAAAP4MMAAAAAAAAAWYDAAAeAAAAeK4rzT95ij+bzKiRnq/tPwAAAD+DDAAAAAAAAAFnAwAAHgAAAHiTld1tl4w/fqHL9Gm37T8AAAA/kwwAAAAAAAABaAMAAB4AAAB0eP/tm7WOPycgNB7Mzu0/AAAAP5MMAAAAAAAAAWkDAAAeAAAAdHj/7Zu1jj/QnpxHLubtPwAAAD+iDAAAAAAAAAFqAwAAHgAAADqhaQf8eJE/lkjiDcX17T8AAAA/ogwAAAAAAAABawMAAB4AAAC4k54PE4iSPz/HSjcnDe4/AAAAP7IMAAAAAAAAAWwDAAAeAAAAuHgIIEGmlD+u7/gmIDTuPwAAAD/BDAAAAAAAAAFtAwAAHgAAADprPShYtZU/V25hUIJL7j8AAAA/wQwAAAAAAAABbgMAAB4AAAC4XXIwb8SWP+PB7Nyvau4/AAAAP9EMAAAAAAAAAW8DAAAeAAAAuELcQJ3imD+MQFUGEoLuPwAAAD/RDAAAAAAAAAFwAwAAHgAAADg1EUm08Zk/GZTgkj+h7j8AAAA/4QwAAAAAAAABcQMAAB4AAAA0GntZ4g+cP949JlnWsO4/AAAAP+EMAAAAAAAAAXIDAAAeAAAAtAywYfkenT+l52sfbcDuPwAAAD/wDAAAAAAAAAFzAwAAHgAAADT/5GkQLp4/h7yOgjjI7j8AAAA/8AwAAAAAAAABdAMAAB4AAAC08RlyJz2fP05m1EjP1+4/AAAAPwANAAAAAAAAAXUDAAAeAAAAGnInPR8moD8wO/ermt/uPwAAAD8QDQAAAAAAAAF2AwAAHgAAAFrrQcGqraA/FBAaD2bn7j8AAAA/EA0AAAAAAAABdwMAAB4AAACaZFxFNjWhPxQQGg9m5+4/AAAAPx8NAAAAAAAAAXgDAAAeAAAAmmRcRTY1oT/35DxyMe/uPwAAAD8fDQAAAAAAAAF5AwAAHgAAANrddsnBvKE/2blf1fz27j8AAAA/bQ0AAAAAAAABegMAAB4AAABa0KvR2MuiP72OgjjI/u4/AAAAP20NAAAAAAAAAXsDAAAeAAAAGDz7XXtipD+gY6WbkwbvPwAAAD99DQAAAAAAAAF8AwAAHgAAAFiaf/I0CKc/SeINxfUd7z8AAAA/fQ0AAAAAAAABfQMAAB4AAAAW6ziPBb2qPyu3MCjBJe8/AAAAP40NAAAAAAAAAX4DAAAeAAAAFrUMsGH5rj/UNZlRIz3vPwAAAD+NDQAAAAAAAAF/AwAAHgAAAGn1ly4wZrI/m9/eF7pM7z8AAAA/nA0AAAAAAAABgAMAAB4AAADozDZHdZO1P5vf3he6TO8/AAAAP5wNAAAAAAAAAYEDAAAeAAAAhu6tGWn1tz99tAF7hVTvPwAAAD+sDQAAAAAAAAGCAwAAHgAAACYQJexcV7o/fbQBe4VU7z8AAAA/uw0AAAAAAAABgwMAAB4AAACGuIE6xTG8P320AXuFVO8/AAAAP7sNAAAAAAAAAYQDAAAeAAAAZm6pgBb9vD99tAF7hVTvPwAAAD+7DQAAAAAAAAGFAwAAHgAAAASrtkLcQL0/fbQBe4VU7z8AAAA/yw0AAAAAAAABhgMAAB4AAAAEq7ZC3EC9P5vf3he6TO8/AAAAPwQOAAAAAAAAAYcDAAAeAAAABKu2QtxAvT+4Cry07kTvPwAAAD9MDwAAAAAAAAGIAwAAHgAAAGZuqYAW/bw/uAq8tO5E7z8AAAA/XA8AAAAAAAAL</ink>
</athena>
</file>

<file path=customXml/item9.xml><?xml version="1.0" encoding="utf-8"?>
<athena xmlns="http://schemas.microsoft.com/edu/athena" version="0.1.3209.0">
  <media streamable="true" recordStart="57355" recordEnd="214713" recordLength="878991"/>
</athena>
</file>

<file path=customXml/itemProps1.xml><?xml version="1.0" encoding="utf-8"?>
<ds:datastoreItem xmlns:ds="http://schemas.openxmlformats.org/officeDocument/2006/customXml" ds:itemID="{BD9AA8DC-B765-4953-A2BB-14454F11BDC5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A6C8EDF1-07C7-4D6C-BB2C-9E60C300F072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D2A6A170-60CB-4046-8E71-B1EF0616413C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D844A25E-2162-4984-8408-E39D3488598E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4D305AED-51C3-42F9-B951-FCA2430E0840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95082E9C-6142-4624-8EB2-FE0E5265B38F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0C9E3A79-A777-467A-A054-52D77DCE046F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D7FA308B-068C-4336-A08B-ED8DC9360750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C8FBBBC8-07AB-4A14-840C-CF874855D298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341473DE-1533-42EF-9307-5A3DF18133D1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58C807FD-6B1A-435F-95B0-897B53709628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43B5B983-EACC-41B0-AB6D-C31A6CCB9D7D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12890323-CD26-4C15-B5E1-B8C0F67D7515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7404697D-7B4B-4FAA-9D0B-D02CB4771419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FF98ADA4-7996-4D80-9F76-5305A07F2082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0DB0A818-BCDF-4BC4-B6B0-D59B8BE99FB2}">
  <ds:schemaRefs>
    <ds:schemaRef ds:uri="http://schemas.microsoft.com/edu/athena"/>
  </ds:schemaRefs>
</ds:datastoreItem>
</file>

<file path=customXml/itemProps24.xml><?xml version="1.0" encoding="utf-8"?>
<ds:datastoreItem xmlns:ds="http://schemas.openxmlformats.org/officeDocument/2006/customXml" ds:itemID="{F2007ADD-B54F-488A-9A44-7E89F13EB22A}">
  <ds:schemaRefs>
    <ds:schemaRef ds:uri="http://schemas.microsoft.com/edu/athena"/>
  </ds:schemaRefs>
</ds:datastoreItem>
</file>

<file path=customXml/itemProps25.xml><?xml version="1.0" encoding="utf-8"?>
<ds:datastoreItem xmlns:ds="http://schemas.openxmlformats.org/officeDocument/2006/customXml" ds:itemID="{A7DEAFB1-A91F-4513-9F78-D889956740E1}">
  <ds:schemaRefs>
    <ds:schemaRef ds:uri="http://schemas.microsoft.com/edu/athena"/>
  </ds:schemaRefs>
</ds:datastoreItem>
</file>

<file path=customXml/itemProps26.xml><?xml version="1.0" encoding="utf-8"?>
<ds:datastoreItem xmlns:ds="http://schemas.openxmlformats.org/officeDocument/2006/customXml" ds:itemID="{4F7C4FE5-855E-4EC4-9D05-EE0561B0270A}">
  <ds:schemaRefs>
    <ds:schemaRef ds:uri="http://schemas.microsoft.com/edu/athena"/>
  </ds:schemaRefs>
</ds:datastoreItem>
</file>

<file path=customXml/itemProps27.xml><?xml version="1.0" encoding="utf-8"?>
<ds:datastoreItem xmlns:ds="http://schemas.openxmlformats.org/officeDocument/2006/customXml" ds:itemID="{26BCAA3C-8553-417C-B05B-50C3D259B8C3}">
  <ds:schemaRefs>
    <ds:schemaRef ds:uri="http://schemas.microsoft.com/edu/athena"/>
  </ds:schemaRefs>
</ds:datastoreItem>
</file>

<file path=customXml/itemProps28.xml><?xml version="1.0" encoding="utf-8"?>
<ds:datastoreItem xmlns:ds="http://schemas.openxmlformats.org/officeDocument/2006/customXml" ds:itemID="{4604A482-13B6-4909-A917-F664B61A3722}">
  <ds:schemaRefs>
    <ds:schemaRef ds:uri="http://schemas.microsoft.com/edu/athena"/>
  </ds:schemaRefs>
</ds:datastoreItem>
</file>

<file path=customXml/itemProps29.xml><?xml version="1.0" encoding="utf-8"?>
<ds:datastoreItem xmlns:ds="http://schemas.openxmlformats.org/officeDocument/2006/customXml" ds:itemID="{30B3DA26-3458-4D49-9F8F-E642FDFF9C57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555700B5-6AF4-4046-A998-98427E5E04E7}">
  <ds:schemaRefs>
    <ds:schemaRef ds:uri="http://schemas.microsoft.com/edu/athena"/>
  </ds:schemaRefs>
</ds:datastoreItem>
</file>

<file path=customXml/itemProps30.xml><?xml version="1.0" encoding="utf-8"?>
<ds:datastoreItem xmlns:ds="http://schemas.openxmlformats.org/officeDocument/2006/customXml" ds:itemID="{09F8554E-A34E-4DEC-A3C4-3C0172C35AAA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4529C590-F0B4-4BC9-87D7-FF3FED09C0A5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828451B5-CDF0-459B-AACD-8A0D1A0B22F2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FAC456B7-80D3-4EDB-A923-F9FD5813A2A9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13F05409-6E20-427A-BB26-73224ABE2CA9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D4D0467E-ED74-442C-BA25-791E186030B6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FEEF9642-1A8A-4768-8606-23B85620AA8F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34620</TotalTime>
  <Words>490</Words>
  <Application>Microsoft Office PowerPoint</Application>
  <PresentationFormat>On-screen Show (4:3)</PresentationFormat>
  <Paragraphs>107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ABDS in Summary XXI: Layer 15B Part 1 </vt:lpstr>
      <vt:lpstr>Functionality of 21 HPC-ABDS Layers</vt:lpstr>
      <vt:lpstr>What is a Framework</vt:lpstr>
      <vt:lpstr>Google App Engine</vt:lpstr>
      <vt:lpstr>AppScale</vt:lpstr>
      <vt:lpstr>Red Hat OpenShift</vt:lpstr>
      <vt:lpstr>Heroku</vt:lpstr>
      <vt:lpstr>Aerobatic</vt:lpstr>
      <vt:lpstr>AWS Elastic Beanstalk</vt:lpstr>
      <vt:lpstr>Azure</vt:lpstr>
      <vt:lpstr>Cloud Foundry Pivotal</vt:lpstr>
      <vt:lpstr>IBM BlueMix</vt:lpstr>
      <vt:lpstr>Ninefold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724</cp:revision>
  <dcterms:created xsi:type="dcterms:W3CDTF">2014-02-25T01:32:12Z</dcterms:created>
  <dcterms:modified xsi:type="dcterms:W3CDTF">2015-04-08T19:10:02Z</dcterms:modified>
</cp:coreProperties>
</file>