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0"/>
    <p:sldMasterId id="2147483673" r:id="rId31"/>
    <p:sldMasterId id="2147483681" r:id="rId32"/>
    <p:sldMasterId id="2147483689" r:id="rId33"/>
    <p:sldMasterId id="2147483697" r:id="rId34"/>
    <p:sldMasterId id="2147483705" r:id="rId35"/>
    <p:sldMasterId id="2147483713" r:id="rId36"/>
    <p:sldMasterId id="2147483735" r:id="rId37"/>
  </p:sldMasterIdLst>
  <p:notesMasterIdLst>
    <p:notesMasterId r:id="rId52"/>
  </p:notesMasterIdLst>
  <p:sldIdLst>
    <p:sldId id="522" r:id="rId38"/>
    <p:sldId id="766" r:id="rId39"/>
    <p:sldId id="750" r:id="rId40"/>
    <p:sldId id="763" r:id="rId41"/>
    <p:sldId id="762" r:id="rId42"/>
    <p:sldId id="755" r:id="rId43"/>
    <p:sldId id="752" r:id="rId44"/>
    <p:sldId id="753" r:id="rId45"/>
    <p:sldId id="754" r:id="rId46"/>
    <p:sldId id="764" r:id="rId47"/>
    <p:sldId id="758" r:id="rId48"/>
    <p:sldId id="759" r:id="rId49"/>
    <p:sldId id="760" r:id="rId50"/>
    <p:sldId id="765" r:id="rId51"/>
  </p:sldIdLst>
  <p:sldSz cx="9144000" cy="6858000" type="screen4x3"/>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03" d="100"/>
          <a:sy n="103" d="100"/>
        </p:scale>
        <p:origin x="3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2.xml"/><Relationship Id="rId21" Type="http://schemas.openxmlformats.org/officeDocument/2006/relationships/customXml" Target="../customXml/item21.xml"/><Relationship Id="rId34" Type="http://schemas.openxmlformats.org/officeDocument/2006/relationships/slideMaster" Target="slideMasters/slideMaster5.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4.xml"/><Relationship Id="rId38" Type="http://schemas.openxmlformats.org/officeDocument/2006/relationships/slide" Target="slides/slide1.xml"/><Relationship Id="rId46"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3.xml"/><Relationship Id="rId37" Type="http://schemas.openxmlformats.org/officeDocument/2006/relationships/slideMaster" Target="slideMasters/slideMaster8.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7.xml"/><Relationship Id="rId49" Type="http://schemas.openxmlformats.org/officeDocument/2006/relationships/slide" Target="slides/slide12.xml"/><Relationship Id="rId57"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2.xml"/><Relationship Id="rId44" Type="http://schemas.openxmlformats.org/officeDocument/2006/relationships/slide" Target="slides/slide7.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1.xml"/><Relationship Id="rId35" Type="http://schemas.openxmlformats.org/officeDocument/2006/relationships/slideMaster" Target="slideMasters/slideMaster6.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90010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progrium.com/blog/2013/06/19/dokku-the-smallest-paas-implementation-youve-ever-seen/"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ubzero.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chrismattmann/a-look-into-the-apache-oodt-ecosystem" TargetMode="External"/><Relationship Id="rId7" Type="http://schemas.openxmlformats.org/officeDocument/2006/relationships/image" Target="../media/image22.png"/><Relationship Id="rId2" Type="http://schemas.openxmlformats.org/officeDocument/2006/relationships/hyperlink" Target="http://oodt.apache.org/"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Jelastic" TargetMode="External"/><Relationship Id="rId2" Type="http://schemas.openxmlformats.org/officeDocument/2006/relationships/hyperlink" Target="http://jelastic.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ctivestat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appfog.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jenkins-ci.org/" TargetMode="External"/><Relationship Id="rId2" Type="http://schemas.openxmlformats.org/officeDocument/2006/relationships/hyperlink" Target="http://www.cloudbees.co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Engine_Yard" TargetMode="External"/><Relationship Id="rId2" Type="http://schemas.openxmlformats.org/officeDocument/2006/relationships/hyperlink" Target="https://www.engineyard.co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dotcloud.com/" TargetMode="External"/><Relationship Id="rId2" Type="http://schemas.openxmlformats.org/officeDocument/2006/relationships/hyperlink" Target="https://www.cloudcontrol.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sz="4000" b="1" dirty="0" smtClean="0"/>
              <a:t>ABDS in </a:t>
            </a:r>
            <a:r>
              <a:rPr lang="en-US" sz="4000" b="1" smtClean="0"/>
              <a:t>Summary XXII</a:t>
            </a:r>
            <a:r>
              <a:rPr lang="en-US" sz="4000" b="1" dirty="0" smtClean="0"/>
              <a:t>: Layer 15B Part 2</a:t>
            </a:r>
            <a:r>
              <a:rPr lang="en-US"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smtClean="0">
                <a:solidFill>
                  <a:schemeClr val="tx1">
                    <a:lumMod val="75000"/>
                    <a:lumOff val="25000"/>
                  </a:schemeClr>
                </a:solidFill>
              </a:rPr>
              <a:t>Data </a:t>
            </a:r>
            <a:r>
              <a:rPr lang="en-US" sz="2400" b="1" dirty="0" smtClean="0">
                <a:solidFill>
                  <a:schemeClr val="tx1">
                    <a:lumMod val="75000"/>
                    <a:lumOff val="25000"/>
                  </a:schemeClr>
                </a:solidFill>
              </a:rPr>
              <a:t>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912" y="128836"/>
            <a:ext cx="3917482" cy="1950220"/>
          </a:xfrm>
        </p:spPr>
        <p:txBody>
          <a:bodyPr>
            <a:normAutofit/>
          </a:bodyPr>
          <a:lstStyle/>
          <a:p>
            <a:r>
              <a:rPr lang="en-US" dirty="0" err="1" smtClean="0"/>
              <a:t>Dokku</a:t>
            </a:r>
            <a:r>
              <a:rPr lang="en-US" dirty="0" smtClean="0"/>
              <a:t/>
            </a:r>
            <a:br>
              <a:rPr lang="en-US" dirty="0" smtClean="0"/>
            </a:br>
            <a:r>
              <a:rPr lang="en-US" dirty="0" err="1" smtClean="0"/>
              <a:t>Gitreceive</a:t>
            </a:r>
            <a:r>
              <a:rPr lang="en-US" dirty="0" smtClean="0"/>
              <a:t/>
            </a:r>
            <a:br>
              <a:rPr lang="en-US" dirty="0" smtClean="0"/>
            </a:br>
            <a:r>
              <a:rPr lang="en-US" dirty="0" err="1" smtClean="0"/>
              <a:t>Buildstep</a:t>
            </a:r>
            <a:endParaRPr lang="en-US" dirty="0"/>
          </a:p>
        </p:txBody>
      </p:sp>
      <p:sp>
        <p:nvSpPr>
          <p:cNvPr id="3" name="Content Placeholder 2"/>
          <p:cNvSpPr>
            <a:spLocks noGrp="1"/>
          </p:cNvSpPr>
          <p:nvPr>
            <p:ph idx="1"/>
          </p:nvPr>
        </p:nvSpPr>
        <p:spPr>
          <a:xfrm>
            <a:off x="0" y="2467859"/>
            <a:ext cx="9144000" cy="4525963"/>
          </a:xfrm>
        </p:spPr>
        <p:txBody>
          <a:bodyPr>
            <a:normAutofit/>
          </a:bodyPr>
          <a:lstStyle/>
          <a:p>
            <a:r>
              <a:rPr lang="en-US" dirty="0" err="1" smtClean="0"/>
              <a:t>Dokku</a:t>
            </a:r>
            <a:r>
              <a:rPr lang="en-US" dirty="0" smtClean="0"/>
              <a:t> is written by Jeff Lindsay </a:t>
            </a:r>
            <a:r>
              <a:rPr lang="en-US" dirty="0" err="1" smtClean="0"/>
              <a:t>Progrium</a:t>
            </a:r>
            <a:r>
              <a:rPr lang="en-US" dirty="0" smtClean="0"/>
              <a:t>) in 100 lines of bash shell </a:t>
            </a:r>
            <a:r>
              <a:rPr lang="en-US" dirty="0" smtClean="0">
                <a:hlinkClick r:id="rId2"/>
              </a:rPr>
              <a:t>http</a:t>
            </a:r>
            <a:r>
              <a:rPr lang="en-US" dirty="0">
                <a:hlinkClick r:id="rId2"/>
              </a:rPr>
              <a:t>://progrium.com/blog/2013/06/19/dokku-the-smallest-paas-implementation-youve-ever-seen</a:t>
            </a:r>
            <a:r>
              <a:rPr lang="en-US" dirty="0" smtClean="0">
                <a:hlinkClick r:id="rId2"/>
              </a:rPr>
              <a:t>/</a:t>
            </a:r>
            <a:endParaRPr lang="en-US" dirty="0" smtClean="0"/>
          </a:p>
          <a:p>
            <a:r>
              <a:rPr lang="en-US" dirty="0" smtClean="0"/>
              <a:t>It provides </a:t>
            </a:r>
            <a:r>
              <a:rPr lang="en-US" dirty="0" err="1" smtClean="0"/>
              <a:t>PaaS</a:t>
            </a:r>
            <a:r>
              <a:rPr lang="en-US" dirty="0" smtClean="0"/>
              <a:t> capabilities of </a:t>
            </a:r>
            <a:r>
              <a:rPr lang="en-US" dirty="0" err="1" smtClean="0"/>
              <a:t>Heroku</a:t>
            </a:r>
            <a:r>
              <a:rPr lang="en-US" dirty="0" smtClean="0"/>
              <a:t> to </a:t>
            </a:r>
            <a:r>
              <a:rPr lang="en-US" dirty="0" err="1" smtClean="0"/>
              <a:t>Docker</a:t>
            </a:r>
            <a:r>
              <a:rPr lang="en-US" dirty="0" smtClean="0"/>
              <a:t> using </a:t>
            </a:r>
            <a:r>
              <a:rPr lang="en-US" b="1" dirty="0" err="1" smtClean="0"/>
              <a:t>Gitreceive</a:t>
            </a:r>
            <a:r>
              <a:rPr lang="en-US" dirty="0" smtClean="0"/>
              <a:t> to allow </a:t>
            </a:r>
            <a:r>
              <a:rPr lang="en-US" dirty="0" err="1" smtClean="0"/>
              <a:t>Github</a:t>
            </a:r>
            <a:r>
              <a:rPr lang="en-US" dirty="0" smtClean="0"/>
              <a:t> to be a client and </a:t>
            </a:r>
            <a:r>
              <a:rPr lang="en-US" b="1" dirty="0" err="1" smtClean="0"/>
              <a:t>Buildstep</a:t>
            </a:r>
            <a:r>
              <a:rPr lang="en-US" dirty="0" smtClean="0"/>
              <a:t> to access </a:t>
            </a:r>
            <a:r>
              <a:rPr lang="en-US" dirty="0" err="1" smtClean="0"/>
              <a:t>Heroku</a:t>
            </a:r>
            <a:r>
              <a:rPr lang="en-US" dirty="0" smtClean="0"/>
              <a:t> </a:t>
            </a:r>
            <a:r>
              <a:rPr lang="en-US" dirty="0" err="1" smtClean="0"/>
              <a:t>buildpacks</a:t>
            </a:r>
            <a:r>
              <a:rPr lang="en-US" dirty="0" smtClean="0"/>
              <a:t> which define the software stack to load into </a:t>
            </a:r>
            <a:r>
              <a:rPr lang="en-US" dirty="0" err="1" smtClean="0"/>
              <a:t>Docker</a:t>
            </a:r>
            <a:r>
              <a:rPr lang="en-US" dirty="0" smtClean="0"/>
              <a:t> (see layer 6)</a:t>
            </a:r>
            <a:endParaRPr lang="en-US" dirty="0"/>
          </a:p>
        </p:txBody>
      </p:sp>
      <p:pic>
        <p:nvPicPr>
          <p:cNvPr id="1026" name="Picture 2" descr="http://progrium.com/images/jeffpho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1999929" cy="1999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1.githubusercontent.com/u/647?v=3&amp;s=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0"/>
            <a:ext cx="2021305" cy="202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3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92995" cy="888419"/>
          </a:xfrm>
        </p:spPr>
        <p:txBody>
          <a:bodyPr/>
          <a:lstStyle/>
          <a:p>
            <a:r>
              <a:rPr lang="en-US" dirty="0" err="1" smtClean="0"/>
              <a:t>OSGi</a:t>
            </a:r>
            <a:endParaRPr lang="en-US" dirty="0"/>
          </a:p>
        </p:txBody>
      </p:sp>
      <p:sp>
        <p:nvSpPr>
          <p:cNvPr id="3" name="Content Placeholder 2"/>
          <p:cNvSpPr>
            <a:spLocks noGrp="1"/>
          </p:cNvSpPr>
          <p:nvPr>
            <p:ph idx="1"/>
          </p:nvPr>
        </p:nvSpPr>
        <p:spPr>
          <a:xfrm>
            <a:off x="0" y="730101"/>
            <a:ext cx="9144000" cy="6010668"/>
          </a:xfrm>
        </p:spPr>
        <p:txBody>
          <a:bodyPr>
            <a:normAutofit lnSpcReduction="10000"/>
          </a:bodyPr>
          <a:lstStyle/>
          <a:p>
            <a:r>
              <a:rPr lang="en-US" sz="2400" dirty="0"/>
              <a:t>The </a:t>
            </a:r>
            <a:r>
              <a:rPr lang="en-US" sz="2400" dirty="0" err="1"/>
              <a:t>OSGi</a:t>
            </a:r>
            <a:r>
              <a:rPr lang="en-US" sz="2400" dirty="0"/>
              <a:t> (Open Service Gateway </a:t>
            </a:r>
            <a:r>
              <a:rPr lang="en-US" sz="2400" dirty="0" smtClean="0"/>
              <a:t/>
            </a:r>
            <a:br>
              <a:rPr lang="en-US" sz="2400" dirty="0" smtClean="0"/>
            </a:br>
            <a:r>
              <a:rPr lang="en-US" sz="2400" dirty="0" smtClean="0"/>
              <a:t>initiative</a:t>
            </a:r>
            <a:r>
              <a:rPr lang="en-US" sz="2400" dirty="0"/>
              <a:t>) </a:t>
            </a:r>
            <a:r>
              <a:rPr lang="en-US" sz="2400" dirty="0" smtClean="0"/>
              <a:t>specification </a:t>
            </a:r>
            <a:r>
              <a:rPr lang="en-US" sz="2400" dirty="0"/>
              <a:t>describes </a:t>
            </a:r>
            <a:r>
              <a:rPr lang="en-US" sz="2400" dirty="0" smtClean="0"/>
              <a:t/>
            </a:r>
            <a:br>
              <a:rPr lang="en-US" sz="2400" dirty="0" smtClean="0"/>
            </a:br>
            <a:r>
              <a:rPr lang="en-US" sz="2400" dirty="0" smtClean="0"/>
              <a:t>a </a:t>
            </a:r>
            <a:r>
              <a:rPr lang="en-US" sz="2400" dirty="0"/>
              <a:t>modular system </a:t>
            </a:r>
            <a:r>
              <a:rPr lang="en-US" sz="2400" dirty="0" smtClean="0"/>
              <a:t>and </a:t>
            </a:r>
            <a:r>
              <a:rPr lang="en-US" sz="2400" dirty="0"/>
              <a:t>a service platform </a:t>
            </a:r>
            <a:r>
              <a:rPr lang="en-US" sz="2400" dirty="0" smtClean="0"/>
              <a:t/>
            </a:r>
            <a:br>
              <a:rPr lang="en-US" sz="2400" dirty="0" smtClean="0"/>
            </a:br>
            <a:r>
              <a:rPr lang="en-US" sz="2400" dirty="0" smtClean="0"/>
              <a:t>for </a:t>
            </a:r>
            <a:r>
              <a:rPr lang="en-US" sz="2400" dirty="0"/>
              <a:t>the Java programming </a:t>
            </a:r>
            <a:r>
              <a:rPr lang="en-US" sz="2400" dirty="0" smtClean="0"/>
              <a:t>language </a:t>
            </a:r>
            <a:br>
              <a:rPr lang="en-US" sz="2400" dirty="0" smtClean="0"/>
            </a:br>
            <a:r>
              <a:rPr lang="en-US" sz="2400" dirty="0" smtClean="0"/>
              <a:t>that </a:t>
            </a:r>
            <a:r>
              <a:rPr lang="en-US" sz="2400" dirty="0"/>
              <a:t>implements a complete and </a:t>
            </a:r>
            <a:r>
              <a:rPr lang="en-US" sz="2400" dirty="0" smtClean="0"/>
              <a:t/>
            </a:r>
            <a:br>
              <a:rPr lang="en-US" sz="2400" dirty="0" smtClean="0"/>
            </a:br>
            <a:r>
              <a:rPr lang="en-US" sz="2400" dirty="0" smtClean="0"/>
              <a:t>dynamic </a:t>
            </a:r>
            <a:r>
              <a:rPr lang="en-US" sz="2400" b="1" dirty="0"/>
              <a:t>component model</a:t>
            </a:r>
            <a:r>
              <a:rPr lang="en-US" sz="2400" dirty="0"/>
              <a:t>, something that does not exist in standalone Java/VM environments. </a:t>
            </a:r>
            <a:endParaRPr lang="en-US" sz="2400" dirty="0" smtClean="0"/>
          </a:p>
          <a:p>
            <a:r>
              <a:rPr lang="en-US" sz="2400" dirty="0" smtClean="0"/>
              <a:t>Applications </a:t>
            </a:r>
            <a:r>
              <a:rPr lang="en-US" sz="2400" dirty="0"/>
              <a:t>or components, coming in the form of</a:t>
            </a:r>
            <a:r>
              <a:rPr lang="en-US" sz="2400" b="1" dirty="0"/>
              <a:t> bundles </a:t>
            </a:r>
            <a:r>
              <a:rPr lang="en-US" sz="2400" dirty="0"/>
              <a:t>for deployment, can be remotely installed, started, stopped, updated, and uninstalled without requiring a reboot; management of Java packages/classes is specified in great detail. </a:t>
            </a:r>
            <a:endParaRPr lang="en-US" sz="2400" dirty="0" smtClean="0"/>
          </a:p>
          <a:p>
            <a:r>
              <a:rPr lang="en-US" sz="2400" dirty="0" smtClean="0"/>
              <a:t>Application </a:t>
            </a:r>
            <a:r>
              <a:rPr lang="en-US" sz="2400" dirty="0"/>
              <a:t>life cycle management is implemented via APIs that allow for remote downloading of management policies. </a:t>
            </a:r>
            <a:r>
              <a:rPr lang="en-US" sz="2400" dirty="0" smtClean="0"/>
              <a:t/>
            </a:r>
            <a:br>
              <a:rPr lang="en-US" sz="2400" dirty="0" smtClean="0"/>
            </a:br>
            <a:r>
              <a:rPr lang="en-US" sz="2400" dirty="0" smtClean="0"/>
              <a:t>The </a:t>
            </a:r>
            <a:r>
              <a:rPr lang="en-US" sz="2400" dirty="0"/>
              <a:t>service registry allows bundles to detect the </a:t>
            </a:r>
            <a:r>
              <a:rPr lang="en-US" sz="2400" dirty="0" smtClean="0"/>
              <a:t/>
            </a:r>
            <a:br>
              <a:rPr lang="en-US" sz="2400" dirty="0" smtClean="0"/>
            </a:br>
            <a:r>
              <a:rPr lang="en-US" sz="2400" dirty="0" smtClean="0"/>
              <a:t>addition </a:t>
            </a:r>
            <a:r>
              <a:rPr lang="en-US" sz="2400" dirty="0"/>
              <a:t>of new services, </a:t>
            </a:r>
            <a:r>
              <a:rPr lang="en-US" sz="2400" dirty="0" smtClean="0"/>
              <a:t/>
            </a:r>
            <a:br>
              <a:rPr lang="en-US" sz="2400" dirty="0" smtClean="0"/>
            </a:br>
            <a:r>
              <a:rPr lang="en-US" sz="2400" dirty="0" smtClean="0"/>
              <a:t>or </a:t>
            </a:r>
            <a:r>
              <a:rPr lang="en-US" sz="2400" dirty="0"/>
              <a:t>the removal of services, and adapt accordingly.</a:t>
            </a:r>
          </a:p>
        </p:txBody>
      </p:sp>
      <p:pic>
        <p:nvPicPr>
          <p:cNvPr id="19458" name="Picture 2" descr="OSGi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018" y="-5917"/>
            <a:ext cx="1477698" cy="146538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upload.wikimedia.org/wikipedia/commons/thumb/2/28/Osgi_framework.svg/250px-Osgi_framewor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5086349"/>
            <a:ext cx="23812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62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92995" cy="888419"/>
          </a:xfrm>
        </p:spPr>
        <p:txBody>
          <a:bodyPr/>
          <a:lstStyle/>
          <a:p>
            <a:r>
              <a:rPr lang="en-US" dirty="0" err="1" smtClean="0"/>
              <a:t>HUBzero</a:t>
            </a:r>
            <a:endParaRPr lang="en-US" dirty="0"/>
          </a:p>
        </p:txBody>
      </p:sp>
      <p:sp>
        <p:nvSpPr>
          <p:cNvPr id="3" name="Content Placeholder 2"/>
          <p:cNvSpPr>
            <a:spLocks noGrp="1"/>
          </p:cNvSpPr>
          <p:nvPr>
            <p:ph idx="1"/>
          </p:nvPr>
        </p:nvSpPr>
        <p:spPr>
          <a:xfrm>
            <a:off x="0" y="882502"/>
            <a:ext cx="9058940" cy="5975498"/>
          </a:xfrm>
        </p:spPr>
        <p:txBody>
          <a:bodyPr>
            <a:normAutofit fontScale="85000" lnSpcReduction="10000"/>
          </a:bodyPr>
          <a:lstStyle/>
          <a:p>
            <a:r>
              <a:rPr lang="en-US" sz="2400" dirty="0" err="1" smtClean="0"/>
              <a:t>HUBzero</a:t>
            </a:r>
            <a:r>
              <a:rPr lang="en-US" sz="2400" dirty="0"/>
              <a:t> </a:t>
            </a:r>
            <a:r>
              <a:rPr lang="en-US" sz="2400" dirty="0">
                <a:hlinkClick r:id="rId2"/>
              </a:rPr>
              <a:t>https://hubzero.org</a:t>
            </a:r>
            <a:r>
              <a:rPr lang="en-US" sz="2400" dirty="0" smtClean="0">
                <a:hlinkClick r:id="rId2"/>
              </a:rPr>
              <a:t>/</a:t>
            </a:r>
            <a:r>
              <a:rPr lang="en-US" sz="2400" dirty="0" smtClean="0"/>
              <a:t>  is </a:t>
            </a:r>
            <a:r>
              <a:rPr lang="en-US" sz="2400" dirty="0"/>
              <a:t>an open source </a:t>
            </a:r>
            <a:r>
              <a:rPr lang="en-US" sz="2400" dirty="0" smtClean="0"/>
              <a:t/>
            </a:r>
            <a:br>
              <a:rPr lang="en-US" sz="2400" dirty="0" smtClean="0"/>
            </a:br>
            <a:r>
              <a:rPr lang="en-US" sz="2400" dirty="0" smtClean="0"/>
              <a:t>software </a:t>
            </a:r>
            <a:r>
              <a:rPr lang="en-US" sz="2400" dirty="0"/>
              <a:t>platform for building websites that </a:t>
            </a:r>
            <a:r>
              <a:rPr lang="en-US" sz="2400" dirty="0" smtClean="0"/>
              <a:t/>
            </a:r>
            <a:br>
              <a:rPr lang="en-US" sz="2400" dirty="0" smtClean="0"/>
            </a:br>
            <a:r>
              <a:rPr lang="en-US" sz="2400" dirty="0" smtClean="0"/>
              <a:t>support </a:t>
            </a:r>
            <a:r>
              <a:rPr lang="en-US" sz="2400" dirty="0"/>
              <a:t>scientific activities</a:t>
            </a:r>
            <a:r>
              <a:rPr lang="en-US" sz="2400" dirty="0" smtClean="0"/>
              <a:t>.</a:t>
            </a:r>
          </a:p>
          <a:p>
            <a:r>
              <a:rPr lang="en-US" sz="2400" dirty="0"/>
              <a:t>The web site built from open-source software: </a:t>
            </a:r>
            <a:r>
              <a:rPr lang="en-US" sz="2400" dirty="0" smtClean="0"/>
              <a:t/>
            </a:r>
            <a:br>
              <a:rPr lang="en-US" sz="2400" dirty="0" smtClean="0"/>
            </a:br>
            <a:r>
              <a:rPr lang="en-US" sz="2400" dirty="0" smtClean="0"/>
              <a:t>the </a:t>
            </a:r>
            <a:r>
              <a:rPr lang="en-US" sz="2400" dirty="0"/>
              <a:t>Linux operating system, the Apache web server, the MySQL database, the Joomla content management system, and the PHP web scripting language. </a:t>
            </a:r>
            <a:endParaRPr lang="en-US" sz="2400" dirty="0" smtClean="0"/>
          </a:p>
          <a:p>
            <a:r>
              <a:rPr lang="en-US" sz="2400" dirty="0" smtClean="0"/>
              <a:t>The </a:t>
            </a:r>
            <a:r>
              <a:rPr lang="en-US" sz="2400" dirty="0" err="1"/>
              <a:t>HUBzero</a:t>
            </a:r>
            <a:r>
              <a:rPr lang="en-US" sz="2400" dirty="0"/>
              <a:t> software allows individuals to access simulation tools and share information. Sites using the hub infrastructure are standardized with the following modules</a:t>
            </a:r>
            <a:r>
              <a:rPr lang="en-US" sz="2400" dirty="0" smtClean="0"/>
              <a:t>:</a:t>
            </a:r>
          </a:p>
          <a:p>
            <a:pPr lvl="1"/>
            <a:r>
              <a:rPr lang="en-US" sz="2000" dirty="0"/>
              <a:t>Interactive simulation tools, hosted on the hub cluster and delivered to web browsers</a:t>
            </a:r>
          </a:p>
          <a:p>
            <a:pPr lvl="1"/>
            <a:r>
              <a:rPr lang="en-US" sz="2000" dirty="0"/>
              <a:t>Simulation tool development area, including source code control and bug tracking</a:t>
            </a:r>
          </a:p>
          <a:p>
            <a:pPr lvl="1"/>
            <a:r>
              <a:rPr lang="en-US" sz="2000" dirty="0"/>
              <a:t>Scientific workflows, including built-in support for the Pegasus Workflow Management </a:t>
            </a:r>
            <a:r>
              <a:rPr lang="en-US" sz="2000" dirty="0" smtClean="0"/>
              <a:t>System</a:t>
            </a:r>
            <a:endParaRPr lang="en-US" sz="2000" dirty="0"/>
          </a:p>
          <a:p>
            <a:pPr lvl="1"/>
            <a:r>
              <a:rPr lang="en-US" sz="2000" dirty="0"/>
              <a:t>Private "project" areas for scientific </a:t>
            </a:r>
            <a:r>
              <a:rPr lang="en-US" sz="2000" dirty="0" smtClean="0"/>
              <a:t>collaboration</a:t>
            </a:r>
            <a:endParaRPr lang="en-US" sz="2000" dirty="0"/>
          </a:p>
          <a:p>
            <a:pPr lvl="1"/>
            <a:r>
              <a:rPr lang="en-US" sz="2000" dirty="0"/>
              <a:t>Video seminars and animated presentations</a:t>
            </a:r>
          </a:p>
          <a:p>
            <a:pPr lvl="1"/>
            <a:r>
              <a:rPr lang="en-US" sz="2000" dirty="0"/>
              <a:t>Mechanism for uploading and sharing resources</a:t>
            </a:r>
          </a:p>
          <a:p>
            <a:pPr lvl="1"/>
            <a:r>
              <a:rPr lang="en-US" sz="2000" dirty="0"/>
              <a:t>5-star ratings and user feedback for resources</a:t>
            </a:r>
          </a:p>
          <a:p>
            <a:pPr lvl="1"/>
            <a:r>
              <a:rPr lang="en-US" sz="2000" dirty="0"/>
              <a:t>User support area, with question-and-answer forum</a:t>
            </a:r>
          </a:p>
          <a:p>
            <a:pPr lvl="1"/>
            <a:r>
              <a:rPr lang="en-US" sz="2000" dirty="0"/>
              <a:t>Statistics about users and usage patterns</a:t>
            </a:r>
          </a:p>
        </p:txBody>
      </p:sp>
      <p:pic>
        <p:nvPicPr>
          <p:cNvPr id="5" name="Picture 4"/>
          <p:cNvPicPr>
            <a:picLocks noChangeAspect="1"/>
          </p:cNvPicPr>
          <p:nvPr/>
        </p:nvPicPr>
        <p:blipFill>
          <a:blip r:embed="rId3"/>
          <a:stretch>
            <a:fillRect/>
          </a:stretch>
        </p:blipFill>
        <p:spPr>
          <a:xfrm>
            <a:off x="5390783" y="4560277"/>
            <a:ext cx="3665700" cy="1216269"/>
          </a:xfrm>
          <a:prstGeom prst="rect">
            <a:avLst/>
          </a:prstGeom>
        </p:spPr>
      </p:pic>
    </p:spTree>
    <p:extLst>
      <p:ext uri="{BB962C8B-B14F-4D97-AF65-F5344CB8AC3E}">
        <p14:creationId xmlns:p14="http://schemas.microsoft.com/office/powerpoint/2010/main" val="117261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5917"/>
            <a:ext cx="5058064" cy="945255"/>
          </a:xfrm>
        </p:spPr>
        <p:txBody>
          <a:bodyPr/>
          <a:lstStyle/>
          <a:p>
            <a:r>
              <a:rPr lang="en-US" dirty="0" smtClean="0"/>
              <a:t>Apache OODT (Tools)</a:t>
            </a:r>
            <a:endParaRPr lang="en-US" dirty="0"/>
          </a:p>
        </p:txBody>
      </p:sp>
      <p:sp>
        <p:nvSpPr>
          <p:cNvPr id="3" name="Content Placeholder 2"/>
          <p:cNvSpPr>
            <a:spLocks noGrp="1"/>
          </p:cNvSpPr>
          <p:nvPr>
            <p:ph idx="1"/>
          </p:nvPr>
        </p:nvSpPr>
        <p:spPr>
          <a:xfrm>
            <a:off x="104861" y="4878069"/>
            <a:ext cx="9069185" cy="1979931"/>
          </a:xfrm>
        </p:spPr>
        <p:txBody>
          <a:bodyPr>
            <a:normAutofit fontScale="85000" lnSpcReduction="20000"/>
          </a:bodyPr>
          <a:lstStyle/>
          <a:p>
            <a:r>
              <a:rPr lang="en-US" sz="2400" b="1" dirty="0"/>
              <a:t>Object Oriented Data Technology</a:t>
            </a:r>
            <a:r>
              <a:rPr lang="en-US" sz="2400" dirty="0"/>
              <a:t>, or OODT, </a:t>
            </a:r>
            <a:r>
              <a:rPr lang="en-US" sz="2400" dirty="0">
                <a:hlinkClick r:id="rId2"/>
              </a:rPr>
              <a:t>http://oodt.apache.org</a:t>
            </a:r>
            <a:r>
              <a:rPr lang="en-US" sz="2400" dirty="0" smtClean="0">
                <a:hlinkClick r:id="rId2"/>
              </a:rPr>
              <a:t>/</a:t>
            </a:r>
            <a:r>
              <a:rPr lang="en-US" sz="2400" dirty="0" smtClean="0"/>
              <a:t> develops </a:t>
            </a:r>
            <a:r>
              <a:rPr lang="en-US" sz="2400" dirty="0"/>
              <a:t>and promotes science data management and archiving systems that span scientific disciplines and enable interoperability among data agnostic systems in the fields of astrophysics, planetary, space science data systems, open source web analytics, etc. </a:t>
            </a:r>
            <a:r>
              <a:rPr lang="en-US" sz="2400" dirty="0" smtClean="0"/>
              <a:t>It was based on NASA JPL software</a:t>
            </a:r>
          </a:p>
          <a:p>
            <a:r>
              <a:rPr lang="en-US" sz="2400" dirty="0">
                <a:hlinkClick r:id="rId3"/>
              </a:rPr>
              <a:t>http://</a:t>
            </a:r>
            <a:r>
              <a:rPr lang="en-US" sz="2400" dirty="0" smtClean="0">
                <a:hlinkClick r:id="rId3"/>
              </a:rPr>
              <a:t>www.slideshare.net/chrismattmann/a-look-into-the-apache-oodt-ecosystem</a:t>
            </a:r>
            <a:r>
              <a:rPr lang="en-US" sz="2400" dirty="0" smtClean="0"/>
              <a:t> </a:t>
            </a:r>
          </a:p>
        </p:txBody>
      </p:sp>
      <p:pic>
        <p:nvPicPr>
          <p:cNvPr id="2050" name="Picture 2" descr="Apache™ OOD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8" y="223838"/>
            <a:ext cx="1571625" cy="42862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95313" y="934301"/>
            <a:ext cx="5867400" cy="3810000"/>
            <a:chOff x="1600200" y="1143000"/>
            <a:chExt cx="5867400" cy="3810000"/>
          </a:xfrm>
        </p:grpSpPr>
        <p:sp>
          <p:nvSpPr>
            <p:cNvPr id="7" name="Rectangle 3"/>
            <p:cNvSpPr>
              <a:spLocks noChangeArrowheads="1"/>
            </p:cNvSpPr>
            <p:nvPr/>
          </p:nvSpPr>
          <p:spPr bwMode="auto">
            <a:xfrm>
              <a:off x="1752600" y="2743200"/>
              <a:ext cx="6858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8" name="Rectangle 4"/>
            <p:cNvSpPr>
              <a:spLocks noChangeArrowheads="1"/>
            </p:cNvSpPr>
            <p:nvPr/>
          </p:nvSpPr>
          <p:spPr bwMode="auto">
            <a:xfrm>
              <a:off x="1752600" y="3048000"/>
              <a:ext cx="4419600" cy="1219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9" name="Rectangle 5"/>
            <p:cNvSpPr>
              <a:spLocks noChangeArrowheads="1"/>
            </p:cNvSpPr>
            <p:nvPr/>
          </p:nvSpPr>
          <p:spPr bwMode="auto">
            <a:xfrm>
              <a:off x="5486400" y="2743200"/>
              <a:ext cx="6858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0" name="Rectangle 6"/>
            <p:cNvSpPr>
              <a:spLocks noChangeArrowheads="1"/>
            </p:cNvSpPr>
            <p:nvPr/>
          </p:nvSpPr>
          <p:spPr bwMode="auto">
            <a:xfrm>
              <a:off x="3505200" y="2743200"/>
              <a:ext cx="9144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1" name="Rectangle 7"/>
            <p:cNvSpPr>
              <a:spLocks noChangeArrowheads="1"/>
            </p:cNvSpPr>
            <p:nvPr/>
          </p:nvSpPr>
          <p:spPr bwMode="auto">
            <a:xfrm>
              <a:off x="1752600" y="4267200"/>
              <a:ext cx="3810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2" name="Rectangle 8"/>
            <p:cNvSpPr>
              <a:spLocks noChangeArrowheads="1"/>
            </p:cNvSpPr>
            <p:nvPr/>
          </p:nvSpPr>
          <p:spPr bwMode="auto">
            <a:xfrm>
              <a:off x="3048000" y="4267200"/>
              <a:ext cx="4572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3" name="Rectangle 9"/>
            <p:cNvSpPr>
              <a:spLocks noChangeArrowheads="1"/>
            </p:cNvSpPr>
            <p:nvPr/>
          </p:nvSpPr>
          <p:spPr bwMode="auto">
            <a:xfrm>
              <a:off x="4419600" y="4267200"/>
              <a:ext cx="4572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4" name="Rectangle 10"/>
            <p:cNvSpPr>
              <a:spLocks noChangeArrowheads="1"/>
            </p:cNvSpPr>
            <p:nvPr/>
          </p:nvSpPr>
          <p:spPr bwMode="auto">
            <a:xfrm>
              <a:off x="5791200" y="4267200"/>
              <a:ext cx="3810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5" name="Line 11"/>
            <p:cNvSpPr>
              <a:spLocks noChangeShapeType="1"/>
            </p:cNvSpPr>
            <p:nvPr/>
          </p:nvSpPr>
          <p:spPr bwMode="auto">
            <a:xfrm flipV="1">
              <a:off x="1752600" y="2743200"/>
              <a:ext cx="0" cy="1828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2"/>
            <p:cNvSpPr>
              <a:spLocks noChangeShapeType="1"/>
            </p:cNvSpPr>
            <p:nvPr/>
          </p:nvSpPr>
          <p:spPr bwMode="auto">
            <a:xfrm>
              <a:off x="1752600" y="2743200"/>
              <a:ext cx="685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3"/>
            <p:cNvSpPr>
              <a:spLocks noChangeShapeType="1"/>
            </p:cNvSpPr>
            <p:nvPr/>
          </p:nvSpPr>
          <p:spPr bwMode="auto">
            <a:xfrm>
              <a:off x="24384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4"/>
            <p:cNvSpPr>
              <a:spLocks noChangeShapeType="1"/>
            </p:cNvSpPr>
            <p:nvPr/>
          </p:nvSpPr>
          <p:spPr bwMode="auto">
            <a:xfrm>
              <a:off x="2438400" y="3048000"/>
              <a:ext cx="1066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5"/>
            <p:cNvSpPr>
              <a:spLocks noChangeShapeType="1"/>
            </p:cNvSpPr>
            <p:nvPr/>
          </p:nvSpPr>
          <p:spPr bwMode="auto">
            <a:xfrm flipV="1">
              <a:off x="35052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6"/>
            <p:cNvSpPr>
              <a:spLocks noChangeShapeType="1"/>
            </p:cNvSpPr>
            <p:nvPr/>
          </p:nvSpPr>
          <p:spPr bwMode="auto">
            <a:xfrm>
              <a:off x="3505200" y="2743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7"/>
            <p:cNvSpPr>
              <a:spLocks noChangeShapeType="1"/>
            </p:cNvSpPr>
            <p:nvPr/>
          </p:nvSpPr>
          <p:spPr bwMode="auto">
            <a:xfrm>
              <a:off x="44196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8"/>
            <p:cNvSpPr>
              <a:spLocks noChangeShapeType="1"/>
            </p:cNvSpPr>
            <p:nvPr/>
          </p:nvSpPr>
          <p:spPr bwMode="auto">
            <a:xfrm>
              <a:off x="4419600" y="3048000"/>
              <a:ext cx="1066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9"/>
            <p:cNvSpPr>
              <a:spLocks noChangeShapeType="1"/>
            </p:cNvSpPr>
            <p:nvPr/>
          </p:nvSpPr>
          <p:spPr bwMode="auto">
            <a:xfrm flipV="1">
              <a:off x="54864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0"/>
            <p:cNvSpPr>
              <a:spLocks noChangeShapeType="1"/>
            </p:cNvSpPr>
            <p:nvPr/>
          </p:nvSpPr>
          <p:spPr bwMode="auto">
            <a:xfrm>
              <a:off x="5486400" y="2743200"/>
              <a:ext cx="685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1"/>
            <p:cNvSpPr>
              <a:spLocks noChangeShapeType="1"/>
            </p:cNvSpPr>
            <p:nvPr/>
          </p:nvSpPr>
          <p:spPr bwMode="auto">
            <a:xfrm>
              <a:off x="6172200" y="2743200"/>
              <a:ext cx="0" cy="1828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2"/>
            <p:cNvSpPr>
              <a:spLocks noChangeShapeType="1"/>
            </p:cNvSpPr>
            <p:nvPr/>
          </p:nvSpPr>
          <p:spPr bwMode="auto">
            <a:xfrm flipH="1">
              <a:off x="5791200" y="4572000"/>
              <a:ext cx="3810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3"/>
            <p:cNvSpPr>
              <a:spLocks noChangeShapeType="1"/>
            </p:cNvSpPr>
            <p:nvPr/>
          </p:nvSpPr>
          <p:spPr bwMode="auto">
            <a:xfrm flipV="1">
              <a:off x="57912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
            <p:cNvSpPr>
              <a:spLocks noChangeShapeType="1"/>
            </p:cNvSpPr>
            <p:nvPr/>
          </p:nvSpPr>
          <p:spPr bwMode="auto">
            <a:xfrm flipH="1">
              <a:off x="4876800" y="4267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5"/>
            <p:cNvSpPr>
              <a:spLocks noChangeShapeType="1"/>
            </p:cNvSpPr>
            <p:nvPr/>
          </p:nvSpPr>
          <p:spPr bwMode="auto">
            <a:xfrm>
              <a:off x="48768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6"/>
            <p:cNvSpPr>
              <a:spLocks noChangeShapeType="1"/>
            </p:cNvSpPr>
            <p:nvPr/>
          </p:nvSpPr>
          <p:spPr bwMode="auto">
            <a:xfrm flipH="1">
              <a:off x="4419600" y="4572000"/>
              <a:ext cx="4572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7"/>
            <p:cNvSpPr>
              <a:spLocks noChangeShapeType="1"/>
            </p:cNvSpPr>
            <p:nvPr/>
          </p:nvSpPr>
          <p:spPr bwMode="auto">
            <a:xfrm flipV="1">
              <a:off x="44196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8"/>
            <p:cNvSpPr>
              <a:spLocks noChangeShapeType="1"/>
            </p:cNvSpPr>
            <p:nvPr/>
          </p:nvSpPr>
          <p:spPr bwMode="auto">
            <a:xfrm flipH="1">
              <a:off x="3505200" y="4267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9"/>
            <p:cNvSpPr>
              <a:spLocks noChangeShapeType="1"/>
            </p:cNvSpPr>
            <p:nvPr/>
          </p:nvSpPr>
          <p:spPr bwMode="auto">
            <a:xfrm>
              <a:off x="35052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0"/>
            <p:cNvSpPr>
              <a:spLocks noChangeShapeType="1"/>
            </p:cNvSpPr>
            <p:nvPr/>
          </p:nvSpPr>
          <p:spPr bwMode="auto">
            <a:xfrm flipH="1">
              <a:off x="3048000" y="4572000"/>
              <a:ext cx="4572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1"/>
            <p:cNvSpPr>
              <a:spLocks noChangeShapeType="1"/>
            </p:cNvSpPr>
            <p:nvPr/>
          </p:nvSpPr>
          <p:spPr bwMode="auto">
            <a:xfrm flipV="1">
              <a:off x="30480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2"/>
            <p:cNvSpPr>
              <a:spLocks noChangeShapeType="1"/>
            </p:cNvSpPr>
            <p:nvPr/>
          </p:nvSpPr>
          <p:spPr bwMode="auto">
            <a:xfrm flipH="1">
              <a:off x="2133600" y="4267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3"/>
            <p:cNvSpPr>
              <a:spLocks noChangeShapeType="1"/>
            </p:cNvSpPr>
            <p:nvPr/>
          </p:nvSpPr>
          <p:spPr bwMode="auto">
            <a:xfrm>
              <a:off x="21336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4"/>
            <p:cNvSpPr>
              <a:spLocks noChangeShapeType="1"/>
            </p:cNvSpPr>
            <p:nvPr/>
          </p:nvSpPr>
          <p:spPr bwMode="auto">
            <a:xfrm flipH="1">
              <a:off x="1752600" y="4572000"/>
              <a:ext cx="3810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Rectangle 35"/>
            <p:cNvSpPr>
              <a:spLocks noChangeArrowheads="1"/>
            </p:cNvSpPr>
            <p:nvPr/>
          </p:nvSpPr>
          <p:spPr bwMode="auto">
            <a:xfrm>
              <a:off x="2514600" y="2590800"/>
              <a:ext cx="914400" cy="381000"/>
            </a:xfrm>
            <a:prstGeom prst="rect">
              <a:avLst/>
            </a:prstGeom>
            <a:solidFill>
              <a:srgbClr val="C0C0C0"/>
            </a:solidFill>
            <a:ln w="28575">
              <a:solidFill>
                <a:srgbClr val="808080"/>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n-US" altLang="en-US"/>
            </a:p>
          </p:txBody>
        </p:sp>
        <p:sp>
          <p:nvSpPr>
            <p:cNvPr id="40" name="Rectangle 36"/>
            <p:cNvSpPr>
              <a:spLocks noChangeArrowheads="1"/>
            </p:cNvSpPr>
            <p:nvPr/>
          </p:nvSpPr>
          <p:spPr bwMode="auto">
            <a:xfrm>
              <a:off x="4495800" y="2590800"/>
              <a:ext cx="914400" cy="381000"/>
            </a:xfrm>
            <a:prstGeom prst="rect">
              <a:avLst/>
            </a:prstGeom>
            <a:solidFill>
              <a:srgbClr val="C0C0C0"/>
            </a:solidFill>
            <a:ln w="28575">
              <a:solidFill>
                <a:srgbClr val="808080"/>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1" name="AutoShape 37"/>
            <p:cNvSpPr>
              <a:spLocks noChangeArrowheads="1"/>
            </p:cNvSpPr>
            <p:nvPr/>
          </p:nvSpPr>
          <p:spPr bwMode="auto">
            <a:xfrm>
              <a:off x="2209800" y="4419600"/>
              <a:ext cx="762000" cy="533400"/>
            </a:xfrm>
            <a:prstGeom prst="can">
              <a:avLst>
                <a:gd name="adj" fmla="val 25000"/>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2" name="AutoShape 38"/>
            <p:cNvSpPr>
              <a:spLocks noChangeArrowheads="1"/>
            </p:cNvSpPr>
            <p:nvPr/>
          </p:nvSpPr>
          <p:spPr bwMode="auto">
            <a:xfrm>
              <a:off x="3581400" y="4419600"/>
              <a:ext cx="762000" cy="533400"/>
            </a:xfrm>
            <a:prstGeom prst="can">
              <a:avLst>
                <a:gd name="adj" fmla="val 25000"/>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3" name="AutoShape 39"/>
            <p:cNvSpPr>
              <a:spLocks noChangeArrowheads="1"/>
            </p:cNvSpPr>
            <p:nvPr/>
          </p:nvSpPr>
          <p:spPr bwMode="auto">
            <a:xfrm>
              <a:off x="4953000" y="4419600"/>
              <a:ext cx="762000" cy="533400"/>
            </a:xfrm>
            <a:prstGeom prst="can">
              <a:avLst>
                <a:gd name="adj" fmla="val 25000"/>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4" name="Text Box 40"/>
            <p:cNvSpPr txBox="1">
              <a:spLocks noChangeArrowheads="1"/>
            </p:cNvSpPr>
            <p:nvPr/>
          </p:nvSpPr>
          <p:spPr bwMode="auto">
            <a:xfrm>
              <a:off x="2209800" y="3124200"/>
              <a:ext cx="3594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00" dirty="0">
                  <a:solidFill>
                    <a:schemeClr val="bg1"/>
                  </a:solidFill>
                  <a:latin typeface="Arial Black" panose="020B0A04020102020204" pitchFamily="34" charset="0"/>
                </a:rPr>
                <a:t>OBJECT ORIENTED DATA TECHNOLOGY FRAMEWORK</a:t>
              </a:r>
            </a:p>
          </p:txBody>
        </p:sp>
        <p:sp>
          <p:nvSpPr>
            <p:cNvPr id="45" name="Text Box 41"/>
            <p:cNvSpPr txBox="1">
              <a:spLocks noChangeArrowheads="1"/>
            </p:cNvSpPr>
            <p:nvPr/>
          </p:nvSpPr>
          <p:spPr bwMode="auto">
            <a:xfrm>
              <a:off x="2514600" y="25908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OODT/Science Web Tools</a:t>
              </a:r>
              <a:endParaRPr lang="en-US" altLang="en-US">
                <a:latin typeface="Arial" panose="020B0604020202020204" pitchFamily="34" charset="0"/>
              </a:endParaRPr>
            </a:p>
          </p:txBody>
        </p:sp>
        <p:sp>
          <p:nvSpPr>
            <p:cNvPr id="46" name="Text Box 42"/>
            <p:cNvSpPr txBox="1">
              <a:spLocks noChangeArrowheads="1"/>
            </p:cNvSpPr>
            <p:nvPr/>
          </p:nvSpPr>
          <p:spPr bwMode="auto">
            <a:xfrm>
              <a:off x="4495800" y="25908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Archive</a:t>
              </a:r>
            </a:p>
            <a:p>
              <a:pPr algn="ctr"/>
              <a:r>
                <a:rPr lang="en-US" altLang="en-US" sz="800" b="1">
                  <a:solidFill>
                    <a:schemeClr val="accent2"/>
                  </a:solidFill>
                  <a:latin typeface="Arial" panose="020B0604020202020204" pitchFamily="34" charset="0"/>
                </a:rPr>
                <a:t>Client</a:t>
              </a:r>
              <a:endParaRPr lang="en-US" altLang="en-US">
                <a:latin typeface="Arial" panose="020B0604020202020204" pitchFamily="34" charset="0"/>
              </a:endParaRPr>
            </a:p>
          </p:txBody>
        </p:sp>
        <p:sp>
          <p:nvSpPr>
            <p:cNvPr id="47" name="Text Box 43"/>
            <p:cNvSpPr txBox="1">
              <a:spLocks noChangeArrowheads="1"/>
            </p:cNvSpPr>
            <p:nvPr/>
          </p:nvSpPr>
          <p:spPr bwMode="auto">
            <a:xfrm>
              <a:off x="21336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Profile</a:t>
              </a:r>
            </a:p>
            <a:p>
              <a:pPr algn="ctr"/>
              <a:r>
                <a:rPr lang="en-US" altLang="en-US" sz="800" b="1">
                  <a:solidFill>
                    <a:schemeClr val="accent2"/>
                  </a:solidFill>
                  <a:latin typeface="Arial" panose="020B0604020202020204" pitchFamily="34" charset="0"/>
                </a:rPr>
                <a:t>XML Data</a:t>
              </a:r>
              <a:endParaRPr lang="en-US" altLang="en-US">
                <a:latin typeface="Arial" panose="020B0604020202020204" pitchFamily="34" charset="0"/>
              </a:endParaRPr>
            </a:p>
          </p:txBody>
        </p:sp>
        <p:sp>
          <p:nvSpPr>
            <p:cNvPr id="48" name="Text Box 44"/>
            <p:cNvSpPr txBox="1">
              <a:spLocks noChangeArrowheads="1"/>
            </p:cNvSpPr>
            <p:nvPr/>
          </p:nvSpPr>
          <p:spPr bwMode="auto">
            <a:xfrm>
              <a:off x="35052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Data</a:t>
              </a:r>
            </a:p>
            <a:p>
              <a:pPr algn="ctr"/>
              <a:r>
                <a:rPr lang="en-US" altLang="en-US" sz="800" b="1">
                  <a:solidFill>
                    <a:schemeClr val="accent2"/>
                  </a:solidFill>
                  <a:latin typeface="Arial" panose="020B0604020202020204" pitchFamily="34" charset="0"/>
                </a:rPr>
                <a:t>System 1</a:t>
              </a:r>
              <a:endParaRPr lang="en-US" altLang="en-US">
                <a:latin typeface="Arial" panose="020B0604020202020204" pitchFamily="34" charset="0"/>
              </a:endParaRPr>
            </a:p>
          </p:txBody>
        </p:sp>
        <p:sp>
          <p:nvSpPr>
            <p:cNvPr id="49" name="Text Box 45"/>
            <p:cNvSpPr txBox="1">
              <a:spLocks noChangeArrowheads="1"/>
            </p:cNvSpPr>
            <p:nvPr/>
          </p:nvSpPr>
          <p:spPr bwMode="auto">
            <a:xfrm>
              <a:off x="48768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Data</a:t>
              </a:r>
            </a:p>
            <a:p>
              <a:pPr algn="ctr"/>
              <a:r>
                <a:rPr lang="en-US" altLang="en-US" sz="800" b="1">
                  <a:solidFill>
                    <a:schemeClr val="accent2"/>
                  </a:solidFill>
                  <a:latin typeface="Arial" panose="020B0604020202020204" pitchFamily="34" charset="0"/>
                </a:rPr>
                <a:t>System 2</a:t>
              </a:r>
              <a:endParaRPr lang="en-US" altLang="en-US">
                <a:latin typeface="Arial" panose="020B0604020202020204" pitchFamily="34" charset="0"/>
              </a:endParaRPr>
            </a:p>
          </p:txBody>
        </p:sp>
        <p:sp>
          <p:nvSpPr>
            <p:cNvPr id="50" name="AutoShape 46"/>
            <p:cNvSpPr>
              <a:spLocks noChangeArrowheads="1"/>
            </p:cNvSpPr>
            <p:nvPr/>
          </p:nvSpPr>
          <p:spPr bwMode="auto">
            <a:xfrm>
              <a:off x="1905000" y="3429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1" name="AutoShape 47"/>
            <p:cNvSpPr>
              <a:spLocks noChangeArrowheads="1"/>
            </p:cNvSpPr>
            <p:nvPr/>
          </p:nvSpPr>
          <p:spPr bwMode="auto">
            <a:xfrm>
              <a:off x="2743200" y="3429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2" name="AutoShape 48"/>
            <p:cNvSpPr>
              <a:spLocks noChangeArrowheads="1"/>
            </p:cNvSpPr>
            <p:nvPr/>
          </p:nvSpPr>
          <p:spPr bwMode="auto">
            <a:xfrm>
              <a:off x="3581400" y="3421063"/>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3" name="AutoShape 49"/>
            <p:cNvSpPr>
              <a:spLocks noChangeArrowheads="1"/>
            </p:cNvSpPr>
            <p:nvPr/>
          </p:nvSpPr>
          <p:spPr bwMode="auto">
            <a:xfrm>
              <a:off x="4419600" y="3421063"/>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4" name="AutoShape 50"/>
            <p:cNvSpPr>
              <a:spLocks noChangeArrowheads="1"/>
            </p:cNvSpPr>
            <p:nvPr/>
          </p:nvSpPr>
          <p:spPr bwMode="auto">
            <a:xfrm>
              <a:off x="5257800" y="3421063"/>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5" name="Text Box 51"/>
            <p:cNvSpPr txBox="1">
              <a:spLocks noChangeArrowheads="1"/>
            </p:cNvSpPr>
            <p:nvPr/>
          </p:nvSpPr>
          <p:spPr bwMode="auto">
            <a:xfrm>
              <a:off x="1828800" y="3505200"/>
              <a:ext cx="914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Catalog &amp; Archive</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6" name="Text Box 52"/>
            <p:cNvSpPr txBox="1">
              <a:spLocks noChangeArrowheads="1"/>
            </p:cNvSpPr>
            <p:nvPr/>
          </p:nvSpPr>
          <p:spPr bwMode="auto">
            <a:xfrm>
              <a:off x="2667000" y="358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Profile</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7" name="Text Box 53"/>
            <p:cNvSpPr txBox="1">
              <a:spLocks noChangeArrowheads="1"/>
            </p:cNvSpPr>
            <p:nvPr/>
          </p:nvSpPr>
          <p:spPr bwMode="auto">
            <a:xfrm>
              <a:off x="3505200" y="358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Product</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8" name="Text Box 54"/>
            <p:cNvSpPr txBox="1">
              <a:spLocks noChangeArrowheads="1"/>
            </p:cNvSpPr>
            <p:nvPr/>
          </p:nvSpPr>
          <p:spPr bwMode="auto">
            <a:xfrm>
              <a:off x="4343400" y="358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Query</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9" name="Text Box 55"/>
            <p:cNvSpPr txBox="1">
              <a:spLocks noChangeArrowheads="1"/>
            </p:cNvSpPr>
            <p:nvPr/>
          </p:nvSpPr>
          <p:spPr bwMode="auto">
            <a:xfrm>
              <a:off x="5181600" y="3505200"/>
              <a:ext cx="914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Bridge to </a:t>
              </a:r>
            </a:p>
            <a:p>
              <a:pPr algn="ctr"/>
              <a:r>
                <a:rPr lang="en-US" altLang="en-US" sz="800" b="1">
                  <a:solidFill>
                    <a:schemeClr val="accent2"/>
                  </a:solidFill>
                  <a:latin typeface="Arial" panose="020B0604020202020204" pitchFamily="34" charset="0"/>
                </a:rPr>
                <a:t>External</a:t>
              </a:r>
            </a:p>
            <a:p>
              <a:pPr algn="ctr"/>
              <a:r>
                <a:rPr lang="en-US" altLang="en-US" sz="800" b="1">
                  <a:solidFill>
                    <a:schemeClr val="accent2"/>
                  </a:solidFill>
                  <a:latin typeface="Arial" panose="020B0604020202020204" pitchFamily="34" charset="0"/>
                </a:rPr>
                <a:t>Services</a:t>
              </a:r>
              <a:endParaRPr lang="en-US" altLang="en-US">
                <a:latin typeface="Arial" panose="020B0604020202020204" pitchFamily="34" charset="0"/>
              </a:endParaRPr>
            </a:p>
          </p:txBody>
        </p:sp>
        <p:sp>
          <p:nvSpPr>
            <p:cNvPr id="60" name="AutoShape 56"/>
            <p:cNvSpPr>
              <a:spLocks noChangeArrowheads="1"/>
            </p:cNvSpPr>
            <p:nvPr/>
          </p:nvSpPr>
          <p:spPr bwMode="auto">
            <a:xfrm>
              <a:off x="6629400" y="2667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61" name="Text Box 57"/>
            <p:cNvSpPr txBox="1">
              <a:spLocks noChangeArrowheads="1"/>
            </p:cNvSpPr>
            <p:nvPr/>
          </p:nvSpPr>
          <p:spPr bwMode="auto">
            <a:xfrm>
              <a:off x="6553200" y="27876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Navigation Service</a:t>
              </a:r>
              <a:endParaRPr lang="en-US" altLang="en-US">
                <a:latin typeface="Arial" panose="020B0604020202020204" pitchFamily="34" charset="0"/>
              </a:endParaRPr>
            </a:p>
          </p:txBody>
        </p:sp>
        <p:sp>
          <p:nvSpPr>
            <p:cNvPr id="62" name="AutoShape 58"/>
            <p:cNvSpPr>
              <a:spLocks noChangeArrowheads="1"/>
            </p:cNvSpPr>
            <p:nvPr/>
          </p:nvSpPr>
          <p:spPr bwMode="auto">
            <a:xfrm>
              <a:off x="6629400" y="3429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63" name="Text Box 59"/>
            <p:cNvSpPr txBox="1">
              <a:spLocks noChangeArrowheads="1"/>
            </p:cNvSpPr>
            <p:nvPr/>
          </p:nvSpPr>
          <p:spPr bwMode="auto">
            <a:xfrm>
              <a:off x="6553200" y="35496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Other</a:t>
              </a:r>
            </a:p>
            <a:p>
              <a:pPr algn="ctr"/>
              <a:r>
                <a:rPr lang="en-US" altLang="en-US" sz="800" b="1">
                  <a:solidFill>
                    <a:schemeClr val="accent2"/>
                  </a:solidFill>
                  <a:latin typeface="Arial" panose="020B0604020202020204" pitchFamily="34" charset="0"/>
                </a:rPr>
                <a:t>Service 1</a:t>
              </a:r>
              <a:endParaRPr lang="en-US" altLang="en-US">
                <a:latin typeface="Arial" panose="020B0604020202020204" pitchFamily="34" charset="0"/>
              </a:endParaRPr>
            </a:p>
          </p:txBody>
        </p:sp>
        <p:sp>
          <p:nvSpPr>
            <p:cNvPr id="64" name="AutoShape 60"/>
            <p:cNvSpPr>
              <a:spLocks noChangeArrowheads="1"/>
            </p:cNvSpPr>
            <p:nvPr/>
          </p:nvSpPr>
          <p:spPr bwMode="auto">
            <a:xfrm>
              <a:off x="6629400" y="4191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65" name="Text Box 61"/>
            <p:cNvSpPr txBox="1">
              <a:spLocks noChangeArrowheads="1"/>
            </p:cNvSpPr>
            <p:nvPr/>
          </p:nvSpPr>
          <p:spPr bwMode="auto">
            <a:xfrm>
              <a:off x="6553200" y="43116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Other</a:t>
              </a:r>
            </a:p>
            <a:p>
              <a:pPr algn="ctr"/>
              <a:r>
                <a:rPr lang="en-US" altLang="en-US" sz="800" b="1">
                  <a:solidFill>
                    <a:schemeClr val="accent2"/>
                  </a:solidFill>
                  <a:latin typeface="Arial" panose="020B0604020202020204" pitchFamily="34" charset="0"/>
                </a:rPr>
                <a:t>Service 2</a:t>
              </a:r>
              <a:endParaRPr lang="en-US" altLang="en-US">
                <a:latin typeface="Arial" panose="020B0604020202020204" pitchFamily="34" charset="0"/>
              </a:endParaRPr>
            </a:p>
          </p:txBody>
        </p:sp>
        <p:sp>
          <p:nvSpPr>
            <p:cNvPr id="66" name="Line 62"/>
            <p:cNvSpPr>
              <a:spLocks noChangeShapeType="1"/>
            </p:cNvSpPr>
            <p:nvPr/>
          </p:nvSpPr>
          <p:spPr bwMode="auto">
            <a:xfrm flipV="1">
              <a:off x="6019800" y="2971800"/>
              <a:ext cx="609600" cy="7620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3"/>
            <p:cNvSpPr>
              <a:spLocks noChangeShapeType="1"/>
            </p:cNvSpPr>
            <p:nvPr/>
          </p:nvSpPr>
          <p:spPr bwMode="auto">
            <a:xfrm>
              <a:off x="6019800" y="3733800"/>
              <a:ext cx="6096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4"/>
            <p:cNvSpPr>
              <a:spLocks noChangeShapeType="1"/>
            </p:cNvSpPr>
            <p:nvPr/>
          </p:nvSpPr>
          <p:spPr bwMode="auto">
            <a:xfrm>
              <a:off x="6019800" y="3733800"/>
              <a:ext cx="609600" cy="7620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9" name="Picture 6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43000"/>
              <a:ext cx="17002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143000"/>
              <a:ext cx="1752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219200"/>
              <a:ext cx="183673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3267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6" y="0"/>
            <a:ext cx="4005943" cy="1143000"/>
          </a:xfrm>
        </p:spPr>
        <p:txBody>
          <a:bodyPr>
            <a:normAutofit fontScale="90000"/>
          </a:bodyPr>
          <a:lstStyle/>
          <a:p>
            <a:r>
              <a:rPr lang="en-US" dirty="0" err="1" smtClean="0"/>
              <a:t>iPlant</a:t>
            </a:r>
            <a:r>
              <a:rPr lang="en-US" dirty="0" smtClean="0"/>
              <a:t> Agave and </a:t>
            </a:r>
            <a:br>
              <a:rPr lang="en-US" dirty="0" smtClean="0"/>
            </a:br>
            <a:r>
              <a:rPr lang="en-US" dirty="0" smtClean="0"/>
              <a:t>Atmosphere</a:t>
            </a:r>
            <a:endParaRPr lang="en-US" dirty="0"/>
          </a:p>
        </p:txBody>
      </p:sp>
      <p:sp>
        <p:nvSpPr>
          <p:cNvPr id="3" name="Content Placeholder 2"/>
          <p:cNvSpPr>
            <a:spLocks noGrp="1"/>
          </p:cNvSpPr>
          <p:nvPr>
            <p:ph idx="1"/>
          </p:nvPr>
        </p:nvSpPr>
        <p:spPr>
          <a:xfrm>
            <a:off x="33619" y="1139216"/>
            <a:ext cx="4824726" cy="4078628"/>
          </a:xfrm>
        </p:spPr>
        <p:txBody>
          <a:bodyPr>
            <a:normAutofit fontScale="85000" lnSpcReduction="20000"/>
          </a:bodyPr>
          <a:lstStyle/>
          <a:p>
            <a:r>
              <a:rPr lang="en-US" b="1" dirty="0" smtClean="0"/>
              <a:t>Agave</a:t>
            </a:r>
            <a:r>
              <a:rPr lang="en-US" dirty="0" smtClean="0"/>
              <a:t> supports 600 </a:t>
            </a:r>
            <a:r>
              <a:rPr lang="en-US" dirty="0"/>
              <a:t>of today's top plant biology applications on the latest HPC and Cloud systems. </a:t>
            </a:r>
            <a:endParaRPr lang="en-US" dirty="0" smtClean="0"/>
          </a:p>
          <a:p>
            <a:r>
              <a:rPr lang="en-US" b="1" dirty="0" smtClean="0"/>
              <a:t>Atmosphere</a:t>
            </a:r>
            <a:r>
              <a:rPr lang="en-US" dirty="0" smtClean="0"/>
              <a:t> is environment built on </a:t>
            </a:r>
            <a:r>
              <a:rPr lang="en-US" dirty="0" err="1" smtClean="0"/>
              <a:t>OpenStack</a:t>
            </a:r>
            <a:r>
              <a:rPr lang="en-US" dirty="0" smtClean="0"/>
              <a:t>, Condor and </a:t>
            </a:r>
            <a:r>
              <a:rPr lang="en-US" dirty="0" err="1" smtClean="0"/>
              <a:t>iRODS</a:t>
            </a:r>
            <a:r>
              <a:rPr lang="en-US" dirty="0" smtClean="0"/>
              <a:t> and an authentication/authorization service.</a:t>
            </a:r>
          </a:p>
          <a:p>
            <a:r>
              <a:rPr lang="en-US" dirty="0" smtClean="0"/>
              <a:t>It includes science gateway (portal) and is </a:t>
            </a:r>
            <a:r>
              <a:rPr lang="en-US" dirty="0" err="1" smtClean="0"/>
              <a:t>Django</a:t>
            </a:r>
            <a:r>
              <a:rPr lang="en-US" dirty="0" smtClean="0"/>
              <a:t> based </a:t>
            </a:r>
            <a:endParaRPr lang="en-US" dirty="0"/>
          </a:p>
        </p:txBody>
      </p:sp>
      <p:pic>
        <p:nvPicPr>
          <p:cNvPr id="1026" name="Picture 2" descr="iPlant Agave 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3737" cy="10537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5307107"/>
            <a:ext cx="9150278" cy="1550894"/>
            <a:chOff x="0" y="5307107"/>
            <a:chExt cx="9150278" cy="1550894"/>
          </a:xfrm>
        </p:grpSpPr>
        <p:pic>
          <p:nvPicPr>
            <p:cNvPr id="1028" name="Picture 4" descr="http://www.iplantcollaborative.org/sites/default/files/banner_platfor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7107"/>
              <a:ext cx="9150278" cy="1550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plantcollaborative.org/sites/default/files/logoi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7" y="5392586"/>
              <a:ext cx="3817189" cy="99316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http://www.iplantcollaborative.org/sites/default/files/20140627_Layercak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345" y="2203269"/>
            <a:ext cx="4258314" cy="310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42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b="1" dirty="0">
                <a:solidFill>
                  <a:srgbClr val="FF0000"/>
                </a:solidFill>
                <a:latin typeface="Calibri" panose="020F0502020204030204" pitchFamily="34" charset="0"/>
              </a:rPr>
              <a:t>B) </a:t>
            </a:r>
            <a:r>
              <a:rPr lang="en-US" sz="1800" b="1" dirty="0" smtClean="0">
                <a:solidFill>
                  <a:srgbClr val="FF0000"/>
                </a:solidFill>
                <a:latin typeface="Calibri" panose="020F0502020204030204" pitchFamily="34" charset="0"/>
              </a:rPr>
              <a:t>Application Hosting Frameworks Part 2</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4200215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046" y="14287"/>
            <a:ext cx="5092995" cy="888419"/>
          </a:xfrm>
        </p:spPr>
        <p:txBody>
          <a:bodyPr/>
          <a:lstStyle/>
          <a:p>
            <a:r>
              <a:rPr lang="en-US" dirty="0" err="1"/>
              <a:t>Jelastic</a:t>
            </a:r>
            <a:endParaRPr lang="en-US" dirty="0"/>
          </a:p>
        </p:txBody>
      </p:sp>
      <p:sp>
        <p:nvSpPr>
          <p:cNvPr id="3" name="Content Placeholder 2"/>
          <p:cNvSpPr>
            <a:spLocks noGrp="1"/>
          </p:cNvSpPr>
          <p:nvPr>
            <p:ph idx="1"/>
          </p:nvPr>
        </p:nvSpPr>
        <p:spPr>
          <a:xfrm>
            <a:off x="0" y="882501"/>
            <a:ext cx="9058940" cy="5975499"/>
          </a:xfrm>
        </p:spPr>
        <p:txBody>
          <a:bodyPr>
            <a:normAutofit lnSpcReduction="10000"/>
          </a:bodyPr>
          <a:lstStyle/>
          <a:p>
            <a:r>
              <a:rPr lang="en-US" sz="2400" dirty="0" err="1"/>
              <a:t>Jelastic</a:t>
            </a:r>
            <a:r>
              <a:rPr lang="en-US" sz="2400" dirty="0"/>
              <a:t> </a:t>
            </a:r>
            <a:r>
              <a:rPr lang="en-US" sz="2400" dirty="0" smtClean="0">
                <a:hlinkClick r:id="rId2"/>
              </a:rPr>
              <a:t>http</a:t>
            </a:r>
            <a:r>
              <a:rPr lang="en-US" sz="2400" dirty="0">
                <a:hlinkClick r:id="rId2"/>
              </a:rPr>
              <a:t>://jelastic.com</a:t>
            </a:r>
            <a:r>
              <a:rPr lang="en-US" sz="2400" dirty="0" smtClean="0">
                <a:hlinkClick r:id="rId2"/>
              </a:rPr>
              <a:t>/</a:t>
            </a:r>
            <a:r>
              <a:rPr lang="en-US" sz="2400" dirty="0" smtClean="0"/>
              <a:t> </a:t>
            </a:r>
            <a:r>
              <a:rPr lang="en-US" sz="2400" dirty="0"/>
              <a:t>(acronym for </a:t>
            </a:r>
            <a:r>
              <a:rPr lang="en-US" sz="2400" dirty="0" smtClean="0"/>
              <a:t/>
            </a:r>
            <a:br>
              <a:rPr lang="en-US" sz="2400" dirty="0" smtClean="0"/>
            </a:br>
            <a:r>
              <a:rPr lang="en-US" sz="2400" b="1" dirty="0" smtClean="0"/>
              <a:t>Java </a:t>
            </a:r>
            <a:r>
              <a:rPr lang="en-US" sz="2400" b="1" dirty="0"/>
              <a:t>Elastic</a:t>
            </a:r>
            <a:r>
              <a:rPr lang="en-US" sz="2400" dirty="0"/>
              <a:t>) </a:t>
            </a:r>
            <a:r>
              <a:rPr lang="en-US" sz="2400" dirty="0" smtClean="0"/>
              <a:t>is </a:t>
            </a:r>
            <a:r>
              <a:rPr lang="en-US" sz="2400" dirty="0"/>
              <a:t>a Platform-as-Infrastructure </a:t>
            </a:r>
            <a:r>
              <a:rPr lang="en-US" sz="2400" dirty="0" smtClean="0"/>
              <a:t/>
            </a:r>
            <a:br>
              <a:rPr lang="en-US" sz="2400" dirty="0" smtClean="0"/>
            </a:br>
            <a:r>
              <a:rPr lang="en-US" sz="2400" dirty="0" smtClean="0"/>
              <a:t>(</a:t>
            </a:r>
            <a:r>
              <a:rPr lang="en-US" sz="2400" dirty="0"/>
              <a:t>PAI) cloud computing service combining </a:t>
            </a:r>
            <a:r>
              <a:rPr lang="en-US" sz="2400" dirty="0" smtClean="0"/>
              <a:t/>
            </a:r>
            <a:br>
              <a:rPr lang="en-US" sz="2400" dirty="0" smtClean="0"/>
            </a:br>
            <a:r>
              <a:rPr lang="en-US" sz="2400" dirty="0" err="1" smtClean="0"/>
              <a:t>PaaS</a:t>
            </a:r>
            <a:r>
              <a:rPr lang="en-US" sz="2400" dirty="0" smtClean="0"/>
              <a:t> </a:t>
            </a:r>
            <a:r>
              <a:rPr lang="en-US" sz="2400" dirty="0"/>
              <a:t>and Infrastructure-as-a-Service within </a:t>
            </a:r>
            <a:r>
              <a:rPr lang="en-US" sz="2400" dirty="0" smtClean="0"/>
              <a:t/>
            </a:r>
            <a:br>
              <a:rPr lang="en-US" sz="2400" dirty="0" smtClean="0"/>
            </a:br>
            <a:r>
              <a:rPr lang="en-US" sz="2400" dirty="0" smtClean="0"/>
              <a:t>a </a:t>
            </a:r>
            <a:r>
              <a:rPr lang="en-US" sz="2400" dirty="0"/>
              <a:t>single platform that provides networks, servers, and storage solutions to software development clients, enterprise businesses, OEMs and web hosting providers</a:t>
            </a:r>
            <a:r>
              <a:rPr lang="en-US" sz="2400" dirty="0" smtClean="0"/>
              <a:t>.</a:t>
            </a:r>
          </a:p>
          <a:p>
            <a:r>
              <a:rPr lang="en-US" sz="2400" dirty="0" smtClean="0"/>
              <a:t>The company started in 2010 </a:t>
            </a:r>
            <a:r>
              <a:rPr lang="en-US" sz="2400" dirty="0"/>
              <a:t>has developed technologies for moving Java, Node.js, Ruby, Python and PHP-based applications onto the </a:t>
            </a:r>
            <a:r>
              <a:rPr lang="en-US" sz="2400" dirty="0" smtClean="0"/>
              <a:t>cloud. </a:t>
            </a:r>
          </a:p>
          <a:p>
            <a:r>
              <a:rPr lang="en-US" sz="2400" dirty="0" smtClean="0"/>
              <a:t>Originally </a:t>
            </a:r>
            <a:r>
              <a:rPr lang="en-US" sz="2400" dirty="0"/>
              <a:t>based in Ukraine, the company’s headquarters are now in Palo Alto, California</a:t>
            </a:r>
            <a:r>
              <a:rPr lang="en-US" sz="2400" dirty="0" smtClean="0"/>
              <a:t>.</a:t>
            </a:r>
          </a:p>
          <a:p>
            <a:r>
              <a:rPr lang="en-US" sz="2400" dirty="0" smtClean="0"/>
              <a:t>Supports </a:t>
            </a:r>
            <a:r>
              <a:rPr lang="en-US" sz="2400" dirty="0" err="1" smtClean="0"/>
              <a:t>Docker</a:t>
            </a:r>
            <a:r>
              <a:rPr lang="en-US" sz="2400" dirty="0" smtClean="0"/>
              <a:t> and </a:t>
            </a:r>
            <a:r>
              <a:rPr lang="en-US" sz="2400" dirty="0" err="1" smtClean="0"/>
              <a:t>OpenShift</a:t>
            </a:r>
            <a:r>
              <a:rPr lang="en-US" sz="2400" dirty="0" smtClean="0"/>
              <a:t> Cartridges</a:t>
            </a:r>
          </a:p>
          <a:p>
            <a:r>
              <a:rPr lang="en-US" sz="2400" dirty="0" err="1"/>
              <a:t>Jelastic</a:t>
            </a:r>
            <a:r>
              <a:rPr lang="en-US" sz="2400" dirty="0"/>
              <a:t> can be installed on top of bare metal servers or third party </a:t>
            </a:r>
            <a:r>
              <a:rPr lang="en-US" sz="2400" dirty="0" err="1"/>
              <a:t>IaaS</a:t>
            </a:r>
            <a:r>
              <a:rPr lang="en-US" sz="2400" dirty="0"/>
              <a:t> solutions such as </a:t>
            </a:r>
            <a:r>
              <a:rPr lang="en-US" sz="2400" dirty="0" err="1"/>
              <a:t>OpenStack</a:t>
            </a:r>
            <a:r>
              <a:rPr lang="en-US" sz="2400" dirty="0"/>
              <a:t>, vSphere, AWS, Azure, </a:t>
            </a:r>
            <a:r>
              <a:rPr lang="en-US" sz="2400" dirty="0" smtClean="0"/>
              <a:t>Rackspace</a:t>
            </a:r>
          </a:p>
          <a:p>
            <a:r>
              <a:rPr lang="en-US" sz="2400" dirty="0">
                <a:hlinkClick r:id="rId3"/>
              </a:rPr>
              <a:t>http://</a:t>
            </a:r>
            <a:r>
              <a:rPr lang="en-US" sz="2400" dirty="0" smtClean="0">
                <a:hlinkClick r:id="rId3"/>
              </a:rPr>
              <a:t>en.wikipedia.org/wiki/Jelastic</a:t>
            </a:r>
            <a:r>
              <a:rPr lang="en-US" sz="2400" dirty="0" smtClean="0"/>
              <a:t> </a:t>
            </a:r>
            <a:endParaRPr lang="en-US" sz="2400" dirty="0"/>
          </a:p>
        </p:txBody>
      </p:sp>
      <p:pic>
        <p:nvPicPr>
          <p:cNvPr id="10242" name="Picture 2" descr="Je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05507"/>
            <a:ext cx="200025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47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26179"/>
          </a:xfrm>
        </p:spPr>
        <p:txBody>
          <a:bodyPr/>
          <a:lstStyle/>
          <a:p>
            <a:r>
              <a:rPr lang="en-US" dirty="0" err="1" smtClean="0"/>
              <a:t>Stackato</a:t>
            </a:r>
            <a:endParaRPr lang="en-US" dirty="0"/>
          </a:p>
        </p:txBody>
      </p:sp>
      <p:sp>
        <p:nvSpPr>
          <p:cNvPr id="3" name="Content Placeholder 2"/>
          <p:cNvSpPr>
            <a:spLocks noGrp="1"/>
          </p:cNvSpPr>
          <p:nvPr>
            <p:ph idx="1"/>
          </p:nvPr>
        </p:nvSpPr>
        <p:spPr>
          <a:xfrm>
            <a:off x="0" y="738554"/>
            <a:ext cx="9061938" cy="6119446"/>
          </a:xfrm>
        </p:spPr>
        <p:txBody>
          <a:bodyPr>
            <a:normAutofit fontScale="70000" lnSpcReduction="20000"/>
          </a:bodyPr>
          <a:lstStyle/>
          <a:p>
            <a:r>
              <a:rPr lang="en-US" dirty="0" err="1" smtClean="0"/>
              <a:t>Stackato</a:t>
            </a:r>
            <a:r>
              <a:rPr lang="en-US" dirty="0" smtClean="0"/>
              <a:t> from </a:t>
            </a:r>
            <a:r>
              <a:rPr lang="en-US" dirty="0" err="1" smtClean="0"/>
              <a:t>ActiveState</a:t>
            </a:r>
            <a:r>
              <a:rPr lang="en-US" dirty="0"/>
              <a:t> </a:t>
            </a:r>
            <a:r>
              <a:rPr lang="en-US" dirty="0">
                <a:hlinkClick r:id="rId2"/>
              </a:rPr>
              <a:t>http://www.activestate.com</a:t>
            </a:r>
            <a:r>
              <a:rPr lang="en-US" dirty="0" smtClean="0">
                <a:hlinkClick r:id="rId2"/>
              </a:rPr>
              <a:t>/</a:t>
            </a:r>
            <a:r>
              <a:rPr lang="en-US" dirty="0" smtClean="0"/>
              <a:t> </a:t>
            </a:r>
            <a:br>
              <a:rPr lang="en-US" dirty="0" smtClean="0"/>
            </a:br>
            <a:r>
              <a:rPr lang="en-US" dirty="0" smtClean="0"/>
              <a:t>is </a:t>
            </a:r>
            <a:r>
              <a:rPr lang="en-US" dirty="0"/>
              <a:t>a secure, stable, and commercially supported </a:t>
            </a:r>
            <a:r>
              <a:rPr lang="en-US" dirty="0" smtClean="0"/>
              <a:t/>
            </a:r>
            <a:br>
              <a:rPr lang="en-US" dirty="0" smtClean="0"/>
            </a:br>
            <a:r>
              <a:rPr lang="en-US" dirty="0" smtClean="0"/>
              <a:t>Platform-as-a-Service </a:t>
            </a:r>
            <a:r>
              <a:rPr lang="en-US" dirty="0"/>
              <a:t>(</a:t>
            </a:r>
            <a:r>
              <a:rPr lang="en-US" dirty="0" err="1"/>
              <a:t>PaaS</a:t>
            </a:r>
            <a:r>
              <a:rPr lang="en-US" dirty="0"/>
              <a:t>) that is built with and on </a:t>
            </a:r>
            <a:r>
              <a:rPr lang="en-US" dirty="0" smtClean="0"/>
              <a:t/>
            </a:r>
            <a:br>
              <a:rPr lang="en-US" dirty="0" smtClean="0"/>
            </a:br>
            <a:r>
              <a:rPr lang="en-US" dirty="0" smtClean="0"/>
              <a:t>top </a:t>
            </a:r>
            <a:r>
              <a:rPr lang="en-US" dirty="0"/>
              <a:t>of various open source components such as </a:t>
            </a:r>
            <a:r>
              <a:rPr lang="en-US" dirty="0" smtClean="0"/>
              <a:t/>
            </a:r>
            <a:br>
              <a:rPr lang="en-US" dirty="0" smtClean="0"/>
            </a:br>
            <a:r>
              <a:rPr lang="en-US" dirty="0" smtClean="0"/>
              <a:t>Cloud </a:t>
            </a:r>
            <a:r>
              <a:rPr lang="en-US" dirty="0"/>
              <a:t>Foundry and </a:t>
            </a:r>
            <a:r>
              <a:rPr lang="en-US" dirty="0" err="1" smtClean="0"/>
              <a:t>Docker</a:t>
            </a:r>
            <a:r>
              <a:rPr lang="en-US" dirty="0" smtClean="0"/>
              <a:t> containers.</a:t>
            </a:r>
            <a:endParaRPr lang="en-US" dirty="0"/>
          </a:p>
          <a:p>
            <a:r>
              <a:rPr lang="en-US" dirty="0" err="1"/>
              <a:t>Stackato</a:t>
            </a:r>
            <a:r>
              <a:rPr lang="en-US" dirty="0"/>
              <a:t> runs on top of your cloud infrastructure, and is the middleware from which your applications are launched</a:t>
            </a:r>
            <a:r>
              <a:rPr lang="en-US" dirty="0" smtClean="0"/>
              <a:t>.</a:t>
            </a:r>
            <a:endParaRPr lang="en-US" dirty="0"/>
          </a:p>
          <a:p>
            <a:r>
              <a:rPr lang="en-US" dirty="0"/>
              <a:t>Developers simply upload their application source files to </a:t>
            </a:r>
            <a:r>
              <a:rPr lang="en-US" dirty="0" err="1"/>
              <a:t>Stackato</a:t>
            </a:r>
            <a:r>
              <a:rPr lang="en-US" dirty="0"/>
              <a:t> via IDE or command-line. </a:t>
            </a:r>
            <a:r>
              <a:rPr lang="en-US" dirty="0" err="1"/>
              <a:t>Stackato</a:t>
            </a:r>
            <a:r>
              <a:rPr lang="en-US" dirty="0"/>
              <a:t> automatically configures the required language runtimes, web frameworks, and data and messaging services</a:t>
            </a:r>
            <a:r>
              <a:rPr lang="en-US" dirty="0" smtClean="0"/>
              <a:t>.</a:t>
            </a:r>
            <a:endParaRPr lang="en-US" dirty="0"/>
          </a:p>
          <a:p>
            <a:r>
              <a:rPr lang="en-US" dirty="0"/>
              <a:t>Developers can replicate the same </a:t>
            </a:r>
            <a:r>
              <a:rPr lang="en-US" dirty="0" err="1"/>
              <a:t>Stackato</a:t>
            </a:r>
            <a:r>
              <a:rPr lang="en-US" dirty="0"/>
              <a:t> environments across each phase of development, </a:t>
            </a:r>
            <a:r>
              <a:rPr lang="en-US" dirty="0" smtClean="0"/>
              <a:t>i.e</a:t>
            </a:r>
            <a:r>
              <a:rPr lang="en-US" dirty="0"/>
              <a:t>. testing, staging, and production, allowing for continuous deployments without manual processes</a:t>
            </a:r>
            <a:r>
              <a:rPr lang="en-US" dirty="0" smtClean="0"/>
              <a:t>.</a:t>
            </a:r>
            <a:endParaRPr lang="en-US" dirty="0"/>
          </a:p>
          <a:p>
            <a:r>
              <a:rPr lang="en-US" dirty="0"/>
              <a:t>Administrators can monitor </a:t>
            </a:r>
            <a:r>
              <a:rPr lang="en-US" dirty="0" smtClean="0"/>
              <a:t/>
            </a:r>
            <a:br>
              <a:rPr lang="en-US" dirty="0" smtClean="0"/>
            </a:br>
            <a:r>
              <a:rPr lang="en-US" dirty="0" smtClean="0"/>
              <a:t>and </a:t>
            </a:r>
            <a:r>
              <a:rPr lang="en-US" dirty="0"/>
              <a:t>configure settings, such as </a:t>
            </a:r>
            <a:r>
              <a:rPr lang="en-US" dirty="0" smtClean="0"/>
              <a:t/>
            </a:r>
            <a:br>
              <a:rPr lang="en-US" dirty="0" smtClean="0"/>
            </a:br>
            <a:r>
              <a:rPr lang="en-US" dirty="0" smtClean="0"/>
              <a:t>user </a:t>
            </a:r>
            <a:r>
              <a:rPr lang="en-US" dirty="0"/>
              <a:t>roles, application </a:t>
            </a:r>
            <a:r>
              <a:rPr lang="en-US" dirty="0" smtClean="0"/>
              <a:t/>
            </a:r>
            <a:br>
              <a:rPr lang="en-US" dirty="0" smtClean="0"/>
            </a:br>
            <a:r>
              <a:rPr lang="en-US" dirty="0" smtClean="0"/>
              <a:t>components</a:t>
            </a:r>
            <a:r>
              <a:rPr lang="en-US" dirty="0"/>
              <a:t>, scaling, </a:t>
            </a:r>
            <a:r>
              <a:rPr lang="en-US" dirty="0" smtClean="0"/>
              <a:t/>
            </a:r>
            <a:br>
              <a:rPr lang="en-US" dirty="0" smtClean="0"/>
            </a:br>
            <a:r>
              <a:rPr lang="en-US" dirty="0" smtClean="0"/>
              <a:t>and </a:t>
            </a:r>
            <a:r>
              <a:rPr lang="en-US" dirty="0"/>
              <a:t>memory usage, </a:t>
            </a:r>
            <a:r>
              <a:rPr lang="en-US" dirty="0" smtClean="0"/>
              <a:t/>
            </a:r>
            <a:br>
              <a:rPr lang="en-US" dirty="0" smtClean="0"/>
            </a:br>
            <a:r>
              <a:rPr lang="en-US" dirty="0" smtClean="0"/>
              <a:t>through </a:t>
            </a:r>
            <a:r>
              <a:rPr lang="en-US" dirty="0"/>
              <a:t>the </a:t>
            </a:r>
            <a:r>
              <a:rPr lang="en-US" dirty="0" err="1"/>
              <a:t>Stackato</a:t>
            </a:r>
            <a:r>
              <a:rPr lang="en-US" dirty="0"/>
              <a:t> </a:t>
            </a:r>
            <a:r>
              <a:rPr lang="en-US" dirty="0" smtClean="0"/>
              <a:t/>
            </a:r>
            <a:br>
              <a:rPr lang="en-US" dirty="0" smtClean="0"/>
            </a:br>
            <a:r>
              <a:rPr lang="en-US" dirty="0" smtClean="0"/>
              <a:t>web </a:t>
            </a:r>
            <a:r>
              <a:rPr lang="en-US" dirty="0"/>
              <a:t>interface or command </a:t>
            </a:r>
            <a:r>
              <a:rPr lang="en-US" dirty="0" smtClean="0"/>
              <a:t/>
            </a:r>
            <a:br>
              <a:rPr lang="en-US" dirty="0" smtClean="0"/>
            </a:br>
            <a:r>
              <a:rPr lang="en-US" dirty="0" smtClean="0"/>
              <a:t>line</a:t>
            </a:r>
            <a:endParaRPr lang="en-US" dirty="0"/>
          </a:p>
        </p:txBody>
      </p:sp>
      <p:pic>
        <p:nvPicPr>
          <p:cNvPr id="17410" name="Picture 2" descr="http://www.activestate.com/sites/default/files/images/stackato/banner3_4_head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r="45141"/>
          <a:stretch/>
        </p:blipFill>
        <p:spPr bwMode="auto">
          <a:xfrm>
            <a:off x="3918683" y="5524499"/>
            <a:ext cx="5225317"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23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ctivestate.com/sites/default/files/images/stackato/stackato-cake-diagram_2013-simple-whitebg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7"/>
            <a:ext cx="9144000" cy="67514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5917"/>
            <a:ext cx="2063262" cy="888419"/>
          </a:xfrm>
        </p:spPr>
        <p:txBody>
          <a:bodyPr/>
          <a:lstStyle/>
          <a:p>
            <a:r>
              <a:rPr lang="en-US" dirty="0" err="1" smtClean="0"/>
              <a:t>Stackato</a:t>
            </a:r>
            <a:endParaRPr lang="en-US" dirty="0"/>
          </a:p>
        </p:txBody>
      </p:sp>
    </p:spTree>
    <p:extLst>
      <p:ext uri="{BB962C8B-B14F-4D97-AF65-F5344CB8AC3E}">
        <p14:creationId xmlns:p14="http://schemas.microsoft.com/office/powerpoint/2010/main" val="232456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92995" cy="888419"/>
          </a:xfrm>
        </p:spPr>
        <p:txBody>
          <a:bodyPr/>
          <a:lstStyle/>
          <a:p>
            <a:r>
              <a:rPr lang="en-US" dirty="0" err="1"/>
              <a:t>appfog</a:t>
            </a:r>
            <a:endParaRPr lang="en-US" dirty="0"/>
          </a:p>
        </p:txBody>
      </p:sp>
      <p:sp>
        <p:nvSpPr>
          <p:cNvPr id="3" name="Content Placeholder 2"/>
          <p:cNvSpPr>
            <a:spLocks noGrp="1"/>
          </p:cNvSpPr>
          <p:nvPr>
            <p:ph idx="1"/>
          </p:nvPr>
        </p:nvSpPr>
        <p:spPr>
          <a:xfrm>
            <a:off x="0" y="882502"/>
            <a:ext cx="6286500" cy="5954713"/>
          </a:xfrm>
        </p:spPr>
        <p:txBody>
          <a:bodyPr>
            <a:normAutofit/>
          </a:bodyPr>
          <a:lstStyle/>
          <a:p>
            <a:r>
              <a:rPr lang="en-US" sz="2800" dirty="0" err="1" smtClean="0"/>
              <a:t>appFog</a:t>
            </a:r>
            <a:r>
              <a:rPr lang="en-US" sz="2800" dirty="0"/>
              <a:t> </a:t>
            </a:r>
            <a:r>
              <a:rPr lang="en-US" sz="2800" dirty="0">
                <a:hlinkClick r:id="rId2"/>
              </a:rPr>
              <a:t>https://</a:t>
            </a:r>
            <a:r>
              <a:rPr lang="en-US" sz="2800" dirty="0" smtClean="0">
                <a:hlinkClick r:id="rId2"/>
              </a:rPr>
              <a:t>www.appfog.com</a:t>
            </a:r>
            <a:r>
              <a:rPr lang="en-US" sz="2800" dirty="0" smtClean="0"/>
              <a:t> supports languages Java</a:t>
            </a:r>
            <a:r>
              <a:rPr lang="en-US" sz="2800" dirty="0"/>
              <a:t>, Scala, Python, </a:t>
            </a:r>
            <a:r>
              <a:rPr lang="en-US" sz="2800" dirty="0" smtClean="0"/>
              <a:t>Node.js, </a:t>
            </a:r>
            <a:r>
              <a:rPr lang="en-US" sz="2800" dirty="0"/>
              <a:t>PHP, Ruby, </a:t>
            </a:r>
            <a:r>
              <a:rPr lang="en-US" sz="2800" dirty="0" err="1"/>
              <a:t>Erlang</a:t>
            </a:r>
            <a:r>
              <a:rPr lang="en-US" sz="2800" dirty="0"/>
              <a:t>, </a:t>
            </a:r>
            <a:endParaRPr lang="en-US" sz="2800" dirty="0" smtClean="0"/>
          </a:p>
          <a:p>
            <a:r>
              <a:rPr lang="en-US" sz="2800" dirty="0" smtClean="0"/>
              <a:t>And services MySQL</a:t>
            </a:r>
            <a:r>
              <a:rPr lang="en-US" sz="2800" dirty="0"/>
              <a:t>, </a:t>
            </a:r>
            <a:r>
              <a:rPr lang="en-US" sz="2800" dirty="0" err="1" smtClean="0"/>
              <a:t>MongoDB</a:t>
            </a:r>
            <a:r>
              <a:rPr lang="en-US" sz="2800" dirty="0" smtClean="0"/>
              <a:t>, </a:t>
            </a:r>
            <a:r>
              <a:rPr lang="en-US" sz="2800" dirty="0" err="1" smtClean="0"/>
              <a:t>Redis</a:t>
            </a:r>
            <a:r>
              <a:rPr lang="en-US" sz="2800" dirty="0" smtClean="0"/>
              <a:t>, </a:t>
            </a:r>
            <a:r>
              <a:rPr lang="en-US" sz="2800" dirty="0" err="1" smtClean="0"/>
              <a:t>RabbitMQ</a:t>
            </a:r>
            <a:r>
              <a:rPr lang="en-US" sz="2800" dirty="0" smtClean="0"/>
              <a:t> and PostgreSQL</a:t>
            </a:r>
          </a:p>
          <a:p>
            <a:r>
              <a:rPr lang="en-US" sz="2800" dirty="0" smtClean="0"/>
              <a:t>Supports AWS </a:t>
            </a:r>
            <a:r>
              <a:rPr lang="en-US" sz="2800" dirty="0"/>
              <a:t>US, Europe, Asia, Rackspace, </a:t>
            </a:r>
            <a:r>
              <a:rPr lang="en-US" sz="2800" dirty="0" smtClean="0"/>
              <a:t>CenturyLink (owns </a:t>
            </a:r>
            <a:r>
              <a:rPr lang="en-US" sz="2800" dirty="0" err="1" smtClean="0"/>
              <a:t>appFog</a:t>
            </a:r>
            <a:r>
              <a:rPr lang="en-US" sz="2800" dirty="0" smtClean="0"/>
              <a:t>), HP</a:t>
            </a:r>
            <a:r>
              <a:rPr lang="en-US" sz="2800" dirty="0"/>
              <a:t>, Azure, and even Private </a:t>
            </a:r>
            <a:r>
              <a:rPr lang="en-US" sz="2800" dirty="0" smtClean="0"/>
              <a:t>Clouds</a:t>
            </a:r>
          </a:p>
          <a:p>
            <a:pPr lvl="1"/>
            <a:r>
              <a:rPr lang="en-US" sz="2400" dirty="0" smtClean="0"/>
              <a:t>Cross Cloud support is a major feature (Platform as  a Service for Public Clouds)</a:t>
            </a:r>
            <a:endParaRPr lang="en-US" sz="2400" dirty="0"/>
          </a:p>
        </p:txBody>
      </p:sp>
      <p:pic>
        <p:nvPicPr>
          <p:cNvPr id="15362" name="Picture 2" descr="http://cdn.toptenreviews.com/rev/prod/ce/55949-appfog-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97971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23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168" y="-5917"/>
            <a:ext cx="2602523" cy="888419"/>
          </a:xfrm>
        </p:spPr>
        <p:txBody>
          <a:bodyPr>
            <a:normAutofit/>
          </a:bodyPr>
          <a:lstStyle/>
          <a:p>
            <a:r>
              <a:rPr lang="en-US" dirty="0" err="1"/>
              <a:t>CloudBees</a:t>
            </a:r>
            <a:endParaRPr lang="en-US" dirty="0"/>
          </a:p>
        </p:txBody>
      </p:sp>
      <p:sp>
        <p:nvSpPr>
          <p:cNvPr id="3" name="Content Placeholder 2"/>
          <p:cNvSpPr>
            <a:spLocks noGrp="1"/>
          </p:cNvSpPr>
          <p:nvPr>
            <p:ph idx="1"/>
          </p:nvPr>
        </p:nvSpPr>
        <p:spPr>
          <a:xfrm>
            <a:off x="0" y="882502"/>
            <a:ext cx="9058940" cy="5975498"/>
          </a:xfrm>
        </p:spPr>
        <p:txBody>
          <a:bodyPr>
            <a:normAutofit/>
          </a:bodyPr>
          <a:lstStyle/>
          <a:p>
            <a:r>
              <a:rPr lang="en-US" sz="2800" dirty="0" err="1" smtClean="0"/>
              <a:t>CloudBees</a:t>
            </a:r>
            <a:r>
              <a:rPr lang="en-US" sz="2800" dirty="0"/>
              <a:t> </a:t>
            </a:r>
            <a:r>
              <a:rPr lang="en-US" sz="2800" dirty="0">
                <a:hlinkClick r:id="rId2"/>
              </a:rPr>
              <a:t>http://www.cloudbees.com</a:t>
            </a:r>
            <a:r>
              <a:rPr lang="en-US" sz="2800" dirty="0" smtClean="0">
                <a:hlinkClick r:id="rId2"/>
              </a:rPr>
              <a:t>/</a:t>
            </a:r>
            <a:r>
              <a:rPr lang="en-US" sz="2800" dirty="0" smtClean="0"/>
              <a:t> </a:t>
            </a:r>
            <a:br>
              <a:rPr lang="en-US" sz="2800" dirty="0" smtClean="0"/>
            </a:br>
            <a:r>
              <a:rPr lang="en-US" sz="2800" dirty="0" smtClean="0"/>
              <a:t>founded in 2010 had a Java and </a:t>
            </a:r>
            <a:r>
              <a:rPr lang="en-US" sz="2800" dirty="0" err="1" smtClean="0"/>
              <a:t>Jboss</a:t>
            </a:r>
            <a:r>
              <a:rPr lang="en-US" sz="2800" dirty="0" smtClean="0"/>
              <a:t> </a:t>
            </a:r>
            <a:br>
              <a:rPr lang="en-US" sz="2800" dirty="0" smtClean="0"/>
            </a:br>
            <a:r>
              <a:rPr lang="en-US" sz="2800" dirty="0" smtClean="0"/>
              <a:t>focus </a:t>
            </a:r>
            <a:r>
              <a:rPr lang="en-US" sz="2800" dirty="0"/>
              <a:t>and is </a:t>
            </a:r>
            <a:r>
              <a:rPr lang="en-US" sz="2800" dirty="0" err="1" smtClean="0"/>
              <a:t>PaaS</a:t>
            </a:r>
            <a:r>
              <a:rPr lang="en-US" sz="2800" dirty="0" smtClean="0"/>
              <a:t> </a:t>
            </a:r>
            <a:r>
              <a:rPr lang="en-US" sz="2800" dirty="0"/>
              <a:t>to support the </a:t>
            </a:r>
            <a:r>
              <a:rPr lang="en-US" sz="2800" dirty="0" smtClean="0"/>
              <a:t/>
            </a:r>
            <a:br>
              <a:rPr lang="en-US" sz="2800" dirty="0" smtClean="0"/>
            </a:br>
            <a:r>
              <a:rPr lang="en-US" sz="2800" dirty="0" smtClean="0"/>
              <a:t>entire </a:t>
            </a:r>
            <a:r>
              <a:rPr lang="en-US" sz="2800" dirty="0"/>
              <a:t>application lifecycle from development to </a:t>
            </a:r>
            <a:r>
              <a:rPr lang="en-US" sz="2800" dirty="0" smtClean="0"/>
              <a:t>deployment.</a:t>
            </a:r>
          </a:p>
          <a:p>
            <a:r>
              <a:rPr lang="en-US" sz="2800" dirty="0" err="1"/>
              <a:t>CloudBees</a:t>
            </a:r>
            <a:r>
              <a:rPr lang="en-US" sz="2800" dirty="0"/>
              <a:t> </a:t>
            </a:r>
            <a:r>
              <a:rPr lang="en-US" sz="2800" dirty="0" err="1"/>
              <a:t>PaaS</a:t>
            </a:r>
            <a:r>
              <a:rPr lang="en-US" sz="2800" dirty="0"/>
              <a:t> includes Jenkins Continuous Integration (CI) server as an integral part of its core cloud </a:t>
            </a:r>
            <a:r>
              <a:rPr lang="en-US" sz="2800" dirty="0" smtClean="0"/>
              <a:t>services </a:t>
            </a:r>
            <a:r>
              <a:rPr lang="en-US" sz="2800" dirty="0"/>
              <a:t>and Jenkins </a:t>
            </a:r>
            <a:r>
              <a:rPr lang="en-US" sz="2800" dirty="0">
                <a:hlinkClick r:id="rId3"/>
              </a:rPr>
              <a:t>http://jenkins-ci.org</a:t>
            </a:r>
            <a:r>
              <a:rPr lang="en-US" sz="2800" dirty="0" smtClean="0">
                <a:hlinkClick r:id="rId3"/>
              </a:rPr>
              <a:t>/</a:t>
            </a:r>
            <a:r>
              <a:rPr lang="en-US" sz="2800" dirty="0" smtClean="0"/>
              <a:t> is now focus of company.</a:t>
            </a:r>
          </a:p>
          <a:p>
            <a:pPr lvl="1"/>
            <a:r>
              <a:rPr lang="en-US" sz="2400" dirty="0"/>
              <a:t>Building/testing software </a:t>
            </a:r>
            <a:r>
              <a:rPr lang="en-US" sz="2400" dirty="0" smtClean="0"/>
              <a:t>(builds) projects continuously</a:t>
            </a:r>
          </a:p>
          <a:p>
            <a:pPr lvl="1"/>
            <a:r>
              <a:rPr lang="en-US" sz="2400" dirty="0" smtClean="0"/>
              <a:t>Monitoring </a:t>
            </a:r>
            <a:r>
              <a:rPr lang="en-US" sz="2400" dirty="0"/>
              <a:t>executions of externally-run jobs, such as </a:t>
            </a:r>
            <a:r>
              <a:rPr lang="en-US" sz="2400" dirty="0" err="1"/>
              <a:t>cron</a:t>
            </a:r>
            <a:r>
              <a:rPr lang="en-US" sz="2400" dirty="0"/>
              <a:t> jobs and </a:t>
            </a:r>
            <a:r>
              <a:rPr lang="en-US" sz="2400" dirty="0" err="1"/>
              <a:t>procmail</a:t>
            </a:r>
            <a:r>
              <a:rPr lang="en-US" sz="2400" dirty="0"/>
              <a:t> </a:t>
            </a:r>
            <a:r>
              <a:rPr lang="en-US" sz="2400" dirty="0" smtClean="0"/>
              <a:t>jobs</a:t>
            </a:r>
            <a:endParaRPr lang="en-US" sz="2400" dirty="0"/>
          </a:p>
          <a:p>
            <a:endParaRPr lang="en-US" sz="2800" dirty="0"/>
          </a:p>
        </p:txBody>
      </p:sp>
      <p:pic>
        <p:nvPicPr>
          <p:cNvPr id="6" name="Picture 5"/>
          <p:cNvPicPr>
            <a:picLocks noChangeAspect="1"/>
          </p:cNvPicPr>
          <p:nvPr/>
        </p:nvPicPr>
        <p:blipFill rotWithShape="1">
          <a:blip r:embed="rId4"/>
          <a:srcRect t="30718" b="29077"/>
          <a:stretch/>
        </p:blipFill>
        <p:spPr>
          <a:xfrm>
            <a:off x="142142" y="151076"/>
            <a:ext cx="2857500" cy="574431"/>
          </a:xfrm>
          <a:prstGeom prst="rect">
            <a:avLst/>
          </a:prstGeom>
        </p:spPr>
      </p:pic>
      <p:pic>
        <p:nvPicPr>
          <p:cNvPr id="12294" name="Picture 6" descr="Jenkins C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929" y="5598623"/>
            <a:ext cx="379095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698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92995" cy="888419"/>
          </a:xfrm>
        </p:spPr>
        <p:txBody>
          <a:bodyPr/>
          <a:lstStyle/>
          <a:p>
            <a:r>
              <a:rPr lang="en-US" dirty="0"/>
              <a:t>Engine </a:t>
            </a:r>
            <a:r>
              <a:rPr lang="en-US" dirty="0" smtClean="0"/>
              <a:t>Yard</a:t>
            </a:r>
            <a:endParaRPr lang="en-US" dirty="0"/>
          </a:p>
        </p:txBody>
      </p:sp>
      <p:sp>
        <p:nvSpPr>
          <p:cNvPr id="3" name="Content Placeholder 2"/>
          <p:cNvSpPr>
            <a:spLocks noGrp="1"/>
          </p:cNvSpPr>
          <p:nvPr>
            <p:ph idx="1"/>
          </p:nvPr>
        </p:nvSpPr>
        <p:spPr>
          <a:xfrm>
            <a:off x="0" y="750278"/>
            <a:ext cx="6553200" cy="6107722"/>
          </a:xfrm>
        </p:spPr>
        <p:txBody>
          <a:bodyPr>
            <a:normAutofit/>
          </a:bodyPr>
          <a:lstStyle/>
          <a:p>
            <a:r>
              <a:rPr lang="en-US" sz="2400" dirty="0"/>
              <a:t>Engine Yard </a:t>
            </a:r>
            <a:r>
              <a:rPr lang="en-US" sz="2400" dirty="0">
                <a:hlinkClick r:id="rId2"/>
              </a:rPr>
              <a:t>https://www.engineyard.com</a:t>
            </a:r>
            <a:r>
              <a:rPr lang="en-US" sz="2400" dirty="0" smtClean="0">
                <a:hlinkClick r:id="rId2"/>
              </a:rPr>
              <a:t>/</a:t>
            </a:r>
            <a:r>
              <a:rPr lang="en-US" sz="2400" dirty="0" smtClean="0"/>
              <a:t>  </a:t>
            </a:r>
            <a:r>
              <a:rPr lang="en-US" sz="2400" dirty="0"/>
              <a:t>is a platform as a service company focused on </a:t>
            </a:r>
            <a:r>
              <a:rPr lang="en-US" sz="2400" dirty="0" smtClean="0"/>
              <a:t>Java, </a:t>
            </a:r>
            <a:r>
              <a:rPr lang="en-US" sz="2400" dirty="0"/>
              <a:t>Ruby on Rails, PHP and Node.js </a:t>
            </a:r>
            <a:r>
              <a:rPr lang="en-US" sz="2400" dirty="0" smtClean="0"/>
              <a:t>with deployment </a:t>
            </a:r>
            <a:r>
              <a:rPr lang="en-US" sz="2400" dirty="0"/>
              <a:t>and </a:t>
            </a:r>
            <a:r>
              <a:rPr lang="en-US" sz="2400" dirty="0" smtClean="0"/>
              <a:t>management (scale, monitor) Services</a:t>
            </a:r>
          </a:p>
          <a:p>
            <a:pPr lvl="1"/>
            <a:r>
              <a:rPr lang="en-US" sz="2000" dirty="0"/>
              <a:t>Self-service provisioning</a:t>
            </a:r>
          </a:p>
          <a:p>
            <a:pPr lvl="1"/>
            <a:r>
              <a:rPr lang="en-US" sz="2000" dirty="0"/>
              <a:t>Fine-grained controls</a:t>
            </a:r>
          </a:p>
          <a:p>
            <a:pPr lvl="1"/>
            <a:r>
              <a:rPr lang="en-US" sz="2000" dirty="0"/>
              <a:t>Scaling</a:t>
            </a:r>
          </a:p>
          <a:p>
            <a:pPr lvl="1"/>
            <a:r>
              <a:rPr lang="en-US" sz="2000" dirty="0"/>
              <a:t>Monitoring and alerting</a:t>
            </a:r>
          </a:p>
          <a:p>
            <a:pPr lvl="1"/>
            <a:r>
              <a:rPr lang="en-US" sz="2000" dirty="0"/>
              <a:t>Database replication</a:t>
            </a:r>
          </a:p>
          <a:p>
            <a:pPr lvl="1"/>
            <a:r>
              <a:rPr lang="en-US" sz="2000" dirty="0"/>
              <a:t>Cloning</a:t>
            </a:r>
          </a:p>
          <a:p>
            <a:pPr lvl="1"/>
            <a:r>
              <a:rPr lang="en-US" sz="2000" dirty="0"/>
              <a:t>Snapshots and backups</a:t>
            </a:r>
          </a:p>
          <a:p>
            <a:pPr lvl="1"/>
            <a:r>
              <a:rPr lang="en-US" sz="2000" dirty="0"/>
              <a:t>Business Continuity</a:t>
            </a:r>
          </a:p>
          <a:p>
            <a:pPr lvl="1"/>
            <a:r>
              <a:rPr lang="en-US" sz="2000" dirty="0"/>
              <a:t>High Availability</a:t>
            </a:r>
          </a:p>
          <a:p>
            <a:pPr lvl="1"/>
            <a:r>
              <a:rPr lang="en-US" sz="2000" dirty="0" smtClean="0"/>
              <a:t>Security</a:t>
            </a:r>
          </a:p>
          <a:p>
            <a:r>
              <a:rPr lang="en-US" sz="2400" dirty="0" smtClean="0">
                <a:hlinkClick r:id="rId3"/>
              </a:rPr>
              <a:t>http://en.wikipedia.org/wiki/Engine_Yard</a:t>
            </a:r>
            <a:endParaRPr lang="en-US" sz="2400" dirty="0" smtClean="0"/>
          </a:p>
          <a:p>
            <a:r>
              <a:rPr lang="en-US" sz="2400" dirty="0" smtClean="0"/>
              <a:t>Supports AWS and Azure</a:t>
            </a:r>
          </a:p>
        </p:txBody>
      </p:sp>
      <p:pic>
        <p:nvPicPr>
          <p:cNvPr id="13314" name="Picture 2" descr="Engine Yard, HQ in San Francisco,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4715607"/>
            <a:ext cx="47625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3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060831" cy="888419"/>
          </a:xfrm>
        </p:spPr>
        <p:txBody>
          <a:bodyPr/>
          <a:lstStyle/>
          <a:p>
            <a:r>
              <a:rPr lang="en-US" dirty="0" err="1" smtClean="0"/>
              <a:t>CloudControl</a:t>
            </a:r>
            <a:r>
              <a:rPr lang="en-US" dirty="0" smtClean="0"/>
              <a:t> </a:t>
            </a:r>
            <a:r>
              <a:rPr lang="en-US" dirty="0" err="1"/>
              <a:t>dotCloud</a:t>
            </a:r>
            <a:endParaRPr lang="en-US" dirty="0"/>
          </a:p>
        </p:txBody>
      </p:sp>
      <p:sp>
        <p:nvSpPr>
          <p:cNvPr id="3" name="Content Placeholder 2"/>
          <p:cNvSpPr>
            <a:spLocks noGrp="1"/>
          </p:cNvSpPr>
          <p:nvPr>
            <p:ph idx="1"/>
          </p:nvPr>
        </p:nvSpPr>
        <p:spPr>
          <a:xfrm>
            <a:off x="1" y="882502"/>
            <a:ext cx="6986954" cy="5975498"/>
          </a:xfrm>
        </p:spPr>
        <p:txBody>
          <a:bodyPr>
            <a:normAutofit lnSpcReduction="10000"/>
          </a:bodyPr>
          <a:lstStyle/>
          <a:p>
            <a:r>
              <a:rPr lang="en-US" sz="2400" dirty="0" err="1" smtClean="0"/>
              <a:t>CloudControl</a:t>
            </a:r>
            <a:r>
              <a:rPr lang="en-US" sz="2400" dirty="0"/>
              <a:t> </a:t>
            </a:r>
            <a:r>
              <a:rPr lang="en-US" sz="2400" dirty="0">
                <a:hlinkClick r:id="rId2"/>
              </a:rPr>
              <a:t>https://</a:t>
            </a:r>
            <a:r>
              <a:rPr lang="en-US" sz="2400" dirty="0" smtClean="0">
                <a:hlinkClick r:id="rId2"/>
              </a:rPr>
              <a:t>www.cloudcontrol.com</a:t>
            </a:r>
            <a:r>
              <a:rPr lang="en-US" sz="2400" dirty="0" smtClean="0"/>
              <a:t> is a European </a:t>
            </a:r>
            <a:r>
              <a:rPr lang="en-US" sz="2400" dirty="0"/>
              <a:t>Platform as a </a:t>
            </a:r>
            <a:r>
              <a:rPr lang="en-US" sz="2400" dirty="0" smtClean="0"/>
              <a:t>Service offering management of applications built by user</a:t>
            </a:r>
          </a:p>
          <a:p>
            <a:r>
              <a:rPr lang="en-US" sz="2400" dirty="0" smtClean="0"/>
              <a:t>Not clear what infrastructure is supported but services</a:t>
            </a:r>
          </a:p>
          <a:p>
            <a:pPr lvl="1"/>
            <a:r>
              <a:rPr lang="en-US" sz="2000" dirty="0"/>
              <a:t>Instant and zero-downtime deployment</a:t>
            </a:r>
          </a:p>
          <a:p>
            <a:pPr lvl="1"/>
            <a:r>
              <a:rPr lang="en-US" sz="2000" dirty="0"/>
              <a:t>Granular horizontal and vertical scaling</a:t>
            </a:r>
          </a:p>
          <a:p>
            <a:pPr lvl="1"/>
            <a:r>
              <a:rPr lang="en-US" sz="2000" dirty="0"/>
              <a:t>Management by CLI/GUI/API</a:t>
            </a:r>
          </a:p>
          <a:p>
            <a:pPr lvl="1"/>
            <a:r>
              <a:rPr lang="en-US" sz="2000" dirty="0"/>
              <a:t>Access to logs and diagnostic information</a:t>
            </a:r>
          </a:p>
          <a:p>
            <a:pPr lvl="1"/>
            <a:r>
              <a:rPr lang="en-US" sz="2000" dirty="0"/>
              <a:t>Low latency and robust routing tier</a:t>
            </a:r>
          </a:p>
          <a:p>
            <a:pPr lvl="1"/>
            <a:r>
              <a:rPr lang="en-US" sz="2000" dirty="0"/>
              <a:t>Large Add-on ecosystem</a:t>
            </a:r>
          </a:p>
          <a:p>
            <a:pPr lvl="1"/>
            <a:r>
              <a:rPr lang="en-US" sz="2000" dirty="0"/>
              <a:t>Rock-solid architecture</a:t>
            </a:r>
          </a:p>
          <a:p>
            <a:pPr lvl="1"/>
            <a:r>
              <a:rPr lang="en-US" sz="2000" dirty="0"/>
              <a:t>No lock-in through open stacks and </a:t>
            </a:r>
            <a:r>
              <a:rPr lang="en-US" sz="2000" dirty="0" err="1"/>
              <a:t>buildpacks</a:t>
            </a:r>
            <a:endParaRPr lang="en-US" sz="2000" dirty="0"/>
          </a:p>
          <a:p>
            <a:pPr lvl="1"/>
            <a:r>
              <a:rPr lang="en-US" sz="2000" dirty="0"/>
              <a:t>24/7 </a:t>
            </a:r>
            <a:r>
              <a:rPr lang="en-US" sz="2000" dirty="0" smtClean="0"/>
              <a:t>platform-monitoring</a:t>
            </a:r>
          </a:p>
          <a:p>
            <a:r>
              <a:rPr lang="en-US" sz="2400" dirty="0" err="1"/>
              <a:t>Docker</a:t>
            </a:r>
            <a:r>
              <a:rPr lang="en-US" sz="2400" dirty="0"/>
              <a:t> sold in 2014 its </a:t>
            </a:r>
            <a:r>
              <a:rPr lang="en-US" sz="2400" b="1" dirty="0" err="1"/>
              <a:t>dotCloud</a:t>
            </a:r>
            <a:r>
              <a:rPr lang="en-US" sz="2400" b="1" dirty="0"/>
              <a:t> </a:t>
            </a:r>
            <a:r>
              <a:rPr lang="en-US" sz="2400" dirty="0"/>
              <a:t>Platform as a Service </a:t>
            </a:r>
            <a:r>
              <a:rPr lang="en-US" sz="2400" dirty="0">
                <a:hlinkClick r:id="rId3"/>
              </a:rPr>
              <a:t>https://</a:t>
            </a:r>
            <a:r>
              <a:rPr lang="en-US" sz="2400" dirty="0" smtClean="0">
                <a:hlinkClick r:id="rId3"/>
              </a:rPr>
              <a:t>www.dotcloud.com</a:t>
            </a:r>
            <a:r>
              <a:rPr lang="en-US" sz="2400" dirty="0" smtClean="0"/>
              <a:t>  business </a:t>
            </a:r>
            <a:r>
              <a:rPr lang="en-US" sz="2400" dirty="0"/>
              <a:t>to Berlin-based </a:t>
            </a:r>
            <a:r>
              <a:rPr lang="en-US" sz="2400" dirty="0" err="1"/>
              <a:t>cloudControl</a:t>
            </a:r>
            <a:r>
              <a:rPr lang="en-US" sz="2400" dirty="0"/>
              <a:t>. </a:t>
            </a:r>
          </a:p>
        </p:txBody>
      </p:sp>
      <p:pic>
        <p:nvPicPr>
          <p:cNvPr id="14338" name="Picture 2" descr="Grava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5517783"/>
            <a:ext cx="12573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ava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2973875"/>
            <a:ext cx="125730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37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XII: Layer 15B Part 2 &amp;quot;&quot;/&gt;&lt;property id=&quot;20307&quot; value=&quot;522&quot;/&gt;&lt;/object&gt;&lt;object type=&quot;3&quot; unique_id=&quot;500011&quot;&gt;&lt;property id=&quot;20148&quot; value=&quot;5&quot;/&gt;&lt;property id=&quot;20300&quot; value=&quot;Slide 3 - &amp;quot;Jelastic&amp;quot;&quot;/&gt;&lt;property id=&quot;20307&quot; value=&quot;750&quot;/&gt;&lt;/object&gt;&lt;object type=&quot;3&quot; unique_id=&quot;500013&quot;&gt;&lt;property id=&quot;20148&quot; value=&quot;5&quot;/&gt;&lt;property id=&quot;20300&quot; value=&quot;Slide 7 - &amp;quot;CloudBees&amp;quot;&quot;/&gt;&lt;property id=&quot;20307&quot; value=&quot;752&quot;/&gt;&lt;/object&gt;&lt;object type=&quot;3&quot; unique_id=&quot;500014&quot;&gt;&lt;property id=&quot;20148&quot; value=&quot;5&quot;/&gt;&lt;property id=&quot;20300&quot; value=&quot;Slide 8 - &amp;quot;Engine Yard&amp;quot;&quot;/&gt;&lt;property id=&quot;20307&quot; value=&quot;753&quot;/&gt;&lt;/object&gt;&lt;object type=&quot;3&quot; unique_id=&quot;500015&quot;&gt;&lt;property id=&quot;20148&quot; value=&quot;5&quot;/&gt;&lt;property id=&quot;20300&quot; value=&quot;Slide 9 - &amp;quot;CloudControl dotCloud&amp;quot;&quot;/&gt;&lt;property id=&quot;20307&quot; value=&quot;754&quot;/&gt;&lt;/object&gt;&lt;object type=&quot;3&quot; unique_id=&quot;500016&quot;&gt;&lt;property id=&quot;20148&quot; value=&quot;5&quot;/&gt;&lt;property id=&quot;20300&quot; value=&quot;Slide 6 - &amp;quot;appfog&amp;quot;&quot;/&gt;&lt;property id=&quot;20307&quot; value=&quot;755&quot;/&gt;&lt;/object&gt;&lt;object type=&quot;3&quot; unique_id=&quot;500019&quot;&gt;&lt;property id=&quot;20148&quot; value=&quot;5&quot;/&gt;&lt;property id=&quot;20300&quot; value=&quot;Slide 11 - &amp;quot;OSGi&amp;quot;&quot;/&gt;&lt;property id=&quot;20307&quot; value=&quot;758&quot;/&gt;&lt;/object&gt;&lt;object type=&quot;3&quot; unique_id=&quot;500020&quot;&gt;&lt;property id=&quot;20148&quot; value=&quot;5&quot;/&gt;&lt;property id=&quot;20300&quot; value=&quot;Slide 12 - &amp;quot;HUBzero&amp;quot;&quot;/&gt;&lt;property id=&quot;20307&quot; value=&quot;759&quot;/&gt;&lt;/object&gt;&lt;object type=&quot;3&quot; unique_id=&quot;500021&quot;&gt;&lt;property id=&quot;20148&quot; value=&quot;5&quot;/&gt;&lt;property id=&quot;20300&quot; value=&quot;Slide 13 - &amp;quot;Apache OODT (Tools)&amp;quot;&quot;/&gt;&lt;property id=&quot;20307&quot; value=&quot;760&quot;/&gt;&lt;/object&gt;&lt;object type=&quot;3&quot; unique_id=&quot;500388&quot;&gt;&lt;property id=&quot;20148&quot; value=&quot;5&quot;/&gt;&lt;property id=&quot;20300&quot; value=&quot;Slide 4 - &amp;quot;Stackato&amp;quot;&quot;/&gt;&lt;property id=&quot;20307&quot; value=&quot;763&quot;/&gt;&lt;/object&gt;&lt;object type=&quot;3&quot; unique_id=&quot;500389&quot;&gt;&lt;property id=&quot;20148&quot; value=&quot;5&quot;/&gt;&lt;property id=&quot;20300&quot; value=&quot;Slide 5 - &amp;quot;Stackato&amp;quot;&quot;/&gt;&lt;property id=&quot;20307&quot; value=&quot;762&quot;/&gt;&lt;/object&gt;&lt;object type=&quot;3&quot; unique_id=&quot;500466&quot;&gt;&lt;property id=&quot;20148&quot; value=&quot;5&quot;/&gt;&lt;property id=&quot;20300&quot; value=&quot;Slide 10 - &amp;quot;Dokku Gitreceive Buildstep&amp;quot;&quot;/&gt;&lt;property id=&quot;20307&quot; value=&quot;764&quot;/&gt;&lt;/object&gt;&lt;object type=&quot;3&quot; unique_id=&quot;512168&quot;&gt;&lt;property id=&quot;20148&quot; value=&quot;5&quot;/&gt;&lt;property id=&quot;20300&quot; value=&quot;Slide 2 - &amp;quot;Functionality of 21 HPC-ABDS Layers&amp;quot;&quot;/&gt;&lt;property id=&quot;20307&quot; value=&quot;766&quot;/&gt;&lt;/object&gt;&lt;object type=&quot;3&quot; unique_id=&quot;512169&quot;&gt;&lt;property id=&quot;20148&quot; value=&quot;5&quot;/&gt;&lt;property id=&quot;20300&quot; value=&quot;Slide 14 - &amp;quot;iPlant Agave and  Atmosphere&amp;quot;&quot;/&gt;&lt;property id=&quot;20307&quot; value=&quot;765&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WDAAAAAAAAAXu////DEFjdGlvblR5cGVWMQEAAAAHdmFsdWVfXwAIAgAAAAAAAAABBQAAAAQAAAAJEwAAAAkUAAAAlR4AAAAAAAAB6////+7///8AAAAAAQYAAAAEAAAACRYAAAAJFwAAAAYzAAAAAAAAAej////u////AAAAAAEHAAAABAAAAAkZAAAACRoAAACaSQAAAAAAAAHl////7v///wAAAAABCAAAAAQAAAAJHAAAAAkdAAAAUlgAAAAAAAAB4v///+7///8AAAAAAQkAAAAEAAAACR8AAAAJIAAAAEF8AAAAAAAAAd/////u////AAAAAAEKAAAABAAAAAkiAAAACSMAAACXgAAAAAAAAAHc////7v///wAAAAABCwAAAAQAAAAJJQAAAAkmAAAA2YgAAAAAAAAB2f///+7///8AAAAAAQwAAAAEAAAACSgAAAAJKQAAAOCcAAAAAAAAAdb////u////AAAAAAENAAAABAAAAAkrAAAACSwAAACbqwAAAAAAAAHT////7v///wAAAAABDgAAAAQAAAAJLgAAAAkvAAAANN8AAAAAAAAB0P///+7///8AAAAABQ8AAAANQ2xlYXJDYW52YXNWMQIAAAAJU3RhcnRUaW1lBFR5cGUABBAMQWN0aW9uVHlwZVYxAgAAAAIAAAAIFg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9gAAAPYAAAABEwAAABAAAAD/AJ5JAAAAAAAAACJAAAABzP///87///8BAAAAAAAAAAAAIkABFAAAABEAAAAJNQAAABAAAAAQAAAAARYAAAAQAAAA/wCeSQAAAAAAAAAiQAAAAcr////O////AQAAAAAAAAAAACJAARcAAAARAAAACTcAAACHAAAAhwAAAAEZAAAAEAAAAP8AnkkAAAAAAAAAIkAAAAHI////zv///wEAAAAAAAAAAAAiQAEaAAAAEQAAAAk5AAAAIgAAACIAAAABHAAAABAAAAD/AJ5JAAAAAAAAACJAAAABxv///87///8BAAAAAAAAAAAAIkABHQAAABEAAAAJOwAAAFEAAABRAAAAAR8AAAAQAAAA/wCeSQAAAAAAAAAiQAAAAcT////O////AQAAAAAAAAAAACJAASAAAAARAAAACT0AAAAWAAAAFgAAAAEiAAAAEAAAAP8AnkkAAAAAAAAAIkAAAAHC////zv///wEAAAAAAAAAAAAiQAEjAAAAEQAAAAk/AAAAIwAAACMAAAABJQAAABAAAAD/AJ5JAAAAAAAAACJAAAABwP///87///8BAAAAAAAAAAAAIkABJgAAABEAAAAJQQAAAJcAAACXAAAAASgAAAAQAAAA/wCeSQAAAAAAAAAiQAAAAb7////O////AQAAAAAAAAAAACJAASkAAAARAAAACUMAAAATAAAAEwAAAAErAAAAEAAAAP8AnkkAAAAAAAAAIkAAAAG8////zv///wEAAAAAAAAAAAAiQAEsAAAAEQAAAAlFAAAAUQAAAFEAAAABLgAAABAAAAD/AJ5JAAAAAAAAACJAAAABuv///87///8BAAAAAAAAAAAAIkABLwAAABEAAAAJRwAAAAEAAAAB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DQoHNQAAAAABAAAAEAAAAAQKSW5rUG9pbnRWMQIAAAAJPgEAAAk/AQAACUABAAAJQQEAAAlCAQAACUMBAAAJRAEAAAlFAQAACUYBAAAJRwEAAAlIAQAACUkBAAAJSgEAAAlLAQAACUwBAAAJTQEAAAc3AAAAAAEAAAAAAQAABApJbmtQb2ludFYxAgA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15BzkAAAAAAQAAAEAAAAAECklua1BvaW50VjECAAAACdUBAAAJ1gEAAAnXAQAACdgBAAAJ2QEAAAnaAQAACdsBAAAJ3AEAAAndAQAACd4BAAAJ3wEAAAngAQAACeEBAAAJ4gEAAAnjAQAACeQBAAAJ5QEAAAnmAQAACecBAAAJ6AEAAAnpAQAACeoBAAAJ6wEAAAnsAQAACe0BAAAJ7gEAAAnvAQAACfABAAAJ8QEAAAnyAQAACfMBAAAJ9AEAAAn1AQAACfYBAAANHgc7AAAAAAEAAACAAAAABApJbmtQb2ludFYxAgA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0vBz0AAAAAAQAAACAAAAAECklua1BvaW50VjECAAAACUgCAAAJSQIAAAlKAgAACUsCAAAJTAIAAAlNAgAACU4CAAAJTwIAAAlQAgAACVECAAAJUgIAAAlTAgAACVQCAAAJVQIAAAlWAgAACVcCAAAJWAIAAAlZAgAACVoCAAAJWwIAAAlcAgAACV0CAAANCgc/AAAAAAEAAABAAAAABApJbmtQb2ludFYxAgAAAAleAgAACV8CAAAJYAIAAAlhAgAACWICAAAJYwIAAAlkAgAACWUCAAAJZgIAAAlnAgAACWgCAAAJaQIAAAlqAgAACWsCAAAJbAIAAAltAgAACW4CAAAJbwIAAAlwAgAACXECAAAJcgIAAAlzAgAACXQCAAAJdQIAAAl2AgAACXcCAAAJeAIAAAl5AgAACXoCAAAJewIAAAl8AgAACX0CAAAJfgIAAAl/AgAACYACAAANHQdBAAAAAAEAAAAAAQAABApJbmtQb2ludFYxAgA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DWkHQwAAAAABAAAAIAAAAAQKSW5rUG9pbnRWMQIAAAAJGAMAAAkZAwAACRoDAAAJGwMAAAkcAwAACR0DAAAJHgMAAAkfAwAACSADAAAJIQMAAAkiAwAACSMDAAAJJAMAAAklAwAACSYDAAAJJwMAAAkoAwAACSkDAAAJKgMAAA0NB0UAAAAAAQAAAIAAAAAECklua1BvaW50VjECAA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DS8HRwAAAAABAAAABAAAAAQKSW5rUG9pbnRWMQIAAAAJfAMAAA0DBUgAAAAKSW5rUG9pbnRWMQQAAAABWAFZDlByZXNzdXJlRmFjdG9yCVRpbWVTdGFtcAAAAAAGBgsQAgAAAJv8MY6Km+E/n4Q3mjq/xj8AAAA/AAAAAAAAAAABSQAAAEgAAACkoFYF1rLhP5+EN5o6v8Y/AAAAPxAAAAAAAAAAAUoAAABIAAAAr9DcTuXR4T+fhDeaOr/GPwAAAD8QAAAAAAAAAAFLAAAASAAAALsAY5j08OE/n4Q3mjq/xj8AAAA/EAAAAAAAAAABTAAAAEgAAADGMOnhAxDiP5+EN5o6v8Y/AAAAPxAAAAAAAAAAAU0AAABIAAAA02BvKxMv4j/yyulbtebGPwAAAD8gAAAAAAAAAAFOAAAASAAAAOEcV0fmVeI/8srpW7Xmxj8AAAA/IAAAAAAAAAABTwAAAEgAAADw2D5juXziP/LK6Vu15sY/AAAAPy8AAAAAAAAAAVAAAABIAAAA/pQmf4yj4j/yyulbtebGPwAAAD8/AAAAAAAAAAFRAAAASAAAAA1RDptfyuI/8srpW7Xmxj8AAAA/TwAAAAAAAAABUgAAAEgAAAAbDfa2MvHiP/LK6Vu15sY/AAAAP08AAAAAAAAAAVMAAABIAAAAMOGgd40n4z/yyulbtebGPwAAAD9PAAAAAAAAAAFUAAAASAAAAEEp6mUkVuM/8srpW7Xmxj8AAAA/XgAAAAAAAAABVQAAAEgAAABW/ZQmf4zjP/LK6Vu15sY/AAAAP14AAAAAAAAAAVYAAABIAAAAbV2huZ3K4z/yyulbtebGPwAAAD9uAAAAAAAAAAFXAAAASAAAAH6l6qc0+eM/8srpW7Xmxj8AAAA/bgAAAAAAAAABWAAAAEgAAACVBfc6UzfkP/LK6Vu15sY/AAAAP30AAAAAAAAAAVkAAABIAAAAqtmh+61t5D+fhDeaOr/GPwAAAD99AAAAAAAAAAFaAAAASAAAAL6tTLwIpOQ/TT6F2L+Xxj8AAAA/jQAAAAAAAAABWwAAAEgAAADWDVlPJ+LkP/r30hZFcMY/AAAAP40AAAAAAAAAAVwAAABIAAAA7W1l4kUg5T+nsSBVykjGPwAAAD+dAAAAAAAAAAFdAAAASAAAAATOcXVkXuU/VWtuk08hxj8AAAA/nQAAAAAAAAABXgAAAEgAAAAZohw2v5TlP1VrbpNPIcY/AAAAP6wAAAAAAAAAAV8AAABIAAAAJ14EUpK75T9Va26TTyHGPwAAAD+sAAAAAAAAAAFgAAAASAAAADKOipuh2uU/VWtuk08hxj8AAAA/vAAAAAAAAAABYQAAAEgAAAA8Mq8S7fHlPwIlvNHU+cU/AAAAP7wAAAAAAAAAAWIAAABIAAAARNbTiTgJ5j8CJbzR1PnFPwAAAD/MAAAAAAAAAAFjAAAASAAAAEvuli7AGOY/r94JEFrSxT8AAAA/zAAAAAAAAAABZAAAAEgAAABRBlrTRyjmP1yYV07fqsU/AAAAP9sAAAAAAAAAAWUAAABIAAAAWap+SpM/5j9cmFdO36rFPwAAAD/bAAAAAAAAAAFmAAAASAAAAF/CQe8aT+Y/twvzyulbxT8AAAA/6wAAAAAAAAABZwAAAEgAAABk2gSUol7mP2TFQAlvNMU/AAAAP+sAAAAAAAAAAWgAAABIAAAAavLHOCpu5j8Tf45H9AzFPwAAAD/6AAAAAAAAAAFpAAAASAAAAHAKi92xfeY/E3+OR/QMxT8AAAA/+gAAAAAAAAABagAAAEgAAAB2Ik6COY3mP2zyKcT+vcQ/AAAAPwoBAAAAAAAAAWsAAABIAAAAea6vVP2U5j9s8inE/r3EPwAAAD8KAQAAAAAAAAFsAAAASAAAAHw6ESfBnOY/G6x3AoSWxD8AAAA/GgEAAAAAAAABbQAAAEgAAACBUtTLSKzmP8hlxUAJb8Q/AAAAPxoBAAAAAAAAAW4AAABIAAAAhd41ngy05j91HxN/jkfEPwAAAD8pAQAAAAAAAAFvAAAASAAAAIdql3DQu+Y/I9lgvRMgxD8AAAA/KQEAAAAAAAABcAAAAEgAAACL9vhClMPmP9CSrvuY+MM/AAAAPzkBAAAAAAAAAXEAAABIAAAAjYJaFVjL5j99TPw5HtHDPwAAAD85AQAAAAAAAAFyAAAASAAAAJEOvOcb0+Y/KgZKeKOpwz8AAAA/SQEAAAAAAAABcwAAAEgAAACTmh2639rmP9i/l7YogsM/AAAAP0kBAAAAAAAAAXQAAABIAAAAk5odut/a5j8yMzMzMzPDPwAAAD9YAQAAAAAAAAF1AAAASAAAAJYmf4yj4uY/jabOrz3kwj8AAAA/WAEAAAAAAAABdgAAAEgAAACZsuBeZ+rmPztgHO7CvMI/AAAAP2gBAAAAAAAAAXcAAABIAAAAnD5CMSvy5j+V07dqzW3CPwAAAD9oAQAAAAAAAAF4AAAASAAAAJw+QjEr8uY/8EZT59cewj8AAAA/dwEAAAAAAAABeQAAAEgAAACeyqMD7/nmP0q67mPiz8E/AAAAP3cBAAAAAAAAAXoAAABIAAAAolYF1rIB5z/4czyiZ6jBPwAAAD+HAQAAAAAAAAF7AAAASAAAAKTiZqh2Cec/UufXHnJZwT8AAAA/hwEAAAAAAAABfAAAAEgAAACobsh6OhHnP61ac5t8CsE/AAAAP5cBAAAAAAAAAX0AAABIAAAAqvopTf4Y5z8Izg4Yh7vAPwAAAD+XAQAAAAAAAAF+AAAASAAAAK6Gix/CIOc/tYdcVgyUwD8AAAA/pgEAAAAAAAABfwAAAEgAAACuhosfwiDnPxD799IWRcA/AAAAP6YBAAAAAAAAAYAAAABIAAAAsBLt8YUo5z/U3CafQuy/PwAAAD+2AQAAAAAAAAGBAAAASAAAALSeTsRJMOc/jMNdmFdOvz8AAAA/tgEAAAAAAAABggAAAEgAAAC0nk7ESTDnP0CqlJFssL4/AAAAP8YBAAAAAAAAAYMAAABIAAAAtiqwlg045z+cHTAOd2G+PwAAAD/VAQAAAAAAAAGEAAAASAAAALYqsJYNOOc/9pDLioESvj8AAAA//AEAAAAAAAABhQAAAEgAAAC5thFp0T/nPwbrnQChJb0/AAAAPwsCAAAAAAAAAYYAAABIAAAAubYRadE/5z8WRXB2wDi8PwAAAD8LAgAAAAAAAAGHAAAASAAAALxCczuVR+c/Jp9C7N9Luz8AAAA/GwIAAAAAAAABiAAAAEgAAAC8QnM7lUfnP9uFeeX0rbo/AAAAPxsCAAAAAAAAAYkAAABIAAAAvEJzO5VH5z+QbLDeCRC6PwAAAD8rAgAAAAAAAAGKAAAASAAAAL/O1A1ZT+c/RVPn1x5yuT8AAAA/KwIAAAAAAAABiwAAAEgAAAC/ztQNWU/nP1atuU0+hbg/AAAAPysCAAAAAAAAAYwAAABIAAAAv87UDVlP5z8LlPBGU+e3PwAAAD86AgAAAAAAAAGNAAAASAAAAL/O1A1ZT+c/wXonQGhJtz8AAAA/SgIAAAAAAAABjgAAAEgAAAC/ztQNWU/nP3ZhXjl9q7Y/AAAAP0oCAAAAAAAAAY8AAABIAAAAv87UDVlP5z8sSJUykg22PwAAAD9aAgAAAAAAAAGQAAAASAAAAL/O1A1ZT+c/4S7MK6dvtT8AAAA/iAIAAAAAAAABkQAAAEgAAAC/ztQNWU/nP0z8OR7RM7Q/AAAAP5gCAAAAAAAAAZIAAABIAAAAv87UDVlP5z9bVgyU8EazPwAAAD/HAgAAAAAAAAGTAAAASAAAALSeTsRJMOc/131M/DkesT8AAAA/xwIAAAAAAAABlAAAAEgAAACwEu3xhSjnP4xkg/VOgLA/AAAAP8cCAAAAAAAAAZUAAABIAAAAroaLH8Ig5z/n1x5yWTGwPwAAAD/XAgAAAAAAAAGWAAAASAAAAKr6KU3+GOc/OH2r1twmrz8AAAA/1wIAAAAAAAABlwAAAEgAAACk4maodgnnP6JKGckG660/AAAAP+YCAAAAAAAAAZgAAABIAAAAnsqjA+/55j/E/r20RRGsPwAAAD/mAgAAAAAAAAGZAAAASAAAAJmy4F5n6uY/Lswrp2/Vqj8AAAA/9gIAAAAAAAABmgAAAEgAAACTmh2639rmP5qZmZmZmak/AAAAP/YCAAAAAAAAAZsAAABIAAAAjYJaFVjL5j+4TT6F2L+nPwAAAD8FAwAAAAAAAAGcAAAASAAAAIXeNZ4MtOY/JBusdwKEpj8AAAA/BQMAAAAAAAABnQAAAEgAAAB/xnL5hKTmP47oGWosSKU/AAAAPxUDAAAAAAAAAZ4AAABIAAAAdJbsr3WF5j/6tYdcVgykPwAAAD8VAwAAAAAAAAGfAAAASAAAAGryxzgqbuY/GGosSJUyoj8AAAA/JQMAAAAAAAABoAAAAEgAAABiTqPB3lbmP85QY0GqlKE/AAAAPyUDAAAAAAAAAaEAAABIAAAAVx4deM835j86HtEz1FigPwAAAD80AwAAAAAAAAGiAAAASAAAAE16+ACEIOY/R9d9TPw5nj8AAAA/NAMAAAAAAAABowAAAEgAAABCSnK3dAHmPx9yWTFQwps/AAAAP0QDAAAAAAAAAaQAAABIAAAANhrsbWXi5T/zDDUWpEqZPwAAAD9EAwAAAAAAAAGlAAAASAAAACdeBFKSu+U/yacQ+/fSlj8AAAA/VAMAAAAAAAABpgAAAEgAAAAbLn4Ig5zlP51C7N9LW5Q/AAAAP1QDAAAAAAAAAacAAABIAAAACuY0Guxt5T/dqjW3yaeQPwAAAD9jAwAAAAAAAAGoAAAASAAAAP61rtDcTuU/kvBGU+fXjj8AAAA/cwMAAAAAAAABqQAAAEgAAAD2EYpZkTflP2aLIjg7YIw/AAAAP3MDAAAAAAAAAaoAAABIAAAA7W1l4kUg5T9miyI4O2CMPwAAAD9zAwAAAAAAAAGrAAAASAAAAOXJQGv6COU/Pib+HI/oiT8AAAA/ggMAAAAAAAABrAAAAEgAAADiPd+YNgHlPz4m/hyP6Ik/AAAAP5IDAAAAAAAAAa0AAABIAAAA1g1ZTyfi5D8SwdkB43CHPwAAAD+SAwAAAAAAAAGuAAAASAAAAM1pNNjbyuQ/EsHZAeNwhz8AAAA/kgMAAAAAAAABrwAAAEgAAADExQ9hkLPkPxLB2QHjcIc/AAAAP6IDAAAAAAAAAbAAAABIAAAAtQkoRb2M5D/qW7XmNvmEPwAAAD+xAwAAAAAAAAGxAAAASAAAAKrZofutbeQ/vvaQy4qBgj8AAAA/sQMAAAAAAAABsgAAAEgAAACbHbrf2kbkP772kMuKgYI/AAAAP8EDAAAAAAAAAbMAAABIAAAAitVw8UMY5D++9pDLioGCPwAAAD/BAwAAAAAAAAG0AAAASAAAAHiNJwOt6eM/vvaQy4qBgj8AAAA/0QMAAAAAAAABtQAAAEgAAABhLRtwjqvjP5KRbLDeCYA/AAAAP9EDAAAAAAAAAbYAAABIAAAASs0O3W9t4z+SkWyw3gmAPwAAAD8NBAAAAAAAAAG3AAAASAAAADDhoHeNJ+M/kpFssN4JgD8AAAA/HQQAAAAAAAABuAAAAEgAAAAQ3W9tI9LiP9RYkCplJHs/AAAAPx0EAAAAAAAAAbkAAABIAAAA82SgNX2E4j/UWJAqZSR7PwAAAD8dBAAAAAAAAAG6AAAASAAAANl4MtCaPuI/1FiQKmUkez8AAAA/LAQAAAAAAAABuwAAAEgAAADBGCY9fADiP3yOR/QMNXY/AAAAPywEAAAAAAAAAbwAAABIAAAAqbgZql3C4T98jkf0DDV2PwAAAD88BAAAAAAAAAG9AAAASAAAAJhw0LvGk+E/fI5H9Aw1dj8AAAA/PAQAAAAAAAABvgAAAEgAAAB+hGJW5E3hP3yOR/QMNXY/AAAAPzwEAAAAAAAAAb8AAABIAAAAbDwZaE0f4T98jkf0DDV2PwAAAD9MBAAAAAAAAAHAAAAASAAAAF6AMUx6+OA/fI5H9Aw1dj8AAAA/WwQAAAAAAAABwQAAAEgAAABPxEkwp9HgP3yOR/QMNXY/AAAAP1sEAAAAAAAAAcIAAABIAAAAQQhiFNSq4D98jkf0DDV2PwAAAD9rBAAAAAAAAAHDAAAASAAAACqoVYG1bOA/1FiQKmUkez8AAAA/ewQAAAAAAAABxAAAAEgAAAAV1KrAWjbgP5KRbLDeCYA/AAAAP3sEAAAAAAAAAcUAAABIAAAA/Oc8W3jw3z++9pDLioGCPwAAAD97BAAAAAAAAAHGAAAASAAAAMgPYZCzZN8/vvaQy4qBgj8AAAA/igQAAAAAAAABxwAAAEgAAACSN4XF7tjeP772kMuKgYI/AAAAP4oEAAAAAAAAAcgAAABIAAAAUi8jsRou3j++9pDLioGCPwAAAD+aBAAAAAAAAAHJAAAASAAAABInwZxGg90/vvaQy4qBgj8AAAA/qQQAAAAAAAABygAAAEgAAADMBpzj6sjcP772kMuKgYI/AAAAP6kEAAAAAAAAAcsAAABIAAAAjf45zxYe3D/qW7XmNvmEPwAAAD+pBAAAAAAAAAHMAAAASAAAAFgmXgRSkts/EsHZAeNwhz8AAAA/uQQAAAAAAAABzQAAAEgAAAAqZkXeFBbbPz4m/hyP6Ik/AAAAP7kEAAAAAAAAAc4AAABIAAAA+6UsuNeZ2j9miyI4O2CMPwAAAD/JBAAAAAAAAAHPAAAASAAAAN4tXYAxTNo/kvBGU+fXjj8AAAA/yQQAAAAAAAAB0AAAAEgAAAC0hQf/e9/ZP5LwRlPn144/AAAAP9gEAAAAAAAAAdEAAABIAAAAnSX7a12h2T/dqjW3yaeQPwAAAD/YBAAAAAAAAAHSAAAASAAAAICtKzS3U9k/c93HxJ/jkT8AAAA/6AQAAAAAAAAB0wAAAEgAAABdHZlXifbYPwkQWtJ1H5M/AAAAP+gEAAAAAAAAAdQAAABIAAAAQKXJH+Oo2D8JEFrSdR+TPwAAAD/4BAAAAAAAAAHVAAAASAAAACMt+uc8W9g/nULs30tblD8AAAA/+AQAAAAAAAAB1gAAAEgAAAD6hKRmh+7XPzN1fu0hl5U/AAAAPwcFAAAAAAAAAdcAAABIAAAA1/QRilmR1z8zdX7tIZeVPwAAAD8HBQAAAAAAAAHYAAAASAAAAKk0+WMcFdc/M3V+7SGXlT8AAAA/JgUAAAAAAAAB2QAAAEgAAABMtMcXohzWP8mnEPv30pY/AAAAPyYFAAAAAAAAAdoAAABIAAAAGNzrTN2Q1T/JpxD799KWPwAAAD82BQAAAAAAAAHbAAAASAAAAOkb0yagFNU/yacQ+/fSlj8AAAA/NgUAAAAAAAAB3AAAAEgAAACzQ/db24jUP8mnEPv30pY/AAAAPzYFAAAAAAAAAd0AAABIAAAAkbNkf60r1D/JpxD799KWPwAAAD9GBQAAAAAAAAHeAAAASAAAAGPzS1lwr9M/yacQ+/fSlj8AAAA/RgUAAAAAAAAB3wAAAEgAAAA5S/bXukLTP8mnEPv30pY/AAAAP1UFAAAAAAAAAeAAAABIAAAAIuvpRJwE0z/JpxD799KWPwAAAD9VBQAAAAAAAAHhAAAASAAAAAVzGg32ttI/yacQ+/fSlj8AAAA/ZQUAAAAAAAAB4gAAAEgAAADuEg5613jSP8mnEPv30pY/AAAAP3UFAAAAAAAAAeMAAABIAAAAy4J7nakb0j/JpxD799KWPwAAAD91BQAAAAAAAAHkAAAASAAAALQibwqL3dE/yacQ+/fSlj8AAAA/hAUAAAAAAAAB5QAAAEgAAACdwmJ3bJ/RP13aogjODpg/AAAAP4QFAAAAAAAAAeYAAABIAAAAhWJW5E1h0T9d2qIIzg6YPwAAAD+UBQAAAAAAAAHnAAAASAAAAHQaDfa2MtE/8ww1FqRKmT8AAAA/owUAAAAAAAAB6AAAAEgAAABFWvTPebbQPx9yWTFQwps/AAAAP6MFAAAAAAAAAekAAABIAAAALfrnPFt40D8fclkxUMKbPwAAAD+zBQAAAAAAAAHqAAAASAAAAByynk7ESdA/saTrPib+nD8AAAA/wwUAAAAAAAAB6wAAAEgAAADyQxjkLNnPPzoe0TPUWKA/AAAAP8MFAAAAAAAAAewAAABIAAAA3OMLUQ6bzz+EN5o6v/agPwAAAD/SBQAAAAAAAAHtAAAASAAAAMSD/73vXM8/zlBjQaqUoT8AAAA/0gUAAAAAAAAB7gAAAEgAAACsI/Mq0R7PPxhqLEiVMqI/AAAAP+IFAAAAAAAAAe8AAABIAAAAlsPml7Lgzj9kg/VOgNCiPwAAAD/iBQAAAAAAAAHwAAAASAAAAJbD5pey4M4/rpy+VWtuoz8AAAA/8gUAAAAAAAAB8QAAAEgAAACKk2BOo8HOP/q1h1xWDKQ/AAAAP/IFAAAAAAAAAfIAAABIAAAAfmPaBJSizj9Cz1BjQaqkPwAAAD8BBgAAAAAAAAHzAAAASAAAAH5j2gSUos4/jugZaixIpT8AAAA/AQYAAAAAAAAB9AAAAEgAAAByM1S7hIPOP9gB43AX5qU/AAAAPxEGAAAAAAAAAfUAAABIAAAAcjNUu4SDzj9uNHV+7SGnPwAAAD8gBgAAAAAAAAH2AAAASAAAAHIzVLuEg84/uE0+hdi/pz8AAAA/IAYAAAAAAAAB9wAAAEgAAABmA85xdWTOP5qZmZmZmak/AAAAP0AGAAAAAAAAAfgAAABIAAAAUKPB3lYmzj/n1x5yWTGwPwAAAD9PBgAAAAAAAAH5AAAASAAAAERzO5VHB84/131M/DkesT8AAAA/TwYAAAAAAAAB+gAAAEgAAABEczuVRwfOP2uw3gkQWrI/AAAAP18GAAAAAAAAAfsAAABIAAAAOEO1SzjozT8B43AX5pWzPwAAAD9fBgAAAAAAAAH8AAAASAAAADhDtUs46M0/lhUDJbzRtD8AAAA/bwYAAAAAAAAB/QAAAEgAAAA4Q7VLOOjNPyxIlTKSDbY/AAAAP+wGAAAAAAAAAf4AAABIAAAAovNs4cH/zj9gXjl9q9a8PwAAAD/sBgAAAAAAAAH/AAAASAAAAByynk7ESdA/EPv30hZFwD8AAAA/+wYAAAAAAAABAAEAAEgAAABi0sMHIATRP1Ln1x5yWcE/AAAAPwsHAAAAAAAAAQEBAABIAAAAhWJW5E1h0T9Kuu5j4s/BPwAAAD8aBwAAAAAAAAECAQAASAAAAD9juXxCUtM/2L+XtiiCwz8AAAA/GgcAAAAAAAABAwEAAEgAAACRs2R/rSvUP3UfE3+OR8Q/AAAAPxoHAAAAAAAAAQQBAABIAAAA6RvTJqAU1T9s8inE/r3EPwAAAD8qBwAAAAAAAAEFAQAASAAAADtsfikL7tU/ZMVACW80xT8AAAA/KgcAAAAAAAABBgEAAEgAAACMvCksdsfWPwpSpYxkg8U/AAAAPzoHAAAAAAAAAQcBAABIAAAA3QzVLuGg1z+v3gkQWtLFPwAAAD86BwAAAAAAAAEIAQAASAAAAC9dgDFMetg/AiW80dT5xT8AAAA/WQcAAAAAAAABCQEAAEgAAABuZeJFICXZP1VrbpNPIcY/AAAAP1kHAAAAAAAAAQoBAABIAAAAoz2+EOWw2T9Va26TTyHGPwAAAD9pBwAAAAAAAAELAQAASAAAAMfNUO0SDto/VWtuk08hxj8AAAA/aQcAAAAAAAABDAEAAEgAAADwdaZuyHraP1VrbpNPIcY/AAAAP2kHAAAAAAAAAQ0BAABIAAAAB9ayAee42j9Va26TTyHGPwAAAD94BwAAAAAAAAEOAQAASAAAADB+CIOcJds/VWtuk08hxj8AAAA/iAcAAAAAAAABDwEAAEgAAABBxlFxM1TbP1VrbpNPIcY/AAAAP4gHAAAAAAAAARABAABIAAAAUg6bX8qC2z9Va26TTyHGPwAAAD+IBwAAAAAAAAERAQAASAAAAGRW5E1hsds/p7EgVcpIxj8AAAA/lwcAAAAAAAABEgEAAEgAAAB1ni08+N/bP6exIFXKSMY/AAAAP5cHAAAAAAAAARMBAABIAAAAjf45zxYe3D+nsSBVykjGPwAAAD+nBwAAAAAAAAEUAQAASAAAAKReRmI1XNw/+vfSFkVwxj8AAAA/twcAAAAAAAABFQEAAEgAAADH7tg+Y7ncP/r30hZFcMY/AAAAP7cHAAAAAAAAARYBAABIAAAA3k7l0YH33D9NPoXYv5fGPwAAAD/WBwAAAAAAAAEXAQAASAAAAFIvI7EaLt4/TT6F2L+Xxj8AAAA/5gcAAAAAAAABGAEAAEgAAABkd2yfsVzeP00+hdi/l8Y/AAAAP/UHAAAAAAAAARkBAABIAAAAdL+1jUiL3j/699IWRXDGPwAAAD/1BwAAAAAAAAEaAQAASAAAAIYH/3vfud4/p7EgVcpIxj8AAAA/BQgAAAAAAAABGwEAAEgAAACSN4XF7tjePwIlvNHU+cU/AAAAPwUIAAAAAAAAARwBAABIAAAApH/Os4UH3z+v3gkQWtLFPwAAAD8FCAAAAAAAAAEdAQAASAAAALCvVP2UJt8/XJhXTt+qxT8AAAA/FAgAAAAAAAABHgEAAEgAAAC839pGpEXfP1yYV07fqsU/AAAAPzQIAAAAAAAAAR8BAABIAAAA2leqfkqT3z8KUqWMZIPFPwAAAD80CAAAAAAAAAEgAQAASAAAAOqf82zhwd8/twvzyulbxT8AAAA/UwgAAAAAAAABIQEAAEgAAAAYYAyTHj7gP7cL88rpW8U/AAAAP2MIAAAAAAAAASIBAABIAAAAHnjPN6ZN4D+3C/PK6VvFPwAAAD9jCAAAAAAAAAEjAQAASAAAACEEMQpqVeA/twvzyulbxT8AAAA/YwgAAAAAAAABJAEAAEgAAAAnHPSu8WTgP7cL88rpW8U/AAAAPyIMAAAAAAAAASUBAABIAAAALDS3U3l04D+3C/PK6VvFPwAAAD8iDAAAAAAAAAEmAQAASAAAADJMevgAhOA/twvzyulbxT8AAAA/MQwAAAAAAAABJwEAAEgAAAA78J5vTJvgP7cL88rpW8U/AAAAPzEMAAAAAAAAASgBAABIAAAARJTD5pey4D+3C/PK6VvFPwAAAD9BDAAAAAAAAAEpAQAASAAAAE/ESTCn0eA/twvzyulbxT8AAAA/QQwAAAAAAAABKgEAAEgAAABYaG6n8ujgP7cL88rpW8U/AAAAP0EMAAAAAAAAASsBAABIAAAAZJj08AEI4T+3C/PK6VvFPwAAAD9RDAAAAAAAAAEsAQAASAAAAGw8GWhNH+E/twvzyulbxT8AAAA/UQwAAAAAAAABLQEAAEgAAAB4bJ+xXD7hP7cL88rpW8U/AAAAP1EMAAAAAAAAAS4BAABIAAAAgRDEKKhV4T+3C/PK6VvFPwAAAD9hDAAAAAAAAAEvAQAASAAAAIxASnK3dOE/twvzyulbxT8AAAA/YQwAAAAAAAABMAEAAEgAAACSWA0XP4ThP7cL88rpW8U/AAAAP3AMAAAAAAAAATEBAABIAAAAmHDQu8aT4T+3C/PK6VvFPwAAAD9wDAAAAAAAAAEyAQAASAAAAJ6Ik2BOo+E/twvzyulbxT8AAAA/gAwAAAAAAAABMwEAAEgAAAChFPUyEqvhP7cL88rpW8U/AAAAP4AMAAAAAAAAATQBAABIAAAApKBWBday4T+3C/PK6VvFPwAAAD+QDAAAAAAAAAE1AQAASAAAAKYsuNeZuuE/twvzyulbxT8AAAA/rwwAAAAAAAABNgEAAEgAAACsRHt8IcrhP7cL88rpW8U/AAAAP74MAAAAAAAAATcBAABIAAAAr9DcTuXR4T+3C/PK6VvFPwAAAD++DAAAAAAAAAE4AQAASAAAAK/Q3E7l0eE/ClKljGSDxT8AAAA/zgwAAAAAAAABOQEAAEgAAAC16J/zbOHhPwpSpYxkg8U/AAAAP84MAAAAAAAAAToBAABIAAAAuHQBxjDp4T8KUqWMZIPFPwAAAD/ODAAAAAAAAAE7AQAASAAAALsAY5j08OE/ClKljGSDxT8AAAA/3gwAAAAAAAABPAEAAEgAAAC+jMRquPjhPwpSpYxkg8U/AAAAP94MAAAAAAAAAT0BAABIAAAAvozEarj44T9cmFdO36rFPwAAAD/tDAAAAAAAAAE+AQAASAAAAHpTWOyO7dM/I3qGGgtS1T8AAAA/AAAAAAAAAAABPwEAAEgAAAB0O5VHB97TPyN6hhoLUtU/AAAAPxoBAAAAAAAAAUABAABIAAAAgGsbkRb90z8jeoYaC1LVPwAAAD+JAgAAAAAAAAFBAQAASAAAAIubodolHNQ/I3qGGgtS1T8AAAA/iQIAAAAAAAABQgEAAEgAAACi+61tRFrUPyN6hhoLUtU/AAAAP4kCAAAAAAAAAUMBAABIAAAAuVu6AGOY1D8jeoYaC1LVPwAAAD+YAgAAAAAAAAFEAQAASAAAANjTiTgJ5tQ/TJ1fe8hl1T8AAAA/qAIAAAAAAAABRQEAAEgAAAD1S1lwrzPVP3XAONyFedU/AAAAP8cCAAAAAAAAAUYBAABIAAAARpwEcxoN1j+f4xE9Q43VPwAAAD/HAgAAAAAAAAFHAQAASAAAAGMU1KrAWtY/yAbrnQCh1T8AAAA/1wIAAAAAAAABSAEAAEgAAACAjKPiZqjWP8gG650AodU/AAAAP9cCAAAAAAAAAUkBAABIAAAAjLwpLHbH1j/xKcT+vbTVPwAAAD/XAgAAAAAAAAFKAQAASAAAAJfsr3WF5tY/8SnE/r201T8AAAA/5gIAAAAAAAABSwEAAEgAAACdBHMaDfbWP/EpxP69tNU/AAAAP/YCAAAAAAAAAUwBAABIAAAAoxw2v5QF1z/xKcT+vbTVPwAAAD/2AgAAAAAAAAFNAQAASAAAAKk0+WMcFdc/8SnE/r201T8AAAA/FQMAAAAAAAABTgEAAEgAAADWDVlPJ+LkP4ieocaCVNk/AAAAPwAAAAAAAAAAAU8BAABIAAAA3CUc9K7x5D+InqHGglTZPwAAAD88AAAAAAAAAAFQAQAASAAAAN+xfcZy+eQ/scF6J0Bo2T8AAAA/SwAAAAAAAAABUQEAAEgAAADiPd+YNgHlP7HBeidAaNk/AAAAP1sAAAAAAAAAAVIBAABIAAAA5clAa/oI5T+xwXonQGjZPwAAAD9bAAAAAAAAAAFTAQAASAAAAOdVoj2+EOU/scF6J0Bo2T8AAAA/WwAAAAAAAAABVAEAAEgAAADtbWXiRSDlP7HBeidAaNk/AAAAP2sAAAAAAAAAAVUBAABIAAAA84Uoh80v5T+xwXonQGjZPwAAAD96AAAAAAAAAAFWAQAASAAAAPYRilmRN+U/scF6J0Bo2T8AAAA/egAAAAAAAAABVwEAAEgAAAD+ta7Q3E7lP7HBeidAaNk/AAAAP3oAAAAAAAAAAVgBAABIAAAAAkIQo6BW5T+xwXonQGjZPwAAAD+KAAAAAAAAAAFZAQAASAAAAArmNBrsbeU/scF6J0Bo2T8AAAA/igAAAAAAAAABWgEAAEgAAAAP/ve+c33lP7HBeidAaNk/AAAAP5oAAAAAAAAAAVsBAABIAAAAGaIcNr+U5T+xwXonQGjZPwAAAD+aAAAAAAAAAAFcAQAASAAAAB+639pGpOU/2eRTiP172T8AAAA/qQAAAAAAAAABXQEAAEgAAAAk0qJ/zrPlP9nkU4j9e9k/AAAAP6kAAAAAAAAAAV4BAABIAAAAKuplJFbD5T/Z5FOI/XvZPwAAAD+5AAAAAAAAAAFfAQAASAAAADACKcnd0uU/2eRTiP172T8AAAA/yAAAAAAAAAABYAEAAEgAAAA2GuxtZeLlP9nkU4j9e9k/AAAAP8gAAAAAAAAAAWEBAABIAAAAPr4Q5bD55T/Z5FOI/XvZPwAAAD/YAAAAAAAAAAFiAQAASAAAAEdiNVz8EOY/2eRTiP172T8AAAA/2AAAAAAAAAABYwEAAEgAAABRBlrTRyjmP9nkU4j9e9k/AAAAP+gAAAAAAAAAAWQBAABIAAAAXDbgHFdH5j/Z5FOI/XvZPwAAAD/oAAAAAAAAAAFlAQAASAAAAGhmZmZmZuY/2eRTiP172T8AAAA/9wAAAAAAAAABZgEAAEgAAAB0luyvdYXmP9nkU4j9e9k/AAAAP/cAAAAAAAAAAWcBAABIAAAAf8Zy+YSk5j/Z5FOI/XvZPwAAAD8HAQAAAAAAAAFoAQAASAAAAIv2+EKUw+Y/2eRTiP172T8AAAA/BwEAAAAAAAABaQEAAEgAAACZsuBeZ+rmP9nkU4j9e9k/AAAAPxcBAAAAAAAAAWoBAABIAAAAolYF1rIB5z/Z5FOI/XvZPwAAAD8XAQAAAAAAAAFrAQAASAAAAKr6KU3+GOc/2eRTiP172T8AAAA/JgEAAAAAAAABbAEAAEgAAACwEu3xhSjnP9nkU4j9e9k/AAAAPyYBAAAAAAAAAW0BAABIAAAAtiqwlg045z/Z5FOI/XvZPwAAAD82AQAAAAAAAAFuAQAASAAAALxCczuVR+c/2eRTiP172T8AAAA/NgEAAAAAAAABbwEAAEgAAAC/ztQNWU/nP9nkU4j9e9k/AAAAP0UBAAAAAAAAAXABAABIAAAAwVo24BxX5z/Z5FOI/XvZPwAAAD9FAQAAAAAAAAFxAQAASAAAAMXml7LgXuc/2eRTiP172T8AAAA/ZQEAAAAAAAABcgEAAEgAAADHcvmEpGbnP9nkU4j9e9k/AAAAP3QBAAAAAAAAAXMBAABIAAAAy/5aV2hu5z/Z5FOI/XvZPwAAAD+EAQAAAAAAAAF0AQAASAAAAM2KvCksduc/2eRTiP172T8AAAA/hAEAAAAAAAABdQEAAEgAAADRFh78733nP9nkU4j9e9k/AAAAP5QBAAAAAAAAAXYBAABIAAAA2bpCczuV5z/Z5FOI/XvZPwAAAD+UAQAAAAAAAAF3AQAASAAAAN7SBRjDpOc/2eRTiP172T8AAAA/owEAAAAAAAABeAEAAEgAAADuju0zlsvnP9nkU4j9e9k/AAAAP6MBAAAAAAAAAXkBAABIAAAA+b5zfaXq5z/Z5FOI/XvZPwAAAD+zAQAAAAAAAAF6AQAASAAAAAXv+ca0Ceg/BAgt6bqP2T8AAAA/swEAAAAAAAABewEAAEgAAAAWN0O1SzjoPwQILem6j9k/AAAAP8IBAAAAAAAAAXwBAABIAAAAKH+Mo+Jm6D+AcbgL88rZPwAAAD/CAQAAAAAAAAF9AQAASAAAADY7dL+1jeg/qJSRbLDe2T8AAAA/0gEAAAAAAAABfgEAAEgAAABF91vbiLToP9G3as1t8tk/AAAAP9IBAAAAAAAAAX8BAABIAAAAUCfiJJjT6D/82kMuKwbaPwAAAD/iAQAAAAAAAAGAAQAASAAAAFrLBpzj6ug/JP4cj+gZ2j8AAAA/4gEAAAAAAAABgQEAAEgAAABibysTLwLpPyT+HI/oGdo/AAAAP/EBAAAAAAAAAYIBAABIAAAAaIfut7YR6T8k/hyP6BnaPwAAAD/xAQAAAAAAAAGDAQAASAAAAG2fsVw+Iek/JP4cj+gZ2j8AAAA/EQIAAAAAAAABhAEAAEgAAABzt3QBxjDpPyT+HI/oGdo/AAAAPxECAAAAAAAAAYUBAABIAAAAec83pk1A6T8k/hyP6BnaPwAAAD8RAgAAAAAAAAGGAQAASAAAAH/n+krVT+k/JP4cj+gZ2j8AAAA/EQIAAAAAAAABhwEAAEgAAACCc1wdmVfpPyT+HI/oGdo/AAAAPyACAAAAAAAAAYgBAABIAAAAiheBlORu6T8k/hyP6BnaPwAAAD8wAgAAAAAAAAGJAQAASAAAAJAvRDlsfuk/JP4cj+gZ2j8AAAA/MAIAAAAAAAABigEAAEgAAACWRwfe843pPyT+HI/oGdo/AAAAPz8CAAAAAAAAAYsBAABIAAAAoOsrVT+l6T8k/hyP6BnaPwAAAD8/AgAAAAAAAAGMAQAASAAAAKUD7/nGtOk/JP4cj+gZ2j8AAAA/PwIAAAAAAAABjQEAAEgAAACxM3VD1tPpPyT+HI/oGdo/AAAAP0kCAAAAAAAAAY4BAABIAAAAudeZuiHr6T8k/hyP6BnaPwAAAD9ZAgAAAAAAAAGPAQAASAAAAMJ7vjFtAuo/JP4cj+gZ2j8AAAA/WQIAAAAAAAABkAEAAEgAAADQN6ZNQCnqPyT+HI/oGdo/AAAAP1kCAAAAAAAAAZEBAABIAAAA1k9p8sc46j8k/hyP6BnaPwAAAD9oAgAAAAAAAAGSAQAASAAAAN/zjWkTUOo/TSH276Ut2j8AAAA/eAIAAAAAAAABkwEAAEgAAADlC1EOm1/qP00h9u+lLdo/AAAAP4gCAAAAAAAAAZQBAABIAAAA88c4Km6G6j93RM9QY0HaPwAAAD+IAgAAAAAAAAGVAQAASAAAAPxrXaG5neo/d0TPUGNB2j8AAAA/lwIAAAAAAAABlgEAAEgAAAAInOPqyLzqP3dEz1BjQdo/AAAAP7YCAAAAAAAAAZcBAABIAAAAH/zvfef66j93RM9QY0HaPwAAAD+2AgAAAAAAAAGYAQAASAAAACegFPUyEus/d0TPUGNB2j8AAAA/tgIAAAAAAAABmQEAAEgAAAAtuNeZuiHrP3dEz1BjQdo/AAAAP7YCAAAAAAAAAZoBAABIAAAAN1z8EAY56z93RM9QY0HaPwAAAD+2AgAAAAAAAAGbAQAASAAAAEAAIYhRUOs/d0TPUGNB2j8AAAA/xgIAAAAAAAABnAEAAEgAAABGGOQs2V/rP3dEz1BjQdo/AAAAP9YCAAAAAAAAAZ0BAABIAAAATDCn0WBv6z93RM9QY0HaPwAAAD/WAgAAAAAAAAGeAQAASAAAAFTUy0ishus/d0TPUGNB2j8AAAA/5QIAAAAAAAABnwEAAEgAAABdePC/953rP3dEz1BjQdo/AAAAP+UCAAAAAAAAAaABAABIAAAAZRwVN0O16z93RM9QY0HaPwAAAD/1AgAAAAAAAAGhAQAASAAAAG/AOa6OzOs/d0TPUGNB2j8AAAA/9QIAAAAAAAABogEAAEgAAAB3ZF4l2uPrP3dEz1BjQdo/AAAAPwUDAAAAAAAAAaMBAABIAAAAgAiDnCX76z93RM9QY0HaPwAAAD8FAwAAAAAAAAGkAQAASAAAAIKU5G7pAuw/d0TPUGNB2j8AAAA/FAMAAAAAAAABpQEAAEgAAACMOAnmNBrsP3dEz1BjQdo/AAAAPxQDAAAAAAAAAaYBAABIAAAAjsRquPgh7D93RM9QY0HaPwAAAD8kAwAAAAAAAAGnAQAASAAAAJdojy9EOew/d0TPUGNB2j8AAAA/JAMAAAAAAAABqAEAAEgAAACdgFLUy0jsP3dEz1BjQdo/AAAAPzMDAAAAAAAAAakBAABIAAAAo5gVeVNY7D93RM9QY0HaPwAAAD8zAwAAAAAAAAGqAQAASAAAAKs8OvCeb+w/d0TPUGNB2j8AAAA/QwMAAAAAAAABqwEAAEgAAACxVP2UJn/sP3dEz1BjQdo/AAAAP0MDAAAAAAAAAawBAABIAAAAtmzAOa6O7D93RM9QY0HaPwAAAD9TAwAAAAAAAAGtAQAASAAAALyEg941nuw/d0TPUGNB2j8AAAA/UwMAAAAAAAABrgEAAEgAAADCnEaDva3sP3dEz1BjQdo/AAAAP2IDAAAAAAAAAa8BAABIAAAAyLQJKEW97D93RM9QY0HaPwAAAD9yAwAAAAAAAAGwAQAASAAAAM7MzMzMzOw/d0TPUGNB2j8AAAA/cgMAAAAAAAABsQEAAEgAAADT5I9xVNzsP3dEz1BjQdo/AAAAP4IDAAAAAAAAAbIBAABIAAAA2fxSFtzr7D93RM9QY0HaPwAAAD+CAwAAAAAAAAGzAQAASAAAAN8UFrtj++w/d0TPUGNB2j8AAAA/ggMAAAAAAAABtAEAAEgAAADlLNlf6wrtP3dEz1BjQdo/AAAAP5EDAAAAAAAAAbUBAABIAAAA6bg6Mq8S7T93RM9QY0HaPwAAAD+hAwAAAAAAAAG2AQAASAAAAOtEnARzGu0/d0TPUGNB2j8AAAA/oQMAAAAAAAABtwEAAEgAAADu0P3WNiLtP3dEz1BjQdo/AAAAP7ADAAAAAAAAAbgBAABIAAAA8Vxfqfop7T93RM9QY0HaPwAAAD/AAwAAAAAAAAG5AQAASAAAAPTowHu+Me0/d0TPUGNB2j8AAAA/0AMAAAAAAAABugEAAEgAAAD2dCJOgjntP3dEz1BjQdo/AAAAP+8DAAAAAAAAAbsBAABIAAAA+gCEIEZB7T93RM9QY0HaPwAAAD/vAwAAAAAAAAG8AQAASAAAAPyM5fIJSe0/d0TPUGNB2j8AAAA//wMAAAAAAAABvQEAAEgAAAAAGUfFzVDtP3dEz1BjQdo/AAAAPw4EAAAAAAAAAb4BAABIAAAABjEKalVg7T93RM9QY0HaPwAAAD8OBAAAAAAAAAG/AQAASAAAAAtJzQ7db+0/d0TPUGNB2j8AAAA/DgQAAAAAAAABwAEAAEgAAAARYZCzZH/tP3dEz1BjQdo/AAAAPx4EAAAAAAAAAcEBAABIAAAAGQW1KrCW7T93RM9QY0HaPwAAAD8eBAAAAAAAAAHCAQAASAAAAB8deM83pu0/d0TPUGNB2j8AAAA/LQQAAAAAAAABwwEAAEgAAAAlNTt0v7XtP3dEz1BjQdo/AAAAPy0EAAAAAAAAAcQBAABIAAAAKMGcRoO97T93RM9QY0HaPwAAAD89BAAAAAAAAAHFAQAASAAAAC7ZX+sKze0/d0TPUGNB2j8AAAA/TQQAAAAAAAABxgEAAEgAAAAyZcG9ztTtP00h9u+lLdo/AAAAP6gEAAAAAAAAAccBAABIAAAANPEikJLc7T9NIfbvpS3aPwAAAD+4BAAAAAAAAAHIAQAASAAAADh9hGJW5O0/TSH276Ut2j8AAAA/1wQAAAAAAAAByQEAAEgAAAA6CeY0GuztP00h9u+lLdo/AAAAP9cEAAAAAAAAAcoBAABIAAAAPZVHB97z7T9NIfbvpS3aPwAAAD/XBAAAAAAAAAHLAQAASAAAAEOtCqxlA+4/TSH276Ut2j8AAAA/5wQAAAAAAAABzAEAAEgAAABLUS8jsRruP00h9u+lLdo/AAAAP+cEAAAAAAAAAc0BAABIAAAAV4G1bMA57j+gZ6ixIFXaPwAAAD/2BAAAAAAAAAHOAQAASAAAAGOxO7bPWO4/yYqBEt5o2j8AAAA/9gQAAAAAAAABzwEAAEgAAAB4heZ2Ko/uP/OtWnObfNo/AAAAPwYFAAAAAAAAAdABAABIAAAAic0vZcG97j9G9Aw1FqTaPwAAAD8GBQAAAAAAAAHRAQAASAAAAJeJF4GU5O4/bxfmldO32j8AAAA/FgUAAAAAAAAB0gEAAEgAAACjuZ3KowPvP28X5pXTt9o/AAAAPyUFAAAAAAAAAdMBAABIAAAAq13CQe8a7z9vF+aV07faPwAAAD8lBQAAAAAAAAHUAQAASAAAAK/pIxSzIu8/bxfmldO32j8AAAA/JQUAAAAAAAAB1QEAAEgAAAAemVeJ9vjiP5FPIfbvpd0/AAAAPwAAAAAAAAAAAdYBAABIAAAAJLEaLn4I4z+RTyH276XdPwAAAD9eAAAAAAAAAAHXAQAASAAAACrJ3dIFGOM/kU8h9u+l3T8AAAA/XgAAAAAAAAAB2AEAAEgAAAA2+WMcFTfjP5FPIfbvpd0/AAAAP2IAAAAAAAAAAdkBAABIAAAARLVLOOhd4z+RTyH276XdPwAAAD9xAAAAAAAAAAHaAQAASAAAAFNxM1S7hOM/kU8h9u+l3T8AAAA/gQAAAAAAAAAB2wEAAEgAAABnRd4UFrvjP5FPIfbvpd0/AAAAP4EAAAAAAAAAAdwBAABIAAAAeI0nA63p4z+6cvpWrbndPwAAAD+BAAAAAAAAAAHdAQAASAAAAJDtM5bLJ+Q/unL6Vq253T8AAAA/kAAAAAAAAAAB3gEAAEgAAACnTUAp6mXkP+SV07dqzd0/AAAAP6AAAAAAAAAAAd8BAABIAAAAwTmujsyr5D/kldO3as3dPwAAAD+gAAAAAAAAAAHgAQAASAAAAN+xfcZy+eQ/DbmsGCjh3T8AAAA/sAAAAAAAAAAB4QEAAEgAAAD5nesrVT/lPw25rBgo4d0/AAAAP7AAAAAAAAAAAeIBAABIAAAAE4pZkTeF5T8NuawYKOHdPwAAAD+/AAAAAAAAAAHjAQAASAAAADACKcnd0uU/DbmsGCjh3T8AAAA/vwAAAAAAAAAB5AEAAEgAAABHYjVc/BDmPw25rBgo4d0/AAAAP88AAAAAAAAAAeUBAABIAAAAWap+SpM/5j8NuawYKOHdPwAAAD/PAAAAAAAAAAHmAQAASAAAAG5+KQvudeY/DbmsGCjh3T8AAAA/3wAAAAAAAAAB5wEAAEgAAAB5rq9U/ZTmPw25rBgo4d0/AAAAP98AAAAAAAAAAegBAABIAAAAhd41ngy05j8NuawYKOHdPwAAAD/uAAAAAAAAAAHpAQAASAAAAI2CWhVYy+Y/5JXTt2rN3T8AAAA/7gAAAAAAAAAB6gEAAEgAAACTmh2639rmP+SV07dqzd0/AAAAP/4AAAAAAAAAAesBAABIAAAAnD5CMSvy5j/kldO3as3dPwAAAD/+AAAAAAAAAAHsAQAASAAAAKJWBdayAec/5JXTt2rN3T8AAAA/DQEAAAAAAAAB7QEAAEgAAACobsh6OhHnP+SV07dqzd0/AAAAPy0BAAAAAAAAAe4BAABIAAAAubYRadE/5z/kldO3as3dPwAAAD8tAQAAAAAAAAHvAQAASAAAALxCczuVR+c/5JXTt2rN3T8AAAA/LQEAAAAAAAAB8AEAAEgAAAC/ztQNWU/nP+SV07dqzd0/AAAAPzwBAAAAAAAAAfEBAABIAAAAwVo24BxX5z/kldO3as3dPwAAAD97AQAAAAAAAAHyAQAASAAAAMXml7LgXuc/5JXTt2rN3T8AAAA/igEAAAAAAAAB8wEAAEgAAADHcvmEpGbnP+SV07dqzd0/AAAAP5oBAAAAAAAAAfQBAABIAAAAy/5aV2hu5z/kldO3as3dPwAAAD+aAQAAAAAAAAH1AQAASAAAAM2KvCksduc/5JXTt2rN3T8AAAA/qgEAAAAAAAAB9gEAAEgAAADRFh78733nP+SV07dqzd0/AAAAP7kBAAAAAAAAAfcBAABIAAAAc7d0AcYw6T/zaw+5rBjgPwAAAD8AAAAAAAAAAAH4AQAASAAAAH1bmXgRSOk/82sPuawY4D8AAAA/jQIAAAAAAAAB+QEAAEgAAACF/73vXF/pP/NrD7msGOA/AAAAP40CAAAAAAAAAfoBAABIAAAAjqPiZqh26T/zaw+5rBjgPwAAAD+dAgAAAAAAAAH7AQAASAAAAJrTaLC3lek/82sPuawY4D8AAAA/nQIAAAAAAAAB/AEAAEgAAACid40nA63pP/NrD7msGOA/AAAAP60CAAAAAAAAAf0BAABIAAAAracTcRLM6T/zaw+5rBjgPwAAAD+tAgAAAAAAAAH+AQAASAAAALdLOOhd4+k/82sPuawY4D8AAAA/vAIAAAAAAAAB/wEAAEgAAAC/71xfqfrpP/NrD7msGOA/AAAAP7wCAAAAAAAAAQACAABIAAAAyh/jqLgZ6j/zaw+5rBjgPwAAAD/MAgAAAAAAAAEBAgAASAAAANZPafLHOOo/82sPuawY4D8AAAA/zAIAAAAAAAABAgIAAEgAAADf841pE1DqP/NrD7msGOA/AAAAP9wCAAAAAAAAAQMCAABIAAAA55ey4F5n6j/zaw+5rBjgPwAAAD/cAgAAAAAAAAEEAgAASAAAAPPHOCpuhuo/82sPuawY4D8AAAA/6wIAAAAAAAABBQIAAEgAAAD8a12huZ3qP/NrD7msGOA/AAAAP+sCAAAAAAAAAQYCAABIAAAABRCCGAW16j9e2qIIzg7gPwAAAD/7AgAAAAAAAAEHAgAASAAAABZYywac4+o/XtqiCM4O4D8AAAA/+wIAAAAAAAABCAIAAEgAAAAf/O995/rqP8pINljvBOA/AAAAPxoDAAAAAAAAAQkCAABIAAAAMUQ5bH4p6z/KSDZY7wTgPwAAAD8aAwAAAAAAAAEKAgAASAAAADdc/BAGOes/ykg2WO8E4D8AAAA/GgMAAAAAAAABCwIAAEgAAABAACGIUVDrP8pINljvBOA/AAAAPyoDAAAAAAAAAQwCAABIAAAASKRF/5xn6z/KSDZY7wTgPwAAAD8qAwAAAAAAAAENAgAASAAAAE68CKQkd+s/ykg2WO8E4D8AAAA/OQMAAAAAAAABDgIAAEgAAABU1MtIrIbrP8pINljvBOA/AAAAPzkDAAAAAAAAAQ8CAABIAAAAWeyO7TOW6z/KSDZY7wTgPwAAAD9JAwAAAAAAAAEQAgAASAAAAF8EUpK7pes/ykg2WO8E4D8AAAA/SQMAAAAAAAABEQIAAEgAAABlHBU3Q7XrP8pINljvBOA/AAAAP2gDAAAAAAAAARICAABIAAAAcUybgFLU6z/KSDZY7wTgPwAAAD9oAwAAAAAAAAETAgAASAAAAHTY/FIW3Os/aW6TTyH23z8AAAA/eAMAAAAAAAABFAIAAEgAAAB3ZF4l2uPrP2luk08h9t8/AAAAP3gDAAAAAAAAARUCAABIAAAAevC/953r6z9pbpNPIfbfPwAAAD+HAwAAAAAAAAEWAgAASAAAAHx8Icph8+s/P0u67mPi3z8AAAA/hwMAAAAAAAABFwIAAEgAAACACIOcJfvrPz9Luu5j4t8/AAAAP4cDAAAAAAAAARgCAABIAAAAgpTkbukC7D8/S7ruY+LfPwAAAD+nAwAAAAAAAAEZAgAASAAAAIYgRkGtCuw/FyjhjabO3z8AAAA/pwMAAAAAAAABGgIAAEgAAACIrKcTcRLsPxco4Y2mzt8/AAAAP6cDAAAAAAAAARsCAABIAAAAjDgJ5jQa7D8XKOGNps7fPwAAAD+2AwAAAAAAAAEcAgAASAAAAI7Earj4Iew/FyjhjabO3z8AAAA/tgMAAAAAAAABHQIAAEgAAACRUMyKvCnsPxco4Y2mzt8/AAAAP7YDAAAAAAAAAR4CAABIAAAAlNwtXYAx7D8XKOGNps7fPwAAAD/GAwAAAAAAAAEfAgAASAAAAJdojy9EOew/FyjhjabO3z8AAAA/1gMAAAAAAAABIAIAAEgAAACZ9PABCEHsPxco4Y2mzt8/AAAAP9YDAAAAAAAAASECAABIAAAAnYBS1MtI7D8XKOGNps7fPwAAAD/WAwAAAAAAAAEiAgAASAAAAJ8MtKaPUOw/FyjhjabO3z8AAAA/9QMAAAAAAAABIwIAAEgAAACjmBV5U1jsPxco4Y2mzt8/AAAAPwQEAAAAAAAAASQCAABIAAAAo5gVeVNY7D/tBAgt6brfPwAAAD8EBAAAAAAAAAElAgAASAAAAKUkd0sXYOw/7QQILem63z8AAAA/HwQAAAAAAAABJgIAAEgAAACpsNgd22fsP+0ECC3put8/AAAAPx8EAAAAAAAAAScCAABIAAAAqzw68J5v7D/tBAgt6brfPwAAAD8uBAAAAAAAAAEoAgAASAAAALTgXmfqhuw/7QQILem63z8AAAA/TgQAAAAAAAABKQIAAEgAAADu0P3WNiLtP+0ECC3put8/AAAAP10EAAAAAAAAASoCAABIAAAACL1rPBlo7T8XKOGNps7fPwAAAD98BAAAAAAAAAErAgAASAAAACtN/hhHxe0/aW6TTyH23z8AAAA/qwQAAAAAAAABLAIAAEgAAAAyZcG9ztTtP2luk08h9t8/AAAAP7sEAAAAAAAAAS0CAABIAAAANPEikJLc7T9pbpNPIfbfPwAAAD+7BAAAAAAAAAEuAgAASAAAADh9hGJW5O0/aW6TTyH23z8AAAA/2gQAAAAAAAABLwIAAEgAAAA6CeY0GuztP2luk08h9t8/AAAAP+oEAAAAAAAAATACAABIAAAAPZVHB97z7T9pbpNPIfbfPwAAAD/qBAAAAAAAAAExAgAASAAAAEAhqdmh++0/aW6TTyH23z8AAAA/+QQAAAAAAAABMgIAAEgAAABDrQqsZQPuP2luk08h9t8/AAAAP/kEAAAAAAAAATMCAABIAAAARTlsfikL7j9pbpNPIfbfPwAAAD8JBQAAAAAAAAE0AgAASAAAAEnFzVDtEu4/aW6TTyH23z8AAAA/CQUAAAAAAAABNQIAAEgAAABLUS8jsRruP2luk08h9t8/AAAAPxkFAAAAAAAAATYCAABIAAAAUWnyxzgq7j9pbpNPIfbfPwAAAD8ZBQAAAAAAAAE3AgAASAAAAFX1U5r8Me4/aW6TTyH23z8AAAA/KAUAAAAAAAABOAIAAEgAAABXgbVswDnuP2luk08h9t8/AAAAPzgFAAAAAAAAATkCAABIAAAAWw0XP4RB7j9pbpNPIfbfPwAAAD84BQAAAAAAAAE6AgAASAAAAF2ZeBFISe4/aW6TTyH23z8AAAA/SAUAAAAAAAABOwIAAEgAAABgJdrjC1HuP2luk08h9t8/AAAAP1cFAAAAAAAAATwCAABIAAAAZj2diJNg7j9pbpNPIfbfPwAAAD9nBQAAAAAAAAE9AgAASAAAAGjJ/lpXaO4/aW6TTyH23z8AAAA/ZwUAAAAAAAABPgIAAEgAAABsVWAtG3DuP2luk08h9t8/AAAAP3YFAAAAAAAAAT8CAABIAAAAcm0j0qJ/7j9pbpNPIfbfPwAAAD92BQAAAAAAAAFAAgAASAAAAHiF5nYqj+4/aW6TTyH23z8AAAA/hgUAAAAAAAABQQIAAEgAAACAKQvudabuP8pINljvBOA/AAAAP4YFAAAAAAAAAUICAABIAAAAic0vZcG97j/KSDZY7wTgPwAAAD+GBQAAAAAAAAFDAgAASAAAAI/l8glJze4/ykg2WO8E4D8AAAA/lgUAAAAAAAABRAIAAEgAAACV/bWu0NzuP8pINljvBOA/AAAAP6UFAAAAAAAAAUUCAABIAAAAl4kXgZTk7j/KSDZY7wTgPwAAAD+lBQAAAAAAAAFGAgAASAAAAJsVeVNY7O4/ykg2WO8E4D8AAAA/qAYAAAAAAAABRwIAAEgAAACdodolHPTuP8pINljvBOA/AAAAP8cGAAAAAAAAAUgCAABIAAAAcKfy6MB73j8+Jv4cj+jhPwAAAD8AAAAAAAAAAAFJAgAASAAAAHrXeDLQmt4/07dqzW3y4T8AAAA/XgAAAAAAAAABSgIAAEgAAACMH8IgZ8neP/zaQy4rBuI/AAAAP14AAAAAAAAAAUsCAABIAAAAmE9Ianbo3j+RbLDeCRDiPwAAAD9uAAAAAAAAAAFMAgAASAAAALCvVP2UJt8/TyH276Ut4j8AAAA/bgAAAAAAAAABTQIAAEgAAAC839pGpEXfP+SyYqCEN+I/AAAAP24AAAAAAAAAAU4CAABIAAAAzickNTt03z8N1jsBQkviPwAAAD+NAAAAAAAAAAFPAgAASAAAAOqf82zhwd8/YBzuwrxy4j8AAAA/rAAAAAAAAAABUAIAAEgAAAAEjGHSwwfgP7JioIQ3muI/AAAAP7wAAAAAAAAAAVECAABIAAAABxjDpIcP4D9H9Aw1FqTiPwAAAD/bAAAAAAAAAAFSAgAASAAAAAqkJHdLF+A/3IV55fSt4j8AAAA/2wAAAAAAAAABUwIAAEgAAAAPvOcb0ybgPwWpUkayweI/AAAAP+sAAAAAAAAAAVQCAABIAAAAEkhJ7pYu4D8uzCunb9XiPwAAAD/rAAAAAAAAAAFVAgAASAAAABvsbWXiReA/w12YV07f4j8AAAA/AwEAAAAAAAABVgIAAEgAAAAkkJLcLV3gP4ES3mjq/OI/AAAAPwMBAAAAAAAAAVcCAABIAAAALDS3U3l04D+qNbfJpxDjPwAAAD8TAQAAAAAAAAFYAgAASAAAADXY28rEi+A/aOr82kMu4z8AAAA/EwEAAAAAAAABWQIAAEgAAAA78J5vTJvgP/17aYsiOOM/AAAAPyMBAAAAAAAAAVoCAABIAAAARJTD5pey4D8mn0Ls30vjPwAAAD8jAQAAAAAAAAFbAgAASAAAAEcgJblbuuA/uzCvnL5V4z8AAAA/MgEAAAAAAAABXAIAAEgAAABKrIaLH8LgP0/CG02dX+M/AAAAPzIBAAAAAAAAAV0CAABIAAAATDjoXePJ4D9PwhtNnV/jPwAAAD9CAQAAAAAAAAFeAgAASAAAAFv0z3m28OA/07dqzW3y4T8AAAA/AAAAAAAAAAABXwIAAEgAAABV3AzVLuHgP9O3as1t8uE/AAAAPx8AAAAAAAAAAWACAABIAAAAUlCrAmvZ4D/Tt2rNbfLhPwAAAD8vAAAAAAAAAAFhAgAASAAAAEw46F3jyeA/aEnXfUz84T8AAAA/PwAAAAAAAAABYgIAAEgAAABElMPml7LgP5FssN4JEOI/AAAAPz8AAAAAAAAAAWMCAABIAAAAO/Ceb0yb4D+6j4k/xyPiPwAAAD9OAAAAAAAAAAFkAgAASAAAADJMevgAhOA/TyH276Ut4j8AAAA/TgAAAAAAAAABZQIAAEgAAAAqqFWBtWzgP3hEz1BjQeI/AAAAP14AAAAAAAAAAWYCAABIAAAAJJCS3C1d4D8N1jsBQkviPwAAAD9eAAAAAAAAAAFnAgAASAAAABvsbWXiReA/NvkUYv9e4j8AAAA/bQAAAAAAAAABaAIAAEgAAAAV1KrAWjbgP8uKgRLeaOI/AAAAP20AAAAAAAAAAWkCAABIAAAADTCGSQ8f4D9gHO7CvHLiPwAAAD99AAAAAAAAAAFqAgAASAAAAAcYw6SHD+A/9K1ac5t84j8AAAA/fQAAAAAAAAABawIAAEgAAAABAAAAAADgP4k/xyN6huI/AAAAP40AAAAAAAAAAWwCAABIAAAA/Oc8W3jw3z8e0TPUWJDiPwAAAD+NAAAAAAAAAAFtAgAASAAAAOqf82zhwd8/smKghDea4j8AAAA/jQAAAAAAAAABbgIAAEgAAADeb20j0qLfP0f0DDUWpOI/AAAAP5wAAAAAAAAAAW8CAABIAAAA2leqfkqT3z/chXnl9K3iPwAAAD+sAAAAAAAAAAFwAgAASAAAAM4nJDU7dN8/cBfmldO34j8AAAA/rAAAAAAAAAABcQIAAEgAAADC953rK1XfPwWpUkayweI/AAAAP7wAAAAAAAAAAXICAABIAAAAvN/aRqRF3z+aOr/2kMviPwAAAD+8AAAAAAAAAAFzAgAASAAAAKqXkVgNF98/w12YV07f4j8AAAA/ywAAAAAAAAABdAIAAEgAAACeZwsP/vfeP1jvBAgt6eI/AAAAP8sAAAAAAAAAAXUCAABIAAAAkjeFxe7Y3j+BEt5o6vziPwAAAD/bAAAAAAAAAAF2AgAASAAAAIYH/3vfud4/qjW3yacQ4z8AAAA/2wAAAAAAAAABdwIAAEgAAAB613gy0JrePz/HI3qGGuM/AAAAP+oAAAAAAAAAAXgCAABIAAAAao8vRDls3j9o6vzaQy7jPwAAAD/qAAAAAAAAAAF5AgAASAAAAF5fqfopTd4/kQ3WOwFC4z8AAAA/+gAAAAAAAAABegIAAEgAAABSLyOxGi7ePyafQuzfS+M/AAAAP/oAAAAAAAAAAXsCAABIAAAARv+cZwsP3j+7MK+cvlXjPwAAAD8KAQAAAAAAAAF8AgAASAAAAEDn2cKD/90/T8IbTZ1f4z8AAAA/CgEAAAAAAAABfQIAAEgAAAA6zxYe/O/dP+RTiP17aeM/AAAAPxkBAAAAAAAAAX4CAABIAAAANrdTeXTg3T955fStWnPjPwAAAD8pAQAAAAAAAAF/AgAASAAAADa3U3l04N0/DXdhXjl94z8AAAA/OQEAAAAAAAABgAIAAEgAAAAwn5DU7NDdPw13YV45feM/AAAAP0gBAAAAAAAAAYECAABIAAAAGkfFzVDtkj8jeoYaC1LVPwAAAD8AAAAAAAAAAAGCAgAASAAAALzGk4HW9JE/I3qGGgtS1T8AAAA/pgAAAAAAAAABgwIAAEgAAABgRmI1XPyQPyN6hhoLUtU/AAAAP+QAAAAAAAAAAYQCAABIAAAAAMYw6eEDkD8jeoYaC1LVPwAAAD/0AAAAAAAAAAGFAgAASAAAAESL/jnPFo4/I3qGGgtS1T8AAAA/9AAAAAAAAAABhgIAAEgAAACMipuh2iWMPyN6hhoLUtU/AAAAPwQBAAAAAAAAAYcCAABIAAAA0Ik4CeY0ij9MnV97yGXVPwAAAD8TAQAAAAAAAAGIAgAASAAAABiJ1XDxQ4g/dcA43IV51T8AAAA/IwEAAAAAAAABiQIAAEgAAAAYidVw8UOIP5/jET1DjdU/AAAAPyMBAAAAAAAAAYoCAABIAAAAYIhy2PxShj+f4xE9Q43VPwAAAD8jAQAAAAAAAAGLAgAASAAAAGCIctj8UoY/8SnE/r201T8AAAA/MwEAAAAAAAABjAIAAEgAAACkhw9ACGKEPxtNnV97yNU/AAAAPzMBAAAAAAAAAY0CAABIAAAApIcPQAhihD9sk08h9u/VPwAAAD8zAQAAAAAAAAGOAgAASAAAAOyGrKcTcYI/l7YogrMD1j8AAAA/QgEAAAAAAAABjwIAAEgAAADshqynE3GCP+j82kMuK9Y/AAAAP0IBAAAAAAAAAZACAABIAAAAMIZJDx+AgD8TILSk6z7WPwAAAD9SAQAAAAAAAAGRAgAASAAAADCGSQ8fgIA/ZGZmZmZm1j8AAAA/YQEAAAAAAAABkgIAAEgAAAAwhkkPH4CAP7esGCjhjdY/AAAAP2EBAAAAAAAAAZMCAABIAAAAMIZJDx+AgD8K88rpW7XWPwAAAD9xAQAAAAAAAAGUAgAASAAAADCGSQ8fgIA/MxakShnJ1j8AAAA/cQEAAAAAAAABlQIAAEgAAAAwhkkPH4CAP4ZcVgyU8NY/AAAAP4EBAAAAAAAAAZYCAABIAAAAMIZJDx+AgD/ZogjODhjXPwAAAD+BAQAAAAAAAAGXAgAASAAAADCGSQ8fgIA/AsbhLswr1z8AAAA/kAEAAAAAAAABmAIAAEgAAAAwhkkPH4CAP1UMlPBGU9c/AAAAP5ABAAAAAAAAAZkCAABIAAAAMIZJDx+AgD+nUkaywXrXPwAAAD+gAQAAAAAAAAGaAgAASAAAADCGSQ8fgIA/+pj4czyi1z8AAAA/oAEAAAAAAAABmwIAAEgAAAAwhkkPH4CAPyO80dT5tdc/AAAAP7ABAAAAAAAAAZwCAABIAAAAMIZJDx+AgD92AoSWdN3XPwAAAD+wAQAAAAAAAAGdAgAASAAAADCGSQ8fgIA/nyVd9zHx1z8AAAA/vwEAAAAAAAABngIAAEgAAAAwhkkPH4CAPxuP6BlqLNg/AAAAP78BAAAAAAAAAZ8CAABIAAAA8ArN7VQefT9u1Zrb5FPYPwAAAD/PAQAAAAAAAAGgAgAASAAAAHAJB71rPHk/wRtNnV972D8AAAA/zwEAAAAAAAABoQIAAEgAAABwCQe9azx5PxNi/17aotg/AAAAP94BAAAAAAAAAaICAABIAAAAcAkHvWs8eT9mqLEgVcrYPwAAAD/uAQAAAAAAAAGjAgAASAAAAPgHQYyCWnU/ue5j4s/x2D8AAAA/7gEAAAAAAAABpAIAAEgAAAD4B0GMglp1Pww1FqRKGdk/AAAAP+4BAAAAAAAAAaUCAABIAAAA+AdBjIJadT9ee8hlxUDZPwAAAD/+AQAAAAAAAAGmAgAASAAAAIgGe1uZeHE/iJ6hxoJU2T8AAAA//gEAAAAAAAABpwIAAEgAAACIBntbmXhxP9nkU4j9e9k/AAAAPw0CAAAAAAAAAagCAABIAAAAiAZ7W5l4cT8tKwZKeKPZPwAAAD8NAgAAAAAAAAGpAgAASAAAAIgGe1uZeHE/gHG4C/PK2T8AAAA/HQIAAAAAAAABqgIAAEgAAACIBntbmXhxP9G3as1t8tk/AAAAPx0CAAAAAAAAAasCAABIAAAAiAZ7W5l4cT8k/hyP6BnaPwAAAD8tAgAAAAAAAAGsAgAASAAAAIgGe1uZeHE/d0TPUGNB2j8AAAA/LQIAAAAAAAABrQIAAEgAAACIBntbmXhxP8mKgRLeaNo/AAAAPzwCAAAAAAAAAa4CAABIAAAAiAZ7W5l4cT9G9Aw1FqTaPwAAAD88AgAAAAAAAAGvAgAASAAAAIgGe1uZeHE/mDq/9pDL2j8AAAA/TAIAAAAAAAABsAIAAEgAAACIBntbmXhxP+uAcbgL89o/AAAAP0wCAAAAAAAAAbECAABIAAAAiAZ7W5l4cT9n6vzaQy7bPwAAAD9bAgAAAAAAAAGyAgAASAAAAIgGe1uZeHE/41OI/Xtp2z8AAAA/WwIAAAAAAAABswIAAEgAAACIBntbmXhxP1+9EyC0pNs/AAAAP2sCAAAAAAAAAbQCAABIAAAAiAZ7W5l4cT/bJp9C7N/bPwAAAD9rAgAAAAAAAAG1AgAASAAAAIgGe1uZeHE/gLMDxuEu3D8AAAA/ewIAAAAAAAABtgIAAEgAAAD4B0GMglp1P/0cj+gZatw/AAAAP3sCAAAAAAAAAbcCAABIAAAAcAkHvWs8eT+iqfNrD7ncPwAAAD+KAgAAAAAAAAG4AgAASAAAAPAKze1UHn0/HhN/jkf03D8AAAA/mgIAAAAAAAABuQIAAEgAAAAwhkkPH4CAP5p8CrF/L90/AAAAP5oCAAAAAAAAAboCAABIAAAAMIZJDx+AgD/Cn+MRPUPdPwAAAD+uAgAAAAAAAAG7AgAASAAAAOyGrKcTcYI/aSxIlTKS3T8AAAA/vQIAAAAAAAABvAIAAEgAAACkhw9ACGKEPzbchXnl9N0/AAAAP+wCAAAAAAAAAb0CAABIAAAApIcPQAhihD95yGXFQAnfPwAAAD86AwAAAAAAAAG+AgAASAAAAKSHD0AIYoQ/ykg2WO8E4D8AAAA/OgMAAAAAAAABvwIAAEgAAACkhw9ACGKEP17aogjODuA/AAAAP0oDAAAAAAAAAcACAABIAAAApIcPQAhihD/zaw+5rBjgPwAAAD9ZAwAAAAAAAAHBAgAASAAAAKSHD0AIYoQ/iP17aYsi4D8AAAA/WQMAAAAAAAABwgIAAEgAAACkhw9ACGKEPxyP6BlqLOA/AAAAP2kDAAAAAAAAAcMCAABIAAAApIcPQAhihD+xIFXKSDbgPwAAAD95AwAAAAAAAAHEAgAASAAAAKSHD0AIYoQ/RrLBeidA4D8AAAA/eQMAAAAAAAABxQIAAEgAAACkhw9ACGKEP9pDLisGSuA/AAAAP4gDAAAAAAAAAcYCAABIAAAApIcPQAhihD8EZweMw13gPwAAAD+IAwAAAAAAAAHHAgAASAAAAGCIctj8UoY/mPhzPKJn4D8AAAA/mAMAAAAAAAAByAIAAEgAAABgiHLY/FKGP8IbTZ1fe+A/AAAAP5gDAAAAAAAAAckCAABIAAAAYIhy2PxShj9WrblNPoXgPwAAAD+oAwAAAAAAAAHKAgAASAAAABiJ1XDxQ4g/gNCSrvuY4D8AAAA/qAMAAAAAAAABywIAAEgAAAAYidVw8UOIPxRi/17aouA/AAAAP7cDAAAAAAAAAcwCAABIAAAAGInVcPFDiD+p82sPuazgPwAAAD+3AwAAAAAAAAHNAgAASAAAABiJ1XDxQ4g/PoXYv5e24D8AAAA/xwMAAAAAAAABzgIAAEgAAAAYidVw8UOIP9IWRXB2wOA/AAAAP9YDAAAAAAAAAc8CAABIAAAA0Ik4CeY0ij9nqLEgVcrgPwAAAD/WAwAAAAAAAAHQAgAASAAAANCJOAnmNIo//Dke0TPU4D8AAAA/5gMAAAAAAAAB0QIAAEgAAADQiTgJ5jSKP5DLioES3uA/AAAAP+YDAAAAAAAAAdICAABIAAAA0Ik4CeY0ij8lXfcx8efgPwAAAD/2AwAAAAAAAAHTAgAASAAAANCJOAnmNIo/uu5j4s/x4D8AAAA/9gMAAAAAAAAB1AIAAEgAAADQiTgJ5jSKP0+A0JKu++A/AAAAPwUEAAAAAAAAAdUCAABIAAAAjIqbodoljD/jET1DjQXhPwAAAD8FBAAAAAAAAAHWAgAASAAAAIyKm6HaJYw/eKOp82sP4T8AAAA/BQQAAAAAAAAB1wIAAEgAAACMipuh2iWMPw01FqRKGeE/AAAAPxUEAAAAAAAAAdgCAABIAAAAjIqbodoljD+hxoJUKSPhPwAAAD8lBAAAAAAAAAHZAgAASAAAAIyKm6HaJYw/NVjvBAgt4T8AAAA/JQQAAAAAAAAB2gIAAEgAAACMipuh2iWMP8vpW7XmNuE/AAAAPzQEAAAAAAAAAdsCAABIAAAARIv+Oc8Wjj9fe8hlxUDhPwAAAD80BAAAAAAAAAHcAgAASAAAAESL/jnPFo4/8ww1FqRK4T8AAAA/RAQAAAAAAAAB3QIAAEgAAABEi/45zxaOP4meocaCVOE/AAAAP0QEAAAAAAAAAd4CAABIAAAARIv+Oc8Wjj8dMA53YV7hPwAAAD9TBAAAAAAAAAHfAgAASAAAAESL/jnPFo4/scF6J0Bo4T8AAAA/YwQAAAAAAAAB4AIAAEgAAABEi/45zxaOP0dT59cecuE/AAAAP3MEAAAAAAAAAeECAABIAAAARIv+Oc8Wjj/b5FOI/XvhPwAAAD+SBAAAAAAAAAHiAgAASAAAAESL/jnPFo4/b3bAONyF4T8AAAA/ogQAAAAAAAAB4wIAAEgAAABEi/45zxaOPwQILem6j+E/AAAAP6IEAAAAAAAAAeQCAABIAAAARIv+Oc8Wjj+ZmZmZmZnhPwAAAD+xBAAAAAAAAAHlAgAASAAAAESL/jnPFo4/wrxy+lat4T8AAAA/2QQAAAAAAAAB5gIAAEgAAABEi/45zxaOP1dO36o1t+E/AAAAP9kEAAAAAAAAAecCAABIAAAARIv+Oc8Wjj/r30tbFMHhPwAAAD/oBAAAAAAAAAHoAgAASAAAAESL/jnPFo4/gHG4C/PK4T8AAAA/6AQAAAAAAAAB6QIAAEgAAABEi/45zxaOP6qUkWyw3uE/AAAAP+gEAAAAAAAAAeoCAABIAAAARIv+Oc8Wjj8+Jv4cj+jhPwAAAD/4BAAAAAAAAAHrAgAASAAAAESL/jnPFo4/07dqzW3y4T8AAAA/CAUAAAAAAAAB7AIAAEgAAABEi/45zxaOP2hJ131M/OE/AAAAPwgFAAAAAAAAAe0CAABIAAAARIv+Oc8Wjj/82kMuKwbiPwAAAD8XBQAAAAAAAAHuAgAASAAAAESL/jnPFo4/kWyw3gkQ4j8AAAA/FwUAAAAAAAAB7wIAAEgAAABEi/45zxaOPyb+HI/oGeI/AAAAPycFAAAAAAAAAfACAABIAAAARIv+Oc8Wjj+6j4k/xyPiPwAAAD83BQAAAAAAAAHxAgAASAAAAESL/jnPFo4/TyH276Ut4j8AAAA/NwUAAAAAAAAB8gIAAEgAAABEi/45zxaOP+SyYqCEN+I/AAAAP0YFAAAAAAAAAfMCAABIAAAARIv+Oc8Wjj8N1jsBQkviPwAAAD9GBQAAAAAAAAH0AgAASAAAAESL/jnPFo4/NvkUYv9e4j8AAAA/ZQUAAAAAAAAB9QIAAEgAAACMipuh2iWMP/StWnObfOI/AAAAP2UFAAAAAAAAAfYCAABIAAAA0Ik4CeY0ij8e0TPUWJDiPwAAAD9lBQAAAAAAAAH3AgAASAAAANCJOAnmNIo/R/QMNRak4j8AAAA/dQUAAAAAAAAB+AIAAEgAAAAYidVw8UOIP9yFeeX0reI/AAAAP3UFAAAAAAAAAfkCAABIAAAAGInVcPFDiD9wF+aV07fiPwAAAD+FBQAAAAAAAAH6AgAASAAAAGCIctj8UoY/BalSRrLB4j8AAAA/hQUAAAAAAAAB+wIAAEgAAABgiHLY/FKGP5o6v/aQy+I/AAAAP5QFAAAAAAAAAfwCAABIAAAAYIhy2PxShj8uzCunb9XiPwAAAD+UBQAAAAAAAAH9AgAASAAAAGCIctj8UoY/w12YV07f4j8AAAA/tAUAAAAAAAAB/gIAAEgAAABgiHLY/FKGP1jvBAgt6eI/AAAAP9MFAAAAAAAAAf8CAABIAAAAYIhy2PxShj/sgHG4C/PiPwAAAD/iBQAAAAAAAAEAAwAASAAAAGCIctj8UoY/gRLeaOr84j8AAAA/4gUAAAAAAAABAQMAAEgAAABgiHLY/FKGPxakShnJBuM/AAAAP/IFAAAAAAAAAQIDAABIAAAAYIhy2PxShj+qNbfJpxDjPwAAAD8CBgAAAAAAAAEDAwAASAAAAGCIctj8UoY/P8cjeoYa4z8AAAA/AgYAAAAAAAABBAMAAEgAAABgiHLY/FKGP9NYkCplJOM/AAAAPxEGAAAAAAAAAQUDAABIAAAAYIhy2PxShj9o6vzaQy7jPwAAAD8hBgAAAAAAAAEGAwAASAAAAGCIctj8UoY//XtpiyI44z8AAAA/MQYAAAAAAAABBwMAAEgAAABgiHLY/FKGP5EN1jsBQuM/AAAAPzEGAAAAAAAAAQgDAABIAAAAYIhy2PxShj+7MK+cvlXjPwAAAD9QBgAAAAAAAAEJAwAASAAAABiJ1XDxQ4g/T8IbTZ1f4z8AAAA/XwYAAAAAAAABCgMAAEgAAAAYidVw8UOIP+RTiP17aeM/AAAAP28GAAAAAAAAAQsDAABIAAAA0Ik4CeY0ij955fStWnPjPwAAAD9vBgAAAAAAAAEMAwAASAAAAIyKm6HaJYw/eeX0rVpz4z8AAAA/fwYAAAAAAAABDQMAAEgAAABEi/45zxaOPw13YV45feM/AAAAP38GAAAAAAAAAQ4DAABIAAAAAMYw6eEDkD+iCM4OGIfjPwAAAD+OBgAAAAAAAAEPAwAASAAAAGBGYjVc/JA/ogjODhiH4z8AAAA/jgYAAAAAAAABEAMAAEgAAAC8xpOB1vSRPzeaOr/2kOM/AAAAP54GAAAAAAAAAREDAABIAAAAdsf2Gcvlkz/LK6dv1ZrjPwAAAD+eBgAAAAAAAAESAwAASAAAADDIWbK/1pU/yyunb9Wa4z8AAAA/rgYAAAAAAAABEwMAAEgAAACOSIv+Oc+WP2C9EyC0pOM/AAAAP9wGAAAAAAAAARQDAABIAAAAGSY9fABCoD9gvRMgtKTjPwAAAD/sBgAAAAAAAAEVAwAASAAAAAPnuDoyr6I/YL0TILSk4z8AAAA/7AYAAAAAAAABFgMAAEgAAAAxp9FgbyujP2C9EyC0pOM/AAAAP/wGAAAAAAAAARcDAABIAAAAX2fqhqynoz9gvRMgtKTjPwAAAD8LBwAAAAAAAAEYAwAASAAAACTSon/Os+U/tOY2+RRi5z8AAAA/AAAAAAAAAAABGQMAAEgAAAAnXgRSkrvlP7TmNvkUYuc/AAAAP14AAAAAAAAAARoDAABIAAAAOKZNQCnq5T+05jb5FGLnPwAAAD9tAAAAAAAAAAEbAwAASAAAAEvuli7AGOY/tOY2+RRi5z8AAAA/bQAAAAAAAAABHAMAAEgAAABcNuAcV0fmP7TmNvkUYuc/AAAAP30AAAAAAAAAAR0DAABIAAAAcAqL3bF95j+05jb5FGLnPwAAAD99AAAAAAAAAAEeAwAASAAAAIFS1MtIrOY/tOY2+RRi5z8AAAA/jQAAAAAAAAABHwMAAEgAAACZsuBeZ+rmP7TmNvkUYuc/AAAAP5wAAAAAAAAAASADAABIAAAAsBLt8YUo5z+05jb5FGLnPwAAAD+cAAAAAAAAAAEhAwAASAAAAMdy+YSkZuc/tOY2+RRi5z8AAAA/nAAAAAAAAAABIgMAAEgAAADe0gUYw6TnP7TmNvkUYuc/AAAAP6wAAAAAAAAAASMDAABIAAAA86aw2B3b5z+05jb5FGLnPwAAAD+8AAAAAAAAAAEkAwAASAAAAAsHvWs8Geg/tOY2+RRi5z8AAAA/vAAAAAAAAAABJQMAAEgAAAAcTwZa00foP7TmNvkUYuc/AAAAP7wAAAAAAAAAASYDAABIAAAAKgvudaZu6D+05jb5FGLnPwAAAD/LAAAAAAAAAAEnAwAASAAAADOvEu3xheg/tOY2+RRi5z8AAAA/ywAAAAAAAAABKAMAAEgAAAA5x9WReZXoP7TmNvkUYuc/AAAAP9sAAAAAAAAAASkDAABIAAAAO1M3ZD2d6D+05jb5FGLnPwAAAD/bAAAAAAAAAAEqAwAASAAAAD/fmDYBpeg/tOY2+RRi5z8AAAA/6gAAAAAAAAABKwMAAEgAAACVBfc6UzfkP6UtiuDsgOk/AAAAPwAAAAAAAAAAASwDAABIAAAAmx2639pG5D+lLYrg7IDpPwAAAD8kAQAAAAAAAAEtAwAASAAAAKdNQCnqZeQ/pS2K4OyA6T8AAAA/JAEAAAAAAAABLgMAAEgAAACw8WSgNX3kP6UtiuDsgOk/AAAAPzQBAAAAAAAAAS8DAABIAAAAvq1MvAik5D+lLYrg7IDpPwAAAD80AQAAAAAAAAEwAwAASAAAAM1pNNjbyuQ/pS2K4OyA6T8AAAA/QwEAAAAAAAABMQMAAEgAAADZmboh6+nkP6UtiuDsgOk/AAAAP0MBAAAAAAAAATIDAABIAAAA7W1l4kUg5T8RnB0wDnfpPwAAAD9TAQAAAAAAAAEzAwAASAAAAPwpTf4YR+U/fAqxfy9t6T8AAAA/UwEAAAAAAAABNAMAAEgAAAAK5jQa7G3lP+d4RM9QY+k/AAAAP2IBAAAAAAAAATUDAABIAAAAH7rf2kak5T9S59ceclnpPwAAAD9iAQAAAAAAAAE2AwAASAAAADYa7G1l4uU/vlVrbpNP6T8AAAA/cgEAAAAAAAABNwMAAEgAAABNevgAhCDmP75Va26TT+k/AAAAP3IBAAAAAAAAATgDAABIAAAAaGZmZmZm5j++VWtuk0/pPwAAAD+CAQAAAAAAAAE5AwAASAAAAH/GcvmEpOY/KcT+vbRF6T8AAAA/ggEAAAAAAAABOgMAAEgAAACZsuBeZ+rmPynE/r20Rek/AAAAP5EBAAAAAAAAATsDAABIAAAAtiqwlg045z8pxP69tEXpPwAAAD+RAQAAAAAAAAE8AwAASAAAANYu4aB3jec/lDKSDdY76T8AAAA/oQEAAAAAAAABPQMAAEgAAAD2MhKr4eLnP5Qykg3WO+k/AAAAP6EBAAAAAAAAAT4DAABIAAAAFjdDtUs46D8AoSVd9zHpPwAAAD+xAQAAAAAAAAE/AwAASAAAADY7dL+1jeg/AKElXfcx6T8AAAA/sQEAAAAAAAABQAMAAEgAAABQJ+IkmNPoPwChJV33Mek/AAAAP8ABAAAAAAAAAUEDAABIAAAAaxNQinoZ6T9rD7msGCjpPwAAAD/AAQAAAAAAAAFCAwAASAAAAIJzXB2ZV+k/aw+5rBgo6T8AAAA/0AEAAAAAAAABQwMAAEgAAACWRwfe843pP2sPuawYKOk/AAAAP9ABAAAAAAAAAUQDAABIAAAAqI9QzIq86T9rD7msGCjpPwAAAD/fAQAAAAAAAAFFAwAASAAAALO/1hWa2+k/QuzfS1sU6T8AAAA/3wEAAAAAAAABRgMAAEgAAADCe74xbQLqP0Ls30tbFOk/AAAAP+8BAAAAAAAAAUcDAABIAAAAzqtEe3wh6j+tWnObfArpPwAAAD/vAQAAAAAAAAFIAwAASAAAANZPafLHOOo/GMkG650A6T8AAAA//wEAAAAAAAABSQMAAEgAAADf841pE1DqPxjJBuudAOk/AAAAP/8BAAAAAAAAAUoDAABIAAAA55ey4F5n6j+EN5o6v/boPwAAAD8OAgAAAAAAAAFLAwAASAAAAPdTmvwxjuo/hDeaOr/26D8AAAA/HgIAAAAAAAABTAMAAEgAAAAFEIIYBbXqP4Q3mjq/9ug/AAAAPx4CAAAAAAAAAU0DAABIAAAAFljLBpzj6j+EN5o6v/boPwAAAD8uAgAAAAAAAAFOAwAASAAAACegFPUyEus/hDeaOr/26D8AAAA/LgIAAAAAAAABTwMAAEgAAAA8dL+1jUjrP4Q3mjq/9ug/AAAAPz0CAAAAAAAAAVADAABIAAAAVNTLSKyG6z+EN5o6v/boPwAAAD89AgAAAAAAAAFRAwAASAAAAHFMm4BS1Os/hDeaOr/26D8AAAA/PQIAAAAAAAABUgMAAEgAAACMOAnmNBrsP4Q3mjq/9ug/AAAAP00CAAAAAAAAAVMDAABIAAAApSR3Sxdg7D+EN5o6v/boPwAAAD9NAgAAAAAAAAFUAwAASAAAALyEg941nuw/hDeaOr/26D8AAAA/XAIAAAAAAAABVQMAAEgAAADRWC6fkNTsP4Q3mjq/9ug/AAAAP1wCAAAAAAAAAVYDAABIAAAA46B3jScD7T+EN5o6v/boPwAAAD9sAgAAAAAAAAFXAwAASAAAAPFcX6n6Ke0/hDeaOr/26D8AAAA/fAIAAAAAAAABWAMAAEgAAAAAGUfFzVDtP++lLYrg7Og/AAAAP3wCAAAAAAAAAVkDAABIAAAACL1rPBlo7T/vpS2K4OzoPwAAAD+LAgAAAAAAAAFaAwAASAAAABFhkLNkf+0/76UtiuDs6D8AAAA/iwIAAAAAAAABWwMAAEgAAAAXeVNY7I7tP1oUwdkB4+g/AAAAP4sCAAAAAAAAAVwDAABIAAAAHZEW/XOe7T9aFMHZAePoPwAAAD+bAgAAAAAAAAFdAwAASAAAAB8deM83pu0/xoJUKSPZ6D8AAAA/ugIAAAAAAAABXgMAAEgAAAAjqdmh+63tP8aCVCkj2eg/AAAAP7oCAAAAAAAAAV8DAABIAAAAJTU7dL+17T/GglQpI9noPwAAAD+6AgAAAAAAAAFgAwAASAAAACtN/hhHxe0/xoJUKSPZ6D8AAAA/ygIAAAAAAAABYQMAAEgAAAAyZcG9ztTtP8aCVCkj2eg/AAAAP9kCAAAAAAAAAWIDAABIAAAAOH2EYlbk7T/GglQpI9noPwAAAD/ZAgAAAAAAAAFjAwAASAAAAD2VRwfe8+0/xoJUKSPZ6D8AAAA/6QIAAAAAAAABZAMAAEgAAABFOWx+KQvuP8aCVCkj2eg/AAAAP+kCAAAAAAAAAWUDAABIAAAAS1EvI7Ea7j/GglQpI9noPwAAAD/5AgAAAAAAAAFmAwAASAAAAFeBtWzAOe4/xoJUKSPZ6D8AAAA/+QIAAAAAAAABZwMAAEgAAABgJdrjC1HuP8aCVCkj2eg/AAAAPwgDAAAAAAAAAWgDAABIAAAAbFVgLRtw7j/GglQpI9noPwAAAD8IAwAAAAAAAAFpAwAASAAAAHT5hKRmh+4/xoJUKSPZ6D8AAAA/GAMAAAAAAAABagMAAEgAAAB6EUhJ7pbuP8aCVCkj2eg/AAAAPxgDAAAAAAAAAWsDAABIAAAAgCkL7nWm7j/GglQpI9noPwAAAD8oAwAAAAAAAAFsAwAASAAAAIO1bMA5ru4/WhTB2QHj6D8AAAA/ZwMAAAAAAAABbQMAAEgAAAChLTz43/vuPxjJBuudAOk/AAAAP3YDAAAAAAAAAW4DAABIAAAAp0X/nGcL7z8YyQbrnQDpPwAAAD+GAwAAAAAAAAFvAwAASAAAALeNSIv+Oe8/rVpzm3wK6T8AAAA/pQMAAAAAAAABcAMAAEgAAADJ1ZF5lWjvP9Z9TPw5Huk/AAAAP6UDAAAAAAAAAXEDAABIAAAAz+1UHh147z/WfUz8OR7pPwAAAD+1AwAAAAAAAAFyAwAASAAAANUFGMOkh+8/1n1M/Dke6T8AAAA/tQMAAAAAAAABcwMAAEgAAADXkXmVaI/vP9Z9TPw5Huk/AAAAP7UDAAAAAAAAAXQDAABIAAAA2x3bZyyX7z/WfUz8OR7pPwAAAD+1AwAAAAAAAAF1AwAASAAAAN2pPDrwnu8/1n1M/Dke6T8AAAA/AwQAAAAAAAABdgMAAEgAAADhNZ4MtKbvP9Z9TPw5Huk/AAAAPwMEAAAAAAAAAXcDAABIAAAA48H/3neu7z/WfUz8OR7pPwAAAD8DBAAAAAAAAAF4AwAASAAAAOnZwoP/ve8/1n1M/Dke6T8AAAA/AwQAAAAAAAABeQMAAEgAAADrZSRWw8XvP9Z9TPw5Huk/AAAAPxMEAAAAAAAAAXoDAABIAAAA8X3n+krV7z/WfUz8OR7pPwAAAD8iBAAAAAAAAAF7AwAASAAAAPMJSc0O3e8/1n1M/Dke6T8AAAA/MgQAAAAAAAABfAMAAEgAAABasr/WFZrLP+JwF+aV0+8/AAAAPwAAAAAAAAAACw==</ink>
</athena>
</file>

<file path=customXml/item10.xml><?xml version="1.0" encoding="utf-8"?>
<athena xmlns="http://schemas.microsoft.com/edu/athena" version="0.1.3209.0">
  <media streamable="true" recordStart="121837" recordEnd="169827" recordLength="651087"/>
</athena>
</file>

<file path=customXml/item1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IKwAAAAAAAAXx////DEFjdGlvblR5cGVWMQEAAAAHdmFsdWVfXwAIAgAAAAAAAAABBQAAAAQAAAAJEAAAAAkRAAAAmC0AAAAAAAAB7v////H///8AAAAAAQYAAAAEAAAACRMAAAAJFAAAAMdlAAAAAAAAAev////x////AAAAAAEHAAAABAAAAAkWAAAACRcAAACbfgAAAAAAAAHo////8f///wAAAAABCAAAAAQAAAAJGQAAAAkaAAAADYEAAAAAAAAB5f////H///8AAAAAAQkAAAAEAAAACRwAAAAJHQAAAIqDAAAAAAAAAeL////x////AAAAAAEKAAAABAAAAAkfAAAACSAAAAAeiwAAAAAAAAHf////8f///wAAAAABCwAAAAQAAAAJIgAAAAkjAAAAIJ0AAAAAAAAB3P////H///8AAAAABQwAAAANQ2xlYXJDYW52YXNWMQIAAAAJU3RhcnRUaW1lBFR5cGUABBAMQWN0aW9uVHlwZVYxAgAAAAIAAAB2uwA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FwAAABcAAAABEAAAAA0AAAD//wAAAAAAAAAAACJAAAAB2P///9r///8BAAAAAAAAAAAAIkABEQAAAA4AAAAJKQAAAB4AAAAeAAAAARMAAAANAAAA//8AAAAAAAAAAAAiQAAAAdb////a////AQAAAAAAAAAAACJAARQAAAAOAAAACSsAAACGAAAAhgAAAAEWAAAADQAAAP//AAAAAAAAAAAAIkAAAAHU////2v///wEAAAAAAAAAAAAiQAEXAAAADgAAAAktAAAAFwAAABcAAAABGQAAAA0AAAD//wAAAAAAAAAAACJAAAAB0v///9r///8BAAAAAAAAAAAAIkABGgAAAA4AAAAJLwAAABAAAAAQAAAAARwAAAANAAAA//8AAAAAAAAAAAAiQAAAAdD////a////AQAAAAAAAAAAACJAAR0AAAAOAAAACTEAAAAWAAAAFgAAAAEfAAAADQAAAP//AAAAAAAAAAAAIkAAAAHO////2v///wEAAAAAAAAAAAAiQAEgAAAADgAAAAkzAAAAmAAAAJgAAAABIgAAAA0AAAD//wAAAAAAAAAAACJAAAABzP///9r///8BAAAAAAAAAAAAIkABIwAAAA4AAAAJNQAAAIAAAACAAAAABycAAAAAAQAAACAAAAAECklua1BvaW50VjECAAAACTYAAAAJNwAAAAk4AAAACTkAAAAJOgAAAAk7AAAACTwAAAAJPQAAAAk+AAAACT8AAAAJQAAAAAlBAAAACUIAAAAJQwAAAAlEAAAACUUAAAAJRgAAAAlHAAAACUgAAAAJSQAAAAlKAAAACUsAAAAJTAAAAA0JBykAAAAAAQAAACAAAAAECklua1BvaW50VjECAAAACU0AAAAJTgAAAAlPAAAACVAAAAAJUQAAAAlSAAAACVMAAAAJVAAAAAlVAAAACVYAAAAJVwAAAAlYAAAACVkAAAAJWgAAAAlbAAAACVwAAAAJXQAAAAleAAAACV8AAAAJYAAAAAlhAAAACWIAAAAJYwAAAAlkAAAACWUAAAAJZgAAAAlnAAAACWgAAAAJaQAAAAlqAAAADQIHKwAAAAABAAAAAAEAAAQKSW5rUG9pbnRWMQI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DXoHLQAAAAABAAAAIAAAAAQKSW5rUG9pbnRWMQIAAAAJ8QAAAAnyAAAACfMAAAAJ9AAAAAn1AAAACfYAAAAJ9wAAAAn4AAAACfkAAAAJ+gAAAAn7AAAACfwAAAAJ/QAAAAn+AAAACf8AAAAJAAEAAAkBAQAACQIBAAAJAwEAAAkEAQAACQUBAAAJBgEAAAkHAQAADQkHLwAAAAABAAAAEAAAAAQKSW5rUG9pbnRWMQIAAAAJCAEAAAkJAQAACQoBAAAJCwEAAAkMAQAACQ0BAAAJDgEAAAkPAQAACRABAAAJEQEAAAkSAQAACRMBAAAJFAEAAAkVAQAACRYBAAAJFwEAAAcxAAAAAAEAAAAgAAAABApJbmtQb2ludFYxAgAAAAkYAQAACRkBAAAJGgEAAAkbAQAACRwBAAAJHQEAAAkeAQAACR8BAAAJIAEAAAkhAQAACSIBAAAJIwEAAAkkAQAACSUBAAAJJgEAAAknAQAACSgBAAAJKQEAAAkqAQAACSsBAAAJLAEAAAktAQAADQoHMwAAAAABAAAAAAEAAAQKSW5rUG9pbnRWMQIA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DWgHNQAAAAABAAAAgAAAAAQKSW5rUG9pbnRWMQIA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BTYAAAAKSW5rUG9pbnRWMQQAAAABWAFZDlByZXNzdXJlRmFjdG9yCVRpbWVTdGFtcAAAAAAGBgsQAgAAABwBPiamy70/AJVRGZVReT8AAAA/AAAAAAAAAAABNwAAADYAAAA+V05eLPu9PwCVURmVUXk/AAAAPy8AAAAAAAAAATgAAAA2AAAAqFl/Br+Jvj8AlVEZlVF5PwAAAD8+AAAAAAAAAAE5AAAANgAAAO4FoHbL6L4/AJVRGZVReT8AAAA/PgAAAAAAAAABOgAAADYAAACetPGOata/PwCVURmVUXk/AAAAP04AAAAAAAAAATsAAAA2AAAAp7Gh0wRiwD8AlVEZlVF5PwAAAD9OAAAAAAAAAAE8AAAANgAAACPf2pdaCME/AJVRGZVReT8AAAA/XgAAAAAAAAABPQAAADYAAACxNxx4c8bBPwCVURmVUXk/AAAAP14AAAAAAAAAAT4AAAA2AAAAYeZtkBK0wj8A7/Ee7/F+PwAAAD9tAAAAAAAAAAE/AAAANgAAADTrz+A30cM/gCRJkiRJgj8AAAA/bQAAAAAAAAABQAAAADYAAADSbhndE6fEP4B+6Zd+6Yc/AAAAP30AAAAAAAAAAUEAAAA2AAAAlUhzEXasxT+Aq7maq7mKPwAAAD99AAAAAAAAAAFCAAAANgAAAFcizUXYscY/oNiJndiJjT8AAAA/jAAAAAAAAAABQwAAADYAAAD1pRZCtIfHP6DYiZ3YiY0/AAAAP4wAAAAAAAAAAUQAAAA2AAAAgv5XIs1FyD+g2Imd2ImNPwAAAD+cAAAAAAAAAAFFAAAANgAAAP0rkeYi7Mg/oNiJndiJjT8AAAA/nAAAAAAAAAABRgAAADYAAABWA7py8mLJP6DYiZ3YiY0/AAAAP6wAAAAAAAAAAUcAAAA2AAAAi4TSxjuqyT+g2Imd2ImNPwAAAD+7AAAAAAAAAAFIAAAANgAAAJ2v2uL+wck/oNiJndiJjT8AAAA/uwAAAAAAAAABSQAAADYAAACv2uL+wdnJP6DYiZ3YiY0/AAAAP7sAAAAAAAAAAUoAAAA2AAAAwAXrGoXxyT+g2Imd2ImNPwAAAD/LAAAAAAAAAAFLAAAANgAAANIw8zZICco/oNiJndiJjT8AAAA/OAEAAAAAAAABTAAAADYAAAD1hgNvzjjKP6DYiZ3YiY0/AAAAP0gBAAAAAAAAAU0AAAA2AAAAX9TY0GkC0T/oHu/xHu+hPwAAAD8AAAAAAAAAAAFOAAAANgAAAPkU5XoOJtE/6B7v8R7voT8AAAA/EAAAAAAAAAABTwAAADYAAAAulv3OV23RPygqozIqo6I/AAAAPx8AAAAAAAAAAVAAAAA2AAAAD4Mq6Qjw0T84V3M1V3OlPwAAAD8fAAAAAAAAAAFRAAAANgAAAIqwY61eltI/+HiP93iPpz8AAAA/LwAAAAAAAAABUgAAADYAAACO86D/lUjTP3iP93iP96g/AAAAPy8AAAAAAAAAAVMAAAA2AAAAt4zuiVMq1D/4pV/6pV+qPwAAAD8yAAAAAAAAAAFUAAAANgAAAGc7QKLyF9U/OLETO7ETqz8AAAA/MgAAAAAAAAABVQAAADYAAAB8qYUQ7eHVPzixEzuxE6s/AAAAP0EAAAAAAAAAAVYAAAA2AAAACQLH8AWg1j84sRM7sROrPwAAAD9BAAAAAAAAAAFXAAAANgAAAA1FBEM9Utc/OLETO7ETqz8AAAA/UQAAAAAAAAABWAAAADYAAAABXTl5sezXP/ilX/qlX6o/AAAAP1EAAAAAAAAAAVkAAAA2AAAAfIpyPQeT2D+4mqu5mqupPwAAAD9gAAAAAAAAAAFaAAAANgAAAOaMo+WZIdk/eI/3eI/3qD8AAAA/YAAAAAAAAAABWwAAADYAAAC1Tsjjh4zZPziEQziEQ6g/AAAAP3AAAAAAAAAAAVwAAAA2AAAAMHwBqN0y2j94Yid2YiemPwAAAD+AAAAAAAAAAAFdAAAANgAAAGX9Gfwmeto/OFdzNVdzpT8AAAA/gAAAAAAAAAABXgAAADYAAAARaS7CjrXaP+hLv/RLv6Q/AAAAP48AAAAAAAAAAV8AAAA2AAAANL8++hTl2j/oS7/0S7+kPwAAAD+PAAAAAAAAAAFgAAAANgAAAPJVW9w/ONs/6Eu/9Eu/pD8AAAA/nwAAAAAAAAABYQAAADYAAACw7He+aovbP+hLv/RLv6Q/AAAAP58AAAAAAAAAAWIAAAA2AAAA5W2QErTS2z/oS7/0S7+kPwAAAD+vAAAAAAAAAAFjAAAANgAAACwasYLAMdw/6Eu/9Eu/pD8AAAA/rwAAAAAAAAABZAAAADYAAACE8dkOkKjcP+hLv/RLv6Q/AAAAP74AAAAAAAAAAWUAAAA2AAAAyp36fpwH3T/oS7/0S7+kPwAAAD++AAAAAAAAAAFmAAAANgAAABFKG++oZt0/6Eu/9Eu/pD8AAAA/zgAAAAAAAAABZwAAADYAAAC9tS+1EKLdP+hLv/RLv6Q/AAAAP90AAAAAAAAAAWgAAAA2AAAA4AtA7ZbR3T/oS7/0S7+kPwAAAD/dAAAAAAAAAAFpAAAANgAAAHpMTJc79d0/6Eu/9Eu/pD8AAAA/7QAAAAAAAAABagAAADYAAACMd1Sz/gzeP+hLv/RLv6Q/AAAAP+0AAAAAAAAAAWsAAAA2AAAA9fC6+7zC7T+2bdu2bdvOPwAAAD8AAAAAAAAAAAFsAAAANgAAALr7vMKtyO0/tm3btm3bzj8AAAA/uwAAAAAAAAABbQAAADYAAABCEcFQj9TtP7Zt27Zt284/AAAAP8sAAAAAAAAAAW4AAAA2AAAABhzDF4Da7T+2bdu2bdvOPwAAAD/LAAAAAAAAAAFvAAAANgAAAI8xx6Vh5u0/tm3btm3bzj8AAAA/ywAAAAAAAAABcAAAADYAAADdUc36M/jtP7Zt27Zt284/AAAAP9sAAAAAAAAAAXEAAAA2AAAAZmfRiBUE7j+2bdu2bdvOPwAAAD/qAAAAAAAAAAFyAAAANgAAAO581Rb3D+4/tm3btm3bzj8AAAA/6gAAAAAAAAABcwAAADYAAAA7ndtrySHuP7Zt27Zt284/AAAAP/oAAAAAAAAAAXQAAAA2AAAAib3hwJsz7j+2bdu2bdvOPwAAAD/6AAAAAAAAAAF1AAAANgAAANXd5xVuRe4/tm3btm3bzj8AAAA/CQEAAAAAAAABdgAAADYAAAAj/u1qQFfuP7Zt27Zt284/AAAAPwkBAAAAAAAAAXcAAAA2AAAANSn2hgNv7j+2bdu2bdvOPwAAAD8ZAQAAAAAAAAF4AAAANgAAAEZU/qLGhu4/tm3btm3bzj8AAAA/GQEAAAAAAAABeQAAADYAAACmnwwUXLDuP7Zt27Zt284/AAAAPykBAAAAAAAAAXoAAAA2AAAAe9UW9w/O7j+2bdu2bdvOPwAAAD8pAQAAAAAAAAF7AAAANgAAAMn1HEzi3+4/tm3btm3bzj8AAAA/OAEAAAAAAAABfAAAADYAAABjNin2hgPvP+ZqruZqrs4/AAAAPzgBAAAAAAAAAX0AAAA2AAAAdWExEkob7z/maq7maq7OPwAAAD9IAQAAAAAAAAF+AAAANgAAAMGBN2ccLe8/5mqu5mquzj8AAAA/SAEAAAAAAAABfwAAADYAAABLlzv1/TjvPxZogRZogc4/AAAAP1gBAAAAAAAAAYAAAAA2AAAAD6I9vO4+7z8WaIEWaIHOPwAAAD9YAQAAAAAAAAGBAAAANgAAAJm3QUrQSu8/FmiBFmiBzj8AAAA/ZwEAAAAAAAABggAAADYAAABdwkMRwVDvPxZogRZogc4/AAAAP2cBAAAAAAAAAYMAAAA2AAAAIc1F2LFW7z8WaIEWaIHOPwAAAD+GAQAAAAAAAAGEAAAANgAAACHNRdixVu8/RmVURmVUzj8AAAA/lgEAAAAAAAABhQAAADYAAADl10efolzvP0ZlVEZlVM4/AAAAP6YBAAAAAAAAAYYAAAA2AAAAqeJJZpNi7z9GZVRGZVTOPwAAAD+1AQAAAAAAAAGHAAAANgAAAG3tSy2EaO8/RmVURmVUzj8AAAA/tQEAAAAAAAABiAAAADYAAAAz+E30dG7vP0ZlVEZlVM4/AAAAP8UBAAAAAAAAAYkAAAA2AAAA9wJQu2V07z9GZVRGZVTOPwAAAD/VAQAAAAAAAAGKAAAANgAAALsNUoJWeu8/dmIndmInzj8AAAA/1QEAAAAAAAABiwAAADYAAAB/GFRJR4DvP3ZiJ3ZiJ84/AAAAP+QBAAAAAAAAAYwAAAA2AAAAzThanhmS7z+mX/qlX/rNPwAAAD/0AQAAAAAAAAGNAAAANgAAAJFDXGUKmO8/pl/6pV/6zT8AAAA/9AEAAAAAAAABjgAAADYAAABVTl4s+53vP6Zf+qVf+s0/AAAAPxECAAAAAAAAAY8AAAA2AAAA32Niutyp7z+mX/qlX/rNPwAAAD8RAgAAAAAAAAGQAAAANgAAAN9jYrrcqe8/1lzN1VzNzT8AAAA/IQIAAAAAAAABkQAAADYAAACjbmSBza/vP9ZczdVczc0/AAAAP0ACAAAAAAAAAZIAAAA2AAAAo25kgc2v7z8GWqAFWqDNPwAAAD9QAgAAAAAAAAGTAAAANgAAAKNuZIHNr+8/NldzNVdzzT8AAAA/YAIAAAAAAAABlAAAADYAAABneWZIvrXvP2ZURmVURs0/AAAAP28CAAAAAAAAAZUAAAA2AAAAK4RoD6+77z/CTuzETuzMPwAAAD9/AgAAAAAAAAGWAAAANgAAAPGOatafwe8/JkmSJEmSzD8AAAA/jgIAAAAAAAABlwAAADYAAAB5pG5kgc3vP4ZDOIRDOMw/AAAAP44CAAAAAAAAAZgAAAA2AAAAPa9wK3LT7z/iPd7jPd7LPwAAAD+eAgAAAAAAAAGZAAAANgAAAAG6cvJi2e8/EjuxEzuxyz8AAAA/ngIAAAAAAAABmgAAADYAAAABunLyYtnvP0I4hEM4hMs/AAAAP64CAAAAAAAAAZsAAAA2AAAAxcR0uVPf7z+iMiqjMirLPwAAAD+uAgAAAAAAAAGcAAAANgAAAIvPdoBE5e8/0i/90i/9yj8AAAA/vQIAAAAAAAABnQAAADYAAACLz3aAROXvPwIt0AIt0Mo/AAAAP80CAAAAAAAAAZ4AAAA2AAAAi892gETl7z8yKqMyKqPKPwAAAD/NAgAAAAAAAAGfAAAANgAAAIvPdoBE5e8/Yid2Yid2yj8AAAA/zQIAAAAAAAABoAAAADYAAACLz3aAROXvP5IkSZIkSco/AAAAP90CAAAAAAAAAaEAAAA2AAAAi892gETl7z8iHMIhHMLJPwAAAD/dAgAAAAAAAAGiAAAANgAAAIvPdoBE5e8/UhmVURmVyT8AAAA/7AIAAAAAAAABowAAADYAAACLz3aAROXvP7ITO7ETO8k/AAAAP+wCAAAAAAAAAaQAAAA2AAAAi892gETl7z8ODuEQDuHIPwAAAD/8AgAAAAAAAAGlAAAANgAAAIvPdoBE5e8/cgiHcAiHyD8AAAA//AIAAAAAAAABpgAAADYAAACLz3aAROXvP84CLdACLcg/AAAAPwsDAAAAAAAAAacAAAA2AAAAi892gETl7z++9Eu/9EvHPwAAAD8bAwAAAAAAAAGoAAAANgAAAIvPdoBE5e8/TuzETuzExj8AAAA/KwMAAAAAAAABqQAAADYAAACLz3aAROXvPw7hEA7hEMY/AAAAPysDAAAAAAAAAaoAAAA2AAAAi892gETl7z9u27Zt27bFPwAAAD8rAwAAAAAAAAGrAAAANgAAAIvPdoBE5e8//tIv/dIvxT8AAAA/OgMAAAAAAAABrAAAADYAAACLz3aAROXvP47KqIzKqMQ/AAAAPzoDAAAAAAAAAa0AAAA2AAAAi892gETl7z/qxE7sxE7EPwAAAD9KAwAAAAAAAAGuAAAANgAAAMXEdLlT3+8/Sr/0S7/0wz8AAAA/SgMAAAAAAAABrwAAADYAAADFxHS5U9/vP6q5mqu5msM/AAAAP1oDAAAAAAAAAbAAAAA2AAAAPa9wK3LT7z8KtEALtEDDPwAAAD9pAwAAAAAAAAGxAAAANgAAAHmkbmSBze8/aq7maq7mwj8AAAA/eQMAAAAAAAABsgAAADYAAAC1mWydkMfvP2qu5mqu5sI/AAAAP3kDAAAAAAAAAbMAAAA2AAAAtZlsnZDH7z+aq7maq7nCPwAAAD+IAwAAAAAAAAG0AAAANgAAAPGOatafwe8/mqu5mqu5wj8AAAA/mAMAAAAAAAABtQAAADYAAADxjmrWn8HvP8qojMqojMI/AAAAP6gDAAAAAAAAAbYAAAA2AAAAZ3lmSL617z/6pV/6pV/CPwAAAD+oAwAAAAAAAAG3AAAANgAAAKNuZIHNr+8/KqMyKqMywj8AAAA/twMAAAAAAAABuAAAADYAAAAZWWDz66PvPyqjMiqjMsI/AAAAP8cDAAAAAAAAAbkAAAA2AAAAkUNcZQqY7z8qozIqozLCPwAAAD/HAwAAAAAAAAG6AAAANgAAAM04Wp4Zku8/KqMyKqMywj8AAAA/1wMAAAAAAAABuwAAADYAAAAJLljXKIzvP1qgBVqgBcI/AAAAP9cDAAAAAAAAAbwAAAA2AAAAfxhUSUeA7z9aoAVaoAXCPwAAAD/mAwAAAAAAAAG9AAAANgAAALsNUoJWeu8/ip3YiZ3YwT8AAAA/5gMAAAAAAAABvgAAADYAAAAz+E30dG7vP4qd2Imd2ME/AAAAP/YDAAAAAAAAAb8AAAA2AAAAqeJJZpNi7z+KndiJndjBPwAAAD/2AwAAAAAAAAHAAAAANgAAACHNRdixVu8/upqruZqrwT8AAAA/BQQAAAAAAAABwQAAADYAAACZt0FK0ErvP7qaq7maq8E/AAAAPwUEAAAAAAAAAcIAAAA2AAAA06w/g99E7z+6mqu5mqvBPwAAAD8VBAAAAAAAAAHDAAAANgAAAA+iPbzuPu8/upqruZqrwT8AAAA/FQQAAAAAAAABxAAAADYAAABLlzv1/TjvP7qaq7maq8E/AAAAPyUEAAAAAAAAAcUAAAA2AAAAwYE3Zxwt7z+6mqu5mqvBPwAAAD9EBAAAAAAAAAHGAAAANgAAAP12NaArJ+8/upqruZqrwT8AAAA/RAQAAAAAAAABxwAAADYAAADtSy2EaA/vP7qaq7maq8E/AAAAP1QEAAAAAAAAAcgAAAA2AAAAnysnL5b97j+KndiJndjBPwAAAD9UBAAAAAAAAAHJAAAANgAAAEDgGL4A1O4/WqAFWqAFwj8AAAA/YwQAAAAAAAABygAAADYAAABYfwa/iZ7uP/qlX/qlX8I/AAAAP2MEAAAAAAAAAcsAAAA2AAAA+TP4TfR07j9qruZqrubCPwAAAD9zBAAAAAAAAAHMAAAANgAAAIm94cCbM+4/CrRAC7RAwz8AAAA/cwQAAAAAAAABzQAAADYAAABmZ9GIFQTuP0q/9Eu/9MM/AAAAP4IEAAAAAAAAAc4AAAA2AAAABhzDF4Da7T/qxE7sxE7EPwAAAD+SBAAAAAAAAAHPAAAANgAAAPXwuvu8wu0/vsd7vMd7xD8AAAA/kgQAAAAAAAAB0AAAADYAAACo0LSm6rDtP1rN1VzN1cQ/AAAAP6IEAAAAAAAAAdEAAAA2AAAA48Wy3/mq7T9azdVczdXEPwAAAD+iBAAAAAAAAAHSAAAANgAAAB+7sBgJpe0/Ws3VXM3VxD8AAAA/ogQAAAAAAAAB0wAAADYAAAAfu7AYCaXtP/7SL/3SL8U/AAAAP/AEAAAAAAAAAdQAAAA2AAAAH7uwGAml7T/K1VzN1VzFPwAAAD//BAAAAAAAAAHVAAAANgAAAB+7sBgJpe0/ntiJndiJxT8AAAA//wQAAAAAAAAB1gAAADYAAACWpayKJ5ntPw7hEA7hEMY/AAAAPw8FAAAAAAAAAdcAAAA2AAAAlqWsiieZ7T+u5mqu5mrGPwAAAD8PBQAAAAAAAAHYAAAANgAAAJalrIonme0/TuzETuzExj8AAAA/HwUAAAAAAAAB2QAAADYAAACWpayKJ5ntP473eI/3eMc/AAAAPx8FAAAAAAAAAdoAAAA2AAAAlqWsiieZ7T8u/dIv/dLHPwAAAD8uBQAAAAAAAAHbAAAANgAAAJalrIonme0/zgIt0AItyD8AAAA/LgUAAAAAAAAB3AAAADYAAACWpayKJ5ntP3IIh3AIh8g/AAAAPz4FAAAAAAAAAd0AAAA2AAAAlqWsiieZ7T8ODuEQDuHIPwAAAD8+BQAAAAAAAAHeAAAANgAAAJalrIonme0/4hAO4RAOyT8AAAA/TgUAAAAAAAAB3wAAADYAAACWpayKJ5ntP7ITO7ETO8k/AAAAP04FAAAAAAAAAeAAAAA2AAAAlqWsiieZ7T9+FmiBFmjJPwAAAD9dBQAAAAAAAAHhAAAANgAAAJalrIonme0/UhmVURmVyT8AAAA/bQUAAAAAAAAB4gAAADYAAACWpayKJ5ntP/Ie7/Ee78k/AAAAP3wFAAAAAAAAAeMAAAA2AAAAlqWsiieZ7T+SJEmSJEnKPwAAAD+MBQAAAAAAAAHkAAAANgAAAJalrIonme0/Yid2Yid2yj8AAAA/jAUAAAAAAAAB5QAAADYAAACWpayKJ5ntPwIt0AIt0Mo/AAAAP5wFAAAAAAAAAeYAAAA2AAAAlqWsiieZ7T+iMiqjMirLPwAAAD+rBQAAAAAAAAHnAAAANgAAAFqwrlEYn+0/cjVXczVXyz8AAAA/qwUAAAAAAAAB6AAAADYAAABasK5RGJ/tP0I4hEM4hMs/AAAAP6sFAAAAAAAAAekAAAA2AAAAWrCuURif7T/iPd7jPd7LPwAAAD+7BQAAAAAAAAHqAAAANgAAAB+7sBgJpe0/skALtEALzD8AAAA/ywUAAAAAAAAB6wAAADYAAADjxbLf+artP1JGZVRGZcw/AAAAP8sFAAAAAAAAAewAAAA2AAAA48Wy3/mq7T8mSZIkSZLMPwAAAD/LBQAAAAAAAAHtAAAANgAAAKjQtKbqsO0/9ku/9Eu/zD8AAAA/2gUAAAAAAAAB7gAAADYAAABs27Zt27btP8JO7MRO7Mw/AAAAP9oFAAAAAAAAAe8AAAA2AAAAMea4NMy87T/2S7/0S7/MPwAAAD9yBgAAAAAAAAHwAAAANgAAADHmuDTMvO0/JkmSJEmSzD8AAAA/kQYAAAAAAAAB8QAAADYAAADeBilBK73XPxU7sRM7sd8/AAAAPwAAAAAAAAAAAfIAAAA2AAAA7zExXe7U1z8VO7ETO7HfPwAAAD8rAAAAAAAAAAHzAAAANgAAAAFdOXmx7Nc/FTuxEzux3z8AAAA/KwAAAAAAAAAB9AAAADYAAACbnUUjVhDYPxU7sRM7sd8/AAAAPzsAAAAAAAAAAfUAAAA2AAAARwla6b1L2D8VO7ETO7HfPwAAAD87AAAAAAAAAAH2AAAANgAAAAWgdsvontg/FTuxEzux3z8AAAA/SwAAAAAAAAAB9wAAADYAAADUYZvJ1gnZPxU7sRM7sd8/AAAAP1oAAAAAAAAAAfgAAAA2AAAAtU7I44eM2T8VO7ETO7HfPwAAAD9aAAAAAAAAAAH5AAAANgAAAKdm/Rn8Jto/4z3e4z3e3z8AAAA/WgAAAAAAAAAB+gAAADYAAACafjJQcMHaP02/9Eu/9N8/AAAAP2oAAAAAAAAAAfsAAAA2AAAAFaxrFMZn2z9Nv/RLv/TfPwAAAD9qAAAAAAAAAAH8AAAANgAAAPeYmC536ts/Tb/0S7/03z8AAAA/egAAAAAAAAAB/QAAADYAAAByxtHyzJDcP1qgBVqgBeA/AAAAP3oAAAAAAAAAAf4AAAA2AAAA3MgCm18f3T9aoAVaoAXgPwAAAD+JAAAAAAAAAAH/AAAANgAAAKuKJ5lNit0/WqAFWqAF4D8AAAA/iQAAAAAAAAABAAEAADYAAABoIUR7eN3dP1qgBVqgBeA/AAAAP5kAAAAAAAAAAQEBAAA2AAAAjHdUs/4M3j9aoAVaoAXgPwAAAD+ZAAAAAAAAAAECAQAANgAAALDNZOuEPN4/WqAFWqAF4D8AAAA/qAAAAAAAAAABAwEAADYAAADA+GwHSFTeP02/9Eu/9N8/AAAAP6gAAAAAAAAAAQQBAAA2AAAA0iN1Iwts3j9Nv/RLv/TfPwAAAD+4AAAAAAAAAAEFAQAANgAAAFw5ebHsd94/Tb/0S7/03z8AAAA/yAAAAAAAAAABBgEAADYAAABcOXmx7HfeP+M93uM93t8/AAAAP9cAAAAAAAAAAQcBAAA2AAAAXDl5sex33j97vMd7vMffPwAAAD8lAQAAAAAAAAEIAQAANgAAAE0gBlXSEeA/4z3e4z3e3z8AAAA/AAAAAAAAAAABCQEAADYAAAARKwgcwxfgP+M93uM93t8/AAAAP04AAAAAAAAAAQoBAAA2AAAA52AS/3Y14D97vMd7vMffPwAAAD9dAAAAAAAAAAELAQAANgAAAIGhHqkbWeA/e7zHe7zH3z8AAAA/XQAAAAAAAAABDAEAADYAAADg7CwasYLgP6u5mqu5mt8/AAAAP20AAAAAAAAAAQ0BAAA2AAAAPzg7i0as4D/dtm3btm3fPwAAAD9tAAAAAAAAAAEOAQAANgAAACeZTYq94eA/pTIqozIq3z8AAAA/fQAAAAAAAAABDwEAADYAAABK713CQxHhP9Mv/dIv/d4/AAAAP30AAAAAAAAAARABAAA2AAAA5S9qbOg04T8DLdACLdDePwAAAD+MAAAAAAAAAAERAQAANgAAAEN7eN19XuE/y6iMyqiM3j8AAAA/jAAAAAAAAAABEgEAADYAAABm0YgVBI7hP5MkSZIkSd4/AAAAP6sAAAAAAAAAARMBAAA2AAAA7+aMo+WZ4T8pozIqozLePwAAAD+rAAAAAAAAAAEUAQAANgAAALTxjmrWn+E/KaMyKqMy3j8AAAA/qwAAAAAAAAABFQEAADYAAAB4/JAxx6XhP8MhHMIhHN4/AAAAP7sAAAAAAAAAARYBAAA2AAAAePyQMcel4T8pozIqozLePwAAAD8ZAQAAAAAAAAEXAQAANgAAAHj8kDHHpeE/kyRJkiRJ3j8AAAA/KAEAAAAAAAABGAEAADYAAAAt7h+cnUXjPwu0QAu0QN8/AAAAPwAAAAAAAAAAARkBAAA2AAAAtgMkKn9R4z8LtEALtEDfPwAAAD8vAAAAAAAAAAEaAQAANgAAAD8ZKLhgXeM/czVXczVX3z8AAAA/PwAAAAAAAAABGwEAADYAAACdZDYp9objP0M4hEM4hN8/AAAAPz8AAAAAAAAAARwBAAA2AAAA/K9Emouw4z+ruZqruZrfPwAAAD9OAAAAAAAAAAEdAQAANgAAAGwmWyfk8eM/FTuxEzux3z8AAAA/TgAAAAAAAAABHgEAADYAAAAYkm/tSy3kPxU7sRM7sd8/AAAAP14AAAAAAAAAAR8BAAA2AAAAmzOOlmeG5D8VO7ETO7HfPwAAAD9eAAAAAAAAAAEgAQAANgAAAOHfrgZ05eQ/FTuxEzux3z8AAAA/bgAAAAAAAAABIQEAADYAAAB1rNXLUlblPxU7sRM7sd8/AAAAP24AAAAAAAAAASIBAAA2AAAAkY4AHxPT5T9DOIRDOITfPwAAAD99AAAAAAAAAAEjAQAANgAAABQwH8guLOY/czVXczVX3z8AAAA/fQAAAAAAAAABJAEAADYAAADRxjuqWX/mP22u5mqu5t4/AAAAP40AAAAAAAAAASUBAAA2AAAAj11YjITS5j8zKqMyKqPePwAAAD+NAAAAAAAAAAEmAQAANgAAADvJbFLsDec/kyRJkiRJ3j8AAAA/nAAAAAAAAAABJwEAADYAAACsP4PfRE/nP/Ee7/Ee790/AAAAP5wAAAAAAAAAASgBAAA2AAAAgXWNwvhs5z+5mqu5mqvdPwAAAD+sAAAAAAAAAAEpAQAANgAAAJOgld67hOc/6Zd+6Zd+3T8AAAA/rAAAAAAAAAABKgEAADYAAAActplsnZDnP4EWaIEWaN0/AAAAP7wAAAAAAAAAASsBAAA2AAAApcud+n6c5z8XlVEZlVHdPwAAAD+8AAAAAAAAAAEsAQAANgAAAOHAmzOOluc/F5VRGZVR3T8AAAA/WAEAAAAAAAABLQEAADYAAABYq5elrIrnPxeVURmVUd0/AAAAP1gBAAAAAAAAAS4BAAA2AAAAyweyC4uRwD+EQziEQzjiPwAAAD8AAAAAAAAAAAEvAQAANgAAANwyuidOqcA/hEM4hEM44j8AAAA/XAAAAAAAAAABMAEAADYAAADuXcJDEcHAP4RDOIRDOOI/AAAAP2wAAAAAAAAAATEBAAA2AAAAI9/al1oIwT+EQziEQzjiPwAAAD9sAAAAAAAAAAEyAQAANgAAAGmL+wdnZ8E/hEM4hEM44j8AAAA/fAAAAAAAAAABMwEAADYAAADCYiSUNt7BP4RDOIRDOOI/AAAAP3wAAAAAAAAAATQBAAA2AAAAT7tldE+cwj+EQziEQzjiPwAAAD+LAAAAAAAAAAE1AQAANgAAAO4+r3ArcsM/hEM4hEM44j8AAAA/iwAAAAAAAAABNgEAADYAAAB6l/BQRDDEP4RDOIRDOOI/AAAAP5sAAAAAAAAAATcBAAA2AAAAGRs6TSAGxT+EQziEQzjiPwAAAD+bAAAAAAAAAAE4AQAANgAAAJVIcxF2rMU/hEM4hEM44j8AAAA/qwAAAAAAAAABOQEAADYAAAD/SqS5CDvGP4RDOIRDOOI/AAAAP6sAAAAAAAAAAToBAAA2AAAAaE3VYZvJxj+EQziEQzjiPwAAAD+6AAAAAAAAAAE7AQAANgAAAMAk/u1qQMc/hEM4hEM44j8AAAA/ugAAAAAAAAABPAEAADYAAADkeg4m8W/HP4RDOIRDOOI/AAAAP8oAAAAAAAAAAT0BAAA2AAAAGfwmejq3xz+EQziEQzjiPwAAAD/KAAAAAAAAAAE+AQAANgAAAE19P86D/sc/hEM4hEM44j8AAAA/2QAAAAAAAAABPwEAADYAAABx008GCi7IP4RDOIRDOOI/AAAAP9kAAAAAAAAAAUABAAA2AAAAlClgPpBdyD+EQziEQzjiPwAAAD/pAAAAAAAAAAFBAQAANgAAAKVUaFpTdcg/0AIt0AIt4j8AAAA/+QAAAAAAAAABQgEAADYAAADJqniS2aTIPxzCIRzCIeI/AAAAP/kAAAAAAAAAAUMBAAA2AAAA7ACJyl/UyD8cwiEcwiHiPwAAAD/5AAAAAAAAAAFEAQAANgAAAA9XmQLmA8k/HMIhHMIh4j8AAAA/CAEAAAAAAAABRQEAADYAAAAyrak6bDPJPxzCIRzCIeI/AAAAPwgBAAAAAAAAAUYBAAA2AAAAelnKqniSyT8cwiEcwiHiPwAAAD8YAQAAAAAAAAFHAQAANgAAAK/a4v7B2ck/HMIhHMIh4j8AAAA/GAEAAAAAAAABSAEAADYAAADjW/tSCyHKPxzCIRzCIeI/AAAAPygBAAAAAAAAAUkBAAA2AAAAKggcwxeAyj8cwiEcwiHiPwAAAD8oAQAAAAAAAAFKAQAANgAAAF+JNBdhx8o/HMIhHMIh4j8AAAA/NwEAAAAAAAABSwEAADYAAACTCk1rqg7LPxzCIRzCIeI/AAAAP0cBAAAAAAAAAUwBAAA2AAAAyItlv/NVyz8cwiEcwiHiPwAAAD9HAQAAAAAAAAFNAQAANgAAAP0MfhM9ncs/HMIhHMIh4j8AAAA/RwEAAAAAAAABTgEAADYAAAAgY45Lw8zLPxzCIRzCIeI/AAAAP1YBAAAAAAAAAU8BAAA2AAAARLmeg0n8yz8cwiEcwiHiPwAAAD9mAQAAAAAAAAFQAQAANgAAAGYPr7vPK8w/HMIhHMIh4j8AAAA/ZgEAAAAAAAABUQEAADYAAACKZb/zVVvMPxzCIRzCIeI/AAAAP3YBAAAAAAAAAVIBAAA2AAAAvubXR5+izD/QAi3QAi3iPwAAAD92AQAAAAAAAAFTAQAANgAAANAR4GNiusw/hEM4hEM44j8AAAA/hQEAAAAAAAABVAEAADYAAAAWvgDUbhnNP4RDOIRDOOI/AAAAP4UBAAAAAAAAAVUBAAA2AAAATD8ZKLhgzT+EQziEQzjiPwAAAD+VAQAAAAAAAAFWAQAANgAAAKQWQrSH180/OIRDOIRD4j8AAAA/lQEAAAAAAAABVwEAADYAAAD87WpAV07OP+zETuzETuI/AAAAP6UBAAAAAAAAAVgBAAA2AAAAVMWTzCbFzj9URmVURmXiPwAAAD+lAQAAAAAAAAFZAQAANgAAAL7HxHS5U88/VEZlVEZl4j8AAAA/tAEAAAAAAAABWgEAADYAAAA69f04D/rPP7zHe7zHe+I/AAAAP7QBAAAAAAAAAVsBAAA2AAAA5KafDBRc0D+8x3u8x3viPwAAAD/EAQAAAAAAAAFcAQAANgAAAKE9vO4+r9A/cAiHcAiH4j8AAAA/xAEAAAAAAAABXQEAADYAAADo6dxeSw7RP3AIh3AIh+I/AAAAP9MBAAAAAAAAAV4BAAA2AAAAHWv1spRV0T9wCIdwCIfiPwAAAD/TAQAAAAAAAAFfAQAANgAAAEDBBesahdE/cAiHcAiH4j8AAAA/4wEAAAAAAAABYAEAADYAAABR7A0H3pzRP3AIh3AIh+I/AAAAP+MBAAAAAAAAAWEBAAA2AAAA2gESlb+o0T9wCIdwCIfiPwAAAD/zAQAAAAAAAAFiAQAANgAAAGMXFiOhtNE/cAiHcAiH4j8AAAA/8wEAAAAAAAABYwEAADYAAAB1Qh4/ZMzRP3AIh3AIh+I/AAAAPxICAAAAAAAAAWQBAAA2AAAA/VcizUXY0T9wCIdwCIfiPwAAAD8iAgAAAAAAAAFlAQAANgAAAA+DKukI8NE/cAiHcAiH4j8AAAA/IgIAAAAAAAABZgEAADYAAACpwzaTrRPSP3AIh3AIh+I/AAAAPyICAAAAAAAAAWcBAAA2AAAAVS9LWRVP0j9wCIdwCIfiPwAAAD8uAgAAAAAAAAFoAQAANgAAAIqwY61eltI/cAiHcAiH4j8AAAA/PgIAAAAAAAABaQEAADYAAAC/MXwBqN3SP3AIh3AIh+I/AAAAPz4CAAAAAAAAAWoBAAA2AAAABt6ccbQ80z9wCIdwCIfiPwAAAD8+AgAAAAAAAAFrAQAANgAAAEyKveHAm9M/cAiHcAiH4j8AAAA/TQIAAAAAAAABbAEAADYAAACTNt5RzfrTPyRJkiRJkuI/AAAAP00CAAAAAAAAAW0BAAA2AAAAY/gCULtl1D8kSZIkSZLiPwAAAD9dAgAAAAAAAAFuAQAANgAAAA9kFxYjodQ/JEmSJEmS4j8AAAA/XQIAAAAAAAABbwEAADYAAABVEDiGLwDVPyRJkiRJkuI/AAAAP20CAAAAAAAAAXABAAA2AAAAeGZIvrUv1T8kSZIkSZLiPwAAAD9tAgAAAAAAAAFxAQAANgAAAK3nYBL/dtU/jMqojMqo4j8AAAA/fAIAAAAAAAABcgEAADYAAADQPXFKhabVP0ALtEALtOI/AAAAP3wCAAAAAAAAAXMBAAA2AAAABb+Jns7t1T+ojMqojMriPwAAAD+MAgAAAAAAAAF0AQAANgAAAMNVpoD5QNY/Xs3VXM3V4j8AAAA/jAIAAAAAAAABdQEAADYAAAD41r7UQojWP8RO7MRO7OI/AAAAP5wCAAAAAAAAAXYBAAA2AAAApELTmqrD1j/ETuzETuziPwAAAD+cAgAAAAAAAAF3AQAANgAAAGHZ73zVFtc/eo/3eI/34j8AAAA/qwIAAAAAAAABeAEAADYAAABDxhyXhpnXP3qP93iP9+I/AAAAP7sCAAAAAAAAAXkBAAA2AAAAEohBlXQE2D8s0AIt0ALjPwAAAD+7AgAAAAAAAAF6AQAANgAAAPN0bq8lh9g/LNACLdAC4z8AAAA/ygIAAAAAAAABewEAADYAAABdd59XuBXZPyzQAi3QAuM/AAAAP8oCAAAAAAAAAXwBAAA2AAAAtU7I44eM2T8s0AIt0ALjPwAAAD/aAgAAAAAAAAF9AQAANgAAAB9R+YsaG9o/4BAO4RAO4z8AAAA/2gIAAAAAAAABfgEAADYAAAD/PSamy53aP+AQDuEQDuM/AAAAP+oCAAAAAAAAAX8BAAA2AAAA4CpTwHwg2z+WURmVURnjPwAAAD/qAgAAAAAAAAGAAQAANgAAADkCfExMl9s/llEZlVEZ4z8AAAA/+QIAAAAAAAABgQEAADYAAACjBK303iXcP5ZRGZVRGeM/AAAAP/kCAAAAAAAAAYIBAAA2AAAAhPHZDpCo3D+WURmVURnjPwAAAD8JAwAAAAAAAAGDAQAANgAAAFOz/gx+E90/llEZlVEZ4z8AAAA/CQMAAAAAAAABhAEAADYAAAAidSMLbH7dP5ZRGZVRGeM/AAAAPxkDAAAAAAAAAYUBAAA2AAAABGJQJR0B3j+WURmVURnjPwAAAD8ZAwAAAAAAAAGGAQAANgAAANIjdSMLbN4/llEZlVEZ4z8AAAA/KAMAAAAAAAABhwEAADYAAAAq+52v2uLeP5ZRGZVRGeM/AAAAPygDAAAAAAAAAYgBAAA2AAAAcKe+H+dB3z+WURmVURnjPwAAAD84AwAAAAAAAAGJAQAANgAAAMp+56u2uN8/llEZlVEZ4z8AAAA/OAMAAAAAAAABigEAADYAAACIFQSO4QvgP5ZRGZVRGeM/AAAAP0cDAAAAAAAAAYsBAAA2AAAA52AS/3Y14D/gEA7hEA7jPwAAAD9HAwAAAAAAAAGMAQAANgAAAJPMJsXecOA/4BAO4RAO4z8AAAA/VwMAAAAAAAABjQEAADYAAAB6LTnEVabgP+AQDuEQDuM/AAAAP1cDAAAAAAAAAY4BAAA2AAAA66NPUa7n4D/gEA7hEA7jPwAAAD9nAwAAAAAAAAGPAQAANgAAAJcPZBcWI+E/4BAO4RAO4z8AAAA/ZwMAAAAAAAABkAEAADYAAAAasYLAMXzhP5ZRGZVRGeM/AAAAP3YDAAAAAAAAAZEBAAA2AAAAm1KhaU3V4T9IkiRJkiTjPwAAAD92AwAAAAAAAAGSAQAANgAAAFnpvUt4KOI/SJIkSZIk4z8AAAA/hgMAAAAAAAABkwEAADYAAADtteQQV5niP/zSL/3SL+M/AAAAP4YDAAAAAAAAAZQBAAA2AAAAzqIRKwgc4z9kVEZlVEbjPwAAAD+WAwAAAAAAAAGVAQAANgAAAK6PPkW5nuM/ZFRGZVRG4z8AAAA/lgMAAAAAAAABlgEAADYAAAC6RmF8tgPkP7ITO7ETO+M/AAAAP6UDAAAAAAAAAZcBAAA2AAAAxP2Ds7No5D+yEzuxEzvjPwAAAD+lAwAAAAAAAAGYAQAANgAAAEefolzPweQ/SJIkSZIk4z8AAAA/tQMAAAAAAAABmQEAADYAAACNS8PM2yDlP3qP93iP9+I/AAAAP7UDAAAAAAAAAZoBAAA2AAAAwszbICVo5T/ETuzETuziPwAAAD/EAwAAAAAAAAGbAQAANgAAALxY9jtfteU/Xs3VXM3V4j8AAAA/xAMAAAAAAAABnAEAADYAAAAszwzJt/blP0ALtEALtOI/AAAAP9QDAAAAAAAAAZ0BAAA2AAAAFDAfyC4s5j+MyqiMyqjiPwAAAD/UAwAAAAAAAAGeAQAANgAAAHJ7LTnEVeY/cAiHcAiH4j8AAAA/5AMAAAAAAAABnwEAADYAAADAmzOOlmfmP7zHe7zHe+I/AAAAP/MDAAAAAAAAAaABAAA2AAAASbE3HHhz5j9URmVURmXiPwAAAD/zAwAAAAAAAAGhAQAANgAAANHGO6pZf+Y/VEZlVEZl4j8AAAA/AwQAAAAAAAABogEAADYAAAAe50H/K5HmP+zETuzETuI/AAAAPwMEAAAAAAAAAaMBAAA2AAAAp/xFjQ2d5j84hEM4hEPiPwAAAD8TBAAAAAAAAAGkAQAANgAAADASShvvqOY/hEM4hEM44j8AAAA/EwQAAAAAAAABpQEAADYAAAB9MlBwwbrmPxzCIRzCIeI/AAAAPyIEAAAAAAAAAaYBAAA2AAAAy1JWxZPM5j8cwiEcwiHiPwAAAD8iBAAAAAAAAAGnAQAANgAAAFRoWlN12OY/HMIhHMIh4j8AAAA/MgQAAAAAAAABqAEAADYAAAChiGCoR+rmPxzCIRzCIeI/AAAAPzIEAAAAAAAAAakBAAA2AAAA7qhm/Rn85j9ogRZogRbiPwAAAD9BBAAAAAAAAAGqAQAANgAAAHe+aov7B+c/aIEWaIEW4j8AAAA/UQQAAAAAAAABqwEAADYAAAAA1G4Z3RPnP2iBFmiBFuI/AAAAP1EEAAAAAAAAAawBAAA2AAAAielyp74f5z+0QAu0QAviPwAAAD9RBAAAAAAAAAGtAQAANgAAAE30dG6vJec/tEALtEAL4j8AAAA/YQQAAAAAAAABrgEAADYAAADVCXn8kDHnPwAAAAAAAOI/AAAAP2EEAAAAAAAAAa8BAAA2AAAAmhR7w4E35z8AAAAAAADiPwAAAD+ABAAAAAAAAAGwAQAANgAAAF4ffYpyPec/AAAAAAAA4j8AAAA/nwQAAAAAAAABsQEAADYAAAAjKn9RY0PnPwAAAAAAAOI/AAAAP58EAAAAAAAAAbIBAAA2AAAArD+D30RP5z9Mv/RLv/ThPwAAAD+vBAAAAAAAAAGzAQAANgAAADVVh20mW+c/TL/0S7/04T8AAAA/rwQAAAAAAAABtAEAADYAAAD5X4k0F2HnP0y/9Eu/9OE/AAAAP74EAAAAAAAAAbUBAAA2AAAAgXWNwvhs5z9Mv/RLv/ThPwAAAD++BAAAAAAAAAG2AQAANgAAAM+VkxfLfuc/TL/0S7/04T8AAAA/zgQAAAAAAAABtwEAADYAAADhwJszjpbnP0y/9Eu/9OE/AAAAP84EAAAAAAAAAbgBAAA2AAAALeGhiGCo5z9Mv/RLv/ThPwAAAD/eBAAAAAAAAAG5AQAANgAAALb2pRZCtOc/TL/0S7/04T8AAAA/7QQAAAAAAAABugEAADYAAAA/DKqkI8DnP5Z+6Zd+6eE/AAAAP+0EAAAAAAAAAbsBAAA2AAAAjSyw+fXR5z+WfumXfunhPwAAAD/tBAAAAAAAAAG8AQAANgAAABZCtIfX3ec/ln7pl37p4T8AAAA//QQAAAAAAAABvQEAADYAAAAWQrSH193nP+Q93uM93uE/AAAAP/0EAAAAAAAAAb4BAAA2AAAA2Uy2Tsjj5z/kPd7jPd7hPwAAAD8NBQAAAAAAAAG/AQAANgAAAJ5XuBW56ec/5D3e4z3e4T8AAAA/DQUAAAAAAAABwAEAADYAAABiYrrcqe/nP+Q93uM93uE/AAAAPxwFAAAAAAAAAcEBAAA2AAAAYmK63Knv5z8w/dIv/dLhPwAAAD8cBQAAAAAAAAHCAQAANgAAAGJiutyp7+c/erzHe7zH4T8AAAA/SwUAAAAAAAABwwEAADYAAAAnbbyjmvXnP3q8x3u8x+E/AAAAP0sFAAAAAAAAAcQBAAA2AAAA2Uy2Tsjj5z96vMd7vMfhPwAAAD+DBwAAAAAAAAHFAQAANgAAAFE3ssDm1+c/erzHe7zH4T8AAAA/gwcAAAAAAAABxgEAADYAAABCtIfX3eeVPxzCIRzCIeI/AAAAPwAAAAAAAAAAAccBAAA2AAAAtFtG98QplT+EQziEQzjiPwAAAD+sAAAAAAAAAAHIAQAANgAAALRbRvfEKZU/OIRDOIRD4j8AAAA/rAAAAAAAAAAByQEAADYAAAAoAwUXrGuUP1RGZVRGZeI/AAAAP7wAAAAAAAAAAcoBAAA2AAAAmqrDNpOtkz8Ih3AIh3DiPwAAAD+8AAAAAAAAAAHLAQAANgAAAA5SglZ675I/cAiHcAiH4j8AAAA/ywAAAAAAAAABzAEAADYAAAD0oP+VSHORP4zKqIzKqOI/AAAAP8sAAAAAAAAAAc0BAAA2AAAAZki+tS+1kD+ojMqojMriPwAAAD/bAAAAAAAAAAHOAQAANgAAAJgud+r7cY4/EA7hEA7h4j8AAAA/2wAAAAAAAAABzwEAADYAAAB8ffQpyvWMPyzQAi3QAuM/AAAAP+oAAAAAAAAAAdABAAA2AAAATBvvqGb9iT9IkiRJkiTjPwAAAD/qAAAAAAAAAAHRAQAANgAAADBqbOg0gYg/ZFRGZVRG4z8AAAA/+gAAAAAAAAAB0gEAADYAAAAYueknAwWHP87VXM3VXOM/AAAAP/oAAAAAAAAAAdMBAAA2AAAA/AdnZ9GIhT82V3M1V3PjPwAAAD8KAQAAAAAAAAHUAQAANgAAAPwHZ2fRiIU/nNiJndiJ4z8AAAA/CgEAAAAAAAAB1QEAADYAAADkVuSmnwyEPwZaoAVaoOM/AAAAPxkBAAAAAAAAAdYBAAA2AAAAyKVh5m2Qgj8iHMIhHMLjPwAAAD8pAQAAAAAAAAHXAQAANgAAAKz03iU8FIE/ip3YiZ3Y4z8AAAA/KQEAAAAAAAAB2AEAADYAAACs9N4lPBSBP1qgBVqgBeQ/AAAAPzkBAAAAAAAAAdkBAAA2AAAAKIe4yhQwfz/CIRzCIRzkPwAAAD85AQAAAAAAAAHaAQAANgAAACiHuMoUMH8/RmVURmVU5D8AAAA/OQEAAAAAAAAB2wEAADYAAADwJLNJsTd8P2IndmInduQ/AAAAP0gBAAAAAAAAAdwBAAA2AAAAwMKtyE0/eT/maq7maq7kPwAAAD9IAQAAAAAAAAHdAQAANgAAAIhgqEfqRnY/tm3btm3b5D8AAAA/WAEAAAAAAAAB3gEAADYAAABY/qLGhk5zP9Qv/dIv/eQ/AAAAP1gBAAAAAAAAAd8BAAA2AAAAWP6ixoZOcz86sRM7sRPlPwAAAD9nAQAAAAAAAAHgAQAANgAAACCcnUUjVnA/VnM1V3M15T8AAAA/ZwEAAAAAAAAB4QEAADYAAAAgnJ1FI1ZwP770S7/0S+U/AAAAP3cBAAAAAAAAAeIBAAA2AAAAIJydRSNWcD/atm3btm3lPwAAAD93AQAAAAAAAAHjAQAANgAAAOBzMIl/u2o/9niP93iP5T8AAAA/hwEAAAAAAAAB5AEAADYAAADgczCJf7tqPxI7sRM7seU/AAAAP5YBAAAAAAAAAeUBAAA2AAAA4HMwiX+7aj8u/dIv/dLlPwAAAD+WAQAAAAAAAAHmAQAANgAAAOBzMIl/u2o/TL/0S7/05T8AAAA/pgEAAAAAAAAB5wEAADYAAADgczCJf7tqP2iBFmiBFuY/AAAAP6YBAAAAAAAAAegBAAA2AAAA4HMwiX+7aj+EQziEQzjmPwAAAD+2AQAAAAAAAAHpAQAANgAAAOBzMIl/u2o/VEZlVEZl5j8AAAA/tgEAAAAAAAAB6gEAADYAAAAgnJ1FI1ZwP3AIh3AIh+Y/AAAAP8UBAAAAAAAAAesBAAA2AAAAIJydRSNWcD9AC7RAC7TmPwAAAD/FAQAAAAAAAAHsAQAANgAAACCcnUUjVnA/EA7hEA7h5j8AAAA/1QEAAAAAAAAB7QEAADYAAABY/qLGhk5zP5RRGZVRGec/AAAAP9UBAAAAAAAAAe4BAAA2AAAAiGCoR+pGdj8YlVEZlVHnPwAAAD/kAQAAAAAAAAHvAQAANgAAAIhgqEfqRnY/6pd+6Zd+5z8AAAA/5AEAAAAAAAAB8AEAADYAAADAwq3ITT95PyIcwiEcwuc/AAAAP/QBAAAAAAAAAfEBAAA2AAAA8CSzSbE3fD/yHu/xHu/nPwAAAD/0AQAAAAAAAAHyAQAANgAAAPAks0mxN3w/DuEQDuEQ6D8AAAA/BAIAAAAAAAAB8wEAADYAAAAoh7jKFDB/PyqjMiqjMug/AAAAPwQCAAAAAAAAAfQBAAA2AAAAKIe4yhQwfz9GZVRGZVToPwAAAD8TAgAAAAAAAAH1AQAANgAAAKz03iU8FIE/FmiBFmiB6D8AAAA/EwIAAAAAAAAB9gEAADYAAACs9N4lPBSBP37pl37pl+g/AAAAPyMCAAAAAAAAAfcBAAA2AAAArPTeJTwUgT/maq7maq7oPwAAAD8jAgAAAAAAAAH4AQAANgAAAMilYeZtkII/TuzETuzE6D8AAAA/MwIAAAAAAAAB+QEAADYAAADkVuSmnwyEP7Zt27Zt2+g/AAAAPzMCAAAAAAAAAfoBAAA2AAAA5Fbkpp8MhD+IcAiHcAjpPwAAAD9CAgAAAAAAAAH7AQAANgAAAPwHZ2fRiIU/pDIqozIq6T8AAAA/QgIAAAAAAAAB/AEAADYAAAD8B2dn0YiFP8D0S7/0S+k/AAAAP1ICAAAAAAAAAf0BAAA2AAAA/AdnZ9GIhT+O93iP93jpPwAAAD9SAgAAAAAAAAH+AQAANgAAAPwHZ2fRiIU/YPqlX/ql6T8AAAA/YQIAAAAAAAAB/wEAADYAAAD8B2dn0YiFP+Q93uM93uk/AAAAP3ECAAAAAAAAAQACAAA2AAAA/AdnZ9GIhT8cwiEcwiHqPwAAAD9xAgAAAAAAAAEBAgAANgAAAPwHZ2fRiIU/VEZlVEZl6j8AAAA/cQIAAAAAAAABAgIAADYAAAD8B2dn0YiFP0ALtEALtOo/AAAAP4ECAAAAAAAAAQMCAAA2AAAA/AdnZ9GIhT8QDuEQDuHqPwAAAD+BAgAAAAAAAAEEAgAANgAAAPwHZ2fRiIU/4hAO4RAO6z8AAAA/kAIAAAAAAAABBQIAADYAAAD8B2dn0YiFPxqVURmVUes/AAAAP5ACAAAAAAAAAQYCAAA2AAAA/AdnZ9GIhT/ol37pl37rPwAAAD+gAgAAAAAAAAEHAgAANgAAAPwHZ2fRiIU/upqruZqr6z8AAAA/oAIAAAAAAAABCAIAADYAAAD8B2dn0YiFP9ZczdVczes/AAAAP7ACAAAAAAAAAQkCAAA2AAAA/AdnZ9GIhT8+3uM93uPrPwAAAD+wAgAAAAAAAAEKAgAANgAAAORW5KafDIQ/pl/6pV/66z8AAAA/vwIAAAAAAAABCwIAADYAAADkVuSmnwyEPw7hEA7hEOw/AAAAP88CAAAAAAAAAQwCAAA2AAAA5Fbkpp8MhD/CIRzCIRzsPwAAAD/PAgAAAAAAAAENAgAANgAAAORW5KafDIQ/dmIndmIn7D8AAAA/3gIAAAAAAAABDgIAADYAAADkVuSmnwyEP97jPd7jPew/AAAAP94CAAAAAAAAAQ8CAAA2AAAA5Fbkpp8MhD9GZVRGZVTsPwAAAD/uAgAAAAAAAAEQAgAANgAAAORW5KafDIQ/ruZqruZq7D8AAAA/7gIAAAAAAAABEQIAADYAAADkVuSmnwyEPxZogRZogew/AAAAP/4CAAAAAAAAARICAAA2AAAA5Fbkpp8MhD/KqIzKqIzsPwAAAD/+AgAAAAAAAAETAgAANgAAAORW5KafDIQ/5mqu5mqu7D8AAAA/DQMAAAAAAAABFAIAADYAAADkVuSmnwyEP5qruZqruew/AAAAPw0DAAAAAAAAARUCAAA2AAAA5Fbkpp8MhD+2bdu2bdvsPwAAAD8dAwAAAAAAAAEWAgAANgAAAORW5KafDIQ/0i/90i/97D8AAAA/HQMAAAAAAAABFwIAADYAAADkVuSmnwyEP+7xHu/xHu0/AAAAPy0DAAAAAAAAARgCAAA2AAAA5Fbkpp8MhD9YczVXczXtPwAAAD8tAwAAAAAAAAEZAgAANgAAAPwHZ2fRiIU/CrRAC7RA7T8AAAA/PAMAAAAAAAABGgIAADYAAAD8B2dn0YiFP8D0S7/0S+0/AAAAPzwDAAAAAAAAARsCAAA2AAAA/AdnZ9GIhT8mdmIndmLtPwAAAD9MAwAAAAAAAAEcAgAANgAAAPwHZ2fRiIU/3LZt27Zt7T8AAAA/TAMAAAAAAAABHQIAADYAAAD8B2dn0YiFP5D3eI/3eO0/AAAAP1sDAAAAAAAAAR4CAAA2AAAAGLnpJwMFhz9COIRDOITtPwAAAD9rAwAAAAAAAAEfAgAANgAAABi56ScDBYc/+HiP93iP7T8AAAA/awMAAAAAAAABIAIAADYAAAAYueknAwWHP6y5mqu5mu0/AAAAP3sDAAAAAAAAASECAAA2AAAAGLnpJwMFhz9g+qVf+qXtPwAAAD97AwAAAAAAAAEiAgAANgAAABi56ScDBYc/fLzHe7zH7T8AAAA/igMAAAAAAAABIwIAADYAAAAYueknAwWHPzD90i/90u0/AAAAP4oDAAAAAAAAASQCAAA2AAAA/AdnZ9GIhT+YfumXfuntPwAAAD+aAwAAAAAAAAElAgAANgAAAPwHZ2fRiIU/AAAAAAAA7j8AAAA/mgMAAAAAAAABJgIAADYAAAD8B2dn0YiFP2iBFmiBFu4/AAAAP6oDAAAAAAAAAScCAAA2AAAAyKVh5m2Qgj8cwiEcwiHuPwAAAD+qAwAAAAAAAAEoAgAANgAAAMilYeZtkII/OIRDOIRD7j8AAAA/uQMAAAAAAAABKQIAADYAAADIpWHmbZCCP+zETuzETu4/AAAAP7kDAAAAAAAAASoCAAA2AAAAyKVh5m2Qgj9URmVURmXuPwAAAD/JAwAAAAAAAAErAgAANgAAAMilYeZtkII/CIdwCIdw7j8AAAA/yQMAAAAAAAABLAIAADYAAACs9N4lPBSBP7zHe7zHe+4/AAAAP9gDAAAAAAAAAS0CAAA2AAAArPTeJTwUgT9wCIdwCIfuPwAAAD/oAwAAAAAAAAEuAgAANgAAAKz03iU8FIE/JEmSJEmS7j8AAAA/+AMAAAAAAAABLwIAADYAAACs9N4lPBSBP9iJndiJne4/AAAAPwcEAAAAAAAAATACAAA2AAAArPTeJTwUgT+MyqiMyqjuPwAAAD8XBAAAAAAAAAExAgAANgAAAKz03iU8FIE/QAu0QAu07j8AAAA/FwQAAAAAAAABMgIAADYAAACs9N4lPBSBP6iMyqiMyu4/AAAAPycEAAAAAAAAATMCAAA2AAAArPTeJTwUgT8QDuEQDuHuPwAAAD82BAAAAAAAAAE0AgAANgAAAKz03iU8FIE/xk7sxE7s7j8AAAA/NgQAAAAAAAABNQIAADYAAACs9N4lPBSBP3iP93iP9+4/AAAAPzYEAAAAAAAAATYCAAA2AAAArPTeJTwUgT8s0AIt0ALvPwAAAD9GBAAAAAAAAAE3AgAANgAAAKz03iU8FIE/lFEZlVEZ7z8AAAA/VQQAAAAAAAABOAIAADYAAACs9N4lPBSBP0iSJEmSJO8/AAAAP1UEAAAAAAAAATkCAAA2AAAArPTeJTwUgT/+0i/90i/vPwAAAD9lBAAAAAAAAAE6AgAANgAAAKz03iU8FIE/ZFRGZVRG7z8AAAA/ZQQAAAAAAAABOwIAADYAAACs9N4lPBSBP87VXM3VXO8/AAAAP3UEAAAAAAAAATwCAAA2AAAArPTeJTwUgT+AFmiBFmjvPwAAAD91BAAAAAAAAAE9AgAANgAAAKz03iU8FIE/NldzNVdz7z8AAAA/hAQAAAAAAAABPgIAADYAAACs9N4lPBSBP+qXfumXfu8/AAAAP4QEAAAAAAAAAT8CAAA2AAAAKIe4yhQwfz+c2Imd2InvPwAAAD+UBAAAAAAAAAFAAgAANgAAACiHuMoUMH8/UhmVURmV7z8AAAA/lAQAAAAAAAABQQIAADYAAAAoh7jKFDB/PwZaoAVaoO8/AAAAP9IEAAAAAAAAAUICAAA2AAAAKIe4yhQwfz9u27Zt27bvPwAAAD/SBAAAAAAAAAFDAgAANgAAACiHuMoUMH8/IhzCIRzC7z8AAAA/8gQAAAAAAAABRAIAADYAAAAoh7jKFDB/P9ZczdVcze8/AAAAP+UFAAAAAAAAAUUCAAA2AAAArPTeJTwUgT/WXM3VXM3vPwAAAD/1BQAAAAAAAAs=</ink>
</athena>
</file>

<file path=customXml/item12.xml><?xml version="1.0" encoding="utf-8"?>
<athena xmlns="http://schemas.microsoft.com/edu/athena" version="0.1.3209.0">
  <media streamable="true" recordStart="169827" recordEnd="246238" recordLength="651087"/>
</athena>
</file>

<file path=customXml/item1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cAAAAY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Ww0AAAAAAAAF4////wxBY3Rpb25UeXBlVjEBAAAAB3ZhbHVlX18ACAIAAAAAAAAAAQUAAAAEAAAACR4AAAAJHwAAAIIQAAAAAAAAAeD////j////AAAAAAEGAAAABAAAAAkhAAAACSIAAABXRQAAAAAAAAHd////4////wAAAAABBwAAAAQAAAAJJAAAAAklAAAANUgAAAAAAAAB2v///+P///8AAAAAAQgAAAAEAAAACScAAAAJKAAAACVLAAAAAAAAAdf////j////AAAAAAEJAAAABAAAAAkqAAAACSsAAABCTgAAAAAAAAHU////4////wAAAAABCgAAAAQAAAAJLQAAAAkuAAAAS1gAAAAAAAAB0f///+P///8AAAAAAQsAAAAEAAAACTAAAAAJMQAAAJRbAAAAAAAAAc7////j////AAAAAAEMAAAABAAAAAkzAAAACTQAAAD2aQAAAAAAAAHL////4////wAAAAABDQAAAAQAAAAJNgAAAAk3AAAAaG4AAAAAAAAByP///+P///8AAAAAAQ4AAAAEAAAACTkAAAAJOgAAAO50AAAAAAAAAcX////j////AAAAAAEPAAAABAAAAAk8AAAACT0AAABigwAAAAAAAAHC////4////wAAAAABEAAAAAQAAAAJPwAAAAlAAAAAOIkAAAAAAAABv////+P///8AAAAAAREAAAAEAAAACUIAAAAJQwAAAP2MAAAAAAAAAbz////j////AAAAAAESAAAABAAAAAlFAAAACUYAAAAXmQAAAAAAAAG5////4////wAAAAABEwAAAAQAAAAJSAAAAAlJAAAA064AAAAAAAABtv///+P///8AAAAAARQAAAAEAAAACUsAAAAJTAAAAN2zAAAAAAAAAbP////j////AAAAAAEVAAAABAAAAAlOAAAACU8AAADgtQAAAAAAAAGw////4////wAAAAABFgAAAAQAAAAJUQAAAAlSAAAAOLgAAAAAAAABrf///+P///8AAAAAARcAAAAEAAAACVQAAAAJVQAAAMi6AAAAAAAAAar////j////AAAAAAEYAAAABAAAAAlXAAAACVgAAAC7vQAAAAAAAAGn////4////wAAAAABGQAAAAQAAAAJWgAAAAlbAAAASN0AAAAAAAABpP///+P///8AAAAABRoAAAANQ2xlYXJDYW52YXNWMQIAAAAJU3RhcnRUaW1lBFR5cGUABBAMQWN0aW9uVHlwZVYxAgAAAAIAAAB7KgEAAAAAAAGj////4////wAAAAAFGwAAAA9QZW5BdHRyaWJ1dGVzVjEKAAAAB19jb2xvckEHX2NvbG9yUgdfY29sb3JHB19jb2xvckIKRml0VG9DdXJ2ZQZIZWlnaHQOSWdub3JlUHJlc3N1cmUNSXNIaWdobGlnaHRlcgVTaGFwZQVXaWR0aAAAAAAAAAAABAACAgICAQYBAQxCcnVzaFNoYXBlVjECAAAABgIAAAD//wAAAAAAAAAAACJAAAAFov///wxCcnVzaFNoYXBlVjEBAAAAB3ZhbHVlX18ACAIAAAABAAAAAAAAAAAAIkAFHAAAAApJbmtUcmFjZVYxAwAAAA1MaXN0YDErX2l0ZW1zDExpc3RgMStfc2l6ZQ9MaXN0YDErX3ZlcnNpb24EAAAYU2hhcmVkLklua2luZy5JbmtQb2ludFtdAgAAAAgIAgAAAAlfAAAAHwAAAB8AAAABHgAAABsAAAD//wAAAAAAAAAAACJAAAABoP///6L///8BAAAAAAAAAAAAIkABHwAAABwAAAAJYQAAABwAAAAcAAAAASEAAAAbAAAA//8AAAAAAAAAAAAiQAAAAZ7///+i////AQAAAAAAAAAAACJAASIAAAAcAAAACWMAAAARAAAAEQAAAAEkAAAAGwAAAP//AAAAAAAAAAAAIkAAAAGc////ov///wEAAAAAAAAAAAAiQAElAAAAHAAAAAllAAAAEQAAABEAAAABJwAAABsAAAD//wAAAAAAAAAAACJAAAABmv///6L///8BAAAAAAAAAAAAIkABKAAAABwAAAAJZwAAAA8AAAAPAAAAASoAAAAbAAAA//8AAAAAAAAAAAAiQAAAAZj///+i////AQAAAAAAAAAAACJAASsAAAAcAAAACWkAAAAVAAAAFQAAAAEtAAAAGwAAAP//AAAAAAAAAAAAIkAAAAGW////ov///wEAAAAAAAAAAAAiQAEuAAAAHAAAAAlrAAAAGQAAABkAAAABMAAAABsAAAD//wAAAAAAAAAAACJAAAABlP///6L///8BAAAAAAAAAAAAIkABMQAAABwAAAAJbQAAABYAAAAWAAAAATMAAAAbAAAA//8AAAAAAAAAAAAiQAAAAZL///+i////AQAAAAAAAAAAACJAATQAAAAcAAAACW8AAAAVAAAAFQAAAAE2AAAAGwAAAP//AAAAAAAAAAAAIkAAAAGQ////ov///wEAAAAAAAAAAAAiQAE3AAAAHAAAAAlxAAAAEQAAABEAAAABOQAAABsAAAD//wAAAAAAAAAAACJAAAABjv///6L///8BAAAAAAAAAAAAIkABOgAAABwAAAAJcwAAABAAAAAQAAAAATwAAAAbAAAA//8AAAAAAAAAAAAiQAAAAYz///+i////AQAAAAAAAAAAACJAAT0AAAAcAAAACXUAAAAYAAAAGAAAAAE/AAAAGwAAAP//AAAAAAAAAAAAIkAAAAGK////ov///wEAAAAAAAAAAAAiQAFAAAAAHAAAAAl3AAAAEgAAABIAAAABQgAAABsAAAD//wAAAAAAAAAAACJAAAABiP///6L///8BAAAAAAAAAAAAIkABQwAAABwAAAAJeQAAABIAAAASAAAAAUUAAAAbAAAA//8AAAAAAAAAAAAiQAAAAYb///+i////AQAAAAAAAAAAACJAAUYAAAAcAAAACXsAAADfAAAA3wAAAAFIAAAAGwAAAP//AAAAAAAAAAAAIkAAAAGE////ov///wEAAAAAAAAAAAAiQAFJAAAAHAAAAAl9AAAACgAAAAoAAAABSwAAABsAAAD//wAAAAAAAAAAACJAAAABgv///6L///8BAAAAAAAAAAAAIkABTAAAABwAAAAJfwAAABgAAAAYAAAAAU4AAAAbAAAA//8AAAAAAAAAAAAiQAAAAYD///+i////AQAAAAAAAAAAACJAAU8AAAAcAAAACYEAAAATAAAAEwAAAAFRAAAAGwAAAP//AAAAAAAAAAAAIkAAAAF+////ov///wEAAAAAAAAAAAAiQAFSAAAAHAAAAAmDAAAAHwAAAB8AAAABVAAAABsAAAD//wAAAAAAAAAAACJAAAABfP///6L///8BAAAAAAAAAAAAIkABVQAAABwAAAAJhQAAABYAAAAWAAAAAVcAAAAbAAAA//8AAAAAAAAAAAAiQAAAAXr///+i////AQAAAAAAAAAAACJAAVgAAAAcAAAACYcAAAAZAAAAGQAAAAFaAAAAGwAAAP//AAAAAAAAAAAAIkAAAAF4////ov///wEAAAAAAAAAAAAiQAFbAAAAHAAAAAmJAAAAEgAAABIAAAAHXwAAAAABAAAAIAAAAAQKSW5rUG9pbnRWMQIAAAAJigAAAAmLAAAACYwAAAAJjQAAAAmOAAAACY8AAAAJkAAAAAmRAAAACZIAAAAJkwAAAAmUAAAACZUAAAAJlgAAAAmXAAAACZgAAAAJmQAAAAmaAAAACZsAAAAJnAAAAAmdAAAACZ4AAAAJnwAAAAmgAAAACaEAAAAJogAAAAmjAAAACaQAAAAJpQAAAAmmAAAACacAAAAJqAAAAAoHYQAAAAABAAAAIAAAAAQKSW5rUG9pbnRWMQIAAAAJqQAAAAmqAAAACasAAAAJrAAAAAmtAAAACa4AAAAJrwAAAAmwAAAACbEAAAAJsgAAAAmzAAAACbQAAAAJtQAAAAm2AAAACbcAAAAJuAAAAAm5AAAACboAAAAJuwAAAAm8AAAACb0AAAAJvgAAAAm/AAAACcAAAAAJwQAAAAnCAAAACcMAAAAJxAAAAA0EB2MAAAAAAQAAACAAAAAECklua1BvaW50VjECAAAACcUAAAAJxgAAAAnHAAAACcgAAAAJyQAAAAnKAAAACcsAAAAJzAAAAAnNAAAACc4AAAAJzwAAAAnQAAAACdEAAAAJ0gAAAAnTAAAACdQAAAAJ1QAAAA0PB2UAAAAAAQAAACAAAAAECklua1BvaW50VjECAAAACdYAAAAJ1wAAAAnYAAAACdkAAAAJ2gAAAAnbAAAACdwAAAAJ3QAAAAneAAAACd8AAAAJ4AAAAAnhAAAACeIAAAAJ4wAAAAnkAAAACeUAAAAJ5gAAAA0PB2cAAAAAAQAAABAAAAAECklua1BvaW50VjECAAAACecAAAAJ6AAAAAnpAAAACeoAAAAJ6wAAAAnsAAAACe0AAAAJ7gAAAAnvAAAACfAAAAAJ8QAAAAnyAAAACfMAAAAJ9AAAAAn1AAAACgdpAAAAAAEAAAAgAAAABApJbmtQb2ludFYxAgAAAAn2AAAACfcAAAAJ+AAAAAn5AAAACfoAAAAJ+wAAAAn8AAAACf0AAAAJ/gAAAAn/AAAACQABAAAJAQEAAAkCAQAACQMBAAAJBAEAAAkFAQAACQYBAAAJBwEAAAkIAQAACQkBAAAJCgEAAA0LB2sAAAAAAQAAACAAAAAECklua1BvaW50VjECAAAACQsBAAAJDAEAAAkNAQAACQ4BAAAJDwEAAAkQAQAACREBAAAJEgEAAAkTAQAACRQBAAAJFQEAAAkWAQAACRcBAAAJGAEAAAkZAQAACRoBAAAJGwEAAAkcAQAACR0BAAAJHgEAAAkfAQAACSABAAAJIQEAAAkiAQAACSMBAAANBwdtAAAAAAEAAAAgAAAABApJbmtQb2ludFYxAgAAAAkkAQAACSUBAAAJJgEAAAknAQAACSgBAAAJKQEAAAkqAQAACSsBAAAJLAEAAAktAQAACS4BAAAJLwEAAAkwAQAACTEBAAAJMgEAAAkzAQAACTQBAAAJNQEAAAk2AQAACTcBAAAJOAEAAAk5AQAADQoHbwAAAAABAAAAIAAAAAQKSW5rUG9pbnRWMQIAAAAJOgEAAAk7AQAACTwBAAAJPQEAAAk+AQAACT8BAAAJQAEAAAlBAQAACUIBAAAJQwEAAAlEAQAACUUBAAAJRgEAAAlHAQAACUgBAAAJSQEAAAlKAQAACUsBAAAJTAEAAAlNAQAACU4BAAANCwdxAAAAAAEAAAAgAAAABApJbmtQb2ludFYxAgAAAAlPAQAACVABAAAJUQEAAAlSAQAACVMBAAAJVAEAAAlVAQAACVYBAAAJVwEAAAlYAQAACVkBAAAJWgEAAAlbAQAACVwBAAAJXQEAAAleAQAACV8BAAANDwdzAAAAAAEAAAAQAAAABApJbmtQb2ludFYxAgAAAAlgAQAACWEBAAAJYgEAAAljAQAACWQBAAAJZQEAAAlmAQAACWcBAAAJaAEAAAlpAQAACWoBAAAJawEAAAlsAQAACW0BAAAJbgEAAAlvAQAAB3UAAAAAAQAAACAAAAAECklua1BvaW50VjECAAAACXABAAAJcQEAAAlyAQAACXMBAAAJdAEAAAl1AQAACXYBAAAJdwEAAAl4AQAACXkBAAAJegEAAAl7AQAACXwBAAAJfQEAAAl+AQAACX8BAAAJgAEAAAmBAQAACYIBAAAJgwEAAAmEAQAACYUBAAAJhgEAAAmHAQAADQgHdwAAAAABAAAAIAAAAAQKSW5rUG9pbnRWMQIAAAAJiAEAAAmJAQAACYoBAAAJiwEAAAmMAQAACY0BAAAJjgEAAAmPAQAACZABAAAJkQEAAAmSAQAACZMBAAAJlAEAAAmVAQAACZYBAAAJlwEAAAmYAQAACZkBAAANDgd5AAAAAAEAAAAgAAAABApJbmtQb2ludFYxAgAAAAmaAQAACZsBAAAJnAEAAAmdAQAACZ4BAAAJnwEAAAmgAQAACaEBAAAJogEAAAmjAQAACaQBAAAJpQEAAAmmAQAACacBAAAJqAEAAAmpAQAACaoBAAAJqwEAAA0OB3sAAAAAAQAAAAABAAAECklua1BvaW50VjECAA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NIQd9AAAAAAEAAAAQAAAABApJbmtQb2ludFYxAgAAAAmLAgAACYwCAAAJjQIAAAmOAgAACY8CAAAJkAIAAAmRAgAACZICAAAJkwIAAAmUAgAADQYHfwAAAAABAAAAIAAAAAQKSW5rUG9pbnRWMQIAAAAJlQIAAAmWAgAACZcCAAAJmAIAAAmZAgAACZoCAAAJmwIAAAmcAgAACZ0CAAAJngIAAAmfAgAACaACAAAJoQIAAAmiAgAACaMCAAAJpAIAAAmlAgAACaYCAAAJpwIAAAmoAgAACakCAAAJqgIAAAmrAgAACawCAAANCAeBAAAAAAEAAAAgAAAABApJbmtQb2ludFYxAgAAAAmtAgAACa4CAAAJrwIAAAmwAgAACbECAAAJsgIAAAmzAgAACbQCAAAJtQIAAAm2AgAACbcCAAAJuAIAAAm5AgAACboCAAAJuwIAAAm8AgAACb0CAAAJvgIAAAm/AgAADQ0HgwAAAAABAAAAIAAAAAQKSW5rUG9pbnRWMQIAAAAJwAIAAAnBAgAACcICAAAJwwIAAAnEAgAACcUCAAAJxgIAAAnHAgAACcgCAAAJyQIAAAnKAgAACcsCAAAJzAIAAAnNAgAACc4CAAAJzwIAAAnQAgAACdECAAAJ0gIAAAnTAgAACdQCAAAJ1QIAAAnWAgAACdcCAAAJ2AIAAAnZAgAACdoCAAAJ2wIAAAncAgAACd0CAAAJ3gIAAAoHhQAAAAABAAAAIAAAAAQKSW5rUG9pbnRWMQIAAAAJ3wIAAAngAgAACeECAAAJ4gIAAAnjAgAACeQCAAAJ5QIAAAnmAgAACecCAAAJ6AIAAAnpAgAACeoCAAAJ6wIAAAnsAgAACe0CAAAJ7gIAAAnvAgAACfACAAAJ8QIAAAnyAgAACfMCAAAJ9AIAAA0KB4cAAAAAAQAAACAAAAAECklua1BvaW50VjECAAAACfUCAAAJ9gIAAAn3AgAACfgCAAAJ+QIAAAn6AgAACfsCAAAJ/AIAAAn9AgAACf4CAAAJ/wIAAAkAAwAACQEDAAAJAgMAAAkDAwAACQQDAAAJBQMAAAkGAwAACQcDAAAJCAMAAAkJAwAACQoDAAAJCwMAAAkMAwAACQ0DAAANBweJAAAAAAEAAAAgAAAABApJbmtQb2ludFYxAgAAAAkOAwAACQ8DAAAJEAMAAAkRAwAACRIDAAAJEwMAAAkUAwAACRUDAAAJFgMAAAkXAwAACRgDAAAJGQMAAAkaAwAACRsDAAAJHAMAAAkdAwAACR4DAAAJHwMAAA0OBYoAAAAKSW5rUG9pbnRWMQQAAAABWAFZDlByZXNzdXJlRmFjdG9yCVRpbWVTdGFtcAAAAAAGBgsQAgAAAIDmpSN+NGw/8CqZUJfOrz8AAAA/AAAAAAAAAAABiwAAAIoAAABQKVf5hTxxP/AqmVCXzq8/AAAAP24AAAAAAAAAAYwAAACKAAAAYJVfyBOBdz/wKplQl86vPwAAAD99AAAAAAAAAAGNAAAAigAAAIABaJehxX0/8CqZUJfOrz8AAAA/jQAAAAAAAAABjgAAAIoAAADoh34OgriGP/AqmVCXzq8/AAAAP40AAAAAAAAAAY8AAACKAAAADJWFYqsPkD/wKplQl86vPwAAAD+cAAAAAAAAAAGQAAAAigAAACgBjjE5VJY/8CqZUJfOrz8AAAA/nAAAAAAAAAABkQAAAIoAAADQene6WGGdP/AqmVCXzq8/AAAAP6wAAAAAAAAAAZIAAACKAAAAfA6CuBZkoz/wKplQl86vPwAAAD+sAAAAAAAAAAGTAAAAigAAAFTmuPDJe6g/ZOq9jVk2sD8AAAA/vAAAAAAAAAABlAAAAIoAAAA42bGcoCSvP2TqvY1ZNrA/AAAAP8sAAAAAAAAAAZUAAACKAAAAzOxFgQRLsz9k6r2NWTawPwAAAD/LAAAAAAAAAAGWAAAAigAAAHaB8X1H6bs/8CqZUJfOrz8AAAA/2QAAAAAAAAABlwAAAIoAAAD4Ctgja2fAP/AqmVCXzq8/AAAAP+kAAAAAAAAAAZgAAACKAAAAM1W3iDLawj9oLfHvQ/StPwAAAD/pAAAAAAAAAAGZAAAAigAAAL99WrbnM8U/4C9Jj/AZrD8AAAA/+AAAAAAAAAABmgAAAIoAAACbhMGsinTHP4CIvmOBoak/AAAAP/gAAAAAAAAAAZsAAACKAAAAsQQ4xuRQyT9wjW6i2uylPwAAAD8IAQAAAAAAAAGcAAAAigAAALsf+jkI4so/6I/GQYcSpD8AAAA/CAEAAAAAAAABnQAAAIoAAABPko+Z0PXLP4joOxYYmqE/AAAAPxcBAAAAAAAAAZ4AAACKAAAA5QQl+ZgJzT9ggmLVUUOePwAAAD8XAQAAAAAAAAGfAAAAigAAAMlVfiFPBM4/8NrXqeLKmz8AAAA/JwEAAAAAAAABoAAAAIoAAABNY1/b4MzOP5AzTX5zUpk/AAAAPycBAAAAAAAAAaEAAACKAAAAby3IJk5jzz9AjMJSBNqWPwAAAD83AQAAAAAAAAGiAAAAigAAAKKMttRmCdA/kDj9vMydlT8AAAA/NwEAAAAAAAABowAAAIoAAABSrvILeSLQP5A4/bzMnZU/AAAAP0YBAAAAAAAAAaQAAACKAAAAKr+QJwIv0D+QOP28zJ2VPwAAAD9GAQAAAAAAAAGlAAAAigAAAFKu8gt5ItA/kDj9vMydlT8AAAA/EQIAAAAAAAABpgAAAIoAAAB6nVTw7xXQP5A4/bzMnZU/AAAAPxECAAAAAAAAAacAAACKAAAA4dX0Oqngzz+QOP28zJ2VPwAAAD8hAgAAAAAAAAGoAAAAigAAANFwQJVylc8/kDj9vMydlT8AAAA/IQIAAAAAAAABqQAAAIoAAABFSJ1nvTvNP4Di34foO3Y/AAAAPwAAAAAAAAAAAaoAAACKAAAAp4sV1uFtzT8AMfXexix7PwAAAD8AAAAAAAAAAAGrAAAAigAAAAfPjUQGoM0/YOePxkGHgj8AAAA/EAAAAAAAAAABrAAAAIoAAADJVX4hTwTOPwA2pR0geIc/AAAAPxAAAAAAAAAAAa0AAACKAAAAO/6qNaqBzj+A3S9Jj/CJPwAAAD8fAAAAAAAAAAGuAAAAigAAAP2EmxLz5c4/wOnnZe6skD8AAAA/HwAAAAAAAAABrwAAAIoAAAAhTwReYHzPPyCRcpFdJZM/AAAAPy8AAAAAAAAAAbAAAACKAAAAooy21GYJ0D9AjMJSBNqWPwAAAD8vAAAAAAAAAAGxAAAAigAAANrgzF4USNA/kDNNfnNSmT8AAAA/PwAAAAAAAAABsgAAAIoAAAAUNePowYbQP/Da16niyps/AAAAP04AAAAAAAAAAbMAAACKAAAAdHhbV+a40D+gLp0/GgedPwAAAD9OAAAAAAAAAAG0AAAAigAAACSal4740dA/YIJi1VFDnj8AAAA/TgAAAAAAAAABtQAAAIoAAAD+qjWqgd7QP9iUdoDgXaA/AAAAP14AAAAAAAAAAbYAAACKAAAA1rvTxQrr0D/YlHaA4F2gPwAAAD9tAAAAAAAAAAG3AAAAigAAANa708UK69A/sD5ZS/z7oD8AAAA/jQAAAAAAAAABuAAAAIoAAADWu9PFCuvQPzg8AaxP1qI/AAAAP5wAAAAAAAAAAbkAAACKAAAA/qo1qoHe0D/oj8ZBhxKkPwAAAD+cAAAAAAAAAAG6AAAAigAAAEyJ+XJvxdA/+IoWAy7Hpz8AAAA/rAAAAAAAAAABuwAAAIoAAABMiflyb8XQPwiGZsTUe6s/AAAAP6wAAAAAAAAAAbwAAACKAAAAnGe9O12s0D/wKplQl86vPwAAAD+8AAAAAAAAAAG9AAAAigAAAOxFgQRLk9A/AJP0CJ/BsT8AAAA/vAAAAAAAAAABvgAAAIoAAAA8JEXNOHrQP6zmuZ7W/bI/AAAAP8sAAAAAAAAAAb8AAACKAAAAigIJliZh0D9gOn80Djq0PwAAAD/LAAAAAAAAAAHAAAAAigAAALLxanqdVNA/JDnT5DcntT8AAAA/2wAAAAAAAAABwQAAAIoAAADa4MxeFEjQPyQ50+Q3J7U/AAAAP9sAAAAAAAAAAcIAAACKAAAA2uDMXhRI0D/oNyeVYRS2PwAAAD/qAAAAAAAAAAHDAAAAigAAAALQLkOLO9A/6DcnlWEUtj8AAAA/6gAAAAAAAAABxAAAAIoAAAAC0C5DizvQP9SMmHpvY7Y/AAAAP/oAAAAAAAAAAcUAAACKAAAAK2CPrJ1B4z+gANYna4nfPwAAAD8AAAAAAAAAAAHGAAAAigAAAANxLcgmTuM/oADWJ2uJ3z8AAAA/OQAAAAAAAAABxwAAAIoAAACMowcbwnPjP9xVMqEund8/AAAAP0kAAAAAAAAAAcgAAACKAAAA7eZ/ieal4z/cVTKhLp3fPwAAAD9YAAAAAAAAAAHJAAAAigAAALoyx4VP3uM/UADrk7XE3z8AAAA/WAAAAAAAAAABygAAAIoAAABgj6ydQSPkP1AA65O1xN8/AAAAP1gAAAAAAAAAAcsAAACKAAAALNvzmapb5D9QAOuTtcTfPwAAAD9oAAAAAAAAAAHMAAAAigAAAGUvCiRYmuQ/UADrk7XE3z8AAAA/aAAAAAAAAAABzQAAAIoAAAAze1EgwdLkP1AA65O1xN8/AAAAP3gAAAAAAAAAAc4AAACKAAAAvK0rc1z45D9QAOuTtcTfPwAAAD94AAAAAAAAAAHPAAAAigAAANjXNjizF+U/oADWJ2uJ3z8AAAA/hwAAAAAAAAAB0AAAAIoAAACI+XJvxTDlP6AA1idrid8/AAAAP4cAAAAAAAAAAdEAAACKAAAAYAoRi0495T9kq3mup3XfPwAAAD+XAAAAAAAAAAHSAAAAigAAAGAKEYtOPeU/KlYdNeRh3z8AAAA/FAEAAAAAAAAB0wAAAIoAAABgChGLTj3lP/AAwbsgTt8/AAAAPzMBAAAAAAAAAdQAAACKAAAAYAoRi0495T+0q2RCXTrfPwAAAD9DAQAAAAAAAAHVAAAAigAAAGAKEYtOPeU/elYIyZkm3z8AAAA/UgEAAAAAAAAB1gAAAIoAAACUvsmO5QTlP3xa90vSI9w/AAAAPwAAAAAAAAAAAdcAAACKAAAAlL7JjuUE5T+4r1PFlTfcPwAAAD8QAAAAAAAAAAHYAAAAigAAAGzPZ6puEeU/uK9TxZU33D8AAAA/HwAAAAAAAAAB2QAAAIoAAACw6NRTPCTlP7ivU8WVN9w/AAAAPy8AAAAAAAAAAdoAAACKAAAA9QFC/Qk35T+4r1PFlTfcPwAAAD8vAAAAAAAAAAHbAAAAigAAADkbr6bXSeU/uK9TxZU33D8AAAA/PwAAAAAAAAAB3AAAAIoAAADpPOvd6WLlP7ivU8WVN9w/AAAAP04AAAAAAAAAAd0AAACKAAAALlZYh7d15T+4r1PFlTfcPwAAAD9OAAAAAAAAAAHeAAAAigAAAHJvxTCFiOU/uK9TxZU33D8AAAA/TgAAAAAAAAAB3wAAAIoAAAC3iDLaUpvlP7ivU8WVN9w/AAAAP14AAAAAAAAAAeAAAACKAAAA+qGfgyCu5T98WvdL0iPcPwAAAD9eAAAAAAAAAAHhAAAAigAAAD+7DC3uwOU/QgWb0g4Q3D8AAAA/bQAAAAAAAAAB4gAAAIoAAAAYzKpId83lP0IFm9IOENw/AAAAP20AAAAAAAAAAeMAAACKAAAA8NxIZADa5T8GsD5ZS/zbPwAAAD99AAAAAAAAAAHkAAAAigAAAFvlF/JE4OU/ylri34fo2z8AAAA/jQAAAAAAAAAB5QAAAIoAAABb5RfyRODlP5IFhmbE1Ns/AAAAP+oAAAAAAAAAAeYAAACKAAAAW+UX8kTg5T9WsCntAMHbPwAAAD/6AAAAAAAAAAHnAAAAigAAACtgj6ydQeM/5AlgfbKW2D8AAAA/AAAAAAAAAAAB6AAAAIoAAACXaF464kfjP+QJYH2yltg/AAAAPz8AAAAAAAAAAekAAACKAAAAA3EtyCZO4z8eX7z2darYPwAAAD8/AAAAAAAAAAHqAAAAigAAAEiKmnH0YOM/Hl+89nWq2D8AAAA/TgAAAAAAAAAB6wAAAIoAAACMowcbwnPjPx5fvPZ1qtg/AAAAP14AAAAAAAAAAewAAACKAAAAPMVDUtSM4z8eX7z2darYPwAAAD9eAAAAAAAAAAHtAAAAigAAAIHesPuhn+M/Hl+89nWq2D8AAAA/bgAAAAAAAAAB7gAAAIoAAADF9x2lb7LjPx5fvPZ1qtg/AAAAP24AAAAAAAAAAe8AAACKAAAAChGLTj3F4z8eX7z2darYPwAAAD99AAAAAAAAAAHwAAAAigAAAE0q+PcK2OM/Hl+89nWq2D8AAAA/fQAAAAAAAAAB8QAAAIoAAAAmO5YTlOTjPx5fvPZ1qtg/AAAAP40AAAAAAAAAAfIAAACKAAAA/ks0Lx3x4z/kCWB9spbYPwAAAD+NAAAAAAAAAAHzAAAAigAAAGtUA71h9+M/qLQDBO+C2D8AAAA/nQAAAAAAAAAB9AAAAIoAAADXXNJKpv3jP6i0AwTvgtg/AAAAP50AAAAAAAAAAfUAAACKAAAAQ2Wh2OoD5D+otAME74LYPwAAAD+sAAAAAAAAAAH2AAAAigAAAGUvCiRYmuQ/VgjJmSa/2T8AAAA/AAAAAAAAAAAB9wAAAIoAAADSN9mxnKDkP1YIyZkmv9k/AAAAPwAAAAAAAAAAAfgAAACKAAAAqkh3zSWt5D9WCMmZJr/ZPwAAAD8PAAAAAAAAAAH5AAAAigAAAINZFemuueQ/VgjJmSa/2T8AAAA/DwAAAAAAAAAB+gAAAIoAAADGcoKSfMzkP1YIyZkmv9k/AAAAPx8AAAAAAAAAAfsAAACKAAAAn4MgrgXZ5D9WCMmZJr/ZPwAAAD8fAAAAAAAAAAH8AAAAigAAAHeUvsmO5eQ/VgjJmSa/2T8AAAA/LgAAAAAAAAAB/QAAAIoAAABPpVzlF/LkP1YIyZkmv9k/AAAAPy4AAAAAAAAAAf4AAACKAAAAJ7b6AKH+5D9WCMmZJr/ZPwAAAD8+AAAAAAAAAAH/AAAAigAAAADHmBwqC+U/VgjJmSa/2T8AAAA/PgAAAAAAAAABAAEAAIoAAABE4AXG9x3lP1YIyZkmv9k/AAAAP04AAAAAAAAAAQEBAACKAAAAsOjUUzwk5T8es2wgY6vZPwAAAD9OAAAAAAAAAAECAQAAigAAAIj5cm/FMOU/HrNsIGOr2T8AAAA/XQAAAAAAAAABAwEAAIoAAABgChGLTj3lPx6zbCBjq9k/AAAAP10AAAAAAAAAAQQBAACKAAAAzRLgGJND5T/iXRCnn5fZPwAAAD9tAAAAAAAAAAEFAQAAigAAAKUjfjQcUOU/pgi0LdyD2T8AAAA/bQAAAAAAAAABBgEAAIoAAAARLE3CYFblP6YItC3cg9k/AAAAP30AAAAAAAAAAQcBAACKAAAAfjQcUKVc5T+mCLQt3IPZPwAAAD99AAAAAAAAAAEIAQAAigAAAH40HFClXOU/bLNXtBhw2T8AAAA/nAAAAAAAAAABCQEAAIoAAAB+NBxQpVzlPzBe+zpVXNk/AAAAP7sAAAAAAAAAAQoBAACKAAAAfjQcUKVc5T/2CJ/BkUjZPwAAAD+7AAAAAAAAAAELAQAAigAAAN7WlTkufNI/xr8P0Xcs0D8AAAA/AAAAAAAAAAABDAEAAIoAAACO+NFwQJXSPyyA9cla4s8/AAAAPxAAAAAAAAAAAQ0BAACKAAAAFiusw9u60j+01TzX07rPPwAAAD8QAAAAAAAAAAEOAQAAigAAAHhuJDIA7dI/UNYS/z5Ezz8AAAA/HwAAAAAAAAABDwEAAIoAAACK09jXNjjTP/DW6Caqzc4/AAAAPx8AAAAAAAAAARABAACKAAAAEgazKtJd0z98LDA0I6bOPwAAAD8vAAAAAAAAAAERAQAAigAAACRrZ9AIqdM/GC0GXI4vzj8AAAA/LwAAAAAAAAABEgEAAIoAAACsnUEjpM7TPyzYlHaA4M0/AAAAPz4AAAAAAAAAARMBAACKAAAA5PFXrVEN1D9AgyORcpHNPwAAAD8+AAAAAAAAAAEUAQAAigAAAEY10Bt2P9Q/yNhqnutpzT8AAAA/TgAAAAAAAAABFQEAAIoAAACmeEiKmnHUP1QusqtkQs0/AAAAP04AAAAAAAAAARYBAACKAAAAMKsi3TWX1D9ULrKrZELNPwAAAD9eAAAAAAAAAAEXAQAAigAAAGj/OGfj1dQ/3IP5uN0azT8AAAA/XgAAAAAAAAABGAEAAIoAAADKQrHVBwjVP2jZQMZW88w/AAAAP20AAAAAAAAAARkBAACKAAAALIYpRCw61T9o2UDGVvPMPwAAAD9tAAAAAAAAAAEaAQAAigAAADzr3elihdU/9C6I08/LzD8AAAA/fQAAAAAAAAABGwEAAIoAAAB2P/RzEMTVP3yEz+BIpMw/AAAAP30AAAAAAAAAARwBAACKAAAA1oJs4jT21T98hM/gSKTMPwAAAD+NAAAAAAAAAAEdAQAAigAAAMD4vqP0TdY/CNoW7sF8zD8AAAA/jQAAAAAAAAABHgEAAIoAAABKK5n2j3PWP5AvXvs6Vcw/AAAAP5wAAAAAAAAAAR8BAACKAAAAgn+vgD2y1j+QL177OlXMPwAAAD+cAAAAAAAAAAEgAQAAigAAADKh67dPy9Y/GIWlCLQtzD8AAAA/rAAAAAAAAAABIQEAAIoAAAAKsonT2NfWP6Ta7BUtBsw/AAAAP6wAAAAAAAAAASIBAACKAAAA5MIn72Hk1j+k2uwVLQbMPwAAAD+7AAAAAAAAAAEjAQAAigAAAOTCJ+9h5NY/MDA0I6beyz8AAAA/uwAAAAAAAAABJAEAAIoAAAA69RQPSVHTP+YNTwDrk9U/AAAAPwAAAAAAAAAAASUBAACKAAAAEgazKtJd0z/mDU8A65PVPwAAAD8QAAAAAAAAAAEmAQAAigAAAOoWUUZbatM/5g1PAOuT1T8AAAA/EAAAAAAAAAABJwEAAIoAAADCJ+9h5HbTP+YNTwDrk9U/AAAAPxAAAAAAAAAAASgBAACKAAAASlrJtH+c0z/mDU8A65PVPwAAAD8gAAAAAAAAAAEpAQAAigAAANSMowcbwtM/cGOWDWRs1T8AAAA/IAAAAAAAAAABKgEAAIoAAAAM4bmRyADUP3Bjlg1kbNU/AAAAPy8AAAAAAAAAASsBAACKAAAARjXQG3Y/1D82DjqUoFjVPwAAAD8vAAAAAAAAAAEsAQAAigAAADCrIt01l9Q//LjdGt1E1T8AAAA/RQAAAAAAAAABLQEAAIoAAACiU0/xkBTVP4QOJShWHdU/AAAAP0UAAAAAAAAAAS4BAACKAAAAZNo/ztl41T/UDhC8C+LUPwAAAD9VAAAAAAAAAAEvAQAAigAAANaCbOI09tU/XmRXyYS61D8AAAA/VQAAAAAAAAABMAEAAIoAAABwGvvaBmfWP6xkQl06f9Q/AAAAP2QAAAAAAAAAATEBAACKAAAA5MIn72Hk1j+GunT+aBzUPwAAAD9kAAAAAAAAAAEyAQAAigAAAMw4erAhPNc/EBC8C+L00z8AAAA/dAAAAAAAAAABMwEAAIoAAAC2rsxx4ZPXP2AQp5+XudM/AAAAP3QAAAAAAAAAATQBAACKAAAAGPJE4AXG1z/qZe6sEJLTPwAAAD+DAAAAAAAAAAE1AQAAigAAAKAkHzOh69c/OGbZQMZW0z8AAAA/gwAAAAAAAAABNgEAAIoAAAB4Nb1OKvjXP/4QfccCQ9M/AAAAP5MAAAAAAAAAATcBAACKAAAAeDW9Tir41z/CuyBOPy/TPwAAAD+TAAAAAAAAAAE4AQAAigAAAFBGW2qzBNg/wrsgTj8v0z8AAAA/owAAAAAAAAABOQEAAIoAAAB4Nb1OKvjXP8K7IE4/L9M/AAAAP9IAAAAAAAAAAToBAACKAAAAIhadeoqH5D9MEWhbuAfTPwAAAD8AAAAAAAAAAAE7AQAAigAAAI0ebAjPjeQ/ELwL4vTz0j8AAAA/HwAAAAAAAAABPAEAAIoAAADSN9mxnKDkPxC8C+L089I/AAAAPy8AAAAAAAAAAT0BAACKAAAAg1kV6a655D+aEVPvbczSPwAAAD8+AAAAAAAAAAE+AQAAigAAAMZygpJ8zOQ/YLz2daq40j8AAAA/PgAAAAAAAAABPwEAAIoAAAAze1EgwdLkP2C89nWquNI/AAAAPz4AAAAAAAAAAUABAACKAAAAn4MgrgXZ5D9gvPZ1qrjSPwAAAD9OAAAAAAAAAAFBAQAAigAAAAuM7ztK3+Q/YLz2daq40j8AAAA/TgAAAAAAAAABQgEAAIoAAAB3lL7JjuXkPyZnmvzmpNI/AAAAP10AAAAAAAAAAUMBAACKAAAA5JyNV9Pr5D8mZ5r85qTSPwAAAD9tAAAAAAAAAAFEAQAAigAAAE+lXOUX8uQ/Jmea/Oak0j8AAAA/bQAAAAAAAAABRQEAAIoAAAC8rStzXPjkPyZnmvzmpNI/AAAAP20AAAAAAAAAAUYBAACKAAAAAMeYHCoL5T8mZ5r85qTSPwAAAD99AAAAAAAAAAFHAQAAigAAANjXNjizF+U/Jmea/Oak0j8AAAA/fQAAAAAAAAABSAEAAIoAAAAd8aPhgCrlPyZnmvzmpNI/AAAAP4wAAAAAAAAAAUkBAACKAAAA9QFC/Qk35T8mZ5r85qTSPwAAAD+MAAAAAAAAAAFKAQAAigAAAM0S4BiTQ+U/Jmea/Oak0j8AAAA/nAAAAAAAAAABSwEAAIoAAAA5G6+m10nlPyZnmvzmpNI/AAAAP6wAAAAAAAAAAUwBAACKAAAApSN+NBxQ5T8mZ5r85qTSPwAAAD+sAAAAAAAAAAFNAQAAigAAABEsTcJgVuU/Jmea/Oak0j8AAAA/uwAAAAAAAAABTgEAAIoAAAB+NBxQpVzlPyZnmvzmpNI/AAAAP7sAAAAAAAAAAU8BAACKAAAA6vC2rsxx4T8shORMk9+8PwAAAD8AAAAAAAAAAAFQAQAAigAAAFb5hTwReOE/LITkTJPfvD8AAAA/XAAAAAAAAAABUQEAAIoAAAAGG8JzI5HhP0Avc2eFkLw/AAAAP2wAAAAAAAAAAVIBAACKAAAAJEXNOHqw4T9Y2gGCd0G8PwAAAD9sAAAAAAAAAAFTAQAAigAAAEBv2P3Qz+E/aIWQnGnyuz8AAAA/ewAAAAAAAAABVAEAAIoAAABdmePCJ+/hP3wwH7dbo7s/AAAAP3sAAAAAAAAAAVUBAACKAAAAesPuh34O4j+U263RTVS7PwAAAD+LAAAAAAAAAAFWAQAAigAAAAP2yNoZNOI/pIY87D8Fuz8AAAA/iwAAAAAAAAABVwEAAIoAAABGDzaE50biP7wxywYytro/AAAAP5sAAAAAAAAAAVgBAACKAAAAiyijLbVZ4j+8McsGMra6PwAAAD+bAAAAAAAAAAFZAQAAigAAAGM5QUk+ZuI/vDHLBjK2uj8AAAA/qgAAAAAAAAABWgEAAIoAAADPQRDXgmziP7wxywYytro/AAAAP6oAAAAAAAAAAVsBAACKAAAAFFt9gFB/4j/Q3FkhJGe6PwAAAD+6AAAAAAAAAAFcAQAAigAAAH9jTA6VheI/0NxZISRnuj8AAAA/ugAAAAAAAAABXQEAAIoAAADsaxuc2YviP+CH6DsWGLo/AAAAP8kAAAAAAAAAAV4BAACKAAAAWHTqKR6S4j/gh+g7Fhi6PwAAAD/JAAAAAAAAAAFfAQAAigAAAMR8ubdimOI/+DJ3VgjJuT8AAAA/6QAAAAAAAAABYAEAAIoAAACmeEiKmnHUP+CH6DsWGLo/AAAAPwAAAAAAAAAAAWEBAACKAAAACLzA+L6j1D/gh+g7Fhi6PwAAAD99AAAAAAAAAAFiAQAAigAAAPIxE7p++9Q/DN4Fcfp5uT8AAAA/jAAAAAAAAAABYwEAAIoAAAA8693pYoXVPwzeBXH6ebk/AAAAP4wAAAAAAAAAAWQBAACKAAAAOMbkUFko1j8M3gVx+nm5PwAAAD+cAAAAAAAAAAFlAQAAigAAADKh67dPy9Y/DN4Fcfp5uT8AAAA/nAAAAAAAAAABZgEAAIoAAAAY8kTgBcbXPwzeBXH6ebk/AAAAP6wAAAAAAAAAAWcBAACKAAAAchDEtSCb2D8M3gVx+nm5PwAAAD+sAAAAAAAAAAFoAQAAigAAAAiDWRXprtk/DN4Fcfp5uT8AAAA/uwAAAAAAAAABaQEAAIoAAADcbv6XaF7aPwzeBXH6ebk/AAAAP7sAAAAAAAAAAWoBAACKAAAA/jhn49X02j8M3gVx+nm5PwAAAD/LAAAAAAAAAAFrAQAAigAAAHDhk/cwcts/HImUi+wquT8AAAA/ywAAAAAAAAABbAEAAIoAAACCRkidZ73bP0TfscDQjLg/AAAAP9sAAAAAAAAAAW0BAACKAAAACnki8ALj2z9wNc/1tO63PwAAAD/bAAAAAAAAAAFuAQAAigAAAOKJwAuM79s/cDXP9bTutz8AAAA/6gAAAAAAAAABbwEAAIoAAAC8ml4nFfzbP4DgXRCnn7c/AAAAP/oAAAAAAAAAAXABAACKAAAA+hNuSsyX2z+qIQ/7T8HmPwAAAD8AAAAAAAAAAAFxAQAAigAAAIJGSJ1nvds/qiEP+0/B5j8AAAA/EAAAAAAAAAABcgEAAIoAAAAKeSLwAuPbP6ohD/tPweY/AAAAPxAAAAAAAAAAAXMBAACKAAAAbLyaXicV3D+qIQ/7T8HmPwAAAD8fAAAAAAAAAAF0AQAAigAAAFYy7R/nbNw/cMyygYyt5j8AAAA/HwAAAAAAAAABdQEAAIoAAABml6HFHbjcP3DMsoGMreY/AAAAPy8AAAAAAAAAAXYBAACKAAAAKB6SomYc3T9wzLKBjK3mPwAAAD8vAAAAAAAAAAF3AQAAigAAAJzGvrbBmd0/cMyygYyt5j8AAAA/PgAAAAAAAAABeAEAAIoAAAAOb+vKHBfePzR3VgjJmeY/AAAAPz4AAAAAAAAAAXkBAACKAAAAzvXbp2V73j80d1YIyZnmPwAAAD9OAAAAAAAAAAF6AQAAigAAALprLmkl094/l0yoS+eP5j8AAAA/TgAAAAAAAAABewEAAIoAAACi4YAq5SrfP5dMqEvnj+Y/AAAAP14AAAAAAAAAAXwBAACKAAAALBRbfYBQ3z+XTKhL54/mPwAAAD9eAAAAAAAAAAF9AQAAigAAANw1l7SSad8/+SH6jgWG5j8AAAA/bQAAAAAAAAABfgEAAIoAAACyRjXQG3bfP1v3S9IjfOY/AAAAP20AAAAAAAAAAX8BAACKAAAAjFfT66SC3z9b90vSI3zmPwAAAD+NAAAAAAAAAAGAAQAAigAAAIxX0+ukgt8/vcydFUJy5j8AAAA/rAAAAAAAAAABgQEAAIoAAACMV9PrpILfPyGi71hgaOY/AAAAP6wAAAAAAAAAAYIBAACKAAAAjFfT66SC3z/lTJPfnFTmPwAAAD+7AAAAAAAAAAGDAQAAigAAAGRocQcuj98/q/c2ZtlA5j8AAAA/ywAAAAAAAAABhAEAAIoAAABkaHEHLo/fP3Ci2uwVLeY/AAAAP8sAAAAAAAAAAYUBAACKAAAAZGhxBy6P3z/SdywwNCPmPwAAAD/LAAAAAAAAAAGGAQAAigAAAGRocQcuj98/mCLQtnAP5j8AAAA/2wAAAAAAAAABhwEAAIoAAABkaHEHLo/fP7+ixYDL8eU/AAAAP+oAAAAAAAAAAYgBAACKAAAAlSZhMKsizT9IIuUiu0rmPwAAAD8AAAAAAAAAAAGJAQAAigAAAEVInWe9O80/SCLlIrtK5j8AAAA/LwAAAAAAAAABigEAAIoAAACnixXW4W3NP0gi5SK7SuY/AAAAPy8AAAAAAAAAAYsBAACKAAAAaRIGsyrSzT9IIuUiu0rmPwAAAD8vAAAAAAAAAAGMAQAAigAAADv+qjWqgc4/g3dBnH5e5j8AAAA/LwAAAAAAAAABjQEAAIoAAABvLcgmTmPPP4N3QZx+XuY/AAAAPz4AAAAAAAAAAY4BAACKAAAA2uDMXhRI0D8hou9YYGjmPwAAAD8+AAAAAAAAAAGPAQAAigAAANa708UK69A/vcydFUJy5j8AAAA/TgAAAAAAAAABkAEAAIoAAACqp3hIiprRP73MnRVCcuY/AAAAP14AAAAAAAAAAZEBAACKAAAAfJMdywlK0j+9zJ0VQnLmPwAAAD9eAAAAAAAAAAGSAQAAigAAAKBdhhZ34NI/vcydFUJy5j8AAAA/XgAAAAAAAAABkwEAAIoAAADqFlFGW2rTP73MnRVCcuY/AAAAP20AAAAAAAAAAZQBAACKAAAAXL99Wrbn0z+9zJ0VQnLmPwAAAD9tAAAAAAAAAAGVAQAAigAAAEY10Bt2P9Q/IaLvWGBo5j8AAAA/fQAAAAAAAAABlgEAAIoAAAB+iealI37UP4N3QZx+XuY/AAAAP40AAAAAAAAAAZcBAACKAAAAMKsi3TWX1D+Dd0Gcfl7mPwAAAD+NAAAAAAAAAAGYAQAAigAAADCrIt01l9Q/5UyT35xU5j8AAAA/6gAAAAAAAAABmQEAAIoAAADgzF4USLDUP0gi5SK7SuY/AAAAP/oAAAAAAAAAAZoBAACKAAAAz0EQ14Js4j+r9zZm2UDmPwAAAD8AAAAAAAAAAAGbAQAAigAAAH9jTA6VheI/q/c2ZtlA5j8AAAA/4AAAAAAAAAABnAEAAIoAAAAwhYhFp57iPw3NiKn3NuY/AAAAP+8AAAAAAAAAAZ0BAACKAAAAkcgAtMvQ4j8NzYip9zbmPwAAAD/vAAAAAAAAAAGeAQAAigAAAPILeSLwAuM/cKLa7BUt5j8AAAA//wAAAAAAAAABnwEAAIoAAADnRiID0C7jP3Ci2uwVLeY/AAAAP/8AAAAAAAAAAaABAACKAAAASIqacfRg4z/SdywwNCPmPwAAAD8PAQAAAAAAAAGhAQAAigAAAIHesPuhn+M/0ncsMDQj5j8AAAA/DwEAAAAAAAABogEAAIoAAADiISlqxtHjP5gi0LZwD+Y/AAAAPx4BAAAAAAAAAaMBAACKAAAA11zSSqb94z+YItC2cA/mPwAAAD8eAQAAAAAAAAGkAQAAigAAAPOG3Q/9HOQ/mCLQtnAP5j8AAAA/LgEAAAAAAAABpQEAAIoAAAB8ubdimELkP/r3IfqOBeY/AAAAPy4BAAAAAAAAAaYBAACKAAAAVMpVfiFP5D/69yH6jgXmPwAAAD8+AQAAAAAAAAGnAQAAigAAACzb85mqW+Q/XM1zPa375T8AAAA/PgEAAAAAAAABqAEAAIoAAACZ48In72HkP7+ixYDL8eU/AAAAP00BAAAAAAAAAakBAACKAAAABeyRtTNo5D+/osWAy/HlPwAAAD9NAQAAAAAAAAGqAQAAigAAAHH0YEN4buQ/XM1zPa375T8AAAA/AwMAAAAAAAABqwEAAIoAAABKBf9eAXvkP1zNcz2t++U/AAAAPwMDAAAAAAAAAawBAACKAAAAZXs+U3WL6D9HdpVMqEvnPwAAAD8AAAAAAAAAAAGtAQAAigAAAPlyb8Uwheg/R3aVTKhL5z8AAAA/PgAAAAAAAAABrgEAAIoAAABlez5TdYvoP6lL54/GQec/AAAAPwwBAAAAAAAAAa8BAACKAAAAqZSr/EKe6D+pS+ePxkHnPwAAAD8MAQAAAAAAAAGwAQAAigAAAO6tGKYQseg/qUvnj8ZB5z8AAAA/HAEAAAAAAAABsQEAAIoAAACez1TdIsroP6lL54/GQec/AAAAPxwBAAAAAAAAAbIBAACKAAAAT/GQFDXj6D+pS+ePxkHnPwAAAD8sAQAAAAAAAAGzAQAAigAAAP8SzUtH/Og/qUvnj8ZB5z8AAAA/OwEAAAAAAAABtAEAAIoAAACwNAmDWRXpP6lL54/GQec/AAAAPzsBAAAAAAAAAbUBAACKAAAAzF4USLA06T+pS+ePxkHnPwAAAD9LAQAAAAAAAAG2AQAAigAAAHyAUH/CTek/qUvnj8ZB5z8AAAA/SwEAAAAAAAABtwEAAIoAAABUke6aS1rpP6lL54/GQec/AAAAP0sBAAAAAAAAAbgBAACKAAAALaKMttRm6T8NITnT5DfnPwAAAD9aAQAAAAAAAAG5AQAAigAAAAWzKtJdc+k/DSE50+Q35z8AAAA/WgEAAAAAAAABugEAAIoAAADdw8jt5n/pPw0hOdPkN+c/AAAAP2oBAAAAAAAAAbsBAACKAAAAtdRmCXCM6T9v9ooWAy7nPwAAAD9qAQAAAAAAAAG8AQAAigAAAPrt07I9n+k/b/aKFgMu5z8AAAA/egEAAAAAAAABvQEAAIoAAADS/nHOxqvpP2/2ihYDLuc/AAAAP4kBAAAAAAAAAb4BAACKAAAAFhjfd5S+6T9v9ooWAy7nPwAAAD+JAQAAAAAAAAG/AQAAigAAAFsxTCFi0ek/b/aKFgMu5z8AAAA/mQEAAAAAAAABwAEAAIoAAACfSrnKL+TpP2/2ihYDLuc/AAAAP5kBAAAAAAAAAcEBAACKAAAAd1tX5rjw6T9v9ooWAy7nPwAAAD+pAQAAAAAAAAHCAQAAigAAAE9s9QFC/ek/b/aKFgMu5z8AAAA/qQEAAAAAAAABwwEAAIoAAAAofZMdywnqP2/2ihYDLuc/AAAAP7gBAAAAAAAAAcQBAACKAAAAlIViqw8Q6j9v9ooWAy7nPwAAAD/IAQAAAAAAAAHFAQAAigAAAACOMTlUFuo/b/aKFgMu5z8AAAA/5wEAAAAAAAABxgEAAIoAAABslgDHmBzqP9HL3FkhJOc/AAAAP/cBAAAAAAAAAccBAACKAAAA2J7PVN0i6j/Ry9xZISTnPwAAAD/3AQAAAAAAAAHIAQAAigAAAEWnnuIhKeo/0cvcWSEk5z8AAAA/BgIAAAAAAAAByQEAAIoAAABFp57iISnqPzOhLp0/Guc/AAAAPwYCAAAAAAAAAcoBAACKAAAAHbg8/qo16j8zoS6dPxrnPwAAAD8WAgAAAAAAAAHLAQAAigAAAIrAC4zvO+o/M6EunT8a5z8AAAA/JgIAAAAAAAABzAEAAIoAAABi0amneEjqPzOhLp0/Guc/AAAAPyYCAAAAAAAAAc0BAACKAAAAzdl4Nb1O6j8zoS6dPxrnPwAAAD81AgAAAAAAAAHOAQAAigAAAKbqFlFGW+o/M6EunT8a5z8AAAA/NQIAAAAAAAABzwEAAIoAAAB++7Rsz2fqP5V2gOBdEOc/AAAAP0UCAAAAAAAAAdABAACKAAAALh3xo+GA6j+VdoDgXRDnPwAAAD9FAgAAAAAAAAHRAQAAigAAAEtH/Gg4oOo/lXaA4F0Q5z8AAAA/VAIAAAAAAAAB0gEAAIoAAAD8aDigSrnqP5V2gOBdEOc/AAAAP1QCAAAAAAAAAdMBAACKAAAAGJNDZaHY6j/5S9IjfAbnPwAAAD9kAgAAAAAAAAHUAQAAigAAAKDFHbg8/uo/+UvSI3wG5z8AAAA/ZAIAAAAAAAAB1QEAAIoAAABR51nvThfrP/lL0iN8Buc/AAAAP3QCAAAAAAAAAdYBAACKAAAAlgDHmBwq6z9bISRnmvzmPwAAAD90AgAAAAAAAAHXAQAAigAAANoZNELqPOs/WyEkZ5r85j8AAAA/gwIAAAAAAAAB2AEAAIoAAABGIgPQLkPrP1shJGea/OY/AAAAP4MCAAAAAAAAAdkBAACKAAAAHzOh67dP6z+99nWquPLmPwAAAD+TAgAAAAAAAAHaAQAAigAAAIo7cHn8Ves/IczH7dbo5j8AAAA/owIAAAAAAAAB2wEAAIoAAAD3Qz8HQVzrPyHMx+3W6OY/AAAAP7ICAAAAAAAAAdwBAACKAAAA90M/B0Fc6z+DoRkx9d7mPwAAAD/CAgAAAAAAAAHdAQAAigAAAM9U3SLKaOs/5XZrdBPV5j8AAAA/wgIAAAAAAAAB3gEAAIoAAACnZXs+U3XrP+V2a3QT1eY/AAAAP+ECAAAAAAAAAd8BAACKAAAAE25KzJd76z+qIQ/7T8HmPwAAAD/lAgAAAAAAAAHgAQAAigAAAOt+6OcgiOs/qiEP+0/B5j8AAAA/9QIAAAAAAAAB4QEAAIoAAADDj4YDqpTrP3DMsoGMreY/AAAAP/UCAAAAAAAAAeIBAACKAAAACKnzrHen6z/SoQTFqqPmPwAAAD/1AgAAAAAAAAHjAQAAigAAAEzCYFZFuus/l0yoS+eP5j8AAAA/BAMAAAAAAAAB5AEAAIoAAACR283/Es3rP1v3S9IjfOY/AAAAPxQDAAAAAAAAAeUBAACKAAAA1fQ6qeDf6z8hou9YYGjmPwAAAD8UAwAAAAAAAAHmAQAAigAAAK0F2cRp7Os/5UyT35xU5j8AAAA/JAMAAAAAAAAB5wEAAIoAAACFFnfg8vjrP6v3NmbZQOY/AAAAPyQDAAAAAAAAAegBAACKAAAAXScV/HsF7D+r9zZm2UDmPwAAAD8zAwAAAAAAAAHpAQAAigAAAF0nFfx7Bew/cKLa7BUt5j8AAAA/MwMAAAAAAAAB6gEAAIoAAADKL+SJwAvsP3Ci2uwVLeY/AAAAP0MDAAAAAAAAAesBAACKAAAAyi/kicAL7D/SdywwNCPmPwAAAD9iAwAAAAAAAAHsAQAAigAAADU4sxcFEuw/mCLQtnAP5j8AAAA/cgMAAAAAAAAB7QEAAIoAAACiQIKlSRjsP/r3IfqOBeY/AAAAP4EDAAAAAAAAAe4BAACKAAAADklRM44e7D8heBfE6eflPwAAAD+BAwAAAAAAAAHvAQAAigAAAFNivtxbMew/q81e0WLA5T8AAAA/kQMAAAAAAAAB8AEAAIoAAAC+ao1qoDfsP3B4AlifrOU/AAAAP5EDAAAAAAAAAfEBAACKAAAAlnsrhilE7D+Y+Pch+o7lPwAAAD+hAwAAAAAAAAHyAQAAigAAAHCMyaGyUOw/XaObqDZ75T8AAAA/oQMAAAAAAAAB8wEAAIoAAABInWe9O13sP+f44rWvU+U/AAAAP7ADAAAAAAAAAfQBAACKAAAASJ1nvTtd7D+so4Y87D/lPwAAAD/AAwAAAAAAAAH1AQAAigAAALOlNkuAY+w/cU4qwygs5T8AAAA/wAMAAAAAAAAB9gEAAIoAAACzpTZLgGPsP9QjfAZHIuU/AAAAP88DAAAAAAAAAfcBAACKAAAAs6U2S4Bj7D82+c1JZRjlPwAAAD/fAwAAAAAAAAH4AQAAigAAALOlNkuAY+w/mM4fjYMO5T8AAAA/OwUAAAAAAAAB+QEAAIoAAAAgrgXZxGnsP155wxPA+uQ/AAAAP0oFAAAAAAAAAfoBAACKAAAAIK4F2cRp7D+F+bjdGt3kPwAAAD9KBQAAAAAAAAH7AQAAigAAACCuBdnEaew/S6RcZFfJ5D8AAAA/SgUAAAAAAAAB/AEAAIoAAAAgrgXZxGnsP9T5o3HQoeQ/AAAAP1oFAAAAAAAAAf0BAACKAAAAIK4F2cRp7D9eT+t+SXrkPwAAAD9aBQAAAAAAAAH+AQAAigAAACCuBdnEaew/56QyjMJS5D8AAAA/agUAAAAAAAAB/wEAAIoAAAAgrgXZxGnsPw8lKFYdNeQ/AAAAP2oFAAAAAAAAAQACAACKAAAAIK4F2cRp7D+aem9jlg3kPwAAAD95BQAAAAAAAAEBAgAAigAAACCuBdnEaew/wvpkLfHv4z8AAAA/iQUAAAAAAAABAgIAAIoAAACzpTZLgGPsP4alCLQt3OM/AAAAP4kFAAAAAAAAAQMCAACKAAAAs6U2S4Bj7D9LUKw6asjjPwAAAD+ZBQAAAAAAAAEEAgAAigAAALOlNkuAY+w/EftPwaa04z8AAAA/mQUAAAAAAAABBQIAAIoAAACzpTZLgGPsP9Wl80fjoOM/AAAAP6gFAAAAAAAAAQYCAACKAAAA25SYL/dW7D+aUJfOH43jPwAAAD+oBQAAAAAAAAEHAgAAigAAAHCMyaGyUOw/h3swH7db4z8AAAA/uAUAAAAAAAABCAIAAIoAAAADhPoTbkrsP6/7JekRPuM/AAAAP7gFAAAAAAAAAQkCAACKAAAAlnsrhilE7D/WexuzbCDjPwAAAD/HBQAAAAAAAAEKAgAAigAAACtzXPjkPew/YNFiwOX44j8AAAA/xwUAAAAAAAABCwIAAIoAAAC+ao1qoDfsP4hRWIpA2+I/AAAAP9cFAAAAAAAAAQwCAACKAAAAU2K+3Fsx7D+v0U1Um73iPwAAAD/XBQAAAAAAAAENAgAAigAAAHpRIMHSJOw/11FDHvaf4j8AAAA/5wUAAAAAAAABDgIAAIoAAAAOSVEzjh7sP/7ROOhQguI/AAAAP+cFAAAAAAAAAQ8CAACKAAAAokCCpUkY7D+IJ4D1yVriPwAAAD/2BQAAAAAAAAEQAgAAigAAAMov5InAC+w/EX3HAkMz4j8AAAA/9gUAAAAAAAABEQIAAIoAAADyHkZuN//rP5zSDhC8C+I/AAAAPwYGAAAAAAAAARICAACKAAAArQXZxGns6z8mKFYdNeThPwAAAD8GBgAAAAAAAAETAgAAigAAAEH9CTcl5us/sH2dKq684T8AAAA/FgYAAAAAAAABFAIAAIoAAAD845yNV9PrP52oNntFi+E/AAAAPxYGAAAAAAAAARUCAACKAAAAJNP+cc7G6z/EKCxFoG3hPwAAAD8lBgAAAAAAAAEWAgAAigAAAEzCYFZFuus/7KghD/tP4T8AAAA/JQYAAAAAAAABFwIAAIoAAADguZHIALTrP7FTxZU3POE/AAAAPzUGAAAAAAAAARgCAACKAAAAdLHCOryt6z8TKRfZVTLhPwAAAD81BgAAAAAAAAEZAgAAigAAAAip86x3p+s/df5oHHQo4T8AAAA/RAYAAAAAAAABGgIAAIoAAACboCQfM6HrPzupDKOwFOE/AAAAP0QGAAAAAAAAARsCAACKAAAAw4+GA6qU6z+dfl7mzgrhPwAAAD9UBgAAAAAAAAEcAgAAigAAAMOPhgOqlOs/YikCbQv34D8AAAA/ZAYAAAAAAAABHQIAAIoAAADrfujnIIjrPyfUpfNH4+A/AAAAP2QGAAAAAAAAAR4CAACKAAAAE25KzJd76z+Kqfc2ZtngPwAAAD9kBgAAAAAAAAEfAgAAigAAAM9U3SLKaOs/FP8+RN+x4D8AAAA/cwYAAAAAAAABIAIAAIoAAAAfM6Hrt0/rPzt/NA46lOA/AAAAP3MGAAAAAAAAASECAACKAAAA2hk0Quo86z8BKtiUdoDgPwAAAD+DBgAAAAAAAAEiAgAAigAAAL7vKH2THes/KKrNXtFi4D8AAAA/gwYAAAAAAAABIwIAAIoAAADl3ophChHrP4p/H6LvWOA/AAAAP5MGAAAAAAAAASQCAACKAAAADc7sRYEE6z/sVHHlDU/gPwAAAD+TBgAAAAAAAAElAgAAigAAAKDFHbg8/uo/UCrDKCxF4D8AAAA/ogYAAAAAAAABJgIAAIoAAAA1vU4q+PfqP7L/FGxKO+A/AAAAP7IGAAAAAAAAAScCAACKAAAAXaywDm/r6j+y/xRsSjvgPwAAAD+yBgAAAAAAAAEoAgAAigAAAPCj4YAq5eo/FNVmr2gx4D8AAAA/sgYAAAAAAAABKQIAAIoAAACEmxLz5d7qPxTVZq9oMeA/AAAAP8EGAAAAAAAAASoCAACKAAAArIp011zS6j8U1WavaDHgPwAAAD/RBgAAAAAAAAErAgAAigAAAKyKdNdc0uo/d6q48oYn4D8AAAA/0QYAAAAAAAABLAIAAIoAAADUeda708XqP3equPKGJ+A/AAAAPw8HAAAAAAAAAS0CAACKAAAAZ3EHLo+/6j93qrjyhifgPwAAAD8PBwAAAAAAAAEuAgAAigAAAI9gaRIGs+o/d6q48oYn4D8AAAA/HgcAAAAAAAABLwIAAIoAAAC3T8v2fKbqP3equPKGJ+A/AAAAPx4HAAAAAAAAATACAACKAAAA3z4t2/OZ6j8U1WavaDHgPwAAAD8uBwAAAAAAAAExAgAAigAAAC4d8aPhgOo/FNVmr2gx4D8AAAA/LgcAAAAAAAABMgIAAIoAAAAS8+XeimHqP1AqwygsReA/AAAAPz4HAAAAAAAAATMCAACKAAAA9cjaGTRC6j/sVHHlDU/gPwAAAD8+BwAAAAAAAAE0AgAAigAAAACOMTlUFuo/KKrNXtFi4D8AAAA/TQcAAAAAAAABNQIAAIoAAADkYyZ0/fbpP2P/KdiUduA/AAAAP00HAAAAAAAAATYCAACKAAAAgyCuBdnE6T+dVIZRWIrgPwAAAD9dBwAAAAAAAAE3AgAAigAAAI7lBCX5mOk/dtSQh/2n4D8AAAA/XQcAAAAAAAABOAIAAIoAAAAtooy21GbpP05Um72ixeA/AAAAP2wHAAAAAAAAATkCAACKAAAAOGfj1fQ66T+Kqfc2ZtngPwAAAD98BwAAAAAAAAE6AgAAigAAABs92BCeG+k/YikCbQv34D8AAAA/fAcAAAAAAAABOwIAAIoAAAC6+V+ieenoPzupDKOwFOE/AAAAP3wHAAAAAAAAATwCAACKAAAAns9U3SLK6D8TKRfZVTLhPwAAAD+MBwAAAAAAAAE9AgAAigAAABadeoqHpOg/sVPFlTc84T8AAAA/jAcAAAAAAAABPgIAAIoAAADRgw3huZHoP+yoIQ/7T+E/AAAAP5sHAAAAAAAAAT8CAACKAAAAtVkCHGNy6D+K08/L3FnhPwAAAD+bBwAAAAAAAAFAAgAAigAAAHBAlXKVX+g/xCgsRaBt4T8AAAA/qwcAAAAAAAABQQIAAIoAAAC/Hlk7g0boP/99iL5jgeE/AAAAP6sHAAAAAAAAAUICAACKAAAAD/0cBHEt6D870+Q3J5XhPwAAAD+7BwAAAAAAAAFDAgAAigAAAF/b4MxeFOg/dShBseqo4T8AAAA/uwcAAAAAAAABRAIAAIoAAAAawnMjkQHoP06oS+ePxuE/AAAAP8oHAAAAAAAAAUUCAACKAAAA/pdoXjri5z8mKFYdNeThPwAAAD/KBwAAAAAAAAFGAgAAigAAAE12LCcoyec//qdgU9oB4j8AAAA/2gcAAAAAAAABRwIAAIoAAAAwTCFi0annP9cna4l/H+I/AAAAP9oHAAAAAAAAAUgCAACKAAAA7DK0uAOX5z/q/NE46FDiPwAAAD/pBwAAAAAAAAFJAgAAigAAADwReIHxfec/YKeKK2944j8AAAA/6QcAAAAAAAABSgIAAIoAAABkANplaHHnP5v85qQyjOI/AAAAP/kHAAAAAAAAAUsCAACKAAAAi+87St9k5z9zfPHa16niPwAAAD8JCAAAAAAAAAFMAgAAigAAAEfWzqARUuc/TPz7EH3H4j8AAAA/CQgAAAAAAAABTQIAAIoAAADbzf8SzUvnP4hRWIpA2+I/AAAAPwkIAAAAAAAAAU4CAACKAAAAlrSSaf845z/CprQDBO/iPwAAAD8YCAAAAAAAAAFPAgAAigAAACusw9u6Muc//vsQfccC4z8AAAA/GAgAAAAAAAABUAIAAIoAAABSmyXAMSbnP9Z7G7NsIOM/AAAAPygIAAAAAAAAAVECAACKAAAAeoqHpKgZ5z8R0XcsMDTjPwAAAD84CAAAAAAAAAFSAgAAigAAAA2CuBZkE+c/SybUpfNH4z8AAAA/OAgAAAAAAAABUwIAAIoAAADKaEttlgDnPySm3tuYZeM/AAAAP0cIAAAAAAAAAVQCAACKAAAAXWB831H65j/8JekRPoPjPwAAAD9HCAAAAAAAAAFVAgAAigAAABlHDzaE5+Y/1aXzR+Og4z8AAAA/VwgAAAAAAAABVgIAAIoAAADULaKMttTmP+l6WvdL0uM/AAAAP1cIAAAAAAAAAVcCAACKAAAAaSXT/nHO5j/C+mQt8e/jPwAAAD9mCAAAAAAAAAFYAgAAigAAACQMZlWku+Y/1M/L3Fkh5D8AAAA/ZggAAAAAAAABWQIAAIoAAADg8vir1qjmP+ekMozCUuQ/AAAAP3YIAAAAAAAAAVoCAACKAAAACOJakE2c5j/8eZk7K4TkPwAAAD92CAAAAAAAAAFbAgAAigAAAMPI7eZ/ieY/D08A65O15D8AAAA/hggAAAAAAAABXAIAAIoAAABXwB5ZO4PmP8BOFVfe8OQ/AAAAP4YIAAAAAAAAAV0CAACKAAAAEqexr21w5j9xTirDKCzlPwAAAD+VCAAAAAAAAAFeAgAAigAAABKnsa9tcOY/Sc40+c1J5T8AAAA/lQgAAAAAAAABXwIAAIoAAAA6lhOU5GPmP12jm6g2e+U/AAAAP6UIAAAAAAAAAWACAACKAAAAOpYTlORj5j9weAJYn6zlPwAAAD+lCAAAAAAAAAFhAgAAigAAAM+NRAagXeY/5yK7SibU5T8AAAA/tQgAAAAAAAABYgIAAIoAAADPjUQGoF3mP1zNcz2t++U/AAAAP7UIAAAAAAAAAWMCAACKAAAAz41EBqBd5j/SdywwNCPmPwAAAD/ECAAAAAAAAAFkAgAAigAAAM+NRAagXeY/g3dBnH5e5j8AAAA/xAgAAAAAAAABZQIAAIoAAADPjUQGoF3mP5dMqEvnj+Y/AAAAP9QIAAAAAAAAAWYCAACKAAAAOpYTlORj5j8M92A+brfmPwAAAD/UCAAAAAAAAAFnAgAAigAAAKee4iEpauY/vfZ1qrjy5j8AAAA/4wgAAAAAAAABaAIAAIoAAAASp7GvbXDmPw0hOdPkN+c/AAAAP+MIAAAAAAAAAWkCAACKAAAAf6+APbJ25j+9IE4/L3PnPwAAAD/zCAAAAAAAAAFqAgAAigAAAMPI7eZ/ieY/qXW/JD3C5z8AAAA/8wgAAAAAAAABawIAAIoAAAAI4lqQTZzmP/efgk1pB+g/AAAAPwMJAAAAAAAAAWwCAACKAAAATPvHORuv5j9HykV2lUzoPwAAAD8DCQAAAAAAAAFtAgAAigAAACQMZlWku+Y/lfQIn8GR6D8AAAA/EgkAAAAAAAABbgIAAIoAAABpJdP+cc7mP+MezMft1ug/AAAAPxIJAAAAAAAAAW8CAACKAAAAGUcPNoTn5j/38zJ3VgjpPwAAAD8iCQAAAAAAAAFwAgAAigAAAIVP3sPI7eY/a57rad0v6T8AAAA/IgkAAAAAAAABcQIAAIoAAABdYHzfUfrmPwnJmSa/Oek/AAAAPzIJAAAAAAAAAXICAACKAAAAXWB831H65j+n80fjoEPpPwAAAD8yCQAAAAAAAAFzAgAAigAAAMpoS22WAOc/RR72n4JN6T8AAAA/QQkAAAAAAAABdAIAAIoAAACieemIHw3nP+NIpFxkV+k/AAAAP0EJAAAAAAAAAXUCAACKAAAA5pJWMu0f5z/jSKRcZFfpPwAAAD9RCQAAAAAAAAF2AgAAigAAAJa0kmn/OOc/40ikXGRX6T8AAAA/UQkAAAAAAAABdwIAAIoAAABH1s6gEVLnP+NIpFxkV+k/AAAAP2AJAAAAAAAAAXgCAACKAAAAZADaZWhx5z/jSKRcZFfpPwAAAD9gCQAAAAAAAAF5AgAAigAAABQiFp16iuc/RR72n4JN6T8AAAA/cAkAAAAAAAABegIAAIoAAAAIXb99WrbnPwnJmSa/Oek/AAAAP3AJAAAAAAAAAXsCAACKAAAAkY+Z0PXb5z/Pcz2t+yXpPwAAAD+ACQAAAAAAAAF8AgAAigAAAPLSET8aDug/kx7hMzgS6T8AAAA/gAkAAAAAAAABfQIAAIoAAAB8BeyRtTPoP1nJhLp0/ug/AAAAP48JAAAAAAAAAX4CAACKAAAA0YMN4bmR6D/jHszH7dboPwAAAD+fCQAAAAAAAAF/AgAAigAAAFm25zNVt+g/RfQdCwzN6D8AAAA/rwkAAAAAAAABgAIAAIoAAAB34PL4q9boP6fJb04qw+g/AAAAP68JAAAAAAAAAYECAACKAAAA/xLNS0f86D8Jn8GRSLnoPwAAAD++CQAAAAAAAAGCAgAAigAAANgja2fQCOk/bXQT1Wav6D8AAAA/vgkAAAAAAAABgwIAAIoAAACwNAmDWRXpP210E9Vmr+g/AAAAP84JAAAAAAAAAYQCAACKAAAAGz3YEJ4b6T9tdBPVZq/oPwAAAD/OCQAAAAAAAAGFAgAAigAAAIhFp57iIek/z0llGIWl6D8AAAA/3QkAAAAAAAABhgIAAIoAAACIRaee4iHpPzEft1ujm+g/AAAAP7gKAAAAAAAAAYcCAACKAAAAGz3YEJ4b6T8xH7dbo5voPwAAAD/nCgAAAAAAAAGIAgAAigAAABs92BCeG+k/lfQIn8GR6D8AAAA/5woAAAAAAAABiQIAAIoAAACwNAmDWRXpP5X0CJ/Bkeg/AAAAP/cKAAAAAAAAAYoCAACKAAAAsDQJg1kV6T/3yVri34foPwAAAD8GCwAAAAAAAAGLAgAAigAAABxQpVzlF9I/A5fji9e+7j8AAAA/AAAAAAAAAAABjAIAAIoAAADMceGT9zDSPwOX44vXvu4/AAAAP50AAAAAAAAAAY0CAACKAAAApIJ/r4A90j/JQYcSFKvuPwAAAD+sAAAAAAAAAAGOAgAAigAAAFaku+aSVtI/jewqmVCX7j8AAAA/rAAAAAAAAAABjwIAAIoAAABWpLvmklbSP+/BfNxuje4/AAAAP7wAAAAAAAAAAZACAACKAAAABsb3HaVv0j8XQnKmyW/uPwAAAD+8AAAAAAAAAAGRAgAAigAAAN7WlTkufNI/eRfE6edl7j8AAAA/ywAAAAAAAAABkgIAAIoAAADe1pU5LnzSP93sFS0GXO4/AAAAP8sAAAAAAAAAAZMCAACKAAAAtuczVbeI0j/d7BUtBlzuPwAAAD8aAQAAAAAAAAGUAgAAigAAALbnM1W3iNI/P8JncCRS7j8AAAA/KQEAAAAAAAABlQIAAIoAAABWa1QDvWHXP1Hrfkl6hO8/AAAAPwAAAAAAAAAAAZYCAACKAAAALnzyHkZu1z+zwNCMmHrvPwAAAD8AAAAAAAAAAAGXAgAAigAAAAaNkDrPetc/s8DQjJh67z8AAAA/DwAAAAAAAAABmAIAAIoAAADenS5WWIfXP7PA0IyYeu8/AAAAPx8AAAAAAAAAAZkCAACKAAAA3p0uVliH1z8VliLQtnDvPwAAAD8fAAAAAAAAAAGaAgAAigAAALauzHHhk9c/eWt0E9Vm7z8AAAA/LgAAAAAAAAABmwIAAIoAAACOv2qNaqDXP3lrdBPVZu8/AAAAPy4AAAAAAAAAAZwCAACKAAAAZtAIqfOs1z95a3QT1WbvPwAAAD8+AAAAAAAAAAGdAgAAigAAABjyROAFxtc/20DGVvNc7z8AAAA/TgAAAAAAAAABngIAAIoAAADwAuP7jtLXP9tAxlbzXO8/AAAAP04AAAAAAAAAAZ8CAACKAAAAoCQfM6Hr1z/bQMZW81zvPwAAAD9dAAAAAAAAAAGgAgAAigAAAChX+YU8Edg/PRYYmhFT7z8AAAA/XQAAAAAAAAABoQIAAIoAAACyidPY1zbYPwPBuyBOP+8/AAAAP20AAAAAAAAAAaICAACKAAAAYqsPEOpP2D8DwbsgTj/vPwAAAD9tAAAAAAAAAAGjAgAAigAAAMLuh34Ogtg/ZZYNZGw17z8AAAA/fQAAAAAAAAABpAIAAIoAAACa/yWal47YP2WWDWRsNe8/AAAAP30AAAAAAAAAAaUCAACKAAAAchDEtSCb2D9llg1kbDXvPwAAAD+MAAAAAAAAAAGmAgAAigAAAEwhYtGpp9g/ZZYNZGw17z8AAAA/nAAAAAAAAAABpwIAAIoAAABMIWLRqafYP8drX6eKK+8/AAAAP6sAAAAAAAAAAagCAACKAAAAJDIA7TK02D/Ha1+niivvPwAAAD+7AAAAAAAAAAGpAgAAigAAANRTPCRFzdg/x2tfp4or7z8AAAA/ywAAAAAAAAABqgIAAIoAAACsZNo/ztnYP8drX6eKK+8/AAAAP8sAAAAAAAAAAasCAACKAAAANJe0kmn/2D/Ha1+niivvPwAAAD/aAAAAAAAAAAGsAgAAigAAAL7JjuUEJdk/ZZYNZGw17z8AAAA/2gAAAAAAAAABrQIAAIoAAAA4jX1tgzPbP4sWAy7HF+8/AAAAPwAAAAAAAAAAAa4CAACKAAAAEJ4biQxA2z+LFgMuxxfvPwAAAD9eAAAAAAAAAAGvAgAAigAAAJjQ9dunZds/ixYDLscX7z8AAAA/XgAAAAAAAAABsAIAAIoAAAD6E25KzJfbP4sWAy7HF+8/AAAAP24AAAAAAAAAAbECAACKAAAA4onAC4zv2z+LFgMuxxfvPwAAAD9uAAAAAAAAAAGyAgAAigAAAHwhTwReYNw/KUGx6qgh7z8AAAA/fQAAAAAAAAABswIAAIoAAAAWud38L9HcPylBseqoIe8/AAAAP30AAAAAAAAAAbQCAACKAAAAimEKEYtO3T8pQbHqqCHvPwAAAD+NAAAAAAAAAAG1AgAAigAAAPwJNyXmy90/KUGx6qgh7z8AAAA/jQAAAAAAAAABtgIAAIoAAABGwwFVylXePylBseqoIe8/AAAAP5wAAAAAAAAAAbcCAACKAAAA4FqQTZzG3j8pQbHqqCHvPwAAAD+cAAAAAAAAAAG4AgAAigAAAKLhgCrlKt8/KUGx6qgh7z8AAAA/rAAAAAAAAAABuQIAAIoAAACyRjXQG3bfPylBseqoIe8/AAAAP6wAAAAAAAAAAboCAACKAAAAPHkPI7eb3z8pQbHqqCHvPwAAAD+8AAAAAAAAAAG7AgAAigAAAO6aS1rJtN8/KUGx6qgh7z8AAAA/vAAAAAAAAAABvAIAAIoAAADGq+l1UsHfPylBseqoIe8/AAAAP8sAAAAAAAAAAb0CAACKAAAAxqvpdVLB3z+LFgMuxxfvPwAAAD8PAQAAAAAAAAG+AgAAigAAAMar6XVSwd8/7+tUceUN7z8AAAA/HwEAAAAAAAABvwIAAIoAAACevIeR283fP1HBprQDBO8/AAAAPz4BAAAAAAAAAcACAACKAAAA9Tqp4N8r4D8VliLQtnDvPwAAAD8AAAAAAAAAAAHBAgAAigAAAPU6qeDfK+A/s8DQjJh67z8AAAA/AAAAAAAAAAABwgIAAIoAAAD1Oqng3yvgP1Hrfkl6hO8/AAAAPw8AAAAAAAAAAcMCAACKAAAAiDLaUpsl4D/vFS0GXI7vPwAAAD8fAAAAAAAAAAHEAgAAigAAAIgy2lKbJeA/i0Dbwj2Y7z8AAAA/LgAAAAAAAAABxQIAAIoAAAD1Oqng3yvgPylriX8fou8/AAAAP10AAAAAAAAAAcYCAACKAAAAYEN4biQy4D8pa4l/H6LvPwAAAD9dAAAAAAAAAAHHAgAAigAAADhUFoqtPuA/KWuJfx+i7z8AAAA/bQAAAAAAAAAByAIAAIoAAAA4VBaKrT7gP8eVNzwBrO8/AAAAP20AAAAAAAAAAckCAACKAAAAEWW0pTZL4D/HlTc8AazvPwAAAD99AAAAAAAAAAHKAgAAigAAAFZ+IU8EXuA/x5U3PAGs7z8AAAA/jAAAAAAAAAABywIAAIoAAAAuj79qjWrgP8eVNzwBrO8/AAAAP4wAAAAAAAAAAcwCAACKAAAAcqgsFFt94D/HlTc8AazvPwAAAD+cAAAAAAAAAAHNAgAAigAAAEq5yi/kieA/x5U3PAGs7z8AAAA/nAAAAAAAAAABzgIAAIoAAAD62gZn9qLgP8eVNzwBrO8/AAAAP6sAAAAAAAAAAc8CAACKAAAAgw3huZHI4D/HlTc8AazvPwAAAD+rAAAAAAAAAAHQAgAAigAAAAxAuwwt7uA/x5U3PAGs7z8AAAA/uwAAAAAAAAAB0QIAAIoAAAABe2TtDBrhP8eVNzwBrO8/AAAAP7sAAAAAAAAAAdICAACKAAAA9bUNzuxF4T/HlTc8AazvPwAAAD/LAAAAAAAAAAHTAgAAigAAAOrwtq7MceE/x5U3PAGs7z8AAAA/ywAAAAAAAAAB1AIAAIoAAABLNC8d8aPhP8eVNzwBrO8/AAAAP9oAAAAAAAAAAdUCAACKAAAA1GYJcIzJ4T/HlTc8AazvPwAAAD/aAAAAAAAAAAHWAgAAigAAAMmhslBs9eE/x5U3PAGs7z8AAAA/6gAAAAAAAAAB1wIAAIoAAABS1IyjBxviP8eVNzwBrO8/AAAAP+oAAAAAAAAAAdgCAACKAAAAbv6XaF464j8pa4l/H6LvPwAAAD/6AAAAAAAAAAHZAgAAigAAALMXBRIsTeI/i0Dbwj2Y7z8AAAA/+gAAAAAAAAAB2gIAAIoAAAD3MHK7+V/iP+8VLQZcju8/AAAAPwkBAAAAAAAAAdsCAACKAAAAYzlBST5m4j9R635JeoTvPwAAAD8JAQAAAAAAAAHcAgAAigAAAM9BENeCbOI/Uet+SXqE7z8AAAA/SAEAAAAAAAAB3QIAAIoAAADPQRDXgmziP7PA0IyYeu8/AAAAP0gBAAAAAAAAAd4CAACKAAAAPErfZMdy4j+zwNCMmHrvPwAAAD9XAQAAAAAAAAHfAgAAigAAABCx6NRTPOQ/i0Dbwj2Y7z8AAAA/AAAAAAAAAAAB4AIAAIoAAAAQsejUUzzkPylriX8fou8/AAAAPzoAAAAAAAAAAeECAACKAAAAELHo1FM85D/HlTc8AazvPwAAAD9aAAAAAAAAAAHiAgAAigAAABCx6NRTPOQ/ZcDl+OK17z8AAAA/eQAAAAAAAAAB4wIAAIoAAAAs2/OZqlvkP2XA5fjite8/AAAAP7cAAAAAAAAAAeQCAACKAAAAtQ3O7EWB5D8pa4l/H6LvPwAAAD+3AAAAAAAAAAHlAgAAigAAAD5AqD/hpuQ/i0Dbwj2Y7z8AAAA/xwAAAAAAAAAB5gIAAIoAAADGcoKSfMzkP7PA0IyYeu8/AAAAP8cAAAAAAAAAAecCAACKAAAAvK0rc1z45D/bQMZW81zvPwAAAD/XAAAAAAAAAAHoAgAAigAAALDo1FM8JOU/A8G7IE4/7z8AAAA/1wAAAAAAAAAB6QIAAIoAAADpPOvd6WLlP+/rVHHlDe8/AAAAP+YAAAAAAAAAAeoCAACKAAAASoBjTA6V5T8XbEo7QPDuPwAAAD/mAAAAAAAAAAHrAgAAigAAAD+7DC3uwOU/P+w/BZvS7j8AAAA/9gAAAAAAAAAB7AIAAIoAAACg/oSbEvPlP8lBhxIUq+4/AAAAP/YAAAAAAAAAAe0CAACKAAAAUSDB0iQM5j/vwXzcbo3uPwAAAD8FAQAAAAAAAAHuAgAAigAAAJY5LnzyHuY/tWwgY6t57j8AAAA/BQEAAAAAAAAB7wIAAIoAAADZUpslwDHmP3kXxOnnZe4/AAAAPxUBAAAAAAAAAfACAACKAAAARltqswQ45j/d7BUtBlzuPwAAAD8VAQAAAAAAAAHxAgAAigAAALJjOUFJPuY/P8JncCRS7j8AAAA/JQEAAAAAAAAB8gIAAIoAAAAebAjPjUTmP6GXubNCSO4/AAAAPyUBAAAAAAAAAfMCAACKAAAAHmwIz41E5j8FbQv3YD7uPwAAAD80AQAAAAAAAAH0AgAAigAAALJjOUFJPuY/BW0L92A+7j8AAAA/YwEAAAAAAAAB9QIAAIoAAAC4A5fHX7XmP3lrdBPVZu8/AAAAPwAAAAAAAAAAAfYCAACKAAAAkRQ14+jB5j+zwNCMmHrvPwAAAD8AAAAAAAAAAAH3AgAAigAAAKw+QKg/4eY/Uet+SXqE7z8AAAA/EAAAAAAAAAAB+AIAAIoAAABdYHzfUfrmP4tA28I9mO8/AAAAPxAAAAAAAAAAAfkCAACKAAAAUpslwDEm5z8pa4l/H6LvPwAAAD8QAAAAAAAAAAH6AgAAigAAANvN/xLNS+c/x5U3PAGs7z8AAAA/IAAAAAAAAAAB+wIAAIoAAADPCKnzrHfnP8eVNzwBrO8/AAAAPyAAAAAAAAAAAfwCAACKAAAAMEwhYtGp5z9lwOX44rXvPwAAAD8vAAAAAAAAAAH9AgAAigAAAP6XaF464uc/ZcDl+OK17z8AAAA/PwAAAAAAAAAB/gIAAIoAAACj9E12LCfoP2XA5fjite8/AAAAPz8AAAAAAAAAAf8CAACKAAAA3UhkANpl6D9lwOX44rXvPwAAAD9PAAAAAAAAAAEAAwAAigAAABadeoqHpOg/ZcDl+OK17z8AAAA/TwAAAAAAAAABAQMAAIoAAADi6MGG8NzoP2XA5fjite8/AAAAP14AAAAAAAAAAQIDAACKAAAAQyw69RQP6T9lwOX44rXvPwAAAD9eAAAAAAAAAAEDAwAAigAAAPNNdiwnKOk/ZcDl+OK17z8AAAA/bgAAAAAAAAABBAMAAIoAAADMXhRIsDTpP2XA5fjite8/AAAAP24AAAAAAAAAAQUDAACKAAAApG+yYzlB6T9lwOX44rXvPwAAAD99AAAAAAAAAAEGAwAAigAAAKRvsmM5Qek/A+uTtcS/7z8AAAA/fQAAAAAAAAABBwMAAIoAAAAReIHxfUfpPwPrk7XEv+8/AAAAP40AAAAAAAAAAQgDAACKAAAAEXiB8X1H6T+hFUJypsnvPwAAAD+dAAAAAAAAAAEJAwAAigAAAHyAUH/CTek/oRVCcqbJ7z8AAAA/nQAAAAAAAAABCgMAAIoAAADpiB8NB1TpPz1A8C6I0+8/AAAAP6wAAAAAAAAAAQsDAACKAAAAVJHumkta6T89QPAuiNPvPwAAAD+sAAAAAAAAAAEMAwAAigAAAC2ijLbUZuk/PUDwLojT7z8AAAA/vAAAAAAAAAABDQMAAIoAAACZqltEGW3pPz1A8C6I0+8/AAAAP7wAAAAAAAAAAQ4DAACKAAAAt5v/JZqX7j9IIuUiu0rmPwAAAD8AAAAAAAAAAAEPAwAAigAAACOkzrPene4/SCLlIrtK5j8AAAA/XQAAAAAAAAABEAMAAIoAAABnvTtdrLDuP0gi5SK7SuY/AAAAP10AAAAAAAAAAREDAACKAAAAg+dGIgPQ7j9IIuUiu0rmPwAAAD9tAAAAAAAAAAESAwAAigAAAHki8ALj++4/SCLlIrtK5j8AAAA/bQAAAAAAAAABEwMAAIoAAABtXZnjwifvP0gi5SK7SuY/AAAAP30AAAAAAAAAARQDAACKAAAAiYekqBlH7z+r9zZm2UDmPwAAAD99AAAAAAAAAAEVAwAAigAAABO6fvu0bO8/cKLa7BUt5j8AAAA/jAAAAAAAAAABFgMAAIoAAACb7FhOUJLvP9J3LDA0I+Y/AAAAP5wAAAAAAAAAARcDAACKAAAA3wXG9x2l7z/69yH6jgXmPwAAAD+cAAAAAAAAAAEYAwAAigAAACMfM6Hrt+8/XM1zPa375T8AAAA/qwAAAAAAAAABGQMAAIoAAABnOKBKucrvP7+ixYDL8eU/AAAAP6sAAAAAAAAAARoDAACKAAAAP0k+ZkLX7z8heBfE6eflPwAAAD+8AAAAAAAAAAEbAwAAigAAAD9JPmZC1+8/g01pBwje5T8AAAA/zAAAAAAAAAABHAMAAIoAAAAZWtyBy+PvP4NNaQcI3uU/AAAAP8wAAAAAAAAAAR0DAACKAAAAGVrcgcvj7z/nIrtKJtTlPwAAAD/cAAAAAAAAAAEeAwAAigAAABla3IHL4+8/SfgMjkTK5T8AAAA/eAEAAAAAAAABHwMAAIoAAACtUQ30ht3vP0n4DI5EyuU/AAAAP4gBAAAAAAAACw==</ink>
</athena>
</file>

<file path=customXml/item14.xml><?xml version="1.0" encoding="utf-8"?>
<athena xmlns="http://schemas.microsoft.com/edu/athena" version="0.1.3209.0">
  <media streamable="true" recordStart="246238" recordEnd="307971" recordLength="651087"/>
</athena>
</file>

<file path=customXml/item1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CBCgAAAAAAAAXq////DEFjdGlvblR5cGVWMQEAAAAHdmFsdWVfXwAIAgAAAAAAAAABBQAAAAQAAAAJFwAAAAkYAAAAcRgAAAAAAAAB5////+r///8AAAAAAQYAAAAEAAAACRoAAAAJGwAAAIgbAAAAAAAAAeT////q////AAAAAAEHAAAABAAAAAkdAAAACR4AAADZHQAAAAAAAAHh////6v///wAAAAABCAAAAAQAAAAJIAAAAAkhAAAAqSAAAAAAAAAB3v///+r///8AAAAAAQkAAAAEAAAACSMAAAAJJAAAAHI5AAAAAAAAAdv////q////AAAAAAEKAAAABAAAAAkmAAAACScAAAAyRAAAAAAAAAHY////6v///wAAAAABCwAAAAQAAAAJKQAAAAkqAAAAUEoAAAAAAAAB1f///+r///8AAAAAAQwAAAAEAAAACSwAAAAJLQAAAPlOAAAAAAAAAdL////q////AAAAAAENAAAABAAAAAkvAAAACTAAAABbUwAAAAAAAAHP////6v///wAAAAABDgAAAAQAAAAJMgAAAAkzAAAAxV0AAAAAAAABzP///+r///8AAAAAAQ8AAAAEAAAACTUAAAAJNgAAAKVlAAAAAAAAAcn////q////AAAAAAEQAAAABAAAAAk4AAAACTkAAACBbAAAAAAAAAHG////6v///wAAAAABEQAAAAQAAAAJOwAAAAk8AAAA554AAAAAAAABw////+r///8AAAAAARIAAAAEAAAACT4AAAAJPwAAAKKnAAAAAAAAAcD////q////AAAAAAUTAAAADUNsZWFyQ2FudmFzVjECAAAACVN0YXJ0VGltZQRUeXBlAAQQDEFjdGlvblR5cGVWMQIAAAACAAAAJfEAAAAAAAABv////+r///8AAAAABRQAAAAPUGVuQXR0cmlidXRlc1YxCgAAAAdfY29sb3JBB19jb2xvclIHX2NvbG9yRwdfY29sb3JCCkZpdFRvQ3VydmUGSGVpZ2h0Dklnbm9yZVByZXNzdXJlDUlzSGlnaGxpZ2h0ZXIFU2hhcGUFV2lkdGgAAAAAAAAAAAQAAgICAgEGAQEMQnJ1c2hTaGFwZVYxAgAAAAYCAAAA//8AAAAAAAAAAAAiQAAABb7///8MQnJ1c2hTaGFwZVYxAQAAAAd2YWx1ZV9fAAgCAAAAAQAAAAAAAAAAACJABRUAAAAKSW5rVHJhY2VWMQMAAAANTGlzdGAxK19pdGVtcwxMaXN0YDErX3NpemUPTGlzdGAxK192ZXJzaW9uBAAAGFNoYXJlZC5JbmtpbmcuSW5rUG9pbnRbXQIAAAAICAIAAAAJQwAAABMAAAATAAAAARcAAAAUAAAA//8AAAAAAAAAAAAiQAAAAbz///++////AQAAAAAAAAAAACJAARgAAAAVAAAACUUAAAAOAAAADgAAAAEaAAAAFAAAAP//AAAAAAAAAAAAIkAAAAG6////vv///wEAAAAAAAAAAAAiQAEbAAAAFQAAAAlHAAAAGQAAABkAAAABHQAAABQAAAD//wAAAAAAAAAAACJAAAABuP///77///8BAAAAAAAAAAAAIkABHgAAABUAAAAJSQAAABAAAAAQAAAAASAAAAAUAAAA//8AAAAAAAAAAAAiQAAAAbb///++////AQAAAAAAAAAAACJAASEAAAAVAAAACUsAAACBAQAAgQEAAAEjAAAAFAAAAP//AAAAAAAAAAAAIkAAAAG0////vv///wEAAAAAAAAAAAAiQAEkAAAAFQAAAAlNAAAAAQAAAAEAAAABJgAAABQAAAD//wAAAAAAAAAAACJAAAABsv///77///8BAAAAAAAAAAAAIkABJwAAABUAAAAJTwAAAEYAAABGAAAAASkAAAAUAAAA//8AAAAAAAAAAAAiQAAAAbD///++////AQAAAAAAAAAAACJAASoAAAAVAAAACVEAAAASAAAAEgAAAAEsAAAAFAAAAP//AAAAAAAAAAAAIkAAAAGu////vv///wEAAAAAAAAAAAAiQAEtAAAAFQAAAAlTAAAAFwAAABcAAAABLwAAABQAAAD//wAAAAAAAAAAACJAAAABrP///77///8BAAAAAAAAAAAAIkABMAAAABUAAAAJVQAAABIAAAASAAAAATIAAAAUAAAA//8AAAAAAAAAAAAiQAAAAar///++////AQAAAAAAAAAAACJAATMAAAAVAAAACVcAAAAgAAAAIAAAAAE1AAAAFAAAAP//AAAAAAAAAAAAIkAAAAGo////vv///wEAAAAAAAAAAAAiQAE2AAAAFQAAAAlZAAAAHgAAAB4AAAABOAAAABQAAAD//wAAAAAAAAAAACJAAAABpv///77///8BAAAAAAAAAAAAIkABOQAAABUAAAAJWwAAAB8AAAAfAAAAATsAAAAUAAAA//8AAAAAAAAAAAAiQAAAAaT///++////AQAAAAAAAAAAACJAATwAAAAVAAAACV0AAABxAAAAcQAAAAE+AAAAFAAAAP//AAAAAAAAAAAAIkAAAAGi////vv///wEAAAAAAAAAAAAiQAE/AAAAFQAAAAlfAAAATQAAAE0AAAAHQwAAAAABAAAAIAAAAAQKSW5rUG9pbnRWMQIAAAAJYAAAAAlhAAAACWIAAAAJYwAAAAlkAAAACWUAAAAJZgAAAAlnAAAACWgAAAAJaQAAAAlqAAAACWsAAAAJbAAAAAltAAAACW4AAAAJbwAAAAlwAAAACXEAAAAJcgAAAA0NB0UAAAAAAQAAABAAAAAECklua1BvaW50VjECAAAACXMAAAAJdAAAAAl1AAAACXYAAAAJdwAAAAl4AAAACXkAAAAJegAAAAl7AAAACXwAAAAJfQAAAAl+AAAACX8AAAAJgAAAAA0CB0cAAAAAAQAAACAAAAAECklua1BvaW50VjECAAAACYEAAAAJggAAAAmDAAAACYQAAAAJhQAAAAmGAAAACYcAAAAJiAAAAAmJAAAACYoAAAAJiwAAAAmMAAAACY0AAAAJjgAAAAmPAAAACZAAAAAJkQAAAAmSAAAACZMAAAAJlAAAAAmVAAAACZYAAAAJlwAAAAmYAAAACZkAAAANBwdJAAAAAAEAAAAQAAAABApJbmtQb2ludFYxAgAAAAmaAAAACZsAAAAJnAAAAAmdAAAACZ4AAAAJnwAAAAmgAAAACaEAAAAJogAAAAmjAAAACaQAAAAJpQAAAAmmAAAACacAAAAJqAAAAAmpAAAAB0sAAAAAAQAAAAACAAAECklua1BvaW50VjEC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NfwdNAAAAAAEAAAAEAAAABApJbmtQb2ludFYxAgAAAAkrAgAADQMHTwAAAAABAAAAgAAAAAQKSW5rUG9pbnRWMQIA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06B1EAAAAAAQAAACAAAAAECklua1BvaW50VjECAAAACXICAAAJcwIAAAl0AgAACXUCAAAJdgIAAAl3AgAACXgCAAAJeQIAAAl6AgAACXsCAAAJfAIAAAl9AgAACX4CAAAJfwIAAAmAAgAACYECAAAJggIAAAmDAgAADQ4HUwAAAAABAAAAIAAAAAQKSW5rUG9pbnRWMQIAAAAJhAIAAAmFAgAACYYCAAAJhwIAAAmIAgAACYkCAAAJigIAAAmLAgAACYwCAAAJjQIAAAmOAgAACY8CAAAJkAIAAAmRAgAACZICAAAJkwIAAAmUAgAACZUCAAAJlgIAAAmXAgAACZgCAAAJmQIAAAmaAgAADQkHVQAAAAABAAAAIAAAAAQKSW5rUG9pbnRWMQIAAAAJmwIAAAmcAgAACZ0CAAAJngIAAAmfAgAACaACAAAJoQIAAAmiAgAACaMCAAAJpAIAAAmlAgAACaYCAAAJpwIAAAmoAgAACakCAAAJqgIAAAmrAgAACawCAAANDgdXAAAAAAEAAAAgAAAABApJbmtQb2ludFYxAgAAAAmtAgAACa4CAAAJrwIAAAmwAgAACbECAAAJsgIAAAmzAgAACbQCAAAJtQIAAAm2AgAACbcCAAAJuAIAAAm5AgAACboCAAAJuwIAAAm8AgAACb0CAAAJvgIAAAm/AgAACcACAAAJwQIAAAnCAgAACcMCAAAJxAIAAAnFAgAACcYCAAAJxwIAAAnIAgAACckCAAAJygIAAAnLAgAACcwCAAAHWQAAAAABAAAAIAAAAAQKSW5rUG9pbnRWMQIAAAAJzQIAAAnOAgAACc8CAAAJ0AIAAAnRAgAACdICAAAJ0wIAAAnUAgAACdUCAAAJ1gIAAAnXAgAACdgCAAAJ2QIAAAnaAgAACdsCAAAJ3AIAAAndAgAACd4CAAAJ3wIAAAngAgAACeECAAAJ4gIAAAnjAgAACeQCAAAJ5QIAAAnmAgAACecCAAAJ6AIAAAnpAgAACeoCAAANAgdbAAAAAAEAAAAgAAAABApJbmtQb2ludFYxAgAAAAnrAgAACewCAAAJ7QIAAAnuAgAACe8CAAAJ8AIAAAnxAgAACfICAAAJ8wIAAAn0AgAACfUCAAAJ9gIAAAn3AgAACfgCAAAJ+QIAAAn6AgAACfsCAAAJ/AIAAAn9AgAACf4CAAAJ/wIAAAkAAwAACQEDAAAJAgMAAAkDAwAACQQDAAAJBQMAAAkGAwAACQcDAAAJCAMAAAkJAwAACgddAAAAAAEAAACAAAAABApJbmtQb2ludFYxAgA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NDwdfAAAAAAEAAACAAAAABApJbmtQb2ludFYxAgA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NMwVgAAAACklua1BvaW50VjEEAAAAAVgBWQ5QcmVzc3VyZUZhY3RvcglUaW1lU3RhbXAAAAAABgYLEAIAAAC3FW8seJbSP+At4tiQ4ns/AAAAPwAAAAAAAAAAAWEAAABgAAAAtxVvLHiW0j/gVFH2dAqBPwAAAD9OAAAAAAAAAAFiAAAAYAAAAF/yYMAZ19I/0JIxgKEjhD8AAAA/TgAAAAAAAAABYwAAAGAAAADYIkFNhWjTP8AO8pP6VYo/AAAAP14AAAAAAAAAAWQAAABgAAAA+C8TbpI61D/ATNIdJ2+NPwAAAD9eAAAAAAAAAAFlAAAAYAAAAGn2yLbijdU/UIO5XVZdkz8AAAA/bQAAAAAAAAABZgAAAGAAAAD//mXCTVLXP0jBmeeCdpY/AAAAP30AAAAAAAAAAWcAAABgAAAA48Dm9fuX2T9I4IksGQOYPwAAAD99AAAAAAAAAAFoAAAAYAAAAEGzR7YVb9w/FE0VZU+noD8AAAA/fQAAAAAAAAABaQAAAGAAAAD2yLbijQXfPwiL9e57wKM/AAAAP40AAAAAAAAAAWoAAABgAAAAbsUbC56l4D+Imm0Rx4akPwAAAD+NAAAAAAAAAAFrAAAAYAAAAOPA5vX7l+E/iLldVl0Tpj8AAAA/nAAAAAAAAAABbAAAAGAAAABukjrk9GHiP4i5XVZdE6Y/AAAAP6wAAAAAAAAAAW0AAABgAAAAlNQhpw/T4j+IuV1WXROmPwAAAD+8AAAAAAAAAAFuAAAAYAAAAPpjjtLtK+M/iLldVl0Tpj8AAAA/vAAAAAAAAAABbwAAAGAAAACiQIBmj2zjP4i5XVZdE6Y/AAAAP7wAAAAAAAAAAXAAAABgAAAAYfP6/cuE4z8IquUzEk2lPwAAAD/LAAAAAAAAAAFxAAAAYAAAAItq92L0lOM/CKrlMxJNpT8AAAA/ywAAAAAAAAABcgAAAGAAAACLavdi9JTjP4iabRHHhqQ/AAAAP9sAAAAAAAAAAXMAAABgAAAAafbItuKN1T8sGQMYOkLhPwAAAD8AAAAAAAAAAAF0AAAAYAAAALzkwYAzrtU/LBkDGDpC4T8AAAA/fQAAAAAAAAABdQAAAGAAAADhJqlDTh/WPzwXtLNwKeE/AAAAP30AAAAAAAAAAXYAAABgAAAALat3yYMB1z88F7SzcCnhPwAAAD+NAAAAAAAAAAF3AAAAYAAAAG7FGwuepdg/FJx5Lmhn4T8AAAA/jQAAAAAAAAABeAAAAGAAAADVIacP07raP/we8ESWjOE/AAAAP5wAAAAAAAAAAXkAAABgAAAAOEkdcvow3T/bIo4NKb7hPwAAAD+cAAAAAAAAAAF6AAAAYAAAAMgcpdtXVt8/wqUEJFfj4T8AAAA/rAAAAAAAAAABewAAAGAAAABbJKipEG3gP8KlBCRX4+E/AAAAP6wAAAAAAAAAAXwAAABgAAAAFqINnz/m4D/CpQQkV+PhPwAAAD/3AAAAAAAAAAF9AAAAYAAAAKaodi9GT+E/wqUEJFfj4T8AAAA/BgEAAAAAAAABfgAAAGAAAADjwOb1+5fhP8KlBCRX4+E/AAAAPwYBAAAAAAAAAX8AAABgAAAAonNhjTiw4T/CpQQkV+PhPwAAAD8WAQAAAAAAAAGAAAAAYAAAAKJzYY04sOE/yyTdcfLW4T8AAAA/4QEAAAAAAAABgQAAAGAAAADxLEW1ezHiP0WWjAEMHeE/AAAAPwAAAAAAAAAAAYIAAABgAAAAhmjD54854j9FlowBDB3hPwAAAD8fAAAAAAAAAAGDAAAAYAAAANlWvLHgWeI/RZaMAQwd4T8AAAA/HwAAAAAAAAABhAAAAGAAAACBM65FgpriP0WWjAEMHeE/AAAAPy8AAAAAAAAAAYUAAABgAAAA58IacWDz4j9FlowBDB3hPwAAAD8vAAAAAAAAAAGGAAAAYAAAAOONBc9SVOM/RZaMAQwd4T8AAAA/PwAAAAAAAAABhwAAAGAAAAB0lG5fWb3jP0WWjAEMHeE/AAAAPz8AAAAAAAAAAYgAAABgAAAABJvX718m5D9FlowBDB3hPwAAAD9OAAAAAAAAAAGJAAAAYAAAAL4YPeWOn+Q/RZaMAQwd4T8AAAA/TgAAAAAAAAABigAAAGAAAAC64ydDgQDlP0wVZU+nEOE/AAAAP14AAAAAAAAAAYsAAABgAAAAizcWPEtR5T9dExbr3ffgPwAAAD9tAAAAAAAAAAGMAAAAYAAAADMUCNDskeU/dpCf1K/S4D8AAAA/bQAAAAAAAAABjQAAAGAAAACGAgGaPbLlP4aOUHDmueA/AAAAP30AAAAAAAAAAY4AAABgAAAAbyx4lqLa5T+ODSm+ga3gPwAAAD99AAAAAAAAAAGPAAAAYAAAAC7f8i3f8uU/lowBDB2h4D8AAAA/fQAAAAAAAAABkAAAAGAAAADukW3FGwvmP6eKsqdTiOA/AAAAP40AAAAAAAAAAZEAAABgAAAAQYBmj2wr5j+uCYv17nvgPwAAAD+cAAAAAAAAAAGSAAAAYAAAANa75MGAM+Y/rgmL9e574D8AAAA/nAAAAAAAAAABkwAAAGAAAAAAM+EmqUPmP64Ji/Xue+A/AAAAP6wAAAAAAAAAAZQAAABgAAAAlW5fWb1L5j+3iGNDim/gPwAAAD+sAAAAAAAAAAGVAAAAYAAAAL/lW77lW+Y/vwc8kSVj4D8AAAA/vAAAAAAAAAABlgAAAGAAAABUIdrw+WPmP78HPJElY+A/AAAAP8sAAAAAAAAAAZcAAABgAAAA6VxYIw5s5j/HhhTfwFbgPwAAAD8KAQAAAAAAAAGYAAAAYAAAAH6Y1lUidOY/x4YU38BW4D8AAAA/GQEAAAAAAAABmQAAAGAAAACoD9O6SoTmP8eGFN/AVuA/AAAAPxkBAAAAAAAAAZoAAABgAAAA4L9MuEnq6D/fA57IkjHgPwAAAD8AAAAAAAAAAAGbAAAAYAAAAF0lQufCGuk/3wOeyJIx4D8AAAA/EAAAAAAAAAABnAAAAGAAAACDZymq3YvpP98DnsiSMeA/AAAAPxAAAAAAAAAAAZ0AAABgAAAAVLsXo6fc6T/PBe0sXErgPwAAAD8QAAAAAAAAAAGeAAAAYAAAAP2XCTdJHeo/zwXtLFxK4D8AAAA/EAAAAAAAAAABnwAAAGAAAABjJ3ZiJ3bqP8eGFN/AVuA/AAAAPx8AAAAAAAAAAaAAAABgAAAAoD/mKN2+6j/HhhTfwFbgPwAAAD8fAAAAAAAAAAGhAAAAYAAAAEgc2Lx+/+o/x4YU38BW4D8AAAA/LwAAAAAAAAABogAAAGAAAADv+MlQIEDrP8eGFN/AVuA/AAAAPy8AAAAAAAAAAaMAAABgAAAAKxE6F9aI6z/XhMV69z3gPwAAAD8/AAAAAAAAAAGkAAAAYAAAABQ7sRM7ses/14TFevc94D8AAAA/PwAAAAAAAAABpQAAAGAAAADT7Surd8nrP+8BT2TJGOA/AAAAP04AAAAAAAAAAaYAAABgAAAAkqCmQrTh6z/4gCeyZAzgPwAAAD9OAAAAAAAAAAGnAAAAYAAAACbcJHXI6es/+IAnsmQM4D8AAAA/XgAAAAAAAAABqAAAAGAAAAAm3CR1yOnrPxD+sJs2598/AAAAP14AAAAAAAAAAakAAABgAAAAJtwkdcjp6z8AAAAAAADgPwAAAD+8AAAAAAAAAAGqAAAAYAAAAFiJ0LmwRuQ/TNIdJ28d5D8AAAA/AAAAAAAAAAABqwAAAGAAAAAuEtRUiDbkP0zSHSdvHeQ/AAAAPwAAAAAAAAAAAawAAABgAAAAngtrxIHN4z9d0M7CpQTkPwAAAD8fAAAAAAAAAAGtAAAAYAAAAPYueTDgjOM/XdDOwqUE5D8AAAA/HwAAAAAAAAABrgAAAGAAAABPUoecPkzjP2VPpxBB+OM/AAAAPx8AAAAAAAAAAa8AAABgAAAApnWVCJ0L4z9lT6cQQfjjPwAAAD8vAAAAAAAAAAGwAAAAYAAAAJTUIacP0+I/ZU+nEEH44z8AAAA/LwAAAAAAAAABsQAAAGAAAADCgDOuRYLiP2VPpxBB+OM/AAAAPz4AAAAAAAAAAbIAAABgAAAA8SxFtXsx4j9lT6cQQfjjPwAAAD8+AAAAAAAAAAGzAAAAYAAAALQU1e7F6OE/ZU+nEEH44z8AAAA/TgAAAAAAAAABtAAAAGAAAAC5SeqQ04fhP2VPpxBB+OM/AAAAP14AAAAAAAAAAbUAAABgAAAAvX7/MuEm4T9lT6cQQfjjPwAAAD9eAAAAAAAAAAG2AAAAYAAAAMKzFNXuxeA/ZU+nEEH44z8AAAA/XgAAAAAAAAABtwAAAGAAAAAxratE6FzgP2VPpxBB+OM/AAAAP20AAAAAAAAAAbgAAABgAAAAbMSBzev33z9lT6cQQfjjPwAAAD9tAAAAAAAAAAG5AAAAYAAAACBAs0e2Fd8/ZU+nEEH44z8AAAA/fQAAAAAAAAABugAAAGAAAACsROhcWCPeP2VPpxBB+OM/AAAAP30AAAAAAAAAAbsAAABgAAAA5FokqKkQ3T9lT6cQQfjjPwAAAD+NAAAAAAAAAAG8AAAAYAAAAEboXFgjDtw/ZU+nEEH44z8AAAA/jQAAAAAAAAABvQAAAGAAAAB8/pijdPvaP2VPpxBB+OM/AAAAP5wAAAAAAAAAAb4AAABgAAAA3ovRU+742T9lT6cQQfjjPwAAAD+cAAAAAAAAAAG/AAAAYAAAAGqQBmmQBtk/VVH2dAoR5D8AAAA/rAAAAAAAAAABwAAAAGAAAAAfDDjjWiTYP1VR9nQKEeQ/AAAAP7sAAAAAAAAAAcEAAABgAAAA//5lwk1S1z9VUfZ0ChHkPwAAAD+7AAAAAAAAAAHCAAAAYAAAALR6lzwYcNY/VVH2dAoR5D8AAAA/ywAAAAAAAAABwwAAAGAAAAC85MGAM67VP1VR9nQKEeQ/AAAAP8sAAAAAAAAAAcQAAABgAAAA78XoKXf81D9VUfZ0ChHkPwAAAD/bAAAAAAAAAAHFAAAAYAAAAEweDDjjWtQ/VVH2dAoR5D8AAAA/2wAAAAAAAAABxgAAAGAAAAAn3CR1yOnTP1VR9nQKEeQ/AAAAP+oAAAAAAAAAAccAAABgAAAAVYg2fP6Y0z9VUfZ0ChHkPwAAAD/qAAAAAAAAAAHIAAAAYAAAADBGT7njJ9M/VVH2dAoR5D8AAAA/+gAAAAAAAAAByQAAAGAAAABf8mDAGdfSP1VR9nQKEeQ/AAAAP/oAAAAAAAAAAcoAAABgAAAAYyd2Yid20j9VUfZ0ChHkPwAAAD8KAQAAAAAAAAHLAAAAYAAAABNukjrk9NE/VVH2dAoR5D8AAAA/CgEAAAAAAAABzAAAAGAAAADEtK4SoXPRP1VR9nQKEeQ/AAAAPxkBAAAAAAAAAc0AAABgAAAAS4TOhTXi0D9VUfZ0ChHkPwAAAD8ZAQAAAAAAAAHOAAAAYAAAAPzK6l3yYNA/VVH2dAoR5D8AAAA/GQEAAAAAAAABzwAAAGAAAABZIw5sXr/PP1VR9nQKEeQ/AAAAPxkBAAAAAAAAAdAAAABgAAAAZcJNUoeczj9VUfZ0ChHkPwAAAD8oAQAAAAAAAAHRAAAAYAAAAMdPhgIBms0/VVH2dAoR5D8AAAA/KAEAAAAAAAAB0gAAAGAAAAAp3b6yepfMP1VR9nQKEeQ/AAAAPzgBAAAAAAAAAdMAAABgAAAAi2r3YvSUyz9VUfZ0ChHkPwAAAD84AQAAAAAAAAHUAAAAYAAAAEDmKN2+sso/VVH2dAoR5D8AAAA/SAEAAAAAAAAB1QAAAGAAAAD0YVpXidDJP1VR9nQKEeQ/AAAAP0gBAAAAAAAAAdYAAABgAAAA+ZZv+ZZvyT9VUfZ0ChHkPwAAAD9XAQAAAAAAAAHXAAAAYAAAAFbvkgcDzsg/VVH2dAoR5D8AAAA/VwEAAAAAAAAB2AAAAGAAAAAHNq/fv0zIP1VR9nQKEeQ/AAAAP2cBAAAAAAAAAdkAAABgAAAAEKDZI9uKxz9lT6cQQfjjPwAAAD9nAQAAAAAAAAHaAAAAYAAAAMYbC56lqMY/ZU+nEEH44z8AAAA/dwEAAAAAAAAB2wAAAGAAAAAjdC6sEQfGP2VPpxBB+OM/AAAAP3cBAAAAAAAAAdwAAABgAAAAhAFnXIsExT9tzn9e3OvjPwAAAD+GAQAAAAAAAAHdAAAAYAAAAOWOnwwFAsQ/dU1YrHff4z8AAAA/hgEAAAAAAAAB3gAAAGAAAABGHNi8fv/CP3VNWKx33+M/AAAAP5YBAAAAAAAAAd8AAABgAAAAqKkQbfj8wT91TVisd9/jPwAAAD+lAQAAAAAAAAHgAAAAYAAAAF4lQufCGsE/dU1YrHff4z8AAAA/pQEAAAAAAAAB4QAAAGAAAABmj2wr3ljAP3VNWKx33+M/AAAAP6UBAAAAAAAAAeIAAABgAAAAhs8fc5Ruvz91TVisd9/jPwAAAD+1AQAAAAAAAAHjAAAAYAAAAJijdPvK6r0/dU1YrHff4z8AAAA/xQEAAAAAAAAB5AAAAGAAAAD6MK2rROi8P23Of17c6+M/AAAAP8UBAAAAAAAAAeUAAABgAAAArHfJgwFnvD9tzn9e3OvjPwAAAD/FAQAAAAAAAAHmAAAAYAAAAFy+5Vu+5bs/bc5/Xtzr4z8AAAA/1AEAAAAAAAAB5wAAAGAAAAAMBQI0e2S7P23Of17c6+M/AAAAP9QBAAAAAAAAAegAAABgAAAAZCgQoNkjuz9tzn9e3OvjPwAAAD/kAQAAAAAAAAHpAAAAYAAAALxLHgw447o/bc5/Xtzr4z8AAAA/9AEAAAAAAAAB6gAAAGAAAABukjrk9GG6P23Of17c6+M/AAAAP/QBAAAAAAAAAesAAABgAAAAHtlWvLHguT9tzn9e3OvjPwAAAD/0AQAAAAAAAAHsAAAAYAAAAHb8ZCgQoLk/bc5/Xtzr4z8AAAA/AwIAAAAAAAAB7QAAAGAAAADQH3OUbl+5P23Of17c6+M/AAAAPxMCAAAAAAAAAe4AAABgAAAAgGaPbCveuD91TVisd9/jPwAAAD8TAgAAAAAAAAHvAAAAYAAAADKtq0ToXLg/dU1YrHff4z8AAAA/IgIAAAAAAAAB8AAAAGAAAADi88ccpdu3P3VNWKx33+M/AAAAPyICAAAAAAAAAfEAAABgAAAA7F3yYMAZtz91TVisd9/jPwAAAD8yAgAAAAAAAAHyAAAAYAAAAPTHHKXbV7Y/fcww+hLT4z8AAAA/MgIAAAAAAAAB8wAAAGAAAAD8MUfp9pW1P33MMPoS0+M/AAAAP0ICAAAAAAAAAfQAAABgAAAABpxxLRLUtD99zDD6EtPjPwAAAD9CAgAAAAAAAAH1AAAAYAAAABAGnHEtErQ/fcww+hLT4z8AAAA/UQIAAAAAAAAB9gAAAGAAAAAYcMa1SFCzP4VLCUiuxuM/AAAAP1ECAAAAAAAAAfcAAABgAAAAyrbijQXPsj+FSwlIrsbjPwAAAD9hAgAAAAAAAAH4AAAAYAAAANIgDdIgDbI/jsrhlUm64z8AAAA/YQIAAAAAAAAB+QAAAGAAAAAqRBs+f8yxP47K4ZVJuuM/AAAAP3ECAAAAAAAAAfoAAABgAAAAhGcpqt2LsT+OyuGVSbrjPwAAAD9xAgAAAAAAAAH7AAAAYAAAANyKNxY8S7E/jsrhlUm64z8AAAA/gAIAAAAAAAAB/AAAAGAAAAA0rkWCmgqxP5VJuuPkreM/AAAAP5ACAAAAAAAAAf0AAABgAAAAjNFT7vjJsD+VSbrj5K3jPwAAAD+QAgAAAAAAAAH+AAAAYAAAAOT0YVpXibA/lUm64+St4z8AAAA/nwIAAAAAAAAB/wAAAGAAAADbvRg95Y6vP6VHa38bleM/AAAAP58CAAAAAAAAAQABAABgAAAATx+mdZUIrT+2RRwbUnzjPwAAAD+vAgAAAAAAAAEBAQAAYAAAAGHz+v3LhKs/vsT0aO1v4z8AAAA/rwIAAAAAAAABAgEAAGAAAABzx0+GAgGqP77E9Gjtb+M/AAAAP78CAAAAAAAAAQMBAABgAAAAhZukDjl9qD/GQ822iGPjPwAAAD+/AgAAAAAAAAEEAQAAYAAAAPn8MUfp9qU/z8KlBCRX4z8AAAA/zgIAAAAAAAABBQEAAGAAAAB/MhQI0OyhP9ZBflK/SuM/AAAAP94CAAAAAAAAAQYBAABgAAAAhJoK0YbPnz/fwFagWj7jPwAAAD/eAgAAAAAAAAEHAQAAYAAAAKZCtOHzx5w/38BWoFo+4z8AAAA/7gIAAAAAAAABCAEAAGAAAADK6l3yYMCZP+c/L+71MeM/AAAAP+4CAAAAAAAAAQkBAABgAAAAUiBAs0e2lT/nPy/u9THjPwAAAD/9AgAAAAAAAAEKAQAAYAAAABQ7sRM7sZM/774HPJEl4z8AAAA//QIAAAAAAAABCwEAAGAAAADWVSJ0LqyRP/c94IksGeM/AAAAPw0DAAAAAAAAAQwBAABgAAAAOONaJKipkD/3PeCJLBnjPwAAAD8NAwAAAAAAAAENAQAAYAAAADDhJqlDTo8/9z3giSwZ4z8AAAA/HAMAAAAAAAABDgEAAGAAAAAw4SapQ06PPwC9uNfHDOM/AAAAPxwDAAAAAAAAAQ8BAABgAAAAMOEmqUNOjz8HPJElYwDjPwAAAD8sAwAAAAAAAAEQAQAAYAAAAPT7lwk3SY0/ELtpc/7z4j8AAAA/PAMAAAAAAAABEQEAAGAAAAC4FglqKkSLPxC7aXP+8+I/AAAAP1sDAAAAAAAAARIBAABgAAAAuBYJaipEiz8YOkLBmefiPwAAAD9bAwAAAAAAAAETAQAAYAAAAHwxesodP4k/GDpCwZnn4j8AAAA/WwMAAAAAAAABFAEAAGAAAABATOsqETqHPyC5Gg812+I/AAAAP2sDAAAAAAAAARUBAABgAAAABGdciwQ1hT8oOPNc0M7iPwAAAD9rAwAAAAAAAAEWAQAAYAAAAIicPkzrKoE/ODak+Aa24j8AAAA/egMAAAAAAAABFwEAAGAAAAAYpEEapEF6Pzg2pPgGtuI/AAAAP4oDAAAAAAAAARgBAABgAAAAoNkj24o3dj9AtXxGoqniPwAAAD+KAwAAAAAAAAEZAQAAYAAAAKDZI9uKN3Y/STRVlD2d4j8AAAA/mQMAAAAAAAABGgEAAGAAAACg2SPbijd2P1kyBjB0hOI/AAAAP5kDAAAAAAAAARsBAABgAAAAoNkj24o3dj9pMLfLqmviPwAAAD+pAwAAAAAAAAEcAQAAYAAAAKDZI9uKN3Y/eS5oZ+FS4j8AAAA/uQMAAAAAAAABHQEAAGAAAACg2SPbijd2P4osGQMYOuI/AAAAP7kDAAAAAAAAAR4BAABgAAAAoNkj24o3dj+iqaLs6RTiPwAAAD/IAwAAAAAAAAEfAQAAYAAAACAPBpxxLXI/wqUEJFfj4T8AAAA/yAMAAAAAAAABIAEAAGAAAAAgDwaccS1yP+wgP6lfpeE/AAAAP9gDAAAAAAAAASEBAABgAAAAIA8GnHEtcj/8HvBElozhPwAAAD/YAwAAAAAAAAEiAQAAYAAAACAPBpxxLXI/FJx5Lmhn4T8AAAA/6AMAAAAAAAABIwEAAGAAAAAgDwaccS1yPywZAxg6QuE/AAAAP+gDAAAAAAAAASQBAABgAAAAIA8GnHEtcj80mNtl1TXhPwAAAD/3AwAAAAAAAAElAQAAYAAAACAPBpxxLXI/PBe0s3Ap4T8AAAA/9wMAAAAAAAABJgEAAGAAAAAgDwaccS1yP0wVZU+nEOE/AAAAPwcEAAAAAAAAAScBAABgAAAAIA8GnHEtcj9dExbr3ffgPwAAAD8HBAAAAAAAAAEoAQAAYAAAACAPBpxxLXI/ZZLuOHnr4D8AAAA/FgQAAAAAAAABKQEAAGAAAAAgDwaccS1yP20Rx4YU3+A/AAAAPxYEAAAAAAAAASoBAABgAAAAIA8GnHEtcj99D3giS8bgPwAAAD8mBAAAAAAAAAErAQAAYAAAACAPBpxxLXI/jg0pvoGt4D8AAAA/JgQAAAAAAAABLAEAAGAAAAAgDwaccS1yP6eKsqdTiOA/AAAAPzYEAAAAAAAAAS0BAABgAAAAoNkj24o3dj+3iGNDim/gPwAAAD82BAAAAAAAAAEuAQAAYAAAAKDZI9uKN3Y/zwXtLFxK4D8AAAA/RQQAAAAAAAABLwEAAGAAAACQbl9ZvUt+P98DnsiSMeA/AAAAP0UEAAAAAAAAATABAABgAAAAiJw+TOsqgT/vAU9kyRjgPwAAAD9VBAAAAAAAAAExAQAAYAAAAIicPkzrKoE/+IAnsmQM4D8AAAA/ZQQAAAAAAAABMgEAAGAAAACInD5M6yqBPwAAAAAAAOA/AAAAP2UEAAAAAAAAATMBAABgAAAAxIHN6/cvgz8g/GE3bc7fPwAAAD90BAAAAAAAAAE0AQAAYAAAAARnXIsENYU/IPxhN23O3z8AAAA/dAQAAAAAAAABNQEAAGAAAAB8MXrKHT+JP0D4w27anN8/AAAAP3QEAAAAAAAAATYBAABgAAAA9PuXCTdJjT9w8tZBflLfPwAAAD+EBAAAAAAAAAE3AQAAYAAAAHTI6cO0rpI/ku44eesg3z8AAAA/hAQAAAAAAAABOAEAAGAAAACyrXhjwbOUP8ToS0yP1t4/AAAAP5MEAAAAAAAAATkBAABgAAAAjgXPUlS7lz/k5K2D/KTePwAAAD+jBAAAAAAAAAE6AQAAYAAAAGhdJULnwpo/FN/AVqBa3j8AAAA/owQAAAAAAAABOwEAAGAAAABGtXsxesqdPyTdcfLWQd4/AAAAP7MEAAAAAAAAATwBAABgAAAAkQZpkAZpoD9U14TFevfdPwAAAD+zBAAAAAAAAAE9AQAAYAAAAH8yFAjQ7KE/ZtU1YbHe3T8AAAA/wgQAAAAAAAABPgEAAGAAAAAdpdtXVu+iP4bRl5gerd0/AAAAP8IEAAAAAAAAAT8BAABgAAAAuxejp9zxoz+ozfnPi3vdPwAAAD/SBAAAAAAAAAFAAQAAYAAAAKlDTh+mdaU/tsuqa8Ji3T8AAAA/0gQAAAAAAAABQQEAAGAAAADnKN2+snqnP+jFvT5mGN0/AAAAP+IEAAAAAAAAAUIBAABgAAAAJQ5sXr9/qT/4w27anP/cPwAAAD/iBAAAAAAAAAFDAQAAYAAAAK+s3iUPBqw/GMDQEQrO3D8AAAA/8QQAAAAAAAABRAEAAGAAAACUO34yFAiwPzq8Mkl3nNw/AAAAP/EEAAAAAAAAAUUBAABgAAAA0iAN0iANsj9qtkUcG1LcPwAAAD8BBQAAAAAAAAFGAQAAYAAAAF6/f5lwk7Q/mrBY774H3D8AAAA/AQUAAAAAAAABRwEAAGAAAAA6F9aIA5u3P6quCYv17ts/AAAAPxAFAAAAAAAAAUgBAABgAAAAFG8seJaiuj+8rLomLNbbPwAAAD8QBQAAAAAAAAFJAQAAYAAAAKINnz/mKL0/3KgcXpmk2z8AAAA/IAUAAAAAAAABSgEAAGAAAADe8i3f8i2/P+ymzfnPi9s/AAAAPyAFAAAAAAAAAUsBAABgAAAAEqFzYY04wD/8pH6VBnPbPwAAAD8wBQAAAAAAAAFMAQAAYAAAAAUCNHtkW8E/HqHgzHNB2z8AAAA/PwUAAAAAAAABTQEAAGAAAACoqRBt+PzBPx6h4MxzQds/AAAAPz8FAAAAAAAAAU4BAABgAAAAnz/mKN2+wj8sn5FoqijbPwAAAD8/BQAAAAAAAAFPAQAAYAAAAO/4yVAgQMM/Pp1CBOEP2z8AAAA/TwUAAAAAAAABUAEAAGAAAACRoKZCtOHDP06b858X99o/AAAAP08FAAAAAAAAAVEBAABgAAAA4FmKavdixD9emaQ7Tt7aPwAAAD9fBQAAAAAAAAFSAQAAYAAAADETbpI65MQ/fpUGc7us2j8AAAA/XwUAAAAAAAABUwEAAGAAAAAnqUNOH6bFP36VBnO7rNo/AAAAP24FAAAAAAAAAVQBAABgAAAAdmIndmInxj+Ok7cO8pPaPwAAAD9uBQAAAAAAAAFVAQAAYAAAABXV7sXoKcc/npFoqih72j8AAAA/fgUAAAAAAAABVgEAAGAAAABfWb1LHgzIP56RaKooe9o/AAAAP34FAAAAAAAAAVcBAABgAAAAUbp9ZfUuyT+ekWiqKHvaPwAAAD+NBQAAAAAAAAFYAQAAYAAAAEDmKN2+sso/npFoqih72j8AAAA/nQUAAAAAAAABWQEAAGAAAAAp3b6yepfMP56RaKooe9o/AAAAP50FAAAAAAAAAVoBAABgAAAAEdRUiDZ8zj+Ok7cO8pPaPwAAAD+dBQAAAAAAAAFbAQAAYAAAAFXu+MlQINA/fpUGc7us2j8AAAA/rQUAAAAAAAABXAEAAGAAAADJ6cO0rhLRP26XVdeExdo/AAAAP7wFAAAAAAAAAV0BAABgAAAAwH+ZcJPU0T9ul1XXhMXaPwAAAD+8BQAAAAAAAAFeAQAAYAAAAGMndmIndtI/bpdV14TF2j8AAAA/vAUAAAAAAAABXwEAAGAAAAAGz1JUuxfTP26XVdeExdo/AAAAP8wFAAAAAAAAAWABAABgAAAAVYg2fP6Y0z9ul1XXhMXaPwAAAD/cBQAAAAAAAAFhAQAAYAAAAFFTIdrw+dM/bpdV14TF2j8AAAA/3AUAAAAAAAABYgEAAGAAAAB2lQidC2vUP26XVdeExdo/AAAAP+sFAAAAAAAAAWMBAABgAAAASOn2ldW71D9+lQZzu6zaPwAAAD/rBQAAAAAAAAFkAQAAYAAAAO/F6Cl3/NQ/jpO3DvKT2j8AAAA/+wUAAAAAAAABZQEAAGAAAABtK95Y8CzVP7CPGUZfYto/AAAAP/sFAAAAAAAAAWYBAABgAAAA65DTh2ld1T/AjcrhlUnaPwAAAD8KBgAAAAAAAAFnAQAAYAAAAD9/zFG6fdU/wI3K4ZVJ2j8AAAA/CgYAAAAAAAABaAEAAGAAAADmW77lW77VP+CJLBkDGNo/AAAAPxoGAAAAAAAAAWkBAABgAAAAY8GzFNXu1T/wh920Of/ZPwAAAD8aBgAAAAAAAAFqAQAAYAAAAIkDm9fvX9Y/AIaOUHDm2T8AAAA/KgYAAAAAAAABawEAAGAAAADZvH7/MuHWPxKEP+ymzdk/AAAAPyoGAAAAAAAAAWwBAABgAAAAfGRb8caC1z8ShD/sps3ZPwAAAD85BgAAAAAAAAFtAQAAYAAAAPWUO34yFNg/EoQ/7KbN2T8AAAA/OQYAAAAAAAABbgEAAGAAAADCsxTV7sXYPxKEP+ymzdk/AAAAP0kGAAAAAAAAAW8BAABgAAAA48Dm9fuX2T8ShD/sps3ZPwAAAD9JBgAAAAAAAAFwAQAAYAAAANlWvLHgWdo/EoQ/7KbN2T8AAAA/WQYAAAAAAAABcQEAAGAAAAD6Y47S7SvbPxKEP+ymzdk/AAAAP1kGAAAAAAAAAXIBAABgAAAAHHFg8/r92z8Aho5QcObZPwAAAD9oBgAAAAAAAAFzAQAAYAAAABMHNq/fv9w/AIaOUHDm2T8AAAA/aAYAAAAAAAABdAEAAGAAAAAKnQtrxIHdP+CJLBkDGNo/AAAAP3gGAAAAAAAAAXUBAABgAAAA1rvkwYAz3j/giSwZAxjaPwAAAD94BgAAAAAAAAF2AQAAYAAAAFDsxE7sxN4/4IksGQMY2j8AAAA/hwYAAAAAAAABdwEAAGAAAAAcC56lqHbfP9CLe33MMNo/AAAAP4cGAAAAAAAAAXgBAABgAAAAyx0/GQoE4D/Qi3t9zDDaPwAAAD+XBgAAAAAAAAF5AQAAYAAAADGtq0ToXOA/0It7fcww2j8AAAA/lwYAAAAAAAABegEAAGAAAACYPBhwxrXgP9CLe33MMNo/AAAAP6cGAAAAAAAAAXsBAABgAAAA/8uEm6QO4T/Qi3t9zDDaPwAAAD+nBgAAAAAAAAF8AQAAYAAAALlJ6pDTh+E/0It7fcww2j8AAAA/tgYAAAAAAAABfQEAAGAAAAAyesodPxniP9CLe33MMNo/AAAAP7YGAAAAAAAAAX4BAABgAAAA1SGnD9O64j/giSwZAxjaPwAAAD/GBgAAAAAAAAF/AQAAYAAAAHjJgwFnXOM/8IfdtDn/2T8AAAA/xgYAAAAAAAABgAEAAGAAAAAbcWDz+v3jPyCC8IfdtNk/AAAAP9YGAAAAAAAAAYEBAABgAAAAaipEGz5/5D9SfANbgWrZPwAAAD/WBgAAAAAAAAGCAQAAYAAAAJBsK95Y8OQ/gnYWLiUg2T8AAAA/5QYAAAAAAAABgwEAAGAAAACLNxY8S1HlP5R0x8lbB9k/AAAAP+UGAAAAAAAAAYQBAABgAAAA8saCZymq5T+0cCkBydXYPwAAAD/1BgAAAAAAAAGFAQAAYAAAAC7f8i3f8uU/xG7anP+82D8AAAA/BAcAAAAAAAABhgEAAGAAAADWu+TBgDPmP+RqPNRsi9g/AAAAPxYHAAAAAAAAAYcBAABgAAAA6VxYIw5s5j/2aO1vo3LYPwAAAD8WBwAAAAAAAAGIAQAAYAAAAGbCTVKHnOY/9mjtb6Ny2D8AAAA/JgcAAAAAAAABiQEAAGAAAAB5Y8GzFNXmPxZlT6cQQdg/AAAAPzYHAAAAAAAAAYoBAABgAAAAYY04sHn95j8WZU+nEEHYPwAAAD82BwAAAAAAAAGLAQAAYAAAAHUurBEHNuc/FmVPpxBB2D8AAAA/RQcAAAAAAAABjAEAAGAAAACyRhzYvH7nPxZlT6cQQdg/AAAAP0UHAAAAAAAAAY0BAABgAAAAWSMObF6/5z8WZU+nEEHYPwAAAD9VBwAAAAAAAAGOAQAAYAAAAAEAAAAAAOg/FmVPpxBB2D8AAAA/VQcAAAAAAAABjwEAAGAAAAA9GHDGtUjoPwRnngvaWdg/AAAAP2UHAAAAAAAAAZABAABgAAAADmxev3+Z6D/UbIs4NqTYPwAAAD9lBwAAAAAAAAGRAQAAYAAAAOC/TLhJ6ug/xG7anP+82D8AAAA/dAcAAAAAAAABkgEAAGAAAACHnD5M6yrpP7RwKQHJ1dg/AAAAP3QHAAAAAAAAAZMBAABgAAAAL3kw4Ixr6T+icnhlku7YPwAAAD+EBwAAAAAAAAGUAQAAYAAAANZVInQurOk/onJ4ZZLu2D8AAAA/hAcAAAAAAAABlQEAAGAAAAB+MhQI0OzpP6JyeGWS7tg/AAAAP5MHAAAAAAAAAZYBAABgAAAAkdOHaV0l6j+0cCkBydXYPwAAAD+TBwAAAAAAAAGXAQAAYAAAAKV0+8rqXeo/xG7anP+82D8AAAA/owcAAAAAAAABmAEAAGAAAAC3FW8seJbqP+RqPNRsi9g/AAAAP6MHAAAAAAAAAZkBAABgAAAAoD/mKN2+6j/2aO1vo3LYPwAAAD+zBwAAAAAAAAGaAQAAYAAAAF7yYMAZ1+o/9mjtb6Ny2D8AAAA/swcAAAAAAAABmwEAAGAAAAD0Ld/yLd/qPwRnngvaWdg/AAAAP8IHAAAAAAAAAZwBAABgAAAAHqXbV1bv6j8EZ54L2lnYPwAAAD/CBwAAAAAAAAGdAQAAYAAAAEgc2Lx+/+o/FmVPpxBB2D8AAAA/0gcAAAAAAAABngEAAGAAAADcV1bvkgfrPxZlT6cQQdg/AAAAP9IHAAAAAAAAAZ8BAABgAAAABs9SVLsX6z8WZU+nEEHYPwAAAD/iBwAAAAAAAAGgAQAAYAAAAJsK0YbPH+s/FmVPpxBB2D8AAAA/8QcAAAAAAAABoQEAAGAAAAAwRk+54yfrPwRnngvaWdg/AAAAP/EHAAAAAAAAAaIBAABgAAAA7/jJUCBA6z8EZ54L2lnYPwAAAD8BCAAAAAAAAAGjAQAAYAAAAK2rROhcWOs/9mjtb6Ny2D8AAAA/AQgAAAAAAAABpAEAAGAAAACX1bvkwYDrP9Rsizg2pNg/AAAAPxAIAAAAAAAAAaUBAABgAAAAVYg2fP6Y6z/Ebtqc/7zYPwAAAD8QCAAAAAAAAAGmAQAAYAAAAH//MuEmqes/tHApAcnV2D8AAAA/IAgAAAAAAAABpwEAAGAAAAA+sq14Y8HrP7RwKQHJ1dg/AAAAPyAIAAAAAAAAAagBAABgAAAAaCmq3YvR6z+0cCkBydXYPwAAAD8wCAAAAAAAAAGpAQAAYAAAAGgpqt2L0es/onJ4ZZLu2D8AAAA/MAgAAAAAAAABqgEAAGAAAAD8ZCgQoNnrP6JyeGWS7tg/AAAAPz8IAAAAAAAAAasBAABgAAAAJtwkdcjp6z+icnhlku7YPwAAAD9uCAAAAAAAAAGsAQAAYAAAAOaOnwwFAuw/lHTHyVsH2T8AAAA/bggAAAAAAAABrQEAAGAAAABk9JQ7fjLsP3J4ZZLuONk/AAAAP34IAAAAAAAAAa4BAABgAAAAdpUInQtr7D9SfANbgWrZPwAAAD9+CAAAAAAAAAGvAQAAYAAAAB1y+jCtq+w/MoChIxSc2T8AAAA/fggAAAAAAAABsAEAAGAAAAAwE26SOuTsPxKEP+ymzdk/AAAAP40IAAAAAAAAAbEBAABgAAAAbiveWPAs7T/giSwZAxjaPwAAAD+dCAAAAAAAAAGyAQAAYAAAANO6SoTOhe0/0It7fcww2j8AAAA/nQgAAAAAAAABswEAAGAAAAAR07pKhM7tP7CPGUZfYto/AAAAP60IAAAAAAAAAbQBAABgAAAAuK+s3iUP7j+Ok7cO8pPaPwAAAD+tCAAAAAAAAAG1AQAAYAAAAMpQIECzR+4/fpUGc7us2j8AAAA/vAgAAAAAAAABtgEAAGAAAADd8ZOhQIDuP26XVdeExdo/AAAAP7wIAAAAAAAAAbcBAABgAAAAnKQOOX2Y7j9ul1XXhMXaPwAAAD/MCAAAAAAAAAG4AQAAYAAAAMUbC56lqO4/bpdV14TF2j8AAAA/zAgAAAAAAAABuQEAAGAAAABbV4nQubDuP26XVdeExdo/AAAAP9wIAAAAAAAAAboBAABgAAAAW1eJ0Lmw7j9Om/OfF/faPwAAAD9/CQAAAAAAAAG7AQAAYAAAAFtXidC5sO4/HqHgzHNB2z8AAAA/jwkAAAAAAAABvAEAAGAAAABbV4nQubDuP8qqa8Jivds/AAAAP58JAAAAAAAAAb0BAABgAAAA75IHA8647j96tPa3UTncPwAAAD+fCQAAAAAAAAG+AQAAYAAAAO+SBwPOuO4/CMIfdtPm3D8AAAA/nwkAAAAAAAABvwEAAGAAAADvkgcDzrjuP7bLqmvCYt0/AAAAP64JAAAAAAAAAcABAABgAAAAhc6FNeLA7j9G2dMpRBDePwAAAD+uCQAAAAAAAAHBAQAAYAAAAIXOhTXiwO4/0ub858W93j8AAAA/vgkAAAAAAAABwgEAAGAAAACFzoU14sDuP4Lwh920Od8/AAAAP74JAAAAAAAAAcMBAABgAAAAhc6FNeLA7j8Q/rCbNuffPwAAAD/OCQAAAAAAAAHEAQAAYAAAAIXOhTXiwO4/6IJ2Fi4l4D8AAAA/3QkAAAAAAAABxQEAAGAAAACFzoU14sDuP8eGFN/AVuA/AAAAP90JAAAAAAAAAcYBAABgAAAAhc6FNeLA7j+eC9pZuJTgPwAAAD/tCQAAAAAAAAHHAQAAYAAAAIXOhTXiwO4/fQ94IkvG4D8AAAA/7QkAAAAAAAAByAEAAGAAAACFzoU14sDuP2WS7jh56+A/AAAAP/wJAAAAAAAAAckBAABgAAAAhc6FNeLA7j9VlD2dQgThPwAAAD/8CQAAAAAAAAHKAQAAYAAAAIXOhTXiwO4/RZaMAQwd4T8AAAA/DAoAAAAAAAABywEAAGAAAACFzoU14sDuPzwXtLNwKeE/AAAAPwwKAAAAAAAAAcwBAABgAAAAhc6FNeLA7j8sGQMYOkLhPwAAAD8cCgAAAAAAAAHNAQAAYAAAAIXOhTXiwO4/JJoqyp5O4T8AAAA/KwoAAAAAAAABzgEAAGAAAACFzoU14sDuPxwbUnwDW+E/AAAAPysKAAAAAAAAAc8BAABgAAAAhc6FNeLA7j8MHaHgzHPhPwAAAD87CgAAAAAAAAHQAQAAYAAAAO+SBwPOuO4/DB2h4Mxz4T8AAAA/OwoAAAAAAAAB0QEAAGAAAADvkgcDzrjuPwSeyJIxgOE/AAAAP0sKAAAAAAAAAdIBAABgAAAAW1eJ0Lmw7j/znxf3+pjhPwAAAD9LCgAAAAAAAAHTAQAAYAAAAMUbC56lqO4/46FmW8Sx4T8AAAA/WgoAAAAAAAAB1AEAAGAAAACcpA45fZjuP9Ojtb+NyuE/AAAAP1oKAAAAAAAAAdUBAABgAAAAB2mQBmmQ7j/LJN1x8tbhPwAAAD9qCgAAAAAAAAHWAQAAYAAAAHItEtRUiO4/uyYs1rvv4T8AAAA/agoAAAAAAAAB1wEAAGAAAAAePxkKBGjuP6ooezqFCOI/AAAAP3kKAAAAAAAAAdgBAABgAAAA9MccpdtX7j+iqaLs6RTiPwAAAD95CgAAAAAAAAHZAQAAYAAAAKDZI9uKN+4/mirKnk4h4j8AAAA/iQoAAAAAAAAB2gEAAGAAAAC4r6zeJQ/uP4GtQLV8RuI/AAAAP5kKAAAAAAAAAdsBAABgAAAAZMGzFNXu7T9xr48ZRl/iPwAAAD+ZCgAAAAAAAAHcAQAAYAAAAOdbvuVbvu0/ca+PGUZf4j8AAAA/mQoAAAAAAAAB3QEAAGAAAAD9MUfp9pXtP2Gx3n0PeOI/AAAAP6gKAAAAAAAAAd4BAABgAAAA65DTh2ld7T9ZMgYwdITiPwAAAD+4CgAAAAAAAAHfAQAAYAAAAG4r3ljwLO0/UbMt4tiQ4j8AAAA/uAoAAAAAAAAB4AEAAGAAAADGTuzETuzsP0k0VZQ9neI/AAAAP7gKAAAAAAAAAeEBAABgAAAAiTZ8/pij7D9JNFWUPZ3iPwAAAD/ICgAAAAAAAAHiAQAAYAAAAI5rkaCmQuw/STRVlD2d4j8AAAA/yAoAAAAAAAAB4wEAAGAAAAAm3CR1yOnrP0k0VZQ9neI/AAAAP9cKAAAAAAAAAeQBAABgAAAAl9W75MGA6z9JNFWUPZ3iPwAAAD/XCgAAAAAAAAHlAQAAYAAAAJsK0YbPH+s/STRVlD2d4j8AAAA/5woAAAAAAAAB5gEAAGAAAADKtuKNBc/qP1GzLeLYkOI/AAAAP/YKAAAAAAAAAecBAABgAAAAz+v3LxNu6j9Rsy3i2JDiPwAAAD/2CgAAAAAAAAHoAQAAYAAAAJHTh2ldJeo/UbMt4tiQ4j8AAAA/9goAAAAAAAAB6QEAAGAAAAAqRBs+f8zpP1kyBjB0hOI/AAAAPwYLAAAAAAAAAeoBAABgAAAAWfAsRbV76T9ZMgYwdITiPwAAAD8WCwAAAAAAAAHrAQAAYAAAAIecPkzrKuk/WTIGMHSE4j8AAAA/FgsAAAAAAAAB7AEAAGAAAADgv0y4SeroP1kyBjB0hOI/AAAAPxYLAAAAAAAAAe0BAABgAAAAYlpXidC56D9ZMgYwdITiPwAAAD8lCwAAAAAAAAHuAQAAYAAAAHow4Ixrkeg/WTIGMHSE4j8AAAA/NQsAAAAAAAAB7wEAAGAAAACRBmmQBmnoP1GzLeLYkOI/AAAAPzULAAAAAAAAAfABAABgAAAAPRhwxrVI6D9AtXxGoqniPwAAAD9FCwAAAAAAAAHxAQAAYAAAAH9l9S55MOg/QLV8RqKp4j8AAAA/RQsAAAAAAAAB8gEAAGAAAABV7vjJUCDoPzg2pPgGtuI/AAAAP1QLAAAAAAAAAfMBAABgAAAAK3f8ZCgQ6D8oOPNc0M7iPwAAAD9UCwAAAAAAAAH0AQAAYAAAAGvEgc3r9+c/KDjzXNDO4j8AAAA/ZAsAAAAAAAAB9QEAAGAAAACDmgrRhs/nPyC5Gg812+I/AAAAP2QLAAAAAAAAAfYBAABgAAAAWSMObF6/5z8YOkLBmefiPwAAAD9zCwAAAAAAAAH3AQAAYAAAAJpwk9Qhp+c/ELtpc/7z4j8AAAA/cwsAAAAAAAAB+AEAAGAAAADcvRg95Y7nPwc8kSVjAOM/AAAAP4MLAAAAAAAAAfkBAABgAAAAskYc2Lx+5z8AvbjXxwzjPwAAAD+DCwAAAAAAAAH6AQAAYAAAAPKToUCAZuc/774HPJEl4z8AAAA/kwsAAAAAAAAB+wEAAGAAAABeWCMObF7nP+++BzyRJeM/AAAAP5MLAAAAAAAAAfwBAABgAAAAXlgjDmxe5z/nPy/u9THjPwAAAD+iCwAAAAAAAAH9AQAAYAAAAMgcpdtXVuc/5z8v7vUx4z8AAAA/ogsAAAAAAAAB/gEAAGAAAAAz4SapQ07nP9/AVqBaPuM/AAAAP7ILAAAAAAAAAf8BAABgAAAAM+EmqUNO5z/WQX5Sv0rjPwAAAD+yCwAAAAAAAAEAAgAAYAAAAJ+lqHYvRuc/z8KlBCRX4z8AAAA/wgsAAAAAAAABAQIAAGAAAACfpah2L0bnP8ZDzbaIY+M/AAAAP9ELAAAAAAAAAQICAABgAAAAdS6sEQc25z+2RRwbUnzjPwAAAD/RCwAAAAAAAAEDAgAAYAAAAEu3r6zeJec/nsiSMYCh4z8AAAA/0QsAAAAAAAABBAIAAGAAAAD3yLbijQXnP4VLCUiuxuM/AAAAP+ELAAAAAAAAAQUCAABgAAAAo9q9GD3l5j9lT6cQQfjjPwAAAD/hCwAAAAAAAAEGAgAAYAAAAOQnQ4EAzeY/TNIdJ28d5D8AAAA/8AsAAAAAAAABBwIAAGAAAABmwk1Sh5zmPxvYClTLZ+Q/AAAAP/ALAAAAAAAAAQgCAABgAAAAfpjWVSJ05j8DW4Fq+YzkPwAAAD8ADAAAAAAAAAEJAgAAYAAAAJVuX1m9S+Y/414fM4y+5D8AAAA/AAwAAAAAAAABCgIAAGAAAAAXCWoqRBvmP8rhlUm64+Q/AAAAPxAMAAAAAAAAAQsCAABgAAAAWVbvkgcD5j+p5TMSTRXlPwAAAD8QDAAAAAAAAAEMAgAAYAAAAARo9si24uU/omZbxLEh5T8AAAA/HwwAAAAAAAABDQIAAGAAAADa8PljjtLlP5Foqih7OuU/AAAAPx8MAAAAAAAAAQ4CAABgAAAAsHn9/mXC5T+BavmMRFPlPwAAAD8vDAAAAAAAAAEPAgAAYAAAAIYCAZo9suU/eesgP6lf5T8AAAA/PwwAAAAAAAABEAIAAGAAAADyxoJnKarlP3BsSPENbOU/AAAAPz8MAAAAAAAAARECAABgAAAAyE+GAgGa5T9p7W+jcnjlPwAAAD9ODAAAAAAAAAESAgAAYAAAAJ7YiZ3YieU/YW6XVdeE5T8AAAA/TgwAAAAAAAABEwIAAGAAAAB0YY04sHnlP2Ful1XXhOU/AAAAP04MAAAAAAAAARQCAABgAAAASuqQ04dp5T9Y774HPJHlPwAAAD9eDAAAAAAAAAEVAgAAYAAAAIs3FjxLUeU/WO++BzyR5T8AAAA/bQwAAAAAAAABFgIAAGAAAAA3SR1y+jDlP1jvvgc8keU/AAAAP20MAAAAAAAAARcCAABgAAAAuuMnQ4EA5T9Y774HPJHlPwAAAD99DAAAAAAAAAEYAgAAYAAAAH3Lt3zLt+Q/WO++BzyR5T8AAAA/fQwAAAAAAAABGQIAAGAAAABBs0e2FW/kP2Ful1XXhOU/AAAAP40MAAAAAAAAARoCAABgAAAARehcWCMO5D9p7W+jcnjlPwAAAD+NDAAAAAAAAAEbAgAAYAAAAHSUbl9ZveM/gWr5jERT5T8AAAA/nAwAAAAAAAABHAIAAGAAAACmdZUInQvjP5nngnYWLuU/AAAAP6wMAAAAAAAAAR0CAABgAAAAlNQhpw/T4j+iZlvEsSHlPwAAAD+8DAAAAAAAAAEeAgAAYAAAANUhpw/TuuI/qeUzEk0V5T8AAAA/vAwAAAAAAAABHwIAAGAAAACrqqqqqqriP6nlMxJNFeU/AAAAP8sMAAAAAAAAASACAABgAAAAFm8seJai4j+p5TMSTRXlPwAAAD/LDAAAAAAAAAEhAgAAYAAAAIEzrkWCmuI/qeUzEk0V5T8AAAA/+gwAAAAAAAABIgIAAGAAAADs9y8TbpLiP6nlMxJNFeU/AAAAP/oMAAAAAAAAASMCAABgAAAAwoAzrkWC4j+p5TMSTRXlPwAAAD8KDQAAAAAAAAEkAgAAYAAAAAPOuBYJauI/qeUzEk0V5T8AAAA/Cg0AAAAAAAABJQIAAGAAAAAbpEEapEHiP6nlMxJNFeU/AAAAPykNAAAAAAAAASYCAABgAAAA8SxFtXsx4j+p5TMSTRXlPwAAAD8pDQAAAAAAAAEnAgAAYAAAAMe1SFBTIeI/qeUzEk0V5T8AAAA/KQ0AAAAAAAABKAIAAGAAAAAyesodPxniP6nlMxJNFeU/AAAAP60NAAAAAAAAASkCAABgAAAAnT5M6yoR4j+p5TMSTRXlPwAAAD/MDQAAAAAAAAEqAgAAYAAAAAgDzrgWCeI/qeUzEk0V5T8AAAA/zA0AAAAAAAABKwIAAGAAAACLavdi9JTLP7EhxTewFeg/AAAAPwAAAAAAAAAAASwCAABgAAAA8/r9y4Sb7D881GyLODbkPwAAAD8AAAAAAAAAAAEtAgAAYAAAAIk2fP6Yo+w/NFWUPZ1C5D8AAAA/LwAAAAAAAAABLgIAAGAAAACzrXhjwbPsPzRVlD2dQuQ/AAAAPy8AAAAAAAAAAS8CAABgAAAAnNfvXybc7D8s1rvvAU/kPwAAAD8+AAAAAAAAAAEwAgAAYAAAABo95Y6fDO0/JFfjoWZb5D8AAAA/PgAAAAAAAAABMQIAAGAAAAACZ1yLBDXtPyRX46FmW+Q/AAAAP04AAAAAAAAAATICAABgAAAAqUNOH6Z17T8b2ApUy2fkPwAAAD9OAAAAAAAAAAEzAgAAYAAAAHuXPBhwxu0/FFkyBjB05D8AAAA/XQAAAAAAAAABNAIAAGAAAABkwbMU1e7tPwvaWbiUgOQ/AAAAP20AAAAAAAAAATUCAABgAAAA4iapQ04f7j8DW4Fq+YzkPwAAAD9tAAAAAAAAAAE2AgAAYAAAAPTHHKXbV+4/A1uBavmM5D8AAAA/fQAAAAAAAAABNwIAAGAAAABIthVvLHjuP/vbqBxemeQ/AAAAP30AAAAAAAAAATgCAABgAAAAnKQOOX2Y7j/726gcXpnkPwAAAD+MAAAAAAAAAAE5AgAAYAAAAFtXidC5sO4/+9uoHF6Z5D8AAAA/jAAAAAAAAAABOgIAAGAAAACFzoU14sDuP/Nc0M7CpeQ/AAAAP5wAAAAAAAAAATsCAABgAAAAGQoEaPbI7j/zXNDOwqXkPwAAAD+cAAAAAAAAAAE8AgAAYAAAABkKBGj2yO4/414fM4y+5D8AAAA/+gAAAAAAAAABPQIAAGAAAAAZCgRo9sjuP9rfRuXwyuQ/AAAAPwkBAAAAAAAAAT4CAABgAAAAGQoEaPbI7j/K4ZVJuuPkPwAAAD8JAQAAAAAAAAE/AgAAYAAAABkKBGj2yO4/smQMYOgI5T8AAAA/GQEAAAAAAAABQAIAAGAAAAAZCgRo9sjuP5nngnYWLuU/AAAAPxkBAAAAAAAAAUECAABgAAAAGQoEaPbI7j956yA/qV/lPwAAAD8pAQAAAAAAAAFCAgAAYAAAABkKBGj2yO4/SfENbAWq5T8AAAA/KQEAAAAAAAABQwIAAGAAAAAZCgRo9sjuPx920+b85+U/AAAAPzgBAAAAAAAAAUQCAABgAAAAGQoEaPbI7j/2+phh9CXmPwAAAD84AQAAAAAAAAFFAgAAYAAAABkKBGj2yO4/vYGtQLV85j8AAAA/SAEAAAAAAAABRgIAAGAAAADvkgcDzrjuP42Hmm0Rx+Y/AAAAP0gBAAAAAAAAAUcCAABgAAAA75IHA8647j9Nj9b+NirnPwAAAD9XAQAAAAAAAAFIAgAAYAAAAO+SBwPOuO4/Axg6QsGZ5z8AAAA/VwEAAAAAAAABSQIAAGAAAABbV4nQubDuP7EhxTewFeg/AAAAP2cBAAAAAAAAAUoCAABgAAAAxRsLnqWo7j9nqih7OoXoPwAAAD93AQAAAAAAAAFLAgAAYAAAADHgjGuRoO4/DzXbIo4N6T8AAAA/dwEAAAAAAAABTAIAAGAAAAAHaZAGaZDuP6bB3C6rruk/AAAAP3cBAAAAAAAAAU0CAABgAAAAci0S1FSI7j9EzbaIY0PqPwAAAD+GAQAAAAAAAAFOAgAAYAAAAB4/GQoEaO4/0trfRuXw6j8AAAA/hgEAAAAAAAABTwIAAGAAAAD0xxyl21fuP2hn4VICkus/AAAAP5YBAAAAAAAAAVACAABgAAAAylAgQLNH7j8Gc7usuibsPwAAAD+WAQAAAAAAAAFRAgAAYAAAAKDZI9uKN+4/pH6VBnO77D8AAAA/pgEAAAAAAAABUgIAAGAAAAAMnqWodi/uP0wJSK7GQ+0/AAAAP7UBAAAAAAAAAVMCAABgAAAAdmIndmIn7j/6EtOjtb/tPwAAAD+1AQAAAAAAAAFUAgAAYAAAAOImqUNOH+4/0peYHq397T8AAAA/xQEAAAAAAAABVQIAAGAAAADiJqlDTh/uP6CdhUsJSO4/AAAAP8UBAAAAAAAAAVYCAABgAAAA4iapQ04f7j9+oSMUnHnuPwAAAD/UAQAAAAAAAAFXAgAAYAAAAOImqUNOH+4/eCJLxgCG7j8AAAA/1AEAAAAAAAABWAIAAGAAAADiJqlDTh/uP3Cjcnhlku4/AAAAP+QBAAAAAAAAAVkCAABgAAAA4iapQ04f7j9mJJoqyp7uPwAAAD/kAQAAAAAAAAFaAgAAYAAAAOImqUNOH+4/XqXB3C6r7j8AAAA/9AEAAAAAAAABWwIAAGAAAADiJqlDTh/uP1gm6Y6Tt+4/AAAAPxMCAAAAAAAAAVwCAABgAAAAuK+s3iUP7j9YJumOk7fuPwAAAD+HAgAAAAAAAAFdAgAAYAAAAI44sHn9/u0/Rig481zQ7j8AAAA/hwIAAAAAAAABXgIAAGAAAAClDjl9mNbtPzYqh1cm6e4/AAAAP5cCAAAAAAAAAV8CAABgAAAAafbItuKN7T8WLiUguRrvPwAAAD+mAgAAAAAAAAFgAgAAYAAAAOuQ04dpXe0//rCbNuc/7z8AAAA/pgIAAAAAAAABYQIAAGAAAADY718m3CTtP+yy6pqwWO8/AAAAP7YCAAAAAAAAAWICAABgAAAAMBNukjrk7D/WNWGx3n3vPwAAAD+2AgAAAAAAAAFjAgAAYAAAAIk2fP6Yo+w/xDewFaiW7z8AAAA/tgIAAAAAAAABZAIAAGAAAAAL0YbPH3PsP7Q5/3lxr+8/AAAAP8UCAAAAAAAAAWUCAABgAAAAt+KNBc9S7D+suiYs1rvvPwAAAD/FAgAAAAAAAAFmAgAAYAAAAPgvE26SOuw/rLomLNa77z8AAAA/1QIAAAAAAAABZwIAAGAAAABk9JQ7fjLsP6y6JizWu+8/AAAAP9UCAAAAAAAAAWgCAABgAAAAZPSUO34y7D+kO07eOsjvPwAAAD/lAgAAAAAAAAFpAgAAYAAAAM64FglqKuw/pDtO3jrI7z8AAAA/QgMAAAAAAAABagIAAGAAAAA6fZjWVSLsP6Q7Tt46yO8/AAAAP1IDAAAAAAAAAWsCAABgAAAApEEapEEa7D+kO07eOsjvPwAAAD9SAwAAAAAAAAFsAgAAYAAAABAGnHEtEuw/rLomLNa77z8AAAA/YgMAAAAAAAABbQIAAGAAAADmjp8MBQLsP76418cMo+8/AAAAP2IDAAAAAAAAAW4CAABgAAAAUFMh2vD56z/MtohjQ4rvPwAAAD9xAwAAAAAAAAFvAgAAYAAAAJKgpkK04es/3rQ5/3lx7z8AAAA/cQMAAAAAAAABcAIAAGAAAAB//zLhJqnrP+yy6pqwWO8/AAAAP4EDAAAAAAAAAXECAABgAAAA1yJBTYVo6z8EMHSEgjPvPwAAAD+BAwAAAAAAAAFyAgAAYAAAAHaVCJ0La9Q/WKx33wOe6D8AAAA/AAAAAAAAAAABcwIAAGAAAACgDAUCNHvUP1isd98Dnug/AAAAPz8AAAAAAAAAAXQCAABgAAAAcWDz+v3L1D9YrHffA57oPwAAAD9OAAAAAAAAAAF1AgAAYAAAAJei2r0YPdU/WKx33wOe6D8AAAA/TgAAAAAAAAABdgIAAGAAAACNOLB5/f7VP1isd98Dnug/AAAAP14AAAAAAAAAAXcCAABgAAAA2bx+/zLh1j9YrHffA57oPwAAAD9eAAAAAAAAAAF4AgAAYAAAAKKmQrTh89c/WKx33wOe6D8AAAA/bgAAAAAAAAABeQIAAGAAAAARbfj8MUfZP1isd98Dnug/AAAAP24AAAAAAAAAAXoCAABgAAAAq6qqqqqq2j9YrHffA57oPwAAAD99AAAAAAAAAAF7AgAAYAAAAMiCZymq3ds/WKx33wOe6D8AAAA/jQAAAAAAAAABfAIAAGAAAAAO0iAN0iDdP2ArUC2fkeg/AAAAP40AAAAAAAAAAX0CAABgAAAAg83r9y8T3j9xKQHJ1XjoPwAAAD+NAAAAAAAAAAF+AgAAYAAAAKTavRg95d4/eKjZFnFs6D8AAAA/nAAAAAAAAAABfwIAAGAAAABGgpoK0YbfP3io2RZxbOg/AAAAP5wAAAAAAAAAAYACAABgAAAAGNaIA5vX3z+AJ7JkDGDoPwAAAD+sAAAAAAAAAAGBAgAAYAAAAMsdPxkKBOA/gCeyZAxg6D8AAAA/rAAAAAAAAAABggIAAGAAAADLHT8ZCgTgP4mmirKnU+g/AAAAPxkBAAAAAAAAAYMCAABgAAAAyx0/GQoE4D+RJWMAQ0foPwAAAD8pAQAAAAAAAAGEAgAAYAAAAF2+5Vu+5eM/+hLTo7W/7T8AAAA/AAAAAAAAAAABhQIAAGAAAADx+WOO0u3jP/oS06O1v+0/AAAAP04AAAAAAAAAAYYCAABgAAAARehcWCMO5D/6EtOjtb/tPwAAAD9eAAAAAAAAAAGHAgAAYAAAAMNNUoecPuQ/8pP6VRrM7T8AAAA/XgAAAAAAAAABiAIAAGAAAACUoUCAZo/kP/KT+lUazO0/AAAAP20AAAAAAAAAAYkCAABgAAAA0bmwRhzY5D/qFCIIf9jtPwAAAD9tAAAAAAAAAAGKAgAAYAAAADdJHXL6MOU/4JVJuuPk7T8AAAA/fQAAAAAAAAABiwIAAGAAAACe2Imd2InlP+CVSbrj5O0/AAAAP30AAAAAAAAAAYwCAABgAAAAbyx4lqLa5T/aFnFsSPHtPwAAAD+NAAAAAAAAAAGNAgAAYAAAANa75MGAM+Y/2hZxbEjx7T8AAAA/jQAAAAAAAAABjgIAAGAAAAA8S1HtXozmP9oWcWxI8e0/AAAAP5wAAAAAAAAAAY8CAABgAAAADZ8/5ijd5j/aFnFsSPHtPwAAAD+cAAAAAAAAAAGQAgAAYAAAAEu3r6zeJec/2hZxbEjx7T8AAAA/rAAAAAAAAAABkQIAAGAAAADyk6FAgGbnP9oWcWxI8e0/AAAAP6wAAAAAAAAAAZICAABgAAAAcPmWb/mW5z/aFnFsSPHtPwAAAD+7AAAAAAAAAAGTAgAAYAAAAMTnjzlKt+c/2hZxbEjx7T8AAAA/uwAAAAAAAAABlAIAAGAAAADuXoyecsfnP9oWcWxI8e0/AAAAP8sAAAAAAAAAAZUCAABgAAAAg5oK0YbP5z/aFnFsSPHtPwAAAD/LAAAAAAAAAAGWAgAAYAAAABjWiAOb1+c/2hZxbEjx7T8AAAA/2wAAAAAAAAABlwIAAGAAAACtEQc2r9/nP9oWcWxI8e0/AAAAPwoBAAAAAAAAAZgCAABgAAAAGNaIA5vX5z/aFnFsSPHtPwAAAD8KAQAAAAAAAAGZAgAAYAAAABjWiAOb1+c/4JVJuuPk7T8AAAA/KQEAAAAAAAABmgIAAGAAAACDmgrRhs/nP+CVSbrj5O0/AAAAPzgBAAAAAAAAAZsCAABgAAAAX/JgwBnX0j/2McPoS0zvPwAAAD8AAAAAAAAAAAGcAgAAYAAAADV7ZFvxxtI/9jHD6EtM7z8AAAA/DwAAAAAAAAABnQIAAGAAAADhjGuRoKbSP/Yxw+hLTO8/AAAAPw8AAAAAAAAAAZ4CAABgAAAAObB5/f5l0j/2McPoS0zvPwAAAD8fAAAAAAAAAAGfAgAAYAAAAGdciwQ1FdI//rCbNuc/7z8AAAA/HwAAAAAAAAABoAIAAGAAAAAYo6fc8ZPRP/6wmzbnP+8/AAAAPy8AAAAAAAAAAaECAABgAAAAdfvK6l3y0D8EMHSEgjPvPwAAAD8vAAAAAAAAAAGiAgAAYAAAAPzK6l3yYNA/Dq9M0h0n7z8AAAA/PgAAAAAAAAABowIAAGAAAAAFNRWiDZ/PPx6t/W1UDu8/AAAAPz4AAAAAAAAAAaQCAABgAAAAYY04sHn9zj8erf1tVA7vPwAAAD9OAAAAAAAAAAGlAgAAYAAAAL3lW77lW84/Hq39bVQO7z8AAAA/TgAAAAAAAAABpgIAAGAAAADDGnFg8/rNPx6t/W1UDu8/AAAAP10AAAAAAAAAAacCAABgAAAAGz5/zFG6zT8mLNa77wHvPwAAAD9dAAAAAAAAAAGoAgAAYAAAAMdPhgIBms0/JizWu+8B7z8AAAA/rAAAAAAAAAABqQIAAGAAAABzYY04sHnNPyYs1rvvAe8/AAAAP9oAAAAAAAAAAaoCAABgAAAAH3OUbl9ZzT8mLNa77wHvPwAAAD/aAAAAAAAAAAGrAgAAYAAAAMuEm6QOOc0/JizWu+8B7z8AAAA/KQEAAAAAAAABrAIAAGAAAADLhJukDjnNPy6rrgmL9e4/AAAAPykBAAAAAAAAAa0CAABgAAAAiQOb1+9f1j/KWwf5Sf3qPwAAAD8AAAAAAAAAAAGuAgAAYAAAALR6lzwYcNY/wtwuq64J6z8AAAA/HwAAAAAAAAABrwIAAGAAAAAIaZAGaZDWP8LcLquuCes/AAAAPx8AAAAAAAAAAbACAABgAAAAhs6FNeLA1j/C3C6rrgnrPwAAAD8vAAAAAAAAAAGxAgAAYAAAAFcidC6sEdc/wtwuq64J6z8AAAA/PgAAAAAAAAABsgIAAGAAAAB8ZFvxxoLXP8LcLquuCes/AAAAPz4AAAAAAAAAAbMCAABgAAAA9ZQ7fjIU2D/C3C6rrgnrPwAAAD9OAAAAAAAAAAG0AgAAYAAAAMKzFNXuxdg/wtwuq64J6z8AAAA/TgAAAAAAAAABtQIAAGAAAABlW/HGgmfZP8LcLquuCes/AAAAP04AAAAAAAAAAbYCAABgAAAAhmjD54852j/KWwf5Sf3qPwAAAD9eAAAAAAAAAAG3AgAAYAAAANDskW3FG9s/2Fm4lIDk6j8AAAA/XgAAAAAAAAABuAIAAGAAAABwX1m9Sx7cP9hZuJSA5Oo/AAAAP20AAAAAAAAAAbkCAABgAAAAOEkdcvow3T/YWbiUgOTqPwAAAD99AAAAAAAAAAG6AgAAYAAAAIPN6/cvE94/4tiQ4hvY6j8AAAA/fQAAAAAAAAABuwIAAGAAAABKt6+s3iXfP+pXaTC3y+o/AAAAP4wAAAAAAAAAAbwCAABgAAAAHgw441ok4D/6VRrM7bLqPwAAAD+MAAAAAAAAAAG9AgAAYAAAAK8SoXNhjeA/ClTLZySa6j8AAAA/jAAAAAAAAAABvgIAAGAAAADVVIg2fP7gPxpSfANbgeo/AAAAP5wAAAAAAAAAAb8CAABgAAAAZVvxxoJn4T8sUC2fkWjqPwAAAD+cAAAAAAAAAAHAAgAAYAAAAGAm3CR1yOE/Ms8F7Sxc6j8AAAA/rAAAAAAAAAABwQIAAGAAAAAIA864FgniPzpO3jrIT+o/AAAAP7sAAAAAAAAAAcICAABgAAAAG6RBGqRB4j86Tt46yE/qPwAAAD+7AAAAAAAAAAHDAgAAYAAAAAPOuBYJauI/Ok7eOshP6j8AAAA/ywAAAAAAAAABxAIAAGAAAABXvLHgWYriPzpO3jrIT+o/AAAAP8sAAAAAAAAAAcUCAABgAAAAFm8seJai4j86Tt46yE/qPwAAAD/bAAAAAAAAAAHGAgAAYAAAANUhpw/TuuI/Ok7eOshP6j8AAAA/2wAAAAAAAAABxwIAAGAAAAD/mKN0+8riPzpO3jrIT+o/AAAAP+oAAAAAAAAAAcgCAABgAAAAlNQhpw/T4j86Tt46yE/qPwAAAD/qAAAAAAAAAAHJAgAAYAAAAL1LHgw44+I/Ok7eOshP6j8AAAA/+gAAAAAAAAABygIAAGAAAADnwhpxYPPiPyxQLZ+RaOo/AAAAP/oAAAAAAAAAAcsCAABgAAAAEToX1ogD4z8sUC2fkWjqPwAAAD8JAQAAAAAAAAHMAgAAYAAAAKZ1lQidC+M/ItFUUfZ06j8AAAA/GQEAAAAAAAABzQIAAGAAAABFtXsxesrlP8LcLquuCes/AAAAPwAAAAAAAAAAAc4CAABgAAAAbyx4lqLa5T/C3C6rrgnrPwAAAD99AAAAAAAAAAHPAgAAYAAAAIPN6/cvE+Y/wtwuq64J6z8AAAA/jAAAAAAAAAAB0AIAAGAAAABUIdrw+WPmP8LcLquuCes/AAAAP4wAAAAAAAAAAdECAABgAAAAT+zETuzE5j/C3C6rrgnrPwAAAD+cAAAAAAAAAAHSAgAAYAAAAN/yLd/yLec/wtwuq64J6z8AAAA/rAAAAAAAAAAB0wIAAGAAAAAGNRWiDZ/nP8LcLquuCes/AAAAP6wAAAAAAAAAAdQCAABgAAAAv7J6lzwY6D+4XVZdExbrPwAAAD+7AAAAAAAAAAHVAgAAYAAAAOT0YVpXieg/uF1WXRMW6z8AAAA/uwAAAAAAAAAB1gIAAGAAAACfcsdPhgLpP7hdVl0TFus/AAAAP8sAAAAAAAAAAdcCAABgAAAAmz2yrXhj6T+4XVZdExbrPwAAAD/LAAAAAAAAAAHYAgAAYAAAAJYInQtrxOk/uF1WXRMW6z8AAAA/2wAAAAAAAAAB2QIAAGAAAAA+5Y6fDAXqP8LcLquuCes/AAAAP9sAAAAAAAAAAdoCAABgAAAAUYYCAZo96j/S2t9G5fDqPwAAAD/qAAAAAAAAAAHbAgAAYAAAAGMndmInduo/2Fm4lIDk6j8AAAA/6gAAAAAAAAAB3AIAAGAAAAAi2vD5Y47qP+LYkOIb2Oo/AAAAP/oAAAAAAAAAAd0CAABgAAAATFHtXoye6j/qV2kwt8vqPwAAAD/6AAAAAAAAAAHeAgAAYAAAAHbI6cO0ruo/6ldpMLfL6j8AAAA/CQEAAAAAAAAB3wIAAGAAAAA0e2Rb8cbqP/LWQX5Sv+o/AAAAPxkBAAAAAAAAAeACAABgAAAA9C3f8i3f6j/y1kF+Ur/qPwAAAD8pAQAAAAAAAAHhAgAAYAAAALLgWYpq9+o/8tZBflK/6j8AAAA/KQEAAAAAAAAB4gIAAGAAAAAGz1JUuxfrP/LWQX5Sv+o/AAAAPzgBAAAAAAAAAeMCAABgAAAA7/jJUCBA6z/y1kF+Ur/qPwAAAD84AQAAAAAAAAHkAgAAYAAAAG1ev3+ZcOs/8tZBflK/6j8AAAA/SAEAAAAAAAAB5QIAAGAAAABViDZ8/pjrP/LWQX5Sv+o/AAAAP1oBAAAAAAAAAeYCAABgAAAA0+0rq3fJ6z/y1kF+Ur/qPwAAAD9qAQAAAAAAAAHnAgAAYAAAACbcJHXI6es/6ldpMLfL6j8AAAA/agEAAAAAAAAB6AIAAGAAAAB6yh0/GQrsP+pXaTC3y+o/AAAAP3kBAAAAAAAAAekCAABgAAAAOn2Y1lUi7D/qV2kwt8vqPwAAAD95AQAAAAAAAAHqAgAAYAAAAGT0lDt+Muw/6ldpMLfL6j8AAAA/iQEAAAAAAAAB6wIAAGAAAAABAAAAAADQP5hh9CWmR+s/AAAAPwAAAAAAAAAAAewCAABgAAAArREHNq/fzz+YYfQlpkfrPwAAAD8vAAAAAAAAAAHtAgAAYAAAAFkjDmxev88/mGH0JaZH6z8AAAA/LwAAAAAAAAAB7gIAAGAAAAAFNRWiDZ/PP5hh9CWmR+s/AAAAPz8AAAAAAAAAAe8CAABgAAAAXVgjDmxezz+YYfQlpkfrPwAAAD8/AAAAAAAAAAHwAgAAYAAAALV7MXrKHc8/mGH0JaZH6z8AAAA/TwAAAAAAAAAB8QIAAGAAAAC5sEYc2LzOP5hh9CWmR+s/AAAAP14AAAAAAAAAAfICAABgAAAAveVbvuVbzj+YYfQlpkfrPwAAAD9eAAAAAAAAAAHzAgAAYAAAAG8seJai2s0/mGH0JaZH6z8AAAA/bgAAAAAAAAAB9AIAAGAAAAAfc5RuX1nNP5hh9CWmR+s/AAAAP24AAAAAAAAAAfUCAABgAAAAJaipEG34zD+YYfQlpkfrPwAAAD99AAAAAAAAAAH2AgAAYAAAANXuxegpd8w/mGH0JaZH6z8AAAA/fQAAAAAAAAAB9wIAAGAAAACLavdi9JTLP5hh9CWmR+s/AAAAP40AAAAAAAAAAfgCAABgAAAA6MIacWDzyj+YYfQlpkfrPwAAAD+dAAAAAAAAAAH5AgAAYAAAAPEsRbV7Mco/mGH0JaZH6z8AAAA/nQAAAAAAAAAB+gIAAGAAAABNhWjD54/JP5hh9CWmR+s/AAAAP6wAAAAAAAAAAfsCAABgAAAAAgGaPbKtyD+S4hvYClTrPwAAAD+sAAAAAAAAAAH8AgAAYAAAAGSO0u0rq8c/kuIb2ApU6z8AAAA/uQAAAAAAAAAB/QIAAGAAAADGGwuepajGP5LiG9gKVOs/AAAAP7kAAAAAAAAAAf4CAABgAAAAgMxRun1lxT+S4hvYClTrPwAAAD/JAAAAAAAAAAH/AgAAYAAAAOrDtK4SocM/iGNDim9g6z8AAAA/yQAAAAAAAAABAAMAAGAAAACoqRBt+PzBP3hlku44ees/AAAAP9gAAAAAAAAAAQEDAABgAAAAvrJ6lzwYwD94ZZLuOHnrPwAAAD/YAAAAAAAAAAECAwAAYAAAAPowratE6Lw/eGWS7jh56z8AAAA/6AAAAAAAAAABAwMAAGAAAADQH3OUbl+5P3DmuaCdhes/AAAAP+gAAAAAAAAAAQQDAABgAAAATOsqEToXtj9oZ+FSApLrPwAAAD/3AAAAAAAAAAEFAwAAYAAAAMBMuEnqkLM/aGfhUgKS6z8AAAA/9wAAAAAAAAABBgMAAGAAAADcijcWPEuxP2hn4VICkus/AAAAPwcBAAAAAAAAAQcDAABgAAAA7ZFtxRsLrj9oZ+FSApLrPwAAAD8HAQAAAAAAAAEIAwAAYAAAAE8fpnWVCK0/aGfhUgKS6z8AAAA/FwEAAAAAAAABCQMAAGAAAAD/ZcJNUoesP2hn4VICkus/AAAAPxcBAAAAAAAAAQoDAABgAAAA5o6fDAUC7D+WVdeExXrXPwAAAD8AAAAAAAAAAAELAwAAYAAAAKRBGqRBGuw/llXXhMV61z8AAAA/AAAAAAAAAAABDAMAAGAAAADOuBYJairsP5ZV14TFetc/AAAAPxAAAAAAAAAAAQ0DAABgAAAAjmuRoKZC7D+WVdeExXrXPwAAAD8QAAAAAAAAAAEOAwAAYAAAALfijQXPUuw/tlE5vDJJ1z8AAAA/IAAAAAAAAAABDwMAAGAAAABMHgw441rsP7ZRObwySdc/AAAAPyAAAAAAAAAAARADAABgAAAA4VmKavdi7D+2UTm8MknXPwAAAD8vAAAAAAAAAAERAwAAYAAAAAvRhs8fc+w/tlE5vDJJ1z8AAAA/LwAAAAAAAAABEgMAAGAAAAA1SIM0SIPsP7ZRObwySdc/AAAAPz8AAAAAAAAAARMDAABgAAAAX79/mXCT7D+2UTm8MknXPwAAAD8/AAAAAAAAAAEUAwAAYAAAAB1y+jCtq+w/tlE5vDJJ1z8AAAA/TwAAAAAAAAABFQMAAGAAAABI6faV1bvsP7ZRObwySdc/AAAAP08AAAAAAAAAARYDAABgAAAAB5xxLRLU7D+2UTm8MknXPwAAAD9eAAAAAAAAAAEXAwAAYAAAAFqKavdi9Ow/tlE5vDJJ1z8AAAA/XgAAAAAAAAABGAMAAGAAAACueGPBsxTtP7ZRObwySdc/AAAAP24AAAAAAAAAARkDAABgAAAAmKLavRg97T+2UTm8MknXPwAAAD9uAAAAAAAAAAEaAwAAYAAAAKlDTh+mde0/tlE5vDJJ1z8AAAA/fQAAAAAAAAABGwMAAGAAAAC95MGAM67tP8hP6ldpMNc/AAAAP30AAAAAAAAAARwDAABgAAAAZMGzFNXu7T/IT+pXaTDXPwAAAD+NAAAAAAAAAAEdAwAAYAAAAOImqUNOH+4/yE/qV2kw1z8AAAA/nQAAAAAAAAABHgMAAGAAAADKUCBAs0fuP8hP6ldpMNc/AAAAP50AAAAAAAAAAR8DAABgAAAAHj8ZCgRo7j/IT+pXaTDXPwAAAD+sAAAAAAAAAAEgAwAAYAAAAN3xk6FAgO4/2E2b858X1z8AAAA/rAAAAAAAAAABIQMAAGAAAACcpA45fZjuP9hNm/OfF9c/AAAAP6wAAAAAAAAAASIDAABgAAAAxRsLnqWo7j/YTZvznxfXPwAAAD+8AAAAAAAAAAEjAwAAYAAAAO+SBwPOuO4/6EtMj9b+1j8AAAA/zAAAAAAAAAABJAMAAGAAAACFzoU14sDuP+hLTI/W/tY/AAAAP8wAAAAAAAAAASUDAABgAAAAGQoEaPbI7j/oS0yP1v7WPwAAAD/rAAAAAAAAAAEmAwAAYAAAABkKBGj2yO4/yE/qV2kw1z8AAAA/WAEAAAAAAAABJwMAAGAAAAAZCgRo9sjuP5ZV14TFetc/AAAAP1gBAAAAAAAAASgDAABgAAAAGQoEaPbI7j9WXRMW693XPwAAAD9oAQAAAAAAAAEpAwAAYAAAAK9FgpoK0e4/BGeeC9pZ2D8AAAA/aAEAAAAAAAABKgMAAGAAAABDgQDNHtnuPyCC8IfdtNk/AAAAP4cBAAAAAAAAASsDAABgAAAAQ4EAzR7Z7j/giSwZAxjaPwAAAD+HAQAAAAAAAAEsAwAAYAAAAEOBAM0e2e4/fpUGc7us2j8AAAA/lwEAAAAAAAABLQMAAGAAAABDgQDNHtnuPwyjLzE9Wts/AAAAP5cBAAAAAAAAAS4DAABgAAAAQ4EAzR7Z7j+8rLomLNbbPwAAAD+mAQAAAAAAAAEvAwAAYAAAAEOBAM0e2e4/OrwySXec3D8AAAA/pgEAAAAAAAABMAMAAGAAAABDgQDNHtnuP8jJWwf5Sd0/AAAAP7YBAAAAAAAAATEDAABgAAAAQ4EAzR7Z7j9G2dMpRBDePwAAAD+2AQAAAAAAAAEyAwAAYAAAAEOBAM0e2e4/xOhLTI/W3j8AAAA/tgEAAAAAAAABMwMAAGAAAABDgQDNHtnuP2L0JaZHa98/AAAAP8UBAAAAAAAAATQDAABgAAAAQ4EAzR7Z7j/4gCeyZAzgPwAAAD/FAQAAAAAAAAE1AwAAYAAAAEOBAM0e2e4/vwc8kSVj4D8AAAA/1QEAAAAAAAABNgMAAGAAAABDgQDNHtnuP4aOUHDmueA/AAAAP9UBAAAAAAAAATcDAABgAAAAQ4EAzR7Z7j9lku44eevgPwAAAD/VAQAAAAAAAAE4AwAAYAAAANm8fv8y4e4/PBe0s3Ap4T8AAAA/5AEAAAAAAAABOQMAAGAAAADZvH7/MuHuPxSceS5oZ+E/AAAAP+QBAAAAAAAAAToDAABgAAAA2bx+/zLh7j/znxf3+pjhPwAAAD/0AQAAAAAAAAE7AwAAYAAAANm8fv8y4e4/2yKODSm+4T8AAAA/BAIAAAAAAAABPAMAAGAAAADZvH7/MuHuP9Ojtb+NyuE/AAAAPwQCAAAAAAAAAT0DAABgAAAA2bx+/zLh7j/CpQQkV+PhPwAAAD8TAgAAAAAAAAE+AwAAYAAAAG34/DFH6e4/uyYs1rvv4T8AAAA/EwIAAAAAAAABPwMAAGAAAABt+PwxR+nuP7KnU4gg/OE/AAAAPzMCAAAAAAAAAUADAABgAAAAbfj8MUfp7j+iqaLs6RTiPwAAAD9SAgAAAAAAAAFBAwAAYAAAAG34/DFH6e4/mirKnk4h4j8AAAA/UgIAAAAAAAABQgMAAGAAAAADNHtkW/HuP5Gr8VCzLeI/AAAAP2ECAAAAAAAAAUMDAABgAAAAAzR7ZFvx7j+KLBkDGDriPwAAAD9xAgAAAAAAAAFEAwAAYAAAAAM0e2Rb8e4/ga1AtXxG4j8AAAA/gQIAAAAAAAABRQMAAGAAAAADNHtkW/HuP3kuaGfhUuI/AAAAP5ACAAAAAAAAAUYDAABgAAAAAzR7ZFvx7j9xr48ZRl/iPwAAAD+QAgAAAAAAAAFHAwAAYAAAAAM0e2Rb8e4/aTC3y6pr4j8AAAA/oAIAAAAAAAABSAMAAGAAAAADNHtkW/HuP2Gx3n0PeOI/AAAAP7ACAAAAAAAAAUkDAABgAAAAAzR7ZFvx7j9ZMgYwdITiPwAAAD/PAgAAAAAAAAFKAwAAYAAAAAM0e2Rb8e4/UbMt4tiQ4j8AAAA/3gIAAAAAAAABSwMAAGAAAAADNHtkW/HuP0k0VZQ9neI/AAAAP+4CAAAAAAAAAUwDAABgAAAAAzR7ZFvx7j84NqT4BrbiPwAAAD/+AgAAAAAAAAFNAwAAYAAAAAM0e2Rb8e4/MLfLqmvC4j8AAAA//gIAAAAAAAABTgMAAGAAAAADNHtkW/HuPyg481zQzuI/AAAAPw0DAAAAAAAAAU8DAABgAAAAAzR7ZFvx7j8guRoPNdviPwAAAD8dAwAAAAAAAAFQAwAAYAAAAAM0e2Rb8e4/GDpCwZnn4j8AAAA/LQMAAAAAAAABUQMAAGAAAAADNHtkW/HuPxC7aXP+8+I/AAAAPy0DAAAAAAAAAVIDAABgAAAAAzR7ZFvx7j8HPJElYwDjPwAAAD8tAwAAAAAAAAFTAwAAYAAAAAM0e2Rb8e4/AL2418cM4z8AAAA/PAMAAAAAAAABVAMAAGAAAABt+PwxR+nuP/c94IksGeM/AAAAP0wDAAAAAAAAAVUDAABgAAAAbfj8MUfp7j/nPy/u9THjPwAAAD9bAwAAAAAAAAFWAwAAYAAAAG34/DFH6e4/38BWoFo+4z8AAAA/awMAAAAAAAABVwMAAGAAAADZvH7/MuHuP9ZBflK/SuM/AAAAP2sDAAAAAAAAAVgDAABgAAAA2bx+/zLh7j/GQ822iGPjPwAAAD97AwAAAAAAAAFZAwAAYAAAAEOBAM0e2e4/tkUcG1J84z8AAAA/ewMAAAAAAAABWgMAAGAAAABDgQDNHtnuP67GQ822iOM/AAAAP4oDAAAAAAAAAVsDAABgAAAAr0WCmgrR7j+eyJIxgKHjPwAAAD+aAwAAAAAAAAFcAwAAYAAAAK9FgpoK0e4/lUm64+St4z8AAAA/6AMAAAAAAAABXQMAAGAAAADvkgcDzrjuP47K4ZVJuuM/AAAAP7MEAAAAAAAAAV4DAABgAAAAxRsLnqWo7j99zDD6EtPjPwAAAD/DBAAAAAAAAAFfAwAAYAAAAJykDjl9mO4/dU1YrHff4z8AAAA/wwQAAAAAAAABYAMAAGAAAADd8ZOhQIDuP23Of17c6+M/AAAAP9MEAAAAAAAAAWEDAABgAAAAHj8ZCgRo7j9lT6cQQfjjPwAAAD/TBAAAAAAAAAFiAwAAYAAAAIoDm9fvX+4/ZU+nEEH44z8AAAA/4gQAAAAAAAABYwMAAGAAAABgjJ5yx0/uP13QzsKlBOQ/AAAAP+IEAAAAAAAAAWQDAABgAAAANhWiDZ8/7j9VUfZ0ChHkPwAAAD/yBAAAAAAAAAFlAwAAYAAAAKDZI9uKN+4/VVH2dAoR5D8AAAA/8gQAAAAAAAABZgMAAGAAAAAMnqWodi/uP1VR9nQKEeQ/AAAAPwIFAAAAAAAAAWcDAABgAAAA4iapQ04f7j9VUfZ0ChHkPwAAAD8CBQAAAAAAAAFoAwAAYAAAAEzrKhE6F+4/TNIdJ28d5D8AAAA/EQUAAAAAAAABaQMAAGAAAACOOLB5/f7tP0zSHSdvHeQ/AAAAPxEFAAAAAAAAAWoDAABgAAAAz4U14sDm7T9M0h0nbx3kPwAAAD8hBQAAAAAAAAFrAwAAYAAAAKUOOX2Y1u0/TNIdJ28d5D8AAAA/IQUAAAAAAAABbAMAAGAAAAB7lzwYcMbtP0VTRdnTKeQ/AAAAPzAFAAAAAAAAAW0DAABgAAAAUSBAs0e27T9FU0XZ0ynkPwAAAD8wBQAAAAAAAAFuAwAAYAAAAL3kwYAzru0/RVNF2dMp5D8AAAA/QAUAAAAAAAABbwMAAGAAAAAnqUNOH6btP0VTRdnTKeQ/AAAAP1AFAAAAAAAAAXADAABgAAAAk23FGwue7T9FU0XZ0ynkPwAAAD/DBQAAAAAAAAFxAwAAYAAAAGn2yLbije0/RVNF2dMp5D8AAAA/wwUAAAAAAAABcgMAAGAAAAAVCNDskW3tP0VTRdnTKeQ/AAAAP9IFAAAAAAAAAXMDAABgAAAA65DTh2ld7T9FU0XZ0ynkPwAAAD/SBQAAAAAAAAF0AwAAYAAAACzeWPAsRe0/RVNF2dMp5D8AAAA/4gUAAAAAAAABdQMAAGAAAACYotq9GD3tP0VTRdnTKeQ/AAAAP+IFAAAAAAAAAXYDAABgAAAALN5Y8CxF7T9FU0XZ0ynkPwAAAD9vBgAAAAAAAAF3AwAAYAAAAOuQ04dpXe0/TNIdJ28d5D8AAAA/fgYAAAAAAAABeAMAAGAAAAAVCNDskW3tP1VR9nQKEeQ/AAAAP34GAAAAAAAAAXkDAABgAAAA/TFH6faV7T9VUfZ0ChHkPwAAAD+OBgAAAAAAAAF6AwAAYAAAAOdbvuVbvu0/XdDOwqUE5D8AAAA/jgYAAAAAAAABewMAAGAAAADi88ccpdvvP6hTiCD8Ydc/AAAAPwAAAAAAAAAAAXwDAABgAAAA4vPHHKXb7z+WVdeExXrXPwAAAD80AQAAAAAAAAF9AwAAYAAAAOLzxxyl2+8/iFcm6Y6T1z8AAAA/RAEAAAAAAAABfgMAAGAAAADi88ccpdvvP2ZbxLEhxdc/AAAAP0QBAAAAAAAAAX8DAABgAAAA4vPHHKXb7z9GX2J6tPbXPwAAAD9TAQAAAAAAAAGAAwAAYAAAAE64SeqQ0+8/FmVPpxBB2D8AAAA/UwEAAAAAAAABgQMAAGAAAABOuEnqkNPvP+RqPNRsi9g/AAAAP2MBAAAAAAAAAYIDAABgAAAATrhJ6pDT7z/Ebtqc/7zYPwAAAD9jAQAAAAAAAAGDAwAAYAAAAE64SeqQ0+8/onJ4ZZLu2D8AAAA/cgEAAAAAAAABhAMAAGAAAABOuEnqkNPvP2J6tPa3Udk/AAAAP3IBAAAAAAAAAYUDAABgAAAATrhJ6pDT7z9AflK/SoPZPwAAAD+CAQAAAAAAAAGGAwAAYAAAAE64SeqQ0+8/EoQ/7KbN2T8AAAA/ggEAAAAAAAABhwMAAGAAAABOuEnqkNPvP+CJLBkDGNo/AAAAP5IBAAAAAAAAAYgDAABgAAAATrhJ6pDT7z+ekWiqKHvaPwAAAD+SAQAAAAAAAAGJAwAAYAAAALh8y7d8y+8/XpmkO07e2j8AAAA/oQEAAAAAAAABigMAAGAAAAAkQU2FaMPvPx6h4MxzQds/AAAAP6EBAAAAAAAAAYsDAABgAAAA+slQIECz7z/KqmvCYr3bPwAAAD+xAQAAAAAAAAGMAwAAYAAAAGaO0u0rq+8/erT2t1E53D8AAAA/sQEAAAAAAAABjQMAAGAAAADQUlS7F6PvPxjA0BEKztw/AAAAP8EBAAAAAAAAAY4DAABgAAAA0FJUuxej7z+ozfnPi3vdPwAAAD/QAQAAAAAAAAGPAwAAYAAAADwX1ogDm+8/VNeExXr33T8AAAA/0AEAAAAAAAABkAMAAGAAAACm21dW75LvP8ToS0yP1t4/AAAAP9ABAAAAAAAAAZEDAABgAAAAEqDZI9uK7z9A+MNu2pzfPwAAAD/gAQAAAAAAAAGSAwAAYAAAABKg2SPbiu8/3wOeyJIx4D8AAAA/4AEAAAAAAAABkwMAAGAAAAASoNkj24rvP64Ji/Xue+A/AAAAP+8BAAAAAAAAAZQDAABgAAAAfGRb8caC7z9dExbr3ffgPwAAAD/vAQAAAAAAAAGVAwAAYAAAAHxkW/HGgu8/HBtSfANb4T8AAAA//wEAAAAAAAABlgMAAGAAAAB8ZFvxxoLvP9sijg0pvuE/AAAAP/8BAAAAAAAAAZcDAABgAAAAfGRb8caC7z+BrUC1fEbiPwAAAD8PAgAAAAAAAAGYAwAAYAAAAHxkW/HGgu8/ODak+Aa24j8AAAA/DwIAAAAAAAABmQMAAGAAAADoKN2+snrvPwC9uNfHDOM/AAAAPx4CAAAAAAAAAZoDAABgAAAA6CjdvrJ67z/GQ822iGPjPwAAAD8uAgAAAAAAAAGbAwAAYAAAAOgo3b6yeu8/nsiSMYCh4z8AAAA/LgIAAAAAAAABnAMAAGAAAABS7V6MnnLvP23Of17c6+M/AAAAPy4CAAAAAAAAAZ0DAABgAAAAUu1ejJ5y7z9VUfZ0ChHkPwAAAD8+AgAAAAAAAAGeAwAAYAAAAFLtXoyecu8/RVNF2dMp5D8AAAA/PgIAAAAAAAABnwMAAGAAAABS7V6MnnLvPzRVlD2dQuQ/AAAAP00CAAAAAAAAAaADAABgAAAAUu1ejJ5y7z8s1rvvAU/kPwAAAD9NAgAAAAAAAAGhAwAAYAAAAFLtXoyecu8/JFfjoWZb5D8AAAA/XQIAAAAAAAABogMAAGAAAABS7V6MnnLvPxvYClTLZ+Q/AAAAP3wCAAAAAAAAAaMDAABgAAAAUu1ejJ5y7z8UWTIGMHTkPwAAAD+MAgAAAAAAAAGkAwAAYAAAAFLtXoyecu8/C9pZuJSA5D8AAAA/jAIAAAAAAAABpQMAAGAAAABS7V6MnnLvP/vbqBxemeQ/AAAAP5sCAAAAAAAAAaYDAABgAAAA6CjdvrJ67z/q3feAJ7LkPwAAAD+bAgAAAAAAAAGnAwAAYAAAAOgo3b6yeu8/2t9G5fDK5D8AAAA/qwIAAAAAAAABqAMAAGAAAADoKN2+snrvP8Jivfse8OQ/AAAAP6sCAAAAAAAAAakDAABgAAAAfGRb8caC7z+p5TMSTRXlPwAAAD+7AgAAAAAAAAGqAwAAYAAAAKbbV1bvku8/kWiqKHs65T8AAAA/uwIAAAAAAAABqwMAAGAAAAA8F9aIA5vvP3BsSPENbOU/AAAAP8oCAAAAAAAAAawDAABgAAAAPBfWiAOb7z9Y774HPJHlPwAAAD/KAgAAAAAAAAGtAwAAYAAAANBSVLsXo+8/UHDmuaCd5T8AAAA/2gIAAAAAAAABrgMAAGAAAABmjtLtK6vvPz9yNR5qtuU/AAAAP9oCAAAAAAAAAa8DAABgAAAAZo7S7Sur7z8481zQzsLlPwAAAD/pAgAAAAAAAAGwAwAAYAAAAGaO0u0rq+8/MHSEgjPP5T8AAAA/6QIAAAAAAAABsQMAAGAAAABmjtLtK6vvPyf1qzSY2+U/AAAAP/kCAAAAAAAAAbIDAABgAAAAZo7S7Sur7z8fdtPm/OflPwAAAD8YAwAAAAAAAAGzAwAAYAAAAOgo3b6yeu8/J/WrNJjb5T8AAAA/bwQAAAAAAAABtAMAAGAAAADUh2ldJULvPzjzXNDOwuU/AAAAP28EAAAAAAAAAbUDAABgAAAAl2/5lm/57j9QcOa5oJ3lPwAAAD9/BAAAAAAAAAG2AwAAYAAAAIXOhTXiwO4/YW6XVdeE5T8AAAA/jwQAAAAAAAABtwMAAGAAAAAHaZAGaZDuP2ntb6NyeOU/AAAAP48EAAAAAAAAAbgDAABgAAAAigOb1+9f7j9p7W+jcnjlPwAAAD+PBAAAAAAAAAG5AwAAYAAAADYVog2fP+4/cGxI8Q1s5T8AAAA/ngQAAAAAAAABugMAAGAAAAB2Yid2YifuP3nrID+pX+U/AAAAP64EAAAAAAAAAbsDAABgAAAAuK+s3iUP7j956yA/qV/lPwAAAD+uBAAAAAAAAAG8AwAAYAAAACN0LqwRB+4/eesgP6lf5T8AAAA/rgQAAAAAAAABvQMAAGAAAAAjdC6sEQfuP4Fq+YxEU+U/AAAAP6IFAAAAAAAAAb4DAABgAAAAI3QurBEH7j+J6dHa30blPwAAAD/BBQAAAAAAAAG/AwAAYAAAAEzrKhE6F+4/meeCdhYu5T8AAAA/0AUAAAAAAAABwAMAAGAAAAB2Yid2YifuP6JmW8SxIeU/AAAAP9AFAAAAAAAAAcEDAABgAAAADJ6lqHYv7j+iZlvEsSHlPwAAAD/gBQAAAAAAAAHCAwAAYAAAAMpQIECzR+4/qeUzEk0V5T8AAAA/4AUAAAAAAAABwwMAAGAAAACKA5vX71/uP6nlMxJNFeU/AAAAP/AFAAAAAAAAAcQDAABgAAAASLYVbyx47j+p5TMSTRXlPwAAAD/wBQAAAAAAAAHFAwAAYAAAAHItEtRUiO4/qeUzEk0V5T8AAAA//wUAAAAAAAABxgMAAGAAAAAHaZAGaZDuP6nlMxJNFeU/AAAAP/8FAAAAAAAAAccDAABgAAAAnKQOOX2Y7j+p5TMSTRXlPwAAAD8PBgAAAAAAAAs=</ink>
</athena>
</file>

<file path=customXml/item16.xml><?xml version="1.0" encoding="utf-8"?>
<athena xmlns="http://schemas.microsoft.com/edu/athena" version="0.1.3209.0">
  <media streamable="true" recordStart="307971" recordEnd="377327" recordLength="651087"/>
</athena>
</file>

<file path=customXml/item1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NYNAAAAAAAABe3///8MQWN0aW9uVHlwZVYxAQAAAAd2YWx1ZV9fAAgCAAAAAAAAAAEFAAAABAAAAAkUAAAACRUAAAAwHwAAAAAAAAHq////7f///wAAAAABBgAAAAQAAAAJFwAAAAkYAAAAWCgAAAAAAAAB5////+3///8AAAAAAQcAAAAEAAAACRoAAAAJGwAAAMkzAAAAAAAAAeT////t////AAAAAAEIAAAABAAAAAkdAAAACR4AAADzOQAAAAAAAAHh////7f///wAAAAABCQAAAAQAAAAJIAAAAAkhAAAAQWEAAAAAAAAB3v///+3///8AAAAAAQoAAAAEAAAACSMAAAAJJAAAANltAAAAAAAAAdv////t////AAAAAAELAAAABAAAAAkmAAAACScAAACvcwAAAAAAAAHY////7f///wAAAAABDAAAAAQAAAAJKQAAAAkqAAAAMHcAAAAAAAAB1f///+3///8AAAAAAQ0AAAAEAAAACSwAAAAJLQAAAMDmAAAAAAAAAdL////t////AAAAAAEOAAAABAAAAAkvAAAACTAAAACn7QAAAAAAAAHP////7f///wAAAAABDwAAAAQAAAAJMgAAAAkzAAAAqvUAAAAAAAABzP///+3///8AAAAABRAAAAANQ2xlYXJDYW52YXNWMQIAAAAJU3RhcnRUaW1lBFR5cGUABBAMQWN0aW9uVHlwZVYxAgAAAAIAAADsDg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FgEAABYBAAABFAAAABEAAAD//wAAAAAAAAAAACJAAAAByP///8r///8BAAAAAAAAAAAAIkABFQAAABIAAAAJOQAAABMAAAATAAAAARcAAAARAAAA//8AAAAAAAAAAAAiQAAAAcb////K////AQAAAAAAAAAAACJAARgAAAASAAAACTsAAAADAAAAAwAAAAEaAAAAEQAAAP//AAAAAAAAAAAAIkAAAAHE////yv///wEAAAAAAAAAAAAiQAEbAAAAEgAAAAk9AAAAFgAAABYAAAABHQAAABEAAAD//wAAAAAAAAAAACJAAAABwv///8r///8BAAAAAAAAAAAAIkABHgAAABIAAAAJPwAAACYAAAAmAAAAASAAAAARAAAA//8AAAAAAAAAAAAiQAAAAcD////K////AQAAAAAAAAAAACJAASEAAAASAAAACUEAAACNAAAAjQAAAAEjAAAAEQAAAP//AAAAAAAAAAAAIkAAAAG+////yv///wEAAAAAAAAAAAAiQAEkAAAAEgAAAAlDAAAAHQAAAB0AAAABJgAAABEAAAD//wAAAAAAAAAAACJAAAABvP///8r///8BAAAAAAAAAAAAIkABJwAAABIAAAAJRQAAABEAAAARAAAAASkAAAARAAAA//8AAAAAAAAAAAAiQAAAAbr////K////AQAAAAAAAAAAACJAASoAAAASAAAACUcAAAAUAAAAFAAAAAEsAAAAEQAAAP//AAAAAAAAAAAAIkAAAAG4////yv///wEAAAAAAAAAAAAiQAEtAAAAEgAAAAlJAAAAEgAAABIAAAABLwAAABEAAAD//wAAAAAAAAAAACJAAAABtv///8r///8BAAAAAAAAAAAAIkABMAAAABIAAAAJSwAAACUAAAAlAAAAATIAAAARAAAA//8AAAAAAAAAAAAiQAAAAbT////K////AQAAAAAAAAAAACJAATMAAAASAAAACU0AAABIAAAASA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N6gc5AAAAAAEAAAAgAAAABApJbmtQb2ludFYxAgAAAAlkAQAACWUBAAAJZgEAAAlnAQAACWgBAAAJaQEAAAlqAQAACWsBAAAJbAEAAAltAQAACW4BAAAJbwEAAAlwAQAACXEBAAAJcgEAAAlzAQAACXQBAAAJdQEAAAl2AQAADQ0HOwAAAAABAAAABAAAAAQKSW5rUG9pbnRWMQIAAAAJdwEAAAl4AQAACXkBAAAKBz0AAAAAAQAAACAAAAAECklua1BvaW50VjECAAAACXoBAAAJewEAAAl8AQAACX0BAAAJfgEAAAl/AQAACYABAAAJgQEAAAmCAQAACYMBAAAJhAEAAAmFAQAACYYBAAAJhwEAAAmIAQAACYkBAAAJigEAAAmLAQAACYwBAAAJjQEAAAmOAQAACY8BAAANCgc/AAAAAAEAAABAAAAABApJbmtQb2ludFYxAgAAAAmQAQAACZEBAAAJkgEAAAmTAQAACZQBAAAJlQEAAAmWAQAACZcBAAAJmAEAAAmZAQAACZoBAAAJmwEAAAmcAQAACZ0BAAAJngEAAAmfAQAACaABAAAJoQEAAAmiAQAACaMBAAAJpAEAAAmlAQAACaYBAAAJpwEAAAmoAQAACakBAAAJqgEAAAmrAQAACawBAAAJrQEAAAmuAQAACa8BAAAJsAEAAAmxAQAACbIBAAAJswEAAAm0AQAACbUBAAANGgdBAAAAAAEAAAAAAQAABApJbmtQb2ludFYxAgA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1zB0MAAAAAAQAAACAAAAAECklua1BvaW50VjECAAAACUMCAAAJRAIAAAlFAgAACUYCAAAJRwIAAAlIAgAACUkCAAAJSgIAAAlLAgAACUwCAAAJTQIAAAlOAgAACU8CAAAJUAIAAAlRAgAACVICAAAJUwIAAAlUAgAACVUCAAAJVgIAAAlXAgAACVgCAAAJWQIAAAlaAgAACVsCAAAJXAIAAAldAgAACV4CAAAJXwIAAA0DB0UAAAAAAQAAACAAAAAECklua1BvaW50VjECAAAACWACAAAJYQIAAAliAgAACWMCAAAJZAIAAAllAgAACWYCAAAJZwIAAAloAgAACWkCAAAJagIAAAlrAgAACWwCAAAJbQIAAAluAgAACW8CAAAJcAIAAA0PB0cAAAAAAQAAACAAAAAECklua1BvaW50VjECAAAACXECAAAJcgIAAAlzAgAACXQCAAAJdQIAAAl2AgAACXcCAAAJeAIAAAl5AgAACXoCAAAJewIAAAl8AgAACX0CAAAJfgIAAAl/AgAACYACAAAJgQIAAAmCAgAACYMCAAAJhAIAAA0MB0kAAAAAAQAAACAAAAAECklua1BvaW50VjECAAAACYUCAAAJhgIAAAmHAgAACYgCAAAJiQIAAAmKAgAACYsCAAAJjAIAAAmNAgAACY4CAAAJjwIAAAmQAgAACZECAAAJkgIAAAmTAgAACZQCAAAJlQIAAAmWAgAADQ4HSwAAAAABAAAAQAAAAAQKSW5rUG9pbnRWMQIAAAAJlwIAAAmYAgAACZkCAAAJmgIAAAmbAgAACZwCAAAJnQIAAAmeAgAACZ8CAAAJoAIAAAmhAgAACaICAAAJowIAAAmkAgAACaUCAAAJpgIAAAmnAgAACagCAAAJqQIAAAmqAgAACasCAAAJrAIAAAmtAgAACa4CAAAJrwIAAAmwAgAACbECAAAJsgIAAAmzAgAACbQCAAAJtQIAAAm2AgAACbcCAAAJuAIAAAm5AgAACboCAAAJuwIAAA0bB00AAAAAAQAAAIAAAAAECklua1BvaW50VjECAA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DTgFTgAAAApJbmtQb2ludFYxBAAAAAFYAVkOUHJlc3N1cmVGYWN0b3IJVGltZVN0YW1wAAAAAAYGCxACAAAAauN6ubWr2z+KV7OJwVO7PwAAAD8AAAAAAAAAAAFPAAAATgAAAGrjerm1q9s/I3kAyy8Xuz8AAAA/XQAAAAAAAAABUAAAAE4AAACc9uZnasbbPyN5AMsvF7s/AAAAP20AAAAAAAAAAVEAAABOAAAANAAdv8TT2z8jeQDLLxe7PwAAAD99AAAAAAAAAAFSAAAATgAAAM4JUxYf4ds/u5pNDJ7auj8AAAA/jAAAAAAAAAABUwAAAE4AAAAAHb/E0/vbP1W8mk0Mnro/AAAAP4wAAAAAAAAAAVQAAABOAAAAmCb1Gy4J3D9VvJpNDJ66PwAAAD+MAAAAAAAAAAFVAAAATgAAAMo5YcriI9w/7t3njnphuj8AAAA/nAAAAAAAAAABVgAAAE4AAAD8TM14lz7cP4b/NNDoJLo/AAAAP5wAAAAAAAAAAVcAAABOAAAAyGlvfqZm3D8fIYIRV+i5PwAAAD+sAAAAAAAAAAFYAAAATgAAAMSZfTJqqdw/uELPUsWruT8AAAA/rAAAAAAAAAABWQAAAE4AAAAowFWP097cP7hCz1LFq7k/AAAAP7sAAAAAAAAAAVoAAABOAAAAjOYt7DwU3T9RZByUM2+5PwAAAD+7AAAAAAAAAAFbAAAATgAAAOw8FP1pjN0/gqe2FhD2uD8AAAA/ywAAAAAAAAABXAAAAE4AAAC0icS2PPfdP4KnthYQ9rg/AAAAP9oAAAAAAAAAAV0AAABOAAAAFOCqx2lv3j8cyQNYfrm4PwAAAD/aAAAAAAAAAAFeAAAATgAAAAxAxy/x9N4/HMkDWH65uD8AAAA/6gAAAAAAAAABXwAAAE4AAADUjHfpw1/fPxzJA1h+ubg/AAAAP+oAAAAAAAAAAWAAAABOAAAAmtkno5bK3z/mLesbyQO4PwAAAD/6AAAAAAAAAAFhAAAATgAAAMwEmyutBuA/5i3rG8kDuD8AAAA/+gAAAAAAAAABYgAAAE4AAADKHKIFDyjgP+Yt6xvJA7g/AAAAPwkBAAAAAAAAAWMAAABOAAAAyDSp33BJ4D9/TzhdN8e3PwAAAD8JAQAAAAAAAAFkAAAATgAAAGI+3zbLVuA/GHGFnqWKtz8AAAA/GQEAAAAAAAABZQAAAE4AAACUUUvlf3HgP7GS0t8TTrc/AAAAPxkBAAAAAAAAAWYAAABOAAAAkmlSv+GS4D9JtB8hghG3PwAAAD8pAQAAAAAAAAFnAAAATgAAACtziBY8oOA/49VsYvDUtj8AAAA/KQEAAAAAAAABaAAAAE4AAADEfL5tlq3gP3v3uaNemLY/AAAAPzgBAAAAAAAAAWkAAABOAAAAXYb0xPC64D9797mjXpi2PwAAAD84AQAAAAAAAAFqAAAATgAAACmLj/CdweA/e/e5o16Ytj8AAAA/SAEAAAAAAAABawAAAE4AAADClMVH+M7gPxQZB+XMW7Y/AAAAP1cBAAAAAAAAAWwAAABOAAAAjplgc6XV4D8UGQflzFu2PwAAAD9XAQAAAAAAAAFtAAAATgAAAFue+55S3OA/FBkH5cxbtj8AAAA/ZwEAAAAAAAABbgAAAE4AAAD0pzH2rOngP606VCY7H7Y/AAAAP2cBAAAAAAAAAW8AAABOAAAAwKzMIVrw4D+tOlQmOx+2PwAAAD+tAQAAAAAAAAFwAAAATgAAAI2xZ00H9+A/rTpUJjsftj8AAAA/rQEAAAAAAAABcQAAAE4AAABZtgJ5tP3gP0VcoWep4rU/AAAAP7wBAAAAAAAAAXIAAABOAAAA8r840A4L4T9FXKFnqeK1PwAAAD/7AQAAAAAAAAFzAAAATgAAAL/E0/u7EeE/RVyhZ6nitT8AAAA/+wEAAAAAAAABdAAAAE4AAAAk06R+wyXhP0VcoWep4rU/AAAAPwoCAAAAAAAAAXUAAABOAAAAVuYQLXhA4T9FXKFnqeK1PwAAAD8KAgAAAAAAAAF2AAAATgAAACEDszKHaOE/rTpUJjsftj8AAAA/GgIAAAAAAAABdwAAAE4AAAC4JPBjQ5fhP3v3uaNemLY/AAAAPxoCAAAAAAAAAXgAAABOAAAAtjz3PaW44T9797mjXpi2PwAAAD8qAgAAAAAAAAF5AAAATgAAABpjz5oO7uE/49VsYvDUtj8AAAA/KgIAAAAAAAABegAAAE4AAACxhAzMyhziP0m0HyGCEbc/AAAAPzkCAAAAAAAAAXsAAABOAAAAr5wTpiw+4j9JtB8hghG3PwAAAD85AgAAAAAAAAF8AAAATgAAAHq5tas7ZuI/GHGFnqWKtz8AAAA/SQIAAAAAAAABfQAAAE4AAAB40byFnYfiP39POF03x7c/AAAAP1kCAAAAAAAAAX4AAABOAAAAEtvy3PeU4j/mLesbyQO4PwAAAD9ZAgAAAAAAAAF/AAAATgAAAKvkKDRSouI/5i3rG8kDuD8AAAA/WQIAAAAAAAABgAAAAE4AAAB36cNf/6jiP+Yt6xvJA7g/AAAAP7YCAAAAAAAAAYEAAABOAAAARO5ei6yv4j/mLesbyQO4PwAAAD/GAgAAAAAAAAGCAAAATgAAAKn8Lw60w+I/5i3rG8kDuD8AAAA/xgIAAAAAAAABgwAAAE4AAADbD5y8aN7iP+Yt6xvJA7g/AAAAP9YCAAAAAAAAAYQAAABOAAAADSMIax354j/mLesbyQO4PwAAAD/WAgAAAAAAAAGFAAAATgAAAAs7D0V/GuM/TQye2lpAuD8AAAA/5QIAAAAAAAABhgAAAE4AAABwSeDHhi7jP00MntpaQLg/AAAAP/UCAAAAAAAAAYcAAABOAAAAolxMdjtJ4z9NDJ7aWkC4PwAAAD/1AgAAAAAAAAGIAAAATgAAADtmgs2VVuM/TQye2lpAuD8AAAA/9QIAAAAAAAABiQAAAE4AAACgdFNQnWrjP00MntpaQLg/AAAAPwQDAAAAAAAAAYoAAABOAAAABYMk06R+4z9NDJ7aWkC4PwAAAD8EAwAAAAAAAAGLAAAATgAAAGuR9VWskuM/TQye2lpAuD8AAAA/FAMAAAAAAAABjAAAAE4AAACdpGEEYa3jP7TqUJnsfLg/AAAAPxQDAAAAAAAAAY0AAABOAAAAz7fNshXI4z+06lCZ7Hy4PwAAAD8kAwAAAAAAAAGOAAAATgAAADXGnjUd3OM/gqe2FhD2uD8AAAA/MwMAAAAAAAABjwAAAE4AAACa1G+4JPDjP4KnthYQ9rg/AAAAPzMDAAAAAAAAAZAAAABOAAAAy+fbZtkK5D/qhWnVoTK5PwAAAD8zAwAAAAAAAAGRAAAATgAAADH2rOngHuQ/6oVp1aEyuT8AAAA/QwMAAAAAAAABkgAAAE4AAABjCRmYlTnkP+qFadWhMrk/AAAAP0MDAAAAAAAAAZMAAABOAAAAyBfqGp1N5D9RZByUM2+5PwAAAD9TAwAAAAAAAAGUAAAATgAAAPoqVslRaOQ/uELPUsWruT8AAAA/YgMAAAAAAAABlQAAAE4AAAAsPsJ3BoPkP7hCz1LFq7k/AAAAP2IDAAAAAAAAAZYAAABOAAAAkkyT+g2X5D+4Qs9Sxau5PwAAAD9iAwAAAAAAAAGXAAAATgAAAPZaZH0Vq+Q/uELPUsWruT8AAAA/cgMAAAAAAAABmAAAAE4AAACPZJrUb7jkP7hCz1LFq7k/AAAAP3IDAAAAAAAAAZkAAABOAAAA9XJrV3fM5D+4Qs9Sxau5PwAAAD+BAwAAAAAAAAGaAAAATgAAACeG1wUs5+Q/uELPUsWruT8AAAA/kQMAAAAAAAABmwAAAE4AAACMlKiIM/vkP7hCz1LFq7k/AAAAP5EDAAAAAAAAAZwAAABOAAAAJZ7e340I5T+4Qs9Sxau5PwAAAD+hAwAAAAAAAAGdAAAATgAAAFexSo5CI+U/uELPUsWruT8AAAA/oQMAAAAAAAABngAAAE4AAADwuoDlnDDlP7hCz1LFq7k/AAAAP7ADAAAAAAAAAZ8AAABOAAAAvb8bEUo35T9RZByUM2+5PwAAAD+wAwAAAAAAAAGgAAAATgAAAFbJUWikROU/UWQclDNvuT8AAAA/wAMAAAAAAAABoQAAAE4AAADv0oe//lHlP+qFadWhMrk/AAAAP8ADAAAAAAAAAaIAAABOAAAAutci66tY5T+Cp7YWEPa4PwAAAD/QAwAAAAAAAAGjAAAATgAAAIfcvRZZX+U/gqe2FhD2uD8AAAA/0AMAAAAAAAABpAAAAE4AAAAg5vNts2zlP4KnthYQ9rg/AAAAP98DAAAAAAAAAaUAAABOAAAAue8pxQ165T8cyQNYfrm4PwAAAD/fAwAAAAAAAAGmAAAATgAAAFL5Xxxoh+U/tOpQmex8uD8AAAA/7wMAAAAAAAABpwAAAE4AAADrApZzwpTlP7TqUJnsfLg/AAAAP+8DAAAAAAAAAagAAABOAAAAhAzMyhyi5T+06lCZ7Hy4PwAAAD/+AwAAAAAAAAGpAAAATgAAAFARZ/bJqOU/TQye2lpAuD8AAAA//gMAAAAAAAABqgAAAE4AAADpGp1NJLblP+Yt6xvJA7g/AAAAPw4EAAAAAAAAAasAAABOAAAAth84edG85T/mLesbyQO4PwAAAD8OBAAAAAAAAAGsAAAATgAAAE8pbtAryuU/5i3rG8kDuD8AAAA/HgQAAAAAAAABrQAAAE4AAAAbLgn82NDlP+Yt6xvJA7g/AAAAPx4EAAAAAAAAAa4AAABOAAAA6DKkJ4bX5T9/TzhdN8e3PwAAAD8tBAAAAAAAAAGvAAAATgAAALQ3P1Mz3uU/GHGFnqWKtz8AAAA/PQQAAAAAAAABsAAAAE4AAACBPNp+4OTlPxhxhZ6lirc/AAAAPz0EAAAAAAAAAbEAAABOAAAA50qrAej45T8YcYWepYq3PwAAAD9NBAAAAAAAAAGyAAAATgAAAIBU4VhCBuY/GHGFnqWKtz8AAAA/TQQAAAAAAAABswAAAE4AAABLWXyE7wzmPxhxhZ6lirc/AAAAP1wEAAAAAAAAAbQAAABOAAAAGF4XsJwT5j+xktLfE063PwAAAD9sBAAAAAAAAAG1AAAATgAAAH1s6DKkJ+Y/sZLS3xNOtz8AAAA/bAQAAAAAAAABtgAAAE4AAAAWdh6K/jTmP0m0HyGCEbc/AAAAP3sEAAAAAAAAAbcAAABOAAAAr39U4VhC5j9JtB8hghG3PwAAAD97BAAAAAAAAAG4AAAATgAAAEiJijizT+Y/49VsYvDUtj8AAAA/ewQAAAAAAAABuQAAAE4AAACul1u7umPmP3v3uaNemLY/AAAAP4sEAAAAAAAAAboAAABOAAAAE6YsPsJ35j8UGQflzFu2PwAAAD+bBAAAAAAAAAG7AAAATgAAABK+MxgkmeY/rTpUJjsftj8AAAA/mwQAAAAAAAABvAAAAE4AAABD0Z/G2LPmP0VcoWep4rU/AAAAP5sEAAAAAAAAAb0AAABOAAAAdeQLdY3O5j93nzvqhWm1PwAAAD+qBAAAAAAAAAG+AAAATgAAANry3PeU4uY/qeLVbGLwtD8AAAA/qgQAAAAAAAABvwAAAE4AAABAAa56nPbmP6ni1Wxi8LQ/AAAAP7oEAAAAAAAAAcAAAABOAAAApQ9//aMK5z+p4tVsYvC0PwAAAD+6BAAAAAAAAAHBAAAATgAAAHIUGilREec/2yVw7z53tD8AAAA/ygQAAAAAAAABwgAAAE4AAAALHlCAqx7nP9slcO8+d7Q/AAAAP8oEAAAAAAAAAcMAAABOAAAA1yLrq1gl5z/bJXDvPne0PwAAAD/pBAAAAAAAAAHEAAAATgAAANci66tYJec/c0e9MK06tD8AAAA/PwYAAAAAAAABxQAAAE4AAADXIuurWCXnPwxpCnIb/rM/AAAAP04GAAAAAAAAAcYAAABOAAAA1yLrq1gl5z8+rKT094SzPwAAAD9OBgAAAAAAAAHHAAAATgAAAKQnhtcFLOc/183xNWZIsz8AAAA/XgYAAAAAAAAByAAAAE4AAACkJ4bXBSznPwkRjLhCz7I/AAAAP20GAAAAAAAAAckAAABOAAAAcCwhA7My5z86VCY7H1ayPwAAAD9tBgAAAAAAAAHKAAAATgAAAD0xvC5gOec/BbkN/2mgsT8AAAA/fQYAAAAAAAABywAAAE4AAAA9MbwuYDnnPzb8p4FGJ7E/AAAAP30GAAAAAAAAAcwAAABOAAAA1jryhbpG5z8BYY9FkXGwPwAAAD+NBgAAAAAAAAHNAAAATgAAAKE/jbFnTec/mIvtErh3rz8AAAA/jQYAAAAAAAABzgAAAE4AAAChP42xZ03nP5Db8J8GGq0/AAAAP5wGAAAAAAAAAc8AAABOAAAAoT+NsWdN5z9Y6FmqeDWrPwAAAD+cBgAAAAAAAAHQAAAATgAAAKE/jbFnTec/HvXCtOpQqT8AAAA/rAYAAAAAAAAB0QAAAE4AAAChP42xZ03nP+QBLL9cbKc/AAAAP6wGAAAAAAAAAdIAAABOAAAAoT+NsWdN5z+rDpXJzoelPwAAAD+8BgAAAAAAAAHTAAAATgAAAAg2V1oNQOc/pF6YVh0qoz8AAAA/vAYAAAAAAAAB1AAAAE4AAABwLCEDszLnPzgoZ96yvqE/AAAAP8sGAAAAAAAAAdUAAABOAAAApCeG1wUs5z/N8TVmSFOgPwAAAD/LBgAAAAAAAAHWAAAATgAAAAseUICrHuc/xnYJ3LvPnT8AAAA/2wYAAAAAAAAB1wAAAE4AAAA+GbVU/hfnP4yDcuYt65s/AAAAP9sGAAAAAAAAAdgAAABOAAAAchQaKVER5z9UkNvwnwaaPwAAAD/qBgAAAAAAAAHZAAAATgAAAHIUGilREec/thYQ9lgUmT8AAAA/+gYAAAAAAAAB2gAAAE4AAADZCuTR9gPnPxqdRPsRIpg/AAAAPwoHAAAAAAAAAdsAAABOAAAA2Qrk0fYD5z98I3kAyy+XPwAAAD8KBwAAAAAAAAHcAAAATgAAANkK5NH2A+c/4KmtBYQ9lj8AAAA/KQcAAAAAAAAB3QAAAE4AAAAMBkmmSf3mP+CprQWEPZY/AAAAPzkHAAAAAAAAAd4AAABOAAAAQAGuepz25j+mthYQ9liUPwAAAD85BwAAAAAAAAHfAAAATgAAAKf3dyNC6eY/0Em0HyGCkT8AAAA/SAcAAAAAAAAB4AAAAE4AAADa8tz3lOLmPzGtOlQmO48/AAAAP0gHAAAAAAAAAeEAAABOAAAAQemmoDrV5j+/xgxpCnKLPwAAAD9YBwAAAAAAAAHiAAAATgAAANza1R0zweY/TeDefe6ohz8AAAA/WAcAAAAAAAAB4wAAAE4AAAAP1jryhbrmP58GGp1E+4E/AAAAP2cHAAAAAAAAAeQAAABOAAAAq8dpb36m5j+fBhqdRPuBPwAAAD9nBwAAAAAAAAHlAAAATgAAABK+MxgkmeY/ZxODp7YWgD8AAAA/dwcAAAAAAAAB5gAAAE4AAAB5tP3AyYvmP1pA2GNRZHw/AAAAP4cHAAAAAAAAAecAAABOAAAA4KrHaW9+5j/mWap4NZt4PwAAAD+WBwAAAAAAAAHoAAAATgAAAHqc9uZnauY/5lmqeDWbeD8AAAA/lgcAAAAAAAAB6QAAAE4AAABIiYo4s0/mP3ZzfI0Z0nQ/AAAAP6YHAAAAAAAAAeoAAABOAAAA43q5tas75j92c3yNGdJ0PwAAAD+mBwAAAAAAAAHrAAAATgAAALFnTQf3IOY/dnN8jRnSdD8AAAA/tgcAAAAAAAAB7AAAAE4AAABLWXyE7wzmP3ZzfI0Z0nQ/AAAAP7YHAAAAAAAAAe0AAABOAAAAGkYQ1jry5T8CjU6i/QhxPwAAAD/FBwAAAAAAAAHuAAAATgAAAOgypCeG1+U/Ao1Oov0IcT8AAAA/xQcAAAAAAAAB7wAAAE4AAAC2Hzh50bzlPwKNTqL9CHE/AAAAP9UHAAAAAAAAAfAAAABOAAAAtwcxn2+b5T8CjU6i/QhxPwAAAD/VBwAAAAAAAAHxAAAATgAAAIX0xPC6gOU/Ao1Oov0IcT8AAAA/5AcAAAAAAAAB8gAAAE4AAAC61yLrq1jlPwKNTqL9CHE/AAAAP+QHAAAAAAAAAfMAAABOAAAA8LqA5Zww5T8CjU6i/QhxPwAAAD/zBwAAAAAAAAH0AAAATgAAAFmZQ7TgAeU/Ao1Oov0IcT8AAAA/8wcAAAAAAAAB9QAAAE4AAACOfKGu0dnkPwKNTqL9CHE/AAAAPwMIAAAAAAAAAfYAAABOAAAA9lpkfRWr5D8CjU6i/QhxPwAAAD8DCAAAAAAAAAH3AAAATgAAAPoqVslRaOQ/Ao1Oov0IcT8AAAA/EggAAAAAAAAB+AAAAE4AAACWBH5s6DLkP3ZzfI0Z0nQ/AAAAPxIIAAAAAAAAAfkAAABOAAAAZ9kK5NH24z9aQNhjUWR8PwAAAD8iCAAAAAAAAAH6AAAATgAAANCfxtizpuM/ZxODp7YWgD8AAAA/IggAAAAAAAAB+wAAAE4AAAAIax35Ql3jP2cTg6e2FoA/AAAAPzIIAAAAAAAAAfwAAABOAAAA1z+qcCwh4z+fBhqdRPuBPwAAAD8yCAAAAAAAAAH9AAAATgAAANsPnLxo3uI/2fmwktLfgz8AAAA/QQgAAAAAAAAB/gAAAE4AAABE7l6LrK/iP9n5sJLS34M/AAAAP0EIAAAAAAAAAf8AAABOAAAARdZXsUqO4j8R7UeIYMSFPwAAAD9RCAAAAAAAAAEAAQAATgAAABPD6wKWc+I/Ee1HiGDEhT8AAAA/YAgAAAAAAAABAQEAAE4AAACutBqAjl/iPxHtR4hgxIU/AAAAP2AIAAAAAAAAAQIBAABOAAAASKZJ/YZL4j8R7UeIYMSFPwAAAD9wCAAAAAAAAAEDAQAATgAAAK+cE6YsPuI/Ee1HiGDEhT8AAAA/cAgAAAAAAAABBAEAAE4AAADjl3h6fzfiPxHtR4hgxIU/AAAAP3AIAAAAAAAAAQUBAABOAAAAFpPdTtIw4j8R7UeIYMSFPwAAAD+ACAAAAAAAAAEGAQAATgAAAEqOQiMlKuI/Ee1HiGDEhT8AAAA/gAgAAAAAAAABBwEAAE4AAACxhAzMyhziPxHtR4hgxIU/AAAAP48IAAAAAAAAAQgBAABOAAAATHY7ScMI4j8R7UeIYMSFPwAAAD+PCAAAAAAAAAEJAQAATgAAABpjz5oO7uE/Ee1HiGDEhT8AAAA/nwgAAAAAAAABCgEAAE4AAAAbS8jArMzhPxHtR4hgxIU/AAAAP68IAAAAAAAAAQsBAABOAAAAUS4mu52k4T8R7UeIYMSFPwAAAD+vCAAAAAAAAAEMAQAATgAAAIYRhLWOfOE/Ee1HiGDEhT8AAAA/rwgAAAAAAAABDQEAAE4AAAC79OGvf1ThPxHtR4hgxIU/AAAAP74IAAAAAAAAAQ4BAABOAAAAvdza1R0z4T8R7UeIYMSFPwAAAD/OCAAAAAAAAAEPAQAATgAAAL/E0/u7EeE/2fmwktLfgz8AAAA/zggAAAAAAAABEAEAAE4AAACNsWdNB/fgP9n5sJLS34M/AAAAP90IAAAAAAAAAREBAABOAAAAW577nlLc4D/Z+bCS0t+DPwAAAD/dCAAAAAAAAAESAQAATgAAAF2G9MTwuuA/2fmwktLfgz8AAAA/7QgAAAAAAAABEwEAAE4AAACSaVK/4ZLgP9n5sJLS34M/AAAAP+0IAAAAAAAAARQBAABOAAAAYFbmEC144D/Z+bCS0t+DPwAAAD/9CAAAAAAAAAEVAQAATgAAAC5DemJ4XeA/nwYanUT7gT8AAAA//QgAAAAAAAABFgEAAE4AAABjJthcaTXgP58GGp1E+4E/AAAAPwwJAAAAAAAAARcBAABOAAAAZQ7RggcU4D9nE4OnthaAPwAAAD8MCQAAAAAAAAEYAQAATgAAADTjXfrw198/ZxODp7YWgD8AAAA/HAkAAAAAAAABGQEAAE4AAADQvIWdh6LfP2cTg6e2FoA/AAAAPxwJAAAAAAAAARoBAABOAAAAbJatQB5t3z9aQNhjUWR8PwAAAD8sCQAAAAAAAAEbAQAATgAAAApw1eO0N98/WkDYY1FkfD8AAAA/LAkAAAAAAAABHAEAAE4AAAAMQMcv8fTeP1pA2GNRZHw/AAAAPzsJAAAAAAAAAR0BAABOAAAA2ixbgTza3j9aQNhjUWR8PwAAAD87CQAAAAAAAAEeAQAATgAAABAQuXstst4/WkDYY1FkfD8AAAA/SwkAAAAAAAABHwEAAE4AAABG8xZ2HoreP1pA2GNRZHw/AAAAP0sJAAAAAAAAASABAABOAAAArOngHsR83j9aQNhjUWR8PwAAAD9aCQAAAAAAAAEhAQAATgAAABTgqsdpb94/WkDYY1FkfD8AAAA/WgkAAAAAAAABIgEAAE4AAAB61nRwD2LeP1pA2GNRZHw/AAAAP2oJAAAAAAAAASMBAABOAAAASMMIwlpH3j9aQNhjUWR8PwAAAD96CQAAAAAAAAEkAQAATgAAABawnBOmLN4/WkDYY1FkfD8AAAA/egkAAAAAAAABJQEAAE4AAADknDBl8RHeP1pA2GNRZHw/AAAAP4kJAAAAAAAAASYBAABOAAAAGoCOX+Lp3T9aQNhjUWR8PwAAAD+JCQAAAAAAAAEnAQAATgAAAFBj7FnTwd0/WkDYY1FkfD8AAAA/mQkAAAAAAAABKAEAAE4AAADsPBT9aYzdP1pA2GNRZHw/AAAAP5kJAAAAAAAAASkBAABOAAAAIiBy91pk3T9aQNhjUWR8PwAAAD+pCQAAAAAAAAEqAQAATgAAAFYD0PFLPN0/WkDYY1FkfD8AAAA/qQkAAAAAAAABKwEAAE4AAACM5i3sPBTdP1pA2GNRZHw/AAAAP7gJAAAAAAAAASwBAABOAAAAKMBVj9Pe3D9aQNhjUWR8PwAAAD+4CQAAAAAAAAEtAQAATgAAAF6js4nEttw/WkDYY1FkfD8AAAA/yAkAAAAAAAABLgEAAE4AAAAskEfbD5zcP1pA2GNRZHw/AAAAP8gJAAAAAAAAAS8BAABOAAAAyGlvfqZm3D9nE4OnthaAPwAAAD/XCQAAAAAAAAEwAQAATgAAAJZWA9DxS9w/nwYanUT7gT8AAAA/1wkAAAAAAAABMQEAAE4AAABkQ5chPTHcP58GGp1E+4E/AAAAP+cJAAAAAAAAATIBAABOAAAAyjlhyuIj3D/Z+bCS0t+DPwAAAD8sCgAAAAAAAAEzAQAATgAAADAwK3OIFtw/TeDefe6ohz8AAAA/LAoAAAAAAAABNAEAAE4AAAAwMCtziBbcP4XTdXN8jYk/AAAAPzwKAAAAAAAAATUBAABOAAAAAB2/xNP72z/3uaNemFaNPwAAAD88CgAAAAAAAAE2AQAATgAAAAAdv8TT+9s/Ma06VCY7jz8AAAA/PAoAAAAAAAABNwEAAE4AAABmE4ltee7bP9BJtB8hgpE/AAAAP0sKAAAAAAAAATgBAABOAAAAzglTFh/h2z8KPUsVr2aTPwAAAD9bCgAAAAAAAAE5AQAATgAAAM4JUxYf4ds/RDDiCj1LlT8AAAA/WwoAAAAAAAABOgEAAE4AAAA0AB2/xNPbP+CprQWEPZY/AAAAP2sKAAAAAAAAATsBAABOAAAAnPbmZ2rG2z8anUT7ESKYPwAAAD9rCgAAAAAAAAE8AQAATgAAAALtsBAQuds/VJDb8J8Gmj8AAAA/egoAAAAAAAABPQEAAE4AAAAC7bAQELnbPyj9PeF03Zw/AAAAP4oKAAAAAAAAAT4BAABOAAAAAu2wEBC52z9i8NTWAsKePwAAAD+KCgAAAAAAAAE/AQAATgAAAALtsBAQuds/zfE1ZkhToD8AAAA/igoAAAAAAAABQAEAAE4AAAAC7bAQELnbP2prAWGPRaE/AAAAP5oKAAAAAAAAAUEBAABOAAAAAu2wEBC52z8G5cxb1jeiPwAAAD+aCgAAAAAAAAFCAQAATgAAAALtsBAQuds/pF6YVh0qoz8AAAA/qQoAAAAAAAABQwEAAE4AAAAC7bAQELnbP3Ib/tNAo6M/AAAAP7kKAAAAAAAAAUQBAABOAAAAAu2wEBC52z8OlcnOh5WkPwAAAD+5CgAAAAAAAAFFAQAATgAAAALtsBAQuds/qw6Vyc6HpT8AAAA/yAoAAAAAAAABRgEAAE4AAAAC7bAQELnbP3nL+kbyAKY/AAAAP8gKAAAAAAAAAUcBAABOAAAAAu2wEBC52z/kASy/XGynPwAAAD/YCgAAAAAAAAFIAQAATgAAAALtsBAQuds/gHv3uaNeqD8AAAA/2AoAAAAAAAABSQEAAE4AAAAC7bAQELnbP7pujq8xQ6o/AAAAP+gKAAAAAAAAAUoBAABOAAAAauN6ubWr2z8kpb8nnK6rPwAAAD/oCgAAAAAAAAFLAQAATgAAAGrjerm1q9s/kNvwnwYarT8AAAA/9woAAAAAAAABTAEAAE4AAADQ2URiW57bP5iL7RK4d68/AAAAP/cKAAAAAAAAAU0BAABOAAAAONAOCwGR2z/PHfXCtOqwPwAAAD8HCwAAAAAAAAFOAQAATgAAAJ7G2LOmg9s/03VzfI0Zsj8AAAA/BwsAAAAAAAABTwEAAE4AAACextizpoPbPwkRjLhCz7I/AAAAPxcLAAAAAAAAAVABAABOAAAABr2iXEx22z+milezicGzPwAAAD8XCwAAAAAAAAFRAQAATgAAAAa9olxMdts/2yVw7z53tD8AAAA/JgsAAAAAAAABUgEAAE4AAAAGvaJcTHbbPxDBiCv0LLU/AAAAPyYLAAAAAAAAAVMBAABOAAAABr2iXEx22z/ffe6oF6a1PwAAAD82CwAAAAAAAAFUAQAATgAAAAa9olxMdts/rTpUJjsftj8AAAA/NgsAAAAAAAABVQEAAE4AAAAGvaJcTHbbPxQZB+XMW7Y/AAAAP0ULAAAAAAAAAVYBAABOAAAABr2iXEx22z9797mjXpi2PwAAAD9FCwAAAAAAAAFXAQAATgAAAAa9olxMdts/49VsYvDUtj8AAAA/VQsAAAAAAAABWAEAAE4AAAAGvaJcTHbbP0m0HyGCEbc/AAAAP2ULAAAAAAAAAVkBAABOAAAABr2iXEx22z+xktLfE063PwAAAD90CwAAAAAAAAFaAQAATgAAAJ7G2LOmg9s/SbQfIYIRtz8AAAA/TQwAAAAAAAABWwEAAE4AAADQ2URiW57bP+PVbGLw1LY/AAAAP00MAAAAAAAAAVwBAABOAAAAauN6ubWr2z9797mjXpi2PwAAAD9dDAAAAAAAAAFdAQAATgAAAALtsBAQuds/e/e5o16Ytj8AAAA/XQwAAAAAAAABXgEAAE4AAAA0AB2/xNPbP606VCY7H7Y/AAAAP20MAAAAAAAAAV8BAABOAAAAZhOJbXnu2z9FXKFnqeK1PwAAAD98DAAAAAAAAAFgAQAATgAAAAAdv8TT+9s/RVyhZ6nitT8AAAA/fAwAAAAAAAABYQEAAE4AAAAwMCtziBbcP0VcoWep4rU/AAAAP3wMAAAAAAAAAWIBAABOAAAAMDArc4gW3D/ffe6oF6a1PwAAAD+MDAAAAAAAAAFjAQAATgAAADAwK3OIFtw/d5876oVptT8AAAA/pQ0AAAAAAAABZAEAAE4AAAB57ntKcYPOP90cX2OGNNU/AAAAPwAAAAAAAAAAAWUBAABOAAAA3RRUp9q4zj/dHF9jhjTVPwAAAD+cAAAAAAAAAAFmAQAATgAAAKNhBGGtI88/Q2Wy82El1T8AAAA/nAAAAAAAAAABZwEAAE4AAAAz+2TUUvnPP0NlsvNhJdU/AAAAP5wAAAAAAAAAAWgBAABOAAAAxPC6gOWc0D9DZbLzYSXVPwAAAD+sAAAAAAAAAAFpAQAATgAAAIhtee57StE/Q2Wy82El1T8AAAA/uwAAAAAAAAABagEAAE4AAAB+/aMKxxLSP0NlsvNhJdU/AAAAP7sAAAAAAAAAAWsBAABOAAAA3IOYz7fN0j/dHF9jhjTVPwAAAD/LAAAAAAAAAAFsAQAATgAAAJwwZfERvtM/3RxfY4Y01T8AAAA/ywAAAAAAAAABbQEAAE4AAAD25mdqxrvUP90cX2OGNNU/AAAAP9sAAAAAAAAAAW4BAABOAAAA6KagOtXG1T/dHF9jhjTVPwAAAD/bAAAAAAAAAAFvAQAATgAAABBKNwXVqdY/3RxfY4Y01T8AAAA/6gAAAAAAAAABcAEAAE4AAABu0CvKxWTXP0NlsvNhJdU/AAAAP/wAAAAAAAAAAXEBAABOAAAAzFYgj7Yf2D+prQWEPRbVPwAAAD8MAQAAAAAAAAFyAQAATgAAAF7Ack6Ystg/EPZYFBkH1T8AAAA/DAEAAAAAAAABcwEAAE4AAACMA+2wEBDZP9yG/zTQ6NQ/AAAAPxwBAAAAAAAAAXQBAABOAAAAukZnE4lt2T+pF6ZVh8rUPwAAAD8cAQAAAAAAAAF1AQAATgAAAOxZ08E9iNk/DmD55WK71D8AAAA/KwEAAAAAAAABdgEAAE4AAAAebT9w8qLZP3WoTHY+rNQ/AAAAPysBAAAAAAAAAXcBAABOAAAArCNfqGt01j+3d5876oXZPwAAAD8AAAAAAAAAAAF4AQAATgAAAKwjX6hrdNY/HsDyy8V22T8AAAA/hQIAAAAAAAABeQEAAE4AAADeNstWII/WP4QIRlyhZ9k/AAAAP5QCAAAAAAAAAXoBAABOAAAAicS2PPc95T/qujm+xgzZPwAAAD8AAAAAAAAAAAF7AQAATgAAAIfcvRZZX+U/6ro5vsYM2T8AAAA/nAAAAAAAAAABfAEAAE4AAAC3BzGfb5vlP+q6Ob7GDNk/AAAAP5wAAAAAAAAAAX0BAABOAAAAtDc/UzPe5T/qujm+xgzZPwAAAD+sAAAAAAAAAAF+AQAATgAAALFnTQf3IOY/6ro5vsYM2T8AAAA/rAAAAAAAAAABfwEAAE4AAAB6nPbmZ2rmP+q6Ob7GDNk/AAAAP7sAAAAAAAAAAYABAABOAAAAD9Y68oW65j/qujm+xgzZPwAAAD/LAAAAAAAAAAGBAQAATgAAAHIUGilREec/TwONTqL92D8AAAA/ywAAAAAAAAABggEAAE4AAADSagA6fonnP4Lchv800Ng/AAAAP9sAAAAAAAAAAYMBAABOAAAAZbxLH/765z9O183xNWbYPwAAAD/bAAAAAAAAAAGEAQAATgAAAC4J/NjQZeg/5vgaM6Qp2D8AAAA/6gAAAAAAAAABhQEAAE4AAABZfITvDAbpP0urDpXJztc/AAAAP+oAAAAAAAAAAYYBAABOAAAA7M3P1Ix36T9LFa9mE4PXPwAAAD/6AAAAAAAAAAGHAQAATgAAALMagI5f4uk/Sn9POF031z8AAAA/+gAAAAAAAAABiAEAAE4AAABIbMtz31PqP0np7wmn69Y/AAAAPwoBAAAAAAAAAYkBAABOAAAA3aUPf/2j6j/iCj1LFa/WPwAAAD8KAQAAAAAAAAGKAQAATgAAAHPfU4ob9Oo/rpvja8yQ1j8AAAA/GQEAAAAAAAABiwEAAE4AAADVHTPB5krrP3osioyDctY/AAAAPxkBAAAAAAAAAYwBAABOAAAABUmmSf2G6z/hdN0cX2PWPwAAAD8pAQAAAAAAAAGNAQAATgAAAGlvfqZmvOs/4XTdHF9j1j8AAAA/KQEAAAAAAAABjgEAAE4AAACagupUG9frP0e9MK06VNY/AAAAPzgBAAAAAAAAAY8BAABOAAAAAJG71yLr6z+tBYQ9FkXWPwAAAD84AQAAAAAAAAGQAQAATgAAAAySTJP6Dbc/8QCWXy622z8AAAA/AAAAAAAAAAABkQEAAE4AAABvuCTwY0O3P/EAll8utts/AAAAP10AAAAAAAAAAZIBAABOAAAANwXVqTautz/xAJZfLrbbPwAAAD9tAAAAAAAAAAGTAQAATgAAAMWeNR3cg7g/WEnp7wmn2z8AAAA/bQAAAAAAAAABlAEAAE4AAAC4Xm7t6o65P7+RPIDll9s/AAAAP20AAAAAAAAAAZUBAABOAAAAqx6nvfmZuj+/kTyA5ZfbPwAAAD99AAAAAAAAAAGWAQAATgAAAAEFuOpx2rs/v5E8gOWX2z8AAAA/fQAAAAAAAAABlwEAAE4AAABY68gX6hq9P7+RPIDll9s/AAAAP4wAAAAAAAAAAZgBAABOAAAAdh6K/jTGvj+/kTyA5ZfbPwAAAD+MAAAAAAAAAAGZAQAATgAAAJiVOUQLHsA/v5E8gOWX2z8AAAA/nAAAAAAAAAABmgEAAE4AAAC8aN7CzkPBP7+RPIDll9s/AAAAP5wAAAAAAAAAAZsBAABOAAAArigXk91Owj+/kTyA5ZfbPwAAAD+rAAAAAAAAAAGcAQAATgAAAKLoT2PsWcM/v5E8gOWX2z8AAAA/qwAAAAAAAAABnQEAAE4AAAD4zmCQZJrEP/EAll8utts/AAAAP7sAAAAAAAAAAZ4BAABOAAAAh2jBAwpwxT8lcO8+d9TbPwAAAD8OAQAAAAAAAAGfAQAATgAAAHko+tMYe8Y/JXDvPnfU2z8AAAA/DgEAAAAAAAABoAEAAE4AAAAJwlpHvlDHPyVw7z531Ns/AAAAPw4BAAAAAAAAAaEBAABOAAAAyW4naRhByD8lcO8+d9TbPwAAAD8dAQAAAAAAAAGiAQAATgAAAIob9IpyMck/vyecrpvj2z8AAAA/HQEAAAAAAAABowEAAE4AAACu7pgJNlfKP78nnK6b49s/AAAAPy0BAAAAAAAAAaQBAABOAAAA08E9iPl8yz+/J5yum+PbPwAAAD8tAQAAAAAAAAGlAQAATgAAAJRuCqpTbcw/vyecrpvj2z8AAAA/PQEAAAAAAAABpgEAAE4AAAAjCGsd+ULNP78nnK6b49s/AAAAP0wBAAAAAAAAAacBAABOAAAAsaHLkJ4Yzj+/J5yum+PbPwAAAD9MAQAAAAAAAAGoAQAATgAAAA8owFWP084/vyecrpvj2z8AAAA/XAEAAAAAAAABqQEAAE4AAAA5m0hsy3PPP78nnK6b49s/AAAAP1wBAAAAAAAAAaoBAABOAAAAM/tk1FL5zz+/J5yum+PbPwAAAD9rAQAAAAAAAAGrAQAATgAAAGSa1G+4JNA/vyecrpvj2z8AAAA/awEAAAAAAAABrAEAAE4AAADIwKzMIVrQP78nnK6b49s/AAAAP3sBAAAAAAAAAa0BAABOAAAAkt1O0jCC0D+/J5yum+PbPwAAAD97AQAAAAAAAAGuAQAATgAAAMTwuoDlnNA/vyecrpvj2z8AAAA/iwEAAAAAAAABrwEAAE4AAACQDV2G9MTQP78nnK6b49s/AAAAP4sBAAAAAAAAAbABAABOAAAAWir/iwPt0D+/J5yum+PbPwAAAD+aAQAAAAAAAAGxAQAATgAAACRHoZESFdE/vyecrpvj2z8AAAA/mgEAAAAAAAABsgEAAE4AAABWWg1Axy/RP78nnK6b49s/AAAAP6oBAAAAAAAAAbMBAABOAAAAiG157ntK0T+/J5yum+PbPwAAAD+qAQAAAAAAAAG0AQAATgAAALqA5ZwwZdE/vyecrpvj2z8AAAA/ugEAAAAAAAABtQEAAE4AAABUihv0inLRP78nnK6b49s/AAAAP7oBAAAAAAAAAbYBAABOAAAAdVgIiNy9pj/S3xNO183BPwAAAD8AAAAAAAAAAAG3AQAATgAAAK4LWM4JU6Y/0t8TTtfNwT8AAAA/bQAAAAAAAAABuAEAAE4AAADnvqcUN+ilP9LfE07XzcE/AAAAP20AAAAAAAAAAbkBAABOAAAA576nFDfopT8GT20tIOzBPwAAAD99AAAAAAAAAAG6AQAATgAAAOe+pxQ36KU/Or7GDGkKwj8AAAA/kwAAAAAAAAABuwEAAE4AAAAfcvdaZH2lP6Gcecv6RsI/AAAAP5MAAAAAAAAAAbwBAABOAAAAH3L3WmR9pT/VC9OqQ2XCPwAAAD+TAAAAAAAAAAG9AQAATgAAAB9y91pkfaU/CXssioyDwj8AAAA/owAAAAAAAAABvgEAAE4AAAAfcvdaZH2lP29Z30gewMI/AAAAP7IAAAAAAAAAAb8BAABOAAAAH3L3WmR9pT+jyDgoZ97CPwAAAD+yAAAAAAAAAAHAAQAATgAAAFglR6GREqU/Cqfr5vgawz8AAAA/wgAAAAAAAAABwQEAAE4AAABYJUehkRKlP3GFnqWKV8M/AAAAP8IAAAAAAAAAAcIBAABOAAAAWCVHoZESpT+l9PeE03XDPwAAAD/CAAAAAAAAAAHDAQAATgAAAFglR6GREqU/2WNRZByUwz8AAAA/0gAAAAAAAAABxAEAAE4AAABYJUehkRKlP3OxXQL37sM/AAAAP9IAAAAAAAAAAcUBAABOAAAAWCVHoZESpT/ajxDBiCvEPwAAAD/hAAAAAAAAAAHGAQAATgAAAJHYlue+p6Q/Qm7DfxpoxD8AAAA/8QAAAAAAAAABxwEAAE4AAACR2JbnvqekP6lMdj6spMQ/AAAAP/EAAAAAAAAAAcgBAABOAAAAyYvmLew8pD8QKyn9PeHEPwAAAD8BAQAAAAAAAAHJAQAATgAAAMmL5i3sPKQ/dwncu88dxT8AAAA/AQEAAAAAAAABygEAAE4AAADJi+Yt7DykP97njnphWsU/AAAAPxABAAAAAAAAAcsBAABOAAAAyYvmLew8pD9GxkE585bFPwAAAD8QAQAAAAAAAAHMAQAATgAAAAI/NnQZ0qM/eDWbGDy1xT8AAAA/IAEAAAAAAAABzQEAAE4AAAACPzZ0GdKjP+ATTtfN8cU/AAAAPyABAAAAAAAAAc4BAABOAAAAAj82dBnSoz9H8gCWXy7GPwAAAD8vAQAAAAAAAAHPAQAATgAAAAI/NnQZ0qM/r9CzVPFqxj8AAAA/LwEAAAAAAAAB0AEAAE4AAAACPzZ0GdKjPxavZhODp8Y/AAAAPz8BAAAAAAAAAdEBAABOAAAAAj82dBnSoz98jRnSFOTGPwAAAD8/AQAAAAAAAAHSAQAATgAAAAI/NnQZ0qM/5GvMkKYgxz8AAAA/TwEAAAAAAAAB0wEAAE4AAAACPzZ0GdKjP3+52C6Be8c/AAAAP08BAAAAAAAAAdQBAABOAAAAAj82dBnSoz/ll4vtErjHPwAAAD9eAQAAAAAAAAHVAQAATgAAAAI/NnQZ0qM/TXY+rKT0xz8AAAA/XgEAAAAAAAAB1gEAAE4AAAACPzZ0GdKjP+jDSkp/T8g/AAAAP24BAAAAAAAAAdcBAABOAAAAAj82dBnSoz9Pov0IEYzIPwAAAD9uAQAAAAAAAAHYAQAATgAAAAI/NnQZ0qM/gxFX6FmqyD8AAAA/fgEAAAAAAAAB2QEAAE4AAAACPzZ0GdKjP+nvCafr5sg/AAAAP34BAAAAAAAAAdoBAABOAAAAAj82dBnSoz8dX2OGNAXJPwAAAD+NAQAAAAAAAAHbAQAATgAAAAI/NnQZ0qM/hD0WRcZByT8AAAA/jQEAAAAAAAAB3AEAAE4AAAACPzZ0GdKjP+wbyQNYfsk/AAAAP50BAAAAAAAAAd0BAABOAAAAAj82dBnSoz9S+nvC6brJPwAAAD+dAQAAAAAAAAHeAQAATgAAAAI/NnQZ0qM/udgugXv3yT8AAAA/rAEAAAAAAAAB3wEAAE4AAAA78oW6RmejPyG34T8NNMo/AAAAP6wBAAAAAAAAAeABAABOAAAAO/KFukZnoz+8BO7d547KPwAAAD+8AQAAAAAAAAHhAQAATgAAADvyhbpGZ6M/VlL6e8Lpyj8AAAA/vAEAAAAAAAAB4gEAAE4AAAA78oW6RmejP70wrTpUJss/AAAAP8wBAAAAAAAAAeMBAABOAAAAO/KFukZnoz+M7RK4d5/LPwAAAD/MAQAAAAAAAAHkAQAATgAAADvyhbpGZ6M/JjsfVlL6yz8AAAA/2wEAAAAAAAAB5QEAAE4AAAA78oW6RmejP/X3hNN1c8w/AAAAP9sBAAAAAAAAAeYBAABOAAAAO/KFukZnoz+PRZFxUM7MPwAAAD/rAQAAAAAAAAHnAQAATgAAADvyhbpGZ6M/KpOdDyspzT8AAAA/6wEAAAAAAAAB6AEAAE4AAAA78oW6RmejP8Xgqa0FhM0/AAAAP/sBAAAAAAAAAekBAABOAAAAc6XVAHT8oj9fLrZL4N7NPwAAAD/7AQAAAAAAAAHqAQAATgAAAHOl1QB0/KI/+XvC6bo5zj8AAAA/CgIAAAAAAAAB6wEAAE4AAACsWCVHoZGiP2FadahMds4/AAAAPxoCAAAAAAAAAewBAABOAAAArFglR6GRoj8xF9slcO/OPwAAAD8aAgAAAAAAAAHtAQAATgAAAOQLdY3OJqI/yWTnw0pKzz8AAAA/GgIAAAAAAAAB7gEAAE4AAADkC3WNziaiP2Wy82Elpc8/AAAAPykCAAAAAAAAAe8BAABOAAAA5At1jc4moj/////////PPwAAAD8pAgAAAAAAAAHwAQAATgAAAOQLdY3OJqI/Z96yvpE80D8AAAA/OQIAAAAAAAAB8QEAAE4AAAAcv8TT+7uhP868ZX0jedA/AAAAP0kCAAAAAAAAAfIBAABOAAAAHL/E0/u7oT81mxg8tbXQPwAAAD9JAgAAAAAAAAHzAQAATgAAABy/xNP7u6E/NjF4amsB0T8AAAA/SQIAAAAAAAAB9AEAAE4AAABVchQaKVGhPzfH15ghTdE/AAAAP1gCAAAAAAAAAfUBAABOAAAAVXIUGilRoT/RFOQ2/KfRPwAAAD9oAgAAAAAAAAH2AQAATgAAAI4lZGBW5qA/bGLw1NYC0j8AAAA/aAIAAAAAAAAB9wEAAE4AAACOJWRgVuagPwew/HKxXdI/AAAAP3gCAAAAAAAAAfgBAABOAAAAxtizpoN7oD88tbWAsMfSPwAAAD94AgAAAAAAAAH5AQAATgAAAMbYs6aDe6A/PUsVr2YT0z8AAAA/hwIAAAAAAAAB+gEAAE4AAABwfqZmvEufP9iYIU1BbtM/AAAAP4cCAAAAAAAAAfsBAABOAAAAcH6mZrxLnz/YLoF797nTPwAAAD+XAgAAAAAAAAH8AQAATgAAAODkRfMWdp4/2cTgqa0F1D8AAAA/lwIAAAAAAAAB/QEAAE4AAADg5EXzFnaeP0Cjk2g/QtQ/AAAAP6YCAAAAAAAAAf4BAABOAAAA4ORF8xZ2nj8Oypm3rG/UPwAAAD+mAgAAAAAAAAH/AQAATgAAAODkRfMWdp4/2/CfBhqd1D8AAAA/pwIAAAAAAAABAAIAAE4AAADg5EXzFnaePw5g+eViu9Q/AAAAP7cCAAAAAAAAAQECAABOAAAA4ORF8xZ2nj/chv800OjUPwAAAD+3AgAAAAAAAAECAgAATgAAAODkRfMWdp4/EPZYFBkH1T8AAAA/twIAAAAAAAABAwIAAE4AAADg5EXzFnaeP90cX2OGNNU/AAAAP8YCAAAAAAAAAQQCAABOAAAA4ORF8xZ2nj+qQ2Wy82HVPwAAAD/GAgAAAAAAAAEFAgAATgAAAODkRfMWdp4/eGprAWGP1T8AAAA/1gIAAAAAAAABBgIAAE4AAADg5EXzFnaeP99IHsDyy9U/AAAAP9YCAAAAAAAAAQcCAABOAAAA4ORF8xZ2nj9GJ9F+hAjWPwAAAD/mAgAAAAAAAAEIAgAATgAAAODkRfMWdp4/rQWEPRZF1j8AAAA/5gIAAAAAAAABCQIAAE4AAABSS+V/caCdP0dTkNvwn9Y/AAAAP/UCAAAAAAAAAQoCAABOAAAAUkvlf3GgnT+vMUOagtzWPwAAAD/1AgAAAAAAAAELAgAATgAAAMSxhAzMypw/Sn9POF031z8AAAA/BQMAAAAAAAABDAIAAE4AAAAyGCSZJvWbP7FdAvfuc9c/AAAAPxQDAAAAAAAAAQ0CAABOAAAApH7DJYEfmz8YPLW1gLDXPwAAAD8UAwAAAAAAAAEOAgAATgAAABblYrLbSZo/GdIU5Db81z8AAAA/FAMAAAAAAAABDwIAAE4AAACGSwI/NnSZP+b4GjOkKdg/AAAAPyQDAAAAAAAAARACAABOAAAAhksCPzZ0mT+zHyGCEVfYPwAAAD80AwAAAAAAAAERAgAATgAAAPixocuQnpg/gUYn0X6E2D8AAAA/NAMAAAAAAAABEgIAAE4AAAD4saHLkJ6YP7S1gLDHotg/AAAAPzQDAAAAAAAAARMCAABOAAAA+LGhy5CemD/oJNqPEMHYPwAAAD9DAwAAAAAAAAEUAgAATgAAAPixocuQnpg/HJQzb1nf2D8AAAA/QwMAAAAAAAABFQIAAE4AAAD4saHLkJ6YP+q6Ob7GDNk/AAAAP1MDAAAAAAAAARYCAABOAAAA+LGhy5CemD+DcuYt6xvZPwAAAD9TAwAAAAAAAAEXAgAATgAAAPixocuQnpg/t+E/DTQ62T8AAAA/YwMAAAAAAAABGAIAAE4AAACGSwI/NnSZP4QIRlyhZ9k/AAAAP3IDAAAAAAAAARkCAABOAAAAhksCPzZ0mT+3d5876oXZPwAAAD9yAwAAAAAAAAEaAgAATgAAABblYrLbSZo/hJ6lilez2T8AAAA/ggMAAAAAAAABGwIAAE4AAACkfsMlgR+bP1LFq9nE4Nk/AAAAP4IDAAAAAAAAARwCAABOAAAApH7DJYEfmz8g7LEoMg7aPwAAAD+RAwAAAAAAAAEdAgAATgAAADIYJJkm9Zs/IIIRV+hZ2j8AAAA/kQMAAAAAAAABHgIAAE4AAADEsYQMzMqcP+6oF6ZVh9o/AAAAP6EDAAAAAAAAAR8CAABOAAAA4ORF8xZ2nj+7zx31wrTaPwAAAD+hAwAAAAAAAAEgAgAATgAAAHB+pma8S58/iPYjRDDi2j8AAAA/sQMAAAAAAAABIQIAAE4AAABwfqZmvEufP7xlfSN5ANs/AAAAP7EDAAAAAAAAASICAABOAAAA/4sD7bAQoD+JjINy5i3bPwAAAD/AAwAAAAAAAAEjAgAATgAAAP+LA+2wEKA/vfvcUS9M2z8AAAA/wAMAAAAAAAABJAIAAE4AAADG2LOmg3ugP1ezicFTW9s/AAAAP9ADAAAAAAAAASUCAABOAAAAxtizpoN7oD/xajYxeGrbPwAAAD/QAwAAAAAAAAEmAgAATgAAAMbYs6aDe6A/iyLjoJx52z8AAAA/4AMAAAAAAAABJwIAAE4AAADG2LOmg3ugPyTajxDBiNs/AAAAP+ADAAAAAAAAASgCAABOAAAAjiVkYFbmoD+/kTyA5ZfbPwAAAD/vAwAAAAAAAAEpAgAATgAAAI4lZGBW5qA/WEnp7wmn2z8AAAA/7wMAAAAAAAABKgIAAE4AAACOJWRgVuagP/EAll8utts/AAAAP/8DAAAAAAAAASsCAABOAAAAVXIUGilRoT+MuELPUsXbPwAAAD//AwAAAAAAAAEsAgAATgAAAFVyFBopUaE/JXDvPnfU2z8AAAA/DgQAAAAAAAABLQIAAE4AAABVchQaKVGhP1nfSB7A8ts/AAAAPw4EAAAAAAAAAS4CAABOAAAAVXIUGilRoT+MTqL9CBHcPwAAAD8eBAAAAAAAAAEvAgAATgAAABy/xNP7u6E/WXWoTHY+3D8AAAA/LgQAAAAAAAABMAIAAE4AAADkC3WNziaiP/QsVbyaTdw/AAAAPy4EAAAAAAAAATECAABOAAAA5At1jc4moj+N5AEsv1zcPwAAAD89BAAAAAAAAAEyAgAATgAAAOQLdY3OJqI/J5yum+Nr3D8AAAA/TQQAAAAAAAABMwIAAE4AAADkC3WNziaiP8FTWwsIe9w/AAAAP10EAAAAAAAAATQCAABOAAAA5At1jc4moj9bCwh7LIrcPwAAAD98BAAAAAAAAAE1AgAATgAAAKxYJUehkaI/WwsIeyyK3D8AAAA/iwQAAAAAAAABNgIAAE4AAACsWCVHoZGiP/TCtOpQmdw/AAAAP4sEAAAAAAAAATcCAABOAAAArFglR6GRoj+OemFadajcPwAAAD+bBAAAAAAAAAE4AgAATgAAAKxYJUehkaI/KDIOypm33D8AAAA/qwQAAAAAAAABOQIAAE4AAACsWCVHoZGiP8Lpujm+xtw/AAAAP6sEAAAAAAAAAToCAABOAAAArFglR6GRoj9coWep4tXcPwAAAD+yBAAAAAAAAAE7AgAATgAAAKxYJUehkaI/9VgUGQfl3D8AAAA/sgQAAAAAAAABPAIAAE4AAACsWCVHoZGiPynIbfhPA90/AAAAP8IEAAAAAAAAAT0CAABOAAAAc6XVAHT8oj8pyG34TwPdPwAAAD/SBAAAAAAAAAE+AgAATgAAAHOl1QB0/KI/w38aaHQS3T8AAAA/0gQAAAAAAAABPwIAAE4AAABzpdUAdPyiP103x9eYId0/AAAAP+EEAAAAAAAAAUACAABOAAAAO/KFukZnoz9dN8fXmCHdPwAAAD8/BQAAAAAAAAFBAgAATgAAADvyhbpGZ6M/w38aaHQS3T8AAAA/vAUAAAAAAAABQgIAAE4AAABzpdUAdPyiP8N/Gmh0Et0/AAAAP8wFAAAAAAAAAUMCAABOAAAAbMtz31OKiz/G15ghTUHePwAAAD8AAAAAAAAAAAFEAgAATgAAAIr+NMaeNY0/xteYIU1B3j8AAAA/TgAAAAAAAAABRQIAAE4AAADySzy9vxuRP8bXmCFNQd4/AAAAP14AAAAAAAAAAUYCAABOAAAALLK+ilVylD/G15ghTUHePwAAAD9eAAAAAAAAAAFHAgAATgAAAGgYQVjryJc/xteYIU1B3j8AAAA/ewAAAAAAAAABSAIAAE4AAAAyGCSZJvWbP8bXmCFNQd4/AAAAP3sAAAAAAAAAAUkCAABOAAAAxtizpoN7oD/G15ghTUHePwAAAD+LAAAAAAAAAAFKAgAATgAAAKxYJUehkaI/xteYIU1B3j8AAAA/iwAAAAAAAAABSwIAAE4AAAAfcvdaZH2lPy0g7LEoMt4/AAAAP5sAAAAAAAAAAUwCAABOAAAABfJo+4GTpz8tIOyxKDLePwAAAD+bAAAAAAAAAAFNAgAATgAAALK+ilVyFKo/LSDssSgy3j8AAAA/qgAAAAAAAAABTgIAAE4AAACYPvz1jyqsPy0g7LEoMt4/AAAAP6oAAAAAAAAAAU8CAABOAAAARAseUICrrj+TaD9CBCPePwAAAD+6AAAAAAAAAAFQAgAATgAAAL840A4LAbE/k2g/QgQj3j8AAAA/ugAAAAAAAAABUQIAAE4AAAB6RbmY7HayP/mwktLfE94/AAAAP8kAAAAAAAAAAVICAABOAAAAbAXyaPuBsz9g+eViuwTePwAAAD/JAAAAAAAAAAFTAgAATgAAAF/FKjkKjbQ/YPnlYrsE3j8AAAA/2QAAAAAAAAABVAIAAE4AAACKOLNPRi21P8VBOfOW9d0/AAAAP9kAAAAAAAAAAVUCAABOAAAAUoVjCRmYtT8sioyDcubdPwAAAD/pAAAAAAAAAAFWAgAATgAAALarO2aCzbU/LIqMg3Lm3T8AAAA/6QAAAAAAAAABVwIAAE4AAAAZ0hPD6wK2PyyKjINy5t0/AAAAPzcBAAAAAAAAAVgCAABOAAAA4R7EfL5ttj+S0t8TTtfdPwAAAD9GAQAAAAAAAAFZAgAATgAAAAySTJP6Dbc/ktLfE07X3T8AAAA/RgEAAAAAAAABWgIAAE4AAABvuCTwY0O3P5LS3xNO190/AAAAP0YBAAAAAAAAAVsCAABOAAAA0978TM14tz+S0t8TTtfdPwAAAD9WAQAAAAAAAAFcAgAATgAAADcF1ak2rrc/ktLfE07X3T8AAAA/VgEAAAAAAAABXQIAAE4AAAA3BdWpNq63P/gaM6QpyN0/AAAAP8MBAAAAAAAAAV4CAABOAAAANwXVqTautz/Fq9nE4KndPwAAAD/TAQAAAAAAAAFfAgAATgAAADcF1ak2rrc/+ITTdXN83T8AAAA/0wEAAAAAAAABYAIAAE4AAAA78oW6RmejP9Y3kgew/MI/AAAAPwAAAAAAAAAAAWECAABOAAAAAj82dBnSoz/WN5IHsPzCPwAAAD8fAAAAAAAAAAFiAgAATgAAAAI/NnQZ0qM/o8g4KGfewj8AAAA/PgAAAAAAAAABYwIAAE4AAADJi+Yt7DykP29Z30gewMI/AAAAP04AAAAAAAAAAWQCAABOAAAAyYvmLew8pD886oVp1aHCPwAAAD9eAAAAAAAAAAFlAgAATgAAAMmL5i3sPKQ/CXssioyDwj8AAAA/fQAAAAAAAAABZgIAAE4AAADJi+Yt7DykP9UL06pDZcI/AAAAP40AAAAAAAAAAWcCAABOAAAAyYvmLew8pD+hnHnL+kbCPwAAAD+cAAAAAAAAAAFoAgAATgAAAMmL5i3sPKQ/bi0g7LEowj8AAAA/rAAAAAAAAAABaQIAAE4AAACR2JbnvqekPzq+xgxpCsI/AAAAP6wAAAAAAAAAAWoCAABOAAAAWCVHoZESpT/S3xNO183BPwAAAD+sAAAAAAAAAAFrAgAATgAAAFglR6GREqU/n3C6bo6vwT8AAAA/uwAAAAAAAAABbAIAAE4AAADnvqcUN+ilPziSB7D8csE/AAAAP8sAAAAAAAAAAW0CAABOAAAArgtYzglTpj/Rs1TxajbBPwAAAD/LAAAAAAAAAAFuAgAATgAAAK4LWM4JU6Y/atWhMtn5wD8AAAA/5gAAAAAAAAABbwIAAE4AAACuC1jOCVOmPzZmSFOQ28A/AAAAP+YAAAAAAAAAAXACAABOAAAAdVgIiNy9pj8C9+5zR73APwAAAD/1AAAAAAAAAAFxAgAATgAAAKR+wyWBH5s/Mdn5sJLSvz8AAAA/AAAAAAAAAAABcgIAAE4AAAAyGCSZJvWbP8v6RvIAlr8/AAAAP7sAAAAAAAAAAXMCAABOAAAAUkvlf3GgnT/L+kbyAJa/PwAAAD/LAAAAAAAAAAF0AgAATgAAAHB+pma8S58/y/pG8gCWvz8AAAA/ywAAAAAAAAABdQIAAE4AAACOJWRgVuagP8v6RvIAlr8/AAAAP9oAAAAAAAAAAXYCAABOAAAArFglR6GRoj/L+kbyAJa/PwAAAD/aAAAAAAAAAAF3AgAATgAAAMmL5i3sPKQ/y/pG8gCWvz8AAAA/6gAAAAAAAAABeAIAAE4AAADnvqcUN+ilP8v6RvIAlr8/AAAAP+oAAAAAAAAAAXkCAABOAAAAlIvJbidpqD/9PeF03Ry/PwAAAD/6AAAAAAAAAAF6AgAATgAAANDxSzy9v6s//T3hdN0cvz8AAAA/+gAAAAAAAAABewIAAE4AAAAKWM4JUxavP5dfLrZL4L4/AAAAPwkBAAAAAAAAAXwCAABOAAAAJF+oa3Q2sT+XXy62S+C+PwAAAD8JAQAAAAAAAAF9AgAATgAAAN5rkfVVrLI/L4F797mjvj8AAAA/GQEAAAAAAAABfgIAAE4AAAA0UqIizuyzPy+Be/e5o74/AAAAPxkBAAAAAAAAAX8CAABOAAAAijizT0YttT8vgXv3uaO+PwAAAD8oAQAAAAAAAAGAAgAATgAAABnSE8PrArY/x6LIOChnvj8AAAA/KAEAAAAAAAABgQIAAE4AAADhHsR8vm22P8eiyDgoZ74/AAAAPzgBAAAAAAAAAYICAABOAAAAqGt0NpHYtj/Hosg4KGe+PwAAAD9IAQAAAAAAAAGDAgAATgAAAAySTJP6Dbc/x6LIOChnvj8AAAA/SAEAAAAAAAABhAIAAE4AAABvuCTwY0O3P8eiyDgoZ74/AAAAP1cBAAAAAAAAAYUCAABOAAAAKYuP8J3B4D9S+nvC6brhPwAAAD8AAAAAAAAAAAGGAgAATgAAAMKUxUf4zuA/Uvp7wum64T8AAAA/zwAAAAAAAAABhwIAAE4AAADArMwhWvDgP1L6e8LpuuE/AAAAP88AAAAAAAAAAYgCAABOAAAAJNOkfsMl4T9S+nvC6brhPwAAAD/eAAAAAAAAAAGJAgAATgAAALkM6YnhdeE/Uvp7wum64T8AAAA/3gAAAAAAAAABigIAAE4AAABPRi2V/8XhP4WepYpXs+E/AAAAP+4AAAAAAAAAAYsCAABOAAAAsYQMzMoc4j+FnqWKV7PhPwAAAD/uAAAAAAAAAAGMAgAATgAAAEa+UNfobOI/uELPUsWr4T8AAAA//gAAAAAAAAABjQIAAE4AAACp/C8OtMPiP7hCz1LFq+E/AAAAP/4AAAAAAAAAAY4CAABOAAAAPjZ0GdIT4z+4Qs9SxavhPwAAAD8NAQAAAAAAAAGPAgAATgAAANNvuCTwY+M/uELPUsWr4T8AAAA/HQEAAAAAAAABkAIAAE4AAAA3lpCBWZnjP7hCz1LFq+E/AAAAPx0BAAAAAAAAAZECAABOAAAAnLxo3sLO4z/r5vgaM6ThPwAAAD8dAQAAAAAAAAGSAgAATgAAADPepQ9//eM/US9Mqw6V4T8AAAA/LQEAAAAAAAABkwIAAE4AAACZ7HaShhHkP4TTdXN8jeE/AAAAPy0BAAAAAAAAAZQCAABOAAAA/fpHFY4l5D+4d5876oXhPwAAAD88AQAAAAAAAAGVAgAATgAAAMr/4kA7LOQ/uHefO+qF4T8AAAA/PAEAAAAAAAABlgIAAE4AAADK/+JAOyzkP+sbyQNYfuE/AAAAP0YCAAAAAAAAAZcCAABOAAAAJYEfG7oM6T/kYrsE7t3vPwAAAD8AAAAAAAAAAAGYAgAATgAAAPKFukZnE+k/5GK7BO7d7z8AAAA/EAAAAAAAAAABmQIAAE4AAAC+ilVyFBrpP+RiuwTu3e8/AAAAPx8AAAAAAAAAAZoCAABOAAAAJJkm9Rsu6T/kYrsE7t3vPwAAAD8fAAAAAAAAAAGbAgAATgAAAL2iXEx2O+k/5GK7BO7d7z8AAAA/LwAAAAAAAAABnAIAAE4AAABVrJKj0EjpP+RiuwTu3e8/AAAAPy8AAAAAAAAAAZ0CAABOAAAAh7/+UYVj6T/kYrsE7t3vPwAAAD8+AAAAAAAAAAGeAgAATgAAALnSagA6fuk/5GK7BO7d7z8AAAA/PgAAAAAAAAABnwIAAE4AAAAe4TuDQZLpP+RiuwTu3e8/AAAAP04AAAAAAAAAAaACAABOAAAAHflCXaOz6T8YB+XMW9bvPwAAAD9OAAAAAAAAAAGhAgAATgAAAOgV5WKy2+k/TKsOlcnO7z8AAAA/XgAAAAAAAAABogIAAE4AAAAZKVERZ/bpP0yrDpXJzu8/AAAAP14AAAAAAAAAAaMCAABOAAAAF0FY68gX6j9Mqw6Vyc7vPwAAAD9tAAAAAAAAAAGkAgAATgAAAOJd+vDXP+o/svNhJaW/7z8AAAA/fQAAAAAAAAABpQIAAE4AAACuepz25mfqP+SXi+0SuO8/AAAAP30AAAAAAAAAAaYCAABOAAAARJzZJ6OW6j9M4N597qjvPwAAAD99AAAAAAAAAAGnAgAATgAAAEO04AEFuOo/TODefe6o7z8AAAA/jQAAAAAAAAABqAIAAE4AAACn2rhebu3qP7AoMg7Kme8/AAAAP40AAAAAAAAAAakCAABOAAAAPvz1jyoc6z/kzFvWN5LvPwAAAD+cAAAAAAAAAAGqAgAATgAAADosBETuXus/GHGFnqWK7z8AAAA/nAAAAAAAAAABqwIAAE4AAACeUtygV5TrP3652C6Be+8/AAAAP6wAAAAAAAAAAawCAABOAAAAAJG71yLr6z+xXQL37nPvPwAAAD+sAAAAAAAAAAGtAgAATgAAAC/UNTqbSOw/Skp/Tzhd7z8AAAA/uwAAAAAAAAABrgIAAE4AAACREhVxZp/sP33uqBemVe8/AAAAP7sAAAAAAAAAAa8CAABOAAAAjFoq/4sD7T/kNvyngUbvPwAAAD/LAAAAAAAAAAGwAgAATgAAAIeiP42xZ+0/FtslcO8+7z8AAAA/ywAAAAAAAAABsQIAAE4AAAAa9IpyMdntP7DHosg4KO8/AAAAP9sAAAAAAAAAAbICAABOAAAAFjygAFc97j8WEPZYFBnvPwAAAD/bAAAAAAAAAAGzAgAATgAAAHd6fzcilO4/FhD2WBQZ7z8AAAA/6gAAAAAAAAABtAIAAE4AAACnvfmZmvHuP0m0HyGCEe8/AAAAP+oAAAAAAAAAAbUCAABOAAAAPPc9pbhB7z9JtB8hghHvPwAAAD/6AAAAAAAAAAG2AgAATgAAAGwisS3Pfe8/fVhJ6e8J7z8AAAA/CgEAAAAAAAABtwIAAE4AAAADRO5ei6zvP7D8crFdAu8/AAAAPwoBAAAAAAAAAbgCAABOAAAANVdaDUDH7z/ioJx5y/ruPwAAAD8ZAQAAAAAAAAG5AgAATgAAAGdqxrv04e8/FkXGQTnz7j8AAAA/KQEAAAAAAAABugIAAE4AAABnasa79OHvP0np7wmn6+4/AAAAPwgCAAAAAAAAAbsCAABOAAAAm2UrkEfb7z9J6e8Jp+vuPwAAAD8nAgAAAAAAAAG8AgAATgAAAD6luEGvKKc/Xs0mBk9t5T8AAAA/AAAAAAAAAAABvQIAAE4AAACuC1jOCVOmP17NJgZPbeU/AAAAPygAAAAAAAAAAb4CAABOAAAA576nFDfopT9ezSYGT23lPwAAAD8oAAAAAAAAAAG/AgAATgAAAFglR6GREqU/Xs0mBk9t5T8AAAA/OAAAAAAAAAABwAIAAE4AAADJi+Yt7DykP17NJgZPbeU/AAAAPzgAAAAAAAAAAcECAABOAAAArFglR6GRoj8qKf094XTlPwAAAD9IAAAAAAAAAAHCAgAATgAAAI4lZGBW5qA/Kin9PeF05T8AAAA/SAAAAAAAAAABwwIAAE4AAAD/iwPtsBCgPyop/T3hdOU/AAAAP1cAAAAAAAAAAcQCAABOAAAAxLGEDMzKnD/4hNN1c3zlPwAAAD9nAAAAAAAAAAHFAgAATgAAABblYrLbSZo/kTyA5ZeL5T8AAAA/ZwAAAAAAAAABxgIAAE4AAAD4saHLkJ6YP5E8gOWXi+U/AAAAP3cAAAAAAAAAAccCAABOAAAAaBhBWOvIlz8r9CxVvJrlPwAAAD93AAAAAAAAAAHIAgAATgAAANp+4ORF85Y/+E8DjU6i5T8AAAA/tQAAAAAAAAAByQIAAE4AAADafuDkRfOWP8Wr2cTgqeU/AAAAP7UAAAAAAAAAAcoCAABOAAAA2n7g5EXzlj+SB7D8crHlPwAAAD/FAAAAAAAAAAHLAgAATgAAANp+4ORF85Y/XmOGNAW55T8AAAA/xQAAAAAAAAABzAIAAE4AAAC8Sx/++keVP15jhjQFueU/AAAAP9QAAAAAAAAAAc0CAABOAAAAvEsf/vpHlT/Fdgncu8/lPwAAAD/UAAAAAAAAAAHOAgAATgAAALxLH/76R5U/Xy62S+De5T8AAAA/5AAAAAAAAAABzwIAAE4AAAC8Sx/++keVP/nlYrsE7uU/AAAAP+QAAAAAAAAAAdACAABOAAAAvEsf/vpHlT8tVbyaTQzmPwAAAD/0AAAAAAAAAAHRAgAATgAAALxLH/76R5U/k2g/QgQj5j8AAAA/9AAAAAAAAAAB0gIAAE4AAACeGF4XsJyTP8fXmCFNQeY/AAAAPwMBAAAAAAAAAdMCAABOAAAAnhheF7Cckz+V/p5wum7mPwAAAD8TAQAAAAAAAAHUAgAATgAAAJ4YXhewnJM/x234TwON5j8AAAA/EwEAAAAAAAAB1QIAAE4AAACeGF4XsJyTP5WU/p5wuuY/AAAAPyIBAAAAAAAAAdYCAABOAAAAD3/9owrHkj+WXy62S+DmPwAAAD8iAQAAAAAAAAHXAgAATgAAAIHlnDBl8ZE/lipezSYG5z8AAAA/MgEAAAAAAAAB2AIAAE4AAADySzy9vxuRP2NRZByUM+c/AAAAPzIBAAAAAAAAAdkCAABOAAAAYrLbSRpGkD/+00Cjk2jnPwAAAD9CAQAAAAAAAAHaAgAATgAAAKYx9qzp4I4//p5wum6O5z8AAAA/QgEAAAAAAAAB2wIAAE4AAACK/jTGnjWNPzLZ+bCS0uc/AAAAP1EBAAAAAAAAAdwCAABOAAAAiv40xp41jT+at6xvJA/oPwAAAD9RAQAAAAAAAAHdAgAATgAAAGzLc99Tios/MzqJ9iNE6D8AAAA/YQEAAAAAAAAB3gIAAE4AAABsy3PfU4qLP5sYPLW1gOg/AAAAP2EBAAAAAAAAAd8CAABOAAAAbMtz31OKiz8C9+5zR73oPwAAAD9xAQAAAAAAAAHgAgAATgAAAGzLc99Tios/adWhMtn56D8AAAA/cQEAAAAAAAAB4QIAAE4AAABsy3PfU4qLPzf8p4FGJ+k/AAAAP4ABAAAAAAAAAeICAABOAAAATpiy+AjfiT/QfoQIRlzpPwAAAD+QAQAAAAAAAAHjAgAATgAAABIyMCtziIY/nqWKV7OJ6T8AAAA/kAEAAAAAAAAB5AIAAE4AAAD0/m5EKN2EPwaEPRZFxuk/AAAAP5ABAAAAAAAAAeUCAABOAAAAupjsdpKGgT+fBhqdRPvpPwAAAD+fAQAAAAAAAAHmAgAATgAAAPxk1FL5X3w/bC0g7LEo6j8AAAA/nwEAAAAAAAAB5wIAAE4AAADA/lGFYwl5PzpUJjsfVuo/AAAAP68BAAAAAAAAAegCAABOAAAAwP5RhWMJeT/UC9OqQ2XqPwAAAD+vAQAAAAAAAAHpAgAATgAAAEgyTeo3XHI/1NYCwh6L6j8AAAA/vwEAAAAAAAAB6gIAAE4AAABIMk3qN1xyP2+OrzFDmuo/AAAAP78BAAAAAAAAAesCAABOAAAASDJN6jdccj876oVp1aHqPwAAAD/OAQAAAAAAAAHsAgAATgAAABiYlTlEC24/CEZcoWep6j8AAAA/zgEAAAAAAAAB7QIAAE4AAABIMk3qN1xyP9WhMtn5sOo/AAAAPykCAAAAAAAAAe4CAABOAAAANMtWII+2fz9vWd9IHsDqPwAAAD85AgAAAAAAAAHvAgAATgAAAE6YsvgI34k/o8g4KGfe6j8AAAA/OQIAAAAAAAAB8AIAAE4AAACeGF4XsJyTPwncu88d9eo/AAAAPzkCAAAAAAAAAfECAABOAAAAMhgkmSb1mz+jk2g/QgTrPwAAAD9JAgAAAAAAAAHyAgAATgAAAKxYJUehkaI/Cafr5vga6z8AAAA/SQIAAAAAAAAB8wIAAE4AAAAF8mj7gZOnPz0WRcZBOes/AAAAP1gCAAAAAAAAAfQCAABOAAAAmD789Y8qrD8Kchv+00DrPwAAAD9oAgAAAAAAAAH1AgAATgAAAJTFR/jOYLA/pCnIbfhP6z8AAAA/aAIAAAAAAAAB9gIAAE4AAAB6RbmY7HayP6QpyG34T+s/AAAAP3gCAAAAAAAAAfcCAABOAAAAl3h6fzcitD+kKcht+E/rPwAAAD94AgAAAAAAAAH4AgAATgAAAO1ei6yvYrU/cIWepYpX6z8AAAA/hwIAAAAAAAAB+QIAAE4AAADhHsR8vm22P3CFnqWKV+s/AAAAP4cCAAAAAAAAAfoCAABOAAAAqGt0NpHYtj9whZ6lilfrPwAAAD+XAgAAAAAAAAH7AgAATgAAAG+4JPBjQ7c/pCnIbfhP6z8AAAA/lwIAAAAAAAAB/AIAAE4AAABvuCTwY0O3P9fN8TVmSOs/AAAAPwQDAAAAAAAAAf0CAABOAAAAb7gk8GNDtz8Kchv+00DrPwAAAD8UAwAAAAAAAAH+AgAATgAAAG+4JPBjQ7c/PRZFxkE56z8AAAA/IwMAAAAAAAAB/wIAAE4AAABvuCTwY0O3P3C6bo6vMes/AAAAPyMDAAAAAAAAAQADAABOAAAADJJMk/oNtz/XAsIeiyLrPwAAAD8zAwAAAAAAAAEBAwAATgAAAKhrdDaR2LY/1wLCHosi6z8AAAA/UgMAAAAAAAABAgMAAE4AAABERZzZJ6O2Pwmn6+b4Gus/AAAAP1IDAAAAAAAAAQMDAABOAAAA4R7EfL5ttj8Jp+vm+BrrPwAAAD9yAwAAAAAAAAs=</ink>
</athena>
</file>

<file path=customXml/item18.xml><?xml version="1.0" encoding="utf-8"?>
<athena xmlns="http://schemas.microsoft.com/edu/athena" version="0.1.3209.0">
  <media streamable="true" recordStart="377327" recordEnd="416114" recordLength="651087"/>
</athena>
</file>

<file path=customXml/item1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KUJAAAAAAAABe3///8MQWN0aW9uVHlwZVYxAQAAAAd2YWx1ZV9fAAgCAAAAAAAAAAEFAAAABAAAAAkUAAAACRUAAAA0JQAAAAAAAAHq////7f///wAAAAABBgAAAAQAAAAJFwAAAAkYAAAAtTMAAAAAAAAB5////+3///8AAAAAAQcAAAAEAAAACRoAAAAJGwAAAOo2AAAAAAAAAeT////t////AAAAAAEIAAAABAAAAAkdAAAACR4AAAC+PAAAAAAAAAHh////7f///wAAAAABCQAAAAQAAAAJIAAAAAkhAAAA5EAAAAAAAAAB3v///+3///8AAAAAAQoAAAAEAAAACSMAAAAJJAAAAJ1EAAAAAAAAAdv////t////AAAAAAELAAAABAAAAAkmAAAACScAAACRRgAAAAAAAAHY////7f///wAAAAABDAAAAAQAAAAJKQAAAAkqAAAAhksAAAAAAAAB1f///+3///8AAAAAAQ0AAAAEAAAACSwAAAAJLQAAANBOAAAAAAAAAdL////t////AAAAAAEOAAAABAAAAAkvAAAACTAAAADtXgAAAAAAAAHP////7f///wAAAAABDwAAAAQAAAAJMgAAAAkzAAAAomQAAAAAAAABzP///+3///8AAAAABRAAAAANQ2xlYXJDYW52YXNWMQIAAAAJU3RhcnRUaW1lBFR5cGUABBAMQWN0aW9uVHlwZVYxAgAAAAIAAACDlwA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TQAAAE0AAAABFAAAABEAAAD//wAAAAAAAAAAACJAAAAByP///8r///8BAAAAAAAAAAAAIkABFQAAABIAAAAJOQAAAOcAAADnAAAAARcAAAARAAAA//8AAAAAAAAAAAAiQAAAAcb////K////AQAAAAAAAAAAACJAARgAAAASAAAACTsAAAAQAAAAEAAAAAEaAAAAEQAAAP//AAAAAAAAAAAAIkAAAAHE////yv///wEAAAAAAAAAAAAiQAEbAAAAEgAAAAk9AAAAHQAAAB0AAAABHQAAABEAAAD//wAAAAAAAAAAACJAAAABwv///8r///8BAAAAAAAAAAAAIkABHgAAABIAAAAJPwAAABMAAAATAAAAASAAAAARAAAA//8AAAAAAAAAAAAiQAAAAcD////K////AQAAAAAAAAAAACJAASEAAAASAAAACUEAAAAnAAAAJwAAAAEjAAAAEQAAAP//AAAAAAAAAAAAIkAAAAG+////yv///wEAAAAAAAAAAAAiQAEkAAAAEgAAAAlDAAAAEwAAABMAAAABJgAAABEAAAD//wAAAAAAAAAAACJAAAABvP///8r///8BAAAAAAAAAAAAIkABJwAAABIAAAAJRQAAAC0AAAAtAAAAASkAAAARAAAA//8AAAAAAAAAAAAiQAAAAbr////K////AQAAAAAAAAAAACJAASoAAAASAAAACUcAAAAUAAAAFAAAAAEsAAAAEQAAAP//AAAAAAAAAAAAIkAAAAG4////yv///wEAAAAAAAAAAAAiQAEtAAAAEgAAAAlJAAAAIwAAACMAAAABLwAAABEAAAD//wAAAAAAAAAAACJAAAABtv///8r///8BAAAAAAAAAAAAIkABMAAAABIAAAAJSwAAABAAAAAQAAAAATIAAAARAAAA//8AAAAAAAAAAAAiQAAAAbT////K////AQAAAAAAAAAAACJAATMAAAASAAAACU0AAAAfAAAAHwAAAAc3AAAAAAEAAAC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NMwc5AAAAAAEAAAAAAQAABApJbmtQb2ludFYxA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0ZBzsAAAAAAQAAABAAAAAECklua1BvaW50VjECAAAACYIBAAAJgwEAAAmEAQAACYUBAAAJhgEAAAmHAQAACYgBAAAJiQEAAAmKAQAACYsBAAAJjAEAAAmNAQAACY4BAAAJjwEAAAmQAQAACZEBAAAHPQAAAAABAAAAIAAAAAQKSW5rUG9pbnRWMQIAAAAJkgEAAAmTAQAACZQBAAAJlQEAAAmWAQAACZcBAAAJmAEAAAmZAQAACZoBAAAJmwEAAAmcAQAACZ0BAAAJngEAAAmfAQAACaABAAAJoQEAAAmiAQAACaMBAAAJpAEAAAmlAQAACaYBAAAJpwEAAAmoAQAACakBAAAJqgEAAAmrAQAACawBAAAJrQEAAAmuAQAADQMHPwAAAAABAAAAIAAAAAQKSW5rUG9pbnRWMQIAAAAJrwEAAAmwAQAACbEBAAAJsgEAAAmzAQAACbQBAAAJtQEAAAm2AQAACbcBAAAJuAEAAAm5AQAACboBAAAJuwEAAAm8AQAACb0BAAAJvgEAAAm/AQAACcABAAAJwQEAAA0NB0EAAAAAAQAAAEAAAAAECklua1BvaW50VjECAAAACcIBAAAJwwEAAAnEAQAACcUBAAAJxgEAAAnHAQAACcgBAAAJyQEAAAnKAQAACcsBAAAJzAEAAAnNAQAACc4BAAAJzwEAAAnQAQAACdEBAAAJ0gEAAAnTAQAACdQBAAAJ1QEAAAnWAQAACdcBAAAJ2AEAAAnZAQAACdoBAAAJ2wEAAAncAQAACd0BAAAJ3gEAAAnfAQAACeABAAAJ4QEAAAniAQAACeMBAAAJ5AEAAAnlAQAACeYBAAAJ5wEAAAnoAQAADRkHQwAAAAABAAAAIAAAAAQKSW5rUG9pbnRWMQIAAAAJ6QEAAAnqAQAACesBAAAJ7AEAAAntAQAACe4BAAAJ7wEAAAnwAQAACfEBAAAJ8gEAAAnzAQAACfQBAAAJ9QEAAAn2AQAACfcBAAAJ+AEAAAn5AQAACfoBAAAJ+wEAAA0NB0UAAAAAAQAAAEAAAAAECklua1BvaW50VjECAA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DRMHRwAAAAABAAAAIAAAAAQKSW5rUG9pbnRWMQIAAAAJKQIAAAkqAgAACSsCAAAJLAIAAAktAgAACS4CAAAJLwIAAAkwAgAACTECAAAJMgIAAAkzAgAACTQCAAAJNQIAAAk2AgAACTcCAAAJOAIAAAk5AgAACToCAAAJOwIAAAk8AgAADQwHSQAAAAABAAAAQAAAAAQKSW5rUG9pbnRWMQIAAAAJPQIAAAk+AgAACT8CAAAJQAIAAAlBAgAACUICAAAJQwIAAAlEAgAACUUCAAAJRgIAAAlHAgAACUgCAAAJSQIAAAlKAgAACUsCAAAJTAIAAAlNAgAACU4CAAAJTwIAAAlQAgAACVECAAAJUgIAAAlTAgAACVQCAAAJVQIAAAlWAgAACVcCAAAJWAIAAAlZAgAACVoCAAAJWwIAAAlcAgAACV0CAAAJXgIAAAlfAgAADR0HSwAAAAABAAAAEAAAAAQKSW5rUG9pbnRWMQIAAAAJYAIAAAlhAgAACWICAAAJYwIAAAlkAgAACWUCAAAJZgIAAAlnAgAACWgCAAAJaQIAAAlqAgAACWsCAAAJbAIAAAltAgAACW4CAAAJbwIAAAdNAAAAAAEAAAAgAAAABApJbmtQb2ludFYxAgAAAAlwAgAACXECAAAJcgIAAAlzAgAACXQCAAAJdQIAAAl2AgAACXcCAAAJeAIAAAl5AgAACXoCAAAJewIAAAl8AgAACX0CAAAJfgIAAAl/AgAACYACAAAJgQIAAAmCAgAACYMCAAAJhAIAAAmFAgAACYYCAAAJhwIAAAmIAgAACYkCAAAJigIAAAmLAgAACYwCAAAJjQIAAAmOAgAACgVOAAAACklua1BvaW50VjEEAAAAAVgBWQ5QcmVzc3VyZUZhY3RvcglUaW1lU3RhbXAAAAAABgYLEAIAAAAZTw9mqGLMP86dztzpzK0/AAAAPwAAAAAAAAAAAU8AAABOAAAAC5951TkszD/Onc7c6cytPwAAAD8QAAAAAAAAAAFQAAAATgAAABlPD2aoYsw/qpykykmqrD8AAAA/TwAAAAAAAAABUQAAAE4AAAAn/6T2FpnMP6qcpMpJqqw/AAAAP14AAAAAAAAAAVIAAABOAAAAQ1/QF/QFzT+qnKTKSaqsPwAAAD9eAAAAAAAAAAFTAAAATgAAAF2/+zjRcs0/ipt6uKmHqz8AAAA/bgAAAAAAAAABVAAAAE4AAACFz7zqHBbOP4qberiph6s/AAAAP24AAAAAAAAAAVUAAABOAAAAvY8TLdfvzj9mmlCmCWWqPwAAAD99AAAAAAAAAAFWAAAATgAAAPNPam+Ryc8/0pk7nbnTqT8AAAA/fQAAAAAAAAABVwAAAE4AAAAOsJWQbjbQP0KZJpRpQqk/AAAAP40AAAAAAAAAAVgAAABOAAAAMOgL+oK+0D8emPyByR+oPwAAAD+NAAAAAAAAAAFZAAAATgAAAEpINxtgK9E/Hpj8gckfqD8AAAA/nQAAAAAAAAABWgAAAE4AAAB0WPjMq87RP/6W0m8p/aY/AAAAP6wAAAAAAAAAAVsAAABOAAAApEAExy6N0j/alahdidqlPwAAAD+sAAAAAAAAAAFcAAAATgAAANQoEMGxS9M/upR+S+m3pD8AAAA/rAAAAAAAAAABXQAAAE4AAAAK6WYDbCXUPyaUaUKZJqQ/AAAAP7wAAAAAAAAAAV4AAABOAAAAQKm9RSb/1D8Gkz8w+QOjPwAAAD+8AAAAAAAAAAFfAAAATgAAAIQZqhhPD9Y/4pEVHlnhoT8AAAA/zAAAAAAAAAABYAAAAE4AAADCsUujQATXP76Q6wu5vqA/AAAAP8wAAAAAAAAAAWEAAABOAAAAIIJjl0aB2D8ukNYCaS2gPwAAAD/bAAAAAAAAAAFiAAAATgAAAHh6MEMV49k/OB+D8zE4nz8AAAA/2wAAAAAAAAABYwAAAE4AAADQcv3u40TbPzgfg/MxOJ8/AAAAP+sAAAAAAAAAAWQAAABOAAAAOBtgKyHd3D8YHlnhkRWePwAAAD/rAAAAAAAAAAFlAAAATgAAAJATLdfvPt4/GB5Z4ZEVnj8AAAA/+gAAAAAAAAABZgAAAE4AAADoC/qCvqDfPxgeWeGRFZ4/AAAAP/oAAAAAAAAAAWcAAABOAAAAHRY+86pz4D8YHlnhkRWePwAAAD8KAQAAAAAAAAFoAAAATgAAAEmSJEmSJOE/GB5Z4ZEVnj8AAAA/CgEAAAAAAAABaQAAAE4AAAB5ejBDFePhPxgeWeGRFZ4/AAAAPxoBAAAAAAAAAWoAAABOAAAApfYWmfyT4j8YHlnhkRWePwAAAD8pAQAAAAAAAAFrAAAATgAAAMcujQIRHOM/GB5Z4ZEVnj8AAAA/KQEAAAAAAAABbAAAAE4AAADwPk60XL/jPxgeWeGRFZ4/AAAAPykBAAAAAAAAAW0AAABOAAAAEnfEHXFH5D/0HC/P8fKcPwAAAD85AQAAAAAAAAFuAAAATgAAADSvOoeFz+Q/9Bwvz/HynD8AAAA/OQEAAAAAAAABbwAAAE4AAABPD2aoYjzlP/QcL8/x8pw/AAAAP0kBAAAAAAAAAXAAAABOAAAAbtu2bdu25T/QGwW9UdCbPwAAAD9JAQAAAAAAAAFxAAAATgAAAIbPvOocFuY/sBrbqrGtmj8AAAA/WAEAAAAAAAABcgAAAE4AAACaV53DwmfmP7Aa26qxrZo/AAAAP2gBAAAAAAAAAXMAAABOAAAApZsNsJWQ5j+wGtuqsa2aPwAAAD9oAQAAAAAAAAF0AAAATgAAAK/ffZxoueY/iBmxmBGLmT8AAAA/dwEAAAAAAAABdQAAAE4AAAC2t8jkn9TmP4gZsZgRi5k/AAAAP3cBAAAAAAAAAXYAAABOAAAAvI8TLdfv5j+IGbGYEYuZPwAAAD+HAQAAAAAAAAF3AAAATgAAAMNnXnUOC+c/iBmxmBGLmT8AAAA/hwEAAAAAAAABeAAAAE4AAADKP6m9RSbnP4gZsZgRi5k/AAAAP6YBAAAAAAAAAXkAAABOAAAAzavOYeEz5z+IGbGYEYuZPwAAAD+mAQAAAAAAAAF6AAAATgAAANSDGaoYT+c/iBmxmBGLmT8AAAA/pgEAAAAAAAABewAAAE4AAADex4mW63fnP4gZsZgRi5k/AAAAP7YBAAAAAAAAAXwAAABOAAAA7HcfJ1qu5z+IGbGYEYuZPwAAAD+2AQAAAAAAAAF9AAAATgAAAAAAAAAAAOg/iBmxmBGLmT8AAAA/xgEAAAAAAAABfgAAAE4AAAAUiODYpVHoP4gZsZgRi5k/AAAAP8YBAAAAAAAAAX8AAABOAAAALHzmVeew6D+IGbGYEYuZPwAAAD/VAQAAAAAAAAGAAAAATgAAAERw7NIoEOk/iBmxmBGLmT8AAAA/1QEAAAAAAAABgQAAAE4AAABf0Bf0BX3pP9AbBb1R0Js/AAAAP+UBAAAAAAAAAYIAAABOAAAAd8QdcUfc6T/QGwW9UdCbPwAAAD/lAQAAAAAAAAGDAAAATgAAAJC4I+6IO+o/GB5Z4ZEVnj8AAAA/5QEAAAAAAAABhAAAAE4AAACh1N4ik3/qPxgeWeGRFZ4/AAAAP+UBAAAAAAAAAYUAAABOAAAAtVy/+zjR6j8YHlnhkRWePwAAAD/1AQAAAAAAAAGGAAAATgAAAL+gL+gL+uo/GB5Z4ZEVnj8AAAA/9QEAAAAAAAABhwAAAE4AAADGeHowQxXrPxgeWeGRFZ4/AAAAPwUCAAAAAAAAAYgAAABOAAAAyeSf1N4i6z8YHlnhkRWePwAAAD8UAgAAAAAAAAGJAAAATgAAAM1QxXh6MOs/GB5Z4ZEVnj8AAAA/FAIAAAAAAAABigAAAE4AAADTKBDBsUvrP/QcL8/x8pw/AAAAP00DAAAAAAAAAYsAAABOAAAA3WyArYR06z/QGwW9UdCbPwAAAD9NAwAAAAAAAAGMAAAATgAAAOscFj7zqus/sBrbqrGtmj8AAAA/XAMAAAAAAAABjQAAAE4AAAD8ONFy/e7rP2gYh4ZxaJg/AAAAP1wDAAAAAAAAAY4AAABOAAAADVWMpwcz7D8kFjNiMSOWPwAAAD9sAwAAAAAAAAGPAAAATgAAACVJkiRJkuw/3BPfPfHdkz8AAAA/bAMAAAAAAAABkAAAAE4AAAA/qb1FJv/sP7wStStRu5I/AAAAP3wDAAAAAAAAAZEAAABOAAAAV53Dwmde7T90EGEHEXaQPwAAAD98AwAAAAAAAAGSAAAATgAAAHnVOSx85u0/aBwaxqFhjD8AAAA/iwMAAAAAAAABkwAAAE4AAACRyT+pvUXuP9gXcn0h14c/AAAAP5sDAAAAAAAAAZQAAABOAAAArSlrypqy7j+QFR5Z4ZGFPwAAAD+bAwAAAAAAAAGVAAAATgAAAMGxS6NABO8/EBF2EGEHgT8AAAA/mwMAAAAAAAABlgAAAE4AAADTzQbYSkjvP4AdRNhBhH0/AAAAP6sDAAAAAAAAAZcAAABOAAAA4+nBDFWM7z8AGZyPwfl4PwAAAD+rAwAAAAAAAAGYAAAATgAAAO0tMvknte8/ABmcj8H5eD8AAAA/ugMAAAAAAAABmQAAAE4AAADxmVedw8LvPwAZnI/B+Xg/AAAAP8oDAAAAAAAAAZoAAABOAAAA8ZlXncPC7z9wFPRGQW90PwAAAD9PBAAAAAAAAAGbAAAATgAAADGeHsxQxcg/04QyTSjT1D8AAAA/AAAAAAAAAAABnAAAAE4AAAAj7og74o7IP9OEMk0o09Q/AAAAP5wAAAAAAAAAAZ0AAABOAAAAB45dGgUiyD/B5A9M/sDUPwAAAD+sAAAAAAAAAAGeAAAATgAAAPvdx4mW68c/weQPTP7A1D8AAAA/uwAAAAAAAAABnwAAAE4AAADtLTL5J7XHP65E7UrUrtQ/AAAAP7sAAAAAAAAAAaAAAABOAAAA0c0G2EpIxz+uRO1K1K7UPwAAAD+7AAAAAAAAAAGhAAAATgAAAKm9RSb/pMY/rkTtStSu1D8AAAA/ywAAAAAAAAABogAAAE4AAACBrYR0swHGP65E7UrUrtQ/AAAAP8sAAAAAAAAAAaMAAABOAAAAS+0tMvknxT+dpMpJqpzUPwAAAD/bAAAAAAAAAAGkAAAATgAAACHdbICthMQ/naTKSaqc1D8AAAA/2wAAAAAAAAABpQAAAE4AAAD3zKvOYeHDP52kykmqnNQ/AAAAP+oAAAAAAAAAAaYAAABOAAAAz7zqHBY+wz+dpMpJqpzUPwAAAD/6AAAAAAAAAAGnAAAATgAAALRcv/s40cI/naTKSaqc1D8AAAA/+gAAAAAAAAABqAAAAE4AAACLTP5J7S3CP52kykmqnNQ/AAAAP/oAAAAAAAAAAakAAABOAAAAYzw9mKGKwT+LBKhIgIrUPwAAAD8KAQAAAAAAAAGqAAAATgAAAC185lXnsMA/iwSoSICK1D8AAAA/CgEAAAAAAAABqwAAAE4AAADqdx8nWq6/P4sEqEiAitQ/AAAAPxkBAAAAAAAAAawAAABOAAAAmFedw8Jnvj+LBKhIgIrUPwAAAD8pAQAAAAAAAAGtAAAATgAAACzX7z5OtLw/iwSoSICK1D8AAAA/KQEAAAAAAAABrgAAAE4AAAASd8QdcUe8P4sEqEiAitQ/AAAAPzgBAAAAAAAAAa8AAABOAAAA3LZt27Ztuz+LBKhIgIrUPwAAAD84AQAAAAAAAAGwAAAATgAAAMBWQrrZALs/iwSoSICK1D8AAAA/SAEAAAAAAAABsQAAAE4AAACk9haZ/JO6P4sEqEiAitQ/AAAAP1gBAAAAAAAAAbIAAABOAAAAipbrdx8nuj+LBKhIgIrUPwAAAD9YAQAAAAAAAAGzAAAATgAAAG42wFZCurk/iwSoSICK1D8AAAA/ZwEAAAAAAAABtAAAAE4AAAA4dmkUiOC4P4sEqEiAitQ/AAAAP2cBAAAAAAAAAbUAAABOAAAAArYS0s0GuD+LBKhIgIrUPwAAAD93AQAAAAAAAAG2AAAATgAAAMr1u48TLbc/iwSoSICK1D8AAAA/dwEAAAAAAAABtwAAAE4AAACUNWVNWVO2P4sEqEiAitQ/AAAAP4cBAAAAAAAAAbgAAABOAAAAXnUOC595tT+LBKhIgIrUPwAAAD+HAQAAAAAAAAG5AAAATgAAAAxVjKcHM7Q/iwSoSICK1D8AAAA/lgEAAAAAAAABugAAAE4AAADw9GCGKsazP4sEqEiAitQ/AAAAP1ICAAAAAAAAAbsAAABOAAAA8PRghirGsz+uRO1K1K7UPwAAAD9jAwAAAAAAAAG8AAAATgAAAPD0YIYqxrM/5SRVTlLl1D8AAAA/YwMAAAAAAAABvQAAAE4AAADw9GCGKsazPwplmlCmCdU/AAAAP3MDAAAAAAAAAb4AAABOAAAA8PRghirGsz9ARQJUJEDVPwAAAD9zAwAAAAAAAAG/AAAATgAAAPD0YIYqxrM/ZYVHVnhk1T8AAAA/ggMAAAAAAAABwAAAAE4AAADw9GCGKsazP3YlaleidtU/AAAAP4IDAAAAAAAAAcEAAABOAAAA8PRghirGsz+bZa9Z9prVPwAAAD+SAwAAAAAAAAHCAAAATgAAAPD0YIYqxrM/4+U5Xp7j1T8AAAA/oQMAAAAAAAABwwAAAE4AAADw9GCGKsazPy1mxGJGLNY/AAAAP6EDAAAAAAAAAcQAAABOAAAA8PRghirGsz915k5n7nTWPwAAAD+xAwAAAAAAAAHFAAAATgAAAPD0YIYqxrM/4qYeburh1j8AAAA/sQMAAAAAAAABxgAAAE4AAADw9GCGKsazP09n7nTmTtc/AAAAP7EDAAAAAAAAAccAAABOAAAA1pQ1ZU1Zsz+8J7574rvXPwAAAD/BAwAAAAAAAAHIAAAATgAAANaUNWVNWbM/O4iwgwg72D8AAAA/0AMAAAAAAAAByQAAAE4AAADWlDVlTVmzP7rooosuutg/AAAAP9ADAAAAAAAAAcoAAABOAAAA1pQ1ZU1Zsz8DaS2Q1gLZPwAAAD/gAwAAAAAAAAHLAAAATgAAANaUNWVNWbM/XYnalahd2T8AAAA/4AMAAAAAAAABzAAAAE4AAAC6NApEcOyyP8pJqpykytk/AAAAP/ADAAAAAAAAAc0AAABOAAAAujQKRHDssj8BKhKgIgHaPwAAAD/wAwAAAAAAAAHOAAAATgAAAKDU3iKTf7I/S6qcpMpJ2j8AAAA//wMAAAAAAAABzwAAAE4AAACg1N4ik3+yP5MqJ6lykto/AAAAP/8DAAAAAAAAAdAAAABOAAAAhHSzAbYSsj/JCo+s8MjaPwAAAD8PBAAAAAAAAAHRAAAATgAAAGoUiODYpbE//+r2r27/2j8AAAA/DwQAAAAAAAAB0gAAAE4AAABqFIjg2KWxPzXLXrPsNds/AAAAPx4EAAAAAAAAAdMAAABOAAAAahSI4NilsT9bC6S1QFrbPwAAAD8eBAAAAAAAAAHUAAAATgAAAGoUiODYpbE/kesLub6Q2z8AAAA/LgQAAAAAAAAB1QAAAE4AAABqFIjg2KWxP7UrUbsStds/AAAAPy4EAAAAAAAAAdYAAABOAAAAahSI4NilsT/Za5a9ZtnbPwAAAD8+BAAAAAAAAAHXAAAATgAAAGoUiODYpbE//avbv7r92z8AAAA/PgQAAAAAAAAB2AAAAE4AAABqFIjg2KWxPzWMQ8M4NNw/AAAAP00EAAAAAAAAAdkAAABOAAAAahSI4NilsT9ZzIjFjFjcPwAAAD9NBAAAAAAAAAHaAAAATgAAAGoUiODYpbE/j6zwyAqP3D8AAAA/XQQAAAAAAAAB2wAAAE4AAABOtFy/+zixP8WMWMyIxdw/AAAAP10EAAAAAAAAAdwAAABOAAAATrRcv/s4sT8zTSjThDLdPwAAAD9tBAAAAAAAAAHdAAAATgAAADRUMZ4ezLA/e82y1yx73T8AAAA/bQQAAAAAAAAB3gAAAE4AAAD8J7W3yOSvP/stpd9S+t0/AAAAP3wEAAAAAAAAAd8AAABOAAAAxGdedQ4Lrz9n7nTmTmfePwAAAD98BAAAAAAAAAHgAAAATgAAAFTnsPCZV60/505n7nTm3j8AAAA/jAQAAAAAAAAB4QAAAE4AAADoZgNsJaSrP2WvWfaaZd8/AAAAP4wEAAAAAAAAAeIAAABOAAAAsKasKWvKqj+vL+T6Qq7fPwAAAD+bBAAAAAAAAAHjAAAATgAAAEgm/6T2Fqk/DvjZgJ8N4D8AAAA/mwQAAAAAAAAB5AAAAE4AAAAMZqhiPD2oPyCY/IHJH+A/AAAAP6sEAAAAAAAAAeUAAABOAAAADGaoYjw9qD8zOB+D8zHgPwAAAD+rBAAAAAAAAAHmAAAATgAAANilUSCCY6c/RNhBhB1E4D8AAAA/uwQAAAAAAAAB5wAAAE4AAACg5frdx4mmP0TYQYQdROA/AAAAP8oEAAAAAAAAAegAAABOAAAAoOX63ceJpj9OKNOEMk3gPwAAAD/KBAAAAAAAAAHpAAAATgAAAGwlpJsNsKU/TijThDJN4D8AAAA/6gQAAAAAAAAB6gAAAE4AAABsJaSbDbClP1d4ZIVHVuA/AAAAP+oEAAAAAAAAAesAAABOAAAANGVNWVPWpD9gyPWFXF/gPwAAAD/5BAAAAAAAAAHsAAAATgAAADRlTVlT1qQ/aRiHhnFo4D8AAAA/CQUAAAAAAAAB7QAAAE4AAADI5J/U3iKjP3JoGIeGceA/AAAAPwkFAAAAAAAAAe4AAABOAAAAyOSf1N4ioz97uKmHm3rgPwAAAD8YBQAAAAAAAAHvAAAATgAAAFxk8k9qb6E/hAg7iLCD4D8AAAA/KAUAAAAAAAAB8AAAAE4AAABcZPJPam+hP41YzIjFjOA/AAAAPygFAAAAAAAAAfEAAABOAAAAJKSbDbCVoD+NWMyIxYzgPwAAAD8oBQAAAAAAAAHyAAAATgAAACSkmw2wlaA/l6hdidqV4D8AAAA/yAUAAAAAAAAB8wAAAE4AAAAkpJsNsJWgP7vooosuuuA/AAAAP8gFAAAAAAAAAfQAAABOAAAAlCRJkiRJoj/fKOiNgt7gPwAAAD/YBQAAAAAAAAH1AAAATgAAAACl9haZ/KM/KKlykion4T8AAAA/6AUAAAAAAAAB9gAAAE4AAAAApfYWmfyjP3Ap/ZbSb+E/AAAAP+gFAAAAAAAAAfcAAABOAAAANGVNWVPWpD/D+Ricj8HhPwAAAD/oBQAAAAAAAAH4AAAATgAAAGwlpJsNsKU/FMo0oUwT4j8AAAA/9wUAAAAAAAAB+QAAAE4AAACg5frdx4mmP2aaUKYJZeI/AAAAPwcGAAAAAAAAAfoAAABOAAAAoOX63ceJpj+uGtuqsa3iPwAAAD8HBgAAAAAAAAH7AAAATgAAAKDl+t3HiaY/7krUrkTt4j8AAAA/BwYAAAAAAAAB/AAAAE4AAADYpVEggmOnPy17zbLXLOM/AAAAPxYGAAAAAAAAAf0AAABOAAAA2KVRIIJjpz9tq8a2amzjPwAAAD8WBgAAAAAAAAH+AAAATgAAAAxmqGI8Pag/titRuxK14z8AAAA/JgYAAAAAAAAB/wAAAE4AAABIJv+k9hapP+0Lub6Q6+M/AAAAPzYGAAAAAAAAAQABAABOAAAASCb/pPYWqT81jEPDODTkPwAAAD82BgAAAAAAAAEBAQAATgAAAHzmVeew8Kk/a2yrxrZq5D8AAAA/RQYAAAAAAAABAgEAAE4AAADoZgNsJaSrP6JME8o0oeQ/AAAAP0UGAAAAAAAAAQMBAABOAAAAHCdart99rD/YLHvNstfkPwAAAD9VBgAAAAAAAAEEAQAATgAAAIynBzNUMa4/Dw3j0DAO5T8AAAA/VQYAAAAAAAABBQEAAE4AAACMpwczVDGuPyr9ltJvKeU/AAAAP2UGAAAAAAAAAQYBAABOAAAA/Ce1t8jkrz9PPdzUw03lPwAAAD9lBgAAAAAAAAEHAQAATgAAAPwntbfI5K8/hR1E2EGE5T8AAAA/dAYAAAAAAAABCAEAAE4AAAD8J7W3yOSvP6pdidqVqOU/AAAAP3QGAAAAAAAAAQkBAABOAAAA/Ce1t8jkrz/Nnc7c6czlPwAAAD+EBgAAAAAAAAEKAQAATgAAAPwntbfI5K8/8t0T3z3x5T8AAAA/hAYAAAAAAAABCwEAAE4AAAD8J7W3yOSvPxceWeGRFeY/AAAAP5MGAAAAAAAAAQwBAABOAAAAVOew8JlXrT9N/sDkD0zmPwAAAD+TBgAAAAAAAAENAQAATgAAABwnWq7ffaw/eo6X53h55j8AAAA/owYAAAAAAAABDgEAAE4AAACwpqwpa8qqP5V+S+m3lOY/AAAAP6MGAAAAAAAAAQ8BAABOAAAADGaoYjw9qD/MXrPsNcvmPwAAAD+zBgAAAAAAAAEQAQAATgAAAKDl+t3HiaY/+u6J75745j8AAAA/swYAAAAAAAABEQEAAE4AAABsJaSbDbClPxXfPfHdE+c/AAAAP8IGAAAAAAAAARIBAABOAAAAbCWkmw2wpT8wz/HyHC/nPwAAAD/CBgAAAAAAAAETAQAATgAAAGwlpJsNsKU/VA839XBT5z8AAAA/0gYAAAAAAAABFAEAAE4AAABsJaSbDbClP2//6vavbuc/AAAAP9IGAAAAAAAAARUBAABOAAAAbCWkmw2wpT+UPzD5A5PnPwAAAD/iBgAAAAAAAAEWAQAATgAAAGwlpJsNsKU/ry/k+kKu5z8AAAA/4gYAAAAAAAABFwEAAE4AAABsJaSbDbClP8ofmPyByec/AAAAP/EGAAAAAAAAARgBAABOAAAAbCWkmw2wpT/lD0z+wOTnPwAAAD/xBgAAAAAAAAEZAQAATgAAAGwlpJsNsKU/ClCRABUJ6D8AAAA/AQcAAAAAAAABGgEAAE4AAABsJaSbDbClPzfgZwN+Nug/AAAAPwEHAAAAAAAAARsBAABOAAAAbCWkmw2wpT9twM8G/GzoPwAAAD8QBwAAAAAAAAEcAQAATgAAAMjkn9TeIqM/yeB8DM7H6D8AAAA/EAcAAAAAAAABHQEAAE4AAAAkpJsNsJWgPxFhBxF2EOk/AAAAPyAHAAAAAAAAAR4BAABOAAAAAMcujQIRnD8/8d0T3z3pPwAAAD8gBwAAAAAAAAEfAQAATgAAACjG04MZqpg/ddFFF1106T8AAAA/MAcAAAAAAAABIAEAAE4AAABQxXh6MEOVP6yxrRrbquk/AAAAPz8HAAAAAAAAASEBAABOAAAADERw7NIokD++UdAbBb3pPwAAAD8/BwAAAAAAAAEiAQAATgAAAECHhc+86ow/4pEVHlnh6T8AAAA/PwcAAAAAAAABIwEAAE4AAABYhirG04OJPwfSWiCtBeo/AAAAP08HAAAAAAAAASQBAABOAAAAqIR0swG2gj8Zcn0h1xfqPwAAAD9PBwAAAAAAAAElAQAATgAAAKiEdLMBtoI/NGIxIxYz6j8AAAA/XwcAAAAAAAABJgEAAE4AAACgBzNUMZ5+P0YCVCRAReo/AAAAP24HAAAAAAAAAScBAABOAAAAoAczVDGefj9ZonYlalfqPwAAAD9uBwAAAAAAAAEoAQAATgAAAKAHM1Qxnn4/akKZJpRp6j8AAAA/bgcAAAAAAAABKQEAAE4AAACgBzNUMZ5+P3ziuye+e+o/AAAAP34HAAAAAAAAASoBAABOAAAAoAczVDGefj+Pgt4o6I3qPwAAAD9+BwAAAAAAAAErAQAATgAAAKAHM1Qxnn4/qnKSKiep6j8AAAA/jQcAAAAAAAABLAEAAE4AAACgBzNUMZ5+P8ViRixmxOo/AAAAP50HAAAAAAAAAS0BAABOAAAAoAczVDGefj/hUvotpd/qPwAAAD+dBwAAAAAAAAEuAQAATgAAAKiEdLMBtoI//EKuL+T66j8AAAA/rQcAAAAAAAABLwEAAE4AAABYhirG04OJPxczYjEjFus/AAAAP60HAAAAAAAAATABAABOAAAAWIYqxtODiT8yIxYzYjHrPwAAAD+8BwAAAAAAAAExAQAATgAAAECHhc+86ow/RMM4NIxD6z8AAAA/vAcAAAAAAAABMgEAAE4AAABAh4XPvOqMP1+z7DXLXus/AAAAP8wHAAAAAAAAATMBAABOAAAAQIeFz7zqjD+E8zE4H4PrPwAAAD/MBwAAAAAAAAE0AQAATgAAAECHhc+86ow/n+PlOV6e6z8AAAA/3AcAAAAAAAABNQEAAE4AAABAh4XPvOqMP7GDCDuIsOs/AAAAP9wHAAAAAAAAATYBAABOAAAAQIeFz7zqjD/EIys8ssLrPwAAAD/rBwAAAAAAAAE3AQAATgAAAECHhc+86ow/3xPfPfHd6z8AAAA/6wcAAAAAAAABOAEAAE4AAABAh4XPvOqMP/GzAT8b8Os/AAAAP/sHAAAAAAAAATkBAABOAAAAQIeFz7zqjD/6A5M/MPnrPwAAAD/7BwAAAAAAAAE6AQAATgAAAECHhc+86ow/A1QkQEUC7D8AAAA/CggAAAAAAAABOwEAAE4AAAAMRHDs0iiQPxb0RkFvFOw/AAAAPwoIAAAAAAAAATwBAABOAAAAeMQdcUfckT8eRNhBhB3sPwAAAD8aCAAAAAAAAAE9AQAATgAAAHjEHXFH3JE/MeT6Qq4v7D8AAAA/GggAAAAAAAABPgEAAE4AAAB4xB1xR9yRP0zUrkTtSuw/AAAAPyoIAAAAAAAAAT8BAABOAAAAeMQdcUfckT9edNFFF13sPwAAAD8qCAAAAAAAAAFAAQAATgAAAHjEHXFH3JE/cBT0RkFv7D8AAAA/OQgAAAAAAAABQQEAAE4AAAB4xB1xR9yRP4sEqEiAiuw/AAAAPzkIAAAAAAAAAUIBAABOAAAAeMQdcUfckT+epMpJqpzsPwAAAD9JCAAAAAAAAAFDAQAATgAAAHjEHXFH3JE/yzShTBPK7D8AAAA/SQgAAAAAAAABRAEAAE4AAAB4xB1xR9yRP+905k5n7uw/AAAAP1kIAAAAAAAAAUUBAABOAAAAeMQdcUfckT8KZZpQpgntPwAAAD9ZCAAAAAAAAAFGAQAATgAAAOREy/W7j5M/HAW9UdAb7T8AAAA/aAgAAAAAAAABRwEAAE4AAADkRMv1u4+TPzj1cFMPN+0/AAAAP2gIAAAAAAAAAUgBAABOAAAAUMV4ejBDlT9S5SRVTlLtPwAAAD94CAAAAAAAAAFJAQAATgAAALxFJv+k9pY/ZoVHVnhk7T8AAAA/eAgAAAAAAAABSgEAAE4AAAC8RSb/pPaWP27V2FaNbe0/AAAAP4cIAAAAAAAAAUsBAABOAAAAvEUm/6T2lj94JWpXonbtPwAAAD+XCAAAAAAAAAFMAQAATgAAALxFJv+k9pY/gHX7V7d/7T8AAAA/lwgAAAAAAAABTQEAAE4AAAAoxtODGaqYP4B1+1e3f+0/AAAAP6cIAAAAAAAAAU4BAABOAAAAKMbTgxmqmD+KxYxYzIjtPwAAAD+nCAAAAAAAAAFPAQAATgAAACjG04MZqpg/khUeWeGR7T8AAAA/tggAAAAAAAABUAEAAE4AAACYRoEIjl2aP5xlr1n2mu0/AAAAP8YIAAAAAAAAAVEBAABOAAAAAMcujQIRnD+4VWNbNbbtPwAAAD/WCAAAAAAAAAFSAQAATgAAAHBH3BF3xJ0/0kUXXXTR7T8AAAA/1ggAAAAAAAABUwEAAE4AAABwR9wRd8SdP9qVqF2J2u0/AAAAP+UIAAAAAAAAAVQBAABOAAAAJKSbDbCVoD/2hVxfyPXtPwAAAD/lCAAAAAAAAAFVAQAATgAAAFxk8k9qb6E/EnYQYQcR7j8AAAA/9QgAAAAAAAABVgEAAE4AAABcZPJPam+hPyxmxGJGLO4/AAAAPwQJAAAAAAAAAVcBAABOAAAAlCRJkiRJoj9ABudjcD7uPwAAAD8ECQAAAAAAAAFYAQAATgAAAJQkSZIkSaI/UqYJZZpQ7j8AAAA/BAkAAAAAAAABWQEAAE4AAACUJEmSJEmiP1r2mmWvWe4/AAAAPxQJAAAAAAAAAVoBAABOAAAAlCRJkiRJoj9iRixmxGLuPwAAAD8UCQAAAAAAAAFbAQAATgAAAMjkn9TeIqM/bJa9Ztlr7j8AAAA/JAkAAAAAAAABXAEAAE4AAADI5J/U3iKjP3424GcDfu4/AAAAP1oJAAAAAAAAAV0BAABOAAAAAKX2Fpn8oz+S1gJpLZDuPwAAAD9aCQAAAAAAAAFeAQAATgAAADRlTVlT1qQ/miaUaUKZ7j8AAAA/aQkAAAAAAAABXwEAAE4AAAA0ZU1ZU9akP6zGtmpsq+4/AAAAP2kJAAAAAAAAAWABAABOAAAANGVNWVPWpD+0FkhrgbTuPwAAAD95CQAAAAAAAAFhAQAATgAAADRlTVlT1qQ/yLZqbKvG7j8AAAA/iAkAAAAAAAABYgEAAE4AAABsJaSbDbClP8i2amyrxu4/AAAAP4gJAAAAAAAAAWMBAABOAAAAbCWkmw2wpT/QBvxswM/uPwAAAD+YCQAAAAAAAAFkAQAATgAAAGwlpJsNsKU/4qYeburh7j8AAAA/qAkAAAAAAAABZQEAAE4AAACg5frdx4mmP+KmHm7q4e4/AAAAP6gJAAAAAAAAAWYBAABOAAAAoOX63ceJpj/s9q9u/+ruPwAAAD/XCQAAAAAAAAFnAQAATgAAAKDl+t3HiaY/9EZBbxT07j8AAAA/1wkAAAAAAAABaAEAAE4AAADYpVEggmOnPwjnY3A+Bu8/AAAAP+YJAAAAAAAAAWkBAABOAAAADGaoYjw9qD8QN/VwUw/vPwAAAD/2CQAAAAAAAAFqAQAATgAAAEgm/6T2Fqk/ItcXcn0h7z8AAAA/9gkAAAAAAAABawEAAE4AAAB85lXnsPCpPzR3OnOnM+8/AAAAP/YJAAAAAAAAAWwBAABOAAAA6GYDbCWkqz9GF1100UXvPwAAAD8FCgAAAAAAAAFtAQAATgAAABwnWq7ffaw/YgcRdhBh7z8AAAA/BQoAAAAAAAABbgEAAE4AAACMpwczVDGuP2pXonYlau8/AAAAPxUKAAAAAAAAAW8BAABOAAAAxGdedQ4Lrz90pzN3OnPvPwAAAD8VCgAAAAAAAAFwAQAATgAAAPwntbfI5K8/hkdWeGSF7z8AAAA/JQoAAAAAAAABcQEAAE4AAAAY9AV9QV+wP4ZHVnhkhe8/AAAAPzQKAAAAAAAAAXIBAABOAAAAahSI4NilsT+Y53h5jpfvPwAAAD80CgAAAAAAAAFzAQAATgAAAKDU3iKTf7I/qoeberip7z8AAAA/RAoAAAAAAAABdAEAAE4AAABCFePpwQy1P6qHm3q4qe8/AAAAP0QKAAAAAAAAAXUBAABOAAAAArYS0s0GuD+8J7574rvvPwAAAD9UCgAAAAAAAAF2AQAATgAAAKT2Fpn8k7o/xndPfPfE7z8AAAA/VAoAAAAAAAABdwEAAE4AAABINxtgKyG9P87H4HwMzu8/AAAAP2MKAAAAAAAAAXgBAABOAAAAmFedw8Jnvj/Ox+B8DM7vPwAAAD9jCgAAAAAAAAF5AQAATgAAAANsJaSbDcA/2BdyfSHX7z8AAAA/cwoAAAAAAAABegEAAE4AAAAQHLs0CkTAP9gXcn0h1+8/AAAAP3MKAAAAAAAAAXsBAABOAAAALXzmVeewwD/YF3J9IdfvPwAAAD+CCgAAAAAAAAF8AQAATgAAADosfOZV58A/2BdyfSHX7z8AAAA/kgoAAAAAAAABfQEAAE4AAABI3BF3xB3BP87H4HwMzu8/AAAAP/AKAAAAAAAAAX4BAABOAAAAYzw9mKGKwT+8J7574rvvPwAAAD/wCgAAAAAAAAF/AQAATgAAAItM/kntLcI/vCe+e+K77z8AAAA//woAAAAAAAABgAEAAE4AAACLTP5J7S3CP8Z3T3z3xO8/AAAAPw8LAAAAAAAAAYEBAABOAAAAmfyT2ltkwj/Gd09898TvPwAAAD8uCwAAAAAAAAGCAQAATgAAAA4Ln3nVOeQ/pvRbSr+l7D8AAAA/AAAAAAAAAAABgwEAAE4AAAAV4+nBDFXkP56kykmqnOw/AAAAP4wAAAAAAAAAAYQBAABOAAAAI5N/UnuL5D+epMpJqpzsPwAAAD+cAAAAAAAAAAGFAQAATgAAADSvOoeFz+Q/lFQ5SZWT7D8AAAA/nAAAAAAAAAABhgEAAE4AAABBX9AX9AXlP5RUOUmVk+w/AAAAP6wAAAAAAAAAAYcBAABOAAAAS6NABMcu5T+UVDlJlZPsPwAAAD+sAAAAAAAAAAGIAQAATgAAAFlT1pQ1ZeU/lFQ5SZWT7D8AAAA/uwAAAAAAAAABiQEAAE4AAABjl0aBCI7lP5RUOUmVk+w/AAAAP8sAAAAAAAAAAYoBAABOAAAAam+RyT+p5T+UVDlJlZPsPwAAAD/LAAAAAAAAAAGLAQAATgAAAHJH3BF3xOU/lFQ5SZWT7D8AAAA/2gAAAAAAAAABjAEAAE4AAAB1swG2EtLlP5RUOUmVk+w/AAAAP9oAAAAAAAAAAY0BAABOAAAAfItM/knt5T+UVDlJlZPsPwAAAD/qAAAAAAAAAAGOAQAATgAAAH/3caLl+uU/lFQ5SZWT7D8AAAA/6gAAAAAAAAABjwEAAE4AAACDY5dGgQjmP5RUOUmVk+w/AAAAP/oAAAAAAAAAAZABAABOAAAAhs+86hwW5j+UVDlJlZPsPwAAAD8JAQAAAAAAAAGRAQAATgAAAINjl0aBCOY/nqTKSaqc7D8AAAA/dwEAAAAAAAABkgEAAE4AAADu0igQwbHbP0YXXXTRRe8/AAAAPwAAAAAAAAAAAZMBAABOAAAA9KpzWPjM2z9GF1100UXvPwAAAD9PAAAAAAAAAAGUAQAATgAAAAgzVDGeHtw/RhdddNFF7z8AAAA/XgAAAAAAAAABlQEAAE4AAAAkk39Se4vcP0YXXXTRRe8/AAAAP14AAAAAAAAAAZYBAABOAAAAPvOqc1j43D9GF1100UXvPwAAAD9uAAAAAAAAAAGXAQAATgAAAGgDbCWkm90/RhdddNFF7z8AAAA/bgAAAAAAAAABmAEAAE4AAACQEy3X7z7eP0YXXXTRRe8/AAAAP30AAAAAAAAAAZkBAABOAAAAwPs40XL93j9GF1100UXvPwAAAD99AAAAAAAAAAGaAQAATgAAAO7jRMv1u98/RhdddNFF7z8AAAA/jQAAAAAAAAABmwEAAE4AAAAQZqhiPD3gP0YXXXTRRe8/AAAAP40AAAAAAAAAAZwBAABOAAAAKsbTgxmq4D9GF1100UXvPwAAAD+dAAAAAAAAAAGdAQAATgAAAEUm/6T2FuE/RhdddNFF7z8AAAA/nQAAAAAAAAABngEAAE4AAABeGgUiOHbhP0YXXXTRRe8/AAAAP6wAAAAAAAAAAZ8BAABOAAAAbzbAVkK64T8+x8tzvDzvPwAAAD+8AAAAAAAAAAGgAQAATgAAAH3mVeew8OE/PsfLc7w87z8AAAA/vAAAAAAAAAABoQEAAE4AAACKlut3HyfiPz7Hy3O8PO8/AAAAP8wAAAAAAAAAAaIBAABOAAAAlNpbZPJP4j8+x8tzvDzvPwAAAD/MAAAAAAAAAAGjAQAATgAAAJ8ezFDFeOI/PsfLc7w87z8AAAA/zAAAAAAAAAABpAEAAE4AAACwOoeFz7ziPzR3OnOnM+8/AAAAP9sAAAAAAAAAAaUBAABOAAAAveocFj7z4j8sJ6lykirvPwAAAD/bAAAAAAAAAAGmAQAATgAAAMTCZ151DuM/ItcXcn0h7z8AAAA/6wAAAAAAAAABpwEAAE4AAADOBthKSDfjPxqHhnFoGO8/AAAAP/oAAAAAAAAAAagBAABOAAAA0XL97uNE4z8ah4ZxaBjvPwAAAD/6AAAAAAAAAAGpAQAATgAAANXeIpN/UuM/EDf1cFMP7z8AAAA/+gAAAAAAAAABqgEAAE4AAADYSkg3G2DjPwjnY3A+Bu8/AAAAPwoBAAAAAAAAAasBAABOAAAA3LZt27Zt4z/0RkFvFPTuPwAAAD8KAQAAAAAAAAGsAQAATgAAAOKOuCPuiOM/7Pavbv/q7j8AAAA/GgEAAAAAAAABrQEAAE4AAADijrgj7ojjP9pWjW3V2O4/AAAAPykBAAAAAAAAAa4BAABOAAAA5vrdx4mW4z/Itmpsq8buPwAAAD8pAQAAAAAAAAGvAQAATgAAAApEcOzSKOg/a6vGtmps2z8AAAA/AAAAAAAAAAABsAEAAE4AAAAOsJWQbjboP1sLpLVAWts/AAAAP14AAAAAAAAAAbEBAABOAAAAG2ArId1s6D9Ja4G0FkjbPwAAAD9eAAAAAAAAAAGyAQAATgAAADNUMZ4ezOg/Nctes+w12z8AAAA/bQAAAAAAAAABswEAAE4AAABLSDcbYCvpPxOLGbGYEds/AAAAP30AAAAAAAAAAbQBAABOAAAAYjw9mKGK6T/tStSuRO3aPwAAAD99AAAAAAAAAAG1AQAATgAAAIjg2KVRIOo/26qxrRrb2j8AAAA/fQAAAAAAAAABtgEAAE4AAACkQATHLo3qP8kKj6zwyNo/AAAAP4wAAAAAAAAAAbcBAABOAAAAwgxVjKcH6z+3amyrxrbaPwAAAD+MAAAAAAAAAAG4AQAATgAAANeUNWVNWes/pcpJqpyk2j8AAAA/nAAAAAAAAAABuQEAAE4AAADuiDvijrjrP5MqJ6lykto/AAAAP6wAAAAAAAAAAboBAABOAAAAAxEcuzQK7D+TKiepcpLaPwAAAD+sAAAAAAAAAAG7AQAATgAAABQt1+8+Tuw/gYoEqEiA2j8AAAA/rAAAAAAAAAABvAEAAE4AAAAh3WyArYTsP4GKBKhIgNo/AAAAP7sAAAAAAAAAAb0BAABOAAAAKyHdbICt7D9v6uGmHm7aPwAAAD+7AAAAAAAAAAG+AQAATgAAAC+NAhEcu+w/b+rhph5u2j8AAAA/ywAAAAAAAAABvwEAAE4AAAAz+Se1t8jsP2/q4aYebto/AAAAP9sAAAAAAAAAAcABAABOAAAANWVNWVPW7D9v6uGmHm7aPwAAAD/qAAAAAAAAAAHBAQAATgAAADVlTVlT1uw/W0q/pfRb2j8AAAA/ZwEAAAAAAAABwgEAAE4AAACdaLl+93HqP98o6I2C3tg/AAAAPwAAAAAAAAAAAcMBAABOAAAAlpBuNsBW6j/fKOiNgt7YPwAAAD9tAAAAAAAAAAHEAQAATgAAAJMkSZIkSeo/3yjojYLe2D8AAAA/fQAAAAAAAAABxQEAAE4AAACQuCPuiDvqPwNpLZDWAtk/AAAAP30AAAAAAAAAAcYBAABOAAAAhHSzAbYS6j86SZWTVDnZPwAAAD99AAAAAAAAAAHHAQAATgAAAH2caLl+9+k/cCn9ltJv2T8AAAA/jAAAAAAAAAAByAEAAE4AAABw7NIoEMHpP5RpQpkmlNk/AAAAP4wAAAAAAAAAAckBAABOAAAAZqhiPD2Y6T/KSaqcpMrZPwAAAD+cAAAAAAAAAAHKAQAATgAAAFj4zKvOYek/74nvnvju2T8AAAA/rAAAAAAAAAABywEAAE4AAABOtFy/+zjpPxPKNKFME9o/AAAAP6wAAAAAAAAAAcwBAABOAAAAR9wRd8Qd6T8laleidiXaPwAAAD+7AAAAAAAAAAHNAQAATgAAAEAExy6NAuk/S6qcpMpJ2j8AAAA/uwAAAAAAAAABzgEAAE4AAAA6LHzmVefoP1tKv6X0W9o/AAAAP8sAAAAAAAAAAc8BAABOAAAANsBWQrrZ6D9bSr+l9FvaPwAAAD/LAAAAAAAAAAHQAQAATgAAADNUMZ4ezOg/b+rhph5u2j8AAAA/2gAAAAAAAAAB0QEAAE4AAAAv6Av6gr7oP4GKBKhIgNo/AAAAP9oAAAAAAAAAAdIBAABOAAAALHzmVeew6D+BigSoSIDaPwAAAD/6AAAAAAAAAAHTAQAATgAAACx85lXnsOg/kyonqXKS2j8AAAA/SAEAAAAAAAAB1AEAAE4AAAAsfOZV57DoP6XKSaqcpNo/AAAAP1cBAAAAAAAAAdUBAABOAAAAKRDBsUuj6D+3amyrxrbaPwAAAD9XAQAAAAAAAAHWAQAATgAAACkQwbFLo+g/26qxrRrb2j8AAAA/ZwEAAAAAAAAB1wEAAE4AAAApEMGxS6PoP+1K1K5E7do/AAAAP3cBAAAAAAAAAdgBAABOAAAAKRDBsUuj6D//6vavbv/aPwAAAD93AQAAAAAAAAHZAQAATgAAACkQwbFLo+g/Iys8ssIj2z8AAAA/dwEAAAAAAAAB2gEAAE4AAAApEMGxS6PoP0lrgbQWSNs/AAAAP4YBAAAAAAAAAdsBAABOAAAAKRDBsUuj6D9bC6S1QFrbPwAAAD+GAQAAAAAAAAHcAQAATgAAACkQwbFLo+g/a6vGtmps2z8AAAA/lgEAAAAAAAAB3QEAAE4AAAAsfOZV57DoP39L6beUfts/AAAAP5YBAAAAAAAAAd4BAABOAAAALHzmVeew6D+R6wu5vpDbPwAAAD+mAQAAAAAAAAHfAQAATgAAADbAVkK62eg/o4suuuii2z8AAAA/pgEAAAAAAAAB4AEAAE4AAAA6LHzmVefoP8fLc7w8x9s/AAAAP7UBAAAAAAAAAeEBAABOAAAAQATHLo0C6T/Hy3O8PMfbPwAAAD+1AQAAAAAAAAHiAQAATgAAAEfcEXfEHek/2WuWvWbZ2z8AAAA/xQEAAAAAAAAB4wEAAE4AAABRIIJjl0bpP+sLub6Q69s/AAAAP8UBAAAAAAAAAeQBAABOAAAAVYynBzNU6T/rC7m+kOvbPwAAAD/UAQAAAAAAAAHlAQAATgAAAFj4zKvOYek/6wu5vpDr2z8AAAA/5AEAAAAAAAAB5gEAAE4AAABcZPJPam/pP+sLub6Q69s/AAAAP+QBAAAAAAAAAecBAABOAAAAWPjMq85h6T8RTP7A5A/cPwAAAD9hAgAAAAAAAAHoAQAATgAAAFj4zKvOYek/NYxDwzg03D8AAAA/YQIAAAAAAAAB6QEAAE4AAACzpqwpa8riP69u/+r2r94/AAAAPwAAAAAAAAAAAeoBAABOAAAAs6asKWvK4j/VrkTtStTePwAAAD8fAAAAAAAAAAHrAQAATgAAALYS0s0G2OI/505n7nTm3j8AAAA/HwAAAAAAAAAB7AEAAE4AAAC96hwWPvPiP/nuie+e+N4/AAAAPx8AAAAAAAAAAe0BAABOAAAAxy6NAhEc4z8vz/HyHC/fPwAAAD8vAAAAAAAAAAHuAQAATgAAANhKSDcbYOM/VQ839XBT3z8AAAA/LwAAAAAAAAAB7wEAAE4AAADzqnNY+MzjP2WvWfaaZd8/AAAAPy8AAAAAAAAAAfABAABOAAAAGU8PZqhi5D+L75747onfPwAAAD8vAAAAAAAAAAHxAQAATgAAADqHhc+86uQ/nY/B+Ric3z8AAAA/PwAAAAAAAAAB8gEAAE4AAABqb5HJP6nlP68v5PpCrt8/AAAAPz8AAAAAAAAAAfMBAABOAAAAlH9Se4tM5j+vL+T6Qq7fPwAAAD9PAAAAAAAAAAH0AQAATgAAAMD7ONFy/eY/ry/k+kKu3z8AAAA/TwAAAAAAAAAB9QEAAE4AAADoC/qCvqDnP68v5PpCrt8/AAAAP14AAAAAAAAAAfYBAABOAAAACkRw7NIo6D+vL+T6Qq7fPwAAAD9eAAAAAAAAAAH3AQAATgAAACx85lXnsOg/nY/B+Ric3z8AAAA/bgAAAAAAAAAB+AEAAE4AAABH3BF3xB3pP4vvnvjuid8/AAAAP24AAAAAAAAAAfkBAABOAAAAWPjMq85h6T+L75747onfPwAAAD99AAAAAAAAAAH6AQAATgAAAGI8PZihiuk/d09898R33z8AAAA/fQAAAAAAAAAB+wEAAE4AAABmqGI8PZjpP3dPfPfEd98/AAAAP40AAAAAAAAAAfwBAABOAAAALHzmVeew6D95jpfneHnePwAAAD8AAAAAAAAAAAH9AQAATgAAACkQwbFLo+g/nc7c6cyd3j8AAAA/AAAAAAAAAAAB/gEAAE4AAAApEMGxS6PoP69u/+r2r94/AAAAPwAAAAAAAAAAAf8BAABOAAAAIjh2aRSI6D+vbv/q9q/ePwAAAD8QAAAAAAAAAAEAAgAATgAAACI4dmkUiOg/1a5E7UrU3j8AAAA/EAAAAAAAAAABAQIAAE4AAAAbYCsh3WzoP+dOZ+505t4/AAAAPyAAAAAAAAAAAQICAABOAAAAGPQFfUFf6D8Lj6zwyArfPwAAAD8vAAAAAAAAAAEDAgAATgAAABEcuzQKROg/HS/P8fIc3z8AAAA/LwAAAAAAAAABBAIAAE4AAAAKRHDs0ijoPy/P8fIcL98/AAAAPz8AAAAAAAAAAQUCAABOAAAAB9hKSDcb6D9BbxT0RkHfPwAAAD8/AAAAAAAAAAEGAgAATgAAAAAAAAAAAOg/Za9Z9ppl3z8AAAA/PwAAAAAAAAABBwIAAE4AAAD9k9pbZPLnP4vvnvjuid8/AAAAPz8AAAAAAAAAAQgCAABOAAAA9ruPEy3X5z+vL+T6Qq7fPwAAAD9OAAAAAAAAAAEJAgAATgAAAPa7jxMt1+c/028p/ZbS3z8AAAA/TgAAAAAAAAABCgIAAE4AAADv40TL9bvnP/evbv/q9t8/AAAAP14AAAAAAAAAAQsCAABOAAAA7HcfJ1qu5z8FqEiAigTgPwAAAD9eAAAAAAAAAAEMAgAATgAAAOx3Hydaruc/IJj8gckf4D8AAAA/bQAAAAAAAAABDQIAAE4AAADoC/qCvqDnPzM4H4PzMeA/AAAAP30AAAAAAAAAAQ4CAABOAAAA5Z/U3iKT5z88iLCDCDvgPwAAAD99AAAAAAAAAAEPAgAATgAAAOWf1N4ik+c/RNhBhB1E4D8AAAA/fQAAAAAAAAABEAIAAE4AAADln9TeIpPnP1d4ZIVHVuA/AAAAP40AAAAAAAAAARECAABOAAAA5Z/U3iKT5z9gyPWFXF/gPwAAAD/LAAAAAAAAAAESAgAATgAAAOWf1N4ik+c/cmgYh4Zx4D8AAAA/2wAAAAAAAAABEwIAAE4AAADln9TeIpPnP3u4qYebeuA/AAAAP9sAAAAAAAAAARQCAABOAAAA5Z/U3iKT5z+ECDuIsIPgPwAAAD/qAAAAAAAAAAEVAgAATgAAAOx3Hydaruc/oPjuie+e4D8AAAA/6gAAAAAAAAABFgIAAE4AAADzT2pvkcnnP6hIgIoEqOA/AAAAP/oAAAAAAAAAARcCAABOAAAA+Se1t8jk5z/EODSMQ8PgPwAAAD8KAQAAAAAAAAEYAgAATgAAAApEcOzSKOg/3yjojYLe4D8AAAA/CgEAAAAAAAABGQIAAE4AAAAfzFDFeHroP/sYnI/B+eA/AAAAPwoBAAAAAAAAARoCAABOAAAAOix85lXn6D8eWeGRFR7hPwAAAD8ZAQAAAAAAAAEbAgAATgAAAFxk8k9qb+k/TOm3lH5L4T8AAAA/KQEAAAAAAAABHAIAAE4AAAB3xB1xR9zpP16J2pWoXeE/AAAAPykBAAAAAAAAAR0CAABOAAAAlpBuNsBW6j9wKf2W0m/hPwAAAD8pAQAAAAAAAAEeAgAATgAAAK6EdLMBtuo/g8kfmPyB4T8AAAA/OQEAAAAAAAABHwIAAE4AAADGeHowQxXrP4sZsZgRi+E/AAAAPzkBAAAAAAAAASACAABOAAAA0ygQwbFL6z+LGbGYEYvhPwAAAD9IAQAAAAAAAAEhAgAATgAAAN1sgK2EdOs/ixmxmBGL4T8AAAA/WAEAAAAAAAABIgIAAE4AAADkRMv1u4/rP4sZsZgRi+E/AAAAP1gBAAAAAAAAASMCAABOAAAA6LDwmVed6z+LGbGYEYvhPwAAAD93AQAAAAAAAAEkAgAATgAAAOiw8JlXnes/g8kfmPyB4T8AAAA/dwEAAAAAAAABJQIAAE4AAADrHBY+86rrP3l5jpfneOE/AAAAP4cBAAAAAAAAASYCAABOAAAA6xwWPvOq6z9wKf2W0m/hPwAAAD+HAQAAAAAAAAEnAgAATgAAAOscFj7zqus/aNlrlr1m4T8AAAA/lgEAAAAAAAABKAIAAE4AAADrHBY+86rrP16J2pWoXeE/AAAAP6YBAAAAAAAAASkCAABOAAAA094ik39Syz8te82y1yzjPwAAAD8AAAAAAAAAAAEqAgAATgAAANPeIpN/Uss/JSs8ssIj4z8AAAA/HwAAAAAAAAABKwIAAE4AAAD/7uNEy/XLPyUrPLLCI+M/AAAAPy8AAAAAAAAAASwCAABOAAAAa2+RyT+pzT8lKzyywiPjPwAAAD8/AAAAAAAAAAEtAgAATgAAAAbYSkg3G9A/JSs8ssIj4z8AAAA/PwAAAAAAAAABLgIAAE4AAABe0Bf0BX3RPyUrPLLCI+M/AAAAP04AAAAAAAAAAS8CAABOAAAAzFDFeHow0z8te82y1yzjPwAAAD9OAAAAAAAAAAEwAgAATgAAAFQxnh7MUNU/LXvNstcs4z8AAAA/TgAAAAAAAAABMQIAAE4AAADWOSx85lXXPy17zbLXLOM/AAAAP14AAAAAAAAAATICAABOAAAANApEcOzS2D8te82y1yzjPwAAAD9tAAAAAAAAAAEzAgAATgAAAI4CERy7NNo/LXvNstcs4z8AAAA/bQAAAAAAAAABNAIAAE4AAADEwmdedQ7bPy17zbLXLOM/AAAAP30AAAAAAAAAATUCAABOAAAA5vrdx4mW2z8te82y1yzjPwAAAD+NAAAAAAAAAAE2AgAATgAAAPSqc1j4zNs/JSs8ssIj4z8AAAA/jQAAAAAAAAABNwIAAE4AAAD6gr6gL+jbPyUrPLLCI+M/AAAAP40AAAAAAAAAATgCAABOAAAA+oK+oC/o2z8b26qxrRrjPwAAAD/bAAAAAAAAAAE5AgAATgAAAPqCvqAv6Ns/EosZsZgR4z8AAAA/6gAAAAAAAAABOgIAAE4AAAD0qnNY+MzbPxKLGbGYEeM/AAAAP/oAAAAAAAAAATsCAABOAAAA7tIoEMGx2z8SixmxmBHjPwAAAD/6AAAAAAAAAAE8AgAATgAAAOb63ceJlts/CTuIsIMI4z8AAAA/CgEAAAAAAAABPQIAAE4AAAAFfUFf0BfEP0893NTDTeU/AAAAPwAAAAAAAAAAAT4CAABOAAAAEy3X7z5OxD9PPdzUw03lPwAAAD8QAAAAAAAAAAE/AgAATgAAAD09mKGK8cQ/Tz3c1MNN5T8AAAA/OQAAAAAAAAABQAIAAE4AAABlTVlT1pTFP0893NTDTeU/AAAAPzkAAAAAAAAAAUECAABOAAAAqb1FJv+kxj9PPdzUw03lPwAAAD9JAAAAAAAAAAFCAgAATgAAAAeOXRoFIsg/Tz3c1MNN5T8AAAA/SQAAAAAAAAABQwIAAE4AAACRbjbAVkLKP0893NTDTeU/AAAAP1gAAAAAAAAAAUQCAABOAAAAXb/7ONFyzT9YjW3V2FblPwAAAD9YAAAAAAAAAAFFAgAATgAAABpgKyHdbNA/WI1t1dhW5T8AAAA/aAAAAAAAAAABRgIAAE4AAACy8JlXncPSP1iNbdXYVuU/AAAAP2gAAAAAAAAAAUcCAABOAAAAVDGeHsxQ1T9YjW3V2FblPwAAAD94AAAAAAAAAAFIAgAATgAAAOrBDFWMp9c/WI1t1dhW5T8AAAA/eAAAAAAAAAABSQIAAE4AAACU2ltk8k/aP2Dd/tXtX+U/AAAAP4cAAAAAAAAAAUoCAABOAAAAUnuLTP5J3T9g3f7V7V/lPwAAAD+HAAAAAAAAAAFLAgAATgAAAPa7jxMt198/YN3+1e1f5T8AAAA/lwAAAAAAAAABTAIAAE4AAABFJv+k9hbhP2Dd/tXtX+U/AAAAP5cAAAAAAAAAAU0CAABOAAAAhyrG04MZ4j9g3f7V7V/lPwAAAD+mAAAAAAAAAAFOAgAATgAAALp+93Gi5eI/YN3+1e1f5T8AAAA/pgAAAAAAAAABTwIAAE4AAADwPk60XL/jP1iNbdXYVuU/AAAAP7YAAAAAAAAAAVACAABOAAAAKWvKmrKm5D9YjW3V2FblPwAAAD+2AAAAAAAAAAFRAgAATgAAAFXnsPCZV+U/WI1t1dhW5T8AAAA/xgAAAAAAAAABUgIAAE4AAAB8i0z+Se3lP0893NTDTeU/AAAAP8YAAAAAAAAAAVMCAABOAAAAmledw8Jn5j9F7UrUrkTlPwAAAD/VAAAAAAAAAAFUAgAATgAAALJLo0AEx+Y/PZ2505k75T8AAAA/1QAAAAAAAAABVQIAAE4AAADKP6m9RSbnPz2dudOZO+U/AAAAP+UAAAAAAAAAAVYCAABOAAAA1+8+TrRc5z8zTSjThDLlPwAAAD/lAAAAAAAAAAFXAgAATgAAAOgL+oK+oOc/Kv2W0m8p5T8AAAA/9QAAAAAAAAABWAIAAE4AAADzT2pvkcnnPyr9ltJvKeU/AAAAP/UAAAAAAAAAAVkCAABOAAAA9ruPEy3X5z8q/ZbSbynlPwAAAD8EAQAAAAAAAAFaAgAATgAAAPkntbfI5Oc/Kv2W0m8p5T8AAAA/BAEAAAAAAAABWwIAAE4AAAD5J7W3yOTnPyKtBdJaIOU/AAAAPyMBAAAAAAAAAVwCAABOAAAA+Se1t8jk5z8YXXTRRRflPwAAAD/vAQAAAAAAAAFdAgAATgAAAPkntbfI5Oc/Dw3j0DAO5T8AAAA/DgIAAAAAAAABXgIAAE4AAAD2u48TLdfnPw8N49AwDuU/AAAAPw4CAAAAAAAAAV8CAABOAAAA809qb5HJ5z8PDePQMA7lPwAAAD8dAgAAAAAAAAFgAgAATgAAAIqW63cfJ7o/VA839XBT5z8AAAA/AAAAAAAAAAABYQIAAE4AAAD2Fpn8k9q7P1QPN/VwU+c/AAAAP4gAAAAAAAAAAWICAABOAAAAEBy7NApEwD9UDzf1cFPnPwAAAD+IAAAAAAAAAAFjAgAATgAAAM+86hwWPsM/VA839XBT5z8AAAA/iAAAAAAAAAABZAIAAE4AAADffZxouX7HP1QPN/VwU+c/AAAAP5gAAAAAAAAAAWUCAABOAAAATw9mqGI8zT9UDzf1cFPnPwAAAD+nAAAAAAAAAAFmAgAATgAAAGaoYjw9mNE/VA839XBT5z8AAAA/pwAAAAAAAAABZwIAAE4AAAAkSZIkSZLUP0JvFPRGQec/AAAAP7cAAAAAAAAAAWgCAABOAAAArClrypqy1j8wz/HyHC/nPwAAAD+3AAAAAAAAAAFpAgAATgAAADzijrgj7tg/DI+s8MgK5z8AAAA/xwAAAAAAAAABagIAAE4AAACGKsbTgxnaP/ruie+e+OY/AAAAP8cAAAAAAAAAAWsCAABOAAAAxMJnXnUO2z/nTmfudObmPwAAAD/WAAAAAAAAAAFsAgAATgAAAOAik39Se9s/3/7V7V/d5j8AAAA/1gAAAAAAAAABbQIAAE4AAADu0igQwbHbP9WuRO1K1OY/AAAAP+YAAAAAAAAAAW4CAABOAAAA7tIoEMGx2z/MXrPsNcvmPwAAAD9zAQAAAAAAAAFvAgAATgAAAOb63ceJlts/ww4i7CDC5j8AAAA/ggEAAAAAAAABcAIAAE4AAAAHjl0aBSLIP34h1xdyfek/AAAAPwAAAAAAAAAAAXECAABOAAAAFT7zqnNYyD9+IdcXcn3pPwAAAD8AAAAAAAAAAAFyAgAATgAAAD9OtFy/+8g/fiHXF3J96T8AAAA/EAAAAAAAAAABcwIAAE4AAABpXnUOC5/JP34h1xdyfek/AAAAPxAAAAAAAAAAAXQCAABOAAAAq85h4TOvyj9+IdcXcn3pPwAAAD8fAAAAAAAAAAF1AgAATgAAAAufedU5LMw/h3FoGIeG6T8AAAA/HwAAAAAAAAABdgIAAE4AAAChL+gL+oLOP4dxaBiHhuk/AAAAPy8AAAAAAAAAAXcCAABOAAAAIjh2aRSI0D+RwfkYnI/pPwAAAD8vAAAAAAAAAAF4AgAATgAAAIAIjl0aBdI/kcH5GJyP6T8AAAA/PgAAAAAAAAABeQIAAE4AAAD8ONFy/e7TP5HB+Ricj+k/AAAAPz4AAAAAAAAAAXoCAABOAAAAkMk/qb1F1j+RwfkYnI/pPwAAAD9OAAAAAAAAAAF7AgAATgAAAChart99nNg/kcH5GJyP6T8AAAA/TgAAAAAAAAABfAIAAE4AAACoYjw9mKHaP5HB+Ricj+k/AAAAP14AAAAAAAAAAX0CAABOAAAAUnuLTP5J3T+RwfkYnI/pPwAAAD9eAAAAAAAAAAF+AgAATgAAAAK2EtLNBuA/fiHXF3J96T8AAAA/bQAAAAAAAAABfwIAAE4AAABU1pQ1ZU3hP34h1xdyfek/AAAAP20AAAAAAAAAAYACAABOAAAAqWI8PZih4j910UUXXXTpPwAAAD99AAAAAAAAAAGBAgAATgAAAAufedU5LOQ/WuGRFR5Z6T8AAAA/fQAAAAAAAAABggIAAE4AAABV57DwmVflP1rhkRUeWek/AAAAP40AAAAAAAAAAYMCAABOAAAAqAczVDGe5j9a4ZEVHlnpPwAAAD+NAAAAAAAAAAGEAgAATgAAAOx3Hydaruc/R0FvFPRG6T8AAAA/nAAAAAAAAAABhQIAAE4AAAAfzFDFeHroP0dBbxT0Ruk/AAAAP5wAAAAAAAAAAYYCAABOAAAARHDs0igQ6T9HQW8U9EbpPwAAAD+sAAAAAAAAAAGHAgAATgAAAHNY+Myrzuk/R0FvFPRG6T8AAAA/rAAAAAAAAAABiAIAAE4AAACWkG42wFbqP0dBbxT0Ruk/AAAAP7sAAAAAAAAAAYkCAABOAAAAuMjkn9Te6j9HQW8U9EbpPwAAAD+7AAAAAAAAAAGKAgAATgAAANeUNWVNWes/R0FvFPRG6T8AAAA/ywAAAAAAAAABiwIAAE4AAADuiDvijrjrP0dBbxT0Ruk/AAAAP8sAAAAAAAAAAYwCAABOAAAABn1BX9AX7D9RkQAVCVDpPwAAAD/bAAAAAAAAAAGNAgAATgAAABDBsUujQOw/WuGRFR5Z6T8AAAA/2wAAAAAAAAABjgIAAE4AAAAQwbFLo0DsP1GRABUJUOk/AAAAP+UBAAAAAAAACw==</ink>
</athena>
</file>

<file path=customXml/item2.xml><?xml version="1.0" encoding="utf-8"?>
<athena xmlns="http://schemas.microsoft.com/edu/athena" version="0.1.2681.0">
  <media streamable="true" recordStart="587686" recordEnd="649195" recordLength="1561292" start="587686" end="649195"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3209.0">
  <media streamable="true" recordStart="416114" recordEnd="473340" recordLength="651087"/>
</athena>
</file>

<file path=customXml/item2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hCgAAAAAAAAXu////DEFjdGlvblR5cGVWMQEAAAAHdmFsdWVfXwAIAgAAAAAAAAABBQAAAAQAAAAJEwAAAAkUAAAAjBoAAAAAAAAB6////+7///8AAAAAAQYAAAAEAAAACRYAAAAJFwAAABskAAAAAAAAAej////u////AAAAAAEHAAAABAAAAAkZAAAACRoAAACDVgAAAAAAAAHl////7v///wAAAAABCAAAAAQAAAAJHAAAAAkdAAAArmEAAAAAAAAB4v///+7///8AAAAAAQkAAAAEAAAACR8AAAAJIAAAAGFpAAAAAAAAAd/////u////AAAAAAEKAAAABAAAAAkiAAAACSMAAACDcwAAAAAAAAHc////7v///wAAAAABCwAAAAQAAAAJJQAAAAkmAAAAY4YAAAAAAAAB2f///+7///8AAAAAAQwAAAAEAAAACSgAAAAJKQAAAFGrAAAAAAAAAdb////u////AAAAAAENAAAABAAAAAkrAAAACSwAAAB/uwAAAAAAAAHT////7v///wAAAAABDgAAAAQAAAAJLgAAAAkvAAAAwM0AAAAAAAAB0P///+7///8AAAAABQ8AAAANQ2xlYXJDYW52YXNWMQIAAAAJU3RhcnRUaW1lBFR5cGUABBAMQWN0aW9uVHlwZVYxAgAAAAIAAACK3wA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JgAAACYAAAABEwAAABAAAAD//wAAAAAAAAAAACJAAAABzP///87///8BAAAAAAAAAAAAIkABFAAAABEAAAAJNQAAABkAAAAZAAAAARYAAAAQAAAA//8AAAAAAAAAAAAiQAAAAcr////O////AQAAAAAAAAAAACJAARcAAAARAAAACTcAAACrAAAAqwAAAAEZAAAAEAAAAP//AAAAAAAAAAAAIkAAAAHI////zv///wEAAAAAAAAAAAAiQAEaAAAAEQAAAAk5AAAAIAAAACAAAAABHAAAABAAAAD//wAAAAAAAAAAACJAAAABxv///87///8BAAAAAAAAAAAAIkABHQAAABEAAAAJOwAAAB4AAAAeAAAAAR8AAAAQAAAA//8AAAAAAAAAAAAiQAAAAcT////O////AQAAAAAAAAAAACJAASAAAAARAAAACT0AAADdAAAA3QAAAAEiAAAAEAAAAP//AAAAAAAAAAAAIkAAAAHC////zv///wEAAAAAAAAAAAAiQAEjAAAAEQAAAAk/AAAAtAAAALQAAAABJQAAABAAAAD//wAAAAAAAAAAACJAAAABwP///87///8BAAAAAAAAAAAAIkABJgAAABEAAAAJQQAAAD4AAAA+AAAAASgAAAAQAAAA//8AAAAAAAAAAAAiQAAAAb7////O////AQAAAAAAAAAAACJAASkAAAARAAAACUMAAAAXAAAAFwAAAAErAAAAEAAAAP//AAAAAAAAAAAAIkAAAAG8////zv///wEAAAAAAAAAAAAiQAEsAAAAEQAAAAlFAAAAJgAAACYAAAABLgAAABAAAAD//wAAAAAAAAAAACJAAAABuv///87///8BAAAAAAAAAAAAIkABLwAAABEAAAAJRwAAAB0AAAAdAAAABzMAAAAAAQAAAE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0aBzUAAAAAAQAAACAAAAAECklua1BvaW50VjECAAAACW4AAAAJbwAAAAlwAAAACXEAAAAJcgAAAAlzAAAACXQAAAAJdQAAAAl2AAAACXcAAAAJeAAAAAl5AAAACXoAAAAJewAAAAl8AAAACX0AAAAJfgAAAAl/AAAACYAAAAAJgQAAAAmCAAAACYMAAAAJhAAAAAmFAAAACYYAAAANBwc3AAAAAAEAAAAAAQAABApJbmtQb2ludFYxA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1VBzkAAAAAAQAAACAAAAAECklua1BvaW50VjECAAAACTIBAAAJMwEAAAk0AQAACTUBAAAJNgEAAAk3AQAACTgBAAAJOQEAAAk6AQAACTsBAAAJPAEAAAk9AQAACT4BAAAJPwEAAAlAAQAACUEBAAAJQgEAAAlDAQAACUQBAAAJRQEAAAlGAQAACUcBAAAJSAEAAAlJAQAACUoBAAAJSwEAAAlMAQAACU0BAAAJTgEAAAlPAQAACVABAAAJUQEAAAc7AAAAAAEAAAAgAAAABApJbmtQb2ludFYxAgAAAAlSAQAACVMBAAAJVAEAAAlVAQAACVYBAAAJVwEAAAlYAQAACVkBAAAJWgEAAAlbAQAACVwBAAAJXQEAAAleAQAACV8BAAAJYAEAAAlhAQAACWIBAAAJYwEAAAlkAQAACWUBAAAJZgEAAAlnAQAACWgBAAAJaQEAAAlqAQAACWsBAAAJbAEAAAltAQAACW4BAAAJbwEAAA0CBz0AAAAAAQAAAAABAAAECklua1BvaW50VjECAA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0jBz8AAAAAAQAAAAABAAAECklua1BvaW50VjECAA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DUwHQQAAAAABAAAAQAAAAAQKSW5rUG9pbnRWMQIA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DQIHQwAAAAABAAAAIAAAAAQKSW5rUG9pbnRWMQIAAAAJPwMAAAlAAwAACUEDAAAJQgMAAAlDAwAACUQDAAAJRQMAAAlGAwAACUcDAAAJSAMAAAlJAwAACUoDAAAJSwMAAAlMAwAACU0DAAAJTgMAAAlPAwAACVADAAAJUQMAAAlSAwAACVMDAAAJVAMAAAlVAwAADQkHRQAAAAABAAAAQAAAAAQKSW5rUG9pbnRWMQIAAAAJVgMAAAlXAwAACVgDAAAJWQMAAAlaAwAACVsDAAAJXAMAAAldAwAACV4DAAAJXwMAAAlgAwAACWEDAAAJYgMAAAljAwAACWQDAAAJZQMAAAlmAwAACWcDAAAJaAMAAAlpAwAACWoDAAAJawMAAAlsAwAACW0DAAAJbgMAAAlvAwAACXADAAAJcQMAAAlyAwAACXMDAAAJdAMAAAl1AwAACXYDAAAJdwMAAAl4AwAACXkDAAAJegMAAAl7AwAADRoHRwAAAAABAAAAIAAAAAQKSW5rUG9pbnRWMQIAAAAJfAMAAAl9AwAACX4DAAAJfwMAAAmAAwAACYEDAAAJggMAAAmDAwAACYQDAAAJhQMAAAmGAwAACYcDAAAJiAMAAAmJAwAACYoDAAAJiwMAAAmMAwAACY0DAAAJjgMAAAmPAwAACZADAAAJkQMAAAmSAwAACZMDAAAJlAMAAAmVAwAACZYDAAAJlwMAAAmYAwAADQMFSAAAAApJbmtQb2ludFYxBAAAAAFYAVkOUHJlc3N1cmVGYWN0b3IJVGltZVN0YW1wAAAAAAYGCxACAAAA3SQGgZVD4z/MzMzMzMy8PwAAAD8AAAAAAAAAAAFJAAAASAAAAAisHFpkO+M/zMzMzMzMvD8AAAA/DwAAAAAAAAABSgAAAEgAAAAzMzMzMzPjP8zMzMzMzLw/AAAAPx8AAAAAAAAAAUsAAABIAAAAXrpJDAIr4z/MzMzMzMy8PwAAAD8+AAAAAAAAAAFMAAAASAAAADMzMzMzM+M/zMzMzMzMvD8AAAA/2wAAAAAAAAABTQAAAEgAAADdJAaBlUPjP8zMzMzMzLw/AAAAP9sAAAAAAAAAAU4AAABIAAAAMQisHFpk4z/MzMzMzMy8PwAAAD/qAAAAAAAAAAFPAAAASAAAAARWDi2yneM/zMzMzMzMvD8AAAA/6gAAAAAAAAABUAAAAEgAAACrHFpkO9/jP8zMzMzMzLw/AAAAP/oAAAAAAAAAAVEAAABIAAAAKFyPwvUo5D91kxgEVg69PwAAAD/6AAAAAAAAAAFSAAAASAAAAFCNl24Sg+Q/dZMYBFYOvT8AAAA/CQEAAAAAAAABUwAAAEgAAACiRbbz/dTkPxxaZDvfT70/AAAAPwkBAAAAAAAAAVQAAABIAAAAne+nxks35T8cWmQ730+9PwAAAD8ZAQAAAAAAAAFVAAAASAAAAO+nxks3ieU/HFpkO99PvT8AAAA/GQEAAAAAAAABVgAAAEgAAABBYOXQItvlPxxaZDvfT70/AAAAPykBAAAAAAAAAVcAAABIAAAAaJHtfD815j8cWmQ730+9PwAAAD8pAQAAAAAAAAFYAAAASAAAAGQ730+Nl+Y/HFpkO99PvT8AAAA/OAEAAAAAAAABWQAAAEgAAACKbOf7qfHmPxxaZDvfT70/AAAAP0gBAAAAAAAAAVoAAABIAAAAMQisHFpk5z8cWmQ730+9PwAAAD9IAQAAAAAAAAFbAAAASAAAAFg5tMh2vuc/HFpkO99PvT8AAAA/WAEAAAAAAAABXAAAAEgAAAApXI/C9SjoPxxaZDvfT70/AAAAP1gBAAAAAAAAAV0AAABIAAAA+X5qvHST6D8cWmQ730+9PwAAAD9nAQAAAAAAAAFeAAAASAAAAPYoXI/C9eg/HFpkO99PvT8AAAA/ZwEAAAAAAAABXwAAAEgAAADy0k1iEFjpPxxaZDvfT70/AAAAP3cBAAAAAAAAAWAAAABIAAAAGARWDi2y6T8cWmQ730+9PwAAAD93AQAAAAAAAAFhAAAASAAAAGq8dJMYBOo/xCCwcmiRvT8AAAA/hgEAAAAAAAABYgAAAEgAAABlZmZmZmbqP8QgsHJokb0/AAAAP4YBAAAAAAAAAWMAAABIAAAAjZduEoPA6j/EILByaJG9PwAAAD+WAQAAAAAAAAFkAAAASAAAAIlBYOXQIus/xCCwcmiRvT8AAAA/lgEAAAAAAAABZQAAAEgAAAAGgZVDi2zrP8QgsHJokb0/AAAAP6YBAAAAAAAAAWYAAABIAAAAWDm0yHa+6z8cWmQ730+9PwAAAD+mAQAAAAAAAAFnAAAASAAAAAAAAAAAAOw/dZMYBFYOvT8AAAA/tQEAAAAAAAABaAAAAEgAAACoxks3iUHsP8zMzMzMzLw/AAAAP7UBAAAAAAAAAWkAAABIAAAAppvEILBy7D8lBoGVQ4u8PwAAAD/FAQAAAAAAAAFqAAAASAAAAM73U+Olm+w/JQaBlUOLvD8AAAA/xQEAAAAAAAABawAAAEgAAABOYhBYObTsPyUGgZVDi7w/AAAAP9UBAAAAAAAAAWwAAABIAAAA+FPjpZvE7D8lBoGVQ4u8PwAAAD/VAQAAAAAAAAFtAAAASAAAAPhT46WbxOw/fD81XrpJvD8AAAA/5AEAAAAAAAABbgAAAEgAAABLN4lBYOXgP5vEILByaO8/AAAAPwAAAAAAAAAAAW8AAABIAAAASzeJQWDl4D9wPQrXo3DvPwAAAD88AAAAAAAAAAFwAAAASAAAAJ8aL90kBuE/Rbbz/dR47z8AAAA/TAAAAAAAAAABcQAAAEgAAAByaJHtfD/hPxov3SQGge8/AAAAP0wAAAAAAAAAAXIAAABIAAAARbbz/dR44T/vp8ZLN4nvPwAAAD9bAAAAAAAAAAFzAAAASAAAAG3n+6nx0uE/xCCwcmiR7z8AAAA/WwAAAAAAAAABdAAAAEgAAADpJjEIrBziP5mZmZmZme8/AAAAP2sAAAAAAAAAAXUAAABIAAAA5dAi2/l+4j+ZmZmZmZnvPwAAAD9rAAAAAAAAAAF2AAAASAAAAAwCK4cW2eI/mZmZmZmZ7z8AAAA/egAAAAAAAAABdwAAAEgAAABeukkMAivjP5mZmZmZme8/AAAAP4oAAAAAAAAAAXgAAABIAAAAWmQ730+N4z+ZmZmZmZnvPwAAAD+KAAAAAAAAAAF5AAAASAAAAICVQ4ts5+M/mZmZmZmZ7z8AAAA/mgAAAAAAAAABegAAAEgAAADSTWIQWDnkP5mZmZmZme8/AAAAP5oAAAAAAAAAAXsAAABIAAAA+n5qvHST5D+ZmZmZmZnvPwAAAD+aAAAAAAAAAAF8AAAASAAAAKJFtvP91OQ/mZmZmZmZ7z8AAAA/qQAAAAAAAAABfQAAAEgAAABJDAIrhxblP5mZmZmZme8/AAAAP6kAAAAAAAAAAX4AAABIAAAAm8QgsHJo5T+ZmZmZmZnvPwAAAD+5AAAAAAAAAAF/AAAASAAAAEOLbOf7qeU/xCCwcmiR7z8AAAA/uQAAAAAAAAABgAAAAEgAAABs5/up8dLlP8QgsHJoke8/AAAAP8kAAAAAAAAAAYEAAABIAAAAarx0kxgE5j/vp8ZLN4nvPwAAAD/YAAAAAAAAAAGCAAAASAAAABSuR+F6FOY/76fGSzeJ7z8AAAA/2AAAAAAAAAABgwAAAEgAAACTGARWDi3mPxov3SQGge8/AAAAP+gAAAAAAAAAAYQAAABIAAAAaJHtfD815j8aL90kBoHvPwAAAD/oAAAAAAAAAAGFAAAASAAAAGiR7Xw/NeY/Rbbz/dR47z8AAAA/4gEAAAAAAAABhgAAAEgAAABoke18PzXmP3A9CtejcO8/AAAAPyACAAAAAAAAAYcAAABIAAAA0k1iEFg5tD9H4XoUrkfvPwAAAD8AAAAAAAAAAAGIAAAASAAAAHsUrkfherQ/R+F6FK5H7z8AAAA/LwAAAAAAAAABiQAAAEgAAAAj2/l+ary0P0fhehSuR+8/AAAAPz8AAAAAAAAAAYoAAABIAAAAy6FFtvP9tD9H4XoUrkfvPwAAAD9uAAAAAAAAAAGLAAAASAAAABov3SQGgbU/R+F6FK5H7z8AAAA/bgAAAAAAAAABjAAAAEgAAAASg8DKoUW2P0fhehSuR+8/AAAAP30AAAAAAAAAAY0AAABIAAAAASuHFtnOtz9H4XoUrkfvPwAAAD99AAAAAAAAAAGOAAAASAAAAEoMAiuHFrk/HFpkO99P7z8AAAA/jQAAAAAAAAABjwAAAEgAAAA5tMh2vp+6PxxaZDvfT+8/AAAAP40AAAAAAAAAAZAAAABIAAAAKFyPwvUovD/x0k1iEFjvPwAAAD/NAAAAAAAAAAGRAAAASAAAAGiR7Xw/Nb4/8dJNYhBY7z8AAAA/zQAAAAAAAAABkgAAAEgAAAAAAAAAAADAP/HSTWIQWO8/AAAAP9wAAAAAAAAAAZMAAABIAAAA8/3UeOkmwT/x0k1iEFjvPwAAAD/cAAAAAAAAAAGUAAAASAAAAOf7qfHSTcI/8dJNYhBY7z8AAAA/7AAAAAAAAAABlQAAAEgAAADb+X5qvHTDP8ZLN4lBYO8/AAAAP+wAAAAAAAAAAZYAAABIAAAAexSuR+F6xD/GSzeJQWDvPwAAAD/8AAAAAAAAAAGXAAAASAAAAMZLN4lBYMU/xks3iUFg7z8AAAA//AAAAAAAAAABmAAAAEgAAAAW2c73U+PFP8ZLN4lBYO8/AAAAPwsBAAAAAAAAAZkAAABIAAAAEoPAyqFFxj/GSzeJQWDvPwAAAD8LAQAAAAAAAAGaAAAASAAAALpJDAIrh8Y/xks3iUFg7z8AAAA/GwEAAAAAAAABmwAAAEgAAAAOLbKd76fGP/HSTWIQWO8/AAAAPyoBAAAAAAAAAZwAAABIAAAACdejcD0Kxz/x0k1iEFjvPwAAAD8qAQAAAAAAAAGdAAAASAAAAAaBlUOLbMc/R+F6FK5H7z8AAAA/KgEAAAAAAAABngAAAEgAAAABK4cW2c7HP8h2vp8aL+8/AAAAPzoBAAAAAAAAAZ8AAABIAAAApZvEILByyD/0/dR46SbvPwAAAD86AQAAAAAAAAGgAAAASAAAAEoMAiuHFsk/dZMYBFYO7z8AAAA/SgEAAAAAAAABoQAAAEgAAADtfD81XrrJP/YoXI/C9e4/AAAAP1kBAAAAAAAAAaIAAABIAAAAke18PzVeyj93vp8aL93uPwAAAD9ZAQAAAAAAAAGjAAAASAAAADVeukkMAss/Itv5fmq87j8AAAA/WQEAAAAAAAABpAAAAEgAAADYzvdT46XLP6NwPQrXo+4/AAAAP2kBAAAAAAAAAaUAAABIAAAA1HjpJjEIzD/6fmq8dJPuPwAAAD9pAQAAAAAAAAGmAAAASAAAACQGgZVDi8w/exSuR+F67j8AAAA/eQEAAAAAAAABpwAAAEgAAAAgsHJoke3MP9Ai2/l+au4/AAAAP3kBAAAAAAAAAagAAABIAAAAyHa+nxovzT/8qfHSTWLuPwAAAD+IAQAAAAAAAAGpAAAASAAAAG89CtejcM0/UbgehetR7j8AAAA/iAEAAAAAAAABqgAAAEgAAAAXBFYOLbLNP30/NV66Se4/AAAAP5gBAAAAAAAAAasAAABIAAAAFwRWDi2yzT+oxks3iUHuPwAAAD+nAQAAAAAAAAGsAAAASAAAAGvn+6nx0s0/qMZLN4lB7j8AAAA/pwEAAAAAAAABrQAAAEgAAABr5/up8dLNP9JNYhBYOe4/AAAAP9YBAAAAAAAAAa4AAABIAAAAv8qhRbbzzT/STWIQWDnuPwAAAD/WAQAAAAAAAAGvAAAASAAAABWuR+F6FM4//dR46SYx7j8AAAA/5gEAAAAAAAABsAAAAEgAAAAVrkfhehTOP1PjpZvEIO4/AAAAP+YBAAAAAAAAAbEAAABIAAAAaJHtfD81zj9+arx0kxjuPwAAAD/2AQAAAAAAAAGyAAAASAAAALx0kxgEVs4/qvHSTWIQ7j8AAAA/9gEAAAAAAAABswAAAEgAAAC8dJMYBFbOP9R46SYxCO4/AAAAPwUCAAAAAAAAAbQAAABIAAAAEFg5tMh2zj/////////tPwAAAD8FAgAAAAAAAAG1AAAASAAAABBYObTIds4/VQ4tsp3v7T8AAAA/FQIAAAAAAAABtgAAAEgAAAAQWDm0yHbOP6wcWmQ73+0/AAAAPxUCAAAAAAAAAbcAAABIAAAAZDvfT42Xzj+sHFpkO9/tPwAAAD8kAgAAAAAAAAG4AAAASAAAAGQ730+Nl84/1qNwPQrX7T8AAAA/JAIAAAAAAAABuQAAAEgAAABkO99PjZfOPwErhxbZzu0/AAAAPzQCAAAAAAAAAboAAABIAAAAZDvfT42Xzj9YObTIdr7tPwAAAD80AgAAAAAAAAG7AAAASAAAAGQ730+Nl84/rkfhehSu7T8AAAA/RAIAAAAAAAABvAAAAEgAAAAQWDm0yHbOP9nO91Pjpe0/AAAAP0QCAAAAAAAAAb0AAABIAAAAaJHtfD81zj8DVg4tsp3tPwAAAD9TAgAAAAAAAAG+AAAASAAAABWuR+F6FM4/WmQ730+N7T8AAAA/UwIAAAAAAAABvwAAAEgAAABr5/up8dLNP4TrUbgehe0/AAAAP2MCAAAAAAAAAcAAAABIAAAAwyCwcmiRzT/b+X5qvHTtPwAAAD9jAgAAAAAAAAHBAAAASAAAAG89CtejcM0/BYGVQ4ts7T8AAAA/cwIAAAAAAAABwgAAAEgAAADIdr6fGi/NP1yPwvUoXO0/AAAAP3MCAAAAAAAAAcMAAABIAAAAzMzMzMzMzD+GFtnO91PtPwAAAD+CAgAAAAAAAAHEAAAASAAAACQGgZVDi8w/3SQGgZVD7T8AAAA/ggIAAAAAAAABxQAAAEgAAACAlUOLbOfLPwesHFpkO+0/AAAAP5ICAAAAAAAAAcYAAABIAAAAiUFg5dAiyz9eukkMAivtPwAAAD+SAgAAAAAAAAHHAAAASAAAADm0yHa+n8o/iEFg5dAi7T8AAAA/oQIAAAAAAAAByAAAAEgAAACVQ4ts5/vJP7TIdr6fGu0/AAAAP7ECAAAAAAAAAckAAABIAAAARrbz/dR4yT/fT42XbhLtPwAAAD+xAgAAAAAAAAHKAAAASAAAAPl+arx0k8g/CtejcD0K7T8AAAA/sQIAAAAAAAABywAAAEgAAABVDi2yne/HPwrXo3A9Cu0/AAAAP8ECAAAAAAAAAcwAAABIAAAACdejcD0Kxz8K16NwPQrtPwAAAD/BAgAAAAAAAAHNAAAASAAAAGZmZmZmZsY/NV66SQwC7T8AAAA/ygIAAAAAAAABzgAAAEgAAABuEoPAyqHFPzVeukkMAu0/AAAAP9oCAAAAAAAAAc8AAABIAAAAy6FFtvP9xD81XrpJDALtPwAAAD/aAgAAAAAAAAHQAAAASAAAAHsUrkfhesQ/NV66SQwC7T8AAAA/2gIAAAAAAAAB0QAAAEgAAACCwMqhRbbDPzVeukkMAu0/AAAAP+oCAAAAAAAAAdIAAABIAAAAMzMzMzMzwz81XrpJDALtPwAAAD/qAgAAAAAAAAHTAAAASAAAAI/C9Shcj8I/NV66SQwC7T8AAAA/+QIAAAAAAAAB1AAAAEgAAACYbhKDwMrBPzVeukkMAu0/AAAAPwkDAAAAAAAAAdUAAABIAAAA8/3UeOkmwT81XrpJDALtPwAAAD8JAwAAAAAAAAHWAAAASAAAAKjGSzeJQcA/NV66SQwC7T8AAAA/GAMAAAAAAAAB1wAAAEgAAACwcmiR7Xy/PzVeukkMAu0/AAAAPxgDAAAAAAAAAdgAAABIAAAAv8qhRbbzvT81XrpJDALtPwAAAD8oAwAAAAAAAAHZAAAASAAAACCwcmiR7bw/NV66SQwC7T8AAAA/KAMAAAAAAAAB2gAAAEgAAAAoXI/C9Si8PzVeukkMAu0/AAAAPzgDAAAAAAAAAdsAAABIAAAAMQisHFpkuz81XrpJDALtPwAAAD84AwAAAAAAAAHcAAAASAAAADm0yHa+n7o/NV66SQwC7T8AAAA/RwMAAAAAAAAB3QAAAEgAAADpJjEIrBy6PzVeukkMAu0/AAAAP0cDAAAAAAAAAd4AAABIAAAAmpmZmZmZuT81XrpJDALtPwAAAD9XAwAAAAAAAAHfAAAASAAAAKJFtvP91Lg/CtejcD0K7T8AAAA/VwMAAAAAAAAB4AAAAEgAAACp8dJNYhC4PwrXo3A9Cu0/AAAAP2cDAAAAAAAAAeEAAABIAAAAsp3vp8ZLtz/fT42XbhLtPwAAAD9nAwAAAAAAAAHiAAAASAAAAGq8dJMYBLY/tMh2vp8a7T8AAAA/dgMAAAAAAAAB4wAAAEgAAADLoUW28/20P4hBYOXQIu0/AAAAP3YDAAAAAAAAAeQAAABIAAAA46WbxCCwsj8HrBxaZDvtPwAAAD+GAwAAAAAAAAHlAAAASAAAAPP91HjpJrE/3SQGgZVD7T8AAAA/hgMAAAAAAAAB5gAAAEgAAAB46SYxCKysP7Kd76fGS+0/AAAAP5UDAAAAAAAAAecAAABIAAAA+X5qvHSTqD+GFtnO91PtPwAAAD+VAwAAAAAAAAHoAAAASAAAANv5fmq8dKM/XI/C9Shc7T8AAAA/pQMAAAAAAAAB6QAAAEgAAAC4HoXrUbieP9v5fmq8dO0/AAAAP6UDAAAAAAAAAeoAAABIAAAAGi/dJAaBlT+wcmiR7XztPwAAAD+1AwAAAAAAAAHrAAAASAAAAPl+arx0k4g/hOtRuB6F7T8AAAA/tQMAAAAAAAAB7AAAAEgAAAD5fmq8dJN4P4TrUbgehe0/AAAAP8QDAAAAAAAAAe0AAABIAAAAAAAAAAAAAAAv3SQGgZXtPwAAAD/EAwAAAAAAAAHuAAAASAAAAPyp8dJNYmC/L90kBoGV7T8AAAA/1AMAAAAAAAAB7wAAAEgAAAD5fmq8dJNovy/dJAaBle0/AAAAP9QDAAAAAAAAAfAAAABIAAAA+X5qvHSTaL8DVg4tsp3tPwAAAD8SBAAAAAAAAAHxAAAASAAAAPl+arx0k2i/2c73U+Ol7T8AAAA/MgQAAAAAAAAB8gAAAEgAAAD5fmq8dJNov4LAyqFFtu0/AAAAP0EEAAAAAAAAAfMAAABIAAAAAAAAAAAAAABYObTIdr7tPwAAAD9RBAAAAAAAAAH0AAAASAAAAAAAAAAAAAAALbKd76fG7T8AAAA/UQQAAAAAAAAB9QAAAEgAAAD8qfHSTWJgPwErhxbZzu0/AAAAP1EEAAAAAAAAAfYAAABIAAAA+X5qvHSTaD/Wo3A9CtftPwAAAD9hBAAAAAAAAAH3AAAASAAAAPyp8dJNYnA/1qNwPQrX7T8AAAA/cAQAAAAAAAAB+AAAAEgAAAB7FK5H4Xp0P9ajcD0K1+0/AAAAP4AEAAAAAAAAAfkAAABIAAAA+X5qvHSTeD/Wo3A9CtftPwAAAD+fBAAAAAAAAAH6AAAASAAAAPl+arx0k3g/rBxaZDvf7T8AAAA/nwQAAAAAAAAB+wAAAEgAAAD5fmq8dJN4P4CVQ4ts5+0/AAAAP68EAAAAAAAAAfwAAABIAAAAeOkmMQisfD+AlUOLbOftPwAAAD++BAAAAAAAAAH9AAAASAAAAPyp8dJNYoA/gJVDi2zn7T8AAAA/vgQAAAAAAAAB/gAAAEgAAAD8qfHSTWKAP1UOLbKd7+0/AAAAP84EAAAAAAAAAf8AAABIAAAAO99PjZdugj9VDi2yne/tPwAAAD/OBAAAAAAAAAEAAQAASAAAAHsUrkfheoQ/qvHSTWIQ7j8AAAA/6gQAAAAAAAABAQEAAEgAAAC6SQwCK4eGPylcj8L1KO4/AAAAP/kEAAAAAAAAAQIBAABIAAAA+X5qvHSTiD+oxks3iUHuPwAAAD/5BAAAAAAAAAEDAQAASAAAAPl+arx0k4g/JzEIrBxa7j8AAAA/CQUAAAAAAAABBAEAAEgAAAA5tMh2vp+KP3sUrkfheu4/AAAAPwkFAAAAAAAAAQUBAABIAAAAuB6F61G4jj8kBoGVQ4vuPwAAAD8YBQAAAAAAAAEGAQAASAAAALgehetRuI4/eekmMQis7j8AAAA/GAUAAAAAAAABBwEAAEgAAAD8qfHSTWKQPyLb+X5qvO4/AAAAPygFAAAAAAAAAQgBAABIAAAAm8QgsHJokT/MzMzMzMzuPwAAAD8oBQAAAAAAAAEJAQAASAAAADvfT42XbpI/d76fGi/d7j8AAAA/OAUAAAAAAAABCgEAAEgAAAA730+Nl26SPyCwcmiR7e4/AAAAP0cFAAAAAAAAAQsBAABIAAAA2/l+arx0kz/KoUW28/3uPwAAAD9HBQAAAAAAAAEMAQAASAAAABov3SQGgZU/dZMYBFYO7z8AAAA/RwUAAAAAAAABDQEAAEgAAAAaL90kBoGVPx6F61G4Hu8/AAAAP1cFAAAAAAAAAQ4BAABIAAAAukkMAiuHlj/Idr6fGi/vPwAAAD9XBQAAAAAAAAEPAQAASAAAAFpkO99PjZc/cmiR7Xw/7z8AAAA/ZwUAAAAAAAABEAEAAEgAAABaZDvfT42XP0fhehSuR+8/AAAAP2cFAAAAAAAAAREBAABIAAAAWmQ730+Nlz8cWmQ730/vPwAAAD92BQAAAAAAAAESAQAASAAAAPl+arx0k5g/8dJNYhBY7z8AAAA/hgUAAAAAAAABEwEAAEgAAACamZmZmZmZP8ZLN4lBYO8/AAAAP4YFAAAAAAAAARQBAABIAAAAmpmZmZmZmT+bxCCwcmjvPwAAAD+VBQAAAAAAAAEVAQAASAAAADm0yHa+n5o/m8QgsHJo7z8AAAA/1AUAAAAAAAABFgEAAEgAAAB46SYxCKycP0W28/3UeO8/AAAAP+QFAAAAAAAAARcBAABIAAAAWDm0yHa+nz8aL90kBoHvPwAAAD/kBQAAAAAAAAEYAQAASAAAAIts5/up8aI/76fGSzeJ7z8AAAA/8wUAAAAAAAABGQEAAEgAAAC6SQwCK4emP24Sg8DKoe8/AAAAP/MFAAAAAAAAARoBAABIAAAAmpmZmZmZqT8YBFYOLbLvPwAAAD8DBgAAAAAAAAEbAQAASAAAAChcj8L1KKw/wvUoXI/C7z8AAAA/AwYAAAAAAAABHAEAAEgAAAC4HoXrUbiuP5ZuEoPAyu8/AAAAPxIGAAAAAAAAAR0BAABIAAAAo3A9CtejsD9s5/up8dLvPwAAAD8SBgAAAAAAAAEeAQAASAAAAJvEILByaLE/QmDl0CLb7z8AAAA/IgYAAAAAAAABHwEAAEgAAAA730+Nl26yP0Jg5dAi2+8/AAAAPyIGAAAAAAAAASABAABIAAAAMzMzMzMzsz9CYOXQItvvPwAAAD8yBgAAAAAAAAEhAQAASAAAAILAyqFFtrM/QmDl0CLb7z8AAAA/MgYAAAAAAAABIgEAAEgAAAB7FK5H4Xq0P0Jg5dAi2+8/AAAAP0EGAAAAAAAAASMBAABIAAAAcmiR7Xw/tT9CYOXQItvvPwAAAD9BBgAAAAAAAAEkAQAASAAAABov3SQGgbU/bOf7qfHS7z8AAAA/UQYAAAAAAAABJQEAAEgAAADC9Shcj8K1P2zn+6nx0u8/AAAAP1EGAAAAAAAAASYBAABIAAAAwvUoXI/CtT+WbhKDwMrvPwAAAD/eBgAAAAAAAAEnAQAASAAAAML1KFyPwrU/wvUoXI/C7z8AAAA/7QYAAAAAAAABKAEAAEgAAADC9Shcj8K1P+18PzVeuu8/AAAAP/0GAAAAAAAAASkBAABIAAAAwvUoXI/CtT8YBFYOLbLvPwAAAD8MBwAAAAAAAAEqAQAASAAAAGq8dJMYBLY/GARWDi2y7z8AAAA/HAcAAAAAAAABKwEAAEgAAABqvHSTGAS2P0OLbOf7qe8/AAAAPywHAAAAAAAAASwBAABIAAAAarx0kxgEtj9uEoPAyqHvPwAAAD96BwAAAAAAAAEtAQAASAAAAGq8dJMYBLY/mZmZmZmZ7z8AAAA/iQcAAAAAAAABLgEAAEgAAABqvHSTGAS2P8QgsHJoke8/AAAAP4kHAAAAAAAAAS8BAABIAAAAarx0kxgEtj/vp8ZLN4nvPwAAAD+pBwAAAAAAAAEwAQAASAAAAML1KFyPwrU/76fGSzeJ7z8AAAA/qQcAAAAAAAABMQEAAEgAAAAaL90kBoG1P++nxks3ie8/AAAAP7gHAAAAAAAAATIBAABIAAAA+X5qvHST6D/vp8ZLN4nvPwAAAD8AAAAAAAAAAAEzAQAASAAAAKRwPQrXo+g/76fGSzeJ7z8AAAA/AAAAAAAAAAABNAEAAEgAAAAi2/l+arzoP++nxks3ie8/AAAAPw8AAAAAAAAAATUBAABIAAAAdr6fGi/d6D/vp8ZLN4nvPwAAAD8PAAAAAAAAAAE2AQAASAAAAEoMAiuHFuk/xCCwcmiR7z8AAAA/HwAAAAAAAAABNwEAAEgAAADy0k1iEFjpP8QgsHJoke8/AAAAPx8AAAAAAAAAATgBAABIAAAAxCCwcmiR6T/EILByaJHvPwAAAD8vAAAAAAAAAAE5AQAASAAAAOtRuB6F6+k/xCCwcmiR7z8AAAA/LwAAAAAAAAABOgEAAEgAAAA9CtejcD3qP8QgsHJoke8/AAAAPz4AAAAAAAAAATsBAABIAAAAYzvfT42X6j/EILByaJHvPwAAAD9OAAAAAAAAAAE8AQAASAAAALXz/dR46eo/xCCwcmiR7z8AAAA/TgAAAAAAAAABPQEAAEgAAACxne+nxkvrP8QgsHJoke8/AAAAP04AAAAAAAAAAT4BAABIAAAArkfhehSu6z/EILByaJHvPwAAAD9dAAAAAAAAAAE/AQAASAAAANR46SYxCOw/xCCwcmiR7z8AAAA/XQAAAAAAAAABQAEAAEgAAAD8qfHSTWLsP8QgsHJoke8/AAAAP20AAAAAAAAAAUEBAABIAAAATmIQWDm07D/EILByaJHvPwAAAD9tAAAAAAAAAAFCAQAASAAAAHSTGARWDu0/xCCwcmiR7z8AAAA/fQAAAAAAAAABQwEAAEgAAADx0k1iEFjtP8QgsHJoke8/AAAAP4wAAAAAAAAAAUQBAABIAAAAQ4ts5/up7T/vp8ZLN4nvPwAAAD+MAAAAAAAAAAFFAQAASAAAAOtRuB6F6+0/Gi/dJAaB7z8AAAA/nAAAAAAAAAABRgEAAEgAAAC/nxov3STuP0W28/3UeO8/AAAAP5wAAAAAAAAAAUcBAABIAAAAZmZmZmZm7j9wPQrXo3DvPwAAAD+sAAAAAAAAAAFIAQAASAAAAA4tsp3vp+4/m8QgsHJo7z8AAAA/rAAAAAAAAAABSQEAAEgAAADgehSuR+HuP/HSTWIQWO8/AAAAP7sAAAAAAAAAAUoBAABIAAAA3k+Nl24S7z/x0k1iEFjvPwAAAD+7AAAAAAAAAAFLAQAASAAAANwkBoGVQ+8/HFpkO99P7z8AAAA/ywAAAAAAAAABTAEAAEgAAADa+X5qvHTvPxxaZDvfT+8/AAAAP8sAAAAAAAAAAU0BAABIAAAAWmQ730+N7z8cWmQ730/vPwAAAD/aAAAAAAAAAAFOAQAASAAAAC7dJAaBle8/HFpkO99P7z8AAAA/2gAAAAAAAAABTwEAAEgAAAAEVg4tsp3vPxxaZDvfT+8/AAAAP+oAAAAAAAAAAVABAABIAAAALt0kBoGV7z8cWmQ730/vPwAAAD9nAQAAAAAAAAFRAQAASAAAAFpkO99Pje8/R+F6FK5H7z8AAAA/dwEAAAAAAAABUgEAAEgAAAAW2c73U+PFP4CVQ4ts58M/AAAAPwAAAAAAAAAAAVMBAABIAAAAarx0kxgExj+AlUOLbOfDPwAAAD8vAAAAAAAAAAFUAQAASAAAAGZmZmZmZsY/gJVDi2znwz8AAAA/LwAAAAAAAAABVQEAAEgAAAAOLbKd76fGP4CVQ4ts58M/AAAAPz8AAAAAAAAAAVYBAABIAAAACdejcD0Kxz+AlUOLbOfDPwAAAD8/AAAAAAAAAAFXAQAASAAAAFUOLbKd78c/gJVDi2znwz8AAAA/TwAAAAAAAAABWAEAAEgAAABOYhBYObTIP4CVQ4ts58M/AAAAP08AAAAAAAAAAVkBAABIAAAA7Xw/NV66yT+AlUOLbOfDPwAAAD9eAAAAAAAAAAFaAQAASAAAAI2XbhKDwMo/gJVDi2znwz8AAAA/XgAAAAAAAAABWwEAAEgAAADUeOkmMQjMP4CVQ4ts58M/AAAAP24AAAAAAAAAAVwBAABIAAAAyHa+nxovzT+AlUOLbOfDPwAAAD99AAAAAAAAAAFdAQAASAAAAGQ730+Nl84/1HjpJjEIxD8AAAA/fQAAAAAAAAABXgEAAEgAAACq8dJNYhDQP9R46SYxCMQ/AAAAP30AAAAAAAAAAV8BAABIAAAA9Shcj8L10D8oXI/C9SjEPwAAAD+NAAAAAAAAAAFgAQAASAAAAOtRuB6F69E/KFyPwvUoxD8AAAA/jQAAAAAAAAABYQEAAEgAAACJQWDl0CLTPyQGgZVDi8Q/AAAAP50AAAAAAAAAAWIBAABIAAAAI9v5fmq81D8gsHJoke3EPwAAAD+dAAAAAAAAAAFjAQAASAAAAGZmZmZmZtY/c5MYBFYOxT8AAAA/rAAAAAAAAAABZAEAAEgAAAABK4cW2c7XPxxaZDvfT8U/AAAAP7wAAAAAAAAAAWUBAABIAAAATDeJQWDl2D9vPQrXo3DFPwAAAD+8AAAAAAAAAAFmAQAASAAAAJduEoPAytk/xCCwcmiRxT8AAAA/vAAAAAAAAAABZwEAAEgAAACPwvUoXI/aP8QgsHJokcU/AAAAP8wAAAAAAAAAAWgBAABIAAAA30+Nl24S2z/EILByaJHFPwAAAD/MAAAAAAAAAAFpAQAASAAAADEIrBxaZNs/xCCwcmiRxT8AAAA/2wAAAAAAAAABagEAAEgAAACE61G4HoXbP8QgsHJokcU/AAAAP9sAAAAAAAAAAWsBAABIAAAALt0kBoGV2z/EILByaJHFPwAAAD/rAAAAAAAAAAFsAQAASAAAANjO91Pjpds/xCCwcmiRxT8AAAA/LgEAAAAAAAABbQEAAEgAAACCwMqhRbbbP8QgsHJokcU/AAAAPy4BAAAAAAAAAW4BAABIAAAALLKd76fG2z/EILByaJHFPwAAAD8+AQAAAAAAAAFvAQAASAAAACyyne+nxts/bz0K16NwxT8AAAA/XQEAAAAAAAABcAEAAEgAAABqvHSTGATiP+gmMQisHJo/AAAAPwAAAAAAAAAAAXEBAABIAAAAlUOLbOf74T/oJjEIrByaPwAAAD+dAAAAAAAAAAFyAQAASAAAAOtRuB6F6+E/yHa+nxovnT8AAAA/nQAAAAAAAAABcwEAAEgAAADrUbgehevhPwasHFpkO58/AAAAP6wAAAAAAAAAAXQBAABIAAAAQWDl0CLb4T+SGARWDi2iPwAAAD+sAAAAAAAAAAF1AQAASAAAAJhuEoPAyuE/MjMzMzMzoz8AAAA/vAAAAAAAAAABdgEAAEgAAADD9Shcj8LhPyLb+X5qvKQ/AAAAP7wAAAAAAAAAAXcBAABIAAAAQ4ts5/up4T9hEFg5tMimPwAAAD/LAAAAAAAAAAF4AQAASAAAAG4Sg8DKoeE/UbgehetRqD8AAAA/ywAAAAAAAAABeQEAAEgAAABuEoPAyqHhP6FFtvP91Kg/AAAAP9sAAAAAAAAAAXoBAABIAAAAxCCwcmiR4T9AYOXQItupPwAAAD/bAAAAAAAAAAF7AQAASAAAAO+nxks3ieE/MAisHFpkqz8AAAA/6wAAAAAAAAABfAEAAEgAAADvp8ZLN4nhPx+wcmiR7aw/AAAAP+sAAAAAAAAAAX0BAABIAAAAGi/dJAaB4T9f5dAi2/muPwAAAD/6AAAAAAAAAAF+AQAASAAAAEW28/3UeOE/qMZLN4lBsD8AAAA/CgEAAAAAAAABfwEAAEgAAABwPQrXo3DhP/hT46WbxLA/AAAAPwoBAAAAAAAAAYABAABIAAAAm8QgsHJo4T9I4XoUrkexPwAAAD8KAQAAAAAAAAGBAQAASAAAAMZLN4lBYOE/PzVeukkMsj8AAAA/GgEAAAAAAAABggEAAEgAAADGSzeJQWDhP5DC9Shcj7I/AAAAPxoBAAAAAAAAAYMBAABIAAAA8dJNYhBY4T/fT42XbhKzPwAAAD8pAQAAAAAAAAGEAQAASAAAAPHSTWIQWOE/L90kBoGVsz8AAAA/KQEAAAAAAAABhQEAAEgAAADx0k1iEFjhP9ejcD0K17M/AAAAPzkBAAAAAAAAAYYBAABIAAAA8dJNYhBY4T9/arx0kxi0PwAAAD9IAQAAAAAAAAGHAQAASAAAAPHSTWIQWOE/z/dT46WbtD8AAAA/SAEAAAAAAAABiAEAAEgAAAAcWmQ730/hP8/3U+Olm7Q/AAAAP1gBAAAAAAAAAYkBAABIAAAAHFpkO99P4T92vp8aL920PwAAAD9YAQAAAAAAAAGKAQAASAAAABxaZDvfT+E/xks3iUFgtT8AAAA/aAEAAAAAAAABiwEAAEgAAABH4XoUrkfhP24Sg8DKobU/AAAAP2gBAAAAAAAAAYwBAABIAAAAR+F6FK5H4T8X2c73U+O1PwAAAD9oAQAAAAAAAAGNAQAASAAAAEfhehSuR+E/Di2yne+ntj8AAAA/dwEAAAAAAAABjgEAAEgAAABH4XoUrkfhP166SQwCK7c/AAAAP4cBAAAAAAAAAY8BAABIAAAAcmiR7Xw/4T+tR+F6FK63PwAAAD+HAQAAAAAAAAGQAQAASAAAAJ3vp8ZLN+E//dR46SYxuD8AAAA/lwEAAAAAAAABkQEAAEgAAACd76fGSzfhP01iEFg5tLg/AAAAP5cBAAAAAAAAAZIBAABIAAAA8/3UeOkm4T9FtvP91Hi5PwAAAD+mAQAAAAAAAAGTAQAASAAAAB6F61G4HuE/lUOLbOf7uT8AAAA/pgEAAAAAAAABlAEAAEgAAAB0kxgEVg7hPz0K16NwPbo/AAAAP7YBAAAAAAAAAZUBAABIAAAAdJMYBFYO4T/l0CLb+X66PwAAAD+2AQAAAAAAAAGWAQAASAAAAJ8aL90kBuE/jZduEoPAuj8AAAA/xQEAAAAAAAABlwEAAEgAAADKoUW28/3gPzVeukkMArs/AAAAP8UBAAAAAAAAAZgBAABIAAAA9Shcj8L14D/dJAaBlUO7PwAAAD/VAQAAAAAAAAGZAQAASAAAACCwcmiR7eA/3SQGgZVDuz8AAAA/5QEAAAAAAAABmgEAAEgAAABLN4lBYOXgP90kBoGVQ7s/AAAAP+UBAAAAAAAAAZsBAABIAAAAdr6fGi/d4D/dJAaBlUO7PwAAAD/0AQAAAAAAAAGcAQAASAAAAMzMzMzMzOA/hOtRuB6Fuz8AAAA/9AEAAAAAAAABnQEAAEgAAAB46SYxCKzgP4TrUbgehbs/AAAAPwQCAAAAAAAAAZ4BAABIAAAAppvEILBy4D+E61G4HoW7PwAAAD8EAgAAAAAAAAGfAQAASAAAAP7UeOkmMeA/hOtRuB6Fuz8AAAA/FAIAAAAAAAABoAEAAEgAAAACK4cW2c7fP4TrUbgehbs/AAAAPxQCAAAAAAAAAaEBAABIAAAACKwcWmQ73z+E61G4HoW7PwAAAD8jAgAAAAAAAAGiAQAASAAAALpJDAIrh94/hOtRuB6Fuz8AAAA/IwIAAAAAAAABowEAAEgAAABr5/up8dLdP4TrUbgehbs/AAAAPzMCAAAAAAAAAaQBAABIAAAAdJMYBFYO3T+E61G4HoW7PwAAAD8zAgAAAAAAAAGlAQAASAAAANAi2/l+atw/3SQGgZVDuz8AAAA/QgIAAAAAAAABpgEAAEgAAAAssp3vp8bbPzVeukkMArs/AAAAP0ICAAAAAAAAAacBAABIAAAA30+Nl24S2z81XrpJDAK7PwAAAD9SAgAAAAAAAAGoAQAASAAAAI/C9Shcj9o/jZduEoPAuj8AAAA/UgIAAAAAAAABqQEAAEgAAACVQ4ts5/vZP42XbhKDwLo/AAAAP2ICAAAAAAAAAaoBAABIAAAAQ4ts5/up2T+Nl24Sg8C6PwAAAD9iAgAAAAAAAAGrAQAASAAAAJ7vp8ZLN9k/5dAi2/l+uj8AAAA/cQIAAAAAAAABrAEAAEgAAACiRbbz/dTYP+XQItv5fro/AAAAP3ECAAAAAAAAAa0BAABIAAAAT42XbhKD2D/l0CLb+X66PwAAAD+BAgAAAAAAAAGuAQAASAAAAFPjpZvEINg/lUOLbOf7uT8AAAA/gQIAAAAAAAABrwEAAEgAAAABK4cW2c7XP5VDi2zn+7k/AAAAP5ECAAAAAAAAAbABAABIAAAACKwcWmQ71z/ufD81Xrq5PwAAAD+gAgAAAAAAAAGxAQAASAAAAAwCK4cW2dY/Rbbz/dR4uT8AAAA/oAIAAAAAAAABsgEAAEgAAAASg8DKoUXWP57vp8ZLN7k/AAAAP6ACAAAAAAAAAbMBAABIAAAAGARWDi2y1T/1KFyPwvW4PwAAAD+wAgAAAAAAAAG0AQAASAAAAMh2vp8aL9U/TWIQWDm0uD8AAAA/vwIAAAAAAAABtQEAAEgAAAB56SYxCKzUP6abxCCwcrg/AAAAP78CAAAAAAAAAbYBAABIAAAA0k1iEFg51D/91HjpJjG4PwAAAD/PAgAAAAAAAAG3AQAASAAAAICVQ4ts59M/Vg4tsp3vtz8AAAA/zwIAAAAAAAABuAEAAEgAAACCwMqhRbbTP1YOLbKd77c/AAAAP98CAAAAAAAAAbkBAABIAAAAL90kBoGV0z9WDi2yne+3PwAAAD/fAgAAAAAAAAG6AQAASAAAAIXrUbgehdM/rUfhehSutz8AAAA/7gIAAAAAAAABuwEAAEgAAADb+X5qvHTTP61H4XoUrrc/AAAAP+4CAAAAAAAAAbwBAABIAAAA3SQGgZVD0z+tR+F6FK63PwAAAD8tAwAAAAAAAAG9AQAASAAAADVeukkMAtM/rUfhehSutz8AAAA/LQMAAAAAAAABvgEAAEgAAACPwvUoXI/SP61H4XoUrrc/AAAAPzwDAAAAAAAAAb8BAABIAAAAkxgEVg4t0j+tR+F6FK63PwAAAD88AwAAAAAAAAHAAQAASAAAAJmZmZmZmdE/XrpJDAIrtz8AAAA/TAMAAAAAAAABwQEAAEgAAACd76fGSzfRP166SQwCK7c/AAAAP1wDAAAAAAAAAcIBAABIAAAAoUW28/3U0D9eukkMAiu3PwAAAD9cAwAAAAAAAAHDAQAASAAAAPl+arx0k9A/XrpJDAIrtz8AAAA/XAMAAAAAAAABxAEAAEgAAACmm8QgsHLQP166SQwCK7c/AAAAP2sDAAAAAAAAAcUBAABIAAAA/Knx0k1i0D+28/3UeOm2PwAAAD9rAwAAAAAAAAHGAQAASAAAAP7UeOkmMdA/tvP91Hjptj8AAAA/0wMAAAAAAAABxwEAAEgAAABYObTIdr7PP7bz/dR46bY/AAAAP9MDAAAAAAAAAcgBAABIAAAADAIrhxbZzj+28/3UeOm2PwAAAD/iAwAAAAAAAAHJAQAASAAAAGvn+6nx0s0/tvP91Hjptj8AAAA/4gMAAAAAAAABygEAAEgAAADMzMzMzMzMP7bz/dR46bY/AAAAP/IDAAAAAAAAAcsBAABIAAAA2M73U+Olyz+28/3UeOm2PwAAAD8CBAAAAAAAAAHMAQAASAAAAJHtfD81Xso/Di2yne+ntj8AAAA/AgQAAAAAAAABzQEAAEgAAACe76fGSzfJPw4tsp3vp7Y/AAAAPxEEAAAAAAAAAc4BAABIAAAAqfHSTWIQyD8OLbKd76e2PwAAAD8RBAAAAAAAAAHPAQAASAAAAAnXo3A9Csc/Z2ZmZmZmtj8AAAA/IQQAAAAAAAAB0AEAAEgAAAC+nxov3STGP2dmZmZmZrY/AAAAPyEEAAAAAAAAAdEBAABIAAAAcmiR7Xw/xT9nZmZmZma2PwAAAD8wBAAAAAAAAAHSAQAASAAAACPb+X5qvMQ/Z2ZmZmZmtj8AAAA/MAQAAAAAAAAB0wEAAEgAAAAmMQisHFrEP2dmZmZmZrY/AAAAP0AEAAAAAAAAAdQBAABIAAAA0k1iEFg5xD9nZmZmZma2PwAAAD9ABAAAAAAAAAHVAQAASAAAACqHFtnO98M/Z2ZmZmZmtj8AAAA/UAQAAAAAAAAB1gEAAEgAAADWo3A9CtfDP2dmZmZmZrY/AAAAP18EAAAAAAAAAdcBAABIAAAAgsDKoUW2wz9nZmZmZma2PwAAAD9vBAAAAAAAAAHYAQAASAAAAC/dJAaBlcM/Z2ZmZmZmtj8AAAA/bwQAAAAAAAAB2QEAAEgAAACHFtnO91PDP2dmZmZmZrY/AAAAP38EAAAAAAAAAdoBAABIAAAAi2zn+6nxwj++nxov3SS2PwAAAD9/BAAAAAAAAAHbAQAASAAAAOf7qfHSTcI/vp8aL90ktj8AAAA/jgQAAAAAAAAB3AEAAEgAAADrUbgehevBPxfZzvdT47U/AAAAP44EAAAAAAAAAd0BAABIAAAAR+F6FK5HwT9uEoPAyqG1PwAAAD+eBAAAAAAAAAHeAQAASAAAAPyp8dJNYsA/xks3iUFgtT8AAAA/ngQAAAAAAAAB3wEAAEgAAAC4HoXrUbi+Px+F61G4HrU/AAAAP60EAAAAAAAAAeABAABIAAAAyHa+nxovvT92vp8aL920PwAAAD+tBAAAAAAAAAHhAQAASAAAAIlBYOXQIrs/dr6fGi/dtD8AAAA/vQQAAAAAAAAB4gEAAEgAAADy0k1iEFi5PyYxCKwcWrQ/AAAAP70EAAAAAAAAAeMBAABIAAAAWmQ730+Ntz9/arx0kxi0PwAAAD/NBAAAAAAAAAHkAQAASAAAAGIQWDm0yLY/f2q8dJMYtD8AAAA/zQQAAAAAAAAB5QEAAEgAAAASg8DKoUW2P39qvHSTGLQ/AAAAP9wEAAAAAAAAAeYBAABIAAAAarx0kxgEtj9/arx0kxi0PwAAAD/cBAAAAAAAAAHnAQAASAAAAGq8dJMYBLY/16NwPQrXsz8AAAA/KgUAAAAAAAAB6AEAAEgAAABqvHSTGAS2Py/dJAaBlbM/AAAAPyoFAAAAAAAAAekBAABIAAAAwvUoXI/CtT+HFtnO91OzPwAAAD86BQAAAAAAAAHqAQAASAAAABov3SQGgbU/30+Nl24Ssz8AAAA/SgUAAAAAAAAB6wEAAEgAAADLoUW28/20P5DC9Shcj7I/AAAAP0oFAAAAAAAAAewBAABIAAAAI9v5fmq8tD/vp8ZLN4mxPwAAAD9ZBQAAAAAAAAHtAQAASAAAANJNYhBYObQ/UI2XbhKDsD8AAAA/WQUAAAAAAAAB7gEAAEgAAADb+X5qvHSzP1/l0CLb+a4/AAAAP2kFAAAAAAAAAe8BAABIAAAAi2zn+6nxsj9xPQrXo3CtPwAAAD9pBQAAAAAAAAHwAQAASAAAAOOlm8QgsLI/MAisHFpkqz8AAAA/eQUAAAAAAAAB8QEAAEgAAACTGARWDi2yP/DSTWIQWKk/AAAAP3kFAAAAAAAAAfIBAABIAAAA61G4HoXrsT8BK4cW2c6nPwAAAD+IBQAAAAAAAAHzAQAASAAAAOtRuB6F67E/YRBYObTIpj8AAAA/mAUAAAAAAAAB9AEAAEgAAADrUbgeheuxP8L1KFyPwqU/AAAAP5gFAAAAAAAAAfUBAABIAAAA61G4HoXrsT/TTWIQWDmkPwAAAD+nBQAAAAAAAAH2AQAASAAAAOtRuB6F67E/MjMzMzMzoz8AAAA/pwUAAAAAAAAB9wEAAEgAAACTGARWDi2yP+Klm8QgsKI/AAAAP7cFAAAAAAAAAfgBAABIAAAAO99PjZdusj/z/dR46SahPwAAAD+3BQAAAAAAAAH5AQAASAAAAIts5/up8bI/BqwcWmQ7nz8AAAA/xwUAAAAAAAAB+gEAAEgAAAAzMzMzMzOzP8h2vp8aL50/AAAAP8cFAAAAAAAAAfsBAABIAAAAKocW2c73sz+IQWDl0CKbPwAAAD/WBQAAAAAAAAH8AQAASAAAACPb+X5qvLQ/CtejcD0Klz8AAAA/1gUAAAAAAAAB/QEAAEgAAADC9Shcj8K1P2q8dJMYBJY/AAAAP+YFAAAAAAAAAf4BAABIAAAAEoPAyqFFtj8qhxbZzveTPwAAAD/mBQAAAAAAAAH/AQAASAAAAAnXo3A9Crc/7FG4HoXrkT8AAAA/9gUAAAAAAAABAAIAAEgAAABRuB6F61G4P1k5tMh2vo8/AAAAP/YFAAAAAAAAAQECAABIAAAA8tJNYhBYuT/XzvdT46WLPwAAAD8FBgAAAAAAAAECAgAASAAAAIlBYOXQIrs/mZmZmZmZiT8AAAA/BQYAAAAAAAABAwIAAEgAAAAgsHJoke28Pxsv3SQGgYU/AAAAPxUGAAAAAAAAAQQCAABIAAAAuB6F61G4vj/b+X5qvHSDPwAAAD8kBgAAAAAAAAEFAgAASAAAAKjGSzeJQcA/th6F61G4fj8AAAA/JAYAAAAAAAABBgIAAEgAAABH4XoUrkfBPzq0yHa+n3o/AAAAPyQGAAAAAAAAAQcCAABIAAAAkxgEVg4twj+6SQwCK4d2PwAAAD80BgAAAAAAAAEIAgAASAAAAILAyqFFtsM/ukkMAiuHdj8AAAA/NAYAAAAAAAABCQIAAEgAAAAehetRuB7FPzzfT42XbnI/AAAAP0QGAAAAAAAAAQoCAABIAAAAEoPAyqFFxj8830+Nl25yPwAAAD9EBgAAAAAAAAELAgAASAAAAAErhxbZzsc/PN9PjZducj8AAAA/UwYAAAAAAAABDAIAAEgAAACe76fGSzfJPzzfT42XbnI/AAAAP2MGAAAAAAAAAQ0CAABIAAAA5dAi2/l+yj8830+Nl25yPwAAAD9jBgAAAAAAAAEOAgAASAAAAICVQ4ts58s/PN9PjZducj8AAAA/YwYAAAAAAAABDwIAAEgAAAB0kxgEVg7NPzzfT42XbnI/AAAAP3MGAAAAAAAAARACAABIAAAAv8qhRbbzzT8830+Nl25yPwAAAD+CBgAAAAAAAAERAgAASAAAAAwCK4cW2c4/PN9PjZducj8AAAA/ggYAAAAAAAABEgIAAEgAAACwcmiR7XzPPzzfT42XbnI/AAAAP4IGAAAAAAAAARMCAABIAAAAAAAAAAAA0D8830+Nl25yPwAAAD+SBgAAAAAAAAEUAgAASAAAAP7UeOkmMdA/PN9PjZducj8AAAA/oQYAAAAAAAABFQIAAEgAAACmm8QgsHLQPzzfT42XbnI/AAAAP6EGAAAAAAAAARYCAABIAAAATWIQWDm00D8830+Nl25yPwAAAD+xBgAAAAAAAAEXAgAASAAAAEkMAiuHFtE/PN9PjZducj8AAAA/sQYAAAAAAAABGAIAAEgAAADvp8ZLN4nRPzzfT42XbnI/AAAAP7EGAAAAAAAAARkCAABIAAAAQWDl0CLb0T8830+Nl25yPwAAAD/BBgAAAAAAAAEaAgAASAAAAJHtfD81XtI/PN9PjZducj8AAAA/0AYAAAAAAAABGwIAAEgAAACLbOf7qfHSPzzfT42XbnI/AAAAP9AGAAAAAAAAARwCAABIAAAA2c73U+Ol0z8830+Nl25yPwAAAD/gBgAAAAAAAAEdAgAASAAAACYxCKwcWtQ/PN9PjZducj8AAAA/4AYAAAAAAAABHgIAAEgAAAAehetRuB7VPzzfT42XbnI/AAAAP/AGAAAAAAAAAR8CAABIAAAAwvUoXI/C1T8830+Nl25yPwAAAD/wBgAAAAAAAAEgAgAASAAAALx0kxgEVtY/PN9PjZducj8AAAA//wYAAAAAAAABIQIAAEgAAAAMAiuHFtnWPzzfT42XbnI/AAAAP/8GAAAAAAAAASICAABIAAAABoGVQ4ts1z8830+Nl25yPwAAAD8PBwAAAAAAAAEjAgAASAAAAAErhxbZztc/PN9PjZducj8AAAA/DwcAAAAAAAABJAIAAEgAAACnxks3iUHYPzzfT42XbnI/AAAAPx4HAAAAAAAAASUCAABIAAAA+FPjpZvE2D8830+Nl25yPwAAAD8eBwAAAAAAAAEmAgAASAAAAJ7vp8ZLN9k/OrTIdr6fej8AAAA/LgcAAAAAAAABJwIAAEgAAABDi2zn+6nZP7YehetRuH4/AAAAPy4HAAAAAAAAASgCAABIAAAA6SYxCKwc2j8bL90kBoGFPwAAAD8+BwAAAAAAAAEpAgAASAAAAI/C9Shcj9o/mZmZmZmZiT8AAAA/PgcAAAAAAAABKgIAAEgAAAA1XrpJDALbPxcEVg4tso0/AAAAP00HAAAAAAAAASsCAABIAAAAMQisHFpk2z8XBFYOLbKNPwAAAD9NBwAAAAAAAAEsAgAASAAAAILAyqFFtts/TDeJQWDlkD8AAAA/XQcAAAAAAAABLQIAAEgAAADSTWIQWDncP0w3iUFg5ZA/AAAAP10HAAAAAAAAAS4CAABIAAAAItv5fmq83D9MN4lBYOWQPwAAAD9tBwAAAAAAAAEvAgAASAAAAHJoke18P90/TDeJQWDlkD8AAAA/bQcAAAAAAAABMAIAAEgAAADB9Shcj8LdP0w3iUFg5ZA/AAAAP3wHAAAAAAAAATECAABIAAAAaJHtfD813j9MN4lBYOWQPwAAAD98BwAAAAAAAAEyAgAASAAAAA4tsp3vp94/TDeJQWDlkD8AAAA/jAcAAAAAAAABMwIAAEgAAABg5dAi2/neP0w3iUFg5ZA/AAAAP4wHAAAAAAAAATQCAABIAAAAtMh2vp8a3z9MN4lBYOWQPwAAAD+bBwAAAAAAAAE1AgAASAAAAAisHFpkO98/TDeJQWDlkD8AAAA/mwcAAAAAAAABNgIAAEgAAACyne+nxkvfP0w3iUFg5ZA/AAAAP7sHAAAAAAAAATcCAABIAAAABoGVQ4ts3z9MN4lBYOWQPwAAAD/LBwAAAAAAAAE4AgAASAAAALByaJHtfN8/TDeJQWDlkD8AAAA/ywcAAAAAAAABOQIAAEgAAABaZDvfT43fP0w3iUFg5ZA/AAAAP9sHAAAAAAAAAToCAABIAAAABFYOLbKd3z/sUbgeheuRPwAAAD/bBwAAAAAAAAE7AgAASAAAAK5H4XoUrt8/imzn+6nxkj8AAAA/6gcAAAAAAAABPAIAAEgAAAACK4cW2c7fPyqHFtnO95M/AAAAP/oHAAAAAAAAAT0CAABIAAAArBxaZDvf3z/KoUW28/2UPwAAAD/6BwAAAAAAAAE+AgAASAAAAFYOLbKd798/arx0kxgElj8AAAA/CQgAAAAAAAABPwIAAEgAAAAAAAAAAADgPwrXo3A9Cpc/AAAAPwkIAAAAAAAAAUACAABIAAAA1XjpJjEI4D8K16NwPQqXPwAAAD8ZCAAAAAAAAAFBAgAASAAAANV46SYxCOA/qPHSTWIQmD8AAAA/GQgAAAAAAAABQgIAAEgAAACq8dJNYhDgP0oMAiuHFpk/AAAAPykIAAAAAAAAAUMCAABIAAAAf2q8dJMY4D9KDAIrhxaZPwAAAD8pCAAAAAAAAAFEAgAASAAAAH9qvHSTGOA/6CYxCKwcmj8AAAA/OAgAAAAAAAABRQIAAEgAAABU46WbxCDgP+gmMQisHJo/AAAAPzgIAAAAAAAAAUYCAABIAAAAKVyPwvUo4D/oJjEIrByaPwAAAD9ICAAAAAAAAAFHAgAASAAAAP7UeOkmMeA/6CYxCKwcmj8AAAA/ZwgAAAAAAAABSAIAAEgAAADTTWIQWDngP0oMAiuHFpk/AAAAP4YIAAAAAAAAAUkCAABIAAAA001iEFg54D+o8dJNYhCYPwAAAD+WCAAAAAAAAAFKAgAASAAAAP7UeOkmMeA/qPHSTWIQmD8AAAA/lggAAAAAAAABSwIAAEgAAAD+1HjpJjHgPwrXo3A9Cpc/AAAAP6YIAAAAAAAAAUwCAABIAAAAKVyPwvUo4D8K16NwPQqXPwAAAD+1CAAAAAAAAAFNAgAASAAAAHA9CtejcOE/m8QgsHJogT8AAAA/AAAAAAAAAAABTgIAAEgAAACbxCCwcmjhP9v5fmq8dIM/AAAAPz8AAAAAAAAAAU8CAABIAAAAxks3iUFg4T9ZZDvfT42HPwAAAD9OAAAAAAAAAAFQAgAASAAAABxaZDvfT+E/mZmZmZmZiT8AAAA/XgAAAAAAAAABUQIAAEgAAAByaJHtfD/hPxcEVg4tso0/AAAAP14AAAAAAAAAAVICAABIAAAAcmiR7Xw/4T/sUbgeheuRPwAAAD9eAAAAAAAAAAFTAgAASAAAAJ3vp8ZLN+E/imzn+6nxkj8AAAA/bQAAAAAAAAABVAIAAEgAAADz/dR46SbhP2q8dJMYBJY/AAAAP20AAAAAAAAAAVUCAABIAAAASQwCK4cW4T/oJjEIrByaPwAAAD99AAAAAAAAAAFWAgAASAAAAEkMAiuHFuE/yHa+nxovnT8AAAA/jQAAAAAAAAABVwIAAEgAAABJDAIrhxbhP6NwPQrXo6A/AAAAP40AAAAAAAAAAVgCAABIAAAAnxov3SQG4T/ipZvEILCiPwAAAD+cAAAAAAAAAAFZAgAASAAAAJ8aL90kBuE/wvUoXI/CpT8AAAA/nAAAAAAAAAABWgIAAEgAAADKoUW28/3gP1G4HoXrUag/AAAAP6wAAAAAAAAAAVsCAABIAAAAyqFFtvP94D8wCKwcWmSrPwAAAD+sAAAAAAAAAAFcAgAASAAAAMqhRbbz/eA/D1g5tMh2rj8AAAA/vAAAAAAAAAABXQIAAEgAAADKoUW28/3gP/hT46WbxLA/AAAAP7wAAAAAAAAAAV4CAABIAAAAnxov3SQG4T/n+6nx0k2yPwAAAD/LAAAAAAAAAAFfAgAASAAAAJ8aL90kBuE/L90kBoGVsz8AAAA/ywAAAAAAAAABYAIAAEgAAAAehetRuB7hP3a+nxov3bQ/AAAAP9sAAAAAAAAAAWECAABIAAAAHoXrUbge4T9uEoPAyqG1PwAAAD/bAAAAAAAAAAFiAgAASAAAAMh2vp8aL+E/Z2ZmZmZmtj8AAAA/6gAAAAAAAAABYwIAAEgAAACd76fGSzfhP166SQwCK7c/AAAAP+oAAAAAAAAAAWQCAABIAAAAR+F6FK5H4T/91HjpJjG4PwAAAD/6AAAAAAAAAAFlAgAASAAAAPHSTWIQWOE/TWIQWDm0uD8AAAA/+gAAAAAAAAABZgIAAEgAAACbxCCwcmjhP+58PzVeurk/AAAAPwoBAAAAAAAAAWcCAABIAAAAGi/dJAaB4T/dJAaBlUO7PwAAAD8KAQAAAAAAAAFoAgAASAAAAJmZmZmZmeE/fD81XrpJvD8AAAA/GQEAAAAAAAABaQIAAEgAAADtfD81XrrhPxxaZDvfT70/AAAAPxkBAAAAAAAAAWoCAABIAAAAQWDl0CLb4T8LAiuHFtm+PwAAAD8pAQAAAAAAAAFrAgAASAAAAJVDi2zn++E/qfHSTWIQwD8AAAA/KQEAAAAAAAABbAIAAEgAAAAUrkfhehTiP/l+arx0k8A/AAAAPzkBAAAAAAAAAW0CAABIAAAAvp8aL90k4j9JDAIrhxbBPwAAAD85AQAAAAAAAAFuAgAASAAAABKDwMqhReI/Rbbz/dR4wT8AAAA/SAEAAAAAAAABbwIAAEgAAAC8dJMYBFbiP+x8PzVeusE/AAAAP0gBAAAAAAAAAXACAABIAAAAke18PzVe4j+VQ4ts5/vBPwAAAD9YAQAAAAAAAAFxAgAASAAAABBYObTIduI/PQrXo3A9wj8AAAA/WAEAAAAAAAABcgIAAEgAAADl0CLb+X7iP5HtfD81XsI/AAAAP2cBAAAAAAAAAXMCAABIAAAAj8L1KFyP4j/k0CLb+X7CPwAAAD9nAQAAAAAAAAF0AgAASAAAADm0yHa+n+I/5NAi2/l+wj8AAAA/dwEAAAAAAAABdQIAAEgAAADjpZvEILDiP42XbhKDwMI/AAAAP3cBAAAAAAAAAXYCAABIAAAAuB6F61G44j+Nl24Sg8DCPwAAAD+HAQAAAAAAAAF3AgAASAAAADeJQWDl0OI/jZduEoPAwj8AAAA/hwEAAAAAAAABeAIAAEgAAAC28/3UeOniP42XbhKDwMI/AAAAP5YBAAAAAAAAAXkCAABIAAAACtejcD0K4z+Nl24Sg8DCPwAAAD+WAQAAAAAAAAF6AgAASAAAAIlBYOXQIuM/jZduEoPAwj8AAAA/pgEAAAAAAAABewIAAEgAAACyne+nxkvjPzi0yHa+n8I/AAAAP7YBAAAAAAAAAXwCAABIAAAAsHJoke184z/k0CLb+X7CPwAAAD+2AQAAAAAAAAF9AgAASAAAACyyne+nxuM/ke18PzVewj8AAAA/xQEAAAAAAAABfgIAAEgAAAD////////jPz0K16NwPcI/AAAAP8UBAAAAAAAAAX8CAABIAAAAp8ZLN4lB5D89CtejcD3CPwAAAD/VAQAAAAAAAAGAAgAASAAAACUGgZVDi+Q/6CYxCKwcwj8AAAA/1QEAAAAAAAABgQIAAEgAAABMN4lBYOXkP+gmMQisHMI/AAAAP+QBAAAAAAAAAYICAABIAAAAyHa+nxov5T/oJjEIrBzCPwAAAD/kAQAAAAAAAAGDAgAASAAAAO+nxks3ieU/lUOLbOf7wT8AAAA/9AEAAAAAAAABhAIAAEgAAABBYOXQItvlP0Fg5dAi28E/AAAAP/QBAAAAAAAAAYUCAABIAAAA5/up8dJN5j9BYOXQItvBPwAAAD8EAgAAAAAAAAGGAgAASAAAAI2XbhKDwOY/QWDl0CLbwT8AAAA/BAIAAAAAAAABhwIAAEgAAAAIrBxaZDvnP+x8PzVeusE/AAAAPxMCAAAAAAAAAYgCAABIAAAABFYOLbKd5z+ZmZmZmZnBPwAAAD8TAgAAAAAAAAGJAgAASAAAANV46SYxCOg/mZmZmZmZwT8AAAA/IwIAAAAAAAABigIAAEgAAABPjZduEoPoP5zvp8ZLN8E/AAAAPyMCAAAAAAAAAYsCAABIAAAATDeJQWDl6D9JDAIrhxbBPwAAAD8zAgAAAAAAAAGMAgAASAAAAHJoke18P+k/9Shcj8L1wD8AAAA/MwIAAAAAAAABjQIAAEgAAACamZmZmZnpP6FFtvP91MA/AAAAP0ICAAAAAAAAAY4CAABIAAAAFtnO91Pj6T/5fmq8dJPAPwAAAD9CAgAAAAAAAAGPAgAASAAAAGeR7Xw/Neo/UbgehetRwD8AAAA/UgIAAAAAAAABkAIAAEgAAAA730+Nl27qP/3UeOkmMcA/AAAAP1ICAAAAAAAAAZECAABIAAAA46WbxCCw6j+p8dJNYhDAPwAAAD9hAgAAAAAAAAGSAgAASAAAAIts5/up8eo/qxxaZDvfvz8AAAA/YQIAAAAAAAABkwIAAEgAAABdukkMAivrP1uPwvUoXL8/AAAAP3ECAAAAAAAAAZQCAABIAAAAhxbZzvdT6z+zyHa+nxq/PwAAAD+BAgAAAAAAAAGVAgAASAAAALByaJHtfOs/CwIrhxbZvj8AAAA/gQIAAAAAAAABlgIAAEgAAAAu3SQGgZXrP710kxgEVr4/AAAAP4ECAAAAAAAAAZcCAABIAAAA2M73U+Ol6z+9dJMYBFa+PwAAAD+QAgAAAAAAAAGYAgAASAAAAFg5tMh2vus/E65H4XoUvj8AAAA/kAIAAAAAAAABmQIAAEgAAADWo3A9CtfrP8QgsHJokb0/AAAAP6ACAAAAAAAAAZoCAABIAAAAgJVDi2zn6z/EILByaJG9PwAAAD+gAgAAAAAAAAGbAgAASAAAAFYOLbKd7+s/xCCwcmiRvT8AAAA/sAIAAAAAAAABnAIAAEgAAAAqhxbZzvfrP8QgsHJokb0/AAAAP7ACAAAAAAAAAZ0CAABIAAAAAAAAAAAA7D8cWmQ730+9PwAAAD+/AgAAAAAAAAGeAgAASAAAANR46SYxCOw/HFpkO99PvT8AAAA/vwIAAAAAAAABnwIAAEgAAACq8dJNYhDsP3WTGARWDr0/AAAAP88CAAAAAAAAAaACAABIAAAAVOOlm8Qg7D8lBoGVQ4u8PwAAAD/PAgAAAAAAAAGhAgAASAAAANJNYhBYOew/fD81XrpJvD8AAAA/3gIAAAAAAAABogIAAEgAAAD8qfHSTWLsP9R46SYxCLw/AAAAP+4CAAAAAAAAAaMCAABIAAAAzvdT46Wb7D/dJAaBlUO7PwAAAD/uAgAAAAAAAAGkAgAASAAAAPhT46WbxOw/jZduEoPAuj8AAAA/7gIAAAAAAAABpQIAAEgAAAB0kxgEVg7tPz0K16NwPbo/AAAAP/4CAAAAAAAAAaYCAABIAAAAR+F6FK5H7T/ufD81Xrq5PwAAAD8NAwAAAAAAAAGnAgAASAAAABkv3SQGge0/nu+nxks3uT8AAAA/DQMAAAAAAAABqAIAAEgAAABDi2zn+6ntP/UoXI/C9bg/AAAAPx0DAAAAAAAAAakCAABIAAAAa+f7qfHS7T9NYhBYObS4PwAAAD8dAwAAAAAAAAGqAgAASAAAAEFg5dAi2+0/ppvEILByuD8AAAA/LQMAAAAAAAABqwIAAEgAAAAV2c73U+PtP6abxCCwcrg/AAAAPy0DAAAAAAAAAawCAABIAAAA61G4HoXr7T/91HjpJjG4PwAAAD88AwAAAAAAAAGtAgAASAAAAOtRuB6F6+0/Vg4tsp3vtz8AAAA/TAMAAAAAAAABrgIAAEgAAADrUbgehevtP61H4XoUrrc/AAAAP1sDAAAAAAAAAa8CAABIAAAAv8qhRbbz7T8GgZVDi2y3PwAAAD9bAwAAAAAAAAGwAgAASAAAAJVDi2zn++0/tvP91Hjptj8AAAA/awMAAAAAAAABsQIAAEgAAACVQ4ts5/vtP2dmZmZmZrY/AAAAP2sDAAAAAAAAAbICAABIAAAAabx0kxgE7j++nxov3SS2PwAAAD97AwAAAAAAAAGzAgAASAAAAGm8dJMYBO4/xks3iUFgtT8AAAA/ewMAAAAAAAABtAIAAEgAAABpvHSTGATuP8/3U+Olm7Q/AAAAP4oDAAAAAAAAAbUCAABIAAAAPzVeukkM7j/Xo3A9CtezPwAAAD+KAwAAAAAAAAG2AgAASAAAAD81XrpJDO4/30+Nl24Ssz8AAAA/mgMAAAAAAAABtwIAAEgAAAA/NV66SQzuP+f7qfHSTbI/AAAAP5oDAAAAAAAAAbgCAABIAAAAPzVeukkM7j+XbhKDwMqxPwAAAD+aAwAAAAAAAAG5AgAASAAAAD81XrpJDO4/SOF6FK5HsT8AAAA/mgMAAAAAAAABugIAAEgAAAA/NV66SQzuP/hT46WbxLA/AAAAP6kDAAAAAAAAAbsCAABIAAAAabx0kxgE7j+oxks3iUGwPwAAAD+pAwAAAAAAAAG8AgAASAAAAGm8dJMYBO4/////////rz8AAAA/uQMAAAAAAAABvQIAAEgAAABpvHSTGATuP69yaJHtfK8/AAAAP7kDAAAAAAAAAb4CAABIAAAAlUOLbOf77T9f5dAi2/muPwAAAD/IAwAAAAAAAAG/AgAASAAAAL/KoUW28+0/v8qhRbbzrT8AAAA/yAMAAAAAAAABwAIAAEgAAADrUbgehevtPx+wcmiR7aw/AAAAP9gDAAAAAAAAAcECAABIAAAAQWDl0CLb7T/PItv5fmqsPwAAAD/YAwAAAAAAAAHCAgAASAAAAJduEoPAyu0/4XoUrkfhqj8AAAA/6AMAAAAAAAABwwIAAEgAAABtEoPAyqHtP0Bg5dAi26k/AAAAP+gDAAAAAAAAAcQCAABIAAAAm8QgsHJo7T+xne+nxkunPwAAAD/3AwAAAAAAAAHFAgAASAAAAHSTGARWDu0/wvUoXI/CpT8AAAA/BwQAAAAAAAABxgIAAEgAAAD4U+Olm8TsP9NNYhBYOaQ/AAAAPwcEAAAAAAAAAccCAABIAAAAUrgehetR7D9Di2zn+6mhPwAAAD8HBAAAAAAAAAHIAgAASAAAACqHFtnO9+s/BqwcWmQ7nz8AAAA/FwQAAAAAAAAByQIAAEgAAAAEVg4tsp3rPyhcj8L1KJw/AAAAPyYEAAAAAAAAAcoCAABIAAAAsZ3vp8ZL6z+o8dJNYhCYPwAAAD8mBAAAAAAAAAHLAgAASAAAAN9PjZduEus/arx0kxgElj8AAAA/NgQAAAAAAAABzAIAAEgAAAALAiuHFtnqPyqHFtnO95M/AAAAPzYEAAAAAAAAAc0CAABIAAAA46WbxCCw6j8qhxbZzveTPwAAAD82BAAAAAAAAAHOAgAASAAAALlJDAIrh+o/imzn+6nxkj8AAAA/RQQAAAAAAAABzwIAAEgAAACR7Xw/NV7qP4ps5/up8ZI/AAAAP1UEAAAAAAAAAdACAABIAAAAEYPAyqFF6j/sUbgeheuRPwAAAD9VBAAAAAAAAAHRAgAASAAAAJMYBFYOLeo/7FG4HoXrkT8AAAA/ZQQAAAAAAAAB0gIAAEgAAABqvHSTGATqP+xRuB6F65E/AAAAP2UEAAAAAAAAAdMCAABIAAAAbOf7qfHS6T/sUbgeheuRPwAAAD90BAAAAAAAAAHUAgAASAAAAJqZmZmZmek/7FG4HoXrkT8AAAA/dAQAAAAAAAAB1QIAAEgAAAAcWmQ730/pP+xRuB6F65E/AAAAP4QEAAAAAAAAAdYCAABIAAAA9ihcj8L16D9MN4lBYOWQPwAAAD+EBAAAAAAAAAHXAgAASAAAACQGgZVDi+g/TDeJQWDlkD8AAAA/lAQAAAAAAAAB2AIAAEgAAAB/arx0kxjoP0w3iUFg5ZA/AAAAP5QEAAAAAAAAAdkCAABIAAAAsHJoke185z9ZObTIdr6PPwAAAD+jBAAAAAAAAAHaAgAASAAAAF/l0CLb+eY/WTm0yHa+jz8AAAA/owQAAAAAAAAB2wIAAEgAAAASg8DKoUXmP1k5tMh2vo8/AAAAP7MEAAAAAAAAAdwCAABIAAAA7Xw/NV665T/XzvdT46WLPwAAAD+zBAAAAAAAAAHdAgAASAAAAEfhehSuR+U/mZmZmZmZiT8AAAA/wgQAAAAAAAAB3gIAAEgAAABMN4lBYOXkP5mZmZmZmYk/AAAAP8IEAAAAAAAAAd8CAABIAAAAz/dT46Wb5D9ZZDvfT42HPwAAAD/SBAAAAAAAAAHgAgAASAAAANAi2/l+auQ/WWQ730+Nhz8AAAA/0gQAAAAAAAAB4QIAAEgAAACnxks3iUHkPxsv3SQGgYU/AAAAP+IEAAAAAAAAAeICAABIAAAAKFyPwvUo5D8bL90kBoGFPwAAAD/iBAAAAAAAAAHjAgAASAAAAH5qvHSTGOQ/2/l+arx0gz8AAAA/8QQAAAAAAAAB5AIAAEgAAADUeOkmMQjkP9v5fmq8dIM/AAAAP/EEAAAAAAAAAeUCAABIAAAAKocW2c734z/b+X5qvHSDPwAAAD8BBQAAAAAAAAHmAgAASAAAAICVQ4ts5+M/2/l+arx0gz8AAAA/AQUAAAAAAAAB5wIAAEgAAAABK4cW2c7jP9v5fmq8dIM/AAAAPxEFAAAAAAAAAegCAABIAAAArkfhehSu4z/b+X5qvHSDPwAAAD8RBQAAAAAAAAHpAgAASAAAANv5fmq8dOM/2/l+arx0gz8AAAA/IAUAAAAAAAAB6gIAAEgAAABeukkMAivjP9v5fmq8dIM/AAAAPyAFAAAAAAAAAesCAABIAAAAi2zn+6nx4j/b+X5qvHSDPwAAAD8wBQAAAAAAAAHsAgAASAAAAOOlm8QgsOI/2/l+arx0gz8AAAA/MAUAAAAAAAAB7QIAAEgAAAA730+Nl27iP9v5fmq8dIM/AAAAPz8FAAAAAAAAAe4CAABIAAAAkxgEVg4t4j9ZZDvfT42HPwAAAD8/BQAAAAAAAAHvAgAASAAAAJVDi2zn++E/mZmZmZmZiT8AAAA/TwUAAAAAAAAB8AIAAEgAAABBYOXQItvhP9fO91PjpYs/AAAAP18FAAAAAAAAAfECAABIAAAAw/UoXI/C4T/XzvdT46WLPwAAAD9fBQAAAAAAAAHyAgAASAAAABgEVg4tsuE/FwRWDi2yjT8AAAA/XwUAAAAAAAAB8wIAAEgAAABDi2zn+6nhPxcEVg4tso0/AAAAP94FAAAAAAAAAfQCAABIAAAAbhKDwMqh4T9ZObTIdr6PPwAAAD/uBQAAAAAAAAH1AgAASAAAAJmZmZmZmeE/WTm0yHa+jz8AAAA/7gUAAAAAAAAB9gIAAEgAAADEILByaJHhP1k5tMh2vo8/AAAAP/0FAAAAAAAAAfcCAABIAAAAGi/dJAaB4T9ZObTIdr6PPwAAAD96BgAAAAAAAAH4AgAASAAAAEW28/3UeOE/WTm0yHa+jz8AAAA/egYAAAAAAAAB+QIAAEgAAACbxCCwcmjhP1k5tMh2vo8/AAAAP4oGAAAAAAAAAfoCAABIAAAAxks3iUFg4T9ZObTIdr6PPwAAAD+KBgAAAAAAAAH7AgAASAAAAPHSTWIQWOE/WTm0yHa+jz8AAAA/mgYAAAAAAAAB/AIAAEgAAADx0k1iEFjhP0w3iUFg5ZA/AAAAP5oGAAAAAAAAAf0CAABIAAAAHFpkO99P4T9MN4lBYOWQPwAAAD/oBgAAAAAAAAH+AgAASAAAAEfhehSuR+E/TDeJQWDlkD8AAAA/9wYAAAAAAAAB/wIAAEgAAAByaJHtfD/hP0w3iUFg5ZA/AAAAPwcHAAAAAAAAAQADAABIAAAAne+nxks34T9MN4lBYOWQPwAAAD82BwAAAAAAAAEBAwAASAAAAEfhehSuR8E/AiuHFtnO0z8AAAA/AAAAAAAAAAABAgMAAEgAAACYbhKDwMrBPwIrhxbZztM/AAAAPy8AAAAAAAAAAQMDAABIAAAAj8L1KFyPwj9XObTIdr7TPwAAAD8+AAAAAAAAAAEEAwAASAAAAILAyqFFtsM/Vzm0yHa+0z8AAAA/TgAAAAAAAAABBQMAAEgAAAByaJHtfD/FP1c5tMh2vtM/AAAAP04AAAAAAAAAAQYDAABIAAAAtfP91Hjpxj9XObTIdr7TPwAAAD9OAAAAAAAAAAEHAwAASAAAAKJFtvP91Mg/Vzm0yHa+0z8AAAA/XgAAAAAAAAABCAMAAEgAAACJQWDl0CLLP1c5tMh2vtM/AAAAP14AAAAAAAAAAQkDAABIAAAAwyCwcmiRzT9XObTIdr7TPwAAAD9tAAAAAAAAAAEKAwAASAAAAPyp8dJNYtA/Vzm0yHa+0z8AAAA/bQAAAAAAAAABCwMAAEgAAADrUbgehevRP1c5tMh2vtM/AAAAP30AAAAAAAAAAQwDAABIAAAAhetRuB6F0z9XObTIdr7TPwAAAD99AAAAAAAAAAENAwAASAAAAHJoke18P9U/Vzm0yHa+0z8AAAA/jAAAAAAAAAABDgMAAEgAAAC6SQwCK4fWP61H4XoUrtM/AAAAP4wAAAAAAAAAAQ8DAABIAAAAVQ4tsp3v1z+tR+F6FK7TPwAAAD+cAAAAAAAAAAEQAwAASAAAAPhT46WbxNg/rUfhehSu0z8AAAA/nAAAAAAAAAABEQMAAEgAAACVQ4ts5/vZP7ByaJHtfNM/AAAAP6wAAAAAAAAAARIDAABIAAAA46WbxCCw2j+wcmiR7XzTPwAAAD+sAAAAAAAAAAETAwAASAAAAN0kBoGVQ9s/W4/C9Shc0z8AAAA/uwAAAAAAAAABFAMAAEgAAAAqhxbZzvfbP7Kd76fGS9M/AAAAP7sAAAAAAAAAARUDAABIAAAAzvdT46Wb3D9dukkMAivTPwAAAD/LAAAAAAAAAAEWAwAASAAAAB6F61G4Ht0/tMh2vp8a0z8AAAA/ywAAAAAAAAABFwMAAEgAAAAXBFYOLbLdPwnXo3A9CtM/AAAAP9sAAAAAAAAAARgDAABIAAAAaJHtfD813j9f5dAi2/nSPwAAAD/bAAAAAAAAAAEZAwAASAAAAAwCK4cW2d4/tvP91Hjp0j8AAAA/6gAAAAAAAAABGgMAAEgAAACyne+nxkvfP7bz/dR46dI/AAAAP/oAAAAAAAAAARsDAABIAAAArBxaZDvf3z8LAiuHFtnSPwAAAD/6AAAAAAAAAAEcAwAASAAAAClcj8L1KOA/CwIrhxbZ0j8AAAA/+gAAAAAAAAABHQMAAEgAAAAnMQisHFrgPwsCK4cW2dI/AAAAPwkBAAAAAAAAAR4DAABIAAAAT42XbhKD4D8LAiuHFtnSPwAAAD8ZAQAAAAAAAAEfAwAASAAAAKNwPQrXo+A/CwIrhxbZ0j8AAAA/GQEAAAAAAAABIAMAAEgAAAD3U+Olm8TgPwsCK4cW2dI/AAAAPykBAAAAAAAAASEDAABIAAAAdr6fGi/d4D8LAiuHFtnSPwAAAD8pAQAAAAAAAAEiAwAASAAAACCwcmiR7eA/CwIrhxbZ0j8AAAA/OAEAAAAAAAABIwMAAEgAAACfGi/dJAbhPwsCK4cW2dI/AAAAPzgBAAAAAAAAASQDAABIAAAAdJMYBFYO4T8LAiuHFtnSPwAAAD9IAQAAAAAAAAElAwAASAAAAEkMAiuHFuE/CwIrhxbZ0j8AAAA/SAEAAAAAAAABJgMAAEgAAADz/dR46SbhPwsCK4cW2dI/AAAAP1gBAAAAAAAAAScDAABIAAAAyHa+nxov4T8LAiuHFtnSPwAAAD93AQAAAAAAAAEoAwAASAAAAHJoke18P+E/CwIrhxbZ0j8AAAA/hwEAAAAAAAABKQMAAEgAAACbxCCwcmjhPwsCK4cW2dI/AAAAP5YBAAAAAAAAASoDAABIAAAAbhKDwMqh4T8LAiuHFtnSPwAAAD+WAQAAAAAAAAErAwAASAAAAEFg5dAi2+E/CwIrhxbZ0j8AAAA/pgEAAAAAAAABLAMAAEgAAAAUrkfhehTiPwsCK4cW2dI/AAAAP6YBAAAAAAAAAS0DAABIAAAAvHSTGARW4j9iEFg5tMjSPwAAAD+2AQAAAAAAAAEuAwAASAAAAOXQItv5fuI/YhBYObTI0j8AAAA/tgEAAAAAAAABLwMAAEgAAADjpZvEILDiP2IQWDm0yNI/AAAAP8UBAAAAAAAAATADAABIAAAAN4lBYOXQ4j9iEFg5tMjSPwAAAD/FAQAAAAAAAAExAwAASAAAAOF6FK5H4eI/YhBYObTI0j8AAAA/1QEAAAAAAAABMgMAAEgAAAC28/3UeOniP2IQWDm0yNI/AAAAP9UBAAAAAAAAATMDAABIAAAAi2zn+6nx4j9iEFg5tMjSPwAAAD/kAQAAAAAAAAE0AwAASAAAAIts5/up8eI/uB6F61G40j8AAAA/5AEAAAAAAAABNQMAAEgAAABg5dAi2/niP7gehetRuNI/AAAAPxMCAAAAAAAAATYDAABIAAAANV66SQwC4z+4HoXrUbjSPwAAAD8TAgAAAAAAAAE3AwAASAAAALTIdr6fGuM/DS2yne+n0j8AAAA/IwIAAAAAAAABOAMAAEgAAAAIrBxaZDvjPw0tsp3vp9I/AAAAPzMCAAAAAAAAATkDAABIAAAAMQisHFpk4z8NLbKd76fSPwAAAD8zAgAAAAAAAAE6AwAASAAAAFpkO99PjeM/DS2yne+n0j8AAAA/QgIAAAAAAAABOwMAAEgAAACCwMqhRbbjPw0tsp3vp9I/AAAAP0ICAAAAAAAAATwDAABIAAAAqxxaZDvf4z8NLbKd76fSPwAAAD9SAgAAAAAAAAE9AwAASAAAACqHFtnO9+M/DS2yne+n0j8AAAA/UgIAAAAAAAABPgMAAEgAAAD////////jPw0tsp3vp9I/AAAAP2ECAAAAAAAAAT8DAABIAAAA4XoUrkfh0j+QwvUoXI/kPwAAAD8AAAAAAAAAAAFAAwAASAAAAIts5/up8dI/kML1KFyP5D8AAAA/HwAAAAAAAAABQQMAAEgAAAA1XrpJDALTP5DC9Shcj+Q/AAAAPz4AAAAAAAAAAUIDAABIAAAAiUFg5dAi0z+QwvUoXI/kPwAAAD8+AAAAAAAAAAFDAwAASAAAAIcW2c73U9M/kML1KFyP5D8AAAA/TgAAAAAAAAABRAMAAEgAAADb+X5qvHTTP5DC9Shcj+Q/AAAAP04AAAAAAAAAAUUDAABIAAAALLKd76fG0z+QwvUoXI/kPwAAAD9eAAAAAAAAAAFGAwAASAAAANJNYhBYOdQ/ZDvfT42X5D8AAAA/XgAAAAAAAAABRwMAAEgAAAB56SYxCKzUPzm0yHa+n+Q/AAAAP20AAAAAAAAAAUgDAABIAAAAHoXrUbge1T8OLbKd76fkPwAAAD9tAAAAAAAAAAFJAwAASAAAAG4Sg8DKodU/Di2yne+n5D8AAAA/fQAAAAAAAAABSgMAAEgAAAAUrkfhehTWP+Olm8QgsOQ/AAAAP30AAAAAAAAAAUsDAABIAAAAZDvfT42X1j/jpZvEILDkPwAAAD+NAAAAAAAAAAFMAwAASAAAALXz/dR46dY/46WbxCCw5D8AAAA/jQAAAAAAAAABTQMAAEgAAACyne+nxkvXP+Olm8QgsOQ/AAAAP5wAAAAAAAAAAU4DAABIAAAABFYOLbKd1z/jpZvEILDkPwAAAD+sAAAAAAAAAAFPAwAASAAAAAErhxbZztc/uB6F61G45D8AAAA/rAAAAAAAAAABUAMAAEgAAACrHFpkO9/XP7gehetRuOQ/AAAAP7sAAAAAAAAAAVEDAABIAAAA////////1z+4HoXrUbjkPwAAAD+7AAAAAAAAAAFSAwAASAAAAKnx0k1iENg/uB6F61G45D8AAAA/2wAAAAAAAAABUwMAAEgAAACp8dJNYhDYP+Olm8QgsOQ/AAAAP0gBAAAAAAAAAVQDAABIAAAAqfHSTWIQ2D8OLbKd76fkPwAAAD9IAQAAAAAAAAFVAwAASAAAAFPjpZvEINg/Di2yne+n5D8AAAA/WAEAAAAAAAABVgMAAEgAAACNl24Sg8DSP1TjpZvEIOo/AAAAPwAAAAAAAAAAAVcDAABIAAAAN4lBYOXQ0j9U46WbxCDqPwAAAD8/AAAAAAAAAAFYAwAASAAAAOF6FK5H4dI/VOOlm8Qg6j8AAAA/TgAAAAAAAAABWQMAAEgAAADhehSuR+HSPylcj8L1KOo/AAAAP14AAAAAAAAAAVoDAABIAAAAi2zn+6nx0j8pXI/C9SjqPwAAAD9uAAAAAAAAAAFbAwAASAAAADVeukkMAtM/KVyPwvUo6j8AAAA/fQAAAAAAAAABXAMAAEgAAACJQWDl0CLTPylcj8L1KOo/AAAAP30AAAAAAAAAAV0DAABIAAAA2/l+arx00z/91HjpJjHqPwAAAD+NAAAAAAAAAAFeAwAASAAAAH5qvHSTGNQ/qMZLN4lB6j8AAAA/jQAAAAAAAAABXwMAAEgAAAB56SYxCKzUP6jGSzeJQeo/AAAAP5wAAAAAAAAAAWADAABIAAAAcD0K16Nw1T98PzVeuknqPwAAAD+cAAAAAAAAAAFhAwAASAAAABKDwMqhRdY/UrgehetR6j8AAAA/rAAAAAAAAAABYgMAAEgAAAAIrBxaZDvXPycxCKwcWuo/AAAAP6wAAAAAAAAAAWMDAABIAAAAUbgehetR2D/7qfHSTWLqPwAAAD+8AAAAAAAAAAFkAwAASAAAAJ7vp8ZLN9k/+6nx0k1i6j8AAAA/vAAAAAAAAAABZQMAAEgAAAA/NV66SQzaP/up8dJNYuo/AAAAP8sAAAAAAAAAAWYDAABIAAAAi2zn+6nx2j/7qfHSTWLqPwAAAD/LAAAAAAAAAAFnAwAASAAAAITrUbgehds/+6nx0k1i6j8AAAA/2wAAAAAAAAABaAMAAEgAAADUeOkmMQjcPycxCKwcWuo/AAAAP9sAAAAAAAAAAWkDAABIAAAA0CLb+X5q3D98PzVeuknqPwAAAD/rAAAAAAAAAAFqAwAASAAAAHa+nxov3dw/001iEFg56j8AAAA/6wAAAAAAAAABawMAAEgAAAAehetRuB7dP9NNYhBYOeo/AAAAP/oAAAAAAAAAAWwDAABIAAAAxUs3iUFg3T8pXI/C9SjqPwAAAD/6AAAAAAAAAAFtAwAASAAAAMMgsHJokd0/VOOlm8Qg6j8AAAA/CgEAAAAAAAABbgMAAEgAAAAXBFYOLbLdP35qvHSTGOo/AAAAPwoBAAAAAAAAAW8DAABIAAAAa+f7qfHS3T+q8dJNYhDqPwAAAD8ZAQAAAAAAAAFwAwAASAAAAL/KoUW2890/1XjpJjEI6j8AAAA/KQEAAAAAAAABcQMAAEgAAAASg8DKoUXeP////////+k/AAAAPykBAAAAAAAAAXIDAABIAAAAukkMAiuH3j/////////pPwAAAD8pAQAAAAAAAAFzAwAASAAAALgehetRuN4/////////6T8AAAA/OQEAAAAAAAABdAMAAEgAAAC28/3UeOneP////////+k/AAAAP0gBAAAAAAAAAXUDAABIAAAAtMh2vp8a3z8rhxbZzvfpPwAAAD9IAQAAAAAAAAF2AwAASAAAAF66SQwCK98/Vg4tsp3v6T8AAAA/WAEAAAAAAAABdwMAAEgAAACyne+nxkvfP1YOLbKd7+k/AAAAP1gBAAAAAAAAAXgDAABIAAAAXI/C9Shc3z9WDi2yne/pPwAAAD9iAQAAAAAAAAF5AwAASAAAAFyPwvUoXN8/gJVDi2zn6T8AAAA/TAIAAAAAAAABegMAAEgAAACyne+nxkvfP4CVQ4ts5+k/AAAAP1wCAAAAAAAAAXsDAABIAAAACKwcWmQ73z+AlUOLbOfpPwAAAD9cAgAAAAAAAAF8AwAASAAAAICVQ4ts5+M/MAisHFpk3z8AAAA/AAAAAAAAAAABfQMAAEgAAABVDi2yne/jPzAIrBxaZN8/AAAAPz8AAAAAAAAAAX4DAABIAAAAfmq8dJMY5D+GFtnO91PfPwAAAD8/AAAAAAAAAAF/AwAASAAAACYxCKwcWuQ/hhbZzvdT3z8AAAA/TwAAAAAAAAABgAMAAEgAAACkcD0K16PkP4YW2c73U98/AAAAP08AAAAAAAAAAYEDAABIAAAAy6FFtvP95D+GFtnO91PfPwAAAD9eAAAAAAAAAAGCAwAASAAAAJvEILByaOU/hhbZzvdT3z8AAAA/XgAAAAAAAAABgwMAAEgAAABs5/up8dLlP4YW2c73U98/AAAAP24AAAAAAAAAAYQDAABIAAAAvHSTGARW5j+GFtnO91PfPwAAAD9uAAAAAAAAAAGFAwAASAAAALXz/dR46eY/3CQGgZVD3z8AAAA/fQAAAAAAAAABhgMAAEgAAABcj8L1KFznPzIzMzMzM98/AAAAP30AAAAAAAAAAYcDAABIAAAAg8DKoUW25z/eT42XbhLfPwAAAD+NAAAAAAAAAAGIAwAASAAAAKnx0k1iEOg/NF66SQwC3z8AAAA/jQAAAAAAAAABiQMAAEgAAAB8PzVeuknoP+F6FK5H4d4/AAAAP50AAAAAAAAAAYoDAABIAAAAehSuR+F66D+Ml24Sg8DePwAAAD+dAAAAAAAAAAGLAwAASAAAAKRwPQrXo+g/46WbxCCw3j8AAAA/rAAAAAAAAAABjAMAAEgAAABOYhBYObToP+Olm8QgsN4/AAAAP6wAAAAAAAAAAY0DAABIAAAAzMzMzMzM6D/jpZvEILDePwAAAD+8AAAAAAAAAAGOAwAASAAAAHa+nxov3eg/46WbxCCw3j8AAAA/vAAAAAAAAAABjwMAAEgAAABMN4lBYOXoPzi0yHa+n94/AAAAP8wAAAAAAAAAAZADAABIAAAAILByaJHt6D+OwvUoXI/ePwAAAD/bAAAAAAAAAAGRAwAASAAAAPYoXI/C9eg/jsL1KFyP3j8AAAA/2wAAAAAAAAABkgMAAEgAAADKoUW28/3oP47C9Shcj94/AAAAP+sAAAAAAAAAAZMDAABIAAAAoBov3SQG6T+OwvUoXI/ePwAAAD/rAAAAAAAAAAGUAwAASAAAAHSTGARWDuk/jsL1KFyP3j8AAAA/+gAAAAAAAAABlQMAAEgAAAAehetRuB7pP47C9Shcj94/AAAAPwoBAAAAAAAAAZYDAABIAAAA9P3UeOkm6T/l0CLb+X7ePwAAAD8aAQAAAAAAAAGXAwAASAAAAMh2vp8aL+k/5dAi2/l+3j8AAAA/GgEAAAAAAAABmAMAAEgAAACe76fGSzfpP+XQItv5ft4/AAAAPykBAAAAAAAACw==</ink>
</athena>
</file>

<file path=customXml/item22.xml><?xml version="1.0" encoding="utf-8"?>
<athena xmlns="http://schemas.microsoft.com/edu/athena" version="0.1.3209.0">
  <media streamable="true" recordStart="473340" recordEnd="523084" recordLength="651087"/>
</athena>
</file>

<file path=customXml/item2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J8QAAAAAAAABfL///8MQWN0aW9uVHlwZVYxAQAAAAd2YWx1ZV9fAAgCAAAAAAAAAAEFAAAABAAAAAkPAAAACRAAAAAWGQAAAAAAAAHv////8v///wAAAAABBgAAAAQAAAAJEgAAAAkTAAAAySMAAAAAAAAB7P////L///8AAAAAAQcAAAAEAAAACRUAAAAJFgAAADJXAAAAAAAAAen////y////AAAAAAEIAAAABAAAAAkYAAAACRkAAAD2YwAAAAAAAAHm////8v///wAAAAABCQAAAAQAAAAJGwAAAAkcAAAAtW8AAAAAAAAB4/////L///8AAAAAAQoAAAAEAAAACR4AAAAJHwAAAKZzAAAAAAAAAeD////y////AAAAAAULAAAADUNsZWFyQ2FudmFzVjECAAAACVN0YXJ0VGltZQRUeXBlAAQQDEFjdGlvblR5cGVWMQIAAAACAAAAUMIAAAAAAAAB3/////L///8AAAAABQwAAAAPUGVuQXR0cmlidXRlc1YxCgAAAAdfY29sb3JBB19jb2xvclIHX2NvbG9yRwdfY29sb3JCCkZpdFRvQ3VydmUGSGVpZ2h0Dklnbm9yZVByZXNzdXJlDUlzSGlnaGxpZ2h0ZXIFU2hhcGUFV2lkdGgAAAAAAAAAAAQAAgICAgEGAQEMQnJ1c2hTaGFwZVYxAgAAAAYCAAAA//8AAAAAAAAAAAAiQAAABd7///8MQnJ1c2hTaGFwZVYxAQAAAAd2YWx1ZV9fAAgCAAAAAQAAAAAAAAAAACJABQ0AAAAKSW5rVHJhY2VWMQMAAAANTGlzdGAxK19pdGVtcwxMaXN0YDErX3NpemUPTGlzdGAxK192ZXJzaW9uBAAAGFNoYXJlZC5JbmtpbmcuSW5rUG9pbnRbXQIAAAAICAIAAAAJIwAAAK8AAACvAAAAAQ8AAAAMAAAA//8AAAAAAAAAAAAiQAAAAdz////e////AQAAAAAAAAAAACJAARAAAAANAAAACSUAAADWAAAA1gAAAAESAAAADAAAAP//AAAAAAAAAAAAIkAAAAHa////3v///wEAAAAAAAAAAAAiQAETAAAADQAAAAknAAAADwAAAA8AAAABFQAAAAwAAAD//wAAAAAAAAAAACJAAAAB2P///97///8BAAAAAAAAAAAAIkABFgAAAA0AAAAJKQAAAFIAAABSAAAAARgAAAAMAAAA//8AAAAAAAAAAAAiQAAAAdb////e////AQAAAAAAAAAAACJAARkAAAANAAAACSsAAAATAAAAEwAAAAEbAAAADAAAAP//AAAAAAAAAAAAIkAAAAHU////3v///wEAAAAAAAAAAAAiQAEcAAAADQAAAAktAAAAGAAAABgAAAABHgAAAAwAAAD//wAAAAAAAAAAACJAAAAB0v///97///8BAAAAAAAAAAAAIkABHwAAAA0AAAAJLwAAAB8AAAAf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NUQclAAAAAAEAAAAAAQAABApJbmtQb2ludFYxA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DSoHJwAAAAABAAAAEAAAAAQKSW5rUG9pbnRWMQIAAAAJtQEAAAm2AQAACbcBAAAJuAEAAAm5AQAACboBAAAJuwEAAAm8AQAACb0BAAAJvgEAAAm/AQAACcABAAAJwQEAAAnCAQAACcMBAAAKBykAAAAAAQAAAIAAAAAECklua1BvaW50VjECAA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NLgcrAAAAAAEAAAAgAAAABApJbmtQb2ludFYxAgAAAAkWAgAACRcCAAAJGAIAAAkZAgAACRoCAAAJGwIAAAkcAgAACR0CAAAJHgIAAAkfAgAACSACAAAJIQIAAAkiAgAACSMCAAAJJAIAAAklAgAACSYCAAAJJwIAAAkoAgAADQ0HLQAAAAABAAAAIAAAAAQKSW5rUG9pbnRWMQIAAAAJKQIAAAkqAgAACSsCAAAJLAIAAAktAgAACS4CAAAJLwIAAAkwAgAACTECAAAJMgIAAAkzAgAACTQCAAAJNQIAAAk2AgAACTcCAAAJOAIAAAk5AgAACToCAAAJOwIAAAk8AgAACT0CAAAJPgIAAAk/AgAACUACAAANCAcvAAAAAAEAAAAgAAAABApJbmtQb2ludFYxAgAAAAlBAgAACUICAAAJQwIAAAlEAgAACUUCAAAJRgIAAAlHAgAACUgCAAAJSQIAAAlKAgAACUsCAAAJTAIAAAlNAgAACU4CAAAJTwIAAAlQAgAACVECAAAJUgIAAAlTAgAACVQCAAAJVQIAAAlWAgAACVcCAAAJWAIAAAlZAgAACVoCAAAJWwIAAAlcAgAACV0CAAAJXgIAAAlfAgAACgUwAAAACklua1BvaW50VjEEAAAAAVgBWQ5QcmVzc3VyZUZhY3RvcglUaW1lU3RhbXAAAAAABgYLEAIAAABmd2kbMx7ZP9UX5S5PfcE/AAAAPwAAAAAAAAAAATEAAAAwAAAA2PQnRu872T/VF+UuT33BPwAAAD9tAAAAAAAAAAEyAAAAMAAAALzvpJtnd9k/1RflLk99wT8AAAA/bQAAAAAAAAABMwAAADAAAAARaOAbnNDZP+8bdTHpvsE/AAAAP30AAAAAAAAAATQAAAAwAAAAStuY8Uhl2j/8Hb0ytt/BPwAAAD99AAAAAAAAAAE1AAAAMAAAAMsP8rEX69o//B29MrbfwT8AAAA/fQAAAAAAAAABNgAAADAAAABMREty5nDbPwkgBTSDAMI/AAAAP4wAAAAAAAAAATcAAAAwAAAAaLKAnQtB3D8VIk01UCHCPwAAAD+cAAAAAAAAAAE4AAAAMAAAABOj951089w/IiSVNh1Cwj8AAAA/nAAAAAAAAAABOQAAADAAAAB30s2zu7TdPy8m3TfqYsI/AAAAP6wAAAAAAAAAAToAAAAwAAAA2gGkyQJ23j87KCU5t4PCPwAAAD+sAAAAAAAAAAE7AAAAMAAAAPdv2fQnRt8/OyglObeDwj8AAAA/uwAAAAAAAAABPAAAADAAAACjYFD1kPjfP0gqbTqEpMI/AAAAP7sAAAAAAAAAAT0AAAAwAAAANisl0MA34D9IKm06hKTCPwAAAD/LAAAAAAAAAAE+AAAAMAAAAGDnQhBbZOA/SCptOoSkwj8AAAA/ywAAAAAAAAABPwAAADAAAAB2xVEwqHrgP0gqbTqEpMI/AAAAP9sAAAAAAAAAAUAAAAAwAAAALgSxRYaJ4D9IKm06hKTCPwAAAD/bAAAAAAAAAAFBAAAAMAAAAOdCEFtkmOA/SCptOoSkwj8AAAA/6gAAAAAAAAABQgAAADAAAABE4r9l05/gP0gqbTqEpMI/AAAAP/oAAAAAAAAAAUMAAAAwAAAAoIFvcEKn4D9IKm06hKTCPwAAAD8JAQAAAAAAAAFEAAAAMAAAAP0gH3uxruA/OyglObeDwj8AAAA/CQEAAAAAAAABRQAAADAAAAC2X36Qj73gPy8m3TfqYsI/AAAAPxkBAAAAAAAAAUYAAAAwAAAAbp7dpW3M4D8iJJU2HULCPwAAAD8pAQAAAAAAAAFHAAAAMAAAACfdPLtL2+A/IiSVNh1Cwj8AAAA/KQEAAAAAAAABSAAAADAAAADgG5zQKergPwkgBTSDAMI/AAAAPzgBAAAAAAAAAUkAAAAwAAAAUpla++UH4T/8Hb0ytt/BPwAAAD84AQAAAAAAAAFKAAAAMAAAAMQWGSaiJeE/4RktMByewT8AAAA/SAEAAAAAAAABSwAAADAAAADZ9CdG7zvhP8gVnS2CXME/AAAAP0gBAAAAAAAAAUwAAAAwAAAApxGWexph4T+iD8UpG/rAPwAAAD9YAQAAAAAAAAFNAAAAMAAAAHYuBLFFhuE/lQ19KE7ZwD8AAAA/WAEAAAAAAAABTgAAADAAAACLDBPRkpzhP3sJ7SW0l8A/AAAAP2cBAAAAAAAAAU8AAAAwAAAAREty5nCr4T9iBV0jGlbAPwAAAD9nAQAAAAAAAAFQAAAAMAAAAFkpgQa+weE/YgVdIxpWwD8AAAA/dwEAAAAAAAABUQAAADAAAAASaOAbnNDhP1UDFSJNNcA/AAAAP3cBAAAAAAAAAVIAAAAwAAAAy6Y/MXrf4T9IAc0ggBTAPwAAAD+GAQAAAAAAAAFTAAAAMAAAAITlnkZY7uE/df4JP2bnvz8AAAA/hgEAAAAAAAABVAAAADAAAADghE5Rx/XhP1v6eTzMpb8/AAAAP5YBAAAAAAAAAVUAAAAwAAAAmcOtZqUE4j9D9uk5MmS/PwAAAD+mAQAAAAAAAAFWAAAAMAAAAPZiXXEUDOI/Q/bpOTJkvz8AAAA/pgEAAAAAAAABVwAAADAAAABSAg18gxPiPynyWTeYIr8/AAAAP7UBAAAAAAAAAVgAAAAwAAAAC0FskWEi4j8P7sk0/uC+PwAAAD+1AQAAAAAAAAFZAAAAMAAAAMR/y6Y/MeI/9ek5MmSfvj8AAAA/tQEAAAAAAAABWgAAADAAAADZXdrGjEfiP6ndiSqW2r0/AAAAP8UBAAAAAAAAAVsAAAAwAAAAkpw53GpW4j+P2fkn/Ji9PwAAAD/VAQAAAAAAAAFcAAAAMAAAAKh6SPy3bOI/Qs1JIC7UvD8AAAA/1QEAAAAAAAABXQAAADAAAABhuacRlnviPw/FKRv6ULw/AAAAP9UBAAAAAAAAAV4AAAAwAAAAd5e2MeOR4j/1wJkYYA+8PwAAAD/kAQAAAAAAAAFfAAAAMAAAANM2ZjxSmeI/qbTpEJJKuz8AAAA/9AEAAAAAAAABYAAAADAAAACMdcVRMKjiP46wWQ74CLs/AAAAP/QBAAAAAAAAAWEAAAAwAAAARbQkZw634j9cqDkJxIW6PwAAAD8DAgAAAAAAAAFiAAAAMAAAAKFT1HF9vuI/KaAZBJACuj8AAAA/AwIAAAAAAAABYwAAADAAAAD+8oN87MXiPw6ciQH2wLk/AAAAPxMCAAAAAAAAAWQAAAAwAAAAWpIzh1vN4j/1l/n+W3+5PwAAAD8TAgAAAAAAAAFlAAAAMAAAAFqSM4dbzeI/3JNp/ME9uT8AAAA/IwIAAAAAAAABZgAAADAAAABakjOHW83iP8KP2fkn/Lg/AAAAPyMCAAAAAAAAAWcAAAAwAAAAtzHjkcrU4j+oi0n3jbq4PwAAAD8yAgAAAAAAAAFoAAAAMAAAALcx45HK1OI/joe59PN4uD8AAAA/MgIAAAAAAAABaQAAADAAAAC3MeORytTiP3WDKfJZN7g/AAAAP0ICAAAAAAAAAWoAAAAwAAAAE9GSnDnc4j9BewntJbS3PwAAAD9CAgAAAAAAAAFrAAAAMAAAABPRkpw53OI/KHd56otytz8AAAA/UgIAAAAAAAABbAAAADAAAABvcEKnqOPiP/VuWeVX77Y/AAAAP1ICAAAAAAAAAW0AAAAwAAAAzA/ysRfr4j/BZjngI2y2PwAAAD9hAgAAAAAAAAFuAAAAMAAAAMwP8rEX6+I/W1b51btltT8AAAA/YQIAAAAAAAABbwAAADAAAADMD/KxF+viPw9KSc7toLQ/AAAAP3ECAAAAAAAAAXAAAAAwAAAAzA/ysRfr4j+oOQnEhZqzPwAAAD9xAgAAAAAAAAFxAAAAMAAAAMwP8rEX6+I/Wy1ZvLfVsj8AAAA/gAIAAAAAAAABcgAAADAAAADMD/KxF+viP9sYia+1jbE/AAAAP4ACAAAAAAAAAXMAAAAwAAAAb3BCp6jj4j+ODNmn58iwPwAAAD+QAgAAAAAAAAF0AAAAMAAAALcx45HK1OI/QQApoBkEsD8AAAA/kAIAAAAAAAABdQAAADAAAAC3MeORytTiP074MTv/hK8/AAAAP6ACAAAAAAAAAXYAAAAwAAAAWpIzh1vN4j/o5/Ewl36uPwAAAD+gAgAAAAAAAAF3AAAAMAAAAP7yg3zsxeI/gtexJi94rT8AAAA/rwIAAAAAAAABeAAAADAAAAChU9Rxfb7iPxzHcRzHcaw/AAAAP68CAAAAAAAAAXkAAAAwAAAARbQkZw634j+1tjESX2urPwAAAD+/AgAAAAAAAAF6AAAAMAAAAIx1xVEwqOI/T6bxB/dkqj8AAAA/vwIAAAAAAAABewAAADAAAAB3l7Yx45HiP7WNkfha26g/AAAAP88CAAAAAAAAAXwAAAAwAAAAYbmnEZZ74j8bdTHpvlGnPwAAAD/PAgAAAAAAAAF9AAAAMAAAAJKcOdxqVuI/glzR2SLIpT8AAAA/3gIAAAAAAAABfgAAADAAAAALQWyRYSLiP4IzMcAeOKM/AAAAP94CAAAAAAAAAX8AAAAwAAAAKEbvO+nm4T/nGtGwgq6hPwAAAD/uAgAAAAAAAAGAAAAAMAAAAC9tY8YjleE/zuNhLv08nj8AAAA//QIAAAAAAAABgQAAADAAAAA2lNdQXkPhP9CRIfv0HJk/AAAAP/0CAAAAAAAAAYIAAAAwAAAA4Buc0Cnq4D82UCHSVAOVPwAAAD/9AgAAAAAAAAGDAAAAMAAAAOdCEFtkmOA/mg4hqbTpkD8AAAA/DQMAAAAAAAABhAAAADAAAABLCTTwDU7gP8+6wRT5rIs/AAAAPx0DAAAAAAAAAYUAAAAwAAAAIE0WsHMh4D+cN8HCuHmDPwAAAD8dAwAAAAAAAAGGAAAAMAAAADHjkcrU2t8/BOyBMzHAfj8AAAA/LAMAAAAAAAABhwAAADAAAACTqbVffpDfP85ogeHwjHY/AAAAPywDAAAAAAAAAYgAAAAwAAAAae2XH+Rj3z/OaIHh8Ix2PwAAAD88AwAAAAAAAAGJAAAAMAAAABN1XJ+vCt8/NCeBuFBzcj8AAAA/PAMAAAAAAAABigAAADAAAAAwet9JN8/ePzQngbhQc3I/AAAAP0wDAAAAAAAAAYsAAAAwAAAA2gGkyQJ23j80J4G4UHNyPwAAAD9MAwAAAAAAAAGMAAAAMAAAAPcGJ3SKOt4/NCeBuFBzcj8AAAA/WwMAAAAAAAABjQAAADAAAABazUoJNPDdPzQngbhQc3I/AAAAP1sDAAAAAAAAAY4AAAAwAAAAd9LNs7u03T80J4G4UHNyPwAAAD9rAwAAAAAAAAGPAAAAMAAAACFakjOHW90/aqqBCpGmej8AAAA/awMAAAAAAAABkAAAADAAAACFILbIMBHdP2qqgQqRpno/AAAAP3oDAAAAAAAAAZEAAAAwAAAAL6h6SPy33D8E7IEzMcB+PwAAAD96AwAAAAAAAAGSAAAAMAAAANovP8jHXtw/zxZBruhsgT8AAAA/igMAAAAAAAABkwAAADAAAADMeKQytfbbP5w3wcK4eYM/AAAAP4oDAAAAAAAAAZQAAAAwAAAAdgBpsoCd2z9pWEHXiIaFPwAAAD+aAwAAAAAAAAGVAAAAMAAAACGILTJMRNs/NXnB61iThz8AAAA/mgMAAAAAAAABlgAAADAAAADLD/KxF+vaPwOaQQApoIk/AAAAP6kDAAAAAAAAAZcAAAAwAAAAdZe2MeOR2j/PusEU+ayLPwAAAD+pAwAAAAAAAAGYAAAAMAAAAJGcOdxqVto/m9tBKcm5jT8AAAA/uQMAAAAAAAABmQAAADAAAABm4Buc0CnaP2n8wT2Zxo8/AAAAP8kDAAAAAAAAAZoAAAAwAAAAyqY/MXrf2T8CH2GzHPCRPwAAAD/YAwAAAAAAAAGbAAAAMAAAAFgpgQa+wdk/Ah9hsxzwkT8AAAA/2AMAAAAAAAABnAAAADAAAAAubWPGI5XZP2gvob2E9pI/AAAAP9gDAAAAAAAAAZ0AAAAwAAAAvO+km2d32T82UCHSVAOVPwAAAD/oAwAAAAAAAAGeAAAAMAAAAEpy5nCrWdk/nGBh3LwJlj8AAAA/6AMAAAAAAAABnwAAADAAAAAftsgwES3ZPwJxoeYkEJc/AAAAP+gDAAAAAAAAAaAAAAAwAAAA9fmq8HYA2T/QkSH79ByZPwAAAD/3AwAAAAAAAAGhAAAAMAAAAIN87MW64tg/nLKhD8Upmz8AAAA/BwQAAAAAAAABogAAADAAAABYwM6FILbYP2jTISSVNp0/AAAAPwcEAAAAAAAAAaMAAAAwAAAAdMVRMKh62D829KE4ZUOfPwAAAD8KBAAAAAAAAAGkAAAAMAAAAANIkwXsXNg/tBKxq04roT8AAAA/GgQAAAAAAAABpQAAADAAAAAfTRawcyHYP4IzMcAeOKM/AAAAPxoEAAAAAAAAAaYAAAAwAAAArc9XhbcD2D/oQ3HKhj6kPwAAAD8pBAAAAAAAAAGnAAAAMAAAAIMTOkUd19c/tGTx3lZLpj8AAAA/KQQAAAAAAAABqAAAADAAAADK1NovP8jXP099Ue7y1Kc/AAAAPzkEAAAAAAAAAakAAAAwAAAAWFccBYOq1z/olbH9jl6pPwAAAD85BAAAAAAAAAGqAAAAMAAAAObZXdrGjNc/tbYxEl9rqz8AAAA/SQQAAAAAAAABqwAAADAAAAAtm/7E6H3XP07PkSH79Kw/AAAAP0kEAAAAAAAAAawAAAAwAAAAux1Amixg1z+239ErY/utPwAAAD9YBAAAAAAAAAGtAAAAMAAAAEqggW9wQtc/TvgxO/+Erz8AAAA/WAQAAAAAAAABrgAAADAAAABKoIFvcELXP3QISaVNh7A/AAAAP2gEAAAAAAAAAa8AAAAwAAAA2CLDRLQk1z/CFPmsG0yxPwAAAD9oBAAAAAAAAAGwAAAAMAAAAB/kYy/WFdc/DiGptOkQsj8AAAA/dwQAAAAAAAABsQAAADAAAAAf5GMv1hXXP0EpybkdlLI/AAAAP4cEAAAAAAAAAbIAAAAwAAAAH+RjL9YV1z9bLVm8t9WyPwAAAD+HBAAAAAAAAAGzAAAAMAAAAGalBBr4Btc/jzV5wetYsz8AAAA/lwQAAAAAAAABtAAAADAAAACtZqUEGvjWP8E9mcYf3LM/AAAAP5cEAAAAAAAAAbUAAAAwAAAArWalBBr41j/bQSnJuR20PwAAAD+mBAAAAAAAAAG2AAAAMAAAAK1mpQQa+NY/9EW5y1NftD8AAAA/pgQAAAAAAAABtwAAADAAAACtZqUEGvjWPyhO2dCH4rQ/AAAAP7YEAAAAAAAAAbgAAAAwAAAArWalBBr41j91WonYVae1PwAAAD+2BAAAAAAAAAG5AAAAMAAAAK1mpQQa+NY/j14Z2+/otT8AAAA/xgQAAAAAAAABugAAADAAAACtZqUEGvjWP8FmOeAjbLY/AAAAP8YEAAAAAAAAAbsAAAAwAAAArWalBBr41j8Pc+nn8TC3PwAAAD/VBAAAAAAAAAG8AAAAMAAAAK1mpQQa+NY/QXsJ7SW0tz8AAAA/1QQAAAAAAAABvQAAADAAAACtZqUEGvjWP46HufTzeLg/AAAAP+UEAAAAAAAAAb4AAAAwAAAAZqUEGvgG1z/Cj9n5J/y4PwAAAD/lBAAAAAAAAAG/AAAAMAAAAB/kYy/WFdc/DpyJAfbAuT8AAAA/9AQAAAAAAAABwAAAADAAAADYIsNEtCTXP1yoOQnEhbo/AAAAP/QEAAAAAAAAAcEAAAAwAAAAkWEiWpIz1z+OsFkO+Ai7PwAAAD8EBQAAAAAAAAHCAAAAMAAAAEqggW9wQtc/3LwJFsbNuz8AAAA/FAUAAAAAAAABwwAAADAAAAAD3+CETlHXPw/FKRv6ULw/AAAAPxQFAAAAAAAAAcQAAAAwAAAAdFyfrwpv1z9CzUkgLtS8PwAAAD8jBQAAAAAAAAHFAAAAMAAAAC2b/sTofdc/j9n5J/yYvT8AAAA/IwUAAAAAAAABxgAAADAAAACfGL3vpJvXP8LhGS0wHL4/AAAAPzMFAAAAAAAAAccAAAAwAAAAO1KZWvvl1z9D9uk5MmS/PwAAAD8zBQAAAAAAAAHIAAAAMAAAAGYOt5qVEtg/df4JP2bnvz8AAAA/QwUAAAAAAAAByQAAADAAAABKCTTwDU7YP2IFXSMaVsA/AAAAP0MFAAAAAAAAAcoAAAAwAAAA5kIQW2SY2D97Ce0ltJfAPwAAAD9SBQAAAAAAAAHLAAAAMAAAABH/LZv+xNg/iAs1J4G4wD8AAAA/UgUAAAAAAAABzAAAADAAAACtOAoGVQ/ZP6IPxSkb+sA/AAAAP2IFAAAAAAAAAc0AAAAwAAAAkTOHW81K2T+uEQ0r6BrBPwAAAD9iBQAAAAAAAAHOAAAAMAAAAC5tY8Yjldk/yBWdLYJcwT8AAAA/cQUAAAAAAAABzwAAADAAAABYKYEGvsHZP9UX5S5PfcE/AAAAP3EFAAAAAAAAAdAAAAAwAAAAg+WeRlju2T/VF+UuT33BPwAAAD+BBQAAAAAAAAHRAAAAMAAAAGbgG5zQKdo/4RktMByewT8AAAA/gQUAAAAAAAAB0gAAADAAAAC8WFccBYPaP+EZLTAcnsE/AAAAP5EFAAAAAAAAAdMAAAAwAAAAWJIzh1vN2j/hGS0wHJ7BPwAAAD+RBQAAAAAAAAHUAAAAMAAAAIROUcf1+do/1RflLk99wT8AAAA/oAUAAAAAAAAB1QAAADAAAAAhiC0yTETbP7sTVSy1O8E/AAAAP6AFAAAAAAAAAdYAAAAwAAAAkwXsXAhi2z+iD8UpG/rAPwAAAD+wBQAAAAAAAAHXAAAAMAAAAASDqofEf9s/iAs1J4G4wD8AAAA/wAUAAAAAAAAB2AAAADAAAAB2AGmygJ3bP24HpSTndsA/AAAAP8AFAAAAAAAAAdkAAAAwAAAALz/Ix16s2z9VAxUiTTXAPwAAAD/ABQAAAAAAAAHaAAAAMAAAAKG8hvIayts/SAHNIIAUwD8AAAA/zwUAAAAAAAAB2wAAADAAAAChvIbyGsrbP3X+CT9m578/AAAAP98FAAAAAAAAAdwAAAAwAAAAobyG8hrK2z9b+nk8zKW/PwAAAD8OBgAAAAAAAAHdAAAAMAAAAKG8hvIayts/Q/bpOTJkvz8AAAA/LQYAAAAAAAAB3gAAADAAAAChvIbyGsrbPynyWTeYIr8/AAAAPz0GAAAAAAAAAd8AAAAwAAAAEf8tm/7E2D9IKm06hKTCPwAAAD8AAAAAAAAAAAHgAAAAMAAAAFjAzoUgttg/SCptOoSkwj8AAAA/EAAAAAAAAAAB4QAAADAAAACfgW9wQqfYP0gqbTqEpMI/AAAAPxAAAAAAAAAAAeIAAAAwAAAA5kIQW2SY2D9IKm06hKTCPwAAAD8gAAAAAAAAAAHjAAAAMAAAAC0EsUWGidg/OyglObeDwj8AAAA/IAAAAAAAAAAB5AAAADAAAAADSJMF7FzYPzsoJTm3g8I/AAAAPy8AAAAAAAAAAeUAAAAwAAAAZg63mpUS2D8iJJU2HULCPwAAAD8vAAAAAAAAAAHmAAAAMAAAAMrU2i8/yNc/FSJNNVAhwj8AAAA/PwAAAAAAAAAB5wAAADAAAACfGL3vpJvXPxUiTTVQIcI/AAAAPz8AAAAAAAAAAegAAAAwAAAAA9/ghE5R1z8JIAU0gwDCPwAAAD9PAAAAAAAAAAHpAAAAMAAAANgiw0S0JNc/CSAFNIMAwj8AAAA/TwAAAAAAAAAB6gAAADAAAAD0J0bvO+nWPwkgBTSDAMI/AAAAP14AAAAAAAAAAesAAAAwAAAAymsor6G81j/8Hb0ytt/BPwAAAD9eAAAAAAAAAAHsAAAAMAAAAJ+vCm8HkNY/7xt1Mem+wT8AAAA/bgAAAAAAAAAB7QAAADAAAAB08+wubWPWP+8bdTHpvsE/AAAAP24AAAAAAAAAAe4AAAAwAAAAAnYuBLFF1j/vG3Ux6b7BPwAAAD99AAAAAAAAAAHvAAAAMAAAANi5EMQWGdY/4RktMByewT8AAAA/fQAAAAAAAAAB8AAAADAAAABmPFKZWvvVP+EZLTAcnsE/AAAAP40AAAAAAAAAAfEAAAAwAAAA876Tbp7d1T/hGS0wHJ7BPwAAAD+NAAAAAAAAAAHyAAAAMAAAADqANFnAztU/4RktMByewT8AAAA/nQAAAAAAAAAB8wAAADAAAADIAnYuBLHVP+EZLTAcnsE/AAAAP50AAAAAAAAAAfQAAAAwAAAAVoW3A0iT1T/hGS0wHJ7BPwAAAD+sAAAAAAAAAAH1AAAAMAAAAJ1GWO5phNU/7xt1Mem+wT8AAAA/rAAAAAAAAAAB9gAAADAAAADkB/nYi3XVP+8bdTHpvsE/AAAAP7wAAAAAAAAAAfcAAAAwAAAAc4o6rs9X1T8JIAU0gwDCPwAAAD+8AAAAAAAAAAH4AAAAMAAAAAENfIMTOtU/FSJNNVAhwj8AAAA/zAAAAAAAAAAB+QAAADAAAABIzhxuNSvVPyIklTYdQsI/AAAAP9sAAAAAAAAAAfoAAAAwAAAAHhL/LZv+1D9IKm06hKTCPwAAAD/bAAAAAAAAAAH7AAAAMAAAAKyUQAPf4NQ/VSy1O1HFwj8AAAA/6wAAAAAAAAAB/AAAADAAAAA6F4LYIsPUP3wyjT+4J8M/AAAAP+sAAAAAAAAAAf0AAAAwAAAAVhwFg6qH1D+vOq1E7KrDPwAAAD/6AAAAAAAAAAH+AAAAMAAAACtg50IQW9Q/1kCFSFMNxD8AAAA/+gAAAAAAAAAB/wAAADAAAAABpMkCdi7UP/xGXUy6b8Q/AAAAPwoBAAAAAAAAAQABAAAwAAAAjyYL2LkQ1D8VS+1OVLHEPwAAAD8KAQAAAAAAAAEBAQAAMAAAAKsrjoJB1dM/O1HFUrsTxT8AAAA/GgEAAAAAAAABAgEAADAAAADy7C5tY8bTP2JXnVYidsU/AAAAPxoBAAAAAAAAAQMBAAAwAAAAyDARLcmZ0z+VX71bVvnFPwAAAD8pAQAAAAAAAAEEAQAAMAAAAFazUgINfNM/vGWVX71bxj8AAAA/OQEAAAAAAAABBQEAADAAAADkNZTXUF7TP+9ttWTx3sY/AAAAPzkBAAAAAAAAAQYBAAAwAAAAK/c0wnJP0z8VdI1oWEHHPwAAAD9JAQAAAAAAAAEHAQAAMAAAALp5dpe2MdM/SXytbYzExz8AAAA/SQEAAAAAAAABCAEAADAAAAABOxeC2CLTP5aIXXVaicg/AAAAP0kBAAAAAAAAAQkBAAAwAAAAj71YVxwF0z/VksV7Wy3JPwAAAD9YAQAAAAAAAAEKAQAAMAAAAB1Amixg59I/Fp0tglzRyT8AAAA/aAEAAAAAAAABCwEAADAAAABkATsXgtjSP2Kp3Ykqlso/AAAAP2gBAAAAAAAAAQwBAAAwAAAAq8LbAaTJ0j+8t9WSxXvLPwAAAD93AQAAAAAAAAENAQAAMAAAAKvC2wGkydI/FsbNm2BhzD8AAAA/dwEAAAAAAAABDgEAADAAAACrwtsBpMnSP3zWDabIZ80/AAAAP4cBAAAAAAAAAQ8BAAAwAAAA8oN87MW60j+94HWsyQvOPwAAAD+HAQAAAAAAAAEQAQAAMAAAADlFHdfnq9I/IvG1tjESzz8AAAA/lwEAAAAAAAABEQEAADAAAAA5RR3X56vSP3z/rb/M988/AAAAP5cBAAAAAAAAARIBAAAwAAAAOUUd1+er0j/rBlPks27QPwAAAD/IAQAAAAAAAAETAQAAMAAAADlFHdfnq9I/CwyHZ7TA0D8AAAA/yAEAAAAAAAABFAEAADAAAAA5RR3X56vSPzISX2sbI9E/AAAAP9gBAAAAAAAAARUBAAAwAAAAOUUd1+er0j9LFu9ttWTRPwAAAD/YAQAAAAAAAAEWAQAAMAAAADlFHdfnq9I/ZRp/cE+m0T8AAAA/6AEAAAAAAAABFwEAADAAAAA5RR3X56vSP34eD3Pp59E/AAAAP+gBAAAAAAAAARgBAAAwAAAAOUUd1+er0j+YIp91gynSPwAAAD/3AQAAAAAAAAEZAQAAMAAAAPKDfOzFutI/vyh3eeqL0j8AAAA/9wEAAAAAAAABGgEAADAAAADyg3zsxbrSP94tq/zq3dI/AAAAPwcCAAAAAAAAARsBAAAwAAAAHUCaLGDn0j8FNIMAUkDTPwAAAD8HAgAAAAAAAAEcAQAAMAAAAAE7F4LYItM/KzpbBLmi0z8AAAA/FgIAAAAAAAABHQEAADAAAAAr9zTCck/TP1JAMwggBdQ/AAAAPxYCAAAAAAAAAR4BAAAwAAAAnXTz7C5t0z9xRWeLIFfUPwAAAD8mAgAAAAAAAAEfAQAAMAAAAIFvcEKnqNM/kkqbDiGp1D8AAAA/JgIAAAAAAAABIAEAADAAAABkau2XH+TTP7hQcxKIC9U/AAAAPzYCAAAAAAAAASEBAAAwAAAAuuIoGFQ91D/eVksW723VPwAAAD82AgAAAAAAAAEiAQAAMAAAAMmZw61mpdQ/BV0jGlbQ1T8AAAA/RQIAAAAAAAABIwEAADAAAADXUF5DeQ3VPx9hsxzwEdY/AAAAP0UCAAAAAAAAASQBAAAwAAAAnUZY7mmE1T84ZUMfilPWPwAAAD9VAgAAAAAAAAElAQAAMAAAAK398oN87NU/Zmy/o1fG1j8AAAA/VQIAAAAAAAABJgEAADAAAAAtMkxES3LWP3lvqyWL99Y/AAAAP2UCAAAAAAAAAScBAAAwAAAAO+nm2V3a1j+SczsoJTnXPwAAAD9lAgAAAAAAAAEoAQAAMAAAAAPf4IROUdc/pXYnqlhq1z8AAAA/dAIAAAAAAAABKQEAADAAAAARlnsaYbnXP7h5EyyMm9c/AAAAP3QCAAAAAAAAASoBAAAwAAAAZg63mpUS2D/Ge1stWbzXPwAAAD+EAgAAAAAAAAErAQAAMAAAALyG8hrKa9g/2X5Hr4zt1z8AAAA/hAIAAAAAAAABLAEAADAAAAAR/y2b/sTYP+yBMzHAHtg/AAAAP5MCAAAAAAAAAS0BAAAwAAAAH7bIMBEt2T/ygtexJi/YPwAAAD+jAgAAAAAAAAEuAQAAMAAAAOarwtsBpNk//4Qfs/NP2D8AAAA/owIAAAAAAAABLwEAADAAAACuobyG8hraPwyHZ7TAcNg/AAAAP6MCAAAAAAAAATABAAAwAAAALtYVR8Gg2j8Yia+1jZHYPwAAAD+zAgAAAAAAAAExAQAAMAAAAPbLD/KxF9s/GImvtY2R2D8AAAA/wgIAAAAAAAABMgEAADAAAADofSfdPLvbPyuMmzfBwtg/AAAAP8ICAAAAAAAAATMBAAAwAAAAIfHfsulP3D8zjT+4J9PYPwAAAD/SAgAAAAAAAAE0AQAAMAAAAFpkmIiW5Nw/M40/uCfT2D8AAAA/0gIAAAAAAAABNQEAADAAAADamPFIZWrdPzmO4ziO49g/AAAAP+ICAAAAAAAAATYBAAAwAAAAzEoJNPAN3j85juM4juPYPwAAAD/iAgAAAAAAAAE3AQAAMAAAAAW+wQmdot4/OY7jOI7j2D8AAAA/8QIAAAAAAAABOAEAADAAAAD3b9n0J0bfPzmO4ziO49g/AAAAP/ECAAAAAAAAATkBAAAwAAAA6SHx37Lp3z8zjT+4J9PYPwAAAD8BAwAAAAAAAAE6AQAAMAAAAJLK1NovP+A/JYv3tlqy2D8AAAA/AQMAAAAAAAABOwEAADAAAAAuBLFFhongPyWL97Zastg/AAAAPxADAAAAAAAAATwBAAAwAAAAbp7dpW3M4D8filM29KHYPwAAAD8QAwAAAAAAAAE9AQAAMAAAAK84CgZVD+E/EogLNSeB2D8AAAA/IAMAAAAAAAABPgEAADAAAADv0jZmPFLhPxKICzUngdg/AAAAPyADAAAAAAAAAT8BAAAwAAAA0s2zu7SN4T8SiAs1J4HYPwAAAD8wAwAAAAAAAAFAAQAAMAAAALbIMBEtyeE/EogLNSeB2D8AAAA/MAMAAAAAAAABQQEAADAAAACZw61mpQTiPwyHZ7TAcNg/AAAAPz8DAAAAAAAAAUIBAAAwAAAAfb4qvB1A4j8Mh2e0wHDYPwAAAD8/AwAAAAAAAAFDAQAAMAAAABr4Bid0iuI/BYbDM1pg2D8AAAA/TwMAAAAAAAABRAEAADAAAAD+8oN87MXiP/mDezKNP9g/AAAAP08DAAAAAAAAAUUBAAAwAAAAPo2w3NMI4z/sgTMxwB7YPwAAAD9fAwAAAAAAAAFGAQAAMAAAAH4n3Ty7S+M/33/rL/P91z8AAAA/XwMAAAAAAAABRwEAADAAAAAFg6qHxH/jP8x8/62/zNc/AAAAP24DAAAAAAAAAUgBAAAwAAAA058Yve+k4z/Ge1stWbzXPwAAAD9uAwAAAAAAAAFJAQAAMAAAAKG8hvIayuM/snhvqyWL1z8AAAA/fgMAAAAAAAABSgEAADAAAAC3mpUSaODjP6t3yyq/etc/AAAAP34DAAAAAAAAAUsBAAAwAAAAcNn0J0bv4z+ldieqWGrXPwAAAD+NAwAAAAAAAAFMAQAAMAAAACgYVD0k/uM/n3WDKfJZ1z8AAAA/jQMAAAAAAAABTQEAADAAAACFtwNIkwXkP5h036iLSdc/AAAAP50DAAAAAAAAAU4BAAAwAAAAPvZiXXEU5D+McpenvijXPwAAAD+dAwAAAAAAAAFPAQAAMAAAAFPUcX2+KuQ/eW+rJYv31j8AAAA/rQMAAAAAAAABUAEAADAAAABpsoCdC0HkP2Zsv6NXxtY/AAAAP60DAAAAAAAAAVEBAAAwAAAAfpCPvVhX5D9RadMhJJXWPwAAAD+8AwAAAAAAAAFSAQAAMAAAAEyt/fKDfOQ/OGVDH4pT1j8AAAA/vAMAAAAAAAABUwEAADAAAABhiwwT0ZLkPxhgD5yJAdY/AAAAP8wDAAAAAAAAAVQBAAAwAAAAd2kbMx6p5D8FXSMaVtDVPwAAAD/MAwAAAAAAAAFVAQAAMAAAAIxHKlNrv+Q/3lZLFu9t1T8AAAA/3AMAAAAAAAABVgEAADAAAAChJTlzuNXkP8VSuxNVLNU/AAAAP9wDAAAAAAAAAVcBAAAwAAAAuANIkwXs5D+lTYeQVNrUPwAAAD/rAwAAAAAAAAFYAQAAMAAAAHBCp6jj+uQ/hUhTDVSI1D8AAAA/6wMAAAAAAAABWQEAADAAAAApgQa+wQnlP1hB14iGFdQ/AAAAP/sDAAAAAAAAAVoBAAAwAAAA4r9l058Y5T8rOlsEuaLTPwAAAD/7AwAAAAAAAAFbAQAAMAAAAOK/ZdOfGOU/EjbLAR9h0z8AAAA/CgQAAAAAAAABXAEAADAAAAA/XxXeDiDlP+sv8/23/tI/AAAAPxoEAAAAAAAAAV0BAAAwAAAAP18V3g4g5T/LKr96t6zSPwAAAD8aBAAAAAAAAAFeAQAAMAAAAD9fFd4OIOU/pSTndlBK0j8AAAA/GgQAAAAAAAABXwEAADAAAAA/XxXeDiDlP4Qfs/NP+NE/AAAAPyoEAAAAAAAAAWABAAAwAAAA4r9l058Y5T9lGn9wT6bRPwAAAD85BAAAAAAAAAFhAQAAMAAAAIYgtsgwEeU/PhSnbOhD0T8AAAA/OQQAAAAAAAABYgEAADAAAABwQqeo4/rkPwUL4+ZNsNA/AAAAP0kEAAAAAAAAAWMBAAAwAAAAW2SYiJbk5D/eBAvj5k3QPwAAAD9JBAAAAAAAAAFkAQAAMAAAAEWGiWhJzuQ/ZPsdvTK2zz8AAAA/WQQAAAAAAAABZQEAADAAAADTCMs9jbDkPxbvbbVk8c4/AAAAP1kEAAAAAAAAAWYBAAAwAAAABexcCGKL5D+v3i2r/OrNPwAAAD9oBAAAAAAAAAFnAQAAMAAAAJNunt2lbeQ/Ss7toJTkzD8AAAA/aAQAAAAAAAABaAEAADAAAADFUTCoekjkP+O9rZYs3ss/AAAAP3gEAAAAAAAAAWkBAAAwAAAAPvZiXXEU5D9wqyWL97bKPwAAAD94BAAAAAAAAAFqAQAAMAAAAMx4pDK19uM/Fp0tglzRyT8AAAA/hwQAAAAAAAABawEAADAAAADofSfdPLvjP5aIXXVaicg/AAAAP4cEAAAAAAAAAWwBAAAwAAAAvsEJnaKO4z8jdtVpJWLHPwAAAD+XBAAAAAAAAAFtAQAAMAAAANrGjEcqU+M/rmNNXvA6xj8AAAA/lwQAAAAAAAABbgEAADAAAACaLGDnQhDjP0lTDVSINMU/AAAAP6cEAAAAAAAAAW8BAAAwAAAAE9GSnDnc4j/WQIVIUw3EPwAAAD+nBAAAAAAAAAFwAQAAMAAAANM2ZjxSmeI/bzBFPusGwz8AAAA/tgQAAAAAAAABcQEAADAAAACoekj8t2ziPyIklTYdQsI/AAAAP7YEAAAAAAAAAXIBAAAwAAAAaOAbnNAp4j/hGS0wHJ7BPwAAAD/GBAAAAAAAAAFzAQAAMAAAAITlnkZY7uE/iAs1J4G4wD8AAAA/xgQAAAAAAAABdAEAADAAAACg6iHx37LhP0gBzSCAFMA/AAAAP9YEAAAAAAAAAXUBAAAwAAAAdi4EsUWG4T8p8lk3mCK/PwAAAD/WBAAAAAAAAAF2AQAAMAAAAEty5nCrWeE/9ek5MmSfvj8AAAA/5QQAAAAAAAABdwEAADAAAADZ9CdG7zvhP6ndiSqW2r0/AAAAP+UEAAAAAAAAAXgBAAAwAAAArzgKBlUP4T921WklYle9PwAAAD/1BAAAAAAAAAF5AQAAMAAAAJla++UH+eA/W9HZIsgVvT8AAAA/BAUAAAAAAAABegEAADAAAACEfOzFuuLgP1vR2SLIFb0/AAAAPwQFAAAAAAAAAXsBAAAwAAAAWcDOhSC24D9CzUkgLtS8PwAAAD8EBQAAAAAAAAF8AQAAMAAAAETiv2XTn+A/Qs1JIC7UvD8AAAA/FAUAAAAAAAABfQEAADAAAADSZAE7F4LgP0LNSSAu1Lw/AAAAPxQFAAAAAAAAAX4BAAAwAAAAYOdCEFtk4D8pybkdlJK8PwAAAD8kBQAAAAAAAAF/AQAAMAAAAO5phOWeRuA/Kcm5HZSSvD8AAAA/MwUAAAAAAAABgAEAADAAAAB97MW64ijgPynJuR2Ukrw/AAAAPzMFAAAAAAAAAYEBAAAwAAAAZw63mpUS4D8pybkdlJK8PwAAAD8zBQAAAAAAAAGCAQAAMAAAAOkh8d+y6d8/Kcm5HZSSvD8AAAA/QwUAAAAAAAABgwEAADAAAAC9ZdOfGL3fPynJuR2Ukrw/AAAAP1MFAAAAAAAAAYQBAAAwAAAA2mpWSqCB3z8pybkdlJK8PwAAAD9TBQAAAAAAAAGFAQAAMAAAAIXyGsprKN8/Kcm5HZSSvD8AAAA/YgUAAAAAAAABhgEAADAAAACh95108+zePynJuR2Ukrw/AAAAP2IFAAAAAAAAAYcBAAAwAAAAk0AD3+CE3j9CzUkgLtS8PwAAAD9yBQAAAAAAAAGIAQAAMAAAAPcGJ3SKOt4/Qs1JIC7UvD8AAAA/cgUAAAAAAAABiQEAADAAAADoT4zed9LdP0LNSSAu1Lw/AAAAP4EFAAAAAAAAAYoBAAAwAAAA2pjxSGVq3T9b0dkiyBW9PwAAAD+BBQAAAAAAAAGLAQAAMAAAAMzhVrNSAt0/W9HZIsgVvT8AAAA/kQUAAAAAAAABjAEAADAAAAC9KrwdQJrcP3bVaSViV70/AAAAP5EFAAAAAAAAAY0BAAAwAAAA9jTCck8j3D+P2fkn/Ji9PwAAAD+hBQAAAAAAAAGOAQAAMAAAAHYAabKAnds/j9n5J/yYvT8AAAA/oQUAAAAAAAABjwEAADAAAAA9jbDc0wjbP8LhGS0wHL4/AAAAP7AFAAAAAAAAAZABAAAwAAAAdZe2MeOR2j/b5akvyl2+PwAAAD+wBQAAAAAAAAGRAQAAMAAAAK6hvIbyGto/D+7JNP7gvj8AAAA/wAUAAAAAAAABkgEAADAAAADmq8LbAaTZPynyWTeYIr8/AAAAP8AFAAAAAAAAAZMBAAAwAAAA2PQnRu872T9b+nk8zKW/PwAAAD/QBQAAAAAAAAGUAQAAMAAAAMo9jbDc09g/VQMVIk01wD8AAAA/0AUAAAAAAAABlQEAADAAAAB0xVEwqHrYP2IFXSMaVsA/AAAAP98FAAAAAAAAAZYBAAAwAAAA2It1xVEw2D97Ce0ltJfAPwAAAD/fBQAAAAAAAAGXAQAAMAAAAK3PV4W3A9g/iAs1J4G4wD8AAAA/7wUAAAAAAAABmAEAADAAAADK1NovP8jXP6IPxSkb+sA/AAAAP+8FAAAAAAAAAZkBAAAwAAAAnxi976Sb1z+uEQ0r6BrBPwAAAD/+BQAAAAAAAAGaAQAAMAAAAC2b/sTofdc/uxNVLLU7wT8AAAA//gUAAAAAAAABmwEAADAAAAC7HUCaLGDXP9UX5S5PfcE/AAAAPw4GAAAAAAAAAZwBAAAwAAAASqCBb3BC1z/hGS0wHJ7BPwAAAD8OBgAAAAAAAAGdAQAAMAAAAGalBBr4Btc//B29MrbfwT8AAAA/HgYAAAAAAAABngEAADAAAAD0J0bvO+nWPwkgBTSDAMI/AAAAPx4GAAAAAAAAAZ8BAAAwAAAAES3JmcOt1j8VIk01UCHCPwAAAD8tBgAAAAAAAAGgAQAAMAAAAOZwq1kpgdY/IiSVNh1Cwj8AAAA/LQYAAAAAAAABoQEAADAAAAACdi4EsUXWPy8m3TfqYsI/AAAAPz0GAAAAAAAAAaIBAAAwAAAAH3uxrjgK1j9IKm06hKTCPwAAAD89BgAAAAAAAAGjAQAAMAAAADqANFnAztU/VSy1O1HFwj8AAAA/TQYAAAAAAAABpAEAADAAAADkB/nYi3XVP28wRT7rBsM/AAAAP00GAAAAAAAAAaUBAAAwAAAAukvbmPFI1T9vMEU+6wbDPwAAAD9cBgAAAAAAAAGmAQAAMAAAAJCPvVhXHNU/lTYdQlJpwz8AAAA/XAYAAAAAAAABpwEAADAAAABl058Yve/UP6I4ZUMfisM/AAAAP2wGAAAAAAAAAagBAAAwAAAAOheC2CLD1D+iOGVDH4rDPwAAAD97BgAAAAAAAAGpAQAAMAAAAILYIsNEtNQ/rzqtROyqwz8AAAA/ewYAAAAAAAABqgEAADAAAADJmcOtZqXUP7s89UW5y8M/AAAAP3sGAAAAAAAAAasBAAAwAAAAVhwFg6qH1D+7PPVFucvDPwAAAD+LBgAAAAAAAAGsAQAAMAAAAFYcBYOqh9Q/yD49R4bswz8AAAA/mwYAAAAAAAABrQEAADAAAACd3aVtzHjUP8g+PUeG7MM/AAAAP5sGAAAAAAAAAa4BAAAwAAAA5J5GWO5p1D/IPj1HhuzDPwAAAD+6BgAAAAAAAAGvAQAAMAAAACtg50IQW9Q/yD49R4bswz8AAAA/ygYAAAAAAAABsAEAADAAAABzIYgtMkzUP9ZAhUhTDcQ/AAAAP9kGAAAAAAAAAbEBAAAwAAAAAaTJAnYu1D/WQIVIUw3EPwAAAD/ZBgAAAAAAAAGyAQAAMAAAAAGkyQJ2LtQ/4kLNSSAuxD8AAAA/+AYAAAAAAAABswEAADAAAABIZWrtlx/UP+JCzUkgLsQ/AAAAP0cHAAAAAAAAAbQBAAAwAAAAjyYL2LkQ1D/iQs1JIC7EPwAAAD91BwAAAAAAAAG1AQAAMAAAAD27S9uY8eA/MmSfniND1j8AAAA/AAAAAAAAAAABtgEAADAAAAA9u0vbmPHgPz5m55/wY9Y/AAAAPwAAAAAAAAAAAbcBAAAwAAAAmVr75Qf54D9LaC+hvYTWPwAAAD8QAAAAAAAAAAG4AQAAMAAAAFKZWvvlB+E/Zmy/o1fG1j8AAAA/EAAAAAAAAAABuQEAADAAAADEFhkmoiXhP39wT6bxB9c/AAAAPx8AAAAAAAAAAboBAAAwAAAAkjOHW81K4T+rd8sqv3rXPwAAAD8fAAAAAAAAAAG7AQAAMAAAAExES3LmcOM/hZqTQFyo2T8AAAA/TgAAAAAAAAABvAEAADAAAABw2fQnRu/jP4ubN8HCuNk/AAAAP24AAAAAAAAAAb0BAAAwAAAAxrriKBhU5T+LmzfBwrjZPwAAAD9uAAAAAAAAAAG+AQAAMAAAAOlPjN530uU/f5nvv/WX2T8AAAA/fQAAAAAAAAABvwEAADAAAAD4Bid0ijrmP2WVX71bVtk/AAAAP40AAAAAAAAAAcABAAAwAAAADrealRJo6D/SfaMuJt3XPwAAAD/LAAAAAAAAAAHBAQAAMAAAAIA0WcDOheg/0n2jLibd1z8AAAA/ywAAAAAAAAABwgEAADAAAAA5c7jVrJToP8x8/62/zNc/AAAAP8sAAAAAAAAAAcMBAAAwAAAAOXO41ayU6D/Ge1stWbzXPwAAAD9QAQAAAAAAAAHEAQAAMAAAAO92AGmygK0/XCMaVtA14j8AAAA/AAAAAAAAAAABxQEAADAAAACZlRJo4BusP1wjGlbQNeI/AAAAP08AAAAAAAAAAcYBAAAwAAAAfL4qvB1Aqj9cIxpW0DXiPwAAAD9PAAAAAAAAAAHHAQAAMAAAAND7Trp5dqc/XCMaVtA14j8AAAA/TwAAAAAAAAAByAEAADAAAAAlOXO41aykP1wjGlbQNeI/AAAAP14AAAAAAAAAAckBAAAwAAAAQGyRYSJaoj9cIxpW0DXiPwAAAD9eAAAAAAAAAAHKAQAAMAAAACpTa7/8IJ8/XCMaVtA14j8AAAA/bgAAAAAAAAABywEAADAAAADupJtnd2mbP1wjGlbQNeI/AAAAP30AAAAAAAAAAcwBAAAwAAAAtPbLD/Kxlz9cIxpW0DXiPwAAAD99AAAAAAAAAAHNAQAAMAAAAHlI/Lds+pM/3yNslgM+4j8AAAA/jQAAAAAAAAABzgEAADAAAABgXXEUDKqOP2MkvtY2RuI/AAAAP40AAAAAAAAAAc8BAAAwAAAACti5EMQWiT9pJWJXnVbiPwAAAD+dAAAAAAAAAAHQAQAAMAAAALJSAg18g4M/aSViV51W4j8AAAA/nQAAAAAAAAAB0QEAADAAAADvSGVq7Zd/P2klYledVuI/AAAAP6wAAAAAAAAAAdIBAAAwAAAAt5qVEmjgez/sJbSX0F7iPwAAAD+sAAAAAAAAAAHTAQAAMAAAAEE+9mJdcXQ/cCYG2ANn4j8AAAA/vAAAAAAAAAAB1AEAADAAAAAFkCYL2LlwP/ImWBg3b+I/AAAAP8wAAAAAAAAAAdUBAAAwAAAAQT72Yl1xdD/yJlgYN2/iPwAAAD9YAQAAAAAAAAHWAQAAMAAAAHvsxbriKHg/dieqWGp34j8AAAA/WAEAAAAAAAAB1wEAADAAAAC3mpUSaOB7P3Ynqlhqd+I/AAAAP2gBAAAAAAAAAdgBAAAwAAAAlHsaYbmngT/5J/yYnX/iPwAAAD9oAQAAAAAAAAHZAQAAMAAAAJR7GmG5p4E/fShO2dCH4j8AAAA/aAEAAAAAAAAB2gEAADAAAACyUgINfIODP30oTtnQh+I/AAAAP3cBAAAAAAAAAdsBAAAwAAAAzinquD5fhT//KKAZBJDiPwAAAD+HAQAAAAAAAAHcAQAAMAAAAArYuRDEFok/gynyWTeY4j8AAAA/lwEAAAAAAAAB3QEAADAAAAAK2LkQxBaJPwYqRJpqoOI/AAAAP5cBAAAAAAAAAd4BAAAwAAAACti5EMQWiT8MK+ga0bDiPwAAAD+mAQAAAAAAAAHfAQAAMAAAAArYuRDEFok/EiyMmzfB4j8AAAA/pgEAAAAAAAAB4AEAADAAAAAmr6G8hvKKPxotMBye0eI/AAAAP7YBAAAAAAAAAeEBAAAwAAAAJq+hvIbyij8mL3gda/LiPwAAAD+2AQAAAAAAAAHiAQAAMAAAACavobyG8oo/MzHAHjgT4z8AAAA/xgEAAAAAAAAB4wEAADAAAAAmr6G8hvKKP0Y0rKBrROM/AAAAP8YBAAAAAAAAAeQBAAAwAAAAJq+hvIbyij/WNkbia23jPwAAAD/VAQAAAAAAAAHlAQAAMAAAACavobyG8oo/6TkyZJ+e4z8AAAA/5QEAAAAAAAAB5gEAADAAAAAmr6G8hvKKP/w8HubSz+M/AAAAP+UBAAAAAAAAAecBAAAwAAAAJq+hvIbyij8QQApoBgHkPwAAAD/0AQAAAAAAAAHoAQAAMAAAACavobyG8oo/pkNIKm065D8AAAA/9AEAAAAAAAAB6QEAADAAAAAmr6G8hvKKPzZG4mttY+Q/AAAAPwQCAAAAAAAAAeoBAAAwAAAAJq+hvIbyij/MSSAu1JzkPwAAAD8EAgAAAAAAAAHrAQAAMAAAACavobyG8oo/2UtoL6G95D8AAAA/FAIAAAAAAAAB7AEAADAAAABEholoSc6MP3BPpvEH9+Q/AAAAPxQCAAAAAAAAAe0BAAAwAAAAYF1xFAyqjj+DUpJzOyjlPwAAAD8jAgAAAAAAAAHuAQAAMAAAAM6FILbIMJE/llV+9W5Z5T8AAAA/IwIAAAAAAAAB7wEAADAAAADOhSC2yDCRPyZYGDdvguU/AAAAPzMCAAAAAAAAAfABAAAwAAAAzoUgtsgwkT8zWmA4PKPlPwAAAD8zAgAAAAAAAAHxAQAAMAAAAM6FILbIMJE/Rl1Mum/U5T8AAAA/QwIAAAAAAAAB8gEAADAAAABccRQMqh6SP1NflLs89eU/AAAAP0MCAAAAAAAAAfMBAAAwAAAA61wIYosMkz9fYdy8CRbmPwAAAD9SAgAAAAAAAAH0AQAAMAAAAOtcCGKLDJM/6WLSfaMu5j8AAAA/YgIAAAAAAAAB9QEAADAAAAB5SPy3bPqTP3NkyD49R+Y/AAAAP2ICAAAAAAAAAfYBAAAwAAAAeUj8t2z6kz/8Zb7/1l/mPwAAAD9iAgAAAAAAAAH3AQAAMAAAAHlI/Lds+pM/A2digD1w5j8AAAA/cQIAAAAAAAAB+AEAADAAAAB5SPy3bPqTP4ZntMBweOY/AAAAP3ECAAAAAAAAAfkBAAAwAAAAeUj8t2z6kz8JaAYBpIDmPwAAAD+BAgAAAAAAAAH6AQAAMAAAAHlI/Lds+pM/jWhYQdeI5j8AAAA/oAIAAAAAAAAB+wEAADAAAAB5SPy3bPqTPw9pqoEKkeY/AAAAP7ACAAAAAAAAAfwBAAAwAAAACTTwDU7olD8Wak4CcaHmPwAAAD/fAgAAAAAAAAH9AQAAMAAAAJcf5GMv1pU/mWqgQqSp5j8AAAA/3wIAAAAAAAAB/gEAADAAAACXH+RjL9aVP6BrRMMKuuY/AAAAP+4CAAAAAAAAAf8BAAAwAAAAtPbLD/Kxlz8ibJYDPsLmPwAAAD/+AgAAAAAAAAEAAgAAMAAAANLNs7u0jZk/rG2MxNfa5j8AAAA//gIAAAAAAAABAQIAADAAAAB8kI+9WFecPzBu3gQL4+Y/AAAAPw4DAAAAAAAAAQICAAAwAAAAI5WptV9+oD83b4KFcfPmPwAAAD8OAwAAAAAAAAEDAgAAMAAAAEBskWEiWqI/PXAmBtgD5z8AAAA/HQMAAAAAAAABBAIAADAAAAAlOXO41aykP8ZxHMdxHOc/AAAAPx0DAAAAAAAAAQUCAAAwAAAACQZVD4n/pj9Kcm4HpSTnPwAAAD8tAwAAAAAAAAEGAgAAMAAAACfdPLtL26g/zHLAR9gs5z8AAAA/LQMAAAAAAAABBwIAADAAAAB8viq8HUCqP8xywEfYLOc/AAAAPz0DAAAAAAAAAQgCAAAwAAAAmZUSaOAbrD/Uc2TIPj3nPwAAAD89AwAAAAAAAAEJAgAAMAAAAO92AGmygK0/1HNkyD495z8AAAA/TAMAAAAAAAABCgIAADAAAAB/YvS+k26uP9RzZMg+Pec/AAAAP0wDAAAAAAAAAQsCAAAwAAAARVjuaYTlrj/Uc2TIPj3nPwAAAD9cAwAAAAAAAAEMAgAAMAAAAH9i9L6Tbq4/1HNkyD495z8AAAA/igMAAAAAAAABDQIAADAAAADvdgBpsoCtP9RzZMg+Pec/AAAAP5kDAAAAAAAAAQ4CAAAwAAAAKYEGvsEJrT/Uc2TIPj3nPwAAAD+ZAwAAAAAAAAEPAgAAMAAAAJmVEmjgG6w/1HNkyD495z8AAAA/qQMAAAAAAAABEAIAADAAAABDtCRnDreqP9RzZMg+Pec/AAAAP7kDAAAAAAAAARECAAAwAAAA7tI2ZjxSqT/Uc2TIPj3nPwAAAD+5AwAAAAAAAAESAgAAMAAAAJjxSGVq7ac/1HNkyD495z8AAAA/yAMAAAAAAAABEwIAADAAAAB6GmG5pxGmP9RzZMg+Pec/AAAAP8gDAAAAAAAAARQCAAAwAAAAehphuacRpj9QcxKICzXnPwAAAD/YAwAAAAAAAAEVAgAAMAAAALMkZw63mqU/UHMSiAs15z8AAAA/2AMAAAAAAAABFgIAADAAAACkyQJ2LgTpP221ZPHeVus/AAAAPwAAAAAAAAAAARcCAAAwAAAAXQhiiwwT6T9ttWTx3lbrPwAAAD9uAAAAAAAAAAEYAgAAMAAAAM+FILbIMOk/bbVk8d5W6z8AAAA/bgAAAAAAAAABGQIAADAAAABV4e0A0mTpP2a0wHB4Rus/AAAAP24AAAAAAAAAARoCAAAwAAAA8hrKayiv6T9mtMBweEbrPwAAAD99AAAAAAAAAAEbAgAAMAAAAEeTBexcCOo/5LNuMEU+6z8AAAA/fQAAAAAAAAABHAIAADAAAAAkZw63mpXqP2CzHPARNus/AAAAP40AAAAAAAAAAR0CAAAwAAAAFhkmoiU56z9asnhvqyXrPwAAAD+dAAAAAAAAAAEeAgAAMAAAAEllau2XH+w/1rEmL3gd6z8AAAA/nQAAAAAAAAABHwIAADAAAABl058Yve/sP9Cwgq4RDes/AAAAP6wAAAAAAAAAASACAAAwAAAAgkHVQ+K/7T9Hr4ztd/TqPwAAAD+sAAAAAAAAAAEhAgAAMAAAAHTz7C5tY+4/w646rUTs6j8AAAA/vAAAAAAAAAABIgIAADAAAADDRLQkZw7vP72tlize2+o/AAAAP7wAAAAAAAAAASMCAAAwAAAAdFyfrwpv7z+2rPKrd8vqPwAAAD/iAAAAAAAAAAEkAgAAMAAAALX2yw/yse8/NKyga0TD6j8AAAA/4gAAAAAAAAABJQIAADAAAAAndIo6rs/vPzSsoGtEw+o/AAAAP/IAAAAAAAAAASYCAAAwAAAA37LpT4ze7z+wq04rEbvqPwAAAD/yAAAAAAAAAAEnAgAAMAAAACd0ijquz+8/sKtOKxG76j8AAAA/7AEAAAAAAAABKAIAADAAAAC19ssP8rHvPy2r/Ordsuo/AAAAP+wBAAAAAAAAASkCAAAwAAAAHG41KyXQ0D9dx5q84HXsPwAAAD8AAAAAAAAAAAEqAgAAMAAAAI7r81Xh7dA/XceavOB17D8AAAA/EAAAAAAAAAABKwIAADAAAABx5nCrWSnRP+DH7PwTfuw/AAAAPxAAAAAAAAAAASwCAAAwAAAAgJ0LQWyR0T/myJB9eo7sPwAAAD8fAAAAAAAAAAEtAgAAMAAAAADSZAE7F9I/asniva2W7D8AAAA/HwAAAAAAAAABLgIAADAAAACBBr7BCZ3SP+3JNP7gnuw/AAAAPy8AAAAAAAAAAS8CAAAwAAAAK/c0wnJP0z9wyoY+FKfsPwAAAD8vAAAAAAAAAAEwAgAAMAAAAB2pTK398tM/88rYfkev7D8AAAA/PwAAAAAAAAABMQIAADAAAACC2CLDRLTUP3fLKr96t+w/AAAAPz8AAAAAAAAAATICAAAwAAAAc4o6rs9X1T/5y3z/rb/sPwAAAD9OAAAAAAAAAAEzAgAAMAAAAGY8Upla+9U/AM0ggBTQ7D8AAAA/TgAAAAAAAAABNAIAADAAAACfrwpvB5DWPwDNIIAU0Ow/AAAAP14AAAAAAAAAATUCAAAwAAAA2CLDRLQk1z+DzXLAR9jsPwAAAD9eAAAAAAAAAAE2AgAAMAAAAJ8Yve+km9c/g81ywEfY7D8AAAA/bQAAAAAAAAABNwIAADAAAAA7Upla++XXP4PNcsBH2Ow/AAAAP20AAAAAAAAAATgCAAAwAAAAkcrU2i8/2D+DzXLAR9jsPwAAAD99AAAAAAAAAAE5AgAAMAAAAHTFUTCoetg/g81ywEfY7D8AAAA/fQAAAAAAAAABOgIAADAAAADmQhBbZJjYPwDNIIAU0Ow/AAAAP40AAAAAAAAAATsCAAAwAAAAn4FvcEKn2D99zM4/4cfsPwAAAD+NAAAAAAAAAAE8AgAAMAAAABH/LZv+xNg/fczOP+HH7D8AAAA/nAAAAAAAAAABPQIAADAAAAAR/y2b/sTYP/nLfP+tv+w/AAAAP5wAAAAAAAAAAT4CAAAwAAAAyj2NsNzT2D93yyq/erfsPwAAAD+sAAAAAAAAAAE/AgAAMAAAAIN87MW64tg/d8sqv3q37D8AAAA/vAAAAAAAAAABQAIAADAAAADKPY2w3NPYP3fLKr96t+w/AAAAPwoBAAAAAAAAAUECAAAwAAAARypTa7/80D+w/Y5eGdvvPwAAAD8AAAAAAAAAAAFCAgAAMAAAABxuNSsl0NA/Lf08HubS7z8AAAA/AAAAAAAAAAABQwIAADAAAADxsRfriqPQPy39PB7m0u8/AAAAPw8AAAAAAAAAAUQCAAAwAAAAVXg7gDRZ0D8t/Twe5tLvPwAAAD8PAAAAAAAAAAFFAgAAMAAAALg+XxXeDtA/qvzq3bLK7z8AAAA/HwAAAAAAAAABRgIAADAAAAA4CgZVD4nPPyf8mJ1/wu8/AAAAPx8AAAAAAAAAAUcCAAAwAAAAjBmPVKbWzj8n/Jidf8LvPwAAAD8vAAAAAAAAAAFIAgAAMAAAAG+rWSmBBs4/pPtGXUy67z8AAAA/LwAAAAAAAAABSQIAADAAAADhv2XTnxjNP6T7Rl1Muu8/AAAAPz4AAAAAAAAAAUoCAAAwAAAANs/u0jZmzD8g+/QcGbLvPwAAAD8+AAAAAAAAAAFLAgAAMAAAAIved9LNs8s/nvqi3OWp7z8AAAA/TgAAAAAAAAABTAIAADAAAAD98oN87MXKP576otzlqe8/AAAAP04AAAAAAAAAAU0CAAAwAAAAbQeQJgvYyT+e+qLc5anvPwAAAD9dAAAAAAAAAAFOAgAAMAAAABgmoiU5c8g/nvqi3OWp7z8AAAA/XQAAAAAAAAABTwIAADAAAABtzHikMrXGP576otzlqe8/AAAAP20AAAAAAAAAAVACAAAwAAAAMvANTugUxT+e+qLc5anvPwAAAD9tAAAAAAAAAAFRAgAAMAAAABYZJqIlOcM/nvqi3OWp7z8AAAA/fQAAAAAAAAABUgIAADAAAACjyQJ2LgTBP576otzlqe8/AAAAP30AAAAAAAAAAVMCAAAwAAAA1dovP8jHvj+e+qLc5anvPwAAAD+MAAAAAAAAAAFUAgAAMAAAAJosYOdCELs/nvqi3OWp7z8AAAA/jAAAAAAAAAABVQIAADAAAAAKbweQJgu4P576otzlqe8/AAAAP5wAAAAAAAAAAVYCAAAwAAAACp2ijuvztT+e+qLc5anvPwAAAD+cAAAAAAAAAAFXAgAAMAAAACXQwDc4obM/nvqi3OWp7z8AAAA/rAAAAAAAAAABWAIAADAAAADr81Xh7QCyPxr6UJyyoe8/AAAAP7sAAAAAAAAAAVkCAAAwAAAAQQPf4IROsT8a+lCcsqHvPwAAAD+7AAAAAAAAAAFaAgAAMAAAAHkN5TWU17A/GvpQnLKh7z8AAAA/ywAAAAAAAAABWwIAADAAAACVEmjgG5ywPxr6UJyyoe8/AAAAP8MBAAAAAAAAAVwCAAAwAAAAshfriqNgsD8a+lCcsqHvPwAAAD/SAQAAAAAAAAFdAgAAMAAAALIX64qjYLA/lvn+W3+Z7z8AAAA/4gEAAAAAAAABXgIAADAAAADOHG41KyWwP5b5/lt/me8/AAAAP+IBAAAAAAAAAV8CAAAwAAAA00Piv2XTrz+W+f5bf5nvPwAAAD/yAQAAAAAAAAs=</ink>
</athena>
</file>

<file path=customXml/item24.xml><?xml version="1.0" encoding="utf-8"?>
<athena xmlns="http://schemas.microsoft.com/edu/athena" version="0.1.3209.0">
  <media streamable="true" recordStart="523084" recordEnd="566411" recordLength="651087"/>
</athena>
</file>

<file path=customXml/item2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B9FQAAAAAAAAX0////DEFjdGlvblR5cGVWMQEAAAAHdmFsdWVfXwAIAgAAAAAAAAABBQAAAAQAAAAJDQAAAAkOAAAAPh4AAAAAAAAB8f////T///8AAAAAAQYAAAAEAAAACRAAAAAJEQAAAEkwAAAAAAAAAe7////0////AAAAAAEHAAAABAAAAAkTAAAACRQAAAAbcwAAAAAAAAHr////9P///wAAAAABCAAAAAQAAAAJFgAAAAkXAAAAx5AAAAAAAAAB6P////T///8AAAAABQkAAAANQ2xlYXJDYW52YXNWMQIAAAAJU3RhcnRUaW1lBFR5cGUABBAMQWN0aW9uVHlwZVYxAgAAAAIAAAA/qQAAAAAAAAHn////9P///wAAAAAFCgAAAA9QZW5BdHRyaWJ1dGVzVjEKAAAAB19jb2xvckEHX2NvbG9yUgdfY29sb3JHB19jb2xvckIKRml0VG9DdXJ2ZQZIZWlnaHQOSWdub3JlUHJlc3N1cmUNSXNIaWdobGlnaHRlcgVTaGFwZQVXaWR0aAAAAAAAAAAABAACAgICAQYBAQxCcnVzaFNoYXBlVjECAAAABgIAAAD//wAAAAAAAAAAACJAAAAF5v///wxCcnVzaFNoYXBlVjEBAAAAB3ZhbHVlX18ACAIAAAABAAAAAAAAAAAAIkAFCwAAAApJbmtUcmFjZVYxAwAAAA1MaXN0YDErX2l0ZW1zDExpc3RgMStfc2l6ZQ9MaXN0YDErX3ZlcnNpb24EAAAYU2hhcmVkLklua2luZy5JbmtQb2ludFtdAgAAAAgIAgAAAAkbAAAAHAAAABwAAAABDQAAAAoAAAD//wAAAAAAAAAAACJAAAAB5P///+b///8BAAAAAAAAAAAAIkABDgAAAAsAAAAJHQAAAGcAAABnAAAAARAAAAAKAAAA//8AAAAAAAAAAAAiQAAAAeL////m////AQAAAAAAAAAAACJAAREAAAALAAAACR8AAAAbAAAAGwAAAAETAAAACgAAAP//AAAAAAAAAAAAIkAAAAHg////5v///wEAAAAAAAAAAAAiQAEUAAAACwAAAAkhAAAAHgAAAB4AAAABFgAAAAoAAAD//wAAAAAAAAAAACJAAAAB3v///+b///8BAAAAAAAAAAAAIkABFwAAAAsAAAAJIwAAACcAAAAnAAAABxsAAAAAAQAAACAAAAAECklua1BvaW50VjECAAAACSQAAAAJJQAAAAkmAAAACScAAAAJKAAAAAkpAAAACSoAAAAJKwAAAAksAAAACS0AAAAJLgAAAAkvAAAACTAAAAAJMQAAAAkyAAAACTMAAAAJNAAAAAk1AAAACTYAAAAJNwAAAAk4AAAACTkAAAAJOgAAAAk7AAAACTwAAAAJPQAAAAk+AAAACT8AAAANBAcdAAAAAAEAAACAAAAABApJbmtQb2ludFYxAg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DRkHHwAAAAABAAAAIAAAAAQKSW5rUG9pbnRWMQIAAAAJpwAAAAmoAAAACakAAAAJqgAAAAmrAAAACawAAAAJrQAAAAmuAAAACa8AAAAJsAAAAAmxAAAACbIAAAAJswAAAAm0AAAACbUAAAAJtgAAAAm3AAAACbgAAAAJuQAAAAm6AAAACbsAAAAJvAAAAAm9AAAACb4AAAAJvwAAAAnAAAAACcEAAAANBQchAAAAAAEAAAAgAAAABApJbmtQb2ludFYxAgAAAAnCAAAACcMAAAAJxAAAAAnFAAAACcYAAAAJxwAAAAnIAAAACckAAAAJygAAAAnLAAAACcwAAAAJzQAAAAnOAAAACc8AAAAJ0AAAAAnRAAAACdIAAAAJ0wAAAAnUAAAACdUAAAAJ1gAAAAnXAAAACdgAAAAJ2QAAAAnaAAAACdsAAAAJ3AAAAAndAAAACd4AAAAJ3wAAAA0CByMAAAAAAQAAAEAAAAAECklua1BvaW50VjECAAAACeAAAAAJ4QAAAAniAAAACeMAAAAJ5AAAAAnlAAAACeYAAAAJ5wAAAAnoAAAACekAAAAJ6gAAAAnrAAAACewAAAAJ7QAAAAnuAAAACe8AAAAJ8AAAAAnxAAAACfIAAAAJ8wAAAAn0AAAACfUAAAAJ9gAAAAn3AAAACfgAAAAJ+QAAAAn6AAAACfsAAAAJ/AAAAAn9AAAACf4AAAAJ/wAAAAkAAQAACQEBAAAJAgEAAAkDAQAACQQBAAAJBQEAAAkGAQAADRkFJAAAAApJbmtQb2ludFYxBAAAAAFYAVkOUHJlc3N1cmVGYWN0b3IJVGltZVN0YW1wAAAAAAYGCxACAAAAtjLS91kixj/8KfWn1J+iPwAAAD8AAAAAAAAAAAElAAAAJAAAAAqCaXfecMY//Cn1p9Sfoj8AAAA/nQAAAAAAAAABJgAAACQAAABg0QD3Yr/GP/wp9afUn6I/AAAAP50AAAAAAAAAAScAAAAkAAAAKDW3IJh2xz/8KfWn1J+iPwAAAD+sAAAAAAAAAAEoAAAAJAAAANbT5R+hE8g/KB+dfHTyoT8AAAA/rAAAAAAAAAABKQAAACQAAACCchQfqrDIPygfnXx08qE/AAAAP7wAAAAAAAAAASoAAAAkAAAAStbKSN9nyT8oH518dPKhPwAAAD/LAAAAAAAAAAErAAAAJAAAADD/CJ1AOco/UBRFURRFoT8AAAA/ywAAAAAAAAABLAAAACQAAAC+2K9xHbzKP1AURVEURaE/AAAAP9sAAAAAAAAAAS0AAAAkAAAAhjxmm1Jzyz9QFEVRFEWhPwAAAD/bAAAAAAAAAAEuAAAAJAAAABYWDXAv9ss/fAntJbSXoD8AAAA/6wAAAAAAAAABLwAAACQAAADeecOZZK3MP3wJ7SW0l6A/AAAAP+sAAAAAAAAAATAAAAAkAAAApt15w5lkzT98Ce0ltJegPwAAAD/6AAAAAAAAAAExAAAAJAAAAG5BMO3OG84/SLwZ8WbEmz8AAAA/+gAAAAAAAAABMgAAACQAAAAa4F7s17jOP0i8GfFmxJs/AAAAPwoBAAAAAAAAATMAAAAkAAAA/gidQDmKzz9AewntJbSXPwAAAD8KAQAAAAAAAAE0AAAAJAAAAA9e9XT5R9A/6E+pP6X+lD8AAAA/GgEAAAAAAAABNQAAACQAAACCchQfqrDQP5AkSZIkSZI/AAAAPxoBAAAAAAAAATYAAAAkAAAA9IYzyVoZ0T+A8tHJRyePPwAAAD8pAQAAAAAAAAE3AAAAJAAAAGabUnMLgtE/IMdxHMdxjD8AAAA/KQEAAAAAAAABOAAAACQAAABLzS0Ipt3RP3BwscHFBoc/AAAAPzkBAAAAAAAAATkAAAAkAAAAoBzFhyos0j8QRVEURVGEPwAAAD85AQAAAAAAAAE6AAAAJAAAAPZrXAevetI/wNwhc4fMfT8AAAA/SAEAAAAAAAABOwAAACQAAAChEyhH8aHSP8DcIXOHzH0/AAAAP0gBAAAAAAAAATwAAAAkAAAATLvzhjPJ0j/A3CFzh8x9PwAAAD9YAQAAAAAAAAE9AAAAJAAAANqdN5xJ1tI/wNwhc4fMfT8AAAA/WAEAAAAAAAABPgAAACQAAABpgHuxX+PSP8DcIXOHzH0/AAAAP2gBAAAAAAAAAT8AAAAkAAAAaYB7sV/j0j8ghmEYhmF4PwAAAD/GAQAAAAAAAAFAAAAAJAAAAI7r4FVPl78/Z8SbEW9G1D8AAAA/AAAAAAAAAAABQQAAACQAAAAAAAAAAADAP2fEmxFvRtQ/AAAAP+QBAAAAAAAAAUIAAAAkAAAAVk+Xf4ROwD9nxJsRb0bUPwAAAD/zAQAAAAAAAAFDAAAAJAAAAMhjtik1t8A/Z8SbEW9G1D8AAAA/8wEAAAAAAAABRAAAACQAAAA8eNXT5R/BP2fEmxFvRtQ/AAAAP/MBAAAAAAAAAUUAAAAkAAAAylF8qMKiwT9nxJsRb0bUPwAAAD8DAgAAAAAAAAFGAAAAJAAAAHbwqqfLP8I/Z8SbEW9G1D8AAAA/AwIAAAAAAAABRwAAACQAAABaGen7LBHDPwzDMAzDMNQ/AAAAPxMCAAAAAAAAAUgAAAAkAAAAQEInUI7iwz+xwcUGFxvUPwAAAD8TAgAAAAAAAAFJAAAAJAAAAEIw7c4bzsQ/VsBaAWsF1D8AAAA/IgIAAAAAAAABSgAAACQAAABg4zp41dPFP1bAWgFrBdQ/AAAAPyICAAAAAAAAAUsAAAAkAAAAYNEA92K/xj/8vu/7vu/TPwAAAD8yAgAAAAAAAAFMAAAAJAAAAICETqAcxcc/oL2E9hLa0z8AAAA/MgIAAAAAAAABTQAAACQAAACCchQfqrDIP+y6ruu6rtM/AAAAP0ECAAAAAAAAAU4AAAAkAAAAhGDanTecyT/atm3btm3TPwAAAD9RAgAAAAAAAAFPAAAAJAAAAEzEkMdsU8o/JrSX0F5C0z8AAAA/UQIAAAAAAAABUAAAACQAAAAw7c4bziTLP8qyLMuyLNM/AAAAP2ECAAAAAAAAAVEAAAAkAAAA+FCFRQPcyz8WsFbAWgHTPwAAAD9hAgAAAAAAAAFSAAAAJAAAAN55w5lkrcw/uq7ruq7r0j8AAAA/YQIAAAAAAAABUwAAACQAAACKGPKYbUrNP7qu67qu69I/AAAAP3ACAAAAAAAAAVQAAAAkAAAANLcgmHbnzT9grYC1AtbSPwAAAD9wAgAAAAAAAAFVAAAAJAAAAOBVT5d/hM4/BawVsFbA0j8AAAA/gAIAAAAAAAABVgAAACQAAABSam5BMO3OP6qqqqqqqtI/AAAAP5ACAAAAAAAAAVcAAAAkAAAAqLkFwbQ7zz+qqqqqqqrSPwAAAD+QAgAAAAAAAAFYAAAAJAAAABrOJGtlpM8/qqqqqqqq0j8AAAA/nwIAAAAAAAABWQAAACQAAABH8aEKiwbQP6qqqqqqqtI/AAAAP58CAAAAAAAAAVoAAAAkAAAAnkA5ig9V0D+qqqqqqqrSPwAAAD+vAgAAAAAAAAFbAAAAJAAAAGWtjPR9ltA/qqqqqqqq0j8AAAA/rwIAAAAAAAABXAAAACQAAAC7/CN0AuXQP6qqqqqqqtI/AAAAP74CAAAAAAAAAV0AAAAkAAAAEUy784Yz0T+qqqqqqqrSPwAAAD++AgAAAAAAAAFeAAAAJAAAAPV9loghj9E/T6k/pf6U0j8AAAA/zgIAAAAAAAABXwAAACQAAAAuCKbdecPRP0+pP6X+lNI/AAAAP84CAAAAAAAAAWAAAAAkAAAAhFc9Xf4R0j/1p9SfUn/SPwAAAD/OAgAAAAAAAAFhAAAAJAAAAL3hTLJWRtI/mqZpmqZp0j8AAAA/zgIAAAAAAAABYgAAACQAAABoiRjymG3SP5qmaZqmadI/AAAAP90CAAAAAAAAAWMAAAAkAAAAEzHkMduU0j+apmmapmnSPwAAAD/dAgAAAAAAAAFkAAAAJAAAAL7Yr3EdvNI/P6X+lPpT0j8AAAA/7QIAAAAAAAABZQAAACQAAABpgHuxX+PSPz+l/pT6U9I/AAAAP+0CAAAAAAAAAWYAAAAkAAAAhUUD3Iv90j/lo5OPTj7SPwAAAD/9AgAAAAAAAAFnAAAAJAAAAL7PEjHkMdM/5aOTj04+0j8AAAA//QIAAAAAAAABaAAAACQAAABpd95wJlnTP+Wjk49OPtI/AAAAPwwDAAAAAAAAAWkAAAAkAAAAFB+qsGiA0z/lo5OPTj7SPwAAAD8MAwAAAAAAAAFqAAAAJAAAAL/GdfCqp9M/5aOTj04+0j8AAAA/HAMAAAAAAAABawAAACQAAAD4UIVFA9zTP+Wjk49OPtI/AAAAPxwDAAAAAAAAAWwAAAAkAAAAMduUmlsQ1D/lo5OPTj7SPwAAAD8rAwAAAAAAAAFtAAAAJAAAAGtlpO+zRNQ/5aOTj04+0j8AAAA/KwMAAAAAAAABbgAAACQAAACk77NEDHnUP+Wjk49OPtI/AAAAPzsDAAAAAAAAAW8AAAAkAAAAbFwHr3q61D/lo5OPTj7SPwAAAD9LAwAAAAAAAAFwAAAAJAAAAKbmFgTT7tQ/5aOTj04+0j8AAAA/SwMAAAAAAAABcQAAACQAAABRjuJDFRbVP+Wjk49OPtI/AAAAP0sDAAAAAAAAAXIAAAAkAAAAbVNqbkEw1T/lo5OPTj7SPwAAAD9aAwAAAAAAAAFzAAAAJAAAABj7Na6DV9U/P6X+lPpT0j8AAAA/WgMAAAAAAAABdAAAACQAAADDogHuxX7VPz+l/pT6U9I/AAAAP2oDAAAAAAAAAXUAAAAkAAAA4GeJGPKY1T8/pf6U+lPSPwAAAD96AwAAAAAAAAF2AAAAJAAAAPwsEUMes9U/P6X+lPpT0j8AAAA/egMAAAAAAAABdwAAACQAAAAZ8phtSs3VPz+l/pT6U9I/AAAAP3oDAAAAAAAAAXgAAAAkAAAAxJlkrYz01T8/pf6U+lPSPwAAAD+JAwAAAAAAAAF5AAAAJAAAAG9BMO3OG9Y/P6X+lPpT0j8AAAA/mQMAAAAAAAABegAAACQAAAAZ6fssEUPWPz+l/pT6U9I/AAAAP5kDAAAAAAAAAXsAAAAkAAAANq6DVz1d1j8/pf6U+lPSPwAAAD+ZAwAAAAAAAAF8AAAAJAAAAOFVT5d/hNY/mqZpmqZp0j8AAAA/qAMAAAAAAAABfQAAACQAAAD+GtfBq57WP/Wn1J9Sf9I/AAAAP7gDAAAAAAAAAX4AAAAkAAAAqMKiAe7F1j/1p9SfUn/SPwAAAD+4AwAAAAAAAAF/AAAAJAAAAMWHKiwa4NY/9afUn1J/0j8AAAA/yAMAAAAAAAABgAAAACQAAADiTLJWRvrWP/Wn1J9Sf9I/AAAAP8gDAAAAAAAAAYEAAAAkAAAA/hE6gXIU1z/1p9SfUn/SPwAAAD/XAwAAAAAAAAGCAAAAJAAAABvXwaueLtc/9afUn1J/0j8AAAA/1wMAAAAAAAABgwAAACQAAADGfo3r4FXXP/Wn1J9Sf9I/AAAAP+cDAAAAAAAAAYQAAAAkAAAAVGHRAPdi1z/1p9SfUn/SPwAAAD/nAwAAAAAAAAGFAAAAJAAAAHEmWSsjfdc/T6k/pf6U0j8AAAA/9wMAAAAAAAABhgAAACQAAACN6+BVT5fXP6qqqqqqqtI/AAAAP/cDAAAAAAAAAYcAAAAkAAAAqrBogHux1z+qqqqqqqrSPwAAAD8GBAAAAAAAAAGIAAAAJAAAAOM6eNXT5dc/BawVsFbA0j8AAAA/BgQAAAAAAAABiQAAACQAAACO4kMVFg3YPwWsFbBWwNI/AAAAPxYEAAAAAAAAAYoAAAAkAAAAOYoPVVg02D+6ruu6ruvSPwAAAD8WBAAAAAAAAAGLAAAAJAAAAAH3Yr/Gddg/FrBWwFoB0z8AAAA/JQQAAAAAAAABjAAAACQAAACrni7/CJ3YPxawVsBaAdM/AAAAPyUEAAAAAAAAAY0AAAAkAAAA5Sg+VGHR2D9wscHFBhfTPwAAAD81BAAAAAAAAAGOAAAAJAAAADt41dPlH9k/yrIsy7Is0z8AAAA/NQQAAAAAAAABjwAAACQAAAB1AuUoPlTZP8qyLMuyLNM/AAAAP0UEAAAAAAAAAZAAAAAkAAAAy1F8qMKi2T/KsizLsizTPwAAAD9FBAAAAAAAAAGRAAAAJAAAAAPci/0a19k/yrIsy7Is0z8AAAA/VAQAAAAAAAABkgAAACQAAADLSN9niRjaP8qyLMuyLNM/AAAAP1QEAAAAAAAAAZMAAAAkAAAAIZh25w1n2j8mtJfQXkLTPwAAAD9kBAAAAAAAAAGUAAAAJAAAAMs/QidQjto/JrSX0F5C0z8AAAA/ZAQAAAAAAAABlQAAACQAAACTrJWRvs/aP4C1AtYKWNM/AAAAP3QEAAAAAAAAAZYAAAAkAAAAzTal5hYE2z/atm3btm3TPwAAAD90BAAAAAAAAAGXAAAAJAAAAJOj+FCFRds/2rZt27Zt0z8AAAA/gwQAAAAAAAABmAAAACQAAABbEEy784bbPza42OBig9M/AAAAP4MEAAAAAAAAAZkAAAAkAAAAB7gX+zWu2z+QuUPmDpnTPwAAAD+TBAAAAAAAAAGaAAAAJAAAAD9CJ1CO4ts/kLlD5g6Z0z8AAAA/kwQAAAAAAAABmwAAACQAAAAHr3q6/CPcP5C5Q+YOmdM/AAAAP6IEAAAAAAAAAZwAAAAkAAAAsVZG+j5L3D+QuUPmDpnTPwAAAD+yBAAAAAAAAAGdAAAAJAAAAM8bziRrZdw/kLlD5g6Z0z8AAAA/sgQAAAAAAAABngAAACQAAADr4FVPl3/cP5C5Q+YOmdM/AAAAP7IEAAAAAAAAAZ8AAAAkAAAAB6bdecOZ3D+QuUPmDpnTPwAAAD/CBAAAAAAAAAGgAAAAJAAAAJeIIY/Zptw/kLlD5g6Z0z8AAAA/wgQAAAAAAAABoQAAACQAAACzTam5BcHcP5C5Q+YOmdM/AAAAP9IEAAAAAAAAAaIAAAAkAAAAzxIx5DHb3D+QuUPmDpnTPwAAAD/iBAAAAAAAAAGjAAAAJAAAAF31dPlH6Nw/kLlD5g6Z0z8AAAA/4gQAAAAAAAABpAAAACQAAADr17gOXvXcP5C5Q+YOmdM/AAAAPwEFAAAAAAAAAaUAAAAkAAAA69e4Dl713D82uNjgYoPTPwAAAD9PBQAAAAAAAAGmAAAAJAAAAOvXuA5e9dw/2rZt27Zt0z8AAAA/bgUAAAAAAAABpwAAACQAAABaGen7LBHnP3sJ7SW0l+Q/AAAAPwAAAAAAAAAAAagAAAAkAAAAeN5wJlkr5z97Ce0ltJfkPwAAAD+rAAAAAAAAAAGpAAAAJAAAAGp33nAmWec/ewntJbSX5D8AAAA/uwAAAAAAAAABqgAAACQAAADq8o/QCZTnP3sJ7SW0l+Q/AAAAP7sAAAAAAAAAAasAAAAkAAAA+FCFRQPc5z8piqIoiqLkPwAAAD/LAAAAAAAAAAGsAAAAJAAAAAaverr8I+g/MQzDMAzD5D8AAAA/2gAAAAAAAAABrQAAACQAAABe/hE6gXLoPzEMwzAMw+Q/AAAAP9oAAAAAAAAAAa4AAAAkAAAA+j5LxJDH6D8xDMMwDMPkPwAAAD/aAAAAAAAAAAGvAAAAJAAAAJh/hE6gHOk/MQzDMAzD5D8AAAA/6gAAAAAAAAABsAAAACQAAAAKlKP4UIXpPzEMwzAMw+Q/AAAAP+oAAAAAAAAAAbEAAAAkAAAA4F7s17gO6j/VClgrYK3kPwAAAD/6AAAAAAAAAAGyAAAAJAAAALYpNbcgmOo/IQiCIAiC5D8AAAA//gAAAAAAAAABswAAACQAAADU5R+hEyjrPxAEQRAEQeQ/AAAAP/4AAAAAAAAAAbQAAAAkAAAAgIROoBzF6z/////////jPwAAAD/+AAAAAAAAAAG1AAAAJAAAALoFwbQ7b+w/nHx08tHJ4z8AAAA/DgEAAAAAAAABtgAAACQAAAD0hjPJWhntPzr56OSjk+M/AAAAPw4BAAAAAAAAAbcAAAAkAAAAoCViyGO27T+E9hLaS2jjPwAAAD8dAQAAAAAAAAG4AAAAJAAAAL7hTLJWRu4/1nVd13Vd4z8AAAA/LQEAAAAAAAABuQAAACQAAADoBMpRfKjuP9Z1Xdd1XeM/AAAAPy0BAAAAAAAAAboAAAAkAAAAhkUD3Iv97j98dPLRyUfjPwAAAD89AQAAAAAAAAG7AAAAJAAAAJSj+FCFRe8/zvM8z/M84z8AAAA/PQEAAAAAAAABvAAAACQAAADOLQim3XnvP87zPM/zPOM/AAAAP0wBAAAAAAAAAb0AAAAkAAAAwMZ18Kqn7z/O8zzP8zzjPwAAAD9MAQAAAAAAAAG+AAAAJAAAAJaaWxBMu+8/fHTy0clH4z8AAAA/XAEAAAAAAAABvwAAACQAAABqbkEw7c7vPyr1p9SfUuM/AAAAP1wBAAAAAAAAAcAAAAAkAAAA+FCFRQPc7z/WdV3XdV3jPwAAAD9sAQAAAAAAAAHBAAAAJAAAAEBCJ1CO4u8/1nVd13Vd4z8AAAA/bAEAAAAAAAABwgAAACQAAABZKyN9nyXaP/M8z/M8z+8/AAAAPwAAAAAAAAAAAcMAAAAkAAAA5w1nkrUy2j/zPM/zPM/vPwAAAD9dAAAAAAAAAAHEAAAAJAAAAHXwqqfLP9o/8zzP8zzP7z8AAAA/XQAAAAAAAAABxQAAACQAAAAF0+684UzaP/M8z/M8z+8/AAAAP20AAAAAAAAAAcYAAAAkAAAAk7Uy0vdZ2j/zPM/zPM/vPwAAAD99AAAAAAAAAAHHAAAAJAAAAK96uvwjdNo/8zzP8zzP7z8AAAA/fQAAAAAAAAAByAAAACQAAADLP0InUI7aP0W8GfFmxO8/AAAAP4wAAAAAAAAAAckAAAAkAAAA6QTKUXyo2j9FvBnxZsTvPwAAAD+MAAAAAAAAAAHKAAAAJAAAAJOslZG+z9o/RbwZ8WbE7z8AAAA/nAAAAAAAAAABywAAACQAAAAhj9mm1NzaP0W8GfFmxO8/AAAAP5wAAAAAAAAAAcwAAAAkAAAAzTal5hYE2z9FvBnxZsTvPwAAAD+sAAAAAAAAAAHNAAAAJAAAAAXBtDtvONs/mTtk7pC57z8AAAA/rAAAAAAAAAABzgAAACQAAACxaIB7sV/bP5k7ZO6Que8/AAAAP7sAAAAAAAAAAc8AAAAkAAAAedXT5R+h2z+ZO2TukLnvPwAAAD+7AAAAAAAAAAHQAAAAJAAAAJWaWxBMu9s/mTtk7pC57z8AAAA/ywAAAAAAAAAB0QAAACQAAADNJGtlpO/bP5k7ZO6Que8/AAAAP9oAAAAAAAAAAdIAAAAkAAAAecw2peYW3D+ZO2TukLnvPwAAAD/aAAAAAAAAAAHTAAAAJAAAACN0AuUoPtw/mTtk7pC57z8AAAA/6gAAAAAAAAAB1AAAACQAAADPG84ka2XcP5k7ZO6Que8/AAAAP+oAAAAAAAAAAdUAAAAkAAAAB6bdecOZ3D+ZO2TukLnvPwAAAD/qAAAAAAAAAAHWAAAAJAAAAEEw7c4bztw/mTtk7pC57z8AAAA/+gAAAAAAAAAB1wAAACQAAADr17gOXvXcP5k7ZO6Que8/AAAAPwkBAAAAAAAAAdgAAAAkAAAAs0QMecw23T+ZO2TukLnvPwAAAD8JAQAAAAAAAAHZAAAAJAAAAH2xX+M6eN0/mTtk7pC57z8AAAA/GQEAAAAAAAAB2gAAACQAAAC1O284k6zdP5k7ZO6Que8/AAAAPxkBAAAAAAAAAdsAAAAkAAAAfajCogHu3T+ZO2TukLnvPwAAAD8pAQAAAAAAAAHcAAAAJAAAAEMVFg1wL94/RbwZ8WbE7z8AAAA/KQEAAAAAAAAB3QAAACQAAADvvOFMslbeP0W8GfFmxO8/AAAAPzgBAAAAAAAAAd4AAAAkAAAAC4Jpd95w3j9FvBnxZsTvPwAAAD84AQAAAAAAAAHfAAAAJAAAALUpNbcgmN4/RbwZ8WbE7z8AAAA/SAEAAAAAAAAB4AAAACQAAABAwL3Yr3FtP0toL6G9hOo/AAAAPwAAAAAAAAAAAeEAAAAkAAAAQCdQjuJDdT9LaC+hvYTqPwAAAD9eAAAAAAAAAAHiAAAAJAAAAJCslZG+z4I/+ejko5OP6j8AAAA/bQAAAAAAAAAB4wAAACQAAABQl3+ETqCMP6dpmqZpmuo/AAAAP20AAAAAAAAAAeQAAAAkAAAAsDtvOJOslT+naZqmaZrqPwAAAD99AAAAAAAAAAHlAAAAJAAAAKDU3IJg2p0/AWsFrBWw6j8AAAA/fQAAAAAAAAAB5gAAACQAAABcIoY8ZpuiPwFrBawVsOo/AAAAP4wAAAAAAAAAAecAAAAkAAAA1O684Uyypj+v67qu67rqPwAAAD+MAAAAAAAAAAHoAAAAJAAAANim1NyCYKo/r+u6ruu66j8AAAA/nAAAAAAAAAAB6QAAACQAAABsSs0tCKatP1tscLHBxeo/AAAAP5wAAAAAAAAAAeoAAAAkAAAAAPdiv8Z1sD8J7SW0l9DqPwAAAD+sAAAAAAAAAAHrAAAAJAAAAMxI32eJGLI/Ce0ltJfQ6j8AAAA/rAAAAAAAAAAB7AAAACQAAABcEEy784azPwntJbSX0Oo/AAAAP7sAAAAAAAAAAe0AAAAkAAAAtE2puQXBtD+3bdu2bdvqPwAAAD/LAAAAAAAAAAHuAAAAJAAAAHyfJWLIY7Y/t23btm3b6j8AAAA/ywAAAAAAAAAB7wAAACQAAACaUnMLgmm3P7dt27Zt2+o/AAAAP8sAAAAAAAAAAfAAAAAkAAAALBrgXuzXuD+3bdu2bdvqPwAAAD/bAAAAAAAAAAHxAAAAJAAAAPhrXAevero/t23btm3b6j8AAAA/2wAAAAAAAAAB8gAAACQAAABOqbkFwbS7P7dt27Zt2+o/AAAAP+oAAAAAAAAAAfMAAAAkAAAA3nAmWSsjvT+3bdu2bdvqPwAAAD/qAAAAAAAAAAH0AAAAJAAAAKjCogHuxb4/t23btm3b6j8AAAA/+gAAAAAAAAAB9QAAACQAAAA5ig9VWDTAP7dt27Zt2+o/AAAAPwkBAAAAAAAAAfYAAAAkAAAAAu7Ffo3rwD+3bdu2bdvqPwAAAD8JAQAAAAAAAAH3AAAAJAAAAJLHbFNqbsE/t23btm3b6j8AAAA/GQEAAAAAAAAB+AAAACQAAABaKyN9nyXCP7dt27Zt2+o/AAAAPxkBAAAAAAAAAfkAAAAkAAAABspRfKjCwj+3bdu2bdvqPwAAAD8ZAQAAAAAAAAH6AAAAJAAAAJSj+FCFRcM/t23btm3b6j8AAAA/KQEAAAAAAAAB+wAAACQAAAAGuBf7Na7DP7dt27Zt2+o/AAAAPzgBAAAAAAAAAfwAAAAkAAAAeMw2peYWxD+3bdu2bdvqPwAAAD84AQAAAAAAAAH9AAAAJAAAAOzgVU+Xf8Q/t23btm3b6j8AAAA/SAEAAAAAAAAB/gAAACQAAABe9XT5R+jEP7dt27Zt2+o/AAAAP0gBAAAAAAAAAf8AAAAkAAAAtEQMecw2xT+3bdu2bdvqPwAAAD9YAQAAAAAAAAEAAQAAJAAAAAqUo/hQhcU/t23btm3b6j8AAAA/WAEAAAAAAAABAQEAACQAAABg4zp41dPFP7dt27Zt2+o/AAAAP2cBAAAAAAAAAQIBAAAkAAAAmm1KzS0Ixj+3bdu2bdvqPwAAAD9nAQAAAAAAAAEDAQAAJAAAALYy0vdZIsY/t23btm3b6j8AAAA/dwEAAAAAAAABBAEAACQAAADS91kihjzGP7dt27Zt2+o/AAAAP3cBAAAAAAAAAQUBAAAkAAAACoJpd95wxj+3bdu2bdvqPwAAAD+GAQAAAAAAAAEGAQAAJAAAAAqCaXfecMY/Ce0ltJfQ6j8AAAA/4gIAAAAAAAAL</ink>
</athena>
</file>

<file path=customXml/item26.xml><?xml version="1.0" encoding="utf-8"?>
<athena xmlns="http://schemas.microsoft.com/edu/athena" version="0.1.3209.0">
  <media streamable="true" recordStart="566411" recordEnd="646335" recordLength="651087"/>
</athena>
</file>

<file path=customXml/item2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MAAAAU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B8JAAAAAAAABef///8MQWN0aW9uVHlwZVYxAQAAAAd2YWx1ZV9fAAgCAAAAAAAAAAEFAAAABAAAAAkaAAAACRsAAACcGQAAAAAAAAHk////5////wAAAAABBgAAAAQAAAAJHQAAAAkeAAAAGB4AAAAAAAAB4f///+f///8AAAAAAQcAAAAEAAAACSAAAAAJIQAAAHUvAAAAAAAAAd7////n////AAAAAAEIAAAABAAAAAkjAAAACSQAAACxNgAAAAAAAAHb////5////wAAAAABCQAAAAQAAAAJJgAAAAknAAAAHTsAAAAAAAAB2P///+f///8AAAAAAQoAAAAEAAAACSkAAAAJKgAAAH9UAAAAAAAAAdX////n////AAAAAAELAAAABAAAAAksAAAACS0AAAA/awAAAAAAAAHS////5////wAAAAABDAAAAAQAAAAJLwAAAAkwAAAAxW8AAAAAAAABz////+f///8AAAAAAQ0AAAAEAAAACTIAAAAJMwAAAOV+AAAAAAAAAcz////n////AAAAAAEOAAAABAAAAAk1AAAACTYAAACygwAAAAAAAAHJ////5////wAAAAABDwAAAAQAAAAJOAAAAAk5AAAAJ54AAAAAAAABxv///+f///8AAAAAARAAAAAEAAAACTsAAAAJPAAAAOWkAAAAAAAAAcP////n////AAAAAAERAAAABAAAAAk+AAAACT8AAADMwAAAAAAAAAHA////5////wAAAAABEgAAAAQAAAAJQQAAAAlCAAAANt4AAAAAAAABvf///+f///8AAAAAARMAAAAEAAAACUQAAAAJRQAAAOLmAAAAAAAAAbr////n////AAAAAAEUAAAABAAAAAlHAAAACUgAAACh/wAAAAAAAAG3////5////wAAAAABFQAAAAQAAAAJSgAAAAlLAAAA9yIBAAAAAAABtP///+f///8AAAAABRYAAAANQ2xlYXJDYW52YXNWMQIAAAAJU3RhcnRUaW1lBFR5cGUABBAMQWN0aW9uVHlwZVYxAgAAAAIAAAA0OAEAAAAAAAGz////5////wAAAAAFFwAAAA9QZW5BdHRyaWJ1dGVzVjEKAAAAB19jb2xvckEHX2NvbG9yUgdfY29sb3JHB19jb2xvckIKRml0VG9DdXJ2ZQZIZWlnaHQOSWdub3JlUHJlc3N1cmUNSXNIaWdobGlnaHRlcgVTaGFwZQVXaWR0aAAAAAAAAAAABAACAgICAQYBAQxCcnVzaFNoYXBlVjECAAAABgIAAAD//wAAAAAAAAAAACJAAAAFsv///wxCcnVzaFNoYXBlVjEBAAAAB3ZhbHVlX18ACAIAAAABAAAAAAAAAAAAIkAFGAAAAApJbmtUcmFjZVYxAwAAAA1MaXN0YDErX2l0ZW1zDExpc3RgMStfc2l6ZQ9MaXN0YDErX3ZlcnNpb24EAAAYU2hhcmVkLklua2luZy5JbmtQb2ludFtdAgAAAAgIAgAAAAlPAAAA2QAAANkAAAABGgAAABcAAAD//wAAAAAAAAAAACJAAAABsP///7L///8BAAAAAAAAAAAAIkABGwAAABgAAAAJUQAAABYAAAAWAAAAAR0AAAAXAAAA//8AAAAAAAAAAAAiQAAAAa7///+y////AQAAAAAAAAAAACJAAR4AAAAYAAAACVMAAAAbAAAAGwAAAAEgAAAAFwAAAP//AAAAAAAAAAAAIkAAAAGs////sv///wEAAAAAAAAAAAAiQAEhAAAAGAAAAAlVAAAASAAAAEgAAAABIwAAABcAAAD//wAAAAAAAAAAACJAAAABqv///7L///8BAAAAAAAAAAAAIkABJAAAABgAAAAJVwAAABIAAAASAAAAASYAAAAXAAAA//8AAAAAAAAAAAAiQAAAAaj///+y////AQAAAAAAAAAAACJAAScAAAAYAAAACVkAAAAVAAAAFQAAAAEpAAAAFwAAAP//AAAAAAAAAAAAIkAAAAGm////sv///wEAAAAAAAAAAAAiQAEqAAAAGAAAAAlbAAAAEgAAABIAAAABLAAAABcAAAD//wAAAAAAAAAAACJAAAABpP///7L///8BAAAAAAAAAAAAIkABLQAAABgAAAAJXQAAABUAAAAVAAAAAS8AAAAXAAAA//8AAAAAAAAAAAAiQAAAAaL///+y////AQAAAAAAAAAAACJAATAAAAAYAAAACV8AAAARAAAAEQAAAAEyAAAAFwAAAP//AAAAAAAAAAAAIkAAAAGg////sv///wEAAAAAAAAAAAAiQAEzAAAAGAAAAAlhAAAAHQAAAB0AAAABNQAAABcAAAD//wAAAAAAAAAAACJAAAABnv///7L///8BAAAAAAAAAAAAIkABNgAAABgAAAAJYwAAACEAAAAhAAAAATgAAAAXAAAA//8AAAAAAAAAAAAiQAAAAZz///+y////AQAAAAAAAAAAACJAATkAAAAYAAAACWUAAAAKAAAACgAAAAE7AAAAFwAAAP//AAAAAAAAAAAAIkAAAAGa////sv///wEAAAAAAAAAAAAiQAE8AAAAGAAAAAlnAAAAFQAAABUAAAABPgAAABcAAAD//wAAAAAAAAAAACJAAAABmP///7L///8BAAAAAAAAAAAAIkABPwAAABgAAAAJaQAAAEIAAABCAAAAAUEAAAAXAAAA//8AAAAAAAAAAAAiQAAAAZb///+y////AQAAAAAAAAAAACJAAUIAAAAYAAAACWsAAAAkAAAAJAAAAAFEAAAAFwAAAP//AAAAAAAAAAAAIkAAAAGU////sv///wEAAAAAAAAAAAAiQAFFAAAAGAAAAAltAAAA7QAAAO0AAAABRwAAABcAAAD//wAAAAAAAAAAACJAAAABkv///7L///8BAAAAAAAAAAAAIkABSAAAABgAAAAJbwAAAFIAAABSAAAAAUoAAAAXAAAA//8AAAAAAAAAAAAiQAAAAZD///+y////AQAAAAAAAAAAACJAAUsAAAAYAAAACXEAAAAUAAAAFAAAAAdPAAAAAAEAAAAAAQ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DScHUQAAAAABAAAAIAAAAAQKSW5rUG9pbnRWMQIAAAAJSwEAAAlMAQAACU0BAAAJTgEAAAlPAQAACVABAAAJUQEAAAlSAQAACVMBAAAJVAEAAAlVAQAACVYBAAAJVwEAAAlYAQAACVkBAAAJWgEAAAlbAQAACVwBAAAJXQEAAAleAQAACV8BAAAJYAEAAA0KB1MAAAAAAQAAACAAAAAECklua1BvaW50VjECAAAACWEBAAAJYgEAAAljAQAACWQBAAAJZQEAAAlmAQAACWcBAAAJaAEAAAlpAQAACWoBAAAJawEAAAlsAQAACW0BAAAJbgEAAAlvAQAACXABAAAJcQEAAAlyAQAACXMBAAAJdAEAAAl1AQAACXYBAAAJdwEAAAl4AQAACXkBAAAJegEAAAl7AQAADQUHVQAAAAABAAAAgAAAAAQKSW5rUG9pbnRWMQIA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NOAdXAAAAAAEAAAAgAAAABApJbmtQb2ludFYxAgAAAAnEAQAACcUBAAAJxgEAAAnHAQAACcgBAAAJyQEAAAnKAQAACcsBAAAJzAEAAAnNAQAACc4BAAAJzwEAAAnQAQAACdEBAAAJ0gEAAAnTAQAACdQBAAAJ1QEAAA0OB1kAAAAAAQAAACAAAAAECklua1BvaW50VjECAAAACdYBAAAJ1wEAAAnYAQAACdkBAAAJ2gEAAAnbAQAACdwBAAAJ3QEAAAneAQAACd8BAAAJ4AEAAAnhAQAACeIBAAAJ4wEAAAnkAQAACeUBAAAJ5gEAAAnnAQAACegBAAAJ6QEAAAnqAQAADQsHWwAAAAABAAAAIAAAAAQKSW5rUG9pbnRWMQIAAAAJ6wEAAAnsAQAACe0BAAAJ7gEAAAnvAQAACfABAAAJ8QEAAAnyAQAACfMBAAAJ9AEAAAn1AQAACfYBAAAJ9wEAAAn4AQAACfkBAAAJ+gEAAAn7AQAACfwBAAANDgddAAAAAAEAAAAgAAAABApJbmtQb2ludFYxAgAAAAn9AQAACf4BAAAJ/wEAAAkAAgAACQECAAAJAgIAAAkDAgAACQQCAAAJBQIAAAkGAgAACQcCAAAJCAIAAAkJAgAACQoCAAAJCwIAAAkMAgAACQ0CAAAJDgIAAAkPAgAACRACAAAJEQIAAA0LB18AAAAAAQAAACAAAAAECklua1BvaW50VjECAAAACRICAAAJEwIAAAkUAgAACRUCAAAJFgIAAAkXAgAACRgCAAAJGQIAAAkaAgAACRsCAAAJHAIAAAkdAgAACR4CAAAJHwIAAAkgAgAACSECAAAJIgIAAA0PB2EAAAAAAQAAACAAAAAECklua1BvaW50VjECAAAACSMCAAAJJAIAAAklAgAACSYCAAAJJwIAAAkoAgAACSkCAAAJKgIAAAkrAgAACSwCAAAJLQIAAAkuAgAACS8CAAAJMAIAAAkxAgAACTICAAAJMwIAAAk0AgAACTUCAAAJNgIAAAk3AgAACTgCAAAJOQIAAAk6AgAACTsCAAAJPAIAAAk9AgAACT4CAAAJPwIAAA0DB2MAAAAAAQAAAEAAAAAECklua1BvaW50VjECAAAACUACAAAJQQIAAAlCAgAACUMCAAAJRAIAAAlFAgAACUYCAAAJRwIAAAlIAgAACUkCAAAJSgIAAAlLAgAACUwCAAAJTQIAAAlOAgAACU8CAAAJUAIAAAlRAgAACVICAAAJUwIAAAlUAgAACVUCAAAJVgIAAAlXAgAACVgCAAAJWQIAAAlaAgAACVsCAAAJXAIAAAldAgAACV4CAAAJXwIAAAlgAgAADR8HZQAAAAABAAAAEAAAAAQKSW5rUG9pbnRWMQIAAAAJYQIAAAliAgAACWMCAAAJZAIAAAllAgAACWYCAAAJZwIAAAloAgAACWkCAAAJagIAAA0GB2cAAAAAAQAAACAAAAAECklua1BvaW50VjECAAAACWsCAAAJbAIAAAltAgAACW4CAAAJbwIAAAlwAgAACXECAAAJcgIAAAlzAgAACXQCAAAJdQIAAAl2AgAACXcCAAAJeAIAAAl5AgAACXoCAAAJewIAAAl8AgAACX0CAAAJfgIAAAl/AgAADQsHaQAAAAABAAAAgAAAAAQKSW5rUG9pbnRWMQIA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NPgdrAAAAAAEAAABAAAAABApJbmtQb2ludFYxAgAAAAnCAgAACcMCAAAJxAIAAAnFAgAACcYCAAAJxwIAAAnIAgAACckCAAAJygIAAAnLAgAACcwCAAAJzQIAAAnOAgAACc8CAAAJ0AIAAAnRAgAACdICAAAJ0wIAAAnUAgAACdUCAAAJ1gIAAAnXAgAACdgCAAAJ2QIAAAnaAgAACdsCAAAJ3AIAAAndAgAACd4CAAAJ3wIAAAngAgAACeECAAAJ4gIAAAnjAgAACeQCAAAJ5QIAAA0cB20AAAAAAQAAAAABAAAECklua1BvaW50VjECAA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DRMHbwAAAAABAAAAgAAAAAQKSW5rUG9pbnRWMQIA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0uB3EAAAAAAQAAACAAAAAECklua1BvaW50VjECAAAACSUEAAAJJgQAAAknBAAACSgEAAAJKQQAAAkqBAAACSsEAAAJLAQAAAktBAAACS4EAAAJLwQAAAkwBAAACTEEAAAJMgQAAAkzBAAACTQEAAAJNQQAAAk2BAAACTcEAAAJOAQAAA0MBXIAAAAKSW5rUG9pbnRWMQQAAAABWAFZDlByZXNzdXJlRmFjdG9yCVRpbWVTdGFtcAAAAAAGBgsQAgAAAMZmQbXnZMI/7nJxlvlKuD8AAAA/AAAAAAAAAAABcwAAAHIAAABMXyWMzYLCP+5ycZb5Srg/AAAAP7wAAAAAAAAAAXQAAAByAAAAWVDtOZm+wj9mdd6bHIq4PwAAAD/LAAAAAAAAAAF1AAAAcgAAAHQyfZUwNsM/VHq4pmIIuT8AAAA/ywAAAAAAAAABdgAAAHIAAAAh/rh1eQfEP8p8JayFR7k/AAAAP8sAAAAAAAAAAXcAAAByAAAA0Mn0VcLYxD+6gf+2y8W5PwAAAD/bAAAAAAAAAAF4AAAAcgAAAH6VMDYLqsU/MIRsvO4Euj8AAAA/2wAAAAAAAAABeQAAAHIAAACyWVDtOZnGPyCJRsc0g7o/AAAAP+oAAAAAAAAAAXoAAAByAAAA5h1wpGiIxz+Yi7PMV8K6PwAAAD/qAAAAAAAAAAF7AAAAcgAAACfTVwljs8g/hpCN151Auz8AAAA/+gAAAAAAAAABfAAAAHIAAABcl3fAkaLJP3SVZ+Ljvrs/AAAAPwoBAAAAAAAAAX0AAAByAAAAF1R7Tqavyj9kmkHtKT28PwAAAD8KAQAAAAAAAAF+AAAAcgAAAFgJY7Og2ss/Up8b+G+7vD8AAAA/GQEAAAAAAAABfwAAAHIAAAAF1Z6T6avMP0Kk9QK2Ob0/AAAAPxkBAAAAAAAAAYAAAAByAAAAs6DaczJ9zT+4pmII2Xi9PwAAAD8pAQAAAAAAAAGBAAAAcgAAAFR7TqavEs4/MKnPDfy3vT8AAAA/KQEAAAAAAAABggAAAHIAAAB8TqavEsbOPzCpzw38t70/AAAAPykBAAAAAAAAAYMAAAByAAAAKhrij1uXzz8wqc8N/Le9PwAAAD85AQAAAAAAAAGEAAAAcgAAAGX6KmFsFtA/MKnPDfy3vT8AAAA/SAEAAAAAAAABhQAAAHIAAAA84EjREH/QPzCpzw38t70/AAAAP0gBAAAAAAAAAYYAAAByAAAAjM2Cas/J0D8wqc8N/Le9PwAAAD9IAQAAAAAAAAGHAAAAcgAAAGOzoNpzMtE/qKs8Ex/3vT8AAAA/WAEAAAAAAAABiAAAAHIAAAC0oNpzMn3RP6irPBMf970/AAAAP2cBAAAAAAAAAYkAAAByAAAAR4qG+OPW0T+oqzwTH/e9PwAAAD9nAQAAAAAAAAGKAAAAcgAAAB5wpGiIP9I/qKs8Ex/3vT8AAAA/dwEAAAAAAAABiwAAAHIAAACyWVDtOZnSP6irPBMf970/AAAAP3cBAAAAAAAAAYwAAAByAAAAiD9uXd4B0z+oqzwTH/e9PwAAAD+HAQAAAAAAAAGNAAAAcgAAAF8ljM2CatM/qKs8Ex/3vT8AAAA/hwEAAAAAAAABjgAAAHIAAAB5BxwpGuLTP6irPBMf970/AAAAP5YBAAAAAAAAAY8AAAByAAAAUe05mb5K1D8erqkYQja+PwAAAD+WAQAAAAAAAAGQAAAAcgAAAOTW5R1wpNQ/Hq6pGEI2vj8AAAA/pgEAAAAAAAABkQAAAHIAAAB3wJGiIf7UPx6uqRhCNr4/AAAAP6YBAAAAAAAAAZIAAAByAAAAya3LO+BI1T8erqkYQja+PwAAAD/eAQAAAAAAAAGTAAAAcgAAAJ+T6auEsdU/lrAWHmV1vj8AAAA/7gEAAAAAAAABlAAAAHIAAADUVwljs6DWP5awFh5ldb4/AAAAP+4BAAAAAAAAAZUAAAByAAAAZ0G152T61j+WsBYeZXW+PwAAAD/uAQAAAAAAAAGWAAAAcgAAAHQyfZUwNtc/lrAWHmV1vj8AAAA//QEAAAAAAAABlwAAAHIAAAAIHCka4o/XPx6uqRhCNr4/AAAAP/0BAAAAAAAAAZgAAAByAAAAFQ3xx63L1z8erqkYQja+PwAAAD8NAgAAAAAAAAGZAAAAcgAAAOvyDjhSNNg/qKs8Ex/3vT8AAAA/DQIAAAAAAAABmgAAAHIAAADC2Cyo9pzYPzCpzw38t70/AAAAPx0CAAAAAAAAAZsAAAByAAAAEsZmQbXn2D+4pmII2Xi9PwAAAD8dAgAAAAAAAAGcAAAAcgAAAOmrhLFZUNk/QqT1ArY5vT8AAAA/LAIAAAAAAAABnQAAAHIAAAD2nExfJYzZP0Kk9QK2Ob0/AAAAPywCAAAAAAAAAZ4AAAByAAAAzYJqz8n02T/KoYj9kvq8PwAAAD88AgAAAAAAAAGfAAAAcgAAANpzMn2VMNo/yqGI/ZL6vD8AAAA/PAIAAAAAAAABoAAAAHIAAABvXd4BR4raP1KfG/hvu7w/AAAAP0wCAAAAAAAAAaEAAAByAAAAfE6mrxLG2j/anK7yTHy8PwAAAD9MAgAAAAAAAAGiAAAAcgAAAIk/bl3eAds/2pyu8kx8vD8AAAA/WwIAAAAAAAABowAAAHIAAABTNMQfty7bP9qcrvJMfLw/AAAAP2sCAAAAAAAAAaQAAAByAAAAoyH+uHV52z/anK7yTHy8PwAAAD9rAgAAAAAAAAGlAAAAcgAAACka4o9bl9s/ZJpB7Sk9vD8AAAA/awIAAAAAAAABpgAAAHIAAACwEsZmQbXbP2SaQe0pPbw/AAAAP3oCAAAAAAAAAacAAAByAAAANguqPSfT2z90lWfi4767PwAAAD+KAgAAAAAAAAGoAAAAcgAAAL0DjhQN8ds/dJVn4uO+uz8AAAA/igIAAAAAAAABqQAAAHIAAABE/HHr8g7cP/6S+tzAf7s/AAAAP5oCAAAAAAAAAaoAAAByAAAAyvRVwtgs3D+GkI3XnUC7PwAAAD+aAgAAAAAAAAGrAAAAcgAAAFHtOZm+Stw/hpCN151Auz8AAAA/mgIAAAAAAAABrAAAAHIAAADk1uUdcKTcPw6OINJ6Abs/AAAAP7kCAAAAAAAAAa0AAAByAAAA8cetyzvg3D+Yi7PMV8K6PwAAAD+5AgAAAAAAAAGuAAAAcgAAAIWxWVDtOd0/IIlGxzSDuj8AAAA/yQIAAAAAAAABrwAAAHIAAAAYmwXVnpPdP6iG2cERRLo/AAAAP8kCAAAAAAAAAbAAAAByAAAAaIg/bl3e3T8whGy87gS6PwAAAD/YAgAAAAAAAAGxAAAAcgAAAHV5BxwpGt4/uoH/tsvFuT8AAAA/2AIAAAAAAAABsgAAAHIAAABMXyWMzYLeP8p8JayFR7k/AAAAP+gCAAAAAAAAAbMAAAByAAAAI0VD/HHr3j9UerimYgi5PwAAAD/oAgAAAAAAAAG0AAAAcgAAAPsqYWwWVN8/3ndLoT/JuD8AAAA/9wIAAAAAAAABtQAAAHIAAADREH/curzfP2Z13pscirg/AAAAP/cCAAAAAAAAAbYAAAByAAAA3wFHiob43z9mdd6bHIq4PwAAAD8HAwAAAAAAAAG3AAAAcgAAAJd3wJGiIeA/7nJxlvlKuD8AAAA/BwMAAAAAAAABuAAAAHIAAADaczJ9lTDgP+5ycZb5Srg/AAAAPxcDAAAAAAAAAbkAAAByAAAAHnCkaIg/4D92cASR1gu4PwAAAD8XAwAAAAAAAAG6AAAAcgAAAD9uXd4BR+A/dnAEkdYLuD8AAAA/JgMAAAAAAAABuwAAAHIAAABhbBZUe07gPwBul4uzzLc/AAAAPzYDAAAAAAAAAbwAAAByAAAAgmrPyfRV4D8AbpeLs8y3PwAAAD9VAwAAAAAAAAG9AAAAcgAAAMZmQbXnZOA/iGsqhpCNtz8AAAA/lAMAAAAAAAABvgAAAHIAAACxWVDtOZngP5pmUHtKD7c/AAAAP08EAAAAAAAAAb8AAAByAAAAUjTEH7cu4T/gLYX+JGOxPwAAAD9PBAAAAAAAAAHAAAAAcgAAAFI0xB+3LuE/8Cir897ksD8AAAA/TwQAAAAAAAABwQAAAHIAAABzMn2VMDbhPwIk0eiYZrA/AAAAP18EAAAAAAAAAcIAAAByAAAAlTA2C6o94T+KIWTjdSewPwAAAD9fBAAAAAAAAAHDAAAAcgAAAJUwNguqPeE/STQ6phnUrj8AAAA/bgQAAAAAAAABxAAAAHIAAACVMDYLqj3hP1kvYJvTVa4/AAAAP24EAAAAAAAAAcUAAAByAAAAlTA2C6o94T99JayFR1mtPwAAAD9+BAAAAAAAAAHGAAAAcgAAAJUwNguqPeE/jSDSegHbrD8AAAA/jgQAAAAAAAABxwAAAHIAAACVMDYLqj3hP68WHmV13qs/AAAAP44EAAAAAAAAAcgAAAByAAAAlTA2C6o94T/lB5BEo2OqPwAAAD+dBAAAAAAAAAHJAAAAcgAAAJUwNguqPeE/B/7bLhdnqT8AAAA/rQQAAAAAAAABygAAAHIAAABSNMQfty7hP0zqcwP/bac/AAAAP60EAAAAAAAAAcsAAAByAAAAUjTEH7cu4T+S1gvY5nSlPwAAAD+tBAAAAAAAAAHMAAAAcgAAAA44UjTEH+E/1sKjrM57oz8AAAA/vQQAAAAAAAABzQAAAHIAAADtOZm+ShjhPxuvO4G2gqE/AAAAP8wEAAAAAAAAAc4AAAByAAAAqj0n01cJ4T/ANqerPBOfPwAAAD/MBAAAAAAAAAHPAAAAcgAAAIg/bl3eAeE/4izzlbAWnj8AAAA/zAQAAAAAAAAB0AAAAHIAAABmQbXnZPrgPygZi2qYHZw/AAAAP9wEAAAAAAAAAdEAAAByAAAARUP8cevy4D+O+24p9CeZPwAAAD/cBAAAAAAAAAHSAAAAcgAAAAFHiob44+A/svG6E2grmD8AAAA/6wQAAAAAAAAB0wAAAHIAAADgSNEQf9zgP/bdUuhPMpY/AAAAP/sEAAAAAAAAAdQAAAByAAAAe06mrxLG4D88yuq8NzmUPwAAAD/7BAAAAAAAAAHVAAAAcgAAAFlQ7TmZvuA/PMrqvDc5lD8AAAA/OgUAAAAAAAAB1gAAAHIAAAAWVHtOpq/gPzzK6rw3OZQ/AAAAPzoFAAAAAAAAAdcAAAByAAAATF8ljM2C4D88yuq8NzmUPwAAAD9JBQAAAAAAAAHYAAAAcgAAAIJqz8n0VeA/PMrqvDc5lD8AAAA/SQUAAAAAAAAB2QAAAHIAAAAyfZUwNgvgP2DANqerPJM/AAAAP1kFAAAAAAAAAdoAAAByAAAASxibBdWe3z9gwDanqzyTPwAAAD9ZBQAAAAAAAAHbAAAAcgAAAC82C6o9J98/YMA2p6s8kz8AAAA/aAUAAAAAAAAB3AAAAHIAAABZUO05mb7eP2DANqerPJM/AAAAP2gFAAAAAAAAAd0AAAByAAAAP25d3gFH3j+BtoKRH0CSPwAAAD94BQAAAAAAAAHeAAAAcgAAAO+AI0VD/N0/gbaCkR9Akj8AAAA/iAUAAAAAAAAB3wAAAHIAAABbl3fAkaLdP4G2gpEfQJI/AAAAP4gFAAAAAAAAAeAAAAByAAAAC6o9J9NX3T+BtoKRH0CSPwAAAD+IBQAAAAAAAAHhAAAAcgAAAP64dXkHHN0/gbaCkR9Akj8AAAA/lwUAAAAAAAAB4gAAAHIAAADxx63LO+DcP4G2gpEfQJI/AAAAP5cFAAAAAAAAAeMAAAByAAAAJ9NXCWOz3D+BtoKRH0CSPwAAAD+nBQAAAAAAAAHkAAAAcgAAAOTW5R1wpNw/gbaCkR9Akj8AAAA/twUAAAAAAAAB5QAAAHIAAACh2nMyfZXcP6OsznuTQ5E/AAAAP7cFAAAAAAAAAeYAAAByAAAA1+UdcKRo3D+jrM57k0ORPwAAAD+3BQAAAAAAAAHnAAAAcgAAAA3xx63LO9w/o6zOe5NDkT8AAAA/xgUAAAAAAAAB6AAAAHIAAABE/HHr8g7cP6OsznuTQ5E/AAAAP9YFAAAAAAAAAekAAAByAAAA8w44UjTE2z+jrM57k0ORPwAAAD/WBQAAAAAAAAHqAAAAcgAAAGAljM2Cats/o6zOe5NDkT8AAAA/DQYAAAAAAAAB6wAAAHIAAADMO+BI0RDbP6OsznuTQ5E/AAAAPw0GAAAAAAAAAewAAAByAAAAb13eAUeK2j/GohpmB0eQPwAAAD8NBgAAAAAAAAHtAAAAcgAAAFR7TqavEto/xqIaZgdHkD8AAAA/HQYAAAAAAAAB7gAAAHIAAAA5mb5KGJvZP9AxzaD2lI4/AAAAPx0GAAAAAAAAAe8AAAByAAAAH7cu74Aj2T8YHmV13puMPwAAAD8tBgAAAAAAAAHwAAAAcgAAAAXVnpPpq9g/XAr9Scaiij8AAAA/PAYAAAAAAAAB8QAAAHIAAAAv74AjRUPYP1wK/UnGooo/AAAAPzwGAAAAAAAAAfIAAAByAAAAWAljs6Da1z/m4izzlbCGPwAAAD88BgAAAAAAAAHzAAAAcgAAAIEjRUP8cdc/5uIs85Wwhj8AAAA/TAYAAAAAAAAB9AAAAHIAAAAxNguqPSfXPyzPxMd9t4Q/AAAAP0wGAAAAAAAAAfUAAAByAAAAnUxfJYzN1j8sz8THfbeEPwAAAD9cBgAAAAAAAAH2AAAAcgAAAE1fJYzNgtY/cLtcnGW+gj8AAAA/XAYAAAAAAAAB9wAAAHIAAABAbl3eAUfWP3C7XJxlvoI/AAAAP2sGAAAAAAAAAfgAAAByAAAAM32VMDYL1j9wu1ycZb6CPwAAAD97BgAAAAAAAAH5AAAAcgAAAGmIP25d3tU/cLtcnGW+gj8AAAA/ewYAAAAAAAAB+gAAAHIAAABcl3fAkaLVP3C7XJxlvoI/AAAAP4oGAAAAAAAAAfsAAAByAAAAkqIh/rh11T9wu1ycZb6CPwAAAD+KBgAAAAAAAAH8AAAAcgAAAMmtyzvgSNU/cLtcnGW+gj8AAAA/igYAAAAAAAAB/QAAAHIAAAB3wJGiIf7UP3C7XJxlvoI/AAAAP5oGAAAAAAAAAf4AAAByAAAA5NblHXCk1D9wu1ycZb6CPwAAAD+qBgAAAAAAAAH/AAAAcgAAAA3xx63LO9Q/cLtcnGW+gj8AAAA/qgYAAAAAAAABAAEAAHIAAADzDjhSNMTTP3C7XJxlvoI/AAAAP7kGAAAAAAAAAQEBAAByAAAA2Syo9pxM0z+0p/RwTcWAPwAAAD+5BgAAAAAAAAECAQAAcgAAAAJHiob449I/tKf0cE3FgD8AAAA/yQYAAAAAAAABAwEAAHIAAAClaIg/bl3SP/QnGYtqmH0/AAAAP8kGAAAAAAAAAQQBAAByAAAAzoJqz8n00T98AEk0OqZ5PwAAAD/ZBgAAAAAAAAEFAQAAcgAAADqZvkoYm9E/CNl43Qm0dT8AAAA/2QYAAAAAAAABBgEAAHIAAADpq4SxWVDRPwjZeN0JtHU/AAAAP+gGAAAAAAAAAQcBAAByAAAAE8ZmQbXn0D+QsaiG2cFxPwAAAD/oBgAAAAAAAAEIAQAAcgAAAAbVnpPpq9A/kLGohtnBcT8AAAA/+AYAAAAAAAABCQEAAHIAAAA84EjREH/QP5CxqIbZwXE/AAAAP/gGAAAAAAAAAQoBAAByAAAAtedk+iph0D+QsaiG2cFxPwAAAD8HBwAAAAAAAAELAQAAcgAAAC/vgCNFQ9A/kLGohtnBcT8AAAA/BwcAAAAAAAABDAEAAHIAAADs8g44UjTQP5CxqIbZwXE/AAAAP1YHAAAAAAAAAQ0BAAByAAAAIv64dXkH0D+QsaiG2cFxPwAAAD91BwAAAAAAAAEOAQAAcgAAALASxmZBtc8/fABJNDqmeT8AAAA/dQcAAAAAAAABDwEAAHIAAACiIf64dXnPP/QnGYtqmH0/AAAAP3UHAAAAAAAAARABAAByAAAAEDhSNMQfzz+0p/RwTcWAPwAAAD+EBwAAAAAAAAERAQAAcgAAAOhk+iphbM4/LM/Ex323hD8AAAA/hAcAAAAAAAABEgEAAHIAAADAkaIh/rjNP6L2lB6uqYg/AAAAP5QHAAAAAAAAARMBAAByAAAAEsZmQbXnzD9cCv1JxqKKPwAAAD+UBwAAAAAAAAEUAQAAcgAAAN4BR4qG+Ms/xqIaZgdHkD8AAAA/pAcAAAAAAAABFQEAAHIAAAAkRUP8cevKP4G2gpEfQJI/AAAAP7MHAAAAAAAAARYBAAByAAAAdnkHHCkayj88yuq8NzmUPwAAAD+zBwAAAAAAAAEXAQAAcgAAAEK152T6Ksk/9t1S6E8ylj8AAAA/wwcAAAAAAAABGAEAAHIAAACg2nMyfZXIP477bin0J5k/AAAAP8MHAAAAAAAAARkBAAByAAAAhvjj1uUdyD9KD9dUDCGbPwAAAD/TBwAAAAAAAAEaAQAAcgAAAPMOOFI0xMc/KBmLapgdnD8AAAA/0wcAAAAAAAABGwEAAHIAAADmHXCkaIjHPwYjP4AkGp0/AAAAP+IHAAAAAAAAARwBAAByAAAAXyWMzYJqxz/ANqerPBOfPwAAAD/iBwAAAAAAAAEdAQAAcgAAANksqPacTMc/wDanqzwTnz8AAAA/8gcAAAAAAAABHgEAAHIAAABSNMQfty7HP8A2p6s8E58/AAAAP/IHAAAAAAAAAR8BAAByAAAAUjTEH7cuxz9PoK1g5AegPwAAAD8RCAAAAAAAAAEgAQAAcgAAAFI0xB+3Lsc/PqWHayqGoD8AAAA/IwgAAAAAAAABIQEAAHIAAABSNMQfty7HPy2qYXZwBKE/AAAAPyMIAAAAAAAAASIBAAByAAAAUjTEH7cuxz8KtBWM/ACiPwAAAD8zCAAAAAAAAAEjAQAAcgAAAFI0xB+3Lsc/+bjvlkJ/oj8AAAA/MwgAAAAAAAABJAEAAHIAAADMO+BI0RDHP+i9yaGI/aI/AAAAP0IIAAAAAAAAASUBAAByAAAAzDvgSNEQxz/WwqOsznujPwAAAD9CCAAAAAAAAAEmAQAAcgAAAEVD/HHr8sY/tMxXwlp4pD8AAAA/UggAAAAAAAABJwEAAHIAAABFQ/xx6/LGP6PRMc2g9qQ/AAAAP1IIAAAAAAAAASgBAAByAAAARUP8cevyxj9/2+XiLPOlPwAAAD9hCAAAAAAAAAEpAQAAcgAAAL9KGJsF1cY/TOpzA/9tpz8AAAA/YQgAAAAAAAABKgEAAHIAAAC/ShibBdXGPyn0JxmLaqg/AAAAP3EIAAAAAAAAASsBAAByAAAAv0oYmwXVxj/lB5BEo2OqPwAAAD+QCAAAAAAAAAEsAQAAcgAAAL9KGJsF1cY/WS9gm9NVrj8AAAA/oAgAAAAAAAABLQEAAHIAAAA4UjTEH7fGPyU+7rul0K8/AAAAP7AIAAAAAAAAAS4BAAByAAAAOFI0xB+3xj8CJNHomGawPwAAAD+wCAAAAAAAAAEvAQAAcgAAADhSNMQft8Y/8Cir897ksD8AAAA/sAgAAAAAAAABMAEAAHIAAAA4UjTEH7fGP+Athf4kY7E/AAAAP78IAAAAAAAAATEBAAByAAAAOFI0xB+3xj9GNcwOjiCyPwAAAD+/CAAAAAAAAAEyAQAAcgAAADhSNMQft8Y/rDwTH/fdsj8AAAA/zwgAAAAAAAABMwEAAHIAAAA4UjTEH7fGP5pB7Sk9XLM/AAAAP88IAAAAAAAAATQBAAByAAAAsllQ7TmZxj+KRsc0g9qzPwAAAD/eCAAAAAAAAAE1AQAAcgAAALJZUO05mcY/8E0OReyXtD8AAAA/7ggAAAAAAAABNgEAAHIAAACyWVDtOZnGP95S6E8yFrU/AAAAP+4IAAAAAAAAATcBAAByAAAAsllQ7TmZxj/MV8JaeJS1PwAAAD/+CAAAAAAAAAE4AQAAcgAAACthbBZUe8Y/vFycZb4Stj8AAAA/DQkAAAAAAAABOQEAAHIAAAArYWwWVHvGPzRfCWvhUbY/AAAAPx0JAAAAAAAAAToBAAByAAAAK2FsFlR7xj+qYXZwBJG2PwAAAD8dCQAAAAAAAAE7AQAAcgAAACthbBZUe8Y/ImTjdSfQtj8AAAA/ZAsAAAAAAAABPAEAAHIAAAArYWwWVHvGP5pmUHtKD7c/AAAAP3QLAAAAAAAAAT0BAAByAAAAK2FsFlR7xj8Qab2AbU63PwAAAD90CwAAAAAAAAE+AQAAcgAAACthbBZUe8Y/iGsqhpCNtz8AAAA/dAsAAAAAAAABPwEAAHIAAAArYWwWVHvGPwBul4uzzLc/AAAAP4MLAAAAAAAAAUABAAByAAAApWiIP25dxj/ucnGW+Uq4PwAAAD+DCwAAAAAAAAFBAQAAcgAAAKVoiD9uXcY/3ndLoT/JuD8AAAA/kwsAAAAAAAABQgEAAHIAAAClaIg/bl3GP8p8JayFR7k/AAAAP6MLAAAAAAAAAUMBAAByAAAApWiIP25dxj9Ef5KxqIa5PwAAAD+jCwAAAAAAAAFEAQAAcgAAAKVoiD9uXcY/uoH/tsvFuT8AAAA/sgsAAAAAAAABRQEAAHIAAAClaIg/bl3GPzCEbLzuBLo/AAAAP7ILAAAAAAAAAUYBAAByAAAApWiIP25dxj+6gf+2y8W5PwAAAD8XDwAAAAAAAAFHAQAAcgAAACthbBZUe8Y/RH+SsaiGuT8AAAA/Fw8AAAAAAAABSAEAAHIAAAArYWwWVHvGP8p8JayFR7k/AAAAPycPAAAAAAAAAUkBAAByAAAAK2FsFlR7xj9UerimYgi5PwAAAD8nDwAAAAAAAAFKAQAAcgAAALJZUO05mcY/VHq4pmIIuT8AAAA/Ng8AAAAAAAABSwEAAHIAAAC/ShibBdXGP0RaL2Cb07U/AAAAPwAAAAAAAAAAAUwBAAByAAAARUP8cevyxj9EWi9gm9O1PwAAAD8uAAAAAAAAAAFNAQAAcgAAAEVD/HHr8sY/vFycZb4Stj8AAAA/TgAAAAAAAAABTgEAAHIAAADZLKj2nEzHPxBpvYBtTrc/AAAAP4wAAAAAAAAAAU8BAAByAAAAXyWMzYJqxz8AbpeLs8y3PwAAAD+cAAAAAAAAAAFQAQAAcgAAAF8ljM2Casc/dnAEkdYLuD8AAAA/uwAAAAAAAAABUQEAAHIAAABfJYzNgmrHP2Z13pscirg/AAAAP7sAAAAAAAAAAVIBAAByAAAA5h1wpGiIxz/ed0uhP8m4PwAAAD+7AAAAAAAAAAFTAQAAcgAAAGwWVHtOpsc/ynwlrIVHuT8AAAA/ywAAAAAAAAABVAEAAHIAAABsFlR7TqbHP0R/krGohrk/AAAAP8sAAAAAAAAAAVUBAAByAAAAbBZUe06mxz8whGy87gS6PwAAAD/aAAAAAAAAAAFWAQAAcgAAAGwWVHtOpsc/qIbZwRFEuj8AAAA/6gAAAAAAAAABVwEAAHIAAABsFlR7TqbHPw6OINJ6Abs/AAAAPzgBAAAAAAAAAVgBAAByAAAAbBZUe06mxz/+kvrcwH+7PwAAAD9IAQAAAAAAAAFZAQAAcgAAANksqPacTMc/yqGI/ZL6vD8AAAA/SAEAAAAAAAABWgEAAHIAAABSNMQfty7HP8qhiP2S+rw/AAAAP7UBAAAAAAAAAVsBAAByAAAApWiIP25dxj8Os4MjiLS+PwAAAD/FAQAAAAAAAAFcAQAAcgAAAB5wpGiIP8Y/DrODI4i0vj8AAAA/DQIAAAAAAAABXQEAAHIAAAAecKRoiD/GP5awFh5ldb4/AAAAPxwCAAAAAAAAAV4BAAByAAAAHnCkaIg/xj8erqkYQja+PwAAAD8sAgAAAAAAAAFfAQAAcgAAAB5wpGiIP8Y/qKs8Ex/3vT8AAAA/OwIAAAAAAAABYAEAAHIAAAClaIg/bl3GPzCpzw38t70/AAAAPzsCAAAAAAAAAWEBAAByAAAAzDvgSNEQxz9d5Zn4uO+mPwAAAD8AAAAAAAAAAAFiAQAAcgAAANksqPacTMc/XeWZ+Ljvpj8AAAA/2gAAAAAAAAABYwEAAHIAAADjj1uXd8DJP+i9yaGI/aI/AAAAP9oAAAAAAAAAAWQBAAByAAAA8IAjRUP8yT/5uO+WQn+iPwAAAD/aAAAAAAAAAAFlAQAAcgAAAP1x6/IOOMo/CrQVjPwAoj8AAAA/6gAAAAAAAAABZgEAAHIAAAAKY7Og2nPKPy2qYXZwBKE/AAAAP+oAAAAAAAAAAWcBAAByAAAAqj0n01cJyz/iLPOVsBaePwAAAD/6AAAAAAAAAAFoAQAAcgAAALcu74AjRcs/Sg/XVAwhmz8AAAA/CQEAAAAAAAABaQEAAHIAAABLGJsF1Z7LP7LxuhNoK5g/AAAAPwkBAAAAAAAAAWoBAAByAAAAWAljs6Dayz/23VLoTzKWPwAAAD8ZAQAAAAAAAAFrAQAAcgAAAFgJY7Og2ss/PMrqvDc5lD8AAAA/KAEAAAAAAAABbAEAAHIAAADeAUeKhvjLP4G2gpEfQJI/AAAAPygBAAAAAAAAAW0BAAByAAAAZfoqYWwWzD+jrM57k0ORPwAAAD84AQAAAAAAAAFuAQAAcgAAAGX6KmFsFsw/xqIaZgdHkD8AAAA/OAEAAAAAAAABbwEAAHIAAABl+iphbBbMP9AxzaD2lI4/AAAAP0gBAAAAAAAAAXABAAByAAAAZfoqYWwWzD8YHmV13puMPwAAAD9IAQAAAAAAAAFxAQAAcgAAAGX6KmFsFsw/ovaUHq6piD8AAAA/ZwEAAAAAAAABcgEAAHIAAABl+iphbBbMP+biLPOVsIY/AAAAP2cBAAAAAAAAAXMBAAByAAAA3gFHiob4yz8sz8THfbeEPwAAAD+1AQAAAAAAAAF0AQAAcgAAAFgJY7Og2ss/LM/Ex323hD8AAAA/tQEAAAAAAAABdQEAAHIAAABLGJsF1Z7LP3C7XJxlvoI/AAAAP8UBAAAAAAAAAXYBAAByAAAASxibBdWeyz+0p/RwTcWAPwAAAD/FAQAAAAAAAAF3AQAAcgAAAD4n01cJY8s/tKf0cE3FgD8AAAA/1AEAAAAAAAABeAEAAHIAAAA+J9NXCWPLP/QnGYtqmH0/AAAAP9QBAAAAAAAAAXkBAAByAAAAty7vgCNFyz/0JxmLaph9PwAAAD9CAgAAAAAAAAF6AQAAcgAAADE2C6o9J8s/9CcZi2qYfT8AAAA/QgIAAAAAAAABewEAAHIAAACqPSfTVwnLP/QnGYtqmH0/AAAAP1ECAAAAAAAAAXwBAAByAAAA1J6T6auEoT+4pmII2Xi9PwAAAD8AAAAAAAAAAAF9AQAAcgAAANSek+mrhKE/MKnPDfy3vT8AAAA/IAAAAAAAAAABfgEAAHIAAADUnpPpq4ShP6irPBMf970/AAAAPy8AAAAAAAAAAX8BAAByAAAA1J6T6auEoT8erqkYQja+PwAAAD8/AAAAAAAAAAGAAQAAcgAAANSek+mrhKE/lrAWHmV1vj8AAAA/PwAAAAAAAAABgQEAAHIAAADUnpPpq4ShP4S18Cir874/AAAAP04AAAAAAAAAAYIBAAByAAAA1J6T6auEoT9yusoz8XG/PwAAAD9OAAAAAAAAAAGDAQAAcgAAALq8A44UDaE/6rw3ORSxvz8AAAA/XgAAAAAAAAABhAEAAHIAAAC6vAOOFA2hP+zgCCKtF8A/AAAAP24AAAAAAAAAAYUBAAByAAAAurwDjhQNoT9k43Un0FbAPwAAAD9uAAAAAAAAAAGGAQAAcgAAALq8A44UDaE/F2eZr4S1wD8AAAA/bgAAAAAAAAABhwEAAHIAAAC6vAOOFA2hP8rqvDc5FME/AAAAP30AAAAAAAAAAYgBAAByAAAAoNpzMn2VoD9B7Sk9XFPBPwAAAD99AAAAAAAAAAGJAQAAcgAAAKDaczJ9laA/9HBNxRCywT8AAAA/jQAAAAAAAAABigEAAHIAAACG+OPW5R2gP6f0cE3FEMI/AAAAP40AAAAAAAAAAYsBAAByAAAAhvjj1uUdoD8f991S6E/CPwAAAD+3AAAAAAAAAAGMAQAAcgAAAIb449blHaA/lvlKWAuPwj8AAAA/xgAAAAAAAAABjQEAAHIAAACG+OPW5R2gP0l9buC/7cI/AAAAP9YAAAAAAAAAAY4BAAByAAAAhvjj1uUdoD/Bf9vl4izDPwAAAD/WAAAAAAAAAAGPAQAAcgAAAIb449blHaA/r4S18Cirwz8AAAA/1gAAAAAAAAABkAEAAHIAAACG+OPW5R2gPyeHIvZL6sM/AAAAP+UAAAAAAAAAAZEBAAByAAAA2Syo9pxMnz/aCkZ+AEnEPwAAAD/lAAAAAAAAAAGSAQAAcgAAANksqPacTJ8/jY5pBrWnxD8AAAA/9QAAAAAAAAABkwEAAHIAAADZLKj2nEyfP8kPIIlGx8Q/AAAAP/UAAAAAAAAAAZQBAAByAAAA2Syo9pxMnz9AEo2OaQbFPwAAAD8FAQAAAAAAAAGVAQAAcgAAANksqPacTJ8/txT6k4xFxT8AAAA/BQEAAAAAAAABlgEAAHIAAADZLKj2nEyfP/OVsBYeZcU/AAAAPxQBAAAAAAAAAZcBAAByAAAA2Syo9pxMnz+mGdSe0sPFPwAAAD8UAQAAAAAAAAGYAQAAcgAAANksqPacTJ8/WZ33Jocixj8AAAA/JAEAAAAAAAABmQEAAHIAAADZLKj2nEyfP9GfZCyqYcY/AAAAPyQBAAAAAAAAAZoBAAByAAAA2Syo9pxMnz+EI4i0XsDGPwAAAD80AQAAAAAAAAGbAQAAcgAAANksqPacTJ8/+yX1uYH/xj8AAAA/NAEAAAAAAAABnAEAAHIAAADZLKj2nEyfP66pGEI2Xsc/AAAAP0MBAAAAAAAAAZ0BAAByAAAA2Syo9pxMnz9hLTzK6rzHPwAAAD9DAQAAAAAAAAGeAQAAcgAAANksqPacTJ8/2S+pzw38xz8AAAA/UwEAAAAAAAABnwEAAHIAAADZLKj2nEyfP4yzzFfCWsg/AAAAP1MBAAAAAAAAAaABAAByAAAA2Syo9pxMnz8/N/DfdrnIPwAAAD9iAQAAAAAAAAGhAQAAcgAAANksqPacTJ8/8roTaCsYyT8AAAA/cgEAAAAAAAABogEAAHIAAADZLKj2nEyfP+G/7XJxlsk/AAAAP3IBAAAAAAAAAaMBAAByAAAAhvjj1uUdoD+UQxH7JfXJPwAAAD9yAQAAAAAAAAGkAQAAcgAAAIb449blHaA/C0Z+AEk0yj8AAAA/ggEAAAAAAAABpQEAAHIAAACg2nMyfZWgP77JoYj9kso/AAAAP5EBAAAAAAAAAaYBAAByAAAAoNpzMn2VoD9wTcUQsvHKPwAAAD+RAQAAAAAAAAGnAQAAcgAAAKDaczJ9laA/6U8yFtUwyz8AAAA/kQEAAAAAAAABqAEAAHIAAACg2nMyfZWgP5vTVZ6Jj8s/AAAAP6EBAAAAAAAAAakBAAByAAAAurwDjhQNoT9OV3kmPu7LPwAAAD+hAQAAAAAAAAGqAQAAcgAAALq8A44UDaE/xVnmK2EtzD8AAAA/sQEAAAAAAAABqwEAAHIAAAC6vAOOFA2hP3jdCbQVjMw/AAAAP7EBAAAAAAAAAawBAAByAAAAurwDjhQNoT/w33a5OMvMPwAAAD/AAQAAAAAAAAGtAQAAcgAAALq8A44UDaE/o2OaQe0pzT8AAAA/wAEAAAAAAAABrgEAAHIAAAC6vAOOFA2hP1bnvcmhiM0/AAAAP9ABAAAAAAAAAa8BAAByAAAAurwDjhQNoT/N6SrPxMfNPwAAAD/fAQAAAAAAAAGwAQAAcgAAALq8A44UDaE/CWvhUVbnzT8AAAA/3wEAAAAAAAABsQEAAHIAAADUnpPpq4ShP7zuBNoKRs4/AAAAP+8BAAAAAAAAAbIBAAByAAAA1J6T6auEoT/4b7tcnGXOPwAAAD/vAQAAAAAAAAGzAQAAcgAAANSek+mrhKE/NPFx3y2Fzj8AAAA//wEAAAAAAAABtAEAAHIAAADwgCNFQ/yhPzTxcd8thc4/AAAAPw4CAAAAAAAAAbUBAAByAAAA8IAjRUP8oT9wcihiv6TOPwAAAD8eAgAAAAAAAAG2AQAAcgAAAApjs6Dac6I/cHIoYr+kzj8AAAA/qwIAAAAAAAABtwEAAHIAAAAKY7Og2nOiP6zz3uRQxM4/AAAAP/YCAAAAAAAAAbgBAAByAAAACmOzoNpzoj/WeW9yKGLPPwAAAD/2AgAAAAAAAAG5AQAAcgAAAApjs6Dac6I/Evsl9bmBzz8AAAA/UwMAAAAAAAABugEAAHIAAAAKY7Og2nOiP0583HdLoc8/AAAAP2MDAAAAAAAAAbsBAAByAAAAJEVD/HHroj+I/ZL63MDPPwAAAD9jAwAAAAAAAAG8AQAAcgAAACRFQ/xx66I/xH5JfW7gzz8AAAA/cwMAAAAAAAABvQEAAHIAAAA+J9NXCWOjPwAAAAAAANA/AAAAP/ADAAAAAAAAAb4BAAByAAAAPifTVwljoz+eQFvByA/QPwAAAD//AwAAAAAAAAG/AQAAcgAAAFgJY7Og2qM/nkBbwcgP0D8AAAA/PgQAAAAAAAABwAEAAHIAAAA+J9NXCWOjP55AW8HID9A/AAAAP/EEAAAAAAAAAcEBAAByAAAAPifTVwljoz8AAAAAAADQPwAAAD8gBQAAAAAAAAHCAQAAcgAAACRFQ/xx66I/AAAAAAAA0D8AAAA/IAUAAAAAAAABwwEAAHIAAAAkRUP8ceuiP8R+SX1u4M8/AAAAPyAFAAAAAAAAAcQBAAByAAAANwuqPSfTlz94Am0FIz/QPwAAAD8AAAAAAAAAAAHFAQAAcgAAANNXCWOzoJo/eAJtBSM/0D8AAAA/fQAAAAAAAAABxgEAAHIAAAClaIg/bl2ePxVDyMbrTtA/AAAAP30AAAAAAAAAAccBAAByAAAA1J6T6auEoT+zgyOItF7QPwAAAD+NAAAAAAAAAAHIAQAAcgAAAKavEsZmQaU/UMR+SX1u0D8AAAA/jQAAAAAAAAAByQEAAHIAAACSoiH+uHWpP+8E2gpGftA/AAAAP50AAAAAAAAAAcoBAAByAAAAfpUwNguqrT/vBNoKRn7QPwAAAD+sAAAAAAAAAAHLAQAAcgAAACjTVwljs7A/KoaQjded0D8AAAA/rAAAAAAAAAABzAEAAHIAAAC4Lu+AI0WzPyqGkI3XndA/AAAAP7wAAAAAAAAAAc0BAAByAAAAE8ZmQbXntD/IxutOoK3QPwAAAD+8AAAAAAAAAAHOAQAAcgAAAFR7TqavErY/yMbrTqCt0D8AAAA/vAAAAAAAAAABzwEAAHIAAACJP25d3gG3P8jG606grdA/AAAAP8sAAAAAAAAAAdABAAByAAAAyvRVwtgsuD9mB0cQab3QPwAAAD/LAAAAAAAAAAHRAQAAcgAAAPHHrcs74Lg/ZgdHEGm90D8AAAA/2wAAAAAAAAAB0gEAAHIAAAD+uHV5Bxy5P2YHRxBpvdA/AAAAP+sAAAAAAAAAAdMBAAByAAAAC6o9J9NXuT9mB0cQab3QPwAAAD/6AAAAAAAAAAHUAQAAcgAAAP64dXkHHLk/ZgdHEGm90D8AAAA/hwEAAAAAAAAB1QEAAHIAAAD+uHV5Bxy5P8jG606grdA/AAAAP6YBAAAAAAAAAdYBAAByAAAAsqDaczJ9hT90lWfi4767PwAAAD8AAAAAAAAAAAHXAQAAcgAAABopGuKPW4c/dJVn4uO+uz8AAAA/LwAAAAAAAAAB2AEAAHIAAACCsVlQ7TmJP+yX1OcG/rs/AAAAPz8AAAAAAAAAAdkBAAByAAAAVsLYLKj2jD9kmkHtKT28PwAAAD9PAAAAAAAAAAHaAQAAcgAAAJPpq4SxWZA/ZJpB7Sk9vD8AAAA/fQAAAAAAAAAB2wEAAHIAAAAxNguqPSeTP2SaQe0pPbw/AAAAP40AAAAAAAAAAdwBAAByAAAAzYJqz8n0lT/anK7yTHy8PwAAAD+dAAAAAAAAAAHdAQAAcgAAAJ2T6auEsZk/Up8b+G+7vD8AAAA/nQAAAAAAAAAB3gEAAHIAAACg2nMyfZWgP1KfG/hvu7w/AAAAP50AAAAAAAAAAd8BAAByAAAAWAljs6Daoz/KoYj9kvq8PwAAAD+dAAAAAAAAAAHgAQAAcgAAABA4UjTEH6c/yqGI/ZL6vD8AAAA/rAAAAAAAAAAB4QEAAHIAAACshLFZUO2pP8qhiP2S+rw/AAAAP7wAAAAAAAAAAeIBAAByAAAAZLOg2nMyrT/KoYj9kvq8PwAAAD+8AAAAAAAAAAHjAQAAcgAAAMw74EjREK8/yqGI/ZL6vD8AAAA/zAAAAAAAAAAB5AEAAHIAAAAN8cetyzuwP8qhiP2S+rw/AAAAP8wAAAAAAAAAAeUBAAByAAAAKNNXCWOzsD/KoYj9kvq8PwAAAD/bAAAAAAAAAAHmAQAAcgAAAEG152T6KrE/yqGI/ZL6vD8AAAA/2wAAAAAAAAAB5wEAAHIAAABOpq8SxmaxP8qhiP2S+rw/AAAAP2sBAAAAAAAAAegBAAByAAAAaYg/bl3esT/KoYj9kvq8PwAAAD97AQAAAAAAAAHpAQAAcgAAAGmIP25d3rE/Up8b+G+7vD8AAAA/6AEAAAAAAAAB6gEAAHIAAABbl3fAkaKxP9qcrvJMfLw/AAAAP+gBAAAAAAAAAesBAAByAAAArISxWVDt3T+jY5pB7SnNPwAAAD8AAAAAAAAAAAHsAQAAcgAAAO+AI0VD/N0/3+RQxH5JzT8AAAA/XgAAAAAAAAAB7QEAAHIAAAC5dXkHHCneP9/kUMR+Sc0/AAAAP24AAAAAAAAAAe4BAAByAAAA01cJY7Og3j9W573JoYjNPwAAAD9uAAAAAAAAAAHvAQAAcgAAAPsqYWwWVN8/zekqz8THzT8AAAA/fQAAAAAAAAAB8AEAAHIAAAB1eQccKRrgP83pKs/Ex80/AAAAP30AAAAAAAAAAfEBAAByAAAAOFI0xB+34D+AbU5XeSbOPwAAAD+NAAAAAAAAAAHyAQAAcgAAALcu74AjReE/gG1OV3kmzj8AAAA/jQAAAAAAAAAB8wEAAHIAAAD////////hP0Xsl9TnBs4/AAAAP50AAAAAAAAAAfQBAAByAAAA5NblHXCk4j9F7JfU5wbOPwAAAD+dAAAAAAAAAAH1AQAAcgAAAMetyzvgSOM/ReyX1OcGzj8AAAA/rAAAAAAAAAAB9gEAAHIAAADNgmrPyfTjP5JodEwzqM0/AAAAP6wAAAAAAAAAAfcBAAByAAAATF8ljM2C5D+jY5pB7SnNPwAAAD+8AAAAAAAAAAH4AQAAcgAAACNFQ/xx6+Q/Z+LjvlsKzT8AAAA/vAAAAAAAAAAB+QEAAHIAAAC3Lu+AI0XlP/Dfdrk4y8w/AAAAP8wAAAAAAAAAAfoBAAByAAAAShibBdWe5T943Qm0FYzMPwAAAD/MAAAAAAAAAAH7AQAAcgAAADULqj0n0+U/PVxTMYRszD8AAAA/OQEAAAAAAAAB/AEAAHIAAAAh/rh1eQfmP8VZ5ithLcw/AAAAPzkBAAAAAAAAAf0BAAByAAAAuHV5Bxwp7D8OReyX1OfWPwAAAD8AAAAAAAAAAAH+AQAAcgAAALh1eQccKew/rIVHWZ331j8AAAA/TgAAAAAAAAAB/wEAAHIAAAC4dXkHHCnsP0rGohpmB9c/AAAAP10AAAAAAAAAAQACAAByAAAA+3Hr8g447D/oBv7bLhfXPwAAAD9dAAAAAAAAAAEBAgAAcgAAAB5wpGiIP+w/hUdZnfcm1z8AAAA/XQAAAAAAAAABAgIAAHIAAACCas/J9FXsPySItF7ANtc/AAAAP20AAAAAAAAAAQMCAAByAAAAxWZBtedk7D/ByA8giUbXPwAAAD9tAAAAAAAAAAEEAgAAcgAAACthbBZUe+w/Xwlr4VFW1z8AAAA/fQAAAAAAAAABBQIAAHIAAAAVVHtOpq/sP/1JxqIaZtc/AAAAP30AAAAAAAAAAQYCAAByAAAAIkVD/HHr7D/9ScaiGmbXPwAAAD+MAAAAAAAAAAEHAgAAcgAAAC82C6o9J+0/m4ohZON11z8AAAA/jAAAAAAAAAABCAIAAHIAAABfJYzNgmrtP5uKIWTjddc/AAAAP5wAAAAAAAAAAQkCAAByAAAArxLGZkG17T+biiFk43XXPwAAAD+rAAAAAAAAAAEKAgAAcgAAAEP8cevyDu4/m4ohZON11z8AAAA/qwAAAAAAAAABCwIAAHIAAACMzYJqz8nuP9cL2OZ0ldc/AAAAP7sAAAAAAAAAAQwCAAByAAAA3Lq8A44U7z/XC9jmdJXXPwAAAD+7AAAAAAAAAAENAgAAcgAAAC2o9pxMX+8/1wvY5nSV1z8AAAA/ywAAAAAAAAABDgIAAHIAAAA6mb5KGJvvP9cL2OZ0ldc/AAAAP9oAAAAAAAAAAQ8CAAByAAAA4I9bl3fA7z/XC9jmdJXXPwAAAD/qAAAAAAAAAAEQAgAAcgAAACaMzYJqz+8/1wvY5nSV1z8AAAA/6gAAAAAAAAABEQIAAHIAAABoiD9uXd7vP9cL2OZ0ldc/AAAAP+oAAAAAAAAAARICAAByAAAAJYzNgmrP5z/A7XJxlvnaPwAAAD8AAAAAAAAAAAETAgAAcgAAABB/3Lq8A+g/Xi7OMl8J2z8AAAA/PwAAAAAAAAABFAIAAHIAAACCas/J9FXoP/tuKfQnGds/AAAAP04AAAAAAAAAARUCAAByAAAAv0oYmwXV6D9zcZb5SljbPwAAAD9OAAAAAAAAAAEWAgAAcgAAACka4o9bl+k/EbLxuhNo2z8AAAA/XgAAAAAAAAABFwIAAHIAAADq8g44UjTqPxGy8boTaNs/AAAAP14AAAAAAAAAARgCAAByAAAAVsLYLKj26j9NM6g9pYfbPwAAAD9uAAAAAAAAAAEZAgAAcgAAABibBdWek+s/TTOoPaWH2z8AAAA/bgAAAAAAAAABGgIAAHIAAADugCNFQ/zrP00zqD2lh9s/AAAAP30AAAAAAAAAARsCAAByAAAAxWZBtedk7D/WMDs4gkjbPwAAAD99AAAAAAAAAAEcAgAAcgAAAPVVwtgsqOw/Xi7OMl8J2z8AAAA/jQAAAAAAAAABHQIAAHIAAAC+ShibBdXsP4RsvO4E2to/AAAAP40AAAAAAAAAAR4CAAByAAAAZkG152T67D+rqqqqqqraPwAAAD+dAAAAAAAAAAEfAgAAcgAAAIg/bl3eAe0/DWpP6eGa2j8AAAA/nQAAAAAAAAABIAIAAHIAAACpPSfTVwntP9HomGZQe9o/AAAAP6wAAAAAAAAAASECAAByAAAAqT0n01cJ7T80qD2lh2vaPwAAAD+8AAAAAAAAAAEiAgAAcgAAAIg/bl3eAe0/NKg9pYdr2j8AAAA/lwEAAAAAAAABIwIAAHIAAAD9cevyDjiSP+G/7XJxluE/AAAAPwAAAAAAAAAAASQCAAByAAAA/XHr8g44kj8wYJvTVZ7hPwAAAD8ZAQAAAAAAAAElAgAAcgAAAP1x6/IOOJI/fwBJNDqm4T8AAAA/KQEAAAAAAAABJgIAAHIAAAAxNguqPSeTP38ASTQ6puE/AAAAPykBAAAAAAAAAScCAAByAAAAZfoqYWwWlD8cQaT1ArbhPwAAAD81AQAAAAAAAAEoAgAAcgAAAGX6KmFsFpQ/bOFRVue94T8AAAA/RQEAAAAAAAABKQIAAHIAAACZvkoYmwWVP7uB/7bLxeE/AAAAP0UBAAAAAAAAASoCAAByAAAAmb5KGJsFlT8JIq0XsM3hPwAAAD9VAQAAAAAAAAErAgAAcgAAAM2Cas/J9JU/WMJaeJTV4T8AAAA/owEAAAAAAAABLAIAAHIAAADNgmrPyfSVP6hiCNl43eE/AAAAP7IBAAAAAAAAAS0CAAByAAAAac/J9FXCmD+UQxH7JfXhPwAAAD/CAQAAAAAAAAEuAgAAcgAAAJ2T6auEsZk/4+O+Wwr94T8AAAA/wgEAAAAAAAABLwIAAHIAAADTVwljs6CaP4EkGh3TDOI/AAAAP8IBAAAAAAAAATACAAByAAAABxwpGuKPmz/PxMd9txTiPwAAAD/SAQAAAAAAAAExAgAAcgAAAD3gSNEQf5w/H2V13psc4j8AAAA/4QEAAAAAAAABMgIAAHIAAABxpGiIP26dP24FIz+AJOI/AAAAP+EBAAAAAAAAATMCAAByAAAAcaRoiD9unT+8pdCfZCziPwAAAD/xAQAAAAAAAAE0AgAAcgAAAHGkaIg/bp0/C0Z+AEk04j8AAAA/8QEAAAAAAAABNQIAAHIAAAClaIg/bl2eP1vmK2EtPOI/AAAAP/EBAAAAAAAAATYCAAByAAAApWiIP25dnj+phtnBEUTiPwAAAD8QAgAAAAAAAAE3AgAAcgAAANksqPacTJ8/R8c0g9pT4j8AAAA/EAIAAAAAAAABOAIAAHIAAACg2nMyfZWgP+UHkESjY+I/AAAAP14CAAAAAAAAATkCAAByAAAAoNpzMn2VoD80qD2lh2viPwAAAD9uAgAAAAAAAAE6AgAAcgAAALq8A44UDaE/gkjrBWxz4j8AAAA/bgIAAAAAAAABOwIAAHIAAADUnpPpq4ShP9LomGZQe+I/AAAAP30CAAAAAAAAATwCAAByAAAAurwDjhQNoT+CSOsFbHPiPwAAAD9HAwAAAAAAAAE9AgAAcgAAALq8A44UDaE/NKg9pYdr4j8AAAA/VgMAAAAAAAABPgIAAHIAAACG+OPW5R2gP5Zn4uO+W+I/AAAAP1YDAAAAAAAAAT8CAAByAAAAhvjj1uUdoD9HxzSD2lPiPwAAAD9WAwAAAAAAAAFAAgAAcgAAAMCRoiH+uKU/9N7kUMR+4T8AAAA/AAAAAAAAAAABQQIAAHIAAACmrxLGZkGlP/Te5FDEfuE/AAAAP24AAAAAAAAAAUICAAByAAAAJEVD/HHroj8wYJvTVZ7hPwAAAD/HAAAAAAAAAAFDAgAAcgAAANSek+mrhKE/zqD2lB6u4T8AAAA/1gAAAAAAAAABRAIAAHIAAAC6vAOOFA2hP2zhUVbnveE/AAAAP9YAAAAAAAAAAUUCAAByAAAAhvjj1uUdoD9s4VFW573hPwAAAD/WAAAAAAAAAAFGAgAAcgAAAIb449blHaA/CSKtF7DN4T8AAAA/9gAAAAAAAAABRwIAAHIAAADZLKj2nEyfPwkirRewzeE/AAAAP/YAAAAAAAAAAUgCAAByAAAApWiIP25dnj8JIq0XsM3hPwAAAD/2AAAAAAAAAAFJAgAAcgAAAD3gSNEQf5w/qGII2Xjd4T8AAAA/BQEAAAAAAAABSgIAAHIAAAAHHCka4o+bP/YCtjld5eE/AAAAPwUBAAAAAAAAAUsCAAByAAAA01cJY7Ogmj9Fo2OaQe3hPwAAAD8kAQAAAAAAAAFMAgAAcgAAAJ2T6auEsZk/lEMR+yX14T8AAAA/NAEAAAAAAAABTQIAAHIAAABpz8n0VcKYP+PjvlsK/eE/AAAAPzQBAAAAAAAAAU4CAAByAAAANwuqPSfTlz/j475bCv3hPwAAAD9EAQAAAAAAAAFPAgAAcgAAADcLqj0n05c/gSQaHdMM4j8AAAA/RAEAAAAAAAABUAIAAHIAAAABR4qG+OOWP8/Ex323FOI/AAAAP1MBAAAAAAAAAVECAAByAAAAzYJqz8n0lT8fZXXemxziPwAAAD9jAQAAAAAAAAFSAgAAcgAAAM2Cas/J9JU/bgUjP4Ak4j8AAAA/YwEAAAAAAAABUwIAAHIAAACZvkoYmwWVP7yl0J9kLOI/AAAAP3MBAAAAAAAAAVQCAAByAAAAMTYLqj0nkz9b5ithLTziPwAAAD+CAQAAAAAAAAFVAgAAcgAAAJPpq4SxWZA/R8c0g9pT4j8AAAA/ggEAAAAAAAABVgIAAHIAAABWwtgsqPaMP5Zn4uO+W+I/AAAAP4IBAAAAAAAAAVcCAAByAAAAgrFZUO05iT+CSOsFbHPiPwAAAD+SAQAAAAAAAAFYAgAAcgAAALKg2nMyfYU/0uiYZlB74j8AAAA/kgEAAAAAAAABWQIAAHIAAADwDjhSNMR/PyGJRsc0g+I/AAAAP6EBAAAAAAAAAVoCAAByAAAAUO05mb5KeD++yaGI/ZLiPwAAAD+hAQAAAAAAAAFbAgAAcgAAAIDcurwDjnQ/DmpP6eGa4j8AAAA/sQEAAAAAAAABXAIAAHIAAACsyzvgSNFwPw5qT+nhmuI/AAAAP8EBAAAAAAAAAV0CAAByAAAArMs74EjRcD9cCv1JxqLiPwAAAD/QAQAAAAAAAAFeAgAAcgAAAKzLO+BI0XA/DmpP6eGa4j8AAAA/uQIAAAAAAAABXwIAAHIAAACsyzvgSNFwP77JoYj9kuI/AAAAP8gCAAAAAAAAAWACAAByAAAAgNy6vAOOdD9vKfQnGYviPwAAAD/oAgAAAAAAAAFhAgAAcgAAAPsqYWwWVN8/xlnmK2Et5D8AAAA/AAAAAAAAAAABYgIAAHIAAACBI0VD/HHfP2SaQe0pPeQ/AAAAPz8AAAAAAAAAAWMCAAByAAAACRwpGuKP3z9Qe0oP11TkPwAAAD8/AAAAAAAAAAFkAgAAcgAAANEQf9y6vN8/PlxTMYRs5D8AAAA/PwAAAAAAAAABZQIAAHIAAABZCWOzoNrfP4z8AJJodOQ/AAAAP08AAAAAAAAAAWYCAAByAAAAWQljs6Da3z/cnK7yTHzkPwAAAD9uAAAAAAAAAAFnAgAAcgAAAJsF1Z6T6d8/3Jyu8kx85D8AAAA/fQAAAAAAAAABaAIAAHIAAADfAUeKhvjfP3ndCbQVjOQ/AAAAP30AAAAAAAAAAWkCAAByAAAA3wFHiob43z/IfbcU+pPkPwAAAD+NAAAAAAAAAAFqAgAAcgAAAN8BR4qG+N8/Zr4S1sKj5D8AAAA/jQAAAAAAAAABawIAAHIAAADDH7cu74DpP9AN/LddLuY/AAAAPwAAAAAAAAAAAWwCAAByAAAAwx+3Lu+A6T+BbU5XeSbmPwAAAD8fAAAAAAAAAAFtAgAAcgAAAOYdcKRoiOk/gW1OV3km5j8AAAA/LgAAAAAAAAABbgIAAHIAAABsFlR7TqbpP4FtTld5JuY/AAAAPy4AAAAAAAAAAW8CAAByAAAAVwljs6Da6T8zzaD2lB7mPwAAAD8+AAAAAAAAAAFwAgAAcgAAAAAAAAAAAOo/5CzzlbAW5j8AAAA/PgAAAAAAAAABcQIAAHIAAACG+OPW5R3qP0bsl9TnBuY/AAAAP04AAAAAAAAAAXICAAByAAAALu+AI0VD6j/3S+pzA//lPwAAAD9OAAAAAAAAAAFzAgAAcgAAANflHXCkaOo/WQuPsjrv5T8AAAA/XQAAAAAAAAABdAIAAHIAAAB+3Lq8A47qP7vKM/Fx3+U/AAAAP10AAAAAAAAAAXUCAAByAAAASNEQf9y66j8ditgvqc/lPwAAAD9tAAAAAAAAAAF2AgAAcgAAADTEH7cu7+o/f0l9buC/5T8AAAA/fQAAAAAAAAABdwIAAHIAAADdurwDjhTrP+EIIq0XsOU/AAAAP30AAAAAAAAAAXgCAAByAAAAx63LO+BI6z9EyMbrTqDlPwAAAD99AAAAAAAAAAF5AgAAcgAAALOg2nMyfes/pYdrKoaQ5T8AAAA/jAAAAAAAAAABegIAAHIAAAB9lTA2C6rrP1fnvcmhiOU/AAAAP4wAAAAAAAAAAXsCAAByAAAAJYzNgmrP6z9qBrWn9HDlPwAAAD+cAAAAAAAAAAF8AgAAcgAAAKuEsVlQ7es/G2YHRxBp5T8AAAA/qwAAAAAAAAABfQIAAHIAAADugCNFQ/zrP34lrIVHWeU/AAAAP6sAAAAAAAAAAX4CAAByAAAAEX/curwD7D9+JayFR1nlPwAAAD+rAAAAAAAAAAF/AgAAcgAAADJ9lTA2C+w/fiWshUdZ5T8AAAA/uwAAAAAAAAABgAIAAHIAAACWMDYLqj23P9RVnomP++Y/AAAAPwAAAAAAAAAAAYECAAByAAAAbl3eAUeKtj/UVZ6Jj/vmPwAAAD8+AAAAAAAAAAGCAgAAcgAAAFR7TqavErY/1FWeiY/75j8AAAA/TgAAAAAAAAABgwIAAHIAAAA6mb5KGJu1PyP2S+pzA+c/AAAAP04AAAAAAAAAAYQCAAByAAAAE8ZmQbXntD8j9kvqcwPnPwAAAD9dAAAAAAAAAAGFAgAAcgAAAOzyDjhSNLQ/cpb5SlgL5z8AAAA/XQAAAAAAAAABhgIAAHIAAADSEH/curyzP8A2p6s8E+c/AAAAP20AAAAAAAAAAYcCAAByAAAAuC7vgCNFsz8Q11QMIRvnPwAAAD9tAAAAAAAAAAGIAgAAcgAAAJBbl3fAkbI/X3cCbQUj5z8AAAA/fQAAAAAAAAABiQIAAHIAAAB2eQccKRqyP60XsM3pKuc/AAAAP30AAAAAAAAAAYoCAAByAAAAW5d3wJGisT/8t10uzjLnPwAAAD+MAAAAAAAAAAGLAgAAcgAAAFuXd8CRorE/m/i475ZC5z8AAAA/nAAAAAAAAAABjAIAAHIAAABOpq8SxmaxPzg5FLFfUuc/AAAAP5wAAAAAAAAAAY0CAAByAAAANMQfty7vsD/WeW9yKGLnPwAAAD+cAAAAAAAAAAGOAgAAcgAAADTEH7cu77A/JRod0wxq5z8AAAA/rAAAAAAAAAABjwIAAHIAAAAo01cJY7OwPxL7JfW5gec/AAAAP6wAAAAAAAAAAZACAAByAAAAG+KPW5d3sD//2y4XZ5nnPwAAAD+7AAAAAAAAAAGRAgAAcgAAABvij1uXd7A/nByK2C+p5z8AAAA/uwAAAAAAAAABkgIAAHIAAAAN8cetyzuwPztd5Zn4uOc/AAAAP8sAAAAAAAAAAZMCAAByAAAADfHHrcs7sD/YnUBbwcjnPwAAAD/LAAAAAAAAAAGUAgAAcgAAAA3xx63LO7A/xX5JfW7g5z8AAAA/6gAAAAAAAAABlQIAAHIAAAAN8cetyzuwP55AW8HID+g/AAAAP+oAAAAAAAAAAZYCAAByAAAAG+KPW5d3sD88gbaCkR/oPwAAAD/6AAAAAAAAAAGXAgAAcgAAABvij1uXd7A/iyFk43Un6D8AAAA/+gAAAAAAAAABmAIAAHIAAAAb4o9bl3ewP9rBEURaL+g/AAAAPxkBAAAAAAAAAZkCAAByAAAAKNNXCWOzsD8pYr+kPjfoPwAAAD8ZAQAAAAAAAAGaAgAAcgAAACjTVwljs7A/eAJtBSM/6D8AAAA/KQEAAAAAAAABmwIAAHIAAAA0xB+3Lu+wP3gCbQUjP+g/AAAAPykBAAAAAAAAAZwCAAByAAAANMQfty7vsD/HohpmB0foPwAAAD8pAQAAAAAAAAGdAgAAcgAAAEG152T6KrE/FUPIxutO6D8AAAA/OAEAAAAAAAABngIAAHIAAABOpq8SxmaxPxVDyMbrTug/AAAAPzgBAAAAAAAAAZ8CAAByAAAAW5d3wJGisT9l43Un0FboPwAAAD9IAQAAAAAAAAGgAgAAcgAAAGmIP25d3rE/ZeN1J9BW6D8AAAA/SAEAAAAAAAABoQIAAHIAAAB2eQccKRqyPwIk0eiYZug/AAAAP2UBAAAAAAAAAaICAAByAAAAkFuXd8CRsj8CJNHomGboPwAAAD91AQAAAAAAAAGjAgAAcgAAAKs9J9NXCbM/UcR+SX1u6D8AAAA/dQEAAAAAAAABpAIAAHIAAAC4Lu+AI0WzP1HEfkl9bug/AAAAP4UBAAAAAAAAAaUCAAByAAAAxR+3Lu+Asz9RxH5JfW7oPwAAAD+UAQAAAAAAAAGmAgAAcgAAANIQf9y6vLM/oWQsqmF26D8AAAA/lAEAAAAAAAABpwIAAHIAAADs8g44UjS0P+8E2gpGfug/AAAAP6QBAAAAAAAAAagCAAByAAAABtWek+mrtD/vBNoKRn7oPwAAAD+kAQAAAAAAAAGpAgAAcgAAACC3Lu+AI7U/PqWHayqG6D8AAAA/pAEAAAAAAAABqgIAAHIAAABHiob449a1Pz6lh2sqhug/AAAAP7QBAAAAAAAAAasCAAByAAAAYWwWVHtOtj8+pYdrKoboPwAAAD+0AQAAAAAAAAGsAgAAcgAAAIk/bl3eAbc/PqWHayqG6D8AAAA/wwEAAAAAAAABrQIAAHIAAACjIf64dXm3Pz6lh2sqhug/AAAAP/IBAAAAAAAAAa4CAAByAAAAZkG152T6uj+LIWTjdSfoPwAAAD8hAgAAAAAAAAGvAgAAcgAAAHMyfZUwNrs/Yr+kPjfw5z8AAAA/IQIAAAAAAAABsAIAAHIAAABzMn2VMDa7P8V+SX1u4Oc/AAAAPyECAAAAAAAAAbECAAByAAAAczJ9lTA2uz/YnUBbwcjnPwAAAD8xAgAAAAAAAAGyAgAAcgAAAHMyfZUwNrs/nByK2C+p5z8AAAA/QAIAAAAAAAABswIAAHIAAABzMn2VMDa7P687gbaCkec/AAAAP0ACAAAAAAAAAbQCAAByAAAAZkG152T6uj/DWniU1XnnPwAAAD9AAgAAAAAAAAG1AgAAcgAAAExfJYzNgro/iNnBEURa5z8AAAA/XwIAAAAAAAABtgIAAHIAAAAyfZUwNgu6P/y3XS7OMuc/AAAAP18CAAAAAAAAAbcCAAByAAAAC6o9J9NXuT8Q11QMIRvnPwAAAD9vAgAAAAAAAAG4AgAAcgAAANflHXCkaLg/NhVDyMbr5j8AAAA/bwIAAAAAAAABuQIAAHIAAACjIf64dXm3P0k0OqYZ1OY/AAAAP28CAAAAAAAAAboCAAByAAAAYWwWVHtOtj9dUzGEbLzmPwAAAD9/AgAAAAAAAAG7AgAAcgAAACC3Lu+AI7U/cHIoYr+k5j8AAAA/fwIAAAAAAAABvAIAAHIAAADSEH/curyzP9MxzaD2lOY/AAAAP44CAAAAAAAAAb0CAAByAAAAqz0n01cJsz+DkR9AEo3mPwAAAD+OAgAAAAAAAAG+AgAAcgAAAHZ5BxwpGrI/l7AWHmV15j8AAAA/ngIAAAAAAAABvwIAAHIAAABBtedk+iqxP0cQab2AbeY/AAAAP54CAAAAAAAAAcACAAByAAAAKNNXCWOzsD/5b7tcnGXmPwAAAD+uAgAAAAAAAAHBAgAAcgAAABvij1uXd7A/+W+7XJxl5j8AAAA/vQIAAAAAAAABwgIAAHIAAADtOZm+ShjhP1/ANqerPOs/AAAAPwAAAAAAAAAAAcMCAAByAAAAMDYLqj0n4T9fwDanqzzrPwAAAD8+AAAAAAAAAAHEAgAAcgAAAFI0xB+3LuE/X8A2p6s86z8AAAA/PgAAAAAAAAABxQIAAHIAAACVMDYLqj3hPxEgiUbHNOs/AAAAP04AAAAAAAAAAcYCAAByAAAA2Cyo9pxM4T/Bf9vl4izrPwAAAD9OAAAAAAAAAAHHAgAAcgAAAF8ljM2CauE/wX/b5eIs6z8AAAA/XgAAAAAAAAAByAIAAHIAAADEH7cu74DhP8F/2+XiLOs/AAAAP14AAAAAAAAAAckCAAByAAAAShibBdWe4T9y3y2F/iTrPwAAAD9tAAAAAAAAAAHKAgAAcgAAAPIOOFI0xOE/ct8thf4k6z8AAAA/bQAAAAAAAAABywIAAHIAAACaBdWek+nhP9We0sM1Fes/AAAAP30AAAAAAAAAAcwCAAByAAAA////////4T/VntLDNRXrPwAAAD/GAAAAAAAAAAHNAgAAcgAAAGX6KmFsFuI/1Z7SwzUV6z8AAAA/xgAAAAAAAAABzgIAAHIAAADr8g44UjTiP9We0sM1Fes/AAAAP9UAAAAAAAAAAc8CAAByAAAAtedk+iph4j+F/iRjUQ3rPwAAAD/VAAAAAAAAAAHQAgAAcgAAADzgSNEQf+I/hf4kY1EN6z8AAAA/5QAAAAAAAAAB0QIAAHIAAADk1uUdcKTiP4X+JGNRDes/AAAAP+UAAAAAAAAAAdICAAByAAAArcs74EjR4j+F/iRjUQ3rPwAAAD/0AAAAAAAAAAHTAgAAcgAAAFbC2Cyo9uI/N153Am0F6z8AAAA/9AAAAAAAAAAB1AIAAHIAAADcurwDjhTjP+i9yaGI/eo/AAAAPwQBAAAAAAAAAdUCAAByAAAAx63LO+BI4z+ZHRxBpPXqPwAAAD8EAQAAAAAAAAHWAgAAcgAAAJGiIf64deM/Sn1u4L/t6j8AAAA/FAEAAAAAAAAB1wIAAHIAAAB9lTA2C6rjP/vcwH/b5eo/AAAAPxQBAAAAAAAAAdgCAAByAAAAJYzNgmrP4z/73MB/2+XqPwAAAD8jAQAAAAAAAAHZAgAAcgAAAM2Cas/J9OM/XpxlvhLW6j8AAAA/IwEAAAAAAAAB2gIAAHIAAAAyfZUwNgvkPw78t10uzuo/AAAAPzMBAAAAAAAAAdsCAAByAAAAl3fAkaIh5D8O/LddLs7qPwAAAD9DAQAAAAAAAAHcAgAAcgAAANpzMn2VMOQ/Dvy3XS7O6j8AAAA/QwEAAAAAAAAB3QIAAHIAAAAdcKRoiD/kP79bCv1Jxuo/AAAAP1IBAAAAAAAAAd4CAAByAAAAP25d3gFH5D+/Wwr9ScbqPwAAAD9SAQAAAAAAAAHfAgAAcgAAAGBsFlR7TuQ/v1sK/UnG6j8AAAA/YgEAAAAAAAAB4AIAAHIAAACCas/J9FXkP3G7XJxlvuo/AAAAP2IBAAAAAAAAAeECAAByAAAApGiIP25d5D9xu1ycZb7qPwAAAD9xAQAAAAAAAAHiAgAAcgAAAMVmQbXnZOQ/cbtcnGW+6j8AAAA/cQEAAAAAAAAB4wIAAHIAAADnZPoqYWzkP3G7XJxlvuo/AAAAP5EBAAAAAAAAAeQCAAByAAAACWOzoNpz5D9xu1ycZb7qPwAAAD+RAQAAAAAAAAHlAgAAcgAAAMVmQbXnZOQ/cbtcnGW+6j8AAAA/iwIAAAAAAAAB5gIAAHIAAADcurwDjhS9P6PRMc2g9uw/AAAAPwAAAAAAAAAAAecCAAByAAAA9pxMXyWMvT+j0THNoPbsPwAAAD8vAAAAAAAAAAHoAgAAcgAAABJ/3Lq8A74/o9ExzaD27D8AAAA/PgAAAAAAAAAB6QIAAHIAAABGQ/xx6/K+P6PRMc2g9uw/AAAAP04AAAAAAAAAAeoCAAByAAAAUe05mb5KwD+j0THNoPbsPwAAAD9OAAAAAAAAAAHrAgAAcgAAAP64dXkHHME/8nHfLYX+7D8AAAA/TgAAAAAAAAAB7AIAAHIAAACshLFZUO3BP/Jx3y2F/uw/AAAAP1cAAAAAAAAAAe0CAAByAAAA01cJY7Ogwj/ycd8thf7sPwAAAD9nAAAAAAAAAAHuAgAAcgAAAIEjRUP8ccM/8nHfLYX+7D8AAAA/dgAAAAAAAAAB7wIAAHIAAAAv74AjRUPEP0ESjY5pBu0/AAAAP3YAAAAAAAAAAfACAAByAAAA3bq8A44UxT9BEo2OaQbtPwAAAD92AAAAAAAAAAHxAgAAcgAAAH6VMDYLqsU/QRKNjmkG7T8AAAA/hgAAAAAAAAAB8gIAAHIAAAAecKRoiD/GP0ESjY5pBu0/AAAAP4YAAAAAAAAAAfMCAAByAAAAv0oYmwXVxj9BEo2OaQbtPwAAAD+VAAAAAAAAAAH0AgAAcgAAANksqPacTMc/QRKNjmkG7T8AAAA/lQAAAAAAAAAB9QIAAHIAAADzDjhSNMTHP0ESjY5pBu0/AAAAP6UAAAAAAAAAAfYCAAByAAAADfHHrcs7yD9BEo2OaQbtPwAAAD+1AAAAAAAAAAH3AgAAcgAAACfTVwljs8g/QRKNjmkG7T8AAAA/tQAAAAAAAAAB+AIAAHIAAAA0xB+3Lu/IP0ESjY5pBu0/AAAAP7UAAAAAAAAAAfkCAAByAAAAT6avEsZmyT9BEo2OaQbtPwAAAD/EAAAAAAAAAAH6AgAAcgAAAHZ5BxwpGso/QRKNjmkG7T8AAAA/xAAAAAAAAAAB+wIAAHIAAACQW5d3wJHKP0ESjY5pBu0/AAAAP9QAAAAAAAAAAfwCAAByAAAAty7vgCNFyz9BEo2OaQbtPwAAAD/UAAAAAAAAAAH9AgAAcgAAAOvyDjhSNMw/QRKNjmkG7T8AAAA/5AAAAAAAAAAB/gIAAHIAAACZvkoYmwXNP4+yOu9NDu0/AAAAP+QAAAAAAAAAAf8CAAByAAAAzIJqz8n0zT+PsjrvTQ7tPwAAAD/zAAAAAAAAAAEAAwAAcgAAAIg/bl3eAc8/31LoTzIW7T8AAAA/AwEAAAAAAAABAQMAAHIAAAC8A44UDfHPP99S6E8yFu0/AAAAPxIBAAAAAAAAAQIDAAByAAAAE8ZmQbXn0D/fUuhPMhbtPwAAAD8iAQAAAAAAAAEDAwAAcgAAAC2o9pxMX9E/31LoTzIW7T8AAAA/IgEAAAAAAAABBAMAAHIAAABHiob449bRP99S6E8yFu0/AAAAPzIBAAAAAAAAAQUDAAByAAAA23MyfZUw0j/fUuhPMhbtPwAAAD8yAQAAAAAAAAEGAwAAcgAAALJZUO05mdI/31LoTzIW7T8AAAA/MgEAAAAAAAABBwMAAHIAAACIP25d3gHTP99S6E8yFu0/AAAAP0EBAAAAAAAAAQgDAAByAAAAoiH+uHV50z/fUuhPMhbtPwAAAD9BAQAAAAAAAAEJAwAAcgAAALwDjhQN8dM/j7I6700O7T8AAAA/UQEAAAAAAAABCgMAAHIAAADX5R1wpGjUP4+yOu9NDu0/AAAAP1EBAAAAAAAAAQsDAAByAAAArcs74EjR1D+PsjrvTQ7tPwAAAD9hAQAAAAAAAAEMAwAAcgAAAMmtyzvgSNU/8nHfLYX+7D8AAAA/YQEAAAAAAAABDQMAAHIAAABpiD9uXd7VP/Jx3y2F/uw/AAAAP3ABAAAAAAAAAQ4DAAByAAAAg2rPyfRV1j9TMYRsvO7sPwAAAD9wAQAAAAAAAAEPAwAAcgAAAAgcKRrij9c/BZHWC9jm7D8AAAA/gAEAAAAAAAABEAMAAHIAAABy6/IOOFLYPwWR1gvY5uw/AAAAP48BAAAAAAAAAREDAAByAAAAmb5KGJsF2T8FkdYL2ObsPwAAAD+PAQAAAAAAAAESAwAAcgAAAMCRoiH+uNk/BZHWC9jm7D8AAAA/nwEAAAAAAAABEwMAAHIAAADoZPoqYWzaPwWR1gvY5uw/AAAAP58BAAAAAAAAARQDAAByAAAADzhSNMQf2z8FkdYL2ObsPwAAAD+vAQAAAAAAAAEVAwAAcgAAADYLqj0n09s/BZHWC9jm7D8AAAA/rwEAAAAAAAABFgMAAHIAAACh2nMyfZXcPwWR1gvY5uw/AAAAP74BAAAAAAAAARcDAAByAAAATqavEsZm3T8FkdYL2ObsPwAAAD/OAQAAAAAAAAEYAwAAcgAAAPxx6/IOON4/BZHWC9jm7D8AAAA/zgEAAAAAAAABGQMAAHIAAADtOZm+ShjfPwWR1gvY5uw/AAAAP84BAAAAAAAAARoDAAByAAAAWQljs6Da3z+j0THNoPbsPwAAAD/eAQAAAAAAAAEbAwAAcgAAAKRoiD9uXeA/8nHfLYX+7D8AAAA/3gEAAAAAAAABHAMAAHIAAAA4UjTEH7fgP/Jx3y2F/uw/AAAAP/0BAAAAAAAAAR0DAAByAAAA2Cyo9pxM4T/fUuhPMhbtPwAAAD/9AQAAAAAAAAEeAwAAcgAAAGwWVHtOpuE/31LoTzIW7T8AAAA//QEAAAAAAAABHwMAAHIAAACaBdWek+nhPy7zlbAWHu0/AAAAPwwCAAAAAAAAASADAAByAAAAL++AI0VD4j/LM/Fx3y3tPwAAAD8MAgAAAAAAAAEhAwAAcgAAAH/curwDjuI/yzPxcd8t7T8AAAA/HAIAAAAAAAABIgMAAHIAAADPyfRVwtjiPxvUntLDNe0/AAAAPxwCAAAAAAAAASMDAAByAAAAH7cu74Aj4z8b1J7SwzXtPwAAAD8sAgAAAAAAAAEkAwAAcgAAAAuqPSfTV+M/aXRMM6g97T8AAAA/LAIAAAAAAAABJQMAAHIAAACzoNpzMn3jP2l0TDOoPe0/AAAAP0sCAAAAAAAAASYDAAByAAAAGJsF1Z6T4z9pdEwzqD3tPwAAAD9LAgAAAAAAAAEnAwAAcgAAAH2VMDYLquM/aXRMM6g97T8AAAA/SwIAAAAAAAABKAMAAHIAAADAkaIh/rjjP2l0TDOoPe0/AAAAP1sCAAAAAAAAASkDAAByAAAA4o9bl3fA4z9pdEwzqD3tPwAAAD9bAgAAAAAAAAEqAwAAcgAAACWMzYJqz+M/aXRMM6g97T8AAAA/WwIAAAAAAAABKwMAAHIAAABGiob449bjP2l0TDOoPe0/AAAAP2oCAAAAAAAAASwDAAByAAAAaIg/bl3e4z9pdEwzqD3tPwAAAD96AgAAAAAAAAEtAwAAcgAAAIqG+OPW5eM/aXRMM6g97T8AAAA/egIAAAAAAAABLgMAAHIAAAAQf9y6vAPkP2l0TDOoPe0/AAAAP4kCAAAAAAAAAS8DAAByAAAAl3fAkaIh5D9pdEwzqD3tPwAAAD+JAgAAAAAAAAEwAwAAcgAAAB1wpGiIP+Q/aXRMM6g97T8AAAA/mQIAAAAAAAABMQMAAHIAAADFZkG152TkPxvUntLDNe0/AAAAP5kCAAAAAAAAATIDAAByAAAAbV3eAUeK5D8b1J7SwzXtPwAAAD+pAgAAAAAAAAEzAwAAcgAAADhSNMQft+Q/yzPxcd8t7T8AAAA/qQIAAAAAAAABNAMAAHIAAAAjRUP8cevkP8sz8XHfLe0/AAAAP7gCAAAAAAAAATUDAAByAAAA+iphbBZU5T/LM/Fx3y3tPwAAAD/IAgAAAAAAAAE2AwAAcgAAAF4ljM2CauU/fJNDEfsl7T8AAAA/2AIAAAAAAAABNwMAAHIAAACBI0VD/HHlP3yTQxH7Je0/AAAAP9gCAAAAAAAAATgDAAByAAAAoiH+uHV55T98k0MR+yXtPwAAAD9FAwAAAAAAAAE5AwAAcgAAAAccKRrij+U/j7I6700O7T8AAAA/RQMAAAAAAAABOgMAAHIAAAAoGuKPW5flP/Jx3y2F/uw/AAAAP1UDAAAAAAAAATsDAAByAAAAShibBdWe5T/ycd8thf7sPwAAAD9kAwAAAAAAAAE8AwAAcgAAAEoYmwXVnuU/o9ExzaD27D8AAAA/kwMAAAAAAAABPQMAAHIAAABrFlR7TqblPwWR1gvY5uw/AAAAP5MDAAAAAAAAAT4DAAByAAAAaxZUe06m5T+28Cir897sPwAAAD+jAwAAAAAAAAE/AwAAcgAAAI4UDfHHreU/tvAoq/Pe7D8AAAA/sgMAAAAAAAABQAMAAHIAAACOFA3xx63lP2dQe0oP1+w/AAAAP8IDAAAAAAAAAUEDAAByAAAArxLGZkG15T8YsM3pKs/sPwAAAD/SAwAAAAAAAAFCAwAAcgAAAK8SxmZBteU/yQ8giUbH7D8AAAA/0gMAAAAAAAABQwMAAHIAAACvEsZmQbXlPyzPxMd9t+w/AAAAP+EDAAAAAAAAAUQDAAByAAAA0RB/3Lq85T/cLhdnma/sPwAAAD/hAwAAAAAAAAFFAwAAcgAAAPIOOFI0xOU/P+67pdCf7D8AAAA/8QMAAAAAAAABRgMAAHIAAADyDjhSNMTlP6CtYOQHkOw/AAAAP/EDAAAAAAAAAUcDAAByAAAANQuqPSfT5T+grWDkB5DsPwAAAD8ABAAAAAAAAAFIAwAAcgAAADULqj0n0+U/tMxXwlp47D8AAAA/AAQAAAAAAAABSQMAAHIAAABXCWOzoNrlPxaM/ACSaOw/AAAAPxAEAAAAAAAAAUoDAAByAAAAVwljs6Da5T95S6E/yVjsPwAAAD8gBAAAAAAAAAFLAwAAcgAAAHoHHCka4uU/2gpGfgBJ7D8AAAA/IAQAAAAAAAABTAMAAHIAAAC9A44UDfHlP5+Jj/tuKew/AAAAPy8EAAAAAAAAAU0DAAByAAAAAAAAAAAA5j8BSTQ6phnsPwAAAD8vBAAAAAAAAAFOAwAAcgAAACH+uHV5B+Y/FGgrGPkB7D8AAAA/PwQAAAAAAAABTwMAAHIAAABD/HHr8g7mP3cn0FYw8us/AAAAP08EAAAAAAAAAVADAAByAAAAh/jj1uUd5j+KRsc0g9rrPwAAAD9PBAAAAAAAAAFRAwAAcgAAAIf449blHeY/O6YZ1J7S6z8AAAA/TwQAAAAAAAABUgMAAHIAAADK9FXC2CzmP51lvhLWwus/AAAAP14EAAAAAAAAAVMDAAByAAAAyvRVwtgs5j8AJWNRDbPrPwAAAD9eBAAAAAAAAAFUAwAAcgAAAOvyDjhSNOY/ACVjUQ2z6z8AAAA/bgQAAAAAAAABVQMAAHIAAADr8g44UjTmP7CEtfAoq+s/AAAAP24EAAAAAAAAAVYDAAByAAAADfHHrcs75j+whLXwKKvrPwAAAD99BAAAAAAAAAFXAwAAcgAAAA3xx63LO+Y/YeQHkESj6z8AAAA/fQQAAAAAAAABWAMAAHIAAAAN8cetyzvmPxNEWi9gm+s/AAAAP5wEAAAAAAAAAVkDAAByAAAAqPacTF8l5j/Eo6zOe5PrPwAAAD9YBQAAAAAAAAFaAwAAcgAAACH+uHV5B+Y/dAP/bZeL6z8AAAA/ZwUAAAAAAAABWwMAAHIAAABXCWOzoNrlPyVjUQ2zg+s/AAAAP2cFAAAAAAAAAVwDAAByAAAA0RB/3Lq85T/XwqOsznvrPwAAAD93BQAAAAAAAAFdAwAAcgAAAEoYmwXVnuU/iCL2S+pz6z8AAAA/dwUAAAAAAAABXgMAAHIAAACiIf64dXnlPziCSOsFbOs/AAAAP4cFAAAAAAAAAV8DAAByAAAA+iphbBZU5T84gkjrBWzrPwAAAD+HBQAAAAAAAAFgAwAAcgAAAJUwNguqPeU/OIJI6wVs6z8AAAA/lgUAAAAAAAABYQMAAHIAAAAwNguqPSflP+rhmoohZOs/AAAAP6YFAAAAAAAAAWIDAAByAAAA7TmZvkoY5T/q4ZqKIWTrPwAAAD+2BQAAAAAAAAFjAwAAcgAAACNFQ/xx6+Q/6uGaiiFk6z8AAAA/tgUAAAAAAAABZAMAAHIAAADgSNEQf9zkP+rhmoohZOs/AAAAP8UFAAAAAAAAAWUDAAByAAAAWlDtOZm+5D+bQe0pPVzrPwAAAD/VBQAAAAAAAAFmAwAAcgAAAPVVwtgsqOQ/m0HtKT1c6z8AAAA/1QUAAAAAAAABZwMAAHIAAABMXyWMzYLkP5tB7Sk9XOs/AAAAP9UFAAAAAAAAAWgDAAByAAAAYGwWVHtO5D+bQe0pPVzrPwAAAD/kBQAAAAAAAAFpAwAAcgAAAHV5BxwpGuQ/m0HtKT1c6z8AAAA/5AUAAAAAAAABagMAAHIAAACrhLFZUO3jP5tB7Sk9XOs/AAAAP/QFAAAAAAAAAWsDAAByAAAAnpPpq4Sx4z+bQe0pPVzrPwAAAD/0BQAAAAAAAAFsAwAAcgAAALOg2nMyfeM/m0HtKT1c6z8AAAA/BAYAAAAAAAABbQMAAHIAAACmrxLGZkHjP5tB7Sk9XOs/AAAAPxMGAAAAAAAAAW4DAAByAAAAVsLYLKj24j+bQe0pPVzrPwAAAD8TBgAAAAAAAAFvAwAAcgAAAAXVnpPpq+I/TKE/yVhU6z8AAAA/EwYAAAAAAAABcAMAAHIAAABy6/IOOFLiP0yhP8lYVOs/AAAAPyMGAAAAAAAAAXEDAAByAAAAmgXVnpPp4T/9AJJodEzrPwAAAD8zBgAAAAAAAAFyAwAAcgAAAOUdcKRoiOE/rmDkB5BE6z8AAAA/MwYAAAAAAAABcwMAAHIAAAAwNguqPSfhP1/ANqerPOs/AAAAP0IGAAAAAAAAAXQDAAByAAAAWVDtOZm+4D/Bf9vl4izrPwAAAD9CBgAAAAAAAAF1AwAAcgAAAKRoiD9uXeA/JD+AJBod6z8AAAA/UgYAAAAAAAABdgMAAHIAAAARf9y6vAPgPzdedwJtBes/AAAAP1IGAAAAAAAAAXcDAAByAAAAPyfTVwlj3z/ovcmhiP3qPwAAAD9hBgAAAAAAAAF4AwAAcgAAABZUe06mr94/Sn1u4L/t6j8AAAA/YQYAAAAAAAABeQMAAHIAAAC5dXkHHCneP/vcwH/b5eo/AAAAP3EGAAAAAAAAAXoDAAByAAAAGJsF1Z6T3T9enGW+EtbqPwAAAD9xBgAAAAAAAAF7AwAAcgAAALu8A44UDd0/Dvy3XS7O6j8AAAA/gQYAAAAAAAABfAMAAHIAAACh2nMyfZXcPw78t10uzuo/AAAAP4EGAAAAAAAAAX0DAAByAAAARPxx6/IO3D+/Wwr9ScbqPwAAAD+QBgAAAAAAAAF+AwAAcgAAAOYdcKRoiNs/v1sK/UnG6j8AAAA/kAYAAAAAAAABfwMAAHIAAAACR4qG+OPaP79bCv1Jxuo/AAAAP6AGAAAAAAAAAYADAAByAAAAH3CkaIg/2j+/Wwr9ScbqPwAAAD+gBgAAAAAAAAGBAwAAcgAAADmZvkoYm9k/v1sK/UnG6j8AAAA/sAYAAAAAAAABggMAAHIAAAASxmZBtefYP79bCv1Jxuo/AAAAP7AGAAAAAAAAAYMDAAByAAAAqPacTF8l2D+/Wwr9ScbqPwAAAD+/BgAAAAAAAAGEAwAAcgAAAMQfty7vgNc/cbtcnGW+6j8AAAA/DQcAAAAAAAABhQMAAHIAAADBkaIh/rjRP1t4lNV5b+o/AAAAPy0HAAAAAAAAAYYDAAByAAAAz8n0VcLY0D8M2OZ0lWfqPwAAAD88BwAAAAAAAAGHAwAAcgAAACL+uHV5B9A/DNjmdJVn6j8AAAA/PAcAAAAAAAABiAMAAHIAAADcczJ9lTDOPwzY5nSVZ+o/AAAAPzwHAAAAAAAAAYkDAAByAAAA+OPW5R1wzD8M2OZ0lWfqPwAAAD88BwAAAAAAAAGKAwAAcgAAAKo9J9NXCcs/DNjmdJVn6j8AAAA/TAcAAAAAAAABiwMAAHIAAAB2eQccKRrKPwzY5nSVZ+o/AAAAP0wHAAAAAAAAAYwDAAByAAAAya3LO+BIyT9beJTVeW/qPwAAAD9rBwAAAAAAAAGNAwAAcgAAABrij1uXd8g/W3iU1Xlv6j8AAAA/awcAAAAAAAABjgMAAHIAAACT6auEsVnIP6sYQjZed+o/AAAAP3sHAAAAAAAAAY8DAAByAAAAhvjj1uUdyD+rGEI2XnfqPwAAAD97BwAAAAAAAAGQAwAAcgAAAIb449blHcg/+bjvlkJ/6j8AAAA/ewcAAAAAAAABkQMAAHIAAAAAAAAAAADIP/m475ZCf+o/AAAAP5oHAAAAAAAAAZIDAAByAAAA8w44UjTExz/5uO+WQn/qPwAAAD+aBwAAAAAAAAGTAwAAcgAAAF8ljM2Casc/SFmd9yaH6j8AAAA/qgcAAAAAAAABlAMAAHIAAAC/ShibBdXGP0hZnfcmh+o/AAAAP6oHAAAAAAAAAZUDAAByAAAABI4UDfHHxT+X+UpYC4/qPwAAAD+5BwAAAAAAAAGWAwAAcgAAAMPYLKj2nMQ/5pn4uO+W6j8AAAA/uQcAAAAAAAABlwMAAHIAAAB0Mn2VMDbDP+aZ+Ljvluo/AAAAP8kHAAAAAAAAAZgDAAByAAAAn5Ppq4SxwT/mmfi475bqPwAAAD/JBwAAAAAAAAGZAwAAcgAAAHoHHCka4r8/NTqmGdSe6j8AAAA/2AcAAAAAAAABmgMAAHIAAADcurwDjhS9P9J6Aducruo/AAAAP9gHAAAAAAAAAZsDAAByAAAAP25d3gFHuj9xu1ycZb7qPwAAAD/4BwAAAAAAAAGcAwAAcgAAAL0DjhQN8bc/v1sK/UnG6j8AAAA/+AcAAAAAAAABnQMAAHIAAABuXd4BR4q2Pw78t10uzuo/AAAAP/gHAAAAAAAAAZ4DAAByAAAAOpm+ShibtT8O/LddLs7qPwAAAD8HCAAAAAAAAAGfAwAAcgAAACC3Lu+AI7U/XpxlvhLW6j8AAAA/BwgAAAAAAAABoAMAAHIAAAAG1Z6T6au0P6w8Ex/33eo/AAAAP0YIAAAAAAAAAaEDAAByAAAA0hB/3Lq8sz/73MB/2+XqPwAAAD9GCAAAAAAAAAGiAwAAcgAAAHZ5BxwpGrI/Sn1u4L/t6j8AAAA/VQgAAAAAAAABowMAAHIAAAAb4o9bl3ewP0p9buC/7eo/AAAAP1UIAAAAAAAAAaQDAAByAAAAStEQf9y6rD9KfW7gv+3qPwAAAD9lCAAAAAAAAAGlAwAAcgAAAHjAkaIh/qg/Sn1u4L/t6j8AAAA/ZQgAAAAAAAABpgMAAHIAAADAkaIh/rilP0p9buC/7eo/AAAAP28IAAAAAAAAAacDAAByAAAACmOzoNpzoj+ZHRxBpPXqPwAAAD9+CAAAAAAAAAGoAwAAcgAAALq8A44UDaE/mR0cQaT16j8AAAA/fggAAAAAAAABqQMAAHIAAACg2nMyfZWgP5kdHEGk9eo/AAAAP44IAAAAAAAAAaoDAAByAAAAoNpzMn2VoD/ovcmhiP3qPwAAAD9pCQAAAAAAAAGrAwAAcgAAAKDaczJ9laA/N153Am0F6z8AAAA/iAkAAAAAAAABrAMAAHIAAACg2nMyfZWgP4X+JGNRDes/AAAAP4gJAAAAAAAAAa0DAAByAAAAurwDjhQNoT/VntLDNRXrPwAAAD+ICQAAAAAAAAGuAwAAcgAAANSek+mrhKE/JD+AJBod6z8AAAA/mAkAAAAAAAABrwMAAHIAAADUnpPpq4ShP3LfLYX+JOs/AAAAP5gJAAAAAAAAAbADAAByAAAA1J6T6auEoT/Bf9vl4izrPwAAAD+nCQAAAAAAAAGxAwAAcgAAANSek+mrhKE/ESCJRsc06z8AAAA/twkAAAAAAAABsgMAAHIAAADUnpPpq4ShP65g5AeQROs/AAAAP8YJAAAAAAAAAbMDAAByAAAA1J6T6auEoT/XwqOsznvrPwAAAD/WCQAAAAAAAAG0AwAAcgAAANSek+mrhKE/dAP/bZeL6z8AAAA/1gkAAAAAAAABtQMAAHIAAADUnpPpq4ShPxNEWi9gm+s/AAAAP+YJAAAAAAAAAbYDAAByAAAA1J6T6auEoT+whLXwKKvrPwAAAD/mCQAAAAAAAAG3AwAAcgAAANSek+mrhKE/TsUQsvG66z8AAAA/9QkAAAAAAAABuAMAAHIAAADwgCNFQ/yhPzumGdSe0us/AAAAP/UJAAAAAAAAAbkDAAByAAAACmOzoNpzoj+KRsc0g9rrPwAAAD8VCgAAAAAAAAG6AwAAcgAAACRFQ/xx66I/xsd9txT66z8AAAA/FQoAAAAAAAABuwMAAHIAAAAkRUP8ceuiPxRoKxj5Aew/AAAAPxUKAAAAAAAAAbwDAAByAAAAJEVD/HHroj9jCNl43QnsPwAAAD8kCgAAAAAAAAG9AwAAcgAAAD4n01cJY6M/s6iG2cER7D8AAAA/JAoAAAAAAAABvgMAAHIAAABYCWOzoNqjPwFJNDqmGew/AAAAPzQKAAAAAAAAAb8DAAByAAAAWAljs6Daoz9Q6eGaiiHsPwAAAD9DCgAAAAAAAAHAAwAAcgAAAHLr8g44UqQ/n4mP+24p7D8AAAA/QwoAAAAAAAABwQMAAHIAAABy6/IOOFKkP+0pPVxTMew/AAAAP1MKAAAAAAAAAcIDAAByAAAAcuvyDjhSpD+MapgdHEHsPwAAAD9TCgAAAAAAAAHDAwAAcgAAAIzNgmrPyaQ/jGqYHRxB7D8AAAA/YwoAAAAAAAABxAMAAHIAAACMzYJqz8mkP9oKRn4ASew/AAAAP2MKAAAAAAAAAcUDAAByAAAApq8SxmZBpT95S6E/yVjsPwAAAD++CgAAAAAAAAHGAwAAcgAAAMw74EjREK8/em9yKGK/7D8AAAA/HAsAAAAAAAABxwMAAHIAAADX5R1wpGjAP3yTQxH7Je0/AAAAPxwLAAAAAAAAAcgDAAByAAAA1+UdcKRowD8u85WwFh7tPwAAAD+JCwAAAAAAAAHJAwAAcgAAAF7eAUeKhsA/LvOVsBYe7T8AAAA/xwsAAAAAAAABygMAAHIAAABe3gFHiobAP99S6E8yFu0/AAAAP9cLAAAAAAAAAcsDAAByAAAA5NblHXCkwD/fUuhPMhbtPwAAAD/2CwAAAAAAAAHMAwAAcgAAAGvPyfRVwsA/31LoTzIW7T8AAAA/BgwAAAAAAAABzQMAAHIAAADxx63LO+DAP4+yOu9NDu0/AAAAPyUMAAAAAAAAAc4DAAByAAAAeMCRoiH+wD+PsjrvTQ7tPwAAAD8lDAAAAAAAAAHPAwAAcgAAAP64dXkHHME/QRKNjmkG7T8AAAA/NQwAAAAAAAAB0AMAAHIAAACFsVlQ7TnBP0ESjY5pBu0/AAAAP1QMAAAAAAAAAdEDAAByAAAAhbFZUO05wT/ycd8thf7sPwAAAD9zDAAAAAAAAAHSAwAAcgAAAIWxWVDtOcE/o9ExzaD27D8AAAA/gwwAAAAAAAAB0wMAAHIAAAAyfZUwNgvCP2EtPMrqvO8/AAAAPwAAAAAAAAAAAdQDAAByAAAAMn2VMDYLwj+xzekqz8TvPwAAAD8QAAAAAAAAAAHVAwAAcgAAAD9uXd4BR8I/sc3pKs/E7z8AAAA/VQAAAAAAAAAB1gMAAHIAAADTVwljs6DCP/9tl4uzzO8/AAAAP2UAAAAAAAAAAdcDAAByAAAAdDJ9lTA2wz//bZeLs8zvPwAAAD9lAAAAAAAAAAHYAwAAcgAAACH+uHV5B8Q/Tw5F7JfU7z8AAAA/dAAAAAAAAAAB2QMAAHIAAADdurwDjhTFP08OReyX1O8/AAAAP3QAAAAAAAAAAdoDAAByAAAAHnCkaIg/xj9PDkXsl9TvPwAAAD+EAAAAAAAAAAHbAwAAcgAAAPMOOFI0xMc/na7yTHzc7z8AAAA/hAAAAAAAAAAB3AMAAHIAAAA0xB+3Lu/IP52u8kx83O8/AAAAP5QAAAAAAAAAAd0DAAByAAAAkFuXd8CRyj+drvJMfNzvPwAAAD+jAAAAAAAAAAHeAwAAcgAAAN4BR4qG+Ms/na7yTHzc7z8AAAA/owAAAAAAAAAB3wMAAHIAAAAfty7vgCPNP52u8kx83O8/AAAAP6MAAAAAAAAAAeADAAByAAAA6GT6KmFszj+drvJMfNzvPwAAAD+zAAAAAAAAAAHhAwAAcgAAAKIh/rh1ec8/na7yTHzc7z8AAAA/wgAAAAAAAAAB4gMAAHIAAABy6/IOOFLQP52u8kx83O8/AAAAP8IAAAAAAAAAAeMDAAByAAAAjM2Cas/J0D+drvJMfNzvPwAAAD/SAAAAAAAAAAHkAwAAcgAAAOmrhLFZUNE/na7yTHzc7z8AAAA/0gAAAAAAAAAB5QMAAHIAAADOgmrPyfTRP52u8kx83O8/AAAAP+IAAAAAAAAAAeYDAAByAAAAbl3eAUeK0j+drvJMfNzvPwAAAD/iAAAAAAAAAAHnAwAAcgAAAJUwNguqPdM/na7yTHzc7z8AAAA/4gAAAAAAAAAB6AMAAHIAAAAAAAAAAADUP52u8kx83O8/AAAAP/EAAAAAAAAAAekDAAByAAAAJ9NXCWOz1D+drvJMfNzvPwAAAD/xAAAAAAAAAAHqAwAAcgAAABmbBdWek9U/na7yTHzc7z8AAAA/AQEAAAAAAAAB6wMAAHIAAACDas/J9FXWP52u8kx83O8/AAAAPxEBAAAAAAAAAewDAAByAAAA7jmZvkoY1z+drvJMfNzvPwAAAD8RAQAAAAAAAAHtAwAAcgAAABUN8cety9c/sc3pKs/E7z8AAAA/EQEAAAAAAAAB7gMAAHIAAABy6/IOOFLYP2EtPMrqvO8/AAAAPyABAAAAAAAAAe8DAAByAAAAz8n0VcLY2D/D7OAIIq3vPwAAAD8wAQAAAAAAAAHwAwAAcgAAAKavEsZmQdk/JayFR1md7z8AAAA/MAEAAAAAAAAB8QMAAHIAAADAkaIh/rjZPyWshUdZne8/AAAAPz8BAAAAAAAAAfIDAAByAAAAVHtOpq8S2j+IayqGkI3vPwAAAD8/AQAAAAAAAAHzAwAAcgAAAG9d3gFHito/iGsqhpCN7z8AAAA/TwEAAAAAAAAB9AMAAHIAAABGQ/xx6/LaPznLfCWshe8/AAAAP08BAAAAAAAAAfUDAAByAAAAljA2C6o92z85y3wlrIXvPwAAAD9fAQAAAAAAAAH2AwAAcgAAAG0WVHtOpts/6irPxMd97z8AAAA/XwEAAAAAAAAB9wMAAHIAAAAAAAAAAADcP+oqz8THfe8/AAAAP24BAAAAAAAAAfgDAAByAAAAGuKPW5d33D+ciiFk43XvPwAAAD9uAQAAAAAAAAH5AwAAcgAAADTEH7cu79w/TOpzA/9t7z8AAAA/jgEAAAAAAAAB+gMAAHIAAAB1eQccKRreP0zqcwP/be8/AAAAP44BAAAAAAAAAfsDAAByAAAAWVDtOZm+3j/9ScaiGmbvPwAAAD+OAQAAAAAAAAH8AwAAcgAAAPsqYWwWVN8//UnGohpm7z8AAAA/3AEAAAAAAAAB/QMAAHIAAABmQbXnZPrgP3MoYr+kPu8/AAAAP+sBAAAAAAAAAf4DAAByAAAA7TmZvkoY4T8kiLRewDbvPwAAAD/7AQAAAAAAAAH/AwAAcgAAADA2C6o9J+E/JIi0XsA27z8AAAA/CwIAAAAAAAABAAQAAHIAAADEH7cu74DhP9bnBv7bLu8/AAAAPxoCAAAAAAAAAQEEAAByAAAANQuqPSfT4T/W5wb+2y7vPwAAAD8aAgAAAAAAAAECBAAAcgAAAN4BR4qG+OE/1ucG/tsu7z8AAAA/KgIAAAAAAAABAwQAAHIAAADK9FXC2CziP9bnBv7bLu8/AAAAPyoCAAAAAAAAAQQEAAByAAAAcuvyDjhS4j+GR1md9ybvPwAAAD85AgAAAAAAAAEFBAAAcgAAAF3eAUeKhuI/hkdZnfcm7z8AAAA/OQIAAAAAAAABBgQAAHIAAAAF1Z6T6aviP4ZHWZ33Ju8/AAAAP1kCAAAAAAAAAQcEAAByAAAA8cetyzvg4j+GR1md9ybvPwAAAD9ZAgAAAAAAAAEIBAAAcgAAABLGZkG15+I/hkdZnfcm7z8AAAA/aAIAAAAAAAABCQQAAHIAAAA0xB+3Lu/iP4ZHWZ33Ju8/AAAAP2gCAAAAAAAAAQoEAAByAAAAVsLYLKj24j+GR1md9ybvPwAAAD9oAgAAAAAAAAELBAAAcgAAAHfAkaIh/uI/hkdZnfcm7z8AAAA/eAIAAAAAAAABDAQAAHIAAACZvkoYmwXjP4ZHWZ33Ju8/AAAAP4gCAAAAAAAAAQ0EAAByAAAA3Lq8A44U4z83p6s8Ex/vPwAAAD+IAgAAAAAAAAEOBAAAcgAAAEG152T6KuM/N6erPBMf7z8AAAA/lwIAAAAAAAABDwQAAHIAAACmrxLGZkHjPzenqzwTH+8/AAAAP5cCAAAAAAAAARAEAAByAAAAC6o9J9NX4z83p6s8Ex/vPwAAAD+nAgAAAAAAAAERBAAAcgAAAHCkaIg/buM/N6erPBMf7z8AAAA/pwIAAAAAAAABEgQAAHIAAAAYmwXVnpPjPzenqzwTH+8/AAAAP7YCAAAAAAAAARMEAAByAAAAnpPpq4Sx4z83p6s8Ex/vPwAAAD+2AgAAAAAAAAEUBAAAcgAAACWMzYJqz+M/N6erPBMf7z8AAAA/xgIAAAAAAAABFQQAAHIAAADNgmrPyfTjPzenqzwTH+8/AAAAP8YCAAAAAAAAARYEAAByAAAAMn2VMDYL5D83p6s8Ex/vPwAAAD/WAgAAAAAAAAEXBAAAcgAAAJd3wJGiIeQ/N6erPBMf7z8AAAA/1gIAAAAAAAABGAQAAHIAAADaczJ9lTDkPzenqzwTH+8/AAAAP+UCAAAAAAAAARkEAAByAAAAHXCkaIg/5D83p6s8Ex/vPwAAAD/lAgAAAAAAAAEaBAAAcgAAAD9uXd4BR+Q/N6erPBMf7z8AAAA/9QIAAAAAAAABGwQAAHIAAABgbBZUe07kPzenqzwTH+8/AAAAP/UCAAAAAAAAARwEAAByAAAApGiIP25d5D83p6s8Ex/vPwAAAD8zAwAAAAAAAAEdBAAAcgAAAAljs6Dac+Q/N6erPBMf7z8AAAA/MwMAAAAAAAABHgQAAHIAAACPW5d3wJHkPzenqzwTH+8/AAAAPzMDAAAAAAAAAR8EAAByAAAA9VXC2Cyo5D83p6s8Ex/vPwAAAD9DAwAAAAAAAAEgBAAAcgAAADhSNMQft+Q/N6erPBMf7z8AAAA/UwMAAAAAAAABIQQAAHIAAACdTF8ljM3kPzenqzwTH+8/AAAAP2IDAAAAAAAAASIEAAByAAAAI0VD/HHr5D83p6s8Ex/vPwAAAD9iAwAAAAAAAAEjBAAAcgAAAEVD/HHr8uQ/N6erPBMf7z8AAAA/YgMAAAAAAAABJAQAAHIAAABFQ/xx6/LkP+kG/tsuF+8/AAAAP3IDAAAAAAAAASUEAAByAAAAjM2Cas/JpD9a5ithLTzaPwAAAD8AAAAAAAAAAAEmBAAAcgAAAMCRoiH+uKU/WuYrYS082j8AAAA/XgAAAAAAAAABJwQAAHIAAAAqGuKPW5enP1rmK2EtPNo/AAAAP24AAAAAAAAAASgEAAByAAAA4EjREH/cqj9a5ithLTzaPwAAAD9uAAAAAAAAAAEpBAAAcgAAAOYdcKRoiK8/WuYrYS082j8AAAA/fQAAAAAAAAABKgQAAHIAAACQW5d3wJGyP5Vn4uO+W9o/AAAAP30AAAAAAAAAASsEAAByAAAAVHtOpq8Stj80qD2lh2vaPwAAAD+NAAAAAAAAAAEsBAAAcgAAAP64dXkHHLk/NKg9pYdr2j8AAAA/jQAAAAAAAAABLQQAAHIAAADC2Cyo9py8PzSoPaWHa9o/AAAAP50AAAAAAAAAAS4EAAByAAAAUjTEH7cuvz80qD2lh2vaPwAAAD+sAAAAAAAAAAEvBAAAcgAAAOTW5R1wpMA/NKg9pYdr2j8AAAA/vAAAAAAAAAABMAQAAHIAAACfk+mrhLHBPzSoPaWHa9o/AAAAP7wAAAAAAAAAATEEAAByAAAATF8ljM2Cwj80qD2lh2vaPwAAAD+8AAAAAAAAAAEyBAAAcgAAAO45mb5KGMM/+CaHIvZL2j8AAAA/vAAAAAAAAAABMwQAAHIAAACOFA3xx63DP1rmK2EtPNo/AAAAP8wAAAAAAAAAATQEAAByAAAAIf64dXkHxD+8pdCfZCzaPwAAAD/MAAAAAAAAAAE1BAAAcgAAAKn2nExfJcQ/HmV13psc2j8AAAA/2wAAAAAAAAABNgQAAHIAAAC252T6KmHEPx5ldd6bHNo/AAAAP+sAAAAAAAAAATcEAAByAAAAPOBI0RB/xD8eZXXemxzaPwAAAD/6AAAAAAAAAAE4BAAAcgAAADzgSNEQf8Q/gSQaHdMM2j8AAAA/SQEAAAAAAAAL</ink>
</athena>
</file>

<file path=customXml/item28.xml><?xml version="1.0" encoding="utf-8"?>
<athena xmlns="http://schemas.microsoft.com/edu/athena" version="0.1.3209.0">
  <media streamable="true" recordStart="0" recordEnd="95555" recordLength="95689"/>
</athena>
</file>

<file path=customXml/item2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MAAAAX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LMWAAAAAAAABef///8MQWN0aW9uVHlwZVYxAQAAAAd2YWx1ZV9fAAgCAAAAAAAAAAEFAAAABAAAAAkaAAAACRsAAABwMgAAAAAAAAHk////5////wAAAAABBgAAAAQAAAAJHQAAAAkeAAAAaV8AAAAAAAAB4f///+f///8AAAAAAQcAAAAEAAAACSAAAAAJIQAAAEtlAAAAAAAAAd7////n////AAAAAAEIAAAABAAAAAkjAAAACSQAAAAOigAAAAAAAAHb////5////wAAAAABCQAAAAQAAAAJJgAAAAknAAAAorIAAAAAAAAB2P///+f///8AAAAAAQoAAAAEAAAACSkAAAAJKgAAAAu6AAAAAAAAAdX////n////AAAAAAELAAAABAAAAAksAAAACS0AAAD1xgAAAAAAAAHS////5////wAAAAABDAAAAAQAAAAJLwAAAAkwAAAAFNgAAAAAAAABz////+f///8AAAAAAQ0AAAAEAAAACTIAAAAJMwAAANjfAAAAAAAAAcz////n////AAAAAAEOAAAABAAAAAk1AAAACTYAAABy7gAAAAAAAAHJ////5////wAAAAABDwAAAAQAAAAJOAAAAAk5AAAAtPYAAAAAAAABxv///+f///8AAAAAARAAAAAEAAAACTsAAAAJPAAAAHYAAQAAAAAAAcP////n////AAAAAAERAAAABAAAAAk+AAAACT8AAADqCAEAAAAAAAHA////5////wAAAAABEgAAAAQAAAAJQQAAAAlCAAAAVR8BAAAAAAABvf///+f///8AAAAAARMAAAAEAAAACUQAAAAJRQAAAOMjAQAAAAAAAbr////n////AAAAAAEUAAAABAAAAAlHAAAACUgAAADvLAEAAAAAAAG3////5////wAAAAABFQAAAAQAAAAJSgAAAAlLAAAAHEUBAAAAAAABtP///+f///8AAAAABRYAAAANQ2xlYXJDYW52YXNWMQIAAAAJU3RhcnRUaW1lBFR5cGUABBAMQWN0aW9uVHlwZVYxAgAAAAIAAABDdQEAAAAAAAGz////5////wAAAAAFFwAAAA9QZW5BdHRyaWJ1dGVzVjEKAAAAB19jb2xvckEHX2NvbG9yUgdfY29sb3JHB19jb2xvckIKRml0VG9DdXJ2ZQZIZWlnaHQOSWdub3JlUHJlc3N1cmUNSXNIaWdobGlnaHRlcgVTaGFwZQVXaWR0aAAAAAAAAAAABAACAgICAQYBAQxCcnVzaFNoYXBlVjECAAAABgIAAAD//wAAAAAAAAAAACJAAAAFsv///wxCcnVzaFNoYXBlVjEBAAAAB3ZhbHVlX18ACAIAAAABAAAAAAAAAAAAIkAFGAAAAApJbmtUcmFjZVYxAwAAAA1MaXN0YDErX2l0ZW1zDExpc3RgMStfc2l6ZQ9MaXN0YDErX3ZlcnNpb24EAAAYU2hhcmVkLklua2luZy5JbmtQb2ludFtdAgAAAAgIAgAAAAlPAAAAzQAAAM0AAAABGgAAABcAAAD//wAAAAAAAAAAACJAAAABsP///7L///8BAAAAAAAAAAAAIkABGwAAABgAAAAJUQAAADEAAAAxAAAAAR0AAAAXAAAA//8AAAAAAAAAAAAiQAAAAa7///+y////AQAAAAAAAAAAACJAAR4AAAAYAAAACVMAAAAjAAAAIwAAAAEgAAAAFwAAAP//AAAAAAAAAAAAIkAAAAGs////sv///wEAAAAAAAAAAAAiQAEhAAAAGAAAAAlVAAAASwAAAEsAAAABIwAAABcAAAD//wAAAAAAAAAAACJAAAABqv///7L///8BAAAAAAAAAAAAIkABJAAAABgAAAAJVwAAAKMAAACjAAAAASYAAAAXAAAA//8AAAAAAAAAAAAiQAAAAaj///+y////AQAAAAAAAAAAACJAAScAAAAYAAAACVkAAABpAAAAaQAAAAEpAAAAFwAAAP//AAAAAAAAAAAAIkAAAAGm////sv///wEAAAAAAAAAAAAiQAEqAAAAGAAAAAlbAAAAcgAAAHIAAAABLAAAABcAAAD//wAAAAAAAAAAACJAAAABpP///7L///8BAAAAAAAAAAAAIkABLQAAABgAAAAJXQAAAIIAAACCAAAAAS8AAAAXAAAA//8AAAAAAAAAAAAiQAAAAaL///+y////AQAAAAAAAAAAACJAATAAAAAYAAAACV8AAABpAAAAaQAAAAEyAAAAFwAAAP//AAAAAAAAAAAAIkAAAAGg////sv///wEAAAAAAAAAAAAiQAEzAAAAGAAAAAlhAAAAXQAAAF0AAAABNQAAABcAAAD//wAAAAAAAAAAACJAAAABnv///7L///8BAAAAAAAAAAAAIkABNgAAABgAAAAJYwAAABQAAAAUAAAAATgAAAAXAAAA//8AAAAAAAAAAAAiQAAAAZz///+y////AQAAAAAAAAAAACJAATkAAAAYAAAACWUAAAAWAAAAFgAAAAE7AAAAFwAAAP//AAAAAAAAAAAAIkAAAAGa////sv///wEAAAAAAAAAAAAiQAE8AAAAGAAAAAlnAAAAFgAAABYAAAABPgAAABcAAAD//wAAAAAAAAAAACJAAAABmP///7L///8BAAAAAAAAAAAAIkABPwAAABgAAAAJaQAAABkAAAAZAAAAAUEAAAAXAAAA//8AAAAAAAAAAAAiQAAAAZb///+y////AQAAAAAAAAAAACJAAUIAAAAYAAAACWsAAAAaAAAAGgAAAAFEAAAAFwAAAP//AAAAAAAAAAAAIkAAAAGU////sv///wEAAAAAAAAAAAAiQAFFAAAAGAAAAAltAAAAEAAAABAAAAABRwAAABcAAAD//wAAAAAAAAAAACJAAAABkv///7L///8BAAAAAAAAAAAAIkABSAAAABgAAAAJbwAAABsAAAAbAAAAAUoAAAAXAAAA//8AAAAAAAAAAAAiQAAAAZD///+y////AQAAAAAAAAAAACJAAUsAAAAYAAAACXEAAACPAAAAjwAAAAdPAAAAAAEAAAAAAQ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DTMHUQAAAAABAAAAQAAAAAQKSW5rUG9pbnRWMQIA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0PB1MAAAAAAQAAAEAAAAAECklua1BvaW50VjECAAAACXABAAAJcQEAAAlyAQAACXMBAAAJdAEAAAl1AQAACXYBAAAJdwEAAAl4AQAACXkBAAAJegEAAAl7AQAACXwBAAAJfQEAAAl+AQAACX8BAAAJgAEAAAmBAQAACYIBAAAJgwEAAAmEAQAACYUBAAAJhgEAAAmHAQAACYgBAAAJiQEAAAmKAQAACYsBAAAJjAEAAAmNAQAACY4BAAAJjwEAAAmQAQAACZEBAAAJkgEAAA0dB1UAAAAAAQAAAIAAAAAECklua1BvaW50VjECAA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DTUHVwAAAAABAAAAAAEAAAQKSW5rUG9pbnRWMQIA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1dB1kAAAAAAQAAAIAAAAAECklua1BvaW50VjECAA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DRcHWwAAAAABAAAAgAAAAAQKSW5rUG9pbnRWMQIA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NDgddAAAAAAEAAAAAAQAABApJbmtQb2ludFYxAgA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DX4HXwAAAAABAAAAgAAAAAQKSW5rUG9pbnRWMQIA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NFwdhAAAAAAEAAACAAAAABApJbmtQb2ludFYxAgA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0jB2MAAAAAAQAAACAAAAAECklua1BvaW50VjECAAAACaQEAAAJpQQAAAmmBAAACacEAAAJqAQAAAmpBAAACaoEAAAJqwQAAAmsBAAACa0EAAAJrgQAAAmvBAAACbAEAAAJsQQAAAmyBAAACbMEAAAJtAQAAAm1BAAACbYEAAAJtwQAAA0MB2UAAAAAAQAAACAAAAAECklua1BvaW50VjECAAAACbgEAAAJuQQAAAm6BAAACbsEAAAJvAQAAAm9BAAACb4EAAAJvwQAAAnABAAACcEEAAAJwgQAAAnDBAAACcQEAAAJxQQAAAnGBAAACccEAAAJyAQAAAnJBAAACcoEAAAJywQAAAnMBAAACc0EAAANCgdnAAAAAAEAAAAgAAAABApJbmtQb2ludFYxAgAAAAnOBAAACc8EAAAJ0AQAAAnRBAAACdIEAAAJ0wQAAAnUBAAACdUEAAAJ1gQAAAnXBAAACdgEAAAJ2QQAAAnaBAAACdsEAAAJ3AQAAAndBAAACd4EAAAJ3wQAAAngBAAACeEEAAAJ4gQAAAnjBAAADQoHaQAAAAABAAAAIAAAAAQKSW5rUG9pbnRWMQIAAAAJ5AQAAAnlBAAACeYEAAAJ5wQAAAnoBAAACekEAAAJ6gQAAAnrBAAACewEAAAJ7QQAAAnuBAAACe8EAAAJ8AQAAAnxBAAACfIEAAAJ8wQAAAn0BAAACfUEAAAJ9gQAAAn3BAAACfgEAAAJ+QQAAAn6BAAACfsEAAAJ/AQAAA0HB2sAAAAAAQAAACAAAAAECklua1BvaW50VjECAAAACf0EAAAJ/gQAAAn/BAAACQAFAAAJAQUAAAkCBQAACQMFAAAJBAUAAAkFBQAACQYFAAAJBwUAAAkIBQAACQkFAAAJCgUAAAkLBQAACQwFAAAJDQUAAAkOBQAACQ8FAAAJEAUAAAkRBQAACRIFAAAJEwUAAAkUBQAACRUFAAAJFgUAAA0GB20AAAAAAQAAABAAAAAECklua1BvaW50VjECAAAACRcFAAAJGAUAAAkZBQAACRoFAAAJGwUAAAkcBQAACR0FAAAJHgUAAAkfBQAACSAFAAAJIQUAAAkiBQAACSMFAAAJJAUAAAklBQAACSYFAAAHbwAAAAABAAAAIAAAAAQKSW5rUG9pbnRWMQIAAAAJJwUAAAkoBQAACSkFAAAJKgUAAAkrBQAACSwFAAAJLQUAAAkuBQAACS8FAAAJMAUAAAkxBQAACTIFAAAJMwUAAAk0BQAACTUFAAAJNgUAAAk3BQAACTgFAAAJOQUAAAk6BQAACTsFAAAJPAUAAAk9BQAACT4FAAAJPwUAAAlABQAACUEFAAANBQdxAAAAAAEAAAAAAQAABApJbmtQb2ludFYxAgA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NcQVyAAAACklua1BvaW50VjEEAAAAAVgBWQ5QcmVzc3VyZUZhY3RvcglUaW1lU3RhbXAAAAAABgYLEAIAAAD7nhUJzpLIPxBhbdPXIMA/AAAAPwAAAAAAAAAAAXMAAAByAAAAMnERoA+qyD8QYW3T1yDAPwAAAD9tAAAAAAAAAAF0AAAAcgAAAGlDDTdRwcg/EGFt09cgwD8AAAA/fQAAAAAAAAABdQAAAHIAAAAOugD8FQfJPxBhbdPXIMA/AAAAP40AAAAAAAAAAXYAAAByAAAA6QLwVxxkyT8QYW3T1yDAPwAAAD+cAAAAAAAAAAF3AAAAcgAAAI154xzhqck/EGFt09cgwD8AAAA/nAAAAAAAAAABeAAAAHIAAADXZsqmajXKPxBhbdPXIMA/AAAAP6wAAAAAAAAAAXkAAAByAAAA6YG1mbKpyj8QYW3T1yDAPwAAAD+sAAAAAAAAAAF6AAAAcgAAAPucoIz6Hcs/EGFt09cgwD8AAAA/rAAAAAAAAAABewAAAHIAAAAOuIt/QpLLPxBhbdPXIMA/AAAAP7sAAAAAAAAAAXwAAAByAAAA6AB720jvyz8QYW3T1yDAPwAAAD/LAAAAAAAAAAF9AAAAcgAAAMZJajdPTMw/EGFt09cgwD8AAAA/ywAAAAAAAAABfgAAAHIAAABqwF38E5LMPyCbl8Od9r8/AAAAP9sAAAAAAAAAAX8AAAByAAAAsq1Ehp0dzT8gm5fDnfa/PwAAAD/bAAAAAAAAAAGAAAAAcgAAAPqaKxAnqc0/IJuXw532vz8AAAA/6gAAAAAAAAABgQAAAHIAAABGiBKasDTOPyCbl8Od9r8/AAAAP+oAAAAAAAAAAYIAAAByAAAAkHX5IzrAzj8gm5fDnfa/PwAAAD/6AAAAAAAAAAGDAAAAcgAAABA13EQFY88/IJuXw532vz8AAAA/+gAAAAAAAAABhAAAAHIAAABHet8y6ALQPyCbl8Od9r8/AAAAPwoBAAAAAAAAAYUAAAByAAAAB9pQw01U0D8gm5fDnfa/PwAAAD8KAQAAAAAAAAGGAAAAcgAAAKxQRIgSmtA/IJuXw532vz8AAAA/GQEAAAAAAAABhwAAAHIAAABRxzdN19/QPx90VOCLq78/AAAAPxkBAAAAAAAAAYgAAAByAAAA2lStRvsZ0T8fdFTgi6u/PwAAAD8pAQAAAAAAAAGJAAAAcgAAAJq0Htdga9E/H3RU4Iurvz8AAAA/KQEAAAAAAAABigAAAHIAAABaFJBnxrzRPx90VOCLq78/AAAAPzgBAAAAAAAAAYsAAAByAAAAGnQB+CsO0j8fdFTgi6u/PwAAAD9IAQAAAAAAAAGMAAAAcgAAAL7q9LzwU9I/H3RU4Iurvz8AAAA/SAEAAAAAAAABjQAAAHIAAABjYeiBtZnSPx9NEf15YL8/AAAAP0gBAAAAAAAAAY4AAAByAAAA0AXgrzjI0j8fTRH9eWC/PwAAAD9YAQAAAAAAAAGPAAAAcgAAACTBWRIb69I/H00R/Xlgvz8AAAA/WAEAAAAAAAABkAAAAHIAAAB2fNN0/Q3TPx4mzhloFb8/AAAAP2cBAAAAAAAAAZEAAAByAAAAkWVRQJ4Z0z8eJs4ZaBW/PwAAAD9nAQAAAAAAAAGSAAAAcgAAAMg3TdffMNM/HibOGWgVvz8AAAA/dwEAAAAAAAABkwAAAHIAAADkIMuigDzTPx7/ijZWyr4/AAAAP3cBAAAAAAAAAZQAAAByAAAA/wlJbiFI0z8e/4o2Vsq+PwAAAD+HAQAAAAAAAAGVAAAAcgAAADbcRAVjX9M/Hv+KNlbKvj8AAAA/hwEAAAAAAAABlgAAAHIAAABRxcLQA2vTPx7/ijZWyr4/AAAAP5YBAAAAAAAAAZcAAAByAAAAba5AnKR20z8e/4o2Vsq+PwAAAD9TAgAAAAAAAAGYAAAAcgAAAPY7tpXIsNM/Hv+KNlbKvj8AAAA/YwIAAAAAAAABmQAAAHIAAAC2mycmLgLUPx7/ijZWyr4/AAAAP2MCAAAAAAAAAZoAAAByAAAAWhIb6/JH1D8eJs4ZaBW/PwAAAD9zAgAAAAAAAAGbAAAAcgAAADZbCkf5pNQ/H3RU4Iurvz8AAAA/cwIAAAAAAAABnAAAAHIAAAD2unvXXvbUPx90VOCLq78/AAAAP4ICAAAAAAAAAZ0AAAByAAAAf0jx0IIw1T8fdFTgi6u/PwAAAD+CAgAAAAAAAAGeAAAAcgAAAAjWZsqmatU/H3RU4Iurvz8AAAA/kgIAAAAAAAABnwAAAHIAAACtTFqPa7DVPyCbl8Od9r8/AAAAP6ICAAAAAAAAAaAAAAByAAAA/wfU8U3T1T8gm5fDnfa/PwAAAD+iAgAAAAAAAAGhAAAAcgAAABrxUb3u3tU/IJuXw532vz8AAAA/ogIAAAAAAAABogAAAHIAAABRw01UMPbVPyCbl8Od9r8/AAAAP7ECAAAAAAAAAaMAAAByAAAAUcNNVDD21T8fdFTgi6u/PwAAAD8LBQAAAAAAAAGkAAAAcgAAAFHDTVQw9tU/HibOGWgVvz8AAAA/GwUAAAAAAAABpQAAAHIAAABRw01UMPbVPx7/ijZWyr4/AAAAPyoFAAAAAAAAAaYAAAByAAAAUcNNVDD21T8dsQRwMjS+PwAAAD8qBQAAAAAAAAGnAAAAcgAAAFHDTVQw9tU/HTw7xvxSvT8AAAA/OgUAAAAAAAABqAAAAHIAAABRw01UMPbVPx0V+OLqB70/AAAAPzoFAAAAAAAAAakAAAByAAAANtrPiI/q1T8cx3Ecx3G8PwAAAD9JBQAAAAAAAAGqAAAAcgAAADbaz4iP6tU/G1KocpGQuz8AAAA/SQUAAAAAAAABqwAAAHIAAAA22s+Ij+rVPxvd3shbr7o/AAAAP1kFAAAAAAAAAawAAAByAAAANtrPiI/q1T8aj1gCOBm6PwAAAD9ZBQAAAAAAAAGtAAAAcgAAADbaz4iP6tU/GUHSOxSDuT8AAAA/aQUAAAAAAAABrgAAAHIAAAAa8VG97t7VPxjzS3Xw7Lg/AAAAP2kFAAAAAAAAAa8AAAByAAAAGvFRve7e1T8XfoLLugu4PwAAAD94BQAAAAAAAAGwAAAAcgAAABrxUb3u3tU/FzD8BJd1tz8AAAA/eAUAAAAAAAABsQAAAHIAAAAa8VG97t7VPxa7MlthlLY/AAAAP4gFAAAAAAAAAbIAAAByAAAAGvFRve7e1T8VbayUPf61PwAAAD+YBQAAAAAAAAGzAAAAcgAAABrxUb3u3tU/FPji6gcdtT8AAAA/mAUAAAAAAAABtAAAAHIAAAAa8VG97t7VPxSqXCTkhrQ/AAAAP5gFAAAAAAAAAbUAAAByAAAAGvFRve7e1T8TNZN6rqWzPwAAAD+nBQAAAAAAAAG2AAAAcgAAABrxUb3u3tU/EsDJ0HjEsj8AAAA/pwUAAAAAAAABtwAAAHIAAAAa8VG97t7VPxJLACdD47E/AAAAP7cFAAAAAAAAAbgAAAByAAAAGvFRve7e1T8Q1jZ9DQKxPwAAAD+3BQAAAAAAAAG5AAAAcgAAABrxUb3u3tU/Ea/zmfu2sD8AAAA/xgUAAAAAAAABugAAAHIAAAAa8VG97t7VPxBhbdPXILA/AAAAP8YFAAAAAAAAAbsAAAByAAAAGvFRve7e1T8fdFTgi6uvPwAAAD/WBQAAAAAAAAG8AAAAcgAAABrxUb3u3tU/HthHU0R/rj8AAAA/1gUAAAAAAAABvQAAAHIAAAAa8VG97t7VPx08O8b8Uq0/AAAAP+YFAAAAAAAAAb4AAAByAAAAGvFRve7e1T8c7rT/2LysPwAAAD/mBQAAAAAAAAG/AAAAcgAAABrxUb3u3tU/HKAuObUmrD8AAAA/9QUAAAAAAAABwAAAAHIAAAAa8VG97t7VPxtSqHKRkKs/AAAAP/UFAAAAAAAAAcEAAAByAAAAGvFRve7e1T8aBCKsbfqqPwAAAD8FBgAAAAAAAAHCAAAAcgAAABrxUb3u3tU/Grab5Ulkqj8AAAA/FQYAAAAAAAABwwAAAHIAAAAa8VG97t7VPxloFR8mzqk/AAAAPxUGAAAAAAAAAcQAAAByAAAA/wfU8U3T1T8ZaBUfJs6pPwAAAD+iBgAAAAAAAAHFAAAAcgAAAOMeViatx9U/GRqPWAI4qT8AAAA/sQYAAAAAAAABxgAAAHIAAADINdhaDLzVPxd+gsu6C6g/AAAAP7EGAAAAAAAAAccAAAByAAAAkWPcw8qk1T8WlO93T0mmPwAAAD/BBgAAAAAAAAHIAAAAcgAAAJFj3MPKpNU/FUZpsSuzpT8AAAA/wQYAAAAAAAAByQAAAHIAAABakeAsiY3VPxSqXCTkhqQ/AAAAP9EGAAAAAAAAAcoAAAByAAAAP6hiYeiB1T8TDlCXnFqjPwAAAD/RBgAAAAAAAAHLAAAAcgAAAD+oYmHogdU/EsDJ0HjEoj8AAAA/4AYAAAAAAAABzAAAAHIAAAAjv+SVR3bVPxLAydB4xKI/AAAAP+AGAAAAAAAAAc0AAAByAAAAI7/klUd21T8RckMKVS6iPwAAAD/wBgAAAAAAAAHOAAAAcgAAACO/5JVHdtU/ESS9QzGYoT8AAAA/8AYAAAAAAAABzwAAAHIAAAAI1mbKpmrVPxDWNn0NAqE/AAAAPz4HAAAAAAAAAdAAAAByAAAA7ezo/gVf1T8QiLC26WugPwAAAD8+BwAAAAAAAAHRAAAAcgAAAO3s6P4FX9U/HthHU0R/nj8AAAA/TgcAAAAAAAAB0gAAAHIAAADt7Oj+BV/VPx08O8b8Up0/AAAAP04HAAAAAAAAAdMAAAByAAAA0QNrM2VT1T8ZaBUfJs6ZPwAAAD9dBwAAAAAAAAHUAAAAcgAAALYa7WfER9U/GMwIkt6hmD8AAAA/XQcAAAAAAAAB1QAAAHIAAAC2Gu1nxEfVPxaU73dPSZY/AAAAP20HAAAAAAAAAdYAAAByAAAAf0jx0IIw1T8TXNZdwPCTPwAAAD9tBwAAAAAAAAHXAAAAcgAAAH9I8dCCMNU/EsDJ0HjEkj8AAAA/fQcAAAAAAAAB2AAAAHIAAAB/SPHQgjDVPxEkvUMxmJE/AAAAP4wHAAAAAAAAAdkAAAByAAAAY19zBeIk1T8RJL1DMZiRPwAAAD+MBwAAAAAAAAHaAAAAcgAAAEh29TlBGdU/ESS9QzGYkT8AAAA/CQgAAAAAAAAB2wAAAHIAAAC/6H9AHd/UPxEkvUMxmJE/AAAAPwkIAAAAAAAAAdwAAAByAAAA5J+Q5BaC1D8QiLC26WuQPwAAAD8ZCAAAAAAAAAHdAAAAcgAAANGEpfHODdQ/EIiwtulrkD8AAAA/GQgAAAAAAAAB3gAAAHIAAAC/abr+hpnTPx7YR1NEf44/AAAAPygIAAAAAAAAAd8AAAByAAAAkWVRQJ4Z0z8coC45tSaMPwAAAD8oCAAAAAAAAAHgAAAAcgAAAH5KZk1WpdI/HKAuObUmjD8AAAA/OAgAAAAAAAAB4QAAAHIAAACjAXfxT0jSPxloFR8mzok/AAAAPzgIAAAAAAAAAeIAAAByAAAA/oqDLIsC0j8ZaBUfJs6JPwAAAD9ICAAAAAAAAAHjAAAAcgAAAFoUkGfGvNE/GWgVHybOiT8AAAA/SAgAAAAAAAAB5AAAAHIAAADsb5g5Q47RPxcw/ASXdYc/AAAAP1cIAAAAAAAAAeUAAAByAAAAR/mkdH5I0T8XMPwEl3WHPwAAAD9XCAAAAAAAAAHmAAAAcgAAANpUrUb7GdE/FzD8BJd1hz8AAAA/ZwgAAAAAAAAB5wAAAHIAAACHmTPkGPfQPxcw/ASXdYc/AAAAP3cIAAAAAAAAAegAAAByAAAANd65gTbU0D8XMPwEl3WHPwAAAD93CAAAAAAAAAHpAAAAcgAAAOMiQB9UsdA/FzD8BJd1hz8AAAA/hggAAAAAAAAB6gAAAHIAAAB1fkjx0ILQPxcw/ASXdYc/AAAAP4YIAAAAAAAAAesAAAByAAAAB9pQw01U0D8XMPwEl3WHPwAAAD+GCAAAAAAAAAHsAAAAcgAAAJo1WZXKJdA/FzD8BJd1hz8AAAA/lggAAAAAAAAB7QAAAHIAAADqfcugC8DPPxcw/ASXdYc/AAAAP6UIAAAAAAAAAe4AAAByAAAARgfY20Z6zz8XMPwEl3WHPwAAAD+lCAAAAAAAAAHvAAAAcgAAAKKQ5BaCNM8/FzD8BJd1hz8AAAA/tQgAAAAAAAAB8AAAAHIAAAD8GfFRve7OPxcw/ASXdYc/AAAAP7UIAAAAAAAAAfEAAAByAAAAWKP9jPiozj8XMPwEl3WHPwAAAD/FCAAAAAAAAAHyAAAAcgAAAHxaDjHyS84/FzD8BJd1hz8AAAA/xQgAAAAAAAAB8wAAAHIAAAAQthYDbx3OPxcw/ASXdYc/AAAAP9QIAAAAAAAAAfQAAAByAAAAMm0np2jAzT8XMPwEl3WHPwAAAD/UCAAAAAAAAAH1AAAAcgAAAFYkOEtiY80/FPji6gcdhT8AAAA/5AgAAAAAAAAB9gAAAHIAAAAON1HB2NfMPxCIsLbpa4A/AAAAP+QIAAAAAAAAAfcAAAByAAAAMu5hZdJ6zD8coC45tSZ8PwAAAD/0CAAAAAAAAAH4AAAAcgAAAFilcgnMHcw/FzD8BJd1dz8AAAA/9AgAAAAAAAAB+QAAAHIAAACyLn9EB9jLPxLAydB4xHI/AAAAPwMJAAAAAAAAAfoAAAByAAAADriLf0KSyz8coC45tSZsPwAAAD8DCQAAAAAAAAH7AAAAcgAAAPucoIz6Hcs/EsDJ0HjEYj8AAAA/EwkAAAAAAAAB/AAAAHIAAABWJq3HNdjKPxLAydB4xGI/AAAAPxMJAAAAAAAAAf0AAAByAAAAe929ay97yj8SwMnQeMRiPwAAAD8iCQAAAAAAAAH+AAAAcgAAADLw1uGl78k/EsDJ0HjEYj8AAAA/IgkAAAAAAAAB/wAAAHIAAACNeeMc4anJPxLAydB4xGI/AAAAPzIJAAAAAAAAAQABAAByAAAAsjD0wNpMyT8SwMnQeMRiPwAAAD8yCQAAAAAAAAEBAQAAcgAAAA66APwVB8k/EsDJ0HjEYj8AAAA/QgkAAAAAAAABAgEAAHIAAACgFQnOktjIPxLAydB4xGI/AAAAP1EJAAAAAAAAAQMBAAByAAAAaUMNN1HByD8SwMnQeMRiPwAAAD9RCQAAAAAAAAEEAQAAcgAAAPueFQnOksg/EsDJ0HjEYj8AAAA/vwkAAAAAAAABBQEAAHIAAABXKCJECU3IPxLAydB4xHI/AAAAP84JAAAAAAAAAQYBAAByAAAA6IMqFoYeyD8XMPwEl3V3PwAAAD/eCQAAAAAAAAEHAQAAcgAAAEMNN1HB2Mc/HKAuObUmfD8AAAA/3gkAAAAAAAABCAEAAHIAAAANOzu6f8HHPxCIsLbpa4A/AAAAP+4JAAAAAAAAAQkBAAByAAAA1mg/Iz6qxz8SwMnQeMSCPwAAAD/uCQAAAAAAAAEKAQAAcgAAAJ+WQ4z8ksc/FPji6gcdhT8AAAA//QkAAAAAAAABCwEAAHIAAACflkOM/JLHPxloFR8mzok/AAAAP1IKAAAAAAAAAQwBAAByAAAAn5ZDjPySxz8coC45tSaMPwAAAD9SCgAAAAAAAAENAQAAcgAAAJ+WQ4z8ksc/EIiwtulrkD8AAAA/YgoAAAAAAAABDgEAAHIAAACflkOM/JLHPxEkvUMxmJE/AAAAP2IKAAAAAAAAAQ8BAAByAAAA1mg/Iz6qxz8TXNZdwPCTPwAAAD9xCgAAAAAAAAEQAQAAcgAAAA07O7p/wcc/FPji6gcdlT8AAAA/cQoAAAAAAAABEQEAAHIAAAANOzu6f8HHPxaU73dPSZY/AAAAP4EKAAAAAAAAARIBAAByAAAAQw03UcHYxz8XMPwEl3WXPwAAAD+QCgAAAAAAAAETAQAAcgAAAEMNN1HB2Mc/GMwIkt6hmD8AAAA/sAoAAAAAAAABFAEAAHIAAAB63zLoAvDHPxoEIqxt+po/AAAAP78KAAAAAAAAARUBAAByAAAAet8y6ALwxz8dPDvG/FKdPwAAAD+/CgAAAAAAAAEWAQAAcgAAAOiDKhaGHsg/H3RU4Iurnz8AAAA/zwoAAAAAAAABFwEAAHIAAADogyoWhh7IPxDWNn0NAqE/AAAAP88KAAAAAAAAARgBAAByAAAAIFYmrcc1yD8SwMnQeMSiPwAAAD/fCgAAAAAAAAEZAQAAcgAAACBWJq3HNcg/FKpcJOSGpD8AAAA/3woAAAAAAAABGgEAAHIAAAAgViatxzXIPxbidT5z36Y/AAAAP+4KAAAAAAAAARsBAAByAAAAIFYmrcc1yD8ZGo9YAjipPwAAAD/+CgAAAAAAAAEcAQAAcgAAAFcoIkQJTcg/HO60/9i8rD8AAAA//goAAAAAAAABHQEAAHIAAABXKCJECU3IPx90VOCLq68/AAAAPw0LAAAAAAAAAR4BAAByAAAAVygiRAlNyD8R/XlgH02xPwAAAD8NCwAAAAAAAAEfAQAAcgAAAFcoIkQJTcg/E+cMtIoPsz8AAAA/HQsAAAAAAAABIAEAAHIAAABXKCJECU3IPxT44uoHHbU/AAAAPx0LAAAAAAAAASEBAAByAAAAVygiRAlNyD8XMPwEl3W3PwAAAD8tCwAAAAAAAAEiAQAAcgAAAFcoIkQJTcg/GUHSOxSDuT8AAAA/LQsAAAAAAAABIwEAAHIAAAAgViatxzXIPxvd3shbr7o/AAAAPzwLAAAAAAAAASQBAAByAAAAIFYmrcc1yD8c7rT/2Ly8PwAAAD88CwAAAAAAAAElAQAAcgAAACBWJq3HNcg/HYrBjCDpvT8AAAA/TAsAAAAAAAABJgEAAHIAAAAgViatxzXIPx9NEf15YL8/AAAAP0wLAAAAAAAAAScBAAByAAAAIFYmrcc1yD8QiLC26WvAPwAAAD9cCwAAAAAAAAEoAQAAcgAAACBWJq3HNcg/ENY2fQ0CwT8AAAA/XAsAAAAAAAABKQEAAHIAAAAgViatxzXIPxH9eWAfTcE/AAAAP2sLAAAAAAAAASoBAAByAAAAIFYmrcc1yD+RkBtSqHLBPwAAAD9rCwAAAAAAAAErAQAAcgAAACBWJq3HNcg/ESS9QzGYwT8AAAA/ewsAAAAAAAABLAEAAHIAAABXKCJECU3IPxEkvUMxmME/AAAAP9kLAAAAAAAAAS0BAAByAAAAjvod20pkyD8RJL1DMZjBPwAAAD8SDAAAAAAAAAEuAQAAcgAAAI76HdtKZMg/kZAbUqhywT8AAAA/IgwAAAAAAAABLwEAAHIAAADEzBlyjHvIP5GQG1KocsE/AAAAPyIMAAAAAAAAATABAAByAAAAxMwZcox7yD8R/XlgH03BPwAAAD8xDAAAAAAAAAExAQAAcgAAAPueFQnOksg/Ef15YB9NwT8AAAA/jwwAAAAAAAABMgEAAHIAAAD7nhUJzpLIP5Fp2G6WJ8E/AAAAP48MAAAAAAAAATMBAAByAAAA+54VCc6SyD8Q1jZ9DQLBPwAAAD+uDAAAAAAAAAE0AQAAcgAAAPueFQnOksg/kUKVi4TcwD8AAAA/Sw0AAAAAAAABNQEAAHIAAAD7nhUJzpLIPxGv85n7tsA/AAAAP1oNAAAAAAAAATYBAAByAAAA+54VCc6SyD+QG1KocpHAPwAAAD9qDQAAAAAAAAE3AQAAcgAAAPueFQnOksg/EIiwtulrwD8AAAA/ag0AAAAAAAABOAEAAHIAAAAycRGgD6rIPxCIsLbpa8A/AAAAP3oNAAAAAAAAATkBAAByAAAAMnERoA+qyD8QYW3T1yDAPwAAAD96DQAAAAAAAAE6AQAAcgAAADJxEaAPqsg/IJuXw532vz8AAAA/iQ0AAAAAAAABOwEAAHIAAAAycRGgD6rIPx90VOCLq78/AAAAP4kNAAAAAAAAATwBAAByAAAAMnERoA+qyD8fTRH9eWC/PwAAAD+ZDQAAAAAAAAE9AQAAcgAAADJxEaAPqsg/HibOGWgVvz8AAAA/mQ0AAAAAAAABPgEAAHIAAAAycRGgD6rIPx7/ijZWyr4/AAAAP6gNAAAAAAAAAT8BAAByAAAAUkITlsY71z8cY36pDp69PwAAAD8AAAAAAAAAAAFAAQAAcgAAAMDmCsRJatc/HRX44uoHvT8AAAA/1QEAAAAAAAABQQEAAHIAAABkXf6IDrDXPxzutP/YvLw/AAAAP9UBAAAAAAAAAUIBAAByAAAA7epzgjLq1z8coC45tSa8PwAAAD/kAQAAAAAAAAFDAQAAcgAAAJJhZ0f3L9g/G3nrVaPbuz8AAAA/5AEAAAAAAAABRAEAAHIAAAA22FoMvHXYPxorZY9/Rbs/AAAAP/QBAAAAAAAAAUUBAAByAAAAwGXQBeCv2D8aBCKsbfq6PwAAAD/0AQAAAAAAAAFGAQAAcgAAAEnzRf8D6tg/G93eyFuvuj8AAAA/AwIAAAAAAAABRwEAAHIAAADSgLv4JyTZPxq2m+VJZLo/AAAAPwMCAAAAAAAAAUgBAAByAAAAJDw1WwpH2T8atpvlSWS6PwAAAD8TAgAAAAAAAAFJAQAAcgAAAHb3rr3sadk/Go9YAjgZuj8AAAA/EwIAAAAAAAABSgEAAHIAAACS4CyJjXXZPxqPWAI4Gbo/AAAAPyMCAAAAAAAAAUsBAAByAAAArcmqVC6B2T8ZaBUfJs65PwAAAD8jAgAAAAAAAAFMAQAAcgAAAMmyKCDPjNk/GWgVHybOuT8AAAA/MgIAAAAAAAABTQEAAHIAAADkm6brb5jZPxloFR8mzrk/AAAAP0ICAAAAAAAAAU4BAAByAAAAAIUktxCk2T8ZaBUfJs65PwAAAD9CAgAAAAAAAAFPAQAAcgAAABtuooKxr9k/GWgVHybOuT8AAAA/UgIAAAAAAAABUAEAAHIAAAA2VyBOUrvZPxloFR8mzrk/AAAAP2ECAAAAAAAAAVEBAAByAAAAUkCeGfPG2T8ZaBUfJs65PwAAAD9xAgAAAAAAAAFSAQAAcgAAAG0pHOWT0tk/GWgVHybOuT8AAAA/gAIAAAAAAAABUwEAAHIAAACJEpqwNN7ZPxloFR8mzrk/AAAAP5ACAAAAAAAAAVQBAAByAAAApPsXfNXp2T8ZaBUfJs65PwAAAD+vAgAAAAAAAAFVAQAAcgAAAL/klUd29dk/GWgVHybOuT8AAAA/vwIAAAAAAAABVgEAAHIAAADbzRMTFwHaPxloFR8mzrk/AAAAP78CAAAAAAAAAVcBAAByAAAA9raR3rcM2j8ZaBUfJs65PwAAAD/PAgAAAAAAAAFYAQAAcgAAABKgD6pYGNo/GWgVHybOuT8AAAA/3gIAAAAAAAABWQEAAHIAAAAtiY11+SPaPxloFR8mzrk/AAAAP94CAAAAAAAAAVoBAAByAAAASXILQZov2j8ZaBUfJs65PwAAAD/yAwAAAAAAAAFbAQAAcgAAAJsthaN8Uto/GWgVHybOuT8AAAA/8gMAAAAAAAABXAEAAHIAAAAku/qcoIzaPxloFR8mzrk/AAAAPwIEAAAAAAAAAV0BAAByAAAAyjHuYWXS2j8ZaBUfJs65PwAAAD8CBAAAAAAAAAFeAQAAcgAAAFO/Y1uJDNs/Go9YAjgZuj8AAAA/EgQAAAAAAAABXwEAAHIAAAD3NVcgTlLbPxqPWAI4Gbo/AAAAPxIEAAAAAAAAAWABAAByAAAAZdpOTtGA2z8atpvlSWS6PwAAAD8hBAAAAAAAAAFhAQAAcgAAACU6wN420ts/Grab5Ulkuj8AAAA/MQQAAAAAAAABYgEAAHIAAACuxzXYWgzcPxvd3shbr7o/AAAAPzEEAAAAAAAAAWMBAAByAAAAHGwtBt463D8b3d7IW6+6PwAAAD9BBAAAAAAAAAFkAQAAcgAAAG4np2jAXdw/G93eyFuvuj8AAAA/QQQAAAAAAAABZQEAAHIAAADA4iDLooDcPxvd3shbr7o/AAAAP1AEAAAAAAAAAWYBAAByAAAA3MuelkOM3D8b3d7IW6+6PwAAAD9vBAAAAAAAAAFnAQAAcgAAAPe0HGLkl9w/G93eyFuvuj8AAAA/rgQAAAAAAAABaAEAAHIAAAAuhxj5Ja/cPxvd3shbr7o/AAAAP74EAAAAAAAAAWkBAAByAAAAgEKSWwjS3D8b3d7IW6+6PwAAAD++BAAAAAAAAAFqAQAAcgAAALcUjvJJ6dw/G93eyFuvuj8AAAA/zQQAAAAAAAABawEAAHIAAAAJ0AdVLAzdPxvd3shbr7o/AAAAP80EAAAAAAAAAWwBAAByAAAAQKID7G0j3T8b3d7IW6+6PwAAAD/dBAAAAAAAAAFtAQAAcgAAAHd0/4KvOt0/G93eyFuvuj8AAAA/3QQAAAAAAAABbgEAAHIAAACSXX1OUEbdPxvd3shbr7o/AAAAP+wEAAAAAAAAAW8BAAByAAAArkb7GfFR3T8b3d7IW6+6PwAAAD/sBAAAAAAAAAFwAQAAcgAAAN40XX/DzJk/E1zWXcDw0z8AAAA/AAAAAAAAAAABcQEAAHIAAACWxjs30IaaPxNc1l3A8NM/AAAAP7wAAAAAAAAAAXIBAAByAAAAcg22FgNvnT8TXNZdwPDTPwAAAD/LAAAAAAAAAAFzAQAAcgAAAANzB1ehiKA/E1zWXcDw0z8AAAA/ywAAAAAAAAABdAEAAHIAAADfuYE21HCjPxNc1l3A8NM/AAAAP9sAAAAAAAAAAXUBAAByAAAA37cMugD8pT8TXNZdwPDTPwAAAD/bAAAAAAAAAAF2AQAAcgAAALv+hpkz5Kg/E1zWXcDw0z8AAAA/6gAAAAAAAAABdwEAAHIAAACXRQF5ZsyrPxNc1l3A8NM/AAAAP+oAAAAAAAAAAXgBAAByAAAAcYx7WJm0rj8TXNZdwPDTPwAAAD/6AAAAAAAAAAF5AQAAcgAAAKjp+htmzrA/E1zWXcDw0z8AAAA/CgEAAAAAAAABegEAAHIAAAAWDbiLf0KyPxNc1l3A8NM/AAAAPwoBAAAAAAAAAXsBAAByAAAAhDB1+5i2sz8TXNZdwPDTPwAAAD8ZAQAAAAAAAAF8AQAAcgAAABYLQw+szbQ/E1zWXcDw0z8AAAA/GQEAAAAAAAABfQEAAHIAAAA6QRn1O7a1P1OSBeX73dM/AAAAPykBAAAAAAAAAX4BAAByAAAAXnfv2suetj+UyDRsN8vTPwAAAD8pAQAAAAAAAAF/AQAAcgAAABYJzpLYWLc/0/5j83K40z8AAAA/OQEAAAAAAAABgAEAAHIAAADMmqxK5RK4P9P+Y/NyuNM/AAAAPzkBAAAAAAAAAYEBAAByAAAAFoiT1G6euD8TNZN6rqXTPwAAAD9IAQAAAAAAAAGCAQAAcgAAAF51el74Kbk/U2vCAeqS0z8AAAA/SAEAAAAAAAABgwEAAHIAAAA8vmm6/oa5P1NrwgHqktM/AAAAP1gBAAAAAAAAAYQBAAByAAAAhKtQRIgSuj+TofGIJYDTPwAAAD9YAQAAAAAAAAGFAQAAcgAAAGD0P6COb7o/k6HxiCWA0z8AAAA/ZwEAAAAAAAABhgEAAHIAAADOmDfOEZ66P5Oh8YglgNM/AAAAP2cBAAAAAAAAAYcBAAByAAAAPD0v/JTMuj+TofGIJYDTPwAAAD93AQAAAAAAAAGIAQAAcgAAADw9L/yUzLo/09cgEGFt0z8AAAA/hwEAAAAAAAABiQEAAHIAAACq4SYqGPu6P9PXIBBhbdM/AAAAPwYDAAAAAAAAAYoBAAByAAAAhCoWhh5Yuz/T1yAQYW3TPwAAAD8GAwAAAAAAAAGLAQAAcgAAAKpg7GuuQLw/Ew5Ql5xa0z8AAAA/FgMAAAAAAAABjAEAAHIAAADyTdP1N8y8PxMOUJecWtM/AAAAPxYDAAAAAAAAAY0BAAByAAAAqt+xrUSGvT8TDlCXnFrTPwAAAD8lAwAAAAAAAAGOAQAAcgAAAGBxkGVRQL4/U0R/HthH0z8AAAA/JQMAAAAAAAABjwEAAHIAAACoXnfv2su+P1NEfx7YR9M/AAAAPzUDAAAAAAAAAZABAAByAAAAhKdmS+Eovz/SsN0sTyLTPwAAAD81AwAAAAAAAAGRAQAAcgAAAPJLXnlkV78/0rDdLE8i0z8AAAA/RQMAAAAAAAABkgEAAHIAAABg8FWn54W/P9Kw3SxPItM/AAAAP+EDAAAAAAAAAZMBAAByAAAAsLeN9L5lwD/WXcDwE1zWPwAAAD8AAAAAAAAAAAGUAQAAcgAAAFUugbmDq8A/1l3A8BNc1j8AAAA/iAAAAAAAAAABlQEAAHIAAAD6pHR+SPHAP9ZdwPATXNY/AAAAP5gAAAAAAAAAAZYBAAByAAAAQ5JbCNJ8wT/WXcDwE1zWPwAAAD+YAAAAAAAAAAGXAQAAcgAAAPojOsDeNsI/1l3A8BNc1j8AAAA/pwAAAAAAAAABmAEAAHIAAABVLAw9sDbDP9ZdwPATXNY/AAAAP6cAAAAAAAAAAZkBAAByAAAAsDTeuYE2xD/WXcDwE1zWPwAAAD+3AAAAAAAAAAGaAQAAcgAAAHvhp2TWZMU/lSeRadhu1j8AAAA/twAAAAAAAAABmwEAAHIAAAANvHV46XvGP5UnkWnYbtY/AAAAP8cAAAAAAAAAAZwBAAByAAAA1mg/Iz6qxz+VJ5Fp2G7WPwAAAD/HAAAAAAAAAAGdAQAAcgAAADJxEaAPqsg/FrsyW2GU1j8AAAA/1gAAAAAAAAABngEAAHIAAACNeeMc4anJPxa7MlthlNY/AAAAP9YAAAAAAAAAAZ8BAAByAAAAIFSxMPTAyj8WuzJbYZTWPwAAAD/mAAAAAAAAAAGgAQAAcgAAAESKhxaEqcs/FrsyW2GU1j8AAAA/5gAAAAAAAAABoQEAAHIAAACgklmTVanMPxa7MlthlNY/AAAAP/UAAAAAAAAAAaIBAAByAAAAjvYz4qN6zT8WuzJbYZTWPwAAAD/1AAAAAAAAAAGjAQAAcgAAAOr+BV91es4/FrsyW2GU1j8AAAA/BQEAAAAAAAABpAEAAHIAAADYYuCtw0vPP1bxYeKcgdY/AAAAPwUBAAAAAAAAAaUBAAByAAAAfkzbySka0D9W8WHinIHWPwAAAD8VAQAAAAAAAAGmAQAAcgAAAJFnxrxxjtA/VvFh4pyB1j8AAAA/FQEAAAAAAAABpwEAAHIAAAD1PSsSnCXRP1bxYeKcgdY/AAAAPyQBAAAAAAAAAagBAAByAAAAkOaL/gfU0T+VJ5Fp2G7WPwAAAD8kAQAAAAAAAAGpAQAAcgAAACyP7OpzgtI/lSeRadhu1j8AAAA/NAEAAAAAAAABqgEAAHIAAADkIMuigDzTP5UnkWnYbtY/AAAAPzQBAAAAAAAAAasBAAByAAAAtpsnJi4C1D+VJ5Fp2G7WPwAAAD9EAQAAAAAAAAGsAQAAcgAAAIgWhKnbx9Q/VvFh4pyB1j8AAAA/RAEAAAAAAAABrQEAAHIAAAAI1mbKpmrVPxa7MlthlNY/AAAAP1MBAAAAAAAAAa4BAAByAAAAbazLH9EB1j/WhAPUJafWPwAAAD9jAQAAAAAAAAGvAQAAcgAAALaZsqlajdY/l07UTOq51j8AAAA/YwEAAAAAAAABsAEAAHIAAACtyx/RAfbWP5dO1EzqudY/AAAAP2MBAAAAAAAAAbEBAAByAAAA28+Ij+p11z+XTtRM6rnWPwAAAD9yAQAAAAAAAAGyAQAAcgAAALcYeOvw0tc/l07UTOq51j8AAAA/ggEAAAAAAAABswEAAHIAAAB3eOl7ViTYP1YYpcWuzNY/AAAAP4IBAAAAAAAAAbQBAAByAAAAAAZfdXpe2D9WGKXFrszWPwAAAD+SAQAAAAAAAAG1AQAAcgAAAKR8Ujo/pNg/Vhilxa7M1j8AAAA/kgEAAAAAAAABtgEAAHIAAAD2N8ycIcfYP1YYpcWuzNY/AAAAP6EBAAAAAAAAAbcBAAByAAAAZNzDyqT12D9WGKXFrszWPwAAAD+hAQAAAAAAAAG4AQAAcgAAALaXPS2HGNk/Vhilxa7M1j8AAAA/sQEAAAAAAAABuQEAAHIAAAAkPDVbCkfZP1YYpcWuzNY/AAAAP7EBAAAAAAAAAboBAAByAAAArcmqVC6B2T9WGKXFrszWPwAAAD/BAQAAAAAAAAG7AQAAcgAAAIkSmrA03tk/Vhilxa7M1j8AAAA/wQEAAAAAAAABvAEAAHIAAABkW4kMOzvaP1YYpcWuzNY/AAAAP9ABAAAAAAAAAb0BAAByAAAAd3Z0/4Kv2j9WGKXFrszWPwAAAD/QAQAAAAAAAAG+AQAAcgAAAIqRX/LKI9s/Vhilxa7M1j8AAAA/4AEAAAAAAAABvwEAAHIAAACcrErlEpjbP1YYpcWuzNY/AAAAP+ABAAAAAAAAAcABAAByAAAAybCzo/sX3D8W4nU+c9/WPwAAAD/vAQAAAAAAAAHBAQAAcgAAAMDiIMuigNw/FuJ1PnPf1j8AAAA/7wEAAAAAAAABwgEAAHIAAACAQpJbCNLcP9erRrc38tY/AAAAP/8BAAAAAAAAAcMBAAByAAAAQKID7G0j3T/Xq0a3N/LWPwAAAD//AQAAAAAAAAHEAQAAcgAAAK5G+xnxUd0/16tGtzfy1j8AAAA/DwIAAAAAAAABxQEAAHIAAAAAAnV803TdP9erRrc38tY/AAAAPw8CAAAAAAAAAcYBAAByAAAAHOvyR3SA3T/Xq0a3N/LWPwAAAD8eAgAAAAAAAAHHAQAAcgAAADfUcBMVjN0/16tGtzfy1j8AAAA/LQIAAAAAAAAByAEAAHIAAABSve7etZfdP9erRrc38tY/AAAAPz0CAAAAAAAAAckBAAByAAAAio/qdfeu3T/Xq0a3N/LWPwAAAD89AgAAAAAAAAHKAQAAcgAAANxKZNjZ0d0/16tGtzfy1j8AAAA/TAIAAAAAAAABywEAAHIAAAAuBt46vPTdP9erRrc38tY/AAAAP0wCAAAAAAAAAcwBAAByAAAAgMFXnZ4X3j/Xq0a3N/LWPwAAAD9cAgAAAAAAAAHNAQAAcgAAAO5lT8shRt4/16tGtzfy1j8AAAA/XAIAAAAAAAABzgEAAHIAAAB288TERYDeP9erRrc38tY/AAAAP2wCAAAAAAAAAc8BAAByAAAA5pe88siu3j/Xq0a3N/LWPwAAAD9sAgAAAAAAAAHQAQAAcgAAAFQ8tCBM3d4/16tGtzfy1j8AAAA/ewIAAAAAAAAB0QEAAHIAAADC4KtOzwvfP9erRrc38tY/AAAAP3sCAAAAAAAAAdIBAAByAAAAFJwlsbEu3z/Xq0a3N/LWPwAAAD+LAgAAAAAAAAHTAQAAcgAAAGZXnxOUUd8/16tGtzfy1j8AAAA/iwIAAAAAAAAB1AEAAHIAAACcKZuq1WjfP9erRrc38tY/AAAAP5sCAAAAAAAAAdUBAAByAAAA1PuWQReA3z/Xq0a3N/LWPwAAAD+bAgAAAAAAAAHWAQAAcgAAANT7lkEXgN8/FuJ1PnPf1j8AAAA/ugIAAAAAAAAB1wEAAHIAAADu5BQNuIvfPxbidT5z39Y/AAAAP+kCAAAAAAAAAdgBAAByAAAACs6S2FiX3z8W4nU+c9/WPwAAAD8IAwAAAAAAAAHZAQAAcgAAACS3EKT5ot8/FuJ1PnPf1j8AAAA/CAMAAAAAAAAB2gEAAHIAAABciQw7O7rfPxbidT5z39Y/AAAAPxgDAAAAAAAAAdsBAAByAAAAeHKKBtzF3z8W4nU+c9/WPwAAAD8YAwAAAAAAAAHcAQAAcgAAAHhyigbcxd8/Vhilxa7M1j8AAAA/JwMAAAAAAAAB3QEAAHIAAACSWwjSfNHfP1YYpcWuzNY/AAAAPzcDAAAAAAAAAd4BAAByAAAABur4pun6mz9SqHKRkBviPwAAAD8AAAAAAAAAAAHfAQAAcgAAALp71172tJw/EXJDClUu4j8AAAA/AAAAAAAAAAAB4AEAAHIAAAByDbYWA2+dPxFyQwpVLuI/AAAAPwAAAAAAAAAAAeEBAAByAAAAJp+Uzg8pnj8RckMKVS7iPwAAAD8QAAAAAAAAAAHiAQAAcgAAAN4wc4Yc454/8tarRrc34j8AAAA/LQAAAAAAAAAB4wEAAHIAAACawlE+KZ2fP9I7FIMZQeI/AAAAPzwAAAAAAAAAAeQBAAByAAAAKSoY+5oroD/SOxSDGUHiPwAAAD9MAAAAAAAAAAHlAQAAcgAAAN+79rKn5aA/0jsUgxlB4j8AAAA/TAAAAAAAAAAB5gEAAHIAAACVTdVqtJ+hP7KgfL97SuI/AAAAP1sAAAAAAAAAAecBAAByAAAAJyijfse2oj+SBeX73VPiPwAAAD9bAAAAAAAAAAHoAQAAcgAAALsCcZLazaM/kgXl+91T4j8AAAA/awAAAAAAAAAB6QEAAHIAAAADbx1e+p6lP3JqTThAXeI/AAAAP2sAAAAAAAAAAeoBAAByAAAAKSS5hSDNpz8yNB6xBHDiPwAAAD97AAAAAAAAAAHrAQAAcgAAACkiRAlNWKo/EpmG7WZ54j8AAAA/ewAAAAAAAAAB7AEAAHIAAAApIM+MeeOsP/L97inJguI/AAAAP4oAAAAAAAAAAe0BAAByAAAA8FccZFkUsD/SYldmK4ziPwAAAD+KAAAAAAAAAAHuAQAAcgAAABYNuIt/QrI/cpGQG1Ko4j8AAAA/mgAAAAAAAAAB7wEAAHIAAADMHVyFIkK0P3KRkBtSqOI/AAAAP5oAAAAAAAAAAfABAAByAAAAXnfv2suetj9S9vhXtLHiPwAAAD+qAAAAAAAAAAHxAQAAcgAAAM4Zcox7WLk/M1thlBa74j8AAAA/uQAAAAAAAAAB8gEAAHIAAAA8vPQ9KxK8PzNbYZQWu+I/AAAAP7kAAAAAAAAAAfMBAAByAAAAPLp/wVedvj8zW2GUFrviPwAAAD+5AAAAAAAAAAH0AQAAcgAAAOiJiYsAfcA/M1thlBa74j8AAAA/yQAAAAAAAAAB9QEAAHIAAABDklsI0nzBPxLAydB4xOI/AAAAP8kAAAAAAAAAAfYBAAByAAAA1WwpHOWTwj8SwMnQeMTiPwAAAD/YAAAAAAAAAAH3AQAAcgAAADF1+5i2k8M/8iQyDdvN4j8AAAA/2AAAAAAAAAAB+AEAAHIAAACwNN65gTbEP7LuAoaf4OI/AAAAP+gAAAAAAAAAAfkBAAByAAAAaMa8cY7wxD+y7gKGn+DiPwAAAD/4AAAAAAAAAAH6AQAAcgAAAHvhp2TWZMU/su4Chp/g4j8AAAA/+AAAAAAAAAAB+wEAAHIAAADEzo7uX/DFP7LuAoaf4OI/AAAAP/gAAAAAAAAAAfwBAAByAAAA1ul54adkxj+y7gKGn+DiPwAAAD8HAQAAAAAAAAH9AQAAcgAAALEyaT2uwcY/su4Chp/g4j8AAAA/BwEAAAAAAAAB/gEAAHIAAAD6H1DHN03HP/IkMg3bzeI/AAAAPxcBAAAAAAAAAf8BAAByAAAADTs7un/Bxz8zW2GUFrviPwAAAD8XAQAAAAAAAAEAAgAAcgAAAFcoIkQJTcg/kiwo3++e4j8AAAA/JwEAAAAAAAABAQIAAHIAAABpQw03UcHIP/L97inJguI/AAAAPycBAAAAAAAAAQICAAByAAAAe174KZk1yT8yNB6xBHDiPwAAAD82AQAAAAAAAAEDAgAAcgAAACDV6+5de8k/cmpNOEBd4j8AAAA/NgEAAAAAAAABBAIAAHIAAADES9+zIsHJP7KgfL97SuI/AAAAP0YBAAAAAAAAAQUCAAByAAAAacLSeOcGyj/y1qtGtzfiPwAAAD9VAQAAAAAAAAEGAgAAcgAAAEQLwtTtY8o/cUMKVS4S4j8AAAA/VQEAAAAAAAABBwIAAHIAAAB73b1rL3vKP5LeoRjMCOI/AAAAP1UBAAAAAAAAAQgCAAByAAAAIFSxMPTAyj8SSwAnQ+PhPwAAAD9lAQAAAAAAAAEJAgAAcgAAAMTKpPW4Bss/kbdeNbq94T8AAAA/dQEAAAAAAAABCgIAAHIAAAAyb5wjPDXLP9Ltjbz1quE/AAAAP3UBAAAAAAAAAQsCAAByAAAAaEGYun1Myz8RJL1DMZjhPwAAAD+EAQAAAAAAAAEMAgAAcgAAAKATlFG/Y8s/cfWDjgp84T8AAAA/hAEAAAAAAAABDQIAAHIAAAAOuIt/QpLLP7ErsxVGaeE/AAAAP5QBAAAAAAAAAQ4CAAByAAAARIqHFoSpyz8R/XlgH03hPwAAAD+UAQAAAAAAAAEPAgAAcgAAAHpcg63FwMs/UTOp51o64T8AAAA/pAEAAAAAAAABEAIAAHIAAAB6XIOtxcDLP7EEcDI0HuE/AAAAP6QBAAAAAAAAARECAAByAAAA6AB720jvyz8Q1jZ9DQLhPwAAAD+zAQAAAAAAAAESAgAAcgAAACDTdnKKBsw/cKf9x+bl4D8AAAA/swEAAAAAAAABEwIAAHIAAAAg03ZyigbMP9B4xBLAyeA/AAAAP8MBAAAAAAAAARQCAAByAAAAWKVyCcwdzD8wSotdma3gPwAAAD/DAQAAAAAAAAEVAgAAcgAAAI53bqANNcw/kBtSqHKR4D8AAAA/0gEAAAAAAAABFgIAAHIAAACOd26gDTXMPxCIsLbpa+A/AAAAP9IBAAAAAAAAARcCAAByAAAAjnduoA01zD9Qvt89JVngPwAAAD/iAQAAAAAAAAEYAgAAcgAAAI53bqANNcw/sI+miP484D8AAAA/8gEAAAAAAAABGQIAAHIAAACOd26gDTXMP9AqPkycM+A/AAAAP/IBAAAAAAAAARoCAAByAAAAjnduoA01zD8w/ASXdRfgPwAAAD/yAQAAAAAAAAEbAgAAcgAAAI53bqANNcw/UJecWhMO4D8AAAA/AQIAAAAAAAABHAIAAHIAAABYpXIJzB3MPyCbl8Od9t8/AAAAPxECAAAAAAAAAR0CAAByAAAAINN2cooGzD8gm5fDnfbfPwAAAD8hAgAAAAAAAAEeAgAAcgAAACDTdnKKBsw/X9HGStnj3z8AAAA/IQIAAAAAAAABHwIAAHIAAACyLn9EB9jLP58H9tEU0d8/AAAAPzACAAAAAAAAASACAAByAAAARIqHFoSpyz/gPSVZUL7fPwAAAD8wAgAAAAAAAAEhAgAAcgAAANblj+gAe8s/X6qDZ8eY3z8AAAA/QAIAAAAAAAABIgIAAHIAAAAyb5wjPDXLP98W4nU+c98/AAAAP08CAAAAAAAAASMCAAByAAAAViatxzXYyj9eg0CEtU3fPwAAAD9PAgAAAAAAAAEkAgAAcgAAAHvdvWsve8o/nrlvC/E63z8AAAA/TwIAAAAAAAABJQIAAHIAAABpwtJ45wbKPx4mzhloFd8/AAAAP18CAAAAAAAAASYCAAByAAAAINXr7l17yT/eyFuvGt3ePwAAAD9fAgAAAAAAAAEnAgAAcgAAAA66APwVB8k/XjW6vZG33j8AAAA/bwIAAAAAAAABKAIAAHIAAACO+h3bSmTIP96hGMwIkt4/AAAAP34CAAAAAAAAASkCAAByAAAAQw03UcHYxz8e2EdTRH/ePwAAAD9+AgAAAAAAAAEqAgAAcgAAAPofUMc3Tcc/nkSmYbtZ3j8AAAA/jgIAAAAAAAABKwIAAHIAAAAf12BrMfDGP55EpmG7Wd4/AAAAP44CAAAAAAAAASwCAAByAAAAemBtpmyqxj+eRKZhu1nePwAAAD+eAgAAAAAAAAEtAgAAcgAAAA28dXjpe8Y/nkSmYbtZ3j8AAAA/ngIAAAAAAAABLgIAAHIAAABoRYKzJDbGP9561ej2Rt4/AAAAP54CAAAAAAAAAS8CAAByAAAAMXOGHOMexj/eetXo9kbePwAAAD+tAgAAAAAAAAEwAgAAcgAAAI38klce2cU/3nrV6PZG3j8AAAA/vQIAAAAAAAABMQIAAHIAAADohZ+SWZPFP9561ej2Rt4/AAAAP70CAAAAAAAAATICAAByAAAADT2wNlM2xT/eetXo9kbePwAAAD/MAgAAAAAAAAEzAgAAcgAAAMRPyazJqsQ/3nrV6PZG3j8AAAA/zAIAAAAAAAABNAIAAHIAAADnBtpQw03EP9561ej2Rt4/AAAAP9wCAAAAAAAAATUCAAByAAAAjP4H1PFNwz/eetXo9kbePwAAAD/cAgAAAAAAAAE2AgAAcgAAAJ6aLYWjfMI/3nrV6PZG3j8AAAA/7AIAAAAAAAABNwIAAHIAAAAMwF9xkGXBP9561ej2Rt4/AAAAP+wCAAAAAAAAATgCAAByAAAAeeWRXX1OwD/eetXo9kbePwAAAD/7AgAAAAAAAAE5AgAAcgAAAM4ViJPUbr4/3nrV6PZG3j8AAAA/+wIAAAAAAAABOgIAAHIAAACEqdvHtJ28Px2xBHAyNN4/AAAAPwsDAAAAAAAAATsCAAByAAAAzpg3zhGeuj8dsQRwMjTePwAAAD8LAwAAAAAAAAE8AgAAcgAAAPDQgjB1+7g/HbEEcDI03j8AAAA/GwMAAAAAAAABPQIAAHIAAACoZNZkVSq3P17nM/dtId4/AAAAPxsDAAAAAAAAAT4CAAByAAAAqOUQI7/ktT/dU5IF5fvdPwAAAD8qAwAAAAAAAAE/AgAAcgAAADrCU7OlcLQ/3VOSBeX73T8AAAA/KgMAAAAAAAABQAIAAHIAAACEMHX7mLazPx2KwYwg6d0/AAAAPzoDAAAAAAAAAUECAAByAAAAzJ6WQ4z8sj9dwPATXNbdPwAAAD86AwAAAAAAAAFCAgAAcgAAAIKxr7kCcbI/XcDwE1zW3T8AAAA/SQMAAAAAAAABQwIAAHIAAAA6xMgveeWxP13A8BNc1t0/AAAAP0kDAAAAAAAAAUQCAAByAAAA8Nbhpe9ZsT9dwPATXNbdPwAAAD9ZAwAAAAAAAAFFAgAAcgAAAF78E5LcQrA/XcDwE1zW3T8AAAA/aQMAAAAAAAABRgIAAHIAAABP1Wq0nxGvP13A8BNc1t0/AAAAP2kDAAAAAAAAAUcCAAByAAAABWm+6H9ArT9dwPATXNbdPwAAAD94AwAAAAAAAAFIAgAAcgAAAJdFAXlmzKs/XcDwE1zW3T8AAAA/eAMAAAAAAAABSQIAAHIAAACXR3b1OUGpP13A8BNc1t0/AAAAP4gDAAAAAAAAAUoCAAByAAAAuQD8FQdZpj8disGMIOndPwAAAD+YAwAAAAAAAAFLAgAAcgAAAN+5gTbUcKM/3VOSBeX73T8AAAA/mAMAAAAAAAABTAIAAHIAAADfu/ayp+WgP91TkgXl+90/AAAAP5gDAAAAAAAAAU0CAAByAAAAJp+Uzg8pnj+eHWN+qQ7ePwAAAD+nAwAAAAAAAAFOAgAAcgAAAE5YGu/cQJs/nh1jfqkO3j8AAAA/twMAAAAAAAABTwIAAHIAAAAoo37HthKZP54dY36pDt4/AAAAP7cDAAAAAAAAAVACAAByAAAAun/BV52elz+eHWN+qQ7ePwAAAD/GAwAAAAAAAAFRAgAAcgAAAATu4p+Q5JY/nh1jfqkO3j8AAAA/xgMAAAAAAAABUgIAAHIAAABMXATogyqWP54dY36pDt4/AAAAP9YDAAAAAAAAAVMCAAByAAAA4DhHeGq2lD9e5zP3bSHePwAAAD8kBAAAAAAAAAFUAgAAcgAAAHIVighRQpM/Xucz920h3j8AAAA/JAQAAAAAAAABVQIAAHIAAAC4g6tQRIiSPx2xBHAyNN4/AAAAPzQEAAAAAAAAAVYCAAByAAAAAvLMmDfOkT8dsQRwMjTePwAAAD80BAAAAAAAAAFXAgAAcgAAAJTODykeWpA/3nrV6PZG3j8AAAA/QwQAAAAAAAABWAIAAHIAAAC8eWLiIkCPP55EpmG7Wd4/AAAAP0MEAAAAAAAAAVkCAAByAAAATFalcgnMjT+eRKZhu1nePwAAAD9TBAAAAAAAAAFaAgAAcgAAAExWpXIJzI0/XQ532n9s3j8AAAA/cgQAAAAAAAABWwIAAHIAAADgMugC8FeMPx7YR1NEf94/AAAAP5IEAAAAAAAAAVwCAAByAAAAdA8rk9bjij+ea+lEzaTePwAAAD+SBAAAAAAAAAFdAgAAcgAAAHQPK5PW44o/Hv+KNlbK3j8AAAA/oQQAAAAAAAABXgIAAHIAAACYyLCzo/uHP15c/aCjAt8/AAAAP6EEAAAAAAAAAV8CAAByAAAAuIE21HAThT+euW8L8TrfPwAAAD+xBAAAAAAAAAFgAgAAcgAAAExeeWRXn4M/3xbidT5z3z8AAAA/sQQAAAAAAAABYQIAAHIAAAAA6IMqFoZ+P58H9tEU0d8/AAAAP8AEAAAAAAAAAWICAAByAAAAKKEJS+Odez8w/ASXdRfgPwAAAD/ABAAAAAAAAAFjAgAAcgAAAFBaj2uwtXg/8MXVDzoq4D8AAAA/0AQAAAAAAAABZAIAAHIAAABwExWMfc11P5D0DsVgRuA/AAAAP9AEAAAAAAAAAWUCAAByAAAAgAtBmi/6bz9Qvt89JVngPwAAAD/gBAAAAAAAAAFmAgAAcgAAAIALQZov+m8/EIiwtulr4D8AAAA/4AQAAAAAAAABZwIAAHIAAACAC0GaL/pvP9BRgS+ufuA/AAAAP+8EAAAAAAAAAWgCAAByAAAAgAtBmi/6bz+QG1KocpHgPwAAAD/vBAAAAAAAAAFpAgAAcgAAALB9TNvJKWo/cIC65NSa4D8AAAA//wQAAAAAAAABagIAAHIAAACwfUzbySlqPzBKi12ZreA/AAAAP/8EAAAAAAAAAWsCAAByAAAAsH1M28kpaj8Rr/OZ+7bgPwAAAD8PBQAAAAAAAAFsAgAAcgAAALB9TNvJKWo/0HjEEsDJ4D8AAAA/DwUAAAAAAAABbQIAAHIAAACwfUzbySlqP7HdLE8i0+A/AAAAPx4FAAAAAAAAAW4CAAByAAAAsH1M28kpaj9wp/3H5uXgPwAAAD8eBQAAAAAAAAFvAgAAcgAAALB9TNvJKWo/ENY2fQ0C4T8AAAA/LgUAAAAAAAABcAIAAHIAAACwfUzbySlqP9GfB/bRFOE/AAAAPy4FAAAAAAAAAXECAAByAAAAsH1M28kpaj9xzkCr+DDhPwAAAD89BQAAAAAAAAFyAgAAcgAAAIALQZov+m8/Ef15YB9N4T8AAAA/PQUAAAAAAAABcwIAAHIAAABwExWMfc11P9HGStnjX+E/AAAAP00FAAAAAAAAAXQCAAByAAAAcBMVjH3NdT9x9YOOCnzhPwAAAD9dBQAAAAAAAAF1AgAAcgAAAFBaj2uwtXg/Mb9UB8+O4T8AAAA/XQUAAAAAAAABdgIAAHIAAAAooQlL4517P/GIJYCToeE/AAAAP2wFAAAAAAAAAXcCAAByAAAAAOiDKhaGfj+Rt141ur3hPwAAAD9sBQAAAAAAAAF4AgAAcgAAAHAX/4Qkt4A/UYEvrn7Q4T8AAAA/fAUAAAAAAAABeQIAAHIAAADcOrz0PSuCPzHml+rg2eE/AAAAP4wFAAAAAAAAAXoCAAByAAAATF55ZFefgz8x5pfq4NnhPwAAAD/KBQAAAAAAAAF7AgAAcgAAALiBNtRwE4U/MeaX6uDZ4T8AAAA/CQYAAAAAAAABfAIAAHIAAAAkpfNDioeGPzHml+rg2eE/AAAAPwkGAAAAAAAAAX0CAAByAAAABOxtI71viT8x5pfq4NnhPwAAAD8YBgAAAAAAAAF+AgAAcgAAAOAy6ALwV4w/UYEvrn7Q4T8AAAA/GAYAAAAAAAABfwIAAHIAAABMVqVyCcyNP1GBL65+0OE/AAAAPygGAAAAAAAAAYACAAByAAAAvHli4iJAjz9RgS+uftDhPwAAAD8oBgAAAAAAAAGBAgAAcgAAAO5hZdJ6XOM/+Ve0sVL26D8AAAA/AAAAAAAAAAABggIAAHIAAAAKS+OdG2jjP/lXtLFS9ug/AAAAPz8AAAAAAAAAAYMCAAByAAAAmD+iA+xt4z8Y80t18OzoPwAAAD9OAAAAAAAAAAGEAgAAcgAAALMoIM+MeeM/WCl7/Cva6D8AAAA/TgAAAAAAAAABhQIAAHIAAABBHd80XX/jP5lfqoNnx+g/AAAAP14AAAAAAAAAAYYCAAByAAAAXAZdAP6K4z/YldkKo7ToPwAAAD9eAAAAAAAAAAGHAgAAcgAAAOr6G2bOkOM/OGegVXyY6D8AAAA/bgAAAAAAAAABiAIAAHIAAAB479rLnpbjP9hulieRaeg/AAAAP24AAAAAAAAAAYkCAAByAAAAk9hYlz+i4z84QF1yak3oPwAAAD99AAAAAAAAAAGKAgAAcgAAACHNF/0PqOM/mBEkvUMx6D8AAAA/fQAAAAAAAAABiwIAAHIAAAAhzRf9D6jjPxd+gsu6C+g/AAAAP40AAAAAAAAAAYwCAAByAAAAIc0X/Q+o4z93T0kWlO/nPwAAAD+NAAAAAAAAAAGNAgAAcgAAACHNF/0PqOM/97unJAvK5z8AAAA/nQAAAAAAAAABjgIAAHIAAAAhzRf9D6jjP1eNbm/krec/AAAAP50AAAAAAAAAAY8CAAByAAAAIc0X/Q+o4z/Y+cx9W4jnPwAAAD+sAAAAAAAAAAGQAgAAcgAAAJPYWJc/ouM/N8uTyDRs5z8AAAA/rAAAAAAAAAABkQIAAHIAAAAG5Jkxb5zjP5ecWhMOUOc/AAAAP7wAAAAAAAAAAZICAAByAAAAXAZdAP6K4z8XCbkhhSrnPwAAAD/LAAAAAAAAAAGTAgAAcgAAAM8RnpotheM/d9p/bF4O5z8AAAA/ywAAAAAAAAABlAIAAHIAAACzKCDPjHnjP7YQr/OZ++Y/AAAAP8sAAAAAAAAAAZUCAAByAAAAmD+iA+xt4z83fQ0CEdbmPwAAAD/bAAAAAAAAAAGWAgAAcgAAAH1WJDhLYuM/drM8iUzD5j8AAAA/2wAAAAAAAAABlwIAAHIAAABGhCihCUvjP7bpaxCIsOY/AAAAP+sAAAAAAAAAAZgCAAByAAAAKpuq1Wg/4z/WhAPUJafmPwAAAD/rAAAAAAAAAAGZAgAAcgAAAA+yLArIM+M/FrsyW2GU5j8AAAA/+gAAAAAAAAABmgIAAHIAAABl1O/YViLjPzZWyh7/iuY/AAAAPwoBAAAAAAAAAZsCAAByAAAAvfayp+UQ4z82Vsoe/4rmPwAAAD8KAQAAAAAAAAGcAgAAcgAAAIYktxCk+eI/NlbKHv+K5j8AAAA/GgEAAAAAAAABnQIAAHIAAADBXfwTktziP1bxYeKcgeY/AAAAPxoBAAAAAAAAAZ4CAAByAAAA/ZZBF4C/4j9W8WHinIHmPwAAAD8pAQAAAAAAAAGfAgAAcgAAAMbERYA+qOI/VvFh4pyB5j8AAAA/KQEAAAAAAAABoAIAAHIAAAAB/oqDLIviP1bxYeKcgeY/AAAAPykBAAAAAAAAAaECAAByAAAAPTfQhhpu4j9W8WHinIHmPwAAAD85AQAAAAAAAAGiAgAAcgAAAHhwFYoIUeI/FrsyW2GU5j8AAAA/SAEAAAAAAAABowIAAHIAAACXwNzBVSjiP/Yfm5fDneY/AAAAP0gBAAAAAAAAAaQCAAByAAAA0/khxUML4j/WhAPUJafmPwAAAD9YAQAAAAAAAAGlAgAAcgAAAIE+qGJh6OE/drM8iUzD5j8AAAA/WAEAAAAAAAABpgIAAHIAAAAvgy4Af8XhPzd9DQIR1uY/AAAAP2gBAAAAAAAAAacCAAByAAAA3Me0nZyi4T/2Rt561ejmPwAAAD9oAQAAAAAAAAGoAgAAcgAAADPqd2wrkeE/d9p/bF4O5z8AAAA/dwEAAAAAAAABqQIAAHIAAACKDDs7un/hP1c/6KjAF+c/AAAAP3cBAAAAAAAAAaoCAAByAAAA4C7+CUlu4T8XCbkhhSrnPwAAAD+HAQAAAAAAAAGrAgAAcgAAAMVFgD6oYuE/920hXucz5z8AAAA/hwEAAAAAAAABrAIAAHIAAACqXAJzB1fhP5ecWhMOUOc/AAAAP5cBAAAAAAAAAa0CAAByAAAAjnOEp2ZL4T93AcNPcFnnPwAAAD+XAQAAAAAAAAGuAgAAcgAAAAF/xUGWReE/N8uTyDRs5z8AAAA/pgEAAAAAAAABrwIAAHIAAADllUd29TnhP/eUZEH5fuc/AAAAP6YBAAAAAAAAAbACAAByAAAA5ZVHdvU54T+3XjW6vZHnPwAAAD+2AQAAAAAAAAGxAgAAcgAAAMqsyapULuE/V41ub+St5z8AAAA/tgEAAAAAAAABsgIAAHIAAAA8uApFhCjhPxhXP+iowOc/AAAAP8UBAAAAAAAAAbMCAAByAAAAPLgKRYQo4T+X6uDZMebnPwAAAD/VAQAAAAAAAAG0AgAAcgAAAK/DS9+zIuE/Nxkaj1gC6D8AAAA/1QEAAAAAAAABtQIAAHIAAACvw0vfsyLhP7isu4DhJ+g/AAAAP9UBAAAAAAAAAbYCAAByAAAAr8NL37Mi4T84QF1yak3oPwAAAD/lAQAAAAAAAAG3AgAAcgAAAMqsyapULuE/mDhnoFV86D8AAAA/5QEAAAAAAAABuAIAAHIAAABzigbcxT/hPxjMCJLeoeg/AAAAP/QBAAAAAAAAAbkCAAByAAAAqlwCcwdX4T9YKXv8K9roPwAAAD/0AQAAAAAAAAG6AgAAcgAAAG8jvW8ZdOE/2bwc7rT/6D8AAAA/BAIAAAAAAAABuwIAAHIAAACl9bgGW4vhPzm1JhygLuk/AAAAPwQCAAAAAAAAAbwCAAByAAAAabxzA22o4T+5SMgNKVTpPwAAAD8UAgAAAAAAAAG9AgAAcgAAAKCOb5quv+E/WXcBw09w6T8AAAA/FAIAAAAAAAABvgIAAHIAAADXYGsx8NbhP/mlOnh2jOk/AAAAPyMCAAAAAAAAAb8CAAByAAAA80np/JDi4T+5bwvxOp/pPwAAAD8jAgAAAAAAAAHAAgAAcgAAAA4zZ8gx7uE/mdRzLZ2o6T8AAAA/MwIAAAAAAAABwQIAAHIAAAApHOWT0vnhP1meRKZhu+k/AAAAP0ICAAAAAAAAAcICAAByAAAAuBCk+aL/4T9ZnkSmYbvpPwAAAD9CAgAAAAAAAAHDAgAAcgAAANP5IcVDC+I/WZ5EpmG76T8AAAA/QgIAAAAAAAABxAIAAHIAAADT+SHFQwviPzoDreLDxOk/AAAAP1ICAAAAAAAAAcUCAAByAAAA7+KfkOQW4j86A63iw8TpPwAAAD9SAgAAAAAAAAHGAgAAcgAAAArMHVyFIuI/OgOt4sPE6T8AAAA/YgIAAAAAAAABxwIAAHIAAAC0qVqN9jPiPzoDreLDxOk/AAAAP3ECAAAAAAAAAcgCAAByAAAA6ntWJDhL4j86A63iw8TpPwAAAD9xAgAAAAAAAAHJAgAAcgAAAMorj+zqc+I/OgOt4sPE6T8AAAA/gQIAAAAAAAABygIAAHIAAACq28e0nZziPzoDreLDxOk/AAAAP4ECAAAAAAAAAcsCAAByAAAAbqKCsa+54j95Odxp/7HpPwAAAD+RAgAAAAAAAAHMAgAAcgAAANxGet8y6OI/uW8L8Tqf6T8AAAA/kQIAAAAAAAABzQIAAHIAAAATGXZ2dP/iPzncaf+xeek/AAAAP6ACAAAAAAAAAc4CAAByAAAASutxDbYW4z9ZdwHDT3DpPwAAAD+gAgAAAAAAAAHPAgAAcgAAAGXU79hWIuM/uUjIDSlU6T8AAAA/sAIAAAAAAAAB0AIAAHIAAAAPsiwKyDPjPxkaj1gCOOk/AAAAP7ACAAAAAAAAAdECAAByAAAAnKbrb5g54z9YUL7fPSXpPwAAAD+/AgAAAAAAAAHSAgAAcgAAACqbqtVoP+M/uCGFKhcJ6T8AAAA/vwIAAAAAAAAB0wIAAHIAAAC4j2k7OUXjP9m8HO60/+g/AAAAP88CAAAAAAAAAdQCAAByAAAARoQooQlL4z8Y80t18OzoPwAAAD/PAgAAAAAAAAHVAgAAcgAAAEaEKKEJS+M/OY7jOI7j6D8AAAA/3wIAAAAAAAAB1gIAAHIAAADTeOcG2lDjP3jEEsDJ0Og/AAAAP+4CAAAAAAAAAdcCAAByAAAAYW2mbKpW4z+ZX6qDZ8foPwAAAD/+AgAAAAAAAAHYAgAAcgAAAGFtpmyqVuM/uPpBRwW+6D8AAAA//gIAAAAAAAAB2QIAAHIAAABhbaZsqlbjP9iV2QqjtOg/AAAAPw4DAAAAAAAAAdoCAAByAAAA7mFl0npc4z/YldkKo7ToPwAAAD8OAwAAAAAAAAHbAgAAcgAAAH1WJDhLYuM/9zBxzkCr6D8AAAA/HQMAAAAAAAAB3AIAAHIAAAB9ViQ4S2LjPxjMCJLeoeg/AAAAPx0DAAAAAAAAAd0CAAByAAAAfVYkOEti4z9XAjgZGo/oPwAAAD8tAwAAAAAAAAHeAgAAcgAAAApL450baOM/eJ3P3LeF6D8AAAA/PAMAAAAAAAAB3wIAAHIAAAAKS+OdG2jjP7fT/mPzcug/AAAAPzwDAAAAAAAAAeACAAByAAAAmD+iA+xt4z/YbpYnkWnoPwAAAD88AwAAAAAAAAHhAgAAcgAAAJg/ogPsbeM/F6XFrsxW6D8AAAA/TAMAAAAAAAAB4gIAAHIAAACYP6ID7G3jPzhAXXJqTeg/AAAAP2sDAAAAAAAAAeMCAAByAAAAJTRhabxz4z84QF1yak3oPwAAAD+LAwAAAAAAAAHkAgAAcgAAACU0YWm8c+M/WNv0NQhE6D8AAAA/mgMAAAAAAAAB5QIAAHIAAAAlNGFpvHPjP3d2jPmlOug/AAAAP6oDAAAAAAAAAeYCAAByAAAAsyggz4x54z+YESS9QzHoPwAAAD+qAwAAAAAAAAHnAgAAcgAAAEEd3zRdf+M/mBEkvUMx6D8AAAA/uQMAAAAAAAAB6AIAAHIAAABBHd80XX/jP7isu4DhJ+g/AAAAP8kDAAAAAAAAAekCAAByAAAAzxGemi2F4z+4rLuA4SfoPwAAAD8IBAAAAAAAAAHqAgAAcgAAAP4PqOObpus/GWgVHybO6T8AAAA/AAAAAAAAAAAB6wIAAHIAAACLBGdJbKzrPxloFR8mzuk/AAAAP04AAAAAAAAAAewCAAByAAAANeKjet296z/5zH1biNfpPwAAAD9dAAAAAAAAAAHtAgAAcgAAAGy0nxEf1es/2jHml+rg6T8AAAA/XQAAAAAAAAAB7gIAAHIAAAAxe1oOMfLrP7mWTtRM6uk/AAAAP20AAAAAAAAAAe8CAAByAAAAaE1WpXIJ7D+Z+7YQr/PpPwAAAD9tAAAAAAAAAAHwAgAAcgAAALoI0AdVLOw/mfu2EK/z6T8AAAA/fQAAAAAAAAAB8QIAAHIAAAB+z4oEZ0nsP3pgH00R/ek/AAAAP30AAAAAAAAAAfICAAByAAAAtaGGm6hg7D96YB9NEf3pPwAAAD+MAAAAAAAAAAHzAgAAcgAAAOxzgjLqd+w/emAfTRH96T8AAAA/jAAAAAAAAAAB9AIAAHIAAACxOj0v/JTsP3pgH00R/ek/AAAAP5wAAAAAAAAAAfUCAAByAAAA6Aw5xj2s7D96YB9NEf3pPwAAAD+cAAAAAAAAAAH2AgAAcgAAAJDqdfeuvew/emAfTRH96T8AAAA/qwAAAAAAAAAB9wIAAHIAAACs0/PCT8nsP3pgH00R/ek/AAAAP6sAAAAAAAAAAfgCAAByAAAA4qXvWZHg7D+Z+7YQr/PpPwAAAD+7AAAAAAAAAAH5AgAAcgAAAIyDLIsC8uw/2jHml+rg6T8AAAA/uwAAAAAAAAAB+gIAAHIAAADDVSgiRAntP/nMfVuI1+k/AAAAP8sAAAAAAAAAAfsCAAByAAAA3j6m7eQU7T8ZaBUfJs7pPwAAAD/LAAAAAAAAAAH8AgAAcgAAAPonJLmFIO0/WZ5EpmG76T8AAAA/2gAAAAAAAAAB/QIAAHIAAAAVEaKEJiztP7lvC/E6n+k/AAAAP9oAAAAAAAAAAf4CAAByAAAAMfofUMc37T/5pTp4dozpPwAAAD/qAAAAAAAAAAH/AgAAcgAAAL7u3rWXPe0/GUHSOxSD6T8AAAA/6gAAAAAAAAABAAMAAHIAAADZ11yBOEntP1l3AcNPcOk/AAAAP/oAAAAAAAAAAQEDAAByAAAAZ8wb5whP7T+5SMgNKVTpPwAAAD/6AAAAAAAAAAECAwAAcgAAAIO1mbKpWu0/2eNf0cZK6T8AAAA/CQEAAAAAAAABAwMAAHIAAAAQqlgYemDtPxkaj1gCOOk/AAAAPwkBAAAAAAAAAQQDAAByAAAAnp4Xfkpm7T9YUL7fPSXpPwAAAD8ZAQAAAAAAAAEFAwAAcgAAACuT1uMabO0/eetVo9sb6T8AAAA/GQEAAAAAAAABBgMAAHIAAAC6h5VJ63HtP7ghhSoXCek/AAAAPygBAAAAAAAAAQcDAAByAAAAuoeVSetx7T/ZvBzutP/oPwAAAD8oAQAAAAAAAAEIAwAAcgAAANVwExWMfe0/GPNLdfDs6D8AAAA/OAEAAAAAAAABCQMAAHIAAABiZdJ6XIPtP3jEEsDJ0Og/AAAAPzgBAAAAAAAAAQoDAAByAAAAYmXSelyD7T+4+kFHBb7oPwAAAD9IAQAAAAAAAAELAwAAcgAAAH5OUEb9ju0/OGegVXyY6D8AAAA/SAEAAAAAAAABDAMAAHIAAAAMQw+szZTtP5g4Z6BVfOg/AAAAP1cBAAAAAAAAAQ0DAAByAAAAmTfOEZ6a7T8XpcWuzFboPwAAAD9XAQAAAAAAAAEOAwAAcgAAAEMVC0MPrO0/mBEkvUMx6D8AAAA/ZwEAAAAAAAABDwMAAHIAAABDFQtDD6ztPxd+gsu6C+g/AAAAP2cBAAAAAAAAARADAAByAAAA0AnKqN+x7T93T0kWlO/nPwAAAD93AQAAAAAAAAERAwAAcgAAANAJyqjfse0/1yAQYW3T5z8AAAA/hgEAAAAAAAABEgMAAHIAAADQCcqo37HtPzfy1qtGt+c/AAAAP4YBAAAAAAAAARMDAAByAAAA0AnKqN+x7T94KAYzgqTnPwAAAD+GAQAAAAAAAAEUAwAAcgAAANAJyqjfse0/2PnMfVuI5z8AAAA/lgEAAAAAAAABFQMAAHIAAADQCcqo37HtP/eUZEH5fuc/AAAAP6UBAAAAAAAAARYDAAByAAAA0AnKqN+x7T83y5PINGznPwAAAD+lAQAAAAAAAAEXAwAAcgAAALUgTN0+pu0/dwHDT3BZ5z8AAAA/tQEAAAAAAAABGAMAAHIAAAC1IEzdPqbtP7c38tarRuc/AAAAP7UBAAAAAAAAARkDAAByAAAAmTfOEZ6a7T/W0omaST3nPwAAAD/FAQAAAAAAAAEaAwAAcgAAAH5OUEb9ju0/Fwm5IYUq5z8AAAA/xQEAAAAAAAABGwMAAHIAAABiZdJ6XIPtPzakUOUiIec/AAAAP9QBAAAAAAAAARwDAAByAAAAuoeVSetx7T932n9sXg7nPwAAAD/bAQAAAAAAAAEdAwAAcgAAAIO1mbKpWu0/thCv85n75j8AAAA/6wEAAAAAAAABHgMAAHIAAADZ11yBOEntP9erRrc38uY/AAAAP+sBAAAAAAAAAR8DAAByAAAAogVh6vYx7T/2Rt561ejmPwAAAD/7AQAAAAAAAAEgAwAAcgAAAFBK54cUD+0/N30NAhHW5j8AAAA/+wEAAAAAAAABIQMAAHIAAAAZeOvw0vfsP1YYpcWuzOY/AAAAPwoCAAAAAAAAASIDAAByAAAAx7xxjvDU7D92szyJTMPmPwAAAD8KAgAAAAAAAAEjAwAAcgAAAJDqdfeuvew/drM8iUzD5j8AAAA/GgIAAAAAAAABJAMAAHIAAABZGHpgbabsP3azPIlMw+Y/AAAAPxoCAAAAAAAAASUDAAByAAAAsTo9L/yU7D92szyJTMPmPwAAAD85AgAAAAAAAAEmAwAAcgAAAHpoQZi6few/drM8iUzD5j8AAAA/OQIAAAAAAAABJwMAAHIAAADQigRnSWzsP3azPIlMw+Y/AAAAPzkCAAAAAAAAASgDAAByAAAAKK3HNdha7D9WGKXFrszmPwAAAD85AgAAAAAAAAEpAwAAcgAAAH7PigRnSew/FuJ1PnPf5j8AAAA/SQIAAAAAAAABKgMAAHIAAADV8U3T9TfsP9erRrc38uY/AAAAP0kCAAAAAAAAASsDAAByAAAALBQRooQm7D+2EK/zmfvmPwAAAD9YAgAAAAAAAAEsAwAAcgAAAIM21HATFew/d9p/bF4O5z8AAAA/WAIAAAAAAAABLQMAAHIAAADZWJc/ogPsP1c/6KjAF+c/AAAAP2gCAAAAAAAAAS4DAAByAAAAvm8ZdAH46z/3bSFe5zPnPwAAAD9oAgAAAAAAAAEvAwAAcgAAAKKGm6hg7Os/920hXucz5z8AAAA/eAIAAAAAAAABMAMAAHIAAAD6qF5379rrP5ecWhMOUOc/AAAAP4cCAAAAAAAAATEDAAByAAAAUMshRn7J6z93AcNPcFnnPwAAAD+HAgAAAAAAAAEyAwAAcgAAAKft5BQNuOs/V2YrjNJi5z8AAAA/hwIAAAAAAAABMwMAAHIAAAD+D6jjm6brPzfLk8g0bOc/AAAAP5cCAAAAAAAAATQDAAByAAAArFQugbmD6z+3XjW6vZHnPwAAAD+mAgAAAAAAAAE1AwAAcgAAAJBrsLUYeOs/eCgGM4Kk5z8AAAA/pgIAAAAAAAABNgMAAHIAAAB1gjLqd2zrPzfy1qtGt+c/AAAAP7YCAAAAAAAAATcDAAByAAAAy6T1uAZb6z/XIBBhbdPnPwAAAD+2AgAAAAAAAAE4AwAAcgAAAD6wNlM2Ves/l+rg2THm5z8AAAA/xgIAAAAAAAABOQMAAHIAAAAjx7iHlUnrPzcZGo9YAug/AAAAP9UCAAAAAAAAAToDAAByAAAAB946vPQ96z+4rLuA4SfoPwAAAD/VAgAAAAAAAAE7AwAAcgAAAHnpe1YkOOs/WNv0NQhE6D8AAAA/1QIAAAAAAAABPAMAAHIAAADs9LzwUzLrP9hulieRaeg/AAAAP+UCAAAAAAAAAT0DAAByAAAAXQD+ioMs6z94nc/ct4XoPwAAAD/1AgAAAAAAAAE+AwAAcgAAAF0A/oqDLOs/GMwIkt6h6D8AAAA/9QIAAAAAAAABPwMAAHIAAABdAP6KgyzrP7j6QUcFvug/AAAAPwQDAAAAAAAAAUADAAByAAAAXQD+ioMs6z9YKXv8K9roPwAAAD8EAwAAAAAAAAFBAwAAcgAAAF0A/oqDLOs/+Ve0sVL26D8AAAA/FAMAAAAAAAABQgMAAHIAAABdAP6KgyzrP7ghhSoXCek/AAAAPyMDAAAAAAAAAUMDAAByAAAAeel7ViQ46z+Zhu1meRLpPwAAAD8jAwAAAAAAAAFEAwAAcgAAAAfeOrz0Pes/ObUmHKAu6T8AAAA/MwMAAAAAAAABRQMAAHIAAACU0vkhxUPrPxkaj1gCOOk/AAAAPzMDAAAAAAAAAUYDAAByAAAAsLt37WVP6z/Z41/RxkrpPwAAAD9DAwAAAAAAAAFHAwAAcgAAAFmZtB7XYOs/eRKZhu1m6T8AAAA/QwMAAAAAAAABSAMAAHIAAAACd/FPSHLrPzncaf+xeek/AAAAP1IDAAAAAAAAAUkDAAByAAAAOUnt5omJ6z/ZCqO02JXpPwAAAD9SAwAAAAAAAAFKAwAAcgAAAOMmKhj7mus/mdRzLZ2o6T8AAAA/YgMAAAAAAAABSwMAAHIAAACLBGdJbKzrP1meRKZhu+k/AAAAP2IDAAAAAAAAAUwDAAByAAAAUMshRn7J6z/5zH1biNfpPwAAAD9yAwAAAAAAAAFNAwAAcgAAAIedHd2/4Os/2jHml+rg6T8AAAA/cgMAAAAAAAABTgMAAHIAAABMZNjZ0f3rP5n7thCv8+k/AAAAP4EDAAAAAAAAAU8DAAByAAAAaE1WpXIJ7D96YB9NEf3pPwAAAD+BAwAAAAAAAAFQAwAAcgAAAIM21HATFew/emAfTRH96T8AAAA/kQMAAAAAAAABUQMAAHIAAAAQK5PW4xrsP3pgH00R/ek/AAAAP5EDAAAAAAAAAVIDAAByAAAAnh9SPLQg7D+Z+7YQr/PpPwAAAD+wAwAAAAAAAAFTAwAAcgAAAJ4fUjy0IOw/2jHml+rg6T8AAAA/wAMAAAAAAAABVAMAAHIAAACeH1I8tCDsP/nMfVuI1+k/AAAAP88DAAAAAAAAAVUDAAByAAAAnh9SPLQg7D8ZaBUfJs7pPwAAAD/PAwAAAAAAAAFWAwAAcgAAAJ4fUjy0IOw/WZ5EpmG76T8AAAA/zwMAAAAAAAABVwMAAHIAAACeH1I8tCDsP5nUcy2dqOk/AAAAP98DAAAAAAAAAVgDAAByAAAAECuT1uMa7D+5bwvxOp/pPwAAAD/fAwAAAAAAAAFZAwAAcgAAAIM21HATFew/2QqjtNiV6T8AAAA/7wMAAAAAAAABWgMAAHIAAAD1QRULQw/sP9kKo7TYlek/AAAAP/QDAAAAAAAAAVsDAAByAAAA2ViXP6ID7D/ZCqO02JXpPwAAAD8TBAAAAAAAAAFcAwAAcgAAAPgtgy4Af+U/OgOt4sPE6T8AAAA/AAAAAAAAAAABXQMAAHIAAAAUFwH6oIrlPzoDreLDxOk/AAAAPyAAAAAAAAAAAV4DAAByAAAAS+n8kOKh5T86A63iw8TpPwAAAD8gAAAAAAAAAAFfAwAAcgAAAJ2kdvPExOU/GWgVHybO6T8AAAA/LwAAAAAAAAABYAMAAHIAAADUdnKKBtzlPxloFR8mzuk/AAAAPy8AAAAAAAAAAWEDAAByAAAAmD0thxj55T/5zH1biNfpPwAAAD8/AAAAAAAAAAFiAwAAcgAAANAPKR5aEOY/2jHml+rg6T8AAAA/PwAAAAAAAAABYwMAAHIAAAAH4iS1myfmP7mWTtRM6uk/AAAAP08AAAAAAAAAAWQDAAByAAAAWZ2eF35K5j+5lk7UTOrpPwAAAD9PAAAAAAAAAAFlAwAAcgAAAAF720jvW+Y/uZZO1Ezq6T8AAAA/XgAAAAAAAAABZgMAAHIAAAA4TdffMHPmP7mWTtRM6uk/AAAAP24AAAAAAAAAAWcDAAByAAAAbx/TdnKK5j+5lk7UTOrpPwAAAD9uAAAAAAAAAAFoAwAAcgAAAIsIUUITluY/2jHml+rg6T8AAAA/fQAAAAAAAAABaQMAAHIAAADB2kzZVK3mP9ox5pfq4Ok/AAAAP30AAAAAAAAAAWoDAAByAAAA+KxIcJbE5j8ZaBUfJs7pPwAAAD+NAAAAAAAAAAFrAwAAcgAAAC9/RAfY2+Y/WZ5EpmG76T8AAAA/jQAAAAAAAAABbAMAAHIAAAD0Rf8D6vjmP3k53Gn/sek/AAAAP50AAAAAAAAAAW0DAAByAAAAnSM8NVsK5z+5bwvxOp/pPwAAAD+dAAAAAAAAAAFuAwAAcgAAAO/etZc9Lec/+aU6eHaM6T8AAAA/rAAAAAAAAAABbwMAAHIAAAAmsbEuf0TnPzncaf+xeek/AAAAP6wAAAAAAAAAAXADAAByAAAA63dsK5Fh5z95EpmG7WbpPwAAAD+8AAAAAAAAAAFxAwAAcgAAAD0z5o1zhOc/2eNf0cZK6T8AAAA/vAAAAAAAAAABcgMAAHIAAADmECO/5JXnPzm1JhygLuk/AAAAP8wAAAAAAAAAAXMDAAByAAAAq9fdu/ay5z9YUL7fPSXpPwAAAD/MAAAAAAAAAAF0AwAAcgAAAOKp2VI4yuc/uCGFKhcJ6T8AAAA/2wAAAAAAAAABdQMAAHIAAAAZfNXpeeHnP/lXtLFS9ug/AAAAP9sAAAAAAAAAAXYDAAByAAAAwVkSG+vy5z85juM4juPoPwAAAD/rAAAAAAAAAAF3AwAAcgAAAPkrDrIsCug/mV+qg2fH6D8AAAA/6wAAAAAAAAABeAMAAHIAAAAVFYx9zRXoP9iV2QqjtOg/AAAAP/oAAAAAAAAAAXkDAAByAAAA2dtGet8y6D84Z6BVfJjoPwAAAD/6AAAAAAAAAAF6AwAAcgAAAPTExEWAPug/eJ3P3LeF6D8AAAA/CgEAAAAAAAABewMAAHIAAAAQrkIRIUroP9hulieRaeg/AAAAPwoBAAAAAAAAAXwDAAByAAAAuYt/QpJb6D84QF1yak3oPwAAAD8aAQAAAAAAAAF9AwAAcgAAANV0/Q0zZ+g/d3aM+aU66D8AAAA/GgEAAAAAAAABfgMAAHIAAADwXXvZ03LoP7isu4DhJ+g/AAAAPykBAAAAAAAAAX8DAAByAAAAfVI6P6R46D/XR1NEfx7oPwAAAD8pAQAAAAAAAAGAAwAAcgAAAH1SOj+keOg/F36Cy7oL6D8AAAA/OQEAAAAAAAABgQMAAHIAAAALR/mkdH7oP3dPSRaU7+c/AAAAPzkBAAAAAAAAAYIDAAByAAAAC0f5pHR+6D+4hXidz9znPwAAAD9JAQAAAAAAAAGDAwAAcgAAAAtH+aR0fug/97unJAvK5z8AAAA/SQEAAAAAAAABhAMAAHIAAAALR/mkdH7oPzfy1qtGt+c/AAAAP1gBAAAAAAAAAYUDAAByAAAAmTu4CkWE6D+Xw532H5vnPwAAAD9YAQAAAAAAAAGGAwAAcgAAAJk7uApFhOg/2PnMfVuI5z8AAAA/aAEAAAAAAAABhwMAAHIAAACZO7gKRYToPxcw/ASXdec/AAAAP2gBAAAAAAAAAYgDAAByAAAAmTu4CkWE6D9XZiuM0mLnPwAAAD9vAQAAAAAAAAGJAwAAcgAAAJk7uApFhOg/dwHDT3BZ5z8AAAA/bwEAAAAAAAABigMAAHIAAACZO7gKRYToP5ecWhMOUOc/AAAAP38BAAAAAAAAAYsDAAByAAAAmTu4CkWE6D+3N/LWq0bnPwAAAD9/AQAAAAAAAAGMAwAAcgAAAAtH+aR0fug/920hXucz5z8AAAA/jwEAAAAAAAABjQMAAHIAAAB9Ujo/pHjoPxcJuSGFKuc/AAAAP54BAAAAAAAAAY4DAAByAAAA8F172dNy6D9XP+iowBfnPwAAAD+eAQAAAAAAAAGPAwAAcgAAAGJpvHMDbeg/d9p/bF4O5z8AAAA/rgEAAAAAAAABkAMAAHIAAADVdP0NM2foP5Z1FzD8BOc/AAAAP64BAAAAAAAAAZEDAAByAAAAK5fA3MFV6D/Xq0a3N/LmPwAAAD++AQAAAAAAAAGSAwAAcgAAAIK5g6tQROg/FuJ1PnPf5j8AAAA/vgEAAAAAAAABkwMAAHIAAAC98siuPifoP3azPIlMw+Y/AAAAP80BAAAAAAAAAZQDAAByAAAA3kKQ5ov+5z/WhAPUJafmPwAAAD/NAQAAAAAAAAGVAwAAcgAAAP2SVx7Z1ec/FrsyW2GU5j8AAAA/3QEAAAAAAAABlgMAAHIAAAA4zJwhx7jnP3aM+aU6eOY/AAAAP90BAAAAAAAAAZcDAAByAAAAkO5f8FWn5z92jPmlOnjmPwAAAD/sAQAAAAAAAAGYAwAAcgAAAOYQI7/klec/tsIoLXZl5j8AAAA/7AEAAAAAAAABmQMAAHIAAABZHGRZFJDnP9ZdwPATXOY/AAAAP/wBAAAAAAAAAZoDAAByAAAArz4nKKN+5z/WXcDwE1zmPwAAAD/8AQAAAAAAAAGbAwAAcgAAAAZh6vYxbec/1l3A8BNc5j8AAAA/DAIAAAAAAAABnAMAAHIAAADQju5f8FXnP/X4V7SxUuY/AAAAPwwCAAAAAAAAAZ0DAAByAAAAmbzyyK4+5z/1+Fe0sVLmPwAAAD8bAgAAAAAAAAGeAwAAcgAAAGLq9jFtJ+c/9fhXtLFS5j8AAAA/GwIAAAAAAAABnwMAAHIAAACBOr5puv7mP/X4V7SxUuY/AAAAPysCAAAAAAAAAaADAAByAAAAvXMDbajh5j/1+Fe0sVLmPwAAAD8rAgAAAAAAAAGhAwAAcgAAAPisSHCWxOY/9fhXtLFS5j8AAAA/OwIAAAAAAAABogMAAHIAAACm8c4NtKHmP/X4V7SxUuY/AAAAPzsCAAAAAAAAAaMDAAByAAAAVDZVq9F+5j+2wigtdmXmPwAAAD9KAgAAAAAAAAGkAwAAcgAAAB1kWRSQZ+Y/lSeRadhu5j8AAAA/SgIAAAAAAAABpQMAAHIAAAA9tCBM3T7mP1bxYeKcgeY/AAAAP1oCAAAAAAAAAaYDAAByAAAA6/im6fob5j8WuzJbYZTmPwAAAD9aAgAAAAAAAAGnAwAAcgAAAAtJbiFI8+U/9h+bl8Od5j8AAAA/aQIAAAAAAAABqAMAAHIAAAC4jfS+ZdDlP7bpaxCIsOY/AAAAP2kCAAAAAAAAAakDAAByAAAA2N279rKn5T92szyJTMPmPwAAAD95AgAAAAAAAAGqAwAAcgAAAKELwF9xkOU/Vhilxa7M5j8AAAA/eQIAAAAAAAABqwMAAHIAAADCW4eXvmflPxbidT5z3+Y/AAAAP4kCAAAAAAAAAawDAAByAAAAb6ANNdxE5T/2Rt561ejmPwAAAD+YAgAAAAAAAAGtAwAAcgAAAB3lk9L5IeU/thCv85n75j8AAAA/mAIAAAAAAAABrgMAAHIAAADLKRpwF//kP5Z1FzD8BOc/AAAAP5gCAAAAAAAAAa8DAAByAAAA6nnhp2TW5D932n9sXg7nPwAAAD+oAgAAAAAAAAGwAwAAcgAAAJi+Z0WCs+Q/Vz/oqMAX5z8AAAA/qAIAAAAAAAABsQMAAHIAAABGA+7in5DkPxcJuSGFKuc/AAAAP7gCAAAAAAAAAbIDAAByAAAAnSWxsS5/5D/3bSFe5zPnPwAAAD+4AgAAAAAAAAGzAwAAcgAAAPNHdIC9beQ/1tKJmkk95z8AAAA/xwIAAAAAAAABtAMAAHIAAAAvgbmDq1DkP3cBw09wWec/AAAAP8cCAAAAAAAAAbUDAAByAAAAhqN8Ujo/5D9XZiuM0mLnPwAAAD/XAgAAAAAAAAG2AwAAcgAAAGq6/oaZM+Q/FzD8BJd15z8AAAA/5gIAAAAAAAABtwMAAHIAAADC3MFVKCLkP9j5zH1biOc/AAAAP+YCAAAAAAAAAbgDAAByAAAApfNDiocW5D+3XjW6vZHnPwAAAD/2AgAAAAAAAAG5AwAAcgAAAKXzQ4qHFuQ/l8Od9h+b5z8AAAA/9gIAAAAAAAABugMAAHIAAAAY/4QktxDkP3goBjOCpOc/AAAAPwYDAAAAAAAAAbsDAAByAAAAigrGvuYK5D9XjW5v5K3nPwAAAD8GAwAAAAAAAAG8AwAAcgAAAIoKxr7mCuQ/N/LWq0a35z8AAAA/jQQAAAAAAAABvQMAAHIAAAAY/4QktxDkP/e7pyQLyuc/AAAAP50EAAAAAAAAAb4DAAByAAAAGP+EJLcQ5D+4hXidz9znPwAAAD+dBAAAAAAAAAG/AwAAcgAAAMLcwVUoIuQ/d09JFpTv5z8AAAA/rAQAAAAAAAABwAMAAHIAAABP0YC7+CfkPzcZGo9YAug/AAAAP6wEAAAAAAAAAcEDAAByAAAA+a697Gk55D/XR1NEfx7oPwAAAD+8BAAAAAAAAAHCAwAAcgAAAIajfFI6P+Q/d3aM+aU66D8AAAA/vAQAAAAAAAABwwMAAHIAAAChjPod20rkPzhAXXJqTeg/AAAAP8sEAAAAAAAAAcQDAAByAAAAvXV46XtW5D/YbpYnkWnoPwAAAD/LBAAAAAAAAAHFAwAAcgAAANhe9rQcYuQ/t9P+Y/Ny6D8AAAA/2wQAAAAAAAABxgMAAHIAAACCPDPmjXPkP3idz9y3heg/AAAAP9sEAAAAAAAAAccDAAByAAAAnSWxsS5/5D8YzAiS3qHoPwAAAD/rBAAAAAAAAAHIAwAAcgAAALgOL33PiuQ/9zBxzkCr6D8AAAA/6wQAAAAAAAAByQMAAHIAAABh7GuuQJzkP3jEEsDJ0Og/AAAAP/oEAAAAAAAAAcoDAAByAAAAC8qo37Gt5D85juM4juPoPwAAAD/6BAAAAAAAAAHLAwAAcgAAACazJqtSueQ/+Ve0sVL26D8AAAA/CgUAAAAAAAABzAMAAHIAAABCnKR288TkP7ghhSoXCek/AAAAPxoFAAAAAAAAAc0DAAByAAAA6nnhp2TW5D9561Wj2xvpPwAAAD8aBQAAAAAAAAHOAwAAcgAAAAZjX3MF4uQ/WFC+3z0l6T8AAAA/GgUAAAAAAAABzwMAAHIAAAAhTN0+pu3kPzm1JhygLuk/AAAAPykFAAAAAAAAAdADAAByAAAAyykacBf/5D8ZGo9YAjjpPwAAAD8pBQAAAAAAAAHRAwAAcgAAAOYSmDu4CuU/2eNf0cZK6T8AAAA/OQUAAAAAAAAB0gMAAHIAAACP8NRsKRzlP7lIyA0pVOk/AAAAP0gFAAAAAAAAAdMDAAByAAAAxsLQA2sz5T95EpmG7WbpPwAAAD9IBQAAAAAAAAHUAwAAcgAAAG+gDTXcROU/WXcBw09w6T8AAAA/SAUAAAAAAAAB1QMAAHIAAAAYfkpmTVblPzncaf+xeek/AAAAP1gFAAAAAAAAAdYDAAByAAAA3UQFY19z5T8ZQdI7FIPpPwAAAD9oBQAAAAAAAAHXAwAAcgAAAKELwF9xkOU/GUHSOxSD6T8AAAA/aAUAAAAAAAAB2AMAAHIAAADY3bv2sqflPxlB0jsUg+k/AAAAP3cFAAAAAAAAAdkDAAByAAAAKpk1WZXK5T8ZQdI7FIPpPwAAAD93BQAAAAAAAAHaAwAAcgAAAGFrMfDW4eU/GUHSOxSD6T8AAAA/hwUAAAAAAAAB2wMAAHIAAAB8VK+7d+3lPxlB0jsUg+k/AAAAP4cFAAAAAAAAAdwDAAByAAAAC0luIUjz5T8ZQdI7FIPpPwAAAD+jBQAAAAAAAAHdAwAAcgAAAJg9LYcY+eU/GUHSOxSD6T8AAAA/LwYAAAAAAAAB3gMAAHIAAACPbSUy7OzoP7lIyA0pVOk/AAAAPwAAAAAAAAAAAd8DAAByAAAAq1aj/Yz46D+5SMgNKVTpPwAAAD9OAAAAAAAAAAHgAwAAcgAAAMY/IcktBOk/uUjIDSlU6T8AAAA/TgAAAAAAAAAB4QMAAHIAAABwHV76nhXpP7lIyA0pVOk/AAAAP10AAAAAAAAAAeIDAAByAAAAGfuaKxAn6T+5SMgNKVTpPwAAAD9dAAAAAAAAAAHjAwAAcgAAADTkGPewMuk/uUjIDSlU6T8AAAA/bQAAAAAAAAAB5AMAAHIAAABPzZbCUT7pP7lIyA0pVOk/AAAAP20AAAAAAAAAAeUDAAByAAAAFZRRv2Nb6T/Z41/RxkrpPwAAAD99AAAAAAAAAAHmAwAAcgAAAL1xjvDUbOk/GRqPWAI46T8AAAA/jAAAAAAAAAAB5wMAAHIAAABnT8shRn7pPzm1JhygLuk/AAAAP4wAAAAAAAAAAegDAAByAAAAKxaGHlib6T9561Wj2xvpPwAAAD+MAAAAAAAAAAHpAwAAcgAAAGLogbWZsuk/uCGFKhcJ6T8AAAA/nAAAAAAAAAAB6gMAAHIAAAC0o/sXfNXpP9m8HO60/+g/AAAAP5wAAAAAAAAAAesDAAByAAAAXoE4Se3m6T8Y80t18OzoPwAAAD+sAAAAAAAAAAHsAwAAcgAAALA8sqvPCeo/OY7jOI7j6D8AAAA/rAAAAAAAAAAB7QMAAHIAAADnDq5CESHqP3jEEsDJ0Og/AAAAP7sAAAAAAAAAAe4DAAByAAAAHuGp2VI46j+4+kFHBb7oPwAAAD+7AAAAAAAAAAHvAwAAcgAAAFSzpXCUT+o/2JXZCqO06D8AAAA/ywAAAAAAAAAB8AMAAHIAAAAaemBtpmzqPxjMCJLeoeg/AAAAP8sAAAAAAAAAAfEDAAByAAAAwlednhd+6j8YzAiS3qHoPwAAAD/aAAAAAAAAAAHyAwAAcgAAAN5AG2q4ieo/eJ3P3LeF6D8AAAA/6gAAAAAAAAAB8wMAAHIAAAD5KZk1WZXqP5g4Z6BVfOg/AAAAP+oAAAAAAAAAAfQDAAByAAAAFBMXAfqg6j/YbpYnkWnoPwAAAD8GAQAAAAAAAAH1AwAAcgAAADD8lMyarOo/2G6WJ5Fp6D8AAAA/BgEAAAAAAAAB9gMAAHIAAAC+8FMya7LqPxelxa7MVug/AAAAPwYBAAAAAAAAAfcDAAByAAAAvvBTMmuy6j9Y2/Q1CEToPwAAAD8VAQAAAAAAAAH4AwAAcgAAAEvlEpg7uOo/d3aM+aU66D8AAAA/FQEAAAAAAAAB+QMAAHIAAADZ2dH9C77qP7isu4DhJ+g/AAAAPyUBAAAAAAAAAfoDAAByAAAA2dnR/Qu+6j8XfoLLugvoPwAAAD81AQAAAAAAAAH7AwAAcgAAANnZ0f0Lvuo/WLSxUvb45z8AAAA/NQEAAAAAAAAB/AMAAHIAAABnzpBj3MPqP7iFeJ3P3Oc/AAAAPzUBAAAAAAAAAf0DAAByAAAAZ86QY9zD6j/3u6ckC8rnPwAAAD9EAQAAAAAAAAH+AwAAcgAAAGfOkGPcw+o/N/LWq0a35z8AAAA/VAEAAAAAAAAB/wMAAHIAAABnzpBj3MPqP3goBjOCpOc/AAAAP1QBAAAAAAAAAQAEAAByAAAAZ86QY9zD6j+Xw532H5vnPwAAAD9jAQAAAAAAAAEBBAAAcgAAAGfOkGPcw+o/2PnMfVuI5z8AAAA/YwEAAAAAAAABAgQAAHIAAABnzpBj3MPqP/eUZEH5fuc/AAAAP2MBAAAAAAAAAQMEAAByAAAAZ86QY9zD6j83y5PINGznPwAAAD9zAQAAAAAAAAEEBAAAcgAAAGfOkGPcw+o/V2YrjNJi5z8AAAA/gwEAAAAAAAABBQQAAHIAAABnzpBj3MPqP9bSiZpJPec/AAAAP4MBAAAAAAAAAQYEAAByAAAAZ86QY9zD6j/3bSFe5zPnPwAAAD+SAQAAAAAAAAEHBAAAcgAAAEvlEpg7uOo/Fwm5IYUq5z8AAAA/kgEAAAAAAAABCAQAAHIAAAC+8FMya7LqP3faf2xeDuc/AAAAP6IBAAAAAAAAAQkEAAByAAAAMPyUzJqs6j+2EK/zmfvmPwAAAD+iAQAAAAAAAAEKBAAAcgAAABQTFwH6oOo/9kbeetXo5j8AAAA/sgEAAAAAAAABCwQAAHIAAAAUExcB+qDqPxbidT5z3+Y/AAAAP7IBAAAAAAAAAQwEAAByAAAA+SmZNVmV6j9WGKXFrszmPwAAAD/BAQAAAAAAAAENBAAAcgAAAGw12s+Ij+o/drM8iUzD5j8AAAA/wQEAAAAAAAABDgQAAHIAAABQTFwE6IPqP7bpaxCIsOY/AAAAP9EBAAAAAAAAAQ8EAAByAAAAwlednhd+6j/2H5uXw53mPwAAAD/RAQAAAAAAAAEQBAAAcgAAABp6YG2mbOo/NlbKHv+K5j8AAAA/4AEAAAAAAAABEQQAAHIAAAD+kOKhBWHqPzZWyh7/iuY/AAAAP+ABAAAAAAAAARIEAAByAAAAVLOlcJRP6j92jPmlOnjmPwAAAD/wAQAAAAAAAAETBAAAcgAAADnKJ6XzQ+o/lSeRadhu5j8AAAA/8AEAAAAAAAABFAQAAHIAAAAe4anZUjjqP5UnkWnYbuY/AAAAPwACAAAAAAAAARUEAAByAAAAAvgrDrIs6j/WXcDwE1zmPwAAAD8AAgAAAAAAAAEWBAAAcgAAAFoa79xAG+o/9fhXtLFS5j8AAAA/DwIAAAAAAAABFwQAAHIAAAA+MXERoA/qP/X4V7SxUuY/AAAAPw8CAAAAAAAAARgEAAByAAAAB191el746T/1+Fe0sVLmPwAAAD8fAgAAAAAAAAEZBAAAcgAAAOx196697Ok/9fhXtLFS5j8AAAA/HwIAAAAAAAABGgQAAHIAAABCmLp9TNvpPxaU73dPSeY/AAAAPy8CAAAAAAAAARsEAAByAAAAmbp9TNvJ6T8WlO93T0nmPwAAAD8vAgAAAAAAAAEcBAAAcgAAAPDcQBtquOk/FpTvd09J5j8AAAA/PgIAAAAAAAABHQQAAHIAAABG/wPq+KbpPxaU73dPSeY/AAAAPz4CAAAAAAAAAR4EAAByAAAADy0IU7eP6T/1+Fe0sVLmPwAAAD9OAgAAAAAAAAEfBAAAcgAAAGdPyyFGfuk/1l3A8BNc5j8AAAA/XQIAAAAAAAABIAQAAHIAAACiiBAlNGHpP7bCKC12ZeY/AAAAP10CAAAAAAAAASEEAAByAAAAa7YUjvJJ6T9W8WHinIHmPwAAAD9dAgAAAAAAAAEiBAAAcgAAAKfvWZHgLOk/1oQD1CWn5j8AAAA/bQIAAAAAAAABIwQAAHIAAABVNOAu/gnpP5dO1EzqueY/AAAAP20CAAAAAAAAASQEAAByAAAAdISnZkvh6D/2Rt561ejmPwAAAD99AgAAAAAAAAElBAAAcgAAAAbgrzjIsug/d9p/bF4O5z8AAAA/jAIAAAAAAAABJgQAAHIAAAC0JDbW5Y/oP9bSiZpJPec/AAAAP4wCAAAAAAAAAScEAAByAAAA8F172dNy6D9XZiuM0mLnPwAAAD+MAgAAAAAAAAEoBAAAcgAAABCuQhEhSug/2PnMfVuI5z8AAAA/nAIAAAAAAAABKQQAAHIAAAC98siuPifoP1eNbm/krec/AAAAP5wCAAAAAAAAASoEAAByAAAA+SsOsiwK6D+4hXidz9znPwAAAD+sAgAAAAAAAAErBAAAcgAAAMFZEhvr8uc/WLSxUvb45z8AAAA/uwIAAAAAAAABLAQAAHIAAACKhxaEqdvnP9dHU0R/Hug/AAAAP7sCAAAAAAAAAS0EAAByAAAAb56YuAjQ5z+YESS9QzHoPwAAAD/LAgAAAAAAAAEuBAAAcgAAAOKp2VI4yuc/OEBdcmpN6D8AAAA/ywIAAAAAAAABLwQAAHIAAADGwFuHl77nP/gJLusuYOg/AAAAP9oCAAAAAAAAATAEAAByAAAAxsBbh5e+5z+YOGegVXzoPwAAAD/aAgAAAAAAAAExBAAAcgAAADjMnCHHuOc/VwI4GRqP6D8AAAA/6gIAAAAAAAABMgQAAHIAAAA4zJwhx7jnP9iV2QqjtOg/AAAAP+oCAAAAAAAAATMEAAByAAAAq9fdu/ay5z9YKXv8K9roPwAAAD/6AgAAAAAAAAE0BAAAcgAAAKvX3bv2suc/+Ve0sVL26D8AAAA/+gIAAAAAAAABNQQAAHIAAACr19279rLnP5mG7WZ5Euk/AAAAPwkDAAAAAAAAATYEAAByAAAAq9fdu/ay5z9YUL7fPSXpPwAAAD8JAwAAAAAAAAE3BAAAcgAAAKvX3bv2suc/2eNf0cZK6T8AAAA/JgMAAAAAAAABOAQAAHIAAAA4zJwhx7jnP5itMEqLXek/AAAAPyYDAAAAAAAAATkEAAByAAAA4qnZUjjK5z853Gn/sXnpPwAAAD82AwAAAAAAAAE6BAAAcgAAAIqHFoSp2+c/2QqjtNiV6T8AAAA/NgMAAAAAAAABOwQAAHIAAABQTtGAu/jnP3k53Gn/sek/AAAAP0UDAAAAAAAAATwEAAByAAAAMP4JSW4h6D8ZaBUfJs7pPwAAAD9FAwAAAAAAAAE9BAAAcgAAAJ6iAXfxT+g/+cx9W4jX6T8AAAA/VQMAAAAAAAABPgQAAHIAAAB9Ujo/pHjoP7mWTtRM6uk/AAAAP1UDAAAAAAAAAT8EAAByAAAABuCvOMiy6D+Z+7YQr/PpPwAAAD9kAwAAAAAAAAFABAAAcgAAAOeP6AB72+g/emAfTRH96T8AAAA/ZAMAAAAAAAABQQQAAHIAAAA5S2JjXf7oP3pgH00R/ek/AAAAP3QDAAAAAAAAAUIEAAByAAAAiwbcxT8h6T96YB9NEf3pPwAAAD90AwAAAAAAAAFDBAAAcgAAAMLY11yBOOk/emAfTRH96T8AAAA/hAMAAAAAAAABRAQAAHIAAADewVUoIkTpP1nFh4lzBuo/AAAAP4QDAAAAAAAAAUUEAAByAAAAa7YUjvJJ6T9ZxYeJcwbqPwAAAD+TAwAAAAAAAAFGBAAAcgAAAE/NlsJRPuk/emAfTRH96T8AAAA/wgMAAAAAAAABRwQAAHIAAACEsyQ21uXvP5Z1FzD8BOc/AAAAPwAAAAAAAAAAAUgEAAByAAAAaMqmajXa7z/Xq0a3N/LmPwAAAD9tAAAAAAAAAAFJBAAAcgAAAL7saTnEyO8/9kbeetXo5j8AAAA/fQAAAAAAAAABSgQAAHIAAABsMfDW4aXvPxbidT5z3+Y/AAAAP30AAAAAAAAAAUsEAAByAAAAqGo12s+I7z83fQ0CEdbmPwAAAD+NAAAAAAAAAAFMBAAAcgAAAOSjet29a+8/drM8iUzD5j8AAAA/jQAAAAAAAAABTQQAAHIAAACQ6AB720jvP7bpaxCIsOY/AAAAP5wAAAAAAAAAAU4EAAByAAAAWhYF5Jkx7z/WhAPUJafmPwAAAD+cAAAAAAAAAAFPBAAAcgAAAHpmzBvnCO8/9h+bl8Od5j8AAAA/rAAAAAAAAAABUAQAAHIAAABClNCEpfHuPzZWyh7/iuY/AAAAP6wAAAAAAAAAAVEEAAByAAAADMLU7WPa7j82Vsoe/4rmPwAAAD+8AAAAAAAAAAFSBAAAcgAAALoGW4uBt+4/VvFh4pyB5j8AAAA/vAAAAAAAAAABUwQAAHIAAACDNF/0P6DuP1bxYeKcgeY/AAAAP8sAAAAAAAAAAVQEAAByAAAAMHnlkV197j9W8WHinIHmPwAAAD/LAAAAAAAAAAFVBAAAcgAAAGyyKpVLYO4/VvFh4pyB5j8AAAA/2wAAAAAAAAABVgQAAHIAAACMAvLMmDfuPzZWyh7/iuY/AAAAP9sAAAAAAAAAAVcEAAByAAAAOkd4arYU7j/2H5uXw53mPwAAAD/qAAAAAAAAAAFYBAAAcgAAAOeL/gfU8e0/tulrEIiw5j8AAAA/6gAAAAAAAAABWQQAAHIAAACV0ISl8c7tPzd9DQIR1uY/AAAAP/oAAAAAAAAAAVoEAAByAAAAtSBM3T6m7T/Xq0a3N/LmPwAAAD/6AAAAAAAAAAFbBAAAcgAAAAxDD6zNlO0/d9p/bF4O5z8AAAA/CgEAAAAAAAABXAQAAHIAAABHfFSvu3ftP/dtIV7nM+c/AAAAPwoBAAAAAAAAAV0EAAByAAAAK5PW4xps7T+3N/LWq0bnPwAAAD8ZAQAAAAAAAAFeBAAAcgAAAIO1mbKpWu0/V2YrjNJi5z8AAAA/KQEAAAAAAAABXwQAAHIAAAD1wNpM2VTtP/eUZEH5fuc/AAAAPykBAAAAAAAAAWAEAAByAAAATOOdG2hD7T94KAYzgqTnPwAAAD85AQAAAAAAAAFhBAAAcgAAADH6H1DHN+0/1yAQYW3T5z8AAAA/OQEAAAAAAAABYgQAAHIAAAAx+h9QxzftP5fq4Nkx5uc/AAAAPzkBAAAAAAAAAWMEAAByAAAAMfofUMc37T83GRqPWALoPwAAAD9IAQAAAAAAAAFkBAAAcgAAAKIFYer2Me0/uKy7gOEn6D8AAAA/WAEAAAAAAAABZQQAAHIAAACiBWHq9jHtP3d2jPmlOug/AAAAP1gBAAAAAAAAAWYEAAByAAAAogVh6vYx7T8XpcWuzFboPwAAAD9YAQAAAAAAAAFnBAAAcgAAAKIFYer2Me0/2G6WJ5Fp6D8AAAA/ZwEAAAAAAAABaAQAAHIAAAAx+h9QxzftP3idz9y3heg/AAAAP3cBAAAAAAAAAWkEAAByAAAATOOdG2hD7T/YldkKo7ToPwAAAD93AQAAAAAAAAFqBAAAcgAAAGfMG+cIT+0/eMQSwMnQ6D8AAAA/hwEAAAAAAAABawQAAHIAAACenhd+SmbtP9m8HO60/+g/AAAAP5IBAAAAAAAAAWwEAAByAAAA1XATFYx97T8ZGo9YAjjpPwAAAD+SAQAAAAAAAAFtBAAAcgAAACcsjXduoO0/eRKZhu1m6T8AAAA/oQEAAAAAAAABbgQAAHIAAAB65wbaUMPtP/mlOnh2jOk/AAAAP7EBAAAAAAAAAW8EAAByAAAAsbkCcZLa7T95Odxp/7HpPwAAAD+xAQAAAAAAAAFwBAAAcgAAAAN1fNN0/e0/GWgVHybO6T8AAAA/wQEAAAAAAAABcQQAAHIAAABVMPY1VyDuP9ox5pfq4Ok/AAAAP8EBAAAAAAAAAXIEAAByAAAAjALyzJg37j+Z+7YQr/PpPwAAAD/QAQAAAAAAAAFzBAAAcgAAAFHJrMmqVO4/WcWHiXMG6j8AAAA/0AEAAAAAAAABdAQAAHIAAAD6pun6G2buP1nFh4lzBuo/AAAAP+ABAAAAAAAAAXUEAAByAAAAo4QmLI137j9ZxYeJcwbqPwAAAD/gAQAAAAAAAAF2BAAAcgAAADB55ZFdfe4/WcWHiXMG6j8AAAA/7wEAAAAAAAABdwQAAHIAAABMYmNd/ojuP1nFh4lzBuo/AAAAP/8BAAAAAAAAAXgEAAByAAAAgzRf9D+g7j9ZxYeJcwbqPwAAAD//AQAAAAAAAAF5BAAAcgAAALoGW4uBt+4/emAfTRH96T8AAAA//wEAAAAAAAABegQAAHIAAABk5Je88sjuP3pgH00R/ek/AAAAPw8CAAAAAAAAAXsEAAByAAAADMLU7WPa7j+Z+7YQr/PpPwAAAD8PAgAAAAAAAAF8BAAAcgAAACirUrkE5u4/2jHml+rg6T8AAAA/HgIAAAAAAAABfQQAAHIAAABClNCEpfHuP/nMfVuI1+k/AAAAPx4CAAAAAAAAAX4EAAByAAAAXn1OUEb97j86A63iw8TpPwAAAD8uAgAAAAAAAAF/BAAAcgAAAAhbi4G3Du8/eTncaf+x6T8AAAA/LgIAAAAAAAABgAQAAHIAAACWT0rnhxTvP7lvC/E6n+k/AAAAPz4CAAAAAAAAAYEEAAByAAAAJEQJTVga7z/ZCqO02JXpPwAAAD9NAgAAAAAAAAGCBAAAcgAAALA4yLIoIO8/WXcBw09w6T8AAAA/TQIAAAAAAAABgwQAAHIAAAA+LYcY+SXvP5itMEqLXek/AAAAP10CAAAAAAAAAYQEAAByAAAAPi2HGPkl7z+5SMgNKVTpPwAAAD9dAgAAAAAAAAGFBAAAcgAAAMwhRn7JK+8/2eNf0cZK6T8AAAA/XQIAAAAAAAABhgQAAHIAAABaFgXkmTHvPzm1JhygLuk/AAAAP2wCAAAAAAAAAYcEAAByAAAAWhYF5Jkx7z9561Wj2xvpPwAAAD98AgAAAAAAAAGIBAAAcgAAAFoWBeSZMe8/mYbtZnkS6T8AAAA/fAIAAAAAAAABiQQAAHIAAABaFgXkmTHvP9m8HO60/+g/AAAAP3wCAAAAAAAAAYoEAAByAAAAdv+Crzo97z8Y80t18OzoPwAAAD+MAgAAAAAAAAGLBAAAcgAAAAL0QRULQ+8/mV+qg2fH6D8AAAA/jAIAAAAAAAABjAQAAHIAAAAC9EEVC0PvP9iV2QqjtOg/AAAAP5sCAAAAAAAAAY0EAAByAAAAkOgAe9tI7z8YzAiS3qHoPwAAAD+bAgAAAAAAAAGOBAAAcgAAAB7dv+CrTu8/eJ3P3LeF6D8AAAA/qwIAAAAAAAABjwQAAHIAAACs0X5GfFTvP7fT/mPzcug/AAAAP6sCAAAAAAAAAZAEAAByAAAArNF+RnxU7z/4CS7rLmDoPwAAAD+7AgAAAAAAAAGRBAAAcgAAAKzRfkZ8VO8/WNv0NQhE6D8AAAA/ygIAAAAAAAABkgQAAHIAAAA6xj2sTFrvP3d2jPmlOug/AAAAP8oCAAAAAAAAAZMEAAByAAAAOsY9rExa7z+4rLuA4SfoPwAAAD/aAgAAAAAAAAGUBAAAcgAAADrGPaxMWu8/10dTRH8e6D8AAAA/2gIAAAAAAAABlQQAAHIAAAA6xj2sTFrvP/ji6gcdFeg/AAAAP3YDAAAAAAAAAZYEAAByAAAAOsY9rExa7z8XfoLLugvoPwAAAD+GAwAAAAAAAAGXBAAAcgAAADrGPaxMWu8/Nxkaj1gC6D8AAAA/hgMAAAAAAAABmAQAAHIAAAA6xj2sTFrvP1i0sVL2+Oc/AAAAP5UDAAAAAAAAAZkEAAByAAAAOsY9rExa7z93T0kWlO/nPwAAAD+lAwAAAAAAAAGaBAAAcgAAADrGPaxMWu8/l+rg2THm5z8AAAA/pQMAAAAAAAABmwQAAHIAAAA6xj2sTFrvP7iFeJ3P3Oc/AAAAP9QDAAAAAAAAAZwEAAByAAAAOsY9rExa7z/XIBBhbdPnPwAAAD/jAwAAAAAAAAGdBAAAcgAAADrGPaxMWu8/GFc/6KjA5z8AAAA/8wMAAAAAAAABngQAAHIAAAA6xj2sTFrvPzfy1qtGt+c/AAAAP/MDAAAAAAAAAZ8EAAByAAAAOsY9rExa7z9XjW5v5K3nPwAAAD8DBAAAAAAAAAGgBAAAcgAAADrGPaxMWu8/eCgGM4Kk5z8AAAA/AwQAAAAAAAABoQQAAHIAAACs0X5GfFTvP3goBjOCpOc/AAAAPzIEAAAAAAAAAaIEAAByAAAArNF+RnxU7z+Xw532H5vnPwAAAD9TBwAAAAAAAAGjBAAAcgAAAKzRfkZ8VO8/t141ur2R5z8AAAA/YwcAAAAAAAABpAQAAHIAAACHHOMeVibtP5RkQfl+9+Q/AAAAPwAAAAAAAAAAAaUEAAByAAAAMfofUMc37T90yak14QDlPwAAAD8gAAAAAAAAAAGmBAAAcgAAAGfMG+cIT+0/dMmpNeEA5T8AAAA/LwAAAAAAAAABpwQAAHIAAAC6h5VJ63HtP3TJqTXhAOU/AAAAPy8AAAAAAAAAAagEAAByAAAAmTfOEZ6a7T90yak14QDlPwAAAD8/AAAAAAAAAAGpBAAAcgAAAJXQhKXxzu0/dMmpNeEA5T8AAAA/PwAAAAAAAAABqgQAAHIAAACRaTs5RQPuP3TJqTXhAOU/AAAAP04AAAAAAAAAAasEAAByAAAAcRl0Afgr7j+UZEH5fvfkPwAAAD9OAAAAAAAAAAGsBAAAcgAAAFHJrMmqVO4/tf/YvBzu5D8AAAA/XgAAAAAAAAABrQQAAHIAAACjhCYsjXfuP9SacIC65OQ/AAAAP14AAAAAAAAAAa4EAAByAAAATGJjXf6I7j/UmnCAuuTkPwAAAD9uAAAAAAAAAAGvBAAAcgAAAGdL4SiflO4/1JpwgLrk5D8AAAA/bgAAAAAAAAABsAQAAHIAAAD2P6COb5ruP9SacIC65OQ/AAAAP30AAAAAAAAAAbEEAAByAAAAgzRf9D+g7j/UmnCAuuTkPwAAAD+NAAAAAAAAAAGyBAAAcgAAAJ4d3b/gq+4/1JpwgLrk5D8AAAA/jQAAAAAAAAABswQAAHIAAAC6BluLgbfuP9SacIC65OQ/AAAAP50AAAAAAAAAAbQEAAByAAAA1e/YViLD7j/UmnCAuuTkPwAAAD+dAAAAAAAAAAG1BAAAcgAAAPDYViLDzu4/1JpwgLrk5D8AAAA/rAAAAAAAAAABtgQAAHIAAAB+zRWIk9TuP9SacIC65OQ/AAAAP7wAAAAAAAAAAbcEAAByAAAA8NhWIsPO7j/UmnCAuuTkPwAAAD+GAQAAAAAAAAG4BAAAcgAAAGDu4CoUEeI/dPDsGPNL5T8AAAA/AAAAAAAAAAABuQQAAHIAAADv4p+Q5BbiP3Tw7BjzS+U/AAAAPz4AAAAAAAAAAboEAAByAAAAJbWbJyYu4j9VVVVVVVXlPwAAAD9OAAAAAAAAAAG7BAAAcgAAAHhwFYoIUeI/Nbq9kbde5T8AAAA/TgAAAAAAAAABvAQAAHIAAADlFA24i3/iP/WDjgp8ceU/AAAAP14AAAAAAAAAAb0EAAByAAAA4a3DS9+z4j+2TV+DQITlPwAAAD9eAAAAAAAAAAG+BAAAcgAAANxGet8y6OI/lbLHv6KN5T8AAAA/bQAAAAAAAAABvwQAAHIAAABl1O/YViLjPzXhAHXJqeU/AAAAP20AAAAAAAAAAcAEAAByAAAAYW2mbKpW4z8VRmmxK7PlPwAAAD99AAAAAAAAAAHBBAAAcgAAAOr6G2bOkOM/FUZpsSuz5T8AAAA/fQAAAAAAAAABwgQAAHIAAABYnxOUUb/jP/aq0e2NvOU/AAAAP4wAAAAAAAAAAcMEAAByAAAAqlqN9jPi4z/2qtHtjbzlPwAAAD+MAAAAAAAAAAHEBAAAcgAAAG4hSPNF/+M/9qrR7Y285T8AAAA/nAAAAAAAAAABxQQAAHIAAACl80OKhxbkP/aq0e2NvOU/AAAAP5wAAAAAAAAAAcYEAAByAAAAwtzBVSgi5D8VRmmxK7PlPwAAAD+sAAAAAAAAAAHHBAAAcgAAAN3FPyHJLeQ/VnyYOGeg5T8AAAA/rAAAAAAAAAAByAQAAHIAAABquv6GmTPkP1Z8mDhnoOU/AAAAP8sAAAAAAAAAAckEAAByAAAAarr+hpkz5D91FzD8BJflPwAAAD8sAQAAAAAAAAHKBAAAcgAAAGq6/oaZM+Q/lbLHv6KN5T8AAAA/SwEAAAAAAAABywQAAHIAAADdxT8hyS3kP7ZNX4NAhOU/AAAAP0sBAAAAAAAAAcwEAAByAAAAwtzBVSgi5D/V6PZG3nrlPwAAAD9aAQAAAAAAAAHNBAAAcgAAAKXzQ4qHFuQ/9YOOCnxx5T8AAAA/WgEAAAAAAAABzgQAAHIAAADcx7SdnKLhPxKZhu1meeI/AAAAPwAAAAAAAAAAAc8EAAByAAAA+LAyaT2u4T8SmYbtZnniPwAAAD9nAQAAAAAAAAHQBAAAcgAAAC+DLgB/xeE/EpmG7WZ54j8AAAA/ZwEAAAAAAAAB0QQAAHIAAACBPqhiYejhPxKZhu1meeI/AAAAP28BAAAAAAAAAdIEAAByAAAARQVjX3MF4j8SmYbtZnniPwAAAD9vAQAAAAAAAAHTBAAAcgAAAEGeGfPGOeI/EpmG7WZ54j8AAAA/fgEAAAAAAAAB1AQAAHIAAAAhTlK7eWLiPxKZhu1meeI/AAAAP44BAAAAAAAAAdUEAAByAAAAAf6KgyyL4j8SmYbtZnniPwAAAD+OAQAAAAAAAAHWBAAAcgAAAFO5BOYOruI/EpmG7WZ54j8AAAA/ngEAAAAAAAAB1wQAAHIAAAAYgL/iIMviPxKZhu1meeI/AAAAP54BAAAAAAAAAdgEAAByAAAAT1K7eWLi4j8SmYbtZnniPwAAAD+tAQAAAAAAAAHZBAAAcgAAAIYktxCk+eI/MjQesQRw4j8AAAA/rQEAAAAAAAAB2gQAAHIAAAAuAvRBFQvjPzI0HrEEcOI/AAAAP70BAAAAAAAAAdsEAAByAAAAvfayp+UQ4z8yNB6xBHDiPwAAAD+9AQAAAAAAAAHcBAAAcgAAAErrcQ22FuM/MjQesQRw4j8AAAA/zQEAAAAAAAAB3QQAAHIAAADY3zBzhhzjPzI0HrEEcOI/AAAAP80BAAAAAAAAAd4EAAByAAAA2N8wc4Yc4z9Sz7V0ombiPwAAAD/cAQAAAAAAAAHfBAAAcgAAAErrcQ22FuM/Us+1dKJm4j8AAAA/9QIAAAAAAAAB4AQAAHIAAAC99rKn5RDjP1LPtXSiZuI/AAAAP/UCAAAAAAAAAeEEAAByAAAALgL0QRUL4z9yak04QF3iPwAAAD8FAwAAAAAAAAHiBAAAcgAAAKENNdxEBeM/cmpNOEBd4j8AAAA/BQMAAAAAAAAB4wQAAHIAAAChDTXcRAXjP5IF5fvdU+I/AAAAPzQDAAAAAAAAAeQEAAByAAAA7+AqFBGi5D9yak04QF3iPwAAAD8AAAAAAAAAAAHlBAAAcgAAAAvKqN+xreQ/cmpNOEBd4j8AAAA/LwAAAAAAAAAB5gQAAHIAAABCnKR288TkP3JqTThAXeI/AAAAPy8AAAAAAAAAAecEAAByAAAABmNfcwXi5D9yak04QF3iPwAAAD8+AAAAAAAAAAHoBAAAcgAAAOYSmDu4CuU/cmpNOEBd4j8AAAA/PgAAAAAAAAAB6QQAAHIAAACq2VI4yiflP3JqTThAXeI/AAAAP04AAAAAAAAAAeoEAAByAAAA4atOzws/5T9yak04QF3iPwAAAD9eAAAAAAAAAAHrBAAAcgAAAKZyCcwdXOU/kgXl+91T4j8AAAA/XgAAAAAAAAAB7AQAAHIAAADCW4eXvmflP5IF5fvdU+I/AAAAP14AAAAAAAAAAe0EAAByAAAAT1BG/Y5t5T+SBeX73VPiPwAAAD9tAAAAAAAAAAHuBAAAcgAAAGo5xMgveeU/sqB8v3tK4j8AAAA/bQAAAAAAAAAB7wQAAHIAAACGIkKU0ITlP9I7FIMZQeI/AAAAP30AAAAAAAAAAfAEAAByAAAAFBcB+qCK5T/SOxSDGUHiPwAAAD99AAAAAAAAAAHxBAAAcgAAAKELwF9xkOU/0jsUgxlB4j8AAAA/jQAAAAAAAAAB8gQAAHIAAABL6fyQ4qHlP9I7FIMZQeI/AAAAP40AAAAAAAAAAfMEAAByAAAAZtJ6XIOt5T/SOxSDGUHiPwAAAD+cAAAAAAAAAAH0BAAAcgAAAIK7+CckueU/0jsUgxlB4j8AAAA/nAAAAAAAAAAB9QQAAHIAAACdpHbzxMTlP/LWq0a3N+I/AAAAP6wAAAAAAAAAAfYEAAByAAAAKpk1WZXK5T8RckMKVS7iPwAAAD+7AAAAAAAAAAH3BAAAcgAAAEaCsyQ21uU/EXJDClUu4j8AAAA/uwAAAAAAAAAB+AQAAHIAAADUdnKKBtzlPxFyQwpVLuI/AAAAP8sAAAAAAAAAAfkEAAByAAAAYWsx8Nbh5T8RckMKVS7iPwAAAD8rAQAAAAAAAAH6BAAAcgAAAO9f8FWn5+U/Mg3bzfIk4j8AAAA/OwEAAAAAAAAB+wQAAHIAAAB8VK+7d+3lPzIN283yJOI/AAAAP0oBAAAAAAAAAfwEAAByAAAAfFSvu3ft5T9SqHKRkBviPwAAAD9aAQAAAAAAAAH9BAAAcgAAAOp9y6ALwM8/+wSXdRcw7D8AAAA/AAAAAAAAAAAB/gQAAHIAAAB+TNvJKRrQP/sEl3UXMOw/AAAAPwAAAAAAAAAAAf8EAAByAAAA0QdVLAw90D/7BJd1FzDsPwAAAD8QAAAAAAAAAAEABQAAcgAAAFqVyiUwd9A/+wSXdRcw7D8AAAA/EAAAAAAAAAABAQUAAHIAAAD+C77q9LzQP/sEl3UXMOw/AAAAPyAAAAAAAAAAAQIFAAByAAAA2lStRvsZ0T/7BJd1FzDsPwAAAD8gAAAAAAAAAAEDBQAAcgAAANCGGm6igtE/+wSXdRcw7D8AAAA/LwAAAAAAAAABBAUAAHIAAAD+ioMsiwLSP/sEl3UXMOw/AAAAPy8AAAAAAAAAAQUFAAByAAAAR3hqthSO0j/7BJd1FzDsPwAAAD8/AAAAAAAAAAEGBQAAcgAAAK1Ozws/JdM/+wSXdRcw7D8AAAA/PwAAAAAAAAABBwUAAHIAAAC2mycmLgLUP/sEl3UXMOw/AAAAP08AAAAAAAAAAQgFAAByAAAAiBaEqdvH1D8coC45tSbsPwAAAD9PAAAAAAAAAAEJBQAAcgAAABrxUb3u3tU/HKAuObUm7D8AAAA/XgAAAAAAAAABCgUAAHIAAACS4qEFYerWP1vWXcDwE+w/AAAAP24AAAAAAAAAAQsFAAByAAAAtxh46/DS1z97cfWDjgrsPwAAAD9uAAAAAAAAAAEMBQAAcgAAAImT1G6emNg/nAyNRywB7D8AAAA/fQAAAAAAAAABDQUAAHIAAACbLYWjfFLaPzsUgxlB0us/AAAAP50AAAAAAAAAAQ4FAAByAAAAAATq+Kbp2j9brxrd3sjrPwAAAD+dAAAAAAAAAAEPBQAAcgAAAIqRX/LKI9s/W68a3d7I6z8AAAA/rAAAAAAAAAABEAUAAHIAAADAY1uJDDvbP1uvGt3eyOs/AAAAP6wAAAAAAAAAAREFAAByAAAA3EzZVK1G2z9brxrd3sjrPwAAAD+8AAAAAAAAAAESBQAAcgAAANxM2VStRts/e0qyoHy/6z8AAAA/vAAAAAAAAAABEwUAAHIAAAD3NVcgTlLbP3tKsqB8v+s/AAAAP8wAAAAAAAAAARQFAAByAAAA9zVXIE5S2z+b5UlkGrbrPwAAAD8TAQAAAAAAAAEVBQAAcgAAAMBjW4kMO9s/u4DhJ7is6z8AAAA/MwEAAAAAAAABFgUAAHIAAABTv2NbiQzbP7uA4Se4rOs/AAAAP0IBAAAAAAAAARcFAAByAAAAXnfv2suetj8e/4o2VsruPwAAAD8AAAAAAAAAAAEYBQAAcgAAAIQuAH/FQbY/Hv+KNlbK7j8AAAA/TgAAAAAAAAABGQUAAHIAAADMnCHHuIe1Px7/ijZWyu4/AAAAP14AAAAAAAAAARoFAAByAAAAOsJTs6VwtD8e/4o2VsruPwAAAD9eAAAAAAAAAAEbBQAAcgAAAPBVp+eFn7I/Hv+KNlbK7j8AAAA/jQAAAAAAAAABHAUAAHIAAAByDbYWA2+dP37QUYEvru4/AAAAP6IAAAAAAAAAAR0FAAByAAAAunvXXva0nD9+0FGBL67uPwAAAD/BAAAAAAAAAAEeBQAAcgAAAE5YGu/cQJs/ftBRgS+u7j8AAAA/wQAAAAAAAAABHwUAAHIAAAAoo37HthKZP37QUYEvru4/AAAAP8EAAAAAAAAAASAFAAByAAAAKKdowF38kz9+0FGBL67uPwAAAD/RAAAAAAAAAAEhBQAAcgAAAExg7uAqFJE/nmvpRM2k7j8AAAA/4QAAAAAAAAABIgUAAHIAAADgMugC8FeMP96hGMwIku4/AAAAP+EAAAAAAAAAASMFAAByAAAAmMiws6P7hz/eoRjMCJLuPwAAAD/wAAAAAAAAAAEkBQAAcgAAALiBNtRwE4U//Tywj6aI7j8AAAA/8AAAAAAAAAABJQUAAHIAAAC4gTbUcBOFPx7YR1NEf+4/AAAAP9sBAAAAAAAAASYFAAByAAAAJKXzQ4qHhj8e2EdTRH/uPwAAAD/6AQAAAAAAAAEnBQAAcgAAAKxQRIgSmtA/vgaBCGub7j8AAAA/AAAAAAAAAAABKAUAAHIAAACsUESIEprQP96hGMwIku4/AAAAPy8AAAAAAAAAASkFAAByAAAA/gu+6vS80D/eoRjMCJLuPwAAAD8+AAAAAAAAAAEqBQAAcgAAAFHHN03X39A//Tywj6aI7j8AAAA/PgAAAAAAAAABKwUAAHIAAADaVK1G+xnRP/08sI+miO4/AAAAP04AAAAAAAAAASwFAAByAAAAmrQe12Br0T/9PLCPpojuPwAAAD9OAAAAAAAAAAEtBQAAcgAAAFoUkGfGvNE//Tywj6aI7j8AAAA/XQAAAAAAAAABLgUAAHIAAACjAXfxT0jSP/08sI+miO4/AAAAP10AAAAAAAAAAS8FAAByAAAAP6rX3bv20j++BoEIa5vuPwAAAD9tAAAAAAAAAAEwBQAAcgAAANGEpfHODdQ/Hv+KNlbK7j8AAAA/bQAAAAAAAAABMQUAAHIAAADt7Oj+BV/VP15c/aCjAu8/AAAAP30AAAAAAAAAATIFAAByAAAAQCcoo37H1j++VAfPjjHvPwAAAD+MAAAAAAAAAAEzBQAAcgAAAAAGX3V6Xtg//rF5Odxp7z8AAAA/jAAAAAAAAAABNAUAAHIAAACJEpqwNN7ZP57gsu4Chu8/AAAAP4wAAAAAAAAAATUFAAByAAAA9zVXIE5S2z//2Lwc7rTvPwAAAD+cAAAAAAAAAAE2BQAAcgAAAKX5ov8Bddw/4D0lWVC+7z8AAAA/nAAAAAAAAAABNwUAAHIAAACuRvsZ8VHdP+A9JVlQvu8/AAAAP6wAAAAAAAAAATgFAAByAAAAnKrVaD8j3j//2Lwc7rTvPwAAAD+sAAAAAAAAAAE5BQAAcgAAAOaXvPLIrt4/QA/soymi7z8AAAA/uwAAAAAAAAABOgUAAHIAAAAuhaN8UjrfP797SrKgfO8/AAAAP7sAAAAAAAAAATsFAAByAAAA7uQUDbiL3z8fTRH9eWDvPwAAAD/LAAAAAAAAAAE8BQAAcgAAAHhyigbcxd8/fx7YR1NE7z8AAAA/2gAAAAAAAAABPQUAAHIAAADKLQRpvujfP565bwvxOu8/AAAAP9oAAAAAAAAAAT4FAAByAAAAAAAAAAAA4D/f756SLCjvPwAAAD/aAAAAAAAAAAE/BQAAcgAAAAAAAAAAAOA//oo2Vsoe7z8AAAA/6gAAAAAAAAABQAUAAHIAAAAAAAAAAADgPx4mzhloFe8/AAAAP+oAAAAAAAAAAUEFAAByAAAAAAAAAAAA4D8/wWXdBQzvPwAAAD8pAQAAAAAAAAFCBQAAcgAAAFO5BOYOruI/ESS9QzGYkT8AAAA/AAAAAAAAAAABQwUAAHIAAABTuQTmDq7iPxLAydB4xJI/AAAAP1wAAAAAAAAAAUQFAAByAAAAU7kE5g6u4j8TXNZdwPCTPwAAAD9cAAAAAAAAAAFFBQAAcgAAAMbERYA+qOI/FpTvd09Jlj8AAAA/bAAAAAAAAAABRgUAAHIAAADGxEWAPqjiPxcw/ASXdZc/AAAAP2wAAAAAAAAAAUcFAAByAAAAONCGGm6i4j8ZaBUfJs6ZPwAAAD97AAAAAAAAAAFIBQAAcgAAAKrbx7SdnOI/HKAuObUmnD8AAAA/ewAAAAAAAAABSQUAAHIAAAAc5whPzZbiPx90VOCLq58/AAAAP4sAAAAAAAAAAUoFAAByAAAAHOcIT82W4j8RJL1DMZihPwAAAD+bAAAAAAAAAAFLBQAAcgAAABznCE/NluI/Ew5Ql5xaoz8AAAA/mwAAAAAAAAABTAUAAHIAAACP8knp/JDiPxT44uoHHaU/AAAAP6oAAAAAAAAAAU0FAAByAAAAj/JJ6fyQ4j8XMPwEl3WnPwAAAD+qAAAAAAAAAAFOBQAAcgAAAAH+ioMsi+I/GWgVHybOqT8AAAA/ugAAAAAAAAABTwUAAHIAAAAB/oqDLIviPxtSqHKRkKs/AAAAP7oAAAAAAAAAAVAFAAByAAAAdAnMHVyF4j8dPDvG/FKtPwAAAD/JAAAAAAAAAAFRBQAAcgAAAHQJzB1cheI/HibOGWgVrz8AAAA/yQAAAAAAAAABUgUAAHIAAADlFA24i3/iPxBhbdPXILA/AAAAP9kAAAAAAAAAAVMFAAByAAAA5RQNuIt/4j8SSwAnQ+OxPwAAAD/ZAAAAAAAAAAFUBQAAcgAAAOUUDbiLf+I/EpmG7WZ5sj8AAAA/6QAAAAAAAAABVQUAAHIAAADlFA24i3/iPxM1k3qupbM/AAAAP+kAAAAAAAAAAVYFAAByAAAA5RQNuIt/4j8WHybOGWi1PwAAAD/4AAAAAAAAAAFXBQAAcgAAAOUUDbiLf+I/FuJ1PnPftj8AAAA/+AAAAAAAAAABWAUAAHIAAADlFA24i3/iPxd+gsu6C7g/AAAAPwgBAAAAAAAAAVkFAAByAAAA5RQNuIt/4j8Y80t18Oy4PwAAAD8IAQAAAAAAAAFaBQAAcgAAAOUUDbiLf+I/GWgVHybOuT8AAAA/GAEAAAAAAAABWwUAAHIAAADlFA24i3/iPxvd3shbr7o/AAAAPxgBAAAAAAAAAVwFAAByAAAA5RQNuIt/4j8aK2WPf0W7PwAAAD8nAQAAAAAAAAFdBQAAcgAAAOUUDbiLf+I/G3nrVaPbuz8AAAA/JwEAAAAAAAABXgUAAHIAAADlFA24i3/iPxzutP/YvLw/AAAAPzcBAAAAAAAAAV8FAAByAAAA5RQNuIt/4j8dPDvG/FK9PwAAAD83AQAAAAAAAAFgBQAAcgAAAOUUDbiLf+I/HGN+qQ6evT8AAAA/RgEAAAAAAAABYQUAAHIAAABYIE5Su3niPx7YR1NEf74/AAAAP0YBAAAAAAAAAWIFAAByAAAAWCBOUrt54j8fTRH9eWC/PwAAAD9WAQAAAAAAAAFjBQAAcgAAAFggTlK7eeI/H3RU4Iurvz8AAAA/VgEAAAAAAAABZAUAAHIAAABYIE5Su3niPxBhbdPXIMA/AAAAP2YBAAAAAAAAAWUFAAByAAAAWCBOUrt54j8QiLC26WvAPwAAAD9mAQAAAAAAAAFmBQAAcgAAAFggTlK7eeI/kUKVi4TcwD8AAAA/dQEAAAAAAAABZwUAAHIAAABYIE5Su3niP5Fp2G6WJ8E/AAAAP3UBAAAAAAAAAWgFAAByAAAAWCBOUrt54j8RJL1DMZjBPwAAAD+FAQAAAAAAAAFpBQAAcgAAAFggTlK7eeI/EksAJ0PjwT8AAAA/hQEAAAAAAAABagUAAHIAAABYIE5Su3niP5IF5fvdU8I/AAAAP5UBAAAAAAAAAWsFAAByAAAAWCBOUrt54j+SLCjf757CPwAAAD+VAQAAAAAAAAFsBQAAcgAAAFggTlK7eeI/E+cMtIoPwz8AAAA/pAEAAAAAAAABbQUAAHIAAABYIE5Su3niP5Oh8YglgMM/AAAAP6QBAAAAAAAAAW4FAAByAAAAWCBOUrt54j8TXNZdwPDDPwAAAD+0AQAAAAAAAAFvBQAAcgAAAFggTlK7eeI/FKpcJOSGxD8AAAA/tAEAAAAAAAABcAUAAHIAAABYIE5Su3niP5RkQfl+98Q/AAAAP8MBAAAAAAAAAXEFAAByAAAAWCBOUrt54j8WHybOGWjFPwAAAD/DAQAAAAAAAAFyBQAAcgAAAFggTlK7eeI/ltkKo7TYxT8AAAA/0wEAAAAAAAABcwUAAHIAAABYIE5Su3niPxaU73dPScY/AAAAP+MBAAAAAAAAAXQFAAByAAAAWCBOUrt54j+XTtRM6rnGPwAAAD/jAQAAAAAAAAF1BQAAcgAAAFggTlK7eeI/lnUXMPwExz8AAAA/8gEAAAAAAAABdgUAAHIAAABYIE5Su3niP5ecWhMOUMc/AAAAP/IBAAAAAAAAAXcFAAByAAAAWCBOUrt54j+Xw532H5vHPwAAAD8CAgAAAAAAAAF4BQAAcgAAAFggTlK7eeI/l+rg2THmxz8AAAA/AgIAAAAAAAABeQUAAHIAAABYIE5Su3niPxd+gsu6C8g/AAAAPxICAAAAAAAAAXoFAAByAAAAWCBOUrt54j+YOGegVXzIPwAAAD8SAgAAAAAAAAF7BQAAcgAAAFggTlK7eeI/GMwIkt6hyD8AAAA/IQIAAAAAAAABfAUAAHIAAABYIE5Su3niP5lfqoNnx8g/AAAAPyECAAAAAAAAAX0FAAByAAAAWCBOUrt54j+Zhu1meRLJPwAAAD8xAgAAAAAAAAF+BQAAcgAAAFggTlK7eeI/GRqPWAI4yT8AAAA/MQIAAAAAAAABfwUAAHIAAABYIE5Su3niPxlB0jsUg8k/AAAAP0ACAAAAAAAAAYAFAAByAAAAWCBOUrt54j+Z1HMtnajJPwAAAD9AAgAAAAAAAAGBBQAAcgAAAFggTlK7eeI/GWgVHybOyT8AAAA/UAIAAAAAAAABggUAAHIAAABYIE5Su3niPxqPWAI4Gco/AAAAP1ACAAAAAAAAAYMFAAByAAAAWCBOUrt54j8atpvlSWTKPwAAAD9gAgAAAAAAAAGEBQAAcgAAAFggTlK7eeI/G93eyFuvyj8AAAA/YAIAAAAAAAABhQUAAHIAAABYIE5Su3niP5pwgLrk1Mo/AAAAP28CAAAAAAAAAYYFAAByAAAAWCBOUrt54j8aBCKsbfrKPwAAAD9vAgAAAAAAAAGHBQAAcgAAAFggTlK7eeI/Gitlj39Fyz8AAAA/fwIAAAAAAAABiAUAAHIAAABYIE5Su3niP5u+BoEIa8s/AAAAP38CAAAAAAAAAYkFAAByAAAAWCBOUrt54j8beetVo9vLPwAAAD+PAgAAAAAAAAGKBQAAcgAAAFggTlK7eeI/HKAuObUmzD8AAAA/jwIAAAAAAAABiwUAAHIAAABYIE5Su3niPxzHcRzHccw/AAAAP54CAAAAAAAAAYwFAAByAAAAWCBOUrt54j+cgVbxYeLMPwAAAD+eAgAAAAAAAAGNBQAAcgAAAFggTlK7eeI/nKiZ1HMtzT8AAAA/rgIAAAAAAAABjgUAAHIAAABYIE5Su3niPxxjfqkOns0/AAAAP64CAAAAAAAAAY8FAAByAAAAWCBOUrt54j+eHWN+qQ7OPwAAAD+9AgAAAAAAAAGQBQAAcgAAAFggTlK7eeI/nkSmYbtZzj8AAAA/vQIAAAAAAAABkQUAAHIAAABYIE5Su3niP55r6UTNpM4/AAAAP80CAAAAAAAAAZIFAAByAAAAWCBOUrt54j+fkiwo3+/OPwAAAD/dAgAAAAAAAAGTBQAAcgAAAFggTlK7eeI/nrlvC/E6zz8AAAA/3QIAAAAAAAABlAUAAHIAAABYIE5Su3niP57gsu4Chs8/AAAAP90CAAAAAAAAAZUFAAByAAAAWCBOUrt54j+fB/bRFNHPPwAAAD/sAgAAAAAAAAGWBQAAcgAAAFggTlK7eeI/IJuXw532zz8AAAA//AIAAAAAAAABlwUAAHIAAABYIE5Su3niPxBhbdPXINA/AAAAP/wCAAAAAAAAAZgFAAByAAAAWCBOUrt54j+Q9A7FYEbQPwAAAD/8AgAAAAAAAAGZBQAAcgAAAFggTlK7eeI/UL7fPSVZ0D8AAAA/DAMAAAAAAAABmgUAAHIAAABYIE5Su3niP5AbUqhykdA/AAAAPwwDAAAAAAAAAZsFAAByAAAAWCBOUrt54j9Q5SIhN6TQPwAAAD8bAwAAAAAAAAGcBQAAcgAAAFggTlK7eeI/Ea/zmfu20D8AAAA/KwMAAAAAAAABnQUAAHIAAABYIE5Su3niP9B4xBLAydA/AAAAPysDAAAAAAAAAZ4FAAByAAAAWCBOUrt54j+RQpWLhNzQPwAAAD8rAwAAAAAAAAGfBQAAcgAAAFggTlK7eeI/UQxmBEnv0D8AAAA/SgMAAAAAAAABoAUAAHIAAADKK4/s6nPiPxDWNn0NAtE/AAAAP2MEAAAAAAAAAaEFAAByAAAAPTfQhhpu4j8Q1jZ9DQLRPwAAAD9zBAAAAAAAAAGiBQAAcgAAAD030IYabuI/kWnYbpYn0T8AAAA/AAUAAAAAAAABowUAAHIAAAA9N9CGGm7iPxH9eWAfTdE/AAAAPw8FAAAAAAAAAaQFAAByAAAAPTfQhhpu4j9RWuzKbIXRPwAAAD8PBQAAAAAAAAGlBQAAcgAAAD030IYabuI/UYEvrn7Q0T8AAAA/HwUAAAAAAAABpgUAAHIAAADKK4/s6nPiPxFyQwpVLtI/AAAAPx8FAAAAAAAAAacFAAByAAAAyiuP7Opz4j8SmYbtZnnSPwAAAD8uBQAAAAAAAAGoBQAAcgAAAMorj+zqc+I/Uvb4V7Sx0j8AAAA/LgUAAAAAAAABqQUAAHIAAADKK4/s6nPiPxPnDLSKD9M/AAAAPz4FAAAAAAAAAaoFAAByAAAAyiuP7Opz4j8TDlCXnFrTPwAAAD8+BQAAAAAAAAGrBQAAcgAAAMorj+zqc+I/0/5j83K40z8AAAA/TgUAAAAAAAABrAUAAHIAAADKK4/s6nPiPxSDGUHSO9Q/AAAAP04FAAAAAAAAAa0FAAByAAAAyiuP7Opz4j9UB8+OMb/UPwAAAD9dBQAAAAAAAAGuBQAAcgAAAMorj+zqc+I/lYuE3JBC1T8AAAA/XQUAAAAAAAABrwUAAHIAAADKK4/s6nPiP5Wyx7+ijdU/AAAAP20FAAAAAAAAAbAFAAByAAAAyiuP7Opz4j/VDzoq8MXVPwAAAD99BQAAAAAAAAGxBQAAcgAAAMorj+zqc+I/FW2slD3+1T8AAAA/fQUAAAAAAAABsgUAAHIAAADKK4/s6nPiP9Y2fQ0CEdY/AAAAP4wFAAAAAAAAAbMFAAByAAAAyiuP7Opz4j9Vyh7/ijbWPwAAAD+MBQAAAAAAAAG0BQAAcgAAAMorj+zqc+I/FpTvd09J1j8AAAA/jAUAAAAAAAABtQUAAHIAAADKK4/s6nPiP9ZdwPATXNY/AAAAP5wFAAAAAAAAAbYFAAByAAAAyiuP7Opz4j+VJ5Fp2G7WPwAAAD+rBQAAAAAAAAG3BQAAcgAAAFggTlK7eeI/lSeRadhu1j8AAAA/qwUAAAAAAAABuAUAAHIAAABYIE5Su3niP1bxYeKcgdY/AAAAP7sFAAAAAAAAAbkFAAByAAAAWCBOUrt54j8WuzJbYZTWPwAAAD/LBQAAAAAAAAG6BQAAcgAAAFggTlK7eeI/1oQD1CWn1j8AAAA/ywUAAAAAAAABuwUAAHIAAADlFA24i3/iP5dO1EzqudY/AAAAP9oFAAAAAAAAAbwFAAByAAAAdAnMHVyF4j/Xq0a3N/LWPwAAAD/aBQAAAAAAAAG9BQAAcgAAAHQJzB1cheI/lnUXMPwE1z8AAAA/6gUAAAAAAAABvgUAAHIAAAB0CcwdXIXiP1c/6KjAF9c/AAAAP+oFAAAAAAAAAb8FAAByAAAAdAnMHVyF4j+XnFoTDlDXPwAAAD/6BQAAAAAAAAHABQAAcgAAAAH+ioMsi+I/FzD8BJd11z8AAAA/+gUAAAAAAAABwQUAAHIAAAAB/oqDLIviP9j5zH1biNc/AAAAPwkGAAAAAAAAAcIFAAByAAAAAf6KgyyL4j+Xw532H5vXPwAAAD8JBgAAAAAAAAHDBQAAcgAAAAH+ioMsi+I/V41ub+St1z8AAAA/GQYAAAAAAAABxAUAAHIAAAAB/oqDLIviP9cgEGFt09c/AAAAPxkGAAAAAAAAAcUFAAByAAAAAf6KgyyL4j+X6uDZMebXPwAAAD8oBgAAAAAAAAHGBQAAcgAAAAH+ioMsi+I/WLSxUvb41z8AAAA/OAYAAAAAAAABxwUAAHIAAAAB/oqDLIviPxd+gsu6C9g/AAAAP4YGAAAAAAAAAcgFAAByAAAAj/JJ6fyQ4j8XpcWuzFbYPwAAAD+sBgAAAAAAAAHJBQAAcgAAAI/ySen8kOI/2G6WJ5Fp2D8AAAA/vAYAAAAAAAABygUAAHIAAAAc5whPzZbiP1cCOBkaj9g/AAAAP8wGAAAAAAAAAcsFAAByAAAAHOcIT82W4j/YldkKo7TYPwAAAD/MBgAAAAAAAAHMBQAAcgAAABznCE/NluI/mV+qg2fH2D8AAAA/2wYAAAAAAAABzQUAAHIAAAAc5whPzZbiPxjzS3Xw7Ng/AAAAP9sGAAAAAAAAAc4FAAByAAAAHOcIT82W4j/ZvBzutP/YPwAAAD/rBgAAAAAAAAHPBQAAcgAAABznCE/NluI/mYbtZnkS2T8AAAA/+wYAAAAAAAAB0AUAAHIAAAAc5whPzZbiP1hQvt89Jdk/AAAAPwoHAAAAAAAACw==</ink>
</athena>
</file>

<file path=customXml/item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7RoAAAAAAAAF7P///wxBY3Rpb25UeXBlVjEBAAAAB3ZhbHVlX18ACAIAAAAAAAAAAQUAAAAEAAAACRUAAAAJFgAAADVJAAAAAAAAAen////s////AAAAAAEGAAAABAAAAAkYAAAACRkAAACSbAAAAAAAAAHm////7P///wAAAAABBwAAAAQAAAAJGwAAAAkcAAAAzJ0AAAAAAAAB4////+z///8AAAAAAQgAAAAEAAAACR4AAAAJHwAAAMupAAAAAAAAAeD////s////AAAAAAEJAAAABAAAAAkhAAAACSIAAADErgAAAAAAAAHd////7P///wAAAAABCgAAAAQAAAAJJAAAAAklAAAAxbQAAAAAAAAB2v///+z///8AAAAAAQsAAAAEAAAACScAAAAJKAAAABS5AAAAAAAAAdf////s////AAAAAAEMAAAABAAAAAkqAAAACSsAAAAivgAAAAAAAAHU////7P///wAAAAABDQAAAAQAAAAJLQAAAAkuAAAAD8YAAAAAAAAB0f///+z///8AAAAAAQ4AAAAEAAAACTAAAAAJMQAAAHjRAAAAAAAAAc7////s////AAAAAAEPAAAABAAAAAkzAAAACTQAAACP1AAAAAAAAAHL////7P///wAAAAABEAAAAAQAAAAJNgAAAAk3AAAAudcAAAAAAAAByP///+z///8AAAAABREAAAANQ2xlYXJDYW52YXNWMQIAAAAJU3RhcnRUaW1lBFR5cGUABBAMQWN0aW9uVHlwZVYxAgAAAAIAAABF8AA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HQAAAB0AAAABFQAAABIAAAD/AJ5JAAAAAAAAACJAAAABxP///8b///8BAAAAAAAAAAAAIkABFgAAABMAAAAJPQAAAF8AAABfAAAAARgAAAASAAAA/wCeSQAAAAAAAAAiQAAAAcL////G////AQAAAAAAAAAAACJAARkAAAATAAAACT8AAABQAAAAUAAAAAEbAAAAEgAAAP8AnkkAAAAAAAAAIkAAAAHA////xv///wEAAAAAAAAAAAAiQAEcAAAAEwAAAAlBAAAAvgAAAL4AAAABHgAAABIAAAD/AJ5JAAAAAAAAACJAAAABvv///8b///8BAAAAAAAAAAAAIkABHwAAABMAAAAJQwAAAGMAAABjAAAAASEAAAASAAAA/wCeSQAAAAAAAAAiQAAAAbz////G////AQAAAAAAAAAAACJAASIAAAATAAAACUUAAABIAAAASAAAAAEkAAAAEgAAAP8AnkkAAAAAAAAAIkAAAAG6////xv///wEAAAAAAAAAAAAiQAElAAAAEwAAAAlHAAAASAAAAEgAAAABJwAAABIAAAD/AJ5JAAAAAAAAACJAAAABuP///8b///8BAAAAAAAAAAAAIkABKAAAABMAAAAJSQAAADsAAAA7AAAAASoAAAASAAAA/wCeSQAAAAAAAAAiQAAAAbb////G////AQAAAAAAAAAAACJAASsAAAATAAAACUsAAAANAAAADQAAAAEtAAAAEgAAAP8AnkkAAAAAAAAAIkAAAAG0////xv///wEAAAAAAAAAAAAiQAEuAAAAEwAAAAlNAAAASAAAAEgAAAABMAAAABIAAAD/AJ5JAAAAAAAAACJAAAABsv///8b///8BAAAAAAAAAAAAIkABMQAAABMAAAAJTwAAABgAAAAYAAAAATMAAAASAAAA/wCeSQAAAAAAAAAiQAAAAbD////G////AQAAAAAAAAAAACJAATQAAAATAAAACVEAAAATAAAAEwAAAAE2AAAAEgAAAP8AnkkAAAAAAAAAIkAAAAGu////xv///wEAAAAAAAAAAAAiQAE3AAAAEwAAAAlTAAAAHAAAABwAAAAHOwAAAAABAAAAIAAAAAQKSW5rUG9pbnRWMQIAAAAJVAAAAAlVAAAACVYAAAAJVwAAAAlYAAAACVkAAAAJWgAAAAlbAAAACVwAAAAJXQAAAAleAAAACV8AAAAJYAAAAAlhAAAACWIAAAAJYwAAAAlkAAAACWUAAAAJZgAAAAlnAAAACWgAAAAJaQAAAAlqAAAACWsAAAAJbAAAAAltAAAACW4AAAAJbwAAAAlwAAAADQMHPQAAAAABAAAAgAAAAAQKSW5rUG9pbnRWMQI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DSEHPwAAAAABAAAAgAAAAAQKSW5rUG9pbnRWMQI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DTAHQQAAAAABAAAAAAEAAAQKSW5rUG9pbnRWMQIA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1CB0MAAAAAAQAAAIAAAAAECklua1BvaW50VjECAA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DR0HRQAAAAABAAAAgAAAAAQKSW5rUG9pbnRWMQIA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NOAdHAAAAAAEAAACAAAAABApJbmtQb2ludFYxAgA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04B0kAAAAAAQAAAEAAAAAECklua1BvaW50VjECAA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0FB0sAAAAAAQAAABAAAAAECklua1BvaW50VjECAAAACQwDAAAJDQMAAAkOAwAACQ8DAAAJEAMAAAkRAwAACRIDAAAJEwMAAAkUAwAACRUDAAAJFgMAAAkXAwAACRgDAAANAwdNAAAAAAEAAACAAAAABApJbmtQb2ludFYxAgA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04B08AAAAAAQAAACAAAAAECklua1BvaW50VjECAAAACWEDAAAJYgMAAAljAwAACWQDAAAJZQMAAAlmAwAACWcDAAAJaAMAAAlpAwAACWoDAAAJawMAAAlsAwAACW0DAAAJbgMAAAlvAwAACXADAAAJcQMAAAlyAwAACXMDAAAJdAMAAAl1AwAACXYDAAAJdwMAAAl4AwAADQgHUQAAAAABAAAAIAAAAAQKSW5rUG9pbnRWMQIAAAAJeQMAAAl6AwAACXsDAAAJfAMAAAl9AwAACX4DAAAJfwMAAAmAAwAACYEDAAAJggMAAAmDAwAACYQDAAAJhQMAAAmGAwAACYcDAAAJiAMAAAmJAwAACYoDAAAJiwMAAA0NB1MAAAAAAQAAACAAAAAECklua1BvaW50VjECAAAACYwDAAAJjQMAAAmOAwAACY8DAAAJkAMAAAmRAwAACZIDAAAJkwMAAAmUAwAACZUDAAAJlgMAAAmXAwAACZgDAAAJmQMAAAmaAwAACZsDAAAJnAMAAAmdAwAACZ4DAAAJnwMAAAmgAwAACaEDAAAJogMAAAmjAwAACaQDAAAJpQMAAAmmAwAACacDAAANBAVUAAAACklua1BvaW50VjEEAAAAAVgBWQ5QcmVzc3VyZUZhY3RvcglUaW1lU3RhbXAAAAAABgYLEAIAAAApfLfxhO/WP/D7helgBHU/AAAAPwAAAAAAAAAAAVUAAABUAAAAx/ZRd6UL1z/w+4XpYAR1PwAAAD9dAAAAAAAAAAFWAAAAVAAAAKBmIQgHYNc/8PuF6WAEdT8AAAA/XQAAAAAAAAABVwAAAFQAAAAqmSNWWKbXP/D7helgBHU/AAAAP20AAAAAAAAAAVgAAABUAAAAoYONbNoW2D/w+4XpYAR1PwAAAD9tAAAAAAAAAAFZAAAAVAAAABhu94Jch9g/8PuF6WAEdT8AAAA/fQAAAAAAAAABWgAAAFQAAAB8EMlhDyLZP1CIwW2oW34/AAAAP30AAAAAAAAAAVsAAABUAAAAL/Bng9LK2T84p+8XpoOBPwAAAD+MAAAAAAAAAAFcAAAAVAAAADAN1Oelgdo/mFAcuxuFiD8AAAA/nAAAAAAAAAABXQAAAFQAAADk7HIJaSrbP8gWOn2/MI0/AAAAP5wAAAAAAAAAAV4AAABUAAAA5AnfbTzh2z987qufMe6QPwAAAD+rAAAAAAAAAAFfAAAAVAAAADZkGBUgptw/DGAzkBoZkj8AAAA/qwAAAAAAAAABYAAAAFQAAAA2gYR581zdP5TRuoADRJM/AAAAP7sAAAAAAAAAAWEAAABUAAAAiNu9INch3j8kQ0Jx7G6UPwAAAD+7AAAAAAAAAAFiAAAAVAAAAOp9j/+JvN4/JENCcexulD8AAAA/ywAAAAAAAAABYwAAAFQAAADE7V6Q6xDfPyRDQnHsbpQ/AAAAP8sAAAAAAAAAAWQAAABUAAAA7Jr7Y11z3z8kQ0Jx7G6UPwAAAD/aAAAAAAAAAAFlAAAAVAAAANhSYyyOnd8/JENCcexulD8AAAA/2gAAAAAAAAABZgAAAFQAAAAokDBvnqvfPyRDQnHsbpQ/AAAAP+oAAAAAAAAAAWcAAABUAAAAds39sa653z8kQ0Jx7G6UPwAAAD/qAAAAAAAAAAFoAAAAVAAAAMYKy/S+x98/JENCcexulD8AAAA/+gAAAAAAAAABaQAAAFQAAAAWSJg3z9XfPyRDQnHsbpQ/AAAAP9QBAAAAAAAAAWoAAABUAAAAZIVlet/j3z8kQ0Jx7G6UPwAAAD/kAQAAAAAAAAFrAAAAVAAAALTCMr3v8d8/JENCcexulD8AAAA/9AEAAAAAAAABbAAAAFQAAAABAAAAAADgPyRDQnHsbpQ/AAAAPxMCAAAAAAAAAW0AAABUAAAAqZ5mIQgH4D8kQ0Jx7G6UPwAAAD8yAgAAAAAAAAFuAAAAVAAAAE89zUIQDuA/JENCcexulD8AAAA/QgIAAAAAAAABbwAAAFQAAAD32zNkGBXgPyRDQnHsbpQ/AAAAP1ECAAAAAAAAAXAAAABUAAAA99szZBgV4D+U0bqAA0STPwAAAD9RAgAAAAAAAAFxAAAAVAAAAIDUXenC7c4/9mnJxlPF7D8AAAA/AAAAAAAAAAABcgAAAFQAAAC8yZL0AybPP/ZpycZTxew/AAAAPwAAAAAAAAAAAXMAAABUAAAA9r7H/0Rezz/2acnGU8XsPwAAAD8PAAAAAAAAAAF0AAAAVAAAADK0/AqGls8/9mnJxlPF7D8AAAA/HwAAAAAAAAABdQAAAFQAAADQLpeQprLPP/ZpycZTxew/AAAAPy4AAAAAAAAAAXYAAABUAAAAbKkxFsfOzz/2acnGU8XsPwAAAD8+AAAAAAAAAAF3AAAAVAAAAAokzJvn6s8/9mnJxlPF7D8AAAA/TgAAAAAAAAABeAAAAFQAAABUT7MQhAPQP/ZpycZTxew/AAAAP10AAAAAAAAAAXkAAABUAAAApIyAU5QR0D/2acnGU8XsPwAAAD9tAAAAAAAAAAF6AAAAVAAAAPPJTZakH9A/9mnJxlPF7D8AAAA/bQAAAAAAAAABewAAAFQAAABCBxvZtC3QP/ZpycZTxew/AAAAP20AAAAAAAAAAXwAAABUAAAAkEToG8U70D/2acnGU8XsPwAAAD99AAAAAAAAAAF9AAAAVAAAAC6/gqHlV9A/9mnJxlPF7D8AAAA/fQAAAAAAAAABfgAAAFQAAADMOR0nBnTQP/ZpycZTxew/AAAAP4wAAAAAAAAAAX8AAABUAAAAuPGE7zae0D/2acnGU8XsPwAAAD+MAAAAAAAAAAGAAAAAVAAAAFZsH3VXutA/9mnJxlPF7D8AAAA/nAAAAAAAAAABgQAAAFQAAABCJIc9iOTQP/ZpycZTxew/AAAAP5wAAAAAAAAAAYIAAABUAAAAfxm8SMkc0T/2acnGU8XsPwAAAD+rAAAAAAAAAAGDAAAAVAAAAGvRIxH6RtE/9mnJxlPF7D8AAAA/qwAAAAAAAAABhAAAAFQAAABYiYvZKnHRP2guRX/8u+w/AAAAP7sAAAAAAAAAAYUAAABUAAAAREHzoVub0T9oLkV//LvsPwAAAD+7AAAAAAAAAAGGAAAAVAAAAIA2KK2c09E/3PLAN6Wy7D8AAAA/ywAAAAAAAAABhwAAAFQAAAAdscIyve/RP9zywDelsuw/AAAAP9oAAAAAAAAAAYgAAABUAAAAWqb3Pf4n0j9QtzzwTansPwAAAD/aAAAAAAAAAAGJAAAAVAAAAPcgksMeRNI/ULc88E2p7D8AAAA/6gAAAAAAAAABigAAAFQAAACVmyxJP2DSP1C3PPBNqew/AAAAP+oAAAAAAAAAAYsAAABUAAAAgVOUEXCK0j/Ce7io9p/sPwAAAD/6AAAAAAAAAAGMAAAAVAAAAL1IyRyxwtI/wnu4qPaf7D8AAAA/+gAAAAAAAAABjQAAAFQAAACpADHl4ezSP8J7uKj2n+w/AAAAPwkBAAAAAAAAAY4AAABUAAAAl7iYrRIX0z/Ce7io9p/sPwAAAD8JAQAAAAAAAAGPAAAAVAAAAINwAHZDQdM/OEA0YZ+W7D8AAAA/GQEAAAAAAAABkAAAAFQAAAAh65r7Y13TPzhANGGfluw/AAAAPxkBAAAAAAAAAZEAAABUAAAAv2U1gYR50z84QDRhn5bsPwAAAD8oAQAAAAAAAAGSAAAAVAAAAFzgzwalldM/OEA0YZ+W7D8AAAA/KAEAAAAAAAABkwAAAFQAAACrHZ1JtaPTPzhANGGfluw/AAAAPzgBAAAAAAAAAZQAAABUAAAA+lpqjMWx0z+qBLAZSI3sPwAAAD84AQAAAAAAAAGVAAAAVAAAAJjVBBLmzdM/qgSwGUiN7D8AAAA/SAEAAAAAAAABlgAAAFQAAADmEtJU9tvTP6oEsBlIjew/AAAAP1cBAAAAAAAAAZcAAABUAAAANlCflwbq0z+qBLAZSI3sPwAAAD9XAQAAAAAAAAGYAAAAVAAAAIWNbNoW+NM/qgSwGUiN7D8AAAA/ZwEAAAAAAAABmQAAAFQAAADUyjkdJwbUP6oEsBlIjew/AAAAP3UBAAAAAAAAAZoAAABUAAAAIwgHYDcU1D+qBLAZSI3sPwAAAD91AQAAAAAAAAGbAAAAVAAAAHJF1KJHItQ/qgSwGUiN7D8AAAA/hAEAAAAAAAABnAAAAFQAAAAPwG4oaD7UP6oEsBlIjew/AAAAP5QBAAAAAAAAAZ0AAABUAAAAXv07a3hM1D+qBLAZSI3sPwAAAD+UAQAAAAAAAAGeAAAAVAAAAPx31vCYaNQ/qgSwGUiN7D8AAAA/owEAAAAAAAABnwAAAFQAAABLtaMzqXbUP6oEsBlIjew/AAAAP6MBAAAAAAAAAaAAAABUAAAA6C8+ucmS1D+qBLAZSI3sPwAAAD+zAQAAAAAAAAGhAAAAVAAAAIaq2D7qrtQ/OEA0YZ+W7D8AAAA/swEAAAAAAAABogAAAFQAAAAlJXPECsvUPzhANGGfluw/AAAAP8MBAAAAAAAAAaMAAABUAAAAEd3ajDv11D84QDRhn5bsPwAAAD/DAQAAAAAAAAGkAAAAVAAAAP6UQlVsH9U/OEA0YZ+W7D8AAAA/0gEAAAAAAAABpQAAAFQAAAA5indgrVfVPzhANGGfluw/AAAAP+IBAAAAAAAAAaYAAABUAAAAdH+sa+6P1T84QDRhn5bsPwAAAD/iAQAAAAAAAAGnAAAAVAAAALF04XYvyNU/wnu4qPaf7D8AAAA/8gEAAAAAAAABqAAAAFQAAADsaRaCcADWP8J7uKj2n+w/AAAAP/IBAAAAAAAAAakAAABUAAAAdpwY0MFG1j/Ce7io9p/sPwAAAD8BAgAAAAAAAAGqAAAAVAAAALGRTdsCf9Y/wnu4qPaf7D8AAAA/AQIAAAAAAAABqwAAAFQAAACLAR1sZNPWP8J7uKj2n+w/AAAAPxECAAAAAAAAAawAAABUAAAAx/ZRd6UL1z/Ce7io9p/sPwAAAD8RAgAAAAAAAAGtAAAAVAAAAALshoLmQ9c/wnu4qPaf7D8AAAA/IAIAAAAAAAABrgAAAFQAAADuo+5KF27XP1C3PPBNqew/AAAAPyACAAAAAAAAAa8AAABUAAAA21tWE0iY1z9QtzzwTansPwAAAD8wAgAAAAAAAAGwAAAAVAAAAMcTvtt4wtc/ULc88E2p7D8AAAA/MAIAAAAAAAABsQAAAFQAAAC1yyWkqezXP1C3PPBNqew/AAAAP0ACAAAAAAAAAbIAAABUAAAAU0bAKcoI2D9QtzzwTansPwAAAD9AAgAAAAAAAAGzAAAAVAAAAKGDjWzaFtg/ULc88E2p7D8AAAA/TwIAAAAAAAABtAAAAFQAAADwwFqv6iTYP1C3PPBNqew/AAAAP08CAAAAAAAAAbUAAABUAAAAP/4n8voy2D9QtzzwTansPwAAAD9fAgAAAAAAAAG2AAAAVAAAAI479TQLQdg/3PLAN6Wy7D8AAAA/fgIAAAAAAAABtwAAAFQAAADdeMJ3G0/YP9zywDelsuw/AAAAP44CAAAAAAAAAbgAAABUAAAALLaPuitd2D9oLkV//LvsPwAAAD+OAgAAAAAAAAG5AAAAVAAAAHrzXP07a9g/aC5Ff/y77D8AAAA/nQIAAAAAAAABugAAAFQAAAAYbveCXIfYP/ZpycZTxew/AAAAP50CAAAAAAAAAbsAAABUAAAAt+iRCH2j2D/2acnGU8XsPwAAAD+tAgAAAAAAAAG8AAAAVAAAAFRjLI6dv9g/gqVNDqvO7D8AAAA/rQIAAAAAAAABvQAAAFQAAADy3cYTvtvYPw7h0VUC2Ow/AAAAP70CAAAAAAAAAb4AAABUAAAA35Uu3O4F2T8O4dFVAtjsPwAAAD+9AgAAAAAAAAG/AAAAVAAAAMtNlqQfMNk/mhxWnVnh7D8AAAA/zAIAAAAAAAABwAAAAFQAAAAGQ8uvYGjZP5ocVp1Z4ew/AAAAP9wCAAAAAAAAAcEAAABUAAAA8/oyeJGS2T8mWNrksOrsPwAAAD/cAgAAAAAAAAHCAAAAVAAAAOCymkDCvNk/Jlja5LDq7D8AAAA/7AIAAAAAAAABwwAAAFQAAADNagIJ8+bZPyZY2uSw6uw/AAAAP+wCAAAAAAAAAcQAAABUAAAAV50EV0Qt2j8mWNrksOrsPwAAAD/sAgAAAAAAAAHFAAAAVAAAAJKSOWKFZdo/Jlja5LDq7D8AAAA/+wIAAAAAAAABxgAAAFQAAADOh25txp3aPyZY2uSw6uw/AAAAP/sCAAAAAAAAAccAAABUAAAAuj/WNffH2j8mWNrksOrsPwAAAD8LAwAAAAAAAAHIAAAAVAAAAKj3Pf4n8to/Jlja5LDq7D8AAAA/GgMAAAAAAAAByQAAAFQAAABEctiDSA7bPyZY2uSw6uw/AAAAPxoDAAAAAAAAAcoAAABUAAAAMipATHk42z8mWNrksOrsPwAAAD8qAwAAAAAAAAHLAAAAVAAAANCk2tGZVNs/Jlja5LDq7D8AAAA/KgMAAAAAAAABzAAAAFQAAAAe4qcUqmLbPyZY2uSw6uw/AAAAPzoDAAAAAAAAAc0AAABUAAAAvFxCmsp+2z8mWNrksOrsPwAAAD86AwAAAAAAAAHOAAAAVAAAAAyaD93ajNs/Jlja5LDq7D8AAAA/SQMAAAAAAAABzwAAAFQAAABa19wf65rbPyZY2uSw6uw/AAAAP78EAAAAAAAAAdAAAABUAAAAZ2ZmZmZm5j+J/vh32RPsPwAAAD8AAAAAAAAAAAHRAAAAVAAAAA8FzYdubeY/if74d9kT7D8AAAA/PgAAAAAAAAAB0gAAAFQAAAAF4QDshoLmP4n++HfZE+w/AAAAP04AAAAAAAAAAdMAAABUAAAA+7w0UJ+X5j+J/vh32RPsPwAAAD9OAAAAAAAAAAHUAAAAVAAAAJk3z9W/s+Y/if74d9kT7D8AAAA/XgAAAAAAAAAB1QAAAFQAAAA3smlb4M/mP4n++HfZE+w/AAAAP14AAAAAAAAAAdYAAABUAAAAywg4RRkB5z+J/vh32RPsPwAAAD9tAAAAAAAAAAHXAAAAVAAAABEiOexBJOc/if74d9kT7D8AAAA/bQAAAAAAAAAB2AAAAFQAAAD92aC0ck7nP4n++HfZE+w/AAAAP30AAAAAAAAAAdkAAABUAAAA6pEIfaN45z+J/vh32RPsPwAAAD99AAAAAAAAAAHaAAAAVAAAANZJcEXUouc/if74d9kT7D8AAAA/jAAAAAAAAAAB2wAAAFQAAABroD4vDdTnP4n++HfZE+w/AAAAP4wAAAAAAAAAAdwAAABUAAAAV1im9z3+5z+J/vh32RPsPwAAAD+cAAAAAAAAAAHdAAAAVAAAAJNN2wJ/Nug/if74d9kT7D8AAAA/nAAAAAAAAAAB3gAAAFQAAAB/BUPLr2DoP4n++HfZE+w/AAAAP6wAAAAAAAAAAd8AAABUAAAAuvp31vCY6D+J/vh32RPsPwAAAD+sAAAAAAAAAAHgAAAAVAAAAPfvrOEx0eg/if74d9kT7D8AAAA/uwAAAAAAAAAB4QAAAFQAAAAy5eHscgnpP4n++HfZE+w/AAAAP7sAAAAAAAAAAeIAAABUAAAAbdoW+LNB6T/9wnQwggrsPwAAAD/LAAAAAAAAAAHjAAAAVAAAAFFusiT9gOk/cIfw6CoB7D8AAAA/ywAAAAAAAAAB5AAAAFQAAACMY+cvPrnpP+RLbKHT9+s/AAAAP9sAAAAAAAAAAeUAAABUAAAAx1gcO3/x6T/M1GMSJeXrPwAAAD/bAAAAAAAAAAHmAAAAVAAAAAROUUbAKeo/zNRjEiXl6z8AAAA/6gAAAAAAAAAB5wAAAFQAAADwBbkO8VPqPz+Z38rN2+s/AAAAP+oAAAAAAAAAAegAAABUAAAAeji7XEKa6j8/md/KzdvrPwAAAD/6AAAAAAAAAAHpAAAAVAAAAGfwIiVzxOo/P5nfys3b6z8AAAA/+gAAAAAAAAAB6gAAAFQAAAD7RvEOrPXqPz+Z38rN2+s/AAAAPwkBAAAAAAAAAesAAABUAAAA6P5Y19wf6z8/md/KzdvrPwAAAD8JAQAAAAAAAAHsAAAAVAAAANS2wJ8NSus/P5nfys3b6z8AAAA/GQEAAAAAAAAB7QAAAFQAAAAa0MFGNm3rP7NdW4N20us/AAAAPxkBAAAAAAAAAe4AAABUAAAAX+nC7V6Q6z+zXVuDdtLrPwAAAD8pAQAAAAAAAAHvAAAAVAAAAP1jXXN/rOs/s11bg3bS6z8AAAA/KQEAAAAAAAAB8AAAAFQAAADzP5HXl8HrP7NdW4N20us/AAAAPzgBAAAAAAAAAfEAAABUAAAAQn1eGqjP6z+zXVuDdtLrPwAAAD84AQAAAAAAAAHyAAAAVAAAAJC6K1243es/s11bg3bS6z8AAAA/SQEAAAAAAAAB8wAAAFQAAAA4WZJ+wOTrP7NdW4N20us/AAAAP0kBAAAAAAAAAfQAAABUAAAA3/f4n8jr6z+zXVuDdtLrPwAAAD9ZAQAAAAAAAAH1AAAAVAAAAIeWX8HQ8us/s11bg3bS6z8AAAA/WQEAAAAAAAAB9gAAAFQAAAAvNcbi2PnrP7NdW4N20us/AAAAP2gBAAAAAAAAAfcAAABUAAAA1tMsBOEA7D+zXVuDdtLrPwAAAD94AQAAAAAAAAH4AAAAVAAAAH5ykyXpB+w/s11bg3bS6z8AAAA/hwEAAAAAAAAB+QAAAFQAAAAlEfpG8Q7sP7NdW4N20us/AAAAP4cBAAAAAAAAAfoAAABUAAAAdE7HiQEd7D+zXVuDdtLrPwAAAD+XAQAAAAAAAAH7AAAAVAAAAMKLlMwRK+w/s11bg3bS6z8AAAA/pwEAAAAAAAAB/AAAAFQAAAC5Z8gwKkDsP7NdW4N20us/AAAAP6cBAAAAAAAAAf0AAABUAAAAV+Jitkpc7D+zXVuDdtLrPwAAAD+2AQAAAAAAAAH+AAAAVAAAAOs4MaCDjew/s11bg3bS6z8AAAA/tgEAAAAAAAAB/wAAAFQAAACJs8slpKnsP7NdW4N20us/AAAAP8YBAAAAAAAAAQABAABUAAAAxKgAMeXh7D+zXVuDdtLrPwAAAD/GAQAAAAAAAAEBAQAAVAAAAArCAdgNBe0/s11bg3bS6z8AAAA/1gEAAAAAAAABAgEAAFQAAACnPJxdLiHtP7NdW4N20us/AAAAP9YBAAAAAAAAAQMBAABUAAAARLc240497T+zXVuDdtLrPwAAAD/lAQAAAAAAAAEEAQAAVAAAAJT0AyZfS+0/s11bg3bS6z8AAAA/5QEAAAAAAAABBQEAAFQAAADkMdFob1ntP7NdW4N20us/AAAAP/UBAAAAAAAAAQYBAABUAAAAMm+eq39n7T+zXVuDdtLrPwAAAD/1AQAAAAAAAAEHAQAAVAAAAICsa+6Pde0/s11bg3bS6z8AAAA/BAIAAAAAAAABCAEAAFQAAAAoS9IPmHztP7NdW4N20us/AAAAPwQCAAAAAAAAAQkBAABUAAAAdoifUqiK7T+zXVuDdtLrPwAAAD8UAgAAAAAAAAEKAQAAVAAAAMbFbJW4mO0/s11bg3bS6z8AAAA/FAIAAAAAAAABCwEAAFQAAABuZNO2wJ/tP7NdW4N20us/AAAAPyQCAAAAAAAAAQwBAABUAAAAvKGg+dCt7T+zXVuDdtLrPwAAAD8kAgAAAAAAAAENAQAAVAAAAGRABxvZtO0/s11bg3bS6z8AAAA/MwIAAAAAAAABDgEAAFQAAAAM32084bvtP7NdW4N20us/AAAAPzMCAAAAAAAAAQ8BAABUAAAAsn3UXenC7T+zXVuDdtLrPwAAAD9DAgAAAAAAAAEQAQAAVAAAAFocO3/xye0/s11bg3bS6z8AAAA/QwIAAAAAAAABEQEAAFQAAAAAu6Gg+dDtP7NdW4N20us/AAAAP2ICAAAAAAAAARIBAABUAAAAqFkIwgHY7T+zXVuDdtLrPwAAAD+hAgAAAAAAAAETAQAAVAAAAFD4buMJ3+0/s11bg3bS6z8AAAA/oQIAAAAAAAABFAEAAFQAAAD4ltUEEubtP7NdW4N20us/AAAAP7ACAAAAAAAAARUBAABUAAAAoDU8Jhrt7T+zXVuDdtLrPwAAAD/AAgAAAAAAAAEWAQAAVAAAAO5yCWkq++0/s11bg3bS6z8AAAA/wAIAAAAAAAABFwEAAFQAAADkTj3NQhDuP7NdW4N20us/AAAAP9ACAAAAAAAAARgBAABUAAAAjO2j7koX7j+zXVuDdtLrPwAAAD/QAgAAAAAAAAEZAQAAVAAAANoqcTFbJe4/s11bg3bS6z8AAAA/3wIAAAAAAAABGgEAAFQAAAAqaD50azPuP7NdW4N20us/AAAAP98CAAAAAAAAARsBAABUAAAA0AallXM67j8mItc7H8nrPwAAAD/vAgAAAAAAAAEcAQAAVAAAAHilC7d7Qe4/JiLXOx/J6z8AAAA/7wIAAAAAAAABHQEAAFQAAAAgRHLYg0juPyYi1zsfyes/AAAAP/4CAAAAAAAAAR4BAABUAAAAyOLY+YtP7j8mItc7H8nrPwAAAD8eAwAAAAAAAAEfAQAAVAAAAHCBPxuUVu4/JiLXOx/J6z8AAAA/TQMAAAAAAAABIAEAAFQAAAAcMowKEFOeP1qDdtKLBeE/AAAAPwAAAAAAAAAAASEBAABUAAAA/O0ZMowKoD9ag3bSiwXhPwAAAD+rAAAAAAAAAAEiAQAAVAAAAOzC7V6Q66A/WoN20osF4T8AAAA/uwAAAAAAAAABIwEAAFQAAADYl8GLlMyhP1qDdtKLBeE/AAAAP7sAAAAAAAAAASQBAABUAAAAyGyVuJitoj9ag3bSiwXhPwAAAD/LAAAAAAAAAAElAQAAVAAAALZBaeWcjqM/WoN20osF4T8AAAA/ywAAAAAAAAABJgEAAFQAAAAuLNP7Hv+jP1qDdtKLBeE/AAAAP9oAAAAAAAAAAScBAABUAAAAohY9EqFvpD/PR/KKNPzgPwAAAD/aAAAAAAAAAAEoAQAAVAAAABoBpygj4KQ/z0fyijT84D8AAAA/6gAAAAAAAAABKQEAAFQAAACS6xA/pVClP89H8oo0/OA/AAAAP+oAAAAAAAAAASoBAABUAAAAgsDka6kxpj/PR/KKNPzgPwAAAD8JAQAAAAAAAAErAQAAVAAAAPaqToIroqY/z0fyijT84D8AAAA/GQEAAAAAAAABLAEAAFQAAABulbiYrRKnP0IMbkPd8uA/AAAAPygBAAAAAAAAAS0BAABUAAAA5n8iry+Dpz9CDG5D3fLgPwAAAD8oAQAAAAAAAAEuAQAAVAAAANJU9tszZKg/QgxuQ93y4D8AAAA/OAEAAAAAAAABLwEAAFQAAABOP2DytdSoP0IMbkPd8uA/AAAAPzgBAAAAAAAAATABAABUAAAAOhQ0H7q1qT+20On7hengPwAAAD9IAQAAAAAAAAExAQAAVAAAAK7+nTU8Jqo/ttDp+4Xp4D8AAAA/SAEAAAAAAAABMgEAAFQAAAAm6QdMvpaqP7bQ6fuF6eA/AAAAP1cBAAAAAAAAATMBAABUAAAAntNxYkAHqz+20On7hengPwAAAD9nAQAAAAAAAAE0AQAAVAAAABa+23jCd6s/ttDp+4Xp4D8AAAA/hgEAAAAAAAABNQEAAFQAAACOqEWPROirP7bQ6fuF6eA/AAAAP5YBAAAAAAAAATYBAABUAAAAen0ZvEjJrD8plWW0LuDgPwAAAD+lAQAAAAAAAAE3AQAAVAAAAGpS7ehMqq0/nVnhbNfW4D8AAAA/pQEAAAAAAAABOAEAAFQAAABaJ8EVUYuuP51Z4WzX1uA/AAAAP7UBAAAAAAAAATkBAABUAAAA0hErLNP7rj+dWeFs19bgPwAAAD+1AQAAAAAAAAE6AQAAVAAAAEb8lEJVbK8/nVnhbNfW4D8AAAA/xQEAAAAAAAABOwEAAFQAAABG/JRCVWyvPxAeXSWAzeA/AAAAP+QBAAAAAAAAATwBAABUAAAAvub+WNfcrz8QHl0lgM3gPwAAAD+fAgAAAAAAAAE9AQAAVAAAANVd6cLtXrA/EB5dJYDN4D8AAAA/nwIAAAAAAAABPgEAAFQAAABNSFPZb8+wP4Ti2N0oxOA/AAAAP68CAAAAAAAAAT8BAABUAAAAxTK97/E/sT+E4tjdKMTgPwAAAD+vAgAAAAAAAAFAAQAAVAAAAHcSXBG16LE/96ZUltG64D8AAAA/vwIAAAAAAAABQQEAAFQAAADt/MUnN1myP2tr0E56seA/AAAAP78CAAAAAAAAAUIBAABUAAAA3dGZVDs6sz9ra9BOerHgPwAAAD/OAgAAAAAAAAFDAQAAVAAAAFO8A2u9qrM/3y9MByOo4D8AAAA/zgIAAAAAAAABRAEAAFQAAAAFnKKMgFO0P98vTAcjqOA/AAAAP94CAAAAAAAAAUUBAABUAAAAt3tBrkP8tD/GuEN4dJXgPwAAAD/eAgAAAAAAAAFGAQAAVAAAAGtb4M8GpbU/xrhDeHSV4D8AAAA/7gIAAAAAAAABRwEAAFQAAADhRUrmiBW2Pzp9vzAdjOA/AAAAP+4CAAAAAAAAAUgBAABUAAAAWTC0/AqGtj+tQTvpxYLgPwAAAD/9AgAAAAAAAAFJAQAAVAAAAA0QUx7OLrc/IAa3oW554D8AAAA//QIAAAAAAAABSgEAAFQAAAC/7/E/kde3PwePrhLAZuA/AAAAPw0DAAAAAAAAAUsBAABUAAAAq8TFbJW4uD97UyrLaF3gPwAAAD8NAwAAAAAAAAFMAQAAVAAAAJuZmZmZmbk/1qCd9GJB4D8AAAA/HAMAAAAAAAABTQEAAFQAAACJbm3GnXq6P70plWW0LuA/AAAAPxwDAAAAAAAAAU4BAABUAAAAd0NB86Fbuz+ksozWBRzgPwAAAD8sAwAAAAAAAAFPAQAAVAAAACkj4BRlBLw/izuER1cJ4D8AAAA/LAMAAAAAAAABUAEAAFQAAAChDUor53S8PwAAAAAAAOA/AAAAPzwDAAAAAAAAAVEBAABUAAAAGfizQWnlvD/OEe/hotrfPwAAAD88AwAAAAAAAAFSAQAAVAAAAI/iHVjrVb0/nCPew0W13z8AAAA/SwMAAAAAAAABUwEAAFQAAAAHzYdubca9P2o1zaXoj98/AAAAP0sDAAAAAAAAAVQBAABUAAAAQcK8ea7+vT86R7yHi2rfPwAAAD9bAwAAAAAAAAFVAQAAVAAAALmsJpAwb74/CFmraS5F3z8AAAA/awMAAAAAAAABVgEAAFQAAAC5rCaQMG++P9ZqmkvRH98/AAAAP2sDAAAAAAAAAVcBAABUAAAA86Fbm3Gnvj+885G8Ig3fPwAAAD96AwAAAAAAAAFYAQAAVAAAADGXkKay374/igWBnsXn3j8AAAA/egMAAAAAAAABWQEAAFQAAAAxl5Cmst++P1oXcIBowt4/AAAAP3oDAAAAAAAAAVoBAABUAAAAbYzFsfMXvz9AoGfxua/ePwAAAD+KAwAAAAAAAAFbAQAAVAAAAKeB+rw0UL8/9jpORK533j8AAAA/mQMAAAAAAAABXAEAAFQAAADjdi/IdYi/P8RMPSZRUt4/AAAAP5kDAAAAAAAAAV0BAABUAAAAH2xk07bAvz965yN5RRrePwAAAD+tAwAAAAAAAAFeAQAAVAAAAFlhmd73+L8/SPkSW+j03T8AAAA/rQMAAAAAAAABXwEAAFQAAABZYZne9/i/PxYLAj2Lz90/AAAAP70DAAAAAAAAAWABAABUAAAAWWGZ3vf4vz/kHPEeLqrdPwAAAD+9AwAAAAAAAAFhAQAAVAAAAFlhmd73+L8/nLfXcSJy3T8AAAA/zAMAAAAAAAABYgEAAFQAAABZYZne9/i/P1BSvsQWOt0/AAAAP8wDAAAAAAAAAWMBAABUAAAASivndJwYwD8E7aQXCwLdPwAAAD/cAwAAAAAAAAFkAQAAVAAAAEor53ScGMA/0v6T+a3c3D8AAAA/3AMAAAAAAAABZQEAAFQAAABKK+d0nBjAP4qZekyipNw/AAAAP+wDAAAAAAAAAWYBAABUAAAASivndJwYwD9Yq2kuRX/cPwAAAD/sAwAAAAAAAAFnAQAAVAAAAEor53ScGMA/DkZQgTlH3D8AAAA/+wMAAAAAAAABaAEAAFQAAABKK+d0nBjAP8LgNtQtD9w/AAAAP/sDAAAAAAAAAWkBAABUAAAASivndJwYwD94ex0nItfbPwAAAD8LBAAAAAAAAAFqAQAAVAAAAFlhmd73+L8/LhYEehaf2z8AAAA/CwQAAAAAAAABawEAAFQAAAAfbGTTtsC/P+Sw6swKZ9s/AAAAPxoEAAAAAAAAAWwBAABUAAAAp4H6vDRQvz+aS9Ef/y7bPwAAAD8aBAAAAAAAAAFtAQAAVAAAADGXkKay374/Nm+v40Tk2j8AAAA/KgQAAAAAAAABbgEAAFQAAAC5rCaQMG++P+wJljY5rNo/AAAAPzoEAAAAAAAAAW8BAABUAAAAB82Hbm3GvT+ILXT6fmHaPwAAAD86BAAAAAAAAAFwAQAAVAAAAI/iHVjrVb0/JlFSvsQW2j8AAAA/OgQAAAAAAAABcQEAAFQAAADbAn82KK28P/RiQaBn8dk/AAAAP0kEAAAAAAAAAXIBAABUAAAAZRgVIKY8vD+Qhh9krabZPwAAAD9JBAAAAAAAAAFzAQAAVAAAAO8tqwkkzLs/RiEGt6Fu2T8AAAA/WQQAAAAAAAABdAEAAFQAAAB3Q0HzoVu7PxQz9ZhESdk/AAAAP1kEAAAAAAAAAXUBAABUAAAAAVnX3B/ruj/KzdvrOBHZPwAAAD9pBAAAAAAAAAF2AQAAVAAAAIlubcadero/mN/Kzdvr2D8AAAA/aQQAAAAAAAABdwEAAFQAAAARhAOwGwq6P2bxua9+xtg/AAAAP3gEAAAAAAAAAXgBAABUAAAAm5mZmZmZuT8cjKACc47YPwAAAD94BAAAAAAAAAF5AQAAVAAAACWvL4MXKbk/BBWYc8R72D8AAAA/iAQAAAAAAAABegEAAFQAAACrxMVslbi4P7mvfsa4Q9g/AAAAP5cEAAAAAAAAAXsBAABUAAAANdpbVhNIuD+IwW2oWx7YPwAAAD+XBAAAAAAAAAF8AQAAVAAAAIP6vDRQn7c/VtNciv741z8AAAA/lwQAAAAAAAABfQEAAFQAAAANEFMezi63PwtuQ93ywNc/AAAAP6cEAAAAAAAAAX4BAABUAAAAWTC0/AqGtj/ZfzK/lZvXPwAAAD+3BAAAAAAAAAF/AQAAVAAAAOFFSuaIFbY/wAgqMOeI1z8AAAA/twQAAAAAAAABgAEAAFQAAAAvZqvExWy1P48aGRKKY9c/AAAAP8YEAAAAAAAAAYEBAABUAAAA9XB2uYQ0tT+PGhkSimPXPwAAAD/GBAAAAAAAAAGCAQAAVAAAAHuGDKMCxLQ/dqMQg9tQ1z8AAAA/1gQAAAAAAAABgwEAAFQAAABBkdeXwYu0P3ajEIPbUNc/AAAAP9YEAAAAAAAAAYQBAABUAAAABZyijIBTtD92oxCD21DXPwAAAD/1BAAAAAAAAAGFAQAAVAAAAMumbYE/G7Q/dqMQg9tQ1z8AAAA/BQUAAAAAAAABhgEAAFQAAACPsTh2/uKzP3ajEIPbUNc/AAAAPxQFAAAAAAAAAYcBAABUAAAAGcfOX3xysz92oxCD21DXPwAAAD8UBQAAAAAAAAGIAQAAVAAAAN3RmVQ7OrM/dqMQg9tQ1z8AAAA/JAUAAAAAAAABiQEAAFQAAABl5y8+ucmyP48aGRKKY9c/AAAAPyQFAAAAAAAAAYoBAABUAAAAKfL6MniRsj+okSGhOHbXPwAAAD80BQAAAAAAAAGLAQAAVAAAALMHkRz2ILI/qJEhoTh21z8AAAA/NAUAAAAAAAABjAEAAFQAAAB3ElwRteixP8AIKjDniNc/AAAAP0MFAAAAAAAAAY0BAABUAAAAASjy+jJ4sT/ZfzK/lZvXPwAAAD9DBQAAAAAAAAGOAQAAVAAAAIc9iOSwB7E/8vY6TkSu1z8AAAA/UwUAAAAAAAABjwEAAFQAAADVXenC7V6wPyXlS2yh09c/AAAAP1MFAAAAAAAAAZABAABUAAAAvub+WNfcrz9W01yK/vjXPwAAAD9jBQAAAAAAAAGRAQAAVAAAAFonwRVRi64/iMFtqFse2D8AAAA/YwUAAAAAAAABkgEAAFQAAADyZ4PSyjmtP6A4djcKMdg/AAAAP3IFAAAAAAAAAZMBAABUAAAAApOvpcZYrD/SJodVZ1bYPwAAAD9yBQAAAAAAAAGUAQAAVAAAAJ7TcWJAB6s/BBWYc8R72D8AAAA/ggUAAAAAAAABlQEAAFQAAAA6FDQfurWpPxyMoAJzjtg/AAAAP4IFAAAAAAAAAZYBAABUAAAATj9g8rXUqD9OerEg0LPYPwAAAD+RBQAAAAAAAAGXAQAAVAAAAF5qjMWx86c/fmjCPi3Z2D8AAAA/kQUAAAAAAAABmAEAAFQAAABulbiYrRKnP7JW01yK/tg/AAAAP6EFAAAAAAAAAZkBAABUAAAAgsDka6kxpj/KzdvrOBHZPwAAAD+hBQAAAAAAAAGaAQAAVAAAAJLrED+lUKU//LvsCZY22T8AAAA/sQUAAAAAAAABmwEAAFQAAACiFj0SoW+kPxQz9ZhESdk/AAAAP8AFAAAAAAAAAZwBAABUAAAAtkFp5ZyOoz9GIQa3oW7ZPwAAAD/ABQAAAAAAAAGdAQAAVAAAAMhslbiYraI/XpgORlCB2T8AAAA/wAUAAAAAAAABngEAAFQAAADYl8GLlMyhP5CGH2Stptk/AAAAP9AFAAAAAAAAAZ8BAABUAAAA7MLtXpDroD/CdDCCCszZPwAAAD/gBQAAAAAAAAGgAQAAVAAAAPztGTKMCqA/9GJBoGfx2T8AAAA/4AUAAAAAAAABoQEAAFQAAAAcMowKEFOePwzaSS8WBNo/AAAAP+8FAAAAAAAAAaIBAABUAAAARIjksAeRnD9WP2PcITzaPwAAAD/vBQAAAAAAAAGjAQAAVAAAAHgJaSr77Zk/iC10+n5h2j8AAAA//wUAAAAAAAABpAEAAFQAAACYX8HQ8iuYP9KSjaeKmdo/AAAAP/8FAAAAAAAAAaUBAABUAAAAvLUZd+pplj8EgZ7F577aPwAAAD8OBgAAAAAAAAGmAQAAVAAAAPA2nvDdxpM/aF3AAaIJ2z8AAAA/DgYAAAAAAAABpwEAAFQAAAAkuCJq0SORP8w54j1cVNs/AAAAPx4GAAAAAAAAAagBAABUAAAAuHJOx4kBjT8Wn/vqZ4zbPwAAAD8eBgAAAAAAAAGpAQAAVAAAAAAf/xN5fYk/YAQVmHPE2z8AAAA/LgYAAAAAAAABqgEAAFQAAABIy69gaPmFP6ppLkV//Ns/AAAAPy4GAAAAAAAAAasBAABUAAAAiHdgrVd1gj/cVz9j3CHcPwAAAD89BgAAAAAAAAGsAQAAVAAAALBHIvSN4n0/Jr1YEOhZ3D8AAAA/PQYAAAAAAAABrQEAAFQAAADw89JAfV56P1iraS5Ff9w/AAAAP00GAAAAAAAAAa4BAABUAAAA8PPSQH1eej+KmXpMoqTcPwAAAD9NBgAAAAAAAAGvAQAAVAAAAECgg41s2nY/uoeLav/J3D8AAAA/XQYAAAAAAAABsAEAAFQAAABAoIONbNp2P9L+k/mt3Nw/AAAAP10GAAAAAAAAAbEBAABUAAAAQKCDjWzadj8E7aQXCwLdPwAAAD9sBgAAAAAAAAGyAQAAVAAAAIBMNNpbVnM/ONu1NWgn3T8AAAA/bAYAAAAAAAABswEAAFQAAACATDTaW1ZzP1BSvsQWOt0/AAAAP3wGAAAAAAAAAbQBAABUAAAAgPHJTZakbz+ct9dxInLdPwAAAD98BgAAAAAAAAG1AQAAVAAAAIDxyU2WpG8/zKXoj3+X3T8AAAA/iwYAAAAAAAABtgEAAFQAAACA8clNlqRvP+Qc8R4uqt0/AAAAP4sGAAAAAAAAAbcBAABUAAAAgPHJTZakbz8wggrMOeLdPwAAAD+bBgAAAAAAAAG4AQAAVAAAAIDxyU2WpG8/SPkSW+j03T8AAAA/mwYAAAAAAAABuQEAAFQAAACA8clNlqRvP3rnI3lFGt4/AAAAP6sGAAAAAAAAAboBAABUAAAAgPHJTZakbz+q1TSXoj/ePwAAAD+rBgAAAAAAAAG7AQAAVAAAAIDxyU2WpG8/3MNFtf9k3j8AAAA/ugYAAAAAAAABvAEAAFQAAACA8clNlqRvPw6yVtNcit4/AAAAP8oGAAAAAAAAAb0BAABUAAAAgPHJTZakbz9AoGfxua/ePwAAAD/KBgAAAAAAAAG+AQAAVAAAAIDxyU2WpG8/cI54DxfV3j8AAAA/ygYAAAAAAAABvwEAAFQAAACA8clNlqRvP4oFgZ7F594/AAAAP9oGAAAAAAAAAcABAABUAAAAgPHJTZakbz+885G8Ig3fPwAAAD/pBgAAAAAAAAHBAQAAVAAAAIBMNNpbVnM/1mqaS9Ef3z8AAAA/6QYAAAAAAAABwgEAAFQAAABAoIONbNp2PwhZq2kuRd8/AAAAP/kGAAAAAAAAAcMBAABUAAAAQKCDjWzadj8g0LP43FffPwAAAD/5BgAAAAAAAAHEAQAAVAAAAPDz0kB9Xno/Oke8h4tq3z8AAAA/CAcAAAAAAAABxQEAAFQAAACwRyL0jeJ9P1C+xBY6fd8/AAAAPwgHAAAAAAAAAcYBAABUAAAAsEci9I3ifT9qNc2l6I/fPwAAAD8YBwAAAAAAAAHHAQAAVAAAALDNuFNPs4A/gqzVNJei3z8AAAA/GAcAAAAAAAAByAEAAFQAAACwzbhTT7OAP7Sa5lL0x98/AAAAPygHAAAAAAAAAckBAABUAAAAiHdgrVd1gj/OEe/hotrfPwAAAD8oBwAAAAAAAAHKAQAAVAAAAIh3YK1XdYI/5oj3cFHt3z8AAAA/NwcAAAAAAAABywEAAFQAAABwIQgHYDeEP+aI93BR7d8/AAAAPzcHAAAAAAAAAcwBAABUAAAAcCEIB2A3hD8AAAAAAADgPwAAAD9HBwAAAAAAAAHNAQAAVAAAAEjLr2Bo+YU/AAAAAAAA4D8AAAA/VwcAAAAAAAABzgEAAFQAAAAgdVe6cLuHPwAAAAAAAOA/AAAAP5UHAAAAAAAAAc8BAABUAAAA4MimbYE/iz8AAAAAAADgPwAAAD+lBwAAAAAAAAHQAQAAVAAAALhyTseJAY0/AAAAAAAA4D8AAAA/pQcAAAAAAAAB0QEAAFQAAACYHPYgksOOPwAAAAAAAOA/AAAAP7QHAAAAAAAAAdIBAABUAAAAOONOPc1CkD8AAAAAAADgPwAAAD/EBwAAAAAAAAHTAQAAVAAAACS4ImrRI5E/AAAAAAAA4D8AAAA/xAcAAAAAAAAB1AEAAFQAAAAYjfaW1QSSPwAAAAAAAOA/AAAAP9MHAAAAAAAAAdUBAABUAAAABGLKw9nlkj8AAAAAAADgPwAAAD/jBwAAAAAAAAHWAQAAVAAAAPA2nvDdxpM/AAAAAAAA4D8AAAA/4wcAAAAAAAAB1wEAAFQAAADgC3Id4qeUPwAAAAAAAOA/AAAAP/IHAAAAAAAAAdgBAABUAAAA0OBFSuaIlT8AAAAAAADgPwAAAD8CCAAAAAAAAAHZAQAAVAAAALy1GXfqaZY/izuER1cJ4D8AAAA/EggAAAAAAAAB2gEAAFQAAACsiu2j7kqXP4s7hEdXCeA/AAAAPyEIAAAAAAAAAdsBAABUAAAAmF/B0PIrmD+LO4RHVwngPwAAAD8xCAAAAAAAAAHcAQAAVAAAAIg0lf32DJk/izuER1cJ4D8AAAA/QQgAAAAAAAAB3QEAAFQAAAB4CWkq++2ZP4s7hEdXCeA/AAAAP1AIAAAAAAAAAd4BAABUAAAAfqN4B9Z6xT/ksOrMCmfbPwAAAD8AAAAAAAAAAAHfAQAAVAAAAOAo3oG1XsU/5LDqzApn2z8AAAA/EAAAAAAAAAAB4AEAAFQAAABCrkP8lELFP+Sw6swKZ9s/AAAAPyAAAAAAAAAAAeEBAABUAAAApjOpdnQmxT/ksOrMCmfbPwAAAD8gAAAAAAAAAAHiAQAAVAAAAGg+dGsz7sQ/5LDqzApn2z8AAAA/LwAAAAAAAAAB4wEAAFQAAADMw9nlEtLEP+Sw6swKZ9s/AAAAPy8AAAAAAAAAAeQBAABUAAAAkM6k2tGZxD/ksOrMCmfbPwAAAD8/AAAAAAAAAAHlAQAAVAAAAFTZb8+QYcQ/5LDqzApn2z8AAAA/PwAAAAAAAAAB5gEAAFQAAAC2XtVJcEXEP+Sw6swKZ9s/AAAAPz8AAAAAAAAAAecBAABUAAAAGuQ6xE8pxD/ksOrMCmfbPwAAAD9OAAAAAAAAAAHoAQAAVAAAANzuBbkO8cM/5LDqzApn2z8AAAA/TgAAAAAAAAAB6QEAAFQAAACi+dCtzbjDP/wn81u5eds/AAAAP14AAAAAAAAAAeoBAABUAAAABH82KK2cwz8Wn/vqZ4zbPwAAAD9uAAAAAAAAAAHrAQAAVAAAAMiJAR1sZMM/LhYEehaf2z8AAAA/bgAAAAAAAAAB7AEAAFQAAACOlMwRKyzDP2AEFZhzxNs/AAAAP30AAAAAAAAAAe0BAABUAAAAUJ+XBurzwj+S8iW20OnbPwAAAD99AAAAAAAAAAHuAQAAVAAAABaqYvuou8I/wuA21C0P3D8AAAA/jQAAAAAAAAAB7wEAAFQAAAB4L8h1iJ/CPw5GUIE5R9w/AAAAP40AAAAAAAAAAfABAABUAAAAPDqTakdnwj9Yq2kuRX/cPwAAAD+dAAAAAAAAAAHxAQAAVAAAAAJFXl8GL8I/ohCD21C33D8AAAA/nQAAAAAAAAAB8gEAAFQAAABiysPZ5RLCPwTtpBcLAt0/AAAAP6wAAAAAAAAAAfMBAABUAAAAxE8pVMX2wT9qycZTxUzdPwAAAD+sAAAAAAAAAAH0AQAAVAAAAIpa9EiEvsE/5BzxHi6q3T8AAAA/vAAAAAAAAAAB9QEAAFQAAACKWvRIhL7BP2JwG+qWB94/AAAAP8sAAAAAAAAAAfYBAABUAAAA7N9Zw2OiwT/ETD0mUVLePwAAAD/LAAAAAAAAAAH3AQAAVAAAAE5lvz1DhsE/DrJW01yK3j8AAAA/2wAAAAAAAAAB+AEAAFQAAABOZb89Q4bBP0CgZ/G5r94/AAAAP9sAAAAAAAAAAfkBAABUAAAATmW/PUOGwT+KBYGexefePwAAAD/bAAAAAAAAAAH6AQAAVAAAAE5lvz1DhsE/1mqaS9Ef3z8AAAA/6wAAAAAAAAAB+wEAAFQAAABOZb89Q4bBPzpHvIeLat8/AAAAP+sAAAAAAAAAAfwBAABUAAAATmW/PUOGwT9qNc2l6I/fPwAAAD/6AAAAAAAAAAH9AQAAVAAAAIpa9EiEvsE/nCPew0W13z8AAAA/CgEAAAAAAAAB/gEAAFQAAACKWvRIhL7BP+aI93BR7d8/AAAAPwoBAAAAAAAAAf8BAABUAAAAxE8pVMX2wT8YdwiPrhLgPwAAAD8KAQAAAAAAAAEAAgAAVAAAAGLKw9nlEsI/Me4QHl0l4D8AAAA/GgEAAAAAAAABAQIAAFQAAAACRV5fBi/CP9agnfRiQeA/AAAAPykBAAAAAAAAAQICAABUAAAAPDqTakdnwj97UyrLaF3gPwAAAD8pAQAAAAAAAAEDAgAAVAAAAHgvyHWIn8I/lMoyWhdw4D8AAAA/OQEAAAAAAAABBAIAAFQAAAAWqmL7qLvCP61BO+nFguA/AAAAPzkBAAAAAAAAAQUCAABUAAAAUJ+XBurzwj/GuEN4dJXgPwAAAD9IAQAAAAAAAAEGAgAAVAAAAI6UzBErLMM/3y9MByOo4D8AAAA/SAEAAAAAAAABBwIAAFQAAADIiQEdbGTDP4Ti2N0oxOA/AAAAP1gBAAAAAAAAAQgCAABUAAAAovnQrc24wz8plWW0LuDgPwAAAD9YAQAAAAAAAAEJAgAAVAAAAHppoD4vDcQ/QgxuQ93y4D8AAAA/aAEAAAAAAAABCgIAAFQAAABU2W/PkGHEP+e++hnjDuE/AAAAP2gBAAAAAAAAAQsCAABUAAAALkk/YPK1xD9z+n5hOhjhPwAAAD93AQAAAAAAAAEMAgAAVAAAAGg+dGsz7sQ/ADYDqZEh4T8AAAA/dwEAAAAAAAABDQIAAFQAAACmM6l2dCbFP4xxh/DoKuE/AAAAP4cBAAAAAAAAAQ4CAABUAAAA4CjegbVexT8ZrQs4QDThPwAAAD+HAQAAAAAAAAEPAgAAVAAAAH6jeAfWesU/Ga0LOEA04T8AAAA/lwEAAAAAAAABEAIAAFQAAAAcHhON9pbFPxmtCzhANOE/AAAAP6YBAAAAAAAAARECAABUAAAAupitEhezxT8ZrQs4QDThPwAAAD+2AQAAAAAAAAESAgAAVAAAAFgTSJg3z8U/Ga0LOEA04T8AAAA/tgEAAAAAAAABEwIAAFQAAAD2jeIdWOvFPxmtCzhANOE/AAAAP8UBAAAAAAAAARQCAABUAAAAlAh9o3gHxj8ZrQs4QDThPwAAAD/FAQAAAAAAAAEVAgAAVAAAAM79sa65P8Y/Ga0LOEA04T8AAAA/1QEAAAAAAAABFgIAAFQAAAAM8+a5+nfGP4xxh/DoKuE/AAAAP9UBAAAAAAAAARcCAABUAAAARugbxTuwxj8ANgOpkSHhPwAAAD/lAQAAAAAAAAEYAgAAVAAAACBY61WdBMc/c/p+YToY4T8AAAA/5QEAAAAAAAABGQIAAFQAAAD4x7rm/ljHP1qDdtKLBeE/AAAAPwsCAAAAAAAAARoCAABUAAAANL3v8T+Rxz/PR/KKNPzgPwAAAD8LAgAAAAAAAAEbAgAAVAAAAA4tv4Kh5cc/z0fyijT84D8AAAA/GwIAAAAAAAABHAIAAFQAAACsp1kIwgHIP0IMbkPd8uA/AAAAPysCAAAAAAAAAR0CAABUAAAASCL0jeIdyD+20On7hengPwAAAD8rAgAAAAAAAAEeAgAAVAAAAOacjhMDOsg/ttDp+4Xp4D8AAAA/KwIAAAAAAAABHwIAAFQAAAAiksMeRHLIPymVZbQu4OA/AAAAPzoCAAAAAAAAASACAABUAAAAwAxepGSOyD8plWW0LuDgPwAAAD9KAgAAAAAAAAEhAgAAVAAAAF6H+CmFqsg/nVnhbNfW4D8AAAA/SgIAAAAAAAABIgIAAFQAAAD8AZOvpcbIPxAeXSWAzeA/AAAAP0oCAAAAAAAAASMCAABUAAAAOPfHuub+yD+E4tjdKMTgPwAAAD9ZAgAAAAAAAAEkAgAAVAAAAHLs/MUnN8k/96ZUltG64D8AAAA/aQIAAAAAAAABJQIAAFQAAACu4THRaG/JP98vTAcjqOA/AAAAP2kCAAAAAAAAASYCAABUAAAAiFEBYsrDyT/GuEN4dJXgPwAAAD95AgAAAAAAAAEnAgAAVAAAAP47a3hMNMo/IAa3oW554D8AAAA/eQIAAAAAAAABKAIAAFQAAAB2JtWOzqTKP3tTKstoXeA/AAAAP4gCAAAAAAAAASkCAABUAAAAUJakHzD5yj/WoJ30YkHgPwAAAD+IAgAAAAAAAAEqAgAAVAAAAMaADjayacs/pLKM1gUc4D8AAAA/mAIAAAAAAAABKwIAAFQAAAA+a3hMNNrLP+aI93BR7d8/AAAAP5gCAAAAAAAAASwCAABUAAAAFttH3ZUuzD+CrNU0l6LfPwAAAD+oAgAAAAAAAAEtAgAAVAAAALZV4mK2Ssw/Oke8h4tq3z8AAAA/qAIAAAAAAAABLgIAAFQAAADyShdu94LMP+7hotp/Mt8/AAAAP7cCAAAAAAAAAS8CAABUAAAA8koXbveCzD+885G8Ig3fPwAAAD+3AgAAAAAAAAEwAgAAVAAAAI7FsfMXn8w/cI54DxfV3j8AAAA/xwIAAAAAAAABMQIAAFQAAACOxbHzF5/MP0CgZ/G5r94/AAAAP8cCAAAAAAAAATICAABUAAAAjsWx8xefzD/2Ok5ErnfePwAAAD/WAgAAAAAAAAEzAgAAVAAAAI7FsfMXn8w/xEw9JlFS3j8AAAA/1gIAAAAAAAABNAIAAFQAAACOxbHzF5/MP5JeLAj0LN4/AAAAP+YCAAAAAAAAATUCAABUAAAAjsWx8xefzD9icBvqlgfePwAAAD/mAgAAAAAAAAE2AgAAVAAAAPJKF273gsw/SPkSW+j03T8AAAA/9gIAAAAAAAABNwIAAFQAAABU0Hzo1mbMPxYLAj2Lz90/AAAAP/YCAAAAAAAAATgCAABUAAAAtlXiYrZKzD/kHPEeLqrdPwAAAD8FAwAAAAAAAAE5AgAAVAAAABbbR92VLsw/si7gANGE3T8AAAA/BQMAAAAAAAABOgIAAFQAAADa5RLSVPbLP4JAz+JzX90/AAAAPxUDAAAAAAAAATsCAABUAAAAAnZDQfOhyz8427U1aCfdPwAAAD8lAwAAAAAAAAE8AgAAVAAAAMaADjayacs/BO2kFwsC3T8AAAA/JQMAAAAAAAABPQIAAFQAAABQlqQfMPnKP7qHi2r/ydw/AAAAPyUDAAAAAAAAAT4CAABUAAAAFKFvFO/Ayj+KmXpMoqTcPwAAAD80AwAAAAAAAAE/AgAAVAAAADwxoIONbMo/WKtpLkV/3D8AAAA/NAMAAAAAAAABQAIAAFQAAABgwdDyKxjKPz40YZ+WbNw/AAAAP0QDAAAAAAAAAUECAABUAAAApIyAU5QR0D9gBBWYc8TbPwAAAD8AAAAAAAAAAAFCAgAAVAAAAKSMgFOUEdA/qmkuRX/82z8AAAA/PwAAAAAAAAABQwIAAFQAAACkjIBTlBHQPya9WBDoWdw/AAAAPz8AAAAAAAAAAUQCAABUAAAAVE+zEIQD0D+KmXpMoqTcPwAAAD9OAAAAAAAAAAFFAgAAVAAAAAokzJvn6s8/7HWciFzv3D8AAAA/TgAAAAAAAAABRgIAAFQAAAAKJMyb5+rPP2rJxlPFTN0/AAAAP14AAAAAAAAAAUcCAABUAAAACiTMm+fqzz/kHPEeLqrdPwAAAD9eAAAAAAAAAAFIAgAAVAAAAGypMRbHzs8/kl4sCPQs3j8AAAA/bgAAAAAAAAABSQIAAFQAAABsqTEWx87PPygpX2ILnd4/AAAAP24AAAAAAAAAAUoCAABUAAAAbKkxFsfOzz/u4aLafzLfPwAAAD99AAAAAAAAAAFLAgAAVAAAAGypMRbHzs8/nCPew0W13z8AAAA/fQAAAAAAAAABTAIAAFQAAABsqTEWx87PPzHuEB5dJeA/AAAAP40AAAAAAAAAAU0CAABUAAAAbKkxFsfOzz97UyrLaF3gPwAAAD+NAAAAAAAAAAFOAgAAVAAAAGypMRbHzs8/U/THv8ue4D8AAAA/nQAAAAAAAAABTwIAAFQAAABsqTEWx87PPxAeXSWAzeA/AAAAP50AAAAAAAAAAVACAABUAAAACiTMm+fqzz9CDG5D3fLgPwAAAD+sAAAAAAAAAAFRAgAAVAAAAFRPsxCEA9A/c/p+YToY4T8AAAA/vAAAAAAAAAABUgIAAFQAAABUT7MQhAPQPxmtCzhANOE/AAAAP7wAAAAAAAAAAVMCAABUAAAApIyAU5QR0D++X5gORlDhPwAAAD/LAAAAAAAAAAFUAgAAVAAAAPPJTZakH9A/YxIl5Uts4T8AAAA/ywAAAAAAAAABVQIAAFQAAABCBxvZtC3QP3yJLXT6fuE/AAAAP9sAAAAAAAAAAVYCAABUAAAAQgcb2bQt0D+VADYDqZHhPwAAAD/bAAAAAAAAAAFXAgAAVAAAAN+BtV7VSdA/Ijy6SgCb4T8AAAA/6wAAAAAAAAABWAIAAFQAAADfgbVe1UnQPzqzwtmureE/AAAAP+sAAAAAAAAAAVkCAABUAAAALr+CoeVX0D/G7kYhBrfhPwAAAD/6AAAAAAAAAAFaAgAAVAAAAH38T+T1ZdA/UyrLaF3A4T8AAAA/+gAAAAAAAAABWwIAAFQAAADMOR0nBnTQP1Mqy2hdwOE/AAAAPykBAAAAAAAAAVwCAABUAAAAG3fqaRaC0D/fZU+wtMnhPwAAAD8pAQAAAAAAAAFdAgAAVAAAAAcvUjJHrNA/32VPsLTJ4T8AAAA/OQEAAAAAAAABXgIAAFQAAABCJIc9iOTQP99lT7C0yeE/AAAAPzkBAAAAAAAAAV8CAABUAAAAfxm8SMkc0T/fZU+wtMnhPwAAAD9IAQAAAAAAAAFgAgAAVAAAAAlMvpYaY9E/32VPsLTJ4T8AAAA/SAEAAAAAAAABYQIAAFQAAADiu40nfLfRP99lT7C0yeE/AAAAP1gBAAAAAAAAAWICAABUAAAAbe6Pdc390T/fZU+wtMnhPwAAAD9YAQAAAAAAAAFjAgAAVAAAAKjjxIAONtI/32VPsLTJ4T8AAAA/aAEAAAAAAAABZAIAAFQAAADk2PmLT27SP1Mqy2hdwOE/AAAAP2gBAAAAAAAAAWUCAABUAAAA0JBhVICY0j86s8LZrq3hPwAAAD93AQAAAAAAAAFmAgAAVAAAAL1IyRyxwtI/Ijy6SgCb4T8AAAA/dwEAAAAAAAABZwIAAFQAAABaw2Oi0d7SP3yJLXT6fuE/AAAAP4cBAAAAAAAAAWgCAABUAAAASHvLagIJ0z9jEiXlS2zhPwAAAD+HAQAAAAAAAAFpAgAAVAAAAJe4mK0SF9M/SpscVp1Z4T8AAAA/lwEAAAAAAAABagIAAFQAAAA0MzMzMzPTP6Xoj3+XPeE/AAAAP5cBAAAAAAAAAWsCAABUAAAANDMzMzMz0z8ANgOpkSHhPwAAAD+mAQAAAAAAAAFsAgAAVAAAANKtzbhTT9M/WoN20osF4T8AAAA/pgEAAAAAAAABbQIAAFQAAADSrc24U0/TP7bQ6fuF6eA/AAAAP7YBAAAAAAAAAW4CAABUAAAA0q3NuFNP0z8QHl0lgM3gPwAAAD+2AQAAAAAAAAFvAgAAVAAAACHrmvtjXdM/hOLY3SjE4D8AAAA/xQEAAAAAAAABcAIAAFQAAAAh65r7Y13TP98vTAcjqOA/AAAAP9UBAAAAAAAAAXECAABUAAAAIeua+2Nd0z/GuEN4dJXgPwAAAD/VAQAAAAAAAAFyAgAAVAAAACHrmvtjXdM/rUE76cWC4D8AAAA/1QEAAAAAAAABcwIAAFQAAAAh65r7Y13TP5TKMloXcOA/AAAAP+UBAAAAAAAAAXQCAABUAAAAIeua+2Nd0z8Hj64SwGbgPwAAAD/lAQAAAAAAAAF1AgAAVAAAACHrmvtjXdM/7xemgxFU4D8AAAA/9AEAAAAAAAABdgIAAFQAAAAh65r7Y13TP9agnfRiQeA/AAAAPwQCAAAAAAAAAXcCAABUAAAAIeua+2Nd0z+ksozWBRzgPwAAAD8EAgAAAAAAAAF4AgAAVAAAACHrmvtjXdM/izuER1cJ4D8AAAA/FAIAAAAAAAABeQIAAFQAAADSrc24U0/TP84R7+Gi2t8/AAAAPxQCAAAAAAAAAXoCAABUAAAANDMzMzMz0z9QvsQWOn3fPwAAAD8jAgAAAAAAAAF7AgAAVAAAAKkAMeXh7NI/onyJLXT63j8AAAA/IwIAAAAAAAABfAIAAFQAAABuC/zZoLTSP9zDRbX/ZN4/AAAAPzMCAAAAAAAAAX0CAABUAAAARl5fBi9S0j/MpeiPf5fdPwAAAD8zAgAAAAAAAAF+AgAAVAAAAIA2KK2c09E/7HWciFzv3D8AAAA/QgIAAAAAAAABfwIAAFQAAAAJTL6WGmPRPw5GUIE5R9w/AAAAP0ICAAAAAAAAAYACAABUAAAAMNzuBbkO0T94ex0nItfbPwAAAD9SAgAAAAAAAAGBAgAAVAAAAPTmufp31tA/LhYEehaf2z8AAAA/UgIAAAAAAAABggIAAFQAAAAHL1IyR6zQP+Sw6swKZ9s/AAAAP2ICAAAAAAAAAYMCAABUAAAAuPGE7zae0D/MOeI9XFTbPwAAAD9iAgAAAAAAAAGEAgAAVAAAAGm0t6wmkNA/ssLZrq1B2z8AAAA/cQIAAAAAAAABhQIAAFQAAAAbd+ppFoLQP7LC2a6tQds/AAAAP3ECAAAAAAAAAYYCAABUAAAAzDkdJwZ00D+ywtmurUHbPwAAAD+BAgAAAAAAAAGHAgAAVAAAAH38T+T1ZdA/ssLZrq1B2z8AAAA/kQIAAAAAAAABiAIAAFQAAAAuv4Kh5VfQP7LC2a6tQds/AAAAP6ACAAAAAAAAAYkCAABUAAAAiwEdbGTT1j8Wn/vqZ4zbPwAAAD8AAAAAAAAAAAGKAgAAVAAAADvETylUxdY/LhYEehaf2z8AAAA/TgAAAAAAAAABiwIAAFQAAADuhoLmQ7fWP3h7HSci19s/AAAAP04AAAAAAAAAAYwCAABUAAAATwzoYCOb1j/cVz9j3CHcPwAAAD9dAAAAAAAAAAGNAgAAVAAAAADPGh4TjdY/PjRhn5Zs3D8AAAA/XQAAAAAAAAABjgIAAFQAAABjVICY8nDWP6IQg9tQt9w/AAAAP20AAAAAAAAAAY8CAABUAAAAFBezVeJi1j8eZK2muRTdPwAAAD9tAAAAAAAAAAGQAgAAVAAAAHacGNDBRtY/gkDP4nNf3T8AAAA/fQAAAAAAAAABkQIAAFQAAAB2nBjQwUbWP/6T+a3cvN0/AAAAP30AAAAAAAAAAZICAABUAAAA2CF+SqEq1j965yN5RRrePwAAAD+MAAAAAAAAAAGTAgAAVAAAANghfkqhKtY/3MNFtf9k3j8AAAA/jAAAAAAAAAABlAIAAFQAAADYIX5KoSrWP1oXcIBowt4/AAAAP5wAAAAAAAAAAZUCAABUAAAAiuSwB5Ec1j/WappL0R/fPwAAAD+cAAAAAAAAAAGWAgAAVAAAAIrksAeRHNY/UL7EFjp93z8AAAA/qwAAAAAAAAABlwIAAFQAAACK5LAHkRzWPwAAAAAAAOA/AAAAP6sAAAAAAAAAAZgCAABUAAAAiuSwB5Ec1j9j3CE8ukrgPwAAAD+7AAAAAAAAAAGZAgAAVAAAAIrksAeRHNY/rUE76cWC4D8AAAA/uwAAAAAAAAABmgIAAFQAAACK5LAHkRzWP2tr0E56seA/AAAAP8sAAAAAAAAAAZsCAABUAAAAiuSwB5Ec1j8plWW0LuDgPwAAAD/LAAAAAAAAAAGcAgAAVAAAANghfkqhKtY/QgxuQ93y4D8AAAA/2gAAAAAAAAABnQIAAFQAAAAnX0uNsTjWP1qDdtKLBeE/AAAAP9oAAAAAAAAAAZ4CAABUAAAAJ19LjbE41j/nvvoZ4w7hPwAAAD/qAAAAAAAAAAGfAgAAVAAAAHacGNDBRtY/c/p+YToY4T8AAAA/6gAAAAAAAAABoAIAAFQAAAB2nBjQwUbWPwA2A6mRIeE/AAAAP/oAAAAAAAAAAaECAABUAAAAxdnlEtJU1j8ANgOpkSHhPwAAAD8JAQAAAAAAAAGiAgAAVAAAAGNUgJjycNY/jHGH8Ogq4T8AAAA/GQEAAAAAAAABowIAAFQAAACxkU3bAn/WP4xxh/DoKuE/AAAAPygBAAAAAAAAAaQCAABUAAAAAM8aHhON1j+McYfw6CrhPwAAAD8oAQAAAAAAAAGlAgAAVAAAAJ5JtaMzqdY/jHGH8Ogq4T8AAAA/OAEAAAAAAAABpgIAAFQAAAA7xE8pVMXWPxmtCzhANOE/AAAAPzgBAAAAAAAAAacCAABUAAAAx/ZRd6UL1z8ZrQs4QDThPwAAAD9IAQAAAAAAAAGoAgAAVAAAAFEpVMX2Udc/Ga0LOEA04T8AAAA/SAEAAAAAAAABqQIAAFQAAADbW1YTSJjXPxmtCzhANOE/AAAAP1cBAAAAAAAAAaoCAABUAAAAF1GLHonQ1z8ZrQs4QDThPwAAAD9XAQAAAAAAAAGrAgAAVAAAAKGDjWzaFtg/Ga0LOEA04T8AAAA/ZwEAAAAAAAABrAIAAFQAAADdeMJ3G0/YPxmtCzhANOE/AAAAP2cBAAAAAAAAAa0CAABUAAAAyTAqQEx52D+McYfw6CrhPwAAAD93AQAAAAAAAAGuAgAAVAAAAGerxMVsldg/ADYDqZEh4T8AAAA/dwEAAAAAAAABrwIAAFQAAAAGJl9LjbHYP+e++hnjDuE/AAAAP4YBAAAAAAAAAbACAABUAAAAVGMsjp2/2D9ag3bSiwXhPwAAAD+GAQAAAAAAAAGxAgAAVAAAAPLdxhO+29g/QgxuQ93y4D8AAAA/lgEAAAAAAAABsgIAAFQAAABBG5RWzunYPymVZbQu4OA/AAAAP5YBAAAAAAAAAbMCAABUAAAAkFhhmd732D8QHl0lgM3gPwAAAD+lAQAAAAAAAAG0AgAAVAAAAN+VLtzuBdk/3y9MByOo4D8AAAA/pQEAAAAAAAABtQIAAFQAAADflS7c7gXZPzp9vzAdjOA/AAAAP7UBAAAAAAAAAbYCAABUAAAALdP7Hv8T2T8gBrehbnngPwAAAD+1AQAAAAAAAAG3AgAAVAAAAHwQyWEPItk/e1Mqy2hd4D8AAAA/xQEAAAAAAAABuAIAAFQAAAB8EMlhDyLZP9agnfRiQeA/AAAAP8UBAAAAAAAAAbkCAABUAAAAfBDJYQ8i2T8x7hAeXSXgPwAAAD/UAQAAAAAAAAG6AgAAVAAAAHwQyWEPItk/GHcIj64S4D8AAAA/1AEAAAAAAAABuwIAAFQAAAB8EMlhDyLZPwAAAAAAAOA/AAAAP+QBAAAAAAAAAbwCAABUAAAAfBDJYQ8i2T+CrNU0l6LfPwAAAD/kAQAAAAAAAAG9AgAAVAAAAHwQyWEPItk/UL7EFjp93z8AAAA/9AEAAAAAAAABvgIAAFQAAAB8EMlhDyLZP+7hotp/Mt8/AAAAP/QBAAAAAAAAAb8CAABUAAAAkFhhmd732D+ifIktdPrePwAAAD8DAgAAAAAAAAHAAgAAVAAAAEEblFbO6dg/QKBn8bmv3j8AAAA/AwIAAAAAAAABwQIAAFQAAABUYyyOnb/YPw6yVtNcit4/AAAAPxMCAAAAAAAAAcICAABUAAAABiZfS42x2D/ETD0mUVLePwAAAD8TAgAAAAAAAAHDAgAAVAAAAGerxMVsldg/kl4sCPQs3j8AAAA/IgIAAAAAAAABxAIAAFQAAAAYbveCXIfYP2JwG+qWB94/AAAAPzICAAAAAAAAAcUCAABUAAAAevNc/Ttr2D9I+RJb6PTdPwAAAD8yAgAAAAAAAAHGAgAAVAAAACy2j7orXdg/FgsCPYvP3T8AAAA/MgIAAAAAAAABxwIAAFQAAACOO/U0C0HYP/6T+a3cvN0/AAAAP0ICAAAAAAAAAcgCAABUAAAA8MBar+ok2D/+k/mt3LzdPwAAAD9CAgAAAAAAAAHJAgAAVAAAAFNGwCnKCNg/zKXoj3+X3T8AAAA/UQIAAAAAAAABygIAAFQAAAC1yyWkqezXP7Iu4ADRhN0/AAAAP1ECAAAAAAAAAcsCAABUAAAAZo5YYZne1z+yLuAA0YTdPwAAAD9hAgAAAAAAAAHMAgAAVAAAAMcTvtt4wtc/nLfXcSJy3T8AAAA/cQIAAAAAAAABzQIAAFQAAAB61vCYaLTXP5y313Eict0/AAAAP3ECAAAAAAAAAc4CAABUAAAAKpkjVlim1z+ct9dxInLdPwAAAD+AAgAAAAAAAAHPAgAAVAAAANtbVhNImNc/nLfXcSJy3T8AAAA/gAIAAAAAAAAB0AIAAFQAAACMHonQN4rXP5y313Eict0/AAAAP5ACAAAAAAAAAdECAABUAAAArE6CK6IW3T/sdZyIXO/cPwAAAD8AAAAAAAAAAAHSAgAAVAAAAIa+UbwDa90/uoeLav/J3D8AAAA/AAAAAAAAAAAB0wIAAFQAAABeLiFNZb/dP6IQg9tQt9w/AAAAPwAAAAAAAAAAAdQCAABUAAAA1hiLY+cv3j9Yq2kuRX/cPwAAAD8PAAAAAAAAAAHVAgAAVAAAAJxAwrx5rt4/Jr1YEOhZ3D8AAAA/DwAAAAAAAAAB1gIAAFQAAAAUKyzT+x7fP/TOR/KKNNw/AAAAPx8AAAAAAAAAAdcCAABUAAAAOtjIpm2B3z/cVz9j3CHcPwAAAD8uAAAAAAAAAAHYAgAAVAAAAHbN/bGuud8/wuA21C0P3D8AAAA/LgAAAAAAAAAB2QIAAFQAAAAWSJg3z9XfP6ppLkV//Ns/AAAAPz4AAAAAAAAAAdoCAABUAAAAtMIyve/x3z+S8iW20OnbPwAAAD8+AAAAAAAAAAHbAgAAVAAAAAEAAAAAAOA/kvIlttDp2z8AAAA/TgAAAAAAAAAB3AIAAFQAAAABAAAAAADgP3h7HSci19s/AAAAP5wAAAAAAAAAAd0CAABUAAAAqZ5mIQgH4D94ex0nItfbPwAAAD+rAAAAAAAAAAHeAgAAVAAAAE89zUIQDuA/YAQVmHPE2z8AAAA/qwAAAAAAAAAB3wIAAFQAAAD32zNkGBXgP0iNDAnFsds/AAAAP7sAAAAAAAAAAeACAABUAAAA99szZBgV4D8uFgR6Fp/bPwAAAD/LAAAAAAAAAAHhAgAAVAAAAJ56moUgHOA/LhYEehaf2z8AAAA/ywAAAAAAAAAB4gIAAFQAAABGGQGnKCPgPxaf++pnjNs/AAAAP9oAAAAAAAAAAeMCAABUAAAARhkBpygj4D/8J/NbuXnbPwAAAD/qAAAAAAAAAAHkAgAAVAAAAO23Z8gwKuA//CfzW7l52z8AAAA/6gAAAAAAAAAB5QIAAFQAAADtt2fIMCrgP8w54j1cVNs/AAAAP+oAAAAAAAAAAeYCAABUAAAAlVbO6Tgx4D/MOeI9XFTbPwAAAD/6AAAAAAAAAAHnAgAAVAAAAJVWzuk4MeA/ssLZrq1B2z8AAAA/+gAAAAAAAAAB6AIAAFQAAAA89TQLQTjgP5pL0R//Lts/AAAAPwkBAAAAAAAAAekCAABUAAAAizICTlFG4D9oXcABognbPwAAAD8ZAQAAAAAAAAHqAgAAVAAAADPRaG9ZTeA/UOa3cvP22j8AAAA/GQEAAAAAAAAB6wIAAFQAAADab8+QYVTgPzZvr+NE5No/AAAAPygBAAAAAAAAAewCAABUAAAAgg42smlb4D8c+KZUltHaPwAAAD8oAQAAAAAAAAHtAgAAVAAAACitnNNxYuA/BIGexee+2j8AAAA/SAEAAAAAAAAB7gIAAFQAAADQSwP1eWngPwSBnsXnvto/AAAAP1YBAAAAAAAAAe8CAABUAAAA0EsD9Xlp4D/sCZY2OazaPwAAAD9lAQAAAAAAAAHwAgAAVAAAAHfqaRaCcOA/7AmWNjms2j8AAAA/ZQEAAAAAAAAB8QIAAFQAAAB36mkWgnDgP9KSjaeKmdo/AAAAP3UBAAAAAAAAAfICAABUAAAAH4nQN4p34D/Sko2nipnaPwAAAD+FAQAAAAAAAAHzAgAAVAAAAB+J0DeKd+A/uhuFGNyG2j8AAAA/hQEAAAAAAAAB9AIAAFQAAADHJzdZkn7gP6CkfIktdNo/AAAAP5QBAAAAAAAAAfUCAABUAAAAbsadepqF4D+gpHyJLXTaPwAAAD+UAQAAAAAAAAH2AgAAVAAAABZlBJyijOA/iC10+n5h2j8AAAA/pAEAAAAAAAAB9wIAAFQAAABlotHesprgP3C2a2vQTto/AAAAP6QBAAAAAAAAAfgCAABUAAAAtN+eIcOo4D9WP2PcITzaPwAAAD+zAQAAAAAAAAH5AgAAVAAAAFFaOafjxOA/JlFSvsQW2j8AAAA/swEAAAAAAAAB+gIAAFQAAABHNm0L/NngPwzaSS8WBNo/AAAAP8MBAAAAAAAAAfsCAABUAAAAPhKhbxTv4D/a6zgRud7ZPwAAAD/DAQAAAAAAAAH8AgAAVAAAAIMrohY9EuE/qv0n81u52T8AAAA/0wEAAAAAAAAB/QIAAFQAAADIRKO9ZTXhP3gPF9X+k9k/AAAAP9MBAAAAAAAAAf4CAABUAAAADl6kZI5Y4T9GIQa3oW7ZPwAAAD/iAQAAAAAAAAH/AgAAVAAAAPoVDC2/guE/FDP1mERJ2T8AAAA/4gEAAAAAAAABAAMAAFQAAABALw3U56XhP/y77AmWNtk/AAAAP/IBAAAAAAAAAQEDAABUAAAAhEgOexDJ4T/KzdvrOBHZPwAAAD/yAQAAAAAAAAECAwAAVAAAAMphDyI57OE/mN/Kzdvr2D8AAAA/AgIAAAAAAAABAwMAAFQAAAAPexDJYQ/iP35owj4t2dg/AAAAPwICAAAAAAAAAQQDAABUAAAArfWqToIr4j9OerEg0LPYPwAAAD8RAgAAAAAAAAEFAwAAVAAAAEtwRdSiR+I/NAOpkSGh2D8AAAA/EQIAAAAAAAABBgMAAFQAAACarRIXs1XiPwQVmHPEe9g/AAAAPyECAAAAAAAAAQcDAABUAAAANyitnNNx4j/rnY/kFWnYPwAAAD8wAgAAAAAAAAEIAwAAVAAAAC4E4QDshuI/ua9+xrhD2D8AAAA/MAIAAAAAAAABCQMAAFQAAADVokci9I3iP7mvfsa4Q9g/AAAAP54CAAAAAAAAAQoDAABUAAAA1aJHIvSN4j+gOHY3CjHYPwAAAD+9AgAAAAAAAAELAwAAVAAAAH1BrkP8lOI/oDh2Nwox2D8AAAA/zQIAAAAAAAABDAMAAFQAAAAk4BRlBJziP2PcITy6SuA/AAAAPwAAAAAAAAAAAQ0DAABUAAAAB3SwkU3b4j/vF6aDEVTgPwAAAD8QAAAAAAAAAAEOAwAAVAAAADlFGQGnKOM/e1Mqy2hd4D8AAAA/EAAAAAAAAAABDwMAAFQAAAASteiRCH3jPwePrhLAZuA/AAAAPxAAAAAAAAAAARADAABUAAAA7CS4ImrR4z8gBrehbnngPwAAAD8gAAAAAAAAAAERAwAAVAAAAMWUh7PLJeQ/rUE76cWC4D8AAAA/IAAAAAAAAAABEgMAAFQAAAD3ZfAiJXPkP61BO+nFguA/AAAAPy8AAAAAAAAAARMDAABUAAAAKTdZkn7A5D86fb8wHYzgPwAAAD8/AAAAAAAAAAEUAwAAVAAAALNpW+DPBuU/On2/MB2M4D8AAAA/PwAAAAAAAAABFQMAAFQAAABIwCnKCDjlP8a4Q3h0leA/AAAAPz8AAAAAAAAAARYDAABUAAAAjNkqcTFb5T/GuEN4dJXgPwAAAD9PAAAAAAAAAAEXAwAAVAAAANsW+LNBaeU/xrhDeHSV4D8AAAA/XgAAAAAAAAABGAMAAFQAAAAqVMX2UXflP8a4Q3h0leA/AAAAP14AAAAAAAAAARkDAABUAAAAfqN4B9Z6xT8bhRjchrrlPwAAAD8AAAAAAAAAAAEaAwAAVAAAAOAo3oG1XsU/G4UY3Ia65T8AAAA/6wAAAAAAAAABGwMAAFQAAABYE0iYN8/FP8A3pbKM1uU/AAAAP/UBAAAAAAAAARwDAABUAAAAzv2xrrk/xj/yJbbQ6fvlPwAAAD/1AQAAAAAAAAEdAwAAVAAAAORitkpczMY/JBTH7kYh5j8AAAA/BQIAAAAAAAABHgMAAFQAAABaTSBh3jzHP1UC2AykRuY/AAAAPwUCAAAAAAAAAR8DAABUAAAANL3v8T+Rxz9ueeCbUlnmPwAAAD8UAgAAAAAAAAEgAwAAVAAAAA4tv4Kh5cc/h/DoKgFs5j8AAAA/FAIAAAAAAAABIQMAAFQAAACEFymZI1bIP7je+UhekeY/AAAAPyQCAAAAAAAAASIDAABUAAAAXof4KYWqyD/RVQLYDKTmPwAAAD8kAgAAAAAAAAEjAwAAVAAAADj3x7rm/sg/6swKZ7u25j8AAAA/NAIAAAAAAAABJAMAAFQAAAAQZ5dLSFPJP3cIj64SwOY/AAAAPzQCAAAAAAAAASUDAABUAAAAruEx0WhvyT8DRBP2acnmPwAAAD9DAgAAAAAAAAEmAwAAVAAAAExczFaJi8k/A0QT9mnJ5j8AAAA/QwIAAAAAAAABJwMAAFQAAADq1mbcqafJPwNEE/ZpyeY/AAAAP1MCAAAAAAAAASgDAABUAAAAiFEBYsrDyT8DRBP2acnmPwAAAD9iAgAAAAAAAAEpAwAAVAAAACbMm+fq38k/A0QT9mnJ5j8AAAA/YgIAAAAAAAABKgMAAFQAAABgwdDyKxjKPwNEE/ZpyeY/AAAAP3ICAAAAAAAAASsDAABUAAAAnrYF/mxQyj93CI+uEsDmPwAAAD9yAgAAAAAAAAEsAwAAVAAAABShbxTvwMo/0VUC2Ayk5j8AAAA/ggIAAAAAAAABLQMAAFQAAADuED+lUBXLP59n8bmvfuY/AAAAP5ECAAAAAAAAAS4DAABUAAAAKAZ0sJFNyz/6tGTjqWLmPwAAAD+RAgAAAAAAAAEvAwAAVAAAAGT7qLvShcs/VQLYDKRG5j8AAAA/kQIAAAAAAAABMAMAAFQAAAACdkNB86HLPzyLz331M+Y/AAAAP6ECAAAAAAAAATEDAABUAAAAoPDdxhO+yz+vT0s2nirmPwAAAD+hAgAAAAAAAAEyAwAAVAAAAKDw3cYTvss/JBTH7kYh5j8AAAA/sQIAAAAAAAABMwMAAFQAAAA+a3hMNNrLPyQUx+5GIeY/AAAAP8ACAAAAAAAAATQDAABUAAAA2uUS0lT2yz8kFMfuRiHmPwAAAD/QAgAAAAAAAAE1AwAAVAAAANrlEtJU9ss/l9hCp+8X5j8AAAA/0AIAAAAAAAABNgMAAFQAAAB4YK1XdRLMP5fYQqfvF+Y/AAAAP+8CAAAAAAAAATcDAABUAAAAFttH3ZUuzD8Lnb5fmA7mPwAAAD//AgAAAAAAAAE4AwAAVAAAALZV4mK2Ssw/C52+X5gO5j8AAAA/LgMAAAAAAAABOQMAAFQAAABU0Hzo1mbMPwudvl+YDuY/AAAAP1wDAAAAAAAAAToDAABUAAAA8koXbveCzD+X2EKn7xfmPwAAAD9sAwAAAAAAAAE7AwAAVAAAACxATHk4u8w/PIvPffUz5j8AAAA/fAMAAAAAAAABPAMAAFQAAACkKraPuivNP+E9XFT7T+Y/AAAAP3wDAAAAAAAAAT0DAABUAAAAuI+6K124zT+H8OgqAWzmPwAAAD+LAwAAAAAAAAE+AwAAVAAAAGxvWU0gYc4/uN75SF6R5j8AAAA/iwMAAAAAAAABPwMAAFQAAAC8yZL0AybPP+rMCme7tuY/AAAAP5sDAAAAAAAAAUADAABUAAAAbKkxFsfOzz+Pf5c9wdLmPwAAAD+rAwAAAAAAAAFBAwAAVAAAAC6/gqHlV9A/Takso3UB5z8AAAA/qwMAAAAAAAABQgMAAFQAAAClqey3Z8jQPwvTwQgqMOc/AAAAP7oDAAAAAAAAAUMDAABUAAAAHJRWzuk40T89wdImh1XnPwAAAD+6AwAAAAAAAAFEAwAAVAAAAERB86Fbm9E/4XNf/Yxx5z8AAAA/ygMAAAAAAAABRQMAAFQAAABt7o91zf3RP6Cd9GJBoOc/AAAAP8oDAAAAAAAAAUYDAABUAAAARl5fBi9S0j9GUIE5R7znPwAAAD/ZAwAAAAAAAAFHAwAAVAAAAB/OLpeQptI/6gIOEE3Y5z8AAAA/2QMAAAAAAAABSAMAAFQAAABaw2Oi0d7SP3c+klek4ec/AAAAP+kDAAAAAAAAAUkDAABUAAAAl7iYrRIX0z8Dehaf++rnPwAAAD/pAwAAAAAAAAFKAwAAVAAAACHrmvtjXdM/kLWa5lL05z8AAAA/+QMAAAAAAAABSwMAAFQAAABc4M8GpZXTP5C1muZS9Oc/AAAAP/kDAAAAAAAAAUwDAABUAAAAmNUEEubN0z+QtZrmUvTnPwAAAD8IBAAAAAAAAAFNAwAAVAAAAHJF1KJHItQ/kLWa5lL05z8AAAA/CAQAAAAAAAABTgMAAFQAAACZ8nB2uYTUPwN6Fp/76uc/AAAAPxgEAAAAAAAAAU8DAABUAAAAEd3ajDv11D/qAg4QTdjnPwAAAD8YBAAAAAAAAAFQAwAAVAAAAIjHRKO9ZdU/0YsFgZ7F5z8AAAA/KAQAAAAAAAABUQMAAFQAAABhNxQ0H7rVP7kU/fHvsuc/AAAAPygEAAAAAAAAAVIDAABUAAAAiuSwB5Ec1j+gnfRiQaDnPwAAAD83BAAAAAAAAAFTAwAAVAAAAE8M6GAjm9Y/hybs05KN5z8AAAA/NwQAAAAAAAABVAMAAFQAAAAVNB+6tRnXP+FzX/2Mcec/AAAAP0cEAAAAAAAAAVUDAABUAAAAetbwmGi01z9WONu1NWjnPwAAAD9HBAAAAAAAAAFWAwAAVAAAAN14wncbT9g/yfxWbt5e5z8AAAA/VgQAAAAAAAABVwMAAFQAAACQWGGZ3vfYPz3B0iaHVec/AAAAP1YEAAAAAAAAAVgDAABUAAAA8/oyeJGS2T89wdImh1XnPwAAAD9mBAAAAAAAAAFZAwAAVAAAAFedBFdELdo/sIVO3y9M5z8AAAA/ZgQAAAAAAAABWgMAAFQAAABsAgnz5rnaPyRKypfYQuc/AAAAP3YEAAAAAAAAAVsDAABUAAAA9jQLQTgA2z+XDkZQgTnnPwAAAD92BAAAAAAAAAFcAwAAVAAAAIJnDY+JRts/lw5GUIE55z8AAAA/hQQAAAAAAAABXQMAAFQAAABuH3VXunDbPwvTwQgqMOc/AAAAP4UEAAAAAAAAAV4DAABUAAAAWtfcH+ua2z9+lz3B0ibnPwAAAD+VBAAAAAAAAAFfAwAAVAAAAKoUqmL7qNs/fpc9wdIm5z8AAAA/lQQAAAAAAAABYAMAAFQAAAD4UXelC7fbP/NbuXl7Hec/AAAAP6UEAAAAAAAAAWEDAABUAAAA8I91zf2x7j+yk14sCPTsPwAAAD8AAAAAAAAAAAFiAwAAVAAAAPCPdc39se4/zApnu7YG7T8AAAA/LwAAAAAAAAABYwMAAFQAAACYLtzuBbnuP3K985G8Iu0/AAAAPz4AAAAAAAAAAWQDAABUAAAAQM1CEA7A7j+iqwSwGUjtPwAAAD8+AAAAAAAAAAFlAwAAVAAAAOZrqTEWx+4/7hAeXSWA7T8AAAA/TgAAAAAAAAABZgMAAFQAAADma6kxFsfuPzh2NwoxuO0/AAAAP04AAAAAAAAAAWcDAABUAAAAjAoQUx7O7j+aUllG6wLuPwAAAD9eAAAAAAAAAAFoAwAAVAAAANxH3ZUu3O4/5Ldy8/Y67j8AAAA/XgAAAAAAAAABaQMAAFQAAACE5kO3NuPuPzAdjKACc+4/AAAAP20AAAAAAAAAAWoDAABUAAAALIWq2D7q7j9gC52+X5juPwAAAD9tAAAAAAAAAAFrAwAAVAAAACyFqtg+6u4/rHC2a2vQ7j8AAAA/fQAAAAAAAAABbAMAAFQAAADSIxH6RvHuP95ex4nI9e4/AAAAP30AAAAAAAAAAW0DAABUAAAAesJ3G0/47j8QTdinJRvvPwAAAD+NAAAAAAAAAAFuAwAAVAAAACJh3jxX/+4/QDvpxYJA7z8AAAA/jQAAAAAAAAABbwMAAFQAAADK/0ReXwbvP3Ip+uPfZe8/AAAAP5wAAAAAAAAAAXADAABUAAAAcJ6rf2cN7z+MoAJzjnjvPwAAAD+cAAAAAAAAAAFxAwAAVAAAABg9EqFvFO8/pBcLAj2L7z8AAAA/rAAAAAAAAAABcgMAAFQAAAAYPRKhbxTvP7yOE5Hrne8/AAAAP6wAAAAAAAAAAXMDAABUAAAAvtt4wncb7z9IypfYQqfvPwAAAD+7AAAAAAAAAAF0AwAAVAAAAL7beMJ3G+8/YkGgZ/G57z8AAAA/uwAAAAAAAAABdQMAAFQAAAC+23jCdxvvP+58JK9Iw+8/AAAAP8sAAAAAAAAAAXYDAABUAAAAZnrf438i7z/ufCSvSMPvPwAAAD/LAAAAAAAAAAF3AwAAVAAAAGZ63+N/Iu8/fLio9p/M7z8AAAA/2wAAAAAAAAABeAMAAFQAAABmet/jfyLvPwb0LD731e8/AAAAP9sAAAAAAAAAAXkDAABUAAAAXFYTSJg37z/kgW9KZRntPwAAAD8AAAAAAAAAAAF6AwAAVAAAAFxWE0iYN+8//vh32RMs7T8AAAA/XgAAAAAAAAABewMAAFQAAABcVhNImDfvPy7niPdwUe0/AAAAP24AAAAAAAAAAXwDAABUAAAAtresJpAw7z9g1ZkVznbtPwAAAD9uAAAAAAAAAAF9AwAAVAAAALa3rCaQMO8/Bogm7NOS7T8AAAA/fQAAAAAAAAABfgMAAFQAAAAOGUYFiCnvP8Sxu1GIwe0/AAAAP40AAAAAAAAAAX8DAABUAAAADhlGBYgp7z+C21C3PPDtPwAAAD+NAAAAAAAAAAGAAwAAVAAAAA4ZRgWIKe8/QAXmHPEe7j8AAAA/nAAAAAAAAAABgQMAAFQAAAAOGUYFiCnvP/4ue4KlTe4/AAAAP5wAAAAAAAAAAYIDAABUAAAADhlGBYgp7z9IlJQvsYXuPwAAAD+sAAAAAAAAAAGDAwAAVAAAAA4ZRgWIKe8/lPmt3Ly97j8AAAA/rAAAAAAAAAABhAMAAFQAAAC2t6wmkDDvP1AjQ0Jx7O4/AAAAP7wAAAAAAAAAAYUDAABUAAAAtresJpAw7z+ciFzvfCTvPwAAAD+8AAAAAAAAAAGGAwAAVAAAAFxWE0iYN+8/QDvpxYJA7z8AAAA/ywAAAAAAAAABhwMAAFQAAAAE9XlpoD7vP3Ip+uPfZe8/AAAAP8sAAAAAAAAAAYgDAABUAAAABPV5aaA+7z+kFwsCPYvvPwAAAD/bAAAAAAAAAAGJAwAAVAAAAKyT4IqoRe8/vI4Tkeud7z8AAAA/2wAAAAAAAAABigMAAFQAAABUMkessEzvP0jKl9hCp+8/AAAAP+sAAAAAAAAAAYsDAABUAAAAVDJHrLBM7z/WBRwgmrDvPwAAAD/rAAAAAAAAAAGMAwAAVAAAAFw5p+PEgO4/xOe++hnj7j8AAAA/AAAAAAAAAAABjQMAAFQAAAC0mkDCvHnuP8TnvvoZ4+4/AAAAPxAAAAAAAAAAAY4DAABUAAAADPzZoLRy7j84rDqzwtnuPwAAAD8gAAAAAAAAAAGPAwAAVAAAALSaQMK8ee4/rHC2a2vQ7j8AAAA/+gAAAAAAAAABkAMAAFQAAACqdnQm1Y7uP6xwtmtr0O4/AAAAPwoBAAAAAAAAAZEDAABUAAAAoFKoiu2j7j+scLZra9DuPwAAAD8KAQAAAAAAAAGSAwAAVAAAAJgu3O4Fue4/IDUyJBTH7j8AAAA/GgEAAAAAAAABkwMAAFQAAAA0qXZ0JtXuPyA1MiQUx+4/AAAAPxoBAAAAAAAAAZQDAABUAAAA0iMR+kbx7j8gNTIkFMfuPwAAAD8pAQAAAAAAAAGVAwAAVAAAAMr/RF5fBu8/Br4plWW07j8AAAA/KQEAAAAAAAABlgMAAFQAAAC+23jCdxvvPwa+KZVltO4/AAAAPzkBAAAAAAAAAZcDAABUAAAAXFYTSJg37z96gqVNDqvuPwAAAD85AQAAAAAAAAGYAwAAVAAAAPzQrc24U+8/7kYhBreh7j8AAAA/SAEAAAAAAAABmQMAAFQAAADyrOEx0WjvP+5GIQa3oe4/AAAAP0gBAAAAAAAAAZoDAABUAAAA6IgVlul97z9gC52+X5juPwAAAD9YAQAAAAAAAAGbAwAAVAAAADbG4tj5i+8/1M8YdwiP7j8AAAA/WAEAAAAAAAABnAMAAFQAAACGA7AbCprvP9TPGHcIj+4/AAAAP2gBAAAAAAAAAZ0DAABUAAAALKIWPRKh7z/Uzxh3CI/uPwAAAD93AQAAAAAAAAGeAwAAVAAAANRAfV4aqO8/1M8YdwiP7j8AAAA/1QEAAAAAAAABnwMAAFQAAAB83+N/Iq/vP9TPGHcIj+4/AAAAP+UBAAAAAAAAAaADAABUAAAAJH5KoSq27z/Uzxh3CI/uPwAAAD/wAQAAAAAAAAGhAwAAVAAAAMwcscIyve8/1M8YdwiP7j8AAAA/DwIAAAAAAAABogMAAFQAAAByuxfkOsTvP9TPGHcIj+4/AAAAPx8CAAAAAAAAAaMDAABUAAAAGlp+BUPL7z/Uzxh3CI/uPwAAAD8+AgAAAAAAAAGkAwAAVAAAAMD45CZL0u8/1M8YdwiP7j8AAAA/TQIAAAAAAAABpQMAAFQAAABol0tIU9nvP9TPGHcIj+4/AAAAP20CAAAAAAAAAaYDAABUAAAAaJdLSFPZ7z9IlJQvsYXuPwAAAD98AgAAAAAAAAGnAwAAVAAAABA2smlb4O8/SJSUL7GF7j8AAAA/jAIAAAAAAAAL</ink>
</athena>
</file>

<file path=customXml/item4.xml><?xml version="1.0" encoding="utf-8"?>
<athena xmlns="http://schemas.microsoft.com/edu/athena" version="0.1.3209.0">
  <media streamable="true" recordStart="0" recordEnd="34479" recordLength="651087"/>
</athena>
</file>

<file path=customXml/item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O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BGAAAAAAAAAXu////DEFjdGlvblR5cGVWMQEAAAAHdmFsdWVfXwAIAgAAAAAAAAABBQAAAAQAAAAJEwAAAAkUAAAABSEAAAAAAAAB6////+7///8AAAAAAQYAAAAEAAAACRYAAAAJFwAAAP4kAAAAAAAAAej////u////AAAAAAEHAAAABAAAAAkZAAAACRoAAAA7NwAAAAAAAAHl////7v///wAAAAABCAAAAAQAAAAJHAAAAAkdAAAA1DwAAAAAAAAB4v///+7///8AAAAAAQkAAAAEAAAACR8AAAAJIAAAAAU/AAAAAAAAAd/////u////AAAAAAEKAAAABAAAAAkiAAAACSMAAAAtQQAAAAAAAAHc////7v///wAAAAABCwAAAAQAAAAJJQAAAAkmAAAAW0YAAAAAAAAB2f///+7///8AAAAAAQwAAAAEAAAACSgAAAAJKQAAAElIAAAAAAAAAdb////u////AAAAAAENAAAABAAAAAkrAAAACSwAAABNSwAAAAAAAAHT////7v///wAAAAABDgAAAAQAAAAJLgAAAAkvAAAAflUAAAAAAAAB0P///+7///8AAAAABQ8AAAANQ2xlYXJDYW52YXNWMQIAAAAJU3RhcnRUaW1lBFR5cGUABBAMQWN0aW9uVHlwZVYxAgAAAAIAAACvhgA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ugAAALoAAAABEwAAABAAAAD//wAAAAAAAAAAACJAAAABzP///87///8BAAAAAAAAAAAAIkABFAAAABEAAAAJNQAAACkAAAApAAAAARYAAAAQAAAA//8AAAAAAAAAAAAiQAAAAcr////O////AQAAAAAAAAAAACJAARcAAAARAAAACTcAAACJAAAAiQAAAAEZAAAAEAAAAP//AAAAAAAAAAAAIkAAAAHI////zv///wEAAAAAAAAAAAAiQAEaAAAAEQAAAAk5AAAANQAAADUAAAABHAAAABAAAAD//wAAAAAAAAAAACJAAAABxv///87///8BAAAAAAAAAAAAIkABHQAAABEAAAAJOwAAABYAAAAWAAAAAR8AAAAQAAAA//8AAAAAAAAAAAAiQAAAAcT////O////AQAAAAAAAAAAACJAASAAAAARAAAACT0AAAAcAAAAHAAAAAEiAAAAEAAAAP//AAAAAAAAAAAAIkAAAAHC////zv///wEAAAAAAAAAAAAiQAEjAAAAEQAAAAk/AAAAVAAAAFQAAAABJQAAABAAAAD//wAAAAAAAAAAACJAAAABwP///87///8BAAAAAAAAAAAAIkABJgAAABEAAAAJQQAAACoAAAAqAAAAASgAAAAQAAAA//8AAAAAAAAAAAAiQAAAAb7////O////AQAAAAAAAAAAACJAASkAAAARAAAACUMAAAASAAAAEgAAAAErAAAAEAAAAP//AAAAAAAAAAAAIkAAAAG8////zv///wEAAAAAAAAAAAAiQAEsAAAAEQAAAAlFAAAAhwAAAIcAAAABLgAAABAAAAD//wAAAAAAAAAAACJAAAABuv///87///8BAAAAAAAAAAAAIkABLwAAABEAAAAJRwAAAO8AAADv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DUYHNQAAAAABAAAAQAAAAAQKSW5rUG9pbnRWMQIAAAAJAgEAAAkDAQAACQQBAAAJBQEAAAkGAQAACQcBAAAJCAEAAAkJAQAACQoBAAAJCwEAAAkMAQAACQ0BAAAJDgEAAAkPAQAACRABAAAJEQEAAAkSAQAACRMBAAAJFAEAAAkVAQAACRYBAAAJFwEAAAkYAQAACRkBAAAJGgEAAAkbAQAACRwBAAAJHQEAAAkeAQAACR8BAAAJIAEAAAkhAQAACSIBAAAJIwEAAAkkAQAACSUBAAAJJgEAAAknAQAACSgBAAAJKQEAAAkqAQAADRcHNwAAAAABAAAAAAEAAAQKSW5rUG9pbnRWMQIA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DXcHOQAAAAABAAAAQAAAAAQKSW5rUG9pbnRWMQIA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DQsHOwAAAAABAAAAIAAAAAQKSW5rUG9pbnRWMQIAAAAJ6QEAAAnqAQAACesBAAAJ7AEAAAntAQAACe4BAAAJ7wEAAAnwAQAACfEBAAAJ8gEAAAnzAQAACfQBAAAJ9QEAAAn2AQAACfcBAAAJ+AEAAAn5AQAACfoBAAAJ+wEAAAn8AQAACf0BAAAJ/gEAAA0KBz0AAAAAAQAAACAAAAAECklua1BvaW50VjECAAAACf8BAAAJAAIAAAkBAgAACQICAAAJAwIAAAkEAgAACQUCAAAJBgIAAAkHAgAACQgCAAAJCQIAAAkKAgAACQsCAAAJDAIAAAkNAgAACQ4CAAAJDwIAAAkQAgAACRECAAAJEgIAAAkTAgAACRQCAAAJFQIAAAkWAgAACRcCAAAJGAIAAAkZAgAACRoCAAANBAc/AAAAAAEAAACAAAAABApJbmtQb2ludFYxAgA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0sB0EAAAAAAQAAAEAAAAAECklua1BvaW50VjECAA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DRYHQwAAAAABAAAAIAAAAAQKSW5rUG9pbnRWMQIAAAAJmQIAAAmaAgAACZsCAAAJnAIAAAmdAgAACZ4CAAAJnwIAAAmgAgAACaECAAAJogIAAAmjAgAACaQCAAAJpQIAAAmmAgAACacCAAAJqAIAAAmpAgAACaoCAAANDgdFAAAAAAEAAAAAAQAABApJbmtQb2ludFYxAgA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15B0cAAAAAAQAAAAABAAAECklua1BvaW50VjECAA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0RBUgAAAAKSW5rUG9pbnRWMQQAAAABWAFZDlByZXNzdXJlRmFjdG9yCVRpbWVTdGFtcAAAAAAGBgsQAgAAAK1hs5JsFdU/2kMuKwZK3D8AAAA/AAAAAAAAAAABSQAAAEgAAABHur/wqSzVP9pDLisGStw/AAAAPx8AAAAAAAAAAUoAAABIAAAAlObFn0g41T/aQy4rBkrcPwAAAD8vAAAAAAAAAAFLAAAASAAAAMiX3lvDZtU/2kMuKwZK3D8AAAA/LwAAAAAAAAABTAAAAEgAAAD8SPcXPpXVP9pDLisGStw/AAAAPz4AAAAAAAAAAU0AAABIAAAAMPoP1LjD1T/Orz3ksmLcPwAAAD8+AAAAAAAAAAFOAAAASAAAAP0DNe5wCdY/zq895LJi3D8AAAA/TgAAAAAAAAABTwAAAEgAAAB+4VNZikPWP86vPeSyYtw/AAAAP04AAAAAAAAAAVAAAABIAAAA5kOF0X+g1j/Orz3ksmLcPwAAAD9eAAAAAAAAAAFRAAAASAAAAOj+wqeyFNc/zq895LJi3D8AAAA/XgAAAAAAAAABUgAAAEgAAACcjfrORn3XP86vPeSyYtw/AAAAP20AAAAAAAAAAVMAAABIAAAAUhwy9trl1z/Orz3ksmLcPwAAAD9tAAAAAAAAAAFUAAAASAAAAFTXb8wNWtg/zq895LJi3D8AAAA/fQAAAAAAAAABVQAAAEgAAABVkq2iQM7YP86vPeSyYtw/AAAAP30AAAAAAAAAAVYAAABIAAAApHnxJxJO2T/Orz3ksmLcPwAAAD+MAAAAAAAAAAFXAAAASAAAAFkIKU+mttk/zq895LJi3D8AAAA/jAAAAAAAAAABWAAAAEgAAACn72zUdzbaP86vPeSyYtw/AAAAP5wAAAAAAAAAAVkAAABIAAAAqaqqqqqq2j/Orz3ksmLcPwAAAD+cAAAAAAAAAAFaAAAASAAAAPiR7i98Kts/zq895LJi3D8AAAA/rAAAAAAAAAABWwAAAEgAAACUpThk7LXbP8IbTZ1fe9w/AAAAP6wAAAAAAAAAAVwAAABIAAAAMLmCmFxB3D/CG02dX3vcPwAAAD+7AAAAAAAAAAFdAAAASAAAABn50ntr2Nw/whtNnV973D8AAAA/uwAAAAAAAAABXgAAAEgAAACbkS+9t4bdP7aHXFYMlNw/AAAAP8sAAAAAAAAAAV8AAABIAAAAhNF/oMYd3j+o82sPuazcPwAAAD/LAAAAAAAAAAFgAAAASAAAAFOW4pCx194/qPNrD7ms3D8AAAA/2wAAAAAAAAABYQAAAEgAAADXLj/S/YXfP5LLioES3tw/AAAAP+oAAAAAAAAAAWIAAABIAAAA1PlQYfQf4D+Sy4qBEt7cPwAAAD/qAAAAAAAAAAFjAAAASAAAANW0jjcnlOA/hDeaOr/23D8AAAA/+gAAAAAAAAABZAAAAEgAAADK1Daprt/gP4Q3mjq/9tw/AAAAP/oAAAAAAAAAAWUAAABIAAAACyHlydQ24T+EN5o6v/bcPwAAAD8DAQAAAAAAAAFmAAAASAAAALIUh4y9duE/eKOp82sP3T8AAAA/EgEAAAAAAAABZwAAAEgAAACAHqymdbzhP3ijqfNrD90/AAAAPxIBAAAAAAAAAWgAAABIAAAAtM/EYvDq4T94o6nzaw/dPwAAAD8iAQAAAAAAAAFpAAAASAAAAOiA3R5rGeI/eKOp82sP3T8AAAA/IgEAAAAAAAABagAAAEgAAADPBfArRzziP3ijqfNrD90/AAAAPzIBAAAAAAAAAWsAAABIAAAAj3R/4VNZ4j9sD7msGCjdPwAAAD8yAQAAAAAAAAFsAAAASAAAAAK3COjBauI/bA+5rBgo3T8AAAA/QQEAAAAAAAABbQAAAEgAAABP4w6XYHbiP2wPuawYKN0/AAAAP1EBAAAAAAAAAW4AAABIAAAAnA8VRv+B4j9sD7msGCjdPwAAAD9RAQAAAAAAAAFvAAAASAAAABBSnkxtk+I/bA+5rBgo3T8AAAA/YQEAAAAAAAABcAAAAEgAAADRwC0CerDiP2wPuawYKN0/AAAAP2EBAAAAAAAAAXEAAABIAAAAkS+9t4bN4j9sD7msGCjdPwAAAD9wAQAAAAAAAAFyAAAASAAAAJ/KUhwy9uI/bA+5rBgo3T8AAAA/cAEAAAAAAAABcwAAAEgAAADTe2vYrCTjP2wPuawYKN0/AAAAP4ABAAAAAAAAAXQAAABIAAAALUMH7PZY4z9sD7msGCjdPwAAAD+AAQAAAAAAAAF1AAAASAAAAK4gJlcQk+M/bA+5rBgo3T8AAAA/jwEAAAAAAAABdgAAAEgAAAAu/kTCKc3jP2wPuawYKN0/AAAAP48BAAAAAAAAAXcAAABIAAAA1vHmhBIN5D9sD7msGCjdPwAAAD+fAQAAAAAAAAF4AAAASAAAAKT7C5/KUuQ/UufXHnJZ3T8AAAA/nwEAAAAAAAABeQAAAEgAAABL761hs5LkPy4rBkp4o90/AAAAP68BAAAAAAAAAXoAAABIAAAAGvnSe2vY5D8IbzR1fu3dPwAAAD+vAQAAAAAAAAF7AAAASAAAAOgC+JUjHuU/5LJioIQ33j8AAAA/vgEAAAAAAAABfAAAAEgAAACO9plYDF7lP8qKgRLeaN4/AAAAP74BAAAAAAAAAX0AAABIAAAANuo7G/Wd5T+kzq895LLePwAAAD/OAQAAAAAAAAF+AAAASAAAALfHWoYO2OU/jqbOrz3k3j8AAAA/zgEAAAAAAAABfwAAAEgAAADreHNCiQbmP4IS3mjq/N4/AAAAP94BAAAAAAAAAYAAAABIAAAARUAPVtM65j9eVgyU8EbfPwAAAD/tAQAAAAAAAAGBAAAASAAAAKAHq2kdb+Y/RC4rBkp43z8AAAA/7QEAAAAAAAABggAAAEgAAACtokDOyJfmP0QuKwZKeN8/AAAAP+0BAAAAAAAAAYMAAABIAAAAlCdT26S65j9ELisGSnjfPwAAAD/9AQAAAAAAAAGEAAAASAAAAHusZeiA3eY/RC4rBkp43z8AAAA//QEAAAAAAAABhQAAAEgAAAAVBXJGvvTmP0QuKwZKeN8/AAAAPwwCAAAAAAAAAYYAAABIAAAAiEf7TCwG5z9eVgyU8EbfPwAAAD8MAgAAAAAAAAGHAAAASAAAACKgB6tpHec/dH7tIZcV3z8AAAA/HAIAAAAAAAABiAAAAEgAAACW4pCx1y7nP5o6v/aQy94/AAAAPywCAAAAAAAAAYkAAABIAAAAvPgTCac05z+kzq895LLePwAAAD8sAgAAAAAAAAGKAAAASAAAAOMOl2B2Ouc/tGKghDea3j8AAAA/OwIAAAAAAAABiwAAAEgAAAAJJRq4RUDnP772kMuKgd4/AAAAP0sCAAAAAAAAAYwAAABIAAAACSUauEVA5z/KioES3mjePwAAAD9bAgAAAAAAAAGNAAAASAAAADA7nQ8VRuc/2B5yWTFQ3j8AAAA/WwIAAAAAAAABjgAAAEgAAABWUSBn5EvnP+SyYqCEN94/AAAAP1sCAAAAAAAAAY8AAABIAAAAfWejvrNR5z/+2kMuKwbePwAAAD9qAgAAAAAAAAGQAAAASAAAAKN9JhaDV+c/CG80dX7t3T8AAAA/egIAAAAAAAABkQAAAEgAAACjfSYWg1fnPy4rBkp4o90/AAAAP3oCAAAAAAAAAZIAAABIAAAAypOpbVJd5z9S59ceclndPwAAAD96AgAAAAAAAAGTAAAASAAAAPCpLMUhY+c/XnvIZcVA3T8AAAA/iQIAAAAAAAABlAAAAEgAAAAXwK8c8WjnP3ijqfNrD90/AAAAP5kCAAAAAAAAAZUAAABIAAAAF8CvHPFo5z+Sy4qBEt7cPwAAAD+ZAgAAAAAAAAGWAAAASAAAABfArxzxaOc/qPNrD7ms3D8AAAA/qQIAAAAAAAABlwAAAEgAAAAXwK8c8WjnP8IbTZ1fe9w/AAAAP6kCAAAAAAAAAZgAAABIAAAAF8CvHPFo5z/Orz3ksmLcPwAAAD+4AgAAAAAAAAGZAAAASAAAABfArxzxaOc/6Nceclkx3D8AAAA/uAIAAAAAAAABmgAAAEgAAAAXwK8c8WjnPwAAAAAAANw/AAAAP8gCAAAAAAAAAZsAAABIAAAAF8CvHPFo5z8aKOGNps7bPwAAAD/IAgAAAAAAAAGcAAAASAAAABfArxzxaOc/PuSyYqCE2z8AAAA/2AIAAAAAAAABnQAAAEgAAAAXwK8c8WjnP2KghDeaOts/AAAAP9gCAAAAAAAAAZ4AAABIAAAAF8CvHPFo5z+GXFYMlPDaPwAAAD/nAgAAAAAAAAGfAAAASAAAAPCpLMUhY+c/rBgo4Y2m2j8AAAA/5wIAAAAAAAABoAAAAEgAAACjfSYWg1fnP9DU+bWHXNo/AAAAP/cCAAAAAAAAAaEAAABIAAAAfWejvrNR5z8QuawYKOHZPwAAAD/3AgAAAAAAAAGiAAAASAAAAFZRIGfkS+c/QAlvNHV+2T8AAAA/BgMAAAAAAAABowAAAEgAAADjDpdgdjrnP37tIZcVA9k/AAAAPwYDAAAAAAAAAaQAAABIAAAAluKQsdcu5z+iqfNrD7nYPwAAAD8WAwAAAAAAAAGlAAAASAAAACKgB6tpHec/1Pm1h1xW2D8AAAA/FgMAAAAAAAABpgAAAEgAAADVcwH8yhHnPwZKeKOp89c/AAAAPyYDAAAAAAAAAacAAABIAAAAYjF49VwA5z8sBkp4o6nXPwAAAD8mAwAAAAAAAAGoAAAASAAAAO7u7u7u7uY/XFYMlPBG1z8AAAA/NQMAAAAAAAABqQAAAEgAAABUluKQsdfmP3Z+7SGXFdc/AAAAPzUDAAAAAAAAAaoAAABIAAAA4VNZikPG5j+Ops6vPeTWPwAAAD9FAwAAAAAAAAGrAAAASAAAAG0R0IPVtOY/mjq/9pDL1j8AAAA/RQMAAAAAAAABrAAAAEgAAACtokDOyJfmP7JioIQ3mtY/AAAAP1UDAAAAAAAAAa0AAABIAAAA7TOxGLx65j/MioES3mjWPwAAAD9VAwAAAAAAAAGuAAAASAAAAJJsFQVyRuY/8EZT59ce1j8AAAA/ZAMAAAAAAAABrwAAAEgAAAA4pXnxJxLmPwhvNHV+7dU/AAAAP2QDAAAAAAAAAbAAAABIAAAAkLHXLj/S5T8ilxUDJbzVPwAAAD90AwAAAAAAAAGxAAAASAAAAHV7rGXogOU/Or/2kMuK1T8AAAA/dAMAAAAAAAABsgAAAEgAAACBWwT0YDXlP2B7yGXFQNU/AAAAP4MDAAAAAAAAAbMAAABIAAAAtFHf2ajv5D9sD7msGCjVPwAAAD+DAwAAAAAAAAG0AAAASAAAAL8xN2ghpOQ/eKOp82sP1T8AAAA/kwMAAAAAAAABtQAAAEgAAAAwuYKYXEHkP4Q3mjq/9tQ/AAAAP5MDAAAAAAAAAbYAAABIAAAAokDOyJfe4z+EN5o6v/bUPwAAAD+jAwAAAAAAAAG3AAAASAAAAMebE0o0cOM/hDeaOr/21D8AAAA/sgMAAAAAAAABuAAAAEgAAADs9ljL0AHjP4Q3mjq/9tQ/AAAAP7IDAAAAAAAAAbkAAABIAAAAnA8VRv+B4j+cX3vIZcXUPwAAAD+yAwAAAAAAAAG6AAAASAAAAJtU12/MDeI/nF97yGXF1D8AAAA/wgMAAAAAAAABuwAAAEgAAAD/QI07XILhP5xfe8hlxdQ/AAAAP8IDAAAAAAAAAbwAAABIAAAAikPGXrv84D+q82sPuazUPwAAAD/SAwAAAAAAAAG9AAAASAAAAHvt8iPdX+A/tIdcVgyU1D8AAAA/4QMAAAAAAAABvgAAAEgAAAAjW0WBnJHfP86vPeSyYtQ/AAAAP+EDAAAAAAAAAb8AAABIAAAAH+XJ1Dap3j/aQy4rBkrUPwAAAD/xAwAAAAAAAAHAAAAASAAAAIIWQsqTqd0/9GsPuawY1D8AAAA/8QMAAAAAAAABwQAAAEgAAACYG7QQUp7cPxgo4Y2mztM/AAAAPwAEAAAAAAAAAcIAAABIAAAAlKU4ZOy12z8kvNHU+bXTPwAAAD8ABAAAAAAAAAHDAAAASAAAAJAvvbeGzdo/MFDCG02d0z8AAAA/EAQAAAAAAAABxAAAAEgAAAB0PlQY/QfaPz7ksmKghNM/AAAAPxAEAAAAAAAAAcUAAABIAAAAi/4DNe5w2T9WDJTwRlPTPwAAAD8gBAAAAAAAAAHGAAAASAAAAO/quQB+5dg/VgyU8EZT0z8AAAA/IAQAAAAAAAABxwAAAEgAAADuL3wqS3HYP1YMlPBGU9M/AAAAPy8EAAAAAAAAAcgAAABIAAAA7HQ+VBj91z9WDJTwRlPTPwAAAD8vBAAAAAAAAAHJAAAASAAAANA+E4vBq9c/VgyU8EZT0z8AAAA/PwQAAAAAAAABygAAAEgAAAC1COjBalrXP2KghDeaOtM/AAAAPz8EAAAAAAAAAcsAAABIAAAA6P7Cp7IU1z9ioIQ3mjrTPwAAAD9PBAAAAAAAAAHMAAAASAAAALRNqus35tY/bjR1fu0h0z8AAAA/TwQAAAAAAAABzQAAAEgAAACAnJEvvbfWP240dX7tIdM/AAAAP14EAAAAAAAAAc4AAABIAAAA5kOF0X+g1j9uNHV+7SHTPwAAAD9eBAAAAAAAAAHPAAAASAAAAEzreHNCidY/bjR1fu0h0z8AAAA/bgQAAAAAAAAB0AAAAEgAAABlZmZmZmbWP240dX7tIdM/AAAAP24EAAAAAAAAAdEAAABIAAAAfuFTWYpD1j9uNHV+7SHTPwAAAD99BAAAAAAAAAHSAAAASAAAAEowO50PFdY/fMhlxUAJ0z8AAAA/fQQAAAAAAAAB0wAAAEgAAAAw+g/UuMPVP4hcVgyU8NI/AAAAP40EAAAAAAAAAdQAAABIAAAAYvDquQB+1T+IXFYMlPDSPwAAAD+NBAAAAAAAAAHVAAAASAAAAOESzE7nQ9U/iFxWDJTw0j8AAAA/nQQAAAAAAAAB1gAAAEgAAAATCac0L/7UP4hcVgyU8NI/AAAAP6wEAAAAAAAAAdcAAABIAAAAkiuIyRXE1D+IXFYMlPDSPwAAAD+sBAAAAAAAAAHYAAAASAAAAMQhY69dftQ/lPBGU+fX0j8AAAA/vAQAAAAAAAAB2QAAAEgAAACRcErz4k/UP6CEN5o6v9I/AAAAP7wEAAAAAAAAAdoAAABIAAAAXb8xN2gh1D+ghDeaOr/SPwAAAD+8BAAAAAAAAAHbAAAASAAAAI61DB2w29M/rhgo4Y2m0j8AAAA/zAQAAAAAAAAB3AAAAEgAAABaBPRgNa3TP64YKOGNptI/AAAAP8wEAAAAAAAAAd0AAABIAAAAJlPbpLp+0z+uGCjhjabSPwAAAD/bBAAAAAAAAAHeAAAASAAAANkm1fUbc9M/rhgo4Y2m0j8AAAA/2wQAAAAAAAAB3wAAAEgAAAA/zsiX3lvTP7isGCjhjdI/AAAAP+sEAAAAAAAAAeAAAABIAAAAP87Il95b0z+ghDeaOr/SPwAAAD82BQAAAAAAAAHhAAAASAAAAD/OyJfeW9M/lPBGU+fX0j8AAAA/NgUAAAAAAAAB4gAAAEgAAAA/zsiX3lvTP1YMlPBGU9M/AAAAP0YFAAAAAAAAAeMAAABIAAAAP87Il95b0z8wUMIbTZ3TPwAAAD9GBQAAAAAAAAHkAAAASAAAAD/OyJfeW9M//v//////0z8AAAA/RgUAAAAAAAAB5QAAAEgAAAA/zsiX3lvTP86vPeSyYtQ/AAAAP1UFAAAAAAAAAeYAAABIAAAAjPrORn1n0z+EN5o6v/bUPwAAAD9lBQAAAAAAAAHnAAAASAAAACZT26S6ftM/LisGSnij1T8AAAA/ZQUAAAAAAAAB6AAAAEgAAAAN2O2xlqHTP772kMuKgdY/AAAAP3QFAAAAAAAAAekAAABIAAAA9FwAv3LE0z92fu0hlxXXPwAAAD90BQAAAAAAAAHqAAAASAAAACkOGXvt8tM/Bkp4o6nz1z8AAAA/hAUAAAAAAAAB6wAAAEgAAABdvzE3aCHUP37tIZcVA9k/AAAAP4QFAAAAAAAAAewAAABIAAAA3pxQooFb1D8CJbzR1PnZPwAAAD+UBQAAAAAAAAHtAAAASAAAABFOaV78idQ/fMhlxUAJ2z8AAAA/lAUAAAAAAAAB7gAAAEgAAACSK4jJFcTUPwAAAAAAANw/AAAAP6MFAAAAAAAAAe8AAABIAAAAxtyghZDy1D+2h1xWDJTcPwAAAD+jBQAAAAAAAAHwAAAASAAAAPqNuUELIdU/XnvIZcVA3T8AAAA/swUAAAAAAAAB8QAAAEgAAADhEsxO50PVPy4rBkp4o90/AAAAP7MFAAAAAAAAAfIAAABIAAAAyJfeW8Nm1T/+2kMuKwbePwAAAD/DBQAAAAAAAAHzAAAASAAAAPxI9xc+ldU/vvaQy4qB3j8AAAA/wwUAAAAAAAAB9AAAAEgAAACWoQN2e6zVP6TOrz3kst4/AAAAP9IFAAAAAAAAAfUAAABIAAAAFn8i4ZTm1T90fu0hlxXfPwAAAD/SBQAAAAAAAAH2AAAASAAAAJdcQUyuINY/RC4rBkp43z8AAAA/4gUAAAAAAAAB9wAAAEgAAABlZmZmZmbWPxTeaOr82t8/AAAAP+IFAAAAAAAAAfgAAABIAAAAgJyRL7231j/3kMuKgRLgPwAAAD/xBQAAAAAAAAH5AAAASAAAAGchpDyZ2tY/3Wjq/NpD4D8AAAA/8QUAAAAAAAAB+gAAAEgAAADo/sKnshTXP8VACW80deA/AAAAPwEGAAAAAAAAAfsAAABIAAAAzoPVtI431z+tGCjhjabgPwAAAD8BBgAAAAAAAAH8AAAASAAAAAI17nAJZtc/k/BGU+fX4D8AAAA/EQYAAAAAAAAB/QAAAEgAAADpuQB+5YjXP4hcVgyU8OA/AAAAPxEGAAAAAAAAAf4AAABIAAAAgxIN3CKg1z91fu0hlxXhPwAAAD8gBgAAAAAAAAH/AAAASAAAAGuXH+n+wtc/aer82kMu4T8AAAA/IAYAAAAAAAABAAEAAEgAAAAF8CtHPNrXP1xWDJTwRuE/AAAAPzAGAAAAAAAAAQEBAABIAAAAUhwy9trl1z9cVgyU8EbhPwAAAD8wBgAAAAAAAAECAQAASAAAAEd5MrVNqts/Qy4rBkp44T8AAAA/AAAAAAAAAAABAwEAAEgAAABHeTK1TarbPzeaOr/2kOE/AAAAPy8AAAAAAAAAAQQBAABIAAAAR3kytU2q2z8ZKOGNps7hPwAAAD8+AAAAAAAAAAEFAQAASAAAAF/0H6hxh9s/59ceclkx4j8AAAA/PgAAAAAAAAABBgEAAEgAAADFmxNKNHDbP7zR1Pm1h+I/AAAAP04AAAAAAAAAAQcBAABIAAAA3xYBPVhN2z+KgRLeaOriPwAAAD9OAAAAAAAAAAEIAQAASAAAAPiR7i98Kts/WjFQwhtN4z8AAAA/XQAAAAAAAAABCQEAAEgAAAB3tM/EYvDaPyOXFQMlvOM/AAAAP10AAAAAAAAAAQoBAABIAAAA9tawWUm22j/lsmKghDfkPwAAAD9dAAAAAAAAAAELAQAASAAAACjNiz+RcNo/pc6vPeSy5D8AAAA/XQAAAAAAAAABDAEAAEgAAAANl2B2Oh/aP2nq/NpDLuU/AAAAP20AAAAAAAAAAQ0BAABIAAAApjQv/kTC2T8rBkp4o6nlPwAAAD9tAAAAAAAAAAEOAQAASAAAAD7S/YVPZdk/59ceclkx5j8AAAA/fAAAAAAAAAABDwEAAEgAAADv6rkAfuXYP51fe8hlxeY/AAAAP3wAAAAAAAAAARABAABIAAAAO1yC2el82D9fe8hlxUDnPwAAAD+MAAAAAAAAAAERAQAASAAAAG1SXb8xN9g/I5cVAyW85z8AAAA/jAAAAAAAAAABEgEAAEgAAABSHDL22uXXP+OyYqCEN+g/AAAAP5wAAAAAAAAAARMBAABIAAAA0D4Ti8Gr1z+hhDeaOr/oPwAAAD+cAAAAAAAAAAEUAQAASAAAAE9h9B+ocdc/bzR1fu0h6T8AAAA/qwAAAAAAAAABFQEAAEgAAABo3OESzE7XPzeaOr/2kOk/AAAAP6sAAAAAAAAAARYBAABIAAAAglfPBfAr1z8NlPBGU+fpPwAAAD+7AAAAAAAAAAEXAQAASAAAAOj+wqeyFNc/20MuKwZK6j8AAAA/uwAAAAAAAAABGAEAAEgAAACb0rz4EwnXP6nzaw+5rOo/AAAAP8oAAAAAAAAAARkBAABIAAAATqa2SXX91j9tD7msGCjrPwAAAD/KAAAAAAAAAAEaAQAASAAAAE6mtkl1/dY/R1Pn1x5y6z8AAAA/2gAAAAAAAAABGwEAAEgAAABOprZJdf3WPyOXFQMlvOs/AAAAP9oAAAAAAAAAARwBAABIAAAATqa2SXX91j8DJbzR1PnrPwAAAD/qAAAAAAAAAAEdAQAASAAAAE6mtkl1/dY/3Wjq/NpD7D8AAAA/6gAAAAAAAAABHgEAAEgAAABOprZJdf3WP9HU+bWHXOw/AAAAP/kAAAAAAAAAAR8BAABIAAAAm9K8+BMJ1z/R1Pm1h1zsPwAAAD/5AAAAAAAAAAEgAQAASAAAAJvSvPgTCdc/xUAJbzR17D8AAAA/CQEAAAAAAAABIQEAAEgAAADo/sKnshTXP8VACW80dew/AAAAP4YBAAAAAAAAASIBAABIAAAANSvJVlEg1z/FQAlvNHXsPwAAAD+WAQAAAAAAAAEjAQAASAAAAGjc4RLMTtc/0dT5tYdc7D8AAAA/pQEAAAAAAAABJAEAAEgAAADpuQB+5YjXP9keclkxUOw/AAAAP6UBAAAAAAAAASUBAABIAAAAHWsZOmC31z/jsmKghDfsPwAAAD+1AQAAAAAAAAEmAQAASAAAAAXwK0c82tc/6/zaQy4r7D8AAAA/tQEAAAAAAAABJwEAAEgAAACGzUqyVRTYP/3aQy4rBuw/AAAAP8QBAAAAAAAAASgBAABIAAAAbVJdvzE32D8PuawYKOHrPwAAAD/EAQAAAAAAAAEpAQAASAAAAKEDdnusZdg/I5cVAyW86z8AAAA/1AEAAAAAAAABKgEAAEgAAAC7OaFEA7fYPy0rBkp4o+s/AAAAP9QBAAAAAAAAASsBAABIAAAAXH6k+wuf2j87v/aQy4rjPwAAAD8AAAAAAAAAAAEsAQAASAAAAJAvvbeGzdo/O7/2kMuK4z8AAAA/XQAAAAAAAAABLQEAAEgAAACrZeiA3R7bPy0rBkp4o+M/AAAAP10AAAAAAAAAAS4BAABIAAAAEsgZ+dJ72z8bTZ1fe8jjPwAAAD9tAAAAAAAAAAEvAQAASAAAAHsqS3HI2Ns/CW80dX7t4z8AAAA/bQAAAAAAAAABMAEAAEgAAAAXPpWlOGTcP/3aQy4rBuQ/AAAAP5IAAAAAAAAAATEBAABIAAAAZSXZKgrk3D/xRlPn1x7kPwAAAD+SAAAAAAAAAAEyAQAASAAAAAE5I196b90/6/zaQy4r5D8AAAA/oQAAAAAAAAABMwEAAEgAAACdTG2T6vrdP+WyYqCEN+Q/AAAAP6EAAAAAAAAAATQBAABIAAAAH+XJ1Dap3j/daOr82kPkPwAAAD+xAAAAAAAAAAE1AQAASAAAAKF9JhaDV98/09T5tYdc5D8AAAA/sQAAAAAAAAABNgEAAEgAAADZ6XyoMPrfP9PU+bWHXOQ/AAAAP8AAAAAAAAAAATcBAABIAAAALsHsdD5U4D/T1Pm1h1zkPwAAAD/AAAAAAAAAAAE4AQAASAAAACLhlObFn+A/y4qBEt5o5D8AAAA/0AAAAAAAAAABOQEAAEgAAAAWAT1YTevgP8uKgRLeaOQ/AAAAP9AAAAAAAAAAAToBAABIAAAAvvTeGjYr4T/LioES3mjkPwAAAD/gAAAAAAAAAAE7AQAASAAAAD/S/YVPZeE/y4qBEt5o5D8AAAA/4AAAAAAAAAABPAEAAEgAAADmxZ9IOKXhP8uKgRLeaOQ/AAAAP+8AAAAAAAAAAT0BAABIAAAAjrlBCyHl4T/LioES3mjkPwAAAD/vAAAAAAAAAAE+AQAASAAAAMJqWsebE+I/y4qBEt5o5D8AAAA//wAAAAAAAAABPwEAAEgAAACPdH/hU1niP8uKgRLeaOQ/AAAAP/8AAAAAAAAAAUABAABIAAAAEFKeTG2T4j/LioES3mjkPwAAAD8PAQAAAAAAAAFBAQAASAAAALhFQA9W0+I/y4qBEt5o5D8AAAA/DwEAAAAAAAABQgEAAEgAAABfOeLRPhPjP8uKgRLeaOQ/AAAAPx4BAAAAAAAAAUMBAABIAAAAugB+5YhH4z/LioES3mjkPwAAAD8eAQAAAAAAAAFEAQAASAAAAGH0H6hxh+M/y4qBEt5o5D8AAAA/LgEAAAAAAAABRQEAAEgAAACUpThk7LXjP8uKgRLeaOQ/AAAAPy4BAAAAAAAAAUYBAABIAAAA72zUdzbq4z/LioES3mjkPwAAAD89AQAAAAAAAAFHAQAASAAAAK/bYy1DB+Q/y4qBEt5o5D8AAAA/TQEAAAAAAAABSAEAAEgAAACWYHY6HyrkP9PU+bWHXOQ/AAAAP00BAAAAAAAAAUkBAABIAAAAMLmCmFxB5D/T1Pm1h1zkPwAAAD9dAQAAAAAAAAFKAQAASAAAAH3liEf7TOQ/1x5yWTFQ5D8AAAA/XQEAAAAAAAABSwEAAEgAAACk+wufylLkP9ceclkxUOQ/AAAAP2wBAAAAAAAAAUwBAABIAAAAyhGP9plY5D/lsmKghDfkPwAAAD9sAQAAAAAAAAFNAQAASAAAAPEnEk5pXuQ/5bJioIQ35D8AAAA/fAEAAAAAAAABTgEAAEgAAADxJxJOaV7kP+v82kMuK+Q/AAAAP4wBAAAAAAAAAU8BAABIAAAAFz6VpThk5D/r/NpDLivkPwAAAD/5AQAAAAAAAAFQAQAASAAAAD5UGP0HauQ/1x5yWTFQ5D8AAAA/RQMAAAAAAAABUQEAAEgAAACLgB6spnXkP60YKOGNpuQ/AAAAP0UDAAAAAAAAAVIBAABIAAAA/sKnshSH5D97yGXFQAnlPwAAAD9VAwAAAAAAAAFTAQAASAAAAJkbtBBSnuQ/N5o6v/aQ5T8AAAA/VQMAAAAAAAABVAEAAEgAAACAoMYdLsHkP/m1h1xWDOY/AAAAP2QDAAAAAAAAAVUBAABIAAAAGvnSe2vY5D+3h1xWDJTmPwAAAD9kAwAAAAAAAAFWAQAASAAAANpnYjF49eQ/hTeaOr/25j8AAAA/dAMAAAAAAAABVwEAAEgAAACb1vHmhBLlP02dX3vIZec/AAAAP3QDAAAAAAAAAVgBAABIAAAANC/+RMIp5T8VAyW80dTnPwAAAD+EAwAAAAAAAAFZAQAASAAAAPSdjfrORuU/6/zaQy4r6D8AAAA/hAMAAAAAAAABWgEAAEgAAADbIqAHq2nlP7NioIQ3mug/AAAAP5MDAAAAAAAAAVsBAABIAAAAnJEvvbeG5T+Nps6vPeToPwAAAD+TAwAAAAAAAAFcAQAASAAAADbqOxv1neU/W1YMlPBG6T8AAAA/owMAAAAAAAABXQEAAEgAAADQQkh5MrXlPzeaOr/2kOk/AAAAP6MDAAAAAAAAAV4BAABIAAAAQ4XRf6DG5T8ZKOGNps7pPwAAAD+yAwAAAAAAAAFfAQAASAAAAJCx1y4/0uU/+bWHXFYM6j8AAAA/sgMAAAAAAAABYAEAAEgAAAAqCuSMfOnlP8+vPeSyYuo/AAAAP8IDAAAAAAAAAWEBAABIAAAAnkxtk+r65T+vPeSyYqDqPwAAAD/CAwAAAAAAAAFiAQAASAAAAMRi8Oq5AOY/kcuKgRLe6j8AAAA/0gMAAAAAAAABYwEAAEgAAABeu/xI9xfmP2XFQAlvNOs/AAAAP+EDAAAAAAAAAWQBAABIAAAA+BMJpzQv5j81dX7tIZfrPwAAAD/hAwAAAAAAAAFlAQAASAAAAJJsFQVyRuY/AyW80dT56z8AAAA/8QMAAAAAAAABZgEAAEgAAAAGr54L4FfmP9keclkxUOw/AAAAP/EDAAAAAAAAAWcBAABIAAAAoAeraR1v5j+zYqCEN5rsPwAAAD8BBAAAAAAAAAFoAQAASAAAABJKNHCLgOY/iVxWDJTw7D8AAAA/AQQAAAAAAAABaQEAAEgAAACtokDOyJfmP1cMlPBGU+0/AAAAPxAEAAAAAAAAAWoBAABIAAAAIOXJ1Dap5j8rBkp4o6ntPwAAAD8QBAAAAAAAAAFrAQAASAAAAJQnU9ukuuY/////////7T8AAAA/IAQAAAAAAAABbAEAAEgAAAAugF854tHmP+GNps6vPe4/AAAAPyAEAAAAAAAAAW0BAABIAAAAe6xl6IDd5j+1h1xWDJTuPwAAAD8vBAAAAAAAAAFuAQAASAAAAMjYa5cf6eY/o6nzaw+57j8AAAA/LwQAAAAAAAABbwEAAEgAAADu7u7u7u7mP5cVAyW80e4/AAAAPz8EAAAAAAAAAXABAABIAAAA7u7u7u7u5j+LgRLeaOruPwAAAD8/BAAAAAAAAAFxAQAASAAAAO7u7u7u7uY/hTeaOr/27j8AAAA/TwQAAAAAAAABcgEAAEgAAADu7u7u7u7mP33tIZcVA+8/AAAAP14EAAAAAAAAAXMBAABIAAAA7u7u7u7u5j9zWTFQwhvvPwAAAD9uBAAAAAAAAAF0AQAASAAAAO7u7u7u7uY/X3vIZcVA7z8AAAA/bgQAAAAAAAABdQEAAEgAAADI2GuXH+nmP02dX3vIZe8/AAAAP34EAAAAAAAAAXYBAABIAAAAe6xl6IDd5j81dX7tIZfvPwAAAD9+BAAAAAAAAAF3AQAASAAAAHusZeiA3eY/KeGNps6v7z8AAAA/jQQAAAAAAAABeAEAAEgAAABUluKQsdfmPyOXFQMlvO8/AAAAP40EAAAAAAAAAXkBAABIAAAAVJbikLHX5j8bTZ1fe8jvPwAAAD+dBAAAAAAAAAF6AQAASAAAAC6AXzni0eY/G02dX3vI7z8AAAA/AQUAAAAAAAABewEAAEgAAAAHatzhEszmPxtNnV97yO8/AAAAPzAFAAAAAAAAAXwBAABIAAAAuj3WMnTA5j8bTZ1fe8jvPwAAAD9ABQAAAAAAAAF9AQAASAAAANO4wyWYneY/I5cVAyW87z8AAAA/QAUAAAAAAAABfgEAAEgAAAAGr54L4FfmPzV1fu0hl+8/AAAAP08FAAAAAAAAAX8BAABIAAAAnkxtk+r65T9NnV97yGXvPwAAAD9PBQAAAAAAAAGAAQAASAAAAMKnshSHjOU/bQ+5rBgo7z8AAAA/XwUAAAAAAAABgQEAAEgAAADB7HQ+VBjlP33tIZcVA+8/AAAAP18FAAAAAAAAAYIBAABIAAAAsZahA3Z75D+dX3vIZcXuPwAAAD9vBQAAAAAAAAGDAQAASAAAAMhWUSBn5OM/tYdcVgyU7j8AAAA/bwUAAAAAAAABhAEAAEgAAABt1Hc26jvjP9X5tYdcVu4/AAAAP34FAAAAAAAAAYUBAABIAAAANmghpDyZ4j/n1x5yWTHuPwAAAD9+BQAAAAAAAAGGAQAASAAAAAH8yhGP9uE/+bWHXFYM7j8AAAA/jgUAAAAAAAABhwEAAEgAAAD/QI07XILhP/m1h1xWDO4/AAAAP44FAAAAAAAAAYgBAABIAAAAJJzSvPgT4T8HSnijqfPtPwAAAD+dBQAAAAAAAAGJAQAASAAAAApmp/OhwuA/Ed5o6vza7T8AAAA/nQUAAAAAAAABigEAAEgAAADIGfnSe2vgPx9yWTFQwu0/AAAAP60FAAAAAAAAAYsBAABIAAAA1PlQYfQf4D8lvNHU+bXtPwAAAD+tBQAAAAAAAAGMAQAASAAAANcuP9L9hd8/Qy4rBkp47T8AAAA/vQUAAAAAAAABjQEAAEgAAABTluKQsdfeP1cMlPBGU+0/AAAAP70FAAAAAAAAAY4BAABIAAAAN6V58ScS3j97yGXFQAntPwAAAD/MBQAAAAAAAAGPAQAASAAAAGfgFgE9WN0/k/BGU+fX7D8AAAA/zAUAAAAAAAABkAEAAEgAAAAydMBuj7XcP5k6v/aQy+w/AAAAP9wFAAAAAAAAAZEBAABIAAAASTRwi4Ae3D+hhDeaOr/sPwAAAD/cBQAAAAAAAAGSAQAASAAAAPpMLAavnts/oYQ3mjq/7D8AAAA/7AUAAAAAAAABkwEAAEgAAAD4ke4vfCrbP6GEN5o6v+w/AAAAP+wFAAAAAAAAAZQBAABIAAAAQwO3COjB2j+nzq895LLsPwAAAD/7BQAAAAAAAAGVAQAASAAAANughZDyZNo/p86vPeSy7D8AAAA/CwYAAAAAAAABlgEAAEgAAAB0PlQY/QfaP6fOrz3ksuw/AAAAPwsGAAAAAAAAAZcBAABIAAAAQI07XILZ2T+nzq895LLsPwAAAD8LBgAAAAAAAAGYAQAASAAAAFkIKU+mttk/p86vPeSy7D8AAAA/GgYAAAAAAAABmQEAAEgAAAAM3CKgB6vZP6fOrz3ksuw/AAAAPxoGAAAAAAAAAZoBAABIAAAAJVcQkyuI2T+nzq895LLsPwAAAD8UBwAAAAAAAAGbAQAASAAAAKR58ScSTtk/p86vPeSy7D8AAAA/JAcAAAAAAAABnAEAAEgAAAAjnNK8+BPZP6fOrz3ksuw/AAAAPyQHAAAAAAAAAZ0BAABIAAAAPBfArxzx2D+nzq895LLsPwAAAD80BwAAAAAAAAGeAQAASAAAAFWSraJAztg/p86vPeSy7D8AAAA/NAcAAAAAAAABnwEAAEgAAAC7OaFEA7fYP6sYKOGNpuw/AAAAP0MHAAAAAAAAAaABAABIAAAA1bSONyeU2D+zYqCEN5rsPwAAAD9DBwAAAAAAAAGhAQAASAAAAO4vfCpLcdg/s2KghDea7D8AAAA/UwcAAAAAAAABogEAAEgAAAAgJlcQkyvYP7msGCjhjew/AAAAP1MHAAAAAAAAAaMBAABIAAAA7HQ+VBj91z+/9pDLioHsPwAAAD9jBwAAAAAAAAGkAQAASAAAAAXwK0c82tc/xUAJbzR17D8AAAA/YwcAAAAAAAABpQEAAEgAAABrlx/p/sLXP8uKgRLeaOw/AAAAP3IHAAAAAAAAAaYBAABIAAAA0D4Ti8Gr1z/LioES3mjsPwAAAD9yBwAAAAAAAAGnAQAASAAAAOm5AH7liNc/y4qBEt5o7D8AAAA/ggcAAAAAAAABqAEAAEgAAACcjfrORn3XP8uKgRLeaOw/AAAAP4IHAAAAAAAAAakBAABIAAAAAjXucAlm1z/LioES3mjsPwAAAD+RBwAAAAAAAAGqAQAASAAAALUI6MFqWtc/y4qBEt5o7D8AAAA/oQcAAAAAAAABqwEAAEgAAAC1COjBalrXP9HU+bWHXOw/AAAAPw4IAAAAAAAAAawBAABIAAAAAjXucAlm1z/ZHnJZMVDsPwAAAD8eCAAAAAAAAAGtAQAASAAAAE9h9B+ocdc/3Wjq/NpD7D8AAAA/LggAAAAAAAABrgEAAEgAAACcjfrORn3XP91o6vzaQ+w/AAAAPy4IAAAAAAAAAa8BAABIAAAA6bkAfuWI1z/daOr82kPsPwAAAD89CAAAAAAAAAGwAQAASAAAADbmBi2ElNc/3Wjq/NpD7D8AAAA/TQgAAAAAAAABsQEAAEgAAACDEg3cIqDXP91o6vzaQ+w/AAAAP00IAAAAAAAAAbIBAABIAAAA0D4Ti8Gr1z/daOr82kPsPwAAAD9dCAAAAAAAAAGzAQAASAAAAB1rGTpgt9c/2R5yWTFQ7D8AAAA/XQgAAAAAAAABtAEAAEgAAAAwrePNCSVqP4DtIZcVA80/AAAAPwAAAAAAAAAAAbUBAABIAAAAsNP5UGH0bz+A7SGXFQPNPwAAAD8PAAAAAAAAAAG2AQAASAAAABT9B2rc4XI/gO0hlxUDzT8AAAA/ygAAAAAAAAABtwEAAEgAAABUEJMriMl1P4DtIZcVA80/AAAAP3YBAAAAAAAAAbgBAABIAAAAEEo0cIuAfj+A7SGXFQPNPwAAAD+FAQAAAAAAAAG5AQAASAAAAARyRr703oo/gO0hlxUDzT8AAAA/hQEAAAAAAAABugEAAEgAAACumtbx5oSSP4DtIZcVA80/AAAAP5UBAAAAAAAAAbsBAABIAAAAzEqyVRTImT9kxUAJbzTNPwAAAD+VAQAAAAAAAAG8AQAASAAAAAyblWSrKKA/ZMVACW80zT8AAAA/pQEAAAAAAAABvQEAAEgAAACzEFKeTG2jP2TFQAlvNM0/AAAAP6UBAAAAAAAAAb4BAABIAAAAWYYO2O2xpj9kxUAJbzTNPwAAAD+0AQAAAAAAAAG/AQAASAAAAAH8yhGP9qk/ZMVACW80zT8AAAA/tAEAAAAAAAABwAEAAEgAAAA/D1bTOt6sP2TFQAlvNM0/AAAAP8QBAAAAAAAAAcEBAABIAAAArV1+pPsLrz9kxUAJbzTNPwAAAD/EAQAAAAAAAAHCAQAASAAAANqkun5jbrA/gO0hlxUDzT8AAAA/1AEAAAAAAAABwwEAAEgAAABCB+z2WMuwP4DtIZcVA80/AAAAP9QBAAAAAAAAAcQBAABIAAAA3ho2K8lWsT+UFQMlvNHMPwAAAD/jAQAAAAAAAAHFAQAASAAAAEZ9Z6O+s7E/lBUDJbzRzD8AAAA/4wEAAAAAAAABxgEAAEgAAAB6LoBfOeKxP5QVAyW80cw/AAAAP/MBAAAAAAAAAccBAABIAAAASvPiTyScsj+wPeSyYqDMPwAAAD/zAQAAAAAAAAHIAQAASAAAAOQGLYSUJ7M/yGXFQAlvzD8AAAA/AgIAAAAAAAAByQEAAEgAAAC2y490f+GzP+CNps6vPcw/AAAAPwICAAAAAAAAAcoBAABIAAAA7PIj3V/4tD/4tYdcVgzMPwAAAD8SAgAAAAAAAAHLAQAASAAAAPBon4nF4LU/+LWHXFYMzD8AAAA/EgIAAAAAAAABzAEAAEgAAACQ8mRqm1S3P/i1h1xWDMw/AAAAPyICAAAAAAAAAc0BAABIAAAALnwqS3HIuD/4tYdcVgzMPwAAAD8iAgAAAAAAAAHOAQAASAAAAM4F8CtHPLo/+LWHXFYMzD8AAAA/MQIAAAAAAAABzwEAAEgAAABuj7UMHbC7P/i1h1xWDMw/AAAAPzECAAAAAAAAAdABAABIAAAA2GdiMXj1vD/4tYdcVgzMPwAAAD9BAgAAAAAAAAHRAQAASAAAAHjxJxJOab4/+LWHXFYMzD8AAAA/UQIAAAAAAAAB0gEAAEgAAAB8Z6O+s1G/P/i1h1xWDMw/AAAAP1ECAAAAAAAAAdMBAABIAAAAGHvt8iPdvz/4tYdcVgzMPwAAAD9gAgAAAAAAAAHUAQAASAAAAFnHmxNKNMA/+LWHXFYMzD8AAAA/YAIAAAAAAAAB1QEAAEgAAAAn0cAtAnrAP+CNps6vPcw/AAAAP2ACAAAAAAAAAdYBAABIAAAAW4LZ6XyowD/gjabOrz3MPwAAAD9wAgAAAAAAAAHXAQAASAAAAPXa5Ue6v8A/4I2mzq89zD8AAAA/cAIAAAAAAAAB2AEAAEgAAADD5ApicgXBP8hlxUAJb8w/AAAAP38CAAAAAAAAAdkBAABIAAAAke4vfCpLwT/IZcVACW/MPwAAAD+PAgAAAAAAAAHaAQAASAAAAMWfSDilecE/yGXFQAlvzD8AAAA/jwIAAAAAAAAB2wEAAEgAAACSqW1SXb/BP7A95LJioMw/AAAAP48CAAAAAAAAAdwBAABIAAAAxlqGDtjtwT+UFQMlvNHMPwAAAD+fAgAAAAAAAAHdAQAASAAAAGNu0EJIecI/lBUDJbzRzD8AAAA/rgIAAAAAAAAB3gEAAEgAAAAxePVcAL/CP5QVAyW80cw/AAAAP64CAAAAAAAAAd8BAABIAAAAmNom1fUbwz+UFQMlvNHMPwAAAD++AgAAAAAAAAHgAQAASAAAAMyLP5FwSsM/lBUDJbzRzD8AAAA/vgIAAAAAAAAB4QEAAEgAAAAAPVhN63jDP5QVAyW80cw/AAAAP84CAAAAAAAAAeIBAABIAAAAmpVkqyiQwz+UFQMlvNHMPwAAAD/OAgAAAAAAAAHjAQAASAAAADTucAlmp8M/lBUDJbzRzD8AAAA/5wIAAAAAAAAB5AEAAEgAAACalWSrKJDDP7A95LJioMw/AAAAPwAEAAAAAAAAAeUBAABIAAAAZSkOGXvtwj/4tYdcVgzMPwAAAD8QBAAAAAAAAAHmAQAASAAAAJKpbVJdv8E/XFYMlPBGyz8AAAA/EAQAAAAAAAAB5wEAAEgAAAAn0cAtAnrAP8D2kMuKgco/AAAAPyAEAAAAAAAAAegBAABIAAAAePEnEk5pvj9sD7msGCjJPwAAAD8gBAAAAAAAAAHpAQAASAAAAHU26jsb9a0/4LWHXFYMhD8AAAA/AAAAAAAAAAAB6gEAAEgAAAB1Nuo7G/WtP0AxUMIbTY0/AAAAPxAAAAAAAAAAAesBAABIAAAAdTbqOxv1rT9QVgyU8EaTPwAAAD8QAAAAAAAAAAHsAQAASAAAAA3UuMMlmK0/QFPn1x5ymT8AAAA/HwAAAAAAAAAB7QEAAEgAAAAN1LjDJZitPyBQwhtNnZ8/AAAAPx8AAAAAAAAAAe4BAABIAAAADdS4wyWYrT/oRlPn1x6iPwAAAD8vAAAAAAAAAAHvAQAASAAAAA3UuMMlmK0/KAZKeKOpoz8AAAA/LwAAAAAAAAAB8AEAAEgAAAAN1LjDJZitP6CEN5o6v6Y/AAAAPz8AAAAAAAAAAfEBAABIAAAADdS4wyWYrT94o6nzaw+pPwAAAD8/AAAAAAAAAAHyAQAASAAAAA3UuMMlmK0/UMIbTZ1fqz8AAAA/TgAAAAAAAAAB8wEAAEgAAAB1Nuo7G/WtPyjhjabOr60/AAAAP04AAAAAAAAAAfQBAABIAAAA3ZgbtBBSrj/Mrz3ksmKwPwAAAD9eAAAAAAAAAAH1AQAASAAAAN2YG7QQUq4/BG80dX7tsT8AAAA/bgAAAAAAAAAB9gEAAEgAAADdmBu0EFKuP+SNps6vPbQ/AAAAP24AAAAAAAAAAfcBAABIAAAA3ZgbtBBSrj9QnV97yGW1PwAAAD9uAAAAAAAAAAH4AQAASAAAAN2YG7QQUq4/vKwYKOGNtj8AAAA/fQAAAAAAAAAB+QEAAEgAAADdmBu0EFKuPyS80dT5tbc/AAAAP30AAAAAAAAAAfoBAABIAAAA3ZgbtBBSrj/0aw+5rBi4PwAAAD+NAAAAAAAAAAH7AQAASAAAAN2YG7QQUq4/wBtNnV97uD8AAAA/jQAAAAAAAAAB/AEAAEgAAADdmBu0EFKuP5DLioES3rg/AAAAP5wAAAAAAAAAAf0BAABIAAAA3ZgbtBBSrj8kvNHU+bW3PwAAAD8KAQAAAAAAAAH+AQAASAAAAN2YG7QQUq4/6PzaQy4rtj8AAAA/CgEAAAAAAAAB/wEAAEgAAABQ39mo72y0P1BWDJTwRpM/AAAAPwAAAAAAAAAAAQACAABIAAAAuEELIeXJtD9AU+fXHnKZPwAAAD8QAAAAAAAAAAEBAgAASAAAALhBCyHlybQ/IFDCG02dnz8AAAA/EAAAAAAAAAABAgIAAEgAAAAgpDyZ2ia1P5Cmzq895KI/AAAAPx8AAAAAAAAAAQMCAABIAAAAVFVVVVVVtT8AJbzR1PmlPwAAAD8fAAAAAAAAAAEEAgAASAAAAIgGbhHQg7U/eKOp82sPqT8AAAA/LwAAAAAAAAABBQIAAEgAAADwaJ+JxeC1PyjhjabOr60/AAAAPy8AAAAAAAAAAQYCAABIAAAAJBq4RUAPtj+YX3vIZcWwPwAAAD8/AAAAAAAAAAEHAgAASAAAACQauEVAD7Y/2B5yWTFQsj8AAAA/PwAAAAAAAAABCAIAAEgAAABYy9ABuz22PxDeaOr82rM/AAAAP04AAAAAAAAAAQkCAABIAAAAWMvQAbs9tj987SGXFQO1PwAAAD9OAAAAAAAAAAEKAgAASAAAAFjL0AG7PbY/HE2dX3vItT8AAAA/XgAAAAAAAAABCwIAAEgAAABYy9ABuz22P+j82kMuK7Y/AAAAP20AAAAAAAAAAQwCAABIAAAAWMvQAbs9tj+8rBgo4Y22PwAAAD99AAAAAAAAAAENAgAASAAAAFjL0AG7PbY/iFxWDJTwtj8AAAA/fQAAAAAAAAABDgIAAEgAAABYy9ABuz22P1QMlPBGU7c/AAAAP40AAAAAAAAAAQ8CAABIAAAAWMvQAbs9tj8kvNHU+bW3PwAAAD+NAAAAAAAAAAEQAgAASAAAAFjL0AG7PbY/wBtNnV97uD8AAAA/nAAAAAAAAAABEQIAAEgAAABYy9ABuz22P5DLioES3rg/AAAAP6wAAAAAAAAAARICAABIAAAAWMvQAbs9tj/82kMuKwa6PwAAAD+sAAAAAAAAAAETAgAASAAAACQauEVAD7Y/lDq/9pDLuj8AAAA/vAAAAAAAAAABFAIAAEgAAADwaJ+JxeC1PziaOr/2kLs/AAAAP7wAAAAAAAAAARUCAABIAAAA8GificXgtT8ASnijqfO7PwAAAD+8AAAAAAAAAAEWAgAASAAAAPBon4nF4LU/oKnzaw+5vD8AAAA/ywAAAAAAAAABFwIAAEgAAACIBm4R0IO1P6Cp82sPubw/AAAAP8sAAAAAAAAAARgCAABIAAAAIKQ8mdomtT+gqfNrD7m8PwAAAD8PAQAAAAAAAAEZAgAASAAAAFDf2ajvbLQ/2Pm1h1xWvD8AAAA/HgEAAAAAAAABGgIAAEgAAAAYuEVAD1azP/zaQy4rBro/AAAAPx4BAAAAAAAAARsCAABIAAAAVFVVVVVVtT/Mrz3ksmKwPwAAAD8AAAAAAAAAAAEcAgAASAAAACiQM/Kl97Y/mF97yGXFsD8AAAA/EAAAAAAAAAABHQIAAEgAAADIGfnSe2u4P2wPuawYKLE/AAAAPx8AAAAAAAAAAR4CAABIAAAAmlTXb8wNuj84v/aQy4qxPwAAAD8fAAAAAAAAAAEfAgAASAAAADrenFCigbs/BG80dX7tsT8AAAA/LwAAAAAAAAABIAIAAEgAAAAMGXvt8iO9P9geclkxULI/AAAAPy8AAAAAAAAAASECAABIAAAA3N3d3d3dvT/YHnJZMVCyPwAAAD8vAAAAAAAAAAEiAgAASAAAAHjxJxJOab4/2B5yWTFQsj8AAAA/PwAAAAAAAAABIwIAAEgAAACsokDOyJe+P9geclkxULI/AAAAPz8AAAAAAAAAASQCAABIAAAA4FNZikPGvj/YHnJZMVCyPwAAAD9OAAAAAAAAAAElAgAASAAAAOBTWYpDxr4/BG80dX7tsT8AAAA/nAAAAAAAAAABJgIAAEgAAAAUBXJGvvS+PwRvNHV+7bE/AAAAP5wAAAAAAAAAAScCAABIAAAAFAVyRr70vj84v/aQy4qxPwAAAD+sAAAAAAAAAAEoAgAASAAAAEi2igI5I78/2B5yWTFQsj8AAAA/CAEAAAAAAAABKQIAAEgAAACwGLx6LoC/P7A95LJioLQ/AAAAPwgBAAAAAAAAASoCAABIAAAA5MnUNqmuvz8cTZ1fe8i1PwAAAD8XAQAAAAAAAAErAgAASAAAABh77fIj3b8/VAyU8EZTtz8AAAA/FwEAAAAAAAABLAIAAEgAAADAbo+1DB3AP5DLioES3rg/AAAAPycBAAAAAAAAAS0CAABIAAAAWcebE0o0wD/IioES3mi6PwAAAD8nAQAAAAAAAAEuAgAASAAAAFnHmxNKNMA/aOr82kMuuz8AAAA/NwEAAAAAAAABLwIAAEgAAADzH6hxh0vAPwBKeKOp87s/AAAAPzcBAAAAAAAAATACAABIAAAA8x+ocYdLwD/Y+bWHXFa8PwAAAD9GAQAAAAAAAAExAgAASAAAAI14tM/EYsA/2Pm1h1xWvD8AAAA/pAEAAAAAAAABMgIAAEgAAACNeLTPxGLAPwBKeKOp87s/AAAAP7QBAAAAAAAAATMCAABIAAAAjXi0z8RiwD/IioES3mi6PwAAAD+0AQAAAAAAAAE0AgAASAAAAPMfqHGHS8A/JLzR1Pm1tz8AAAA/wwEAAAAAAAABNQIAAEgAAADAbo+1DB3AP7A95LJioLQ/AAAAP9MBAAAAAAAAATYCAABIAAAAGHvt8iPdvz/YHnJZMVCyPwAAAD/TAQAAAAAAAAE3AgAASAAAAHxno76zUb8/WKCEN5o6rz8AAAA/4gEAAAAAAAABOAIAAEgAAABItooCOSO/PxADJbzR1Kk/AAAAP+IBAAAAAAAAATkCAABIAAAAFAVyRr70vj9A5LJioISnPwAAAD/yAQAAAAAAAAE6AgAASAAAABQFcka+9L4/KAZKeKOpoz8AAAA/8gEAAAAAAAABOwIAAEgAAADgU1mKQ8a+P+hGU+fXHqI/AAAAPwICAAAAAAAAATwCAABIAAAA4FNZikPGvj+4h1xWDJSgPwAAAD8CAgAAAAAAAAE9AgAASAAAAKyiQM7Il74/8JDLioESnj8AAAA/EQIAAAAAAAABPgIAAEgAAACsokDOyJe+P8DR1Pm1h5w/AAAAPxECAAAAAAAAAT8CAABIAAAArKJAzsiXvj9wEt5o6vyaPwAAAD8hAgAAAAAAAAFAAgAASAAAAKyiQM7Il74/QFPn1x5ymT8AAAA/IQIAAAAAAAABQQIAAEgAAACsokDOyJe+PwCU8EZT55c/AAAAPzECAAAAAAAAAUICAABIAAAArKJAzsiXvj/Q1Pm1h1yWPwAAAD8xAgAAAAAAAAFDAgAASAAAAKyiQM7Il74/kBUDJbzRlD8AAAA/QAIAAAAAAAABRAIAAEgAAACsokDOyJe+P1BWDJTwRpM/AAAAP0ACAAAAAAAAAUUCAABIAAAArKJAzsiXvj8glxUDJbyRPwAAAD9QAgAAAAAAAAFGAgAASAAAAOBTWYpDxr4/QDFQwhtNjT8AAAA/UAIAAAAAAAABRwIAAEgAAABItooCOSO/P2A0dX7tIYc/AAAAP18CAAAAAAAAAUgCAABIAAAAfGejvrNRvz/gtYdcVgyEPwAAAD9fAgAAAAAAAAFJAgAASAAAAOTJ1Daprr8/YDeaOr/2gD8AAAA/bwIAAAAAAAABSgIAAEgAAAAmFoNXzwXAP2A3mjq/9oA/AAAAP28CAAAAAAAAAUsCAABIAAAAWcebE0o0wD9gN5o6v/aAPwAAAD9/AgAAAAAAAAFMAgAASAAAAFuC2el8qMA/AHJZMVDCez8AAAA/fwIAAAAAAAABTQIAAEgAAADD5ApicgXBPwByWTFQwns/AAAAP44CAAAAAAAAAU4CAABIAAAAK0c82mdiwT8AclkxUMJ7PwAAAD+OAgAAAAAAAAFPAgAASAAAACwCerCa1sE/AHJZMVDCez8AAAA/ngIAAAAAAAABUAIAAEgAAACUZKsokDPCPwByWTFQwns/AAAAP54CAAAAAAAAAVECAABIAAAAY27QQkh5wj8AclkxUMJ7PwAAAD+uAgAAAAAAAAFSAgAASAAAADF49VwAv8I/AHJZMVDCez8AAAA/rgIAAAAAAAABUwIAAEgAAAAxePVcAL/CP2A0dX7tIYc/AAAAP+wCAAAAAAAAAVQCAABIAAAAMXj1XAC/wj/g1x5yWTGQPwAAAD/sAgAAAAAAAAFVAgAASAAAADF49VwAv8I/AJTwRlPnlz8AAAA//AIAAAAAAAABVgIAAEgAAAAxePVcAL/CPyBQwhtNnZ8/AAAAPwsDAAAAAAAAAVcCAABIAAAAMXj1XAC/wj/oRlPn1x6iPwAAAD8LAwAAAAAAAAFYAgAASAAAADF49VwAv8I/ACW80dT5pT8AAAA/GwMAAAAAAAABWQIAAEgAAAAxePVcAL/CP9hDLisGSqg/AAAAPxsDAAAAAAAAAVoCAABIAAAAMXj1XAC/wj+wYqCEN5qqPwAAAD8rAwAAAAAAAAFbAgAASAAAAJcf6f7Cp8I/gIES3mjqrD8AAAA/KwMAAAAAAAABXAIAAEgAAAD9xtyghZDCPyjhjabOr60/AAAAPzoDAAAAAAAAAV0CAABIAAAAY27QQkh5wj9YoIQ3mjqvPwAAAD86AwAAAAAAAAFeAgAASAAAAC69t4bNSsI/zK895LJisD8AAAA/SgMAAAAAAAABXwIAAEgAAAD6C5/KUhzCP5hfe8hlxbA/AAAAP0oDAAAAAAAAAWACAABIAAAAYLOSbBUFwj+YX3vIZcWwPwAAAD9ZAwAAAAAAAAFhAgAASAAAAJKpbVJdv8E/mF97yGXFsD8AAAA/WQMAAAAAAAABYgIAAEgAAAD4UGH0H6jBP5hfe8hlxbA/AAAAP2kDAAAAAAAAAWMCAABIAAAAxZ9IOKV5wT+YX3vIZcWwPwAAAD9pAwAAAAAAAAFkAgAASAAAACtHPNpnYsE/mF97yGXFsD8AAAA/eQMAAAAAAAABZQIAAEgAAAD3lSMe7TPBP5hfe8hlxbA/AAAAP3kDAAAAAAAAAWYCAABIAAAAw+QKYnIFwT+YX3vIZcWwPwAAAD+IAwAAAAAAAAFnAgAASAAAAPXa5Ue6v8A/mF97yGXFsD8AAAA/iAMAAAAAAAABaAIAAEgAAABbgtnpfKjAP5hfe8hlxbA/AAAAP5gDAAAAAAAAAWkCAABIAAAAwSnNiz+RwD+YX3vIZcWwPwAAAD+YAwAAAAAAAAFqAgAASAAAACfRwC0CesA/mF97yGXFsD8AAAA/qAMAAAAAAAABawIAAEgAAAAn0cAtAnrAP2wPuawYKLE/AAAAP+YDAAAAAAAAAWwCAABIAAAAW4LZ6XyowD84v/aQy4qxPwAAAD/2AwAAAAAAAAFtAgAASAAAAI8z8qX31sA/OL/2kMuKsT8AAAA/9gMAAAAAAAABbgIAAEgAAADD5ApicgXBPzi/9pDLirE/AAAAPwUEAAAAAAAAAW8CAABIAAAAeDK1Tarrxz9Q59ceclmhPwAAAD8AAAAAAAAAAAFwAgAASAAAAN7ZqO9s1Mc/UOfXHnJZoT8AAAA/AAAAAAAAAAABcQIAAEgAAACqKJAz8qXHP1Dn1x5yWaE/AAAAPwAAAAAAAAAAAXICAABIAAAAENCD1bSOxz9Q59ceclmhPwAAAD8AAAAAAAAAAAFzAgAASAAAANweaxk6YMc/UOfXHnJZoT8AAAA/DwAAAAAAAAABdAIAAEgAAACpbVJdvzHHP+hGU+fXHqI/AAAAPx8AAAAAAAAAAXUCAABIAAAA22MtQwfsxj+Qps6vPeSiPwAAAD8fAAAAAAAAAAF2AgAASAAAAHMB/MoRj8Y/ACW80dT5pT8AAAA/HwAAAAAAAAABdwIAAEgAAACk99awWUnGP0DksmKghKc/AAAAPy8AAAAAAAAAAXgCAABIAAAA1u2xlqEDxj94o6nzaw+pPwAAAD8+AAAAAAAAAAF5AgAASAAAAKI8mdom1cU/UMIbTZ1fqz8AAAA/PgAAAAAAAAABegIAAEgAAADVMnTAbo/FP8BACW80da4/AAAAP04AAAAAAAAAAXsCAABIAAAAoYFbBPRgxT+YX3vIZcWwPwAAAD9OAAAAAAAAAAF8AgAASAAAANN3Nuo7G8U/pM6vPeSysj8AAAA/TgAAAAAAAAABfQIAAEgAAAA5HyqM/gPFPxDeaOr82rM/AAAAP14AAAAAAAAAAX4CAABIAAAAn8YdLsHsxD8cTZ1fe8i1PwAAAD9tAAAAAAAAAAF/AgAASAAAAAVuEdCD1cQ/JLzR1Pm1tz8AAAA/bQAAAAAAAAABgAIAAEgAAAAFbhHQg9XEPywrBkp4o7k/AAAAP30AAAAAAAAAAYECAABIAAAABW4R0IPVxD+UOr/2kMu6PwAAAD99AAAAAAAAAAGCAgAASAAAAAVuEdCD1cQ/AEp4o6nzuz8AAAA/jAAAAAAAAAABgwIAAEgAAACfxh0uwezEP3BZMVDCG70/AAAAP4wAAAAAAAAAAYQCAABIAAAA03c26jsbxT+oGCjhjaa+PwAAAD+cAAAAAAAAAAGFAgAASAAAAKGBWwT0YMU/3EMuKwZKwD8AAAA/nAAAAAAAAAABhgIAAEgAAADVMnTAbo/FP5DLioES3sA/AAAAP6wAAAAAAAAAAYcCAABIAAAACeSMfOm9xT9IU+fXHnLBPwAAAD+sAAAAAAAAAAGIAgAASAAAAHBGvvTeGsY/FAMlvNHUwT8AAAA/uwAAAAAAAAABiQIAAEgAAAA/UOMOl2DGP+SyYqCEN8I/AAAAP7sAAAAAAAAAAYoCAABIAAAAp7IUh4y9xj+0YqCEN5rCPwAAAD/LAAAAAAAAAAGLAgAASAAAAELGXrv8SMc/hBLeaOr8wj8AAAA/ywAAAAAAAAABjAIAAEgAAADe2ajvbNTHP2jq/NpDLsM/AAAAP9sAAAAAAAAAAY0CAABIAAAA4JTmxZ9IyD9o6vzaQy7DPwAAAD/bAAAAAAAAAAGOAgAASAAAAHuoMPoP1Mg/aOr82kMuwz8AAAA/6gAAAAAAAAABjwIAAEgAAADjCmJyBTHJP4QS3mjq/MI/AAAAP+oAAAAAAAAAAZACAABIAAAA5cWfSDilyT/IioES3mjCPwAAAD/6AAAAAAAAAAGRAgAASAAAABl3uASz08k//NpDLisGwj8AAAA/+gAAAAAAAAABkgIAAEgAAAAZd7gEs9PJP0hT59cecsE/AAAAPwkBAAAAAAAAAZMCAABIAAAAs8/EYvDqyT+Qy4qBEt7APwAAAD8JAQAAAAAAAAGUAgAASAAAALPPxGLw6sk/3EMuKwZKwD8AAAA/GQEAAAAAAAABlQIAAEgAAACzz8Ri8OrJPxgo4Y2mzr8/AAAAPxkBAAAAAAAAAZYCAABIAAAAs8/EYvDqyT9IeKOp82u/PwAAAD8pAQAAAAAAAAGXAgAASAAAALPPxGLw6sk/eMhlxUAJvz8AAAA/KQEAAAAAAAABmAIAAEgAAACzz8Ri8OrJP6gYKOGNpr4/AAAAP0gBAAAAAAAAAZkCAABIAAAAvjE3aCGkzD987SGXFQO1PwAAAD8AAAAAAAAAAAGaAgAASAAAAFiKQ8Zeu8w/fO0hlxUDtT8AAAA/HwAAAAAAAAABmwIAAEgAAAAllGjgFgHNP3ztIZcVA7U/AAAAPz8AAAAAAAAAAZwCAABIAAAA9J2N+s5GzT9QnV97yGW1PwAAAD9OAAAAAAAAAAGdAgAASAAAAPRYy9ABu80/UJ1fe8hltT8AAAA/TgAAAAAAAAABngIAAEgAAACSbBUFckbOPxxNnV97yLU/AAAAP14AAAAAAAAAAZ8CAABIAAAA+omEU5oXzz8cTZ1fe8i1PwAAAD9eAAAAAAAAAAGgAgAASAAAAP7//////88/HE2dX3vItT8AAAA/bQAAAAAAAAABoQIAAEgAAAC0jjcnlGjQPxxNnV97yLU/AAAAP20AAAAAAAAAAaICAABIAAAAUKKBWwT00D9QnV97yGW1PwAAAD99AAAAAAAAAAGjAgAASAAAAFJdvzE3aNE/5I2mzq89tD8AAAA/fQAAAAAAAAABpAIAAEgAAAC5v/CpLMXRP6TOrz3ksrI/AAAAP40AAAAAAAAAAaUCAABIAAAAh8kVxOQK0j8EbzR1fu2xPwAAAD+NAAAAAAAAAAGmAgAASAAAACEiIiIiItI/OL/2kMuKsT8AAAA/nAAAAAAAAAABpwIAAEgAAAC7ei6AXznSP2wPuawYKLE/AAAAP5wAAAAAAAAAAagCAABIAAAAu3ougF850j+YX3vIZcWwPwAAAD+sAAAAAAAAAAGpAgAASAAAAAinNC/+RNI/mF97yGXFsD8AAAA/vAAAAAAAAAABqgIAAEgAAAAIpzQv/kTSP2wPuawYKLE/AAAAP9sAAAAAAAAAAasCAABIAAAAfeWIR/tM3D/2kMuKgRLSPwAAAD8AAAAAAAAAAAGsAgAASAAAABc+laU4ZNw/9pDLioES0j8AAAA/DwAAAAAAAAABrQIAAEgAAACxlqEDdnvcP/aQy4qBEtI/AAAAPw8AAAAAAAAAAa4CAABIAAAA/sKnshSH3D/2kMuKgRLSPwAAAD8fAAAAAAAAAAGvAgAASAAAAJgbtBBSntw/9pDLioES0j8AAAA/HwAAAAAAAAABsAIAAEgAAADMzMzMzMzcP/aQy4qBEtI/AAAAPy8AAAAAAAAAAbECAABIAAAA/33liEf73D/q/NpDLivSPwAAAD8vAAAAAAAAAAGyAgAASAAAAIBbBPRgNd0/3mjq/NpD0j8AAAA/PgAAAAAAAAABswIAAEgAAAA16jsb9Z3dP9DU+bWHXNI/AAAAPz4AAAAAAAAAAbQCAABIAAAAnUxtk+r63T/Q1Pm1h1zSPwAAAD9OAAAAAAAAAAG1AgAASAAAADhgt8daht4/0NT5tYdc0j8AAAA/TgAAAAAAAAABtgIAAEgAAADTcwH8yhHfP8ZACW80ddI/AAAAP14AAAAAAAAAAbcCAABIAAAAC+BXjni03z/GQAlvNHXSPwAAAD9eAAAAAAAAAAG4AgAASAAAAEc82mdiMeA/xkAJbzR10j8AAAA/bQAAAAAAAAABuQIAAEgAAABicgUxuYLgP8ZACW80ddI/AAAAP20AAAAAAAAAAboCAABIAAAACman86HC4D/GQAlvNHXSPwAAAD99AAAAAAAAAAG7AgAASAAAANdvzA1aCOE/xkAJbzR10j8AAAA/fQAAAAAAAAABvAIAAEgAAAB+Y27QQkjhP95o6vzaQ9I/AAAAP4wAAAAAAAAAAb0CAABIAAAAjP4DNe5w4T/q/NpDLivSPwAAAD+cAAAAAAAAAAG+AgAASAAAAHODFkLKk+E/9pDLioES0j8AAAA/nAAAAAAAAAABvwIAAEgAAADmxZ9IOKXhPwIlvNHU+dE/AAAAP6wAAAAAAAAAAcACAABIAAAAM/Kl99aw4T8CJbzR1PnRPwAAAD+sAAAAAAAAAAHBAgAASAAAAFoIKU+mtuE/AiW80dT50T8AAAA/rAAAAAAAAAABwgIAAEgAAABaCClPprbhPxC5rBgo4dE/AAAAP9sAAAAAAAAAAcMCAABIAAAAWggpT6a24T8aTZ1fe8jRPwAAAD/qAAAAAAAAAAHEAgAASAAAAFoIKU+mtuE/NHV+7SGX0T8AAAA/6gAAAAAAAAABxQIAAEgAAABaCClPprbhP0ydX3vIZdE/AAAAP/oAAAAAAAAAAcYCAABIAAAADdwioAer4T9+7SGXFQPRPwAAAD/6AAAAAAAAAAHHAgAASAAAAObFn0g4peE/lhUDJbzR0D8AAAA/CQEAAAAAAAAByAIAAEgAAADArxzxaJ/hP7zR1Pm1h9A/AAAAPwkBAAAAAAAAAckCAABIAAAAc4MWQsqT4T/U+bWHXFbQPwAAAD8ZAQAAAAAAAAHKAgAASAAAACZXEJMriOE/DJTwRlPnzz8AAAA/GQEAAAAAAAABywIAAEgAAADZKgrkjHzhP2w0dX7tIc8/AAAAPykBAAAAAAAAAcwCAABIAAAAjP4DNe5w4T/Q1Pm1h1zOPwAAAD8pAQAAAAAAAAHNAgAASAAAAIz+AzXucOE/HE2dX3vIzT8AAAA/OAEAAAAAAAABzgIAAEgAAAAYvHougF/hP8hlxUAJb8w/AAAAPzgBAAAAAAAAAc8CAABIAAAAGLx6LoBf4T90fu0hlxXLPwAAAD9IAQAAAAAAAAHQAgAASAAAAMuPdH/hU+E/JJcVAyW8yT8AAAA/SAEAAAAAAAAB0QIAAEgAAAB+Y27QQkjhP+jXHnJZMcg/AAAAP1gBAAAAAAAAAdICAABIAAAAfmNu0EJI4T+sGCjhjabGPwAAAD9YAQAAAAAAAAHTAgAASAAAAH5jbtBCSOE/jIES3mjqxD8AAAA/ZwEAAAAAAAAB1AIAAEgAAAB+Y27QQkjhPziaOr/2kMM/AAAAP2cBAAAAAAAAAdUCAABIAAAAfmNu0EJI4T/ksmKghDfCPwAAAD93AQAAAAAAAAHWAgAASAAAAH5jbtBCSOE/XHvIZcVAwT8AAAA/dwEAAAAAAAAB1wIAAEgAAAB+Y27QQkjhP8AbTZ1fe8A/AAAAP4YBAAAAAAAAAdgCAABIAAAAfmNu0EJI4T8YKOGNps6/PwAAAD+GAQAAAAAAAAHZAgAASAAAAH5jbtBCSOE/qBgo4Y2mvj8AAAA/lgEAAAAAAAAB2gIAAEgAAAB+Y27QQkjhP+Bo6vzaQ74/AAAAP5YBAAAAAAAAAdsCAABIAAAAfmNu0EJI4T9ACW80dX69PwAAAD+mAQAAAAAAAAHcAgAASAAAAH5jbtBCSOE/cFkxUMIbvT8AAAA/pgEAAAAAAAAB3QIAAEgAAAB+Y27QQkjhP6Cp82sPubw/AAAAP7UBAAAAAAAAAd4CAABIAAAAfmNu0EJI4T/Y+bWHXFa8PwAAAD/FAQAAAAAAAAHfAgAASAAAADE3aCGkPOE/AEp4o6nzuz8AAAA/EwIAAAAAAAAB4AIAAEgAAACX3lvDZiXhPziaOr/2kLs/AAAAPyMCAAAAAAAAAeECAABIAAAAFgE9WE3r4D9o6vzaQy67PwAAAD8jAgAAAAAAAAHiAgAASAAAALw5oUQDt+A/lDq/9pDLuj8AAAA/MgIAAAAAAAAB4wIAAEgAAAA7XILZ6XzgP/zaQy4rBro/AAAAPzICAAAAAAAAAeQCAABIAAAAun5jbtBC4D8sKwZKeKO5PwAAAD9CAgAAAAAAAAHlAgAASAAAABOLwavnAuA/XHvIZcVAuT8AAAA/QgIAAAAAAAAB5gIAAEgAAAC9s1Hf2ajfP5DLioES3rg/AAAAP1ICAAAAAAAAAecCAABIAAAAu/gTCac03z/AG02dX3u4PwAAAD9SAgAAAAAAAAHoAgAASAAAAFOW4pCx194/JLzR1Pm1tz8AAAA/YQIAAAAAAAAB6QIAAEgAAACFjL12+ZHeP1QMlPBGU7c/AAAAP2ECAAAAAAAAAeoCAABIAAAABK+eC+BX3j9UDJTwRlO3PwAAAD9xAgAAAAAAAAHrAgAASAAAAITRf6DGHd4/VAyU8EZTtz8AAAA/cQIAAAAAAAAB7AIAAEgAAACdTG2T6vrdP1QMlPBGU7c/AAAAP4ACAAAAAAAAAe0CAABIAAAAtsdahg7Y3T9UDJTwRlO3PwAAAD+AAgAAAAAAAAHuAgAASAAAAM9CSHkytd0/VAyU8EZTtz8AAAA/kAIAAAAAAAAB7wIAAEgAAADovTVsVpLdP1QMlPBGU7c/AAAAP5ACAAAAAAAAAfACAABIAAAAATkjX3pv3T9UDJTwRlO3PwAAAD+gAgAAAAAAAAHxAgAASAAAABq0EFKeTN0/VAyU8EZTtz8AAAA/oAIAAAAAAAAB8gIAAEgAAAAzL/5EwindP/RrD7msGLg/AAAAP68CAAAAAAAAAfMCAABIAAAA/33liEf73D/AG02dX3u4PwAAAD+vAgAAAAAAAAH0AgAASAAAAGUl2SoK5Nw/kMuKgRLeuD8AAAA/vwIAAAAAAAAB9QIAAEgAAAAZ+dJ7a9jcP1x7yGXFQLk/AAAAP78CAAAAAAAAAfYCAABIAAAAzMzMzMzM3D9ce8hlxUC5PwAAAD/PAgAAAAAAAAH3AgAASAAAAH+gxh0uwdw/LCsGSnijuT8AAAA/zwIAAAAAAAAB+AIAAEgAAACYG7QQUp7cP8iKgRLeaLo/AAAAPxwDAAAAAAAAAfkCAABIAAAA/sKnshSH3D9o6vzaQy67PwAAAD8rAwAAAAAAAAH6AgAASAAAAMoRj/aZWNw/2Pm1h1xWvD8AAAA/KwMAAAAAAAAB+wIAAEgAAADjjHzpvTXcP6gYKOGNpr4/AAAAPzsDAAAAAAAAAfwCAABIAAAAr9tjLUMH3D+Qy4qBEt7APwAAAD9LAwAAAAAAAAH9AgAASAAAAHsqS3HI2Ns/yIqBEt5owj8AAAA/SwMAAAAAAAAB/gIAAEgAAACUpThk7LXbP9T5tYdcVsQ/AAAAP1oDAAAAAAAAAf8CAABIAAAArCAmVxCT2z8o4Y2mzq/FPwAAAD9aAwAAAAAAAAEAAwAASAAAABLIGfnSe9s/THijqfNrxz8AAAA/agMAAAAAAAABAQMAAEgAAAB5bw2blWTbP7iHXFYMlMg/AAAAP2oDAAAAAAAAAQIDAABIAAAALEMH7PZY2z/wRlPn1x7KPwAAAD95AwAAAAAAAAEDAwAASAAAACxDB+z2WNs/RC4rBkp4yz8AAAA/eQMAAAAAAAABBAMAAEgAAADfFgE9WE3bP5QVAyW80cw/AAAAP4kDAAAAAAAAAQUDAABIAAAA3xYBPVhN2z/s/NpDLivOPwAAAD+JAwAAAAAAAAEGAwAASAAAAN8WAT1YTds/WAyU8EZTzz8AAAA/mQMAAAAAAAABBwMAAEgAAADfFgE9WE3bP9T5tYdcVtA/AAAAP5kDAAAAAAAAAQgDAABIAAAALEMH7PZY2z+KgRLeaOrQPwAAAD+oAwAAAAAAAAEJAwAASAAAACxDB+z2WNs/TJ1fe8hl0T8AAAA/qAMAAAAAAAABCgMAAEgAAAAsQwfs9ljbPwIlvNHU+dE/AAAAP7gDAAAAAAAAAQsDAABIAAAAeW8Nm5Vk2z/eaOr82kPSPwAAAD+4AwAAAAAAAAEMAwAASAAAAMWbE0o0cNs/uKwYKOGN0j8AAAA/yAMAAAAAAAABDQMAAEgAAAASyBn50nvbP5TwRlPn19I/AAAAP8gDAAAAAAAAAQ4DAABIAAAAX/QfqHGH2z9uNHV+7SHTPwAAAD/XAwAAAAAAAAEPAwAASAAAAKwgJlcQk9s/bjR1fu0h0z8AAAA/1wMAAAAAAAABEAMAAEgAAACsICZXEJPbP2KghDeaOtM/AAAAP+cDAAAAAAAAAREDAABIAAAA+kwsBq+e2z9ioIQ3mjrTPwAAAD/2AwAAAAAAAAESAwAASAAAAEd5MrVNqts/YqCEN5o60z8AAAA/BgQAAAAAAAABEwMAAEgAAABHeTK1TarbP1YMlPBGU9M/AAAAPwYEAAAAAAAAARQDAABIAAAAR3kytU2q2z9KeKOp82vTPwAAAD8WBAAAAAAAAAEVAwAASAAAAEd5MrVNqts/PuSyYqCE0z8AAAA/JQQAAAAAAAABFgMAAEgAAABHeTK1TarbPzBQwhtNndM/AAAAPzUEAAAAAAAAARcDAABIAAAAlKU4ZOy12z8wUMIbTZ3TPwAAAD+TBQAAAAAAAAEYAwAASAAAAOHRPhOLwds/MFDCG02d0z8AAAA/owUAAAAAAAABGQMAAEgAAADIVlEgZ+TbPzBQwhtNndM/AAAAP7MFAAAAAAAAARoDAABIAAAAr9tjLUMH3D8wUMIbTZ3TPwAAAD+zBQAAAAAAAAEbAwAASAAAADC5gphcQdw/MFDCG02d0z8AAAA/swUAAAAAAAABHAMAAEgAAABL761hs5LcPyS80dT5tdM/AAAAP8IFAAAAAAAAAR0DAABIAAAAslHf2ajv3D8kvNHU+bXTPwAAAD/CBQAAAAAAAAEeAwAASAAAAIBbBPRgNd0/JLzR1Pm10z8AAAA/0gUAAAAAAAABHwMAAEgAAAA16jsb9Z3dPxgo4Y2mztM/AAAAP+EFAAAAAAAAASADAABIAAAAA/RgNa3j3T8MlPBGU+fTPwAAAD/hBQAAAAAAAAEhAwAASAAAAB4qjP4DNd4//v//////0z8AAAA/8QUAAAAAAAABIgMAAEgAAADrM7EYvHreP/RrD7msGNQ/AAAAP/EFAAAAAAAAASMDAABIAAAAH+XJ1Dap3j/m1x5yWTHUPwAAAD8BBgAAAAAAAAEkAwAASAAAAFOW4pCx194/5tceclkx1D8AAAA/AQYAAAAAAAABJQMAAEgAAAA5G/WdjfreP+bXHnJZMdQ/AAAAPwEGAAAAAAAAASYDAABIAAAAIaAHq2kd3z/m1x5yWTHUPwAAAD8QBgAAAAAAAAEnAwAASAAAAAclGrhFQN8/5tceclkx1D8AAAA/IAYAAAAAAAABKAMAAEgAAADvqSzFIWPfP+bXHnJZMdQ/AAAAPyAGAAAAAAAAASkDAABIAAAAiQI5I1963z/0aw+5rBjUPwAAAD8wBgAAAAAAAAEqAwAASAAAANcuP9L9hd8//v//////0z8AAAA/MAYAAAAAAAABKwMAAEgAAAAjW0WBnJHfPwyU8EZT59M/AAAAPz8GAAAAAAAAASwDAABIAAAAI1tFgZyR3z8kvNHU+bXTPwAAAD8/BgAAAAAAAAEtAwAASAAAACNbRYGckd8/MFDCG02d0z8AAAA/TwYAAAAAAAABLgMAAEgAAAAjW0WBnJHfP0p4o6nza9M/AAAAP08GAAAAAAAAAS8DAABIAAAAI1tFgZyR3z9ioIQ3mjrTPwAAAD9eBgAAAAAAAAEwAwAASAAAACNbRYGckd8/fMhlxUAJ0z8AAAA/bgYAAAAAAAABMQMAAEgAAADXLj/S/YXfP5TwRlPn19I/AAAAP34GAAAAAAAAATIDAABIAAAACSUauEVA5z8QuawYKOHRPwAAAD8AAAAAAAAAAAEzAwAASAAAADA7nQ8VRuc/ELmsGCjh0T8AAAA/PwAAAAAAAAABNAMAAEgAAADwqSzFIWPnPxC5rBgo4dE/AAAAPz8AAAAAAAAAATUDAABIAAAA/kTCKc2L5z8QuawYKOHRPwAAAD9OAAAAAAAAAAE2AwAASAAAAH8i4ZTmxec/9pDLioES0j8AAAA/TgAAAAAAAAABNwMAAEgAAAAlFoNXzwXoP+r82kMuK9I/AAAAP14AAAAAAAAAATgDAABIAAAA8x+ocYdL6D/eaOr82kPSPwAAAD9eAAAAAAAAAAE5AwAASAAAAOg/UOMOl+g/xkAJbzR10j8AAAA/bgAAAAAAAAABOgMAAEgAAAC2SXX9xtzoP8ZACW80ddI/AAAAP24AAAAAAAAAATsDAABIAAAAq2kdb04o6T/GQAlvNHXSPwAAAD99AAAAAAAAAAE8AwAASAAAAHhzQokGbuk/uKwYKOGN0j8AAAA/fQAAAAAAAAABPQMAAEgAAAAfZ+RL763pP7isGCjhjdI/AAAAP40AAAAAAAAAAT4DAABIAAAAei6AXzni6T+4rBgo4Y3SPwAAAD+NAAAAAAAAAAE/AwAASAAAAPsLn8pSHOo/3mjq/NpD0j8AAAA/nAAAAAAAAAABQAMAAEgAAABV0zrenFDqP+r82kMuK9I/AAAAP5wAAAAAAAAAAUEDAABIAAAAY27QQkh56j8CJbzR1PnRPwAAAD+sAAAAAAAAAAFCAwAASAAAAErz4k8knOo/ELmsGCjh0T8AAAA/rAAAAAAAAAABQwMAAEgAAAALYnIFMbnqPxC5rBgo4dE/AAAAP7wAAAAAAAAAAUQDAABIAAAAF/0Hatzh6j8aTZ1fe8jRPwAAAD+8AAAAAAAAAAFFAwAASAAAANhrlx/p/uo/NHV+7SGX0T8AAAA/ywAAAAAAAAABRgMAAEgAAAC/8KksxSHrP0ydX3vIZdE/AAAAP8sAAAAAAAAAAUcDAABIAAAAWUm2igI56z9aMVDCG03RPwAAAD/bAAAAAAAAAAFIAwAASAAAABm4RUAPVus/ZMVACW800T8AAAA/2wAAAAAAAAABSQMAAEgAAADaJtX1G3PrP37tIZcVA9E/AAAAP+sAAAAAAAAAAUoDAABIAAAA58FqWseb6z+KgRLeaOrQPwAAAD/6AAAAAAAAAAFLAwAASAAAABtzgxZCyus/lhUDJbzR0D8AAAA/+gAAAAAAAAABTAMAAEgAAAB2Oh8qjP7rP5YVAyW80dA/AAAAPwoBAAAAAAAAAU0DAABIAAAA9hc+laU47D+WFQMlvNHQPwAAAD8KAQAAAAAAAAFOAwAASAAAAHf1XAC/cuw/lhUDJbzR0D8AAAA/GQEAAAAAAAABTwMAAEgAAAD40ntr2KzsP5YVAyW80dA/AAAAPxkBAAAAAAAAAVADAABIAAAAU5oXfyLh7D+WFQMlvNHQPwAAAD8pAQAAAAAAAAFRAwAASAAAAGA1rePNCe0/lhUDJbzR0D8AAAA/KQEAAAAAAAABUgMAAEgAAAAhpDyZ2ibtP5YVAyW80dA/AAAAPzkBAAAAAAAAAVMDAABIAAAAbtBCSHky7T+kqfNrD7nQPwAAAD85AQAAAAAAAAFUAwAASAAAALv8SPcXPu0/pKnzaw+50D8AAAA/SAEAAAAAAAABVQMAAEgAAAAIKU+mtkntP7A95LJioNA/AAAAP4cBAAAAAAAAAVYDAABIAAAALj/S/YVP7T+80dT5tYfQPwAAAD+WAQAAAAAAAAFXAwAASAAAAHtr2KwkW+0/vNHU+bWH0D8AAAA/lgEAAAAAAAABWAMAAEgAAADvrWGzkmztP8hlxUAJb9A/AAAAP6YBAAAAAAAAAVkDAABIAAAAPNpnYjF47T/U+bWHXFbQPwAAAD+mAQAAAAAAAAFaAwAASAAAAK8c8Wifie0/1Pm1h1xW0D8AAAA/tgEAAAAAAAABWwMAAEgAAAD7SPcXPpXtP+KNps6vPdA/AAAAP7YBAAAAAAAAAVwDAABIAAAAIl96bw2b7T/sIZcVAyXQPwAAAD/FAQAAAAAAAAFdAwAASAAAAEh1/cbcoO0/7CGXFQMl0D8AAAA/xQEAAAAAAAABXgMAAEgAAAC8t4bNSrLtP+whlxUDJdA/AAAAP9UBAAAAAAAAAV8DAABIAAAACeSMfOm97T/sIZcVAyXQPwAAAD/VAQAAAAAAAAFgAwAASAAAAHwmFoNXz+0/7CGXFQMl0D8AAAA/5QEAAAAAAAABYQMAAEgAAACjPJnaJtXtP+whlxUDJdA/AAAAP+UBAAAAAAAAAWIDAABIAAAAyVIcMvba7T/sIZcVAyXQPwAAAD/0AQAAAAAAAAFjAwAASAAAAPBon4nF4O0/7CGXFQMl0D8AAAA/9AEAAAAAAAABZAMAAEgAAAAWfyLhlObtP+whlxUDJdA/AAAAPwQCAAAAAAAAAWUDAABIAAAAPZWlOGTs7T/sIZcVAyXQPwAAAD8EAgAAAAAAAAFmAwAASAAAAIrBq+cC+O0/7CGXFQMl0D8AAAA/EwIAAAAAAAABZwMAAEgAAADX7bGWoQPuP+whlxUDJdA/AAAAPyMCAAAAAAAAAWgDAABIAAAA/QM17nAJ7j/6tYdcVgzQPwAAAD8zAgAAAAAAAAFpAwAASAAAAHFGvvTeGu4/DJTwRlPnzz8AAAA/MwIAAAAAAAABagMAAEgAAAC+csSjfSbuPwyU8EZT588/AAAAP0ICAAAAAAAAAWsDAABIAAAAC5/KUhwy7j8kvNHU+bXPPwAAAD9CAgAAAAAAAAFsAwAASAAAAH7hU1mKQ+4/JLzR1Pm1zz8AAAA/UgIAAAAAAAABbQMAAEgAAADyI91f+FTuPyS80dT5tc8/AAAAP1ICAAAAAAAAAW4DAABIAAAAjHzpvTVs7j9YDJTwRlPPPwAAAD9iAgAAAAAAAAFvAwAASAAAACbV9Rtzg+4/WAyU8EZTzz8AAAA/YgIAAAAAAAABcAMAAEgAAABzAfzKEY/uP2w0dX7tIc8/AAAAP3ECAAAAAAAAAXEDAABIAAAA50OF0X+g7j9sNHV+7SHPPwAAAD9xAgAAAAAAAAFyAwAASAAAAFqGDtjtse4/bDR1fu0hzz8AAAA/gQIAAAAAAAABcwMAAEgAAACnshSHjL3uP4hcVgyU8M4/AAAAP4ECAAAAAAAAAXQDAABIAAAA9N4aNivJ7j+IXFYMlPDOPwAAAD+QAgAAAAAAAAF1AwAASAAAABv1nY36zu4/uKwYKOGNzj8AAAA/kAIAAAAAAAABdgMAAEgAAABBCyHlydTuP7isGCjhjc4/AAAAP6ACAAAAAAAAAXcDAABIAAAAaCGkPJna7j/Q1Pm1h1zOPwAAAD+wAgAAAAAAAAF4AwAASAAAAGghpDyZ2u4/7PzaQy4rzj8AAAA/vwIAAAAAAAABeQMAAEgAAACONyeUaODuPxxNnV97yM0/AAAAP88CAAAAAAAAAXoDAABIAAAAtU2q6zfm7j9MnV97yGXNPwAAAD/PAgAAAAAAAAF7AwAASAAAAAJ6sJrW8e4/ZMVACW80zT8AAAA/3wIAAAAAAAABfAMAAEgAAAAokDPypffuP7A95LJioMw/AAAAP98CAAAAAAAAAX0DAABIAAAAm9K8+BMJ7z/4tYdcVgzMPwAAAD/uAgAAAAAAAAF+AwAASAAAAA4VRv+BGu8/KAZKeKOpyz8AAAA/7gIAAAAAAAABfwMAAEgAAACCV88F8CvvP3R+7SGXFcs/AAAAP/4CAAAAAAAAAYADAABIAAAAHLDbYy1D7z/YHnJZMVDKPwAAAD/+AgAAAAAAAAGBAwAASAAAAJDyZGqbVO8/8EZT59ceyj8AAAA/DQMAAAAAAAABggMAAEgAAAAENe5wCWbvPzi/9pDLisk/AAAAPx0DAAAAAAAAAYMDAABIAAAAKktxyNhr7z9U59ceclnJPwAAAD8dAwAAAAAAAAGEAwAASAAAAFBh9B+oce8/bA+5rBgoyT8AAAA/HQMAAAAAAAABhQMAAEgAAABQYfQfqHHvP4Q3mjq/9sg/AAAAPy0DAAAAAAAAAYYDAABIAAAAno36zkZ97z+cX3vIZcXIPwAAAD9rAwAAAAAAAAGHAwAASAAAAJ6N+s5Gfe8/uIdcVgyUyD8AAAA/ewMAAAAAAAABiAMAAEgAAACejfrORn3vP8yvPeSyYsg/AAAAP3sDAAAAAAAAAYkDAABIAAAAxKN9JhaD7z8YKOGNps7HPwAAAD+KAwAAAAAAAAGKAwAASAAAAOq5AH7liO8/MFDCG02dxz8AAAA/igMAAAAAAAABiwMAAEgAAAAQ0IPVtI7vP3zIZcVACcc/AAAAP5oDAAAAAAAAAYwDAABIAAAAXvyJhFOa7z/caOr82kPGPwAAAD+qAwAAAAAAAAGNAwAASAAAANI+E4vBq+8/KOGNps6vxT8AAAA/qgMAAAAAAAABjgMAAEgAAAAeaxk6YLfvP6Sp82sPucQ/AAAAP7kDAAAAAAAAAY8DAABIAAAAapcf6f7C7z/wIZcVAyXEPwAAAD+5AwAAAAAAAAGQAwAASAAAAJCtokDOyO8/UMIbTZ1fwz8AAAA/yQMAAAAAAAABkQMAAEgAAADe2ajvbNTvP7RioIQ3msI/AAAAP8kDAAAAAAAAAZIDAABIAAAABPArRzza7z/82kMuKwbCPwAAAD/ZAwAAAAAAAAGTAwAASAAAAATwK0c82u8/LCsGSnijwT8AAAA/2QMAAAAAAAABlAMAAEgAAAAqBq+eC+DvP3ijqfNrD8E/AAAAP+gDAAAAAAAAAZUDAABIAAAAUhwy9trl7z+o82sPuazAPwAAAD/oAwAAAAAAAAGWAwAASAAAAFIcMvba5e8/wBtNnV97wD8AAAA/+AMAAAAAAAABlwMAAEgAAABSHDL22uXvPxgo4Y2mzr8/AAAAP/gDAAAAAAAAAZgDAABIAAAAUhwy9trl7z9IeKOp82u/PwAAAD8HBAAAAAAAAAGZAwAASAAAAFIcMvba5e8/eMhlxUAJvz8AAAA/FwQAAAAAAAABmgMAAEgAAABSHDL22uXvP+Bo6vzaQ74/AAAAPxcEAAAAAAAAAZsDAABIAAAAUhwy9trl7z9ACW80dX69PwAAAD8XBAAAAAAAAAGcAwAASAAAAFIcMvba5e8/2Pm1h1xWvD8AAAA/JwQAAAAAAAABnQMAAEgAAAAqBq+eC+DvP8iKgRLeaLo/AAAAPycEAAAAAAAAAZ4DAABIAAAAkK2iQM7I7z/AG02dX3u4PwAAAD82BAAAAAAAAAGfAwAASAAAAESBnJEvve8/iFxWDJTwtj8AAAA/NgQAAAAAAAABoAMAAEgAAACqKJAz8qXvP1CdX3vIZbU/AAAAP0YEAAAAAAAAAaEDAABIAAAAqiiQM/Kl7z/kjabOrz20PwAAAD9GBAAAAAAAAAGiAwAASAAAAIQSDdwioO8/EN5o6vzasz8AAAA/VgQAAAAAAAABowMAAEgAAABe/ImEU5rvP0QuKwZKeLM/AAAAP1YEAAAAAAAAAaQDAABIAAAAENCD1bSO7z9wfu0hlxWzPwAAAD9lBAAAAAAAAAGlAwAASAAAAOq5AH7liO8/pM6vPeSysj8AAAA/ZQQAAAAAAAABpgMAAEgAAADEo30mFoPvP6TOrz3ksrI/AAAAP3UEAAAAAAAAAacDAABIAAAAno36zkZ97z/YHnJZMVCyPwAAAD91BAAAAAAAAAGoAwAASAAAAFBh9B+oce8/BG80dX7tsT8AAAA/hAQAAAAAAAABqQMAAEgAAAAENe5wCWbvPwRvNHV+7bE/AAAAP4QEAAAAAAAAAaoDAABIAAAAkPJkaptU7z84v/aQy4qxPwAAAD+UBAAAAAAAAAGrAwAASAAAAKhtUl2/Me8/OL/2kMuKsT8AAAA/lAQAAAAAAAABrAMAAEgAAADo/sKnshTvP5hfe8hlxbA/AAAAP6QEAAAAAAAAAa0DAABIAAAAaCGkPJna7j/Mrz3ksmKwPwAAAD+kBAAAAAAAAAGuAwAASAAAAMAtAnqwmu4/zK895LJisD8AAAA/swQAAAAAAAABrwMAAEgAAADMDVoIKU/uP8yvPeSyYrA/AAAAP8MEAAAAAAAAAbADAABIAAAAsNcuP9L97T/Mrz3ksmKwPwAAAD/DBAAAAAAAAAGxAwAASAAAAG+LgB6spu0/zK895LJisD8AAAA/wwQAAAAAAAABsgMAAEgAAAB7a9isJFvtP8yvPeSyYrA/AAAAP9MEAAAAAAAAAbMDAABIAAAAh0swO50P7T+YX3vIZcWwPwAAAD/iBAAAAAAAAAG0AwAASAAAAGwVBXJGvuw/bA+5rBgosT8AAAA/4gQAAAAAAAABtQMAAEgAAACeC+BXjnjsP6TOrz3ksrI/AAAAP/IEAAAAAAAAAbYDAABIAAAAzwG7PdYy7D9ELisGSnizPwAAAD/yBAAAAAAAAAG3AwAASAAAACkOGXvt8us/sD3ksmKgtD8AAAA/AQUAAAAAAAABuAMAAEgAAACBGne4BLPrP3ztIZcVA7U/AAAAPwEFAAAAAAAAAbkDAABIAAAAJ1PbpLp+6z8cTZ1fe8i1PwAAAD8RBQAAAAAAAAG6AwAASAAAAPOhwug/UOs/6PzaQy4rtj8AAAA/EQUAAAAAAAABuwMAAEgAAACY2ibV9RvrP7ysGCjhjbY/AAAAPyEFAAAAAAAAAbwDAABIAAAAZCkOGXvt6j+IXFYMlPC2PwAAAD8hBQAAAAAAAAG9AwAASAAAAKS6fmNu0Oo/iFxWDJTwtj8AAAA/IQUAAAAAAAABvgMAAEgAAACXH+n+wqfqP4hcVgyU8LY/AAAAPyEFAAAAAAAAAb8DAABIAAAAsJrW8eaE6j9UDJTwRlO3PwAAAD8xBQAAAAAAAAHAAwAASAAAAPArRzzaZ+o/VAyU8EZTtz8AAAA/MQUAAAAAAAABwQMAAEgAAAC7ei6AXznqP1QMlPBGU7c/AAAAP0EFAAAAAAAAAcIDAABIAAAArt+YG7QQ6j9UDJTwRlO3PwAAAD9BBQAAAAAAAAHDAwAASAAAAHougF854uk/JLzR1Pm1tz8AAAA/UAUAAAAAAAABxAMAAEgAAABsk+r6jbnpPyS80dT5tbc/AAAAP1AFAAAAAAAAAcUDAABIAAAAX/hUluKQ6T/0aw+5rBi4PwAAAD9gBQAAAAAAAAHGAwAASAAAAAQxuYKYXOk/9GsPuawYuD8AAAA/YAUAAAAAAAABxwMAAEgAAAD4lSMe7TPpP/RrD7msGLg/AAAAP28FAAAAAAAAAcgDAABIAAAAERERERER6T/0aw+5rBi4PwAAAD9vBQAAAAAAAAHJAwAASAAAAAN2e6xl6Og/9GsPuawYuD8AAAA/fwUAAAAAAAABygMAAEgAAABDB+z2WMvoP/RrD7msGLg/AAAAP38FAAAAAAAAAcsDAABIAAAAz8Ri8Oq56D/0aw+5rBi4PwAAAD+PBQAAAAAAAAHMAwAASAAAAFyC2el8qOg/9GsPuawYuD8AAAA/jwUAAAAAAAABzQMAAEgAAAA1bFaSraLoP/RrD7msGLg/AAAAP54FAAAAAAAAAc4DAABIAAAAD1bTOt6c6D/0aw+5rBi4PwAAAD+eBQAAAAAAAAHPAwAASAAAAOg/UOMOl+g/9GsPuawYuD8AAAA/rgUAAAAAAAAB0AMAAEgAAADCKc2LP5HoP/RrD7msGLg/AAAAPxsGAAAAAAAAAdEDAABIAAAAmxNKNHCL6D/0aw+5rBi4PwAAAD8bBgAAAAAAAAHSAwAASAAAACjRwC0Ceug/9GsPuawYuD8AAAA/KwYAAAAAAAAB0wMAAEgAAACNeLTPxGLoP8AbTZ1fe7g/AAAAPysGAAAAAAAAAdQDAABIAAAAZ2IxePVc6D/AG02dX3u4PwAAAD87BgAAAAAAAAHVAwAASAAAAPMfqHGHS+g/wBtNnV97uD8AAAA/OwYAAAAAAAAB1gMAAEgAAACA3R5rGTroP8AbTZ1fe7g/AAAAP0oGAAAAAAAAAdcDAABIAAAADJuVZKso6D/AG02dX3u4PwAAAD9KBgAAAAAAAAHYAwAASAAAAL9uj7UMHeg/kMuKgRLeuD8AAAA/WgYAAAAAAAAB2QMAAEgAAAByQokGbhHoP5DLioES3rg/AAAAP1oGAAAAAAAAAdoDAABIAAAAJRaDV88F6D+Qy4qBEt64PwAAAD9pBgAAAAAAAAHbAwAASAAAAP///////+c/kMuKgRLeuD8AAAA/aQYAAAAAAAAB3AMAAEgAAADY6XyoMPrnP5DLioES3rg/AAAAP3kGAAAAAAAAAd0DAABIAAAAi712+ZHu5z+Qy4qBEt64PwAAAD+JBgAAAAAAAAHeAwAASAAAAGan86HC6Oc/XHvIZcVAuT8AAAA/iQYAAAAAAAAB3wMAAEgAAAAZe+3yI93nPywrBkp4o7k/AAAAP5gGAAAAAAAAAeADAABIAAAAzE7nQ4XR5z/82kMuKwa6PwAAAD+YBgAAAAAAAAHhAwAASAAAAFgMXj0XwOc//NpDLisGuj8AAAA/qAYAAAAAAAAB4gMAAEgAAAAy9trlR7rnP5Q6v/aQy7o/AAAAP6gGAAAAAAAAAeMDAABIAAAAvrNR39mo5z9o6vzaQy67PwAAAD+4BgAAAAAAAAHkAwAASAAAAHGHSzA7nec/OJo6v/aQuz8AAAA/uAYAAAAAAAAB5QMAAEgAAAAkW0WBnJHnP9j5tYdcVrw/AAAAP8cGAAAAAAAAAeYDAABIAAAA1y4/0v2F5z+gqfNrD7m8PwAAAD/HBgAAAAAAAAHnAwAASAAAALEYvHougOc/oKnzaw+5vD8AAAA/1wYAAAAAAAAB6AMAAEgAAABk7LXLj3TnP3BZMVDCG70/AAAAP9cGAAAAAAAAAekDAABIAAAAPdYydMBu5z9ACW80dX69PwAAAD/mBgAAAAAAAAHqAwAASAAAAPCpLMUhY+c/4Gjq/NpDvj8AAAA/5gYAAAAAAAAB6wMAAEgAAADKk6ltUl3nP3jIZcVACb8/AAAAP/YGAAAAAAAAAewDAABIAAAAfWejvrNR5z9IeKOp82u/PwAAAD/2BgAAAAAAAAHtAwAASAAAAFZRIGfkS+c/8GsPuawYwD8AAAA//QYAAAAAAAAB7gMAAEgAAAAwO50PFUbnP8AbTZ1fe8A/AAAAP/0GAAAAAAAAAe8DAABIAAAACSUauEVA5z+Qy4qBEt7APwAAAD8MBwAAAAAAAAHwAwAASAAAAOMOl2B2Ouc/XHvIZcVAwT8AAAA/DAcAAAAAAAAB8QMAAEgAAAC8+BMJpzTnPxQDJbzR1ME/AAAAPxwHAAAAAAAAAfIDAABIAAAAvPgTCac05z/82kMuKwbCPwAAAD8cBwAAAAAAAAHzAwAASAAAALz4EwmnNOc/yIqBEt5owj8AAAA/LAcAAAAAAAAB9AMAAEgAAAC8+BMJpzTnP5g6v/aQy8I/AAAAPywHAAAAAAAAAfUDAABIAAAAvPgTCac05z+EEt5o6vzCPwAAAD87BwAAAAAAAAH2AwAASAAAALz4EwmnNOc/UMIbTZ1fwz8AAAA/SwcAAAAAAAAB9wMAAEgAAAC8+BMJpzTnPyByWTFQwsM/AAAAP0sHAAAAAAAAAfgDAABIAAAAvPgTCac05z/wIZcVAyXEPwAAAD9LBwAAAAAAAAH5AwAASAAAALz4EwmnNOc/1Pm1h1xWxD8AAAA/WgcAAAAAAAAB+gMAAEgAAADjDpdgdjrnP3BZMVDCG8U/AAAAP2oHAAAAAAAAAfsDAABIAAAACSUauEVA5z8QuawYKOHFPwAAAD9qBwAAAAAAAAH8AwAASAAAADA7nQ8VRuc/xEAJbzR1xj8AAAA/egcAAAAAAAAB/QMAAEgAAABWUSBn5EvnP0x4o6nza8c/AAAAP3oHAAAAAAAAAf4DAABIAAAAfWejvrNR5z/Mrz3ksmLIPwAAAD+JBwAAAAAAAAH/AwAASAAAAKN9JhaDV+c/VOfXHnJZyT8AAAA/iQcAAAAAAAABAAQAAEgAAADwqSzFIWPnP9geclkxUMo/AAAAP5kHAAAAAAAAAQEEAABIAAAAF8CvHPFo5z9ELisGSnjLPwAAAD+ZBwAAAAAAAAECBAAASAAAAGTstcuPdOc/yGXFQAlvzD8AAAA/qQcAAAAAAAABAwQAAEgAAABk7LXLj3TnP0ydX3vIZc0/AAAAP6kHAAAAAAAAAQQEAABIAAAAZOy1y4905z8AJbzR1PnNPwAAAD+4BwAAAAAAAAEFBAAASAAAAIoCOSNfeuc/0NT5tYdczj8AAAA/uAcAAAAAAAABBgQAAEgAAACKAjkjX3rnP6CEN5o6v84/AAAAP8gHAAAAAAAAAQcEAABIAAAAsRi8ei6A5z+ghDeaOr/OPwAAAD/IBwAAAAAAAAEIBAAASAAAALEYvHougOc/iFxWDJTwzj8AAAA/1wcAAAAAAAABCQQAAEgAAACxGLx6LoDnP2w0dX7tIc8/AAAAP/cHAAAAAAAAAQoEAABIAAAA1y4/0v2F5z9sNHV+7SHPPwAAAD/3BwAAAAAAAAELBAAASAAAAP5EwinNi+c/POSyYqCEzz8AAAA/BggAAAAAAAABDAQAAEgAAAD+RMIpzYvnPwyU8EZT588/AAAAPwYIAAAAAAAAAQ0EAABIAAAAJFtFgZyR5z/ijabOrz3QPwAAAD8WCAAAAAAAAAEOBAAASAAAACRbRYGckec/vNHU+bWH0D8AAAA/FggAAAAAAAABDwQAAEgAAABxh0swO53nP6Sp82sPudA/AAAAPyYIAAAAAAAAARAEAABIAAAAcYdLMDud5z+KgRLeaOrQPwAAAD8mCAAAAAAAAAERBAAASAAAAJidzocKo+c/clkxUMIb0T8AAAA/NQgAAAAAAAABEgQAAEgAAAC+s1Hf2ajnP2TFQAlvNNE/AAAAPzUIAAAAAAAAARMEAABIAAAAvrNR39mo5z9MnV97yGXRPwAAAD9FCAAAAAAAAAEUBAAASAAAAOXJ1Dapruc/QAlvNHV+0T8AAAA/VAgAAAAAAAABFQQAAEgAAAAL4FeOeLTnPzR1fu0hl9E/AAAAP1QIAAAAAAAAARYEAABIAAAAC+BXjni05z8aTZ1fe8jRPwAAAD9kCAAAAAAAAAEXBAAASAAAADL22uVHuuc/AiW80dT50T8AAAA/ZAgAAAAAAAABGAQAAEgAAAAy9trlR7rnP/aQy4qBEtI/AAAAP3QIAAAAAAAAARkEAABIAAAAWAxePRfA5z/q/NpDLivSPwAAAD+DCAAAAAAAAAEaBAAASAAAAFgMXj0XwOc/3mjq/NpD0j8AAAA/kwgAAAAAAAABGwQAAEgAAAB/IuGU5sXnP9DU+bWHXNI/AAAAP5MIAAAAAAAAARwEAABIAAAAfyLhlObF5z+4rBgo4Y3SPwAAAD+jCAAAAAAAAAEdBAAASAAAAKU4ZOy1y+c/rhgo4Y2m0j8AAAA/sggAAAAAAAABHgQAAEgAAAClOGTstcvnP6CEN5o6v9I/AAAAP7IIAAAAAAAAAR8EAABIAAAA8mRqm1TX5z+ghDeaOr/SPwAAAD91CQAAAAAAAAEgBAAASAAAAPJkaptU1+c/lPBGU+fX0j8AAAA/dQkAAAAAAAAL</ink>
</athena>
</file>

<file path=customXml/item6.xml><?xml version="1.0" encoding="utf-8"?>
<athena xmlns="http://schemas.microsoft.com/edu/athena" version="0.1.3209.0">
  <media streamable="true" recordStart="34479" recordEnd="56079" recordLength="651087"/>
</athena>
</file>

<file path=customXml/item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iA8AAAAAAAAF9f///wxBY3Rpb25UeXBlVjEBAAAAB3ZhbHVlX18ACAIAAAAAAAAAAQUAAAAEAAAACQwAAAAJDQAAAE8mAAAAAAAAAfL////1////AAAAAAEGAAAABAAAAAkPAAAACRAAAACWKgAAAAAAAAHv////9f///wAAAAABBwAAAAQAAAAJEgAAAAkTAAAA2DIAAAAAAAAB7P////X///8AAAAABQgAAAANQ2xlYXJDYW52YXNWMQIAAAAJU3RhcnRUaW1lBFR5cGUABBAMQWN0aW9uVHlwZVYxAgAAAAIAAABgVAAAAAAAAAHr////9f///wAAAAAFCQAAAA9QZW5BdHRyaWJ1dGVzVjEKAAAAB19jb2xvckEHX2NvbG9yUgdfY29sb3JHB19jb2xvckIKRml0VG9DdXJ2ZQZIZWlnaHQOSWdub3JlUHJlc3N1cmUNSXNIaWdobGlnaHRlcgVTaGFwZQVXaWR0aAAAAAAAAAAABAACAgICAQYBAQxCcnVzaFNoYXBlVjECAAAABgIAAAD//wAAAAAAAAAAACJAAAAF6v///wxCcnVzaFNoYXBlVjEBAAAAB3ZhbHVlX18ACAIAAAABAAAAAAAAAAAAIkAFCgAAAApJbmtUcmFjZVYxAwAAAA1MaXN0YDErX2l0ZW1zDExpc3RgMStfc2l6ZQ9MaXN0YDErX3ZlcnNpb24EAAAYU2hhcmVkLklua2luZy5JbmtQb2ludFtdAgAAAAgIAgAAAAkXAAAAqgEAAKoBAAABDAAAAAkAAAD//wAAAAAAAAAAACJAAAAB6P///+r///8BAAAAAAAAAAAAIkABDQAAAAoAAAAJGQAAADQAAAA0AAAAAQ8AAAAJAAAA//8AAAAAAAAAAAAiQAAAAeb////q////AQAAAAAAAAAAACJAARAAAAAKAAAACRsAAAAvAAAALwAAAAESAAAACQAAAP//AAAAAAAAAAAAIkAAAAHk////6v///wEAAAAAAAAAAAAiQAETAAAACgAAAAkdAAAAeQEAAHkB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NVgcZAAAAAAEAAABAAAAABApJbmtQb2ludFYxAgA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DQwHGwAAAAABAAAAQAAAAAQKSW5rUG9pbnRWMQIA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DREHHQAAAAABAAAAAAIAAAQKSW5rUG9pbnRWMQIA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DYcFHgAAAApJbmtQb2ludFYxBAAAAAFYAVkOUHJlc3N1cmVGYWN0b3IJVGltZVN0YW1wAAAAAAYGCxACAAAAWP25QDNOiD+rnjfgf9uUPwAAAD8AAAAAAAAAAAEfAAAAHgAAAFj9uUAzTog/Xe/k6sLZlT8AAAA/IAAAAAAAAAABIAAAAB4AAAC4CGeqIzGGP13v5OrC2ZU/AAAAPz8AAAAAAAAAASEAAAAeAAAAuAhnqiMxhj8RQJL1BdiWPwAAAD99AAAAAAAAAAEiAAAAHgAAALgIZ6ojMYY/xJA/AEnWlz8AAAA/jQAAAAAAAAABIwAAAB4AAAC4CGeqIzGGPykymhXP0pk/AAAAP6wAAAAAAAAAASQAAAAeAAAAuAhnqiMxhj/cgkcgEtGaPwAAAD+8AAAAAAAAAAElAAAAHgAAALgIZ6ojMYY/j9P0KlXPmz8AAAA/vAAAAAAAAAABJgAAAB4AAAC4CGeqIzGGP0EkojWYzZw/AAAAP8sAAAAAAAAAAScAAAAeAAAAuAhnqiMxhj/0dE9A28udPwAAAD/bAAAAAAAAAAEoAAAAHgAAALgIZ6ojMYY/WhaqVWHInz8AAAA/6wAAAAAAAAABKQAAAB4AAAC4CGeqIzGGP4ezKzBSY6A/AAAAP+sAAAAAAAAAASoAAAAeAAAAuAhnqiMxhj85BNk6lWGhPwAAAD/rAAAAAAAAAAErAAAAHgAAALgIZ6ojMYY/7FSGRdhfoj8AAAA/+gAAAAAAAAABLAAAAB4AAAC4CGeqIzGGP56lM1AbXqM/AAAAP/oAAAAAAAAAAS0AAAAeAAAAuAhnqiMxhj+rnjfgf9ukPwAAAD8KAQAAAAAAAAEuAAAAHgAAALgIZ6ojMYY/t5c7cORYpj8AAAA/CgEAAAAAAAABLwAAAB4AAAC4CGeqIzGGP8SQPwBJ1qc/AAAAPxoBAAAAAAAAATAAAAAeAAAAuAhnqiMxhj/QiUOQrVOpPwAAAD8aAQAAAAAAAAExAAAAHgAAALgIZ6ojMYY/3IJHIBLRqj8AAAA/KQEAAAAAAAABMgAAAB4AAAC4CGeqIzGGP+l7S7B2Tqw/AAAAPykBAAAAAAAAATMAAAAeAAAAuAhnqiMxhj9BJKI1mM2sPwAAAD85AQAAAAAAAAE0AAAAHgAAALgIZ6ojMYY/Th2mxfxKrj8AAAA/OQEAAAAAAAABNQAAAB4AAAC4CGeqIzGGPwBuU9A/Sa8/AAAAP0gBAAAAAAAAATYAAAAeAAAAuAhnqiMxhj9aX4BtwSOwPwAAAD9IAQAAAAAAAAE3AAAAHgAAALgIZ6ojMYY/swfX8uKisD8AAAA/WAEAAAAAAAABOAAAAB4AAAC4CGeqIzGGPw2wLXgEIrE/AAAAP1gBAAAAAAAAATkAAAAeAAAAuAhnqiMxhj9mWIT9JaGxPwAAAD9oAQAAAAAAAAE6AAAAHgAAALgIZ6ojMYY/kqwvwLbgsT8AAAA/dwEAAAAAAAABOwAAAB4AAAC4CGeqIzGGP8AA24JHILI/AAAAP3cBAAAAAAAAATwAAAAeAAAAuAhnqiMxhj8YqTEIaZ+yPwAAAD+HAQAAAAAAAAE9AAAAHgAAAFj9uUAzTog/GKkxCGmfsj8AAAA/hwEAAAAAAAABPgAAAB4AAABY/blAM06IP0b93Mr53rI/AAAAP5cBAAAAAAAAAT8AAAAeAAAAWP25QDNOiD/M+d4SrJ2zPwAAAD+XAQAAAAAAAAFAAAAAHgAAAFj9uUAzTog/JaI1mM0ctD8AAAA/pgEAAAAAAAABQQAAAB4AAABY/blAM06IP1L24FpeXLQ/AAAAP6YBAAAAAAAAAUIAAAAeAAAA+PEM10Jrij9+Sowd75u0PwAAAD+2AQAAAAAAAAFDAAAAHgAAAKDmX21SiIw/BUeOZaFatT8AAAA/tgEAAAAAAAABRAAAAB4AAAD05wLNOGGQPzGbOSgymrU/AAAAP8UBAAAAAAAAAUUAAAAeAAAARGIsmMBvkT+LQ5CtUxm2PwAAAD/FAQAAAAAAAAFGAAAAHgAAAJTcVWNIfpI/t5c7cORYtj8AAAA/1QEAAAAAAAABRwAAAB4AAADoVn8u0IyTP7eXO3DkWLY/AAAAP9UBAAAAAAAAAUgAAAAeAAAAONGo+VeblD8RQJL1Bdi2PwAAAD/lAQAAAAAAAAFJAAAAHgAAAJBL0sTfqZU/PZQ9uJYXtz8AAAA/5QEAAAAAAAABSgAAAB4AAAA0QCVb78aXP2ro6HonV7c/AAAAP/QBAAAAAAAAAUsAAAAeAAAAhLpOJnfVmD+XPJQ9uJa3PwAAAD/0AQAAAAAAAAFMAAAAHgAAANg0ePH+45k/lzyUPbiWtz8AAAA/BAIAAAAAAAABTQAAAB4AAAB8KcuHDgGcP5c8lD24lrc/AAAAPxQCAAAAAAAAAU4AAAAeAAAAcJhH6aUsnz+XPJQ9uJa3PwAAAD8UAgAAAAAAAAFPAAAAHgAAAIpGzb/apKA/xJA/AEnWtz8AAAA/FAIAAAAAAAABUAAAAB4AAABW+LQ7LkmjP/Dk6sLZFbg/AAAAPyMCAAAAAAAAAVEAAAAeAAAAJKqct4HtpT/w5OrC2RW4PwAAAD8jAgAAAAAAAAFSAAAAHgAAABoZGRkZGak/8OTqwtkVuD8AAAA/MwIAAAAAAAABUwAAAB4AAACKv1MrfNqtP/Dk6sLZFbg/AAAAPzMCAAAAAAAAAVQAAAAeAAAA1XUyuavGsD/w5OrC2RW4PwAAAD9CAgAAAAAAAAFVAAAAHgAAAOMLu1wZoLI/8OTqwtkVuD8AAAA/QgIAAAAAAAABVgAAAB4AAADJ5K4aQ/KzP/Dk6sLZFbg/AAAAP1ICAAAAAAAAAVcAAAAeAAAAl5aWlpaWtj/EkD8ASda3PwAAAD9iAgAAAAAAAAFYAAAAHgAAAOkQwGEepbc/lzyUPbiWtz8AAAA/YgIAAAAAAAABWQAAAB4AAACnLB86BHC4P2ro6HonV7c/AAAAP3ECAAAAAAAAAVoAAAAeAAAA96ZIBYx+uT9q6Oh6J1e3PwAAAD+BAgAAAAAAAAFbAAAAHgAAACFk3erPBbo/aujoeidXtz8AAAA/gQIAAAAAAAABXAAAAB4AAAC1wqfdcUm6P2ro6HonV7c/AAAAP5ECAAAAAAAAAV0AAAAeAAAASSFy0BONuj9q6Oh6J1e3PwAAAD+RAgAAAAAAAAFeAAAAHgAAAN1/PMO10Lo/aujoeidXtz8AAAA/oAIAAAAAAAABXwAAAB4AAAAHPdGo+Ve7P2ro6HonV7c/AAAAP7ACAAAAAAAAAWAAAAAeAAAAm5ubm5ubuz9q6Oh6J1e3PwAAAD+wAgAAAAAAAAFhAAAAHgAAAMVYMIHfIrw/aujoeidXtz8AAAA/vwIAAAAAAAABYgAAAB4AAADvFcVmI6q8Pz2UPbiWF7c/AAAAP88CAAAAAAAAAWMAAAAeAAAAqTEkPwl1vT89lD24lhe3PwAAAD/PAgAAAAAAAAFkAAAAHgAAAPurTQqRg74/PZQ9uJYXtz8AAAA/zwIAAAAAAAABZQAAAB4AAABRJnfVGJK/Pz2UPbiWF7c/AAAAP98CAAAAAAAAAWYAAAAeAAAAMN5/PMO1wD89lD24lhe3PwAAAD/fAgAAAAAAAAFnAAAAHgAAAOz53hSpgME/PZQ9uJYXtz8AAAA/7gIAAAAAAAABaAAAAB4AAABg5tjzvSnCPz2UPbiWF7c/AAAAP/4CAAAAAAAAAWkAAAAeAAAAHAI4zKP0wj8RQJL1Bdi2PwAAAD/+AgAAAAAAAAFqAAAAHgAAAJDuMau4ncM/EUCS9QXYtj8AAAA//gIAAAAAAAABawAAAB4AAAC4q8aQ/CTEPxFAkvUF2LY/AAAAPw4DAAAAAAAAAWwAAAAeAAAA4mhbdkCsxD8RQJL1Bdi2PwAAAD8OAwAAAAAAAAFtAAAAHgAAAML2imKzEcU/EUCS9QXYtj8AAAA/HQMAAAAAAAABbgAAAB4AAABWVVVVVVXFPxFAkvUF2LY/AAAAPx0DAAAAAAAAAW8AAAAeAAAANOOEQci6xT8RQJL1Bdi2PwAAAD8tAwAAAAAAAAFwAAAAHgAAAMhBTzRq/sU/EUCS9QXYtj8AAAA/PAMAAAAAAAABcQAAAB4AAAAScbQtOyDGPxFAkvUF2LY/AAAAPzwDAAAAAAAAAXIAAAAeAAAAqM9+IN1jxj8RQJL1Bdi2PwAAAD9MAwAAAAAAAAFzAAAAHgAAADwuSRN/p8Y/EUCS9QXYtj8AAAA/TAMAAAAAAAABdAAAAB4AAADQjBMGIevGPxFAkvUF2LY/AAAAP1wDAAAAAAAAAXUAAAAeAAAAZOvd+MIuxz8RQJL1Bdi2PwAAAD9cAwAAAAAAAAF2AAAAHgAAAPhJqOtkcsc/EUCS9QXYtj8AAAA/awMAAAAAAAABdwAAAB4AAAAiBz3RqPnHPxFAkvUF2LY/AAAAP2sDAAAAAAAAAXgAAAAeAAAAAJVsvRtfyD8RQJL1Bdi2PwAAAD97AwAAAAAAAAF5AAAAHgAAAN4inKmOxMg/EUCS9QXYtj8AAAA/iwMAAAAAAAABegAAAB4AAABSD5aIo23JPxFAkvUF2LY/AAAAP4sDAAAAAAAAAXsAAAAeAAAAeswqbuf0yT8RQJL1Bdi2PwAAAD+LAwAAAAAAAAF8AAAAHgAAADroiUbNv8o/EUCS9QXYtj8AAAA/mgMAAAAAAAABfQAAAB4AAABipR4sEUfLPxFAkvUF2LY/AAAAP5oDAAAAAAAAAX4AAAAeAAAA1pEYCybwyz8RQJL1Bdi2PwAAAD+qAwAAAAAAAAF/AAAAHgAAAEh+Euo6mcw/EUCS9QXYtj8AAAA/uQMAAAAAAAABgAAAAB4AAAAmDELWrf7MPxFAkvUF2LY/AAAAP7kDAAAAAAAAAYEAAAAeAAAAUMnWu/GFzT8RQJL1Bdi2PwAAAD/JAwAAAAAAAAGCAAAAHgAAAC5XBqhk680/PZQ9uJYXtz8AAAA/yQMAAAAAAAABgwAAAB4AAABYFJuNqHLOP2ro6HonV7c/AAAAP9kDAAAAAAAAAYQAAAAeAAAANqLKeRvYzj9q6Oh6J1e3PwAAAD/ZAwAAAAAAAAGFAAAAHgAAABQw+mWOPc8/lzyUPbiWtz8AAAA/6AMAAAAAAAABhgAAAB4AAACIHPREo+bPP5c8lD24lrc/AAAAP+gDAAAAAAAAAYcAAAAeAAAAfgT3EdxH0D+XPJQ9uJa3PwAAAD/4AwAAAAAAAAGIAAAAHgAAAG3LDoiVetA/xJA/AEnWtz8AAAA/+AMAAAAAAAABiQAAAB4AAAACKtl6N77QP8SQPwBJ1rc/AAAAPwgEAAAAAAAAAYoAAAAeAAAAloijbdkB0T/w5OrC2RW4PwAAAD8IBAAAAAAAAAGLAAAAHgAAANB+IN1jVtE/8OTqwtkVuD8AAAA/FwQAAAAAAAABjAAAAB4AAABk3erPBZrRPx05loVqVbg/AAAAPxcEAAAAAAAAAY0AAAAeAAAAntNnP5Du0T9KjUFI+5S4PwAAAD8nBAAAAAAAAAGOAAAAHgAAANfJ5K4aQ9I/duHsCozUuD8AAAA/JwQAAAAAAAABjwAAAB4AAAARwGEepZfSP6I1mM0cFLk/AAAAPzYEAAAAAAAAAZAAAAAeAAAAS7bejS/s0j+iNZjNHBS5PwAAAD82BAAAAAAAAAGRAAAAHgAAAN8UqYDRL9M/0IlDkK1TuT8AAAA/RgQAAAAAAAABkgAAAB4AAAB0c3Nzc3PTP/zd7lI+k7k/AAAAP0YEAAAAAAAAAZMAAAAeAAAAvaLYbESV0z/83e5SPpO5PwAAAD9WBAAAAAAAAAGUAAAAHgAAAKxp8OL9x9M//N3uUj6TuT8AAAA/VgQAAAAAAAABlQAAAB4AAACcMAhZt/rTP/zd7lI+k7k/AAAAP2UEAAAAAAAAAZYAAAAeAAAAi/cfz3At1D/83e5SPpO5PwAAAD9lBAAAAAAAAAGXAAAAHgAAACFW6sEScdQ//N3uUj6TuT8AAAA/dQQAAAAAAAABmAAAAB4AAABaTGcxncXUPykymhXP0rk/AAAAP3UEAAAAAAAAAZkAAAAeAAAA76oxJD8J1T8pMpoVz9K5PwAAAD+FBAAAAAAAAAGaAAAAHgAAAN5xSZr4O9U/KTKaFc/SuT8AAAA/hQQAAAAAAAABmwAAAB4AAABz0BONmn/VP1aGRdhfEro/AAAAP5QEAAAAAAAAAZwAAAAeAAAABy/efzzD1T9WhkXYXxK6PwAAAD+UBAAAAAAAAAGdAAAAHgAAAEElW+/GF9Y/gtrwmvBRuj8AAAA/pAQAAAAAAAABngAAAB4AAAB6G9heUWzWP4La8JrwUbo/AAAAP6QEAAAAAAAAAZ8AAAAeAAAADnqiUfOv1j+vLpxdgZG6PwAAAD+zBAAAAAAAAAGgAAAAHgAAAJKfhLpOJtc/3IJHIBLRuj8AAAA/swQAAAAAAAABoQAAAB4AAAAWxWYjqpzXPwnX8uKiELs/AAAAP8MEAAAAAAAAAaIAAAAeAAAAmupIjAUT2D9if0loxI+7PwAAAD/DBAAAAAAAAAGjAAAAHgAAAHh4eHh4eNg/Yn9JaMSPuz8AAAA/0wQAAAAAAAABpAAAAB4AAABGzb/apBDZP4/T9CpVz7s/AAAAP+IEAAAAAAAAAaUAAAAeAAAAyvKhQwCH2T+P0/QqVc+7PwAAAD/iBAAAAAAAAAGmAAAAHgAAAPSvNilEDto/uyeg7eUOvD8AAAA/4gQAAAAAAAABpwAAAB4AAAAuprOYzmLaP7snoO3lDrw/AAAAP/IEAAAAAAAAAagAAAAeAAAAVmNIfhLq2j+7J6Dt5Q68PwAAAD/yBAAAAAAAAAGpAAAAHgAAACS4j+A+gts/6XtLsHZOvD8AAAA/AgUAAAAAAAABqgAAAB4AAADyDNdCaxrcPxXQ9nIHjrw/AAAAPwIFAAAAAAAAAasAAAAeAAAAwGEepZey3D8V0PZyB468PwAAAD8RBQAAAAAAAAGsAAAAHgAAANjlygCVbN0/FdD2cgeOvD8AAAA/EQUAAAAAAAABrQAAAB4AAACmOhJjwQTeP0EkojWYzbw/AAAAPyEFAAAAAAAAAa4AAAAeAAAA0PemSAWM3j9BJKI1mM28PwAAAD8wBQAAAAAAAAGvAAAAHgAAAELkoCcaNd8/m8z4urlMvT8AAAA/MAUAAAAAAAABsAAAAB4AAABsoTUNXrzfP8cgpH1KjL0/AAAAP0AFAAAAAAAAAbEAAAAeAAAAwhJxtC074D/0dE9A28u9PwAAAD9ABQAAAAAAAAGyAAAAHgAAAFdxO6fPfuA/Icn6AmwLvj8AAAA/UAUAAAAAAAABswAAAB4AAABjsxFVztvgP3pxUYiNir4/AAAAP1AFAAAAAAAAAbQAAAAeAAAAb/XnAs044T8AblPQP0m/PwAAAD9fBQAAAAAAAAG1AAAAHgAAAKjrZHJXjeE/AG5T0D9Jvz8AAAA/XwUAAAAAAAABtgAAAB4AAACHeZReyvLhPy7C/pLQiL8/AAAAP28FAAAAAAAAAbcAAAAeAAAAZgfESj1Y4j8uwv6S0Ii/PwAAAD9vBQAAAAAAAAG4AAAAHgAAAL14//EM1+I/WhaqVWHIvz8AAAA/fwUAAAAAAAABuQAAAB4AAAC4ge0VxWbjP0O1Kgz5A8A/AAAAP38FAAAAAAAAAboAAAAeAAAAs4rbOX324z9aX4BtwSPAPwAAAD+OBQAAAAAAAAG7AAAAHgAAAFQrfNodl+Q/Wl+AbcEjwD8AAAA/jgUAAAAAAAABvAAAAB4AAABsryg2G1HlP4ezKzBSY8A/AAAAP54FAAAAAAAAAb0AAAAeAAAA4JsiFTD65T+dXYGRGoPAPwAAAD+eBQAAAAAAAAG+AAAAHgAAAGPBBH6LcOY/nV2BkRqDwD8AAAA/rQUAAAAAAAABvwAAAB4AAAAyFkzgtwjnP7MH1/LiosA/AAAAP60FAAAAAAAAAcAAAAAeAAAAiIeHh4eH5z/2BdgWPALBPwAAAD+9BQAAAAAAAAHBAAAAHgAAAGYVt3P67Oc/9gXYFjwCwT8AAAA/vQUAAAAAAAABwgAAAB4AAABFo+ZfbVLoPw2wLXgEIsE/AAAAP80FAAAAAAAAAcMAAAAeAAAAIzEWTOC36D8jWoPZzEHBPwAAAD/NBQAAAAAAAAHEAAAAHgAAAAK/RThTHek/I1qD2cxBwT8AAAA/3AUAAAAAAAABxQAAAB4AAAA8tcKn3XHpPzkE2TqVYcE/AAAAP9wFAAAAAAAAAcYAAAAeAAAAo1/m2PO96T9mWIT9JaHBPwAAAD/sBQAAAAAAAAHHAAAAHgAAAN1VY0h+Euo/ZliE/SWhwT8AAAA/7AUAAAAAAAAByAAAAB4AAAAWTOC3CGfqP3wC2l7uwME/AAAAP/wFAAAAAAAAAckAAAAeAAAA2V5RbDai6j98Atpe7sDBPwAAAD/8BQAAAAAAAAHKAAAAHgAAAG29G1/Y5eo/kqwvwLbgwT8AAAA/CwYAAAAAAAABywAAAB4AAAAu0IwTBiHrP5KsL8C24ME/AAAAPxMGAAAAAAAAAcwAAAAeAAAAwy5XBqhk6z+SrC/AtuDBPwAAAD8jBgAAAAAAAAHNAAAAHgAAAOCpFT7tjus/kqwvwLbgwT8AAAA/IwYAAAAAAAABzgAAAB4AAAChvIbyGsrrP5KsL8C24ME/AAAAPzIGAAAAAAAAAc8AAAAeAAAA7Ovr6+vr6z+SrC/AtuDBPwAAAD8yBgAAAAAAAAHQAAAAHgAAAGTP96ZIBew/kqwvwLbgwT8AAAA/QgYAAAAAAAAB0QAAAB4AAACASrbejS/sP5KsL8C24ME/AAAAP0IGAAAAAAAAAdIAAAAeAAAAnsV0FtNZ7D+SrC/AtuDBPwAAAD9SBgAAAAAAAAHTAAAAHgAAALtAM04YhOw/kqwvwLbgwT8AAAA/YQYAAAAAAAAB1AAAAB4AAAB8U6QCRr/sP5KsL8C24ME/AAAAP2EGAAAAAAAAAdUAAAAeAAAAaxq8eP/x7D+SrC/AtuDBPwAAAD9xBgAAAAAAAAHWAAAAHgAAANPE36kVPu0/kqwvwLbgwT8AAAA/cQYAAAAAAAAB1wAAAB4AAABoI6qct4HtP5KsL8C24ME/AAAAP3EGAAAAAAAAAdgAAAAeAAAAVurBEnG07T+SrC/AtuDBPwAAAD+BBgAAAAAAAAHZAAAAHgAAABj9Msee7+0/kqwvwLbgwT8AAAA/kAYAAAAAAAAB2gAAAB4AAAAIxEo9WCLuP5KsL8C24ME/AAAAP5AGAAAAAAAAAdsAAAAeAAAAJD8JdZ1M7j+SrC/AtuDBPwAAAD+gBgAAAAAAAAHcAAAAHgAAAEC6x6zidu4/kqwvwLbgwT8AAAA/oAYAAAAAAAAB3QAAAB4AAAC6ndNnP5DuP5KsL8C24ME/AAAAP68GAAAAAAAAAd4AAAAeAAAA1hiSn4S67j+SrC/AtuDBPwAAAD+vBgAAAAAAAAHfAAAAHgAAAE78nVrh0+4/kqwvwLbgwT8AAAA/vwYAAAAAAAAB4AAAAB4AAACYKwNUsvXuP5KsL8C24ME/AAAAP78GAAAAAAAAAeEAAAAeAAAADg8PDw8P7z+SrC/AtuDBPwAAAD/PBgAAAAAAAAHiAAAAHgAAAIjyGsprKO8/kqwvwLbgwT8AAAA/zwYAAAAAAAAB4wAAAB4AAAAsis1GVDnvP3wC2l7uwME/AAAAP94GAAAAAAAAAeQAAAAeAAAA/tUmhchB7z98Atpe7sDBPwAAAD/eBgAAAAAAAAHlAAAAHgAAAKRt2QGxUu8/T64unF2BwT8AAAA/7gYAAAAAAAAB5gAAAB4AAAB2uTJAJVvvP0+uLpxdgcE/AAAAP+4GAAAAAAAAAecAAAAeAAAAHFHlvA1s7z85BNk6lWHBPwAAAD/+BgAAAAAAAAHoAAAAHgAAAMDolzn2fO8/I1qD2cxBwT8AAAA/DQcAAAAAAAAB6QAAAB4AAACUNPF3aoXvP/YF2BY8AsE/AAAAPw0HAAAAAAAAAeoAAAAeAAAAOsyj9FKW7z/gW4K1c+LAPwAAAD8dBwAAAAAAAAHrAAAAHgAAADrMo/RSlu8/yrEsVKvCwD8AAAA/HQcAAAAAAAAB7AAAAB4AAADeY1ZxO6fvP4ezKzBSY8A/AAAAPywHAAAAAAAAAe0AAAAeAAAAsK+vr6+v7z9wCdbOiUPAPwAAAD8sBwAAAAAAAAHuAAAAHgAAALCvr6+vr+8/Wl+AbcEjwD8AAAA/PAcAAAAAAAAB7wAAAB4AAABWR2IsmMDvPy7C/pLQiL8/AAAAPzwHAAAAAAAAAfAAAAAeAAAAKJO7agzJ7z/UGagNrwm/PwAAAD9MBwAAAAAAAAHxAAAAHgAAACiTu2oMye8/enFRiI2Kvj8AAAA/TAcAAAAAAAAB8gAAAB4AAADOKm7n9NnvP/R0T0Dby70/AAAAP1sHAAAAAAAAAfMAAAAeAAAAzipu5/TZ7z+bzPi6uUy9PwAAAD9bBwAAAAAAAAH0AAAAHgAAAM4qbuf02e8/6XtLsHZOvD8AAAA/awcAAAAAAAAB9QAAAB4AAADOKm7n9NnvP2J/SWjEj7s/AAAAP2sHAAAAAAAAAfYAAAAeAAAAzipu5/TZ7z8J1/LiohC7PwAAAD97BwAAAAAAAAH3AAAAHgAAAM4qbuf02e8/gtrwmvBRuj8AAAA/ewcAAAAAAAAB+AAAAB4AAADOKm7n9NnvP/zd7lI+k7k/AAAAP4oHAAAAAAAAAfkAAAAeAAAAzipu5/TZ7z/QiUOQrVO5PwAAAD+KBwAAAAAAAAH6AAAAHgAAAPreFKmA0e8/duHsCozUuD8AAAA/mgcAAAAAAAAB+wAAAB4AAAD63hSpgNHvP0qNQUj7lLg/AAAAP6kHAAAAAAAAAfwAAAAeAAAA+t4UqYDR7z8dOZaFalW4PwAAAD+pBwAAAAAAAAH9AAAAHgAAAPreFKmA0e8/8OTqwtkVuD8AAAA/uQcAAAAAAAAB/gAAAB4AAAD63hSpgNHvP8SQPwBJ1rc/AAAAP7kHAAAAAAAAAf8AAAAeAAAA+t4UqYDR7z9q6Oh6J1e3PwAAAD+5BwAAAAAAAAEAAQAAHgAAACiTu2oMye8/5OvmMnWYtj8AAAA/yQcAAAAAAAABAQEAAB4AAABWR2IsmMDvP13v5OrC2bU/AAAAP9gHAAAAAAAAAQIBAAAeAAAAhPsI7iO47z9S9uBaXly0PwAAAD/YBwAAAAAAAAEDAQAAHgAAALCvr6+vr+8/nqUzUBtesz8AAAA/6AcAAAAAAAABBAEAAB4AAACwr6+vr6/vPxipMQhpn7I/AAAAP+gHAAAAAAAAAQUBAAAeAAAAsK+vr6+v7z9mWIT9JaGxPwAAAD/4BwAAAAAAAAEGAQAAHgAAAN5jVnE7p+8/4FuCtXPisD8AAAA/+AcAAAAAAAABBwEAAB4AAAAKGP0yx57vPwBuU9A/Sa8/AAAAPwcIAAAAAAAAAQgBAAAeAAAAOsyj9FKW7z+bzPi6uUytPwAAAD8HCAAAAAAAAAEJAQAAHgAAAGaASrbeje8/j9P0KlXPqz8AAAA/FwgAAAAAAAABCgEAAB4AAABmgEq23o3vPzUrnqUzUKs/AAAAPxcIAAAAAAAAAQsBAAAeAAAAlDTxd2qF7z+C2vCa8FGqPwAAAD8mCAAAAAAAAAEMAQAAHgAAAJQ08Xdqhe8/0IlDkK1TqT8AAAA/JggAAAAAAAABDQEAAB4AAACUNPF3aoXvPx05loVqVag/AAAAPzYIAAAAAAAAAQ4BAAAeAAAAlDTxd2qF7z/EkD8ASdanPwAAAD9GCAAAAAAAAAEPAQAAHgAAAJQ08Xdqhe8/aujoeidXpz8AAAA/RggAAAAAAAABEAEAAB4AAACUNPF3aoXvPxFAkvUF2KY/AAAAP1UIAAAAAAAAAREBAAAeAAAAlDTxd2qF7z+3lztw5FimPwAAAD9VCAAAAAAAAAESAQAAHgAAAMDolzn2fO8/Xe/k6sLZpT8AAAA/ZQgAAAAAAAABEwEAAB4AAADunD77gXTvP6ueN+B/26Q/AAAAP2UIAAAAAAAAARQBAAAeAAAASgWMfplj7z/4TYrVPN2jPwAAAD91CAAAAAAAAAEVAQAAHgAAAHa5MkAlW+8/+E2K1Tzdoz8AAAA/hAgAAAAAAAABFgEAAB4AAACkbdkBsVLvP56lM1AbXqM/AAAAP5QIAAAAAAAAARcBAAAeAAAALIrNRlQ57z9G/dzK+d6iPwAAAD+UCAAAAAAAAAEYAQAAHgAAALSmwYv3H+8/Rv3cyvneoj8AAAA/owgAAAAAAAABGQEAAB4AAAA8w7XQmgbvP0b93Mr53qI/AAAAP6MIAAAAAAAAARoBAAAeAAAAxN+pFT7t7j+SrC/AtuChPwAAAD+zCAAAAAAAAAEbAQAAHgAAAE78nVrh0+4/OQTZOpVhoT8AAAA/swgAAAAAAAABHAEAAB4AAADWGJKfhLruPzkE2TqVYaE/AAAAP8MIAAAAAAAAAR0BAAAeAAAAMIHfIpyp7j85BNk6lWGhPwAAAD/DCAAAAAAAAAEeAQAAHgAAAF41huQnoe4/OQTZOpVhoT8AAAA/0ggAAAAAAAABHwEAAB4AAACK6Syms5juPzkE2TqVYaE/AAAAP9IIAAAAAAAAASABAAAeAAAA5lF6KcuH7j/gW4K1c+KgPwAAAD/iCAAAAAAAAAEhAQAAHgAAAEC6x6zidu4/4FuCtXPioD8AAAA/4ggAAAAAAAABIgEAAB4AAACcIhUw+mXuP4ezKzBSY6A/AAAAP/IIAAAAAAAAASMBAAAeAAAAJD8JdZ1M7j+HsyswUmOgPwAAAD/yCAAAAAAAAAEkAQAAHgAAAKxb/blAM+4/WhaqVWHInz8AAAA/AQkAAAAAAAABJQEAAB4AAABiLJjAbxHuP1oWqlVhyJ8/AAAAPwEJAAAAAAAAASYBAAAeAAAAGP0yx57v7T+nxfxKHsqePwAAAD8RCQAAAAAAAAEnAQAAHgAAAFbqwRJxtO0/p8X8Sh7Knj8AAAA/EQkAAAAAAAABKAEAAB4AAACU11BeQ3ntP/R0T0Dby50/AAAAPyAJAAAAAAAAASkBAAAeAAAA08TfqRU+7T/0dE9A28udPwAAAD8wCQAAAAAAAAEqAQAAHgAAAGsavHj/8ew/9HRPQNvLnT8AAAA/MAkAAAAAAAABKwEAAB4AAADXu/GFXa7sP/R0T0Dby50/AAAAP0AJAAAAAAAAASwBAAAeAAAAQ10nk7tq7D/0dE9A28udPwAAAD9ACQAAAAAAAAEtAQAAHgAAAIBKtt6NL+w/9HRPQNvLnT8AAAA/TwkAAAAAAAABLgEAAB4AAAC/N0UqYPTrP/R0T0Dby50/AAAAP08JAAAAAAAAAS8BAAAeAAAA0HAttKbB6z/0dE9A28udPwAAAD9fCQAAAAAAAAEwAQAAHgAAALL1bnxhl+s/9HRPQNvLnT8AAAA/XwkAAAAAAAABMQEAAB4AAAA7EmPBBH7rP/R0T0Dby50/AAAAP28JAAAAAAAAATIBAAAeAAAAwy5XBqhk6z/0dE9A28udPwAAAD9vCQAAAAAAAAEzAQAAHgAAAExLS0tLS+s/9HRPQNvLnT8AAAA/fgkAAAAAAAABNAEAAB4AAADTZz+Q7jHrP/R0T0Dby50/AAAAP34JAAAAAAAAATUBAAAeAAAAXYQz1ZEY6z/0dE9A28udPwAAAD+OCQAAAAAAAAE2AQAAHgAAALfsgFipB+s/9HRPQNvLnT8AAAA/jgkAAAAAAAABNwEAAB4AAABtvRtf2OXqP/R0T0Dby50/AAAAP50JAAAAAAAAATgBAAAeAAAAI462ZQfE6j/0dE9A28udPwAAAD+dCQAAAAAAAAE5AQAAHgAAAAYT+C3Cmeo/9HRPQNvLnT8AAAA/rQkAAAAAAAABOgEAAB4AAABEAId5lF7qP0EkojWYzZw/AAAAP60JAAAAAAAAATsBAAAeAAAAsKG8hvIa6j/cgkcgEtGaPwAAAD+9CQAAAAAAAAE8AQAAHgAAABxD8pNQ1+k/3IJHIBLRmj8AAAA/vQkAAAAAAAABPQEAAB4AAACG5CehrpPpP9yCRyAS0Zo/AAAAP8wJAAAAAAAAAT4BAAAeAAAAeqJR86826T8pMpoVz9KZPwAAAD/MCQAAAAAAAAE/AQAAHgAAAOZDhwAO8+g/KTKaFc/SmT8AAAA/3AkAAAAAAAABQAEAAB4AAABS5bwNbK/oPykymhXP0pk/AAAAP9wJAAAAAAAAAUEBAAAeAAAAvYbyGspr6D8pMpoVz9KZPwAAAD/sCQAAAAAAAAFCAQAAHgAAAPtzgWacMOg/KTKaFc/SmT8AAAA/7AkAAAAAAAABQwEAAB4AAADf+MIuVwboPykymhXP0pk/AAAAP/sJAAAAAAAAAUQBAAAeAAAA7zGruJ3T5z8pMpoVz9KZPwAAAD/7CQAAAAAAAAFFAQAAHgAAAKUCRr/Msec/KTKaFc/SmT8AAAA/CwoAAAAAAAABRgEAAB4AAABb0+DF+4/nPykymhXP0pk/AAAAPwsKAAAAAAAAAUcBAAAeAAAA4u/UCp925z8pMpoVz9KZPwAAAD8aCgAAAAAAAAFIAQAAHgAAABGke8wqbuc/KTKaFc/SmT8AAAA/GgoAAAAAAAABSQEAAB4AAACYwG8RzlTnPykymhXP0pk/AAAAPyoKAAAAAAAAAUoBAAAeAAAA8yi9lOVD5z8pMpoVz9KZPwAAAD86CgAAAAAAAAFLAQAAHgAAAHxFsdmIKuc/KTKaFc/SmT8AAAA/OgoAAAAAAAABTAEAAB4AAAAyFkzgtwjnP3bh7AqM1Jg/AAAAPzoKAAAAAAAAAU0BAAAeAAAAujJAJVvv5j924ewKjNSYPwAAAD9JCgAAAAAAAAFOAQAAHgAAAG8D2yuKzeY/duHsCozUmD8AAAA/WQoAAAAAAAABTwEAAB4AAAAl1HUyuavmP8SQPwBJ1pc/AAAAP1kKAAAAAAAAAVABAAAeAAAA26QQOeiJ5j8RQJL1BdiWPwAAAD9pCgAAAAAAAAFRAQAAHgAAAOzd+MIuV+Y/EUCS9QXYlj8AAAA/aQoAAAAAAAABUgEAAB4AAADOYjqL6SzmPxFAkvUF2JY/AAAAP3gKAAAAAAAAAVMBAAAeAAAA4JsiFTD65T8RQJL1BdiWPwAAAD94CgAAAAAAAAFUAQAAHgAAAB6JsWACv+U/Xe/k6sLZlT8AAAA/iAoAAAAAAAABVQEAAB4AAACJKudtYHvlP13v5OrC2ZU/AAAAP4gKAAAAAAAAAVYBAAAeAAAAbK8oNhtR5T9d7+TqwtmVPwAAAD+XCgAAAAAAAAFXAQAAHgAAAE80av7VJuU/Xe/k6sLZlT8AAAA/lwoAAAAAAAABWAEAAB4AAAAyuavGkPzkP13v5OrC2ZU/AAAAP6cKAAAAAAAAAVkBAAAeAAAAu9WfCzTj5D9d7+TqwtmVPwAAAD+nCgAAAAAAAAFaAQAAHgAAAEPyk1DXyeQ/Xe/k6sLZlT8AAAA/twoAAAAAAAABWwEAAB4AAACeWuHT7rjkP13v5OrC2ZU/AAAAP7cKAAAAAAAAAVwBAAAeAAAA+cIuVwao5D9d7+TqwtmVPwAAAD/GCgAAAAAAAAFdAQAAHgAAACZ31RiSn+Q/Xe/k6sLZlT8AAAA/xgoAAAAAAAABXgEAAB4AAABUK3zaHZfkP13v5OrC2ZU/AAAAP9YKAAAAAAAAAV8BAAAeAAAAgd8inKmO5D9d7+TqwtmVPwAAAD/WCgAAAAAAAAFgAQAAHgAAAK+TyV01huQ/Xe/k6sLZlT8AAAA/5goAAAAAAAABYQEAAB4AAAAK/BbhTHXkP13v5OrC2ZU/AAAAP+YKAAAAAAAAAWIBAAAeAAAAZGRkZGRk5D9d7+TqwtmVPwAAAD/1CgAAAAAAAAFjAQAAHgAAAO2AWKkHS+Q/Xe/k6sLZlT8AAAA/9QoAAAAAAAABZAEAAB4AAAD9uUAzThjkP13v5OrC2ZU/AAAAPwULAAAAAAAAAWUBAAAeAAAAaVt2QKzU4z9d7+TqwtmVPwAAAD8FCwAAAAAAAAFmAQAAHgAAAHqUXsryoeM/Xe/k6sLZlT8AAAA/FAsAAAAAAAABZwEAAB4AAABAnuFaaE3jP13v5OrC2ZU/AAAAPxQLAAAAAAAAAWgBAAAeAAAArD8XaMYJ4z9d7+TqwtmVPwAAAD8kCwAAAAAAAAFpAQAAHgAAABfhTHUkxuI/Xe/k6sLZlT8AAAA/JAsAAAAAAAABagEAAB4AAACCgoKCgoLiP13v5OrC2ZU/AAAAPzQLAAAAAAAAAWsBAAAeAAAA7iO4j+A+4j9d7+TqwtmVPwAAAD80CwAAAAAAAAFsAQAAHgAAAFnF7Zw+++E/Xe/k6sLZlT8AAAA/QwsAAAAAAAABbQEAAB4AAADzGsprKK/hP13v5OrC2ZU/AAAAP0MLAAAAAAAAAW4BAAAeAAAAXrz/eIZr4T9d7+TqwtmVPwAAAD9TCwAAAAAAAAFvAQAAHgAAAMpdNYbkJ+E/Xe/k6sLZlT8AAAA/UwsAAAAAAAABcAEAAB4AAAAIS8TRtuzgP13v5OrC2ZU/AAAAP2MLAAAAAAAAAXEBAAAeAAAARjhTHYmx4D+rnjfgf9uUPwAAAD9yCwAAAAAAAAFyAQAAHgAAACm9lOVDh+A/q5434H/blD8AAAA/cgsAAAAAAAABcwEAAB4AAABnqiMxFkzgP6ueN+B/25Q/AAAAP3ILAAAAAAAAAXQBAAAeAAAAppeyfOgQ4D+rnjfgf9uUPwAAAD+CCwAAAAAAAAF1AQAAHgAAAGyhNQ1evN8/q5434H/blD8AAAA/ggsAAAAAAAABdgEAAB4AAAD4tDsuSRPfP6ueN+B/25Q/AAAAP5ELAAAAAAAAAXcBAAAeAAAA0PemSAWM3j/4TYrVPN2TPwAAAD+RCwAAAAAAAAF4AQAAHgAAALZz+uwH0t0/Rv3cyvnekj8AAAA/oQsAAAAAAAABeQEAAB4AAABEhwAO8yjdP+BbgrVz4pA/AAAAP7ELAAAAAAAAAXoBAAAeAAAAhmuhNQ1e3D/gW4K1c+KQPwAAAD+xCwAAAAAAAAF7AQAAHgAAAMpPQl0nk9s/WhaqVWHIjz8AAAA/wAsAAAAAAAABfAEAAB4AAAAMNOOEQcjaPykymhXP0ok/AAAAP8ALAAAAAAAAAX0BAAAeAAAATxiErFv92T8pMpoVz9KJPwAAAD/QCwAAAAAAAAF+AQAAHgAAAJD8JNR1Mtk/xJA/AEnWhz8AAAA/0AsAAAAAAAABfwEAAB4AAAAdECv1YInYP8SQPwBJ1oc/AAAAP+ALAAAAAAAAAYABAAAeAAAAqiMxFkzg1z9d7+TqwtmFPwAAAD/gCwAAAAAAAAGBAQAAHgAAAIFmnDAIWdc/Xe/k6sLZhT8AAAA/7wsAAAAAAAABggEAAB4AAACj2GxElfPWP/hNitU83YM/AAAAP+8LAAAAAAAAAYMBAAAeAAAAH7OK2zl91j+SrC/AtuCBPwAAAD//CwAAAAAAAAGEAQAAHgAAAJuNqHLeBtY/kqwvwLbggT8AAAA//wsAAAAAAAABhQEAAB4AAAAHL95/PMPVP5KsL8C24IE/AAAAPw4MAAAAAAAAAYYBAAAeAAAAzThhELJu1T9aFqpVYch/PwAAAD8ODAAAAAAAAAGHAQAAHgAAAO+qMSQ/CdU/WhaqVWHIfz8AAAA/HgwAAAAAAAABiAEAAB4AAAAhVurBEnHUP1oWqlVhyH8/AAAAPy4MAAAAAAAAAYkBAAAeAAAAnDAIWbf60z9aFqpVYch/PwAAAD8uDAAAAAAAAAGKAQAAHgAAABgLJvBbhNM/WhaqVWHIfz8AAAA/PQwAAAAAAAABiwEAAB4AAACV5UOHAA7TP1oWqlVhyH8/AAAAPz0MAAAAAAAAAYwBAAAeAAAAtlcUm42o0j+P0/QqVc97PwAAAD9NDAAAAAAAAAGNAQAAHgAAAENrGrx4/9E/j9P0KlXPez8AAAA/TwwAAAAAAAABjgEAAB4AAAAaroXWNHjRP4/T9CpVz3s/AAAAP18MAAAAAAAAAY8BAAAeAAAATFk+dAjg0D/EkD8ASdZ3PwAAAD9fDAAAAAAAAAGQAQAAHgAAANlsRJXzNtA/xJA/AEnWdz8AAAA/bgwAAAAAAAABkQEAAB4AAABeX19fX1/PP8SQPwBJ1nc/AAAAP24MAAAAAAAAAZIBAAAeAAAAwrXQmgYvzj/4TYrVPN1zPwAAAD9+DAAAAAAAAAGTAQAAHgAAALxqDMlPQs0/+E2K1Tzdcz8AAAA/jQwAAAAAAAABlAEAAB4AAABIfhLqOpnMP1oWqlVhyG8/AAAAP40MAAAAAAAAAZUBAAAeAAAAQDNOGISsyz9aFqpVYchvPwAAAD+NDAAAAAAAAAGWAQAAHgAAABh2uTJAJcs/WhaqVWHIbz8AAAA/nQwAAAAAAAABlwEAAB4AAAA66IlGzb/KP1oWqlVhyG8/AAAAP50MAAAAAAAAAZgBAAAeAAAAECv1YIk4yj9aFqpVYchvPwAAAD+tDAAAAAAAAAGZAQAAHgAAAOZtYHtFsck/WhaqVWHIbz8AAAA/rQwAAAAAAAABmgEAAB4AAAC+sMuVASrJP1oWqlVhyG8/AAAAP7wMAAAAAAAAAZsBAAAeAAAA3iKcqY7EyD9aFqpVYchvPwAAAD+8DAAAAAAAAAGcAQAAHgAAALZlB8RKPcg/WhaqVWHIbz8AAAA/zAwAAAAAAAABnQEAAB4AAADY19fX19fHP1oWqlVhyG8/AAAAP8wMAAAAAAAAAZ4BAAAeAAAAGrx4//EMxz9aFqpVYchvPwAAAD/cDAAAAAAAAAGfAQAAHgAAAPL+4xmuhcY/WhaqVWHIbz8AAAA/3AwAAAAAAAABoAEAAB4AAADIQU80av7FP1oWqlVhyG8/AAAAP+sMAAAAAAAAAaEBAAAeAAAA6rMfSPeYxT9aFqpVYchvPwAAAD/rDAAAAAAAAAGiAQAAHgAAAAwm8FuEM8U/WhaqVWHIbz8AAAA/+wwAAAAAAAABowEAAB4AAAAsmMBvEc7EP/hNitU83XM/AAAAPwoNAAAAAAAAAaQBAAAeAAAA4mhbdkCsxD/EkD8ASdZ3PwAAAD8KDQAAAAAAAAGlAQAAHgAAAALbK4rNRsQ/xJA/AEnWdz8AAAA/Gg0AAAAAAAABpgEAAB4AAAC4q8aQ/CTEP8SQPwBJ1nc/AAAAPxoNAAAAAAAAAacBAAAeAAAAuKvGkPwkxD+P0/QqVc97PwAAAD8qDQAAAAAAAAGoAQAAHgAAAG58YZcrA8Q/j9P0KlXPez8AAAA/OQ0AAAAAAAABqQEAAB4AAAAkTfydWuHDP1oWqlVhyH8/AAAAPzkNAAAAAAAAAaoBAAAeAAAA2h2XpIm/wz9aFqpVYch/PwAAAD9JDQAAAAAAAAGrAQAAHgAAAPyPZ7gWWsM/kqwvwLbggT8AAAA/WQ0AAAAAAAABrAEAAB4AAABoMZ3FdBbDP/hNitU83YM/AAAAP1kNAAAAAAAAAa0BAAAeAAAAPnQI4DCPwj9d7+TqwtmFPwAAAD9oDQAAAAAAAAGuAQAAHgAAADYpRA56osE/KTKaFc/SiT8AAAA/aA0AAAAAAAABrwEAAB4AAAB6DeU1lNfAP4/T9CpVz4s/AAAAP3gNAAAAAAAAAbABAAAeAAAABiHrVn8uwD/0dE9A28uNPwAAAD94DQAAAAAAAAGxAQAAHgAAAPurTQqRg74/WhaqVWHIjz8AAAA/hw0AAAAAAAABsgEAAB4AAADvFcVmI6q8P+BbgrVz4pA/AAAAP4cNAAAAAAAAAbMBAAAeAAAAIWTd6s8Fuj9G/dzK+d6SPwAAAD+XDQAAAAAAAAG0AQAAHgAAAGNIfhLqOrk/Rv3cyvnekj8AAAA/pw0AAAAAAAABtQEAAB4AAAA7i+ksprO4P/hNitU83ZM/AAAAP6cNAAAAAAAAAbYBAAAeAAAApywfOgRwuD/4TYrVPN2TPwAAAD+2DQAAAAAAAAG3AQAAHgAAAOkQwGEepbc/+E2K1Tzdkz8AAAA/BA4AAAAAAAABuAEAAB4AAACXlpaWlpa2P/hNitU83ZM/AAAAPwQOAAAAAAAAAbkBAAAeAAAAhwAO8yi9tD/4TYrVPN2TPwAAAD8UDgAAAAAAAAG6AQAAHgAAAE+t8Gl3XLI/+E2K1Tzdkz8AAAA/FA4AAAAAAAABuwEAAB4AAACruJ3TZz+wP/hNitU83ZM/AAAAPyQOAAAAAAAAAbwBAAAeAAAA5soAlWy9qz/4TYrVPN2TPwAAAD8kDgAAAAAAAAG9AQAAHgAAAE5nMZ3FdKY/+E2K1Tzdkz8AAAA/Mw4AAAAAAAABvgEAAB4AAAAEfotwpjqiP/hNitU83ZM/AAAAP0MOAAAAAAAAAb8BAAAeAAAAfCnLhw4BnD/4TYrVPN2TPwAAAD9DDgAAAAAAAAHAAQAAHgAAAOTF+49nuJY/+E2K1Tzdkz8AAAA/Qw4AAAAAAAABwQEAAB4AAACU3FVjSH6SP/hNitU83ZM/AAAAP1MOAAAAAAAAAcIBAAAeAAAA+PEM10Jrij/4TYrVPN2TPwAAAD9TDgAAAAAAAAHDAQAAHgAAALgIZ6ojMYY/+E2K1Tzdkz8AAAA/Yg4AAAAAAAABxAEAAB4AAAAQFBQUFBSEP/hNitU83ZM/AAAAP3IOAAAAAAAAAcUBAAAeAAAAcB/BfQT3gT/4TYrVPN2TPwAAAD89DwAAAAAAAAHGAQAAHgAAAJBV3M7ps38/Rv3cyvnekj8AAAA/TQ8AAAAAAAABxwEAAB4AAABQbDaiynl7P5KsL8C24JE/AAAAP3sPAAAAAAAAAcgBAAAeAAAAIWTd6s8Fuj8/3O92l/LJPwAAAD8AAAAAAAAAAAHJAQAAHgAAAI0FE/gtwrk/P9zvdpfyyT8AAAA/jQAAAAAAAAABygEAAB4AAAD3pkgFjH65P4La8JrwUco/AAAAP40AAAAAAAAAAcsBAAAeAAAAY0h+Euo6uT+vLpxdgZHKPwAAAD+dAAAAAAAAAAHMAQAAHgAAADuL6Syms7g/Cdfy4qIQyz8AAAA/nQAAAAAAAAABzQEAAB4AAAARzlRHYiy4P4/T9CpVz8s/AAAAP6wAAAAAAAAAAc4BAAAeAAAA6RDAYR6ltz8V0PZyB47MPwAAAD+sAAAAAAAAAAHPAQAAHgAAAFWy9W58Ybc/xyCkfUqMzT8AAAA/vAAAAAAAAAAB0AEAAB4AAAAr9WCJONq2P5Ebp+lVqs4/AAAAP7wAAAAAAAAAAdEBAAAeAAAAK/VgiTjatj9OitU83RPQPwAAAD/LAAAAAAAAAAHSAQAAHgAAACv1YIk42rY/yrEsVKvC0D8AAAA/ywAAAAAAAAAB0wEAAB4AAACXlpaWlpa2P3EtLy4KsdE/AAAAP9sAAAAAAAAAAdQBAAAeAAAAl5aWlpaWtj8O1IbXhI/SPwAAAD/bAAAAAAAAAAHVAQAAHgAAAJeWlpaWlrY/tU+JseN90z8AAAA/6wAAAAAAAAAB1gEAAB4AAACXlpaWlpa2P2igNrwmfNQ/AAAAP/oAAAAAAAAAAdcBAAAeAAAAl5aWlpaWtj88cORYFqrVPwAAAD/6AAAAAAAAAAHYAQAAHgAAAJeWlpaWlrY/VD6TGV831z8AAAA/+gAAAAAAAAAB2QEAAB4AAADBUyt82h23P0qNQUj7lNg/AAAAPwoBAAAAAAAAAdoBAAAeAAAAVbL1bnxhtz9hW/AIRCLaPwAAAD8KAQAAAAAAAAHbAQAAHgAAAFWy9W58Ybc/V6qeN+B/2z8AAAA/GgEAAAAAAAAB3AEAAB4AAAB9b4pUwOi3P7F2ThyCbN0/AAAAPxoBAAAAAAAAAd0BAAAeAAAAEc5UR2IsuD8AblPQP0nfPwAAAD8pAQAAAAAAAAHeAQAAHgAAADuL6Syms7g/LZ2B2vCa4D8AAAA/OQEAAAAAAAAB3wEAAB4AAAA7i+ksprO4P0XZg2t5ceE/AAAAPzkBAAAAAAAAAeABAAAeAAAAO4vpLKazuD/AANuCRyDiPwAAAD85AQAAAAAAAAHhAQAAHgAAADuL6Syms7g/Rv3cyvne4j8AAAA/SAEAAAAAAAAB4gEAAB4AAAA7i+ksprO4P8EkNOLHjeM/AAAAP0gBAAAAAAAAAeMBAAAeAAAAO4vpLKazuD+qDIuwvyTkPwAAAD9YAQAAAAAAAAHkAQAAHgAAADuL6Syms7g/fkqMHe+b5D8AAAA/WAEAAAAAAAAB5QEAAB4AAAA7i+ksprO4P0ez4lk6A+U/AAAAP2gBAAAAAAAAAeYBAAAeAAAAO4vpLKazuD+KseN9k2LlPwAAAD9oAQAAAAAAAAHnAQAAHgAAADuL6Syms7g/wto5cQiy5T8AAAA/dwEAAAAAAAAB6AEAAB4AAAA7i+ksprO4P+4u5TOZ8eU/AAAAP3cBAAAAAAAAAekBAAAeAAAAO4vpLKazuD+LQ5CtUxnmPwAAAD+HAQAAAAAAAAHqAQAAHgAAADuL6Syms7g/oO3lDhw55j8AAAA/lwEAAAAAAAAB6wEAAB4AAAA7i+ksprO4P6zCkD8ASeY/AAAAP5cBAAAAAAAAAewBAAAeAAAAO4vpLKazuD89ApGI1mDmPwAAAD+XAQAAAAAAAAHtAQAAHgAAAM/psx9I97g/PQKRiNZg5j8AAAA/pgEAAAAAAAAB7gEAAB4AAABjSH4S6jq5P8Ns5qDIaOY/AAAAP0YCAAAAAAAAAe8BAAAeAAAA96ZIBYx+uT9UrObpnoDmPwAAAD9GAgAAAAAAAAHwAQAAHgAAAI0FE/gtwrk/XoGRGoOQ5j8AAAA/VgIAAAAAAAAB8QEAAB4AAABJIXLQE426P+/AkWNZqOY/AAAAP1YCAAAAAAAAAfIBAAAeAAAA3X88w7XQuj/6lTyUPbjmPwAAAD9lAgAAAAAAAAHzAQAAHgAAAAc90aj5V7s/EUCS9QXY5j8AAAA/ZQIAAAAAAAAB9AEAAB4AAAAx+mWOPd+7PxsVPSbq5+Y/AAAAP3UCAAAAAAAAAfUBAAAeAAAAxVgwgd8ivD+sVD1vwP/mPwAAAD91AgAAAAAAAAH2AQAAHgAAAO8VxWYjqrw/Mr+Sh7IH5z8AAAA/hQIAAAAAAAAB9wEAAB4AAADvFcVmI6q8P7gp6J+kD+c/AAAAP4UCAAAAAAAAAfgBAAAeAAAA7xXFZiOqvD89lD24lhfnPwAAAD+UAgAAAAAAAAH5AQAAHgAAAFm3+nOBZrw/uCnon6QP5z8AAAA/4gIAAAAAAAAB+gEAAB4AAABZt/pzgWa8PzK/koeyB+c/AAAAP/ICAAAAAAAAAfsBAAAeAAAAxVgwgd8ivD8yv5KHsgfnPwAAAD8CAwAAAAAAAAH8AQAAHgAAAKu4ndNnP7A/XoGRGoOQ5j8AAAA/AAAAAAAAAAAB/QEAAB4AAAD9Msee702xP5eq5w343+Y/AAAAPw8AAAAAAAAAAf4BAAAeAAAAJ/BbhDPVsT8yv5KHsgfnPwAAAD8PAAAAAAAAAAH/AQAAHgAAALtOJnfVGLI/ztM9AW0v5z8AAAA/HwAAAAAAAAABAAIAAB4AAAC7TiZ31RiyP+R9k2I1T+c/AAAAPx8AAAAAAAAAAQECAAAeAAAA4wu7XBmgsj8G/ZP04X7nPwAAAD8vAAAAAAAAAAECAgAAHgAAAHdqhU+747I/lzyUPbiW5z8AAAA/PgAAAAAAAAABAwIAAB4AAAANyU9CXSezPyd8lIaOruc/AAAAPz4AAAAAAAAAAQQCAAAeAAAANYbkJ6Gusz/EkD8ASdbnPwAAAD9OAAAAAAAAAAEFAgAAHgAAAMnkrhpD8rM/z2XqMC3m5z8AAAA/XgAAAAAAAAABBgIAAB4AAADJ5K4aQ/KzP1XQP0kf7uc/AAAAP14AAAAAAAAAAQcCAAAeAAAAyeSuGkPysz/aOpVhEfbnPwAAAD9tAAAAAAAAAAEIAgAAHgAAAF9DeQ3lNbQ/2jqVYRH25z8AAAA/bQAAAAAAAAABCQIAAB4AAABfQ3kN5TW0P2Cl6nkD/uc/AAAAP30AAAAAAAAAAQoCAAAeAAAA86FDAId5tD9gpep5A/7nPwAAAD+MAAAAAAAAAAELAgAAHgAAAPOhQwCHebQ/5Q9AkvUF6D8AAAA/jAAAAAAAAAABDAIAAB4AAACHAA7zKL20P+UPQJL1Beg/AAAAP5wAAAAAAAAAAQ0CAAAeAAAAr72i2GxEtT/lD0CS9QXoPwAAAD+cAAAAAAAAAAEOAgAAHgAAAG/ZAbFSD7Y/5Q9AkvUF6D8AAAA/rAAAAAAAAAABDwIAAB4AAADBUyt82h23P+UPQJL1Beg/AAAAP6wAAAAAAAAAARACAAAeAAAAEc5UR2IsuD/lD0CS9QXoPwAAAD+7AAAAAAAAAAERAgAAHgAAACFk3erPBbo/2jqVYRH25z8AAAA/uwAAAAAAAAABEgIAAB4AAAAHPdGo+Ve7P89l6jAt5uc/AAAAP8sAAAAAAAAAARMCAAAeAAAAxVgwgd8ivD+4u5TPZMbnPwAAAD/LAAAAAAAAAAEUAgAAHgAAAKkxJD8Jdb0/rebpnoC25z8AAAA/2wAAAAAAAAABFQIAAB4AAAD7q00KkYO+P6ERP26cpuc/AAAAP9sAAAAAAAAAARYCAAAeAAAAu8es4nZOvz+MZ+kM1IbnPwAAAD/qAAAAAAAAAAEXAgAAHgAAAFBQUFBQUMA/db2Tqwtn5z8AAAA/6gAAAAAAAAABGAIAAB4AAADmrhpD8pPAP+R9k2I1T+c/AAAAP/oAAAAAAAAAARkCAAAeAAAAxDxKL2X5wD9UPpMZXzfnPwAAAD8JAQAAAAAAAAEaAgAAHgAAAA5sryg2G8E/w/6S0Igf5z8AAAA/CQEAAAAAAAABGwIAAB4AAADs+d4UqYDBPzK/koeyB+c/AAAAPwkBAAAAAAAAARwCAAAeAAAAglipB0vEwT8bFT0m6ufmPwAAAD8ZAQAAAAAAAAEdAgAAHgAAAMyHDgEc5sE/i9U83RPQ5j8AAAA/GQEAAAAAAAABHgIAAB4AAACqFT7tjkvCP/qVPJQ9uOY/AAAAPykBAAAAAAAAAR8CAAAeAAAA9ESj5l9twj/k6+YydZjmPwAAAD84AQAAAAAAAAEgAgAAHgAAAIijbdkBscI/2RY8ApGI5j8AAAA/OAEAAAAAAAABIQIAAB4AAADS0tLS0tLCP85BkdGseOY/AAAAPzgBAAAAAAAAASICAAAeAAAA0tLS0tLSwj/DbOagyGjmPwAAAD9IAQAAAAAAAAEjAgAAHgAAABwCOMyj9MI/PQKRiNZg5j8AAAA/SAEAAAAAAAABJAIAAB4AAABoMZ3FdBbDP7eXO3DkWOY/AAAAP1gBAAAAAAAAASUCAAAeAAAAaDGdxXQWwz8xLeZX8lDmPwAAAD9YAQAAAAAAAAEmAgAAHgAAAGgxncV0FsM/rMKQPwBJ5j8AAAA/ZwEAAAAAAAABJwIAAB4AAACyYAK/RTjDPyZYOycOQeY/AAAAP2cBAAAAAAAAASgCAAAeAAAAsmACv0U4wz+g7eUOHDnmPwAAAD+zAQAAAAAAAAEpAgAAHgAAAPyPZ7gWWsM/oO3lDhw55j8AAAA/wwEAAAAAAAABKgIAAB4AAABGv8yx53vDP6Dt5Q4cOeY/AAAAP8MBAAAAAAAAASsCAAAeAAAAYIk42pYdoD8uwv6S0IjvPwAAAD8AAAAAAAAAAAEsAgAAHgAAALIDYqUeLKE/LsL+ktCI7z8AAAA/HwAAAAAAAAABLQIAAB4AAADawPaKYrOhPy7C/pLQiO8/AAAAPy4AAAAAAAAAAS4CAAAeAAAABH6LcKY6oj8uwv6S0IjvPwAAAD8+AAAAAAAAAAEvAgAAHgAAAFb4tDsuSaM/LsL+ktCI7z8AAAA/TgAAAAAAAAABMAIAAB4AAACmct4GtlekPy7C/pLQiO8/AAAAP10AAAAAAAAAATECAAAeAAAA+OwH0j1mpT8uwv6S0IjvPwAAAD9dAAAAAAAAAAEyAgAAHgAAAJ7hWmhNg6c/LsL+ktCI7z8AAAA/bQAAAAAAAAABMwIAAB4AAABC1q3+XKCpPy7C/pLQiO8/AAAAP30AAAAAAAAAATQCAAAeAAAADoiVerBErD8uwv6S0IjvPwAAAD99AAAAAAAAAAE1AgAAHgAAAAL3EdxHcK8/LsL+ktCI7z8AAAA/fQAAAAAAAAABNgIAAB4AAACRkZGRkZGxPy7C/pLQiO8/AAAAP4wAAAAAAAAAATcCAAAeAAAANYbkJ6Gusz8uwv6S0IjvPwAAAD+MAAAAAAAAAAE4AgAAHgAAAK+9othsRLU/LsL+ktCI7z8AAAA/nAAAAAAAAAABOQIAAB4AAABVsvVufGG3Py7C/pLQiO8/AAAAP5wAAAAAAAAAAToCAAAeAAAA96ZIBYx+uT8uwv6S0IjvPwAAAD+rAAAAAAAAAAE7AgAAHgAAAJubm5ubm7s/LsL+ktCI7z8AAAA/qwAAAAAAAAABPAIAAB4AAACpMSQ/CXW9Py7C/pLQiO8/AAAAP7sAAAAAAAAAAT0CAAAeAAAAkwoY/TLHvj+oV6l63oDvPwAAAD+7AAAAAAAAAAE+AgAAHgAAAOWEQci61b8/qFepet6A7z8AAAA/ywAAAAAAAAABPwIAAB4AAABQUFBQUFDAP6hXqXregO8/AAAAP8sAAAAAAAAAAUACAAAeAAAAMN5/PMO1wD+oV6l63oDvPwAAAD/aAAAAAAAAAAFBAgAAHgAAAA5sryg2G8E/qFepet6A7z8AAAA/6gAAAAAAAAABQgIAAB4AAACiynkb2F7BP6hXqXregO8/AAAAP+oAAAAAAAAAAUMCAAAeAAAAzIcOARzmwT+oV6l63oDvPwAAAD/qAAAAAAAAAAFEAgAAHgAAAGDm2PO9KcI/Iu1TYux47z8AAAA/+gAAAAAAAAABRQIAAB4AAAA+dAjgMI/CP52C/kn6cO8/AAAAPwkBAAAAAAAAAUYCAAAeAAAA0tLS0tLSwj+dgv5J+nDvPwAAAD8JAQAAAAAAAAFHAgAAHgAAALJgAr9FOMM/nYL+Sfpw7z8AAAA/CQEAAAAAAAABSAIAAB4AAABGv8yx53vDPxcYqTEIae8/AAAAPxkBAAAAAAAAAUkCAAAeAAAAuKvGkPwkxD8XGKkxCGnvPwAAAD8ZAQAAAAAAAAFKAgAAHgAAAJg59nxvisQ/FxipMQhp7z8AAAA/KAEAAAAAAAABSwIAAB4AAADC9opisxHFPxcYqTEIae8/AAAAPzgBAAAAAAAAAUwCAAAeAAAAoIS6TiZ3xT+RrVMZFmHvPwAAAD84AQAAAAAAAAFNAgAAHgAAAMhBTzRq/sU/DEP+ACRZ7z8AAAA/SAEAAAAAAAABTgIAAB4AAADy/uMZroXGPwxD/gAkWe8/AAAAP0gBAAAAAAAAAU8CAAAeAAAAGrx4//EMxz8MQ/4AJFnvPwAAAD9XAQAAAAAAAAFQAgAAHgAAAPhJqOtkcsc/DEP+ACRZ7z8AAAA/VwEAAAAAAAABUQIAAB4AAAAiBz3RqPnHPwxD/gAkWe8/AAAAP2cBAAAAAAAAAVICAAAeAAAAtmUHxEo9yD8MQ/4AJFnvPwAAAD9nAQAAAAAAAAFTAgAAHgAAAJTzNrC9osg/DEP+ACRZ7z8AAAA/dwEAAAAAAAABVAIAAB4AAAAqUgGjX+bIPwxD/gAkWe8/AAAAP3cBAAAAAAAAAVUCAAAeAAAACOAwj9JLyT8MQ/4AJFnvPwAAAD+GAQAAAAAAAAFWAgAAHgAAADCdxXQW08k/htio6DFR7z8AAAA/hgEAAAAAAAABVwIAAB4AAAAQK/VgiTjKP4bYqOgxUe8/AAAAP5YBAAAAAAAAAVgCAAAeAAAApIm/Uyt8yj+G2KjoMVHvPwAAAD+WAQAAAAAAAAFZAgAAHgAAADroiUbNv8o/htio6DFR7z8AAAA/pQEAAAAAAAABWgIAAB4AAAAYdrkyQCXLP4bYqOgxUe8/AAAAP6UBAAAAAAAAAVsCAAAeAAAArNSDJeJoyz8AblPQP0nvPwAAAD+yAQAAAAAAAAFcAgAAHgAAAPYD6R6ziss/AG5T0D9J7z8AAAA/sgEAAAAAAAABXQIAAB4AAACMYrMRVc7LPwBuU9A/Se8/AAAAP8IBAAAAAAAAAV4CAAAeAAAA1pEYCybwyz8AblPQP0nvPwAAAD/CAQAAAAAAAAFfAgAAHgAAACDBfQT3Ecw/AG5T0D9J7z8AAAA/0QEAAAAAAAABYAIAAB4AAABq8OL9xzPMPwBuU9A/Se8/AAAAP+EBAAAAAAAAAWECAAAeAAAA3Nzc3NzczD8AblPQP0nvPwAAAD/hAQAAAAAAAAFiAgAAHgAAAHI7p89+IM0/AG5T0D9J7z8AAAA/8QEAAAAAAAABYwIAAB4AAABQyda78YXNPwBuU9A/Se8/AAAAP/EBAAAAAAAAAWQCAAAeAAAAwrXQmgYvzj8AblPQP0nvPwAAAD8AAgAAAAAAAAFlAgAAHgAAAOxyZYBKts4/AG5T0D9J7z8AAAA/AAIAAAAAAAABZgIAAB4AAACojsRYMIHPPwBuU9A/Se8/AAAAPxACAAAAAAAAAWcCAAAeAAAA6aUsHzoE0D8AblPQP0nvPwAAAD8QAgAAAAAAAAFoAgAAHgAAAH4E9xHcR9A/AG5T0D9J7z8AAAA/HwIAAAAAAAABaQIAAB4AAABtyw6IlXrQPwBuU9A/Se8/AAAAPx8CAAAAAAAAAWoCAAAeAAAAAirZeje+0D8AblPQP0nvPwAAAD8vAgAAAAAAAAFrAgAAHgAAAPHw8PDw8NA/AG5T0D9J7z8AAAA/LwIAAAAAAAABbAIAAB4AAAA7IFbqwRLRPwBuU9A/Se8/AAAAPz8CAAAAAAAAAW0CAAAeAAAAhU+745I00T8AblPQP0nvPwAAAD8/AgAAAAAAAAFuAgAAHgAAAHUW01lMZ9E/AG5T0D9J7z8AAAA/TgIAAAAAAAABbwIAAB4AAAC/RThTHYnRP4bYqOgxUe8/AAAAP14CAAAAAAAAAXACAAAeAAAACXWdTO6q0T+G2KjoMVHvPwAAAD9eAgAAAAAAAAFxAgAAHgAAAFOkAka/zNE/htio6DFR7z8AAAA/bgIAAAAAAAABcgIAAB4AAADoAs04YRDSP4bYqOgxUe8/AAAAP24CAAAAAAAAAXMCAAAeAAAAfGGXKwNU0j+G2KjoMVHvPwAAAD99AgAAAAAAAAF0AgAAHgAAAACHeZReytI/htio6DFR7z8AAAA/fQIAAAAAAAABdQIAAB4AAAA6ffYD6R7TPwxD/gAkWe8/AAAAP40CAAAAAAAAAXYCAAAeAAAAYjqL6Sym0z8MQ/4AJFnvPwAAAD+NAgAAAAAAAAF3AgAAHgAAANUmhchBT9Q/DEP+ACRZ7z8AAAA/nAIAAAAAAAABeAIAAB4AAABKE3+nVvjUPwxD/gAkWe8/AAAAP5wCAAAAAAAAAXkCAAAeAAAAYpcrA1Sy1T8MQ/4AJFnvPwAAAD+sAgAAAAAAAAF6AgAAHgAAAB+zits5fdY/DEP+ACRZ7z8AAAA/rAIAAAAAAAABewIAAB4AAADczumzH0jXPwxD/gAkWe8/AAAAP7wCAAAAAAAAAXwCAAAeAAAAmupIjAUT2D8MQ/4AJFnvPwAAAD+8AgAAAAAAAAF9AgAAHgAAAA3XQmsavNg/ka1TGRZh7z8AAAA/ywIAAAAAAAABfgIAAB4AAAAlW+/GF3bZP5GtUxkWYe8/AAAAP8sCAAAAAAAAAX8CAAAeAAAATxiErFv92T8XGKkxCGnvPwAAAD/bAgAAAAAAAAGAAgAAHgAAAMIEfotwpto/FxipMQhp7z8AAAA/2wIAAAAAAAABgQIAAB4AAACgkq134wvbP52C/kn6cO8/AAAAP+sCAAAAAAAAAYICAAAeAAAAgCDdY1Zx2z+dgv5J+nDvPwAAAD/rAgAAAAAAAAGDAgAAHgAAABR/p1b4tNs/Iu1TYux47z8AAAA/+gIAAAAAAAABhAIAAB4AAAACRr/MsefbPyLtU2LseO8/AAAAP/oCAAAAAAAAAYUCAAAeAAAA8gzXQmsa3D8i7VNi7HjvPwAAAD8KAwAAAAAAAAGGAgAAHgAAADw8PDw8PNw/Iu1TYux47z8AAAA/CgMAAAAAAAABhwIAAB4AAACGa6E1DV7cPyLtU2LseO8/AAAAPxkDAAAAAAAAAYgCAAAeAAAA0JoGL95/3D8i7VNi7HjvPwAAAD8ZAwAAAAAAAAGJAgAAHgAAAHYyuavGkNw/Iu1TYux47z8AAAA/KQMAAAAAAAABigIAAB4AAADAYR6ll7LcPyLtU2LseO8/AAAAPykDAAAAAAAAAYsCAAAeAAAACpGDnmjU3D8i7VNi7HjvPwAAAD85AwAAAAAAAAGMAgAAHgAAAPpXmxQiB90/Iu1TYux47z8AAAA/OQMAAAAAAAABjQIAAB4AAADqHrOK2zndPyLtU2LseO8/AAAAP0gDAAAAAAAAAY4CAAAeAAAAIhUw+mWO3T8i7VNi7HjvPwAAAD9IAwAAAAAAAAGPAgAAHgAAAAKjX+bY890/Iu1TYux47z8AAAA/WAMAAAAAAAABkAIAAB4AAACEyEFPNGrePyLtU2LseO8/AAAAP1gDAAAAAAAAAZECAAAeAAAAZFZxO6fP3j8i7VNi7HjvPwAAAD9oAwAAAAAAAAGSAgAAHgAAAJxM7qoxJN8/Iu1TYux47z8AAAA/dwMAAAAAAAABkwIAAB4AAAAictATjZrfPyLtU2LseO8/AAAAP3cDAAAAAAAAAZQCAAAeAAAAXGhNgxfv3z8i7VNi7HjvPwAAAD93AwAAAAAAAAGVAgAAHgAAAPDGF3a5MuA/Iu1TYux47z8AAAA/hwMAAAAAAAABlgIAAB4AAACy2Ygq523gP6hXqXregO8/AAAAP5YDAAAAAAAAAZcCAAAeAAAARjhTHYmx4D+oV6l63oDvPwAAAD+WAwAAAAAAAAGYAgAAHgAAANqWHRAr9eA/qFepet6A7z8AAAA/pgMAAAAAAAABmQIAAB4AAABv9ecCzTjhP6hXqXregO8/AAAAP6YDAAAAAAAAAZoCAAAeAAAAMQhZt/pz4T+oV6l63oDvPwAAAD+mAwAAAAAAAAGbAgAAHgAAAMVmI6qct+E/qFepet6A7z8AAAA/tgMAAAAAAAABnAIAAB4AAAC0LTsgVurhP6hXqXregO8/AAAAP8UDAAAAAAAAAZ0CAAAeAAAApPRSlg8d4j+oV6l63oDvPwAAAD/FAwAAAAAAAAGeAgAAHgAAAMBvEc5UR+I/qFepet6A7z8AAAA/1QMAAAAAAAABnwIAAB4AAAALn3bHJWniP6hXqXregO8/AAAAP9UDAAAAAAAAAaACAAAeAAAAJxo1/2qT4j+oV6l63oDvPwAAAD/lAwAAAAAAAAGhAgAAHgAAAKD9QLrHrOI/qFepet6A7z8AAAA/5QMAAAAAAAABogIAAB4AAABFlfM2sL3iP6hXqXregO8/AAAAP/QDAAAAAAAAAaMCAAAeAAAAF+FMdSTG4j+oV6l63oDvPwAAAD/0AwAAAAAAAAGkAgAAHgAAAL14//EM1+I/qFepet6A7z8AAAA/BAQAAAAAAAABpQIAAB4AAACPxFgwgd/iP6hXqXregO8/AAAAPwQEAAAAAAAAAaYCAAAeAAAAB6hk69344j+oV6l63oDvPwAAAD8TBAAAAAAAAAGnAgAAHgAAAKw/F2jGCeM/qFepet6A7z8AAAA/EwQAAAAAAAABqAIAAB4AAAB+i3CmOhLjP6hXqXregO8/AAAAPyMEAAAAAAAAAakCAAAeAAAAUdfJ5K4a4z+oV6l63oDvPwAAAD8zBAAAAAAAAAGqAgAAHgAAAG5SiBz0ROM/LsL+ktCI7z8AAAA/MwQAAAAAAAABqwIAAB4AAABAnuFaaE3jPy7C/pLQiO8/AAAAP0IEAAAAAAAAAawCAAAeAAAA5TWU11Be4z8uwv6S0IjvPwAAAD9CBAAAAAAAAAGtAgAAHgAAAIrNRlQ5b+M/LsL+ktCI7z8AAAA/UgQAAAAAAAABrgIAAB4AAAAwZfnQIYDjPy7C/pLQiO8/AAAAP1IEAAAAAAAAAa8CAAAeAAAA1fyrTQqR4z8uwv6S0IjvPwAAAD9iBAAAAAAAAAGwAgAAHgAAAEzgtwhnquM/LsL+ktCI7z8AAAA/YgQAAAAAAAABsQIAAB4AAAAfLBFH27LjPy7C/pLQiO8/AAAAP3EEAAAAAAAAAbICAAAeAAAAxMPDw8PD4z8uwv6S0IjvPwAAAD+BBAAAAAAAAAGzAgAAHgAAADynz34g3eM/LsL+ktCI7z8AAAA/gQQAAAAAAAABtAIAAB4AAACzits5ffbjPy7C/pLQiO8/AAAAP4EEAAAAAAAAAbUCAAAeAAAAWCKOtmUH5D8uwv6S0IjvPwAAAD+QBAAAAAAAAAG2AgAAHgAAAP25QDNOGOQ/LsL+ktCI7z8AAAA/oAQAAAAAAAABtwIAAB4AAAB1nUzuqjHkPy7C/pLQiO8/AAAAP6AEAAAAAAAAAbgCAAAeAAAAGjX/apNC5D8uwv6S0IjvPwAAAD+wBAAAAAAAAAG5AgAAHgAAAL/Msed7U+Q/LsL+ktCI7z8AAAA/sAQAAAAAAAABugIAAB4AAAA3sL2i2GzkPy7C/pLQiO8/AAAAP7AEAAAAAAAAAbsCAAAeAAAAgd8inKmO5D8uwv6S0IjvPwAAAD+/BAAAAAAAAAG8AgAAHgAAAPnCLlcGqOQ/sixUq8KQ7z8AAAA/vwQAAAAAAAABvQIAAB4AAABxpjoSY8HkP7IsVKvCkO8/AAAAP88EAAAAAAAAAb4CAAAeAAAA6IlGzb/a5D+yLFSrwpDvPwAAAD/fBAAAAAAAAAG/AgAAHgAAAGBtUogc9OQ/sixUq8KQ7z8AAAA/3wQAAAAAAAABwAIAAB4AAAAyuavGkPzkP7IsVKvCkO8/AAAAP98EAAAAAAAAAcECAAAeAAAA11BeQ3kN5T+yLFSrwpDvPwAAAD88BQAAAAAAAAHCAgAAHgAAAKqct4HtFeU/sixUq8KQ7z8AAAA/TAUAAAAAAAABwwIAAB4AAABPNGr+1SblPy7C/pLQiO8/AAAAP0wFAAAAAAAAAcQCAAAeAAAAxxd2uTJA5T+oV6l63oDvPwAAAD9cBQAAAAAAAAHFAgAAHgAAAD77gXSPWeU/Iu1TYux47z8AAAA/XAUAAAAAAAABxgIAAB4AAAC33o0v7HLlPyLtU2LseO8/AAAAP2sFAAAAAAAAAccCAAAeAAAAXHZArNSD5T8i7VNi7HjvPwAAAD9rBQAAAAAAAAHIAgAAHgAAANRZTGcxneU/nYL+Sfpw7z8AAAA/ewUAAAAAAAAByQIAAB4AAAB58f7jGa7lP52C/kn6cO8/AAAAP3sFAAAAAAAAAcoCAAAeAAAAHomxYAK/5T8XGKkxCGnvPwAAAD+KBQAAAAAAAAHLAgAAHgAAAMMgZN3qz+U/FxipMQhp7z8AAAA/igUAAAAAAAABzAIAAB4AAABouBZa0+DlP5GtUxkWYe8/AAAAP5oFAAAAAAAAAc0CAAAeAAAAOwRwmEfp5T+RrVMZFmHvPwAAAD+aBQAAAAAAAAHOAgAAHgAAAA1Qyda78eU/ka1TGRZh7z8AAAA/qgUAAAAAAAABzwIAAB4AAAANUMnWu/HlPwxD/gAkWe8/AAAAP7kFAAAAAAAAAdACAAAeAAAA4JsiFTD65T8MQ/4AJFnvPwAAAD/JBQAAAAAAAAHRAgAAHgAAALLne1OkAuY/DEP+ACRZ7z8AAAA/2QUAAAAAAAAB0gIAAB4AAACy53tTpALmP4bYqOgxUe8/AAAAP9kFAAAAAAAAAdMCAAAeAAAAV38u0IwT5j8AblPQP0nvPwAAAD/oBQAAAAAAAAHUAgAAHgAAAFd/LtCME+Y/ewP+t01B7z8AAAA/+AUAAAAAAAAB1QIAAB4AAAApy4cOARzmP3sD/rdNQe8/AAAAP/gFAAAAAAAAAdYCAAAeAAAA/BbhTHUk5j9wLlOHaTHvPwAAAD9GBgAAAAAAAAHXAgAAHgAAAM5iOovpLOY/cC5Th2kx7z8AAAA/RgYAAAAAAAAB2AIAAB4AAADOYjqL6SzmP+vD/W53Ke8/AAAAP1YGAAAAAAAAAdkCAAAeAAAAoq6TyV015j9lWahWhSHvPwAAAD9lBgAAAAAAAAHaAgAAHgAAAKKuk8ldNeY/3+5SPpMZ7z8AAAA/dQYAAAAAAAAB2wIAAB4AAABz+uwH0j3mP1qE/SWhEe8/AAAAP3UGAAAAAAAAAdwCAAAeAAAAR0ZGRkZG5j/UGagNrwnvPwAAAD+EBgAAAAAAAAHdAgAAHgAAABiSn4S6TuY/1BmoDa8J7z8AAAA/lAYAAAAAAAAB3gIAAB4AAAAYkp+Euk7mP06vUvW8Ae8/AAAAP5QGAAAAAAAAAd8CAAAeAAAAGJKfhLpO5j/IRP3cyvnuPwAAAD+kBgAAAAAAAAHgAgAAHgAAAOzd+MIuV+Y/Q9qnxNjx7j8AAAA/pAYAAAAAAAAB4QIAAB4AAAC+KVIBo1/mPzcF/ZP04e4/AAAAP7MGAAAAAAAAAeICAAAeAAAAkXWrPxdo5j+zmqd7AtruPwAAAD/DBgAAAAAAAAHjAgAAHgAAAJF1qz8XaOY/p8X8Sh7K7j8AAAA/wwYAAAAAAAAB5AIAAB4AAABjwQR+i3DmP5zwURo6uu4/AAAAP9MGAAAAAAAAAeUCAAAeAAAANg1evP945j+RG6fpVaruPwAAAD/TBgAAAAAAAAHmAgAAHgAAANukEDnoieY/hUb8uHGa7j8AAAA/4gYAAAAAAAAB5wIAAB4AAACt8Gl3XJLmP/QG/G+bgu4/AAAAP+IGAAAAAAAAAegCAAAeAAAAgDzDtdCa5j/qMVE/t3LuPwAAAD/yBgAAAAAAAAHpAgAAHgAAAFKIHPREo+Y/31ymDtNi7j8AAAA/8gYAAAAAAAAB6gIAAB4AAABSiBz0RKPmP1nyUPbgWu4/AAAAPwEHAAAAAAAAAesCAAAeAAAAJdR1Mrmr5j/Th/vd7lLuPwAAAD8RBwAAAAAAAAHsAgAAHgAAACXUdTK5q+Y/Th2mxfxK7j8AAAA/EQcAAAAAAAAB7QIAAB4AAAAl1HUyuavmP8iyUK0KQ+4/AAAAPxEHAAAAAAAAAe4CAAAeAAAA9x/PcC205j/IslCtCkPuPwAAAD8hBwAAAAAAAAHvAgAAHgAAAPcfz3AttOY/Qkj7lBg77j8AAAA/IQcAAAAAAAAB8AIAAB4AAAD3H89wLbTmP73dpXwmM+4/AAAAPzAHAAAAAAAAAfECAAAeAAAA9x/PcC205j83c1BkNCvuPwAAAD8wBwAAAAAAAAHyAgAAHgAAAPcfz3AttOY/sQj7S0Ij7j8AAAA/QAcAAAAAAAAB8wIAAB4AAAD3H89wLbTmPy2epTNQG+4/AAAAP1AHAAAAAAAAAfQCAAAeAAAA9x/PcC205j8hyfoCbAvuPwAAAD9QBwAAAAAAAAH1AgAAHgAAAPcfz3AttOY/nF6l6nkD7j8AAAA/UAcAAAAAAAAB9gIAAB4AAAAl1HUyuavmP5CJ+rmV8+0/AAAAP18HAAAAAAAAAfcCAAAeAAAAJdR1Mrmr5j8LH6Who+vtPwAAAD9fBwAAAAAAAAH4AgAAHgAAAFKIHPREo+Y//0n6cL/b7T8AAAA/bwcAAAAAAAAB+QIAAB4AAACAPMO10JrmP3rfpFjN0+0/AAAAP34HAAAAAAAAAfoCAAAeAAAArfBpd1yS5j/0dE9A28vtPwAAAD9+BwAAAAAAAAH7AgAAHgAAANukEDnoieY/bgr6J+nD7T8AAAA/fgcAAAAAAAAB/AIAAB4AAAA2DV68/3jmP+qfpA/3u+0/AAAAP44HAAAAAAAAAf0CAAAeAAAAkXWrPxdo5j9kNU/3BLTtPwAAAD+OBwAAAAAAAAH+AgAAHgAAAOzd+MIuV+Y/ZDVP9wS07T8AAAA/ngcAAAAAAAAB/wIAAB4AAABz+uwH0j3mP97K+d4SrO0/AAAAP60HAAAAAAAAAQADAAAeAAAA/BbhTHUk5j9ZYKTGIKTtPwAAAD+tBwAAAAAAAAEBAwAAHgAAAA1Qyda78eU/0/VOri6c7T8AAAA/vQcAAAAAAAABAgMAAB4AAADw1AqfdsflP9P1Tq4unO0/AAAAP70HAAAAAAAAAQMDAAAeAAAAAQ7zKL2U5T9Ni/mVPJTtPwAAAD/NBwAAAAAAAAEEAwAAHgAAAD77gXSPWeU/TYv5lTyU7T8AAAA/zQcAAAAAAAABBQMAAB4AAAAigMM8Si/lP02L+ZU8lO0/AAAAP9wHAAAAAAAAAQYDAAAeAAAAYG1SiBz05D9Ni/mVPJTtPwAAAD/cBwAAAAAAAAEHAwAAHgAAABY+7Y5L0uQ/TYv5lTyU7T8AAAA/7AcAAAAAAAABCAMAAB4AAAD5wi5XBqjkP02L+ZU8lO0/AAAAP+wHAAAAAAAAAQkDAAAeAAAAr5PJXTWG5D9Ni/mVPJTtPwAAAD/7BwAAAAAAAAEKAwAAHgAAAL/Msed7U+Q/TYv5lTyU7T8AAAA/+wcAAAAAAAABCwMAAB4AAAB1nUzuqjHkP02L+ZU8lO0/AAAAPwsIAAAAAAAAAQwDAAAeAAAAK27n9NkP5D9Ni/mVPJTtPwAAAD8LCAAAAAAAAAENAwAAHgAAALOK2zl99uM/0/VOri6c7T8AAAA/GwgAAAAAAAABDgMAAB4AAACXDx0COMzjP9P1Tq4unO0/AAAAPyoIAAAAAAAAAQ8DAAAeAAAAHywRR9uy4z9ZYKTGIKTtPwAAAD8qCAAAAAAAAAEQAwAAHgAAALiB7RXFZuM/3sr53hKs7T8AAAA/OggAAAAAAAABEQMAAB4AAAAkIyMjIyPjP97K+d4SrO0/AAAAPzoIAAAAAAAAARIDAAAeAAAAj8RYMIHf4j/eyvneEqztPwAAAD9KCAAAAAAAAAETAwAAHgAAAFXO28D2iuI/3sr53hKs7T8AAAA/SggAAAAAAAABFAMAAB4AAADuI7iP4D7iP2Q1T/cEtO0/AAAAP1kIAAAAAAAAARUDAAAeAAAAtC07IFbq4T9kNU/3BLTtPwAAAD9ZCAAAAAAAAAEWAwAAHgAAAE2DF+8/nuE/ZDVP9wS07T8AAAA/aQgAAAAAAAABFwMAAB4AAAC5JE38nVrhP2Q1T/cEtO0/AAAAP2kIAAAAAAAAARgDAAAeAAAAreJ2Tp/94D9kNU/3BLTtPwAAAD94CAAAAAAAAAEZAwAAHgAAAEY4Ux2JseA/ZDVP9wS07T8AAAA/eAgAAAAAAAABGgMAAB4AAACEJeJoW3bgP2Q1T/cEtO0/AAAAP4gIAAAAAAAAARsDAAAeAAAAZ6ojMRZM4D9kNU/3BLTtPwAAAD+ICAAAAAAAAAEcAwAAHgAAAEsvZfnQIeA/ZDVP9wS07T8AAAA/mAgAAAAAAAABHQMAAB4AAAC20JoGL97fP2Q1T/cEtO0/AAAAP5gIAAAAAAAAAR4DAAAeAAAAfNodl6SJ3z9kNU/3BLTtPwAAAD+nCAAAAAAAAAEfAwAAHgAAAOh7U6QCRt8/ZDVP9wS07T8AAAA/pwgAAAAAAAABIAMAAB4AAABkVnE7p8/eP+qfpA/3u+0/AAAAP7cIAAAAAAAAASEDAAAeAAAAhMhBTzRq3j/qn6QP97vtPwAAAD+3CAAAAAAAAAEiAwAAHgAAAEzSxN+pFd4/6p+kD/e77T8AAAA/xwgAAAAAAAABIwMAAB4AAAAiFTD6ZY7dP+qfpA/3u+0/AAAAP8cIAAAAAAAAASQDAAAeAAAAnu9NkQoY3T/qn6QP97vtPwAAAD/WCAAAAAAAAAElAwAAHgAAABzKayivodw/6p+kD/e77T8AAAA/5ggAAAAAAAABJgMAAB4AAABOdSTGggncP+qfpA/3u+0/AAAAP+YIAAAAAAAAAScDAAAeAAAAyk9CXSeT2z/qn6QP97vtPwAAAD/mCAAAAAAAAAEoAwAAHgAAAKCSrXfjC9s/6p+kD/e77T8AAAA/9QgAAAAAAAABKQMAAB4AAADTPWYVt3PaP2Q1T/cEtO0/AAAAPwUJAAAAAAAAASoDAAAeAAAAqIDRL3Ps2T9kNU/3BLTtPwAAAD8FCQAAAAAAAAErAwAAHgAAADWU11BeQ9k/0/VOri6c7T8AAAA/FQkAAAAAAAABLAMAAB4AAACybvXnAs3YP02L+ZU8lO0/AAAAPxUJAAAAAAAAAS0DAAAeAAAAHRAr9WCJ2D9Ni/mVPJTtPwAAAD8kCQAAAAAAAAEuAwAAHgAAAImxYAK/Rdg/xyCkfUqM7T8AAAA/JAkAAAAAAAABLwMAAB4AAACqIzEWTODXP0K2TmVYhO0/AAAAPzQJAAAAAAAAATADAAAeAAAAFsVmI6qc1z+8S/lMZnztPwAAAD80CQAAAAAAAAExAwAAHgAAANzO6bMfSNc/NuGjNHR07T8AAAA/RAkAAAAAAAABMgMAAB4AAACj2GxElfPWPzbhozR0dO0/AAAAP0QJAAAAAAAAATMDAAAeAAAAaeLv1Aqf1j+xdk4cgmztPwAAAD9TCQAAAAAAAAE0AwAAHgAAANWDJeJoW9Y/sXZOHIJs7T8AAAA/UwkAAAAAAAABNQMAAB4AAABBJVvvxhfWP7F2ThyCbO0/AAAAP2MJAAAAAAAAATYDAAAeAAAABy/efzzD1T+xdk4cgmztPwAAAD9jCQAAAAAAAAE3AwAAHgAAAIMJ/BbhTNU/sXZOHIJs7T8AAAA/cgkAAAAAAAABOAMAAB4AAABKE3+nVvjUP7F2ThyCbO0/AAAAP3IJAAAAAAAAATkDAAAeAAAAMI/SS1k+1D+xdk4cgmztPwAAAD+CCQAAAAAAAAE6AwAAHgAAAAfSPWYVt9M/sXZOHIJs7T8AAAA/ggkAAAAAAAABOwMAAB4AAADfFKmA0S/TP7F2ThyCbO0/AAAAP5IJAAAAAAAAATwDAAAeAAAAEcBhHqWX0j+xdk4cgmztPwAAAD+SCQAAAAAAAAE9AwAAHgAAAJ7TZz+Q7tE/sXZOHIJs7T8AAAA/oQkAAAAAAAABPgMAAB4AAAC/RThTHYnRP7F2ThyCbO0/AAAAP6EJAAAAAAAAAT8DAAAeAAAAOyBW6sES0T8sDPkDkGTtPwAAAD+xCQAAAAAAAAFAAwAAHgAAALj6c4FmnNA/LAz5A5Bk7T8AAAA/wQkAAAAAAAABQQMAAB4AAACPPd+bIhXQP6aho+udXO0/AAAAP8EJAAAAAAAAAUIDAAAeAAAAXl9fX19fzz+bzPi6uUztPwAAAD/BCQAAAAAAAAFDAwAAHgAAAKJDAId5lM4/kPdNitU87T8AAAA/0AkAAAAAAAABRAMAAB4AAAB4hmuhNQ3OP5D3TYrVPO0/AAAAP9IJAAAAAAAAAUUDAAAeAAAAUMnWu/GFzT8Kjfhx4zTtPwAAAD/iCQAAAAAAAAFGAwAAHgAAACYMQtat/sw/Co34ceM07T8AAAA/4gkAAAAAAAABRwMAAB4AAACSrXfjC7vMPwqN+HHjNO0/AAAAP/EJAAAAAAAAAUgDAAAeAAAAtB9I95hVzD8Kjfhx4zTtPwAAAD8BCgAAAAAAAAFJAwAAHgAAACDBfQT3Ecw/Co34ceM07T8AAAA/AQoAAAAAAAABSgMAAB4AAACMYrMRVc7LPwqN+HHjNO0/AAAAPwEKAAAAAAAAAUsDAAAeAAAA9gPpHrOKyz8Kjfhx4zTtPwAAAD8RCgAAAAAAAAFMAwAAHgAAAGKlHiwRR8s/Co34ceM07T8AAAA/IAoAAAAAAAABTQMAAB4AAAAYdrkyQCXLPwqN+HHjNO0/AAAAPyAKAAAAAAAAAU4DAAAeAAAA8LgkTfydyj+Q902K1TztPwAAAD8wCgAAAAAAAAFPAwAAHgAAAKSJv1MrfMo/FWKjosdE7T8AAAA/MAoAAAAAAAABUAMAAB4AAAAQK/VgiTjKPxVio6LHRO0/AAAAP0AKAAAAAAAAAVEDAAAeAAAAxPuPZ7gWyj8VYqOix0TtPwAAAD9ACgAAAAAAAAFSAwAAHgAAADCdxXQW08k/FWKjosdE7T8AAAA/TwoAAAAAAAABUwMAAB4AAACcPvuBdI/JPxVio6LHRO0/AAAAP18KAAAAAAAAAVQDAAAeAAAAvrDLlQEqyT8VYqOix0TtPwAAAD9fCgAAAAAAAAFVAwAAHgAAAErE0bbsgMg/FWKjosdE7T8AAAA/bgoAAAAAAAABVgMAAB4AAABk6934wi7HPxVio6LHRO0/AAAAP24KAAAAAAAAAVcDAAAeAAAAyEFPNGr+xT8Kjfhx4zTtPwAAAD9+CgAAAAAAAAFYAwAAHgAAACyYwG8RzsQ/Co34ceM07T8AAAA/fgoAAAAAAAABWQMAAB4AAAD8j2e4FlrDPwqN+HHjNO0/AAAAP44KAAAAAAAAAVoDAAAeAAAAYObY870pwj8Kjfhx4zTtPwAAAD+OCgAAAAAAAAFbAwAAHgAAAA5sryg2G8E/Co34ceM07T8AAAA/nQoAAAAAAAABXAMAAB4AAAC88YVdrgzAPwqN+HHjNO0/AAAAP50KAAAAAAAAAV0DAAAeAAAA+6tNCpGDvj8Kjfhx4zTtPwAAAD+tCgAAAAAAAAFeAwAAHgAAAKkxJD8Jdb0/Co34ceM07T8AAAA/rQoAAAAAAAABXwMAAB4AAAAV01lMZzG9PwqN+HHjNO0/AAAAP70KAAAAAAAAAWADAAAeAAAA7xXFZiOqvD8Kjfhx4zTtPwAAAD+9CgAAAAAAAAFhAwAAHgAAAFm3+nOBZrw/Co34ceM07T8AAAA/zAoAAAAAAAABYgMAAB4AAADFWDCB3yK8PwqN+HHjNO0/AAAAP8wKAAAAAAAAAWMDAAAeAAAAMfpljj3fuz8Kjfhx4zTtPwAAAD/cCgAAAAAAAAFkAwAAHgAAADH6ZY4937s/kPdNitU87T8AAAA/3AoAAAAAAAABZQMAAB4AAAAHPdGo+Ve7P5D3TYrVPO0/AAAAP+sKAAAAAAAAAWYDAAAeAAAA3X88w7XQuj+Q902K1TztPwAAAD/7CgAAAAAAAAFnAwAAHgAAAI0FE/gtwrk/kPdNitU87T8AAAA/CwsAAAAAAAABaAMAAB4AAAA7i+ksprO4P5D3TYrVPO0/AAAAPwsLAAAAAAAAAWkDAAAeAAAAfW+KVMDotz+Q902K1TztPwAAAD8LCwAAAAAAAAFqAwAAHgAAAMFTK3zaHbc/kPdNitU87T8AAAA/GgsAAAAAAAABawMAAB4AAADZeje+sMu1P5D3TYrVPO0/AAAAPxoLAAAAAAAAAWwDAAAeAAAAG1/Y5coAtT+Q902K1TztPwAAAD8qCwAAAAAAAAFtAwAAHgAAADWG5CehrrM/kPdNitU87T8AAAA/KgsAAAAAAAABbgMAAB4AAADjC7tcGaCyP5D3TYrVPO0/AAAAPzoLAAAAAAAAAW8DAAAeAAAAJ/BbhDPVsT8VYqOix0TtPwAAAD86CwAAAAAAAAFwAwAAHgAAANV1MrmrxrA/FWKjosdE7T8AAAA/SQsAAAAAAAABcQMAAB4AAADaOX32A+muPxVio6LHRO0/AAAAP1kLAAAAAAAAAXIDAAAeAAAANkUqYPTLrD8VYqOix0TtPwAAAD9ZCwAAAAAAAAFzAwAAHgAAAL4NbK8oNqs/FWKjosdE7T8AAAA/aAsAAAAAAAABdAMAAB4AAAAaGRkZGRmpPyE3TtOrVO0/AAAAP2gLAAAAAAAAAXUDAAAeAAAAxp7vTZEKqD8hN07Tq1TtPwAAAD9oCwAAAAAAAAF2AwAAHgAAACSqnLeB7aU/ITdO06tU7T8AAAA/eAsAAAAAAAABdwMAAB4AAAD47AfSPWalPyE3TtOrVO0/AAAAP3gLAAAAAAAAAXgDAAAeAAAAfrVJIXLQoz8hN07Tq1TtPwAAAD+ICwAAAAAAAAF5AwAAHgAAAFb4tDsuSaM/ITdO06tU7T8AAAA/lwsAAAAAAAABegMAAB4AAAAsOyBW6sGiPyE3TtOrVO0/AAAAP/MLAAAAAAAAAXsDAAAeAAAA2sD2imKzoT+moaPrnVztPwAAAD8DDAAAAAAAAAF8AwAAHgAAAGCJONqWHaA/pqGj651c7T8AAAA/AwwAAAAAAAABfQMAAB4AAAB8KcuHDgGcP6aho+udXO0/AAAAPwMMAAAAAAAAAX4DAAAeAAAA2DR48f7jmT+moaPrnVztPwAAAD8SDAAAAAAAAAF/AwAAHgAAAOTF+49nuJY/pqGj651c7T8AAAA/EgwAAAAAAAABgAMAAB4AAADoVn8u0IyTP6aho+udXO0/AAAAPyIMAAAAAAAAAYEDAAAeAAAARGIsmMBvkT+moaPrnVztPwAAAD8iDAAAAAAAAAGCAwAAHgAAAPTnAs04YZA/pqGj651c7T8AAAA/MgwAAAAAAAABgwMAAB4AAABI27IDYqWOP6aho+udXO0/AAAAP58MAAAAAAAAAYQDAAAeAAAASNuyA2Kljj8sDPkDkGTtPwAAAD8MDQAAAAAAAAGFAwAAHgAAAKDmX21SiIw/LAz5A5Bk7T8AAAA/DA0AAAAAAAABhgMAAB4AAACg5l9tUoiMP7F2ThyCbO0/AAAAPzsNAAAAAAAAAYcDAAAeAAAAoOZfbVKIjD824aM0dHTtPwAAAD87DQAAAAAAAAGIAwAAHgAAAKDmX21SiIw/vEv5TGZ87T8AAAA/Sw0AAAAAAAABiQMAAB4AAACg5l9tUoiMP0K2TmVYhO0/AAAAP0sNAAAAAAAAAYoDAAAeAAAAoOZfbVKIjD/HIKR9SoztPwAAAD9aDQAAAAAAAAGLAwAAHgAAAKDmX21SiIw/TYv5lTyU7T8AAAA/Wg0AAAAAAAABjAMAAB4AAACg5l9tUoiMP1lgpMYgpO0/AAAAP2oNAAAAAAAAAY0DAAAeAAAAoOZfbVKIjD/qn6QP97vtPwAAAD9qDQAAAAAAAAGOAwAAHgAAAKDmX21SiIw/et+kWM3T7T8AAAA/eg0AAAAAAAABjwMAAB4AAACg5l9tUoiMP5CJ+rmV8+0/AAAAP4kNAAAAAAAAAZADAAAeAAAAoOZfbVKIjD+xCPtLQiPuPwAAAD+JDQAAAAAAAAGRAwAAHgAAAKDmX21SiIw/Th2mxfxK7j8AAAA/iQ0AAAAAAAABkgMAAB4AAACg5l9tUoiMP3Ccplepeu4/AAAAP5kNAAAAAAAAAZMDAAAeAAAAoOZfbVKIjD8LsVHRY6LuPwAAAD+ZDQAAAAAAAAGUAwAAHgAAAPjxDNdCa4o/IlunMizC7j8AAAA/qQ0AAAAAAAABlQMAAB4AAABY/blAM06IP8hE/dzK+e4/AAAAP6kNAAAAAAAAAZYDAAAeAAAAEBQUFBQUhD9wLlOHaTHvPwAAAD+4DQAAAAAAAAGXAwAAHgAAAHAfwX0E94E/ka1TGRZh7z8AAAA/uA0AAAAAAAABmAMAAB4AAABQbDaiynl7P7IsVKvCkO8/AAAAP8gNAAAAAAAAAZkDAAAeAAAAwJnqSIwFcz++Af/bpqDvPwAAAD/IDQAAAAAAAAGaAwAAHgAAAMCZ6kiMBXM/T0H/JH247z8AAAA/1w0AAAAAAAABmwMAAB4AAADAmepIjAVzP9SrVD1vwO8/AAAAP9cNAAAAAAAAAZwDAAAeAAAAwJnqSIwFcz9aFqpVYcjvPwAAAD/nDQAAAAAAAAGdAwAAHgAAAMCZ6kiMBXM/4ID/bVPQ7z8AAAA/7g0AAAAAAAABngMAAB4AAADAmepIjAVzP2XrVIZF2O8/AAAAPx0OAAAAAAAAAZ8DAAAeAAAAEIOQdas/dz9l61SGRdjvPwAAAD/qEAAAAAAAAAGgAwAAHgAAAFBsNqLKeXs/ZetUhkXY7z8AAAA/+RAAAAAAAAABoQMAAB4AAACQVdzO6bN/P+CA/21T0O8/AAAAPwkRAAAAAAAAAaIDAAAeAAAAkFXczumzfz9aFqpVYcjvPwAAAD9HEQAAAAAAAAGjAwAAHgAAAJBV3M7ps38/T0H/JH247z8AAAA/VxEAAAAAAAAL</ink>
</athena>
</file>

<file path=customXml/item8.xml><?xml version="1.0" encoding="utf-8"?>
<athena xmlns="http://schemas.microsoft.com/edu/athena" version="0.1.3209.0">
  <media streamable="true" recordStart="56079" recordEnd="121837" recordLength="651087"/>
</athena>
</file>

<file path=customXml/item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UAAAAW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AvCwAAAAAAAAXl////DEFjdGlvblR5cGVWMQEAAAAHdmFsdWVfXwAIAgAAAAAAAAABBQAAAAQAAAAJHAAAAAkdAAAADiIAAAAAAAAB4v///+X///8AAAAAAQYAAAAEAAAACR8AAAAJIAAAALJHAAAAAAAAAd/////l////AAAAAAEHAAAABAAAAAkiAAAACSMAAAACWAAAAAAAAAHc////5f///wAAAAABCAAAAAQAAAAJJQAAAAkmAAAAzVoAAAAAAAAB2f///+X///8AAAAAAQkAAAAEAAAACSgAAAAJKQAAAJtzAAAAAAAAAdb////l////AAAAAAEKAAAABAAAAAkrAAAACSwAAAAnggAAAAAAAAHT////5f///wAAAAABCwAAAAQAAAAJLgAAAAkvAAAAa44AAAAAAAAB0P///+X///8AAAAAAQwAAAAEAAAACTEAAAAJMgAAAKGSAAAAAAAAAc3////l////AAAAAAENAAAABAAAAAk0AAAACTUAAAC8mQAAAAAAAAHK////5f///wAAAAABDgAAAAQAAAAJNwAAAAk4AAAACp4AAAAAAAABx////+X///8AAAAAAQ8AAAAEAAAACToAAAAJOwAAAMChAAAAAAAAAcT////l////AAAAAAEQAAAABAAAAAk9AAAACT4AAAAzsQAAAAAAAAHB////5f///wAAAAABEQAAAAQAAAAJQAAAAAlBAAAAv7cAAAAAAAABvv///+X///8AAAAAARIAAAAEAAAACUMAAAAJRAAAALzFAAAAAAAAAbv////l////AAAAAAETAAAABAAAAAlGAAAACUcAAAC1ygAAAAAAAAG4////5f///wAAAAABFAAAAAQAAAAJSQAAAAlKAAAAEc8AAAAAAAABtf///+X///8AAAAAARUAAAAEAAAACUwAAAAJTQAAAPvRAAAAAAAAAbL////l////AAAAAAEWAAAABAAAAAlPAAAACVAAAACF1AAAAAAAAAGv////5f///wAAAAABFwAAAAQAAAAJUgAAAAlTAAAAq9YAAAAAAAABrP///+X///8AAAAABRgAAAANQ2xlYXJDYW52YXNWMQIAAAAJU3RhcnRUaW1lBFR5cGUABBAMQWN0aW9uVHlwZVYxAgAAAAIAAADeAAEAAAAAAAGr////5f///wAAAAAFGQAAAA9QZW5BdHRyaWJ1dGVzVjEKAAAAB19jb2xvckEHX2NvbG9yUgdfY29sb3JHB19jb2xvckIKRml0VG9DdXJ2ZQZIZWlnaHQOSWdub3JlUHJlc3N1cmUNSXNIaWdobGlnaHRlcgVTaGFwZQVXaWR0aAAAAAAAAAAABAACAgICAQYBAQxCcnVzaFNoYXBlVjECAAAABgIAAAD//wAAAAAAAAAAACJAAAAFqv///wxCcnVzaFNoYXBlVjEBAAAAB3ZhbHVlX18ACAIAAAABAAAAAAAAAAAAIkAFGgAAAApJbmtUcmFjZVYxAwAAAA1MaXN0YDErX2l0ZW1zDExpc3RgMStfc2l6ZQ9MaXN0YDErX3ZlcnNpb24EAAAYU2hhcmVkLklua2luZy5JbmtQb2ludFtdAgAAAAgIAgAAAAlXAAAAvgAAAL4AAAABHAAAABkAAAD//wAAAAAAAAAAACJAAAABqP///6r///8BAAAAAAAAAAAAIkABHQAAABoAAAAJWQAAACUAAAAlAAAAAR8AAAAZAAAA//8AAAAAAAAAAAAiQAAAAab///+q////AQAAAAAAAAAAACJAASAAAAAaAAAACVsAAAChAAAAoQAAAAEiAAAAGQAAAP//AAAAAAAAAAAAIkAAAAGk////qv///wEAAAAAAAAAAAAiQAEjAAAAGgAAAAldAAAAEQAAABEAAAABJQAAABkAAAD//wAAAAAAAAAAACJAAAABov///6r///8BAAAAAAAAAAAAIkABJgAAABoAAAAJXwAAAEAAAABAAAAAASgAAAAZAAAA//8AAAAAAAAAAAAiQAAAAaD///+q////AQAAAAAAAAAAACJAASkAAAAaAAAACWEAAAAiAAAAIgAAAAErAAAAGQAAAP//AAAAAAAAAAAAIkAAAAGe////qv///wEAAAAAAAAAAAAiQAEsAAAAGgAAAAljAAAAewAAAHsAAAABLgAAABkAAAD//wAAAAAAAAAAACJAAAABnP///6r///8BAAAAAAAAAAAAIkABLwAAABoAAAAJZQAAABkAAAAZAAAAATEAAAAZAAAA//8AAAAAAAAAAAAiQAAAAZr///+q////AQAAAAAAAAAAACJAATIAAAAaAAAACWcAAAAYAAAAGAAAAAE0AAAAGQAAAP//AAAAAAAAAAAAIkAAAAGY////qv///wEAAAAAAAAAAAAiQAE1AAAAGgAAAAlpAAAAIAAAACAAAAABNwAAABkAAAD//wAAAAAAAAAAACJAAAABlv///6r///8BAAAAAAAAAAAAIkABOAAAABoAAAAJawAAABEAAAARAAAAAToAAAAZAAAA//8AAAAAAAAAAAAiQAAAAZT///+q////AQAAAAAAAAAAACJAATsAAAAaAAAACW0AAAAOAAAADgAAAAE9AAAAGQAAAP//AAAAAAAAAAAAIkAAAAGS////qv///wEAAAAAAAAAAAAiQAE+AAAAGgAAAAlvAAAANwAAADcAAAABQAAAABkAAAD//wAAAAAAAAAAACJAAAABkP///6r///8BAAAAAAAAAAAAIkABQQAAABoAAAAJcQAAABgAAAAYAAAAAUMAAAAZAAAA//8AAAAAAAAAAAAiQAAAAY7///+q////AQAAAAAAAAAAACJAAUQAAAAaAAAACXMAAAAVAAAAFQAAAAFGAAAAGQAAAP//AAAAAAAAAAAAIkAAAAGM////qv///wEAAAAAAAAAAAAiQAFHAAAAGgAAAAl1AAAAGQAAABkAAAABSQAAABkAAAD//wAAAAAAAAAAACJAAAABiv///6r///8BAAAAAAAAAAAAIkABSgAAABoAAAAJdwAAABIAAAASAAAAAUwAAAAZAAAA//8AAAAAAAAAAAAiQAAAAYj///+q////AQAAAAAAAAAAACJAAU0AAAAaAAAACXkAAAATAAAAEwAAAAFPAAAAGQAAAP//AAAAAAAAAAAAIkAAAAGG////qv///wEAAAAAAAAAAAAiQAFQAAAAGgAAAAl7AAAAEAAAABAAAAABUgAAABkAAAD//wAAAAAAAAAAACJAAAABhP///6r///8BAAAAAAAAAAAAIkABUwAAABoAAAAJfQAAABYAAAAWAAAAB1cAAAAAAQAAAAABAAAECklua1BvaW50VjEC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NQgdZAAAAAAEAAABAAAAABApJbmtQb2ludFYxAgAAAAk8AQAACT0BAAAJPgEAAAk/AQAACUABAAAJQQEAAAlCAQAACUMBAAAJRAEAAAlFAQAACUYBAAAJRwEAAAlIAQAACUkBAAAJSgEAAAlLAQAACUwBAAAJTQEAAAlOAQAACU8BAAAJUAEAAAlRAQAACVIBAAAJUwEAAAlUAQAACVUBAAAJVgEAAAlXAQAACVgBAAAJWQEAAAlaAQAACVsBAAAJXAEAAAldAQAACV4BAAAJXwEAAAlgAQAADRsHWwAAAAABAAAAAAEAAAQKSW5rUG9pbnRWMQIA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DV8HXQAAAAABAAAAIAAAAAQKSW5rUG9pbnRWMQIAAAAJAgIAAAkDAgAACQQCAAAJBQIAAAkGAgAACQcCAAAJCAIAAAkJAgAACQoCAAAJCwIAAAkMAgAACQ0CAAAJDgIAAAkPAgAACRACAAAJEQIAAAkSAgAADQ8HXwAAAAABAAAAQAAAAAQKSW5rUG9pbnRWMQIA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dhAAAAAAEAAABAAAAABApJbmtQb2ludFYxAgAAAAlTAgAACVQCAAAJVQIAAAlWAgAACVcCAAAJWAIAAAlZAgAACVoCAAAJWwIAAAlcAgAACV0CAAAJXgIAAAlfAgAACWACAAAJYQIAAAliAgAACWMCAAAJZAIAAAllAgAACWYCAAAJZwIAAAloAgAACWkCAAAJagIAAAlrAgAACWwCAAAJbQIAAAluAgAACW8CAAAJcAIAAAlxAgAACXICAAAJcwIAAAl0AgAADR4HYwAAAAABAAAAgAAAAAQKSW5rUG9pbnRWMQIA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NBQdlAAAAAAEAAAAgAAAABApJbmtQb2ludFYxAgAAAAnwAgAACfECAAAJ8gIAAAnzAgAACfQCAAAJ9QIAAAn2AgAACfcCAAAJ+AIAAAn5AgAACfoCAAAJ+wIAAAn8AgAACf0CAAAJ/gIAAAn/AgAACQADAAAJAQMAAAkCAwAACQMDAAAJBAMAAAkFAwAACQYDAAAJBwMAAAkIAwAADQcHZwAAAAABAAAAIAAAAAQKSW5rUG9pbnRWMQIAAAAJCQMAAAkKAwAACQsDAAAJDAMAAAkNAwAACQ4DAAAJDwMAAAkQAwAACREDAAAJEgMAAAkTAwAACRQDAAAJFQMAAAkWAwAACRcDAAAJGAMAAAkZAwAACRoDAAAJGwMAAAkcAwAACR0DAAAJHgMAAAkfAwAACSADAAANCAdpAAAAAAEAAAAgAAAABApJbmtQb2ludFYxAgAAAAkhAwAACSIDAAAJIwMAAAkkAwAACSUDAAAJJgMAAAknAwAACSgDAAAJKQMAAAkqAwAACSsDAAAJLAMAAAktAwAACS4DAAAJLwMAAAkwAwAACTEDAAAJMgMAAAkzAwAACTQDAAAJNQMAAAk2AwAACTcDAAAJOAMAAAk5AwAACToDAAAJOwMAAAk8AwAACT0DAAAJPgMAAAk/AwAACUADAAAHawAAAAABAAAAIAAAAAQKSW5rUG9pbnRWMQIAAAAJQQMAAAlCAwAACUMDAAAJRAMAAAlFAwAACUYDAAAJRwMAAAlIAwAACUkDAAAJSgMAAAlLAwAACUwDAAAJTQMAAAlOAwAACU8DAAAJUAMAAAlRAwAADQ8HbQAAAAABAAAAEAAAAAQKSW5rUG9pbnRWMQIAAAAJUgMAAAlTAwAACVQDAAAJVQMAAAlWAwAACVcDAAAJWAMAAAlZAwAACVoDAAAJWwMAAAlcAwAACV0DAAAJXgMAAAlfAwAADQIHbwAAAAABAAAAQAAAAAQKSW5rUG9pbnRWMQIA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0JB3EAAAAAAQAAACAAAAAECklua1BvaW50VjECAAAACZcDAAAJmAMAAAmZAwAACZoDAAAJmwMAAAmcAwAACZ0DAAAJngMAAAmfAwAACaADAAAJoQMAAAmiAwAACaMDAAAJpAMAAAmlAwAACaYDAAAJpwMAAAmoAwAACakDAAAJqgMAAAmrAwAACawDAAAJrQMAAAmuAwAADQgHcwAAAAABAAAAIAAAAAQKSW5rUG9pbnRWMQIAAAAJrwMAAAmwAwAACbEDAAAJsgMAAAmzAwAACbQDAAAJtQMAAAm2AwAACbcDAAAJuAMAAAm5AwAACboDAAAJuwMAAAm8AwAACb0DAAAJvgMAAAm/AwAACcADAAAJwQMAAAnCAwAACcMDAAANCwd1AAAAAAEAAAAgAAAABApJbmtQb2ludFYxAgAAAAnEAwAACcUDAAAJxgMAAAnHAwAACcgDAAAJyQMAAAnKAwAACcsDAAAJzAMAAAnNAwAACc4DAAAJzwMAAAnQAwAACdEDAAAJ0gMAAAnTAwAACdQDAAAJ1QMAAAnWAwAACdcDAAAJ2AMAAAnZAwAACdoDAAAJ2wMAAAncAwAADQcHdwAAAAABAAAAIAAAAAQKSW5rUG9pbnRWMQIAAAAJ3QMAAAneAwAACd8DAAAJ4AMAAAnhAwAACeIDAAAJ4wMAAAnkAwAACeUDAAAJ5gMAAAnnAwAACegDAAAJ6QMAAAnqAwAACesDAAAJ7AMAAAntAwAACe4DAAANDgd5AAAAAAEAAAAgAAAABApJbmtQb2ludFYxAgAAAAnvAwAACfADAAAJ8QMAAAnyAwAACfMDAAAJ9AMAAAn1AwAACfYDAAAJ9wMAAAn4AwAACfkDAAAJ+gMAAAn7AwAACfwDAAAJ/QMAAAn+AwAACf8DAAAJAAQAAAkBBAAADQ0HewAAAAABAAAAEAAAAAQKSW5rUG9pbnRWMQIAAAAJAgQAAAkDBAAACQQEAAAJBQQAAAkGBAAACQcEAAAJCAQAAAkJBAAACQoEAAAJCwQAAAkMBAAACQ0EAAAJDgQAAAkPBAAACRAEAAAJEQQAAAd9AAAAAAEAAAAgAAAABApJbmtQb2ludFYxAgAAAAkSBAAACRMEAAAJFAQAAAkVBAAACRYEAAAJFwQAAAkYBAAACRkEAAAJGgQAAAkbBAAACRwEAAAJHQQAAAkeBAAACR8EAAAJIAQAAAkhBAAACSIEAAAJIwQAAAkkBAAACSUEAAAJJgQAAAknBAAADQoFfgAAAApJbmtQb2ludFYxBAAAAAFYAVkOUHJlc3N1cmVGYWN0b3IJVGltZVN0YW1wAAAAAAYGCxACAAAAFHjQ4lDl1z96G5K3IXmrPwAAAD8AAAAAAAAAAAF/AAAAfgAAABR40OJQ5dc/+huQvwH5qz8AAAA/DwAAAAAAAAABgAAAAH4AAAAUeNDiUOXXP/kcjM/B+Kw/AAAAPy8AAAAAAAAAAYEAAAB+AAAAFHjQ4lDl1z/5HYjfgfitPwAAAD8vAAAAAAAAAAGCAAAAfgAAABR40OJQ5dc/eR6G52F4rj8AAAA/PgAAAAAAAAABgwAAAH4AAAAUeNDiUOXXP3kfgvcheK8/AAAAPz4AAAAAAAAAAYQAAAB+AAAAFHjQ4lDl1z98EL4H4XuwPwAAAD9OAAAAAAAAAAGFAAAAfgAAABR40OJQ5dc//BC8D8H7sD8AAAA/TgAAAAAAAAABhgAAAH4AAAAUeNDiUOXXP3wRuhehe7E/AAAAP10AAAAAAAAAAYcAAAB+AAAAFHjQ4lDl1z88ErcjcTuyPwAAAD9dAAAAAAAAAAGIAAAAfgAAABR40OJQ5dc//BK0L0H7sj8AAAA/bQAAAAAAAAABiQAAAH4AAAAUeNDiUOXXPzwUr0PxOrQ/AAAAP20AAAAAAAAAAYoAAAB+AAAAFHjQ4lDl1z87FatTsTq1PwAAAD99AAAAAAAAAAGLAAAAfgAAABR40OJQ5dc/OxanY3E6tj8AAAA/jAAAAAAAAAABjAAAAH4AAAAUeNDiUOXXPzoXo3MxOrc/AAAAP4wAAAAAAAAAAY0AAAB+AAAAFHjQ4lDl1z87GJ+D8Tm4PwAAAD+MAAAAAAAAAAGOAAAAfgAAABR40OJQ5dc/ehmal6F5uT8AAAA/nAAAAAAAAAABjwAAAH4AAAAUeNDiUOXXPzoal6NxObo/AAAAP6wAAAAAAAAAAZAAAAB+AAAACjxocajy1z/6GpSvQfm6PwAAAD+sAAAAAAAAAAGRAAAAfgAAAAAAAAAAANg/ehuStyF5uz8AAAA/uwAAAAAAAAABkgAAAH4AAAAAAAAAAADYP7kbkbsRubs/AAAAP7sAAAAAAAAAAZMAAAB+AAAA9sOXjlcN2D85HI/D8Ti8PwAAAD+7AAAAAAAAAAGUAAAAfgAAAOyHLx2vGtg/ehyOx+F4vD8AAAA/2gAAAAAAAAABlQAAAH4AAADshy8drxrYP/kcjM/B+Lw/AAAAP+oAAAAAAAAAAZYAAAB+AAAA4kvHqwYo2D/5HIzPwfi8PwAAAD/qAAAAAAAAAAGXAAAAfgAAANgPXzpeNdg/Oh2L07E4vT8AAAA/+gAAAAAAAAABmAAAAH4AAADO0/bItULYP7kdiduRuL0/AAAAP/oAAAAAAAAAAZkAAAB+AAAAztP2yLVC2D/5HYjfgfi9PwAAAD8JAQAAAAAAAAGaAAAAfgAAALAfvnS8atg/uR6F61G4vj8AAAA/GQEAAAAAAAABmwAAAH4AAACcp+2Ra4XYPzkfg/MxOL8/AAAAPxkBAAAAAAAAAZwAAAB+AAAAiC8drxqg2D95H4L3IXi/PwAAAD8ZAQAAAAAAAAGdAAAAfgAAAHS3TMzJutg/uR+B+xG4vz8AAAA/KQEAAAAAAAABngAAAH4AAAA3T9sj1wrZPxyQvwH5G8A/AAAAPzgBAAAAAAAAAZ8AAAB+AAAAI9cKQYYl2T8ckL8B+RvAPwAAAD84AQAAAAAAAAGgAAAAfgAAABmbos/dMtk/HJC/AfkbwD8AAAA/SAEAAAAAAAABoQAAAH4AAAAFI9LsjE3ZPzwQvwPxO8A/AAAAP0gBAAAAAAAAAaIAAAB+AAAA8aoBCjxo2T88EL8D8TvAPwAAAD9XAQAAAAAAAAGjAAAAfgAAAOdumZiTddk/PBC/A/E7wD8AAAA/VwEAAAAAAAABpAAAAH4AAADT9si1QpDZPzwQvwPxO8A/AAAAP2cBAAAAAAAAAaUAAAB+AAAAv3740vGq2T88EL8D8TvAPwAAAD9nAQAAAAAAAAGmAAAAfgAAAKHKv3740tk/PBC/A/E7wD8AAAA/dwEAAAAAAAABpwAAAH4AAABvnrZHrhXaPzwQvwPxO8A/AAAAP4YBAAAAAAAAAagAAAB+AAAAKfrcLRNz2j8ckL8B+RvAPwAAAD+GAQAAAAAAAAGpAAAAfgAAANkZm6LP3do/HJC/AfkbwD8AAAA/hgEAAAAAAAABqgAAAH4AAACKOVkXjEjbPxyQvwH5G8A/AAAAP5YBAAAAAAAAAasAAAB+AAAAJuFGqffN2z8ckL8B+RvAPwAAAD+WAQAAAAAAAAGsAAAAfgAAAMvEnKwLRtw/HJC/AfkbwD8AAAA/pgEAAAAAAAABrQAAAH4AAABdMCLNztjcPzwQvwPxO8A/AAAAP6YBAAAAAAAAAa4AAAB+AAAAAxR40OJQ3T9ckL4F6VvAPwAAAD+1AQAAAAAAAAGvAAAAfgAAAJ+7ZWJO1t0/nJC9CdmbwD8AAAA/tQEAAAAAAAABsAAAAH4AAABZF4xIszPeP7wQvQvRu8A/AAAAP8UBAAAAAAAAAbEAAAB+AAAAJ+uCEWl23j+8EL0L0bvAPwAAAD/FAQAAAAAAAAGyAAAAfgAAAP/64UvHq94/vBC9C9G7wD8AAAA/1AEAAAAAAAABswAAAH4AAADNztgUfe7eP9yQvA3J28A/AAAAP+QBAAAAAAAAAbQAAAB+AAAAuVYIMiwJ3z/ckLwNydvAPwAAAD/kAQAAAAAAAAG1AAAAfgAAAKXeN0/bI98/HJG7EbkbwT8AAAA/9AEAAAAAAAABtgAAAH4AAACbos/dMjHfPxyRuxG5G8E/AAAAP/QBAAAAAAAAAbcAAAB+AAAAhyr/+uFL3z8ckbsRuRvBPwAAAD8DAgAAAAAAAAG4AAAAfgAAAHOyLhiRZt8/HJG7EbkbwT8AAAA/AwIAAAAAAAABuQAAAH4AAAAj0uyMTdHfPxyRuxG5G8E/AAAAPwsCAAAAAAAAAboAAAB+AAAA6njVAAUe4D88EbsTsTvBPwAAAD8bAgAAAAAAAAG7AAAAfgAAAMKINDtjU+A/PBG7E7E7wT8AAAA/GwIAAAAAAAABvAAAAH4AAACLPnfLxJzgPzwRuxOxO8E/AAAAPyoCAAAAAAAAAb0AAAB+AAAAWRJulHrf4D9ckboVqVvBPwAAAD8qAgAAAAAAAAG+AAAAfgAAAOp987Q9cuE/nJG5GZmbwT8AAAA/OgIAAAAAAAABvwAAAH4AAAC9b562R67hP7wRuRuRu8E/AAAAP0kCAAAAAAAAAcAAAAB+AAAAkGFJuFHq4T/8EbgfgfvBPwAAAD9JAgAAAAAAAAHBAAAAfgAAAHjLxJysC+I/HJK3IXkbwj8AAAA/WQIAAAAAAAABwgAAAH4AAABpcajyrx/iPzwStyNxO8I/AAAAP1kCAAAAAAAAAcMAAAB+AAAAXzVAgQct4j88ErcjcTvCPwAAAD9pAgAAAAAAAAHEAAAAfgAAAFoXjEizM+I/PBK3I3E7wj8AAAA/mAIAAAAAAAABxQAAAH4AAABQ2yPXCkHiPzwStyNxO8I/AAAAP6cCAAAAAAAAAcYAAAB+AAAARp+7ZWJO4j88ErcjcTvCPwAAAD+3AgAAAAAAAAHHAAAAfgAAADxjU/S5W+I/HJK3IXkbwj8AAAA/twIAAAAAAAAByAAAAH4AAAAyJ+uCEWniPxyStyF5G8I/AAAAP8YCAAAAAAAAAckAAAB+AAAAKOuCEWl24j/8EbgfgfvBPwAAAD/WAgAAAAAAAAHKAAAAfgAAAA9V/vXDl+I/vBG5G5G7wT8AAAA/1gIAAAAAAAABywAAAH4AAAD73C0Tc7LiP3wRuhehe8E/AAAAP9YCAAAAAAAAAcwAAAB+AAAA4Uap983T4j9ckboVqVvBPwAAAD/mAgAAAAAAAAHNAAAAfgAAANLsjE3R5+I//BC8D8H7wD8AAAA/5gIAAAAAAAABzgAAAH4AAAC5VggyLAnjP5yQvQnZm8A/AAAAP/UCAAAAAAAAAc8AAAB+AAAAqvzrhy8d4z98EL4H4XvAPwAAAD/1AgAAAAAAAAHQAAAAfgAAAKDAgxaHKuM/PBC/A/E7wD8AAAA/BQMAAAAAAAAB0QAAAH4AAACMSLMzNkXjP/kfgP8B+L8/AAAAPwUDAAAAAAAAAdIAAAB+AAAAggxLwo1S4z+5H4H7Ebi/PwAAAD8VAwAAAAAAAAHTAAAAfgAAAHjQ4lDlX+M/eR+C9yF4vz8AAAA/FQMAAAAAAAAB1AAAAH4AAAB0si4YkWbjPzkfg/MxOL8/AAAAPyQDAAAAAAAAAdUAAAB+AAAAanbGpuhz4z/4HoTvQfi+PwAAAD8kAwAAAAAAAAHWAAAAfgAAAGA6XjVAgeM/uR6F61G4vj8AAAA/QwMAAAAAAAAB1wAAAH4AAABgOl41QIHjP3kehudheL4/AAAAP1MDAAAAAAAAAdgAAAB+AAAAWhyq/OuH4z95HobnYXi+PwAAAD9TAwAAAAAAAAHZAAAAfgAAAFb+9cOXjuM/OR6H43E4vj8AAAA/ggMAAAAAAAAB2gAAAH4AAABQ4EGLQ5XjP7kdiduRuL0/AAAAP5IDAAAAAAAAAdsAAAB+AAAAUOBBi0OV4z95HYrXoXi9PwAAAD+SAwAAAAAAAAHcAAAAfgAAAEak2RmbouM/uRyNy9G4vD8AAAA/oQMAAAAAAAAB3QAAAH4AAABChiXhRqnjP/obkL8B+bs/AAAAP6EDAAAAAAAAAd4AAAB+AAAAPGhxqPKv4z/6GpSvQfm6PwAAAD+xAwAAAAAAAAHfAAAAfgAAADIsCTdKveM/+hmYn4H5uT8AAAA/sQMAAAAAAAAB4AAAAH4AAAAuDlX+9cPjP7sYnYvRubg/AAAAP8ADAAAAAAAAAeEAAAB+AAAAJNLsjE3R4z+6F6F7Ebq3PwAAAD/AAwAAAAAAAAHiAAAAfgAAACTS7IxN0eM/OhejczE6tz8AAAA/0AMAAAAAAAAB4wAAAH4AAAAk0uyMTdHjP7sWpWtRurY/AAAAP9ADAAAAAAAAAeQAAAB+AAAAHrQ4VPnX4z/7Fahfgfq1PwAAAD/gAwAAAAAAAAHlAAAAfgAAAB60OFT51+M/uxWpW5G6tT8AAAA/4AMAAAAAAAAB5gAAAH4AAAAetDhU+dfjP3wVqleherU/AAAAP+8DAAAAAAAAAecAAAB+AAAAHrQ4VPnX4z87FatTsTq1PwAAAD/vAwAAAAAAAAHoAAAAfgAAAB60OFT51+M/uxStS9G6tD8AAAA//wMAAAAAAAAB6QAAAH4AAAAk0uyMTdHjPzwUr0PxOrQ/AAAAPw8EAAAAAAAAAeoAAAB+AAAALg5V/vXD4z97E7I3IXuzPwAAAD8PBAAAAAAAAAHrAAAAfgAAAEKGJeFGqeM/uxK1K1G7sj8AAAA/HgQAAAAAAAAB7AAAAH4AAABaHKr864fjP3wRuhehe7E/AAAAPysEAAAAAAAAAe0AAAB+AAAAeNDiUOVf4z88EL8D8TuwPwAAAD87BAAAAAAAAAHuAAAAfgAAAJaEG6XeN+M/+R2I34H4rT8AAAA/SgQAAAAAAAAB7wAAAH4AAAC0OFT51w/jP/oalK9B+ao/AAAAP0oEAAAAAAAAAfAAAAB+AAAA0uyMTdHn4j/6GJyPwfmoPwAAAD9KBAAAAAAAAAHxAAAAfgAAAPGgxaHKv+I/+xakb0H6pj8AAAA/WgQAAAAAAAAB8gAAAH4AAAAJN0q9b57iP3wVqleheqU/AAAAP1oEAAAAAAAAAfMAAAB+AAAAHa8aoMCD4j/7E7A/AfujPwAAAD9qBAAAAAAAAAH0AAAAfgAAADxjU/S5W+I//BK0L0H7oj8AAAA/eQQAAAAAAAAB9QAAAH4AAABaF4xIszPiP3wRuhehe6E/AAAAP3kEAAAAAAAAAfYAAAB+AAAAfOl41QAF4j/5H4D/AfifPwAAAD95BAAAAAAAAAH3AAAAfgAAAJqdsSn63OE/+RyMz8H4nD8AAAA/iQQAAAAAAAAB+AAAAH4AAADMybpgRJrhP/oalK9B+Zo/AAAAP4kEAAAAAAAAAfkAAAB+AAAA/vXDl45X4T/7FahfgfqVPwAAAD+ZBAAAAAAAAAH6AAAAfgAAADteNUCBB+E//BK0L0H7kj8AAAA/qAQAAAAAAAAB+wAAAH4AAAB85FohyLDgP/kfgP8B+I8/AAAAP6gEAAAAAAAAAfwAAAB+AAAAwog0O2NT4D/7F6B/AfqHPwAAAD+4BAAAAAAAAAH9AAAAfgAAAC0OVf71w98/+huQvwH5ez8AAAA/uAQAAAAAAAAB/gAAAH4AAADNztgUfe7eP/sTsD8B+3M/AAAAP8cEAAAAAAAAAf8AAAB+AAAAT9sj1wpB3j/7F6B/AfpnPwAAAD/HBAAAAAAAAAEAAQAAfgAAAL1vnrZHrt0/+R+A/wH4Xz8AAAA/1wQAAAAAAAABAQEAAH4AAAANUOBBi0PdP/kfgP8B+E8/AAAAP9cEAAAAAAAAAQIBAAB+AAAAZ2yKPnfL3D/5H4D/AfhPPwAAAD/nBAAAAAAAAAEDAQAAfgAAAKPU++Zpe9w/+R+A/wH4Tz8AAAA/5wQAAAAAAAABBAEAAH4AAADfPG2PXCvcP/kfgP8B+E8/AAAAP/YEAAAAAAAAAQUBAAB+AAAAHKXeN0/b2z/5H4D/AfhPPwAAAD/2BAAAAAAAAAEGAQAAfgAAAE7R526ZmNs/+R+A/wH4Tz8AAAA/BgUAAAAAAAABBwEAAH4AAACKOVkXjEjbP/kfgP8B+E8/AAAAPwYFAAAAAAAAAQgBAAB+AAAAz90yMSfr2j/5H4D/AfhPPwAAAD8WBQAAAAAAAAEJAQAAfgAAAAtGpNkZm9o/+R+A/wH4Xz8AAAA/FgUAAAAAAAABCgEAAH4AAABvnrZHrhXaP/sXoH8B+mc/AAAAPyUFAAAAAAAAAQsBAAB+AAAA3TIxJ+uC2T/5H4D/AfhvPwAAAD8lBQAAAAAAAAEMAQAAfgAAAEGLQ5V//dg/+xOwPwH7cz8AAAA/NQUAAAAAAAABDQEAAH4AAAC6WybmZF3YP/sXoH8B+nc/AAAAPzUFAAAAAAAAAQ4BAAB+AAAAKPCgxaHK1z/7F6B/Afp3PwAAAD9EBQAAAAAAAAEPAQAAfgAAAIxIszM2Rdc/+huQvwH5ez8AAAA/RAUAAAAAAAABEAEAAH4AAADIsCTcKPXWP/obkL8B+Xs/AAAAP1QFAAAAAAAAAREBAAB+AAAADVX+9cOX1j/6G5C/Afl7PwAAAD9UBQAAAAAAAAESAQAAfgAAAEm9b562R9Y/+huQvwH5ez8AAAA/ZAUAAAAAAAABEwEAAH4AAABxrRBkWBLWP/obkL8B+Xs/AAAAP2QFAAAAAAAAARQBAAB+AAAAj2FJuFHq1T/6G5C/Afl7PwAAAD9zBQAAAAAAAAEVAQAAfgAAAK4VggxLwtU/+xegfwH6dz8AAAA/cwUAAAAAAAABFgEAAH4AAADCjVLvm6fVP/sXoH8B+nc/AAAAP4MFAAAAAAAAARcBAAB+AAAA4EGLQ5V/1T/7F6B/Afp3PwAAAD+DBQAAAAAAAAEYAQAAfgAAAOp987Q9ctU/+xegfwH6dz8AAAA/kwUAAAAAAAABGQEAAH4AAAD0uVsm5mTVP/sXoH8B+nc/AAAAP5MFAAAAAAAAARoBAAB+AAAA/vXDl45X1T/7F6B/Afp3PwAAAD+iBQAAAAAAAAEbAQAAfgAAAAgyLAk3StU/+xegfwH6dz8AAAA/ogUAAAAAAAABHAEAAH4AAAAIMiwJN0rVP/kfgP8B+H8/AAAAP0YGAAAAAAAAAR0BAAB+AAAACDIsCTdK1T/7FahfgfqFPwAAAD9GBgAAAAAAAAEeAQAAfgAAAP71w5eOV9U/+R2I34H4jT8AAAA/VgYAAAAAAAABHwEAAH4AAADqffO0PXLVP/wStC9B+5I/AAAAP1YGAAAAAAAAASABAAB+AAAA1gUj0uyM1T/7FqRvQfqWPwAAAD9lBgAAAAAAAAEhAQAAfgAAAMKNUu+bp9U/+hqUr0H5mj8AAAA/ZQYAAAAAAAABIgEAAH4AAACuFYIMS8LVP/kfgP8B+J8/AAAAP3UGAAAAAAAAASMBAAB+AAAAmp2xKfrc1T98ErYnYXuiPwAAAD91BgAAAAAAAAEkAQAAfgAAAIUl4Uap99U/+xOwPwH7oz8AAAA/hQYAAAAAAAABJQEAAH4AAABncajyrx/WP/sVqF+B+qU/AAAAP4UGAAAAAAAAASYBAAB+AAAAU/nXD1861j/7F6B/AfqnPwAAAD+UBgAAAAAAAAEnAQAAfgAAAEm9b562R9Y/+hicj8H5qD8AAAA/lAYAAAAAAAABKAEAAH4AAAA1RZ+7ZWLWP/oZmJ+B+ak/AAAAP6QGAAAAAAAAASkBAAB+AAAAKwk3Sr1v1j/6GpSvQfmqPwAAAD+kBgAAAAAAAAEqAQAAfgAAACsJN0q9b9Y/+huQvwH5qz8AAAA/swYAAAAAAAABKwEAAH4AAAAhzc7YFH3WP3ocjsfheKw/AAAAP7MGAAAAAAAAASwBAAB+AAAAF5FmZ2yK1j95HYrXoXitPwAAAD/DBgAAAAAAAAEtAQAAfgAAAA1V/vXDl9Y/+R2I34H4rT8AAAA/wwYAAAAAAAABLgEAAH4AAAANVf71w5fWP3kehudheK4/AAAAP9MGAAAAAAAAAS8BAAB+AAAADVX+9cOX1j95H4L3IXivPwAAAD/TBgAAAAAAAAEwAQAAfgAAAAMZloQbpdY/+R+A/wH4rz8AAAA/4gYAAAAAAAABMQEAAH4AAAD53C0Tc7LWP3wQvgfhe7A/AAAAP+IGAAAAAAAAATIBAAB+AAAA8KDFocq/1j/8ELwPwfuwPwAAAD/yBgAAAAAAAAEzAQAAfgAAAPCgxaHKv9Y/fBG6F6F7sT8AAAA/8gYAAAAAAAABNAEAAH4AAADwoMWhyr/WPzwStyNxO7I/AAAAPwIHAAAAAAAAATUBAAB+AAAA8KDFocq/1j+7ErUrUbuyPwAAAD8CBwAAAAAAAAE2AQAAfgAAAOZkXTAizdY/OxOzMzE7sz8AAAA/EQcAAAAAAAABNwEAAH4AAADmZF0wIs3WP/sTsD8B+7M/AAAAPxEHAAAAAAAAATgBAAB+AAAA3Cj1vnna1j97FK5H4Xq0PwAAAD8hBwAAAAAAAAE5AQAAfgAAANwo9b552tY/+xSsT8H6tD8AAAA/IQcAAAAAAAABOgEAAH4AAADcKPW+edrWPzsVq1OxOrU/AAAAPzAHAAAAAAAAATsBAAB+AAAA3Cj1vnna1j+7Falbkbq1PwAAAD9ABwAAAAAAAAE8AQAAfgAAAAxLwo1S75s/PBC/A/E70D8AAAA/AAAAAAAAAAABPQEAAH4AAABsij53y8ScP0zQvgTtS9A/AAAAPw8AAAAAAAAAAT4BAAB+AAAAzMm6YESanT9M0L4E7UvQPwAAAD8fAAAAAAAAAAE/AQAAfgAAAMzJumBEmp0/XJC+Belb0D8AAAA/HwAAAAAAAAABQAEAAH4AAAAuCTdKvW+eP1yQvgXpW9A/AAAAPy8AAAAAAAAAAUEBAAB+AAAAjkizMzZFnz9ckL4F6VvQPwAAAD8+AAAAAAAAAAFCAQAAfgAAAKbjVQMUeKA/XJC+Belb0D8AAAA/TgAAAAAAAAABQwEAAH4AAABmYk7WBSOiP1yQvgXpW9A/AAAAP04AAAAAAAAAAUQBAAB+AAAANkCBBy0OpT9sUL4G5WvQPwAAAD9dAAAAAAAAAAFFAQAAfgAAAAYetDhU+ac/fBC+B+F70D8AAAA/XQAAAAAAAAABRgEAAH4AAACGG6XeN0+rP4zQvQjdi9A/AAAAP20AAAAAAAAAAUcBAAB+AAAAZFgSbpR6rz+M0L0I3YvQPwAAAD9tAAAAAAAAAAFIAQAAfgAAAFLqffO0PbI/nJC9Cdmb0D8AAAA/fQAAAAAAAAABSQEAAH4AAAD51w9fOl61P7wQvQvRu9A/AAAAP30AAAAAAAAAAUoBAAB+AAAA8aXjVQMUuD+8EL0L0bvQPwAAAD+MAAAAAAAAAAFLAQAAfgAAAEmzMzZFn7s/zNC8DM3L0D8AAAA/jAAAAAAAAAABTAEAAH4AAAChwIMWhyq/P9yQvA3J29A/AAAAP5wAAAAAAAAAAU0BAAB+AAAArAYo8KDFwT8M0bsQvQvRPwAAAD+cAAAAAAAAAAFOAQAAfgAAADAdrxqgwMM/HJG7Ebkb0T8AAAA/rAAAAAAAAAABTwEAAH4AAAAEFHjQ4lDFPyxRuxK1K9E/AAAAP6wAAAAAAAAAAVABAAB+AAAAAPvhS8erxj88EbsTsTvRPwAAAD+7AAAAAAAAAAFRAQAAfgAAACLS7IxN0cc/TNG6FK1L0T8AAAA/uwAAAAAAAAABUgEAAH4AAACCEWl2xqbIP0zRuhStS9E/AAAAP8sAAAAAAAAAAVMBAAB+AAAACkGGJeFGyT9ckboVqVvRPwAAAD/LAAAAAAAAAAFUAQAAfgAAANDYFH3ulsk/XJG6Falb0T8AAAA/2gAAAAAAAAABVQEAAH4AAACUcKPU++bJP1yRuhWpW9E/AAAAP9oAAAAAAAAAAVYBAAB+AAAAgPjS8aoByj9ckboVqVvRPwAAAD/qAAAAAAAAAAFXAQAAfgAAAGyAAg9aHMo/XJG6Falb0T8AAAA/6gAAAAAAAAABWAEAAH4AAABCkGFJuFHKP1yRuhWpW9E/AAAAP/oAAAAAAAAAAVkBAAB+AAAALhiRZmdsyj9M0boUrUvRPwAAAD/6AAAAAAAAAAFaAQAAfgAAAAYo8KDFoco/PBG7E7E70T8AAAA/CQEAAAAAAAABWwEAAH4AAADyrx++dLzKPxyRuxG5G9E/AAAAPwkBAAAAAAAAAVwBAAB+AAAA3jdP2yPXyj8ckbsRuRvRPwAAAD8ZAQAAAAAAAAFdAQAAfgAAAMq/fvjS8co/HJG7Ebkb0T8AAAA/KQEAAAAAAAABXgEAAH4AAADKv3740vHKPwzRuxC9C9E/AAAAPykBAAAAAAAAAV8BAAB+AAAAyr9++NLxyj/8ELwPwfvQPwAAAD84AQAAAAAAAAFgAQAAfgAAALZHrhWCDMs//BC8D8H70D8AAAA/ZwEAAAAAAAABYQEAAH4AAAAGHrQ4VPmnP+tStC5F69I/AAAAPwAAAAAAAAAAAWIBAAB+AAAAtj1yrRBkqD/rUrQuRevSPwAAAD8PAAAAAAAAAAFjAQAAfgAAAGRdMCLNzqg//BK0L0H70j8AAAA/HwAAAAAAAAABZAEAAH4AAAAUfe6WiTmpP/wStC9B+9I/AAAAPx8AAAAAAAAAAWUBAAB+AAAAxJysC0akqT8M07MwPQvTPwAAAD8vAAAAAAAAAAFmAQAAfgAAACbcKPW+eao/DNOzMD0L0z8AAAA/PgAAAAAAAAABZwEAAH4AAACGG6XeN0+rPwzTszA9C9M/AAAAP04AAAAAAAAAAWgBAAB+AAAA5lohyLAkrD8bk7MxORvTPwAAAD9OAAAAAAAAAAFpAQAAfgAAAPS5WybmZK0/G5OzMTkb0z8AAAA/XQAAAAAAAAABagEAAH4AAAAEGZaEG6WuPyxTszI1K9M/AAAAP10AAAAAAAAAAWsBAAB+AAAA4kvHqwYosD8sU7MyNSvTPwAAAD9tAAAAAAAAAAFsAQAAfgAAAGl75FohyLA/LFOzMjUr0z8AAAA/bQAAAAAAAAABbQEAAH4AAADxqgEKPGixPyxTszI1K9M/AAAAP30AAAAAAAAAAW4BAAB+AAAAetoeuVYIsj8sU7MyNSvTPwAAAD99AAAAAAAAAAFvAQAAfgAAACr63C0Tc7I/LFOzMjUr0z8AAAA/jAAAAAAAAAABcAEAAH4AAADaGZuiz92yPyxTszI1K9M/AAAAP4wAAAAAAAAAAXEBAAB+AAAAYkm4Uep9sz8sU7MyNSvTPwAAAD+cAAAAAAAAAAFyAQAAfgAAABFpdsam6LM/LFOzMjUr0z8AAAA/nAAAAAAAAAABcwEAAH4AAADBiDQ7Y1O0PyxTszI1K9M/AAAAP6MAAAAAAAAAAXQBAAB+AAAASbhR6n3ztD8bk7MxORvTPwAAAD+jAAAAAAAAAAF1AQAAfgAAAPnXD186XrU/G5OzMTkb0z8AAAA/sgAAAAAAAAABdgEAAH4AAACp983T9si1PxuTszE5G9M/AAAAP7IAAAAAAAAAAXcBAAB+AAAAggctDlX+tT8bk7MxORvTPwAAAD/CAAAAAAAAAAF4AQAAfgAAADIn64IRabY/DNOzMD0L0z8AAAA/wgAAAAAAAAABeQEAAH4AAAC5VggyLAm3P/wStC9B+9I/AAAAP9EAAAAAAAAAAXoBAAB+AAAAaXbGpuhztz/rUrQuRevSPwAAAD/RAAAAAAAAAAF7AQAAfgAAAPGl41UDFLg/61K0LkXr0j8AAAA/4QAAAAAAAAABfAEAAH4AAAB51QAFHrS4P9yStC1J29I/AAAAP+EAAAAAAAAAAX0BAAB+AAAAAQUetDhUuT+7ErUrUbvSPwAAAD/xAAAAAAAAAAF+AQAAfgAAALEk3Cj1vrk/rFK1KlWr0j8AAAA/8QAAAAAAAAABfwEAAH4AAAA5VPnXD1+6P6xStSpVq9I/AAAAPwABAAAAAAAAAYABAAB+AAAAEWRYEm6Uuj+ckrUpWZvSPwAAAD8QAQAAAAAAAAGBAQAAfgAAAOlzt0zMybo/i9K1KF2L0j8AAAA/EAEAAAAAAAABggEAAH4AAACZk3XBiDS7P4vStShdi9I/AAAAPxABAAAAAAAAAYMBAAB+AAAAcaPU++Zpuz98ErYnYXvSPwAAAD8gAQAAAAAAAAGEAQAAfgAAAEmzMzZFn7s/bFK2JmVr0j8AAAA/LwEAAAAAAAABhQEAAH4AAAAhw5Jwo9S7P2xStiZla9I/AAAAPz8BAAAAAAAAAYYBAAB+AAAA0eJQ5V8/vD9ckrYlaVvSPwAAAD9OAQAAAAAAAAGHAQAAfgAAAKnyrx++dLw/XJK2JWlb0j8AAAA/XgEAAAAAAAABiAEAAH4AAACBAg9aHKq8P1yStiVpW9I/AAAAP14BAAAAAAAAAYkBAAB+AAAAMSLNztgUvT9M0rYkbUvSPwAAAD9uAQAAAAAAAAGKAQAAfgAAAAkyLAk3Sr0/PBK3I3E70j8AAAA/fQEAAAAAAAABiwEAAH4AAAC3Uep987S9PzwStyNxO9I/AAAAP30BAAAAAAAAAYwBAAB+AAAAj2FJuFHqvT8sUrcidSvSPwAAAD+NAQAAAAAAAAGNAQAAfgAAAGdxqPKvH74/HJK3IXkb0j8AAAA/jQEAAAAAAAABjgEAAH4AAAA/gQctDlW+PxyStyF5G9I/AAAAP50BAAAAAAAAAY8BAAB+AAAAP4EHLQ5Vvj8L0rcgfQvSPwAAAD+dAQAAAAAAAAGQAQAAfgAAABeRZmdsir4//BG4H4H70T8AAAA/rAEAAAAAAAABkQEAAH4AAAAXkWZnbIq+P+xRuB6F69E/AAAAP6wBAAAAAAAAAZIBAAB+AAAAF5FmZ2yKvj/bkbgdidvRPwAAAD+8AQAAAAAAAAGTAQAAfgAAABeRZmdsir4/zNG4HI3L0T8AAAA/ywEAAAAAAAABlAEAAH4AAAAXkWZnbIq+P7wRuRuRu9E/AAAAP8sBAAAAAAAAAZUBAAB+AAAAP4EHLQ5Vvj+M0bkYnYvRPwAAAD/bAQAAAAAAAAGWAQAAfgAAAGdxqPKvH74/XJG6Falb0T8AAAA/2wEAAAAAAAABlwEAAH4AAABncajyrx++PyxRuxK1K9E/AAAAP+sBAAAAAAAAAZgBAAB+AAAAj2FJuFHqvT/8ELwPwfvQPwAAAD/rAQAAAAAAAAGZAQAAfgAAAN9Bi0OVf70/zNC8DM3L0D8AAAA/+gEAAAAAAAABmgEAAH4AAAAxIs3O2BS9P2xQvgbla9A/AAAAP/oBAAAAAAAAAZsBAAB+AAAAMSLNztgUvT88EL8D8TvQPwAAAD8KAgAAAAAAAAGcAQAAfgAAAIECD1ocqrw/DNC/AP0L0D8AAAA/CgIAAAAAAAABnQEAAH4AAADR4lDlXz+8P7kfgfsRuM8/AAAAPxoCAAAAAAAAAZ4BAAB+AAAA0eJQ5V8/vD9Zn4L1KVjPPwAAAD8pAgAAAAAAAAGfAQAAfgAAAEmzMzZFn7s/+B6E70H4zj8AAAA/KQIAAAAAAAABoAEAAH4AAADBgxaHKv+6P5mehelZmM4/AAAAPykCAAAAAAAAAaEBAAB+AAAA6XO3TMzJuj9ZnoblaVjOPwAAAD85AgAAAAAAAAGiAQAAfgAAAGFEmp2xKbo/Gp6H4XkYzj8AAAA/OQIAAAAAAAABowEAAH4AAADZFH3ulom5P7kdiduRuM0/AAAAP0gCAAAAAAAAAaQBAAB+AAAAybVCkGFJuD9ZnYrVqVjNPwAAAD9IAgAAAAAAAAGlAQAAfgAAAGl2xqboc7c/Oh2L07E4zT8AAAA/WAIAAAAAAAABpgEAAH4AAACCBy0OVf61P/kcjM/B+Mw/AAAAP1gCAAAAAAAAAacBAAB+AAAAcajyrx++tD+5HI3L0bjMPwAAAD9oAgAAAAAAAAGoAQAAfgAAAIo5WReMSLM/ehyOx+F4zD8AAAA/dwIAAAAAAAABqQEAAH4AAAB62h65VgiyPzkcj8PxOMw/AAAAP3cCAAAAAAAAAaoBAAB+AAAAGZuiz90ysT8ZnI/B+RjMPwAAAD+HAgAAAAAAAAGrAQAAfgAAAJJrhSDDkrA/+huQvwH5yz8AAAA/hwIAAAAAAAABrAEAAH4AAAAUeNDiUOWvP9qbkL0J2cs/AAAAP5cCAAAAAAAAAa0BAAB+AAAAZFgSbpR6rz/am5C9CdnLPwAAAD+XAgAAAAAAAAGuAQAAfgAAAFT51w9fOq4/2puQvQnZyz8AAAA/pgIAAAAAAAABrwEAAH4AAACk2Rmbos+tP9qbkL0J2cs/AAAAP7cCAAAAAAAAAbABAAB+AAAAlHrfPG2PrD/am5C9CdnLPwAAAD/HAgAAAAAAAAGxAQAAfgAAADY7Y1P0uas/2puQvQnZyz8AAAA/1gIAAAAAAAABsgEAAH4AAAB0vGqAAg+qP9qbkL0J2cs/AAAAP9YCAAAAAAAAAbMBAAB+AAAAZF0wIs3OqD/am5C9CdnLPwAAAD/mAgAAAAAAAAG0AQAAfgAAAPS+edoeuaY/2puQvQnZyz8AAAA/5gIAAAAAAAABtQEAAH4AAAA2QIEHLQ6lP9qbkL0J2cs/AAAAP/YCAAAAAAAAAbYBAAB+AAAAFoIMS8KNoj/6G5C/AfnLPwAAAD/2AgAAAAAAAAG3AQAAfgAAAAYj0uyMTaE/GZyPwfkYzD8AAAA/BQMAAAAAAAABuAEAAH4AAACm41UDFHigPzkcj8PxOMw/AAAAPwUDAAAAAAAAAbkBAAB+AAAALgk3Sr1vnj9anI7F6VjMPwAAAD8VAwAAAAAAAAG6AQAAfgAAAMzJumBEmp0/WpyOxelYzD8AAAA/FQMAAAAAAAABuwEAAH4AAACsC0ak2RmbP3ocjsfheMw/AAAAPyUDAAAAAAAAAbwBAAB+AAAATMzJumBEmj+5HI3L0bjMPwAAAD8lAwAAAAAAAAG9AQAAfgAAAI5N0edumZg/uRyNy9G4zD8AAAA/NAMAAAAAAAABvgEAAH4AAAAuDlX+9cOXP/kcjM/B+Mw/AAAAPzQDAAAAAAAAAb8BAAB+AAAAbo9cKwQZlj/5HIzPwfjMPwAAAD9EAwAAAAAAAAHAAQAAfgAAAKwQZFgSbpQ/Oh2L07E4zT8AAAA/RAMAAAAAAAABwQEAAH4AAACOUu+bp+2RP1mditWpWM0/AAAAP1MDAAAAAAAAAcIBAAB+AAAAztP2yLVCkD95HYrXoXjNPwAAAD9TAwAAAAAAAAHDAQAAfgAAAGArBBmWhIs/uR2J25G4zT8AAAA/YwMAAAAAAAABxAEAAH4AAADcLRNzsi6IP9mdiN2J2M0/AAAAP2MDAAAAAAAAAcUBAAB+AAAAnLEp+twtgz/ZnYjdidjNPwAAAD9zAwAAAAAAAAHGAQAAfgAAAEBocajyr38/Gp6H4XkYzj8AAAA/cwMAAAAAAAABxwEAAH4AAADAb562R651Pxqeh+F5GM4/AAAAP4IDAAAAAAAAAcgBAAB+AAAAQHKtEGRYcj85HofjcTjOPwAAAD+CAwAAAAAAAAHJAQAAfgAAAIDpeNUABW4/OR6H43E4zj8AAAA/kgMAAAAAAAABygEAAH4AAACA6XjVAAVuP1mehuVpWM4/AAAAP6IDAAAAAAAAAcsBAAB+AAAAgOl41QAFbj95HobnYXjOPwAAAD+xAwAAAAAAAAHMAQAAfgAAAIDpeNUABW4/mZ6F6VmYzj8AAAA/wQMAAAAAAAABzQEAAH4AAACA6XjVAAVuP7kehetRuM4/AAAAP8EDAAAAAAAAAc4BAAB+AAAAgOl41QAFbj/4HoTvQfjOPwAAAD/QAwAAAAAAAAHPAQAAfgAAAIDpeNUABW4/OR+D8zE4zz8AAAA/0AMAAAAAAAAB0AEAAH4AAACA6XjVAAVuP3kfgvcheM8/AAAAP+ADAAAAAAAAAdEBAAB+AAAAQHKtEGRYcj+5H4H7EbjPPwAAAD/wAwAAAAAAAAHSAQAAfgAAAEByrRBkWHI/DNC/AP0L0D8AAAA/8AMAAAAAAAAB0wEAAH4AAADAaoACD1p8P0zQvgTtS9A/AAAAP/8DAAAAAAAAAdQBAAB+AAAAwGqAAg9afD+ckL0J2ZvQPwAAAD//AwAAAAAAAAHVAQAAfgAAANwyMSfrgoE/3JC8Dcnb0D8AAAA/DwQAAAAAAAAB1gEAAH4AAABgMCLNztiEPyxRuxK1K9E/AAAAPw8EAAAAAAAAAdcBAAB+AAAAoKwLRqTZiT9sUboWpWvRPwAAAD8fBAAAAAAAAAHYAQAAfgAAAByq/OuHL40/vBG5G5G70T8AAAA/HwQAAAAAAAAB2QEAAH4AAAAuE3OyLhiRPxyStyF5G9I/AAAAPy4EAAAAAAAAAdoBAAB+AAAATNHnbpmYkz9sUrYmZWvSPwAAAD8uBAAAAAAAAAHbAQAAfgAAAG6PXCsEGZY/nJK1KVmb0j8AAAA/PgQAAAAAAAAB3AEAAH4AAADsjE3R526ZP9yStC1J29I/AAAAPz4EAAAAAAAAAd0BAAB+AAAArAtGpNkZmz8bk7MxORvTPwAAAD9NBAAAAAAAAAHeAQAAfgAAAC4JN0q9b54/XJOyNSlb0z8AAAA/TQQAAAAAAAAB3wEAAH4AAACm41UDFHigP6xTsToVq9M/AAAAP10EAAAAAAAAAeABAAB+AAAABiPS7IxNoT/L07A8DcvTPwAAAD9dBAAAAAAAAAHhAQAAfgAAAMahyr9++KI/G5SvQfka1D8AAAA/bQQAAAAAAAAB4gEAAH4AAACGIMOScKOkP0vUrkTtStQ/AAAAP20EAAAAAAAAAeMBAAB+AAAA5l8/fOl4pT+L1K1I3YrUPwAAAD98BAAAAAAAAAHkAQAAfgAAAPS+edoeuaY/q1StStWq1D8AAAA/fAQAAAAAAAAB5QEAAH4AAAAGHrQ4VPmnP9uUrE3J2tQ/AAAAP4wEAAAAAAAAAeYBAAB+AAAAZF0wIs3OqD/rVKxOxerUPwAAAD+MBAAAAAAAAAHnAQAAfgAAAMScrAtGpKk/C9WrUL0K1T8AAAA/nAQAAAAAAAAB6AEAAH4AAAAm3Cj1vnmqPxyVq1G5GtU/AAAAP5wEAAAAAAAAAekBAAB+AAAA1vvmaXvkqj8clatRuRrVPwAAAD+rBAAAAAAAAAHqAQAAfgAAADY7Y1P0uas/HJWrUbka1T8AAAA/qwQAAAAAAAAB6wEAAH4AAABEmp2xKfqsPxyVq1G5GtU/AAAAP7sEAAAAAAAAAewBAAB+AAAApNkZm6LPrT8clatRuRrVPwAAAD+7BAAAAAAAAAHtAQAAfgAAAGRYEm6Ueq8/K1WrUrUq1T8AAAA/ygQAAAAAAAAB7gEAAH4AAAC6WybmZF2wPytVq1K1KtU/AAAAP9QEAAAAAAAAAe8BAAB+AAAAaXvkWiHIsD8rVatStSrVPwAAAD/kBAAAAAAAAAHwAQAAfgAAAPGqAQo8aLE/C9WrUL0K1T8AAAA/5AQAAAAAAAAB8QEAAH4AAAB62h65VgiyP/sUrE/B+tQ/AAAAP/QEAAAAAAAAAfIBAAB+AAAAKvrcLRNzsj/blKxNydrUPwAAAD/0BAAAAAAAAAHzAQAAfgAAAAIKPGhxqLI/y9SsTM3K1D8AAAA/AwUAAAAAAAAB9AEAAH4AAADaGZuiz92yP8vUrEzNytQ/AAAAPxMFAAAAAAAAAfUBAAB+AAAAsin63C0Tsz+7FK1L0brUPwAAAD8TBQAAAAAAAAH2AQAAfgAAALIp+twtE7M/q1StStWq1D8AAAA/EwUAAAAAAAAB9wEAAH4AAACyKfrcLROzP5yUrUnZmtQ/AAAAPyMFAAAAAAAAAfgBAAB+AAAAijlZF4xIsz+L1K1I3YrUPwAAAD8yBQAAAAAAAAH5AQAAfgAAAIo5WReMSLM/exSuR+F61D8AAAA/QgUAAAAAAAAB+gEAAH4AAABiSbhR6n2zP3sUrkfhetQ/AAAAP0IFAAAAAAAAAfsBAAB+AAAAYkm4Uep9sz9sVK5G5WrUPwAAAD+ABQAAAAAAAAH8AQAAfgAAADlZF4xIs7M/bFSuRuVq1D8AAAA/ZAcAAAAAAAAB/QEAAH4AAABiSbhR6n2zP1uUrkXpWtQ/AAAAP7IHAAAAAAAAAf4BAAB+AAAAijlZF4xIsz9blK5F6VrUPwAAAD/CBwAAAAAAAAH/AQAAfgAAANoZm6LP3bI/W5SuRela1D8AAAA/wgcAAAAAAAABAAIAAH4AAAACCjxocaiyPzwUr0PxOtQ/AAAAP9IHAAAAAAAAAQECAAB+AAAAosq/fvjSsT8blK9B+RrUPwAAAD/SBwAAAAAAAAECAgAAfgAAAGRdMCLNzqg/CtejcD0K1z8AAAA/AAAAAAAAAAABAwIAAH4AAADEnKwLRqSpPwrXo3A9Ctc/AAAAP14AAAAAAAAAAQQCAAB+AAAA1vvmaXvkqj8K16NwPQrXPwAAAD9eAAAAAAAAAAEFAgAAfgAAAJR63zxtj6w/CtejcD0K1z8AAAA/bgAAAAAAAAABBgIAAH4AAABU+dcPXzquPwrXo3A9Ctc/AAAAP24AAAAAAAAAAQcCAAB+AAAAulsm5mRdsD8K16NwPQrXPwAAAD99AAAAAAAAAAEIAgAAfgAAAPGqAQo8aLE/CtejcD0K1z8AAAA/jQAAAAAAAAABCQIAAH4AAAACCjxocaiyPwrXo3A9Ctc/AAAAP40AAAAAAAAAAQoCAAB+AAAAYkm4Uep9sz/7FqRvQfrWPwAAAD+cAAAAAAAAAAELAgAAfgAAAMGINDtjU7Q/61akbkXq1j8AAAA/nAAAAAAAAAABDAIAAH4AAAAhyLAk3Ci1P9qWpG1J2tY/AAAAP6wAAAAAAAAAAQ0CAAB+AAAA0edumZiTtT/L1qRsTcrWPwAAAD/FAAAAAAAAAAEOAgAAfgAAAKn3zdP2yLU/y9akbE3K1j8AAAA/1QAAAAAAAAABDwIAAH4AAACCBy0OVf61P7sWpWtRutY/AAAAP+QAAAAAAAAAARACAAB+AAAAWheMSLMztj+7FqVrUbrWPwAAAD/kAAAAAAAAAAERAgAAfgAAADIn64IRabY/uxala1G61j8AAAA/9AAAAAAAAAABEgIAAH4AAAAKN0q9b562P6tWpWpVqtY/AAAAPxMBAAAAAAAAARMCAAB+AAAAeMvEnKwLxj+rV6F6FarXPwAAAD8AAAAAAAAAAAEUAgAAfgAAAFDbI9cKQcY/q1ehehWq1z8AAAA/XgAAAAAAAAABFQIAAH4AAACwGqDAgxbHP8rXoHwNytc/AAAAP24AAAAAAAAAARYCAAB+AAAAqgEKPGhxyD/7F6B/AfrXPwAAAD9uAAAAAAAAAAEXAgAAfgAAAID40vGqAco/K1ifgvUp2D8AAAA/fQAAAAAAAAABGAIAAH4AAADGpuhzt0zMPzsYn4PxOdg/AAAAP30AAAAAAAAAARkCAAB+AAAA+twtE3Oyzj9qWJ6G5WnYPwAAAD+NAAAAAAAAAAEaAgAAfgAAAIIRaXbGptA/aliehuVp2D8AAAA/jQAAAAAAAAABGwIAAH4AAACScKPU++bRP2pYnobladg/AAAAP5wAAAAAAAAAARwCAAB+AAAAmZN1wYg00z9qWJ6G5WnYPwAAAD+cAAAAAAAAAAEdAgAAfgAAALxqgAIPWtQ/aliehuVp2D8AAAA/rAAAAAAAAAABHgIAAH4AAAD+9cOXjlfVP2pYnobladg/AAAAP6wAAAAAAAAAAR8CAAB+AAAAP4EHLQ5V1j9qWJ6G5WnYPwAAAD+8AAAAAAAAAAEgAgAAfgAAAL50vGqAAtc/aliehuVp2D8AAAA/vAAAAAAAAAABIQIAAH4AAABQ4EGLQ5XXP2pYnobladg/AAAAP8sAAAAAAAAAASICAAB+AAAA9sOXjlcN2D9qWJ6G5WnYPwAAAD/LAAAAAAAAAAEjAgAAfgAAAKbjVQMUeNg/aliehuVp2D8AAAA/2wAAAAAAAAABJAIAAH4AAABgP3zpeNXYP1uYnoXpWdg/AAAAP9sAAAAAAAAAASUCAAB+AAAAQYtDlX/92D9K2J6E7UnYPwAAAD/rAAAAAAAAAAEmAgAAfgAAAAUj0uyMTdk/Oxifg/E52D8AAAA/6wAAAAAAAAABJwIAAH4AAADJumBEmp3ZPxqYn4H5Gdg/AAAAP/oAAAAAAAAAASgCAAB+AAAAl45XDVDg2T8L2J+A/QnYPwAAAD/6AAAAAAAAAAEpAgAAfgAAAEeuFYIMS9o/C9ifgP0J2D8AAAA/CgEAAAAAAAABKgIAAH4AAAD3zdP2yLXaPwvYn4D9Cdg/AAAAPwoBAAAAAAAAASsCAAB+AAAAlHXBiDQ72z/7F6B/AfrXPwAAAD8ZAQAAAAAAAAEsAgAAfgAAADpZF4xIs9s/+xegfwH61z8AAAA/GQEAAAAAAAABLQIAAH4AAADLxJysC0bcP/sXoH8B+tc/AAAAPykBAAAAAAAAAS4CAAB+AAAAZ2yKPnfL3D/7F6B/AfrXPwAAAD8pAQAAAAAAAAEvAgAAfgAAAAMUeNDiUN0/+xegfwH61z8AAAA/OQEAAAAAAAABMAIAAH4AAACzMzZFn7vdP/sXoH8B+tc/AAAAPzkBAAAAAAAAATECAAB+AAAAbY9cKwQZ3j/7F6B/AfrXPwAAAD9IAQAAAAAAAAEyAgAAfgAAAB2vGqDAg94/+xegfwH61z8AAAA/WAEAAAAAAAABMwIAAH4AAADNztgUfe7eP/sXoH8B+tc/AAAAP1gBAAAAAAAAATQCAAB+AAAAm6LP3TIx3z8L2J+A/QnYPwAAAD9oAQAAAAAAAAE1AgAAfgAAAHOyLhiRZt8/C9ifgP0J2D8AAAA/aAEAAAAAAAABNgIAAH4AAABV/vXDl47fPwvYn4D9Cdg/AAAAP2gBAAAAAAAAATcCAAB+AAAAS8KNUu+b3z8L2J+A/QnYPwAAAD93AQAAAAAAAAE4AgAAfgAAAEGGJeFGqd8/C9ifgP0J2D8AAAA/dwEAAAAAAAABOQIAAH4AAAA3Sr1vnrbfPwvYn4D9Cdg/AAAAP6YBAAAAAAAAAToCAAB+AAAALQ5V/vXD3z/7F6B/AfrXPwAAAD/FAQAAAAAAAAE7AgAAfgAAACPS7IxN0d8/+xegfwH61z8AAAA/xQEAAAAAAAABPAIAAH4AAAAZloQbpd7fP/sXoH8B+tc/AAAAP9UBAAAAAAAAAT0CAAB+AAAABR60OFT53z/7F6B/AfrXPwAAAD8ZAgAAAAAAAAE+AgAAfgAAAP7wpeNVA+A/+xegfwH61z8AAAA/GQIAAAAAAAABPwIAAH4AAAD0tD1yrRDgP/sXoH8B+tc/AAAAPygCAAAAAAAAAUACAAB+AAAA6njVAAUe4D/7F6B/AfrXPwAAAD8oAgAAAAAAAAFBAgAAfgAAANseuVYIMuA/+xegfwH61z8AAAA/OAIAAAAAAAABQgIAAH4AAADR4lDlXz/gP/sXoH8B+tc/AAAAPzgCAAAAAAAAAUMCAAB+AAAAx6boc7dM4D8L2J+A/QnYPwAAAD9HAgAAAAAAAAFEAgAAfgAAALMuGJFmZ+A/GpifgfkZ2D8AAAA/RwIAAAAAAAABRQIAAH4AAACftkeuFYLgPxqYn4H5Gdg/AAAAP1cCAAAAAAAAAUYCAAB+AAAAhiDDknCj4D8rWJ+C9SnYPwAAAD9XAgAAAAAAAAFHAgAAfgAAAHfGpuhzt+A/K1ifgvUp2D8AAAA/ZwIAAAAAAAABSAIAAH4AAABjTtYFI9LgPytYn4L1Kdg/AAAAP2cCAAAAAAAAAUkCAAB+AAAAQHzpeNUA4T8rWJ+C9SnYPwAAAD92AgAAAAAAAAFKAgAAfgAAACLIsCTcKOE/Oxifg/E52D8AAAA/dgIAAAAAAAABSwIAAH4AAAAIMiwJN0rhPzsYn4PxOdg/AAAAP4YCAAAAAAAAAUwCAAB+AAAA9LlbJuZk4T87GJ+D8TnYPwAAAD+GAgAAAAAAAAFNAgAAfgAAANYFI9LsjOE/Oxifg/E52D8AAAA/lgIAAAAAAAABTgIAAH4AAADHqwYo8KDhPzsYn4PxOdg/AAAAP5YCAAAAAAAAAU8CAAB+AAAAvW+etkeu4T8rWJ+C9SnYPwAAAD+lAgAAAAAAAAFQAgAAfgAAALhR6n3ztOE/K1ifgvUp2D8AAAA/pQIAAAAAAAABUQIAAH4AAACzMzZFn7vhPytYn4L1Kdg/AAAAP7UCAAAAAAAAAVICAAB+AAAAszM2RZ+74T8amJ+B+RnYPwAAAD8NBAAAAAAAAAFTAgAAfgAAANkZm6LP3do/dDI2J2Nz4j8AAAA/AAAAAAAAAAABVAIAAH4AAADP3TIxJ+vaP3QyNidjc+I/AAAAPx8AAAAAAAAAAVUCAAB+AAAAxaHKv3742j90MjYnY3PiPwAAAD8vAAAAAAAAAAFWAgAAfgAAALtlYk7WBds/dDI2J2Nz4j8AAAA/LwAAAAAAAAABVwIAAH4AAACn7ZFrhSDbP3QyNidjc+I/AAAAPz8AAAAAAAAAAVgCAAB+AAAAijlZF4xI2z90MjYnY3PiPwAAAD8/AAAAAAAAAAFZAgAAfgAAAHbBiDQ7Y9s/fBK2J2F74j8AAAA/TgAAAAAAAAABWgIAAH4AAABO0edumZjbP3wStidhe+I/AAAAP14AAAAAAAAAAVsCAAB+AAAAOlkXjEiz2z+E8jUoX4PiPwAAAD9eAAAAAAAAAAFcAgAAfgAAACbhRqn3zds/hPI1KF+D4j8AAAA/bQAAAAAAAAABXQIAAH4AAAARaXbGpujbP5SyNSlbk+I/AAAAP20AAAAAAAAAAV4CAAB+AAAA6XjVAAUe3D+UsjUpW5PiPwAAAD99AAAAAAAAAAFfAgAAfgAAAMGINDtjU9w/nJK1KVmb4j8AAAA/fQAAAAAAAAABYAIAAH4AAACZmJN1wYjcP6xStSpVq+I/AAAAP40AAAAAAAAAAWECAAB+AAAAU/S5Wybm3D+7ErUrUbviPwAAAD+NAAAAAAAAAAFiAgAAfgAAACsEGZaEG90/uxK1K1G74j8AAAA/nAAAAAAAAAABYwIAAH4AAADlXz986XjdP8TyNCxPw+I/AAAAP5wAAAAAAAAAAWQCAAB+AAAAszM2RZ+73T/E8jQsT8PiPwAAAD+sAAAAAAAAAAFlAgAAfgAAAGNT9LlbJt4/xPI0LE/D4j8AAAA/rAAAAAAAAAABZgIAAH4AAAAdrxqgwIPeP8TyNCxPw+I/AAAAP7wAAAAAAAAAAWcCAAB+AAAA1wpBhiXh3j/E8jQsT8PiPwAAAD+8AAAAAAAAAAFoAgAAfgAAAJFmZ2yKPt8/xPI0LE/D4j8AAAA/ywAAAAAAAAABaQIAAH4AAABfOl41QIHfP8TyNCxPw+I/AAAAP8sAAAAAAAAAAWoCAAB+AAAAI9LsjE3R3z+7ErUrUbviPwAAAD/bAAAAAAAAAAFrAgAAfgAAAP7wpeNVA+A/tDI1K1Oz4j8AAAA/2wAAAAAAAAABbAIAAH4AAADlWiHIsCTgP6NyNSpXo+I/AAAAP+oAAAAAAAAAAW0CAAB+AAAA2x65Vggy4D+UsjUpW5PiPwAAAD/qAAAAAAAAAAFuAgAAfgAAANYABR60OOA/lLI1KVuT4j8AAAA/+gAAAAAAAAABbwIAAH4AAADMxJysC0bgP4vStShdi+I/AAAAP/oAAAAAAAAAAXACAAB+AAAAx6boc7dM4D+E8jUoX4PiPwAAAD8KAQAAAAAAAAFxAgAAfgAAAMKINDtjU+A/hPI1KF+D4j8AAAA/CgEAAAAAAAABcgIAAH4AAAC4TMzJumDgP3wStidhe+I/AAAAPxkBAAAAAAAAAXMCAAB+AAAAsy4YkWZn4D98ErYnYXviPwAAAD85AQAAAAAAAAF0AgAAfgAAALMuGJFmZ+A/dDI2J2Nz4j8AAAA/BgcAAAAAAAABdQIAAH4AAAB85FohyLDgPyNyNyJ3I+I/AAAAPwAAAAAAAAAAAXYCAAB+AAAAd8am6HO34D8UsjchexPiPwAAAD99AAAAAAAAAAF3AgAAfgAAAHfGpuhzt+A/C9K3IH0L4j8AAAA/jQAAAAAAAAABeAIAAH4AAAByqPKvH77gPwTyNyB/A+I/AAAAP40AAAAAAAAAAXkCAAB+AAAAbYo+d8vE4D/8EbgfgfvhPwAAAD+dAAAAAAAAAAF6AgAAfgAAAG2KPnfLxOA/8zE4H4Pz4T8AAAA/nQAAAAAAAAABewIAAH4AAABtij53y8TgP+xRuB6F6+E/AAAAP7wAAAAAAAAAAXwCAAB+AAAAbYo+d8vE4D/kcTgeh+PhPwAAAD/MAAAAAAAAAAF9AgAAfgAAAG2KPnfLxOA/25G4HYnb4T8AAAA/6wAAAAAAAAABfgIAAH4AAABtij53y8TgP9SxOB2L0+E/AAAAPwoBAAAAAAAAAX8CAAB+AAAAbYo+d8vE4D/M0bgcjcvhPwAAAD8pAQAAAAAAAAGAAgAAfgAAAHKo8q8fvuA/zNG4HI3L4T8AAAA/KQEAAAAAAAABgQIAAH4AAAByqPKvH77gP8PxOByPw+E/AAAAPzkBAAAAAAAAAYICAAB+AAAAcqjyrx++4D+8EbkbkbvhPwAAAD9JAQAAAAAAAAGDAgAAfgAAAHKo8q8fvuA/rFG5GpWr4T8AAAA/SQEAAAAAAAABhAIAAH4AAAB3xqboc7fgP6RxORqXo+E/AAAAP0kBAAAAAAAAAYUCAAB+AAAAd8am6HO34D+UsTkZm5PhPwAAAD9YAQAAAAAAAAGGAgAAfgAAAHzkWiHIsOA/jNG5GJ2L4T8AAAA/WAEAAAAAAAABhwIAAH4AAAB85FohyLDgP3wRuhehe+E/AAAAP2gBAAAAAAAAAYgCAAB+AAAAfORaIciw4D90MToXo3PhPwAAAD93AQAAAAAAAAGJAgAAfgAAAHzkWiHIsOA/bFG6FqVr4T8AAAA/dwEAAAAAAAABigIAAH4AAAB85FohyLDgP1yRuhWpW+E/AAAAP4cBAAAAAAAAAYsCAAB+AAAAfORaIciw4D9UsToVq1PhPwAAAD+HAQAAAAAAAAGMAgAAfgAAAHzkWiHIsOA/TNG6FK1L4T8AAAA/lwEAAAAAAAABjQIAAH4AAAB85FohyLDgP0TxOhSvQ+E/AAAAP5cBAAAAAAAAAY4CAAB+AAAAfORaIciw4D88EbsTsTvhPwAAAD+mAQAAAAAAAAGPAgAAfgAAAIECD1ocquA/LFG7ErUr4T8AAAA/tgEAAAAAAAABkAIAAH4AAACBAg9aHKrgPyRxOxK3I+E/AAAAP7YBAAAAAAAAAZECAAB+AAAAgQIPWhyq4D8ckbsRuRvhPwAAAD/GAQAAAAAAAAGSAgAAfgAAAIECD1ocquA/FLE7EbsT4T8AAAA/xgEAAAAAAAABkwIAAH4AAACGIMOScKPgPxSxOxG7E+E/AAAAP8wBAAAAAAAAAZQCAAB+AAAAhiDDknCj4D8M0bsQvQvhPwAAAD8LAgAAAAAAAAGVAgAAfgAAAIs+d8vEnOA/DNG7EL0L4T8AAAA/GgIAAAAAAAABlgIAAH4AAACLPnfLxJzgPwTxOxC/A+E/AAAAPzoCAAAAAAAAAZcCAAB+AAAAiz53y8Sc4D/8ELwPwfvgPwAAAD9oAgAAAAAAAAGYAgAAfgAAAJBcKwQZluA//BC8D8H74D8AAAA/aAIAAAAAAAABmQIAAH4AAACVet88bY/gP+xQvA7F6+A/AAAAP3gCAAAAAAAAAZoCAAB+AAAAn7ZHrhWC4D/kcDwOx+PgPwAAAD94AgAAAAAAAAGbAgAAfgAAAKTU++Zpe+A/1LA8DcvT4D8AAAA/iAIAAAAAAAABnAIAAH4AAACuEGRYEm7gP8zQvAzNy+A/AAAAP5cCAAAAAAAAAZ0CAAB+AAAAuEzMybpg4D/E8DwMz8PgPwAAAD+XAgAAAAAAAAGeAgAAfgAAAMKINDtjU+A/tDA9C9Oz4D8AAAA/lwIAAAAAAAABnwIAAH4AAADMxJysC0bgP6xQvQrVq+A/AAAAP6cCAAAAAAAAAaACAAB+AAAA5VohyLAk4D+UsD0J25PgPwAAAD+3AgAAAAAAAAGhAgAAfgAAAP7wpeNVA+A/fBC+B+F74D8AAAA/twIAAAAAAAABogIAAH4AAAA3Sr1vnrbfP2RwPgbnY+A/AAAAP7cCAAAAAAAAAaMCAAB+AAAAc7IuGJFm3z9M0L4E7UvgPwAAAD/GAgAAAAAAAAGkAgAAfgAAAKXeN0/bI98/PBC/A/E74D8AAAA/xgIAAAAAAAABpQIAAH4AAADhRqn3zdPePyRwPwL3I+A/AAAAP9YCAAAAAAAAAaYCAAB+AAAACTdKvW+e3j8ckL8B+RvgPwAAAD/lAgAAAAAAAAGnAgAAfgAAACfrghFpdt4/HJC/Afkb4D8AAAA/5QIAAAAAAAABqAIAAH4AAABFn7tlYk7ePwzQvwD9C+A/AAAAP/UCAAAAAAAAAakCAAB+AAAAbY9cKwQZ3j/5H4D/AfjfPwAAAD/1AgAAAAAAAAGqAgAAfgAAAItDlX/98N0/+R+A/wH43z8AAAA/BQMAAAAAAAABqwIAAH4AAACp983T9sjdP9ifgP0J2N8/AAAAPwUDAAAAAAAAAawCAAB+AAAAvW+etkeu3T/J34D8DcjfPwAAAD8UAwAAAAAAAAGtAgAAfgAAANsj1wpBht0/uR+B+xG43z8AAAA/FAMAAAAAAAABrgIAAH4AAAD51w9fOl7dP6hfgfoVqN8/AAAAPyQDAAAAAAAAAa8CAAB+AAAADVDgQYtD3T+oX4H6FajfPwAAAD8kAwAAAAAAAAGwAgAAfgAAACHIsCTcKN0/mZ+B+RmY3z8AAAA/NAMAAAAAAAABsQIAAH4AAABJuFHqffPcP4nfgfgdiN8/AAAAPzQDAAAAAAAAAbICAAB+AAAAcajyrx++3D+J34H4HYjfPwAAAD9DAwAAAAAAAAGzAgAAfgAAAI9cKwQZltw/eR+C9yF43z8AAAA/QwMAAAAAAAABtAIAAH4AAADBiDQ7Y1PcP2lfgvYlaN8/AAAAP1MDAAAAAAAAAbUCAAB+AAAA3zxtj1wr3D9Zn4L1KVjfPwAAAD9TAwAAAAAAAAG2AgAAfgAAAP3wpeNVA9w/WZ+C9SlY3z8AAAA/YgMAAAAAAAABtwIAAH4AAAAcpd43T9vbP1mfgvUpWN8/AAAAP2IDAAAAAAAAAbgCAAB+AAAAJuFGqffN2z9Zn4L1KVjfPwAAAD9yAwAAAAAAAAG5AgAAfgAAAESVf/3wpds/WZ+C9SlY3z8AAAA/cgMAAAAAAAABugIAAH4AAABO0edumZjbP1mfgvUpWN8/AAAAP4IDAAAAAAAAAbsCAAB+AAAAYkm4Uep92z9Zn4L1KVjfPwAAAD+CAwAAAAAAAAG8AgAAfgAAAGyFIMOScNs/WZ+C9SlY3z8AAAA/kQMAAAAAAAABvQIAAH4AAAB2wYg0O2PbP1mfgvUpWN8/AAAAP5EDAAAAAAAAAb4CAAB+AAAAgP3wpeNV2z9Zn4L1KVjfPwAAAD+hAwAAAAAAAAG/AgAAfgAAAJR1wYg0O9s/WZ+C9SlY3z8AAAA/oQMAAAAAAAABwAIAAH4AAACesSn63C3bP1mfgvUpWN8/AAAAP7EDAAAAAAAAAcECAAB+AAAAsSn63C0T2z9pX4L2JWjfPwAAAD+xAwAAAAAAAAHCAgAAfgAAAMWhyr9++No/aV+C9iVo3z8AAAA/wAMAAAAAAAABwwIAAH4AAADZGZuiz93aP2lfgvYlaN8/AAAAP9ADAAAAAAAAAcQCAAB+AAAA7ZFrhSDD2j+J34H4HYjfPwAAAD/QAwAAAAAAAAHFAgAAfgAAAAtGpNkZm9o/qF+B+hWo3z8AAAA/8gMAAAAAAAABxgIAAH4AAAAp+twtE3PaP6hfgfoVqN8/AAAAP/IDAAAAAAAAAccCAAB+AAAAR64VggxL2j+5H4H7EbjfPwAAAD/yAwAAAAAAAAHIAgAAfgAAAFsm5mRdMNo/2J+A/QnY3z8AAAA/AgQAAAAAAAAByQIAAH4AAABlYk7WBSPaP+lfgP4F6N8/AAAAPwIEAAAAAAAAAcoCAAB+AAAAb562R64V2j/5H4D/AfjfPwAAAD8SBAAAAAAAAAHLAgAAfgAAAHnaHrlWCNo/BPA/AP8D4D8AAAA/IQQAAAAAAAABzAIAAH4AAACDFocq//rZPwzQvwD9C+A/AAAAPyEEAAAAAAAAAc0CAAB+AAAAgxaHKv/62T8UsD8B+xPgPwAAAD9BBAAAAAAAAAHOAgAAfgAAAIMWhyr/+tk/HJC/Afkb4D8AAAA/UAQAAAAAAAABzwIAAH4AAACDFocq//rZPyxQvwL1K+A/AAAAP1AEAAAAAAAAAdACAAB+AAAAgxaHKv/62T80MD8D8zPgPwAAAD9gBAAAAAAAAAHRAgAAfgAAAIMWhyr/+tk/TNC+BO1L4D8AAAA/YAQAAAAAAAAB0gIAAH4AAACDFocq//rZP1yQvgXpW+A/AAAAP28EAAAAAAAAAdMCAAB+AAAAedoeuVYI2j98EL4H4XvgPwAAAD9vBAAAAAAAAAHUAgAAfgAAAG+etkeuFdo/pHA9Ctej4D8AAAA/fwQAAAAAAAAB1QIAAH4AAABbJuZkXTDaP8TwPAzPw+A/AAAAP38EAAAAAAAAAdYCAAB+AAAAUep987Q92j/sULwOxevgPwAAAD+PBAAAAAAAAAHXAgAAfgAAAFHqffO0Pdo/FLE7EbsT4T8AAAA/jwQAAAAAAAAB2AIAAH4AAAA9cq0QZFjaPyxRuxK1K+E/AAAAP54EAAAAAAAAAdkCAAB+AAAAMzZFn7tl2j9M0boUrUvhPwAAAD+eBAAAAAAAAAHaAgAAfgAAADM2RZ+7Zdo/ZHE6Fqdj4T8AAAA/rgQAAAAAAAAB2wIAAH4AAAAp+twtE3PaP3QxOhejc+E/AAAAP74EAAAAAAAAAdwCAAB+AAAAKfrcLRNz2j+M0bkYnYvhPwAAAD++BAAAAAAAAAHdAgAAfgAAABWCDEvCjdo/lLE5GZuT4T8AAAA/vgQAAAAAAAAB3gIAAH4AAAAVggxLwo3aP6RxORqXo+E/AAAAP80EAAAAAAAAAd8CAAB+AAAAC0ak2Rmb2j+8EbkbkbvhPwAAAD/NBAAAAAAAAAHgAgAAfgAAAAtGpNkZm9o/w/E4HI/D4T8AAAA/3QQAAAAAAAAB4QIAAH4AAAALRqTZGZvaP8zRuByNy+E/AAAAP90EAAAAAAAAAeICAAB+AAAAAQo8aHGo2j/bkbgdidvhPwAAAD/sBAAAAAAAAAHjAgAAfgAAAPfN0/bItdo/5HE4Hofj4T8AAAA//AQAAAAAAAAB5AIAAH4AAAD3zdP2yLXaP+xRuB6F6+E/AAAAP/wEAAAAAAAAAeUCAAB+AAAA983T9si12j/8EbgfgfvhPwAAAD/8BAAAAAAAAAHmAgAAfgAAAONVAxR40No/FLI3IXsT4j8AAAA/DAUAAAAAAAAB5wIAAH4AAADZGZuiz93aPyxStyJ1K+I/AAAAPwwFAAAAAAAAAegCAAB+AAAA2Rmbos/d2j80MjcjczPiPwAAAD8bBQAAAAAAAAHpAgAAfgAAAM/dMjEn69o/TNK2JG1L4j8AAAA/GwUAAAAAAAAB6gIAAH4AAADFocq/fvjaP1yStiVpW+I/AAAAPysFAAAAAAAAAesCAAB+AAAAu2ViTtYF2z90MjYnY3PiPwAAAD8rBQAAAAAAAAHsAgAAfgAAALEp+twtE9s/fBK2J2F74j8AAAA/OwUAAAAAAAAB7QIAAH4AAACn7ZFrhSDbP4vStShdi+I/AAAAPzsFAAAAAAAAAe4CAAB+AAAAp+2Ra4Ug2z+UsjUpW5PiPwAAAD9KBQAAAAAAAAHvAgAAfgAAAJ6xKfrcLds/nJK1KVmb4j8AAAA/WgUAAAAAAAAB8AIAAH4AAAAWggxLwo2iPytUr0L1KuQ/AAAAPwAAAAAAAAAAAfECAAB+AAAAFoIMS8KNoj8zNC9D8zLkPwAAAD+8AAAAAAAAAAHyAgAAfgAAABaCDEvCjaI/PBSvQ/E65D8AAAA/2wAAAAAAAAAB8wIAAH4AAAB2wYg0O2OjPzwUr0PxOuQ/AAAAP+oAAAAAAAAAAfQCAAB+AAAAJuFGqffNoz9D9C5E70LkPwAAAD8ZAQAAAAAAAAH1AgAAfgAAANYABR60OKQ/Q/QuRO9C5D8AAAA/KQEAAAAAAAAB9gIAAH4AAACGIMOScKOkP0vUrkTtSuQ/AAAAPykBAAAAAAAAAfcCAAB+AAAAln/98KXjpT9UtC5F61LkPwAAAD85AQAAAAAAAAH4AgAAfgAAALY9cq0QZKg/Y3QuRudi5D8AAAA/OQEAAAAAAAAB+QIAAH4AAACGG6XeN0+rP2xUrkblauQ/AAAAP0gBAAAAAAAAAfoCAAB+AAAABBmWhBulrj9zNC5H43LkPwAAAD9IAQAAAAAAAAH7AgAAfgAAAEGLQ5V//bA/exSuR+F65D8AAAA/WAEAAAAAAAAB/AIAAH4AAACyKfrcLROzP4T0LUjfguQ/AAAAP1gBAAAAAAAAAf0CAAB+AAAAIciwJNwotT+E9C1I34LkPwAAAD9nAQAAAAAAAAH+AgAAfgAAAOFGqffN07Y/hPQtSN+C5D8AAAA/ZwEAAAAAAAAB/wIAAH4AAABR5V8/fOm4P4T0LUjfguQ/AAAAP3cBAAAAAAAAAQADAAB+AAAAOVT51w9fuj+L1K1I3YrkPwAAAD93AQAAAAAAAAEBAwAAfgAAANHiUOVfP7w/i9StSN2K5D8AAAA/hwEAAAAAAAABAgMAAH4AAAC3Uep987S9P4vUrUjdiuQ/AAAAP4cBAAAAAAAAAQMDAAB+AAAAybAk3Cj1vj+L1K1I3YrkPwAAAD+WAQAAAAAAAAEEAwAAfgAAAP///////78/i9StSN2K5D8AAAA/lgEAAAAAAAABBQMAAH4AAADEl45XDVDAP4vUrUjdiuQ/AAAAP6YBAAAAAAAAAQYDAAB+AAAAnKftkWuFwD+L1K1I3YrkPwAAAD+mAQAAAAAAAAEHAwAAfgAAAIgvHa8aoMA/i9StSN2K5D8AAAA/tgEAAAAAAAABCAMAAH4AAAB0t0zMybrAP4vUrUjdiuQ/AAAAP8UBAAAAAAAAAQkDAAB+AAAAHKXeN0/bwz+L1K1I3YrkPwAAAD8AAAAAAAAAAAEKAwAAfgAAAAgtDlX+9cM/i9StSN2K5D8AAAA/PgAAAAAAAAABCwMAAH4AAAD0tD1yrRDEP4vUrUjdiuQ/AAAAP04AAAAAAAAAAQwDAAB+AAAAysScrAtGxD+TtC1J25LkPwAAAD9dAAAAAAAAAAENAwAAfgAAAHrkWiHIsMQ/k7QtSduS5D8AAAA/XQAAAAAAAAABDgMAAH4AAAAEFHjQ4lDFP5yUrUnZmuQ/AAAAP20AAAAAAAAAAQ8DAAB+AAAAUNsj1wpBxj+clK1J2ZrkPwAAAD99AAAAAAAAAAEQAwAAfgAAANgKQYYl4cY/o3QtStei5D8AAAA/fQAAAAAAAAABEQMAAH4AAAA2Sr1vnrbHP6N0LUrXouQ/AAAAP30AAAAAAAAAARIDAAB+AAAAqgEKPGhxyD+jdC1K16LkPwAAAD+MAAAAAAAAAAETAwAAfgAAAB65VggyLMk/o3QtStei5D8AAAA/jAAAAAAAAAABFAMAAH4AAADQ2BR97pbJP6N0LUrXouQ/AAAAP5wAAAAAAAAAARUDAAB+AAAAVggyLAk3yj+jdC1K16LkPwAAAD+rAAAAAAAAAAEWAwAAfgAAAAYo8KDFoco/nJStSdma5D8AAAA/qwAAAAAAAAABFwMAAH4AAADeN0/bI9fKP5yUrUnZmuQ/AAAAP7sAAAAAAAAAARgDAAB+AAAAyr9++NLxyj+clK1J2ZrkPwAAAD+7AAAAAAAAAAEZAwAAfgAAAKLP3TIxJ8s/k7QtSduS5D8AAAA/ywAAAAAAAAABGgMAAH4AAACiz90yMSfLP4vUrUjdiuQ/AAAAP8sAAAAAAAAAARsDAAB+AAAAjlcNUOBByz+L1K1I3YrkPwAAAD/aAAAAAAAAAAEcAwAAfgAAAHrfPG2PXMs/i9StSN2K5D8AAAA/+gAAAAAAAAABHQMAAH4AAABmZ2yKPnfLP4vUrUjdiuQ/AAAAPygBAAAAAAAAAR4DAAB+AAAAUu+bp+2Ryz+L1K1I3YrkPwAAAD84AQAAAAAAAAEfAwAAfgAAAFLvm6ftkcs/hPQtSN+C5D8AAAA/SAEAAAAAAAABIAMAAH4AAAA+d8vEnKzLP4T0LUjfguQ/AAAAP1cBAAAAAAAAASEDAAB+AAAAeNUABR600D/jdCxOx+LkPwAAAD8AAAAAAAAAAAEiAwAAfgAAAGRdMCLNztA/25SsTcna5D8AAAA/nAAAAAAAAAABIwMAAH4AAABGqffN0/bQP9uUrE3J2uQ/AAAAP5wAAAAAAAAAASQDAAB+AAAAKPW+edoe0T/blKxNydrkPwAAAD+sAAAAAAAAAAElAwAAfgAAAAEFHrQ4VNE/25SsTcna5D8AAAA/rAAAAAAAAAABJgMAAH4AAADZFH3ulonRP9uUrE3J2uQ/AAAAP7wAAAAAAAAAAScDAAB+AAAAsCTcKPW+0T/blKxNydrkPwAAAD+8AAAAAAAAAAEoAwAAfgAAAIg0O2NT9NE/25SsTcna5D8AAAA/ywAAAAAAAAABKQMAAH4AAABWCDIsCTfSP9uUrE3J2uQ/AAAAP8sAAAAAAAAAASoDAAB+AAAALxiRZmds0j/blKxNydrkPwAAAD/bAAAAAAAAAAErAwAAfgAAABFkWBJulNI/25SsTcna5D8AAAA/2wAAAAAAAAABLAMAAH4AAADpc7dMzMnSP9uUrE3J2uQ/AAAAP+oAAAAAAAAAAS0DAAB+AAAAy79++NLx0j/blKxNydrkPwAAAD/qAAAAAAAAAAEuAwAAfgAAALdHrhWCDNM/25SsTcna5D8AAAA/+gAAAAAAAAABLwMAAH4AAACtC0ak2RnTP9uUrE3J2uQ/AAAAP/oAAAAAAAAAATADAAB+AAAAo8/dMjEn0z/blKxNydrkPwAAAD8KAQAAAAAAAAExAwAAfgAAAJmTdcGINNM/25SsTcna5D8AAAA/GQEAAAAAAAABMgMAAH4AAACPVw1Q4EHTP9uUrE3J2uQ/AAAAPykBAAAAAAAAATMDAAB+AAAAhRul3jdP0z/blKxNydrkPwAAAD8pAQAAAAAAAAE0AwAAfgAAAHvfPG2PXNM/25SsTcna5D8AAAA/OQEAAAAAAAABNQMAAH4AAABmZ2yKPnfTP9uUrE3J2uQ/AAAAP0gBAAAAAAAAATYDAAB+AAAAXCsEGZaE0z/blKxNydrkPwAAAD9YAQAAAAAAAAE3AwAAfgAAAFLvm6ftkdM/25SsTcna5D8AAAA/WAEAAAAAAAABOAMAAH4AAAA+d8vEnKzTP9O0LE3L0uQ/AAAAP2cBAAAAAAAAATkDAAB+AAAAKv/64UvH0z/TtCxNy9LkPwAAAD9nAQAAAAAAAAE6AwAAfgAAAAxLwo1S79M/07QsTcvS5D8AAAA/ZwEAAAAAAAABOwMAAH4AAADulok5WRfUP9O0LE3L0uQ/AAAAP3cBAAAAAAAAATwDAAB+AAAA5FohyLAk1D/TtCxNy9LkPwAAAD+HAQAAAAAAAAE9AwAAfgAAANoeuVYIMtQ/07QsTcvS5D8AAAA/hwEAAAAAAAABPgMAAH4AAADQ4lDlXz/UP9O0LE3L0uQ/AAAAP5YBAAAAAAAAAT8DAAB+AAAAxqboc7dM1D/TtCxNy9LkPwAAAD+mAQAAAAAAAAFAAwAAfgAAAMam6HO3TNQ/y9SsTM3K5D8AAAA/1wIAAAAAAAABQQMAAH4AAAA8aHGo8q/XP8vUrEzNyuQ/AAAAPwAAAAAAAAAAAUIDAAB+AAAAHrQ4VPnX1z/L1KxMzcrkPwAAAD9uAAAAAAAAAAFDAwAAfgAAAOJLx6sGKNg/y9SsTM3K5D8AAAA/bgAAAAAAAAABRAMAAH4AAACILx2vGqDYP8vUrEzNyuQ/AAAAP30AAAAAAAAAAUUDAAB+AAAAI9cKQYYl2T/TtCxNy9LkPwAAAD+BAAAAAAAAAAFGAwAAfgAAAMm6YESandk/07QsTcvS5D8AAAA/kQAAAAAAAAABRwMAAH4AAABvnrZHrhXaP9O0LE3L0uQ/AAAAP6EAAAAAAAAAAUgDAAB+AAAAFYIMS8KN2j/blKxNydrkPwAAAD+hAAAAAAAAAAFJAwAAfgAAAMWhyr9++No/25SsTcna5D8AAAA/oQAAAAAAAAABSgMAAH4AAACKOVkXjEjbP9uUrE3J2uQ/AAAAP7AAAAAAAAAAAUsDAAB+AAAATtHnbpmY2z/blKxNydrkPwAAAD+wAAAAAAAAAAFMAwAAfgAAADAdrxqgwNs/25SsTcna5D8AAAA/wAAAAAAAAAABTQMAAH4AAAAcpd43T9vbP9uUrE3J2uQ/AAAAP9AAAAAAAAAAAU4DAAB+AAAABy0OVf712z/blKxNydrkPwAAAD/QAAAAAAAAAAFPAwAAfgAAAP3wpeNVA9w/25SsTcna5D8AAAA/3wAAAAAAAAABUAMAAH4AAADztD1yrRDcP9O0LE3L0uQ/AAAAPx4BAAAAAAAAAVEDAAB+AAAA87Q9cq0Q3D/L1KxMzcrkPwAAAD/ZAQAAAAAAAAFSAwAAfgAAAK4VggxLwuE/nJStSdma5D8AAAA/AAAAAAAAAAABUwMAAH4AAACk2Rmbos/hP5yUrUnZmuQ/AAAAP10AAAAAAAAAAVQDAAB+AAAAlX/98KXj4T+jdC1K16LkPwAAAD9tAAAAAAAAAAFVAwAAfgAAAIEHLQ5V/uE/o3QtStei5D8AAAA/bQAAAAAAAAABVgMAAH4AAABuj1wrBBniP6N0LUrXouQ/AAAAP30AAAAAAAAAAVcDAAB+AAAAVfnXD1864j+jdC1K16LkPwAAAD99AAAAAAAAAAFYAwAAfgAAAEu9b562R+I/o3QtStei5D8AAAA/jAAAAAAAAAABWQMAAH4AAAA8Y1P0uVviP5yUrUnZmuQ/AAAAP4wAAAAAAAAAAVoDAAB+AAAALQk3Sr1v4j+TtC1J25LkPwAAAD+cAAAAAAAAAAFbAwAAfgAAACjrghFpduI/k7QtSduS5D8AAAA/nAAAAAAAAAABXAMAAH4AAAAdrxqgwIPiP5O0LUnbkuQ/AAAAP6sAAAAAAAAAAV0DAAB+AAAAGZFmZ2yK4j+TtC1J25LkPwAAAD+7AAAAAAAAAAFeAwAAfgAAABmRZmdsiuI/i9StSN2K5D8AAAA/NgEAAAAAAAABXwMAAH4AAAAdrxqgwIPiP4T0LUjfguQ/AAAAPzYBAAAAAAAAAWADAAB+AAAAbpR63zxt1z+5G5G7EbnrPwAAAD8AAAAAAAAAAAFhAwAAfgAAAFocqvzrh9c/uRuRuxG56z8AAAA/TgAAAAAAAAABYgMAAH4AAAA8aHGo8q/XP7kbkbsRues/AAAAP10AAAAAAAAAAWMDAAB+AAAAAAAAAAAA2D+5G5G7EbnrPwAAAD9dAAAAAAAAAAFkAwAAfgAAAM7T9si1Qtg/wvsQvA/B6z8AAAA/bQAAAAAAAAABZQMAAH4AAAB+87Q9cq3YP8L7ELwPwes/AAAAP30AAAAAAAAAAWYDAAB+AAAALRNzsi4Y2T/C+xC8D8HrPwAAAD99AAAAAAAAAAFnAwAAfgAAAN0yMSfrgtk/wvsQvA/B6z8AAAA/fQAAAAAAAAABaAMAAH4AAACXjlcNUODZP8L7ELwPwes/AAAAP4wAAAAAAAAAAWkDAAB+AAAAR64VggxL2j+5G5G7EbnrPwAAAD+MAAAAAAAAAAFqAwAAfgAAAAEKPGhxqNo/sjsRuxOx6z8AAAA/nAAAAAAAAAABawMAAH4AAACn7ZFrhSDbP6F7EboXoes/AAAAP5wAAAAAAAAAAWwDAAB+AAAATtHnbpmY2z+hexG6F6HrPwAAAD+rAAAAAAAAAAFtAwAAfgAAAActDlX+9ds/oXsRuheh6z8AAAA/qwAAAAAAAAABbgMAAH4AAAC3TMzJumDcP5K7Ebkbkes/AAAAP7sAAAAAAAAAAW8DAAB+AAAAcajyrx++3D+SuxG5G5HrPwAAAD+7AAAAAAAAAAFwAwAAfgAAAD986XjVAN0/krsRuRuR6z8AAAA/ywAAAAAAAAABcQMAAH4AAAADFHjQ4lDdP5K7Ebkbkes/AAAAP9oAAAAAAAAAAXIDAAB+AAAAx6sGKPCg3T+SuxG5G5HrPwAAAD/aAAAAAAAAAAFzAwAAfgAAAItDlX/98N0/krsRuRuR6z8AAAA/6gAAAAAAAAABdAMAAH4AAABZF4xIszPeP5K7Ebkbkes/AAAAP+oAAAAAAAAAAXUDAAB+AAAAHa8aoMCD3j+SuxG5G5HrPwAAAD/qAAAAAAAAAAF2AwAAfgAAAOuCEWl2xt4/krsRuRuR6z8AAAA/+gAAAAAAAAABdwMAAH4AAADDknCj1PveP5K7Ebkbkes/AAAAP/oAAAAAAAAAAXgDAAB+AAAApd43T9sj3z+SuxG5G5HrPwAAAD8JAQAAAAAAAAF5AwAAfgAAAJFmZ2yKPt8/mpuRuRmZ6z8AAAA/GQEAAAAAAAABegMAAH4AAACHKv/64UvfP5qbkbkZmes/AAAAPxkBAAAAAAAAAXsDAAB+AAAAfe6WiTlZ3z+am5G5GZnrPwAAAD+GAQAAAAAAAAF8AwAAfgAAAGl2xqboc98/krsRuRuR6z8AAAA/hgEAAAAAAAABfQMAAH4AAABfOl41QIHfP5K7Ebkbkes/AAAAP5YBAAAAAAAAAX4DAAB+AAAAS8KNUu+b3z+J25G4HYnrPwAAAD+WAQAAAAAAAAF/AwAAfgAAADdKvW+ett8/iduRuB2J6z8AAAA/pQEAAAAAAAABgAMAAH4AAAAZloQbpd7fP4nbkbgdies/AAAAP6UBAAAAAAAAAYEDAAB+AAAABR60OFT53z+J25G4HYnrPwAAAD/jAQAAAAAAAAGCAwAAfgAAAPnS8aoBCuA/iduRuB2J6z8AAAA/4wEAAAAAAAABgwMAAH4AAADvlok5WRfgP4nbkbgdies/AAAAP/MBAAAAAAAAAYQDAAB+AAAA6njVAAUe4D+J25G4HYnrPwAAAD/zAQAAAAAAAAGFAwAAfgAAAOVaIciwJOA/iduRuB2J6z8AAAA/AgIAAAAAAAABhgMAAH4AAADgPG2PXCvgP4nbkbgdies/AAAAPwICAAAAAAAAAYcDAAB+AAAA2x65Vggy4D+J25G4HYnrPwAAAD8SAgAAAAAAAAGIAwAAfgAAANYABR60OOA/iduRuB2J6z8AAAA/EgIAAAAAAAABiQMAAH4AAADMxJysC0bgP4nbkbgdies/AAAAPyICAAAAAAAAAYoDAAB+AAAAwog0O2NT4D+J25G4HYnrPwAAAD8iAgAAAAAAAAGLAwAAfgAAALhMzMm6YOA/iduRuB2J6z8AAAA/MQIAAAAAAAABjAMAAH4AAACuEGRYEm7gP4nbkbgdies/AAAAPzECAAAAAAAAAY0DAAB+AAAAn7ZHrhWC4D+J25G4HYnrPwAAAD9BAgAAAAAAAAGOAwAAfgAAAJBcKwQZluA/iduRuB2J6z8AAAA/QQIAAAAAAAABjwMAAH4AAACBAg9aHKrgP4L7Ebgfges/AAAAP1ACAAAAAAAAAZADAAB+AAAAbYo+d8vE4D+C+xG4H4HrPwAAAD9QAgAAAAAAAAGRAwAAfgAAAF4wIs3O2OA/gvsRuB+B6z8AAAA/YAIAAAAAAAABkgMAAH4AAABU9LlbJubgP4L7Ebgfges/AAAAP2ACAAAAAAAAAZMDAAB+AAAAT9YFI9Ls4D+C+xG4H4HrPwAAAD9wAgAAAAAAAAGUAwAAfgAAAEq4Uep98+A/gvsRuB+B6z8AAAA/cAIAAAAAAAABlQMAAH4AAABFmp2xKfrgP4L7Ebgfges/AAAAP80CAAAAAAAAAZYDAAB+AAAASrhR6n3z4D+C+xG4H4HrPwAAAD/2AwAAAAAAAAGXAwAAfgAAADZKvW+etsc/KlyPwvUo7D8AAAA/AAAAAAAAAAABmAMAAH4AAAAi0uyMTdHHPypcj8L1KOw/AAAAP10AAAAAAAAAAZkDAAB+AAAADlocqvzrxz8xPA/D8zDsPwAAAD9tAAAAAAAAAAGaAwAAfgAAAPrhS8erBsg/MTwPw/Mw7D8AAAA/bQAAAAAAAAABmwMAAH4AAAC+edoeuVbIPzkcj8PxOOw/AAAAP30AAAAAAAAAAZwDAAB+AAAAghFpdsamyD85HI/D8TjsPwAAAD99AAAAAAAAAAGdAwAAfgAAAApBhiXhRsk/QvwOxO9A7D8AAAA/jAAAAAAAAAABngMAAH4AAABCkGFJuFHKP0L8DsTvQOw/AAAAP4wAAAAAAAAAAZ8DAAB+AAAAUu+bp+2Ryz9RvA7F61DsPwAAAD+cAAAAAAAAAAGgAwAAfgAAAE7WBSPS7Mw/WpyOxelY7D8AAAA/nAAAAAAAAAABoQMAAH4AAAByrRBkWBLOP1qcjsXpWOw/AAAAP6sAAAAAAAAAAaIDAAB+AAAAggxLwo1Szz9ifA7G52DsPwAAAD+7AAAAAAAAAAGjAwAAfgAAALU9cq0QZNA/YnwOxudg7D8AAAA/uwAAAAAAAAABpAMAAH4AAAA8bY9cKwTRP2J8DsbnYOw/AAAAP7sAAAAAAAAAAaUDAAB+AAAA41DlXz980T9ifA7G52DsPwAAAD/LAAAAAAAAAAGmAwAAfgAAAHS8aoACD9I/YnwOxudg7D8AAAA/ywAAAAAAAAABpwMAAH4AAAAl3Cj1vnnSP2J8DsbnYOw/AAAAP9oAAAAAAAAAAagDAAB+AAAA868fvnS80j9RvA7F61DsPwAAAD/qAAAAAAAAAAGpAwAAfgAAAMu/fvjS8dI/SdyOxO1I7D8AAAA/6gAAAAAAAAABqgMAAH4AAADBgxaHKv/SP0ncjsTtSOw/AAAAP+oAAAAAAAAAAasDAAB+AAAAwYMWhyr/0j9C/A7E70DsPwAAAD/6AAAAAAAAAAGsAwAAfgAAAMGDFocq/9I/ORyPw/E47D8AAAA/9gEAAAAAAAABrQMAAH4AAADLv3740vHSPzkcj8PxOOw/AAAAPyUCAAAAAAAAAa4DAAB+AAAAy79++NLx0j8xPA/D8zDsPwAAAD8lAgAAAAAAAAGvAwAAfgAAADdFn7tlYuI/8T0I34Pw7T8AAAA/AAAAAAAAAAABsAMAAH4AAAAo64IRaXbiP/E9CN+D8O0/AAAAP04AAAAAAAAAAbEDAAB+AAAAD1X+9cOX4j/xPQjfg/DtPwAAAD9dAAAAAAAAAAGyAwAAfgAAAOFGqffN0+I/+R2I34H47T8AAAA/bQAAAAAAAAABswMAAH4AAACq/OuHLx3jPwL+B+B/AO4/AAAAP20AAAAAAAAAAbQDAAB+AAAAbpR63zxt4z8J3ofgfQjuPwAAAD9tAAAAAAAAAAG1AwAAfgAAAC4OVf71w+M/Eb4H4XsQ7j8AAAA/fQAAAAAAAAABtgMAAH4AAADypeNVAxTkPxG+B+F7EO4/AAAAP4wAAAAAAAAAAbcDAAB+AAAAulsm5mRd5D8RvgfhexDuPwAAAD+MAAAAAAAAAAG4AwAAfgAAAI1N0edumeQ/Eb4H4XsQ7j8AAAA/nAAAAAAAAAABuQMAAH4AAABbIciwJNzkPwneh+B9CO4/AAAAP5wAAAAAAAAAAboDAAB+AAAAMzEn64IR5T/5HYjfgfjtPwAAAD+sAAAAAAAAAAG7AwAAfgAAAA9fOl41QOU/8T0I34Pw7T8AAAA/rAAAAAAAAAABvAMAAH4AAAD3yLVCkGHlP+pdiN6F6O0/AAAAP7sAAAAAAAAAAb0DAAB+AAAA3zIxJ+uC5T/hfQjeh+DtPwAAAD+7AAAAAAAAAAG+AwAAfgAAANX2yLVCkOU/2Z2I3YnY7T8AAAA/ywAAAAAAAAABvwMAAH4AAADP2BR97pblP9K9CN2L0O0/AAAAP8sAAAAAAAAAAcADAAB+AAAAwX740vGq5T/J3YjcjcjtPwAAAD/aAAAAAAAAAAHBAwAAfgAAAMF++NLxquU/wf0I3I/A7T8AAAA/hgEAAAAAAAABwgMAAH4AAADFnKwLRqTlP8H9CNyPwO0/AAAAP5YBAAAAAAAAAcMDAAB+AAAAy7pgRJqd5T/B/Qjcj8DtPwAAAD+mAQAAAAAAAAHEAwAAfgAAAPO0PXKtENw/gf8B+B+A7z8AAAA/AAAAAAAAAAABxQMAAH4AAADfPG2PXCvcP4nfgfgdiO8/AAAAPx8AAAAAAAAAAcYDAAB+AAAAt0zMybpg3D+QvwH5G5DvPwAAAD8uAAAAAAAAAAHHAwAAfgAAAHGo8q8fvtw/mZ+B+RmY7z8AAAA/PgAAAAAAAAAByAMAAH4AAAAhyLAk3CjdP6F/AfoXoO8/AAAAPz4AAAAAAAAAAckDAAB+AAAAvW+etkeu3T+oX4H6FajvPwAAAD9OAAAAAAAAAAHKAwAAfgAAAFkXjEizM94/qF+B+hWo7z8AAAA/TgAAAAAAAAABywMAAH4AAADrghFpdsbeP6hfgfoVqO8/AAAAP04AAAAAAAAAAcwDAAB+AAAAfe6WiTlZ3z+oX4H6FajvPwAAAD9dAAAAAAAAAAHNAwAAfgAAABmWhBul3t8/qF+B+hWo7z8AAAA/bQAAAAAAAAABzgMAAH4AAADlWiHIsCTgP6hfgfoVqO8/AAAAP20AAAAAAAAAAc8DAAB+AAAAsy4YkWZn4D+Zn4H5GZjvPwAAAD9tAAAAAAAAAAHQAwAAfgAAAJBcKwQZluA/id+B+B2I7z8AAAA/fQAAAAAAAAAB0QMAAH4AAAB3xqboc7fgP3kfgvcheO8/AAAAP4wAAAAAAAAAAdIDAAB+AAAAbYo+d8vE4D9xPwL3I3DvPwAAAD+MAAAAAAAAAAHTAwAAfgAAAGNO1gUj0uA/YX8C9idg7z8AAAA/nAAAAAAAAAAB1AMAAH4AAABeMCLNztjgP1mfgvUpWO8/AAAAP5wAAAAAAAAAAdUDAAB+AAAAXjAizc7Y4D9RvwL1K1DvPwAAAD+rAAAAAAAAAAHWAwAAfgAAAFkSbpR63+A/Sd+C9C1I7z8AAAA/qwAAAAAAAAAB1wMAAH4AAABU9LlbJubgP0H/AvQvQO8/AAAAP7sAAAAAAAAAAdgDAAB+AAAAVPS5Wybm4D85H4PzMTjvPwAAAD/LAAAAAAAAAAHZAwAAfgAAAFT0uVsm5uA/MT8D8zMw7z8AAAA/+gAAAAAAAAAB2gMAAH4AAABP1gUj0uzgPzE/A/MzMO8/AAAAPwkBAAAAAAAAAdsDAAB+AAAARZqdsSn64D8xPwPzMzDvPwAAAD8oAQAAAAAAAAHcAwAAfgAAADteNUCBB+E/MT8D8zMw7z8AAAA/KAEAAAAAAAAB3QMAAH4AAAB+7paJOVnjP6hfgfoVqO8/AAAAPwAAAAAAAAAAAd4DAAB+AAAAbpR63zxt4z+oX4H6FajvPwAAAD8vAAAAAAAAAAHfAwAAfgAAAGA6XjVAgeM/oX8B+heg7z8AAAA/PwAAAAAAAAAB4AMAAH4AAABMwo1S75vjP6F/AfoXoO8/AAAAP04AAAAAAAAAAeEDAAB+AAAAOEq9b5624z+hfwH6F6DvPwAAAD9OAAAAAAAAAAHiAwAAfgAAACTS7IxN0eM/mZ+B+RmY7z8AAAA/XgAAAAAAAAAB4wMAAH4AAAAGHrQ4VPnjP5mfgfkZmO8/AAAAP14AAAAAAAAAAeQDAAB+AAAA4kvHqwYo5D+QvwH5G5DvPwAAAD9uAAAAAAAAAAHlAwAAfgAAAM7T9si1QuQ/id+B+B2I7z8AAAA/bgAAAAAAAAAB5gMAAH4AAAC1PXKtEGTkP4H/AfgfgO8/AAAAP30AAAAAAAAAAecDAAB+AAAAnKftkWuF5D95H4L3IXjvPwAAAD99AAAAAAAAAAHoAwAAfgAAAI1N0edumeQ/cT8C9yNw7z8AAAA/jQAAAAAAAAAB6QMAAH4AAAB+87Q9cq3kP3E/AvcjcO8/AAAAP40AAAAAAAAAAeoDAAB+AAAAedUABR605D9xPwL3I3DvPwAAAD+dAAAAAAAAAAHrAwAAfgAAAG+ZmJN1weQ/aV+C9iVo7z8AAAA/nQAAAAAAAAAB7AMAAH4AAABlXTAizc7kP2lfgvYlaO8/AAAAP6wAAAAAAAAAAe0DAAB+AAAAWyHIsCTc5D9hfwL2J2DvPwAAAD+8AAAAAAAAAAHuAwAAfgAAAFshyLAk3OQ/WZ+C9SlY7z8AAAA/VAEAAAAAAAAB7wMAAH4AAACsC0ak2RnnP1G/AvUrUO8/AAAAPwAAAAAAAAAAAfADAAB+AAAAos/dMjEn5z9RvwL1K1DvPwAAAD8QAAAAAAAAAAHxAwAAfgAAAJR1wYg0O+c/Ub8C9StQ7z8AAAA/HwAAAAAAAAAB8gMAAH4AAACEG6XeN0/nP1G/AvUrUO8/AAAAPx8AAAAAAAAAAfMDAAB+AAAAdsGINDtj5z9RvwL1K1DvPwAAAD8vAAAAAAAAAAH0AwAAfgAAAHCj1Pvmaec/Ub8C9StQ7z8AAAA/LwAAAAAAAAAB9QMAAH4AAABiSbhR6n3nP0nfgvQtSO8/AAAAPz4AAAAAAAAAAfYDAAB+AAAAXCsEGZaE5z9B/wL0L0DvPwAAAD8+AAAAAAAAAAH3AwAAfgAAAE7R526ZmOc/Qf8C9C9A7z8AAAA/TgAAAAAAAAAB+AMAAH4AAAA/d8vEnKznPzkfg/MxOO8/AAAAP04AAAAAAAAAAfkDAAB+AAAAMB2vGqDA5z85H4PzMTjvPwAAAD9eAAAAAAAAAAH6AwAAfgAAAByl3jdP2+c/OR+D8zE47z8AAAA/XgAAAAAAAAAB+wMAAH4AAAANS8KNUu/nPzkfg/MxOO8/AAAAP20AAAAAAAAAAfwDAAB+AAAA/vCl41UD6D85H4PzMTjvPwAAAD9tAAAAAAAAAAH9AwAAfgAAAOp41QAFHug/OR+D8zE47z8AAAA/fQAAAAAAAAAB/gMAAH4AAADWAAUetDjoPzkfg/MxOO8/AAAAP30AAAAAAAAAAf8DAAB+AAAAy8ScrAtG6D85H4PzMTjvPwAAAD+NAAAAAAAAAAEABAAAfgAAAMem6HO3TOg/OR+D8zE47z8AAAA/jQAAAAAAAAABAQQAAH4AAADHpuhzt0zoP0H/AvQvQO8/AAAAPwoBAAAAAAAAAQIEAAB+AAAAaHGo8q8f6j+oX4H6FajvPwAAAD8AAAAAAAAAAAEDBAAAfgAAAFoXjEizM+o/qF+B+hWo7z8AAAA/PgAAAAAAAAABBAQAAH4AAABKvW+etkfqP6hfgfoVqO8/AAAAPz4AAAAAAAAAAQUEAAB+AAAAQIEHLQ5V6j+hfwH6F6DvPwAAAD9OAAAAAAAAAAEGBAAAfgAAADIn64IRaeo/mZ+B+RmY7z8AAAA/TgAAAAAAAAABBwQAAH4AAAAizc7YFH3qP5C/AfkbkO8/AAAAP14AAAAAAAAAAQgEAAB+AAAADlX+9cOX6j+J34H4HYjvPwAAAD9eAAAAAAAAAAEJBAAAfgAAAAD74UvHq+o/eR+C9yF47z8AAAA/bQAAAAAAAAABCgQAAH4AAADwoMWhyr/qP3E/AvcjcO8/AAAAP20AAAAAAAAAAQsEAAB+AAAA3Cj1vnna6j9pX4L2JWjvPwAAAD99AAAAAAAAAAEMBAAAfgAAANLsjE3R5+o/YX8C9idg7z8AAAA/jQAAAAAAAAABDQQAAH4AAADIsCTcKPXqP2F/AvYnYO8/AAAAP40AAAAAAAAAAQ4EAAB+AAAAxJJwo9T76j9Zn4L1KVjvPwAAAD+NAAAAAAAAAAEPBAAAfgAAAL50vGqAAus/WZ+C9SlY7z8AAAA/nAAAAAAAAAABEAQAAH4AAAC6VggyLAnrP1mfgvUpWO8/AAAAP5wAAAAAAAAAAREEAAB+AAAAulYIMiwJ6z9hfwL2J2DvPwAAAD8KAQAAAAAAAAESBAAAfgAAALtbJuZkXew/kL8B+RuQ7z8AAAA/AAAAAAAAAAABEwQAAH4AAAC1PXKtEGTsP5mfgfkZmO8/AAAAPwAAAAAAAAAAARQEAAB+AAAAqwEKPGhx7D+Zn4H5GZjvPwAAAD8QAAAAAAAAAAEVBAAAfgAAAKHFocq/fuw/mZ+B+RmY7z8AAAA/IAAAAAAAAAABFgQAAH4AAACTa4Ugw5LsP6F/AfoXoO8/AAAAPyAAAAAAAAAAARcEAAB+AAAAf/O0PXKt7D+hfwH6F6DvPwAAAD8vAAAAAAAAAAEYBAAAfgAAAFshyLAk3Ow/oX8B+heg7z8AAAA/PwAAAAAAAAABGQQAAH4AAAA4T9sj1wrtP6hfgfoVqO8/AAAAPz8AAAAAAAAAARoEAAB+AAAAC0GGJeFG7T+oX4H6FajvPwAAAD9OAAAAAAAAAAEbBAAAfgAAAM/YFH3ulu0/sT8B+xOw7z8AAAA/TgAAAAAAAAABHAQAAH4AAACOUu+bp+3tP7E/AfsTsO8/AAAAP14AAAAAAAAAAR0EAAB+AAAATczJumBE7j+xPwH7E7DvPwAAAD9eAAAAAAAAAAEeBAAAfgAAAAco8KDFoe4/sT8B+xOw7z8AAAA/bgAAAAAAAAABHwQAAH4AAADGocq/fvjuP7kfgfsRuO8/AAAAP24AAAAAAAAAASAEAAB+AAAAijlZF4xI7z+5H4H7EbjvPwAAAD99AAAAAAAAAAEhBAAAfgAAAGJJuFHqfe8/uR+B+xG47z8AAAA/fQAAAAAAAAABIgQAAH4AAAA+d8vEnKzvP7kfgfsRuO8/AAAAP40AAAAAAAAAASMEAAB+AAAAKv/64UvH7z+5H4H7EbjvPwAAAD+NAAAAAAAAAAEkBAAAfgAAAByl3jdP2+8/uR+B+xG47z8AAAA/nQAAAAAAAAABJQQAAH4AAAAWhyr/+uHvP7kfgfsRuO8/AAAAP6wAAAAAAAAAASYEAAB+AAAAFocq//rh7z/A/wD8D8DvPwAAAD/rAAAAAAAAAAEnBAAAfgAAACDDknCj1O8/wP8A/A/A7z8AAAA/CgEAAAAAAAAL</ink>
</athena>
</file>

<file path=customXml/itemProps1.xml><?xml version="1.0" encoding="utf-8"?>
<ds:datastoreItem xmlns:ds="http://schemas.openxmlformats.org/officeDocument/2006/customXml" ds:itemID="{43B5B983-EACC-41B0-AB6D-C31A6CCB9D7D}">
  <ds:schemaRefs>
    <ds:schemaRef ds:uri="http://schemas.microsoft.com/edu/athena"/>
  </ds:schemaRefs>
</ds:datastoreItem>
</file>

<file path=customXml/itemProps10.xml><?xml version="1.0" encoding="utf-8"?>
<ds:datastoreItem xmlns:ds="http://schemas.openxmlformats.org/officeDocument/2006/customXml" ds:itemID="{F5F5E8C3-6946-45A1-88E8-32FF1AA3F322}">
  <ds:schemaRefs>
    <ds:schemaRef ds:uri="http://schemas.microsoft.com/edu/athena"/>
  </ds:schemaRefs>
</ds:datastoreItem>
</file>

<file path=customXml/itemProps11.xml><?xml version="1.0" encoding="utf-8"?>
<ds:datastoreItem xmlns:ds="http://schemas.openxmlformats.org/officeDocument/2006/customXml" ds:itemID="{EBF1A5BC-388A-460A-A924-12F0C324D423}">
  <ds:schemaRefs>
    <ds:schemaRef ds:uri="http://schemas.microsoft.com/edu/athena"/>
  </ds:schemaRefs>
</ds:datastoreItem>
</file>

<file path=customXml/itemProps12.xml><?xml version="1.0" encoding="utf-8"?>
<ds:datastoreItem xmlns:ds="http://schemas.openxmlformats.org/officeDocument/2006/customXml" ds:itemID="{0072F417-630A-4416-8C0D-CA461AFF5285}">
  <ds:schemaRefs>
    <ds:schemaRef ds:uri="http://schemas.microsoft.com/edu/athena"/>
  </ds:schemaRefs>
</ds:datastoreItem>
</file>

<file path=customXml/itemProps13.xml><?xml version="1.0" encoding="utf-8"?>
<ds:datastoreItem xmlns:ds="http://schemas.openxmlformats.org/officeDocument/2006/customXml" ds:itemID="{95CDD98A-2581-4DC3-84EC-6C3E65F1C006}">
  <ds:schemaRefs>
    <ds:schemaRef ds:uri="http://schemas.microsoft.com/edu/athena"/>
  </ds:schemaRefs>
</ds:datastoreItem>
</file>

<file path=customXml/itemProps14.xml><?xml version="1.0" encoding="utf-8"?>
<ds:datastoreItem xmlns:ds="http://schemas.openxmlformats.org/officeDocument/2006/customXml" ds:itemID="{5B6F8500-6082-4AE0-B55B-4C959120EE13}">
  <ds:schemaRefs>
    <ds:schemaRef ds:uri="http://schemas.microsoft.com/edu/athena"/>
  </ds:schemaRefs>
</ds:datastoreItem>
</file>

<file path=customXml/itemProps15.xml><?xml version="1.0" encoding="utf-8"?>
<ds:datastoreItem xmlns:ds="http://schemas.openxmlformats.org/officeDocument/2006/customXml" ds:itemID="{80BD6EAF-85FF-4A28-BD5B-878317D66F71}">
  <ds:schemaRefs>
    <ds:schemaRef ds:uri="http://schemas.microsoft.com/edu/athena"/>
  </ds:schemaRefs>
</ds:datastoreItem>
</file>

<file path=customXml/itemProps16.xml><?xml version="1.0" encoding="utf-8"?>
<ds:datastoreItem xmlns:ds="http://schemas.openxmlformats.org/officeDocument/2006/customXml" ds:itemID="{8D378CAA-C3A2-4742-9115-C24B379F58D2}">
  <ds:schemaRefs>
    <ds:schemaRef ds:uri="http://schemas.microsoft.com/edu/athena"/>
  </ds:schemaRefs>
</ds:datastoreItem>
</file>

<file path=customXml/itemProps17.xml><?xml version="1.0" encoding="utf-8"?>
<ds:datastoreItem xmlns:ds="http://schemas.openxmlformats.org/officeDocument/2006/customXml" ds:itemID="{E3AB59FF-D8C0-4539-B944-8D13506CE63F}">
  <ds:schemaRefs>
    <ds:schemaRef ds:uri="http://schemas.microsoft.com/edu/athena"/>
  </ds:schemaRefs>
</ds:datastoreItem>
</file>

<file path=customXml/itemProps18.xml><?xml version="1.0" encoding="utf-8"?>
<ds:datastoreItem xmlns:ds="http://schemas.openxmlformats.org/officeDocument/2006/customXml" ds:itemID="{62A7C9A9-A420-41F0-B380-9203474B0446}">
  <ds:schemaRefs>
    <ds:schemaRef ds:uri="http://schemas.microsoft.com/edu/athena"/>
  </ds:schemaRefs>
</ds:datastoreItem>
</file>

<file path=customXml/itemProps19.xml><?xml version="1.0" encoding="utf-8"?>
<ds:datastoreItem xmlns:ds="http://schemas.openxmlformats.org/officeDocument/2006/customXml" ds:itemID="{A8DFABF2-A21C-4647-BC97-76B8A6987BAF}">
  <ds:schemaRefs>
    <ds:schemaRef ds:uri="http://schemas.microsoft.com/edu/athena"/>
  </ds:schemaRefs>
</ds:datastoreItem>
</file>

<file path=customXml/itemProps2.xml><?xml version="1.0" encoding="utf-8"?>
<ds:datastoreItem xmlns:ds="http://schemas.openxmlformats.org/officeDocument/2006/customXml" ds:itemID="{BD9AA8DC-B765-4953-A2BB-14454F11BDC5}">
  <ds:schemaRefs>
    <ds:schemaRef ds:uri="http://schemas.microsoft.com/edu/athena"/>
  </ds:schemaRefs>
</ds:datastoreItem>
</file>

<file path=customXml/itemProps20.xml><?xml version="1.0" encoding="utf-8"?>
<ds:datastoreItem xmlns:ds="http://schemas.openxmlformats.org/officeDocument/2006/customXml" ds:itemID="{4DBA85BF-8E04-4646-AFEA-E525FD39FB32}">
  <ds:schemaRefs>
    <ds:schemaRef ds:uri="http://schemas.microsoft.com/edu/athena"/>
  </ds:schemaRefs>
</ds:datastoreItem>
</file>

<file path=customXml/itemProps21.xml><?xml version="1.0" encoding="utf-8"?>
<ds:datastoreItem xmlns:ds="http://schemas.openxmlformats.org/officeDocument/2006/customXml" ds:itemID="{2C5B2255-E724-4709-B541-041B65DA363A}">
  <ds:schemaRefs>
    <ds:schemaRef ds:uri="http://schemas.microsoft.com/edu/athena"/>
  </ds:schemaRefs>
</ds:datastoreItem>
</file>

<file path=customXml/itemProps22.xml><?xml version="1.0" encoding="utf-8"?>
<ds:datastoreItem xmlns:ds="http://schemas.openxmlformats.org/officeDocument/2006/customXml" ds:itemID="{31EF9130-3C65-40DD-9373-7B02C65C10F9}">
  <ds:schemaRefs>
    <ds:schemaRef ds:uri="http://schemas.microsoft.com/edu/athena"/>
  </ds:schemaRefs>
</ds:datastoreItem>
</file>

<file path=customXml/itemProps23.xml><?xml version="1.0" encoding="utf-8"?>
<ds:datastoreItem xmlns:ds="http://schemas.openxmlformats.org/officeDocument/2006/customXml" ds:itemID="{5558576F-A9AB-4AA5-ADC7-7DC6C75C9CFB}">
  <ds:schemaRefs>
    <ds:schemaRef ds:uri="http://schemas.microsoft.com/edu/athena"/>
  </ds:schemaRefs>
</ds:datastoreItem>
</file>

<file path=customXml/itemProps24.xml><?xml version="1.0" encoding="utf-8"?>
<ds:datastoreItem xmlns:ds="http://schemas.openxmlformats.org/officeDocument/2006/customXml" ds:itemID="{E8A091BB-EB92-4498-919E-277F777EE3F6}">
  <ds:schemaRefs>
    <ds:schemaRef ds:uri="http://schemas.microsoft.com/edu/athena"/>
  </ds:schemaRefs>
</ds:datastoreItem>
</file>

<file path=customXml/itemProps25.xml><?xml version="1.0" encoding="utf-8"?>
<ds:datastoreItem xmlns:ds="http://schemas.openxmlformats.org/officeDocument/2006/customXml" ds:itemID="{5F43C9A7-047A-4FCA-871D-28674497FE38}">
  <ds:schemaRefs>
    <ds:schemaRef ds:uri="http://schemas.microsoft.com/edu/athena"/>
  </ds:schemaRefs>
</ds:datastoreItem>
</file>

<file path=customXml/itemProps26.xml><?xml version="1.0" encoding="utf-8"?>
<ds:datastoreItem xmlns:ds="http://schemas.openxmlformats.org/officeDocument/2006/customXml" ds:itemID="{8A674246-B117-44D6-81D4-0F95D7855F15}">
  <ds:schemaRefs>
    <ds:schemaRef ds:uri="http://schemas.microsoft.com/edu/athena"/>
  </ds:schemaRefs>
</ds:datastoreItem>
</file>

<file path=customXml/itemProps27.xml><?xml version="1.0" encoding="utf-8"?>
<ds:datastoreItem xmlns:ds="http://schemas.openxmlformats.org/officeDocument/2006/customXml" ds:itemID="{493B9588-B9DB-45F1-BE9A-8C1221CAD78F}">
  <ds:schemaRefs>
    <ds:schemaRef ds:uri="http://schemas.microsoft.com/edu/athena"/>
  </ds:schemaRefs>
</ds:datastoreItem>
</file>

<file path=customXml/itemProps28.xml><?xml version="1.0" encoding="utf-8"?>
<ds:datastoreItem xmlns:ds="http://schemas.openxmlformats.org/officeDocument/2006/customXml" ds:itemID="{3DC0A41E-04FD-4A10-B39D-99E5C4534CE3}">
  <ds:schemaRefs>
    <ds:schemaRef ds:uri="http://schemas.microsoft.com/edu/athena"/>
  </ds:schemaRefs>
</ds:datastoreItem>
</file>

<file path=customXml/itemProps29.xml><?xml version="1.0" encoding="utf-8"?>
<ds:datastoreItem xmlns:ds="http://schemas.openxmlformats.org/officeDocument/2006/customXml" ds:itemID="{AC5E1768-4A64-4746-987E-0B2074A466A5}">
  <ds:schemaRefs>
    <ds:schemaRef ds:uri="http://schemas.microsoft.com/edu/athena"/>
  </ds:schemaRefs>
</ds:datastoreItem>
</file>

<file path=customXml/itemProps3.xml><?xml version="1.0" encoding="utf-8"?>
<ds:datastoreItem xmlns:ds="http://schemas.openxmlformats.org/officeDocument/2006/customXml" ds:itemID="{4529C590-F0B4-4BC9-87D7-FF3FED09C0A5}">
  <ds:schemaRefs>
    <ds:schemaRef ds:uri="http://schemas.microsoft.com/edu/athena"/>
  </ds:schemaRefs>
</ds:datastoreItem>
</file>

<file path=customXml/itemProps4.xml><?xml version="1.0" encoding="utf-8"?>
<ds:datastoreItem xmlns:ds="http://schemas.openxmlformats.org/officeDocument/2006/customXml" ds:itemID="{3868BFD0-9F3E-4E28-AB7C-7BC50101280E}">
  <ds:schemaRefs>
    <ds:schemaRef ds:uri="http://schemas.microsoft.com/edu/athena"/>
  </ds:schemaRefs>
</ds:datastoreItem>
</file>

<file path=customXml/itemProps5.xml><?xml version="1.0" encoding="utf-8"?>
<ds:datastoreItem xmlns:ds="http://schemas.openxmlformats.org/officeDocument/2006/customXml" ds:itemID="{8A906D78-0577-47BD-8902-5BD03FD34D83}">
  <ds:schemaRefs>
    <ds:schemaRef ds:uri="http://schemas.microsoft.com/edu/athena"/>
  </ds:schemaRefs>
</ds:datastoreItem>
</file>

<file path=customXml/itemProps6.xml><?xml version="1.0" encoding="utf-8"?>
<ds:datastoreItem xmlns:ds="http://schemas.openxmlformats.org/officeDocument/2006/customXml" ds:itemID="{65162979-0366-4814-9828-3B88194C193B}">
  <ds:schemaRefs>
    <ds:schemaRef ds:uri="http://schemas.microsoft.com/edu/athena"/>
  </ds:schemaRefs>
</ds:datastoreItem>
</file>

<file path=customXml/itemProps7.xml><?xml version="1.0" encoding="utf-8"?>
<ds:datastoreItem xmlns:ds="http://schemas.openxmlformats.org/officeDocument/2006/customXml" ds:itemID="{18315216-DA72-4C51-860D-9D82E14B055A}">
  <ds:schemaRefs>
    <ds:schemaRef ds:uri="http://schemas.microsoft.com/edu/athena"/>
  </ds:schemaRefs>
</ds:datastoreItem>
</file>

<file path=customXml/itemProps8.xml><?xml version="1.0" encoding="utf-8"?>
<ds:datastoreItem xmlns:ds="http://schemas.openxmlformats.org/officeDocument/2006/customXml" ds:itemID="{20AECD2B-4092-4B55-A49F-579ECBBCE1A2}">
  <ds:schemaRefs>
    <ds:schemaRef ds:uri="http://schemas.microsoft.com/edu/athena"/>
  </ds:schemaRefs>
</ds:datastoreItem>
</file>

<file path=customXml/itemProps9.xml><?xml version="1.0" encoding="utf-8"?>
<ds:datastoreItem xmlns:ds="http://schemas.openxmlformats.org/officeDocument/2006/customXml" ds:itemID="{CC1E7579-DB2C-4223-AA27-F6ED9A954B3B}">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34607</TotalTime>
  <Words>543</Words>
  <Application>Microsoft Office PowerPoint</Application>
  <PresentationFormat>On-screen Show (4:3)</PresentationFormat>
  <Paragraphs>137</Paragraphs>
  <Slides>14</Slides>
  <Notes>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14</vt:i4>
      </vt:variant>
    </vt:vector>
  </HeadingPairs>
  <TitlesOfParts>
    <vt:vector size="30" baseType="lpstr">
      <vt:lpstr>MS PGothic</vt:lpstr>
      <vt:lpstr>Arial</vt:lpstr>
      <vt:lpstr>Arial Black</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XXII: Layer 15B Part 2 </vt:lpstr>
      <vt:lpstr>Functionality of 21 HPC-ABDS Layers</vt:lpstr>
      <vt:lpstr>Jelastic</vt:lpstr>
      <vt:lpstr>Stackato</vt:lpstr>
      <vt:lpstr>Stackato</vt:lpstr>
      <vt:lpstr>appfog</vt:lpstr>
      <vt:lpstr>CloudBees</vt:lpstr>
      <vt:lpstr>Engine Yard</vt:lpstr>
      <vt:lpstr>CloudControl dotCloud</vt:lpstr>
      <vt:lpstr>Dokku Gitreceive Buildstep</vt:lpstr>
      <vt:lpstr>OSGi</vt:lpstr>
      <vt:lpstr>HUBzero</vt:lpstr>
      <vt:lpstr>Apache OODT (Tools)</vt:lpstr>
      <vt:lpstr>iPlant Agave and  Atmosphere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725</cp:revision>
  <dcterms:created xsi:type="dcterms:W3CDTF">2014-02-25T01:32:12Z</dcterms:created>
  <dcterms:modified xsi:type="dcterms:W3CDTF">2015-04-08T19:37:49Z</dcterms:modified>
</cp:coreProperties>
</file>