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6"/>
    <p:sldMasterId id="2147483673" r:id="rId37"/>
    <p:sldMasterId id="2147483681" r:id="rId38"/>
    <p:sldMasterId id="2147483689" r:id="rId39"/>
    <p:sldMasterId id="2147483697" r:id="rId40"/>
    <p:sldMasterId id="2147483705" r:id="rId41"/>
    <p:sldMasterId id="2147483713" r:id="rId42"/>
    <p:sldMasterId id="2147483735" r:id="rId43"/>
  </p:sldMasterIdLst>
  <p:notesMasterIdLst>
    <p:notesMasterId r:id="rId60"/>
  </p:notesMasterIdLst>
  <p:sldIdLst>
    <p:sldId id="522" r:id="rId44"/>
    <p:sldId id="789" r:id="rId45"/>
    <p:sldId id="679" r:id="rId46"/>
    <p:sldId id="757" r:id="rId47"/>
    <p:sldId id="764" r:id="rId48"/>
    <p:sldId id="767" r:id="rId49"/>
    <p:sldId id="763" r:id="rId50"/>
    <p:sldId id="759" r:id="rId51"/>
    <p:sldId id="760" r:id="rId52"/>
    <p:sldId id="765" r:id="rId53"/>
    <p:sldId id="791" r:id="rId54"/>
    <p:sldId id="761" r:id="rId55"/>
    <p:sldId id="766" r:id="rId56"/>
    <p:sldId id="717" r:id="rId57"/>
    <p:sldId id="772" r:id="rId58"/>
    <p:sldId id="790" r:id="rId59"/>
  </p:sldIdLst>
  <p:sldSz cx="9144000" cy="6858000" type="screen4x3"/>
  <p:notesSz cx="6858000" cy="91440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3" autoAdjust="0"/>
    <p:restoredTop sz="96086" autoAdjust="0"/>
  </p:normalViewPr>
  <p:slideViewPr>
    <p:cSldViewPr snapToGrid="0" snapToObjects="1">
      <p:cViewPr varScale="1">
        <p:scale>
          <a:sx n="103" d="100"/>
          <a:sy n="103" d="100"/>
        </p:scale>
        <p:origin x="23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Master" Target="slideMasters/slideMaster4.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Master" Target="slideMasters/slideMaster7.xml"/><Relationship Id="rId47" Type="http://schemas.openxmlformats.org/officeDocument/2006/relationships/slide" Target="slides/slide4.xml"/><Relationship Id="rId50" Type="http://schemas.openxmlformats.org/officeDocument/2006/relationships/slide" Target="slides/slide7.xml"/><Relationship Id="rId55" Type="http://schemas.openxmlformats.org/officeDocument/2006/relationships/slide" Target="slides/slide12.xml"/><Relationship Id="rId63"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Master" Target="slideMasters/slideMaster6.xml"/><Relationship Id="rId54" Type="http://schemas.openxmlformats.org/officeDocument/2006/relationships/slide" Target="slides/slide11.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Master" Target="slideMasters/slideMaster2.xml"/><Relationship Id="rId40" Type="http://schemas.openxmlformats.org/officeDocument/2006/relationships/slideMaster" Target="slideMasters/slideMaster5.xml"/><Relationship Id="rId45" Type="http://schemas.openxmlformats.org/officeDocument/2006/relationships/slide" Target="slides/slide2.xml"/><Relationship Id="rId53" Type="http://schemas.openxmlformats.org/officeDocument/2006/relationships/slide" Target="slides/slide10.xml"/><Relationship Id="rId58" Type="http://schemas.openxmlformats.org/officeDocument/2006/relationships/slide" Target="slides/slide15.xml"/><Relationship Id="rId66"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Master" Target="slideMasters/slideMaster1.xml"/><Relationship Id="rId49" Type="http://schemas.openxmlformats.org/officeDocument/2006/relationships/slide" Target="slides/slide6.xml"/><Relationship Id="rId57" Type="http://schemas.openxmlformats.org/officeDocument/2006/relationships/slide" Target="slides/slide14.xml"/><Relationship Id="rId61" Type="http://schemas.openxmlformats.org/officeDocument/2006/relationships/tags" Target="tags/tag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1.xml"/><Relationship Id="rId52" Type="http://schemas.openxmlformats.org/officeDocument/2006/relationships/slide" Target="slides/slide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Master" Target="slideMasters/slideMaster8.xml"/><Relationship Id="rId48" Type="http://schemas.openxmlformats.org/officeDocument/2006/relationships/slide" Target="slides/slide5.xml"/><Relationship Id="rId56" Type="http://schemas.openxmlformats.org/officeDocument/2006/relationships/slide" Target="slides/slide13.xml"/><Relationship Id="rId64"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Master" Target="slideMasters/slideMaster3.xml"/><Relationship Id="rId46" Type="http://schemas.openxmlformats.org/officeDocument/2006/relationships/slide" Target="slides/slide3.xml"/><Relationship Id="rId5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3998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opencv.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ScaLAPACK" TargetMode="External"/><Relationship Id="rId2" Type="http://schemas.openxmlformats.org/officeDocument/2006/relationships/hyperlink" Target="http://en.wikipedia.org/wiki/LAPACK"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r-pbd.org/" TargetMode="External"/><Relationship Id="rId4" Type="http://schemas.openxmlformats.org/officeDocument/2006/relationships/hyperlink" Target="http://en.wikipedia.org/wiki/Programming_with_Big_Data_in_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velopers.google.com/prediction/" TargetMode="External"/><Relationship Id="rId2" Type="http://schemas.openxmlformats.org/officeDocument/2006/relationships/hyperlink" Target="http://azure.microsoft.com/en-us/services/machine-learning/" TargetMode="External"/><Relationship Id="rId1" Type="http://schemas.openxmlformats.org/officeDocument/2006/relationships/slideLayout" Target="../slideLayouts/slideLayout2.xml"/><Relationship Id="rId6" Type="http://schemas.openxmlformats.org/officeDocument/2006/relationships/hyperlink" Target="https://translate.google.com/" TargetMode="External"/><Relationship Id="rId5" Type="http://schemas.openxmlformats.org/officeDocument/2006/relationships/hyperlink" Target="https://developers.google.com/translate/" TargetMode="External"/><Relationship Id="rId4" Type="http://schemas.openxmlformats.org/officeDocument/2006/relationships/hyperlink" Target="http://stats.stackexchange.com/questions/6298/what-is-behind-google-prediction-ap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Scikit-learn" TargetMode="External"/><Relationship Id="rId7" Type="http://schemas.openxmlformats.org/officeDocument/2006/relationships/image" Target="../media/image16.gif"/><Relationship Id="rId2" Type="http://schemas.openxmlformats.org/officeDocument/2006/relationships/hyperlink" Target="http://mlpy.sourceforge.net/"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pybrain.org/"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software.intel.com/en-us/articles/announcing-intel-data-analytics-acceleration-library-2016-bet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apers.nips.cc/paper/3150-map-reduce-for-machine-learning-on-multicore.pdf" TargetMode="External"/><Relationship Id="rId2" Type="http://schemas.openxmlformats.org/officeDocument/2006/relationships/hyperlink" Target="https://mahout.apache.org/" TargetMode="External"/><Relationship Id="rId1" Type="http://schemas.openxmlformats.org/officeDocument/2006/relationships/slideLayout" Target="../slideLayouts/slideLayout2.xml"/><Relationship Id="rId4" Type="http://schemas.openxmlformats.org/officeDocument/2006/relationships/hyperlink" Target="http://spark.apach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anford.edu/~rezab/sparkworkshop/slides/xiangrui.pdf" TargetMode="External"/><Relationship Id="rId2" Type="http://schemas.openxmlformats.org/officeDocument/2006/relationships/hyperlink" Target="http://www.mlbase.or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atafu.incubator.apache.org/" TargetMode="External"/><Relationship Id="rId2" Type="http://schemas.openxmlformats.org/officeDocument/2006/relationships/hyperlink" Target="http://data.linkedin.com/opensource/dataf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R_(programming_langua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ioconductor.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en.wikipedia.org/wiki/ImageJ"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3469"/>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sz="4000" b="1" dirty="0" smtClean="0"/>
              <a:t>ABDS in Summary XXIII: Layer 16 Part 1</a:t>
            </a:r>
            <a:r>
              <a:rPr lang="en-US"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92" y="2390113"/>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1" y="-255299"/>
            <a:ext cx="6785264" cy="1143000"/>
          </a:xfrm>
        </p:spPr>
        <p:txBody>
          <a:bodyPr/>
          <a:lstStyle/>
          <a:p>
            <a:r>
              <a:rPr lang="en-US" dirty="0" err="1" smtClean="0"/>
              <a:t>ImageJ</a:t>
            </a:r>
            <a:r>
              <a:rPr lang="en-US" dirty="0" smtClean="0"/>
              <a:t> Results</a:t>
            </a:r>
            <a:endParaRPr lang="en-US" dirty="0"/>
          </a:p>
        </p:txBody>
      </p:sp>
      <p:pic>
        <p:nvPicPr>
          <p:cNvPr id="5122" name="Picture 2" descr="[Imag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46"/>
            <a:ext cx="2219325" cy="4476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8/88/ImageJ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9050"/>
            <a:ext cx="8046720" cy="630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14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OpenCV</a:t>
            </a:r>
            <a:endParaRPr lang="en-US" dirty="0"/>
          </a:p>
        </p:txBody>
      </p:sp>
      <p:sp>
        <p:nvSpPr>
          <p:cNvPr id="3" name="Content Placeholder 2"/>
          <p:cNvSpPr>
            <a:spLocks noGrp="1"/>
          </p:cNvSpPr>
          <p:nvPr>
            <p:ph idx="1"/>
          </p:nvPr>
        </p:nvSpPr>
        <p:spPr>
          <a:xfrm>
            <a:off x="29353" y="1141748"/>
            <a:ext cx="9040002" cy="5650938"/>
          </a:xfrm>
        </p:spPr>
        <p:txBody>
          <a:bodyPr>
            <a:normAutofit fontScale="70000" lnSpcReduction="20000"/>
          </a:bodyPr>
          <a:lstStyle/>
          <a:p>
            <a:r>
              <a:rPr lang="en-US" dirty="0">
                <a:hlinkClick r:id="rId2"/>
              </a:rPr>
              <a:t>http://opencv.org</a:t>
            </a:r>
            <a:r>
              <a:rPr lang="en-US" dirty="0" smtClean="0">
                <a:hlinkClick r:id="rId2"/>
              </a:rPr>
              <a:t>/</a:t>
            </a:r>
            <a:endParaRPr lang="en-US" dirty="0" smtClean="0"/>
          </a:p>
          <a:p>
            <a:r>
              <a:rPr lang="en-US" dirty="0" smtClean="0"/>
              <a:t>It </a:t>
            </a:r>
            <a:r>
              <a:rPr lang="en-US" dirty="0"/>
              <a:t>has C++, C, Python, Java and MATLAB interfaces </a:t>
            </a:r>
            <a:r>
              <a:rPr lang="en-US" dirty="0" smtClean="0"/>
              <a:t/>
            </a:r>
            <a:br>
              <a:rPr lang="en-US" dirty="0" smtClean="0"/>
            </a:br>
            <a:r>
              <a:rPr lang="en-US" dirty="0" smtClean="0"/>
              <a:t>and </a:t>
            </a:r>
            <a:r>
              <a:rPr lang="en-US" dirty="0"/>
              <a:t>supports Windows, Linux, Android and Mac OS. </a:t>
            </a:r>
            <a:endParaRPr lang="en-US" dirty="0" smtClean="0"/>
          </a:p>
          <a:p>
            <a:r>
              <a:rPr lang="en-US" b="1" dirty="0" err="1" smtClean="0"/>
              <a:t>OpenCV</a:t>
            </a:r>
            <a:r>
              <a:rPr lang="en-US" b="1" dirty="0" smtClean="0"/>
              <a:t> </a:t>
            </a:r>
            <a:r>
              <a:rPr lang="en-US" dirty="0"/>
              <a:t>leans mostly towards </a:t>
            </a:r>
            <a:r>
              <a:rPr lang="en-US" b="1" dirty="0"/>
              <a:t>real-time vision </a:t>
            </a:r>
            <a:r>
              <a:rPr lang="en-US" dirty="0"/>
              <a:t>applications and takes advantage of MMX and SSE instructions when available. </a:t>
            </a:r>
            <a:endParaRPr lang="en-US" dirty="0" smtClean="0"/>
          </a:p>
          <a:p>
            <a:r>
              <a:rPr lang="en-US" dirty="0" smtClean="0"/>
              <a:t>A </a:t>
            </a:r>
            <a:r>
              <a:rPr lang="en-US" dirty="0"/>
              <a:t>full-featured </a:t>
            </a:r>
            <a:r>
              <a:rPr lang="en-US" b="1" dirty="0"/>
              <a:t>CUDA</a:t>
            </a:r>
            <a:r>
              <a:rPr lang="en-US" dirty="0"/>
              <a:t> and </a:t>
            </a:r>
            <a:r>
              <a:rPr lang="en-US" b="1" dirty="0" err="1"/>
              <a:t>OpenCL</a:t>
            </a:r>
            <a:r>
              <a:rPr lang="en-US" dirty="0"/>
              <a:t> interfaces are being actively developed right now</a:t>
            </a:r>
            <a:r>
              <a:rPr lang="en-US" dirty="0" smtClean="0"/>
              <a:t>.</a:t>
            </a:r>
          </a:p>
          <a:p>
            <a:r>
              <a:rPr lang="en-US" dirty="0"/>
              <a:t>The library has more than </a:t>
            </a:r>
            <a:r>
              <a:rPr lang="en-US" b="1" dirty="0"/>
              <a:t>2500 optimized algorithms</a:t>
            </a:r>
            <a:r>
              <a:rPr lang="en-US" dirty="0"/>
              <a:t>, which includes a comprehensive set of both classic and state-of-the-art computer vision and machine learning algorithms. </a:t>
            </a:r>
            <a:endParaRPr lang="en-US" dirty="0" smtClean="0"/>
          </a:p>
          <a:p>
            <a:r>
              <a:rPr lang="en-US" dirty="0" smtClean="0"/>
              <a:t>These </a:t>
            </a:r>
            <a:r>
              <a:rPr lang="en-US" dirty="0"/>
              <a:t>algorithms can be used to detect and recognize faces, identify objects, classify human actions in videos, track camera movements, track moving objects, extract 3D models of objects, produce 3D point clouds from stereo cameras, stitch images together to produce a high resolution image of an entire scene, find similar images from an image database, remove red eyes from images taken using flash, follow eye movements, recognize scenery and establish markers to overlay it with augmented reality, etc. </a:t>
            </a:r>
          </a:p>
        </p:txBody>
      </p:sp>
      <p:pic>
        <p:nvPicPr>
          <p:cNvPr id="1026" name="Picture 2" descr="http://opencv.org/wp-content/themes/opencv/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3" y="0"/>
            <a:ext cx="781050"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13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Scalapack</a:t>
            </a:r>
            <a:endParaRPr lang="en-US" dirty="0"/>
          </a:p>
        </p:txBody>
      </p:sp>
      <p:sp>
        <p:nvSpPr>
          <p:cNvPr id="3" name="Content Placeholder 2"/>
          <p:cNvSpPr>
            <a:spLocks noGrp="1"/>
          </p:cNvSpPr>
          <p:nvPr>
            <p:ph idx="1"/>
          </p:nvPr>
        </p:nvSpPr>
        <p:spPr>
          <a:xfrm>
            <a:off x="0" y="1137083"/>
            <a:ext cx="9144000" cy="5546350"/>
          </a:xfrm>
        </p:spPr>
        <p:txBody>
          <a:bodyPr>
            <a:normAutofit fontScale="85000" lnSpcReduction="20000"/>
          </a:bodyPr>
          <a:lstStyle/>
          <a:p>
            <a:r>
              <a:rPr lang="en-US" sz="2800" dirty="0"/>
              <a:t>LAPACK (Linear Algebra Package</a:t>
            </a:r>
            <a:r>
              <a:rPr lang="en-US" sz="2800" dirty="0" smtClean="0"/>
              <a:t>) 1992 BSD license </a:t>
            </a:r>
            <a:r>
              <a:rPr lang="en-US" sz="2800" dirty="0">
                <a:hlinkClick r:id="rId2"/>
              </a:rPr>
              <a:t>http://</a:t>
            </a:r>
            <a:r>
              <a:rPr lang="en-US" sz="2800" dirty="0" smtClean="0">
                <a:hlinkClick r:id="rId2"/>
              </a:rPr>
              <a:t>en.wikipedia.org/wiki/LAPACK</a:t>
            </a:r>
            <a:r>
              <a:rPr lang="en-US" sz="2800" dirty="0" smtClean="0"/>
              <a:t> is </a:t>
            </a:r>
            <a:r>
              <a:rPr lang="en-US" sz="2800" dirty="0"/>
              <a:t>a standard </a:t>
            </a:r>
            <a:r>
              <a:rPr lang="en-US" sz="2800" dirty="0" smtClean="0"/>
              <a:t/>
            </a:r>
            <a:br>
              <a:rPr lang="en-US" sz="2800" dirty="0" smtClean="0"/>
            </a:br>
            <a:r>
              <a:rPr lang="en-US" sz="2800" dirty="0" smtClean="0"/>
              <a:t>software </a:t>
            </a:r>
            <a:r>
              <a:rPr lang="en-US" sz="2800" dirty="0"/>
              <a:t>library for numerical linear algebra. </a:t>
            </a:r>
            <a:endParaRPr lang="en-US" sz="2800" dirty="0" smtClean="0"/>
          </a:p>
          <a:p>
            <a:pPr lvl="1"/>
            <a:r>
              <a:rPr lang="en-US" sz="2400" dirty="0" smtClean="0"/>
              <a:t>It </a:t>
            </a:r>
            <a:r>
              <a:rPr lang="en-US" sz="2400" dirty="0"/>
              <a:t>provides routines for solving systems of linear equations and linear least squares, eigenvalue problems, and singular value decomposition. </a:t>
            </a:r>
            <a:endParaRPr lang="en-US" sz="2400" dirty="0" smtClean="0"/>
          </a:p>
          <a:p>
            <a:pPr lvl="1"/>
            <a:r>
              <a:rPr lang="en-US" sz="2400" dirty="0" smtClean="0"/>
              <a:t>It </a:t>
            </a:r>
            <a:r>
              <a:rPr lang="en-US" sz="2400" dirty="0"/>
              <a:t>also includes routines to implement the associated matrix factorizations such as LU, QR, </a:t>
            </a:r>
            <a:r>
              <a:rPr lang="en-US" sz="2400" dirty="0" err="1"/>
              <a:t>Cholesky</a:t>
            </a:r>
            <a:r>
              <a:rPr lang="en-US" sz="2400" dirty="0"/>
              <a:t> and </a:t>
            </a:r>
            <a:r>
              <a:rPr lang="en-US" sz="2400" dirty="0" err="1"/>
              <a:t>Schur</a:t>
            </a:r>
            <a:r>
              <a:rPr lang="en-US" sz="2400" dirty="0"/>
              <a:t> decomposition. </a:t>
            </a:r>
            <a:endParaRPr lang="en-US" sz="2400" dirty="0" smtClean="0"/>
          </a:p>
          <a:p>
            <a:r>
              <a:rPr lang="en-US" sz="2800" dirty="0" smtClean="0"/>
              <a:t>The </a:t>
            </a:r>
            <a:r>
              <a:rPr lang="en-US" sz="2800" dirty="0" err="1"/>
              <a:t>ScaLAPACK</a:t>
            </a:r>
            <a:r>
              <a:rPr lang="en-US" sz="2800" dirty="0"/>
              <a:t> (or Scalable LAPACK) library </a:t>
            </a:r>
            <a:r>
              <a:rPr lang="en-US" sz="2800" dirty="0">
                <a:hlinkClick r:id="rId3"/>
              </a:rPr>
              <a:t>http://</a:t>
            </a:r>
            <a:r>
              <a:rPr lang="en-US" sz="2800" dirty="0" smtClean="0">
                <a:hlinkClick r:id="rId3"/>
              </a:rPr>
              <a:t>en.wikipedia.org/wiki/ScaLAPACK</a:t>
            </a:r>
            <a:r>
              <a:rPr lang="en-US" sz="2800" dirty="0" smtClean="0"/>
              <a:t> includes </a:t>
            </a:r>
            <a:r>
              <a:rPr lang="en-US" sz="2800" dirty="0"/>
              <a:t>a subset of LAPACK routines redesigned for distributed memory MIMD parallel computers. </a:t>
            </a:r>
            <a:endParaRPr lang="en-US" sz="2800" dirty="0" smtClean="0"/>
          </a:p>
          <a:p>
            <a:pPr lvl="1"/>
            <a:r>
              <a:rPr lang="en-US" sz="2400" dirty="0" smtClean="0"/>
              <a:t>It </a:t>
            </a:r>
            <a:r>
              <a:rPr lang="en-US" sz="2400" dirty="0"/>
              <a:t>is currently written in a Single-Program-Multiple-Data </a:t>
            </a:r>
            <a:r>
              <a:rPr lang="en-US" sz="2400" dirty="0" smtClean="0"/>
              <a:t>SPMD style </a:t>
            </a:r>
            <a:r>
              <a:rPr lang="en-US" sz="2400" dirty="0"/>
              <a:t>using explicit message passing </a:t>
            </a:r>
            <a:r>
              <a:rPr lang="en-US" sz="2400" dirty="0" smtClean="0"/>
              <a:t>MPI for </a:t>
            </a:r>
            <a:r>
              <a:rPr lang="en-US" sz="2400" dirty="0" err="1"/>
              <a:t>interprocessor</a:t>
            </a:r>
            <a:r>
              <a:rPr lang="en-US" sz="2400" dirty="0"/>
              <a:t> communication. It assumes matrices are laid out in a two-dimensional block cyclic </a:t>
            </a:r>
            <a:r>
              <a:rPr lang="en-US" sz="2400" dirty="0" smtClean="0"/>
              <a:t>decomposition</a:t>
            </a:r>
          </a:p>
          <a:p>
            <a:pPr lvl="1"/>
            <a:r>
              <a:rPr lang="en-US" sz="2400" dirty="0" smtClean="0"/>
              <a:t>Includes famous Parallel LINPACK benchmark HPL</a:t>
            </a:r>
            <a:endParaRPr lang="en-US" sz="2400" dirty="0" smtClean="0">
              <a:hlinkClick r:id="rId4"/>
            </a:endParaRPr>
          </a:p>
          <a:p>
            <a:r>
              <a:rPr lang="en-US" sz="2800" dirty="0" smtClean="0">
                <a:hlinkClick r:id="rId4"/>
              </a:rPr>
              <a:t>http</a:t>
            </a:r>
            <a:r>
              <a:rPr lang="en-US" sz="2800" dirty="0">
                <a:hlinkClick r:id="rId4"/>
              </a:rPr>
              <a:t>://</a:t>
            </a:r>
            <a:r>
              <a:rPr lang="en-US" sz="2800" dirty="0" smtClean="0">
                <a:hlinkClick r:id="rId4"/>
              </a:rPr>
              <a:t>en.wikipedia.org/wiki/Programming_with_Big_Data_in_R</a:t>
            </a:r>
            <a:r>
              <a:rPr lang="en-US" sz="2800" dirty="0"/>
              <a:t> </a:t>
            </a:r>
            <a:r>
              <a:rPr lang="en-US" sz="2800" dirty="0">
                <a:hlinkClick r:id="rId5"/>
              </a:rPr>
              <a:t>http://r-pbd.org</a:t>
            </a:r>
            <a:r>
              <a:rPr lang="en-US" sz="2800" dirty="0" smtClean="0">
                <a:hlinkClick r:id="rId5"/>
              </a:rPr>
              <a:t>/</a:t>
            </a:r>
            <a:r>
              <a:rPr lang="en-US" sz="2800" dirty="0" smtClean="0"/>
              <a:t> from Oak Ridge National Lab  uses </a:t>
            </a:r>
            <a:r>
              <a:rPr lang="en-US" sz="2800" dirty="0" err="1" smtClean="0"/>
              <a:t>ScaLAPACK</a:t>
            </a:r>
            <a:r>
              <a:rPr lang="en-US" sz="2800" dirty="0" smtClean="0"/>
              <a:t> in R.</a:t>
            </a:r>
          </a:p>
          <a:p>
            <a:pPr lvl="1"/>
            <a:r>
              <a:rPr lang="en-US" sz="2400" dirty="0" smtClean="0"/>
              <a:t>Also discusses </a:t>
            </a:r>
            <a:r>
              <a:rPr lang="en-US" sz="2400" dirty="0"/>
              <a:t>MPI with R </a:t>
            </a:r>
            <a:r>
              <a:rPr lang="en-US" sz="2400" dirty="0" err="1" smtClean="0"/>
              <a:t>Rmpi</a:t>
            </a:r>
            <a:r>
              <a:rPr lang="en-US" sz="2400" dirty="0"/>
              <a:t> </a:t>
            </a:r>
            <a:r>
              <a:rPr lang="en-US" sz="2400" dirty="0" smtClean="0"/>
              <a:t>(Master-worker) and </a:t>
            </a:r>
            <a:r>
              <a:rPr lang="en-US" sz="2400" dirty="0" err="1"/>
              <a:t>pbdMPI</a:t>
            </a:r>
            <a:r>
              <a:rPr lang="en-US" sz="2400" dirty="0"/>
              <a:t> </a:t>
            </a:r>
            <a:r>
              <a:rPr lang="en-US" sz="2400" dirty="0" smtClean="0"/>
              <a:t>(SPMD)</a:t>
            </a:r>
            <a:endParaRPr lang="en-US" sz="2400" dirty="0"/>
          </a:p>
        </p:txBody>
      </p:sp>
      <p:pic>
        <p:nvPicPr>
          <p:cNvPr id="6146" name="Picture 2" descr="http://upload.wikimedia.org/wikipedia/commons/8/8d/Pbd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567" y="107758"/>
            <a:ext cx="1976582" cy="91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384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PETSc</a:t>
            </a:r>
            <a:endParaRPr lang="en-US" dirty="0"/>
          </a:p>
        </p:txBody>
      </p:sp>
      <p:sp>
        <p:nvSpPr>
          <p:cNvPr id="3" name="Content Placeholder 2"/>
          <p:cNvSpPr>
            <a:spLocks noGrp="1"/>
          </p:cNvSpPr>
          <p:nvPr>
            <p:ph idx="1"/>
          </p:nvPr>
        </p:nvSpPr>
        <p:spPr>
          <a:xfrm>
            <a:off x="0" y="882315"/>
            <a:ext cx="9144000" cy="3636818"/>
          </a:xfrm>
        </p:spPr>
        <p:txBody>
          <a:bodyPr>
            <a:normAutofit fontScale="85000" lnSpcReduction="20000"/>
          </a:bodyPr>
          <a:lstStyle/>
          <a:p>
            <a:r>
              <a:rPr lang="en-US" sz="2400" dirty="0"/>
              <a:t>The Portable, Extensible Toolkit for Scientific </a:t>
            </a:r>
            <a:r>
              <a:rPr lang="en-US" sz="2400" dirty="0" smtClean="0"/>
              <a:t>Computation</a:t>
            </a:r>
            <a:br>
              <a:rPr lang="en-US" sz="2400" dirty="0" smtClean="0"/>
            </a:br>
            <a:r>
              <a:rPr lang="en-US" sz="2400" dirty="0" err="1" smtClean="0"/>
              <a:t>PETSc</a:t>
            </a:r>
            <a:r>
              <a:rPr lang="en-US" sz="2400" dirty="0" smtClean="0"/>
              <a:t> is </a:t>
            </a:r>
            <a:r>
              <a:rPr lang="en-US" sz="2400" dirty="0"/>
              <a:t>a suite of data structures and routines developed by </a:t>
            </a:r>
            <a:r>
              <a:rPr lang="en-US" sz="2400" dirty="0" smtClean="0"/>
              <a:t/>
            </a:r>
            <a:br>
              <a:rPr lang="en-US" sz="2400" dirty="0" smtClean="0"/>
            </a:br>
            <a:r>
              <a:rPr lang="en-US" sz="2400" dirty="0" smtClean="0"/>
              <a:t>Argonne </a:t>
            </a:r>
            <a:r>
              <a:rPr lang="en-US" sz="2400" dirty="0"/>
              <a:t>National Laboratory for the scalable (parallel) solution of scientific applications modeled by partial differential equations. </a:t>
            </a:r>
            <a:endParaRPr lang="en-US" sz="2400" dirty="0" smtClean="0"/>
          </a:p>
          <a:p>
            <a:pPr lvl="1"/>
            <a:r>
              <a:rPr lang="en-US" sz="2000" dirty="0" smtClean="0"/>
              <a:t>It </a:t>
            </a:r>
            <a:r>
              <a:rPr lang="en-US" sz="2000" dirty="0"/>
              <a:t>employs the Message Passing Interface (MPI) standard for all message-passing communication. </a:t>
            </a:r>
            <a:endParaRPr lang="en-US" sz="2000" dirty="0" smtClean="0"/>
          </a:p>
          <a:p>
            <a:r>
              <a:rPr lang="en-US" sz="2400" dirty="0" smtClean="0"/>
              <a:t>The </a:t>
            </a:r>
            <a:r>
              <a:rPr lang="en-US" sz="2400" dirty="0"/>
              <a:t>current version of </a:t>
            </a:r>
            <a:r>
              <a:rPr lang="en-US" sz="2400" dirty="0" err="1"/>
              <a:t>PETSc</a:t>
            </a:r>
            <a:r>
              <a:rPr lang="en-US" sz="2400" dirty="0"/>
              <a:t> is 3.5; released June 30, 2014. </a:t>
            </a:r>
            <a:r>
              <a:rPr lang="en-US" sz="2400" dirty="0" err="1"/>
              <a:t>PETSc</a:t>
            </a:r>
            <a:r>
              <a:rPr lang="en-US" sz="2400" dirty="0"/>
              <a:t> is the world’s most widely used parallel numerical software library for partial differential equations and sparse matrix computations. </a:t>
            </a:r>
            <a:endParaRPr lang="en-US" sz="2400" dirty="0" smtClean="0"/>
          </a:p>
          <a:p>
            <a:r>
              <a:rPr lang="en-US" sz="2400" dirty="0" err="1" smtClean="0"/>
              <a:t>PETSc</a:t>
            </a:r>
            <a:r>
              <a:rPr lang="en-US" sz="2400" dirty="0" smtClean="0"/>
              <a:t> </a:t>
            </a:r>
            <a:r>
              <a:rPr lang="en-US" sz="2400" dirty="0"/>
              <a:t>received an R&amp;D 100 Award in 2009</a:t>
            </a:r>
            <a:r>
              <a:rPr lang="en-US" sz="2400" dirty="0" smtClean="0"/>
              <a:t>.</a:t>
            </a:r>
          </a:p>
          <a:p>
            <a:r>
              <a:rPr lang="en-US" sz="2400" dirty="0" smtClean="0"/>
              <a:t>Applies to solution of Partial Differential equations and related computational science with characteristic sparse matrices coming from discretizing differential operators</a:t>
            </a:r>
          </a:p>
        </p:txBody>
      </p:sp>
      <p:pic>
        <p:nvPicPr>
          <p:cNvPr id="1026" name="Picture 2" descr="http://www.mcs.anl.gov/petsc/publications/images/scaling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l="4598" t="7667" r="4576" b="6084"/>
          <a:stretch/>
        </p:blipFill>
        <p:spPr bwMode="auto">
          <a:xfrm>
            <a:off x="6103071" y="4630189"/>
            <a:ext cx="3040930" cy="22278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272677"/>
            <a:ext cx="6103071" cy="2585323"/>
          </a:xfrm>
          <a:prstGeom prst="rect">
            <a:avLst/>
          </a:prstGeom>
        </p:spPr>
        <p:txBody>
          <a:bodyPr wrap="square">
            <a:spAutoFit/>
          </a:bodyPr>
          <a:lstStyle/>
          <a:p>
            <a:r>
              <a:rPr lang="en-US" dirty="0" err="1"/>
              <a:t>PETSc</a:t>
            </a:r>
            <a:r>
              <a:rPr lang="en-US" dirty="0"/>
              <a:t> includes a large suite of parallel linear and nonlinear equation solvers that are easily used in application codes written in C, C++, Fortran and now Python. </a:t>
            </a:r>
          </a:p>
          <a:p>
            <a:r>
              <a:rPr lang="en-US" dirty="0" err="1"/>
              <a:t>PETSc</a:t>
            </a:r>
            <a:r>
              <a:rPr lang="en-US" dirty="0"/>
              <a:t> provides many of the mechanisms needed within parallel application code, such as simple parallel matrix and vector assembly routines that allow the overlap of communication and computation. </a:t>
            </a:r>
          </a:p>
          <a:p>
            <a:r>
              <a:rPr lang="en-US" dirty="0"/>
              <a:t>In addition, </a:t>
            </a:r>
            <a:r>
              <a:rPr lang="en-US" dirty="0" err="1"/>
              <a:t>PETSc</a:t>
            </a:r>
            <a:r>
              <a:rPr lang="en-US" dirty="0"/>
              <a:t> includes support for parallel distributed arrays useful for finite difference methods</a:t>
            </a:r>
          </a:p>
        </p:txBody>
      </p:sp>
    </p:spTree>
    <p:extLst>
      <p:ext uri="{BB962C8B-B14F-4D97-AF65-F5344CB8AC3E}">
        <p14:creationId xmlns:p14="http://schemas.microsoft.com/office/powerpoint/2010/main" val="745171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342"/>
            <a:ext cx="6785264" cy="1143000"/>
          </a:xfrm>
        </p:spPr>
        <p:txBody>
          <a:bodyPr>
            <a:normAutofit fontScale="90000"/>
          </a:bodyPr>
          <a:lstStyle/>
          <a:p>
            <a:r>
              <a:rPr lang="en-US" dirty="0"/>
              <a:t>Azure Machine Learning </a:t>
            </a:r>
            <a:r>
              <a:rPr lang="en-US" dirty="0" smtClean="0"/>
              <a:t/>
            </a:r>
            <a:br>
              <a:rPr lang="en-US" dirty="0" smtClean="0"/>
            </a:br>
            <a:r>
              <a:rPr lang="en-US" dirty="0" smtClean="0"/>
              <a:t>Google Prediction API and Translation API</a:t>
            </a:r>
            <a:endParaRPr lang="en-US" dirty="0"/>
          </a:p>
        </p:txBody>
      </p:sp>
      <p:sp>
        <p:nvSpPr>
          <p:cNvPr id="3" name="Content Placeholder 2"/>
          <p:cNvSpPr>
            <a:spLocks noGrp="1"/>
          </p:cNvSpPr>
          <p:nvPr>
            <p:ph idx="1"/>
          </p:nvPr>
        </p:nvSpPr>
        <p:spPr>
          <a:xfrm>
            <a:off x="0" y="1737359"/>
            <a:ext cx="9144000" cy="5031607"/>
          </a:xfrm>
        </p:spPr>
        <p:txBody>
          <a:bodyPr>
            <a:normAutofit fontScale="85000" lnSpcReduction="10000"/>
          </a:bodyPr>
          <a:lstStyle/>
          <a:p>
            <a:r>
              <a:rPr lang="en-US" dirty="0" smtClean="0"/>
              <a:t>These are cloud data analytics offered as a service </a:t>
            </a:r>
          </a:p>
          <a:p>
            <a:r>
              <a:rPr lang="en-US" b="1" dirty="0" smtClean="0"/>
              <a:t>Azure Machine Learning </a:t>
            </a:r>
            <a:r>
              <a:rPr lang="en-US" dirty="0" smtClean="0">
                <a:hlinkClick r:id="rId2"/>
              </a:rPr>
              <a:t>http</a:t>
            </a:r>
            <a:r>
              <a:rPr lang="en-US" dirty="0">
                <a:hlinkClick r:id="rId2"/>
              </a:rPr>
              <a:t>://azure.microsoft.com/en-us/services/machine-learning</a:t>
            </a:r>
            <a:r>
              <a:rPr lang="en-US" dirty="0" smtClean="0">
                <a:hlinkClick r:id="rId2"/>
              </a:rPr>
              <a:t>/</a:t>
            </a:r>
            <a:r>
              <a:rPr lang="en-US" dirty="0" smtClean="0"/>
              <a:t> Excel client possible; supports R and MapReduce (</a:t>
            </a:r>
            <a:r>
              <a:rPr lang="en-US" dirty="0" err="1" smtClean="0"/>
              <a:t>HDInsight</a:t>
            </a:r>
            <a:r>
              <a:rPr lang="en-US" dirty="0" smtClean="0"/>
              <a:t>)</a:t>
            </a:r>
          </a:p>
          <a:p>
            <a:r>
              <a:rPr lang="en-US" b="1" dirty="0" smtClean="0"/>
              <a:t>Prediction </a:t>
            </a:r>
            <a:r>
              <a:rPr lang="en-US" b="1" dirty="0"/>
              <a:t>API </a:t>
            </a:r>
            <a:r>
              <a:rPr lang="en-US" dirty="0">
                <a:hlinkClick r:id="rId3"/>
              </a:rPr>
              <a:t>https://developers.google.com/prediction</a:t>
            </a:r>
            <a:r>
              <a:rPr lang="en-US" dirty="0" smtClean="0">
                <a:hlinkClick r:id="rId3"/>
              </a:rPr>
              <a:t>/</a:t>
            </a:r>
            <a:r>
              <a:rPr lang="en-US" dirty="0" smtClean="0"/>
              <a:t> does not describe methods </a:t>
            </a:r>
            <a:r>
              <a:rPr lang="en-US" dirty="0"/>
              <a:t>it uses </a:t>
            </a:r>
            <a:r>
              <a:rPr lang="en-US" dirty="0">
                <a:hlinkClick r:id="rId4"/>
              </a:rPr>
              <a:t>http://</a:t>
            </a:r>
            <a:r>
              <a:rPr lang="en-US" dirty="0" smtClean="0">
                <a:hlinkClick r:id="rId4"/>
              </a:rPr>
              <a:t>stats.stackexchange.com/questions/6298/what-is-behind-google-prediction-api</a:t>
            </a:r>
            <a:r>
              <a:rPr lang="en-US" dirty="0" smtClean="0"/>
              <a:t> </a:t>
            </a:r>
          </a:p>
          <a:p>
            <a:r>
              <a:rPr lang="en-US" b="1" dirty="0" smtClean="0"/>
              <a:t>Translation </a:t>
            </a:r>
            <a:r>
              <a:rPr lang="en-US" b="1" dirty="0"/>
              <a:t>API </a:t>
            </a:r>
            <a:r>
              <a:rPr lang="en-US" dirty="0">
                <a:hlinkClick r:id="rId5"/>
              </a:rPr>
              <a:t>https://developers.google.com/translate</a:t>
            </a:r>
            <a:r>
              <a:rPr lang="en-US" dirty="0" smtClean="0">
                <a:hlinkClick r:id="rId5"/>
              </a:rPr>
              <a:t>/</a:t>
            </a:r>
            <a:r>
              <a:rPr lang="en-US" dirty="0" smtClean="0"/>
              <a:t> is an interface to Google Translate </a:t>
            </a:r>
            <a:r>
              <a:rPr lang="en-US" dirty="0">
                <a:hlinkClick r:id="rId6"/>
              </a:rPr>
              <a:t>https://translate.google.com</a:t>
            </a:r>
            <a:r>
              <a:rPr lang="en-US" dirty="0" smtClean="0">
                <a:hlinkClick r:id="rId6"/>
              </a:rPr>
              <a:t>/</a:t>
            </a:r>
            <a:r>
              <a:rPr lang="en-US" dirty="0" smtClean="0"/>
              <a:t> </a:t>
            </a:r>
            <a:endParaRPr lang="en-US" dirty="0"/>
          </a:p>
        </p:txBody>
      </p:sp>
    </p:spTree>
    <p:extLst>
      <p:ext uri="{BB962C8B-B14F-4D97-AF65-F5344CB8AC3E}">
        <p14:creationId xmlns:p14="http://schemas.microsoft.com/office/powerpoint/2010/main" val="2108050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917"/>
            <a:ext cx="7550331" cy="890709"/>
          </a:xfrm>
        </p:spPr>
        <p:txBody>
          <a:bodyPr>
            <a:normAutofit fontScale="90000"/>
          </a:bodyPr>
          <a:lstStyle/>
          <a:p>
            <a:r>
              <a:rPr lang="en-US" dirty="0" err="1" smtClean="0"/>
              <a:t>mlpy</a:t>
            </a:r>
            <a:r>
              <a:rPr lang="en-US" dirty="0" smtClean="0"/>
              <a:t>, </a:t>
            </a:r>
            <a:r>
              <a:rPr lang="en-US" dirty="0" err="1" smtClean="0"/>
              <a:t>scikit</a:t>
            </a:r>
            <a:r>
              <a:rPr lang="en-US" dirty="0" smtClean="0"/>
              <a:t>-learn, </a:t>
            </a:r>
            <a:r>
              <a:rPr lang="en-US" dirty="0" err="1" smtClean="0"/>
              <a:t>PyBrain</a:t>
            </a:r>
            <a:r>
              <a:rPr lang="en-US" dirty="0" smtClean="0"/>
              <a:t>, </a:t>
            </a:r>
            <a:r>
              <a:rPr lang="en-US" dirty="0" err="1" smtClean="0"/>
              <a:t>CompLearn</a:t>
            </a:r>
            <a:endParaRPr lang="en-US" dirty="0"/>
          </a:p>
        </p:txBody>
      </p:sp>
      <p:sp>
        <p:nvSpPr>
          <p:cNvPr id="3" name="Content Placeholder 2"/>
          <p:cNvSpPr>
            <a:spLocks noGrp="1"/>
          </p:cNvSpPr>
          <p:nvPr>
            <p:ph idx="1"/>
          </p:nvPr>
        </p:nvSpPr>
        <p:spPr>
          <a:xfrm>
            <a:off x="0" y="885306"/>
            <a:ext cx="9144000" cy="4525963"/>
          </a:xfrm>
        </p:spPr>
        <p:txBody>
          <a:bodyPr>
            <a:normAutofit fontScale="92500" lnSpcReduction="20000"/>
          </a:bodyPr>
          <a:lstStyle/>
          <a:p>
            <a:r>
              <a:rPr lang="en-US" sz="2400" dirty="0" smtClean="0"/>
              <a:t>A sample of machine learning libraries outside R</a:t>
            </a:r>
          </a:p>
          <a:p>
            <a:r>
              <a:rPr lang="en-US" sz="2400" b="1" dirty="0" err="1" smtClean="0"/>
              <a:t>mlpy</a:t>
            </a:r>
            <a:r>
              <a:rPr lang="en-US" sz="2400" b="1" dirty="0" smtClean="0"/>
              <a:t> </a:t>
            </a:r>
            <a:r>
              <a:rPr lang="en-US" sz="2400" b="1" dirty="0"/>
              <a:t>- Machine Learning </a:t>
            </a:r>
            <a:r>
              <a:rPr lang="en-US" sz="2400" b="1" dirty="0" smtClean="0"/>
              <a:t>Python </a:t>
            </a:r>
            <a:r>
              <a:rPr lang="en-US" sz="2400" dirty="0" smtClean="0">
                <a:hlinkClick r:id="rId2"/>
              </a:rPr>
              <a:t>http</a:t>
            </a:r>
            <a:r>
              <a:rPr lang="en-US" sz="2400" dirty="0">
                <a:hlinkClick r:id="rId2"/>
              </a:rPr>
              <a:t>://mlpy.sourceforge.net</a:t>
            </a:r>
            <a:r>
              <a:rPr lang="en-US" sz="2400" dirty="0" smtClean="0">
                <a:hlinkClick r:id="rId2"/>
              </a:rPr>
              <a:t>/</a:t>
            </a:r>
            <a:r>
              <a:rPr lang="en-US" sz="2400" dirty="0"/>
              <a:t> Python module for Machine Learning built on top of </a:t>
            </a:r>
            <a:r>
              <a:rPr lang="en-US" sz="2400" dirty="0" err="1"/>
              <a:t>NumPy</a:t>
            </a:r>
            <a:r>
              <a:rPr lang="en-US" sz="2400" dirty="0"/>
              <a:t>/</a:t>
            </a:r>
            <a:r>
              <a:rPr lang="en-US" sz="2400" dirty="0" err="1"/>
              <a:t>SciPy</a:t>
            </a:r>
            <a:r>
              <a:rPr lang="en-US" sz="2400" dirty="0"/>
              <a:t> and the GNU Scientific Libraries</a:t>
            </a:r>
            <a:r>
              <a:rPr lang="en-US" sz="2400" dirty="0" smtClean="0"/>
              <a:t>. Supports Regression, Classification, Clustering, Dimension reduction and wavelet methods.</a:t>
            </a:r>
          </a:p>
          <a:p>
            <a:r>
              <a:rPr lang="en-US" sz="2400" b="1" dirty="0" err="1" smtClean="0"/>
              <a:t>scikit</a:t>
            </a:r>
            <a:r>
              <a:rPr lang="en-US" sz="2400" b="1" dirty="0"/>
              <a:t>-learn</a:t>
            </a:r>
            <a:r>
              <a:rPr lang="en-US" sz="2400" dirty="0"/>
              <a:t>  </a:t>
            </a:r>
            <a:r>
              <a:rPr lang="en-US" sz="2400" dirty="0">
                <a:hlinkClick r:id="rId3"/>
              </a:rPr>
              <a:t>http://</a:t>
            </a:r>
            <a:r>
              <a:rPr lang="en-US" sz="2400" dirty="0" smtClean="0">
                <a:hlinkClick r:id="rId3"/>
              </a:rPr>
              <a:t>en.wikipedia.org/wiki/Scikit-learn</a:t>
            </a:r>
            <a:r>
              <a:rPr lang="en-US" sz="2400" dirty="0" smtClean="0"/>
              <a:t> is </a:t>
            </a:r>
            <a:r>
              <a:rPr lang="en-US" sz="2400" dirty="0"/>
              <a:t>an open source machine learning library for the Python programming language</a:t>
            </a:r>
            <a:r>
              <a:rPr lang="en-US" sz="2400" dirty="0" smtClean="0"/>
              <a:t>. </a:t>
            </a:r>
            <a:r>
              <a:rPr lang="en-US" sz="2400" dirty="0"/>
              <a:t>It features various classification, regression and clustering algorithms including support vector machines, logistic regression, naive Bayes, random forests, gradient boosting, k-means and DBSCAN, and is designed to interoperate with the Python numerical and scientific libraries </a:t>
            </a:r>
            <a:r>
              <a:rPr lang="en-US" sz="2400" dirty="0" err="1"/>
              <a:t>NumPy</a:t>
            </a:r>
            <a:r>
              <a:rPr lang="en-US" sz="2400" dirty="0"/>
              <a:t> and </a:t>
            </a:r>
            <a:r>
              <a:rPr lang="en-US" sz="2400" dirty="0" err="1"/>
              <a:t>SciPy</a:t>
            </a:r>
            <a:r>
              <a:rPr lang="en-US" sz="2400" dirty="0" smtClean="0"/>
              <a:t>.</a:t>
            </a:r>
          </a:p>
          <a:p>
            <a:r>
              <a:rPr lang="en-US" sz="2400" b="1" dirty="0" err="1" smtClean="0"/>
              <a:t>PyBrain</a:t>
            </a:r>
            <a:r>
              <a:rPr lang="en-US" sz="2400" dirty="0" smtClean="0"/>
              <a:t> BSD license </a:t>
            </a:r>
            <a:r>
              <a:rPr lang="en-US" sz="2400" dirty="0" smtClean="0">
                <a:hlinkClick r:id="rId4"/>
              </a:rPr>
              <a:t>http</a:t>
            </a:r>
            <a:r>
              <a:rPr lang="en-US" sz="2400" dirty="0">
                <a:hlinkClick r:id="rId4"/>
              </a:rPr>
              <a:t>://pybrain.org</a:t>
            </a:r>
            <a:r>
              <a:rPr lang="en-US" sz="2400" dirty="0" smtClean="0">
                <a:hlinkClick r:id="rId4"/>
              </a:rPr>
              <a:t>/</a:t>
            </a:r>
            <a:r>
              <a:rPr lang="en-US" sz="2400" dirty="0" smtClean="0"/>
              <a:t> focusses on learning</a:t>
            </a:r>
          </a:p>
          <a:p>
            <a:r>
              <a:rPr lang="en-US" sz="2400" b="1" dirty="0" err="1"/>
              <a:t>CompLearn</a:t>
            </a:r>
            <a:r>
              <a:rPr lang="en-US" sz="2400" dirty="0"/>
              <a:t> http://www.complearn.org</a:t>
            </a:r>
            <a:r>
              <a:rPr lang="en-US" sz="2400" dirty="0" smtClean="0"/>
              <a:t>/   is </a:t>
            </a:r>
            <a:r>
              <a:rPr lang="en-US" sz="2400" dirty="0"/>
              <a:t>a suite of simple-to-use utilities that you can use to apply compression techniques to the process of discovering and learning patterns.</a:t>
            </a:r>
          </a:p>
          <a:p>
            <a:endParaRPr lang="en-US" sz="2400" dirty="0"/>
          </a:p>
        </p:txBody>
      </p:sp>
      <p:pic>
        <p:nvPicPr>
          <p:cNvPr id="4098" name="Picture 2" descr="Scikit-learn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074" y="5734425"/>
            <a:ext cx="15240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lp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5597641"/>
            <a:ext cx="1219200" cy="7048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omplearn.org/images/logolef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5517" y="5664315"/>
            <a:ext cx="2257425" cy="571501"/>
          </a:xfrm>
          <a:prstGeom prst="rect">
            <a:avLst/>
          </a:prstGeom>
          <a:solidFill>
            <a:schemeClr val="tx2">
              <a:lumMod val="75000"/>
            </a:schemeClr>
          </a:solidFill>
        </p:spPr>
      </p:pic>
    </p:spTree>
    <p:extLst>
      <p:ext uri="{BB962C8B-B14F-4D97-AF65-F5344CB8AC3E}">
        <p14:creationId xmlns:p14="http://schemas.microsoft.com/office/powerpoint/2010/main" val="255539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Intel Data Analytics Acceleration Library (DAAL)</a:t>
            </a:r>
          </a:p>
        </p:txBody>
      </p:sp>
      <p:sp>
        <p:nvSpPr>
          <p:cNvPr id="3" name="Content Placeholder 2"/>
          <p:cNvSpPr>
            <a:spLocks noGrp="1"/>
          </p:cNvSpPr>
          <p:nvPr>
            <p:ph idx="1"/>
          </p:nvPr>
        </p:nvSpPr>
        <p:spPr>
          <a:xfrm>
            <a:off x="0" y="1001949"/>
            <a:ext cx="9144000" cy="5856051"/>
          </a:xfrm>
        </p:spPr>
        <p:txBody>
          <a:bodyPr>
            <a:normAutofit fontScale="47500" lnSpcReduction="20000"/>
          </a:bodyPr>
          <a:lstStyle/>
          <a:p>
            <a:r>
              <a:rPr lang="en-US" dirty="0"/>
              <a:t> C++ and Java API </a:t>
            </a:r>
            <a:r>
              <a:rPr lang="en-US" dirty="0" smtClean="0"/>
              <a:t>library supporting threading but not distributed memory parallelism</a:t>
            </a:r>
          </a:p>
          <a:p>
            <a:r>
              <a:rPr lang="en-US" dirty="0" smtClean="0"/>
              <a:t>Data </a:t>
            </a:r>
            <a:r>
              <a:rPr lang="en-US" dirty="0"/>
              <a:t>mining and analysis algorithms for</a:t>
            </a:r>
          </a:p>
          <a:p>
            <a:pPr lvl="1"/>
            <a:r>
              <a:rPr lang="en-US" dirty="0"/>
              <a:t>Computing correlation distance and Cosine distance</a:t>
            </a:r>
          </a:p>
          <a:p>
            <a:pPr lvl="1"/>
            <a:r>
              <a:rPr lang="en-US" dirty="0"/>
              <a:t>PCA (Correlation, SVD)</a:t>
            </a:r>
          </a:p>
          <a:p>
            <a:pPr lvl="1"/>
            <a:r>
              <a:rPr lang="en-US" dirty="0"/>
              <a:t>Matrix decomposition (SVD, QR, </a:t>
            </a:r>
            <a:r>
              <a:rPr lang="en-US" dirty="0" err="1"/>
              <a:t>Cholesky</a:t>
            </a:r>
            <a:r>
              <a:rPr lang="en-US" dirty="0"/>
              <a:t>)</a:t>
            </a:r>
          </a:p>
          <a:p>
            <a:pPr lvl="1"/>
            <a:r>
              <a:rPr lang="en-US" dirty="0"/>
              <a:t>Computing statistical moments</a:t>
            </a:r>
          </a:p>
          <a:p>
            <a:pPr lvl="1"/>
            <a:r>
              <a:rPr lang="en-US" dirty="0"/>
              <a:t>Computing variance-covariance matrices</a:t>
            </a:r>
          </a:p>
          <a:p>
            <a:pPr lvl="1"/>
            <a:r>
              <a:rPr lang="en-US" dirty="0"/>
              <a:t>Univariate and multivariate outlier detection</a:t>
            </a:r>
          </a:p>
          <a:p>
            <a:pPr lvl="1"/>
            <a:r>
              <a:rPr lang="en-US" dirty="0"/>
              <a:t>Association rule mining</a:t>
            </a:r>
          </a:p>
          <a:p>
            <a:r>
              <a:rPr lang="en-US" dirty="0"/>
              <a:t>Algorithms for supervised and unsupervised machine learning:</a:t>
            </a:r>
          </a:p>
          <a:p>
            <a:pPr lvl="1"/>
            <a:r>
              <a:rPr lang="en-US" dirty="0"/>
              <a:t>Linear regressions</a:t>
            </a:r>
          </a:p>
          <a:p>
            <a:pPr lvl="1"/>
            <a:r>
              <a:rPr lang="en-US" dirty="0"/>
              <a:t>Naïve Bayes classifier</a:t>
            </a:r>
          </a:p>
          <a:p>
            <a:pPr lvl="1"/>
            <a:r>
              <a:rPr lang="en-US" dirty="0" err="1"/>
              <a:t>AdaBoost</a:t>
            </a:r>
            <a:r>
              <a:rPr lang="en-US" dirty="0"/>
              <a:t>, </a:t>
            </a:r>
            <a:r>
              <a:rPr lang="en-US" dirty="0" err="1"/>
              <a:t>LogitBoost</a:t>
            </a:r>
            <a:r>
              <a:rPr lang="en-US" dirty="0"/>
              <a:t>, and </a:t>
            </a:r>
            <a:r>
              <a:rPr lang="en-US" dirty="0" err="1"/>
              <a:t>BrownBoost</a:t>
            </a:r>
            <a:r>
              <a:rPr lang="en-US" dirty="0"/>
              <a:t> classifiers</a:t>
            </a:r>
          </a:p>
          <a:p>
            <a:pPr lvl="1"/>
            <a:r>
              <a:rPr lang="en-US" dirty="0"/>
              <a:t>SVM</a:t>
            </a:r>
          </a:p>
          <a:p>
            <a:pPr lvl="1"/>
            <a:r>
              <a:rPr lang="en-US" dirty="0"/>
              <a:t>K-Means clustering</a:t>
            </a:r>
          </a:p>
          <a:p>
            <a:pPr lvl="1"/>
            <a:r>
              <a:rPr lang="en-US" dirty="0"/>
              <a:t>Expectation Maximization (EM) for Gaussian Mixture Models (GMM)</a:t>
            </a:r>
          </a:p>
          <a:p>
            <a:r>
              <a:rPr lang="en-US" dirty="0"/>
              <a:t>Support for local and distributed data sources:</a:t>
            </a:r>
          </a:p>
          <a:p>
            <a:pPr lvl="1"/>
            <a:r>
              <a:rPr lang="en-US" dirty="0"/>
              <a:t>In-file and in-memory CSV</a:t>
            </a:r>
          </a:p>
          <a:p>
            <a:pPr lvl="1"/>
            <a:r>
              <a:rPr lang="en-US" dirty="0"/>
              <a:t>MySQL</a:t>
            </a:r>
          </a:p>
          <a:p>
            <a:pPr lvl="1"/>
            <a:r>
              <a:rPr lang="en-US" dirty="0"/>
              <a:t>HDFS</a:t>
            </a:r>
          </a:p>
          <a:p>
            <a:r>
              <a:rPr lang="en-US" dirty="0"/>
              <a:t>Support for Resilient Distributed Dataset (RDD) objects for Apache </a:t>
            </a:r>
            <a:r>
              <a:rPr lang="en-US" dirty="0" smtClean="0"/>
              <a:t>Spark.</a:t>
            </a:r>
            <a:r>
              <a:rPr lang="en-US" dirty="0"/>
              <a:t> </a:t>
            </a:r>
          </a:p>
          <a:p>
            <a:r>
              <a:rPr lang="en-US" dirty="0"/>
              <a:t>Data compression and decompression:</a:t>
            </a:r>
          </a:p>
          <a:p>
            <a:pPr lvl="1"/>
            <a:r>
              <a:rPr lang="en-US" dirty="0"/>
              <a:t>ZLIB</a:t>
            </a:r>
          </a:p>
          <a:p>
            <a:pPr lvl="1"/>
            <a:r>
              <a:rPr lang="en-US" dirty="0"/>
              <a:t>LZO</a:t>
            </a:r>
          </a:p>
          <a:p>
            <a:pPr lvl="1"/>
            <a:r>
              <a:rPr lang="en-US" dirty="0"/>
              <a:t>RLE</a:t>
            </a:r>
          </a:p>
          <a:p>
            <a:pPr lvl="1"/>
            <a:r>
              <a:rPr lang="en-US" dirty="0"/>
              <a:t>BZIP2</a:t>
            </a:r>
          </a:p>
          <a:p>
            <a:r>
              <a:rPr lang="en-US" dirty="0"/>
              <a:t>Data serialization and deserialization.</a:t>
            </a:r>
          </a:p>
          <a:p>
            <a:r>
              <a:rPr lang="en-US" dirty="0">
                <a:hlinkClick r:id="rId2"/>
              </a:rPr>
              <a:t>https://software.intel.com/en-us/articles/announcing-intel-data-analytics-acceleration-library-2016-beta</a:t>
            </a:r>
            <a:endParaRPr lang="en-US" dirty="0"/>
          </a:p>
          <a:p>
            <a:endParaRPr lang="en-US" dirty="0"/>
          </a:p>
        </p:txBody>
      </p:sp>
    </p:spTree>
    <p:extLst>
      <p:ext uri="{BB962C8B-B14F-4D97-AF65-F5344CB8AC3E}">
        <p14:creationId xmlns:p14="http://schemas.microsoft.com/office/powerpoint/2010/main" val="25807238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b="1" dirty="0">
                <a:solidFill>
                  <a:srgbClr val="FF0000"/>
                </a:solidFill>
                <a:latin typeface="Calibri" panose="020F0502020204030204" pitchFamily="34" charset="0"/>
              </a:rPr>
              <a:t>Application and Analytics: </a:t>
            </a:r>
            <a:r>
              <a:rPr lang="en-US" sz="1800" b="1" dirty="0" smtClean="0">
                <a:solidFill>
                  <a:srgbClr val="FF0000"/>
                </a:solidFill>
                <a:latin typeface="Calibri" panose="020F0502020204030204" pitchFamily="34" charset="0"/>
              </a:rPr>
              <a:t>Part 1</a:t>
            </a:r>
            <a:endParaRPr lang="en-US" sz="1800" b="1" dirty="0">
              <a:solidFill>
                <a:srgbClr val="FF0000"/>
              </a:solidFill>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2105253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Mahout</a:t>
            </a:r>
            <a:endParaRPr lang="en-US" dirty="0"/>
          </a:p>
        </p:txBody>
      </p:sp>
      <p:sp>
        <p:nvSpPr>
          <p:cNvPr id="3" name="Content Placeholder 2"/>
          <p:cNvSpPr>
            <a:spLocks noGrp="1"/>
          </p:cNvSpPr>
          <p:nvPr>
            <p:ph idx="1"/>
          </p:nvPr>
        </p:nvSpPr>
        <p:spPr>
          <a:xfrm>
            <a:off x="66502" y="1305099"/>
            <a:ext cx="9144000" cy="5636029"/>
          </a:xfrm>
        </p:spPr>
        <p:txBody>
          <a:bodyPr>
            <a:noAutofit/>
          </a:bodyPr>
          <a:lstStyle/>
          <a:p>
            <a:r>
              <a:rPr lang="en-US" sz="1700" dirty="0">
                <a:hlinkClick r:id="rId2"/>
              </a:rPr>
              <a:t>https://mahout.apache.org</a:t>
            </a:r>
            <a:r>
              <a:rPr lang="en-US" sz="1700" dirty="0" smtClean="0">
                <a:hlinkClick r:id="rId2"/>
              </a:rPr>
              <a:t>/</a:t>
            </a:r>
            <a:endParaRPr lang="en-US" sz="1700" dirty="0" smtClean="0"/>
          </a:p>
          <a:p>
            <a:r>
              <a:rPr lang="en-US" sz="1700" dirty="0"/>
              <a:t>Apache Mahout provides scalable machine learning algorithms for three primary applications: classification, clustering and recommendation mining.  </a:t>
            </a:r>
            <a:endParaRPr lang="en-US" sz="1700" dirty="0" smtClean="0"/>
          </a:p>
          <a:p>
            <a:r>
              <a:rPr lang="en-US" sz="1700" dirty="0" smtClean="0"/>
              <a:t>In each </a:t>
            </a:r>
            <a:r>
              <a:rPr lang="en-US" sz="1700" dirty="0"/>
              <a:t>of these areas, </a:t>
            </a:r>
            <a:r>
              <a:rPr lang="en-US" sz="1700" dirty="0" smtClean="0"/>
              <a:t>multiple algorithms </a:t>
            </a:r>
            <a:r>
              <a:rPr lang="en-US" sz="1700" dirty="0"/>
              <a:t>are provided.  For example, within Classification, Mahout offers algorithms for Naïve Bayes, Hidden Markov Models, Logistic Regression and Random Forests.</a:t>
            </a:r>
          </a:p>
          <a:p>
            <a:r>
              <a:rPr lang="en-US" sz="1700" dirty="0"/>
              <a:t>Mahout is intended as a scalable, distributed solution, but also includes single node contributions.  While many of the Mahout algorithms originally utilized the Apache Hadoop platform, the community has announced that </a:t>
            </a:r>
            <a:r>
              <a:rPr lang="en-US" sz="1700" dirty="0" smtClean="0"/>
              <a:t>for performance purposes, all </a:t>
            </a:r>
            <a:r>
              <a:rPr lang="en-US" sz="1700" dirty="0"/>
              <a:t>future development will be done in a new Domain Specific Language for linear algebra designed to run in parallel on Apache Spark.</a:t>
            </a:r>
          </a:p>
          <a:p>
            <a:r>
              <a:rPr lang="en-US" sz="1700" dirty="0"/>
              <a:t>Mahout began as part of the Apache </a:t>
            </a:r>
            <a:r>
              <a:rPr lang="en-US" sz="1700" dirty="0" err="1"/>
              <a:t>Lucene</a:t>
            </a:r>
            <a:r>
              <a:rPr lang="en-US" sz="1700" dirty="0"/>
              <a:t> information retrieval project, and became an independent project in 2010.  The original goal of Mahout (not yet complete) was to implement the 10 algorithms included in the paper “Map-Reduce for Machine Learning on Multicore” </a:t>
            </a:r>
            <a:r>
              <a:rPr lang="en-US" sz="1700" dirty="0">
                <a:hlinkClick r:id="rId3"/>
              </a:rPr>
              <a:t>http://</a:t>
            </a:r>
            <a:r>
              <a:rPr lang="en-US" sz="1700" dirty="0" smtClean="0">
                <a:hlinkClick r:id="rId3"/>
              </a:rPr>
              <a:t>papers.nips.cc/paper/3150-map-reduce-for-machine-learning-on-multicore.pdf</a:t>
            </a:r>
            <a:r>
              <a:rPr lang="en-US" sz="1700" dirty="0" smtClean="0"/>
              <a:t> </a:t>
            </a:r>
          </a:p>
          <a:p>
            <a:pPr fontAlgn="base"/>
            <a:r>
              <a:rPr lang="en-US" sz="1700" b="1" dirty="0"/>
              <a:t>25 April 2014 - Goodbye </a:t>
            </a:r>
            <a:r>
              <a:rPr lang="en-US" sz="1700" b="1" dirty="0" err="1" smtClean="0"/>
              <a:t>MapReduce</a:t>
            </a:r>
            <a:r>
              <a:rPr lang="en-US" sz="1700" b="1" dirty="0" smtClean="0"/>
              <a:t>: </a:t>
            </a:r>
            <a:r>
              <a:rPr lang="en-US" sz="1700" dirty="0" smtClean="0"/>
              <a:t>The </a:t>
            </a:r>
            <a:r>
              <a:rPr lang="en-US" sz="1700" dirty="0"/>
              <a:t>Mahout community decided to move its codebase onto modern data processing systems that offer a richer programming model and more efficient execution than Hadoop </a:t>
            </a:r>
            <a:r>
              <a:rPr lang="en-US" sz="1700" dirty="0" err="1"/>
              <a:t>MapReduce</a:t>
            </a:r>
            <a:r>
              <a:rPr lang="en-US" sz="1700" dirty="0"/>
              <a:t>. </a:t>
            </a:r>
            <a:r>
              <a:rPr lang="en-US" sz="1700" b="1" dirty="0"/>
              <a:t>Mahout will therefore reject new </a:t>
            </a:r>
            <a:r>
              <a:rPr lang="en-US" sz="1700" b="1" dirty="0" err="1"/>
              <a:t>MapReduce</a:t>
            </a:r>
            <a:r>
              <a:rPr lang="en-US" sz="1700" b="1" dirty="0"/>
              <a:t> algorithm implementations from now on</a:t>
            </a:r>
            <a:r>
              <a:rPr lang="en-US" sz="1700" dirty="0"/>
              <a:t>. We will however keep our widely used </a:t>
            </a:r>
            <a:r>
              <a:rPr lang="en-US" sz="1700" dirty="0" err="1"/>
              <a:t>MapReduce</a:t>
            </a:r>
            <a:r>
              <a:rPr lang="en-US" sz="1700" dirty="0"/>
              <a:t> algorithms in the codebase and maintain </a:t>
            </a:r>
            <a:r>
              <a:rPr lang="en-US" sz="1700" dirty="0" smtClean="0"/>
              <a:t>them. We </a:t>
            </a:r>
            <a:r>
              <a:rPr lang="en-US" sz="1700" dirty="0"/>
              <a:t>are building our future implementations on top of </a:t>
            </a:r>
            <a:r>
              <a:rPr lang="en-US" sz="1700" dirty="0" smtClean="0"/>
              <a:t>an interface in</a:t>
            </a:r>
            <a:r>
              <a:rPr lang="en-US" sz="1700" dirty="0"/>
              <a:t> </a:t>
            </a:r>
            <a:r>
              <a:rPr lang="en-US" sz="1700" dirty="0" smtClean="0">
                <a:hlinkClick r:id="rId4"/>
              </a:rPr>
              <a:t>Apache </a:t>
            </a:r>
            <a:r>
              <a:rPr lang="en-US" sz="1700" dirty="0">
                <a:hlinkClick r:id="rId4"/>
              </a:rPr>
              <a:t>Spark</a:t>
            </a:r>
            <a:r>
              <a:rPr lang="en-US" sz="1700" dirty="0"/>
              <a:t>.</a:t>
            </a:r>
          </a:p>
          <a:p>
            <a:endParaRPr lang="en-US" sz="1700" dirty="0"/>
          </a:p>
        </p:txBody>
      </p:sp>
    </p:spTree>
    <p:extLst>
      <p:ext uri="{BB962C8B-B14F-4D97-AF65-F5344CB8AC3E}">
        <p14:creationId xmlns:p14="http://schemas.microsoft.com/office/powerpoint/2010/main" val="2036606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Mlbase</a:t>
            </a:r>
            <a:r>
              <a:rPr lang="en-US" dirty="0" smtClean="0"/>
              <a:t>, </a:t>
            </a:r>
            <a:r>
              <a:rPr lang="en-US" dirty="0" err="1" smtClean="0"/>
              <a:t>MLlib</a:t>
            </a:r>
            <a:endParaRPr lang="en-US" dirty="0"/>
          </a:p>
        </p:txBody>
      </p:sp>
      <p:sp>
        <p:nvSpPr>
          <p:cNvPr id="3" name="Content Placeholder 2"/>
          <p:cNvSpPr>
            <a:spLocks noGrp="1"/>
          </p:cNvSpPr>
          <p:nvPr>
            <p:ph idx="1"/>
          </p:nvPr>
        </p:nvSpPr>
        <p:spPr>
          <a:xfrm>
            <a:off x="0" y="802179"/>
            <a:ext cx="9144000" cy="5473930"/>
          </a:xfrm>
        </p:spPr>
        <p:txBody>
          <a:bodyPr>
            <a:normAutofit lnSpcReduction="10000"/>
          </a:bodyPr>
          <a:lstStyle/>
          <a:p>
            <a:r>
              <a:rPr lang="en-US" sz="2400" dirty="0" smtClean="0"/>
              <a:t>These are Spark equivalents of Mahout</a:t>
            </a:r>
          </a:p>
          <a:p>
            <a:r>
              <a:rPr lang="en-US" sz="2400" dirty="0" smtClean="0"/>
              <a:t> </a:t>
            </a:r>
            <a:r>
              <a:rPr lang="en-US" sz="2400" dirty="0">
                <a:hlinkClick r:id="rId2"/>
              </a:rPr>
              <a:t>http://www.mlbase.org</a:t>
            </a:r>
            <a:r>
              <a:rPr lang="en-US" sz="2400" dirty="0" smtClean="0">
                <a:hlinkClick r:id="rId2"/>
              </a:rPr>
              <a:t>/</a:t>
            </a:r>
            <a:r>
              <a:rPr lang="en-US" sz="2400" dirty="0" smtClean="0"/>
              <a:t> has:</a:t>
            </a:r>
          </a:p>
          <a:p>
            <a:pPr lvl="1"/>
            <a:r>
              <a:rPr lang="en-US" sz="2000" b="1" dirty="0" err="1"/>
              <a:t>MLlib</a:t>
            </a:r>
            <a:r>
              <a:rPr lang="en-US" sz="2000" b="1" dirty="0"/>
              <a:t>: </a:t>
            </a:r>
            <a:r>
              <a:rPr lang="en-US" sz="2000" dirty="0"/>
              <a:t>A distributed low-level ML library written against the Spark runtime that can be called from Scala and Java. The library includes common algorithms for classification, regression, clustering and collaborative filtering.</a:t>
            </a:r>
          </a:p>
          <a:p>
            <a:pPr lvl="1"/>
            <a:r>
              <a:rPr lang="en-US" sz="2000" b="1" dirty="0"/>
              <a:t>MLI: </a:t>
            </a:r>
            <a:r>
              <a:rPr lang="en-US" sz="2000" dirty="0"/>
              <a:t>An API / platform for feature extraction and algorithm development that introduces high-level ML programming abstractions.</a:t>
            </a:r>
          </a:p>
          <a:p>
            <a:pPr lvl="1"/>
            <a:r>
              <a:rPr lang="en-US" sz="2000" b="1" dirty="0"/>
              <a:t>ML Optimizer: </a:t>
            </a:r>
            <a:r>
              <a:rPr lang="en-US" sz="2000" dirty="0"/>
              <a:t>This layer aims to simplify ML problems for end users by automating the task of model selection</a:t>
            </a:r>
            <a:r>
              <a:rPr lang="en-US" sz="2000" dirty="0" smtClean="0"/>
              <a:t>.</a:t>
            </a:r>
          </a:p>
          <a:p>
            <a:r>
              <a:rPr lang="en-US" sz="2400" dirty="0">
                <a:hlinkClick r:id="rId3"/>
              </a:rPr>
              <a:t>http://stanford.edu/~</a:t>
            </a:r>
            <a:r>
              <a:rPr lang="en-US" sz="2400" dirty="0" smtClean="0">
                <a:hlinkClick r:id="rId3"/>
              </a:rPr>
              <a:t>rezab/sparkworkshop/slides/xiangrui.pdf</a:t>
            </a:r>
            <a:r>
              <a:rPr lang="en-US" sz="2400" dirty="0" smtClean="0"/>
              <a:t> describes </a:t>
            </a:r>
            <a:r>
              <a:rPr lang="en-US" sz="2400" dirty="0" err="1" smtClean="0"/>
              <a:t>MLlib</a:t>
            </a:r>
            <a:r>
              <a:rPr lang="en-US" sz="2400" dirty="0" smtClean="0"/>
              <a:t> contents</a:t>
            </a:r>
          </a:p>
          <a:p>
            <a:r>
              <a:rPr lang="en-US" sz="2400" dirty="0" err="1" smtClean="0"/>
              <a:t>MLlib</a:t>
            </a:r>
            <a:r>
              <a:rPr lang="en-US" sz="2400" dirty="0" smtClean="0"/>
              <a:t> </a:t>
            </a:r>
            <a:r>
              <a:rPr lang="en-US" sz="2400" dirty="0"/>
              <a:t>uses the linear algebra </a:t>
            </a:r>
            <a:r>
              <a:rPr lang="en-US" sz="2400" dirty="0" smtClean="0"/>
              <a:t/>
            </a:r>
            <a:br>
              <a:rPr lang="en-US" sz="2400" dirty="0" smtClean="0"/>
            </a:br>
            <a:r>
              <a:rPr lang="en-US" sz="2400" dirty="0" smtClean="0"/>
              <a:t>package </a:t>
            </a:r>
            <a:r>
              <a:rPr lang="en-US" sz="2400" dirty="0"/>
              <a:t>Breeze, </a:t>
            </a:r>
            <a:r>
              <a:rPr lang="en-US" sz="2400" dirty="0" smtClean="0"/>
              <a:t/>
            </a:r>
            <a:br>
              <a:rPr lang="en-US" sz="2400" dirty="0" smtClean="0"/>
            </a:br>
            <a:r>
              <a:rPr lang="en-US" sz="2400" dirty="0" smtClean="0"/>
              <a:t>which </a:t>
            </a:r>
            <a:r>
              <a:rPr lang="en-US" sz="2400" dirty="0"/>
              <a:t>depends on </a:t>
            </a:r>
            <a:r>
              <a:rPr lang="en-US" sz="2400" dirty="0" smtClean="0"/>
              <a:t/>
            </a:r>
            <a:br>
              <a:rPr lang="en-US" sz="2400" dirty="0" smtClean="0"/>
            </a:br>
            <a:r>
              <a:rPr lang="en-US" sz="2400" dirty="0" err="1" smtClean="0"/>
              <a:t>netlib</a:t>
            </a:r>
            <a:r>
              <a:rPr lang="en-US" sz="2400" dirty="0" smtClean="0"/>
              <a:t>-java</a:t>
            </a:r>
            <a:r>
              <a:rPr lang="en-US" sz="2400" dirty="0"/>
              <a:t>, and </a:t>
            </a:r>
            <a:r>
              <a:rPr lang="en-US" sz="2400" dirty="0" err="1"/>
              <a:t>jblas</a:t>
            </a:r>
            <a:r>
              <a:rPr lang="en-US" sz="2400" dirty="0"/>
              <a:t>. </a:t>
            </a:r>
          </a:p>
        </p:txBody>
      </p:sp>
      <p:pic>
        <p:nvPicPr>
          <p:cNvPr id="3074" name="Picture 2" descr="ml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221" y="4430684"/>
            <a:ext cx="4779779" cy="242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626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MLlib</a:t>
            </a:r>
            <a:r>
              <a:rPr lang="en-US" dirty="0" smtClean="0"/>
              <a:t> contents</a:t>
            </a:r>
            <a:endParaRPr lang="en-US" dirty="0"/>
          </a:p>
        </p:txBody>
      </p:sp>
      <p:sp>
        <p:nvSpPr>
          <p:cNvPr id="3" name="Content Placeholder 2"/>
          <p:cNvSpPr>
            <a:spLocks noGrp="1"/>
          </p:cNvSpPr>
          <p:nvPr>
            <p:ph idx="1"/>
          </p:nvPr>
        </p:nvSpPr>
        <p:spPr>
          <a:xfrm>
            <a:off x="0" y="939338"/>
            <a:ext cx="9144000" cy="5569527"/>
          </a:xfrm>
        </p:spPr>
        <p:txBody>
          <a:bodyPr>
            <a:normAutofit fontScale="55000" lnSpcReduction="20000"/>
          </a:bodyPr>
          <a:lstStyle/>
          <a:p>
            <a:r>
              <a:rPr lang="en-US" dirty="0"/>
              <a:t>Data types</a:t>
            </a:r>
          </a:p>
          <a:p>
            <a:r>
              <a:rPr lang="en-US" dirty="0"/>
              <a:t>Basic statistics</a:t>
            </a:r>
          </a:p>
          <a:p>
            <a:pPr lvl="1"/>
            <a:r>
              <a:rPr lang="en-US" dirty="0"/>
              <a:t>summary statistics</a:t>
            </a:r>
          </a:p>
          <a:p>
            <a:pPr lvl="1"/>
            <a:r>
              <a:rPr lang="en-US" dirty="0"/>
              <a:t>correlations</a:t>
            </a:r>
          </a:p>
          <a:p>
            <a:pPr lvl="1"/>
            <a:r>
              <a:rPr lang="en-US" dirty="0"/>
              <a:t>stratified sampling</a:t>
            </a:r>
          </a:p>
          <a:p>
            <a:pPr lvl="1"/>
            <a:r>
              <a:rPr lang="en-US" dirty="0"/>
              <a:t>hypothesis testing</a:t>
            </a:r>
          </a:p>
          <a:p>
            <a:pPr lvl="1"/>
            <a:r>
              <a:rPr lang="en-US" dirty="0"/>
              <a:t>random data generation</a:t>
            </a:r>
          </a:p>
          <a:p>
            <a:r>
              <a:rPr lang="en-US" dirty="0"/>
              <a:t>Classification and regression</a:t>
            </a:r>
          </a:p>
          <a:p>
            <a:pPr lvl="1"/>
            <a:r>
              <a:rPr lang="en-US" dirty="0"/>
              <a:t>linear models (SVMs, logistic regression, linear regression)</a:t>
            </a:r>
          </a:p>
          <a:p>
            <a:pPr lvl="1"/>
            <a:r>
              <a:rPr lang="en-US" dirty="0"/>
              <a:t>decision trees</a:t>
            </a:r>
          </a:p>
          <a:p>
            <a:pPr lvl="1"/>
            <a:r>
              <a:rPr lang="en-US" dirty="0"/>
              <a:t>naive Bayes</a:t>
            </a:r>
          </a:p>
          <a:p>
            <a:r>
              <a:rPr lang="en-US" dirty="0"/>
              <a:t>Collaborative filtering</a:t>
            </a:r>
          </a:p>
          <a:p>
            <a:pPr lvl="1"/>
            <a:r>
              <a:rPr lang="en-US" dirty="0"/>
              <a:t>alternating least squares (ALS)</a:t>
            </a:r>
          </a:p>
          <a:p>
            <a:r>
              <a:rPr lang="en-US" dirty="0"/>
              <a:t>Clustering</a:t>
            </a:r>
          </a:p>
          <a:p>
            <a:pPr lvl="1"/>
            <a:r>
              <a:rPr lang="en-US" dirty="0"/>
              <a:t>k-means</a:t>
            </a:r>
          </a:p>
          <a:p>
            <a:r>
              <a:rPr lang="en-US" dirty="0"/>
              <a:t>Dimensionality reduction</a:t>
            </a:r>
          </a:p>
          <a:p>
            <a:pPr lvl="1"/>
            <a:r>
              <a:rPr lang="en-US" dirty="0"/>
              <a:t>singular value decomposition (SVD)</a:t>
            </a:r>
          </a:p>
          <a:p>
            <a:pPr lvl="1"/>
            <a:r>
              <a:rPr lang="en-US" dirty="0"/>
              <a:t>principal component analysis (PCA)</a:t>
            </a:r>
          </a:p>
          <a:p>
            <a:r>
              <a:rPr lang="en-US" dirty="0"/>
              <a:t>Feature extraction and transformation</a:t>
            </a:r>
          </a:p>
          <a:p>
            <a:r>
              <a:rPr lang="en-US" dirty="0"/>
              <a:t>Optimization (developer)</a:t>
            </a:r>
          </a:p>
          <a:p>
            <a:pPr lvl="1"/>
            <a:r>
              <a:rPr lang="en-US" dirty="0"/>
              <a:t>stochastic gradient descent</a:t>
            </a:r>
          </a:p>
          <a:p>
            <a:pPr lvl="1"/>
            <a:r>
              <a:rPr lang="en-US" dirty="0"/>
              <a:t>limited-memory BFGS (L-BFGS)</a:t>
            </a:r>
          </a:p>
        </p:txBody>
      </p:sp>
    </p:spTree>
    <p:extLst>
      <p:ext uri="{BB962C8B-B14F-4D97-AF65-F5344CB8AC3E}">
        <p14:creationId xmlns:p14="http://schemas.microsoft.com/office/powerpoint/2010/main" val="3591311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DataFu</a:t>
            </a:r>
            <a:r>
              <a:rPr lang="en-US" dirty="0" smtClean="0"/>
              <a:t> (LinkedIn)</a:t>
            </a:r>
            <a:endParaRPr lang="en-US" dirty="0"/>
          </a:p>
        </p:txBody>
      </p:sp>
      <p:sp>
        <p:nvSpPr>
          <p:cNvPr id="3" name="Content Placeholder 2"/>
          <p:cNvSpPr>
            <a:spLocks noGrp="1"/>
          </p:cNvSpPr>
          <p:nvPr>
            <p:ph idx="1"/>
          </p:nvPr>
        </p:nvSpPr>
        <p:spPr>
          <a:xfrm>
            <a:off x="0" y="1137083"/>
            <a:ext cx="9144000" cy="5720917"/>
          </a:xfrm>
        </p:spPr>
        <p:txBody>
          <a:bodyPr>
            <a:normAutofit fontScale="70000" lnSpcReduction="20000"/>
          </a:bodyPr>
          <a:lstStyle/>
          <a:p>
            <a:r>
              <a:rPr lang="en-US" dirty="0">
                <a:hlinkClick r:id="rId2"/>
              </a:rPr>
              <a:t>http://</a:t>
            </a:r>
            <a:r>
              <a:rPr lang="en-US" dirty="0" smtClean="0">
                <a:hlinkClick r:id="rId2"/>
              </a:rPr>
              <a:t>data.linkedin.com/opensource/datafu</a:t>
            </a:r>
            <a:r>
              <a:rPr lang="en-US" dirty="0" smtClean="0"/>
              <a:t/>
            </a:r>
            <a:br>
              <a:rPr lang="en-US" dirty="0" smtClean="0"/>
            </a:br>
            <a:r>
              <a:rPr lang="en-US" dirty="0" smtClean="0">
                <a:hlinkClick r:id="rId3"/>
              </a:rPr>
              <a:t>http</a:t>
            </a:r>
            <a:r>
              <a:rPr lang="en-US" dirty="0">
                <a:hlinkClick r:id="rId3"/>
              </a:rPr>
              <a:t>://datafu.incubator.apache.org</a:t>
            </a:r>
            <a:r>
              <a:rPr lang="en-US" dirty="0" smtClean="0">
                <a:hlinkClick r:id="rId3"/>
              </a:rPr>
              <a:t>/</a:t>
            </a:r>
            <a:r>
              <a:rPr lang="en-US" dirty="0" smtClean="0"/>
              <a:t> </a:t>
            </a:r>
          </a:p>
          <a:p>
            <a:r>
              <a:rPr lang="en-US" dirty="0"/>
              <a:t>Included in </a:t>
            </a:r>
            <a:r>
              <a:rPr lang="en-US" dirty="0" err="1"/>
              <a:t>Cloudera's</a:t>
            </a:r>
            <a:r>
              <a:rPr lang="en-US" dirty="0"/>
              <a:t> CDH and Apache </a:t>
            </a:r>
            <a:r>
              <a:rPr lang="en-US" dirty="0" err="1"/>
              <a:t>Bigtop</a:t>
            </a:r>
            <a:r>
              <a:rPr lang="en-US" dirty="0"/>
              <a:t>.</a:t>
            </a:r>
          </a:p>
          <a:p>
            <a:r>
              <a:rPr lang="en-US" b="1" dirty="0" smtClean="0"/>
              <a:t>Apache </a:t>
            </a:r>
            <a:r>
              <a:rPr lang="en-US" b="1" dirty="0" err="1"/>
              <a:t>DataFu</a:t>
            </a:r>
            <a:r>
              <a:rPr lang="en-US" b="1" dirty="0"/>
              <a:t> </a:t>
            </a:r>
            <a:r>
              <a:rPr lang="en-US" b="1" dirty="0" smtClean="0"/>
              <a:t>Pig </a:t>
            </a:r>
            <a:r>
              <a:rPr lang="en-US" dirty="0" smtClean="0"/>
              <a:t>is collection of User Defined Functions for Pig (Hadoop)</a:t>
            </a:r>
          </a:p>
          <a:p>
            <a:pPr lvl="1"/>
            <a:r>
              <a:rPr lang="en-US" dirty="0"/>
              <a:t>PageRank</a:t>
            </a:r>
          </a:p>
          <a:p>
            <a:pPr lvl="1"/>
            <a:r>
              <a:rPr lang="en-US" dirty="0"/>
              <a:t>Statistics (e.g. </a:t>
            </a:r>
            <a:r>
              <a:rPr lang="en-US" dirty="0" err="1"/>
              <a:t>quantiles</a:t>
            </a:r>
            <a:r>
              <a:rPr lang="en-US" dirty="0"/>
              <a:t>, median, variance, etc.)</a:t>
            </a:r>
          </a:p>
          <a:p>
            <a:pPr lvl="1"/>
            <a:r>
              <a:rPr lang="en-US" dirty="0"/>
              <a:t>Sampling (e.g. weighted, reservoir, etc.)</a:t>
            </a:r>
          </a:p>
          <a:p>
            <a:pPr lvl="1"/>
            <a:r>
              <a:rPr lang="en-US" dirty="0" err="1"/>
              <a:t>Sessionization</a:t>
            </a:r>
            <a:endParaRPr lang="en-US" dirty="0"/>
          </a:p>
          <a:p>
            <a:pPr lvl="1"/>
            <a:r>
              <a:rPr lang="en-US" dirty="0"/>
              <a:t>Convenience bag functions (e.g. enumerating items)</a:t>
            </a:r>
          </a:p>
          <a:p>
            <a:pPr lvl="1"/>
            <a:r>
              <a:rPr lang="en-US" dirty="0"/>
              <a:t>Convenience utility functions (e.g. assertions, easier writing of </a:t>
            </a:r>
            <a:r>
              <a:rPr lang="en-US" dirty="0" err="1"/>
              <a:t>EvalFuncs</a:t>
            </a:r>
            <a:r>
              <a:rPr lang="en-US" dirty="0"/>
              <a:t>)</a:t>
            </a:r>
          </a:p>
          <a:p>
            <a:pPr lvl="1"/>
            <a:r>
              <a:rPr lang="en-US" dirty="0"/>
              <a:t>Set operations (intersect, union)</a:t>
            </a:r>
          </a:p>
          <a:p>
            <a:r>
              <a:rPr lang="en-US" b="1" dirty="0" smtClean="0"/>
              <a:t>Apache </a:t>
            </a:r>
            <a:r>
              <a:rPr lang="en-US" b="1" dirty="0" err="1"/>
              <a:t>DataFu</a:t>
            </a:r>
            <a:r>
              <a:rPr lang="en-US" b="1" dirty="0"/>
              <a:t> Hourglass </a:t>
            </a:r>
            <a:r>
              <a:rPr lang="en-US" dirty="0"/>
              <a:t>is a library for incrementally processing data using Hadoop </a:t>
            </a:r>
            <a:r>
              <a:rPr lang="en-US" dirty="0" err="1"/>
              <a:t>MapReduce</a:t>
            </a:r>
            <a:r>
              <a:rPr lang="en-US" dirty="0"/>
              <a:t>. This library was inspired by the </a:t>
            </a:r>
            <a:r>
              <a:rPr lang="en-US" dirty="0" err="1"/>
              <a:t>prevelance</a:t>
            </a:r>
            <a:r>
              <a:rPr lang="en-US" dirty="0"/>
              <a:t> of sliding window computations over daily tracking data at LinkedIn. </a:t>
            </a:r>
            <a:endParaRPr lang="en-US" dirty="0" smtClean="0"/>
          </a:p>
          <a:p>
            <a:pPr lvl="1"/>
            <a:r>
              <a:rPr lang="en-US" dirty="0" smtClean="0"/>
              <a:t>Computations </a:t>
            </a:r>
            <a:r>
              <a:rPr lang="en-US" dirty="0"/>
              <a:t>such as these typically happen at regular intervals (e.g. daily, weekly), and therefore the sliding nature of the computations means that much of the work is unnecessarily repeated. </a:t>
            </a:r>
            <a:endParaRPr lang="en-US" dirty="0" smtClean="0"/>
          </a:p>
          <a:p>
            <a:pPr lvl="1"/>
            <a:r>
              <a:rPr lang="en-US" dirty="0" err="1" smtClean="0"/>
              <a:t>DataFu's</a:t>
            </a:r>
            <a:r>
              <a:rPr lang="en-US" dirty="0" smtClean="0"/>
              <a:t> </a:t>
            </a:r>
            <a:r>
              <a:rPr lang="en-US" dirty="0"/>
              <a:t>Hourglass was created to make these computations more efficient, yielding sometimes 50-95% reductions in computational resources</a:t>
            </a:r>
          </a:p>
        </p:txBody>
      </p:sp>
    </p:spTree>
    <p:extLst>
      <p:ext uri="{BB962C8B-B14F-4D97-AF65-F5344CB8AC3E}">
        <p14:creationId xmlns:p14="http://schemas.microsoft.com/office/powerpoint/2010/main" val="1634614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r>
            <a:endParaRPr lang="en-US" dirty="0"/>
          </a:p>
        </p:txBody>
      </p:sp>
      <p:sp>
        <p:nvSpPr>
          <p:cNvPr id="3" name="Content Placeholder 2"/>
          <p:cNvSpPr>
            <a:spLocks noGrp="1"/>
          </p:cNvSpPr>
          <p:nvPr>
            <p:ph idx="1"/>
          </p:nvPr>
        </p:nvSpPr>
        <p:spPr>
          <a:xfrm>
            <a:off x="0" y="1267691"/>
            <a:ext cx="9144000" cy="5590309"/>
          </a:xfrm>
        </p:spPr>
        <p:txBody>
          <a:bodyPr>
            <a:normAutofit fontScale="85000" lnSpcReduction="20000"/>
          </a:bodyPr>
          <a:lstStyle/>
          <a:p>
            <a:r>
              <a:rPr lang="en-US" sz="2400" dirty="0" smtClean="0"/>
              <a:t>R is GPL Open Source </a:t>
            </a:r>
            <a:r>
              <a:rPr lang="en-US" sz="2400" dirty="0" smtClean="0">
                <a:hlinkClick r:id="rId2"/>
              </a:rPr>
              <a:t>http</a:t>
            </a:r>
            <a:r>
              <a:rPr lang="en-US" sz="2400" dirty="0">
                <a:hlinkClick r:id="rId2"/>
              </a:rPr>
              <a:t>://en.wikipedia.org/wiki/R_(programming_language</a:t>
            </a:r>
            <a:r>
              <a:rPr lang="en-US" sz="2400" dirty="0" smtClean="0">
                <a:hlinkClick r:id="rId2"/>
              </a:rPr>
              <a:t>)</a:t>
            </a:r>
            <a:r>
              <a:rPr lang="en-US" sz="2400" dirty="0" smtClean="0"/>
              <a:t> and many books and online resources and is widely used by statistics community</a:t>
            </a:r>
          </a:p>
          <a:p>
            <a:r>
              <a:rPr lang="en-US" sz="2400" dirty="0"/>
              <a:t>R provides a wide variety of statistical and graphical techniques, including linear and nonlinear modeling, classical statistical tests, time-series analysis, classification, clustering, and others. R is easily extensible through functions and extensions, and the R community is noted for its active contributions in terms of packages. </a:t>
            </a:r>
            <a:endParaRPr lang="en-US" sz="2400" dirty="0" smtClean="0"/>
          </a:p>
          <a:p>
            <a:r>
              <a:rPr lang="en-US" sz="2400" dirty="0" smtClean="0"/>
              <a:t>There </a:t>
            </a:r>
            <a:r>
              <a:rPr lang="en-US" sz="2400" dirty="0"/>
              <a:t>are some important differences, but much code written for S runs unaltered. Many of R's standard functions are written in R itself, which makes it easy for users to follow the algorithmic choices made. </a:t>
            </a:r>
            <a:endParaRPr lang="en-US" sz="2400" dirty="0" smtClean="0"/>
          </a:p>
          <a:p>
            <a:r>
              <a:rPr lang="en-US" sz="2400" dirty="0" smtClean="0"/>
              <a:t>For </a:t>
            </a:r>
            <a:r>
              <a:rPr lang="en-US" sz="2400" dirty="0"/>
              <a:t>computationally intensive tasks, C, C++, and Fortran code can be linked and called at run time. Advanced users can write C, C</a:t>
            </a:r>
            <a:r>
              <a:rPr lang="en-US" sz="2400" dirty="0" smtClean="0"/>
              <a:t>++, Java, .NET or </a:t>
            </a:r>
            <a:r>
              <a:rPr lang="en-US" sz="2400" dirty="0"/>
              <a:t>Python code to manipulate R objects directly</a:t>
            </a:r>
            <a:r>
              <a:rPr lang="en-US" sz="2400" dirty="0" smtClean="0"/>
              <a:t>.</a:t>
            </a:r>
          </a:p>
          <a:p>
            <a:pPr lvl="1"/>
            <a:r>
              <a:rPr lang="en-US" sz="2000" dirty="0" smtClean="0"/>
              <a:t>R is typically not best high performance implementation of an algorithm</a:t>
            </a:r>
            <a:endParaRPr lang="en-US" sz="2000" dirty="0"/>
          </a:p>
          <a:p>
            <a:r>
              <a:rPr lang="en-US" sz="2400" dirty="0"/>
              <a:t>R is highly extensible through the use of user-submitted packages for specific functions or specific areas of study. Due to its S heritage, R has stronger object-oriented programming facilities than most statistical computing languages. Extending R is also eased by its lexical scoping rules</a:t>
            </a:r>
            <a:r>
              <a:rPr lang="en-US" sz="2400" dirty="0" smtClean="0"/>
              <a:t>.</a:t>
            </a:r>
            <a:endParaRPr lang="en-US" sz="2400" dirty="0"/>
          </a:p>
          <a:p>
            <a:r>
              <a:rPr lang="en-US" sz="2400" dirty="0"/>
              <a:t>Another strength of R is static graphics, which can produce publication-quality graphs, including mathematical symbols. Dynamic and interactive graphics are available through additional package</a:t>
            </a:r>
          </a:p>
        </p:txBody>
      </p:sp>
      <p:pic>
        <p:nvPicPr>
          <p:cNvPr id="2050" name="Picture 2" descr="R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6"/>
            <a:ext cx="1664913" cy="126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58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0" y="-25294"/>
            <a:ext cx="5752407" cy="1143000"/>
          </a:xfrm>
        </p:spPr>
        <p:txBody>
          <a:bodyPr/>
          <a:lstStyle/>
          <a:p>
            <a:r>
              <a:rPr lang="en-US" dirty="0" smtClean="0"/>
              <a:t>Bioconductor</a:t>
            </a:r>
            <a:endParaRPr lang="en-US" dirty="0"/>
          </a:p>
        </p:txBody>
      </p:sp>
      <p:sp>
        <p:nvSpPr>
          <p:cNvPr id="3" name="Content Placeholder 2"/>
          <p:cNvSpPr>
            <a:spLocks noGrp="1"/>
          </p:cNvSpPr>
          <p:nvPr>
            <p:ph idx="1"/>
          </p:nvPr>
        </p:nvSpPr>
        <p:spPr>
          <a:xfrm>
            <a:off x="0" y="1600200"/>
            <a:ext cx="9144000" cy="4525963"/>
          </a:xfrm>
        </p:spPr>
        <p:txBody>
          <a:bodyPr>
            <a:normAutofit fontScale="77500" lnSpcReduction="20000"/>
          </a:bodyPr>
          <a:lstStyle/>
          <a:p>
            <a:r>
              <a:rPr lang="en-US" dirty="0">
                <a:hlinkClick r:id="rId2"/>
              </a:rPr>
              <a:t>http://www.bioconductor.org</a:t>
            </a:r>
            <a:r>
              <a:rPr lang="en-US" dirty="0" smtClean="0">
                <a:hlinkClick r:id="rId2"/>
              </a:rPr>
              <a:t>/</a:t>
            </a:r>
            <a:endParaRPr lang="en-US" dirty="0" smtClean="0"/>
          </a:p>
          <a:p>
            <a:r>
              <a:rPr lang="en-US" dirty="0" smtClean="0"/>
              <a:t>Bioconductor provides </a:t>
            </a:r>
            <a:r>
              <a:rPr lang="en-US" dirty="0"/>
              <a:t>tools for the analysis and comprehension of high-throughput genomic </a:t>
            </a:r>
            <a:r>
              <a:rPr lang="en-US" dirty="0" smtClean="0"/>
              <a:t>data (especially annotation). </a:t>
            </a:r>
            <a:r>
              <a:rPr lang="en-US" dirty="0"/>
              <a:t>Bioconductor </a:t>
            </a:r>
            <a:r>
              <a:rPr lang="en-US" dirty="0" smtClean="0"/>
              <a:t>largely uses </a:t>
            </a:r>
            <a:r>
              <a:rPr lang="en-US" dirty="0"/>
              <a:t>the R statistical programming language, and is open source and open development. It has </a:t>
            </a:r>
            <a:r>
              <a:rPr lang="en-US" dirty="0" smtClean="0"/>
              <a:t>(like R) two </a:t>
            </a:r>
            <a:r>
              <a:rPr lang="en-US" dirty="0"/>
              <a:t>releases each year, 824 software </a:t>
            </a:r>
            <a:r>
              <a:rPr lang="en-US" dirty="0" smtClean="0"/>
              <a:t>packages in version 2.14, </a:t>
            </a:r>
            <a:r>
              <a:rPr lang="en-US" dirty="0"/>
              <a:t>and an active user community</a:t>
            </a:r>
            <a:r>
              <a:rPr lang="en-US" dirty="0" smtClean="0"/>
              <a:t>.</a:t>
            </a:r>
          </a:p>
          <a:p>
            <a:r>
              <a:rPr lang="en-US" dirty="0" smtClean="0"/>
              <a:t>GPL Open Source license (controversial Artistic license)</a:t>
            </a:r>
          </a:p>
          <a:p>
            <a:r>
              <a:rPr lang="en-US" dirty="0"/>
              <a:t>The project was started in the Fall of 2001 and is overseen by the Bioconductor core team, based primarily at the Fred Hutchinson Cancer Research Center, with other members coming from various US and international institutions.</a:t>
            </a:r>
          </a:p>
        </p:txBody>
      </p:sp>
      <p:pic>
        <p:nvPicPr>
          <p:cNvPr id="1026" name="Picture 2" descr="http://www.bioconductor.org/images/logo/jpg/bioconductor_logo_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82044" cy="111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175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ImageJ</a:t>
            </a:r>
            <a:endParaRPr lang="en-US" dirty="0"/>
          </a:p>
        </p:txBody>
      </p:sp>
      <p:sp>
        <p:nvSpPr>
          <p:cNvPr id="3" name="Content Placeholder 2"/>
          <p:cNvSpPr>
            <a:spLocks noGrp="1"/>
          </p:cNvSpPr>
          <p:nvPr>
            <p:ph idx="1"/>
          </p:nvPr>
        </p:nvSpPr>
        <p:spPr>
          <a:xfrm>
            <a:off x="0" y="944274"/>
            <a:ext cx="9144000" cy="5913726"/>
          </a:xfrm>
        </p:spPr>
        <p:txBody>
          <a:bodyPr>
            <a:normAutofit fontScale="70000" lnSpcReduction="20000"/>
          </a:bodyPr>
          <a:lstStyle/>
          <a:p>
            <a:r>
              <a:rPr lang="en-US" dirty="0" err="1"/>
              <a:t>ImageJ</a:t>
            </a:r>
            <a:r>
              <a:rPr lang="en-US" dirty="0"/>
              <a:t> </a:t>
            </a:r>
            <a:r>
              <a:rPr lang="en-US" dirty="0">
                <a:hlinkClick r:id="rId2"/>
              </a:rPr>
              <a:t>http://</a:t>
            </a:r>
            <a:r>
              <a:rPr lang="en-US" dirty="0" smtClean="0">
                <a:hlinkClick r:id="rId2"/>
              </a:rPr>
              <a:t>en.wikipedia.org/wiki/ImageJ</a:t>
            </a:r>
            <a:r>
              <a:rPr lang="en-US" dirty="0" smtClean="0"/>
              <a:t> is </a:t>
            </a:r>
            <a:r>
              <a:rPr lang="en-US" dirty="0"/>
              <a:t>a </a:t>
            </a:r>
            <a:r>
              <a:rPr lang="en-US" dirty="0" smtClean="0"/>
              <a:t/>
            </a:r>
            <a:br>
              <a:rPr lang="en-US" dirty="0" smtClean="0"/>
            </a:br>
            <a:r>
              <a:rPr lang="en-US" dirty="0" smtClean="0"/>
              <a:t>public </a:t>
            </a:r>
            <a:r>
              <a:rPr lang="en-US" dirty="0"/>
              <a:t>domain, </a:t>
            </a:r>
            <a:r>
              <a:rPr lang="en-US" dirty="0" smtClean="0"/>
              <a:t>Java-based </a:t>
            </a:r>
            <a:r>
              <a:rPr lang="en-US" dirty="0"/>
              <a:t>image processing program </a:t>
            </a:r>
            <a:r>
              <a:rPr lang="en-US" dirty="0" smtClean="0"/>
              <a:t/>
            </a:r>
            <a:br>
              <a:rPr lang="en-US" dirty="0" smtClean="0"/>
            </a:br>
            <a:r>
              <a:rPr lang="en-US" dirty="0" smtClean="0"/>
              <a:t>developed </a:t>
            </a:r>
            <a:r>
              <a:rPr lang="en-US" dirty="0"/>
              <a:t>at the National Institutes of Health</a:t>
            </a:r>
            <a:r>
              <a:rPr lang="en-US" dirty="0" smtClean="0"/>
              <a:t>.</a:t>
            </a:r>
          </a:p>
          <a:p>
            <a:r>
              <a:rPr lang="en-US" dirty="0" smtClean="0"/>
              <a:t> </a:t>
            </a:r>
            <a:r>
              <a:rPr lang="en-US" dirty="0" err="1"/>
              <a:t>ImageJ</a:t>
            </a:r>
            <a:r>
              <a:rPr lang="en-US" dirty="0"/>
              <a:t> was designed with an open architecture that provides extensibility via Java plugins and recordable </a:t>
            </a:r>
            <a:r>
              <a:rPr lang="en-US" dirty="0" smtClean="0"/>
              <a:t>macros.</a:t>
            </a:r>
          </a:p>
          <a:p>
            <a:r>
              <a:rPr lang="en-US" dirty="0" smtClean="0"/>
              <a:t>Custom </a:t>
            </a:r>
            <a:r>
              <a:rPr lang="en-US" dirty="0"/>
              <a:t>acquisition, analysis and processing plugins can be developed using </a:t>
            </a:r>
            <a:r>
              <a:rPr lang="en-US" dirty="0" err="1"/>
              <a:t>ImageJ's</a:t>
            </a:r>
            <a:r>
              <a:rPr lang="en-US" dirty="0"/>
              <a:t> built-in editor and a Java compiler. User-written plugins make it possible to solve many image processing and analysis problems, from three-dimensional live-cell </a:t>
            </a:r>
            <a:r>
              <a:rPr lang="en-US" dirty="0" smtClean="0"/>
              <a:t>imaging to </a:t>
            </a:r>
            <a:r>
              <a:rPr lang="en-US" dirty="0"/>
              <a:t>radiological image </a:t>
            </a:r>
            <a:r>
              <a:rPr lang="en-US" dirty="0" smtClean="0"/>
              <a:t>processing, multiple </a:t>
            </a:r>
            <a:r>
              <a:rPr lang="en-US" dirty="0"/>
              <a:t>imaging system data </a:t>
            </a:r>
            <a:r>
              <a:rPr lang="en-US" dirty="0" smtClean="0"/>
              <a:t>comparisons </a:t>
            </a:r>
            <a:r>
              <a:rPr lang="en-US" dirty="0"/>
              <a:t>to automated hematology </a:t>
            </a:r>
            <a:r>
              <a:rPr lang="en-US" dirty="0" smtClean="0"/>
              <a:t>systems.</a:t>
            </a:r>
          </a:p>
          <a:p>
            <a:r>
              <a:rPr lang="en-US" dirty="0" err="1" smtClean="0"/>
              <a:t>ImageJ's</a:t>
            </a:r>
            <a:r>
              <a:rPr lang="en-US" dirty="0" smtClean="0"/>
              <a:t> </a:t>
            </a:r>
            <a:r>
              <a:rPr lang="en-US" dirty="0"/>
              <a:t>plugin architecture and built in development environment has made it a popular platform for teaching image processing</a:t>
            </a:r>
            <a:r>
              <a:rPr lang="en-US" dirty="0" smtClean="0"/>
              <a:t>.</a:t>
            </a:r>
            <a:endParaRPr lang="en-US" dirty="0"/>
          </a:p>
          <a:p>
            <a:r>
              <a:rPr lang="en-US" dirty="0" err="1"/>
              <a:t>ImageJ</a:t>
            </a:r>
            <a:r>
              <a:rPr lang="en-US" dirty="0"/>
              <a:t> can be run as an online applet, a downloadable application, or on any computer with a Java 5 or later virtual machine. </a:t>
            </a:r>
            <a:endParaRPr lang="en-US" dirty="0" smtClean="0"/>
          </a:p>
          <a:p>
            <a:r>
              <a:rPr lang="en-US" dirty="0" smtClean="0"/>
              <a:t>The </a:t>
            </a:r>
            <a:r>
              <a:rPr lang="en-US" dirty="0"/>
              <a:t>project developer, Wayne </a:t>
            </a:r>
            <a:r>
              <a:rPr lang="en-US" dirty="0" err="1"/>
              <a:t>Rasband</a:t>
            </a:r>
            <a:r>
              <a:rPr lang="en-US" dirty="0"/>
              <a:t>, retired from the Research Services Branch of the National Institute of Mental Health in 2010 but continues to develop the software.</a:t>
            </a:r>
          </a:p>
        </p:txBody>
      </p:sp>
      <p:pic>
        <p:nvPicPr>
          <p:cNvPr id="5122" name="Picture 2" descr="[Image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34950"/>
            <a:ext cx="2219325"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92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XIII: Layer 16 Part 1 &amp;quot;&quot;/&gt;&lt;property id=&quot;20307&quot; value=&quot;522&quot;/&gt;&lt;/object&gt;&lt;object type=&quot;3&quot; unique_id=&quot;340935&quot;&gt;&lt;property id=&quot;20148&quot; value=&quot;5&quot;/&gt;&lt;property id=&quot;20300&quot; value=&quot;Slide 3 - &amp;quot;Apache Mahout&amp;quot;&quot;/&gt;&lt;property id=&quot;20307&quot; value=&quot;679&quot;/&gt;&lt;/object&gt;&lt;object type=&quot;3&quot; unique_id=&quot;359485&quot;&gt;&lt;property id=&quot;20148&quot; value=&quot;5&quot;/&gt;&lt;property id=&quot;20300&quot; value=&quot;Slide 14 - &amp;quot;Azure Machine Learning  Google Prediction API and Translation API&amp;quot;&quot;/&gt;&lt;property id=&quot;20307&quot; value=&quot;717&quot;/&gt;&lt;/object&gt;&lt;object type=&quot;3&quot; unique_id=&quot;379516&quot;&gt;&lt;property id=&quot;20148&quot; value=&quot;5&quot;/&gt;&lt;property id=&quot;20300&quot; value=&quot;Slide 4 - &amp;quot;Mlbase, MLlib&amp;quot;&quot;/&gt;&lt;property id=&quot;20307&quot; value=&quot;757&quot;/&gt;&lt;/object&gt;&lt;object type=&quot;3&quot; unique_id=&quot;379518&quot;&gt;&lt;property id=&quot;20148&quot; value=&quot;5&quot;/&gt;&lt;property id=&quot;20300&quot; value=&quot;Slide 8 - &amp;quot;Bioconductor&amp;quot;&quot;/&gt;&lt;property id=&quot;20307&quot; value=&quot;759&quot;/&gt;&lt;/object&gt;&lt;object type=&quot;3&quot; unique_id=&quot;379519&quot;&gt;&lt;property id=&quot;20148&quot; value=&quot;5&quot;/&gt;&lt;property id=&quot;20300&quot; value=&quot;Slide 9 - &amp;quot;ImageJ&amp;quot;&quot;/&gt;&lt;property id=&quot;20307&quot; value=&quot;760&quot;/&gt;&lt;/object&gt;&lt;object type=&quot;3&quot; unique_id=&quot;379520&quot;&gt;&lt;property id=&quot;20148&quot; value=&quot;5&quot;/&gt;&lt;property id=&quot;20300&quot; value=&quot;Slide 12 - &amp;quot;Scalapack&amp;quot;&quot;/&gt;&lt;property id=&quot;20307&quot; value=&quot;761&quot;/&gt;&lt;/object&gt;&lt;object type=&quot;3&quot; unique_id=&quot;383926&quot;&gt;&lt;property id=&quot;20148&quot; value=&quot;5&quot;/&gt;&lt;property id=&quot;20300&quot; value=&quot;Slide 5 - &amp;quot;MLlib contents&amp;quot;&quot;/&gt;&lt;property id=&quot;20307&quot; value=&quot;764&quot;/&gt;&lt;/object&gt;&lt;object type=&quot;3&quot; unique_id=&quot;383928&quot;&gt;&lt;property id=&quot;20148&quot; value=&quot;5&quot;/&gt;&lt;property id=&quot;20300&quot; value=&quot;Slide 7 - &amp;quot;R&amp;quot;&quot;/&gt;&lt;property id=&quot;20307&quot; value=&quot;763&quot;/&gt;&lt;/object&gt;&lt;object type=&quot;3&quot; unique_id=&quot;383999&quot;&gt;&lt;property id=&quot;20148&quot; value=&quot;5&quot;/&gt;&lt;property id=&quot;20300&quot; value=&quot;Slide 10 - &amp;quot;ImageJ Results&amp;quot;&quot;/&gt;&lt;property id=&quot;20307&quot; value=&quot;765&quot;/&gt;&lt;/object&gt;&lt;object type=&quot;3&quot; unique_id=&quot;384000&quot;&gt;&lt;property id=&quot;20148&quot; value=&quot;5&quot;/&gt;&lt;property id=&quot;20300&quot; value=&quot;Slide 13 - &amp;quot;PETSc&amp;quot;&quot;/&gt;&lt;property id=&quot;20307&quot; value=&quot;766&quot;/&gt;&lt;/object&gt;&lt;object type=&quot;3&quot; unique_id=&quot;389437&quot;&gt;&lt;property id=&quot;20148&quot; value=&quot;5&quot;/&gt;&lt;property id=&quot;20300&quot; value=&quot;Slide 6 - &amp;quot;Apache DataFu (LinkedIn)&amp;quot;&quot;/&gt;&lt;property id=&quot;20307&quot; value=&quot;767&quot;/&gt;&lt;/object&gt;&lt;object type=&quot;3&quot; unique_id=&quot;389861&quot;&gt;&lt;property id=&quot;20148&quot; value=&quot;5&quot;/&gt;&lt;property id=&quot;20300&quot; value=&quot;Slide 15 - &amp;quot;mlpy, scikit-learn, PyBrain, CompLearn&amp;quot;&quot;/&gt;&lt;property id=&quot;20307&quot; value=&quot;772&quot;/&gt;&lt;/object&gt;&lt;object type=&quot;3&quot; unique_id=&quot;511906&quot;&gt;&lt;property id=&quot;20148&quot; value=&quot;5&quot;/&gt;&lt;property id=&quot;20300&quot; value=&quot;Slide 2 - &amp;quot;Functionality of 21 HPC-ABDS Layers&amp;quot;&quot;/&gt;&lt;property id=&quot;20307&quot; value=&quot;789&quot;/&gt;&lt;/object&gt;&lt;object type=&quot;3&quot; unique_id=&quot;513888&quot;&gt;&lt;property id=&quot;20148&quot; value=&quot;5&quot;/&gt;&lt;property id=&quot;20300&quot; value=&quot;Slide 16 - &amp;quot;Intel Data Analytics Acceleration Library (DAAL)&amp;quot;&quot;/&gt;&lt;property id=&quot;20307&quot; value=&quot;790&quot;/&gt;&lt;/object&gt;&lt;object type=&quot;3&quot; unique_id=&quot;517291&quot;&gt;&lt;property id=&quot;20148&quot; value=&quot;5&quot;/&gt;&lt;property id=&quot;20300&quot; value=&quot;Slide 11 - &amp;quot;OpenCV&amp;quot;&quot;/&gt;&lt;property id=&quot;20307&quot; value=&quot;791&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media streamable="true" recordStart="48349" recordEnd="251402" recordLength="1188585" start="48349" end="251402" audioFormat="{00001610-0000-0010-8000-00AA00389B71}" audioRate="44100" muted="false" volume="0.8" fadeIn="0" fadeOut="0" videoFormat="{34363248-0000-0010-8000-00AA00389B71}" videoRate="18" videoWidth="960" videoHeight="720"/>
</athena>
</file>

<file path=customXml/item1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BOCgAAAAAAAAXu////DEFjdGlvblR5cGVWMQEAAAAHdmFsdWVfXwAIAgAAAAAAAAABBQAAAAQAAAAJEwAAAAkUAAAA7DgAAAAAAAAB6////+7///8AAAAAAQYAAAAEAAAACRYAAAAJFwAAALY+AAAAAAAAAej////u////AAAAAAEHAAAABAAAAAkZAAAACRoAAAAzbgAAAAAAAAHl////7v///wAAAAABCAAAAAQAAAAJHAAAAAkdAAAA850AAAAAAAAB4v///+7///8AAAAAAQkAAAAEAAAACR8AAAAJIAAAAEiqAAAAAAAAAd/////u////AAAAAAEKAAAABAAAAAkiAAAACSMAAABi8wAAAAAAAAHc////7v///wAAAAABCwAAAAQAAAAJJQAAAAkmAAAALA0BAAAAAAAB2f///+7///8AAAAAAQwAAAAEAAAACSgAAAAJKQAAAGVEAQAAAAAAAdb////u////AAAAAAENAAAABAAAAAkrAAAACSwAAACtUQEAAAAAAAHT////7v///wAAAAABDgAAAAQAAAAJLgAAAAkvAAAAWFgBAAAAAAAB0P///+7///8AAAAABQ8AAAANQ2xlYXJDYW52YXNWMQIAAAAJU3RhcnRUaW1lBFR5cGUABBAMQWN0aW9uVHlwZVYxAgAAAAIAAADKegEAAAAAAAHP////7v///wAAAAAFEAAAAA9QZW5BdHRyaWJ1dGVzVjEKAAAAB19jb2xvckEHX2NvbG9yUgdfY29sb3JHB19jb2xvckIKRml0VG9DdXJ2ZQZIZWlnaHQOSWdub3JlUHJlc3N1cmUNSXNIaWdobGlnaHRlcgVTaGFwZQVXaWR0aAAAAAAAAAAABAACAgICAQYBAQxCcnVzaFNoYXBlVjECAAAABgIAAAD//wAAAAAAAAAAACJAAAAFzv///wxCcnVzaFNoYXBlVjEBAAAAB3ZhbHVlX18ACAIAAAABAAAAAAAAAAAAIkAFEQAAAApJbmtUcmFjZVYxAwAAAA1MaXN0YDErX2l0ZW1zDExpc3RgMStfc2l6ZQ9MaXN0YDErX3ZlcnNpb24EAAAYU2hhcmVkLklua2luZy5JbmtQb2ludFtdAgAAAAgIAgAAAAkzAAAAXQAAAF0AAAABEwAAABAAAAD//wAAAAAAAAAAACJAAAABzP///87///8BAAAAAAAAAAAAIkABFAAAABEAAAAJNQAAAAEAAAABAAAAARYAAAAQAAAA//8AAAAAAAAAAAAiQAAAAcr////O////AQAAAAAAAAAAACJAARcAAAARAAAACTcAAABLAAAASwAAAAEZAAAAEAAAAP//AAAAAAAAAAAAIkAAAAHI////zv///wEAAAAAAAAAAAAiQAEaAAAAEQAAAAk5AAAAFQAAABUAAAABHAAAABAAAAD//wAAAAAAAAAAACJAAAABxv///87///8BAAAAAAAAAAAAIkABHQAAABEAAAAJOwAAAHQAAAB0AAAAAR8AAAAQAAAA//8AAAAAAAAAAAAiQAAAAcT////O////AQAAAAAAAAAAACJAASAAAAARAAAACT0AAAAZAAAAGQAAAAEiAAAAEAAAAP//AAAAAAAAAAAAIkAAAAHC////zv///wEAAAAAAAAAAAAiQAEjAAAAEQAAAAk/AAAAowAAAKMAAAABJQAAABAAAAD//wAAAAAAAAAAACJAAAABwP///87///8BAAAAAAAAAAAAIkABJgAAABEAAAAJQQAAAGQAAABkAAAAASgAAAAQAAAA//8AAAAAAAAAAAAiQAAAAb7////O////AQAAAAAAAAAAACJAASkAAAARAAAACUMAAABLAAAASwAAAAErAAAAEAAAAP//AAAAAAAAAAAAIkAAAAG8////zv///wEAAAAAAAAAAAAiQAEsAAAAEQAAAAlFAAAAEQAAABEAAAABLgAAABAAAAD//wAAAAAAAAAAACJAAAABuv///87///8BAAAAAAAAAAAAIkABLwAAABEAAAAJRwAAADgAAAA4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DSMHNQAAAAABAAAABAAAAAQKSW5rUG9pbnRWMQIAAAAJpQAAAA0DBzcAAAAAAQAAAIAAAAAECklua1BvaW50VjEC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DTUHOQAAAAABAAAAIAAAAAQKSW5rUG9pbnRWMQIAAAAJ8QAAAAnyAAAACfMAAAAJ9AAAAAn1AAAACfYAAAAJ9wAAAAn4AAAACfkAAAAJ+gAAAAn7AAAACfwAAAAJ/QAAAAn+AAAACf8AAAAJAAEAAAkBAQAACQIBAAAJAwEAAAkEAQAACQUBAAANCwc7AAAAAAEAAACAAAAABApJbmtQb2ludFYxAgA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NDAc9AAAAAAEAAAAgAAAABApJbmtQb2ludFYxAgAAAAl6AQAACXsBAAAJfAEAAAl9AQAACX4BAAAJfwEAAAmAAQAACYEBAAAJggEAAAmDAQAACYQBAAAJhQEAAAmGAQAACYcBAAAJiAEAAAmJAQAACYoBAAAJiwEAAAmMAQAACY0BAAAJjgEAAAmPAQAACZABAAAJkQEAAAmSAQAADQcHPwAAAAABAAAAAAEAAAQKSW5rUG9pbnRWMQIA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1dB0EAAAAAAQAAAIAAAAAECklua1BvaW50VjECAA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NHAdDAAAAAAEAAACAAAAABApJbmtQb2ludFYxAgA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01B0UAAAAAAQAAACAAAAAECklua1BvaW50VjECAAAACeUCAAAJ5gIAAAnnAgAACegCAAAJ6QIAAAnqAgAACesCAAAJ7AIAAAntAgAACe4CAAAJ7wIAAAnwAgAACfECAAAJ8gIAAAnzAgAACfQCAAAJ9QIAAA0PB0cAAAAAAQAAAEAAAAAECklua1BvaW50VjECAA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0IBUgAAAAKSW5rUG9pbnRWMQQAAAABWAFZDlByZXNzdXJlRmFjdG9yCVRpbWVTdGFtcAAAAAAGBgsQAgAAABKxsfxv7tI/4FiBMNKOdT8AAAA/AAAAAAAAAAABSQAAAEgAAAC2Img4qfvSP+BYgTDSjnU/AAAAP14AAAAAAAAAAUoAAABIAAAA/gXVrxsW0z/gWIEw0o51PwAAAD9eAAAAAAAAAAFLAAAASAAAAEXpQSeOMNM/4FiBMNKOdT8AAAA/ngAAAAAAAAABTAAAAEgAAADpWvhixz3TP+BYgTDSjnU/AAAAP64AAAAAAAAAAU0AAABIAAAAMT5l2jlY0z/gWIEw0o51PwAAAD+uAAAAAAAAAAFOAAAASAAAAHgh0lGsctM/4FiBMNKOdT8AAAA/vgAAAAAAAAABTwAAAEgAAADABD/JHo3TP+BYgTDSjnU/AAAAP74AAAAAAAAAAVAAAABIAAAACOirQJGn0z/gWIEw0o51PwAAAD/NAAAAAAAAAAFRAAAASAAAAE/LGLgDwtM/4FiBMNKOdT8AAAA/zQAAAAAAAAABUgAAAEgAAAA7IDxrr+nTP+BYgTDSjnU/AAAAP90AAAAAAAAAAVMAAABIAAAAyuYVWpQe1D/gWIEw0o51PwAAAD/dAAAAAAAAAAFUAAAASAAAALY7OQ1ARtQ/gKWByTlZej8AAAA/7AAAAAAAAAABVQAAAEgAAABFAhP8JHvUP4Clgck5WXo/AAAAP+wAAAAAAAAAAVYAAABIAAAA1Mjs6gmw1D+ApYHJOVl6PwAAAD/8AAAAAAAAAAFXAAAASAAAAKtyM1Fh/9Q/gKWByTlZej8AAAA//AAAAAAAAAABWAAAAEgAAAAmjjDz8VvVP4Clgck5WXo/AAAAPwwBAAAAAAAAAVkAAABIAAAA/jd3WUmr1T9A8oFioSN/PwAAAD8MAQAAAAAAAAFaAAAASAAAAB3FKjcTFdY/QPKBYqEjfz8AAAA/GwEAAAAAAAABWwAAAEgAAAA8Ut4U3X7WP3AfwX0E94E/AAAAPxsBAAAAAAAAAVwAAABIAAAAWt+R8qbo1j/ARUFKOFyEPwAAAD8rAQAAAAAAAAFdAAAASAAAANX6jpQ3Rdc/YJJB458miT8AAAA/KwEAAAAAAAABXgAAAEgAAABQFow2yKHXP7C4wa/Ti4s/AAAAPzsBAAAAAAAAAV8AAABIAAAAJ8DSnB/x1z8Q30F8B/GNPwAAAD87AQAAAAAAAAFgAAAASAAAAP5pGQN3QNg/sAJhpB0rkD8AAAA/SgEAAAAAAAABYQAAAEgAAAAxoqktlYLYPwAp4XBRkJI/AAAAP0oBAAAAAAAAAWIAAABIAAAACEzwk+zR2D9YT2E9hfWUPwAAAD9aAQAAAAAAAAFjAAAASAAAADyEgL4KFNk/WE9hPYX1lD8AAAA/WgEAAAAAAAABZAAAAEgAAAATLsckYmPZP6h14Qm5Wpc/AAAAP2kBAAAAAAAAAWUAAABIAAAA6tcNi7my2T/YiCHwUo2YPwAAAD9pAQAAAAAAAAFmAAAASAAAAHme53me59k/2Igh8FKNmD8AAAA/eQEAAAAAAAABZwAAAEgAAAAJZcFogxzaP/ibYdbsv5k/AAAAP3kBAAAAAAAAAWgAAABIAAAAmCubV2hR2j8or6G8hvKaPwAAAD+JAQAAAAAAAAFpAAAASAAAAOAOCM/aa9o/KK+hvIbymj8AAAA/iQEAAAAAAAABagAAAEgAAADLYyuChpPaPyivobyG8po/AAAAP5gBAAAAAAAAAWsAAABIAAAAb9Xhvb+g2j8or6G8hvKaPwAAAD+YAQAAAAAAAAFsAAAASAAAABNHmPn4rdo/UMLhoiAlnD8AAAA/qAEAAAAAAAABbQAAAEgAAAC3uE41MrvaP1DC4aIgJZw/AAAAP9cBAAAAAAAAAW4AAABIAAAA/pu7rKTV2j941SGJuledPwAAAD/mAQAAAAAAAAFvAAAASAAAAKINcujd4to/eNUhibpXnT8AAAA/9gEAAAAAAAABcAAAAEgAAABGfygkF/DaP3jVIYm6V50/AAAAP/YBAAAAAAAAAXEAAABIAAAA6vDeX1D92j+g6GFvVIqePwAAAD8GAgAAAAAAAAFyAAAASAAAAI5ilZuJCts/oOhhb1SKnj8AAAA/BgIAAAAAAAABcwAAAEgAAADVRQIT/CTbP6DoYW9Uip4/AAAAPxUCAAAAAAAAAXQAAABIAAAAHSlvim4/2z/Q+6FV7ryfPwAAAD8VAgAAAAAAAAF1AAAASAAAAMGaJcanTNs/0PuhVe68nz8AAAA/JQIAAAAAAAABdgAAAEgAAABlDNwB4VnbP9D7oVXuvJ8/AAAAPyUCAAAAAAAAAXcAAABIAAAArO9IeVN02z94B/EdxHegPwAAAD81AgAAAAAAAAF4AAAASAAAAPTStfDFjts/eAfxHcR3oD8AAAA/NQIAAAAAAAABeQAAAEgAAAA8tiJoOKnbP3gH8R3Ed6A/AAAAP0QCAAAAAAAAAXoAAABIAAAA4CfZo3G22z94B/EdxHegPwAAAD9EAgAAAAAAAAF7AAAASAAAAIOZj9+qw9s/eAfxHcR3oD8AAAA/VAIAAAAAAAABfAAAAEgAAAAnC0Yb5NDbP3gH8R3Ed6A/AAAAP1QCAAAAAAAAAX0AAABIAAAAy3z8Vh3e2z94B/EdxHegPwAAAD9jAgAAAAAAAAF+AAAASAAAAG/uspJW69s/eAfxHcR3oD8AAAA/cwIAAAAAAAABfwAAAEgAAAATYGnOj/jbP3gH8R3Ed6A/AAAAP3MCAAAAAAAAAYAAAABIAAAAWkPWRQIT3D94B/EdxHegPwAAAD+DAgAAAAAAAAGBAAAASAAAAP60jIE7INw/eAfxHcR3oD8AAAA/gwIAAAAAAAABggAAAEgAAABGmPn4rTrcP3gH8R3Ed6A/AAAAP5ICAAAAAAAAAYMAAABIAAAAj3tmcCBV3D94B/EdxHegPwAAAD+SAgAAAAAAAAGEAAAASAAAANZe0+eSb9w/eAfxHcR3oD8AAAA/ogIAAAAAAAABhQAAAEgAAAAeQkBfBYrcP3gH8R3Ed6A/AAAAP6ICAAAAAAAAAYYAAABIAAAAwrP2mj6X3D94B/EdxHegPwAAAD+yAgAAAAAAAAGHAAAASAAAAAmXYxKxsdw/eAfxHcR3oD8AAAA/sgIAAAAAAAABiAAAAEgAAABRetCJI8zcP3gH8R3Ed6A/AAAAP8ECAAAAAAAAAYkAAABIAAAA9euGxVzZ3D94B/EdxHegPwAAAD/BAgAAAAAAAAGKAAAASAAAAOBAqngIAd0/eAfxHcR3oD8AAAA/wQIAAAAAAAABiwAAAEgAAACEsmC0QQ7dP3gH8R3Ed6A/AAAAP9ACAAAAAAAAAYwAAABIAAAAzJXNK7Qo3T94B/EdxHegPwAAAD/QAgAAAAAAAAGNAAAASAAAAHAHhGftNd0/eAfxHcR3oD8AAAA/4AIAAAAAAAABjgAAAEgAAAAUeTqjJkPdP3gH8R3Ed6A/AAAAP+ACAAAAAAAAAY8AAABIAAAAW1ynGpld3T94B/EdxHegPwAAAD/wAgAAAAAAAAGQAAAASAAAAP/NXVbSat0/eAfxHcR3oD8AAAA/8AIAAAAAAAABkQAAAEgAAABHscrNRIXdP3gH8R3Ed6A/AAAAP/8CAAAAAAAAAZIAAABIAAAA6yKBCX6S3T94B/EdxHegPwAAAD//AgAAAAAAAAGTAAAASAAAAI6UN0W3n90/eAfxHcR3oD8AAAA/DwMAAAAAAAABlAAAAEgAAAAyBu6A8KzdP9D7oVXuvJ8/AAAAPx8DAAAAAAAAAZUAAABIAAAA1nekvCm63T/Q+6FV7ryfPwAAAD8uAwAAAAAAAAGWAAAASAAAANZ3pLwput0/oOhhb1SKnj8AAAA/LgMAAAAAAAABlwAAAEgAAAB66Vr4YsfdP6DoYW9Uip4/AAAAPz4DAAAAAAAAAZgAAABIAAAAHlsRNJzU3T941SGJuledPwAAAD8+AwAAAAAAAAGZAAAASAAAAMLMx2/V4d0/UMLhoiAlnD8AAAA/TQMAAAAAAAABmgAAAEgAAABlPn6rDu/dPyivobyG8po/AAAAP00DAAAAAAAAAZsAAABIAAAArSHrIoEJ3j/4m2HW7L+ZPwAAAD9dAwAAAAAAAAGcAAAASAAAAFGToV66Ft4/+Jth1uy/mT8AAAA/XQMAAAAAAAABnQAAAEgAAAD1BFia8yPeP9iIIfBSjZg/AAAAP20DAAAAAAAAAZ4AAABIAAAAmXYO1iwx3j+odeEJuVqXPwAAAD9tAwAAAAAAAAGfAAAASAAAAOBZe02fS94/qHXhCblalz8AAAA/fAMAAAAAAAABoAAAAEgAAACEyzGJ2FjeP6h14Qm5Wpc/AAAAP3wDAAAAAAAAAaEAAABIAAAAhMsxidhY3j+AYqEjHyiWPwAAAD+MAwAAAAAAAAGiAAAASAAAACg96MQRZt4/gGKhIx8olj8AAAA/jAMAAAAAAAABowAAAEgAAADMrp4AS3PeP1hPYT2F9ZQ/AAAAP6sDAAAAAAAAAaQAAABIAAAAcCBVPISA3j9YT2E9hfWUPwAAAD/5AwAAAAAAAAGlAAAASAAAAN+qw3t/QdU/Rte39nh03T8AAAA/AAAAAAAAAAABpgAAAEgAAAD9HqaEsmDUP6jfc0uc+t0/AAAAPwAAAAAAAAAAAacAAABIAAAAoZBcwOtt1D+o33NLnPrdPwAAAD8/AAAAAAAAAAGoAAAASAAAAEUCE/wke9Q/qN9zS5z63T8AAAA/TgAAAAAAAAABqQAAAEgAAADpc8k3XojUP6jfc0uc+t0/AAAAP24AAAAAAAAAAaoAAABIAAAAjeV/c5eV1D+o33NLnPrdPwAAAD+NAAAAAAAAAAGrAAAASAAAADFXNq/QotQ/qN9zS5z63T8AAAA/nAAAAAAAAAABrAAAAEgAAADUyOzqCbDUP6jfc0uc+t0/AAAAP6wAAAAAAAAAAa0AAABIAAAAHKxZYnzK1D+o33NLnPrdPwAAAD+sAAAAAAAAAAGuAAAASAAAAMAdEJ6119Q/qN9zS5z63T8AAAA/vAAAAAAAAAABrwAAAEgAAABkj8bZ7uTUP6jfc0uc+t0/AAAAP7wAAAAAAAAAAbAAAABIAAAAq3IzUWH/1D+o33NLnPrdPwAAAD/LAAAAAAAAAAGxAAAASAAAAPNVoMjTGdU/qN9zS5z63T8AAAA/AwEAAAAAAAABsgAAAEgAAAAmjjDz8VvVP6jfc0uc+t0/AAAAPwMBAAAAAAAAAbMAAABIAAAAE+NTpp2D1T+o33NLnPrdPwAAAD8DAQAAAAAAAAG0AAAASAAAAP43d1lJq9U/qN9zS5z63T8AAAA/EwEAAAAAAAABtQAAAEgAAACO/lBILuDVP6jfc0uc+t0/AAAAPxMBAAAAAAAAAbYAAABIAAAAeVN0+9kH1j+o33NLnPrdPwAAAD8iAQAAAAAAAAG3AAAASAAAAGWol66FL9Y/qN9zS5z63T8AAAA/IgEAAAAAAAABuAAAAEgAAACsiwQm+EnWP6jfc0uc+t0/AAAAPzIBAAAAAAAAAbkAAABIAAAAmOAn2aNx1j+o33NLnPrdPwAAAD8yAQAAAAAAAAG6AAAASAAAAN/DlFAWjNY/qN9zS5z63T8AAAA/QQEAAAAAAAABuwAAAEgAAAAnpwHIiKbWP6jfc0uc+t0/AAAAP1EBAAAAAAAAAbwAAABIAAAAyxi4A8Kz1j+o33NLnPrdPwAAAD9RAQAAAAAAAAG9AAAASAAAAG+Kbj/7wNY/qN9zS5z63T8AAAA/UQEAAAAAAAABvgAAAEgAAAAT/CR7NM7WP6jfc0uc+t0/AAAAP2EBAAAAAAAAAb8AAABIAAAAtm3btm3b1j+o33NLnPrdPwAAAD9wAQAAAAAAAAHAAAAASAAAAFrfkfKm6NY/qN9zS5z63T8AAAA/cAEAAAAAAAABwQAAAEgAAAD+UEgu4PXWP6jfc0uc+t0/AAAAP4ABAAAAAAAAAcIAAABIAAAAosL+aRkD1z+o33NLnPrdPwAAAD+AAQAAAAAAAAHDAAAASAAAAEY0taVSENc/qN9zS5z63T8AAAA/kAEAAAAAAAABxAAAAEgAAACNFyIdxSrXP6jfc0uc+t0/AAAAP5ABAAAAAAAAAcUAAABIAAAAMYnYWP431z+o33NLnPrdPwAAAD+fAQAAAAAAAAHGAAAASAAAAHlsRdBwUtc/qN9zS5z63T8AAAA/nwEAAAAAAAABxwAAAEgAAADBT7JH42zXP6jfc0uc+t0/AAAAP68BAAAAAAAAAcgAAABIAAAACDMfv1WH1z+o33NLnPrdPwAAAD+vAQAAAAAAAAHJAAAASAAAAFAWjDbIodc/qN9zS5z63T8AAAA/vgEAAAAAAAABygAAAEgAAAA7a6/pc8nXP6jfc0uc+t0/AAAAP74BAAAAAAAAAcsAAABIAAAAg04cYebj1z+o33NLnPrdPwAAAD/OAQAAAAAAAAHMAAAASAAAAMsxidhY/tc/qN9zS5z63T8AAAA/zgEAAAAAAAABzQAAAEgAAAC2hqyLBCbYP6jfc0uc+t0/AAAAP94BAAAAAAAAAc4AAABIAAAA/mkZA3dA2D+o33NLnPrdPwAAAD/eAQAAAAAAAAHPAAAASAAAAEZNhnrpWtg/qN9zS5z63T8AAAA/7QEAAAAAAAAB0AAAAEgAAACNMPPxW3XYP6jfc0uc+t0/AAAAP+0BAAAAAAAAAdEAAABIAAAA1RNgac6P2D+o33NLnPrdPwAAAD/9AQAAAAAAAAHSAAAASAAAAB33zOBAqtg/qN9zS5z63T8AAAA//QEAAAAAAAAB0wAAAEgAAADAaIMcerfYP6jfc0uc+t0/AAAAPw0CAAAAAAAAAdQAAABIAAAACEzwk+zR2D+o33NLnPrdPwAAAD8NAgAAAAAAAAHVAAAASAAAAKy9ps8l39g/qN9zS5z63T8AAAA/HAIAAAAAAAAB1gAAAEgAAAD1oBNHmPnYP6jfc0uc+t0/AAAAPxwCAAAAAAAAAdcAAABIAAAAmBLKgtEG2T+o33NLnPrdPwAAAD8sAgAAAAAAAAHYAAAASAAAAOD1NvpDIdk/qN9zS5z63T8AAAA/LAIAAAAAAAAB2QAAAEgAAAAo2aNxtjvZP6jfc0uc+t0/AAAAPzsCAAAAAAAAAdoAAABIAAAAzEpare9I2T+o33NLnPrdPwAAAD9LAgAAAAAAAAHbAAAASAAAAG+8EOkoVtk/qN9zS5z63T8AAAA/WwIAAAAAAAAB3AAAAEgAAAC3n31gm3DZP6jfc0uc+t0/AAAAP1sCAAAAAAAAAd0AAABIAAAAWxE0nNR92T+o33NLnPrdPwAAAD9qAgAAAAAAAAHeAAAASAAAAKP0oBNHmNk/qN9zS5z63T8AAAA/agIAAAAAAAAB3wAAAEgAAABGZldPgKXZP6jfc0uc+t0/AAAAP3oCAAAAAAAAAeAAAABIAAAAjknExvK/2T+o33NLnPrdPwAAAD96AgAAAAAAAAHhAAAASAAAADK7egIszdk/3ODX6cUN3j8AAAA/igIAAAAAAAAB4gAAAEgAAADWLDE+ZdrZPw7iO4jvIN4/AAAAP4oCAAAAAAAAAeMAAABIAAAAHRCetdf02T8O4juI7yDePwAAAD+ZAgAAAAAAAAHkAAAASAAAAMGBVPEQAto/DuI7iO8g3j8AAAA/mQIAAAAAAAAB5QAAAEgAAAAJZcFogxzaPw7iO4jvIN4/AAAAP6kCAAAAAAAAAeYAAABIAAAAUEgu4PU22j9C458mGTTePwAAAD+pAgAAAAAAAAHnAAAASAAAAPS55BsvRNo/QuOfJhk03j8AAAA/uAIAAAAAAAAB6AAAAEgAAACYK5tXaFHaP0LjnyYZNN4/AAAAP8gCAAAAAAAAAekAAABIAAAAPJ1Rk6Fe2j9C458mGTTePwAAAD/YAgAAAAAAAAHqAAAASAAAAOAOCM/aa9o/QuOfJhk03j8AAAA/4gMAAAAAAAAB6wAAAEgAAAAn8nRGTYbaP0LjnyYZNN4/AAAAP+IDAAAAAAAAAewAAABIAAAAy2MrgoaT2j9C458mGTTePwAAAD/yAwAAAAAAAAHtAAAASAAAABNHmPn4rdo/QuOfJhk03j8AAAA/8gMAAAAAAAAB7gAAAEgAAAC3uE41MrvaP0LjnyYZNN4/AAAAPwIEAAAAAAAAAe8AAABIAAAAWyoFcWvI2j9C458mGTTePwAAAD8CBAAAAAAAAAHwAAAASAAAAP6bu6yk1do/QuOfJhk03j8AAAA/EQQAAAAAAAAB8QAAAEgAAAD/gurXDYvZP8huIruJ7OY/AAAAPwAAAAAAAAAAAfIAAABIAAAAo/SgE0eY2T/IbiK7iezmPwAAAD9dAAAAAAAAAAHzAAAASAAAAOrXDYu5stk/yG4iu4ns5j8AAAA/XQAAAAAAAAAB9AAAAEgAAACOScTG8r/ZP8huIruJ7OY/AAAAP20AAAAAAAAAAfUAAABIAAAAMrt6AizN2T/IbiK7iezmPwAAAD9tAAAAAAAAAAH2AAAASAAAANYsMT5l2tk/yG4iu4ns5j8AAAA/fAAAAAAAAAAB9wAAAEgAAAAdEJ611/TZP8huIruJ7OY/AAAAP3wAAAAAAAAAAfgAAABIAAAAZfMKLUoP2j/IbiK7iezmPwAAAD+MAAAAAAAAAAH5AAAASAAAAK3Wd6S8Kdo/yG4iu4ns5j8AAAA/jAAAAAAAAAAB+gAAAEgAAAD0ueQbL0TaP8huIruJ7OY/AAAAP5sAAAAAAAAAAfsAAABIAAAAhIC+ChR52j8vbvDr9OLmPwAAAD+bAAAAAAAAAAH8AAAASAAAAMtjK4KGk9o/L27w6/Ti5j8AAAA/qwAAAAAAAAAB/QAAAEgAAABbKgVxa8jaP5Vtvhxg2eY/AAAAP6sAAAAAAAAAAf4AAABIAAAA6vDeX1D92j/8bIxNy8/mPwAAAD+7AAAAAAAAAAH/AAAASAAAAB0pb4puP9s//GyMTcvP5j8AAAA/uwAAAAAAAAABAAEAAEgAAAD00rXwxY7bP2NsWn42xuY/AAAAP8oAAAAAAAAAAQEBAABIAAAAg5mP36rD2z9jbFp+NsbmPwAAAD/KAAAAAAAAAAECAQAASAAAABNgac6P+Ns/ymsor6G85j8AAAA/2gAAAAAAAAABAwEAAEgAAABaQ9ZFAhPcP8prKK+hvOY/AAAAP9oAAAAAAAAAAQQBAABIAAAAoiZDvXQt3D/KayivobzmPwAAAD/qAAAAAAAAAAEFAQAASAAAAOoJsDTnR9w/ymsor6G85j8AAAA/+QAAAAAAAAABBgEAAEgAAADQcFL35bGlP33PLXHq98w/AAAAPwAAAAAAAAAAAQcBAABIAAAAsuOeGRxIpT/j0fWtPR7NPwAAAD+cAAAAAAAAAAEIAQAASAAAAJNW6ztS3qQ/SdS96pBEzT8AAAA/nAAAAAAAAAABCQEAAEgAAAB0yTdeiHSkP63WhSfkas0/AAAAP6wAAAAAAAAAAQoBAABIAAAAdMk3Xoh0pD8T2U1kN5HNPwAAAD+7AAAAAAAAAAELAQAASAAAAHTJN16IdKQ/edsVoYq3zT8AAAA/ywAAAAAAAAABDAEAAEgAAABWPISAvgqkP3nbFaGKt80/AAAAP9sAAAAAAAAAAQ0BAABIAAAAVjyEgL4KpD/d3d3d3d3NPwAAAD/qAAAAAAAAAAEOAQAASAAAADav0KL0oKM/Q+ClGjEEzj8AAAA//wAAAAAAAAABDwEAAEgAAAA2r9Ci9KCjP6fibVeEKs4/AAAAPw4BAAAAAAAAARABAABIAAAAFyIdxSo3oz8N5TWU11DOPwAAAD8eAQAAAAAAAAERAQAASAAAABciHcUqN6M/c+f90Cp3zj8AAAA/HgEAAAAAAAABEgEAAEgAAAD5lGnnYM2iPzvsjUrRw84/AAAAPy4BAAAAAAAAARMBAABIAAAA+ZRp52DNoj8H8R3EdxDPPwAAAD8uAQAAAAAAAAEUAQAASAAAANoHtgmXY6I/bfPlAMs2zz8AAAA/PQEAAAAAAAABFQEAAEgAAAC7egIszfmhPzX4dXpxg88/AAAAPz0BAAAAAAAAARYBAABIAAAAu3oCLM35oT+b+j23xKnPPwAAAD9NAQAAAAAAAAEXAQAASAAAAJ3tTk4DkKE/Z//NMGv2zz8AAAA/TQEAAAAAAAABGAEAAEgAAAB+YJtwOSahPxgCL9WIIdA/AAAAP10BAAAAAAAAARkBAABIAAAAfmCbcDkmoT9KA5NzsjTQPwAAAD9sAQAAAAAAAAEaAQAASAAAAF7T55JvvKA/fgT3EdxH0D8AAAA/bAEAAAAAAAABGwEAAEgAAABe0+eSb7ygP+IGv04vbtA/AAAAP2wBAAAAAAAAARwBAABIAAAAXtPnkm+8oD8WCCPtWIHQPwAAAD98AQAAAAAAAAEdAQAASAAAAEBGNLWlUqA/Fggj7ViB0D8AAAA/fAEAAAAAAAABHgEAAEgAAABARjS1pVKgP3oK6ymsp9A/AAAAP4sBAAAAAAAAAR8BAABIAAAAQnIBr7fRnz96CusprKfQPwAAAD+LAQAAAAAAAAEgAQAASAAAAEJyAa+30Z8/4AyzZv/N0D8AAAA/mwEAAAAAAAABIQEAAEgAAAAEWJrzI/6ePxIOFwUp4dA/AAAAP6sBAAAAAAAAASIBAABIAAAABFia8yP+nj92EN9BfAfRPwAAAD+rAQAAAAAAAAEjAQAASAAAAMg9MziQKp4/qhFD4KUa0T8AAAA/ugEAAAAAAAABJAEAAEgAAADIPTM4kCqeP9wSp37PLdE/AAAAP7oBAAAAAAAAASUBAABIAAAAiiPMfPxWnT9CFW+7IlTRPwAAAD/KAQAAAAAAAAEmAQAASAAAAIojzHz8Vp0/dBbTWUxn0T8AAAA/ygEAAAAAAAABJwEAAEgAAABOCWXBaIOcP9oYm5afjdE/AAAAP9oBAAAAAAAAASgBAABIAAAATgllwWiDnD8MGv80yaDRPwAAAD/pAQAAAAAAAAEpAQAASAAAAE4JZcFog5w/Phtj0/Kz0T8AAAA/6QEAAAAAAAABKgEAAEgAAAAQ7/0F1a+bP3Icx3Ecx9E/AAAAP/kBAAAAAAAAASsBAABIAAAAEO/9BdWvmz+kHSsQRtrRPwAAAD/5AQAAAAAAAAEsAQAASAAAABDv/QXVr5s/2B6Prm/t0T8AAAA/CAIAAAAAAAABLQEAAEgAAADS1JZKQdyaPwgg80yZANI/AAAAPwgCAAAAAAAAAS4BAABIAAAA0tSWSkHcmj88IVfrwhPSPwAAAD8YAgAAAAAAAAEvAQAASAAAAJS6L4+tCJo/biK7iewm0j8AAAA/GAIAAAAAAAABMAEAAEgAAACUui+PrQiaP9Qkg8Y/TdI/AAAAPygCAAAAAAAAATEBAABIAAAAVqDI0xk1mT84J0sDk3PSPwAAAD8oAgAAAAAAAAEyAQAASAAAABiGYRiGYZg/0Cp33g+t0j8AAAA/NwIAAAAAAAABMwEAAEgAAADca/pc8o2XPzYtPxtj09I/AAAAPzcCAAAAAAAAATQBAABIAAAA3Gv6XPKNlz/OMGv23wzTPwAAAD9HAgAAAAAAAAE1AQAASAAAAJ5Rk6FeupY/ZjSX0VxG0z8AAAA/RwIAAAAAAAABNgEAAEgAAABgNyzmyuaVP/43w6zZf9M/AAAAP1cCAAAAAAAAATcBAABIAAAAIh3FKjcTlT9iOovpLKbTPwAAAD9XAgAAAAAAAAE4AQAASAAAACIdxSo3E5U/yDxTJoDM0z8AAAA/ZgIAAAAAAAABOQEAAEgAAACo6PazD2yTPy4/G2PT8tM/AAAAP2YCAAAAAAAAAToBAABIAAAAqOj2sw9skz+SQeOfJhnUPwAAAD92AgAAAAAAAAE7AQAASAAAAKjo9rMPbJM/+EOr3Hk/1D8AAAA/dgIAAAAAAAABPAEAAEgAAABqzo/4e5iSPypFD3ujUtQ/AAAAP4UCAAAAAAAAAT0BAABIAAAAas6P+HuYkj9cRnMZzWXUPwAAAD+FAgAAAAAAAAE+AQAASAAAAGrOj/h7mJI/kEfXt/Z41D8AAAA/lQIAAAAAAAABPwEAAEgAAABqzo/4e5iSP8JIO1YgjNQ/AAAAP6UCAAAAAAAAAUABAABIAAAALLQoPejEkT/0SZ/0SZ/UPwAAAD+lAgAAAAAAAAFBAQAASAAAACy0KD3oxJE/WkxnMZ3F1D8AAAA/tAIAAAAAAAABQgEAAEgAAAAstCg96MSRP8BOL27w69Q/AAAAP7QCAAAAAAAAAUMBAABIAAAA7pnBgVTxkD8kUfeqQxLVPwAAAD/EAgAAAAAAAAFEAQAASAAAAO6ZwYFU8ZA/VlJbSW0l1T8AAAA/xAIAAAAAAAABRQEAAEgAAADumcGBVPGQP7xUI4bAS9U/AAAAP9QCAAAAAAAAAUYBAABIAAAA7pnBgVTxkD8gV+vCE3LVPwAAAD/UAgAAAAAAAAFHAQAASAAAAO6ZwYFU8ZA/hlmz/2aY1T8AAAA/4wIAAAAAAAABSAEAAEgAAADumcGBVPGQP+xbezy6vtU/AAAAP/MCAAAAAAAAAUkBAABIAAAAsH9axsAdkD9QXkN5DeXVPwAAAD/zAgAAAAAAAAFKAQAASAAAALB/WsbAHZA/tmALtmAL1j8AAAA/9wIAAAAAAAABSwEAAEgAAACwf1rGwB2QPxxj0/KzMdY/AAAAP/cCAAAAAAAAAUwBAABIAAAAsH9axsAdkD9OZDeR3UTWPwAAAD8HAwAAAAAAAAFNAQAASAAAALB/WsbAHZA/smb/zTBr1j8AAAA/BwMAAAAAAAABTgEAAEgAAACwf1rGwB2QPxhpxwqEkdY/AAAAPxcDAAAAAAAAAU8BAABIAAAAsH9axsAdkD98a49H17fWPwAAAD8XAwAAAAAAAAFQAQAASAAAAOfK5hValI4/4m1XhCre1j8AAAA/JgMAAAAAAAABUQEAAEgAAADnyuYVWpSOP3pxg1+nF9c/AAAAPyYDAAAAAAAAAVIBAABIAAAA58rmFVqUjj/gc0uc+j3XPwAAAD82AwAAAAAAAAFTAQAASAAAAOfK5hValI4/eHd3d3d31z8AAAA/NgMAAAAAAAABVAEAAEgAAADnyuYVWpSOPw57o1L0sNc/AAAAP0YDAAAAAAAAAVUBAABIAAAA58rmFVqUjj+mfs8tcerXPwAAAD9GAwAAAAAAAAFWAQAASAAAAOfK5hValI4/PoL7CO4j2D8AAAA/VQMAAAAAAAABVwEAAEgAAADnyuYVWpSOP6KEw0VBStg/AAAAP1UDAAAAAAAAAVgBAABIAAAA58rmFVqUjj+girddEarYPwAAAD9lAwAAAAAAAAFZAQAASAAAAOfK5hValI4/OI7jOI7j2D8AAAA/ZQMAAAAAAAABWgEAAEgAAADnyuYVWpSOP9CRDxQLHdk/AAAAP3QDAAAAAAAAAVsBAABIAAAA58rmFVqUjj80lNdQXkPZPwAAAD90AwAAAAAAAAFcAQAASAAAALB/WsbAHZA/mpafjbFp2T8AAAA/hAMAAAAAAAABXQEAAEgAAACwf1rGwB2QP86XAyzbfNk/AAAAP4QDAAAAAAAAAV4BAABIAAAAsH9axsAdkD8AmWfKBJDZPwAAAD+UAwAAAAAAAAFfAQAASAAAALB/WsbAHZA/MprLaC6j2T8AAAA/owMAAAAAAAABYAEAAEgAAADumcGBVPGQPzKay2guo9k/AAAAP7MDAAAAAAAAAWEBAABIAAAA7pnBgVTxkD9kmy8HWLbZPwAAAD+zAwAAAAAAAAFiAQAASAAAACy0KD3oxJE/ZJsvB1i22T8AAAA/mwUAAAAAAAABYwEAAEgAAABqzo/4e5iSP2SbLwdYttk/AAAAP5sFAAAAAAAAAWQBAABIAAAAqOj2sw9skz9kmy8HWLbZPwAAAD+qBQAAAAAAAAFlAQAASAAAAOQCXm+jP5Q/ZJsvB1i22T8AAAA/2QUAAAAAAAABZgEAAEgAAAAiHcUqNxOVP2SbLwdYttk/AAAAPzcGAAAAAAAAAWcBAABIAAAAYDcs5srmlT9kmy8HWLbZPwAAAD9HBgAAAAAAAAFoAQAASAAAAJ5Rk6FeupY/ZJsvB1i22T8AAAA/RwYAAAAAAAABaQEAAEgAAADca/pc8o2XP2SbLwdYttk/AAAAP1YGAAAAAAAAAWoBAABIAAAAVqDI0xk1mT9kmy8HWLbZPwAAAD9mBgAAAAAAAAFrAQAASAAAAJS6L4+tCJo/MprLaC6j2T8AAAA/ZgYAAAAAAAABbAEAAEgAAAAQ7/0F1a+bPzKay2guo9k/AAAAP3YGAAAAAAAAAW0BAABIAAAATgllwWiDnD8ymstoLqPZPwAAAD92BgAAAAAAAAFuAQAASAAAAMg9MziQKp4/MprLaC6j2T8AAAA/hQYAAAAAAAABbwEAAEgAAAAEWJrzI/6ePwCZZ8oEkNk/AAAAP4UGAAAAAAAAAXABAABIAAAAQnIBr7fRnz8AmWfKBJDZPwAAAD+VBgAAAAAAAAFxAQAASAAAAEBGNLWlUqA/AJlnygSQ2T8AAAA/pAYAAAAAAAABcgEAAEgAAABe0+eSb7ygP86XAyzbfNk/AAAAP7QGAAAAAAAAAXMBAABIAAAAfmCbcDkmoT/OlwMs23zZPwAAAD/TBgAAAAAAAAF0AQAASAAAAJ3tTk4DkKE/zpcDLNt82T8AAAA/4wYAAAAAAAABdQEAAEgAAAC7egIszfmhP5qWn42xadk/AAAAP/MGAAAAAAAAAXYBAABIAAAA2ge2CZdjoj+alp+NsWnZPwAAAD/zBgAAAAAAAAF3AQAASAAAABciHcUqN6M/mpafjbFp2T8AAAA/AgcAAAAAAAABeAEAAEgAAAA2r9Ci9KCjP5qWn42xadk/AAAAPwIHAAAAAAAAAXkBAABIAAAANq/QovSgoz9olTvvh1bZPwAAAD+fCAAAAAAAAAF6AQAASAAAAFagyNMZNZk/O+yNStHDzj8AAAA/AAAAAAAAAAABewEAAEgAAACUui+PrQiaPzvsjUrRw84/AAAAP6wAAAAAAAAAAXwBAABIAAAA0tSWSkHcmj/Z6cUNfp3OPwAAAD/LAAAAAAAAAAF9AQAASAAAABDv/QXVr5s/2enFDX6dzj8AAAA//QAAAAAAAAABfgEAAEgAAACKI8x8/FadP9npxQ1+nc4/AAAAP/0AAAAAAAAAAX8BAABIAAAAyD0zOJAqnj/Z6cUNfp3OPwAAAD8NAQAAAAAAAAGAAQAASAAAAARYmvMj/p4/2enFDX6dzj8AAAA/DQEAAAAAAAABgQEAAEgAAABCcgGvt9GfP9npxQ1+nc4/AAAAPxwBAAAAAAAAAYIBAABIAAAAQEY0taVSoD/Z6cUNfp3OPwAAAD8cAQAAAAAAAAGDAQAASAAAAF7T55JvvKA/2enFDX6dzj8AAAA/LAEAAAAAAAABhAEAAEgAAAB+YJtwOSahP9npxQ1+nc4/AAAAPzwBAAAAAAAAAYUBAABIAAAAne1OTgOQoT/Z6cUNfp3OPwAAAD9LAQAAAAAAAAGGAQAASAAAALt6AizN+aE/2enFDX6dzj8AAAA/agEAAAAAAAABhwEAAEgAAADaB7YJl2OiP9npxQ1+nc4/AAAAP2oBAAAAAAAAAYgBAABIAAAA+ZRp52DNoj/Z6cUNfp3OPwAAAD96AQAAAAAAAAGJAQAASAAAABciHcUqN6M/2enFDX6dzj8AAAA/egEAAAAAAAABigEAAEgAAAA2r9Ci9KCjP9npxQ1+nc4/AAAAP4oBAAAAAAAAAYsBAABIAAAAdMk3Xoh0pD/Z6cUNfp3OPwAAAD+KAQAAAAAAAAGMAQAASAAAALLjnhkcSKU/2enFDX6dzj8AAAA/mQEAAAAAAAABjQEAAEgAAADQcFL35bGlP9npxQ1+nc4/AAAAP5kBAAAAAAAAAY4BAABIAAAALBhtkEPvpj/Z6cUNfp3OPwAAAD+pAQAAAAAAAAGPAQAASAAAAEulIG4NWac/2enFDX6dzj8AAAA/qQEAAAAAAAABkAEAAEgAAACJv4cpoSyoP9npxQ1+nc4/AAAAP7kBAAAAAAAAAZEBAABIAAAAqEw7B2uWqD/Z6cUNfp3OPwAAAD/IAQAAAAAAAAGSAQAASAAAAMfZ7uQ0AKk/2enFDX6dzj8AAAA/yAEAAAAAAAABkwEAAEgAAAB0+9kHtgm3P3+aZND4p+k/AAAAPwAAAAAAAAAAAZQBAABIAAAAVG4mKuyftj9/mmTQ+KfpPwAAAD8VAQAAAAAAAAGVAQAASAAAAMWnTDsHa7Y/f5pk0Pin6T8AAAA/JQEAAAAAAAABlgEAAEgAAAAXVL9uWMy1P3+aZND4p+k/AAAAPyUBAAAAAAAAAZcBAABIAAAA+MYLkY5itT9/mmTQ+KfpPwAAAD81AQAAAAAAAAGYAQAASAAAALuspNX6jrQ/f5pk0Pin6T8AAAA/NQEAAAAAAAABmQEAAEgAAAANWRcJTPCzP+aZMgFknuk/AAAAP0QBAAAAAAAAAZoBAABIAAAAsLH8b+6ysj/mmTIBZJ7pPwAAAD9EAQAAAAAAAAGbAQAASAAAAHOXlbRa37E/TJkAMs+U6T8AAAA/VAEAAAAAAAABnAEAAEgAAADFQwjoq0CxP0yZADLPlOk/AAAAP1QBAAAAAAAAAZ0BAABIAAAAiCmhLBhtsD9MmQAyz5TpPwAAAD9kAQAAAAAAAAGeAQAASAAAAJMedOIIM68/TJkAMs+U6T8AAAA/ZAEAAAAAAAABnwEAAEgAAAAZ6qVr4YutP7OYzmI6i+k/AAAAP3MBAAAAAAAAAaABAABIAAAAvUKL0oNOrD+zmM5iOovpPwAAAD9zAQAAAAAAAAGhAQAASAAAAEEOvVtcp6o/s5jOYjqL6T8AAAA/gwEAAAAAAAABogEAAEgAAAAjgQl+kj2qP7OYzmI6i+k/AAAAP4MBAAAAAAAAAaMBAABIAAAAx9nu5DQAqT+zmM5iOovpPwAAAD+SAQAAAAAAAAGkAQAASAAAAKhMOwdrlqg/s5jOYjqL6T8AAAA/kgEAAAAAAAABpQEAAEgAAABrMtRL18KnP7OYzmI6i+k/AAAAP6IBAAAAAAAAAaYBAABIAAAALBhtkEPvpj+zmM5iOovpPwAAAD+iAQAAAAAAAAGnAQAASAAAAA6LubJ5haY/s5jOYjqL6T8AAAA/sgEAAAAAAAABqAEAAEgAAACy454ZHEilP7OYzmI6i+k/AAAAP7IBAAAAAAAAAakBAABIAAAAk1brO1LepD+zmM5iOovpPwAAAD/BAQAAAAAAAAGqAQAASAAAAFY8hIC+CqQ/GZick6WB6T8AAAA/0QEAAAAAAAABqwEAAEgAAAD5lGnnYM2iPxmYnJOlgek/AAAAP9EBAAAAAAAAAawBAABIAAAA2ge2CZdjoj8ZmJyTpYHpPwAAAD/RAQAAAAAAAAGtAQAASAAAAJ3tTk4DkKE/GZick6WB6T8AAAA/4QEAAAAAAAABrgEAAEgAAABe0+eSb7ygPxmYnJOlgek/AAAAP+EBAAAAAAAAAa8BAABIAAAAQEY0taVSoD+Al2rEEHjpPwAAAD/wAQAAAAAAAAGwAQAASAAAAMg9MziQKp4/gJdqxBB46T8AAAA/8AEAAAAAAAABsQEAAEgAAABOCWXBaIOcP4CXasQQeOk/AAAAPwACAAAAAAAAAbIBAABIAAAA0tSWSkHcmj+Al2rEEHjpPwAAAD8AAgAAAAAAAAGzAQAASAAAAJS6L4+tCJo/gJdqxBB46T8AAAA/DwIAAAAAAAABtAEAAEgAAABWoMjTGTWZP4CXasQQeOk/AAAAPw8CAAAAAAAAAbUBAABIAAAAGIZhGIZhmD+Al2rEEHjpPwAAAD8fAgAAAAAAAAG2AQAASAAAABiGYRiGYZg/GZick6WB6T8AAAA/EwMAAAAAAAABtwEAAEgAAAAYhmEYhmGYP7OYzmI6i+k/AAAAPyMDAAAAAAAAAbgBAABIAAAAGIZhGIZhmD/mmTIBZJ7pPwAAAD8jAwAAAAAAAAG5AQAASAAAABiGYRiGYZg/GZuWn42x6T8AAAA/MgMAAAAAAAABugEAAEgAAAAYhmEYhmGYP0qc+j23xOk/AAAAP0IDAAAAAAAAAbsBAABIAAAAGIZhGIZhmD/knCwNTM7pPwAAAD9CAwAAAAAAAAG8AQAASAAAABiGYRiGYZg/sJ7Cegrr6T8AAAA/UgMAAAAAAAABvQEAAEgAAAAYhmEYhmGYP+OfJhk0/uk/AAAAP1IDAAAAAAAAAb4BAABIAAAA3Gv6XPKNlz8WoYq3XRHqPwAAAD9hAwAAAAAAAAG/AQAASAAAANxr+lzyjZc/R6LuVYck6j8AAAA/YQMAAAAAAAABwAEAAEgAAADca/pc8o2XP3qjUvSwN+o/AAAAP3EDAAAAAAAAAcEBAABIAAAA3Gv6XPKNlz+tpLaS2krqPwAAAD9xAwAAAAAAAAHCAQAASAAAAJ5Rk6FeupY/4KUaMQRe6j8AAAA/gAMAAAAAAAABwwEAAEgAAACeUZOhXrqWPxKnfs8tceo/AAAAP4ADAAAAAAAAAcQBAABIAAAAnlGToV66lj/eqBQ97I3qPwAAAD+QAwAAAAAAAAHFAQAASAAAAJ5Rk6FeupY/Eap42xWh6j8AAAA/kAMAAAAAAAABxgEAAEgAAABgNyzmyuaVP0Sr3Hk/tOo/AAAAP6ADAAAAAAAAAccBAABIAAAAYDcs5srmlT8PrXLn/dDqPwAAAD+gAwAAAAAAAAHIAQAASAAAAGA3LObK5pU/264IVbzt6j8AAAA/rwMAAAAAAAAByQEAAEgAAADkAl5voz+UPw6wbPPlAOs/AAAAP68DAAAAAAAAAcoBAABIAAAA5AJeb6M/lD/ZsQJhpB3rPwAAAD+/AwAAAAAAAAHLAQAASAAAAKjo9rMPbJM/prOYzmI66z8AAAA/vwMAAAAAAAABzAEAAEgAAACo6PazD2yTP3K1LjwhV+s/AAAAP88DAAAAAAAAAc0BAABIAAAAqOj2sw9skz89t8Sp33PrPwAAAD/PAwAAAAAAAAHOAQAASAAAAGrOj/h7mJI/cLgoSAmH6z8AAAA/3gMAAAAAAAABzwEAAEgAAAAstCg96MSRPzy6vrXHo+s/AAAAP94DAAAAAAAAAdABAABIAAAA7pnBgVTxkD8HvFQjhsDrPwAAAD/uAwAAAAAAAAHRAQAASAAAALB/WsbAHZA/Or24wa/T6z8AAAA/7gMAAAAAAAAB0gEAAEgAAADnyuYVWpSOPwa/Ti9u8Os/AAAAP/0DAAAAAAAAAdMBAABIAAAAbZYYnzLtjD+gv4D+AvrrPwAAAD/9AwAAAAAAAAHUAQAASAAAAG2WGJ8y7Yw/asEWbMEW7D8AAAA/DQQAAAAAAAAB1QEAAEgAAADvYUooC0aLPwTCSDtWIOw/AAAAPw0EAAAAAAAAAdYBAABIAAAA72FKKAtGiz+ewnoK6ynsPwAAAD8dBAAAAAAAAAHXAQAASAAAAHUtfLHjnok/0MPeqBQ97D8AAAA/HQQAAAAAAAAB2AEAAEgAAAB1LXyx456JPwTFQkc+UOw/AAAAPywEAAAAAAAAAdkBAABIAAAAdS18seOeiT82xqblZ2PsPwAAAD8sBAAAAAAAAAHaAQAASAAAAPv4rTq894c/zsbYtPxs7D8AAAA/PAQAAAAAAAAB2wEAAEgAAAB9xN/DlFCGP2jHCoSRduw/AAAAPzwEAAAAAAAAAdwBAABIAAAAfcTfw5RQhj8CyDxTJoDsPwAAAD9MBAAAAAAAAAHdAQAASAAAAAOQEU1tqYQ/NMmg8U+T7D8AAAA/TAQAAAAAAAAB3gEAAEgAAAAPJ3VfHluBP2jKBJB5puw/AAAAP1sEAAAAAAAAAd8BAABIAAAADyd1Xx5bgT8AyzZfDrDsPwAAAD9rBAAAAAAAAAHgAQAASAAAACblTdHtZ38/mstoLqO57D8AAAA/awQAAAAAAAAB4QEAAEgAAAAm5U3R7Wd/P8zMzMzMzOw/AAAAP3oEAAAAAAAAAeIBAABIAAAALnyx454ZfD9mzf6bYdbsPwAAAD96BAAAAAAAAAHjAQAASAAAAC58seOeGXw//s0wa/bf7D8AAAA/igQAAAAAAAAB5AEAAEgAAAAufLHjnhl8PzLPlAkg8+w/AAAAP7oEAAAAAAAAAeUBAABIAAAALnyx454ZfD9k0PinSQbtPwAAAD+6BAAAAAAAAAHmAQAASAAAADoTFfZPy3g//tAqd94P7T8AAAA/yQQAAAAAAAAB5wEAAEgAAAA6ExX2T8t4P5bRXEZzGe0/AAAAP8kEAAAAAAAAAegBAABIAAAAQqp4CAF9dT/K0sDknCztPwAAAD/ZBAAAAAAAAAHpAQAASAAAAEKqeAgBfXU//NMkg8Y/7T8AAAA/2QQAAAAAAAAB6gEAAEgAAABCqngIAX11P8jVuvCEXO0/AAAAP+kEAAAAAAAAAesBAABIAAAAQqp4CAF9dT/61h6Prm/tPwAAAD/pBAAAAAAAAAHsAQAASAAAAExB3BqyLnI/xti0/GyM7T8AAAA/+AQAAAAAAAAB7QEAAEgAAABMQdwasi5yP5LaSmorqe0/AAAAP/gEAAAAAAAAAe4BAABIAAAATEHcGrIucj/E264IVbztPwAAAD8IBQAAAAAAAAHvAQAASAAAAExB3BqyLnI/+NwSp37P7T8AAAA/CAUAAAAAAAAB8AEAAEgAAABMQdwasi5yP8TeqBQ97O0/AAAAPxcFAAAAAAAAAfEBAABIAAAATEHcGrIucj+Q4D6C+wjuPwAAAD8XBQAAAAAAAAHyAQAASAAAAExB3BqyLnI/KOFwUZAS7j8AAAA/JwUAAAAAAAAB8wEAAEgAAACssH9axsBtP1ri1O+5Je4/AAAAPzcFAAAAAAAAAfQBAABIAAAArLB/WsbAbT8o5GpdeELuPwAAAD83BQAAAAAAAAH1AQAASAAAAKywf1rGwG0/wOScLA1M7j8AAAA/NwUAAAAAAAAB9gEAAEgAAACssH9axsBtP1rlzvuhVe4/AAAAP1YFAAAAAAAAAfcBAABIAAAATEHcGrIucj9a5c77oVXuPwAAAD/TBQAAAAAAAAH4AQAASAAAADoTFfZPy3g/WuXO+6FV7j8AAAA/0wUAAAAAAAAB+QEAAEgAAAAm5U3R7Wd/P1rlzvuhVe4/AAAAP+MFAAAAAAAAAfoBAABIAAAAiVtD1kUCgz9a5c77oVXuPwAAAD/jBQAAAAAAAAH7AQAASAAAAPv4rTq894c/wOScLA1M7j8AAAA/8gUAAAAAAAAB/AEAAEgAAAB1LXyx456JP8DknCwNTO4/AAAAP/IFAAAAAAAAAf0BAABIAAAAbZYYnzLtjD/A5JwsDUzuPwAAAD8CBgAAAAAAAAH+AQAASAAAALB/WsbAHZA/wOScLA1M7j8AAAA/AgYAAAAAAAAB/wEAAEgAAAAstCg96MSRPyjkal14Qu4/AAAAPxEGAAAAAAAAAQACAABIAAAAas6P+HuYkj8o5GpdeELuPwAAAD8hBgAAAAAAAAEBAgAASAAAAKjo9rMPbJM/KORqXXhC7j8AAAA/IQYAAAAAAAABAgIAAEgAAADkAl5voz+UPyjkal14Qu4/AAAAPzEGAAAAAAAAAQMCAABIAAAAIh3FKjcTlT8o5GpdeELuPwAAAD9ABgAAAAAAAAEEAgAASAAAAGA3LObK5pU/KORqXXhC7j8AAAA/UAYAAAAAAAABBQIAAEgAAACeUZOhXrqWPyjkal14Qu4/AAAAP2AGAAAAAAAAAQYCAABIAAAA3Gv6XPKNlz8o5GpdeELuPwAAAD9vBgAAAAAAAAEHAgAASAAAAFagyNMZNZk/KORqXXhC7j8AAAA/bwYAAAAAAAABCAIAAEgAAACUui+PrQiaPyjkal14Qu4/AAAAP38GAAAAAAAAAQkCAABIAAAA0tSWSkHcmj8o5GpdeELuPwAAAD+OBgAAAAAAAAEKAgAASAAAABDv/QXVr5s/juM4juM47j8AAAA/jgYAAAAAAAABCwIAAEgAAABOCWXBaIOcP47jOI7jOO4/AAAAP54GAAAAAAAAAQwCAABIAAAAiiPMfPxWnT+O4ziO4zjuPwAAAD+eBgAAAAAAAAENAgAASAAAAMg9MziQKp4/juM4juM47j8AAAA/rgYAAAAAAAABDgIAAEgAAABCcgGvt9GfP47jOI7jOO4/AAAAP64GAAAAAAAAAQ8CAABIAAAAQEY0taVSoD+O4ziO4zjuPwAAAD+9BgAAAAAAAAEQAgAASAAAAF7T55JvvKA/juM4juM47j8AAAA/vQYAAAAAAAABEQIAAEgAAACd7U5OA5ChP47jOI7jOO4/AAAAP80GAAAAAAAAARICAABIAAAA2ge2CZdjoj+O4ziO4zjuPwAAAD/NBgAAAAAAAAETAgAASAAAAPmUaedgzaI/juM4juM47j8AAAA/3QYAAAAAAAABFAIAAEgAAAAXIh3FKjejP47jOI7jOO4/AAAAP90GAAAAAAAAARUCAABIAAAAVjyEgL4KpD8o5GpdeELuPwAAAD/sBgAAAAAAAAEWAgAASAAAAHTJN16IdKQ/KORqXXhC7j8AAAA/7AYAAAAAAAABFwIAAEgAAACTVus7Ut6kPyjkal14Qu4/AAAAP/wGAAAAAAAAARgCAABIAAAAsuOeGRxIpT8o5GpdeELuPwAAAD/8BgAAAAAAAAEZAgAASAAAANBwUvflsaU/KORqXXhC7j8AAAA/GwcAAAAAAAABGgIAAEgAAADQcFL35bGlP8DknCwNTO4/AAAAP5gHAAAAAAAAARsCAABIAAAA7/0F1a8bpj9a5c77oVXuPwAAAD+oBwAAAAAAAAEcAgAASAAAAA6LubJ5haY/9OUAyzZf7j8AAAA/twcAAAAAAAABHQIAAEgAAAAsGG2QQ++mP4zmMprLaO4/AAAAP7cHAAAAAAAAAR4CAABIAAAAazLUS9fCpz+M5jKay2juPwAAAD/HBwAAAAAAAAEfAgAASAAAAIm/hymhLKg/JudkaWBy7j8AAAA/xwcAAAAAAAABIAIAAEgAAACoTDsHa5aoP77nljj1e+4/AAAAP9cHAAAAAAAAASECAABIAAAAx9nu5DQAqT++55Y49XvuPwAAAD/XBwAAAAAAAAEiAgAASAAAAMfZ7uQ0AKk/WOjIB4qF7j8AAAA/5gcAAAAAAAABIwIAAEgAAADlZqLC/mmpP1joyAeKhe4/AAAAP/YHAAAAAAAAASQCAABIAAAABPRVoMjTqT9Y6MgHioXuPwAAAD8FCAAAAAAAAAElAgAASAAAAAT0VaDI06k/iuksprOY7j8AAAA/RQkAAAAAAAABJgIAAEgAAAAjgQl+kj2qP4rpLKazmO4/AAAAP0UJAAAAAAAAAScCAABIAAAAYZtwOSYRqz8k6l51SKLuPwAAAD9VCQAAAAAAAAEoAgAASAAAAH8oJBfweqs/vuqQRN2r7j8AAAA/VQkAAAAAAAABKQIAAEgAAAB/KCQX8HqrP1jrwhNyte4/AAAAP2QJAAAAAAAAASoCAABIAAAAnbXX9Lnkqz9Y68ITcrXuPwAAAD9kCQAAAAAAAAErAgAASAAAAL1Ci9KDTqw/8Ov04ga/7j8AAAA/dAkAAAAAAAABLAIAAEgAAADbzz6wTbisP/Dr9OIGv+4/AAAAP3QJAAAAAAAAAS0CAABIAAAA+1zyjRcirT+I7Caym8juPwAAAD+ECQAAAAAAAAEuAgAASAAAABnqpWvhi60/iOwmspvI7j8AAAA/hAkAAAAAAAABLwIAAEgAAAA3d1lJq/WtP4jsJrKbyO4/AAAAP6MJAAAAAAAAATACAABIAAAAN3dZSav1rT8i7ViBMNLuPwAAAD/hCQAAAAAAAAExAgAASAAAAFcEDSd1X64/Iu1YgTDS7j8AAAA/MwsAAAAAAAABMgIAAEgAAAB1kcAEP8muPyLtWIEw0u4/AAAAP1ILAAAAAAAAATMCAABIAAAAkx504ggzrz+I7Caym8juPwAAAD9iCwAAAAAAAAE0AgAASAAAALOrJ8DSnK8/8Ov04ga/7j8AAAA/cgsAAAAAAAABNQIAAEgAAABpnO1OTgOwP/Dr9OIGv+4/AAAAP4ELAAAAAAAAATYCAABIAAAAm7uspNX67j+Al2rEEHjpPwAAAD8AAAAAAAAAAAE3AgAASAAAAMmC0QY59O4/gJdqxBB46T8AAAA/HwAAAAAAAAABOAIAAEgAAAD3SfZonO3uP4CXasQQeOk/AAAAPy8AAAAAAAAAATkCAABIAAAAJREby//m7j+Al2rEEHjpPwAAAD8vAAAAAAAAAAE6AgAASAAAAIKfZI/G2e4/gJdqxBB46T8AAAA/PgAAAAAAAAABOwIAAEgAAACwZonxKdPuPxmYnJOlgek/AAAAPz4AAAAAAAAAATwCAABIAAAADPXStfDF7j+zmM5iOovpPwAAAD9OAAAAAAAAAAE9AgAASAAAADq89xdUv+4/s5jOYjqL6T8AAAA/TgAAAAAAAAABPgIAAEgAAABogxx6t7juP0yZADLPlOk/AAAAP10AAAAAAAAAAT8CAABIAAAAxBFmPn6r7j9/mmTQ+KfpPwAAAD9dAAAAAAAAAAFAAgAASAAAAPLYiqDhpO4/GZuWn42x6T8AAAA/bQAAAAAAAAABQQIAAEgAAAAgoK8CRZ7uP7KbyG4iu+k/AAAAP20AAAAAAAAAAUICAABIAAAAfC75xguR7j/knCwNTM7pPwAAAD99AAAAAAAAAAFDAgAASAAAAKv1HSlviu4/fZ1e3ODX6T8AAAA/fQAAAAAAAAABRAIAAEgAAADZvEKL0oPuP7CewnoK6+k/AAAAP4wAAAAAAAAAAUUCAABIAAAANUuMT5l27j/jnyYZNP7pPwAAAD+MAAAAAAAAAAFGAgAASAAAAGMSsbH8b+4/fKBY6MgH6j8AAAA/nAAAAAAAAAABRwIAAEgAAACR2dUTYGnuP66hvIbyGuo/AAAAP5wAAAAAAAAAAUgCAABIAAAAkdnVE2Bp7j9Hou5VhyTqPwAAAD+sAAAAAAAAAAFJAgAASAAAAL+g+nXDYu4/eqNS9LA36j8AAAA/rAAAAAAAAAABSgIAAEgAAAC/oPp1w2LuP62ktpLaSuo/AAAAP7sAAAAAAAAAAUsCAABIAAAA7Wcf2CZc7j9Hpehhb1TqPwAAAD/LAAAAAAAAAAFMAgAASAAAABsvRDqKVe4/eqZMAJln6j8AAAA/ywAAAAAAAAABTQIAAEgAAAAbL0Q6ilXuP6unsJ7Ceuo/AAAAP8sAAAAAAAAAAU4CAABIAAAAGy9EOopV7j93qUYMgZfqPwAAAD/aAAAAAAAAAAFPAgAASAAAAEn2aJztTu4/qqqqqqqq6j8AAAA/6gAAAAAAAAABUAIAAEgAAABJ9mic7U7uP92rDknUveo/AAAAP+oAAAAAAAAAAVECAABIAAAASfZonO1O7j9CrtaFJ+TqPwAAAD/6AAAAAAAAAAFSAgAASAAAAEn2aJztTu4/da86JFH36j8AAAA/+gAAAAAAAAABUwIAAEgAAAB3vY3+UEjuP6iwnsJ6Cus/AAAAPwkBAAAAAAAAAVQCAABIAAAAd72N/lBI7j/ZsQJhpB3rPwAAAD8JAQAAAAAAAAFVAgAASAAAAHe9jf5QSO4/DLNm/80w6z8AAAA/GQEAAAAAAAABVgIAAEgAAAB3vY3+UEjuPz+0yp33Q+s/AAAAPxkBAAAAAAAAAVcCAABIAAAAd72N/lBI7j9ytS48IVfrPwAAAD8pAQAAAAAAAAFYAgAASAAAAHe9jf5QSO4/C7ZgC7Zg6z8AAAA/KQEAAAAAAAABWQIAAEgAAAB3vY3+UEjuPz23xKnfc+s/AAAAPzgBAAAAAAAAAVoCAABIAAAAd72N/lBI7j/Wt/Z4dH3rPwAAAD84AQAAAAAAAAFbAgAASAAAAEn2aJztTu4/cLgoSAmH6z8AAAA/SAEAAAAAAAABXAIAAEgAAABJ9mic7U7uP6O5jOYymus/AAAAP0gBAAAAAAAAAV0CAABIAAAASfZonO1O7j/WuvCEXK3rPwAAAD9XAQAAAAAAAAFeAgAASAAAABsvRDqKVe4/b7siVPG26z8AAAA/VwEAAAAAAAABXwIAAEgAAAAbL0Q6ilXuP6G8hvIayus/AAAAP2cBAAAAAAAAAWACAABIAAAA7Wcf2CZc7j/UveqQRN3rPwAAAD9nAQAAAAAAAAFhAgAASAAAAL+g+nXDYu4/Br9OL27w6z8AAAA/dwEAAAAAAAABYgIAAEgAAACR2dUTYGnuP2rBFmzBFuw/AAAAP3cBAAAAAAAAAWMCAABIAAAAYxKxsfxv7j84w6zZfzPsPwAAAD93AQAAAAAAAAFkAgAASAAAAAeEZ+01fe4/BMVCRz5Q7D8AAAA/dwEAAAAAAAABZQIAAEgAAACr9R0pb4ruP87G2LT8bOw/AAAAP4cBAAAAAAAAAWYCAABIAAAATmfUZKiX7j+ayG4iu4nsPwAAAD+HAQAAAAAAAAFnAgAASAAAAPLYiqDhpO4/aMoEkHmm7D8AAAA/lwEAAAAAAAABaAIAAEgAAADEEWY+fqvuP5rLaC6juew/AAAAP5cBAAAAAAAAAWkCAABIAAAAOrz3F1S/7j9mzf6bYdbsPwAAAD+mAQAAAAAAAAFqAgAASAAAAN4trlONzO4//s0wa/bf7D8AAAA/pgEAAAAAAAABawIAAEgAAACwZonxKdPuP5jOYjqL6ew/AAAAP7YBAAAAAAAAAWwCAABIAAAAgp9kj8bZ7j+YzmI6i+nsPwAAAD/0AQAAAAAAAAFtAgAASAAAACURG8v/5u4/mM5iOovp7D8AAAA/FAIAAAAAAAABbgIAAEgAAABt9IdCcgHvP5jOYjqL6ew/AAAAPxQCAAAAAAAAAW8CAABIAAAAEWY+fqsO7z/+zTBr9t/sPwAAAD8jAgAAAAAAAAFwAgAASAAAAIcQ0FeBIu8/Zs3+m2HW7D8AAAA/IwIAAAAAAAABcQIAAEgAAAD8umExVzbvPzLMmv03w+w/AAAAPzMCAAAAAAAAAXICAABIAAAAcmXzCi1K7z8AyzZfDrDsPwAAAD8zAgAAAAAAAAFzAgAASAAAALpIYIKfZO8/zsnSwOSc7D8AAAA/QgIAAAAAAAABdAIAAEgAAAAw8/FbdXjvPzTJoPFPk+w/AAAAP0ICAAAAAAAAAXUCAABIAAAApZ2DNUuM7z8CyDxTJoDsPwAAAD9SAgAAAAAAAAF2AgAASAAAAEkPOnGEme8/Nsam5Wdj7D8AAAA/UgIAAAAAAAABdwIAAEgAAADtgPCsvabvPwTFQkc+UOw/AAAAP2ICAAAAAAAAAXgCAABIAAAAwLnLSlqt7z/Qw96oFD3sPwAAAD9iAgAAAAAAAAF5AgAASAAAAGQrgoaTuu8/nsJ6Cusp7D8AAAA/cQIAAAAAAAABegIAAEgAAAA2ZF0kMMHvP9LA5JwsDew/AAAAP3ECAAAAAAAAAXsCAABIAAAA2NUTYGnO7z8Gv04vbvDrPwAAAD+BAgAAAAAAAAF8AgAASAAAANjVE2Bpzu8/1L3qkETd6z8AAAA/gQIAAAAAAAABfQIAAEgAAACqDu/9BdXvPwe8VCOGwOs/AAAAP5ECAAAAAAAAAX4CAABIAAAAfEfKm6Lb7z88ur61x6PrPwAAAD+RAgAAAAAAAAF/AgAASAAAAE6ApTk/4u8/1rf2eHR96z8AAAA/oAIAAAAAAAABgAIAAEgAAABOgKU5P+LvP3K1LjwhV+s/AAAAP6ACAAAAAAAAAYECAABIAAAAToClOT/i7z8Ms2b/zTDrPwAAAD+wAgAAAAAAAAGCAgAASAAAAE6ApTk/4u8/Qq7WhSfk6j8AAAA/sAIAAAAAAAABgwIAAEgAAABOgKU5P+LvPxGqeNsVoeo/AAAAP78CAAAAAAAAAYQCAABIAAAAToClOT/i7z/gpRoxBF7qPwAAAD+/AgAAAAAAAAGFAgAASAAAAKoO7/0F1e8/rqG8hvIa6j8AAAA/zwIAAAAAAAABhgIAAEgAAAAInTjCzMfvP0mf9Emf9Ok/AAAAP88CAAAAAAAAAYcCAABIAAAANmRdJDDB7z8XnpCrdeHpPwAAAD/fAgAAAAAAAAGIAgAASAAAAGQrgoaTuu8/5JwsDUzO6T8AAAA/3wIAAAAAAAABiQIAAEgAAACS8qbo9rPvP7KbyG4iu+k/AAAAP+4CAAAAAAAAAYoCAABIAAAA7YDwrL2m7z8Zm5afjbHpPwAAAD/uAgAAAAAAAAGLAgAASAAAABtIFQ8hoO8/f5pk0Pin6T8AAAA//gIAAAAAAAABjAIAAEgAAAClnYM1S4zvP0yZADLPlOk/AAAAPw4DAAAAAAAAAY0CAABIAAAAMPPxW3V47z8ZmJyTpYHpPwAAAD8OAwAAAAAAAAGOAgAASAAAAOgPheQCXu8/TpYGJudk6T8AAAA/DgMAAAAAAAABjwIAAEgAAACgLBhtkEPvPxuVooe9Uek/AAAAPx0DAAAAAAAAAZACAABIAAAAKoKGk7ov7z+ClHC4KEjpPwAAAD8tAwAAAAAAAAGRAgAASAAAALXX9LnkG+8/6ZM+6ZM+6T8AAAA/LQMAAAAAAAABkgIAAEgAAAA/LWPgDgjvP+mTPumTPuk/AAAAPzwDAAAAAAAAAZMCAABIAAAA90n2aJzt7j9Pkwwa/zTpPwAAAD88AwAAAAAAAAGUAgAASAAAAFPYPy1j4O4/tpLaSmor6T8AAAA/TAMAAAAAAAABlQIAAEgAAACwZonxKdPuP7aS2kpqK+k/AAAAP0wDAAAAAAAAAZYCAABIAAAADPXStfDF7j+2ktpKaivpPwAAAD9cAwAAAAAAAAGXAgAASAAAAGiDHHq3uO4/tpLaSmor6T8AAAA/XAMAAAAAAAABmAIAAEgAAACWSkHcGrLuP7aS2kpqK+k/AAAAP2sDAAAAAAAAAZkCAABIAAAAxBFmPn6r7j+2ktpKaivpPwAAAD97AwAAAAAAAAGaAgAASAAAAEZ/KCQX8No/tvZ4dH1r7z8AAAA/AAAAAAAAAAABmwIAAEgAAABGfygkF/DaP1D3qkMSde8/AAAAPx8AAAAAAAAAAZwCAABIAAAARn8oJBfw2j/q99wSp37vPwAAAD8vAAAAAAAAAAGdAgAASAAAAEZ/KCQX8No/hPgO4juI7z8AAAA/LwAAAAAAAAABngIAAEgAAACOYpWbiQrbP7b5coBlm+8/AAAAPz4AAAAAAAAAAZ8CAABIAAAAMtRL18IX2z+2+XKAZZvvPwAAAD8+AAAAAAAAAAGgAgAASAAAAHm3uE41Mts/tvlygGWb7z8AAAA/TgAAAAAAAAABoQIAAEgAAADBmiXGp0zbP1D6pE/6pO8/AAAAP04AAAAAAAAAAaICAABIAAAACX6SPRpn2z/o+tYej67vPwAAAD9eAAAAAAAAAAGjAgAASAAAAPTStfDFjts/6PrWHo+u7z8AAAA/XgAAAAAAAAABpAIAAEgAAADgJ9mjcbbbP4L7CO4juO8/AAAAP20AAAAAAAAAAaUCAABIAAAAy3z8Vh3e2z+C+wjuI7jvPwAAAD9tAAAAAAAAAAGmAgAASAAAAEaY+fitOtw/gvsI7iO47z8AAAA/fQAAAAAAAAABpwIAAEgAAADWXtPnkm/cPxr8Or24we8/AAAAP30AAAAAAAAAAagCAABIAAAAUXrQiSPM3D8a/Dq9uMHvPwAAAD+NAAAAAAAAAAGpAgAASAAAAMyVzSu0KN0/Gvw6vbjB7z8AAAA/jQAAAAAAAAABqgIAAEgAAABHscrNRIXdPxr8Or24we8/AAAAP5wAAAAAAAAAAasCAABIAAAAZT5+qw7v3T8a/Dq9uMHvPwAAAD+cAAAAAAAAAAGsAgAASAAAACg96MQRZt4/Gvw6vbjB7z8AAAA/rAAAAAAAAAABrQIAAEgAAACjWOVmosLePxr8Or24we8/AAAAP6wAAAAAAAAAAa4CAABIAAAAweWYRGws3z8a/Dq9uMHvPwAAAD+7AAAAAAAAAAGvAgAASAAAADwBlub8iN8/Gvw6vbjB7z8AAAA/uwAAAAAAAAABsAIAAEgAAAC4HJOIjeXfPxr8Or24we8/AAAAP8sAAAAAAAAAAbECAABIAAAAR+Nsd3Ia4D8a/Dq9uMHvPwAAAD/LAAAAAAAAAAGyAgAASAAAAAVxa8i6SOA/Gvw6vbjB7z8AAAA/2wAAAAAAAAABswIAAEgAAADwxY57ZnDgPxr8Or24we8/AAAAP+oAAAAAAAAAAbQCAABIAAAAOKn78tiK4D8a/Dq9uMHvPwAAAD/qAAAAAAAAAAG1AgAASAAAAK5TjcyunuA/Gvw6vbjB7z8AAAA/+gAAAAAAAAABtgIAAEgAAAD1NvpDIbngPxr8Or24we8/AAAAP/oAAAAAAAAAAbcCAABIAAAAa+GLHffM4D8a/Dq9uMHvPwAAAD/6AAAAAAAAAAG4AgAASAAAAOGLHffM4OA/Gvw6vbjB7z8AAAA/CgEAAAAAAAABuQIAAEgAAACF/dMyBu7gPxr8Or24we8/AAAAPxkBAAAAAAAAAboCAABIAAAAKW+Kbj/74D8a/Dq9uMHvPwAAAD8ZAQAAAAAAAAG7AgAASAAAAMzgQKp4COE/Gvw6vbjB7z8AAAA/KQEAAAAAAAABvAIAAEgAAABCi9KDThzhPxr8Or24we8/AAAAPykBAAAAAAAAAb0CAABIAAAAFMStIesi4T8a/Dq9uMHvPwAAAD84AQAAAAAAAAG+AgAASAAAAIpuP/vANuE/Gvw6vbjB7z8AAAA/OAEAAAAAAAABvwIAAEgAAAAu4PU2+kPhPxr8Or24we8/AAAAP0gBAAAAAAAAAcACAABIAAAA0lGscjNR4T8a/Dq9uMHvPwAAAD9IAQAAAAAAAAHBAgAASAAAAHXDYq5sXuE/Gvw6vbjB7z8AAAA/WAEAAAAAAAABwgIAAEgAAADrbfSHQnLhPxr8Or24we8/AAAAP1gBAAAAAAAAAcMCAABIAAAAYRiGYRiG4T8a/Dq9uMHvPwAAAD9nAQAAAAAAAAHEAgAASAAAANfCFzvumeE/Gvw6vbjB7z8AAAA/ZwEAAAAAAAABxQIAAEgAAABMbakUxK3hPxr8Or24we8/AAAAP3cBAAAAAAAAAcYCAABIAAAAlFAWjDbI4T8a/Dq9uMHvPwAAAD93AQAAAAAAAAHHAgAASAAAANwzgwOp4uE/Gvw6vbjB7z8AAAA/hwEAAAAAAAAByAIAAEgAAAD1T8sYuAPiPxr8Or24we8/AAAAP4cBAAAAAAAAAckCAABIAAAAPTM4kCoe4j+0/GyMTcvvPwAAAD+WAQAAAAAAAAHKAgAASAAAAFdPgKU5P+I/Tv2eW+LU7z8AAAA/lgEAAAAAAAABywIAAEgAAABCpKNY5WbiP079nlvi1O8/AAAAP6YBAAAAAAAAAcwCAABIAAAAXcDrbfSH4j9O/Z5b4tTvPwAAAD+mAQAAAAAAAAHNAgAASAAAAEgVDyGgr+I/Tv2eW+LU7z8AAAA/tQEAAAAAAAABzgIAAEgAAAAGow1y6N3iP079nlvi1O8/AAAAP8UBAAAAAAAAAc8CAABIAAAA8fcwJZQF4z9O/Z5b4tTvPwAAAD/FAQAAAAAAAAHQAgAASAAAAK6FL3bcM+M/Tv2eW+LU7z8AAAA/xQEAAAAAAAAB0QIAAEgAAACa2lIpiFvjP079nlvi1O8/AAAAP9UBAAAAAAAAAdICAABIAAAAtPaaPpd84z9O/Z5b4tTvPwAAAD/kAQAAAAAAAAHTAgAASAAAAM0S41OmneM/Tv2eW+LU7z8AAAA/5AEAAAAAAAAB1AIAAEgAAABDvXQtfLHjP079nlvi1O8/AAAAP/QBAAAAAAAAAdUCAABIAAAA5y4rabW+4z9O/Z5b4tTvPwAAAD/0AQAAAAAAAAHWAgAASAAAAFzZvEKL0uM/Tv2eW+LU7z8AAAA/BAIAAAAAAAAB1wIAAEgAAAAAS3N+xN/jP079nlvi1O8/AAAAPwQCAAAAAAAAAdgCAABIAAAApLwpuv3s4z9O/Z5b4tTvPwAAAD8TAgAAAAAAAAHZAgAASAAAAHb1BFia8+M/Tv2eW+LU7z8AAAA/EwIAAAAAAAAB2gIAAEgAAABILuD1NvrjP079nlvi1O8/AAAAPyMCAAAAAAAAAdsCAABIAAAAGme7k9MA5D9O/Z5b4tTvPwAAAD/DBQAAAAAAAAHcAgAASAAAAOyfljFwB+Q/Tv2eW+LU7z8AAAA/0wUAAAAAAAAB3QIAAEgAAAC+2HHPDA7kP079nlvi1O8/AAAAP9MFAAAAAAAAAd4CAABIAAAAvthxzwwO5D+0/GyMTcvvPwAAAD+OBgAAAAAAAAHfAgAASAAAABpnu5PTAOQ/tPxsjE3L7z8AAAA/ngYAAAAAAAAB4AIAAEgAAACkvCm6/ezjP7T8bIxNy+8/AAAAP60GAAAAAAAAAeECAABIAAAAXNm8QovS4z+0/GyMTcvvPwAAAD+tBgAAAAAAAAHiAgAASAAAAHGEmY/fquM/tPxsjE3L7z8AAAA/vQYAAAAAAAAB4wIAAEgAAACFL3bcM4PjP7T8bIxNy+8/AAAAP70GAAAAAAAAAeQCAABIAAAA9mic7U5O4z+0/GyMTcvvPwAAAD/NBgAAAAAAAAHlAgAASAAAAMtjK4KGk9o/7PHo+tYe7z8AAAA/AAAAAAAAAAAB5gIAAEgAAAATR5j5+K3aP4byGsprKO8/AAAAP6wAAAAAAAAAAecCAABIAAAAt7hONTK72j+G8hrKayjvPwAAAD+sAAAAAAAAAAHoAgAASAAAAKINcujd4to/IPNMmQAy7z8AAAA/uwAAAAAAAAAB6QIAAEgAAAAy1EvXwhfbPyDzTJkAMu8/AAAAP7sAAAAAAAAAAeoCAABIAAAAHSlvim4/2z+4835olTvvPwAAAD/LAAAAAAAAAAHrAgAASAAAAJhEbCz/m9s/uPN+aJU77z8AAAA/ywAAAAAAAAAB7AIAAEgAAAAnC0Yb5NDbP1L0sDcqRe8/AAAAP9sAAAAAAAAAAe0CAABIAAAA/rSMgTsg3D9S9LA3KkXvPwAAAD/bAAAAAAAAAAHuAgAASAAAAI97ZnAgVdw/UvSwNypF7z8AAAA/6gAAAAAAAAAB7wIAAEgAAAAeQkBfBYrcP+z04ga/Tu8/AAAAP/oAAAAAAAAAAfACAABIAAAA9euGxVzZ3D/s9OIGv07vPwAAAD/6AAAAAAAAAAHxAgAASAAAAD3P8zzP89w/hvUU1lNY7z8AAAA/CQEAAAAAAAAB8gIAAEgAAACEsmC0QQ7dP4b1FNZTWO8/AAAAPwkBAAAAAAAAAfMCAABIAAAAzJXNK7Qo3T+G9RTWU1jvPwAAAD8ZAQAAAAAAAAH0AgAASAAAAHAHhGftNd0/hvUU1lNY7z8AAAA/GQEAAAAAAAAB9QIAAEgAAAAUeTqjJkPdP4b1FNZTWO8/AAAAPykBAAAAAAAAAfYCAABIAAAA9rMPbBMu5z9Q96pDEnXvPwAAAD8AAAAAAAAAAAH3AgAASAAAAPazD2wTLuc/6vfcEqd+7z8AAAA/bgAAAAAAAAAB+AIAAEgAAACaJcanTDvnP+r33BKnfu8/AAAAP30AAAAAAAAAAfkCAABIAAAAENBXgSJP5z/q99wSp37vPwAAAD+NAAAAAAAAAAH6AgAASAAAAFizxPiUaec/6vfcEqd+7z8AAAA/jQAAAAAAAAAB+wIAAEgAAACfljFwB4TnP4T4DuI7iO8/AAAAP50AAAAAAAAAAfwCAABIAAAAXSQwwU+y5z+E+A7iO4jvPwAAAD+dAAAAAAAAAAH9AgAASAAAAHZAeNZe0+c/hPgO4juI7z8AAAA/rAAAAAAAAAAB/gIAAEgAAAA0znYnpwHoP4T4DuI7iO8/AAAAP6wAAAAAAAAAAf8CAABIAAAATeq+PLYi6D+E+A7iO4jvPwAAAD+8AAAAAAAAAAEAAwAASAAAAGcGB1LFQ+g/hPgO4juI7z8AAAA/vAAAAAAAAAABAQMAAEgAAAAklAWjDXLoP4T4DuI7iO8/AAAAP8sAAAAAAAAAAQIDAABIAAAAEOkoVrmZ6D+E+A7iO4jvPwAAAD/LAAAAAAAAAAEDAwAASAAAAHHo3eI61eg/hPgO4juI7z8AAAA/2wAAAAAAAAABBAMAAEgAAAAvdtwzgwPpP4T4DuI7iO8/AAAAP9sAAAAAAAAAAQUDAABIAAAAGsv/5i4r6T+E+A7iO4jvPwAAAD/rAAAAAAAAAAEGAwAASAAAAKqR2dUTYOk/hPgO4juI7z8AAAA/6wAAAAAAAAABBwMAAEgAAABoH9gmXI7pP4T4DuI7iO8/AAAAP/oAAAAAAAAAAQgDAABIAAAAU3T72Qe26T+E+A7iO4jvPwAAAD/6AAAAAAAAAAEJAwAASAAAABEC+ipQ5Ok/hPgO4juI7z8AAAA/CgEAAAAAAAABCgMAAEgAAAAqHkJAXwXqP4T4DuI7iO8/AAAAPxoBAAAAAAAAAQsDAABIAAAARDqKVW4m6j+E+A7iO4jvPwAAAD8aAQAAAAAAAAEMAwAASAAAAF1W0mp9R+o/hPgO4juI7z8AAAA/GgEAAAAAAAABDQMAAEgAAAClOT/i72HqP4T4DuI7iO8/AAAAPykBAAAAAAAAAQ4DAABIAAAA7RysWWJ86j+E+A7iO4jvPwAAAD8pAQAAAAAAAAEPAwAASAAAAGLHPTM4kOo/hPgO4juI7z8AAAA/OQEAAAAAAAABEAMAAEgAAADYcc8MDqTqP4T4DuI7iO8/AAAAP0gBAAAAAAAAAREDAABIAAAAThxh5uO36j+E+A7iO4jvPwAAAD9IAQAAAAAAAAESAwAASAAAAPKNFyIdxeo/hPgO4juI7z8AAAA/SAEAAAAAAAABEwMAAEgAAABoOKn78tjqP4T4DuI7iO8/AAAAP0gBAAAAAAAAARQDAABIAAAAC6pfNyzm6j+E+A7iO4jvPwAAAD9YAQAAAAAAAAEVAwAASAAAAK8bFnNl8+o/hPgO4juI7z8AAAA/WAEAAAAAAAABFgMAAEgAAAAlxqdMOwfrP4T4DuI7iO8/AAAAP2cBAAAAAAAAARcDAABIAAAAbakUxK0h6z+E+A7iO4jvPwAAAD9nAQAAAAAAAAEYAwAASAAAAIbFXNm8Qus/hPgO4juI7z8AAAA/dwEAAAAAAAABGQMAAEgAAAByGoCMaGrrP4T4DuI7iO8/AAAAP3cBAAAAAAAAARoDAABIAAAA58QRZj5+6z+E+A7iO4jvPwAAAD+HAQAAAAAAAAEbAwAASAAAAC+oft2wmOs/hPgO4juI7z8AAAA/hwEAAAAAAAABHAMAAEgAAAB3i+tUI7PrP4T4DuI7iO8/AAAAP5YBAAAAAAAAAR0DAABIAAAAvm5YzJXN6z+E+A7iO4jvPwAAAD+WAQAAAAAAAAEeAwAASAAAADQZ6qVr4es/hPgO4juI7z8AAAA/pgEAAAAAAAABHwMAAEgAAAB8/FYd3vvrPxz5QLHQke8/AAAAP6YBAAAAAAAAASADAABIAAAAxN/DlFAW7D8c+UCx0JHvPwAAAD+1AQAAAAAAAAEhAwAASAAAAAvDMAzDMOw/UPqkT/qk7z8AAAA/tQEAAAAAAAABIgMAAEgAAACBbcLlmETsP1D6pE/6pO8/AAAAP8UBAAAAAAAAASMDAABIAAAA9xdUv25Y7D9Q+qRP+qTvPwAAAD/FAQAAAAAAAAEkAwAASAAAAJuJCvunZew/6PrWHo+u7z8AAAA/1QEAAAAAAAABJQMAAEgAAAAQNJzUfXnsP4L7CO4juO8/AAAAP9UBAAAAAAAAASYDAABIAAAAht4trlON7D+C+wjuI7jvPwAAAD/kAQAAAAAAAAEnAwAASAAAAKH6dcNiruw/gvsI7iO47z8AAAA/5AEAAAAAAAABKAMAAEgAAAAVpQedOMLsP4L7CO4juO8/AAAAP/QBAAAAAAAAASkDAABIAAAA6N3iOtXI7D+C+wjuI7jvPwAAAD/0AQAAAAAAAAEqAwAASAAAAF6IdBSr3Ow/gvsI7iO47z8AAAA/BAIAAAAAAAABKwMAAEgAAAAwwU+yR+PsP4L7CO4juO8/AAAAPwQCAAAAAAAAASwDAABIAAAAAvoqUOTp7D+C+wjuI7jvPwAAAD8TAgAAAAAAAAEtAwAASAAAANQyBu6A8Ow/gvsI7iO47z8AAAA/MgIAAAAAAAAL</ink>
</athena>
</file>

<file path=customXml/item11.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DcHAAAAAAAABe3///8MQWN0aW9uVHlwZVYxAQAAAAd2YWx1ZV9fAAgCAAAAAAAAAAEFAAAABAAAAAkUAAAACRUAAACJWAAAAAAAAAHq////7f///wAAAAABBgAAAAQAAAAJFwAAAAkYAAAAC9IAAAAAAAAB5////+3///8AAAAAAQcAAAAEAAAACRoAAAAJGwAAAFzyAAAAAAAAAeT////t////AAAAAAEIAAAABAAAAAkdAAAACR4AAABhHQEAAAAAAAHh////7f///wAAAAABCQAAAAQAAAAJIAAAAAkhAAAA4SEBAAAAAAAB3v///+3///8AAAAAAQoAAAAEAAAACSMAAAAJJAAAACMlAQAAAAAAAdv////t////AAAAAAELAAAABAAAAAkmAAAACScAAAA6NQEAAAAAAAHY////7f///wAAAAABDAAAAAQAAAAJKQAAAAkqAAAAvkgBAAAAAAAB1f///+3///8AAAAAAQ0AAAAEAAAACSwAAAAJLQAAANNOAQAAAAAAAdL////t////AAAAAAEOAAAABAAAAAkvAAAACTAAAADFUwEAAAAAAAHP////7f///wAAAAABDwAAAAQAAAAJMgAAAAkzAAAAImsBAAAAAAABzP///+3///8AAAAABRAAAAANQ2xlYXJDYW52YXNWMQIAAAAJU3RhcnRUaW1lBFR5cGUABBAMQWN0aW9uVHlwZVYxAgAAAAIAAAADhgE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wAAAAMAAAAABFAAAABEAAAD//wAAAAAAAAAAACJAAAAByP///8r///8BAAAAAAAAAAAAIkABFQAAABIAAAAJOQAAABgAAAAYAAAAARcAAAARAAAA//8AAAAAAAAAAAAiQAAAAcb////K////AQAAAAAAAAAAACJAARgAAAASAAAACTsAAABlAAAAZQAAAAEaAAAAEQAAAP//AAAAAAAAAAAAIkAAAAHE////yv///wEAAAAAAAAAAAAiQAEbAAAAEgAAAAk9AAAASwAAAEsAAAABHQAAABEAAAD//wAAAAAAAAAAACJAAAABwv///8r///8BAAAAAAAAAAAAIkABHgAAABIAAAAJPwAAAAEAAAABAAAAASAAAAARAAAA//8AAAAAAAAAAAAiQAAAAcD////K////AQAAAAAAAAAAACJAASEAAAASAAAACUEAAAANAAAADQAAAAEjAAAAEQAAAP//AAAAAAAAAAAAIkAAAAG+////yv///wEAAAAAAAAAAAAiQAEkAAAAEgAAAAlDAAAAGAAAABgAAAABJgAAABEAAAD//wAAAAAAAAAAACJAAAABvP///8r///8BAAAAAAAAAAAAIkABJwAAABIAAAAJRQAAAD8AAAA/AAAAASkAAAARAAAA//8AAAAAAAAAAAAiQAAAAbr////K////AQAAAAAAAAAAACJAASoAAAASAAAACUcAAAAvAAAALwAAAAEsAAAAEQAAAP//AAAAAAAAAAAAIkAAAAG4////yv///wEAAAAAAAAAAAAiQAEtAAAAEgAAAAlJAAAAFQAAABUAAAABLwAAABEAAAD//wAAAAAAAAAAACJAAAABtv///8r///8BAAAAAAAAAAAAIkABMAAAABIAAAAJSwAAABIAAAASAAAAATIAAAARAAAA//8AAAAAAAAAAAAiQAAAAbT////K////AQAAAAAAAAAAACJAATMAAAASAAAACU0AAACTAAAAkwAAAAc3AAAAAAEAAAAAAQ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1ABzkAAAAAAQAAACAAAAAECklua1BvaW50VjECAAAACQ4BAAAJDwEAAAkQAQAACREBAAAJEgEAAAkTAQAACRQBAAAJFQEAAAkWAQAACRcBAAAJGAEAAAkZAQAACRoBAAAJGwEAAAkcAQAACR0BAAAJHgEAAAkfAQAACSABAAAJIQEAAAkiAQAACSMBAAAJJAEAAAklAQAADQgHOwAAAAABAAAAgAAAAAQKSW5rUG9pbnRWMQIA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DRsHPQAAAAABAAAAgAAAAAQKSW5rUG9pbnRWMQIA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NNQc/AAAAAAEAAAAEAAAABApJbmtQb2ludFYxAgAAAAnWAQAADQMHQQAAAAABAAAAEAAAAAQKSW5rUG9pbnRWMQIAAAAJ1wEAAAnYAQAACdkBAAAJ2gEAAAnbAQAACdwBAAAJ3QEAAAneAQAACd8BAAAJ4AEAAAnhAQAACeIBAAAJ4wEAAA0DB0MAAAAAAQAAACAAAAAECklua1BvaW50VjECAAAACeQBAAAJ5QEAAAnmAQAACecBAAAJ6AEAAAnpAQAACeoBAAAJ6wEAAAnsAQAACe0BAAAJ7gEAAAnvAQAACfABAAAJ8QEAAAnyAQAACfMBAAAJ9AEAAAn1AQAACfYBAAAJ9wEAAAn4AQAACfkBAAAJ+gEAAAn7AQAADQgHRQAAAAABAAAAQAAAAAQKSW5rUG9pbnRWMQIA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KB0cAAAAAAQAAAEAAAAAECklua1BvaW50VjECAA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0RB0kAAAAAAQAAACAAAAAECklua1BvaW50VjECAAAACWoCAAAJawIAAAlsAgAACW0CAAAJbgIAAAlvAgAACXACAAAJcQIAAAlyAgAACXMCAAAJdAIAAAl1AgAACXYCAAAJdwIAAAl4AgAACXkCAAAJegIAAAl7AgAACXwCAAAJfQIAAAl+AgAADQsHSwAAAAABAAAAIAAAAAQKSW5rUG9pbnRWMQIAAAAJfwIAAAmAAgAACYECAAAJggIAAAmDAgAACYQCAAAJhQIAAAmGAgAACYcCAAAJiAIAAAmJAgAACYoCAAAJiwIAAAmMAgAACY0CAAAJjgIAAAmPAgAACZACAAANDgdNAAAAAAEAAAAAAQAABApJbmtQb2ludFYxAgA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1tBU4AAAAKSW5rUG9pbnRWMQQAAAABWAFZDlByZXNzdXJlRmFjdG9yCVRpbWVTdGFtcAAAAAAGBgsQAgAAAPBW9HGDWKM/JqZFfvdfvT8AAAA/AAAAAAAAAAABTwAAAE4AAAAg8MnhMuCjPyamRX73X70/AAAAPxAAAAAAAAAAAVAAAABOAAAAoLtKMUF3pT8w7oDJLnC+PwAAAD8fAAAAAAAAAAFRAAAATgAAAIC5dmCuHag/Ie0s3UAEwD8AAAA/LwAAAAAAAAABUgAAAE4AAACQUHj/ykurPyhjmVVq0MA/AAAAPy8AAAAAAAAAAVMAAABOAAAA+BklfkaJrz8zq9SgoeDBPwAAAD8vAAAAAAAAAAFUAAAATgAAAES+U7Y4J7I/PvMP7Njwwj8AAAA/PgAAAAAAAAABVQAAAE4AAABkVr+9HgK0P0ZpfGQCvcM/AAAAPz4AAAAAAAAAAVYAAABOAAAAhO4qxQTdtT9MdoHzJGfEPwAAAD9OAAAAAAAAAAFXAAAATgAAAHTtwFw7MLc/ULG3rznNxD8AAAA/TgAAAAAAAAABWAAAAE4AAAD4uEGsSce4P1Ts7WtOM8U/AAAAP14AAAAAAAAAAVkAAABOAAAA6LfXQ4Aauj9Xvrw+XHfFPwAAAD9tAAAAAAAAAAFaAAAATgAAANi2bdu2bbs/WZCLEWq7xT8AAAA/bQAAAAAAAAABWwAAAE4AAAD4TtninEi9P1v58vpw3cU/AAAAP20AAAAAAAAAAVwAAABOAAAAVIGEwvtXvj9cYlrkd//FPwAAAD9tAAAAAAAAAAFdAAAATgAAAESAGloyq78/XGJa5Hf/xT8AAAA/bQAAAAAAAAABXgAAAE4AAABO2eKcSF3AP1xiWuR3/8U/AAAAP30AAAAAAAAAAV8AAABOAAAAfHK4DPjkwD9cYlrkd//FPwAAAD99AAAAAAAAAAFgAAAATgAAAF6lmKC7SsE/W/ny+nDdxT8AAAA/jAAAAAAAAAABYQAAAE4AAACKPm4Qa9LBP1e+vD5cd8U/AAAAP5wAAAAAAAAAAWIAAABOAAAAIgtZyEIWwj9U7O1rTjPFPwAAAD+cAAAAAAAAAAFjAAAATgAAAAI+OVwGfMI/UhofmUDvxD8AAAA/qwAAAAAAAAABZAAAAE4AAACaCiQU3r/CP09IUMYyq8Q/AAAAP6sAAAAAAAAAAWUAAABOAAAAMtcOzLUDwz9N3+jcK4nEPwAAAD+7AAAAAAAAAAFmAAAATgAAAMaj+YONR8M/Sw0aCh5FxD8AAAA/uwAAAAAAAAABZwAAAE4AAABecOQ7ZYvDP0qksiAXI8Q/AAAAP8sAAAAAAAAAAWgAAABOAAAA9jzP8zzPwz9IO0s3EAHEPwAAAD/LAAAAAAAAAAFpAAAATgAAAIoJuqsUE8Q/RtLjTQnfwz8AAAA/2gAAAAAAAAABagAAAE4AAABuPJo/2HjEP0ZpfGQCvcM/AAAAP9oAAAAAAAAAAWsAAABOAAAATm9605vexD9GaXxkAr3DPwAAAD/qAAAAAAAAAAFsAAAATgAAAHoIUENLZsU/Rml8ZAK9wz8AAAA/6gAAAAAAAAABbQAAAE4AAABeOzDXDszFP0ZpfGQCvcM/AAAAP/oAAAAAAAAAAW4AAABOAAAA1jr7Iqp1xj9EABV7+5rDPwAAAD/6AAAAAAAAAAFvAAAATgAAAALU0JJZ/cY/Q5etkfR4wz8AAAA/CQEAAAAAAAABcAAAAE4AAADiBrEmHWPHP0OXrZH0eMM/AAAAPwkBAAAAAAAAAXEAAABOAAAAxjmRuuDIxz9Axd6+5jTDPwAAAD8ZAQAAAAAAAAFyAAAATgAAAPLSZiqQUMg/QMXevuY0wz8AAAA/GQEAAAAAAAABcwAAAE4AAADSBUe+U7bIPz9cd9XfEsM/AAAAPygBAAAAAAAAAXQAAABOAAAAAp8cLgM+yT88iqgC0s7CPwAAAD8oAQAAAAAAAAF1AAAATgAAAOLR/MHGo8k/OyFBGcuswj8AAAA/OAEAAAAAAAABdgAAAE4AAAAuOPKdssXJPzq42S/EisI/AAAAPzgBAAAAAAAAAXcAAABOAAAAxgTdVYoJyj84T3JGvWjCPwAAAD9IAQAAAAAAAAF4AAAATgAAABJr0jF2K8o/N+YKXbZGwj8AAAA/SAEAAAAAAAABeQAAAE4AAACmN73pTW/KPzV9o3OvJMI/AAAAP1cBAAAAAAAAAXoAAABOAAAA8p2yxTmRyj8zq9SgoeDBPwAAAD9XAQAAAAAAAAF7AAAATgAAAD4EqKEls8o/M6vUoKHgwT8AAAA/ZwEAAAAAAAABfAAAAE4AAACKap19EdXKPzJCbbeavsE/AAAAP3cBAAAAAAAAAX0AAABOAAAAHjeINekYyz8w2QXOk5zBPwAAAD93AQAAAAAAAAF+AAAATgAAALYDc+3AXMs/LJ7PEX82wT8AAAA/hgEAAAAAAAABfwAAAE4AAABO0F2lmKDLPynMAD9x8sA/AAAAP4YBAAAAAAAAAYAAAABOAAAA4pxIXXDkyz8oY5lVatDAPwAAAD+WAQAAAAAAAAGBAAAATgAAAHppMxVIKMw/JpHKglyMwD8AAAA/lgEAAAAAAAABggAAAE4AAABenBOpC47MPyO/+69OSMA/AAAAP6UBAAAAAAAAAYMAAABOAAAA8mj+YOPRzD8hVpTGRybAPwAAAD+lAQAAAAAAAAGEAAAATgAAAIo16Ri7Fc0/PgiL53PEvz8AAAA/tQEAAAAAAAABhQAAAE4AAAAeAtTQklnNPzo2vBRmgL8/AAAAP7UBAAAAAAAAAYYAAABOAAAAts6+iGqdzT80kh5vSvi+PwAAAD/FAQAAAAAAAAGHAAAATgAAAAI1tGRWv80/NMBPnDy0vj8AAAA/xQEAAAAAAAABiAAAAE4AAABKm6lAQuHNPzDugMkucL4/AAAAP9QBAAAAAAAAAYkAAABOAAAA4meU+Bklzj8qSuMjE+i9PwAAAD/UAQAAAAAAAAGKAAAATgAAAHo0f7DxaM4/KngUUQWkvT8AAAA/5AEAAAAAAAABiwAAAE4AAADCmnSM3YrOPyamRX73X70/AAAAP+QBAAAAAAAAAYwAAABOAAAADgFqaMmszj8gAqjY29e8PwAAAD/0AQAAAAAAAAGNAAAATgAAAFpnX0S1zs4/IAKo2NvXvD8AAAA/9AEAAAAAAAABjgAAAE4AAACmzVQgofDOPxww2QXOk7w/AAAAPwMCAAAAAAAAAY8AAABOAAAA7jNK/IwSzz8cXgozwE+8PwAAAD8TAgAAAAAAAAGQAAAATgAAADqaP9h4NM8/GIw7YLILvD8AAAA/IgIAAAAAAAABkQAAAE4AAAA6mj/YeDTPPxa6bI2kx7s/AAAAPyICAAAAAAAAAZIAAABOAAAAhgA1tGRWzz8U6J26loO7PwAAAD8yAgAAAAAAAAGTAAAATgAAANJmKpBQeM8/FOidupaDuz8AAAA/MgIAAAAAAAABlAAAAE4AAAAezR9sPJrPPxAWz+eIP7s/AAAAP0ICAAAAAAAAAZUAAABOAAAAajMVSCi8zz8LcjFCbbe6PwAAAD9CAgAAAAAAAAGWAAAATgAAALKZCiQU3s8/Bs6TnFEvuj8AAAA/QgIAAAAAAAABlwAAAE4AAACymQokFN7PPwEq9vY1p7k/AAAAP0ICAAAAAAAAAZgAAABOAAAA/v//////zz/8hVhRGh+5PwAAAD9SAgAAAAAAAAGZAAAATgAAAP7//////88/9eG6q/6WuD8AAAA/UgIAAAAAAAABmgAAAE4AAAD+///////PP/A9HQbjDrg/AAAAP2ICAAAAAAAAAZsAAABOAAAA/v//////zz/rmX9gx4a3PwAAAD9iAgAAAAAAAAGcAAAATgAAAP7//////88/6cewjblCtz8AAAA/cQIAAAAAAAABnQAAAE4AAAD+///////PP+MjE+idurY/AAAAP4ECAAAAAAAAAZ4AAABOAAAAJbP67fUQ0D/ef3VCgjK2PwAAAD+BAgAAAAAAAAGfAAAATgAAACWz+u31ENA/3K2mb3TutT8AAAA/gQIAAAAAAAABoAAAAE4AAAAls/rt9RDQP9jb15xmqrU/AAAAP5ACAAAAAAAAAaEAAABOAAAAJbP67fUQ0D/TNzr3SiK1PwAAAD+QAgAAAAAAAAGiAAAATgAAACWz+u31ENA/0GVrJD3etD8AAAA/oAIAAAAAAAABowAAAE4AAAAls/rt9RDQP8vBzX4hVrQ/AAAAP6ACAAAAAAAAAaQAAABOAAAAJbP67fUQ0D/GHTDZBc6zPwAAAD+wAgAAAAAAAAGlAAAATgAAACWz+u31ENA/xEthBviJsz8AAAA/vwIAAAAAAAABpgAAAE4AAAAls/rt9RDQP7+nw2DcAbM/AAAAP78CAAAAAAAAAacAAABOAAAAJbP67fUQ0D+4Aya7wHmyPwAAAD/PAgAAAAAAAAGoAAAATgAAACWz+u31ENA/s1+IFaXxsT8AAAA/zwIAAAAAAAABqQAAAE4AAAAls/rt9RDQP6676m+JabE/AAAAP98CAAAAAAAAAaoAAABOAAAA/v//////zz+pF03KbeGwPwAAAD/fAgAAAAAAAAGrAAAATgAAALKZCiQU3s8/oaHgUUQVsD8AAAA/7gIAAAAAAAABrAAAAE4AAABqMxVIKLzPPzJX6LI1kq4/AAAAP+4CAAAAAAAAAa0AAABOAAAAHs0fbDyazz8mD61n/oGtPwAAAD/+AgAAAAAAAAGuAAAATgAAAIYANbRkVs8/GCPUdqvpqz8AAAA//gIAAAAAAAABrwAAAE4AAAA6mj/YeDTPPwY3+4VYUao/AAAAPw0DAAAAAAAAAbAAAABOAAAAps1UIKHwzj/2SiKVBbmoPwAAAD8NAwAAAAAAAAGxAAAATgAAAA4BamjJrM4/7ALnSc6opz8AAAA/HQMAAAAAAAABsgAAAE4AAAB6NH+w8WjOP9wWDll7EKY/AAAAPx0DAAAAAAAAAbMAAABOAAAALs6J1AVHzj/SztINRAClPwAAAD8tAwAAAAAAAAG0AAAATgAAAJYBnxwuA84/yIaXwgzwoz8AAAA/LQMAAAAAAAABtQAAAE4AAABKm6lAQuHNP7w+XHfV36I/AAAAPzwDAAAAAAAAAbYAAABOAAAAamjJrH57zT+oruXgZr+gPwAAAD88AwAAAAAAAAG3AAAATgAAAIo16Ri7Fc0/Oc1UK19enz8AAAA/TAMAAAAAAAABuAAAAE4AAACmAgmF96/MPxv1okm5LZw/AAAAP0wDAAAAAAAAAbkAAABOAAAAEjYezR9szD8FZSyzSg2aPwAAAD9cAwAAAAAAAAG6AAAATgAAAHppMxVIKMw/8dS1HNzslz8AAAA/XAMAAAAAAAABuwAAAE4AAADinEhdcOTLP+WMetGk3JY/AAAAP2sDAAAAAAAAAbwAAABOAAAATtBdpZigyz/P/AM7NryUPwAAAD9rAwAAAAAAAAG9AAAATgAAALYDc+3AXMs/xbTI7/6rkz8AAAA/ewMAAAAAAAABvgAAAE4AAAAeN4g16RjLP7EkUlmQi5E/AAAAP4oDAAAAAAAAAb8AAABOAAAAimqdfRHVyj+n3BYOWXuQPwAAAD+KAwAAAAAAAAHAAAAATgAAAPKdssU5kco/Mim3hUPWjj8AAAA/igMAAAAAAAABwQAAAE4AAADGBN1VignKPx6ZQO/UtYw/AAAAP5oDAAAAAAAAAcIAAABOAAAA4tH8wcajyT/2eFPC93SIPwAAAD+aAwAAAAAAAAHDAAAATgAAALY4J1IXHMk/4OjcK4lUhj8AAAA/qgMAAAAAAAABxAAAAE4AAACKn1HiZ5TIP+Do3CuJVIY/AAAAP7kDAAAAAAAAAcUAAABOAAAADqCGlszqxz+0yO/+qxOCPwAAAD+5AwAAAAAAAAHGAAAATgAAAJagu0oxQcc/QHHy0Hrmfz8AAAA/yQMAAAAAAAABxwAAAE4AAAAeofD+lZfGP0Bx8tB65n8/AAAAP8kDAAAAAAAAAcgAAABOAAAAXjsw1w7MxT8YUQWknaV7PwAAAD/JAwAAAAAAAAHJAAAATgAAAOY7ZYtzIsU/7DAYd8Bkdz8AAAA/2QMAAAAAAAABygAAAE4AAAC6oo8bxJrEP+wwGHfAZHc/AAAAP9kDAAAAAAAAAcsAAABOAAAAQqPEzyjxwz/sMBh3wGR3PwAAAD/oAwAAAAAAAAHMAAAATgAAABIK7195acM/7DAYd8Bkdz8AAAA/+AMAAAAAAAABzQAAAE4AAABOpC448p3CP+wwGHfAZHc/AAAAP/gDAAAAAAAAAc4AAABOAAAA1qRj7Fb0wT/sMBh3wGR3PwAAAD8HBAAAAAAAAAHPAAAATgAAAKoLjnynbME/wBArSuMjcz8AAAA/BwQAAAAAAAAB0AAAAE4AAAB8crgM+OTAP8AQK0rjI3M/AAAAPxcEAAAAAAAAAdEAAABOAAAATtninEhdwD/AECtK4yNzPwAAAD89BAAAAAAAAAHSAAAATgAAANxMBRIK778/wBArSuMjcz8AAAA/TQQAAAAAAAAB0wAAAE4AAACAGloyq9++P8AQK0rjI3M/AAAAP00EAAAAAAAAAdQAAABOAAAAwLSZCiQUvj/AECtK4yNzPwAAAD9cBAAAAAAAAAHVAAAATgAAAJAbxJp0jL0/wBArSuMjcz8AAAA/XAQAAAAAAAAB1gAAAE4AAADQtQNz7cC8P+wwGHfAZHc/AAAAP2wEAAAAAAAAAdcAAABOAAAACFBDS2b1uz8YUQWknaV7PwAAAD9sBAAAAAAAAAHYAAAATgAAALAdmGsH5ro/QHHy0Hrmfz8AAAA/fAQAAAAAAAAB2QAAAE4AAABU6+yLqNa5P7TI7/6rE4I/AAAAP3wEAAAAAAAAAdoAAABOAAAAkIUsZCELuT/g6NwriVSGPwAAAD+LBAAAAAAAAAHbAAAATgAAAKCGlszqt7c/9nhTwvd0iD8AAAA/iwQAAAAAAAAB3AAAAE4AAACwhwA1tGS2Px6ZQO/UtYw/AAAAP5sEAAAAAAAAAd0AAABOAAAAVFVVVVVVtT+n3BYOWXuQPwAAAD+bBAAAAAAAAAHeAAAATgAAAPwiqnX2RbQ/u2yNpMebkj8AAAA/qgQAAAAAAAAB3wAAAE4AAACk8P6VlzazP9tEP4ZtzJU/AAAAP7oEAAAAAAAAAeAAAABOAAAA3Io+bhBrsj/x1LUc3OyXPwAAAD+6BAAAAAAAAAHhAAAATgAAALDxaP5g47E/BWUss0oNmj8AAAA/ugQAAAAAAAAB4gAAAE4AAACEWJOOsVuxPw+tZ/6BHZs/AAAAP8oEAAAAAAAAAeMAAABOAAAAWL+9HgLUsD8lPd6U8D2dPwAAAD/KBAAAAAAAAAHkAAAATgAAAMDy0mYqkLA/L4UZ4CdOnj8AAAA/2QQAAAAAAAAB5QAAAE4AAAAoJuiuUkywP6IKSDtLN6A/AAAAP9kEAAAAAAAAAeYAAABOAAAAlFn99noIsD+uUoOGgkehPwAAAD/pBAAAAAAAAAHnAAAATgAAAPgZJX5Gia8/svYgLJ7PoT8AAAA/6QQAAAAAAAAB6AAAAE4AAACg53me53muP7w+XHfV36I/AAAAP/kEAAAAAAAAAekAAABOAAAAcE6kLjjyrT/IhpfCDPCjPwAAAD8IBQAAAAAAAAHqAAAATgAAAPCCI98pW6w/2HJws1+IpT8AAAA/CAUAAAAAAAAB6wAAAE4AAACQUHj/ykurP+heSaSyIKc/AAAAPwgFAAAAAAAAAewAAABOAAAAYLeijxvEqj/2SiKVBbmoPwAAAD8YBQAAAAAAAAHtAAAATgAAABCF96+8tKk/Bjf7hVhRqj8AAAA/JwUAAAAAAAAB7gAAAE4AAACAuXZgrh2oPxgj1Har6as/AAAAPycFAAAAAAAAAe8AAABOAAAAUCCh8P6Vpz8mD61n/oGtPwAAAD8nBQAAAAAAAAHwAAAATgAAAADu9RCghqY/NvuFWFEarz8AAAA/NwUAAAAAAAAB8QAAAE4AAADQVCCh8P6lP6ZFfvdfnbA/AAAAPzcFAAAAAAAAAfIAAABOAAAAoLtKMUF3pT+uu+pviWmxPwAAAD9HBQAAAAAAAAHzAAAATgAAAECJn1HiZ6Q/s1+IFaXxsT8AAAA/VgUAAAAAAAAB9AAAAE4AAAAg8MnhMuCjP7gDJrvAebI/AAAAP1YFAAAAAAAAAfUAAABOAAAA8Fb0cYNYoz/BeZIz6kWzPwAAAD9mBQAAAAAAAAH2AAAATgAAAMC9HgLU0KI/xh0w2QXOsz8AAAA/ZgUAAAAAAAAB9wAAAE4AAADAvR4C1NCiP86TnFEvmrQ/AAAAP3YFAAAAAAAAAfgAAABOAAAAkCRJkiRJoj/QZWskPd60PwAAAD92BQAAAAAAAAH5AAAATgAAAGiLcyJ1waE/2NvXnGaqtT8AAAA/hQUAAAAAAAAB+gAAAE4AAABoi3MidcGhP95/dUKCMrY/AAAAP4UFAAAAAAAAAfsAAABOAAAAEFnIQhayoD/jIxPonbq2PwAAAD+VBQAAAAAAAAH8AAAATgAAABBZyEIWsqA/65l/YMeGtz8AAAA/lQUAAAAAAAAB/QAAAE4AAADgv/LSZiqgP/MP7NjwUrg/AAAAP6QFAAAAAAAAAf4AAABOAAAA4L/y0mYqoD/8hVhRGh+5PwAAAD+kBQAAAAAAAAH/AAAATgAAAGBNOsZuRZ8/ASr29jWnuT8AAAA/tAUAAAAAAAABAAEAAE4AAAAQG4/mDzaePwigYm9fc7o/AAAAP7QFAAAAAAAAAQEBAABOAAAAEBuP5g82nj8LcjFCbbe6PwAAAD/EBQAAAAAAAAECAQAATgAAALDo4waxJp0/FOidupaDuz8AAAA/xAUAAAAAAAABAwEAAE4AAACw6OMGsSadPxa6bI2kx7s/AAAAP9MFAAAAAAAAAQQBAABOAAAAsOjjBrEmnT8YjDtgsgu8PwAAAD/TBQAAAAAAAAEFAQAATgAAAFC2OCdSF5w/GIw7YLILvD8AAAA/4wUAAAAAAAABBgEAAE4AAABQtjgnUhecPxww2QXOk7w/AAAAP+MFAAAAAAAAAQcBAABOAAAAULY4J1IXnD8gAqjY29e8PwAAAD/zBQAAAAAAAAEIAQAATgAAAFC2OCdSF5w/JNR2q+kbvT8AAAA/AgYAAAAAAAABCQEAAE4AAAAAhI1H8webPyamRX73X70/AAAAPxIGAAAAAAAAAQoBAABOAAAAAISNR/MHmz8qSuMjE+i9PwAAAD8SBgAAAAAAAAELAQAATgAAAACEjUfzB5s/Lhyy9iAsvj8AAAA/IQYAAAAAAAABDAEAAE4AAAAAhI1H8webPzDugMkucL4/AAAAPzEGAAAAAAAAAQ0BAABOAAAAAISNR/MHmz80wE+cPLS+PwAAAD9BBgAAAAAAAAEOAQAATgAAABeykIUsZNE/Dm72C7Gi1D8AAAA/AAAAAAAAAAABDwEAAE4AAAA9ZYtzInXRPw5u9guxotQ/AAAAP40AAAAAAAAAARABAABOAAAAYRiGYRiG0T8ObvYLsaLUPwAAAD+dAAAAAAAAAAERAQAATgAAAK1+ez0EqNE/Dm72C7Gi1D8AAAA/nQAAAAAAAAABEgEAAE4AAAAfmGsH5trRP48iqoC0s9Q/AAAAP6wAAAAAAAAAARMBAABOAAAAj7Fb0ccN0j8Q1131t8TUPwAAAD+sAAAAAAAAAAEUAQAATgAAAHHkO2WLc9I/ENdd9bfE1D8AAAA/vAAAAAAAAAABFQEAAE4AAABTFxz5TtnSP5GLEWq71dQ/AAAAP7wAAAAAAAAAARYBAABOAAAAWf32eghQ0z8RQMXevubUPwAAAD/LAAAAAAAAAAEXAQAATgAAAGHj0fzBxtM/kvR4U8L31D8AAAA/ywAAAAAAAAABGAEAAE4AAACNfKdscU7UP5L0eFPC99Q/AAAAP9sAAAAAAAAAARkBAABOAAAAuxV93CDW1D8TqSzIxQjVPwAAAD/bAAAAAAAAAAEaAQAATgAAAMP7V17aTNU/k13gPMkZ1T8AAAA/6wAAAAAAAAABGwEAAE4AAAB/ez0EqKHVP5Nd4DzJGdU/AAAAP+sAAAAAAAAAARwBAABOAAAAO/siqnX21T8TEpSxzCrVPwAAAD/6AAAAAAAAAAEdAQAATgAAAPd6CFBDS9Y/ExKUscwq1T8AAAA/+gAAAAAAAAABHgEAAE4AAADZrejjBrHWP5TGRybQO9U/AAAAPwoBAAAAAAAAAR8BAABOAAAAu+DId8oW1z+Uxkcm0DvVPwAAAD8KAQAAAAAAAAEgAQAATgAAAHdgrh2Ya9c/lMZHJtA71T8AAAA/GgEAAAAAAAABIQEAAE4AAAANLZnVb6/XP5TGRybQO9U/AAAAPxoBAAAAAAAAASIBAABOAAAAV5OOsVvR1z+Uxkcm0DvVPwAAAD8pAQAAAAAAAAEjAQAATgAAAKP5g41H89c/lMZHJtA71T8AAAA/KQEAAAAAAAABJAEAAE4AAAAVE3RXKSbYP5TGRybQO9U/AAAAPzkBAAAAAAAAASUBAABOAAAAO8ZuRR832D+Uxkcm0DvVPwAAAD9IAQAAAAAAAAEmAQAATgAAAECKCbqrFHM/Q0PBo4gq4D8AAAA/AAAAAAAAAAABJwEAAE4AAADAU7Y4J1J3P0NDwaOIKuA/AAAAP08AAAAAAAAAASgBAABOAAAAwOYPNh7Nfz9DQ8GjiCrgPwAAAD9eAAAAAAAAAAEpAQAATgAAAGAhC1nIQoY/Q0PBo4gq4D8AAAA/bgAAAAAAAAABKgEAAE4AAACgTw6XAZ+MP0NDwaOIKuA/AAAAP24AAAAAAAAAASsBAABOAAAAMPEzSvyMkj9DQ8GjiCrgPwAAAD99AAAAAAAAAAEsAQAATgAAAFAfN4g16Zg/Q0PBo4gq4D8AAAA/fQAAAAAAAAABLQEAAE4AAADgv/LSZiqgPwJpZ+kGIuA/AAAAP40AAAAAAAAAAS4BAABOAAAAIPDJ4TLgoz/Cjg0vhRngPwAAAD+NAAAAAAAAAAEvAQAATgAAALBSTNBdpag/wo4NL4UZ4D8AAAA/nQAAAAAAAAABMAEAAE4AAABwTqQuOPKtP4G0s3QDEeA/AAAAP6wAAAAAAAAAATEBAABOAAAA7Iuo1tkXsT+BtLN0AxHgPwAAAD+sAAAAAAAAAAEyAQAATgAAAAwkFN6/8rI/gbSzdAMR4D8AAAA/rAAAAAAAAAABMwEAAE4AAAAsvH/lpc20P4G0s3QDEeA/AAAAP6wAAAAAAAAAATQBAABOAAAA3CDWpGPstj+BtLN0AxHgPwAAAD+sAAAAAAAAAAE1AQAATgAAAMwfbDyaP7g/gbSzdAMR4D8AAAA/vAAAAAAAAAABNgEAAE4AAADot9dDgBq6P4G0s3QDEeA/AAAAP7wAAAAAAAAAATcBAABOAAAA2LZt27Ztuz+BtLN0AxHgPwAAAD/LAAAAAAAAAAE4AQAATgAAAGCC7irFBL0/QdpZuoEI4D8AAAA/2wAAAAAAAAABOQEAAE4AAACAGloyq9++P0HaWbqBCOA/AAAAP9sAAAAAAAAAAToBAABOAAAAuAz45HAZwD9B2lm6gQjgPwAAAD/qAAAAAAAAAAE7AQAATgAAAJo/2Hg0f8A/QdpZuoEI4D8AAAA/6gAAAAAAAAABPAEAAE4AAAASP6PEzyjBP0HaWbqBCOA/AAAAP/oAAAAAAAAAAT0BAABOAAAA9nGDWJOOwT9B2lm6gQjgPwAAAD/6AAAAAAAAAAE+AQAATgAAACILWchCFsI/QdpZuoEI4D8AAAA/CgEAAAAAAAABPwEAAE4AAACaCiQU3r/CP////////98/AAAAPwoBAAAAAAAAAUABAABOAAAAxqP5g41Hwz/////////fPwAAAD8ZAQAAAAAAAAFBAQAATgAAAEKjxM8o8cM/////////3z8AAAA/GQEAAAAAAAABQgEAAE4AAABuPJo/2HjEP////////98/AAAAPykBAAAAAAAAAUMBAABOAAAAMqJaZ19ExT/////////fPwAAAD8pAQAAAAAAAAFEAQAATgAAAKqhJbP67cU/////////3z8AAAA/OQEAAAAAAAABRQEAAE4AAADWOvsiqnXGP////////98/AAAAPzkBAAAAAAAAAUYBAABOAAAA4gaxJh1jxz/////////fPwAAAD9IAQAAAAAAAAFHAQAATgAAAFoGfHK4DMg/////////3z8AAAA/SAEAAAAAAAABSAEAAE4AAADSBUe+U7bIP////////98/AAAAP1gBAAAAAAAAAUkBAABOAAAATgUSCu9fyT/////////fPwAAAD9YAQAAAAAAAAFKAQAATgAAAHqe53me58k/////////3z8AAAA/ZwEAAAAAAAABSwEAAE4AAACmN73pTW/KP////////98/AAAAP2cBAAAAAAAAAUwBAABOAAAAimqdfRHVyj/////////fPwAAAD93AQAAAAAAAAFNAQAATgAAAGqdfRHVOss/////////3z8AAAA/dwEAAAAAAAABTgEAAE4AAACaNlOBhMLLP////////98/AAAAP4cBAAAAAAAAAU8BAABOAAAAxs8o8TNKzD/////////fPwAAAD+HAQAAAAAAAAFQAQAATgAAAPJo/mDj0cw/f0tMi/zu3z8AAAA/lgEAAAAAAAABUQEAAE4AAAAeAtTQklnNP39LTIv87t8/AAAAP5YBAAAAAAAAAVIBAABOAAAAAjW0ZFa/zT9/S0yL/O7fPwAAAD+mAQAAAAAAAAFTAQAATgAAAOJnlPgZJc4/f0tMi/zu3z8AAAA/pgEAAAAAAAABVAEAAE4AAADCmnSM3YrOP39LTIv87t8/AAAAP7YBAAAAAAAAAVUBAABOAAAAps1UIKHwzj9/S0yL/O7fPwAAAD/FAQAAAAAAAAFWAQAATgAAADqaP9h4NM8/f0tMi/zu3z8AAAA/xQEAAAAAAAABVwEAAE4AAAAezR9sPJrPP39LTIv87t8/AAAAP8UBAAAAAAAAAVgBAABOAAAA/v//////zz/9lpgW+d3fPwAAAD/VAQAAAAAAAAFZAQAATgAAAEtm9dvrIdA//ZaYFvnd3z8AAAA/5AEAAAAAAAABWgEAAE4AAACXzOq310PQP/2WmBb53d8/AAAAP+QBAAAAAAAAAVsBAABOAAAAu3/lpc1U0D/9lpgW+d3fPwAAAD/0AQAAAAAAAAFcAQAATgAAAAfm2oG5dtA//ZaYFvnd3z8AAAA/9AEAAAAAAAABXQEAAE4AAAAtmdVvr4fQP/2WmBb53d8/AAAAPxMCAAAAAAAAAV4BAABOAAAAU0zQXaWY0D/9lpgW+d3fPwAAAD9CAgAAAAAAAAFfAQAATgAAAJ2yxTmRutA//ZaYFvnd3z8AAAA/QgIAAAAAAAABYAEAAE4AAADpGLsVfdzQP/2WmBb53d8/AAAAP1ICAAAAAAAAAWEBAABOAAAANX+w8Wj+0D/9lpgW+d3fPwAAAD9SAgAAAAAAAAFiAQAATgAAAKWYoLtKMdE//ZaYFvnd3z8AAAA/YQIAAAAAAAABYwEAAE4AAAAXspCFLGTRP/2WmBb53d8/AAAAP2ECAAAAAAAAAWQBAABOAAAArX57PQSo0T/9lpgW+d3fPwAAAD9xAgAAAAAAAAFlAQAATgAAAENLZvXb69E/f0tMi/zu3z8AAAA/cQIAAAAAAAABZgEAAE4AAAABy0ubqUDSP39LTIv87t8/AAAAP4ECAAAAAAAAAWcBAABOAAAAu0oxQXeV0j/////////fPwAAAD+BAgAAAAAAAAFoAQAATgAAAHfKFudE6tI/////////3z8AAAA/pwIAAAAAAAABaQEAAE4AAAANlwGfHC7TP////////98/AAAAP6cCAAAAAAAAAWoBAABOAAAAyRbnROqC0z/////////fPwAAAD+3AgAAAAAAAAFrAQAATgAAAIWWzOq319M/QdpZuoEI4D8AAAA/twIAAAAAAAABbAEAAE4AAAD3r7y0mQrUP0HaWbqBCOA/AAAAP8cCAAAAAAAAAW0BAABOAAAAZ8msfns91D9B2lm6gQjgPwAAAD/HAgAAAAAAAAFuAQAATgAAALMvolpnX9Q/QdpZuoEI4D8AAAA/1gIAAAAAAAABbwEAAE4AAAD/lZc2U4HUP0HaWbqBCOA/AAAAP9YCAAAAAAAAAXABAABOAAAAJUmSJEmS1D9B2lm6gQjgPwAAAD/mAgAAAAAAAAFxAQAATgAAAEn8jBI/o9Q/QdpZuoEI4D8AAAA/9QIAAAAAAAABcgEAAE4AAABvr4cANbTUP0HaWbqBCOA/AAAAP/UCAAAAAAAAAXMBAABOAAAAlWKC7irF1D+BtLN0AxHgPwAAAD8FAwAAAAAAAAF0AQAATgAAALsVfdwg1tQ/gbSzdAMR4D8AAAA/BQMAAAAAAAABdQEAAE4AAADhyHfKFufUP4G0s3QDEeA/AAAAPxUDAAAAAAAAAXYBAABOAAAAB3xyuAz41D+BtLN0AxHgPwAAAD8kAwAAAAAAAAF3AQAATgAAACsvbaYCCdU/gbSzdAMR4D8AAAA/JAMAAAAAAAABeAEAAE4AAABR4meU+BnVP4G0s3QDEeA/AAAAPzQDAAAAAAAAAXkBAABOAAAAd5Vigu4q1T+BtLN0AxHgPwAAAD9yAwAAAAAAAAF6AQAATgAAAJ1IXXDkO9U/gbSzdAMR4D8AAAA/ggMAAAAAAAABewEAAE4AAAANYk06xm7VP4G0s3QDEeA/AAAAP4IDAAAAAAAAAXwBAABOAAAAWchCFrKQ1T+BtLN0AxHgPwAAAD+SAwAAAAAAAAF9AQAATgAAAKUuOPKdstU/gbSzdAMR4D8AAAA/kgMAAAAAAAABfgEAAE4AAADxlC3OidTVP4G0s3QDEeA/AAAAP6EDAAAAAAAAAX8BAABOAAAAF0govH/l1T+BtLN0AxHgPwAAAD+hAwAAAAAAAAGAAQAATgAAAF+uHZhrB9Y/gbSzdAMR4D8AAAA/sQMAAAAAAAABgQEAAE4AAACFYRiGYRjWP4G0s3QDEeA/AAAAP7EDAAAAAAAAAYIBAABOAAAAqxQTdFcp1j+BtLN0AxHgPwAAAD/BAwAAAAAAAAGDAQAATgAAANHHDWJNOtY/gbSzdAMR4D8AAAA/wQMAAAAAAAABhAEAAE4AAAD3eghQQ0vWP8KODS+FGeA/AAAAPw8EAAAAAAAAAYUBAABOAAAAHS4DPjlc1j/Cjg0vhRngPwAAAD8PBAAAAAAAAAGGAQAATgAAAEPh/SsvbdY/wo4NL4UZ4D8AAAA/HgQAAAAAAAABhwEAAE4AAACNR/MHG4/WP8KODS+FGeA/AAAAPx4EAAAAAAAAAYgBAABOAAAA2a3o4wax1j/Cjg0vhRngPwAAAD8uBAAAAAAAAAGJAQAATgAAAP9g49H8wdY/wo4NL4UZ4D8AAAA/PgQAAAAAAAABigEAAE4AAAAjFN6/8tLWP8KODS+FGeA/AAAAPz4EAAAAAAAAAYsBAABOAAAAVFVVVVVVtT8TvqfDYNzhPwAAAD8AAAAAAAAAAAGMAQAATgAAAOwhQA0tmbU/E76nw2Dc4T8AAAA/HwAAAAAAAAABjQEAAE4AAACE7irFBN21PxO+p8Ng3OE/AAAAPx8AAAAAAAAAAY4BAABOAAAAsIcANbRktj8TvqfDYNzhPwAAAD8vAAAAAAAAAAGPAQAATgAAAHTtwFw7MLc/E76nw2Dc4T8AAAA/LwAAAAAAAAABkAEAAE4AAAA4U4GEwvu3PxO+p8Ng3OE/AAAAPz4AAAAAAAAAAZEBAABOAAAAKFIXHPlOuT8TvqfDYNzhPwAAAD9OAAAAAAAAAAGSAQAATgAAAEjqgiPfKbs/E76nw2Dc4T8AAAA/TgAAAAAAAAABkwEAAE4AAACQG8SadIy9PxO+p8Ng3OE/AAAAP04AAAAAAAAAAZQBAABOAAAATtninEhdwD8TvqfDYNzhPwAAAD9dAAAAAAAAAAGVAQAATgAAANakY+xW9ME/VJgBfuLk4T8AAAA/XQAAAAAAAAABlgEAAE4AAABecOQ7ZYvDP1SYAX7i5OE/AAAAP20AAAAAAAAAAZcBAABOAAAAxm5FHzeIxT9UmAF+4uThPwAAAD9tAAAAAAAAAAGYAQAATgAAAJagu0oxQcc/VJgBfuLk4T8AAAA/fQAAAAAAAAABmQEAAE4AAABq0jF2K/rIP1SYAX7i5OE/AAAAP30AAAAAAAAAAZoBAABOAAAAPgSooSWzyj9UmAF+4uThPwAAAD+MAAAAAAAAAAGbAQAATgAAABI2Hs0fbMw/VJgBfuLk4T8AAAA/jAAAAAAAAAABnAEAAE4AAADiZ5T4GSXOP1SYAX7i5OE/AAAAP5wAAAAAAAAAAZ0BAABOAAAAajMVSCi8zz9UmAF+4uThPwAAAD+cAAAAAAAAAAGeAQAATgAAAC2Z1W+vh9A/VJgBfuLk4T8AAAA/rAAAAAAAAAABnwEAAE4AAADLS5upQELRP1SYAX7i5OE/AAAAP6wAAAAAAAAAAaABAABOAAAAH5hrB+ba0T9UmAF+4uThPwAAAD+6AAAAAAAAAAGhAQAATgAAAHHkO2WLc9I/VJgBfuLk4T8AAAA/ugAAAAAAAAABogEAAE4AAACdfRHVOvvSP1SYAX7i5OE/AAAAP8oAAAAAAAAAAaMBAABOAAAApWPsVvRx0z9UmAF+4uThPwAAAD/KAAAAAAAAAAGkAQAATgAAAIWWzOq319M/VJgBfuLk4T8AAAA/2QAAAAAAAAABpQEAAE4AAABnyax+ez3UP1SYAX7i5OE/AAAAP9kAAAAAAAAAAaYBAABOAAAA/5WXNlOB1D9UmAF+4uThPwAAAD/pAAAAAAAAAAGnAQAATgAAAG+vhwA1tNQ/VJgBfuLk4T8AAAA/+QAAAAAAAAABqAEAAE4AAAC7FX3cINbUP1SYAX7i5OE/AAAAP/kAAAAAAAAAAakBAABOAAAAKy9tpgIJ1T9UmAF+4uThPwAAAD/5AAAAAAAAAAGqAQAATgAAAHeVYoLuKtU/E76nw2Dc4T8AAAA/CAEAAAAAAAABqwEAAE4AAADD+1de2kzVPxO+p8Ng3OE/AAAAPxgBAAAAAAAAAawBAABOAAAA6a5STNBd1T8TvqfDYNzhPwAAAD8YAQAAAAAAAAGtAQAATgAAAFnIQhaykNU/E76nw2Dc4T8AAAA/KAEAAAAAAAABrgEAAE4AAAB/ez0EqKHVPxO+p8Ng3OE/AAAAPygBAAAAAAAAAa8BAABOAAAAy+Ey4JPD1T8TvqfDYNzhPwAAAD83AQAAAAAAAAGwAQAATgAAABdIKLx/5dU/E76nw2Dc4T8AAAA/NwEAAAAAAAABsQEAAE4AAABfrh2YawfWPxO+p8Ng3OE/AAAAPzcBAAAAAAAAAbIBAABOAAAAhWEYhmEY1j8TvqfDYNzhPwAAAD9HAQAAAAAAAAGzAQAATgAAAPd6CFBDS9Y/E76nw2Dc4T8AAAA/VgEAAAAAAAABtAEAAE4AAAAdLgM+OVzWPxO+p8Ng3OE/AAAAP1YBAAAAAAAAAbUBAABOAAAAs/rt9RCg1j8TvqfDYNzhPwAAAD9mAQAAAAAAAAG2AQAATgAAACMU3r/y0tY/E76nw2Dc4T8AAAA/ZgEAAAAAAAABtwEAAE4AAAC74Mh3yhbXPxO+p8Ng3OE/AAAAP3YBAAAAAAAAAbgBAABOAAAABUe+U7Y41z8TvqfDYNzhPwAAAD92AQAAAAAAAAG5AQAATgAAAHdgrh2Ya9c/E76nw2Dc4T8AAAA/hQEAAAAAAAABugEAAE4AAADneZ7neZ7XPxO+p8Ng3OE/AAAAP4UBAAAAAAAAAbsBAABOAAAADS2Z1W+v1z8TvqfDYNzhPwAAAD+VAQAAAAAAAAG8AQAATgAAAFeTjrFb0dc/E76nw2Dc4T8AAAA/lQEAAAAAAAABvQEAAE4AAAB9RomfUeLXPxO+p8Ng3OE/AAAAP6UBAAAAAAAAAb4BAABOAAAAo/mDjUfz1z8TvqfDYNzhPwAAAD/TAQAAAAAAAAG/AQAATgAAAO9feWkzFdg/E76nw2Dc4T8AAAA/4wEAAAAAAAABwAEAAE4AAAAVE3RXKSbYPxO+p8Ng3OE/AAAAP+MBAAAAAAAAAcEBAABOAAAAO8ZuRR832D8TvqfDYNzhPwAAAD/jAQAAAAAAAAHCAQAATgAAAIcsZCELWdg/E76nw2Dc4T8AAAA/8wEAAAAAAAABwwEAAE4AAADPkln99nrYPxO+p8Ng3OE/AAAAP/MBAAAAAAAAAcQBAABOAAAAQaxJx9it2D8TvqfDYNzhPwAAAD8CAgAAAAAAAAHFAQAATgAAALPFOZG64Ng/E76nw2Dc4T8AAAA/AgIAAAAAAAABxgEAAE4AAAAl3ylbnBPZPxO+p8Ng3OE/AAAAPxICAAAAAAAAAccBAABOAAAAuasUE3RX2T8TvqfDYNzhPwAAAD8SAgAAAAAAAAHIAQAATgAAAMOR75Qtztk/E76nw2Dc4T8AAAA/IgIAAAAAAAAByQEAAE4AAABXXtpMBRLaPxO+p8Ng3OE/AAAAPyICAAAAAAAAAcoBAABOAAAAyXfKFudE2j8TvqfDYNzhPwAAAD8xAgAAAAAAAAHLAQAATgAAAF9Etc6+iNo/E76nw2Dc4T8AAAA/MQIAAAAAAAABzAEAAE4AAADRXaWYoLvaPxO+p8Ng3OE/AAAAP0ECAAAAAAAAAc0BAABOAAAAQXeVYoLu2j8TvqfDYNzhPwAAAD9QAgAAAAAAAAHOAQAATgAAALGQhSxkIds/E76nw2Dc4T8AAAA/UAIAAAAAAAABzwEAAE4AAAD99noIUEPbPxO+p8Ng3OE/AAAAP1ACAAAAAAAAAdABAABOAAAAbxBr0jF22z8TvqfDYNzhPwAAAD9gAgAAAAAAAAHRAQAATgAAAJXDZcAnh9s/E76nw2Dc4T8AAAA/YAIAAAAAAAAB0gEAAE4AAADdKVucE6nbPxO+p8Ng3OE/AAAAP3ACAAAAAAAAAdMBAABOAAAAA91Vigm62z8TvqfDYNzhPwAAAD9/AgAAAAAAAAHUAQAATgAAACmQUHj/yts/E76nw2Dc4T8AAAA/fwIAAAAAAAAB1QEAAE4AAABPQ0tm9dvbPxO+p8Ng3OE/AAAAP48CAAAAAAAAAdYBAABOAAAAajMVSCi8zz9QnDy0nvnnPwAAAD8AAAAAAAAAAAHXAQAATgAAADV/sPFo/tA/ykPrmX9g5z8AAAA/AAAAAAAAAAAB2AEAAE4AAAA1f7DxaP7QPwseRVQBaec/AAAAP4wAAAAAAAAAAdkBAABOAAAAWzKr314P0T9L+J4Og3HnPwAAAD+cAAAAAAAAAAHaAQAATgAAAFsyq99eD9E/jNL4yAR65z8AAAA/nAAAAAAAAAAB2wEAAE4AAAB/5aXNVCDRP8ysUoOGguc/AAAAP6sAAAAAAAAAAdwBAABOAAAApZigu0ox0T8Nh6w9CIvnPwAAAD+7AAAAAAAAAAHdAQAATgAAAMtLm6lAQtE/TGEG+ImT5z8AAAA/uwAAAAAAAAAB3gEAAE4AAADx/pWXNlPRP4w7YLILnOc/AAAAP9oAAAAAAAAAAd8BAABOAAAA8f6VlzZT0T/NFbpsjaTnPwAAAD8ZAQAAAAAAAAHgAQAATgAAABeykIUsZNE/zRW6bI2k5z8AAAA/SAEAAAAAAAAB4QEAAE4AAAA9ZYtzInXRP80VumyNpOc/AAAAP1cBAAAAAAAAAeIBAABOAAAAPWWLcyJ10T8N8BMnD63nPwAAAD9nAQAAAAAAAAHjAQAATgAAAGEYhmEYhtE/DfATJw+t5z8AAAA/dwEAAAAAAAAB5AEAAE4AAABLMUF3lWLSP8rag7B4Puc/AAAAPwAAAAAAAAAAAeUBAABOAAAAJX5GiZ9R0j/K2oOweD7nPwAAAD9OAAAAAAAAAAHmAQAATgAAAAHLS5upQNI/ytqDsHg+5z8AAAA/XgAAAAAAAAAB5wEAAE4AAADbF1Gtsy/SP8rag7B4Puc/AAAAP20AAAAAAAAAAegBAABOAAAAtWRWv70e0j/K2oOweD7nPwAAAD99AAAAAAAAAAHpAQAATgAAAI+xW9HHDdI/ytqDsHg+5z8AAAA/fQAAAAAAAAAB6gEAAE4AAABp/mDj0fzRP8rag7B4Puc/AAAAP40AAAAAAAAAAesBAABOAAAAQ0tm9dvr0T/K2oOweD7nPwAAAD+9AAAAAAAAAAHsAQAATgAAAB+Yawfm2tE/ytqDsHg+5z8AAAA/zQAAAAAAAAAB7QEAAE4AAAAfmGsH5trRPwm13Wr6Ruc/AAAAP80AAAAAAAAAAe4BAABOAAAA+eRwGfDJ0T8Jtd1q+kbnPwAAAD/cAAAAAAAAAAHvAQAATgAAANMxdiv6uNE/SY83JXxP5z8AAAA/3AAAAAAAAAAB8AEAAE4AAACtfns9BKjRP4ppkd/9V+c/AAAAP+wAAAAAAAAAAfEBAABOAAAAh8uATw6X0T/KQ+uZf2DnPwAAAD/8AAAAAAAAAAHyAQAATgAAAGEYhmEYhtE/ykPrmX9g5z8AAAA//AAAAAAAAAAB8wEAAE4AAAA9ZYtzInXRPwseRVQBaec/AAAAPwsBAAAAAAAAAfQBAABOAAAAF7KQhSxk0T8LHkVUAWnnPwAAAD8LAQAAAAAAAAH1AQAATgAAAPH+lZc2U9E/S/ieDoNx5z8AAAA/GwEAAAAAAAAB9gEAAE4AAADLS5upQELRP4zS+MgEeuc/AAAAPxsBAAAAAAAAAfcBAABOAAAApZigu0ox0T+M0vjIBHrnPwAAAD86AQAAAAAAAAH4AQAATgAAAKWYoLtKMdE/zKxSg4aC5z8AAAA/OgEAAAAAAAAB+QEAAE4AAAB/5aXNVCDRP8ysUoOGguc/AAAAP0oBAAAAAAAAAfoBAABOAAAAWzKr314P0T/MrFKDhoLnPwAAAD9ZAQAAAAAAAAH7AQAATgAAAFsyq99eD9E/DYesPQiL5z8AAAA/WQEAAAAAAAAB/AEAAE4AAAB1wZHvlC3eP1XXcnCzX+g/AAAAPwAAAAAAAAAAAf0BAABOAAAATw6XAZ8c3j+VscwqNWjoPwAAAD8UAQAAAAAAAAH+AQAATgAAAE8OlwGfHN4/1Ysm5bZw6D8AAAA/IwEAAAAAAAAB/wEAAE4AAABPDpcBnxzeP1VA2lm6geg/AAAAPyMBAAAAAAAAAQACAABOAAAATw6XAZ8c3j/W9I3OvZLoPwAAAD8zAQAAAAAAAAEBAgAATgAAAE8OlwGfHN4/mIOb/UKs6D8AAAA/MwEAAAAAAAABAgIAAE4AAABPDpcBnxzeP9hd9bfEtOg/AAAAP0MBAAAAAAAAAQMCAABOAAAATw6XAZ8c3j9YEqksyMXoPwAAAD9DAQAAAAAAAAEEAgAATgAAAE8OlwGfHN4/GaG2W03f6D8AAAA/UgEAAAAAAAABBQIAAE4AAABPDpcBnxzeP5pVatBQ8Og/AAAAP1IBAAAAAAAAAQYCAABOAAAAdcGR75Qt3j8bCh5FVAHpPwAAAD9iAQAAAAAAAAEHAgAATgAAAHXBke+ULd4/25grdNka6T8AAAA/YgEAAAAAAAABCAIAAE4AAACbdIzdij7eP90Bk13gPOk/AAAAP3EBAAAAAAAAAQkCAABOAAAAwSeHy4BP3j/eavpG517pPwAAAD9xAQAAAAAAAAEKAgAATgAAAOfagbl2YN4/4NNhMO6A6T8AAAA/gQEAAAAAAAABCwIAAE4AAAALjnynbHHeP+E8yRn1ouk/AAAAP4EBAAAAAAAAAQwCAABOAAAAMUF3lWKC3j8jgIq9fc3pPwAAAD+RAQAAAAAAAAENAgAATgAAAFf0cYNYk94/JOnxpoTv6T8AAAA/kQEAAAAAAAABDgIAAE4AAAB9p2xxTqTePyVSWZCLEeo/AAAAP6ABAAAAAAAAAQ8CAABOAAAAfadscU6k3j9nlRo0FDzqPwAAAD+wAQAAAAAAAAEQAgAATgAAAKFaZ19Etd4/aP6BHRte6j8AAAA/sAEAAAAAAAABEQIAAE4AAAChWmdfRLXeP2ln6QYigOo/AAAAP8ABAAAAAAAAARICAABOAAAAoVpnX0S13j8r9vY1p5nqPwAAAD/AAQAAAAAAAAETAgAATgAAAKFaZ19Etd4/7IQEZSyz6j8AAAA/wAEAAAAAAAABFAIAAE4AAAChWmdfRLXeP205uNkvxOo/AAAAP88BAAAAAAAAARUCAABOAAAAxw1iTTrG3j8tyMUItd3qPwAAAD/fAQAAAAAAAAEWAgAATgAAAMcNYk06xt4/bqIfwzbm6j8AAAA/3wEAAAAAAAABFwIAAE4AAADHDWJNOsbePy8xLfK7/+o/AAAAP+4BAAAAAAAAARgCAABOAAAAxw1iTTrG3j+w5eBmvxDrPwAAAD/uAQAAAAAAAAEZAgAATgAAAMcNYk06xt4/7786IUEZ6z8AAAA//gEAAAAAAAABGgIAAE4AAADHDWJNOsbePzCalNvCIes/AAAAP/4BAAAAAAAAARsCAABOAAAAxw1iTTrG3j+xTkhQxjLrPwAAAD8OAgAAAAAAAAEcAgAATgAAAMcNYk06xt4/MQP8xMlD6z8AAAA/DgIAAAAAAAABHQIAAE4AAADHDWJNOsbeP7K3rznNVOs/AAAAPx0CAAAAAAAAAR4CAABOAAAAxw1iTTrG3j8ybGOu0GXrPwAAAD8dAgAAAAAAAAEfAgAATgAAAMcNYk06xt4/9Ppw3VV/6z8AAAA/LQIAAAAAAAABIAIAAE4AAADHDWJNOsbeP3SvJFJZkOs/AAAAPy0CAAAAAAAAASECAABOAAAAxw1iTTrG3j81PjKB3qnrPwAAAD89AgAAAAAAAAEiAgAATgAAAMcNYk06xt4/tvLl9eG66z8AAAA/PQIAAAAAAAABIwIAAE4AAADHDWJNOsbePzenmWrly+s/AAAAP0wCAAAAAAAAASQCAABOAAAAoVpnX0S13j/4NaeZauXrPwAAAD9MAgAAAAAAAAElAgAATgAAAH2nbHFOpN4/OBABVOzt6z8AAAA/XAIAAAAAAAABJgIAAE4AAAB9p2xxTqTeP7jEtMjv/us/AAAAP1wCAAAAAAAAAScCAABOAAAAfadscU6k3j/5ng6DcQfsPwAAAD9rAgAAAAAAAAEoAgAATgAAAH2nbHFOpN4/OXloPfMP7D8AAAA/awIAAAAAAAABKQIAAE4AAAB9p2xxTqTeP3pTwvd0GOw/AAAAP3sCAAAAAAAAASoCAABOAAAAfadscU6k3j+6LRyy9iDsPwAAAD81AwAAAAAAAAErAgAATgAAAFf0cYNYk94/+gd2bHgp7D8AAAA/RQMAAAAAAAABLAIAAE4AAABX9HGDWJPePzvizyb6Mew/AAAAP1UDAAAAAAAAAS0CAABOAAAAMUF3lWKC3j874s8m+jHsPwAAAD/SAwAAAAAAAAEuAgAATgAAADFBd5Vigt4/e7wp4Xs67D8AAAA/4QMAAAAAAAABLwIAAE4AAAALjnynbHHeP3u8KeF7Ouw/AAAAP/EDAAAAAAAAATACAABOAAAA59qBuXZg3j+7loOb/ULsPwAAAD8BBAAAAAAAAAExAgAATgAAAMEnh8uAT94/u5aDm/1C7D8AAAA/EAQAAAAAAAABMgIAAE4AAADBJ4fLgE/eP/tw3VV/S+w/AAAAPyAEAAAAAAAAATMCAABOAAAAm3SM3Yo+3j/7cN1Vf0vsPwAAAD8gBAAAAAAAAAE0AgAATgAAAHXBke+ULd4/PEs3EAFU7D8AAAA/LwQAAAAAAAABNQIAAE4AAAB1wZHvlC3eP3wlkcqCXOw/AAAAPz8EAAAAAAAAATYCAABOAAAATw6XAZ8c3j+9/+qEBGXsPwAAAD8/BAAAAAAAAAE3AgAATgAAAE8OlwGfHN4//dlEP4Zt7D8AAAA/TwQAAAAAAAABOAIAAE4AAABPDpcBnxzePz20nvkHduw/AAAAP08EAAAAAAAAATkCAABOAAAAKVucE6kL3j89tJ75B3bsPwAAAD9eBAAAAAAAAAE6AgAATgAAAClbnBOpC94/fo74s4l+7D8AAAA/bgQAAAAAAAABOwIAAE4AAADWm970pjfNP8kZ9aJJue0/AAAAPwAAAAAAAAAAATwCAABOAAAA1pve9KY3zT8K9E5dy8HtPwAAAD+sAAAAAAAAAAE9AgAATgAAANab3vSmN80/i6gC0s7S7T8AAAA/vAAAAAAAAAABPgIAAE4AAADWm970pjfNP8uCXIxQ2+0/AAAAP7wAAAAAAAAAAT8CAABOAAAA1pve9KY3zT9MNxABVOztPwAAAD/LAAAAAAAAAAFAAgAATgAAAIo16Ri7Fc0/jRFqu9X07T8AAAA/ywAAAAAAAAABQQIAAE4AAACKNekYuxXNPwzGHTDZBe4/AAAAP9sAAAAAAAAAAUICAABOAAAAPs/zPM/zzD+NetGk3BbuPwAAAD/bAAAAAAAAAAFDAgAATgAAAD7P8zzP88w/zlQrX14f7j8AAAA/6wAAAAAAAAABRAIAAE4AAAA+z/M8z/PMPw4vhRngJ+4/AAAAP+sAAAAAAAAAAUUCAABOAAAA8mj+YOPRzD9PCd/TYTDuPwAAAD/6AAAAAAAAAAFGAgAATgAAAPJo/mDj0cw/0L2SSGVB7j8AAAA/+gAAAAAAAAABRwIAAE4AAACmAgmF96/MP09yRr1oUu4/AAAAPwoBAAAAAAAAAUgCAABOAAAApgIJhfevzD+QTKB36lruPwAAAD8aAQAAAAAAAAFJAgAATgAAAKYCCYX3r8w/0Cb6MWxj7j8AAAA/KQEAAAAAAAABSgIAAE4AAACmAgmF96/MPxEBVOzta+4/AAAAPzkBAAAAAAAAAUsCAABOAAAAXpwTqQuOzD9R262mb3TuPwAAAD9IAQAAAAAAAAFMAgAATgAAAF6cE6kLjsw/0o9hG3OF7j8AAAA/SAEAAAAAAAABTQIAAE4AAABenBOpC47MP1NEFZB2lu4/AAAAP1gBAAAAAAAAAU4CAABOAAAAEjYezR9szD+SHm9K+J7uPwAAAD9YAQAAAAAAAAFPAgAATgAAABI2Hs0fbMw/E9Miv/uv7j8AAAA/aAEAAAAAAAABUAIAAE4AAAASNh7NH2zMP1StfHl9uO4/AAAAP2gBAAAAAAAAAVECAABOAAAAEjYezR9szD+Uh9Yz/8DuPwAAAD93AQAAAAAAAAFSAgAATgAAAMbPKPEzSsw/FTyKqALS7j8AAAA/dwEAAAAAAAABUwIAAE4AAADGzyjxM0rMP1YW5GKE2u4/AAAAP4cBAAAAAAAAAVQCAABOAAAAemkzFUgozD+V8D0dBuPuPwAAAD+XAQAAAAAAAAFVAgAATgAAAHppMxVIKMw/FqXxkQn07j8AAAA/lwEAAAAAAAABVgIAAE4AAAB6aTMVSCjMP1Z/S0yL/O4/AAAAP6YBAAAAAAAAAVcCAABOAAAAemkzFUgozD+XWaUGDQXvPwAAAD+mAQAAAAAAAAFYAgAATgAAAC4DPjlcBsw/1zP/wI4N7z8AAAA/tgEAAAAAAAABWQIAAE4AAAAuAz45XAbMPxgOWXsQFu8/AAAAP7YBAAAAAAAAAVoCAABOAAAALgM+OVwGzD+ZwgzwEyfvPwAAAD/FAQAAAAAAAAFbAgAATgAAAC4DPjlcBsw/2JxmqpUv7z8AAAA/xQEAAAAAAAABXAIAAE4AAAAuAz45XAbMPxh3wGQXOO8/AAAAP9UBAAAAAAAAAV0CAABOAAAALgM+OVwGzD9ZURofmUDvPwAAAD/VAQAAAAAAAAFeAgAATgAAAOKcSF1w5Ms/mSt02RpJ7z8AAAA/5QEAAAAAAAABXwIAAE4AAADinEhdcOTLP9oFzpOcUe8/AAAAP+UBAAAAAAAAAWACAABOAAAA4pxIXXDkyz8a4CdOHlrvPwAAAD/0AQAAAAAAAAFhAgAATgAAAOKcSF1w5Ms/WrqBCKBi7z8AAAA/9AEAAAAAAAABYgIAAE4AAADinEhdcOTLP5yU28Iha+8/AAAAPwQCAAAAAAAAAWMCAABOAAAA4pxIXXDkyz/cbjV9o3PvPwAAAD8EAgAAAAAAAAFkAgAATgAAAJo2U4GEwss/3G41faNz7z8AAAA/FAIAAAAAAAABZQIAAE4AAACaNlOBhMLLPxxJjzclfO8/AAAAPyMCAAAAAAAAAWYCAABOAAAAmjZTgYTCyz9cI+nxpoTvPwAAAD9CAgAAAAAAAAFnAgAATgAAAJo2U4GEwss/nP1CrCiN7z8AAAA/UgIAAAAAAAABaAIAAE4AAACaNlOBhMLLP9zXnGaqle8/AAAAP2ICAAAAAAAAAWkCAABOAAAAmjZTgYTCyz8csvYgLJ7vPwAAAD9xAgAAAAAAAAFqAgAATgAAAB43iDXpGMs/SPzZRD+G7T8AAAA/AAAAAAAAAAABawIAAE4AAADW0JJZ/fbKP0j82UQ/hu0/AAAAP04AAAAAAAAAAWwCAABOAAAA1tCSWf32yj+I1jP/wI7tPwAAAD+MAAAAAAAAAAFtAgAATgAAANbQkln99so/ybCNuUKX7T8AAAA/nAAAAAAAAAABbgIAAE4AAAAeN4g16RjLP8mwjblCl+0/AAAAP6sAAAAAAAAAAW8CAABOAAAAap19EdU6yz8Ji+dzxJ/tPwAAAD+7AAAAAAAAAAFwAgAATgAAALYDc+3AXMs/CYvnc8Sf7T8AAAA/ywAAAAAAAAABcQIAAE4AAAACamjJrH7LPwmL53PEn+0/AAAAP8sAAAAAAAAAAXICAABOAAAATtBdpZigyz8Ji+dzxJ/tPwAAAD/aAAAAAAAAAAFzAgAATgAAAOKcSF1w5Ms/SmVBLkao7T8AAAA/2gAAAAAAAAABdAIAAE4AAAAuAz45XAbMP0plQS5GqO0/AAAAP+oAAAAAAAAAAXUCAABOAAAAxs8o8TNKzD9KZUEuRqjtPwAAAD/qAAAAAAAAAAF2AgAATgAAAKYCCYX3r8w/SmVBLkao7T8AAAA/+gAAAAAAAAABdwIAAE4AAACKNekYuxXNP0plQS5GqO0/AAAAP/oAAAAAAAAAAXgCAABOAAAAts6+iGqdzT9KZUEuRqjtPwAAAD8JAQAAAAAAAAF5AgAATgAAAJYBnxwuA84/SmVBLkao7T8AAAA/CQEAAAAAAAABegIAAE4AAAAuzonUBUfOP0plQS5GqO0/AAAAPxkBAAAAAAAAAXsCAABOAAAAwpp0jN2Kzj9KZUEuRqjtPwAAAD8ZAQAAAAAAAAF8AgAATgAAAFpnX0S1zs4/SmVBLkao7T8AAAA/KAEAAAAAAAABfQIAAE4AAADuM0r8jBLPP0plQS5GqO0/AAAAPygBAAAAAAAAAX4CAABOAAAAOpo/2Hg0zz9KZUEuRqjtPwAAAD84AQAAAAAAAAF/AgAATgAAAOLR/MHGo8k/ns8RfzbR7z8AAAA/AAAAAAAAAAABgAIAAE4AAAB6nud5nufJP57PEX820e8/AAAAP40AAAAAAAAAAYECAABOAAAAxgTdVYoJyj+ezxF/NtHvPwAAAD+NAAAAAAAAAAGCAgAATgAAABJr0jF2K8o/ns8RfzbR7z8AAAA/nQAAAAAAAAABgwIAAE4AAADynbLFOZHKP57PEX820e8/AAAAP50AAAAAAAAAAYQCAABOAAAAHjeINekYyz+ezxF/NtHvPwAAAD+sAAAAAAAAAAGFAgAATgAAAE7QXaWYoMs/ns8RfzbR7z8AAAA/rAAAAAAAAAABhgIAAE4AAADGzyjxM0rMP57PEX820e8/AAAAP7wAAAAAAAAAAYcCAABOAAAAPs/zPM/zzD+ezxF/NtHvPwAAAD/NAAAAAAAAAAGIAgAATgAAAEqbqUBC4c0/3qlrObjZ7z8AAAA/3QAAAAAAAAABiQIAAE4AAAAOAWpoyazOP96pazm42e8/AAAAP90AAAAAAAAAAYoCAABOAAAAajMVSCi8zz/eqWs5uNnvPwAAAD/sAAAAAAAAAAGLAgAATgAAALt/5aXNVNA/3qlrObjZ7z8AAAA/7AAAAAAAAAABjAIAAE4AAACdssU5kbrQP96pazm42e8/AAAAP/wAAAAAAAAAAY0CAABOAAAAf+WlzVQg0T/eqWs5uNnvPwAAAD/8AAAAAAAAAAGOAgAATgAAAPH+lZc2U9E/3qlrObjZ7z8AAAA/CwEAAAAAAAABjwIAAE4AAAAXspCFLGTRP96pazm42e8/AAAAPwsBAAAAAAAAAZACAABOAAAAPWWLcyJ10T/eqWs5uNnvPwAAAD8bAQAAAAAAAAGRAgAATgAAANgOzLUDc+U/Ss6oF03K7T8AAAA/AAAAAAAAAAABkgIAAE4AAABqaMmsfnvlP0rOqBdNyu0/AAAAP10AAAAAAAAAAZMCAABOAAAASii8f+Wl5T9KzqgXTcrtPwAAAD9dAAAAAAAAAAGUAgAATgAAACborlJM0OU/CvROXcvB7T8AAAA/XQAAAAAAAAABlQIAAE4AAACYAZ8cLgPmPwr0Tl3Lwe0/AAAAP20AAAAAAAAAAZYCAABOAAAAnHSM3Yo+5j9KZUEuRqjtPwAAAD9tAAAAAAAAAAGXAgAATgAAADJBd5ViguY/ybCNuUKX7T8AAAA/fQAAAAAAAAABmAIAAE4AAADIDWJNOsbmP0j82UQ/hu0/AAAAP4wAAAAAAAAAAZkCAABOAAAA8jNK/IwS5z+GbcwVumztPwAAAD+MAAAAAAAAAAGaAgAATgAAABpaMqvfXuc/xt6+5jRT7T8AAAA/jAAAAAAAAAABmwIAAE4AAABqMxVIKLznP8R1V/0tMe0/AAAAP5wAAAAAAAAAAZwCAABOAAAAuAz45HAZ6D/EDPATJw/tPwAAAD+cAAAAAAAAAAGdAgAATgAAAAjm2oG5dug/wqOIKiDt7D8AAAA/qwAAAAAAAAABngIAAE4AAACessU5kbroP0Hv1LUc3Ow/AAAAP7sAAAAAAAAAAZ8CAABOAAAAoiWz+u316D+BYMeGl8LsPwAAAD+7AAAAAAAAAAGgAgAATgAAADjynbLFOek/v9G5VxKp7D8AAAA/ywAAAAAAAAABoQIAAE4AAACqC458p2zpPz4dBuMOmOw/AAAAP8sAAAAAAAAAAaICAABOAAAAiMuATw6X6T9+jviziX7sPwAAAD/aAAAAAAAAAAGjAgAATgAAANIxdiv6uOk//dlEP4Zt7D8AAAA/2gAAAAAAAAABpAIAAE4AAAAemGsH5trpP73/6oQEZew/AAAAP+oAAAAAAAAAAaUCAABOAAAAav5g49H86T88SzcQAVTsPwAAAD/qAAAAAAAAAAGmAgAATgAAAI6xW9HHDeo/+3DdVX9L7D8AAAA/+gAAAAAAAAABpwIAAE4AAABIvlO2OCfqP7uWg5v9Quw/AAAAP/oAAAAAAAAAAagCAABOAAAAAMtLm6lA6j97vCnhezrsPwAAAD8JAQAAAAAAAAGpAgAATgAAALjXQ4AaWuo/+gd2bHgp7D8AAAA/CQEAAAAAAAABqgIAAE4AAABw5Dtli3PqP3pTwvd0GOw/AAAAPxkBAAAAAAAAAasCAABOAAAAKPEzSvyM6j+4xLTI7/7rPwAAAD8ZAQAAAAAAAAGsAgAATgAAAAixJh1jt+o/+DWnmWrl6z8AAAA/KAEAAAAAAAABrQIAAE4AAAB4yhbnROrqP3UYjDtgsus/AAAAPygBAAAAAAAAAa4CAABOAAAA6uMGsSYd6z801cqX14frPwAAAD84AQAAAAAAAAGvAgAATgAAAMaj+YONR+s/85EJ9E5d6z8AAAA/OAEAAAAAAAABsAIAAE4AAACmY+xW9HHrP7FOSFDGMus/AAAAP0gBAAAAAAAAAbECAABOAAAAgiPfKVuc6z+w5eBmvxDrPwAAAD9IAQAAAAAAAAGyAgAATgAAAM6J1AVHvus/rnx5fbju6j8AAAA/VwEAAAAAAAABswIAAE4AAACIlszqt9frP+3ta04z1eo/AAAAP1cBAAAAAAAAAbQCAABOAAAArEnH2K3o6z9tObjZL8TqPwAAAD9nAQAAAAAAAAG1AgAATgAAAGRWv70eAuw/7IQEZSyz6j8AAAA/ZwEAAAAAAAABtgIAAE4AAACKCbqrFBPsP6uqqqqqquo/AAAAP3cBAAAAAAAAAbcCAABOAAAAHmO3oo8b7D9r0FDwKKLqPwAAAD93AQAAAAAAAAG4AgAATgAAAB5jt6KPG+w/K/b2NaeZ6j8AAAA/hgEAAAAAAAABuQIAAE4AAACwvLSZCiTsPyv29jWnmeo/AAAAP4YBAAAAAAAAAboCAABOAAAAsLy0mQok7D/qG517JZHqPwAAAD+WAQAAAAAAAAG7AgAATgAAAEIWspCFLOw/6hudeyWR6j8AAAA/pQEAAAAAAAABvAIAAE4AAADWb6+HADXsP6pBQ8GjiOo/AAAAP6UBAAAAAAAAAb0CAABOAAAAaMmsfns97D9pZ+kGIoDqPwAAAD+1AQAAAAAAAAG+AgAATgAAAPwiqnX2Rew/Ko2PTKB36j8AAAA/tQEAAAAAAAABvwIAAE4AAAAi1qRj7FbsP6nY29ecZuo/AAAAP8UBAAAAAAAAAcACAABOAAAARomfUeJn7D8oJChjmVXqPwAAAD/PAQAAAAAAAAHBAgAATgAAANrinEhdcOw/p2907pVE6j8AAAA/3gEAAAAAAAABwgIAAE4AAAD+lZc2U4HsP+fgZr8QK+o/AAAAP94BAAAAAAAAAcMCAABOAAAAJEmSJEmS7D+mBg0FjyLqPwAAAD/uAQAAAAAAAAHEAgAATgAAAEr8jBI/o+w/5Xf/1QkJ6j8AAAA/7gEAAAAAAAABxQIAAE4AAADeVYoJuqvsP2TDS2EG+Ok/AAAAP/4BAAAAAAAAAcYCAABOAAAABAmF96+87D/jDpjsAufpPwAAAD/+AQAAAAAAAAHHAgAATgAAAJRigu4qxew/pDQ+MoHe6T8AAAA/DQIAAAAAAAAByAIAAE4AAAAovH/lpc3sP2Na5Hf/1ek/AAAAPx0CAAAAAAAAAckCAABOAAAAuhV93CDW7D8jgIq9fc3pPwAAAD8dAgAAAAAAAAHKAgAATgAAAE5vetOb3uw/4qUwA/zE6T8AAAA/LAIAAAAAAAABywIAAE4AAADgyHfKFufsP+KlMAP8xOk/AAAAPzwCAAAAAAAAAcwCAABOAAAAdCJ1wZHv7D9h8XyO+LPpPwAAAD88AgAAAAAAAAHNAgAATgAAAAZ8crgM+Ow/YfF8jviz6T8AAAA/TAIAAAAAAAABzgIAAE4AAAAsL22mAgntPyEXI9R2q+k/AAAAP0wCAAAAAAAAAc8CAABOAAAAwIhqnX0R7T/hPMkZ9aLpPwAAAD9bAgAAAAAAAAHQAgAATgAAAOY7ZYtzIu0/oWJvX3Oa6T8AAAA/WwIAAAAAAAAB0QIAAE4AAAAK7195aTPtP2GIFaXxkek/AAAAP2sCAAAAAAAAAdICAABOAAAAMKJaZ19E7T8grrvqb4npPwAAAD9rAgAAAAAAAAHTAgAATgAAAFZVVVVVVe0/4NNhMO6A6T8AAAA/ewIAAAAAAAAB1AIAAE4AAAB8CFBDS2btP5/5B3ZseOk/AAAAP3sCAAAAAAAAAdUCAABOAAAANBVIKLx/7T9fH6676m/pPwAAAD+KAgAAAAAAAAHWAgAATgAAAFjIQhaykO0/HkVUAWln6T8AAAA/igIAAAAAAAAB1wIAAE4AAAAS1Tr7IqrtPx5FVAFpZ+k/AAAAP5oCAAAAAAAAAdgCAABOAAAAyuEy4JPD7T/eavpG517pPwAAAD+aAgAAAAAAAAHZAgAATgAAAPCULc6J1O0/npCgjGVW6T8AAAA/qQIAAAAAAAAB2gIAAE4AAAAWSCi8f+XtP56QoIxlVuk/AAAAP6kCAAAAAAAAAdsCAABOAAAAzlQgofD+7T9etkbS403pPwAAAD+5AgAAAAAAAAHcAgAATgAAAIZhGIZhGO4/HtzsF2JF6T8AAAA/uQIAAAAAAAAB3QIAAE4AAACsFBN0VynuP90Bk13gPOk/AAAAP8kCAAAAAAAAAd4CAABOAAAAZCELWchC7j+dJzmjXjTpPwAAAD/JAgAAAAAAAAHfAgAATgAAABwuAz45XO4/XE3f6Nwr6T8AAAA/2AIAAAAAAAAB4AIAAE4AAABC4f0rL23uP9uYK3TZGuk/AAAAP9gCAAAAAAAAAeECAABOAAAA+u31EKCG7j+bvtG5VxLpPwAAAD/oAgAAAAAAAAHiAgAATgAAACCh8P6Vl+4/W+R3/9UJ6T8AAAA/6AIAAAAAAAAB4wIAAE4AAABGVOvsi6juPxsKHkVUAek/AAAAP/gCAAAAAAAAAeQCAABOAAAA2q3o4wax7j+aVWrQUPDoPwAAAD8HAwAAAAAAAAHlAgAATgAAAGwH5tqBue4/WnsQFs/n6D8AAAA/BwMAAAAAAAAB5gIAAE4AAAD+YOPR/MHuP1p7EBbP5+g/AAAAPxcDAAAAAAAAAecCAABOAAAA/mDj0fzB7j8ZobZbTd/oPwAAAD8XAwAAAAAAAAHoAgAATgAAAJC64Mh3yu4/GaG2W03f6D8AAAA/JgMAAAAAAAAB6QIAAE4AAACQuuDId8ruP9nGXKHL1ug/AAAAPzYDAAAAAAAAAeoCAABOAAAAJBTev/LS7j+Y7ALnSc7oPwAAAD9VAwAAAAAAAAHrAgAATgAAALZt27Zt2+4/mOwC50nO6D8AAAA/VQMAAAAAAAAB7AIAAE4AAAC2bdu2bdvuP1gSqSzIxeg/AAAAP2UDAAAAAAAAAe0CAABOAAAASsfYrejj7j8YOE9yRr3oPwAAAD9lAwAAAAAAAAHuAgAATgAAANwg1qRj7O4/2F31t8S06D8AAAA/dQMAAAAAAAAB7wIAAE4AAABwetOb3vTuP9hd9bfEtOg/AAAAP3UDAAAAAAAAAfACAABOAAAAAtTQkln97j+Yg5v9QqzoPwAAAD+EAwAAAAAAAAHxAgAATgAAAALU0JJZ/e4/V6lBQ8Gj6D8AAAA/hAMAAAAAAAAB8gIAAE4AAAAC1NCSWf3uPxfP54g/m+g/AAAAP5QDAAAAAAAAAfMCAABOAAAAli3OidQF7z8Xz+eIP5voPwAAAD+UAwAAAAAAAAH0AgAATgAAAJYtzonUBe8/lho0FDyK6D8AAAA/owMAAAAAAAAB9QIAAE4AAAAoh8uATw7vP5YaNBQ8iug/AAAAP6MDAAAAAAAAAfYCAABOAAAAKIfLgE8O7z9VQNpZuoHoPwAAAD+zAwAAAAAAAAH3AgAATgAAACiHy4BPDu8/FWaAnzh56D8AAAA/swMAAAAAAAAB+AIAAE4AAAC84Mh3yhbvP9WLJuW2cOg/AAAAP8MDAAAAAAAAAfkCAABOAAAAvODId8oW7z+VscwqNWjoPwAAAD/iAwAAAAAAAAH6AgAATgAAAEw6xm5FH+8/VddycLNf6D8AAAA/8gMAAAAAAAAB+wIAAE4AAABMOsZuRR/vPxT9GLYxV+g/AAAAPwIEAAAAAAAAAfwCAABOAAAA4JPDZcAn7z/UIr/7r07oPwAAAD8CBAAAAAAAAAH9AgAATgAAAOCTw2XAJ+8/U24Lh6w96D8AAAA/EQQAAAAAAAAB/gIAAE4AAABy7cBcOzDvP1NuC4esPeg/AAAAPxEEAAAAAAAAAf8CAABOAAAABke+U7Y47z8SlLHMKjXoPwAAAD8RBAAAAAAAAAEAAwAATgAAAAZHvlO2OO8/0rlXEqks6D8AAAA/IQQAAAAAAAABAQMAAE4AAAAGR75TtjjvP5Lf/VcnJOg/AAAAPzAEAAAAAAAAAQIDAABOAAAAmKC7SjFB7z+S3/1XJyToPwAAAD9ABAAAAAAAAAEDAwAATgAAAJigu0oxQe8/UgWknaUb6D8AAAA/QAQAAAAAAAABBAMAAE4AAACYoLtKMUHvPxIrSuMjE+g/AAAAP1AEAAAAAAAAAQUDAABOAAAALPq4QaxJ7z8SK0rjIxPoPwAAAD9QBAAAAAAAAAEGAwAATgAAACz6uEGsSe8/0VDwKKIK6D8AAAA/XwQAAAAAAAABBwMAAE4AAAC+U7Y4J1LvP9FQ8CiiCug/AAAAP28EAAAAAAAAAQgDAABOAAAAvlO2OCdS7z+RdpZuIALoPwAAAD9vBAAAAAAAAAEJAwAATgAAAFKtsy+iWu8/UJw8tJ755z8AAAA/fwQAAAAAAAABCgMAAE4AAADkBrEmHWPvPxDC4vkc8ec/AAAAP44EAAAAAAAAAQsDAABOAAAA5AaxJh1j7z/P54g/m+jnPwAAAD+OBAAAAAAAAAEMAwAATgAAAHhgrh2Ya+8/z+eIP5vo5z8AAAA/ngQAAAAAAAABDQMAAE4AAAB4YK4dmGvvP48NL4UZ4Oc/AAAAP54EAAAAAAAAAQ4DAABOAAAACrqrFBN07z9QM9XKl9fnPwAAAD+tBAAAAAAAAAEPAwAATgAAAJ4TqQuOfO8/D1l7EBbP5z8AAAA/rQQAAAAAAAABEAMAAE4AAACeE6kLjnzvP89+IVaUxuc/AAAAP70EAAAAAAAAAREDAABOAAAALm2mAgmF7z/PfiFWlMbnPwAAAD/NBAAAAAAAAAESAwAATgAAAC5tpgIJhe8/jqTHmxK+5z8AAAA/3AQAAAAAAAABEwMAAE4AAADCxqP5g43vP46kx5sSvuc/AAAAP9wEAAAAAAAAARQDAABOAAAAwsaj+YON7z9Oym3hkLXnPwAAAD/8BAAAAAAAAAEVAwAATgAAAFQgofD+le8/DfATJw+t5z8AAAA//AQAAAAAAAABFgMAAE4AAADoeZ7neZ7vPw3wEycPrec/AAAAP/wEAAAAAAAAARcDAABOAAAA6Hme53me7z/NFbpsjaTnPwAAAD8LBQAAAAAAAAEYAwAATgAAAHrTm970pu8/zRW6bI2k5z8AAAA/CwUAAAAAAAABGQMAAE4AAAB605ve9KbvP4w7YLILnOc/AAAAPxsFAAAAAAAAARoDAABOAAAADi2Z1W+v7z+MO2CyC5znPwAAAD8qBQAAAAAAAAEbAwAATgAAAA4tmdVvr+8/TGEG+ImT5z8AAAA/KgUAAAAAAAABHAMAAE4AAACghpbM6rfvPw2HrD0Ii+c/AAAAPyoFAAAAAAAAAR0DAABOAAAANOCTw2XA7z8Nh6w9CIvnPwAAAD86BQAAAAAAAAEeAwAATgAAADTgk8NlwO8/zKxSg4aC5z8AAAA/OgUAAAAAAAABHwMAAE4AAADGOZG64MjvP8ysUoOGguc/AAAAP0oFAAAAAAAAASADAABOAAAAxjmRuuDI7z+M0vjIBHrnPwAAAD9KBQAAAAAAAAEhAwAATgAAAFiTjrFb0e8/jNL4yAR65z8AAAA/WQUAAAAAAAABIgMAAE4AAABYk46xW9HvP0v4ng6Dcec/AAAAP3kFAAAAAAAAASMDAABOAAAA7OyLqNbZ7z9L+J4Og3HnPwAAAD+IBQAAAAAAAAs=</ink>
</athena>
</file>

<file path=customXml/item12.xml><?xml version="1.0" encoding="utf-8"?>
<athena xmlns="http://schemas.microsoft.com/edu/athena" version="0.1.2681.0">
  <media streamable="true" recordStart="251402" recordEnd="324107" recordLength="1188585" start="251402" end="324107" audioFormat="{00001610-0000-0010-8000-00AA00389B71}" audioRate="44100" muted="false" volume="0.8" fadeIn="0" fadeOut="0" videoFormat="{34363248-0000-0010-8000-00AA00389B71}" videoRate="18" videoWidth="960" videoHeight="720"/>
</athena>
</file>

<file path=customXml/item13.xml><?xml version="1.0" encoding="utf-8"?>
<athena xmlns="http://schemas.microsoft.com/edu/athena" version="0.1.2681.0">
  <media streamable="true" recordStart="324107" recordEnd="417028" recordLength="1188585" start="324107" end="417028" audioFormat="{00001610-0000-0010-8000-00AA00389B71}" audioRate="44100" muted="false" volume="0.8" fadeIn="0" fadeOut="0" videoFormat="{34363248-0000-0010-8000-00AA00389B71}" videoRate="18" videoWidth="960" videoHeight="720"/>
</athena>
</file>

<file path=customXml/item1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cAAAAYAAAABwMAAAAAAQAAACAAAAAECUlua0F0b21WMQIAAAAJBAAAAAkFAAAACQYAAAAJBwAAAAkIAAAACQkAAAAJCgAAAAkLAAAACQwAAAAJDQAAAAkOAAAACQ8AAAAJEAAAAAkRAAAACRIAAAAJEwAAAAkUAAAACRUAAAAJFgAAAAkXAAAACRgAAAAJGQAAAAkaAAAADQkFBAAAAAtQZW5TdHJva2VWMQQAAAAKQXR0cmlidXRlcwVUcmFjZQlTdGFydFRpbWUEVHlwZQQEAAQPUGVuQXR0cmlidXRlc1YxAgAAAApJbmtUcmFjZVYxAgAAABAMQWN0aW9uVHlwZVYxAgAAAAIAAAAJGwAAAAkcAAAAdgsAAAAAAAAF4////wxBY3Rpb25UeXBlVjEBAAAAB3ZhbHVlX18ACAIAAAAAAAAAAQUAAAAEAAAACR4AAAAJHwAAAPAPAAAAAAAAAeD////j////AAAAAAEGAAAABAAAAAkhAAAACSIAAAAFGQAAAAAAAAHd////4////wAAAAABBwAAAAQAAAAJJAAAAAklAAAAHxwAAAAAAAAB2v///+P///8AAAAAAQgAAAAEAAAACScAAAAJKAAAAP4eAAAAAAAAAdf////j////AAAAAAEJAAAABAAAAAkqAAAACSsAAACVIwAAAAAAAAHU////4////wAAAAABCgAAAAQAAAAJLQAAAAkuAAAAuScAAAAAAAAB0f///+P///8AAAAAAQsAAAAEAAAACTAAAAAJMQAAAJJKAAAAAAAAAc7////j////AAAAAAEMAAAABAAAAAkzAAAACTQAAADnfAAAAAAAAAHL////4////wAAAAABDQAAAAQAAAAJNgAAAAk3AAAA34UAAAAAAAAByP///+P///8AAAAAAQ4AAAAEAAAACTkAAAAJOgAAALuJAAAAAAAAAcX////j////AAAAAAEPAAAABAAAAAk8AAAACT0AAAB+vQAAAAAAAAHC////4////wAAAAABEAAAAAQAAAAJPwAAAAlAAAAAdsIAAAAAAAABv////+P///8AAAAAAREAAAAEAAAACUIAAAAJQwAAAInFAAAAAAAAAbz////j////AAAAAAESAAAABAAAAAlFAAAACUYAAABjxgAAAAAAAAG5////4////wAAAAABEwAAAAQAAAAJSAAAAAlJAAAAosYAAAAAAAABtv///+P///8AAAAAARQAAAAEAAAACUsAAAAJTAAAAM/nAAAAAAAAAbP////j////AAAAAAEVAAAABAAAAAlOAAAACU8AAACM7gAAAAAAAAGw////4////wAAAAABFgAAAAQAAAAJUQAAAAlSAAAA2PoAAAAAAAABrf///+P///8AAAAAARcAAAAEAAAACVQAAAAJVQAAAG7+AAAAAAAAAar////j////AAAAAAEYAAAABAAAAAlXAAAACVgAAAC0CQEAAAAAAAGn////4////wAAAAABGQAAAAQAAAAJWgAAAAlbAAAAbw0BAAAAAAABpP///+P///8AAAAABRoAAAANQ2xlYXJDYW52YXNWMQIAAAAJU3RhcnRUaW1lBFR5cGUABBAMQWN0aW9uVHlwZVYxAgAAAAIAAAD5agEAAAAAAAGj////4////wAAAAAFGwAAAA9QZW5BdHRyaWJ1dGVzVjEKAAAAB19jb2xvckEHX2NvbG9yUgdfY29sb3JHB19jb2xvckIKRml0VG9DdXJ2ZQZIZWlnaHQOSWdub3JlUHJlc3N1cmUNSXNIaWdobGlnaHRlcgVTaGFwZQVXaWR0aAAAAAAAAAAABAACAgICAQYBAQxCcnVzaFNoYXBlVjECAAAABgIAAAD//wAAAAAAAAAAACJAAAAFov///wxCcnVzaFNoYXBlVjEBAAAAB3ZhbHVlX18ACAIAAAABAAAAAAAAAAAAIkAFHAAAAApJbmtUcmFjZVYxAwAAAA1MaXN0YDErX2l0ZW1zDExpc3RgMStfc2l6ZQ9MaXN0YDErX3ZlcnNpb24EAAAYU2hhcmVkLklua2luZy5JbmtQb2ludFtdAgAAAAgIAgAAAAlfAAAAEAAAABAAAAABHgAAABsAAAD//wAAAAAAAAAAACJAAAABoP///6L///8BAAAAAAAAAAAAIkABHwAAABwAAAAJYQAAAA8AAAAPAAAAASEAAAAbAAAA//8AAAAAAAAAAAAiQAAAAZ7///+i////AQAAAAAAAAAAACJAASIAAAAcAAAACWMAAAAOAAAADgAAAAEkAAAAGwAAAP//AAAAAAAAAAAAIkAAAAGc////ov///wEAAAAAAAAAAAAiQAElAAAAHAAAAAllAAAAGgAAABoAAAABJwAAABsAAAD//wAAAAAAAAAAACJAAAABmv///6L///8BAAAAAAAAAAAAIkABKAAAABwAAAAJZwAAAAwAAAAMAAAAASoAAAAbAAAA//8AAAAAAAAAAAAiQAAAAZj///+i////AQAAAAAAAAAAACJAASsAAAAcAAAACWkAAAAPAAAADwAAAAEtAAAAGwAAAP//AAAAAAAAAAAAIkAAAAGW////ov///wEAAAAAAAAAAAAiQAEuAAAAHAAAAAlrAAAADwAAAA8AAAABMAAAABsAAAD//wAAAAAAAAAAACJAAAABlP///6L///8BAAAAAAAAAAAAIkABMQAAABwAAAAJbQAAAFAAAABQAAAAATMAAAAbAAAA//8AAAAAAAAAAAAiQAAAAZL///+i////AQAAAAAAAAAAACJAATQAAAAcAAAACW8AAAARAAAAEQAAAAE2AAAAGwAAAP//AAAAAAAAAAAAIkAAAAGQ////ov///wEAAAAAAAAAAAAiQAE3AAAAHAAAAAlxAAAAEgAAABIAAAABOQAAABsAAAD//wAAAAAAAAAAACJAAAABjv///6L///8BAAAAAAAAAAAAIkABOgAAABwAAAAJcwAAABYAAAAWAAAAATwAAAAbAAAA//8AAAAAAAAAAAAiQAAAAYz///+i////AQAAAAAAAAAAACJAAT0AAAAcAAAACXUAAAATAAAAEwAAAAE/AAAAGwAAAP//AAAAAAAAAAAAIkAAAAGK////ov///wEAAAAAAAAAAAAiQAFAAAAAHAAAAAl3AAAADQAAAA0AAAABQgAAABsAAAD//wAAAAAAAAAAACJAAAABiP///6L///8BAAAAAAAAAAAAIkABQwAAABwAAAAJeQAAAAEAAAABAAAAAUUAAAAbAAAA//8AAAAAAAAAAAAiQAAAAYb///+i////AQAAAAAAAAAAACJAAUYAAAAcAAAACXsAAAABAAAAAQAAAAFIAAAAGwAAAP//AAAAAAAAAAAAIkAAAAGE////ov///wEAAAAAAAAAAAAiQAFJAAAAHAAAAAl9AAAAFQAAABUAAAABSwAAABsAAAD//wAAAAAAAAAAACJAAAABgv///6L///8BAAAAAAAAAAAAIkABTAAAABwAAAAJfwAAABAAAAAQAAAAAU4AAAAbAAAA//8AAAAAAAAAAAAiQAAAAYD///+i////AQAAAAAAAAAAACJAAU8AAAAcAAAACYEAAAAYAAAAGAAAAAFRAAAAGwAAAP//AAAAAAAAAAAAIkAAAAF+////ov///wEAAAAAAAAAAAAiQAFSAAAAHAAAAAmDAAAAFAAAABQAAAABVAAAABsAAAD//wAAAAAAAAAAACJAAAABfP///6L///8BAAAAAAAAAAAAIkABVQAAABwAAAAJhQAAABEAAAARAAAAAVcAAAAbAAAA//8AAAAAAAAAAAAiQAAAAXr///+i////AQAAAAAAAAAAACJAAVgAAAAcAAAACYcAAAAYAAAAGAAAAAFaAAAAGwAAAP//AAAAAAAAAAAAIkAAAAF4////ov///wEAAAAAAAAAAAAiQAFbAAAAHAAAAAmJAAAAGwAAABsAAAAHXwAAAAABAAAAEAAAAAQKSW5rUG9pbnRWMQIAAAAJigAAAAmLAAAACYwAAAAJjQAAAAmOAAAACY8AAAAJkAAAAAmRAAAACZIAAAAJkwAAAAmUAAAACZUAAAAJlgAAAAmXAAAACZgAAAAJmQAAAAdhAAAAAAEAAAAQAAAABApJbmtQb2ludFYxAgAAAAmaAAAACZsAAAAJnAAAAAmdAAAACZ4AAAAJnwAAAAmgAAAACaEAAAAJogAAAAmjAAAACaQAAAAJpQAAAAmmAAAACacAAAAJqAAAAAoHYwAAAAABAAAAEAAAAAQKSW5rUG9pbnRWMQIAAAAJqQAAAAmqAAAACasAAAAJrAAAAAmtAAAACa4AAAAJrwAAAAmwAAAACbEAAAAJsgAAAAmzAAAACbQAAAAJtQAAAAm2AAAADQIHZQAAAAABAAAAIAAAAAQKSW5rUG9pbnRWMQIAAAAJtwAAAAm4AAAACbkAAAAJugAAAAm7AAAACbwAAAAJvQAAAAm+AAAACb8AAAAJwAAAAAnBAAAACcIAAAAJwwAAAAnEAAAACcUAAAAJxgAAAAnHAAAACcgAAAAJyQAAAAnKAAAACcsAAAAJzAAAAAnNAAAACc4AAAAJzwAAAAnQAAAADQYHZwAAAAABAAAAEAAAAAQKSW5rUG9pbnRWMQIAAAAJ0QAAAAnSAAAACdMAAAAJ1AAAAAnVAAAACdYAAAAJ1wAAAAnYAAAACdkAAAAJ2gAAAAnbAAAACdwAAAANBAdpAAAAAAEAAAAQAAAABApJbmtQb2ludFYxAgAAAAndAAAACd4AAAAJ3wAAAAngAAAACeEAAAAJ4gAAAAnjAAAACeQAAAAJ5QAAAAnmAAAACecAAAAJ6AAAAAnpAAAACeoAAAAJ6wAAAAoHawAAAAABAAAAEAAAAAQKSW5rUG9pbnRWMQIAAAAJ7AAAAAntAAAACe4AAAAJ7wAAAAnwAAAACfEAAAAJ8gAAAAnzAAAACfQAAAAJ9QAAAAn2AAAACfcAAAAJ+AAAAAn5AAAACfoAAAAKB20AAAAAAQAAAIAAAAAECklua1BvaW50VjEC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0wB28AAAAAAQAAACAAAAAECklua1BvaW50VjECAAAACUsBAAAJTAEAAAlNAQAACU4BAAAJTwEAAAlQAQAACVEBAAAJUgEAAAlTAQAACVQBAAAJVQEAAAlWAQAACVcBAAAJWAEAAAlZAQAACVoBAAAJWwEAAA0PB3EAAAAAAQAAACAAAAAECklua1BvaW50VjECAAAACVwBAAAJXQEAAAleAQAACV8BAAAJYAEAAAlhAQAACWIBAAAJYwEAAAlkAQAACWUBAAAJZgEAAAlnAQAACWgBAAAJaQEAAAlqAQAACWsBAAAJbAEAAAltAQAADQ4HcwAAAAABAAAAIAAAAAQKSW5rUG9pbnRWMQIAAAAJbgEAAAlvAQAACXABAAAJcQEAAAlyAQAACXMBAAAJdAEAAAl1AQAACXYBAAAJdwEAAAl4AQAACXkBAAAJegEAAAl7AQAACXwBAAAJfQEAAAl+AQAACX8BAAAJgAEAAAmBAQAACYIBAAAJgwEAAA0KB3UAAAAAAQAAACAAAAAECklua1BvaW50VjECAAAACYQBAAAJhQEAAAmGAQAACYcBAAAJiAEAAAmJAQAACYoBAAAJiwEAAAmMAQAACY0BAAAJjgEAAAmPAQAACZABAAAJkQEAAAmSAQAACZMBAAAJlAEAAAmVAQAACZYBAAANDQd3AAAAAAEAAAAQAAAABApJbmtQb2ludFYxAgAAAAmXAQAACZgBAAAJmQEAAAmaAQAACZsBAAAJnAEAAAmdAQAACZ4BAAAJnwEAAAmgAQAACaEBAAAJogEAAAmjAQAADQMHeQAAAAABAAAABAAAAAQKSW5rUG9pbnRWMQIAAAAJpAEAAA0DB3sAAAAAAQAAAAQAAAAECklua1BvaW50VjECAAAACaUBAAANAwd9AAAAAAEAAAAgAAAABApJbmtQb2ludFYxAgAAAAmmAQAACacBAAAJqAEAAAmpAQAACaoBAAAJqwEAAAmsAQAACa0BAAAJrgEAAAmvAQAACbABAAAJsQEAAAmyAQAACbMBAAAJtAEAAAm1AQAACbYBAAAJtwEAAAm4AQAACbkBAAAJugEAAA0LB38AAAAAAQAAABAAAAAECklua1BvaW50VjECAAAACbsBAAAJvAEAAAm9AQAACb4BAAAJvwEAAAnAAQAACcEBAAAJwgEAAAnDAQAACcQBAAAJxQEAAAnGAQAACccBAAAJyAEAAAnJAQAACcoBAAAHgQAAAAABAAAAIAAAAAQKSW5rUG9pbnRWMQIAAAAJywEAAAnMAQAACc0BAAAJzgEAAAnPAQAACdABAAAJ0QEAAAnSAQAACdMBAAAJ1AEAAAnVAQAACdYBAAAJ1wEAAAnYAQAACdkBAAAJ2gEAAAnbAQAACdwBAAAJ3QEAAAneAQAACd8BAAAJ4AEAAAnhAQAACeIBAAANCAeDAAAAAAEAAAAgAAAABApJbmtQb2ludFYxAgAAAAnjAQAACeQBAAAJ5QEAAAnmAQAACecBAAAJ6AEAAAnpAQAACeoBAAAJ6wEAAAnsAQAACe0BAAAJ7gEAAAnvAQAACfABAAAJ8QEAAAnyAQAACfMBAAAJ9AEAAAn1AQAACfYBAAANDAeFAAAAAAEAAAAgAAAABApJbmtQb2ludFYxAgAAAAn3AQAACfgBAAAJ+QEAAAn6AQAACfsBAAAJ/AEAAAn9AQAACf4BAAAJ/wEAAAkAAgAACQECAAAJAgIAAAkDAgAACQQCAAAJBQIAAAkGAgAACQcCAAANDweHAAAAAAEAAAAgAAAABApJbmtQb2ludFYxAgAAAAkIAgAACQkCAAAJCgIAAAkLAgAACQwCAAAJDQIAAAkOAgAACQ8CAAAJEAIAAAkRAgAACRICAAAJEwIAAAkUAgAACRUCAAAJFgIAAAkXAgAACRgCAAAJGQIAAAkaAgAACRsCAAAJHAIAAAkdAgAACR4CAAAJHwIAAA0IB4kAAAAAAQAAACAAAAAECklua1BvaW50VjECAAAACSACAAAJIQIAAAkiAgAACSMCAAAJJAIAAAklAgAACSYCAAAJJwIAAAkoAgAACSkCAAAJKgIAAAkrAgAACSwCAAAJLQIAAAkuAgAACS8CAAAJMAIAAAkxAgAACTICAAAJMwIAAAk0AgAACTUCAAAJNgIAAAk3AgAACTgCAAAJOQIAAAk6AgAADQUFigAAAApJbmtQb2ludFYxBAAAAAFYAVkOUHJlc3N1cmVGYWN0b3IJVGltZVN0YW1wAAAAAAYGCxACAAAAgNBD6CH0kD+gZSAfVd52PwAAAD8AAAAAAAAAAAGLAAAAigAAAIDQQ+gh9JA/gEPSl0vzez8AAAA/uwAAAAAAAAABjAAAAIoAAABA20wY0TaTP4AQQgghhIA/AAAAP8sAAAAAAAAAAY0AAACKAAAAQNtMGNE2kz9A7vOAF5mFPwAAAD/LAAAAAAAAAAGOAAAAigAAAADmVUiAeZU/IN1MvZIjiD8AAAA/2wAAAAAAAAABjwAAAIoAAAAA5lVIgHmVP7CpV3IEw48/AAAAP9sAAAAAAAAAAZAAAACKAAAAAOZVSIB5lT9ATFjXvyaRPwAAAD/qAAAAAAAAAAGRAAAAigAAAADmVUiAeZU/sMOEdf1rkj8AAAA/6gAAAAAAAAABkgAAAIoAAACw8F54L7yXPxg7sRM7sZM/AAAAP/oAAAAAAAAAAZMAAACKAAAAsPBeeC+8lz+Ist2xePaUPwAAAD/6AAAAAAAAAAGUAAAAigAAALDwXngvvJc/8CkKULY7lj8AAAA/CQEAAAAAAAABlQAAAIoAAACw8F54L7yXP2ChNu7zgJc/AAAAP54BAAAAAAAAAZYAAACKAAAAcPtnqN7+mT9goTbu84CXPwAAAD+eAQAAAAAAAAGXAAAAigAAAHD7Z6je/pk/yBhjjDHGmD8AAAA/ngEAAAAAAAABmAAAAIoAAABw+2eo3v6ZPziQjypvC5o/AAAAP70BAAAAAAAAAZkAAACKAAAAQAZx2I1BnD+oB7zIrFCbPwAAAD/NAQAAAAAAAAGaAAAAigAAAIBgUbAoWIQ/rPK2oNEyoD8AAAA/AAAAAAAAAAABmwAAAIoAAAAAdmMQh92IP6zytqDRMqA/AAAAP8wAAAAAAAAAAZwAAACKAAAAgNBD6CH0kD/obUGjZSCfPwAAAD/MAAAAAAAAAAGdAAAAigAAAEDbTBjRNpM/gPYUBSjbnT8AAAA/2wAAAAAAAAABngAAAIoAAAAA5lVIgHmVP6gHvMisUJs/AAAAP9sAAAAAAAAAAZ8AAACKAAAAcPtnqN7+mT+oB7zIrFCbPwAAAD/rAAAAAAAAAAGgAAAAigAAAOAQegg9hJ4/yBhjjDHGmD8AAAA/6wAAAAAAAAABoQAAAIoAAADYjUEcdmOgP2ChNu7zgJc/AAAAP/oAAAAAAAAAAaIAAACKAAAAkJhKTCWmoj/wKQpQtjuWPwAAAD/6AAAAAAAAAAGjAAAAigAAAJCYSkwlpqI/iLLdsXj2lD8AAAA/CgEAAAAAAAABpAAAAIoAAADwHU/kfMejP4iy3bF49pQ/AAAAPwoBAAAAAAAAAaUAAACKAAAAUKNTfNTopD8YO7ETO7GTPwAAAD8aAQAAAAAAAAGmAAAAigAAAFCjU3zU6KQ/sMOEdf1rkj8AAAA/GgEAAAAAAAABpwAAAIoAAACwKFgULAqmP0BMWNe/JpE/AAAAPykBAAAAAAAAAagAAACKAAAAEK5crIMrpz9ATFjXvyaRPwAAAD85AQAAAAAAAAGpAAAAigAAAPh0fbo+Xb8/WBSgbHcsrj8AAAA/AAAAAAAAAAABqgAAAIoAAAAs/UApSz/AP1gUoGx3LK4/AAAAP3IAAAAAAAAAAasAAACKAAAA3D9D9fbPwD8MULY7Fs+uPwAAAD+BAAAAAAAAAAGsAAAAigAAADzFR41O8cE/vGPx7CkKsD8AAAA/gQAAAAAAAAABrQAAAIoAAACYSkwlphLDP069kiMY/rA/AAAAP5EAAAAAAAAAAa4AAACKAAAA+M9Qvf0zxD8E+ajytqCxPwAAAD+RAAAAAAAAAAGvAAAAigAAAFhVVVVVVcU/4BY0WgbysT8AAAA/oQAAAAAAAAABsAAAAIoAAABcuVgHVy7GP5ZSSimllLI/AAAAP6EAAAAAAAAAAbEAAACKAAAAuD5dn65Pxz9MjmD4QzezPwAAAD+wAAAAAAAAAAGyAAAAigAAAMCiYFGwKMg/JqzrX5OIsz8AAAA/sAAAAAAAAAABswAAAIoAAABw5WIdXLnIPwLKdsfi2bM/AAAAP8AAAAAAAAAAAbQAAACKAAAAIChl6QdKyT/c5wEvMiu0PwAAAD/AAAAAAAAAAAG1AAAAigAAACAoZekHSsk/uAWNloF8tD8AAAA/0AAAAAAAAAABtgAAAIoAAAB4SWbPXZLJP7gFjZaBfLQ/AAAAP9AAAAAAAAAAAbcAAACKAAAAIChl6QdKyT+AJUcw/KGrPwAAAD8AAAAAAAAAAAG4AAAAigAAAMgGZAOyAck/gCVHMPyhqz8AAAA/LwAAAAAAAAABuQAAAIoAAABw5WIdXLnIP4AlRzD8oas/AAAAPz8AAAAAAAAAAboAAACKAAAAcOViHVy5yD80YV3/mkSsPwAAAD8/AAAAAAAAAAG7AAAAigAAABjEYTcGccg/NGFd/5pErD8AAAA/TwAAAAAAAAABvAAAAIoAAABsgV9rWuDHP+ycc84556w/AAAAP14AAAAAAAAAAb0AAACKAAAAEGBehQSYxz+g2Imd2ImtPwAAAD9eAAAAAAAAAAG+AAAAigAAALg+XZ+uT8c/WBSgbHcsrj8AAAA/XgAAAAAAAAABvwAAAIoAAAC4Pl2frk/HP8SLzAq1ca8/AAAAP24AAAAAAAAAAcAAAACKAAAADPxa0wK/xj+8Y/HsKQqwPwAAAD9uAAAAAAAAAAHBAAAAigAAALTaWe2sdsY/Tr2SIxj+sD8AAAA/fQAAAAAAAAABwgAAAIoAAABcuVgHVy7GPyrbHYtnT7E/AAAAP30AAAAAAAAAAcMAAACKAAAArHZWO6udxT8E+ajytqCxPwAAAD+NAAAAAAAAAAHEAAAAigAAAKx2VjurncU/llJKKaWUsj8AAAA/nQAAAAAAAAABxQAAAIoAAABYVVVVVVXFP0yOYPhDN7M/AAAAP50AAAAAAAAAAcYAAACKAAAA/DNUb/8MxT8mrOtfk4izPwAAAD+sAAAAAAAAAAHHAAAAigAAAPwzVG//DMU/Asp2x+LZsz8AAAA/rAAAAAAAAAAByAAAAIoAAACkElOJqcTEPwLKdsfi2bM/AAAAP7wAAAAAAAAAAckAAACKAAAApBJTianExD/c5wEvMiu0PwAAAD+8AAAAAAAAAAHKAAAAigAAAKQSU4mpxMQ/uAWNloF8tD8AAAA/GgEAAAAAAAABywAAAIoAAABQ8VGjU3zEP5QjGP7QzbQ/AAAAPxoBAAAAAAAAAcwAAACKAAAAUPFRo1N8xD9wQaNlIB+1PwAAAD8pAQAAAAAAAAHNAAAAigAAAPjPUL39M8Q/TF8uzW9wtT8AAAA/KQEAAAAAAAABzgAAAIoAAAD4z1C9/TPEPyR9uTS/wbU/AAAAPzkBAAAAAAAAAc8AAACKAAAAoK5P16frwz8kfbk0v8G1PwAAAD9JAQAAAAAAAAHQAAAAigAAAKCuT9en68M/3LjPA15ktj8AAAA/SQEAAAAAAAAB0QAAAIoAAAAQYF6FBJjHP/qo8rag0cI/AAAAPwAAAAAAAAAAAdIAAACKAAAAyAZkA7IByT/CVUPSl0vDPwAAAD8fAAAAAAAAAAHTAAAAigAAAIQRbTNhRMs/sOQIhj90wz8AAAA/LwAAAAAAAAAB1AAAAIoAAABIgHkVEmDOP4oClO2OxcM/AAAAPy8AAAAAAAAAAdUAAACKAAAAhvfCe+G90D94kVmhNu7DPwAAAD8/AAAAAAAAAAHWAAAAigAAAJS/yd/kb9I/ZiAfVd4WxD8AAAA/PwAAAAAAAAAB1wAAAIoAAACgh9BD6CHUP1Sv5AiGP8Q/AAAAP04AAAAAAAAAAdgAAACKAAAAAr/WtMCv1T9CPqq8LWjEPwAAAD9OAAAAAAAAAAHZAAAAigAAAGT23CWZPdc/Ls1vcNWQxD8AAAA/XgAAAAAAAAAB2gAAAIoAAADAyd/kb/LXPy7Nb3DVkMQ/AAAAP14AAAAAAAAAAdsAAACKAAAAwnvhvfBe2D8uzW9w1ZDEPwAAAD9tAAAAAAAAAAHcAAAAigAAAByd4qNGp9g/Ls1vcNWQxD8AAAA/bQAAAAAAAAAB3QAAAIoAAAAQh90YxGHXP7hqSPpyac4/AAAAPwAAAAAAAAAAAd4AAACKAAAAFuvgysU62D+4akj6cmnOPwAAAD8fAAAAAAAAAAHfAAAAigAAAB5P5HzHE9k/uGpI+nJpzj8AAAA/HwAAAAAAAAAB4AAAAIoAAAB+hurtn6HaP7hqSPpyac4/AAAAPy8AAAAAAAAAAeEAAACKAAAAjE7xUaNT3D+4akj6cmnOPwAAAD8vAAAAAAAAAAHiAAAAigAAAEpZ+oFSlt4/uGpI+nJpzj8AAAA/PwAAAAAAAAAB4wAAAIoAAACtaYFfa1rgP7hqSPpyac4/AAAAPz8AAAAAAAAAAeQAAACKAAAAYjcGcdiN4T+4akj6cmnOPwAAAD9OAAAAAAAAAAHlAAAAigAAAGxNC/xa0+I/uGpI+nJpzj8AAAA/TgAAAAAAAAAB5gAAAIoAAADK0g+UsvTjP8rbgkbLQM4/AAAAP14AAAAAAAAAAecAAACKAAAAJn+Tv8nf5D/eTL2SIxjOPwAAAD9eAAAAAAAAAAHoAAAAigAAAIJSln6glOU/3ky9kiMYzj8AAAA/bQAAAAAAAAAB6QAAAIoAAADac5dk9tzlP95MvZIjGM4/AAAAP20AAAAAAAAAAeoAAACKAAAAMLwX3gvv5T/eTL2SIxjOPwAAAD99AAAAAAAAAAHrAAAAigAAAIYEmFchAeY/8L333nvvzT8AAAA/fQAAAAAAAAAB7AAAAIoAAABMC/xa0wLfPxFCCCGEENI/AAAAPwAAAAAAAAAAAe0AAACKAAAAqN7+Gaq33z8RQgghhBDSPwAAAD8/AAAAAAAAAAHuAAAAigAAAAOyAdmAbOA/EUIIIYQQ0j8AAAA/TwAAAAAAAAAB7wAAAIoAAAC0zYQRbTPhPxFCCCGEENI/AAAAP08AAAAAAAAAAfAAAACKAAAAEnoIPYQe4j+aeiVHMPzRPwAAAD9eAAAAAAAAAAHxAAAAigAAAMRuDOKwG+M/JLNCbdzn0T8AAAA/XgAAAAAAAAAB8gAAAIoAAAAi9BB6CD3kP63rX5OI09E/AAAAP24AAAAAAAAAAfMAAACKAAAA1sGVi3Vw5T+t61+TiNPRPwAAAD9uAAAAAAAAAAH0AAAAigAAADRHmiPNkeY/v1ya3+Cq0T8AAAA/fQAAAAAAAAAB9QAAAIoAAAA+hB5CD6HnP0iVtwWNltE/AAAAP30AAAAAAAAAAfYAAACKAAAAROgh9BB66D/SzdQrOYLRPwAAAD+NAAAAAAAAAAH3AAAAigAAAPQDpSz9QOk/0s3UKzmC0T8AAAA/jQAAAAAAAAAB+AAAAIoAAACkRqf4qNHpP1sG8lHlbdE/AAAAP50AAAAAAAAAAfkAAACKAAAA/Geo3v4Z6j/kPg94kVnRPwAAAD+dAAAAAAAAAAH6AAAAigAAAKj4qNEpPuo/5D4PeJFZ0T8AAAA/rAAAAAAAAAAB+wAAAIoAAABWSIB5FRLgPzwWz56iANU/AAAAPwAAAAAAAAAAAfwAAACKAAAArJAA8yok4D88Fs+eogDVPwAAAD9OAAAAAAAAAAH9AAAAigAAAAHZgGxANuA/PBbPnqIA1T8AAAA/jAAAAAAAAAAB/gAAAIoAAABXIQHmVUjgPzwWz56iANU/AAAAP4wAAAAAAAAAAf8AAACKAAAArWmBX2ta4D88Fs+eogDVPwAAAD+cAAAAAAAAAAEAAQAAigAAAAOyAdmAbOA/PBbPnqIA1T8AAAA/nAAAAAAAAAABAQEAAIoAAABa+oFSln7gPzwWz56iANU/AAAAP6wAAAAAAAAAAQIBAACKAAAAsEICzKuQ4D88Fs+eogDVPwAAAD+sAAAAAAAAAAEDAQAAigAAAFvTAr/WtOA/xU7sxE7s1D8AAAA/uwAAAAAAAAABBAEAAIoAAACxG4M47MbgP8VO7MRO7NQ/AAAAP7sAAAAAAAAAAQUBAACKAAAAXayDKxfr4D/FTuzETuzUPwAAAD/LAAAAAAAAAAEGAQAAigAAAAg9hB5CD+E/xU7sxE7s1D8AAAA/2gAAAAAAAAABBwEAAIoAAABehQSYVyHhP8VO7MRO7NQ/AAAAP9oAAAAAAAAAAQgBAACKAAAAYF6FBJhX4T/FTuzETuzUPwAAAD/qAAAAAAAAAAEJAQAAigAAAAzvhffCe+E/TocJ6/rX1D8AAAA/6gAAAAAAAAABCgEAAIoAAABiNwZx2I3hP06HCev619Q/AAAAP+oAAAAAAAAAAQsBAACKAAAAZBCH3RjE4T9Ohwnr+tfUPwAAAD/6AAAAAAAAAAEMAQAAigAAALpYB1cu1uE/TocJ6/rX1D8AAAA/+gAAAAAAAAABDQEAAIoAAABk6QdKWfrhP06HCev619Q/AAAAPwkBAAAAAAAAAQ4BAACKAAAAEnoIPYQe4j9Ohwnr+tfUPwAAAD8ZAQAAAAAAAAEPAQAAigAAAGjCiLaZMOI/TocJ6/rX1D8AAAA/GQEAAAAAAAABEAEAAIoAAAC+Cgkwr0LiP06HCev619Q/AAAAPykBAAAAAAAAAREBAACKAAAAaJsJI9pm4j9Ohwnr+tfUPwAAAD8pAQAAAAAAAAESAQAAigAAABQsChYFi+I/TocJ6/rX1D8AAAA/OAEAAAAAAAABEwEAAIoAAADAvAoJMK/iP06HCev619Q/AAAAPzgBAAAAAAAAARQBAACKAAAAFgWLgkXB4j9Ohwnr+tfUPwAAAD9IAQAAAAAAAAEVAQAAigAAAGxNC/xa0+I/TocJ6/rX1D8AAAA/SAEAAAAAAAABFgEAAIoAAAAY3gvvhffiP06HCev619Q/AAAAP1cBAAAAAAAAARcBAACKAAAAxG4M4rAb4z9Ohwnr+tfUPwAAAD9nAQAAAAAAAAEYAQAAigAAABi3jFvGLeM/TocJ6/rX1D8AAAA/gQEAAAAAAAABGQEAAIoAAABu/wzV2z/jP06HCev619Q/AAAAP4EBAAAAAAAAARoBAACKAAAAHJANyAZk4z9Ohwnr+tfUPwAAAD+QAQAAAAAAAAEbAQAAigAAAHLYjUEcduM/TocJ6/rX1D8AAAA/kAEAAAAAAAABHAEAAIoAAAAcaY40R5rjP06HCev619Q/AAAAP6ABAAAAAAAAAR0BAACKAAAAyPmOJ3K+4z9Ohwnr+tfUPwAAAD+gAQAAAAAAAAEeAQAAigAAAHSKjxqd4uM/TocJ6/rX1D8AAAA/sAEAAAAAAAABHwEAAIoAAAB2YxCH3RjkP06HCev619Q/AAAAP7ABAAAAAAAAASABAACKAAAAIvQQegg95D9Ohwnr+tfUPwAAAD+/AQAAAAAAAAEhAQAAigAAAM6EEW0zYeQ/TocJ6/rX1D8AAAA/vwEAAAAAAAABIgEAAIoAAAB6FRJgXoXkP06HCev619Q/AAAAP88BAAAAAAAAASMBAACKAAAAfO6SzJ675D9Ohwnr+tfUPwAAAD/PAQAAAAAAAAEkAQAAigAAANI2E0a0zeQ/TocJ6/rX1D8AAAA/3gEAAAAAAAABJQEAAIoAAADSD5Sy9APlP06HCev619Q/AAAAP94BAAAAAAAAASYBAACKAAAAKFgULAoW5T9Ohwnr+tfUPwAAAD/uAQAAAAAAAAEnAQAAigAAACoxlZhKTOU/TocJ6/rX1D8AAAA/7gEAAAAAAAABKAEAAIoAAADWwZWLdXDlP06HCev619Q/AAAAP/4BAAAAAAAAASkBAACKAAAA2JoW+LWm5T9Ohwnr+tfUPwAAAD/+AQAAAAAAAAEqAQAAigAAADC8F94L7+U/TocJ6/rX1D8AAAA/DQIAAAAAAAABKwEAAIoAAACG3RjEYTfmP8VO7MRO7NQ/AAAAPw0CAAAAAAAAASwBAACKAAAA3v4Zqrd/5j/FTuzETuzUPwAAAD8dAgAAAAAAAAEtAQAAigAAADYgG5ANyOY/xU7sxE7s1D8AAAA/HQIAAAAAAAABLgEAAIoAAACOQRx2YxDnP8VO7MRO7NQ/AAAAPy0CAAAAAAAAAS8BAACKAAAAkPMdT+R85z/FTuzETuzUPwAAAD8tAgAAAAAAAAEwAQAAigAAAJTMnrsks+c/xU7sxE7s1D8AAAA/PAIAAAAAAAABMQEAAIoAAACUpR8oZennP8VO7MRO7NQ/AAAAPzwCAAAAAAAAATIBAACKAAAAln6glKUf6D/FTuzETuzUPwAAAD9MAgAAAAAAAAEzAQAAigAAAEIPoYfQQ+g/xU7sxE7s1D8AAAA/WwIAAAAAAAABNAEAAIoAAADun6F6+2foP8VO7MRO7NQ/AAAAP1sCAAAAAAAAATUBAACKAAAAROgh9BB66D/FTuzETuzUPwAAAD9rAgAAAAAAAAE2AQAAigAAAO54Iuc7nug/xU7sxE7s1D8AAAA/awIAAAAAAAABNwEAAIoAAABGwaJgUbDoP8VO7MRO7NQ/AAAAP3sCAAAAAAAAATgBAACKAAAAnAkj2mbC6D/FTuzETuzUPwAAAD97AgAAAAAAAAE5AQAAigAAAPJRo1N81Og/xU7sxE7s1D8AAAA/igIAAAAAAAABOgEAAIoAAABImiPNkeboP8VO7MRO7NQ/AAAAP4oCAAAAAAAAATsBAACKAAAASHOkOdIc6T/FTuzETuzUPwAAAD+aAgAAAAAAAAE8AQAAigAAAPQDpSz9QOk/xU7sxE7s1D8AAAA/mgIAAAAAAAABPQEAAIoAAACilKUfKGXpP8VO7MRO7NQ/AAAAP6oCAAAAAAAAAT4BAACKAAAAom0mjGib6T/FTuzETuzUPwAAAD+qAgAAAAAAAAE/AQAAigAAAPqOJ3K+4+k/xU7sxE7s1D8AAAA/uQIAAAAAAAABQAEAAIoAAACo+KjRKT7qP8VO7MRO7NQ/AAAAP7kCAAAAAAAAAUEBAACKAAAAVjurndXO6j/FTuzETuzUPwAAAD/JAgAAAAAAAAFCAQAAigAAALA1LfBrTes/xU7sxE7s1D8AAAA/yQIAAAAAAAABQwEAAIoAAACy5y7J7LnrP8VO7MRO7NQ/AAAAP9gCAAAAAAAAAUQBAACKAAAAYioxlZhK7D88Fs+eogDVPwAAAD/YAgAAAAAAAAFFAQAAigAAALwks+cuyew/PBbPnqIA1T8AAAA/6AIAAAAAAAABRgEAAIoAAADA1rTArzXtP7LdsXj2FNU/AAAAP+gCAAAAAAAAAUcBAACKAAAAFvi1pgV+7T+y3bF49hTVPwAAAD/4AgAAAAAAAAFIAQAAigAAABjRNhNGtO0/st2xePYU1T8AAAA/+AIAAAAAAAABSQEAAIoAAADEYTcGcdjtPyqllFJKKdU/AAAAPwcDAAAAAAAAAUoBAACKAAAAcPI3+Zv87T8qpZRSSinVPwAAAD8HAwAAAAAAAAFLAQAAigAAAIqc73gi59s/ObhqSPpy4T8AAAA/AAAAAAAAAAABTAEAAIoAAACMTvFRo1PcP31UeVvQaOE/AAAAP6wAAAAAAAAAAU0BAACKAAAAPpHzHU/k3D/C8Idupl7hPwAAAD+sAAAAAAAAAAFOAQAAigAAAJhk9twlmd0/wvCHbqZe4T8AAAA/uwAAAAAAAAABTwEAAIoAAABKWfqBUpbePwaNloF8VOE/AAAAP7sAAAAAAAAAAVABAACKAAAAVG//DNXb3z8GjZaBfFThPwAAAD/LAAAAAAAAAAFRAQAAigAAALBCAsyrkOA/Bo2WgXxU4T8AAAA/ywAAAAAAAAABUgEAAIoAAAAKFgWLgkXhPwaNloF8VOE/AAAAP9oAAAAAAAAAAVMBAACKAAAAEnoIPYQe4j8GjZaBfFThPwAAAD/aAAAAAAAAAAFUAQAAigAAABYFi4JFweI/Bo2WgXxU4T8AAAA/6gAAAAAAAAABVQEAAIoAAADIIA67MYjjPwaNloF8VOE/AAAAP+oAAAAAAAAAAVYBAACKAAAAzKuQAPMq5D8GjZaBfFThPwAAAD/6AAAAAAAAAAFXAQAAigAAANBdktlzl+Q/SymllFJK4T8AAAA/+gAAAAAAAAABWAEAAIoAAADSD5Sy9APlP0sppZRSSuE/AAAAPwkBAAAAAAAAAVkBAACKAAAA1ugUHzU65T9LKaWUUkrhPwAAAD8JAQAAAAAAAAFaAQAAigAAANbBlYt1cOU/SymllFJK4T8AAAA/GQEAAAAAAAABWwEAAIoAAAAsChYFi4LlP4/Fs6coQOE/AAAAPykBAAAAAAAAAVwBAACKAAAA8B1P5HzHoz8Wz56iAGXjPwAAAD8AAAAAAAAAAAFdAQAAigAAAFCjU3zU6KQ/Fs+eogBl4z8AAAA/LwAAAAAAAAABXgEAAIoAAACwKFgULAqmPxbPnqIAZeM/AAAAPy8AAAAAAAAAAV8BAACKAAAAEK5crIMrpz8Wz56iAGXjPwAAAD8vAAAAAAAAAAFgAQAAigAAAMC4Zdwybqk/Fs+eogBl4z8AAAA/PgAAAAAAAAABYQEAAIoAAAAgPmp0io+qPxbPnqIAZeM/AAAAP04AAAAAAAAAAWIBAACKAAAAkMNuDOKwqz8Wz56iAGXjPwAAAD9OAAAAAAAAAAFjAQAAigAAAKBTfNToFK8/Fs+eogBl4z8AAAA/XgAAAAAAAAABZAEAAIoAAACAbEA2IBuwP1trrbXWWuM/AAAAP14AAAAAAAAAAWUBAACKAAAAiDRHmiPNsT9ba6211lrjPwAAAD9tAAAAAAAAAAFmAQAAigAAAPC5SzJ77rI/W2uttdZa4z8AAAA/bQAAAAAAAAABZwEAAIoAAABIP1DK0g+0P1trrbXWWuM/AAAAP30AAAAAAAAAAWgBAACKAAAAWAdXLtbBtT+fB7zIrFDjPwAAAD99AAAAAAAAAAFpAQAAigAAALCMW8Yt47Y/nwe8yKxQ4z8AAAA/jQAAAAAAAAABagEAAIoAAAAYEmBehQS4P58HvMisUOM/AAAAP40AAAAAAAAAAWsBAACKAAAAcJdk9twluT+fB7zIrFDjPwAAAD+cAAAAAAAAAAFsAQAAigAAACDaZsKItrk/nwe8yKxQ4z8AAAA/nAAAAAAAAAABbQEAAIoAAAAg2mbCiLa5P+SjytuCRuM/AAAAP7sAAAAAAAAAAW4BAACKAAAAkJhKTCWmoj+1cZ8HvMjkPwAAAD8AAAAAAAAAAAFvAQAAigAAAPAdT+R8x6M/tXGfB7zI5D8AAAA/TgAAAAAAAAABcAEAAIoAAABQo1N81OikP7Vxnwe8yOQ/AAAAP14AAAAAAAAAAXEBAACKAAAAEK5crIMrpz+1cZ8HvMjkPwAAAD9eAAAAAAAAAAFyAQAAigAAACA+anSKj6o/tXGfB7zI5D8AAAA/bgAAAAAAAAABcwEAAIoAAABAznc8kfOtP7Vxnwe8yOQ/AAAAP24AAAAAAAAAAXQBAACKAAAA4PFEznc8sT+1cZ8HvMjkPwAAAD99AAAAAAAAAAF1AQAAigAAAPiBUpZ+oLQ/Pqq8LWi05D8AAAA/fQAAAAAAAAABdgEAAIoAAADAVGIqMZW4Pz6qvC1otOQ/AAAAP40AAAAAAAAAAXcBAACKAAAAQGp0io8avT+DRstAPqrkPwAAAD+NAAAAAAAAAAF4AQAAigAAADzFR41O8cE/g0bLQD6q5D8AAAA/nAAAAAAAAAABeQEAAIoAAACkElOJqcTEP4NGy0A+quQ/AAAAP5wAAAAAAAAAAXoBAACKAAAAbIFfa1rgxz+DRstAPqrkPwAAAD+sAAAAAAAAAAF7AQAAigAAAICtaYFfa8o/g0bLQD6q5D8AAAA/rAAAAAAAAAABfAEAAIoAAAA8uHKxDq7MP8fi2VMUoOQ/AAAAP7wAAAAAAAAAAX0BAACKAAAASIB5FRJgzj/H4tlTFKDkPwAAAD+8AAAAAAAAAAF+AQAAigAAACokwLwKCdA/x+LZUxSg5D8AAAA/ywAAAAAAAAABfwEAAIoAAADaZsKItpnQP8fi2VMUoOQ/AAAAP8sAAAAAAAAAAYABAACKAAAA3BjEYTcG0T/H4tlTFKDkPwAAAD/bAAAAAAAAAAGBAQAAigAAADY6xUeNTtE/x+LZUxSg5D8AAAA/6wAAAAAAAAABggEAAIoAAADgysU6uHLRP8fi2VMUoOQ/AAAAP/oAAAAAAAAAAYMBAACKAAAA4MrFOrhy0T8Nf+hm6pXkPwAAAD8ZAQAAAAAAAAGEAQAAigAAADjf8UTOd9w/c84555xz5j8AAAA/AAAAAAAAAAABhQEAAIoAAAA+kfMdT+TcPy8yK9TGfeY/AAAAP/MAAAAAAAAAAYYBAACKAAAAmGT23CWZ3T8vMivUxn3mPwAAAD8DAQAAAAAAAAGHAQAAigAAAPTp+nR9ut4/65UcwfCH5j8AAAA/AwEAAAAAAAABiAEAAIoAAAAAAAAAAADgP6b5Da4akuY/AAAAPxIBAAAAAAAAAYkBAACKAAAAW9MCv9a04D9iXf+aRJzmPwAAAD8SAQAAAAAAAAGKAQAAigAAAGI3BnHYjeE/Yl3/mkSc5j8AAAA/IgEAAAAAAAABiwEAAIoAAAASU4mpxFTiP2Jd/5pEnOY/AAAAPyIBAAAAAAAAAYwBAACKAAAAbv8M1ds/4z9iXf+aRJzmPwAAAD8xAQAAAAAAAAGNAQAAigAAAHZjEIfdGOQ/Yl3/mkSc5j8AAAA/MQEAAAAAAAABjgEAAIoAAAB8xxM53/HkP2Jd/5pEnOY/AAAAP0EBAAAAAAAAAY8BAACKAAAAglKWfqCU5T9iXf+aRJzmPwAAAD9BAQAAAAAAAAGQAQAAigAAADCVmEpMJeY/Yl3/mkSc5j8AAAA/UQEAAAAAAAABkQEAAIoAAADg15oW+LXmP2Jd/5pEnOY/AAAAP1EBAAAAAAAAAZIBAACKAAAAOPmb/E3+5j9iXf+aRJzmPwAAAD9gAQAAAAAAAAGTAQAAigAAADrSHGmONOc/pvkNrhqS5j8AAAA/YAEAAAAAAAABlAEAAIoAAAA6q53VzmrnP+uVHMHwh+Y/AAAAP3ABAAAAAAAAAZUBAACKAAAAkPMdT+R85z/rlRzB8IfmPwAAAD9wAQAAAAAAAAGWAQAAigAAAOg7nsj5juc/65UcwfCH5j8AAAA/gAEAAAAAAAABlwEAAIoAAAA4+Zv8Tf7mP7xj8ewpCug/AAAAPwAAAAAAAAAAAZgBAACKAAAAjkEcdmMQ5z+8Y/HsKQroPwAAAD9eAAAAAAAAAAGZAQAAigAAAJAaneKjRuc/vGPx7CkK6D8AAAA/bgAAAAAAAAABmgEAAIoAAAA6q53VzmrnPwAAAAAAAOg/AAAAP24AAAAAAAAAAZsBAACKAAAAPoQeQg+h5z9FnA4T1vXnPwAAAD99AAAAAAAAAAGcAQAAigAAAJSlHyhl6ec/ztQrOYLh5z8AAAA/fQAAAAAAAAABnQEAAIoAAACYVyEB5lXoP1cNSV8uzec/AAAAP40AAAAAAAAAAZ4BAACKAAAA7ngi5zue6D/hRWaF2rjnPwAAAD+NAAAAAAAAAAGfAQAAigAAAEiaI82R5ug/an6Dq4ak5z8AAAA/nQAAAAAAAAABoAEAAIoAAACe4qNGp/joP64akr5cmuc/AAAAP50AAAAAAAAAAaEBAACKAAAASHOkOdIc6T/ztqDRMpDnPwAAAD+sAAAAAAAAAAGiAQAAigAAAEhzpDnSHOk/N1Ov5AiG5z8AAAA/rAAAAAAAAAABowEAAIoAAACeuySz5y7pPzdTr+QIhuc/AAAAP7wAAAAAAAAAAaQBAACKAAAA5GIdXLlY5z9NvZIjGP7oPwAAAD8AAAAAAAAAAAGlAQAAigAAAORiHVy5WOc/Tb2SIxj+6D8AAAA/AAAAAAAAAAABpgEAAIoAAADkYh1cuVjnP029kiMY/ug/AAAAPwAAAAAAAAAAAacBAACKAAAAOqud1c5q5z9NvZIjGP7oPwAAAD99AAAAAAAAAAGoAQAAigAAAJDzHU/kfOc/Tb2SIxj+6D8AAAA/fQAAAAAAAAABqQEAAIoAAAA+hB5CD6HnP029kiMY/ug/AAAAP4wAAAAAAAAAAaoBAACKAAAAlMyeuySz5z9NvZIjGP7oPwAAAD+MAAAAAAAAAAGrAQAAigAAAOgUHzU6xec/kVmhNu7z6D8AAAA/nAAAAAAAAAABrAEAAIoAAADq7Z+hevvnP9b1r0nE6eg/AAAAP6wAAAAAAAAAAa0BAACKAAAAQDYgG5AN6D8akr5cmt/oPwAAAD+sAAAAAAAAAAGuAQAAigAAAEIPoYfQQ+g/Xy7Nb3DV6D8AAAA/uwAAAAAAAAABrwEAAIoAAADun6F6+2foP6XK24JGy+g/AAAAP7sAAAAAAAAAAbABAACKAAAA7ngi5zue6D/pZuqVHMHoPwAAAD/LAAAAAAAAAAGxAQAAigAAAPJRo1N81Og/cp8HvMis6D8AAAA/ywAAAAAAAAABsgEAAIoAAACe4qNGp/joP3KfB7zIrOg/AAAAP9oAAAAAAAAAAbMBAACKAAAAnrsks+cu6T/71yTidJjoPwAAAD/aAAAAAAAAAAG0AQAAigAAAPQDpSz9QOk/P3Qz9UqO6D8AAAA/6gAAAAAAAAABtQEAAIoAAACilKUfKGXpPz90M/VKjug/AAAAP+oAAAAAAAAAAbYBAACKAAAAopSlHyhl6T+EEEIIIYToPwAAAD/6AAAAAAAAAAG3AQAAigAAAPbcJZk9d+k/hBBCCCGE6D8AAAA/+gAAAAAAAAABuAEAAIoAAAD23CWZPXfpP8isUBv3eeg/AAAAPwkBAAAAAAAAAbkBAACKAAAATCWmElOJ6T/IrFAb93noPwAAAD8ZAQAAAAAAAAG6AQAAigAAAEwlphJTiek/DklfLs1v6D8AAAA/VwEAAAAAAAABuwEAAIoAAABYFCwKFgXrPyrUxn0e8Oo/AAAAPwAAAAAAAAAAAbwBAACKAAAABKUs/UAp6z8q1MZ9HvDqPwAAAD8jAQAAAAAAAAG9AQAAigAAAAZ+rWmBX+s/KtTGfR7w6j8AAAA/MwEAAAAAAAABvgEAAIoAAACy5y7J7LnrPyrUxn0e8Oo/AAAAP0MBAAAAAAAAAb8BAACKAAAAtpkwom0m7D8q1MZ9HvDqPwAAAD9DAQAAAAAAAAHAAQAAigAAAGQDsgHZgOw/KtTGfR7w6j8AAAA/UgEAAAAAAAABwQEAAIoAAAAQbTNhRNvsP7QM5KPK2+o/AAAAP1IBAAAAAAAAAcIBAACKAAAAwNa0wK817T/6qPK2oNHqPwAAAD9iAQAAAAAAAAHDAQAAigAAABjRNhNGtO0/+qjytqDR6j8AAAA/YgEAAAAAAAABxAEAAIoAAADGOrhysQ7uPz5FAcp2x+o/AAAAP3EBAAAAAAAAAcUBAACKAAAAdKQ50hxp7j8+RQHKdsfqPwAAAD9xAQAAAAAAAAHGAQAAigAAAHhWO6ud1e4/guEP3Uy96j8AAAA/gQEAAAAAAAABxwEAAIoAAADOdzyR8x3vP4LhD91Mveo/AAAAP4EBAAAAAAAAAcgBAACKAAAAJpk9d0lm7z+C4Q/dTL3qPwAAAD+RAQAAAAAAAAHJAQAAigAAANIpPmp0iu8/guEP3Uy96j8AAAA/kQEAAAAAAAABygEAAIoAAAB+uj5dn67vP4LhD91Mveo/AAAAP6ABAAAAAAAAAcsBAACKAAAAA7IB2YBs4D9Ur+QIhj/sPwAAAD8AAAAAAAAAAAHMAQAAigAAALBCAsyrkOA/VK/kCIY/7D8AAAA/vQAAAAAAAAABzQEAAIoAAACxG4M47MbgP1Sv5AiGP+w/AAAAP80AAAAAAAAAAc4BAACKAAAAXoUEmFch4T9Ur+QIhj/sPwAAAD/NAAAAAAAAAAHPAQAAigAAALh/hurtn+E/VK/kCIY/7D8AAAA/3AAAAAAAAAAB0AEAAIoAAABk6QdKWfrhP1Sv5AiGP+w/AAAAP9wAAAAAAAAAAdEBAACKAAAAwLwKCTCv4j8QE9b1r0nsPwAAAD/sAAAAAAAAAAHSAQAAigAAABi3jFvGLeM/ynbH4tlT7D8AAAA//AAAAAAAAAAB0wEAAIoAAADK0g+UsvTjP8p2x+LZU+w/AAAAP/wAAAAAAAAAAdQBAACKAAAAJqYSU4mp5D/Kdsfi2VPsPwAAAD8LAQAAAAAAAAHVAQAAigAAACoxlZhKTOU/ynbH4tlT7D8AAAA/CwEAAAAAAAAB1gEAAIoAAADac5dk9tzlP8p2x+LZU+w/AAAAPxsBAAAAAAAAAdcBAACKAAAAiraZMKJt5j/Kdsfi2VPsPwAAAD8bAQAAAAAAAAHYAQAAigAAADj5m/xN/uY/ynbH4tlT7D8AAAA/KwEAAAAAAAAB2QEAAIoAAAA6q53VzmrnP8p2x+LZU+w/AAAAPysBAAAAAAAAAdoBAACKAAAAlKUfKGXp5z/Kdsfi2VPsPwAAAD86AQAAAAAAAAHbAQAAigAAAOzGIA67Meg/htq4zwNe7D8AAAA/OgEAAAAAAAAB3AEAAIoAAABE6CH0EHroP4bauM8DXuw/AAAAP0oBAAAAAAAAAd0BAACKAAAARsGiYFGw6D+G2rjPA17sPwAAAD9KAQAAAAAAAAHeAQAAigAAAEiaI82R5ug/htq4zwNe7D8AAAA/WQEAAAAAAAAB3wEAAIoAAABIc6Q50hzpP4bauM8DXuw/AAAAP1kBAAAAAAAAAeABAACKAAAAnrsks+cu6T+G2rjPA17sPwAAAD9pAQAAAAAAAAHhAQAAigAAAPQDpSz9QOk/htq4zwNe7D8AAAA/aQEAAAAAAAAB4gEAAIoAAABKTCWmElPpP4bauM8DXuw/AAAAP3kBAAAAAAAAAeMBAACKAAAAaMKItpkw4j9IXy7Nb3DtPwAAAD8AAAAAAAAAAAHkAQAAigAAABJTianEVOI/SF8uzW9w7T8AAAA/agAAAAAAAAAB5QEAAIoAAAASU4mpxFTiPwTDH7qZeu0/AAAAP2oAAAAAAAAAAeYBAACKAAAAElOJqcRU4j/AJhGnw4TtPwAAAD95AAAAAAAAAAHnAQAAigAAAGibCSPaZuI/wCYRp8OE7T8AAAA/eQAAAAAAAAAB6AEAAIoAAABomwkj2mbiP3yKApTtju0/AAAAP4kAAAAAAAAAAekBAACKAAAAaJsJI9pm4j827vOAF5ntPwAAAD+ZAAAAAAAAAAHqAQAAigAAAL7jiZzveOI/Nu7zgBeZ7T8AAAA/mQAAAAAAAAAB6wEAAIoAAAC+44mc73jiP/JR5W1Bo+0/AAAAP6gAAAAAAAAAAewBAACKAAAAvuOJnO944j+utdZaa63tPwAAAD+oAAAAAAAAAAHtAQAAigAAABQsChYFi+I/JH25NL/B7T8AAAA/uAAAAAAAAAAB7gEAAIoAAABqdIqPGp3iP+DgqiHpy+0/AAAAP8gAAAAAAAAAAe8BAACKAAAAanSKjxqd4j+aRJwOE9btPwAAAD/IAAAAAAAAAAHwAQAAigAAAMC8Cgkwr+I/VqiN+zzg7T8AAAA/1wAAAAAAAAAB8QEAAIoAAADAvAoJMK/iPxIMf+hm6u0/AAAAP+cAAAAAAAAAAfIBAACKAAAAFgWLgkXB4j8SDH/oZurtPwAAAD9FAQAAAAAAAAHzAQAAigAAAGxNC/xa0+I/zm9w1ZD07T8AAAA/ogEAAAAAAAAB9AEAAIoAAADClYt1cOXiP4rTYcK6/u0/AAAAP7IBAAAAAAAAAfUBAACKAAAAGN4L74X34j9EN1Ov5AjuPwAAAD/CAQAAAAAAAAH2AQAAigAAAG4mjGibCeM//ppEnA4T7j8AAAA/4QEAAAAAAAAB9wEAAIoAAABuJoxomwnjP8AmEafDhO0/AAAAPwAAAAAAAAAAAfgBAACKAAAAGN4L74X34j/AJhGnw4TtPwAAAD9tAAAAAAAAAAH5AQAAigAAAGxNC/xa0+I/wCYRp8OE7T8AAAA/fQAAAAAAAAAB+gEAAIoAAAAWBYuCRcHiP8AmEafDhO0/AAAAP30AAAAAAAAAAfsBAACKAAAAwLwKCTCv4j98igKU7Y7tPwAAAD+NAAAAAAAAAAH8AQAAigAAABQsChYFi+I/Nu7zgBeZ7T8AAAA/jQAAAAAAAAAB/QEAAIoAAABomwkj2mbiP/JR5W1Bo+0/AAAAP5wAAAAAAAAAAf4BAACKAAAAElOJqcRU4j/yUeVtQaPtPwAAAD+cAAAAAAAAAAH/AQAAigAAAL4KCTCvQuI/ahnIR5W37T8AAAA/rAAAAAAAAAABAAIAAIoAAABowoi2mTDiP2oZyEeVt+0/AAAAP7sAAAAAAAAAAQECAACKAAAAEnoIPYQe4j8kfbk0v8HtPwAAAD+7AAAAAAAAAAECAgAAigAAALoxiMNuDOI/4OCqIenL7T8AAAA/uwAAAAAAAAABAwIAAIoAAABk6QdKWfrhP+DgqiHpy+0/AAAAP8sAAAAAAAAAAQQCAACKAAAADqGH0EPo4T+aRJwOE9btPwAAAD/bAAAAAAAAAAEFAgAAigAAALpYB1cu1uE/mkScDhPW7T8AAAA/6gAAAAAAAAABBgIAAIoAAAC6WAdXLtbhP1aojfs84O0/AAAAP+oAAAAAAAAAAQcCAACKAAAAZBCH3RjE4T9WqI37PODtPwAAAD/6AAAAAAAAAAEIAgAAigAAAB5CD6GH0OM/1pD05dL87j8AAAA/AAAAAAAAAAABCQIAAIoAAAB0io8aneLjP9aQ9OXS/O4/AAAAP14AAAAAAAAAAQoCAACKAAAAIBuQDcgG5D+S9OXS/AbvPwAAAD9eAAAAAAAAAAELAgAAigAAAHZjEIfdGOQ/CLzIrFAb7z8AAAA/bQAAAAAAAAABDAIAAIoAAAAi9BB6CD3kP36Dq4akL+8/AAAAP20AAAAAAAAAAQ0CAACKAAAAeDyR8x1P5D8655xzzjnvPwAAAD99AAAAAAAAAAEOAgAAigAAAM6EEW0zYeQ/9kqOYPhD7z8AAAA/fQAAAAAAAAABDwIAAIoAAAAizZHmSHPkP/ZKjmD4Q+8/AAAAP40AAAAAAAAAARACAACKAAAAehUSYF6F5D+wrn9NIk7vPwAAAD+NAAAAAAAAAAERAgAAigAAANBdktlzl+Q/bBJxOkxY7z8AAAA/nAAAAAAAAAABEgIAAIoAAAAmphJTiankPyh2Yid2Yu8/AAAAP5wAAAAAAAAAARMCAACKAAAAfO6SzJ675D/k2VMUoGzvPwAAAD+sAAAAAAAAAAEUAgAAigAAANI2E0a0zeQ/nj1FAcp27z8AAAA/rAAAAAAAAAABFQIAAIoAAAB8xxM53/HkP549RQHKdu8/AAAAP7sAAAAAAAAAARYCAACKAAAA0g+UsvQD5T9aoTbu84DvPwAAAD+7AAAAAAAAAAEXAgAAigAAAChYFCwKFuU/FAUo2x2L7z8AAAA/OAEAAAAAAAABGAIAAIoAAAB+oJSlHyjlP9BoGchHle8/AAAAP0gBAAAAAAAAARkCAACKAAAA1ugUHzU65T9IMPyhm6nvPwAAAD9IAQAAAAAAAAEaAgAAigAAAIB5FRJgXuU/ApTtjsWz7z8AAAA/WAEAAAAAAAABGwIAAIoAAAAsChYFi4LlP7733nvvve8/AAAAP1gBAAAAAAAAARwCAACKAAAAglKWfqCU5T++9957773vPwAAAD9nAQAAAAAAAAEdAgAAigAAAC7jlnHLuOU/elvQaBnI7z8AAAA/ZwEAAAAAAAABHgIAAIoAAACEKxfr4MrlP3pb0GgZyO8/AAAAP3cBAAAAAAAAAR8CAACKAAAAhCsX6+DK5T82v8FVQ9LvPwAAAD9/AQAAAAAAAAEgAgAAigAAAIQrF+vgyuU/sK5/TSJO7z8AAAA/AAAAAAAAAAABIQIAAIoAAAAu45Zxy7jlP7Cuf00iTu8/AAAAP14AAAAAAAAAASICAACKAAAA2JoW+LWm5T+wrn9NIk7vPwAAAD9tAAAAAAAAAAEjAgAAigAAAIJSln6glOU/sK5/TSJO7z8AAAA/bQAAAAAAAAABJAIAAIoAAADWwZWLdXDlP7Cuf00iTu8/AAAAP30AAAAAAAAAASUCAACKAAAAgHkVEmBe5T+wrn9NIk7vPwAAAD99AAAAAAAAAAEmAgAAigAAACoxlZhKTOU/sK5/TSJO7z8AAAA/jQAAAAAAAAABJwIAAIoAAAB+oJSlHyjlP7Cuf00iTu8/AAAAP40AAAAAAAAAASgCAACKAAAAKFgULAoW5T+wrn9NIk7vPwAAAD+cAAAAAAAAAAEpAgAAigAAANIPlLL0A+U/bBJxOkxY7z8AAAA/nAAAAAAAAAABKgIAAIoAAAAmf5O/yd/kP2wScTpMWO8/AAAAP6wAAAAAAAAAASsCAACKAAAA0jYTRrTN5D8odmIndmLvPwAAAD+sAAAAAAAAAAEsAgAAigAAAHzuksyeu+Q/KHZiJ3Zi7z8AAAA/uwAAAAAAAAABLQIAAIoAAAAmphJTiankP549RQHKdu8/AAAAP7sAAAAAAAAAAS4CAACKAAAA0F2S2XOX5D+ePUUBynbvPwAAAD/LAAAAAAAAAAEvAgAAigAAAHoVEmBeheQ/nj1FAcp27z8AAAA/ywAAAAAAAAABMAIAAIoAAADOhBFtM2HkP549RQHKdu8/AAAAP9sAAAAAAAAAATECAACKAAAAeDyR8x1P5D9aoTbu84DvPwAAAD/bAAAAAAAAAAEyAgAAigAAACL0EHoIPeQ/WqE27vOA7z8AAAA/6gAAAAAAAAABMwIAAIoAAADMq5AA8yrkPxQFKNsdi+8/AAAAP/oAAAAAAAAAATQCAACKAAAAdmMQh90Y5D8UBSjbHYvvPwAAAD/6AAAAAAAAAAE1AgAAigAAACAbkA3IBuQ/0GgZyEeV7z8AAAA/CgEAAAAAAAABNgIAAIoAAADK0g+UsvTjP9BoGchHle8/AAAAPxkBAAAAAAAAATcCAACKAAAAdIqPGp3i4z+MzAq1cZ/vPwAAAD8ZAQAAAAAAAAE4AgAAigAAAB5CD6GH0OM/jMwKtXGf7z8AAAA/KQEAAAAAAAABOQIAAIoAAAAeQg+hh9DjP0gw/KGbqe8/AAAAPzgBAAAAAAAAAToCAACKAAAAyPmOJ3K+4z9IMPyhm6nvPwAAAD9IAQAAAAAAAAs=</ink>
</athena>
</file>

<file path=customXml/item15.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hJAAAAAAAAAXx////DEFjdGlvblR5cGVWMQEAAAAHdmFsdWVfXwAIAgAAAAAAAAABBQAAAAQAAAAJEAAAAAkRAAAAcykAAAAAAAAB7v////H///8AAAAAAQYAAAAEAAAACRMAAAAJFAAAAMU5AAAAAAAAAev////x////AAAAAAEHAAAABAAAAAkWAAAACRcAAABtXwAAAAAAAAHo////8f///wAAAAABCAAAAAQAAAAJGQAAAAkaAAAApIMAAAAAAAAB5f////H///8AAAAAAQkAAAAEAAAACRwAAAAJHQAAAIqSAAAAAAAAAeL////x////AAAAAAEKAAAABAAAAAkfAAAACSAAAACDuAAAAAAAAAHf////8f///wAAAAABCwAAAAQAAAAJIgAAAAkjAAAALsQAAAAAAAAB3P////H///8AAAAABQwAAAANQ2xlYXJDYW52YXNWMQIAAAAJU3RhcnRUaW1lBFR5cGUABBAMQWN0aW9uVHlwZVYxAgAAAAIAAAD7CgE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IgAAACIAAAABEAAAAA0AAAD//wAAAAAAAAAAACJAAAAB2P///9r///8BAAAAAAAAAAAAIkABEQAAAA4AAAAJKQAAAKUAAAClAAAAARMAAAANAAAA//8AAAAAAAAAAAAiQAAAAdb////a////AQAAAAAAAAAAACJAARQAAAAOAAAACSsAAABVAAAAVQAAAAEWAAAADQAAAP//AAAAAAAAAAAAIkAAAAHU////2v///wEAAAAAAAAAAAAiQAEXAAAADgAAAAktAAAANwAAADcAAAABGQAAAA0AAAD//wAAAAAAAAAAACJAAAAB0v///9r///8BAAAAAAAAAAAAIkABGgAAAA4AAAAJLwAAAAEAAAABAAAAARwAAAANAAAA//8AAAAAAAAAAAAiQAAAAdD////a////AQAAAAAAAAAAACJAAR0AAAAOAAAACTEAAABTAAAAUwAAAAEfAAAADQAAAP//AAAAAAAAAAAAIkAAAAHO////2v///wEAAAAAAAAAAAAiQAEgAAAADgAAAAkzAAAAQAAAAEAAAAABIgAAAA0AAAD//wAAAAAAAAAAACJAAAABzP///9r///8BAAAAAAAAAAAAIkABIwAAAA4AAAAJNQAAAHYAAAB2AAAABycAAAAAAQAAAEAAAAAECklua1BvaW50VjECAAAACTYAAAAJNwAAAAk4AAAACTkAAAAJOgAAAAk7AAAACTwAAAAJPQAAAAk+AAAACT8AAAAJQAAAAAlBAAAACUIAAAAJQwAAAAlEAAAACUUAAAAJRgAAAAlHAAAACUgAAAAJSQAAAAlKAAAACUsAAAAJTAAAAAlNAAAACU4AAAAJTwAAAAlQAAAACVEAAAAJUgAAAAlTAAAACVQAAAAJVQAAAAlWAAAACVcAAAANHgcpAAAAAAEAAAAAAQAABApJbmtQb2ludFYxAg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1bBysAAAAAAQAAAIAAAAAECklua1BvaW50VjEC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NKwctAAAAAAEAAABAAAAABApJbmtQb2ludFYxAgA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DQkHLwAAAAABAAAABAAAAAQKSW5rUG9pbnRWMQIAAAAJiQEAAA0DBzEAAAAAAQAAAIAAAAAECklua1BvaW50VjECAA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0tBzMAAAAAAQAAAEAAAAAECklua1BvaW50VjECAA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HNQAAAAABAAAAgAAAAAQKSW5rUG9pbnRWMQIA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0KBTYAAAAKSW5rUG9pbnRWMQQAAAABWAFZDlByZXNzdXJlRmFjdG9yCVRpbWVTdGFtcAAAAAAGBgsQAgAAAHiLQzre4rA/EOgX6Bfodz8AAAA/AAAAAAAAAAABNwAAADYAAAB7g0K+3qCwPxDoF+gX6Hc/AAAAPz4AAAAAAAAAATgAAAA2AAAAe4NCvt6gsD8QRBFEEUSBPwAAAD9OAAAAAAAAAAE5AAAANgAAAH17QULfXrA/FOwT7BPsgz8AAAA/XQAAAAAAAAABOgAAADYAAAB+c0DG3xywPxQ8GTwZPIk/AAAAP10AAAAAAAAAATsAAAA2AAAAAtd+lMC1rz8cjB6MHoyOPwAAAD9tAAAAAAAAAAE8AAAANgAAAALXfpTAta8/EkITQhNCkz8AAAA/fQAAAAAAAAABPQAAADYAAAAGx3ycwTGvPxaSGJIYkpg/AAAAP30AAAAAAAAAAT4AAAA2AAAACLd6pMKtrj8e4h3iHeKdPwAAAD99AAAAAAAAAAE/AAAANgAAAAi3eqTCra4/EZkRmRGZoT8AAAA/jAAAAAAAAAABQAAAADYAAAAOp3iswymuPxXrFOsU66Q/AAAAP4wAAAAAAAAAAUEAAAA2AAAADqd4rMMprj8XkRmRGZGpPwAAAD+cAAAAAAAAAAFCAAAANgAAABKXdrTEpa0/HTceNx43rj8AAAA/nAAAAAAAAAABQwAAADYAAAASl3a0xKWtP5LDkcORw7E/AAAAP6sAAAAAAAAAAUQAAAA2AAAAEpd2tMSlrT+UFZUVlRW1PwAAAD+rAAAAAAAAAAFFAAAANgAAABaHdLzFIa0/mBKYEpgSuD8AAAA/uwAAAAAAAAABRgAAADYAAAAWh3S8xSGtP5oPmw+bD7s/AAAAP7sAAAAAAAAAAUcAAAA2AAAAFod0vMUhrT+cYZ5hnmG+PwAAAD/LAAAAAAAAAAFIAAAANgAAABaHdLzFIa0/0YTQhNCEwD8AAAA/ywAAAAAAAAABSQAAADYAAAAWh3S8xSGtP1BZUVlRWcE/AAAAP9oAAAAAAAAAAUoAAAA2AAAAFod0vMUhrT9TrVKtUq3CPwAAAD/aAAAAAAAAAAFLAAAANgAAABaHdLzFIa0/UwFUAVQBxD8AAAA/6gAAAAAAAAABTAAAADYAAAAWh3S8xSGtP1QAVQBVAMU/AAAAP+oAAAAAAAAAAU0AAAA2AAAAFod0vMUhrT/V1NXU1dTFPwAAAD/6AAAAAAAAAAFOAAAANgAAABaHdLzFIa0/V/5W/lb+xj8AAAA/+gAAAAAAAAABTwAAADYAAAAWh3S8xSGtP1eoV6hXqMc/AAAAPwkBAAAAAAAAAVAAAAA2AAAAFod0vMUhrT9XUlhSWFLIPwAAAD8ZAQAAAAAAAAFRAAAANgAAABaHdLzFIa0/WPxY/Fj8yD8AAAA/GQEAAAAAAAABUgAAADYAAAAWh3S8xSGtP9l72XvZe8k/AAAAPygBAAAAAAAAAVMAAAA2AAAAFod0vMUhrT/ZJdol2iXKPwAAAD8oAQAAAAAAAAFUAAAANgAAABaHdLzFIa0/WVBaUFpQyj8AAAA/OAEAAAAAAAABVQAAADYAAAAWh3S8xSGtP9nP2s/az8o/AAAAPzgBAAAAAAAAAVYAAAA2AAAAFod0vMUhrT9b+lr6WvrKPwAAAD9IAQAAAAAAAAFXAAAANgAAABp3csTGnaw/2yTbJNskyz8AAAA/VwEAAAAAAAABWAAAADYAAABQp1cs1OmlP3iId4h3iNc/AAAAPwAAAAAAAAAAAVkAAAA2AAAAVpdVNNVlpT94iHeId4jXPwAAAD8QAAAAAAAAAAFaAAAANgAAAFiHUzzW4aQ/OHM3czdz1z8AAAA/EAAAAAAAAAABWwAAADYAAABed1FE112kPzhzN3M3c9c/AAAAPx8AAAAAAAAAAVwAAAA2AAAAYGdPTNjZoz+3SLdIt0jXPwAAAD8fAAAAAAAAAAFdAAAANgAAAGpHS1za0aI/t0i3SLdI1z8AAAA/LwAAAAAAAAABXgAAADYAAABuN0lk202iP3gzdzN3M9c/AAAAPy8AAAAAAAAAAV8AAAA2AAAAdhdFdN1FoT84HjceNx7XPwAAAD8/AAAAAAAAAAFgAAAANgAAAH73QITfPaA/OB43Hjce1z8AAAA/PwAAAAAAAAABYQAAADYAAAAUj3U4xWOdP/cI9wj3CNc/AAAAP04AAAAAAAAAAWIAAAA2AAAAJE9tWMlTmz+387bztvPWPwAAAD9OAAAAAAAAAAFjAAAANgAAADQPZXjNQ5k/t/O287bz1j8AAAA/XgAAAAAAAAABZAAAADYAAABIz1yY0TOXP3bedt523tY/AAAAP14AAAAAAAAAAWUAAAA2AAAAUK9YqNMrlj923nbedt7WPwAAAD9uAAAAAAAAAAFmAAAANgAAAFSPVLjVI5U/dt523nbe1j8AAAA/bgAAAAAAAAABZwAAADYAAABgb1DI1xuUP3bedt523tY/AAAAP30AAAAAAAAAAWgAAAA2AAAAaE9M2NkTkz923nbedt7WPwAAAD+cAAAAAAAAAAFpAAAANgAAAG4vSOjbC5I/dt523nbe1j8AAAA/nAAAAAAAAAABagAAADYAAAB4D0T43QORP3bedt523tY/AAAAP5wAAAAAAAAAAWsAAAA2AAAAEJ93MMTnjT923nbedt7WPwAAAD+rAAAAAAAAAAFsAAAANgAAACRfb1DI14s/dt523nbe1j8AAAA/uwAAAAAAAAABbQAAADYAAAAwH2dwzMeJP3bedt523tY/AAAAP7sAAAAAAAAAAW4AAAA2AAAAQN9ekNC3hz923nbedt7WPwAAAD8YAQAAAAAAAAFvAAAANgAAAFSfVrDUp4U/dt523nbe1j8AAAA/KAEAAAAAAAABcAAAADYAAABkX07Q2JeDP3bedt523tY/AAAAPygBAAAAAAAAAXEAAAA2AAAAcB9G8NyHgT+387bztvPWPwAAAD84AQAAAAAAAAFyAAAANgAAAAi/eyDC734/9wj3CPcI1z8AAAA/RwEAAAAAAAABcwAAADYAAAAIv3sgwu9+PzgeNx43Htc/AAAAP2cBAAAAAAAAAXQAAAA2AAAACL97IMLvfj94M3czdzPXPwAAAD92AQAAAAAAAAF1AAAANgAAAAi/eyDC734/t0i3SLdI1z8AAAA/dgEAAAAAAAABdgAAADYAAAAIv3sgwu9+P/dd9133Xdc/AAAAP4YBAAAAAAAAAXcAAAA2AAAACL97IMLvfj84czdzN3PXPwAAAD+GAQAAAAAAAAF4AAAANgAAAAi/eyDC734/eIh3iHeI1z8AAAA/lQEAAAAAAAABeQAAADYAAAAIv3sgwu9+P7edt523ndc/AAAAP5UBAAAAAAAAAXoAAAA2AAAACL97IMLvfj943Xfdd93XPwAAAD+lAQAAAAAAAAF7AAAANgAAAAi/eyDC734/+Af4B/gH2D8AAAA/pQEAAAAAAAABfAAAADYAAAAIv3sgwu9+P3kyeDJ4Mtg/AAAAP7UBAAAAAAAAAX0AAAA2AAAACL97IMLvfj95h3iHeIfYPwAAAD+1AQAAAAAAAAF+AAAANgAAAAi/eyDC734/uZy4nLic2D8AAAA/xAEAAAAAAAABfwAAADYAAAAIv3sgwu9+PznHOMc4x9g/AAAAP8QBAAAAAAAAAYAAAAA2AAAACL97IMLvfj/6BvkG+QbZPwAAAD/UAQAAAAAAAAGBAAAANgAAAAi/eyDC734/eTF5MXkx2T8AAAA/1AEAAAAAAAABggAAADYAAAAIv3sgwu9+P7pGuUa5Rtk/AAAAP+QBAAAAAAAAAYMAAAA2AAAACL97IMLvfj85cTlxOXHZPwAAAD/zAQAAAAAAAAGEAAAANgAAAAi/eyDC734/upu5m7mb2T8AAAA/8wEAAAAAAAABhQAAADYAAAAIv3sgwu9+P/qw+bD5sNk/AAAAPwMCAAAAAAAAAYYAAAA2AAAACL97IMLvfj9623nbedvZPwAAAD8DAgAAAAAAAAGHAAAANgAAAAi/eyDC734/+gX6BfoF2j8AAAA/EgIAAAAAAAABiAAAADYAAAAIv3sgwu9+PzsbOhs6G9o/AAAAPxICAAAAAAAAAYkAAAA2AAAACL97IMLvfj96MHowejDaPwAAAD8SAgAAAAAAAAGKAAAANgAAAAi/eyDC734/ukW6RbpF2j8AAAA/IgIAAAAAAAABiwAAADYAAAAIv3sgwu9+PztwOnA6cNo/AAAAPzICAAAAAAAAAYwAAAA2AAAACL97IMLvfj96hXqFeoXaPwAAAD8yAgAAAAAAAAGNAAAANgAAAAi/eyDC734/+6/6r/qv2j8AAAA/QQIAAAAAAAABjgAAADYAAAAIv3sgwu9+P3zaetp62to/AAAAP0ECAAAAAAAAAY8AAAA2AAAACL97IMLvfj87GjsaOxrbPwAAAD9RAgAAAAAAAAGQAAAANgAAAAi/eyDC734/u0S7RLtE2z8AAAA/UQIAAAAAAAABkQAAADYAAAAIv3sgwu9+PzxvO287b9s/AAAAP2ECAAAAAAAAAZIAAAA2AAAACL97IMLvfj98hHuEe4TbPwAAAD9hAgAAAAAAAAGTAAAANgAAAAi/eyDC734/u5m7mbuZ2z8AAAA/cAIAAAAAAAABlAAAADYAAAAIv3sgwu9+P/uu+677rts/AAAAP3ACAAAAAAAAAZUAAAA2AAAACL97IMLvfj88xDvEO8TbPwAAAD+AAgAAAAAAAAGWAAAANgAAAAi/eyDC734/fNl72XvZ2z8AAAA/gAIAAAAAAAABlwAAADYAAAAIv3sgwu9+P73uu+677ts/AAAAP8cCAAAAAAAAAZgAAAA2AAAACL97IMLvfj88GTwZPBncPwAAAD/HAgAAAAAAAAGZAAAANgAAAAi/eyDC734/vUO8Q7xD3D8AAAA/1wIAAAAAAAABmgAAADYAAAAIv3sgwu9+P/xY/Fj8WNw/AAAAP9cCAAAAAAAAAZsAAAA2AAAACL97IMLvfj88bjxuPG7cPwAAAD/nAgAAAAAAAAGcAAAANgAAAAi/eyDC734/vZi8mLyY3D8AAAA/5wIAAAAAAAABnQAAADYAAAAIv3sgwu9+Pz3DPMM8w9w/AAAAP/YCAAAAAAAAAZ4AAAA2AAAACL97IMLvfj992HzYfNjcPwAAAD/2AgAAAAAAAAGfAAAANgAAAAi/eyDC734//QL9Av0C3T8AAAA/BgMAAAAAAAABoAAAADYAAAAIv3sgwu9+P30tfS19Ld0/AAAAPwYDAAAAAAAAAaEAAAA2AAAACL97IMLvfj8/bT1tPW3dPwAAAD8WAwAAAAAAAAGiAAAANgAAAAi/eyDC734/fYJ9gn2C3T8AAAA/FgMAAAAAAAABowAAADYAAAAIv3sgwu9+P/2s/az9rN0/AAAAPyUDAAAAAAAAAaQAAAA2AAAACL97IMLvfj99133XfdfdPwAAAD8lAwAAAAAAAAGlAAAANgAAAAi/eyDC734//wH+Af4B3j8AAAA/NQMAAAAAAAABpgAAADYAAAAIv3sgwu9+P30sfix+LN4/AAAAPzUDAAAAAAAAAacAAAA2AAAACL97IMLvfj+9Qb5BvkHePwAAAD9EAwAAAAAAAAGoAAAANgAAAAi/eyDC734/P2w+bD5s3j8AAAA/RAMAAAAAAAABqQAAADYAAAAIv3sgwu9+P7+Wvpa+lt4/AAAAP1QDAAAAAAAAAaoAAAA2AAAACL97IMLvfj8/wT7BPsHePwAAAD9kAwAAAAAAAAGrAAAANgAAAAi/eyDC734/f9Z+1n7W3j8AAAA/ZAMAAAAAAAABrAAAADYAAAAIv3sgwu9+P7/rvuu+694/AAAAP2QDAAAAAAAAAa0AAAA2AAAACL97IMLvfj9/K38rfyvfPwAAAD9zAwAAAAAAAAGuAAAANgAAAAi/eyDC734//1X/Vf9V3z8AAAA/cwMAAAAAAAABrwAAADYAAAAIv3sgwu9+P3+Af4B/gN8/AAAAP4MDAAAAAAAAAbAAAAA2AAAACL97IMLvfj8/wD/AP8DfPwAAAD+TAwAAAAAAAAGxAAAANgAAAAi/eyDC734/weq/6r/q3z8AAAA/kwMAAAAAAAABsgAAADYAAABQv1qg0q92P58KoAqgCuA/AAAAP5MDAAAAAAAAAbMAAAA2AAAAUL9aoNKvdj/gH+Af4B/gPwAAAD+iAwAAAAAAAAG0AAAANgAAAFC/WqDSr3Y/HzUgNSA14D8AAAA/sgMAAAAAAAABtQAAADYAAABwP0rg2o9yPx81IDUgNeA/AAAAP7IDAAAAAAAAAbYAAAA2AAAAcD9K4NqPcj/AP8A/wD/gPwAAAD/BAwAAAAAAAAG3AAAANgAAAHA/SuDaj3I/YEpgSmBK4D8AAAA/wQMAAAAAAAABuAAAADYAAABwP0rg2o9yPwBVAFUAVeA/AAAAPwAEAAAAAAAAAbkAAAA2AAAAcD9K4NqPcj9AakBqQGrgPwAAAD8QBAAAAAAAAAG6AAAANgAAAHA/SuDaj3I/4HTgdOB04D8AAAA/HwQAAAAAAAABuwAAADYAAABwP0rg2o9yP4B/gH+Af+A/AAAAPx8EAAAAAAAAAbwAAAA2AAAAcD9K4NqPcj/AlMCUwJTgPwAAAD8vBAAAAAAAAAG9AAAANgAAAHA/SuDaj3I/YJ9gn2Cf4D8AAAA/LwQAAAAAAAABvgAAADYAAABwP0rg2o9yPwCqAKoAquA/AAAAPz4EAAAAAAAAAb8AAAA2AAAAcD9K4NqPcj+gtKC0oLTgPwAAAD9eBAAAAAAAAAHAAAAANgAAAHA/SuDaj3I/QL9Av0C/4D8AAAA/bQQAAAAAAAABwQAAADYAAABwP0rg2o9yP+DJ4MngyeA/AAAAP20EAAAAAAAAAcIAAAA2AAAAUL9aoNKvdj+A1IDUgNTgPwAAAD99BAAAAAAAAAHDAAAANgAAAFC/WqDSr3Y/Id8g3yDf4D8AAAA/fQQAAAAAAAABxAAAADYAAAAoP2tgys96P8DpwOnA6eA/AAAAP40EAAAAAAAAAcUAAAA2AAAAKD9rYMrPej8A/wD/AP/gPwAAAD+NBAAAAAAAAAHGAAAANgAAACg/a2DKz3o/oQmhCaEJ4T8AAAA/jQQAAAAAAAABxwAAADYAAAAoP2tgys96P0EUQRRBFOE/AAAAP5wEAAAAAAAAAcgAAAA2AAAAKD9rYMrPej+BKYEpgSnhPwAAAD+sBAAAAAAAAAHJAAAANgAAAAi/eyDC734/wT7BPsE+4T8AAAA/rAQAAAAAAAABygAAADYAAAAIv3sgwu9+P2BJYUlhSeE/AAAAP7sEAAAAAAAAAcsAAAA2AAAAcB9G8NyHgT8BVAFUAVThPwAAAD+7BAAAAAAAAAHMAAAANgAAAHAfRvDch4E/QWlBaUFp4T8AAAA/ywQAAAAAAAABzQAAADYAAABwH0bw3IeBP+Fz4XPhc+E/AAAAP9sEAAAAAAAAAc4AAAA2AAAAZF9O0NiXgz/hc+Fz4XPhPwAAAD/bBAAAAAAAAAHPAAAANgAAAGRfTtDYl4M/gX6BfoF+4T8AAAA/6gQAAAAAAAAB0AAAADYAAABkX07Q2JeDP8GTwZPBk+E/AAAAPzgFAAAAAAAAAdEAAAA2AAAAZF9O0NiXgz9hnmGeYZ7hPwAAAD84BQAAAAAAAAHSAAAANgAAAGRfTtDYl4M/AakBqQGp4T8AAAA/SAUAAAAAAAAB0wAAADYAAABUn1aw1KeFP6GzobOhs+E/AAAAP0gFAAAAAAAAAdQAAAA2AAAAVJ9WsNSnhT9BvkG+Qb7hPwAAAD9XBQAAAAAAAAHVAAAANgAAAEDfXpDQt4c/4cjhyOHI4T8AAAA/VwUAAAAAAAAB1gAAADYAAABA316Q0LeHP4LTgdOB0+E/AAAAP4YFAAAAAAAAAdcAAAA2AAAAMB9ncMzHiT+C04HTgdPhPwAAAD+GBQAAAAAAAAHYAAAANgAAADAfZ3DMx4k/Id4h3iHe4T8AAAA/hgUAAAAAAAAB2QAAADYAAAAkX29QyNeLPyHeId4h3uE/AAAAP5YFAAAAAAAAAdoAAAA2AAAAJF9vUMjXiz/B6MHowejhPwAAAD+WBQAAAAAAAAHbAAAANgAAABCfdzDE540/Av4B/gH+4T8AAAA/pQUAAAAAAAAB3AAAADYAAAAA338QwPePPwL+Af4B/uE/AAAAP7UFAAAAAAAAAd0AAAA2AAAAAN9/EMD3jz+hCKIIogjiPwAAAD+1BQAAAAAAAAHeAAAANgAAAADffxDA948/QRNCE0IT4j8AAAA/xQUAAAAAAAAB3wAAADYAAAB4D0T43QORP+Id4h3iHeI/AAAAP8UFAAAAAAAAAeAAAAA2AAAAeA9E+N0DkT+CKIIogijiPwAAAD/UBQAAAAAAAAHhAAAANgAAAG4vSOjbC5I/giiCKIIo4j8AAAA/UQYAAAAAAAAB4gAAADYAAABoT0zY2ROTPyEzIjMiM+I/AAAAP2EGAAAAAAAAAeMAAAA2AAAAYG9QyNcblD8hMyIzIjPiPwAAAD9hBgAAAAAAAAHkAAAANgAAAFSPVLjVI5U/ITMiMyIz4j8AAAA/cQYAAAAAAAAB5QAAADYAAABQr1io0yuWP8I9wj3CPeI/AAAAP4AGAAAAAAAAAeYAAAA2AAAASM9cmNEzlz/CPcI9wj3iPwAAAD+ABgAAAAAAAAHnAAAANgAAADzvYIjPO5g/YkhiSGJI4j8AAAA/kAYAAAAAAAAB6AAAADYAAAA0D2V4zUOZP2JIYkhiSOI/AAAAP5AGAAAAAAAAAekAAAA2AAAAJE9tWMlTmz8CUwJTAlPiPwAAAD+fBgAAAAAAAAHqAAAANgAAABxvcUjHW5w/AlMCUwJT4j8AAAA/zgYAAAAAAAAB6wAAADYAAAAUj3U4xWOdP6Jdol2iXeI/AAAAP94GAAAAAAAAAewAAAA2AAAABM99GMFznz+iXaJdol3iPwAAAD/uBgAAAAAAAAHtAAAANgAAAH73QITfPaA/ol2iXaJd4j8AAAA/7gYAAAAAAAAB7gAAADYAAAB6B0N83sGgP0JoQmhCaOI/AAAAP/0GAAAAAAAAAe8AAAA2AAAAbjdJZNtNoj/icuJy4nLiPwAAAD/9BgAAAAAAAAHwAAAANgAAAGpHS1za0aI/4nLicuJy4j8AAAA/DQcAAAAAAAAB8QAAADYAAABgZ09M2NmjP4J9gn2CfeI/AAAAPw0HAAAAAAAAAfIAAAA2AAAAWIdTPNbhpD+CfYJ9gn3iPwAAAD8cBwAAAAAAAAHzAAAANgAAAFCnVyzU6aU/IogiiCKI4j8AAAA/HAcAAAAAAAAB9AAAADYAAABMt1kk022mPyKIIogiiOI/AAAAPywHAAAAAAAAAfUAAAA2AAAASsdbHNLxpj8iiCKIIojiPwAAAD88BwAAAAAAAAH2AAAANgAAAETXXRTRdac/IogiiCKI4j8AAAA/mQcAAAAAAAAB9wAAADYAAABA518M0PmnPyKIIogiiOI/AAAAP6kHAAAAAAAAAfgAAAA2AAAAPPdhBM99qD8iiCKIIojiPwAAAD/YBwAAAAAAAAH5AAAANgAAADgHZPzNAak/IogiiCKI4j8AAAA/NggAAAAAAAAB+gAAADYAAAAyF2b0zIWpPyKIIogiiOI/AAAAP0UIAAAAAAAAAfsAAAA2AAAAMCdo7MsJqj8iiCKIIojiPwAAAD9VCAAAAAAAAAH8AAAANgAAACw3auTKjao/IogiiCKI4j8AAAA/xQkAAAAAAAAB/QAAADYAAADPOxji8w7mP6C0oLSgtOA/AAAAPwAAAAAAAAAAAf4AAAA2AAAAz30YwXMf5j+gtKC0oLTgPwAAAD+NAAAAAAAAAAH/AAAANgAAAM+/GKDzL+Y/oLSgtKC04D8AAAA/nAAAAAAAAAABAAEAADYAAADNIplus0jmP6C0oLSgtOA/AAAAP5wAAAAAAAAAAQEBAAA2AAAAzKaZLLNp5j+gtKC0oLTgPwAAAD+sAAAAAAAAAAECAQAANgAAAMwqmuqyiuY/oLSgtKC04D8AAAA/rAAAAAAAAAABAwEAADYAAADJERt3csTmP6C0oLSgtOA/AAAAP7wAAAAAAAAAAQQBAAA2AAAAyLabJLLt5j8AqgCqAKrgPwAAAD+8AAAAAAAAAAEFAQAANgAAAMa+nKCxL+c/AKoAqgCq4D8AAAA/ywAAAAAAAAABBgEAADYAAADFhJ09MWHnPwCqAKoAquA/AAAAP8sAAAAAAAAAAQcBAAA2AAAAw2seyvCa5z9gn2CfYJ/gPwAAAD/bAAAAAAAAAAEIAQAANgAAAMEQn3cwxOc/YJ9gn2Cf4D8AAAA/2wAAAAAAAAABCQEAADYAAADA9x8E8P3nP2CfYJ9gn+A/AAAAP+sAAAAAAAAAAQoBAAA2AAAAvpygsS8n6D/AlMCUwJTgPwAAAD/rAAAAAAAAAAELAQAANgAAAL0goW8vSOg/wJTAlMCU4D8AAAA/+gAAAAAAAAABDAEAADYAAAC8xSEdb3HoP8CUwJTAlOA/AAAAP/oAAAAAAAAAAQ0BAAA2AAAAukki226S6D/AlMCUwJTgPwAAAD8KAQAAAAAAAAEOAQAANgAAALkPI3juw+g/wJTAlMCU4D8AAAA/CgEAAAAAAAABDwEAADYAAAC3tKMlLu3oP8CUwJTAlOA/AAAAPxkBAAAAAAAAARABAAA2AAAAt1kk020W6T/AlMCUwJTgPwAAAD8ZAQAAAAAAAAERAQAANgAAALb+pICtP+k/wJTAlMCU4D8AAAA/KQEAAAAAAAABEgEAADYAAAC0xKUdLXHpP8CUwJTAlOA/AAAAPykBAAAAAAAAARMBAAA2AAAAs2kmy2ya6T/AlMCUwJTgPwAAAD85AQAAAAAAAAEUAQAANgAAALEvJ2jsy+k/wJTAlMCU4D8AAAA/OQEAAAAAAAABFQEAADYAAACw1KcVLPXpP8CUwJTAlOA/AAAAP0gBAAAAAAAAARYBAAA2AAAArnkow2se6j/AlMCUwJTgPwAAAD9IAQAAAAAAAAEXAQAANgAAAK39KIFrP+o/wJTAlMCU4D8AAAA/WAEAAAAAAAABGAEAADYAAACtgSk/a2DqP8CUwJTAlOA/AAAAP1gBAAAAAAAAARkBAAA2AAAAqwUq/WqB6j/AlMCUwJTgPwAAAD9oAQAAAAAAAAEaAQAANgAAAKqJKrtqouo/wJTAlMCU4D8AAAA/aAEAAAAAAAABGwEAADYAAACqDSt5asPqP8CUwJTAlOA/AAAAP3cBAAAAAAAAARwBAAA2AAAAqJErN2rk6j/AlMCUwJTgPwAAAD93AQAAAAAAAAEdAQAANgAAAKf0qwUq/eo/wJTAlMCU4D8AAAA/hwEAAAAAAAABHgEAADYAAACnVyzU6RXrP8CUwJTAlOA/AAAAP5YBAAAAAAAAAR8BAAA2AAAAprqsoqku6z/AlMCUwJTgPwAAAD+WAQAAAAAAAAEgAQAANgAAAKX8rIEpP+s/wJTAlMCU4D8AAAA/lgEAAAAAAAABIQEAADYAAAClPq1gqU/rP8CUwJTAlOA/AAAAP6YBAAAAAAAAASIBAAA2AAAApMKtHqlw6z/AlMCUwJTgPwAAAD+2AQAAAAAAAAEjAQAANgAAAKNGrtyokes/YJ9gn2Cf4D8AAAA/tgEAAAAAAAABJAEAADYAAAChyq6aqLLrPwCqAKoAquA/AAAAP8UBAAAAAAAAASUBAAA2AAAAoU6vWKjT6z+gtKC0oLTgPwAAAD/FAQAAAAAAAAEmAQAANgAAAJ/zLwbo/Os/QL9Av0C/4D8AAAA/1QEAAAAAAAABJwEAADYAAACemLCzJybsP4DUgNSA1OA/AAAAP9UBAAAAAAAAASgBAAA2AAAAnV6xUKdX7D8h3yDfIN/gPwAAAD/lAQAAAAAAAAEpAQAANgAAAJsDMv7mgOw/wOnA6cDp4D8AAAA/5QEAAAAAAAABKgEAADYAAACayTKbZrLsP2D0YPRg9OA/AAAAP/QBAAAAAAAAASsBAAA2AAAAmG6zSKbb7D8A/wD/AP/gPwAAAD/0AQAAAAAAAAEsAQAANgAAAJcTNPblBO0/QRRBFEEU4T8AAAA/BAIAAAAAAAABLQEAADYAAACVuLSjJS7tP0EUQRRBFOE/AAAAPwQCAAAAAAAAAS4BAAA2AAAAlJ81MOVn7T/gHuEe4R7hPwAAAD8TAgAAAAAAAAEvAQAANgAAAJJlNs1kme0/gSmBKYEp4T8AAAA/EwIAAAAAAAABMAEAADYAAACRbTdJZNvtP4EpgSmBKeE/AAAAPyMCAAAAAAAAATEBAAA2AAAAjpa4tKMl7j+BKYEpgSnhPwAAAD8jAgAAAAAAAAEyAQAANgAAAIyeuTCjZ+4/ITQhNCE04T8AAAA/MwIAAAAAAAABMwEAADYAAACLQzre4pDuP8E+wT7BPuE/AAAAPzMCAAAAAAAAATQBAAA2AAAAiUs7WuLS7j/BPsE+wT7hPwAAAD9CAgAAAAAAAAE1AQAANgAAAIfPOxji8+4/YElhSWFJ4T8AAAA/QgIAAAAAAAABNgEAADYAAACFdLzFIR3vP2BJYUlhSeE/AAAAP1ICAAAAAAAAATcBAAA2AAAAhfi8gyE+7z+hXqFeoV7hPwAAAD9SAgAAAAAAAAE4AQAANgAAAIUZPXNhRu8/oV6hXqFe4T8AAAA/YgIAAAAAAAABOQEAADYAAACFWz1S4VbvP6FeoV6hXuE/AAAAP2ICAAAAAAAAAToBAAA2AAAAhXy9QSFf7z+hXqFeoV7hPwAAAD9xAgAAAAAAAAE7AQAANgAAAIWdPTFhZ+8/oV6hXqFe4T8AAAA/zwIAAAAAAAABPAEAADYAAACFvr0goW/vP6FeoV6hXuE/AAAAP98CAAAAAAAAAT0BAAA2AAAAg989EOF37z8BVAFUAVThPwAAAD9MAwAAAAAAAAE+AQAANgAAAIMAvv8ggO8/YElhSWFJ4T8AAAA/TAMAAAAAAAABPwEAADYAAACDIT7vYIjvP8E+wT7BPuE/AAAAP1wDAAAAAAAAAUABAAA2AAAAgyE+72CI7z8hNCE0ITThPwAAAD9rAwAAAAAAAAFBAQAANgAAAINCvt6gkO8/ITQhNCE04T8AAAA/awMAAAAAAAABQgEAADYAAACDQr7eoJDvP4EpgSmBKeE/AAAAP3sDAAAAAAAAAUMBAAA2AAAAg2M+zuCY7z/gHuEe4R7hPwAAAD+LAwAAAAAAAAFEAQAANgAAAINjPs7gmO8/QRRBFEEU4T8AAAA/mgMAAAAAAAABRQEAADYAAACDhL69IKHvP6EJoQmhCeE/AAAAP6oDAAAAAAAAAUYBAAA2AAAAg6U+rWCp7z8A/wD/AP/gPwAAAD+6AwAAAAAAAAFHAQAANgAAAIOlPq1gqe8/YPRg9GD04D8AAAA/yQMAAAAAAAABSAEAADYAAACBxr6coLHvP2D0YPRg9OA/AAAAP9kDAAAAAAAAAUkBAAA2AAAAgca+nKCx7z/A6cDpwOngPwAAAD/ZAwAAAAAAAAFKAQAANgAAAIHnPozgue8/wOnA6cDp4D8AAAA/6AMAAAAAAAABSwEAADYAAACB5z6M4LnvPyHfIN8g3+A/AAAAP+gDAAAAAAAAAUwBAAA2AAAAgec+jOC57z+A1IDUgNTgPwAAAD8IBAAAAAAAAAFNAQAANgAAAIEIv3sgwu8/gNSA1IDU4D8AAAA/NwQAAAAAAAABTgEAADYAAACBKT9rYMrvP+DJ4MngyeA/AAAAP0YEAAAAAAAAAU8BAAA2AAAAgUq/WqDS7z/gyeDJ4MngPwAAAD9WBAAAAAAAAAFQAQAANgAAAIFKv1qg0u8/QL9Av0C/4D8AAAA/ZQQAAAAAAAABUQEAADYAAAB/az9K4NrvP0C/QL9Av+A/AAAAP2UEAAAAAAAAAVIBAAA2AAAAWsFSn1awxD9CEkMSQxLjPwAAAD8AAAAAAAAAAAFTAQAANgAAAFhFU11W0cQ/ogejB6MH4z8AAAA/rAAAAAAAAAABVAEAADYAAABV0VSXVTTFP6IHowejB+M/AAAAP6wAAAAAAAAAAVUBAAA2AAAAUl1W0VSXxT+iB6MHowfjPwAAAD+8AAAAAAAAAAFWAQAANgAAAE9tWMlTG8Y/ogejB6MH4z8AAAA/vAAAAAAAAAABVwEAADYAAABLfVrBUp/GPwL9Av0C/eI/AAAAP8sAAAAAAAAAAVgBAAA2AAAARo1cuVEjxz9i8mLyYvLiPwAAAD/LAAAAAAAAAAFZAQAANgAAAEKdXrFQp8c/YvJi8mLy4j8AAAA/2wAAAAAAAAABWgEAADYAAABApV8tUOnHP8PnwufC5+I/AAAAP+oAAAAAAAAAAVsBAAA2AAAAPTFhZ09MyD/D58LnwufiPwAAAD/qAAAAAAAAAAFcAQAANgAAADs5YuNOjsg/w+fC58Ln4j8AAAA/+gAAAAAAAAABXQEAADYAAAA5QWNfTtDIP8PnwufC5+I/AAAAP/oAAAAAAAAAAV4BAAA2AAAANklk200SyT/D58LnwufiPwAAAD8KAQAAAAAAAAFfAQAANgAAADVRZVdNVMk/It0i3SLd4j8AAAA/CgEAAAAAAAABYAEAADYAAAAzWWbTTJbJPyLdIt0i3eI/AAAAPxkBAAAAAAAAAWEBAAA2AAAAMGFnT0zYyT+C0oLSgtLiPwAAAD8ZAQAAAAAAAAFiAQAANgAAAC9paMtLGso/gtKC0oLS4j8AAAA/KQEAAAAAAAABYwEAADYAAAAs9WkFS33KP4LSgtKC0uI/AAAAPykBAAAAAAAAAWQBAAA2AAAAKnlqw0qeyj+C0oLSgtLiPwAAAD85AQAAAAAAAAFlAQAANgAAACYFbP1JAcs/4sfix+LH4j8AAAA/OQEAAAAAAAABZgEAADYAAAAmDW15SUPLP+LH4sfix+I/AAAAP0gBAAAAAAAAAWcBAAA2AAAAJBVu9UiFyz/ix+LH4sfiPwAAAD9IAQAAAAAAAAFoAQAANgAAACChby9I6Ms/4sfix+LH4j8AAAA/WAEAAAAAAAABaQEAADYAAAAeLXFpR0vMP+LH4sfix+I/AAAAP1gBAAAAAAAAAWoBAAA2AAAAGrlyo0auzD/ix+LH4sfiPwAAAD9nAQAAAAAAAAFrAQAANgAAABRNdVlFU80/4sfix+LH4j8AAAA/ZwEAAAAAAAABbAEAADYAAAAQ4XcPRPjNP+LH4sfix+I/AAAAP3cBAAAAAAAAAW0BAAA2AAAACnV6xUKdzj/ix+LH4sfiPwAAAD93AQAAAAAAAAFuAQAANgAAAAQJfXtBQs8/4sfix+LH4j8AAAA/hwEAAAAAAAABbwEAADYAAAB/UsDWnxTQP+LH4sfix+I/AAAAP4cBAAAAAAAAAXABAAA2AAAAfJzBMR9n0D/ix+LH4sfiPwAAAD+WAQAAAAAAAAFxAQAANgAAAHkow2seytA/4sfix+LH4j8AAAA/lgEAAAAAAAABcgEAADYAAAB1OMVjHU7RP+LH4sfix+I/AAAAP6YBAAAAAAAAAXMBAAA2AAAAc4LGvpyg0T/ix+LH4sfiPwAAAD+mAQAAAAAAAAF0AQAANgAAAG6SyLabJNI/4sfix+LH4j8AAAA/tgEAAAAAAAABdQEAADYAAABrHsrwmofSP+LH4sfix+I/AAAAP7YBAAAAAAAAAXYBAAA2AAAAaarLKprq0j/ix+LH4sfiPwAAAD/FAQAAAAAAAAF3AQAANgAAAGayzKaZLNM/4sfix+LH4j8AAAA/xQEAAAAAAAABeAEAADYAAABkus0imW7TP+LH4sfix+I/AAAAP9UBAAAAAAAAAXkBAAA2AAAAYUbPXJjR0z/ix+LH4sfiPwAAAD/VAQAAAAAAAAF6AQAANgAAAGBO0NiXE9Q/4sfix+LH4j8AAAA/5AEAAAAAAAABewEAADYAAABdmNEzF2bUP+LH4sfix+I/AAAAP+QBAAAAAAAAAXwBAAA2AAAAWxzS8RaH1D/ix+LH4sfiPwAAAD/0AQAAAAAAAAF9AQAANgAAAFri0o6WuNQ/4sfix+LH4j8AAAA/9AEAAAAAAAABfgEAADYAAABYqNMrFurUP+LH4sfix+I/AAAAPwQCAAAAAAAAAX8BAAA2AAAAV27UyJUb1T/ix+LH4sfiPwAAAD8TAgAAAAAAAAGAAQAANgAAAFby1IaVPNU/4sfix+LH4j8AAAA/EwIAAAAAAAABgQEAADYAAABUuNUjFW7VP+LH4sfix+I/AAAAPxMCAAAAAAAAAYIBAAA2AAAAUzzW4RSP1T/ix+LH4sfiPwAAAD8jAgAAAAAAAAGDAQAANgAAAFLA1p8UsNU/gtKC0oLS4j8AAAA/MwIAAAAAAAABhAEAADYAAABRhtc8lOHVP4LSgtKC0uI/AAAAPzMCAAAAAAAAAYUBAAA2AAAAUArY+pMC1j8i3SLdIt3iPwAAAD9CAgAAAAAAAAGGAQAANgAAAE6O2LiTI9Y/It0i3SLd4j8AAAA/QgIAAAAAAAABhwEAADYAAABOEtl2k0TWPyLdIt0i3eI/AAAAP1ICAAAAAAAAAYgBAAA2AAAATVTZVRNV1j8i3SLdIt3iPwAAAD9SAgAAAAAAAAGJAQAANgAAAETXXRTRdac/hXqFeoV65T8AAAA/AAAAAAAAAAABigEAADYAAAB4D0T43QORP65Qr1CvUO8/AAAAPwAAAAAAAAAAAYsBAAA2AAAAbi9I6NsLkj+uUK9Qr1DvPwAAAD9eAAAAAAAAAAGMAQAANgAAAGBvUMjXG5Q/rlCvUK9Q7z8AAAA/bgAAAAAAAAABjQEAADYAAABQr1io0yuWP05bT1tPW+8/AAAAP24AAAAAAAAAAY4BAAA2AAAASM9cmNEzlz9OW09bT1vvPwAAAD99AAAAAAAAAAGPAQAANgAAADAvaWjLS5o/8GXvZe9l7z8AAAA/jQAAAAAAAAABkAEAADYAAAAUj3U4xWOdP/Bl72XvZe8/AAAAP40AAAAAAAAAAZEBAAA2AAAAegdDfN7BoD/wZe9l72XvPwAAAD+NAAAAAAAAAAGSAQAANgAAAGBnT0zY2aM/8GXvZe9l7z8AAAA/nAAAAAAAAAABkwEAADYAAABE110U0XWnP5Bwj3CPcO8/AAAAP6wAAAAAAAAAAZQBAAA2AAAAJFdu1MiVqz+QcI9wj3DvPwAAAD+sAAAAAAAAAAGVAQAANgAAAH5zQMbfHLA/Lnsvey977z8AAAA/vAAAAAAAAAABlgEAADYAAABqw0qe2rCyPy57L3sve+8/AAAAP7wAAAAAAAAAAZcBAAA2AAAAWAtU+tUCtT8uey97L3vvPwAAAD/LAAAAAAAAAAGYAQAANgAAAEZTXVbRVLc/Lnsvey977z8AAAA/ywAAAAAAAAABmQEAADYAAAAwo2cuzOi5P86Fz4XPhe8/AAAAP9sAAAAAAAAAAZoBAAA2AAAAIONvDsj4uz/Ohc+Fz4XvPwAAAD/bAAAAAAAAAAGbAQAANgAAAAwreWrDSr4/bpBvkG+Q7z8AAAA/6wAAAAAAAAABnAEAADYAAAB/tUClXy3AP26Qb5BvkO8/AAAAP+sAAAAAAAAAAZ0BAAA2AAAAec1DGV7zwD9ukG+Qb5DvPwAAAD/6AAAAAAAAAAGeAQAANgAAAHFpR0tc2sE/DpsPmw+b7z8AAAA/CgEAAAAAAAABnwEAADYAAABnDUz5WQPDPw6bD5sPm+8/AAAAPxkBAAAAAAAAAaABAAA2AAAAYSVPbVjJwz8Omw+bD5vvPwAAAD8pAQAAAAAAAAGhAQAANgAAAF01UWVXTcQ/DpsPmw+b7z8AAAA/KQEAAAAAAAABogEAADYAAABawVKfVrDEPw6bD5sPm+8/AAAAPykBAAAAAAAAAaMBAAA2AAAAV01U2VUTxT8Omw+bD5vvPwAAAD85AQAAAAAAAAGkAQAANgAAAFJdVtFUl8U/rqWvpa+l7z8AAAA/OQEAAAAAAAABpQEAADYAAABPbVjJUxvGP1CwT7BPsO8/AAAAP0gBAAAAAAAAAaYBAAA2AAAAS/lZA1N+xj9QsE+wT7DvPwAAAD9IAQAAAAAAAAGnAQAANgAAAEiFWz1S4cY/ULBPsE+w7z8AAAA/WAEAAAAAAAABqAEAADYAAABFEV13UUTHP1CwT7BPsO8/AAAAP1gBAAAAAAAAAakBAAA2AAAAQxle81CGxz/wuu+677rvPwAAAD9oAQAAAAAAAAGqAQAANgAAAEIhX29QyMc/8Lrvuu+67z8AAAA/aAEAAAAAAAABqwEAADYAAABApV8tUOnHP/C677rvuu8/AAAAP4cBAAAAAAAAAawBAAA2AAAAPq1gqU8ryD/wuu+677rvPwAAAD+HAQAAAAAAAAGtAQAANgAAADs5YuNOjsg/8Lrvuu+67z8AAAA/lwEAAAAAAAABrgEAADYAAAA5vWKhTq/IP/C677rvuu8/AAAAP6YBAAAAAAAAAa8BAAA2AAAANklk200SyT+QxY/Fj8XvPwAAAD+2AQAAAAAAAAGwAQAANgAAADVRZVdNVMk/MNAv0C/Q7z8AAAA/tgEAAAAAAAABsQEAADYAAAAzWWbTTJbJPzDQL9Av0O8/AAAAP7YBAAAAAAAAAbIBAAA2AAAAMOVnDUz5yT8w0C/QL9DvPwAAAD+2AQAAAAAAAAGzAQAANgAAAC3taIlLO8o/MNAv0C/Q7z8AAAA/xgEAAAAAAAABtAEAADYAAAAs9WkFS33KPzDQL9Av0O8/AAAAP9UBAAAAAAAAAbUBAAA2AAAAKv1qgUq/yj8w0C/QL9DvPwAAAD/VAQAAAAAAAAG2AQAANgAAACiBaz9K4Mo/MNAv0C/Q7z8AAAA/5QEAAAAAAAABtwEAADYAAAAmBWz9SQHLPzDQL9Av0O8/AAAAPxQCAAAAAAAAAbgBAAA2AAAAJolsu0kiyz8w0C/QL9DvPwAAAD8UAgAAAAAAAAG5AQAANgAAACSRbTdJZMs/MNAv0C/Q7z8AAAA/IwIAAAAAAAABugEAADYAAAAgHW9xSMfLPzDQL9Av0O8/AAAAPyMCAAAAAAAAAbsBAAA2AAAAHqlwq0cqzD8w0C/QL9DvPwAAAD8zAgAAAAAAAAG8AQAANgAAABo1cuVGjcw/MNAv0C/Q7z8AAAA/MwIAAAAAAAABvQEAADYAAAAWyXSbRTLNPzDQL9Av0O8/AAAAP0MCAAAAAAAAAb4BAAA2AAAAEF13UUTXzT8w0C/QL9DvPwAAAD9DAgAAAAAAAAG/AQAANgAAAAr5eoNCvs4/MNAv0C/Q7z8AAAA/UgIAAAAAAAABwAEAADYAAAAEEX73QITPPzDQL9Av0O8/AAAAP1ICAAAAAAAAAcEBAAA2AAAAftbAlJ810D+QxY/Fj8XvPwAAAD9iAgAAAAAAAAHCAQAANgAAAHtiws6emNA/kMWPxY/F7z8AAAA/YgIAAAAAAAABwwEAADYAAAB47sMInvvQP/C677rvuu8/AAAAP3ICAAAAAAAAAcQBAAA2AAAAdvbEhJ090T9QsE+wT7DvPwAAAD9yAgAAAAAAAAHFAQAANgAAAHT+xQCdf9E/ULBPsE+w7z8AAAA/gQIAAAAAAAABxgEAADYAAABzgsa+nKDRP1CwT7BPsO8/AAAAP4ECAAAAAAAAAccBAAA2AAAAcsTGnRyx0T+upa+lr6XvPwAAAD+RAgAAAAAAAAHIAQAANgAAAHEGx3ycwdE/rqWvpa+l7z8AAAA/kQIAAAAAAAAByQEAADYAAABxSMdbHNLRPw6bD5sPm+8/AAAAP88CAAAAAAAAAcoBAAA2AAAAcUjHWxzS0T9ukG+Qb5DvPwAAAD/PAgAAAAAAAAHLAQAANgAAAHDMxxkc89E/zoXPhc+F7z8AAAA/3wIAAAAAAAABzAEAADYAAABwDsj4mwPSP86Fz4XPhe8/AAAAP98CAAAAAAAAAc0BAAA2AAAAb1DI1xsU0j8uey97L3vvPwAAAD/vAgAAAAAAAAHOAQAANgAAAG6SyLabJNI/Lnsvey977z8AAAA//gIAAAAAAAABzwEAADYAAABuksi2myTSP5Bwj3CPcO8/AAAAP/4CAAAAAAAAAdABAAA2AAAAbtTIlRs10j+QcI9wj3DvPwAAAD8OAwAAAAAAAAHRAQAANgAAAG0WyXSbRdI/kHCPcI9w7z8AAAA/iwMAAAAAAAAB0gEAADYAAABtFsl0m0XSP/Bl72XvZe8/AAAAP4sDAAAAAAAAAdMBAAA2AAAAbVjJUxtW0j/wZe9l72XvPwAAAD+bAwAAAAAAAAHUAQAANgAAAG2ayTKbZtI/8GXvZe9l7z8AAAA/mwMAAAAAAAAB1QEAADYAAABs3MkRG3fSP/Bl72XvZe8/AAAAP6sDAAAAAAAAAdYBAAA2AAAAax7K8JqH0j/wZe9l72XvPwAAAD+6AwAAAAAAAAHXAQAANgAAAGtgys8amNI/8GXvZe9l7z8AAAA/ugMAAAAAAAAB2AEAADYAAABqosqumqjSP/Bl72XvZe8/AAAAP8oDAAAAAAAAAdkBAAA2AAAAauTKjRq50j/wZe9l72XvPwAAAD/aAwAAAAAAAAHaAQAANgAAAGkmy2yaydI/8GXvZe9l7z8AAAA/2gMAAAAAAAAB2wEAADYAAABpaMtLGtrSP/Bl72XvZe8/AAAAP+kDAAAAAAAAAdwBAAA2AAAAaarLKprq0j/wZe9l72XvPwAAAD/5AwAAAAAAAAHdAQAANgAAAHYXRXTdRaE/xOXE5cTl5D8AAAA/AAAAAAAAAAAB3gEAADYAAAByJ0ds3MmhP8TlxOXE5eQ/AAAAP0YAAAAAAAAAAd8BAAA2AAAAbjdJZNtNoj/E5cTlxOXkPwAAAD9WAAAAAAAAAAHgAQAANgAAAGpHS1za0aI/xOXE5cTl5D8AAAA/ZgAAAAAAAAAB4QEAADYAAABgZ09M2NmjP2TwZPBk8OQ/AAAAP2YAAAAAAAAAAeIBAAA2AAAAWIdTPNbhpD9k8GTwZPDkPwAAAD91AAAAAAAAAAHjAQAANgAAAEy3WSTTbaY/ZPBk8GTw5D8AAAA/dQAAAAAAAAAB5AEAADYAAABE110U0XWnP2TwZPBk8OQ/AAAAP4UAAAAAAAAAAeUBAAA2AAAAMhdm9MyFqT8E+wT7BPvkPwAAAD+FAAAAAAAAAAHmAQAANgAAACRXbtTIlas/pAWlBaUF5T8AAAA/lAAAAAAAAAAB5wEAADYAAAAIt3qkwq2uP0UQRRBFEOU/AAAAP5QAAAAAAAAAAegBAAA2AAAAeItDOt7isD9FEEUQRRDlPwAAAD+kAAAAAAAAAAHpAQAANgAAAGy7SSLbbrI/RRBFEEUQ5T8AAAA/pAAAAAAAAAAB6gEAADYAAABe81CG1zy0P+Ua5RrlGuU/AAAAP7QAAAAAAAAAAesBAAA2AAAAUiNXbtTItT/lGuUa5RrlPwAAAD+0AAAAAAAAAAHsAQAANgAAAEJbXtLQlrc/5RrlGuUa5T8AAAA/wwAAAAAAAAAB7QEAADYAAAA2i2S6zSK5P+Ua5RrlGuU/AAAAP8MAAAAAAAAAAe4BAAA2AAAAKrtqosquuj/lGuUa5RrlPwAAAD/TAAAAAAAAAAHvAQAANgAAACDjbw7I+Ls/5RrlGuUa5T8AAAA/0wAAAAAAAAAB8AEAADYAAAAWC3V6xUK9P+Ua5RrlGuU/AAAAP+MAAAAAAAAAAfEBAAA2AAAADCt5asNKvj/lGuUa5RrlPwAAAD/jAAAAAAAAAAHyAQAANgAAAAZLfVrBUr8/5RrlGuUa5T8AAAA/8gAAAAAAAAAB8wEAADYAAAB9OUFjX07AP4UlhSWFJeU/AAAAPwIBAAAAAAAAAfQBAAA2AAAAec1DGV7zwD+FJYUlhSXlPwAAAD8CAQAAAAAAAAH1AQAANgAAAHNhRs9cmME/hSWFJYUl5T8AAAA/EQEAAAAAAAAB9gEAADYAAABt9UiFWz3CP4UlhSWFJeU/AAAAPxEBAAAAAAAAAfcBAAA2AAAAZ5FMt1kkwz+FJYUlhSXlPwAAAD8hAQAAAAAAAAH4AQAANgAAAGKhTq9YqMM/hSWFJYUl5T8AAAA/IQEAAAAAAAAB+QEAADYAAABesVCnVyzEP4UlhSWFJeU/AAAAPzEBAAAAAAAAAfoBAAA2AAAAWsFSn1awxD+FJYUlhSXlPwAAAD8xAQAAAAAAAAH7AQAANgAAAFdNVNlVE8U/5RrlGuUa5T8AAAA/QAEAAAAAAAAB/AEAADYAAABU2VUTVXbFP+Ua5RrlGuU/AAAAP0ABAAAAAAAAAf0BAAA2AAAAUuFWj1S4xT/lGuUa5RrlPwAAAD9QAQAAAAAAAAH+AQAANgAAAE9tWMlTG8Y/5RrlGuUa5T8AAAA/UAEAAAAAAAAB/wEAADYAAABL+VkDU37GP+Ua5RrlGuU/AAAAP2ABAAAAAAAAAQACAAA2AAAASAlc+1ECxz/lGuUa5RrlPwAAAD9gAQAAAAAAAAEBAgAANgAAAEMZXvNQhsc/5RrlGuUa5T8AAAA/bwEAAAAAAAABAgIAADYAAAA/KWDrTwrIP+Ua5RrlGuU/AAAAP28BAAAAAAAAAQMCAAA2AAAAOb1ioU6vyD/lGuUa5RrlPwAAAD9/AQAAAAAAAAEEAgAANgAAADVRZVdNVMk/5RrlGuUa5T8AAAA/fwEAAAAAAAABBQIAADYAAAAtcWlHS1zKP+Ua5RrlGuU/AAAAP44BAAAAAAAAAQYCAAA2AAAAJg1teUlDyz/lGuUa5RrlPwAAAD+OAQAAAAAAAAEHAgAANgAAACAlcO1HCcw/5RrlGuUa5T8AAAA/ngEAAAAAAAABCAIAADYAAAAauXKjRq7MP+Ua5RrlGuU/AAAAP54BAAAAAAAAAQkCAAA2AAAAFsl0m0UyzT/lGuUa5RrlPwAAAD+uAQAAAAAAAAEKAgAANgAAABRVdtVElc0/5RrlGuUa5T8AAAA/rgEAAAAAAAABCwIAADYAAAAQXXdRRNfNP+Ua5RrlGuU/AAAAP70BAAAAAAAAAQwCAAA2AAAADmV4zUMZzj/lGuUa5RrlPwAAAD/NAQAAAAAAAAENAgAANgAAAA7peItDOs4/5RrlGuUa5T8AAAA/zQEAAAAAAAABDgIAADYAAAAM8XkHQ3zOP+Ua5RrlGuU/AAAAP90BAAAAAAAAAQ8CAAA2AAAACnV6xUKdzj/lGuUa5RrlPwAAAD/dAQAAAAAAAAEQAgAANgAAAAr5eoNCvs4/5RrlGuUa5T8AAAA/DQIAAAAAAAABEQIAADYAAAAIfXtBQt/OP+Ua5RrlGuU/AAAAPw0CAAAAAAAAARICAAA2AAAABoV8vUEhzz/lGuUa5RrlPwAAAD8dAgAAAAAAAAETAgAANgAAAASNfTlBY88/5RrlGuUa5T8AAAA/LAIAAAAAAAABFAIAADYAAAAAnX8xQOfPP+Ua5RrlGuU/AAAAPywCAAAAAAAAARUCAAA2AAAAf1LA1p8U0D/lGuUa5RrlPwAAAD8sAgAAAAAAAAEWAgAANgAAAH7WwJSfNdA/5RrlGuUa5T8AAAA/PAIAAAAAAAABFwIAADYAAAB8nMExH2fQP+Ua5RrlGuU/AAAAP0wCAAAAAAAAARgCAAA2AAAAfCDC7x6I0D/lGuUa5RrlPwAAAD9MAgAAAAAAAAEZAgAANgAAAHqkwq0eqdA/5RrlGuUa5T8AAAA/WwIAAAAAAAABGgIAADYAAAB5KMNrHsrQP+Ua5RrlGuU/AAAAP1sCAAAAAAAAARsCAAA2AAAAeWrDSp7a0D/lGuUa5RrlPwAAAD9rAgAAAAAAAAEcAgAANgAAAHmswyke69A/5RrlGuUa5T8AAAA/awIAAAAAAAABHQIAADYAAABKx1sc0vGmP+5m7mbuZu4/AAAAPwAAAAAAAAAAAR4CAAA2AAAARNddFNF1pz/uZu5m7mbuPwAAAD9tAAAAAAAAAAEfAgAANgAAAEDnXwzQ+ac/7mbuZu5m7j8AAAA/fQAAAAAAAAABIAIAADYAAAA892EEz32oP05cTlxOXO4/AAAAP4QAAAAAAAAAASECAAA2AAAAOAdk/M0BqT9OXE5cTlzuPwAAAD+TAAAAAAAAAAEiAgAANgAAADIXZvTMhak/TlxOXE5c7j8AAAA/kwAAAAAAAAABIwIAADYAAAAwJ2jsywmqP05cTlxOXO4/AAAAP6MAAAAAAAAAASQCAAA2AAAAJkds3MkRqz+uUa5RrlHuPwAAAD+zAAAAAAAAAAElAgAANgAAACRXbtTIlas/rlGuUa5R7j8AAAA/wgAAAAAAAAABJgIAADYAAAAgZ3DMxxmsP65RrlGuUe4/AAAAP8IAAAAAAAAAAScCAAA2AAAAGndyxMadrD+uUa5RrlHuPwAAAD/CAAAAAAAAAAEoAgAANgAAABaHdLzFIa0/rlGuUa5R7j8AAAA/0gAAAAAAAAABKQIAADYAAAAIt3qkwq2uP65RrlGuUe4/AAAAP+EAAAAAAAAAASoCAAA2AAAAAtd+lMC1rz+uUa5RrlHuPwAAAD/hAAAAAAAAAAErAgAANgAAAHiLQzre4rA/rlGuUa5R7j8AAAA/8QAAAAAAAAABLAIAADYAAAB0m0Uy3WaxP65RrlGuUe4/AAAAP/EAAAAAAAAAAS0CAAA2AAAAbrNIptsssj+uUa5RrlHuPwAAAD8BAQAAAAAAAAEuAgAANgAAAGXTTJbZNLM/rlGuUa5R7j8AAAA/AQEAAAAAAAABLwIAADYAAABf608K2PqzP65RrlGuUe4/AAAAPxABAAAAAAAAATACAAA2AAAAWQNTftbAtD+uUa5RrlHuPwAAAD8QAQAAAAAAAAExAgAANgAAAFIbVvLUhrU/rlGuUa5R7j8AAAA/IAEAAAAAAAABMgIAADYAAABMM1lm00y2P05cTlxOXO4/AAAAPyABAAAAAAAAATMCAAA2AAAARktc2tEStz9OXE5cTlzuPwAAAD8wAQAAAAAAAAE0AgAANgAAAEBjX07Q2Lc/TlxOXE5c7j8AAAA/MAEAAAAAAAABNQIAADYAAAA2i2S6zSK5P05cTlxOXO4/AAAAPz8BAAAAAAAAATYCAAA2AAAAMKNnLszouT9OXE5cTlzuPwAAAD8/AQAAAAAAAAE3AgAANgAAACq7aqLKrro/TlxOXE5c7j8AAAA/TwEAAAAAAAABOAIAADYAAAAmy2yayTK7P05cTlxOXO4/AAAAP08BAAAAAAAAATkCAAA2AAAAIONvDsj4uz9OXE5cTlzuPwAAAD9eAQAAAAAAAAE6AgAANgAAABzzcQbHfLw/7mbuZu5m7j8AAAA/XgEAAAAAAAABOwIAADYAAAAWC3V6xUK9P+5m7mbuZu4/AAAAP24BAAAAAAAAATwCAAA2AAAAFBN29sSEvT/uZu5m7mbuPwAAAD9uAQAAAAAAAAE9AgAANgAAAAwreWrDSr4/7mbuZu5m7j8AAAA/fgEAAAAAAAABPgIAADYAAAAMM3rmwoy+P+5m7mbuZu4/AAAAP34BAAAAAAAAAT8CAAA2AAAABkN83sEQvz/uZu5m7mbuPwAAAD+NAQAAAAAAAAFAAgAANgAAAABbf1LA1r8/7mbuZu5m7j8AAAA/jQEAAAAAAAABQQIAADYAAAB/tUClXy3AP+5m7mbuZu4/AAAAP50BAAAAAAAAAUICAAA2AAAAfL1BIV9vwD/uZu5m7mbuPwAAAD+tAQAAAAAAAAFDAgAANgAAAHlJQ1te0sA/7mbuZu5m7j8AAAA/rQEAAAAAAAABRAIAADYAAAB3UUTXXRTBP+5m7mbuZu4/AAAAP60BAAAAAAAAAUUCAAA2AAAAdN1FEV13wT+OcY5xjnHuPwAAAD+8AQAAAAAAAAFGAgAANgAAAHNhRs9cmME/jnGOcY5x7j8AAAA/zAEAAAAAAAABRwIAADYAAABxaUdLXNrBP45xjnGOce4/AAAAP8wBAAAAAAAAAUgCAAA2AAAAb3FIx1scwj8ufC58LnzuPwAAAD/bAQAAAAAAAAFJAgAANgAAAG31SIVbPcI/LnwufC587j8AAAA/2wEAAAAAAAABSgIAADYAAABteUlDW17CPy58LnwufO4/AAAAP+sBAAAAAAAAAUsCAAA2AAAAbP1JAVt/wj8ufC58LnzuPwAAAD/rAQAAAAAAAAFMAgAANgAAAGqBSr9aoMI/LnwufC587j8AAAA/+wEAAAAAAAABTQIAADYAAABqBUt9WsHCPy58LnwufO4/AAAAPxoCAAAAAAAAAU4CAAA2AAAAaYlLO1riwj8ufC58LnzuPwAAAD8qAgAAAAAAAAFPAgAANgAAAGcNTPlZA8M/zobOhs6G7j8AAAA/OQIAAAAAAAABUAIAADYAAABnkUy3WSTDP86GzobOhu4/AAAAPzkCAAAAAAAAAVECAAA2AAAAZJlNM1lmwz/Ohs6GzobuPwAAAD9JAgAAAAAAAAFSAgAANgAAAGKhTq9YqMM/zobOhs6G7j8AAAA/SQIAAAAAAAABUwIAADYAAABfLVDpVwvEP26RbpFuke4/AAAAP1gCAAAAAAAAAVQCAAA2AAAAW7lRI1duxD9ukW6RbpHuPwAAAD9YAgAAAAAAAAFVAgAANgAAAFhFU11W0cQ/DpwOnA6c7j8AAAA/aAIAAAAAAAABVgIAADYAAABV0VSXVTTFPw6cDpwOnO4/AAAAP2gCAAAAAAAAAVcCAAA2AAAAVNlVE1V2xT+upq6mrqbuPwAAAD94AgAAAAAAAAFYAgAANgAAAFFlV01U2cU/rqaupq6m7j8AAAA/eAIAAAAAAAABWQIAADYAAABPbVjJUxvGP06xTrFOse4/AAAAP4cCAAAAAAAAAVoCAAA2AAAATHVZRVNdxj9OsU6xTrHuPwAAAD+HAgAAAAAAAAFbAgAANgAAAEkBW39SwMY/TrFOsU6x7j8AAAA/lwIAAAAAAAABXAIAADYAAABICVz7UQLHP06xTrFOse4/AAAAP5cCAAAAAAAAAV0CAAA2AAAARRFdd1FExz/uu+677rvuPwAAAD+nAgAAAAAAAAFeAgAANgAAAEMZXvNQhsc/7rvuu+677j8AAAA/pwIAAAAAAAABXwIAADYAAABCIV9vUMjHP+677rvuu+4/AAAAP7YCAAAAAAAAAWACAAA2AAAAPylg608KyD+Oxo7GjsbuPwAAAD+2AgAAAAAAAAFhAgAANgAAAD6tYKlPK8g/jsaOxo7G7j8AAAA/xgIAAAAAAAABYgIAADYAAAA8tWElT23IP47GjsaOxu4/AAAAP8YCAAAAAAAAAWMCAAA2AAAAOb1ioU6vyD8u0S7RLtHuPwAAAD/VAgAAAAAAAAFkAgAANgAAADlBY19O0Mg/LtEu0S7R7j8AAAA/1QIAAAAAAAABZQIAADYAAAA2zWSZTTPJPy7RLtEu0e4/AAAAP+UCAAAAAAAAAWYCAAA2AAAAM9VlFU11yT8u0S7RLtHuPwAAAD/lAgAAAAAAAAFnAgAANgAAADLdZpFMt8k/ztvO287b7j8AAAA/9QIAAAAAAAABaAIAADYAAAAwYWdPTNjJP87bztvO2+4/AAAAP/UCAAAAAAAAAWkCAAA2AAAALe1oiUs7yj/O287bztvuPwAAAD8EAwAAAAAAAAFqAgAANgAAAC1xaUdLXMo/ztvO287b7j8AAAA/BAMAAAAAAAABawIAADYAAAAs9WkFS33KP87bztvO2+4/AAAAPxQDAAAAAAAAAWwCAAA2AAAAKnlqw0qeyj/O287bztvuPwAAAD8kAwAAAAAAAAFtAgAANgAAACr9aoFKv8o/ztvO287b7j8AAAA/JAMAAAAAAAABbgIAADYAAAAogWs/SuDKP87bztvO2+4/AAAAPzMDAAAAAAAAAW8CAAA2AAAAJgVs/UkByz/O287bztvuPwAAAD9DAwAAAAAAAAFwAgAANgAAACaJbLtJIss/ztvO287b7j8AAAA/UgMAAAAAAAABcQIAADYAAAAmDW15SUPLP87bztvO2+4/AAAAP1IDAAAAAAAAAXICAAA2AAAAJJFtN0lkyz/O287bztvuPwAAAD9iAwAAAAAAAAFzAgAANgAAACKZbrNIpss/ztvO287b7j8AAAA/YgMAAAAAAAABdAIAADYAAAAgoW8vSOjLP87bztvO2+4/AAAAP3IDAAAAAAAAAXUCAAA2AAAAHi1xaUdLzD/O287bztvuPwAAAD9yAwAAAAAAAAF2AgAANgAAABq5cqNGrsw/ztvO287b7j8AAAA/gQMAAAAAAAABdwIAADYAAAAWRXTdRRHNP87bztvO2+4/AAAAP4EDAAAAAAAAAXgCAAA2AAAAFNF1F0V0zT/O287bztvuPwAAAD+RAwAAAAAAAAF5AgAANgAAABBdd1FE180/ztvO287b7j8AAAA/kQMAAAAAAAABegIAADYAAAAO6XiLQzrOP87bztvO2+4/AAAAP6EDAAAAAAAAAXsCAAA2AAAACnV6xUKdzj/O287bztvuPwAAAD+hAwAAAAAAAAF8AgAANgAAAAh9e0FC384/ztvO287b7j8AAAA/sAMAAAAAAAABfQIAADYAAAAIAXz/QQDPP87bztvO2+4/AAAAP7ADAAAAAAAAAX4CAAA2AAAABAl9e0FCzz/O287bztvuPwAAAD/AAwAAAAAAAAF/AgAANgAAAASNfTlBY88/ztvO287b7j8AAAA/wAMAAAAAAAABgAIAADYAAAAEEX73QITPP87bztvO2+4/AAAAP88DAAAAAAAAAYECAAA2AAAAApV+tUClzz/O287bztvuPwAAAD/fAwAAAAAAAAGCAgAANgAAAAIZf3NAxs8/ztvO287b7j8AAAA//gMAAAAAAAABgwIAADYAAAAAnX8xQOfPP87bztvO2+4/AAAAP2wEAAAAAAAAAYQCAAA2AAAAfxDA9x8E0D/O287bztvuPwAAAD97BAAAAAAAAAGFAgAANgAAAH+UwLUfJdA/ztvO287b7j8AAAA/ewQAAAAAAAABhgIAADYAAAB9WsFSn1bQP87bztvO2+4/AAAAP4sEAAAAAAAAAYcCAAA2AAAAfCDC7x6I0D/O287bztvuPwAAAD+LBAAAAAAAAAGIAgAANgAAAHrmwoyeudA/LtEu0S7R7j8AAAA/mwQAAAAAAAABiQIAADYAAAB5rMMpHuvQPy7RLtEu0e4/AAAAP5sEAAAAAAAAAYoCAAA2AAAAdzDE5x0M0T8u0S7RLtHuPwAAAD+qBAAAAAAAAAGLAgAANgAAAHU4xWMdTtE/LtEu0S7R7j8AAAA/qgQAAAAAAAABjAIAADYAAAB0/sUAnX/RPy7RLtEu0e4/AAAAP7oEAAAAAAAAAY0CAAA2AAAAcsTGnRyx0T+Oxo7GjsbuPwAAAD+6BAAAAAAAAAGOAgAANgAAAHFIx1sc0tE/jsaOxo7G7j8AAAA/ugQAAAAAAAABjwIAADYAAABwzMcZHPPRP47GjsaOxu4/AAAAP7oEAAAAAAAAAZACAAA2AAAAb1DI1xsU0j+Oxo7GjsbuPwAAAD/KBAAAAAAAAAGRAgAANgAAAG6SyLabJNI/jsaOxo7G7j8AAAA/ygQAAAAAAAABkgIAADYAAABu1MiVGzXSP47GjsaOxu4/AAAAP9oEAAAAAAAACw==</ink>
</athena>
</file>

<file path=customXml/item16.xml><?xml version="1.0" encoding="utf-8"?>
<athena xmlns="http://schemas.microsoft.com/edu/athena" version="0.1.2681.0">
  <timings duration="70831"/>
</athena>
</file>

<file path=customXml/item17.xml><?xml version="1.0" encoding="utf-8"?>
<athena xmlns="http://schemas.microsoft.com/edu/athena" version="0.1.2681.0">
  <media streamable="true" recordStart="514653" recordEnd="594199" recordLength="1188585" start="514653" end="594199" audioFormat="{00001610-0000-0010-8000-00AA00389B71}" audioRate="44100" muted="false" volume="0.8" fadeIn="0" fadeOut="0" videoFormat="{34363248-0000-0010-8000-00AA00389B71}" videoRate="18" videoWidth="960" videoHeight="720"/>
</athena>
</file>

<file path=customXml/item1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gAAAAZAAAABwMAAAAAAQAAACAAAAAECUlua0F0b21WMQIAAAAJBAAAAAkFAAAACQYAAAAJBwAAAAkIAAAACQkAAAAJCgAAAAkLAAAACQwAAAAJDQAAAAkOAAAACQ8AAAAJEAAAAAkRAAAACRIAAAAJEwAAAAkUAAAACRUAAAAJFgAAAAkXAAAACRgAAAAJGQAAAAkaAAAACRsAAAANCAUEAAAAC1BlblN0cm9rZVYxBAAAAApBdHRyaWJ1dGVzBVRyYWNlCVN0YXJ0VGltZQRUeXBlBAQABA9QZW5BdHRyaWJ1dGVzVjECAAAACklua1RyYWNlVjECAAAAEAxBY3Rpb25UeXBlVjECAAAAAgAAAAkcAAAACR0AAADCEAAAAAAAAAXi////DEFjdGlvblR5cGVWMQEAAAAHdmFsdWVfXwAIAgAAAAAAAAABBQAAAAQAAAAJHwAAAAkgAAAAMFEAAAAAAAAB3////+L///8AAAAAAQYAAAAEAAAACSIAAAAJIwAAANxsAAAAAAAAAdz////i////AAAAAAEHAAAABAAAAAklAAAACSYAAAABeAAAAAAAAAHZ////4v///wAAAAABCAAAAAQAAAAJKAAAAAkpAAAAdnsAAAAAAAAB1v///+L///8AAAAAAQkAAAAEAAAACSsAAAAJLAAAABqBAAAAAAAAAdP////i////AAAAAAEKAAAABAAAAAkuAAAACS8AAAA5iQAAAAAAAAHQ////4v///wAAAAABCwAAAAQAAAAJMQAAAAkyAAAA4ZoAAAAAAAABzf///+L///8AAAAAAQwAAAAEAAAACTQAAAAJNQAAANy5AAAAAAAAAcr////i////AAAAAAENAAAABAAAAAk3AAAACTgAAADlvAAAAAAAAAHH////4v///wAAAAABDgAAAAQAAAAJOgAAAAk7AAAAzXMBAAAAAAABxP///+L///8AAAAAAQ8AAAAEAAAACT0AAAAJPgAAAIF8AQAAAAAAAcH////i////AAAAAAEQAAAABAAAAAlAAAAACUEAAACrhAEAAAAAAAG+////4v///wAAAAABEQAAAAQAAAAJQwAAAAlEAAAA574BAAAAAAABu////+L///8AAAAAARIAAAAEAAAACUYAAAAJRwAAAF7mAQAAAAAAAbj////i////AAAAAAETAAAABAAAAAlJAAAACUoAAADC+gEAAAAAAAG1////4v///wAAAAABFAAAAAQAAAAJTAAAAAlNAAAAVUkCAAAAAAABsv///+L///8AAAAAARUAAAAEAAAACU8AAAAJUAAAADZNAgAAAAAAAa/////i////AAAAAAEWAAAABAAAAAlSAAAACVMAAAD1bgIAAAAAAAGs////4v///wAAAAABFwAAAAQAAAAJVQAAAAlWAAAARHICAAAAAAABqf///+L///8AAAAAARgAAAAEAAAACVgAAAAJWQAAADmmAgAAAAAAAab////i////AAAAAAEZAAAABAAAAAlbAAAACVwAAABMsAIAAAAAAAGj////4v///wAAAAABGgAAAAQAAAAJXgAAAAlfAAAA87YCAAAAAAABoP///+L///8AAAAABRsAAAANQ2xlYXJDYW52YXNWMQIAAAAJU3RhcnRUaW1lBFR5cGUABBAMQWN0aW9uVHlwZVYxAgAAAAIAAAAtGQMAAAAAAAGf////4v///wAAAAAFHAAAAA9QZW5BdHRyaWJ1dGVzVjEKAAAAB19jb2xvckEHX2NvbG9yUgdfY29sb3JHB19jb2xvckIKRml0VG9DdXJ2ZQZIZWlnaHQOSWdub3JlUHJlc3N1cmUNSXNIaWdobGlnaHRlcgVTaGFwZQVXaWR0aAAAAAAAAAAABAACAgICAQYBAQxCcnVzaFNoYXBlVjECAAAABgIAAAD//wAAAAAAAAAAAAhAAAAFnv///wxCcnVzaFNoYXBlVjEBAAAAB3ZhbHVlX18ACAIAAAABAAAAAAAAAAAACEAFHQAAAApJbmtUcmFjZVYxAwAAAA1MaXN0YDErX2l0ZW1zDExpc3RgMStfc2l6ZQ9MaXN0YDErX3ZlcnNpb24EAAAYU2hhcmVkLklua2luZy5JbmtQb2ludFtdAgAAAAgIAgAAAAljAAAARwEAAEcBAAABHwAAABwAAAD//wAAAAAAAAAAACJAAAABnP///57///8BAAAAAAAAAAAAIkABIAAAAB0AAAAJZQAAAEwBAABMAQAAASIAAAAcAAAA//8AAAAAAAAAAAAiQAAAAZr///+e////AQAAAAAAAAAAACJAASMAAAAdAAAACWcAAAAWAAAAFgAAAAElAAAAHAAAAP//AAAAAAAAAAAAIkAAAAGY////nv///wEAAAAAAAAAAAAiQAEmAAAAHQAAAAlpAAAAIAAAACAAAAABKAAAABwAAAD//wAAAAAAAAAAACJAAAABlv///57///8BAAAAAAAAAAAAIkABKQAAAB0AAAAJawAAACMAAAAjAAAAASsAAAAcAAAA//8AAAAAAAAAAAAiQAAAAZT///+e////AQAAAAAAAAAAACJAASwAAAAdAAAACW0AAAAkAAAAJAAAAAEuAAAAHAAAAP//AAAAAAAAAAAAIkAAAAGS////nv///wEAAAAAAAAAAAAiQAEvAAAAHQAAAAlvAAAALwAAAC8AAAABMQAAABwAAAD//wAAAAAAAAAAACJAAAABkP///57///8BAAAAAAAAAAAAIkABMgAAAB0AAAAJcQAAABcAAAAXAAAAATQAAAAcAAAA//8AAAAAAAAAAAAiQAAAAY7///+e////AQAAAAAAAAAAACJAATUAAAAdAAAACXMAAAAeAAAAHgAAAAE3AAAAHAAAAP//AAAAAAAAAAAAIkAAAAGM////nv///wEAAAAAAAAAAAAiQAE4AAAAHQAAAAl1AAAAFgAAABYAAAABOgAAABwAAAD//wAAAAAAAAAAACJAAAABiv///57///8BAAAAAAAAAAAAIkABOwAAAB0AAAAJdwAAACIAAAAiAAAAAT0AAAAcAAAA//8AAAAAAAAAAAAiQAAAAYj///+e////AQAAAAAAAAAAACJAAT4AAAAdAAAACXkAAABVAAAAVQAAAAFAAAAAHAAAAP//AAAAAAAAAAAAIkAAAAGG////nv///wEAAAAAAAAAAAAiQAFBAAAAHQAAAAl7AAAAXgAAAF4AAAABQwAAABwAAAD//wAAAAAAAAAAACJAAAABhP///57///8BAAAAAAAAAAAAIkABRAAAAB0AAAAJfQAAAHoAAAB6AAAAAUYAAAAcAAAA//8AAAAAAAAAAAAiQAAAAYL///+e////AQAAAAAAAAAAACJAAUcAAAAdAAAACX8AAAAXAAAAFwAAAAFJAAAAHAAAAP//AAAAAAAAAAAAIkAAAAGA////nv///wEAAAAAAAAAAAAiQAFKAAAAHQAAAAmBAAAAPwAAAD8AAAABTAAAABwAAAD//wAAAAAAAAAAACJAAAABfv///57///8BAAAAAAAAAAAAIkABTQAAAB0AAAAJgwAAAA4AAAAOAAAAAU8AAAAcAAAA//8AAAAAAAAAAAAiQAAAAXz///+e////AQAAAAAAAAAAACJAAVAAAAAdAAAACYUAAAAjAAAAIwAAAAFSAAAAHAAAAP//AAAAAAAAAAAAIkAAAAF6////nv///wEAAAAAAAAAAAAiQAFTAAAAHQAAAAmHAAAAEgAAABIAAAABVQAAABwAAAD//wAAAAAAAAAAACJAAAABeP///57///8BAAAAAAAAAAAAIkABVgAAAB0AAAAJiQAAABwAAAAcAAAAAVgAAAAcAAAA//8AAAAAAAAAAAAiQAAAAXb///+e////AQAAAAAAAAAAACJAAVkAAAAdAAAACYsAAAByAAAAcgAAAAFbAAAAHAAAAP//AAAAAAAAAAAAIkAAAAF0////nv///wEAAAAAAAAAAAAiQAFcAAAAHQAAAAmNAAAAEgAAABIAAAABXgAAABwAAAD//wAAAAAAAAAAACJAAAABcv///57///8BAAAAAAAAAAAAIkABXwAAAB0AAAAJjwAAABYAAAAWAAAAB2MAAAAAAQAAAAACAAAECklua1BvaW50VjEC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DbkHZQAAAAABAAAAAAIAAAQKSW5rUG9pbnRWMQIA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DbQHZwAAAAABAAAAIAAAAAQKSW5rUG9pbnRWMQIAAAAJIwMAAAkkAwAACSUDAAAJJgMAAAknAwAACSgDAAAJKQMAAAkqAwAACSsDAAAJLAMAAAktAwAACS4DAAAJLwMAAAkwAwAACTEDAAAJMgMAAAkzAwAACTQDAAAJNQMAAAk2AwAACTcDAAAJOAMAAA0KB2kAAAAAAQAAACAAAAAECklua1BvaW50VjECAAAACTkDAAAJOgMAAAk7AwAACTwDAAAJPQMAAAk+AwAACT8DAAAJQAMAAAlBAwAACUIDAAAJQwMAAAlEAwAACUUDAAAJRgMAAAlHAwAACUgDAAAJSQMAAAlKAwAACUsDAAAJTAMAAAlNAwAACU4DAAAJTwMAAAlQAwAACVEDAAAJUgMAAAlTAwAACVQDAAAJVQMAAAlWAwAACVcDAAAJWAMAAAdrAAAAAAEAAABAAAAABApJbmtQb2ludFYxAgAAAAlZAwAACVoDAAAJWwMAAAlcAwAACV0DAAAJXgMAAAlfAwAACWADAAAJYQMAAAliAwAACWMDAAAJZAMAAAllAwAACWYDAAAJZwMAAAloAwAACWkDAAAJagMAAAlrAwAACWwDAAAJbQMAAAluAwAACW8DAAAJcAMAAAlxAwAACXIDAAAJcwMAAAl0AwAACXUDAAAJdgMAAAl3AwAACXgDAAAJeQMAAAl6AwAACXsDAAANHQdtAAAAAAEAAABAAAAABApJbmtQb2ludFYxAgAAAAl8AwAACX0DAAAJfgMAAAl/AwAACYADAAAJgQMAAAmCAwAACYMDAAAJhAMAAAmFAwAACYYDAAAJhwMAAAmIAwAACYkDAAAJigMAAAmLAwAACYwDAAAJjQMAAAmOAwAACY8DAAAJkAMAAAmRAwAACZIDAAAJkwMAAAmUAwAACZUDAAAJlgMAAAmXAwAACZgDAAAJmQMAAAmaAwAACZsDAAAJnAMAAAmdAwAACZ4DAAAJnwMAAA0cB28AAAAAAQAAAEAAAAAECklua1BvaW50VjECAA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0RB3EAAAAAAQAAACAAAAAECklua1BvaW50VjECAAAACc8DAAAJ0AMAAAnRAwAACdIDAAAJ0wMAAAnUAwAACdUDAAAJ1gMAAAnXAwAACdgDAAAJ2QMAAAnaAwAACdsDAAAJ3AMAAAndAwAACd4DAAAJ3wMAAAngAwAACeEDAAAJ4gMAAAnjAwAACeQDAAAJ5QMAAA0JB3MAAAAAAQAAACAAAAAECklua1BvaW50VjECAAAACeYDAAAJ5wMAAAnoAwAACekDAAAJ6gMAAAnrAwAACewDAAAJ7QMAAAnuAwAACe8DAAAJ8AMAAAnxAwAACfIDAAAJ8wMAAAn0AwAACfUDAAAJ9gMAAAn3AwAACfgDAAAJ+QMAAAn6AwAACfsDAAAJ/AMAAAn9AwAACf4DAAAJ/wMAAAkABAAACQEEAAAJAgQAAAkDBAAADQIHdQAAAAABAAAAIAAAAAQKSW5rUG9pbnRWMQIAAAAJBAQAAAkFBAAACQYEAAAJBwQAAAkIBAAACQkEAAAJCgQAAAkLBAAACQwEAAAJDQQAAAkOBAAACQ8EAAAJEAQAAAkRBAAACRIEAAAJEwQAAAkUBAAACRUEAAAJFgQAAAkXBAAACRgEAAAJGQQAAA0KB3cAAAAAAQAAAEAAAAAECklua1BvaW50VjECAAAACRoEAAAJGwQAAAkcBAAACR0EAAAJHgQAAAkfBAAACSAEAAAJIQQAAAkiBAAACSMEAAAJJAQAAAklBAAACSYEAAAJJwQAAAkoBAAACSkEAAAJKgQAAAkrBAAACSwEAAAJLQQAAAkuBAAACS8EAAAJMAQAAAkxBAAACTIEAAAJMwQAAAk0BAAACTUEAAAJNgQAAAk3BAAACTgEAAAJOQQAAAk6BAAACTsEAAANHgd5AAAAAAEAAACAAAAABApJbmtQb2ludFYxAgA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DSsHewAAAAABAAAAgAAAAAQKSW5rUG9pbnRWMQIA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0iB30AAAAAAQAAAIAAAAAECklua1BvaW50VjECA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0GB38AAAAAAQAAACAAAAAECklua1BvaW50VjECAAAACWkFAAAJagUAAAlrBQAACWwFAAAJbQUAAAluBQAACW8FAAAJcAUAAAlxBQAACXIFAAAJcwUAAAl0BQAACXUFAAAJdgUAAAl3BQAACXgFAAAJeQUAAAl6BQAACXsFAAAJfAUAAAl9BQAACX4FAAAJfwUAAA0JB4EAAAAAAQAAAEAAAAAECklua1BvaW50VjECAA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geDAAAAAAEAAAAQAAAABApJbmtQb2ludFYxAgAAAAm/BQAACcAFAAAJwQUAAAnCBQAACcMFAAAJxAUAAAnFBQAACcYFAAAJxwUAAAnIBQAACckFAAAJygUAAAnLBQAACcwFAAANAgeFAAAAAAEAAABAAAAABApJbmtQb2ludFYxAgAAAAnNBQAACc4FAAAJzwUAAAnQBQAACdEFAAAJ0gUAAAnTBQAACdQFAAAJ1QUAAAnWBQAACdcFAAAJ2AUAAAnZBQAACdoFAAAJ2wUAAAncBQAACd0FAAAJ3gUAAAnfBQAACeAFAAAJ4QUAAAniBQAACeMFAAAJ5AUAAAnlBQAACeYFAAAJ5wUAAAnoBQAACekFAAAJ6gUAAAnrBQAACewFAAAJ7QUAAAnuBQAACe8FAAANHQeHAAAAAAEAAAAgAAAABApJbmtQb2ludFYxAgAAAAnwBQAACfEFAAAJ8gUAAAnzBQAACfQFAAAJ9QUAAAn2BQAACfcFAAAJ+AUAAAn5BQAACfoFAAAJ+wUAAAn8BQAACf0FAAAJ/gUAAAn/BQAACQAGAAAJAQYAAA0OB4kAAAAAAQAAACAAAAAECklua1BvaW50VjECAAAACQIGAAAJAwYAAAkEBgAACQUGAAAJBgYAAAkHBgAACQgGAAAJCQYAAAkKBgAACQsGAAAJDAYAAAkNBgAACQ4GAAAJDwYAAAkQBgAACREGAAAJEgYAAAkTBgAACRQGAAAJFQYAAAkWBgAACRcGAAAJGAYAAAkZBgAACRoGAAAJGwYAAAkcBgAACR0GAAANBAeLAAAAAAEAAACAAAAABApJbmtQb2ludFYxAgA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l+BgAACX8GAAAJgAYAAAmBBgAACYIGAAAJgwYAAAmEBgAACYUGAAAJhgYAAAmHBgAACYgGAAAJiQYAAAmKBgAACYsGAAAJjAYAAAmNBgAACY4GAAAJjwYAAA0OB40AAAAAAQAAACAAAAAECklua1BvaW50VjECAAAACZAGAAAJkQYAAAmSBgAACZMGAAAJlAYAAAmVBgAACZYGAAAJlwYAAAmYBgAACZkGAAAJmgYAAAmbBgAACZwGAAAJnQYAAAmeBgAACZ8GAAAJoAYAAAmhBgAADQ4HjwAAAAABAAAAIAAAAAQKSW5rUG9pbnRWMQIAAAAJogYAAAmjBgAACaQGAAAJpQYAAAmmBgAACacGAAAJqAYAAAmpBgAACaoGAAAJqwYAAAmsBgAACa0GAAAJrgYAAAmvBgAACbAGAAAJsQYAAAmyBgAACbMGAAAJtAYAAAm1BgAACbYGAAAJtwYAAA0KBZAAAAAKSW5rUG9pbnRWMQQAAAABWAFZDlByZXNzdXJlRmFjdG9yCVRpbWVTdGFtcAAAAAAGBgsQAgAAANLUUMemu8k/Uwg0hUBTwD8AAAA/AAAAAAAAAAABkQAAAJAAAACIePFM2NXJP3XYSIeNdMA/AAAAPx8AAAAAAAAAAZIAAACQAAAAPRyS0gnwyT+WqF2J2pXAPwAAAD8vAAAAAAAAAAGTAAAAkAAAAKlj091sJMo/+hicj8H5wD8AAAA/LwAAAAAAAAABlAAAAJAAAAB+8lX0Mo3KP16J2pWoXcE/AAAAPz4AAAAAAAAAAZUAAACQAAAAn903hcfbyj+hKQSaQqDBPwAAAD9OAAAAAAAAAAGWAAAAkAAAAHVsupuNRMs/48ktntziwT8AAAA/TgAAAAAAAAABlwAAAJAAAABM+zyyU63LPwSaQqApBMI/AAAAP04AAAAAAAAAAZgAAACQAAAA1y1gTkswzD9GOmykw0bCPwAAAD9eAAAAAAAAAAGZAAAAkAAAAM6nxPWl58w/idqVqF2Jwj8AAAA/bQAAAAAAAAABmgAAAJAAAAAOfogXz4TNP8x6v6z3y8I/AAAAP20AAAAAAAAAAZsAAACQAAAA3IZv1e+kzj8PG+mwkQ7DPwAAAD99AAAAAAAAAAGcAAAAkAAAAKiPVpMQxc8/UbsStStRwz8AAAA/fQAAAAAAAAABnQAAAJAAAAAVHm9rsX/QP3KLJ7d4csM/AAAAP40AAAAAAAAAAZ4AAACQAAAAVvQyjdoc0T+UWzy5xZPDPwAAAD+NAAAAAAAAAAGfAAAAkAAAAExulzQ11NE/tStRuxK1wz8AAAA/nAAAAAAAAAABoAAAAJAAAABD6Pvbj4vSP7UrUbsStcM/AAAAP5wAAAAAAAAAAaEAAACQAAAAFLQwRgNQ0z/W+2W9X9bDPwAAAD+sAAAAAAAAAAGiAAAAkAAAAMHRNXOPIdQ/+Mt6v6z3wz8AAAA/rAAAAAAAAAABowAAAJAAAABt7zqgG/PUPxmcj8H5GMQ/AAAAP7sAAAAAAAAAAaQAAACQAAAAPrtvCo+31T9bPLnFk1vEPwAAAD+7AAAAAAAAAAGlAAAAkAAAADU11LHpbtY/Wzy5xZNbxD8AAAA/ywAAAAAAAAABpgAAAJAAAAAsrzhZRCbXP30MzsfgfMQ/AAAAP8sAAAAAAAAAAacAAACQAAAAbYX8em3D1z99DM7H4HzEPwAAAD/bAAAAAAAAAAGoAAAAkAAAANMJ8Nl9U9g/ntziyS2exD8AAAA/2wAAAAAAAAABqQAAAJAAAAComHLwQ7zYP57c4sktnsQ/AAAAP+oAAAAAAAAAAaoAAACQAAAApNUkRPEX2T+e3OLJLZ7EPwAAAD/qAAAAAAAAAAGrAAAAkAAAAOluNhJtWdk/ntziyS2exD8AAAA/+gAAAAAAAAABrAAAAJAAAAAwCEjg6JrZP57c4sktnsQ/AAAAP/oAAAAAAAAAAa0AAACQAAAAm0+J60vP2T+e3OLJLZ7EPwAAAD8KAQAAAAAAAAGuAAAAkAAAACpF+jOW9tk/ntziyS2exD8AAAA/GQEAAAAAAAABrwAAAJAAAADg6Jq5xxDaP57c4sktnsQ/AAAAPxkBAAAAAAAAAbAAAACQAAAAcd4LAhI42j+e3OLJLZ7EPwAAAD8ZAQAAAAAAAAGxAAAAkAAAAEsw3MQqRdo/ntziyS2exD8AAAA/IgEAAAAAAAABsgAAAJAAAAAB1HxKXF/aP30MzsfgfMQ/AAAAPyIBAAAAAAAAAbMAAACQAAAAt3cd0I152j99DM7H4HzEPwAAAD8xAQAAAAAAAAG0AAAAkAAAAJLJ7ZKmhto/fQzOx+B8xD8AAAA/MQEAAAAAAAABtQAAAJAAAABsG75Vv5PaP1s8ucWTW8Q/AAAAP0EBAAAAAAAAAbYAAACQAAAAIb9e2/Ct2j9bPLnFk1vEPwAAAD9BAQAAAAAAAAG3AAAAkAAAANdi/2AiyNo/O2ykw0Y6xD8AAAA/UQEAAAAAAAABuAAAAJAAAABnWHCpbO/aPztspMNGOsQ/AAAAP1EBAAAAAAAAAbkAAACQAAAAQqpAbIX82j87bKTDRjrEPwAAAD9gAQAAAAAAAAG6AAAAkAAAANOfsbTPI9s/GZyPwfkYxD8AAAA/YAEAAAAAAAABuwAAAJAAAACIQ1I6AT7bPxmcj8H5GMQ/AAAAP3ABAAAAAAAAAbwAAACQAAAAPefyvzJY2z8ZnI/B+RjEPwAAAD+AAQAAAAAAAAG9AAAAkAAAAPOKk0Vkcts/GZyPwfkYxD8AAAA/gAEAAAAAAAABvgAAAJAAAACDgASOrpnbPxmcj8H5GMQ/AAAAP48BAAAAAAAAAb8AAACQAAAAyRkWXCrb2z8ZnI/B+RjEPwAAAD+PAQAAAAAAAAHAAAAAkAAAAFkPh6R0Atw/+Mt6v6z3wz8AAAA/jwEAAAAAAAABwQAAAJAAAADpBPjsvincP9b7Zb1f1sM/AAAAP58BAAAAAAAAAcIAAACQAAAAevpoNQlR3D/W+2W9X9bDPwAAAD+uAQAAAAAAAAHDAAAAkAAAAC+eCbs6a9w/tStRuxK1wz8AAAA/rgEAAAAAAAABxAAAAJAAAADAk3oDhZLcP7UrUbsStcM/AAAAP74BAAAAAAAAAcUAAACQAAAAdTcbibas3D+UWzy5xZPDPwAAAD++AQAAAAAAAAHGAAAAkAAAACrbuw7oxtw/cosnt3hywz8AAAA/zgEAAAAAAAABxwAAAJAAAAC70CxXMu7cP3KLJ7d4csM/AAAAP84BAAAAAAAAAcgAAACQAAAAcHTN3GMI3T9yiye3eHLDPwAAAD/dAQAAAAAAAAHJAAAAkAAAAAFqPiWuL90/cosnt3hywz8AAAA/3QEAAAAAAAABygAAAJAAAACQX69t+FbdP3KLJ7d4csM/AAAAP+0BAAAAAAAAAcsAAACQAAAA/KbweFuL3T9yiye3eHLDPwAAAD/tAQAAAAAAAAHMAAAAkAAAAEJAAkfXzN0/cosnt3hywz8AAAA//QEAAAAAAAABzQAAAJAAAACsh0NSOgHeP1G7ErUrUcM/AAAAP/0BAAAAAAAAAc4AAACQAAAAGM+EXZ013j9RuxK1K1HDPwAAAD8MAgAAAAAAAAHPAAAAkAAAAIMWxmgAat4/UbsStStRwz8AAAA/DAIAAAAAAAAB0AAAAJAAAAATDDexSpHePzDr/bLeL8M/AAAAPxwCAAAAAAAAAdEAAACQAAAAf1N4vK3F3j8PG+mwkQ7DPwAAAD8cAgAAAAAAAAHSAAAAkAAAAA9J6QT47N4/7UrUrkTtwj8AAAA/KwIAAAAAAAAB0wAAAJAAAADD7ImKKQffP8x6v6z3y8I/AAAAPysCAAAAAAAAAdQAAACQAAAALzTLlYw73z/Mer+s98vCPwAAAD87AgAAAAAAAAHVAAAAkAAAAOXXaxu+Vd8/q6qqqqqqwj8AAAA/OwIAAAAAAAAB1gAAAJAAAAC/KTze1mLfP4nalahdicI/AAAAP0sCAAAAAAAAAdcAAACQAAAAdc3cYwh93z9oCoGmEGjCPwAAAD9LAgAAAAAAAAHYAAAAkAAAAE8frSYhit8/aAqBphBowj8AAAA/WgIAAAAAAAAB2QAAAJAAAAArcX3pOZffP0Y6bKTDRsI/AAAAP1oCAAAAAAAAAdoAAACQAAAABcNNrFKk3z8maleidiXCPwAAAD9qAgAAAAAAAAHbAAAAkAAAALlm7jGEvt8/JmpXonYlwj8AAAA/agIAAAAAAAAB3AAAAJAAAABvCo+3tdjfPwSaQqApBMI/AAAAP3oCAAAAAAAAAd0AAACQAAAAJa4vPefy3z/jyS2e3OLBPwAAAD96AgAAAAAAAAHeAAAAkAAAAO4oaGGMBuA/48ktntziwT8AAAA/iQIAAAAAAAAB3wAAAJAAAADJejgkpRPgP8H5GJyPwcE/AAAAP5kCAAAAAAAAAeAAAACQAAAApMwI570g4D+hKQSaQqDBPwAAAD+ZAgAAAAAAAAHhAAAAkAAAAH4e2anWLeA/f1nvl/V+wT8AAAA/mQIAAAAAAAAB4gAAAJAAAABZcKls7zrgP39Z75f1fsE/AAAAP6gCAAAAAAAAAeMAAACQAAAANMJ5LwhI4D9eidqVqF3BPwAAAD+oAgAAAAAAAAHkAAAAkAAAAA8USvIgVeA/XonalahdwT8AAAA/uAIAAAAAAAAB5QAAAJAAAAD8PLJTrVvgPzy5xZNbPME/AAAAP7gCAAAAAAAAAeYAAACQAAAA1o6CFsZo4D88ucWTWzzBPwAAAD/IAgAAAAAAAAHnAAAAkAAAAMS36ndSb+A/G+mwkQ4bwT8AAAA/1wIAAAAAAAAB6AAAAJAAAACfCbs6a3zgP9hIh4102MA/AAAAP9cCAAAAAAAAAekAAACQAAAAjDIjnPeC4D/YSIeNdNjAPwAAAD/nAgAAAAAAAAHqAAAAkAAAAGeE814QkOA/t3hyiye3wD8AAAA/5wIAAAAAAAAB6wAAAJAAAABC1sMhKZ3gP7d4cosnt8A/AAAAP/cCAAAAAAAAAewAAACQAAAAL/8rg7Wj4D912EiHjXTAPwAAAD/3AgAAAAAAAAHtAAAAkAAAAB0olORBquA/ddhIh410wD8AAAA/BgMAAAAAAAAB7gAAAJAAAAAKUfxFzrDgP3XYSIeNdMA/AAAAPwYDAAAAAAAAAe8AAACQAAAA93lkp1q34D9TCDSFQFPAPwAAAD8WAwAAAAAAAAHwAAAAkAAAAOSizAjnveA/Uwg0hUBTwD8AAAA/FgMAAAAAAAAB8QAAAJAAAADkoswI573gPzI4H4PzMcA/AAAAPyUDAAAAAAAAAfIAAACQAAAA0ss0anPE4D8yOB+D8zHAPwAAAD8nAwAAAAAAAAHzAAAAkAAAAL/0nMv/yuA/Mjgfg/MxwD8AAAA/NwMAAAAAAAAB9AAAAJAAAACtHQUtjNHgPxFoCoGmEMA/AAAAP0cDAAAAAAAAAfUAAACQAAAAmkZtjhjY4D/fL+v9st6/PwAAAD9HAwAAAAAAAAH2AAAAkAAAAHWYPVEx5eA/3y/r/bLevz8AAAA/VgMAAAAAAAAB9wAAAJAAAAB1mD1RMeXgP5uPwfkYnL8/AAAAP1YDAAAAAAAAAfgAAACQAAAAYsGlsr3r4D9X75f1flm/PwAAAD9mAwAAAAAAAAH5AAAAkAAAAFDqDRRK8uA/V++X9X5Zvz8AAAA/ZgMAAAAAAAAB+gAAAJAAAAA9E3Z11vjgPxdPbvHkFr8/AAAAP3YDAAAAAAAAAfsAAACQAAAAKzze1mL/4D/TrkTtStS+PwAAAD92AwAAAAAAAAH8AAAAkAAAABdlRjjvBeE/kQ4b6bCRvj8AAAA/hQMAAAAAAAAB/QAAAJAAAAAFjq6ZewzhP09u8eQWT74/AAAAP5UDAAAAAAAAAf4AAACQAAAABY6umXsM4T8LzsfgfAy+PwAAAD+VAwAAAAAAAAH/AAAAkAAAAPK2FvsHE+E/C87H4HwMvj8AAAA/lQMAAAAAAAABAAEAAJAAAADythb7BxPhP8ktntziyb0/AAAAP6QDAAAAAAAAAQEBAACQAAAA4N9+XJQZ4T/JLZ7c4sm9PwAAAD+kAwAAAAAAAAECAQAAkAAAAODfflyUGeE/ho102EiHvT8AAAA/tAMAAAAAAAABAwEAAJAAAADg335clBnhP0TtStSuRL0/AAAAP7QDAAAAAAAAAQQBAACQAAAAzQjnvSAg4T9E7UrUrkS9PwAAAD/EAwAAAAAAAAEFAQAAkAAAAM0I570gIOE/AU0h0BQCvT8AAAA/xAMAAAAAAAABBgEAAJAAAADNCOe9ICDhP7+s98t6v7w/AAAAP9MDAAAAAAAAAQcBAACQAAAAuzFPH60m4T+/rPfLer+8PwAAAD/jAwAAAAAAAAEIAQAAkAAAALsxTx+tJuE/fAzOx+B8vD8AAAA/4wMAAAAAAAABCQEAAJAAAAC7MU8frSbhPzpspMNGOrw/AAAAP/MDAAAAAAAAAQoBAACQAAAAqFq3gDkt4T86bKTDRjq8PwAAAD/zAwAAAAAAAAELAQAAkAAAAKhat4A5LeE/98t6v6z3uz8AAAA/AgQAAAAAAAABDAEAAJAAAACWgx/ixTPhP/fLer+s97s/AAAAPxIEAAAAAAAAAQ0BAACQAAAAloMf4sUz4T+1K1G7ErW7PwAAAD8SBAAAAAAAAAEOAQAAkAAAAIOsh0NSOuE/Omykw0Y6vD8AAAA/vwUAAAAAAAABDwEAAJAAAABw1e+k3kDhP7+s98t6v7w/AAAAP78FAAAAAAAAARABAACQAAAAXv5XBmtH4T8BTSHQFAK9PwAAAD/PBQAAAAAAAAERAQAAkAAAADhQKMmDVOE/ho102EiHvT8AAAA/zwUAAAAAAAABEgEAAJAAAAAleZAqEFvhPwvOx+B8DL4/AAAAP98FAAAAAAAAARMBAACQAAAAAMtg7Sho4T+RDhvpsJG+PwAAAD/fBQAAAAAAAAEUAQAAkAAAAO7zyE61buE/065E7UrUvj8AAAA/7gUAAAAAAAABFQEAAJAAAADbHDGwQXXhPxdPbvHkFr8/AAAAP+4FAAAAAAAAARYBAACQAAAAtm4Bc1qC4T9X75f1flm/PwAAAD/+BQAAAAAAAAEXAQAAkAAAALZuAXNaguE/m4/B+Ricvz8AAAA/DQYAAAAAAAABGAEAAJAAAACkl2nU5ojhP98v6/2y3r8/AAAAPw0GAAAAAAAAARkBAACQAAAAkcDRNXOP4T/fL+v9st6/PwAAAD8NBgAAAAAAAAEaAQAAkAAAAH7pOZf/leE/3y/r/bLevz8AAAA/ewYAAAAAAAABGwEAAJAAAABsEqL4i5zhP98v6/2y3r8/AAAAP3sGAAAAAAAAARwBAACQAAAARmRyu6Sp4T/fL+v9st6/PwAAAD+KBgAAAAAAAAEdAQAAkAAAACG2Qn69tuE/3y/r/bLevz8AAAA/igYAAAAAAAABHgEAAJAAAAAO36rfSb3hP98v6/2y3r8/AAAAP5oGAAAAAAAAAR8BAACQAAAA/AcTQdbD4T/fL+v9st6/PwAAAD+aBgAAAAAAAAEgAQAAkAAAANdZ4wPv0OE/3y/r/bLevz8AAAA/qgYAAAAAAAABIQEAAJAAAADEgktle9fhP98v6/2y3r8/AAAAP7kGAAAAAAAAASIBAACQAAAAsquzxgfe4T/fL+v9st6/PwAAAD/JBgAAAAAAAAEjAQAAkAAAAJ/UGyiU5OE/m4/B+Ricvz8AAAA/yQYAAAAAAAABJAEAAJAAAACM/YOJIOvhP5uPwfkYnL8/AAAAP9kGAAAAAAAAASUBAACQAAAAjP2DiSDr4T9X75f1flm/PwAAAD/ZBgAAAAAAAAEmAQAAkAAAAHkm7Oqs8eE/V++X9X5Zvz8AAAA/6AYAAAAAAAABJwEAAJAAAABmT1RMOfjhP1fvl/V+Wb8/AAAAP/gGAAAAAAAAASgBAACQAAAAZk9UTDn44T8XT27x5Ba/PwAAAD8XBwAAAAAAAAEpAQAAkAAAAGZPVEw5+OE/065E7UrUvj8AAAA/RgcAAAAAAAABKgEAAJAAAABUeLytxf7hP5EOG+mwkb4/AAAAP1YHAAAAAAAAASsBAACQAAAAVHi8rcX+4T9PbvHkFk++PwAAAD9WBwAAAAAAAAEsAQAAkAAAAEGhJA9SBeI/C87H4HwMvj8AAAA/ZQcAAAAAAAABLQEAAJAAAABBoSQPUgXiP8ktntziyb0/AAAAP8MHAAAAAAAAAS4BAACQAAAAQaEkD1IF4j+GjXTYSIe9PwAAAD/DBwAAAAAAAAEvAQAAkAAAAC/KjHDeC+I/RO1K1K5EvT8AAAA/0wcAAAAAAAABMAEAAJAAAAAKHF0z9xjiP7+s98t6v7w/AAAAP9MHAAAAAAAAATEBAACQAAAA5W0t9g8m4j/3y3q/rPe7PwAAAD/iBwAAAAAAAAEyAQAAkAAAANKWlVecLOI/L+v9st4vuz8AAAA/4gcAAAAAAAABMwEAAJAAAACZEc57QUDiP2cKgaYQaLo/AAAAP/IHAAAAAAAAATQBAACQAAAAdGOePlpN4j+gKQSaQqC5PwAAAD/yBwAAAAAAAAE1AQAAkAAAAE+1bgFzWuI/G+mwkQ4buT8AAAA/AQgAAAAAAAABNgEAAJAAAAAYMKclGG7iPxBoCoGmELg/AAAAPwEIAAAAAAAAATcBAACQAAAA84F36DB74j9Ih4102Ei3PwAAAD8RCAAAAAAAAAE4AQAAkAAAAOCq30m9geI/gaYQaAqBtj8AAAA/EQgAAAAAAAABOQEAAJAAAAC6/K8M1o7iP7jFk1s8ubU/AAAAPyEIAAAAAAAAAToBAACQAAAAlU6Az+6b4j+uRO1K1K60PwAAAD8hCAAAAAAAAAE7AQAAkAAAAF3JuPOTr+I/KQSaQqAptD8AAAA/MAgAAAAAAAABPAEAAJAAAABL8iBVILbiP2IjHTbSYbM/AAAAPzAIAAAAAAAAAT0BAACQAAAAOBuJtqy84j+ZQqApBJqyPwAAAD9ACAAAAAAAAAE+AQAAkAAAABNtWXnFyeI/FAJNIdAUsj8AAAA/QAgAAAAAAAABPwEAAJAAAAABlsHaUdDiP4/B+Ricj7E/AAAAP1AIAAAAAAAAAUABAACQAAAA7r4pPN7W4j8KgaYQaAqxPwAAAD9QCAAAAAAAAAFBAQAAkAAAANvnkZ1q3eI/hUBTCDSFsD8AAAA/XwgAAAAAAAABQgEAAJAAAADb55Gdat3iP/7//////68/AAAAP28IAAAAAAAAAUMBAACQAAAAyBD6/vbj4j96v6z3y3qvPwAAAD9+CAAAAAAAAAFEAQAAkAAAAMgQ+v724+I/9H5Z75f1rj8AAAA/fggAAAAAAAABRQEAAJAAAADIEPr+9uPiP3A+BudjcK4/AAAAP44IAAAAAAAAAUYBAACQAAAAyBD6/vbj4j/gfAzOx+CsPwAAAD+OCAAAAAAAAAFHAQAAkAAAAMgQ+v724+I/1ftlvV/Wqz8AAAA/nggAAAAAAAABSAEAAJAAAADIEPr+9uPiP8t6v6z3y6o/AAAAP54IAAAAAAAAAUkBAACQAAAAyBD6/vbj4j9GOmykw0aqPwAAAD/NCAAAAAAAAAFKAQAAkAAAANvnkZ1q3eI/O7nFk1s8qT8AAAA/3AgAAAAAAAABSwEAAJAAAAABlsHaUdDiP7Z4cosnt6g/AAAAP9wIAAAAAAAAAUwBAACQAAAAJkTxFznD4j8nt3hyiyenPwAAAD/sCAAAAAAAAAFNAQAAkAAAAF3JuPOTr+I/HDbSYSMdpj8AAAA/7AgAAAAAAAABTgEAAJAAAACVToDP7pviPxK1K1G7EqU/AAAAP/sIAAAAAAAAAU8BAACQAAAA4KrfSb2B4j+NdNhIh42kPwAAAD/7CAAAAAAAAAFQAQAAkAAAAD3e1mL/YOI/BzSFQFMIpD8AAAA/CwkAAAAAAAABUQEAAJAAAACt6GUatTniP/2y3i/r/aI/AAAAPxsJAAAAAAAAAVIBAACQAAAAHPP00WoS4j/zMTgfg/OhPwAAAD8bCQAAAAAAAAFTAQAAkAAAAJ/UGyiU5OE/bvHkFk9uoT8AAAA/GwkAAAAAAAABVAEAAJAAAAAO36rfSb3hP27x5BZPbqE/AAAAPyoJAAAAAAAAAVUBAACQAAAAkcDRNXOP4T9jcD4G52OgPwAAAD8qCQAAAAAAAAFWAQAAkAAAAADLYO0oaOE/vF/W+2W9nz8AAAA/OgkAAAAAAAABVwEAAJAAAACDrIdDUjrhP7xf1vtlvZ8/AAAAPz8JAAAAAAAAAVgBAACQAAAAzQjnvSAg4T+y3i/r/bKePwAAAD9PCQAAAAAAAAFZAQAAkAAAACs83tZi/+A/qF2J2pWonT8AAAA/TwkAAAAAAAABWgEAAJAAAAB1mD1RMeXgP5zc4sktnpw/AAAAP14JAAAAAAAAAVsBAACQAAAA93lkp1q34D+c3OLJLZ6cPwAAAD9eCQAAAAAAAAFcAQAAkAAAAFStW8CcluA/nNziyS2enD8AAAA/bgkAAAAAAAABXQEAAJAAAADqZRq1OWLgP5JbPLnFk5s/AAAAP30JAAAAAAAAAV4BAACQAAAAkfVwSEon4D9+We+X9X6ZPwAAAD99CQAAAAAAAAFfAQAAkAAAALlm7jGEvt8/aleidiVqlz8AAAA/fQkAAAAAAAABYAEAAJAAAAB5kCoQWyHfP0rUrkTtSpQ/AAAAP40JAAAAAAAAAWEBAACQAAAAXWiWKxl33j9AUwg0hUCTPwAAAD+NCQAAAAAAAAFiAQAAkAAAALFKkf6Mpd0/LFG7ErUrkT8AAAA/nQkAAAAAAAABYwEAAJAAAABwdM3cYwjdPy2e3OLJLY4/AAAAP50JAAAAAAAAAWQBAACQAAAAVUw5+CFe3D8ZnI/B+RiMPwAAAD+sCQAAAAAAAAFlAQAAkAAAAKRr5h5D6Ns/75f1flnvhz8AAAA/vAkAAAAAAAABZgEAAJAAAAA95/K/MljbP9mVqF2J2oU/AAAAP7wJAAAAAAAAAWcBAACQAAAAsrTPIzvV2j/Fk1s8ucWDPwAAAD/MCQAAAAAAAAFoAQAAkAAAAAHUfEpcX9o/xZNbPLnFgz8AAAA/zAkAAAAAAAABaQEAAJAAAACbT4nrS8/ZP7CRDhvpsIE/AAAAP9sJAAAAAAAAAWoBAACQAAAA6W42Em1Z2T82H4PzMTh/PwAAAD/bCQAAAAAAAAFrAQAAkAAAABTgs/um8Ng/DhvpsJEOez8AAAA/6wkAAAAAAAABbAEAAJAAAAA+UTHl4IfYPw4b6bCRDns/AAAAP+sJAAAAAAAAAW0BAACQAAAAaMKuzhof2D8OG+mwkQ57PwAAAD/6CQAAAAAAAAFuAQAAkAAAAEjXzD2G0Nc/5BZPbvHkdj8AAAA/+gkAAAAAAAABbwEAAJAAAABMmhrq2HTXP+QWT27x5HY/AAAAPwoKAAAAAAAAAXABAACQAAAALK84WUQm1z/kFk9u8eR2PwAAAD8KCgAAAAAAAAFxAQAAkAAAAAvEVsiv19Y/5BZPbvHkdj8AAAA/GgoAAAAAAAABcgEAAJAAAADFKkX6M5bWP+QWT27x5HY/AAAAPxoKAAAAAAAAAXMBAACQAAAApT9jaZ9H1j/kFk9u8eR2PwAAAD8pCgAAAAAAAAF0AQAAkAAAAKkCsRXy69U/5BZPbvHkdj8AAAA/KQoAAAAAAAABdQEAAJAAAADTcy7/K4PVP+QWT27x5HY/AAAAPzkKAAAAAAAAAXYBAACQAAAAI5PbJU0N1T/kFk9u8eR2PwAAAD85CgAAAAAAAAF3AQAAkAAAAEwEWQ+HpNQ/5BZPbvHkdj8AAAA/SQoAAAAAAAABeAEAAJAAAADmf2WwdhTUP+QWT27x5HY/AAAAP0kKAAAAAAAAAXkBAACQAAAAWk1CFH+R0z/kFk9u8eR2PwAAAD9YCgAAAAAAAAF6AQAAkAAAAIS+v/24KNM/5BZPbvHkdj8AAAA/WAoAAAAAAAABewEAAJAAAAAeOsyeqJjSPyQdNtJhI20/AAAAP2gKAAAAAAAAAXwBAACQAAAAbVl5xcki0j/QFAJNIdBkPwAAAD9oCgAAAAAAAAF9AQAAkAAAAJjK9q4DutE/0BQCTSHQZD8AAAA/dwoAAAAAAAABfgEAAJAAAADm6aPVJETRP9AUAk0h0GQ/AAAAP3cKAAAAAAAAAX8BAACQAAAAW7eAOS3B0D/QFAJNIdBkPwAAAD+HCgAAAAAAAAGAAQAAkAAAAKrWLWBOS9A/+Bicj8H5WD8AAAA/hwoAAAAAAAABgQEAAJAAAADy67UN36rPP/gYnI/B+Vg/AAAAP5cKAAAAAAAAAYIBAACQAAAARs6w4FLZzj/4GJyPwflYPwAAAD+XCgAAAAAAAAGDAQAAkAAAAE5UTDn4Ic4/+Bicj8H5WD8AAAA/pgoAAAAAAAABhAEAAJAAAACkNkcMbFDNP/gYnI/B+Vg/AAAAP6YKAAAAAAAAAYUBAACQAAAA9xhC399+zD/4GJyPwflYPwAAAD+2CgAAAAAAAAGGAQAAkAAAAGzmHkPo+8s/0BQCTSHQZD8AAAA/tgoAAAAAAAABhwEAAJAAAADgs/um8HjLPyQdNtJhI20/AAAAP8YKAAAAAAAAAYgBAACQAAAACiV5kCoQyz+6ErUrUbtyPwAAAD/GCgAAAAAAAAGJAQAAkAAAADSW9nlkp8o/5BZPbvHkdj8AAAA/1QoAAAAAAAABigEAAJAAAAAUqxTpz1jKPw4b6bCRDns/AAAAP9UKAAAAAAAAAYsBAACQAAAAiHjxTNjVyT8OG+mwkQ57PwAAAD/lCgAAAAAAAAGMAQAAkAAAAB0xsEF1ock/Nh+D8zE4fz8AAAA/5QoAAAAAAAABjQEAAJAAAAD8Rc6w4FLJP7CRDhvpsIE/AAAAP/QKAAAAAAAAAY4BAACQAAAA21rsH0wEyT/Fk1s8ucWDPwAAAD/0CgAAAAAAAAGPAQAAkAAAAHETqxTpz8g/2ZWoXYnahT8AAAA/BAsAAAAAAAABkAEAAJAAAAAGzGkJhpvIP9mVqF2J2oU/AAAAPxQLAAAAAAAAAZEBAACQAAAAmoQo/iJnyD8DmkKgKQSKPwAAAD8UCwAAAAAAAAGSAQAAkAAAAObgh3jxTMg/GZyPwfkYjD8AAAA/IwsAAAAAAAABkwEAAJAAAAB6mUZtjhjIPxmcj8H5GIw/AAAAPyMLAAAAAAAAAZQBAACQAAAAxfWl51z+xz8tntziyS2OPwAAAD8zCwAAAAAAAAGVAQAAkAAAAA9SBWIr5Mc/LFG7ErUrkT8AAAA/MwsAAAAAAAABlgEAAJAAAABZrmTc+cnHPzbSYSMdNpI/AAAAP0MLAAAAAAAAAZcBAACQAAAA72Yj0ZaVxz9AUwg0hUCTPwAAAD9DCwAAAAAAAAGYAQAAkAAAAIQf4sUzYcc/StSuRO1KlD8AAAA/UgsAAAAAAAABmQEAAJAAAADOe0FAAkfHP17W+2W9X5Y/AAAAP1ILAAAAAAAAAZoBAACQAAAAYzQANZ8Sxz902EiHjXSYPwAAAD9iCwAAAAAAAAGbAQAAkAAAAK2QX69t+MY/flnvl/V+mT8AAAA/YgsAAAAAAAABnAEAAJAAAAD47L4pPN7GP4jalahdiZo/AAAAP3ELAAAAAAAAAZ0BAACQAAAAQ0kepArExj+c3OLJLZ6cPwAAAD9xCwAAAAAAAAGeAQAAkAAAAI2lfR7ZqcY/qF2J2pWonT8AAAA/cQsAAAAAAAABnwEAAJAAAACNpX0e2anGP7xf1vtlvZ8/AAAAP3ELAAAAAAAAAaABAACQAAAA1wHdmKePxj/osJEOG+mgPwAAAD+BCwAAAAAAAAGhAQAAkAAAANcB3Zinj8Y/bvHkFk9uoT8AAAA/gQsAAAAAAAABogEAAJAAAADXAd2Yp4/GP/MxOB+D86E/AAAAP5ALAAAAAAAAAaMBAACQAAAAIl48E3Z1xj/9st4v6/2iPwAAAD+QCwAAAAAAAAGkAQAAkAAAACJePBN2dcY/gvMxOB+Doz8AAAA/oAsAAAAAAAABpQEAAJAAAABsupuNRFvGP4102EiHjaQ/AAAAP7ALAAAAAAAAAaYBAACQAAAAthb7BxNBxj8StStRuxKlPwAAAD+wCwAAAAAAAAGnAQAAkAAAALYW+wcTQcY/HDbSYSMdpj8AAAA/sAsAAAAAAAABqAEAAJAAAAACc1qC4SbGPye3eHKLJ6c/AAAAP78LAAAAAAAAAakBAACQAAAAAnNaguEmxj+2eHKLJ7eoPwAAAD/PCwAAAAAAAAGqAQAAkAAAAEzPufyvDMY/wPkYnI/BqT8AAAA/zwsAAAAAAAABqwEAAJAAAACWKxl3fvLFP1C7ErUrUas/AAAAP88LAAAAAAAAAawBAACQAAAAlisZd37yxT/gfAzOx+CsPwAAAD/eCwAAAAAAAAGtAQAAkAAAAOGHePFM2MU/9H5Z75f1rj8AAAA/3gsAAAAAAAABrgEAAJAAAADhh3jxTNjFP0KgKQSaQrA/AAAAP+4LAAAAAAAAAa8BAACQAAAAK+TXaxu+xT8KgaYQaAqxPwAAAD/+CwAAAAAAAAGwAQAAkAAAACvk12sbvsU/0mEjHTbSsT8AAAA//gsAAAAAAAABsQEAAJAAAAAr5NdrG77FP1eidiVqV7I/AAAAPw0MAAAAAAAAAbIBAACQAAAAK+TXaxu+xT/c4sktntyyPwAAAD8NDAAAAAAAAAGzAQAAkAAAACvk12sbvsU/YiMdNtJhsz8AAAA/HQwAAAAAAAABtAEAAJAAAAAr5NdrG77FP6TDRjpspLM/AAAAPx0MAAAAAAAAAbUBAACQAAAAK+TXaxu+xT/nY3A+BuezPwAAAD8tDAAAAAAAAAG2AQAAkAAAACvk12sbvsU/KQSaQqAptD8AAAA/LQwAAAAAAAABtwEAAJAAAAAr5NdrG77FP2ykw0Y6bLQ/AAAAPzwMAAAAAAAAAbgBAACQAAAAK+TXaxu+xT+uRO1K1K60PwAAAD9bDAAAAAAAAAG5AQAAkAAAACvk12sbvsU/8eQWT27xtD8AAAA/ewwAAAAAAAABugEAAJAAAAAr5NdrG77FP3YlaleidrU/AAAAP3sMAAAAAAAAAbsBAACQAAAA4Yd48UzYxT8+BudjcD62PwAAAD+KDAAAAAAAAAG8AQAAkAAAAOGHePFM2MU/w0Y6bKTDtj8AAAA/igwAAAAAAAABvQEAAJAAAACWKxl3fvLFP4snt3hyi7c/AAAAP5oMAAAAAAAAAb4BAACQAAAAlisZd37yxT8QaAqBphC4PwAAAD+aDAAAAAAAAAG/AQAAkAAAAEzPufyvDMY/lahdidqVuD8AAAA/qgwAAAAAAAABwAEAAJAAAABMz7n8rwzGPxvpsJEOG7k/AAAAP6oMAAAAAAAAAcEBAACQAAAAAnNaguEmxj9didqVqF25PwAAAD+5DAAAAAAAAAHCAQAAkAAAAAJzWoLhJsY/oCkEmkKguT8AAAA/uQwAAAAAAAABwwEAAJAAAAACc1qC4SbGP+LJLZ7c4rk/AAAAP8kMAAAAAAAAAcQBAACQAAAAAnNaguEmxj8laleidiW6PwAAAD/JDAAAAAAAAAHFAQAAkAAAAAJzWoLhJsY/ZwqBphBouj8AAAA/6AwAAAAAAAABxgEAAJAAAAC2FvsHE0HGP6qqqqqqqro/AAAAP+gMAAAAAAAAAccBAACQAAAAthb7BxNBxj/sStSuRO26PwAAAD/4DAAAAAAAAAHIAQAAkAAAALYW+wcTQcY/cYsnt3hyuz8AAAA/+AwAAAAAAAAByQEAAJAAAABsupuNRFvGP/fLer+s97s/AAAAPwcNAAAAAAAAAcoBAACQAAAAbLqbjURbxj86bKTDRjq8PwAAAD8HDQAAAAAAAAHLAQAAkAAAACJePBN2dcY/v6z3y3q/vD8AAAA/Fw0AAAAAAAABzAEAAJAAAADXAd2Yp4/GP0TtStSuRL0/AAAAPxcNAAAAAAAAAc0BAACQAAAAjaV9Htmpxj/JLZ7c4sm9PwAAAD8nDQAAAAAAAAHOAQAAkAAAAENJHqQKxMY/C87H4HwMvj8AAAA/Jw0AAAAAAAABzwEAAJAAAAD47L4pPN7GP5EOG+mwkb4/AAAAPzYNAAAAAAAAAdABAACQAAAArZBfr234xj/TrkTtStS+PwAAAD9GDQAAAAAAAAHRAQAAkAAAAK2QX69t+MY/F09u8eQWvz8AAAA/Rg0AAAAAAAAB0gEAAJAAAABjNAA1nxLHP1fvl/V+Wb8/AAAAP1UNAAAAAAAAAdMBAACQAAAAYzQANZ8Sxz+bj8H5GJy/PwAAAD/CDQAAAAAAAAHUAQAAkAAAABjYoLrQLMc/m4/B+Ricvz8AAAA/0g0AAAAAAAAB1QEAAJAAAAAY2KC60CzHP98v6/2y3r8/AAAAP9INAAAAAAAAAdYBAACQAAAAzntBQAJHxz/fL+v9st6/PwAAAD/hDQAAAAAAAAHXAQAAkAAAAAcBCRxdM9c/kg4b6bCR0j8AAAA/AAAAAAAAAAAB2AEAAJAAAAAHAQkcXTPXP4GmEGgKgdI/AAAAPwAAAAAAAAAAAdkBAACQAAAA4FLZ3nVA1z+BphBoCoHSPwAAAD9eAAAAAAAAAAHaAQAAkAAAALukqaGOTdc/gaYQaAqB0j8AAAA/nAAAAAAAAAAB2wEAAJAAAACW9nlkp1rXP3A+BudjcNI/AAAAP7wAAAAAAAAAAdwBAACQAAAAcUhKJ8Bn1z9wPgbnY3DSPwAAAD+8AAAAAAAAAAHdAQAAkAAAACfs6qzxgdc/cD4G52Nw0j8AAAA/ywAAAAAAAAAB3gEAAJAAAADcj4syI5zXP2DW+2W9X9I/AAAAP8sAAAAAAAAAAd8BAACQAAAASNfMPYbQ1z9g1vtlvV/SPwAAAD/bAAAAAAAAAAHgAQAAkAAAALIeDknpBNg/T27x5BZP0j8AAAA/2wAAAAAAAAAB4QEAAJAAAAD4tx8XZUbYPz4G52NwPtI/AAAAP+sAAAAAAAAAAeIBAACQAAAA8/TRahKi2D8+BudjcD7SPwAAAD/rAAAAAAAAAAHjAQAAkAAAABTgs/um8Ng/PgbnY3A+0j8AAAA/+gAAAAAAAAAB5AEAAJAAAAAPHWZPVEzZPz4G52NwPtI/AAAAP/oAAAAAAAAAAeUBAACQAAAAMAhI4Oia2T8+BudjcD7SPwAAAD8KAQAAAAAAAAHmAQAAkAAAACpF+jOW9tk/PgbnY3A+0j8AAAA/CgEAAAAAAAAB5wEAAJAAAABLMNzEKkXaPz4G52NwPtI/AAAAPxkBAAAAAAAAAegBAACQAAAARm2OGNig2j8+BudjcD7SPwAAAD8pAQAAAAAAAAHpAQAAkAAAAIwGoOZT4to/PgbnY3A+0j8AAAA/KQEAAAAAAAAB6gEAAJAAAACIQ1I6AT7bPz4G52NwPtI/AAAAPykBAAAAAAAAAesBAACQAAAAzdxjCH1/2z8+BudjcD7SPwAAAD85AQAAAAAAAAHsAQAAkAAAABR2ddb4wNs/PgbnY3A+0j8AAAA/SAEAAAAAAAAB7QEAAJAAAACka+YeQ+jbPz4G52NwPtI/AAAAP0gBAAAAAAAAAe4BAACQAAAADrMnKqYc3D8+BudjcD7SPwAAAD9YAQAAAAAAAAHvAQAAkAAAAHr6aDUJUdw/PgbnY3A+0j8AAAA/WAEAAAAAAAAB8AEAAJAAAAAK8Nl9U3jcPz4G52NwPtI/AAAAP2gBAAAAAAAAAfEBAACQAAAAwJN6A4WS3D8+BudjcD7SPwAAAD9oAQAAAAAAAAHyAQAAkAAAAHU3G4m2rNw/PgbnY3A+0j8AAAA/dwEAAAAAAAAB8wEAAJAAAAAq27sO6MbcPz4G52NwPtI/AAAAP3cBAAAAAAAAAfQBAACQAAAA4H5clBnh3D8+BudjcD7SPwAAAD+HAQAAAAAAAAH1AQAAkAAAALvQLFcy7tw/PgbnY3A+0j8AAAA/hwEAAAAAAAAB9gEAAJAAAABwdM3cYwjdPz4G52NwPtI/AAAAP5YBAAAAAAAAAfcBAACQAAAAJhhuYpUi3T8+BudjcD7SPwAAAD+WAQAAAAAAAAH4AQAAkAAAANy7DujGPN0/PgbnY3A+0j8AAAA/pgEAAAAAAAAB+QEAAJAAAAC3Dd+q30ndPz4G52NwPtI/AAAAP6YBAAAAAAAAAfoBAACQAAAAkF+vbfhW3T8+BudjcD7SPwAAAD+2AQAAAAAAAAH7AQAAkAAAAGuxfzARZN0/PgbnY3A+0j8AAAA/tgEAAAAAAAAB/AEAAJAAAABGA1DzKXHdPz4G52NwPtI/AAAAP8UBAAAAAAAAAf0BAACQAAAA/KbweFuL3T8+BudjcD7SPwAAAD/FAQAAAAAAAAH+AQAAkAAAANf4wDt0mN0/PgbnY3A+0j8AAAA/1QEAAAAAAAAB/wEAAJAAAACxSpH+jKXdP09u8eQWT9I/AAAAP9UBAAAAAAAAAQACAACQAAAAQkACR9fM3T9PbvHkFk/SPwAAAD/lAQAAAAAAAAEBAgAAkAAAAKyHQ1I6Ad4/YNb7Zb1f0j8AAAA/5QEAAAAAAAABAgIAAJAAAABiK+TXaxveP3A+BudjcNI/AAAAP/QBAAAAAAAAAQMCAACQAAAA8iBVILZC3j9wPgbnY3DSPwAAAD/0AQAAAAAAAAEEAgAAkAAAAIMWxmgAat4/cD4G52Nw0j8AAAA/BAIAAAAAAAABBQIAAJAAAADtXQd0Y57eP4GmEGgKgdI/AAAAPwQCAAAAAAAAAQYCAACQAAAAf1N4vK3F3j+SDhvpsJHSPwAAAD8TAgAAAAAAAAEHAgAAkAAAAMPsiYopB98/kg4b6bCR0j8AAAA/IwIAAAAAAAABCAIAAJAAAAAvNMuVjDvfP5IOG+mwkdI/AAAAPyMCAAAAAAAAAQkCAACQAAAAmXsMoe9v3z+SDhvpsJHSPwAAAD8zAgAAAAAAAAEKAgAAkAAAAE8frSYhit8/kg4b6bCR0j8AAAA/MwIAAAAAAAABCwIAAJAAAADhFB5va7HfP5IOG+mwkdI/AAAAPzMCAAAAAAAAAQwCAACQAAAAbwqPt7XY3z+SDhvpsJHSPwAAAD9CAgAAAAAAAAENAgAAkAAAACWuLz3n8t8/kg4b6bCR0j8AAAA/QgIAAAAAAAABDgIAAJAAAADJejgkpRPgP5IOG+mwkdI/AAAAP1ICAAAAAAAAAQ8CAACQAAAAfh7ZqdYt4D+SDhvpsJHSPwAAAD9SAgAAAAAAAAEQAgAAkAAAAEaZEc57QeA/o3Ylalei0j8AAAA/YgIAAAAAAAABEQIAAJAAAADWjoIWxmjgP6N2JWpXotI/AAAAP3ECAAAAAAAAARICAACQAAAAnwm7Omt84D+jdiVqV6LSPwAAAD9xAgAAAAAAAAETAgAAkAAAAFStW8CcluA/o3Ylalei0j8AAAA/gQIAAAAAAAABFAIAAJAAAAD3eWSnWrfgP6N2JWpXotI/AAAAP4ECAAAAAAAAARUCAACQAAAArR0FLYzR4D+y3i/r/bLSPwAAAD+QAgAAAAAAAAEWAgAAkAAAAGLBpbK96+A/st4v6/2y0j8AAAA/kAIAAAAAAAABFwIAAJAAAAAFjq6ZewzhP7LeL+v9stI/AAAAP6ACAAAAAAAAARgCAACQAAAAloMf4sUz4T+y3i/r/bLSPwAAAD+gAgAAAAAAAAEZAgAAkAAAADhQKMmDVOE/w0Y6bKTD0j8AAAA/sAIAAAAAAAABGgIAAJAAAADbHDGwQXXhP9SuRO1K1NI/AAAAP7ACAAAAAAAAARsCAACQAAAAkcDRNXOP4T/UrkTtStTSPwAAAD+/AgAAAAAAAAEcAgAAkAAAAEZkcrukqeE/1K5E7UrU0j8AAAA/vwIAAAAAAAABHQIAAJAAAAD8BxNB1sPhP+UWT27x5NI/AAAAP88CAAAAAAAAAR4CAACQAAAAn9QbKJTk4T/lFk9u8eTSPwAAAD/PAgAAAAAAAAEfAgAAkAAAAEGhJA9SBeI/9X5Z75f10j8AAAA/3wIAAAAAAAABIAIAAJAAAAD3RMWUgx/iPwbnY3A+BtM/AAAAP98CAAAAAAAAASECAACQAAAArehlGrU54j8XT27x5BbTPwAAAD/uAgAAAAAAAAEiAgAAkAAAAE+1bgFzWuI/KLd4cosn0z8AAAA/7gIAAAAAAAABIwIAAJAAAADgqt9JvYHiPzgfg/MxONM/AAAAP/4CAAAAAAAAASQCAACQAAAAcKBQkgep4j9Ih4102EjTPwAAAD/+AgAAAAAAAAElAgAAkAAAAO6+KTze1uI/We+X9X5Z0z8AAAA/DQMAAAAAAAABJgIAAJAAAACQizIjnPfiP2pXonYlatM/AAAAPw0DAAAAAAAAAScCAACQAAAAIYGja+Ye4z9qV6J2JWrTPwAAAD8dAwAAAAAAAAEoAgAAkAAAAJ6ffBW9TOM/aleidiVq0z8AAAA/HQMAAAAAAAABKQIAAJAAAABCbIX8em3jP3u/rPfLetM/AAAAPy0DAAAAAAAAASoCAACQAAAAv4peplGb4z+LJ7d4covTPwAAAD8tAwAAAAAAAAErAgAAkAAAAHUu/yuDteM/iye3eHKL0z8AAAA/PAMAAAAAAAABLAIAAJAAAAAq0p+xtM/jP5yPwfkYnNM/AAAAP0wDAAAAAAAAAS0CAACQAAAA4HVAN+bp4z+cj8H5GJzTPwAAAD9MAwAAAAAAAAEuAgAAkAAAAKjweFuL/eM/nI/B+Ric0z8AAAA/TAMAAAAAAAABLwIAAJAAAABdlBnhvBfkP5yPwfkYnNM/AAAAP1wDAAAAAAAAATACAACQAAAAEzi6Zu4x5D+cj8H5GJzTPwAAAD9rAwAAAAAAAAExAgAAkAAAANuy8oqTReQ/nI/B+Ric0z8AAAA/awMAAAAAAAABMgIAAJAAAACjLSuvOFnkP633y3q/rNM/AAAAP3sDAAAAAAAAATMCAACQAAAAfX/7cVFm5D+t98t6v6zTPwAAAD97AwAAAAAAAAE0AgAAkAAAAFjRyzRqc+Q/rffLer+s0z8AAAA/igMAAAAAAAABNQIAAJAAAAAzI5z3goDkP633y3q/rNM/AAAAP6UDAAAAAAAAATYCAACQAAAAIUwEWQ+H5D+t98t6v6zTPwAAAD+1AwAAAAAAAAE3AgAAkAAAAOnGPH20muQ/rffLer+s0z8AAAA/tQMAAAAAAAABOAIAAJAAAADW76TeQKHkP71f1vtlvdM/AAAAP8UDAAAAAAAAATkCAACQAAAAnmrdAua05D+9X9b7Zb3TPwAAAD/FAwAAAAAAAAE6AgAAkAAAAGblFSeLyOQ/vV/W+2W90z8AAAA/1AMAAAAAAAABOwIAAJAAAAAcibasvOLkP71f1vtlvdM/AAAAP9QDAAAAAAAAATwCAACQAAAA0SxXMu785D/Ox+B8DM7TPwAAAD/kAwAAAAAAAAE9AgAAkAAAAHT5XxmsHeU/3i/r/bLe0z8AAAA/5AMAAAAAAAABPgIAAJAAAAAF79Bh9kTlP94v6/2y3tM/AAAAP/QDAAAAAAAAAT8CAACQAAAAp7vZSLRl5T/eL+v9st7TPwAAAD/0AwAAAAAAAAFAAgAAkAAAADixSpH+jOU/3i/r/bLe0z8AAAA/AwQAAAAAAAABQQIAAJAAAADIprvZSLTlP94v6/2y3tM/AAAAPwMEAAAAAAAAAUICAACQAAAAa3PEwAbV5T/eL+v9st7TPwAAAD8TBAAAAAAAAAFDAgAAkAAAAA1AzafE9eU/3i/r/bLe0z8AAAA/EwQAAAAAAAABRAIAAJAAAADD420t9g/mP94v6/2y3tM/AAAAPyIEAAAAAAAAAUUCAACQAAAAeYcOsycq5j/eL+v9st7TPwAAAD8iBAAAAAAAAAFGAgAAkAAAAC4rrzhZROY/3i/r/bLe0z8AAAA/MgQAAAAAAAABRwIAAJAAAADkzk++il7mP94v6/2y3tM/AAAAPzIEAAAAAAAAAUgCAACQAAAAmnLwQ7x45j/eL+v9st7TPwAAAD9CBAAAAAAAAAFJAgAAkAAAAGHtKGhhjOY/3i/r/bLe0z8AAAA/QgQAAAAAAAABSgIAAJAAAAAqaGGMBqDmP94v6/2y3tM/AAAAP1EEAAAAAAAAAUsCAACQAAAA8uKZsKuz5j/eL+v9st7TPwAAAD9RBAAAAAAAAAFMAgAAkAAAALpd0tRQx+Y/3i/r/bLe0z8AAAA/YQQAAAAAAAABTQIAAJAAAACC2Ar59drmP94v6/2y3tM/AAAAP2EEAAAAAAAAAU4CAACQAAAAbwFzWoLh5j/eL+v9st7TPwAAAD9xBAAAAAAAAAFPAgAAkAAAAF0q27sO6OY/3i/r/bLe0z8AAAA/cQQAAAAAAAABUAIAAJAAAABKU0Mdm+7mP94v6/2y3tM/AAAAP4AEAAAAAAAAAVECAACQAAAASlNDHZvu5j/Ox+B8DM7TPwAAAD9rBQAAAAAAAAFSAgAAkAAAAEpTQx2b7uY/vV/W+2W90z8AAAA/egUAAAAAAAABUwIAAJAAAABdKtu7DujmP5yPwfkYnNM/AAAAP3oFAAAAAAAAAVQCAACQAAAAXSrbuw7o5j+LJ7d4covTPwAAAD+KBQAAAAAAAAFVAgAAkAAAAG8Bc1qC4eY/e7+s98t60z8AAAA/igUAAAAAAAABVgIAAJAAAACC2Ar59drmP2pXonYlatM/AAAAP5kFAAAAAAAAAVcCAACQAAAAlK+il2nU5j9Z75f1flnTPwAAAD+pBQAAAAAAAAFYAgAAkAAAAKeGOjbdzeY/We+X9X5Z0z8AAAA/qQUAAAAAAAABWQIAAJAAAACnhjo23c3mP0iHjXTYSNM/AAAAP7kFAAAAAAAAAVoCAACQAAAAul3S1FDH5j84H4PzMTjTPwAAAD+5BQAAAAAAAAFbAgAAkAAAALpd0tRQx+Y/KLd4cosn0z8AAAA/yAUAAAAAAAABXAIAAJAAAADNNGpzxMDmPxdPbvHkFtM/AAAAP8gFAAAAAAAAAV0CAACQAAAA3wsCEji65j/1flnvl/XSPwAAAD/YBQAAAAAAAAFeAgAAkAAAAPLimbCrs+Y/5RZPbvHk0j8AAAA/6AUAAAAAAAABXwIAAJAAAADy4pmwq7PmP9SuRO1K1NI/AAAAP+gFAAAAAAAAAWACAACQAAAABLoxTx+t5j/DRjpspMPSPwAAAD/3BQAAAAAAAAFhAgAAkAAAABeRye2SpuY/o3Ylalei0j8AAAA/9wUAAAAAAAABYgIAAJAAAAAqaGGMBqDmP5IOG+mwkdI/AAAAPwcGAAAAAAAAAWMCAACQAAAAPD/5KnqZ5j9wPgbnY3DSPwAAAD8HBgAAAAAAAAFkAgAAkAAAAGHtKGhhjOY/T27x5BZP0j8AAAA/FgYAAAAAAAABZQIAAJAAAAB0xMAG1YXmPy2e3OLJLdI/AAAAPxYGAAAAAAAAAWYCAACQAAAAmnLwQ7x45j8dNtJhIx3SPwAAAD8mBgAAAAAAAAFnAgAAkAAAAL8gIIGja+Y//GW9X9b70T8AAAA/JgYAAAAAAAABaAIAAJAAAADkzk++il7mP9qVqF2J2tE/AAAAPzYGAAAAAAAAAWkCAACQAAAA9qXnXP5X5j/KLZ7c4snRPwAAAD82BgAAAAAAAAFqAgAAkAAAAAl9f/txUeY/ucWTWzy50T8AAAA/RQYAAAAAAAABawIAAJAAAAAJfX/7cVHmP6hdidqVqNE/AAAAP0UGAAAAAAAAAWwCAACQAAAAHFQXmuVK5j+oXYnalajRPwAAAD9VBgAAAAAAAAFtAgAAkAAAAC4rrzhZROY/mPV+We+X0T8AAAA/VQYAAAAAAAABbgIAAJAAAABBAkfXzD3mP4eNdNhIh9E/AAAAP2UGAAAAAAAAAW8CAACQAAAAU9nedUA35j93JWpXonbRPwAAAD90BgAAAAAAAAFwAgAAkAAAAGawdhS0MOY/Zr1f1vtl0T8AAAA/hAYAAAAAAAABcQIAAJAAAAB5hw6zJyrmP0TtStSuRNE/AAAAP4QGAAAAAAAAAXICAACQAAAAjF6mUZsj5j80hUBTCDTRPwAAAD+TBgAAAAAAAAFzAgAAkAAAALEM1o6CFuY/E7UrUbsS0T8AAAA/kwYAAAAAAAABdAIAAJAAAADWugXMaQnmP+F8DM7H4NA/AAAAP6MGAAAAAAAAAXUCAACQAAAA+2g1CVH85T/QFAJNIdDQPwAAAD+jBgAAAAAAAAF2AgAAkAAAACAXZUY47+U/rkTtStSu0D8AAAA/swYAAAAAAAABdwIAAJAAAAAz7vzkq+jlP57c4sktntA/AAAAP7MGAAAAAAAAAXgCAACQAAAARsWUgx/i5T+OdNhIh43QPwAAAD/CBgAAAAAAAAF5AgAAkAAAAFmcLCKT2+U/fQzOx+B80D8AAAA/0gYAAAAAAAABegIAAJAAAABrc8TABtXlP2ykw0Y6bNA/AAAAP9IGAAAAAAAAAXsCAACQAAAAfkpcX3rO5T9cPLnFk1vQPwAAAD/SBgAAAAAAAAF8AgAAkAAAAJAh9P3tx+U/S9SuRO1K0D8AAAA/4gYAAAAAAAABfQIAAJAAAACQIfT97cflPzpspMNGOtA/AAAAP+IGAAAAAAAAAX4CAACQAAAAkCH0/e3H5T8pBJpCoCnQPwAAAD8BBwAAAAAAAAF/AgAAkAAAAKP4i5xhweU/GJyPwfkY0D8AAAA/EAcAAAAAAAABgAIAAJAAAACj+IucYcHlPwk0hUBTCNA/AAAAPxAHAAAAAAAAAYECAACQAAAAo/iLnGHB5T/wl/V+We/PPwAAAD8gBwAAAAAAAAGCAgAAkAAAALXPIzvVuuU/zsfgfAzOzz8AAAA/IAcAAAAAAAABgwIAAJAAAAC1zyM71brlP4ont3hyi88/AAAAPzAHAAAAAAAAAYQCAACQAAAAyKa72Ui05T9qV6J2JWrPPwAAAD8wBwAAAAAAAAGFAgAAkAAAANp9U3i8reU/KLd4cosnzz8AAAA/PwcAAAAAAAABhgIAAJAAAADtVOsWMKflP+QWT27x5M4/AAAAPz8HAAAAAAAAAYcCAACQAAAA7VTrFjCn5T/DRjpspMPOPwAAAD9PBwAAAAAAAAGIAgAAkAAAAP8rg7WjoOU/X9b7Zb1fzj8AAAA/TwcAAAAAAAABiQIAAJAAAAASAxtUF5rlPz4G52NwPs4/AAAAP18HAAAAAAAAAYoCAACQAAAAJtqy8oqT5T/8Zb1f1vvNPwAAAD9fBwAAAAAAAAGLAgAAkAAAACbasvKKk+U/2pWoXYnazT8AAAA/bgcAAAAAAAABjAIAAJAAAAA4sUqR/ozlP5j1flnvl80/AAAAP24HAAAAAAAAAY0CAACQAAAAS4jiL3KG5T92JWpXonbNPwAAAD9+BwAAAAAAAAGOAgAAkAAAAEuI4i9yhuU/M4VAUwg0zT8AAAA/fgcAAAAAAAABjwIAAJAAAABLiOIvcoblPxO1K1G7Es0/AAAAP40HAAAAAAAAAZACAACQAAAAXV96zuV/5T8TtStRuxLNPwAAAD+NBwAAAAAAAAGRAgAAkAAAAF1fes7lf+U/8eQWT27xzD8AAAA/nQcAAAAAAAABkgIAAJAAAABdX3rO5X/lP9AUAk0h0Mw/AAAAP60HAAAAAAAAAZMCAACQAAAAcDYSbVl55T/QFAJNIdDMPwAAAD+tBwAAAAAAAAGUAgAAkAAAAHA2Em1ZeeU/rkTtStSuzD8AAAA/zAcAAAAAAAABlQIAAJAAAACCDaoLzXLlP65E7UrUrsw/AAAAP8wHAAAAAAAAAZYCAACQAAAAleRBqkBs5T+uRO1K1K7MPwAAAD/cBwAAAAAAAAGXAgAAkAAAAKe72Ui0ZeU/rkTtStSuzD8AAAA/3AcAAAAAAAABmAIAAJAAAADMaQmGm1jlP4502EiHjcw/AAAAP+sHAAAAAAAAAZkCAACQAAAA8Rc5w4JL5T+OdNhIh43MPwAAAD/rBwAAAAAAAAGaAgAAkAAAABjGaABqPuU/jnTYSIeNzD8AAAA/+wcAAAAAAAABmwIAAJAAAAA9dJg9UTHlP4502EiHjcw/AAAAP/sHAAAAAAAAAZwCAACQAAAAYiLIejgk5T+OdNhIh43MPwAAAD8KCAAAAAAAAAGdAgAAkAAAAKx+J/UGCuU/jnTYSIeNzD8AAAA/CggAAAAAAAABngIAAJAAAAAcibasvOLkP4502EiHjcw/AAAAPxoIAAAAAAAAAZ8CAACQAAAAebytxf7B5D+OdNhIh43MPwAAAD8aCAAAAAAAAAGgAgAAkAAAANbvpN5AoeQ/jnTYSIeNzD8AAAA/KggAAAAAAAABoQIAAJAAAAAzI5z3goDkP4502EiHjcw/AAAAPzkIAAAAAAAAAaICAACQAAAAtgTDTaxS5D+OdNhIh43MPwAAAD85CAAAAAAAAAGjAgAAkAAAAABhIsh6OOQ/jnTYSIeNzD8AAAA/SQgAAAAAAAABpAIAAJAAAACDQkkepArkP4502EiHjcw/AAAAP0kIAAAAAAAAAaUCAACQAAAA4HVAN+bp4z+OdNhIh43MPwAAAD9ZCAAAAAAAAAGmAgAAkAAAADypN1AoyeM/rkTtStSuzD8AAAA/WQgAAAAAAAABpwIAAJAAAACss8YH3qHjP65E7UrUrsw/AAAAP2gIAAAAAAAAAagCAACQAAAAHL5Vv5N64z+uRO1K1K7MPwAAAD9oCAAAAAAAAAGpAgAAkAAAAGcatTliYOM/rkTtStSuzD8AAAA/eAgAAAAAAAABqgIAAJAAAADDTaxSpD/jP65E7UrUrsw/AAAAP3gIAAAAAAAAAasCAACQAAAADqoLzXIl4z/QFAJNIdDMPwAAAD+HCAAAAAAAAAGsAgAAkAAAAGvdAua0BOM/0BQCTSHQzD8AAAA/hwgAAAAAAAABrQIAAJAAAACjYsrBD/HiP9AUAk0h0Mw/AAAAP5cIAAAAAAAAAa4CAACQAAAA7r4pPN7W4j/QFAJNIdDMPwAAAD+XCAAAAAAAAAGvAgAAkAAAACZE8Rc5w+I/0BQCTSHQzD8AAAA/pwgAAAAAAAABsAIAAJAAAABwoFCSB6niP9AUAk0h0Mw/AAAAP6cIAAAAAAAAAbECAACQAAAAuvyvDNaO4j/QFAJNIdDMPwAAAD+2CAAAAAAAAAGyAgAAkAAAABgwpyUYbuI/8eQWT27xzD8AAAA/tggAAAAAAAABswIAAJAAAAB0Y54+Wk3iP/HkFk9u8cw/AAAAP8YIAAAAAAAAAbQCAACQAAAAChxdM/cY4j/x5BZPbvHMPwAAAD/GCAAAAAAAAAG1AgAAkAAAAIz9g4kg6+E/8eQWT27xzD8AAAA/1ggAAAAAAAABtgIAAJAAAAD8BxNB1sPhPxO1K1G7Es0/AAAAP9YIAAAAAAAAAbcCAACQAAAAkcDRNXOP4T8TtStRuxLNPwAAAD/lCAAAAAAAAAG4AgAAkAAAABOi+IucYeE/E7UrUbsSzT8AAAA/5QgAAAAAAAABuQIAAJAAAABw1e+k3kDhPxO1K1G7Es0/AAAAP/UIAAAAAAAAAboCAACQAAAAzQjnvSAg4T8TtStRuxLNPwAAAD/1CAAAAAAAAAG7AgAAkAAAAAWOrpl7DOE/E7UrUbsSzT8AAAA/BAkAAAAAAAABvAIAAJAAAABQ6g0USvLgPxO1K1G7Es0/AAAAPxQJAAAAAAAAAb0CAACQAAAArR0FLYzR4D8TtStRuxLNPwAAAD8UCQAAAAAAAAG+AgAAkAAAAPd5ZKdat+A/E7UrUbsSzT8AAAA/FAkAAAAAAAABvwIAAJAAAABUrVvAnJbgPxO1K1G7Es0/AAAAPyQJAAAAAAAAAcACAACQAAAAnwm7Omt84D8TtStRuxLNPwAAAD8kCQAAAAAAAAHBAgAAkAAAAOplGrU5YuA/E7UrUbsSzT8AAAA/MwkAAAAAAAABwgIAAJAAAABGmRHOe0HgPxO1K1G7Es0/AAAAP0MJAAAAAAAAAcMCAACQAAAApMwI570g4D8TtStRuxLNPwAAAD9DCQAAAAAAAAHEAgAAkAAAACWuLz3n8t8/E7UrUbsSzT8AAAA/UwkAAAAAAAABxQIAAJAAAADhFB5va7HfPxO1K1G7Es0/AAAAP1MJAAAAAAAAAcYCAACQAAAAvyk83tZi3z8TtStRuxLNPwAAAD9iCQAAAAAAAAHHAgAAkAAAAJ8+Wk1CFN8/E7UrUbsSzT8AAAA/YgkAAAAAAAAByAIAAJAAAAAz9xhC39/ePxO1K1G7Es0/AAAAP3IJAAAAAAAAAckCAACQAAAA7V0HdGOe3j8TtStRuxLNPwAAAD9yCQAAAAAAAAHKAgAAkAAAAIMWxmgAat4/E7UrUbsSzT8AAAA/gQkAAAAAAAABywIAAJAAAADyIFUgtkLePxO1K1G7Es0/AAAAP4EJAAAAAAAAAcwCAACQAAAAYivk12sb3j8TtStRuxLNPwAAAD+RCQAAAAAAAAHNAgAAkAAAAIfZExVTDt4/E7UrUbsSzT8AAAA/kQkAAAAAAAABzgIAAJAAAACsh0NSOgHePxO1K1G7Es0/AAAAP6EJAAAAAAAAAc8CAACQAAAA0jVzjyH03T8TtStRuxLNPwAAAD+hCQAAAAAAAAHQAgAAkAAAAPjjoswI590/E7UrUbsSzT8AAAA/sAkAAAAAAAAB0QIAAJAAAAAdktIJ8NndPxO1K1G7Es0/AAAAP7AJAAAAAAAAAdICAACQAAAAZ+4xhL6/3T8zhUBTCDTNPwAAAD/ACQAAAAAAAAHTAgAAkAAAAIycYcGlst0/M4VAUwg0zT8AAAA/xAkAAAAAAAAB1AIAAJAAAAD8pvB4W4vdPzOFQFMINM0/AAAAP9QJAAAAAAAAAdUCAACQAAAAa7F/MBFk3T8zhUBTCDTNPwAAAD/UCQAAAAAAAAHWAgAAkAAAAAFqPiWuL90/VVVVVVVVzT8AAAA/4wkAAAAAAAAB1wIAAJAAAABwdM3cYwjdP1VVVVVVVc0/AAAAP+MJAAAAAAAAAdgCAACQAAAA4H5clBnh3D9VVVVVVVXNPwAAAD/zCQAAAAAAAAHZAgAAkAAAAE+J60vPudw/VVVVVVVVzT8AAAA/8wkAAAAAAAAB2gIAAJAAAADAk3oDhZLcP1VVVVVVVc0/AAAAPwIKAAAAAAAAAdsCAACQAAAAL54Juzpr3D9VVVVVVVXNPwAAAD8CCgAAAAAAAAHcAgAAkAAAAHr6aDUJUdw/VVVVVVVVzT8AAAA/EgoAAAAAAAAB3QIAAJAAAACfqJhy8EPcP1VVVVVVVc0/AAAAPxIKAAAAAAAAAd4CAACQAAAAxFbIr9c23D9VVVVVVVXNPwAAAD8iCgAAAAAAAAHfAgAAkAAAAOkE+Oy+Kdw/VVVVVVVVzT8AAAA/MQoAAAAAAAAB4AIAAJAAAAAOsycqphzcP1VVVVVVVc0/AAAAP0EKAAAAAAAAAeECAACQAAAAWQ+HpHQC3D9VVVVVVVXNPwAAAD9RCgAAAAAAAAHiAgAAkAAAAMkZFlwq29s/VVVVVVVVzT8AAAA/YAoAAAAAAAAB4wIAAJAAAACDgASOrpnbP1VVVVVVVc0/AAAAP2AKAAAAAAAAAeQCAACQAAAAiENSOgE+2z9VVVVVVVXNPwAAAD9gCgAAAAAAAAHlAgAAkAAAAGdYcKls79o/VVVVVVVVzT8AAAA/cAoAAAAAAAAB5gIAAJAAAABsG75Vv5PaP1VVVVVVVc0/AAAAP38KAAAAAAAAAecCAACQAAAAAdR8Slxf2j9VVVVVVVXNPwAAAD9/CgAAAAAAAAHoAgAAkAAAAJaMOz/5Kto/VVVVVVVVzT8AAAA/jwoAAAAAAAAB6QIAAJAAAAAqRfozlvbZP1VVVVVVVc0/AAAAP48KAAAAAAAAAeoCAACQAAAAm0+J60vP2T9VVVVVVVXNPwAAAD+fCgAAAAAAAAHrAgAAkAAAAOWr6GUatdk/VVVVVVVVzT8AAAA/nwoAAAAAAAAB7AIAAJAAAAAwCEjg6JrZP1VVVVVVVc0/AAAAP64KAAAAAAAAAe0CAACQAAAAVbZ3HdCN2T9VVVVVVVXNPwAAAD+uCgAAAAAAAAHuAgAAkAAAAHpkp1q3gNk/VVVVVVVVzT8AAAA/vgoAAAAAAAAB7wIAAJAAAACfEteXnnPZP1VVVVVVVc0/AAAAPwwLAAAAAAAAAfACAACQAAAAxMAG1YVm2T9VVVVVVVXNPwAAAD8MCwAAAAAAAAHxAgAAkAAAADXLlYw7P9k/VVVVVVVVzT8AAAA/DAsAAAAAAAAB8gIAAJAAAACk1SRE8RfZP1VVVVVVVc0/AAAAPxwLAAAAAAAAAfMCAACQAAAAFOCz+6bw2D9VVVVVVVXNPwAAAD8cCwAAAAAAAAH0AgAAkAAAAIPqQrNcydg/VVVVVVVVzT8AAAA/KwsAAAAAAAAB9QIAAJAAAADz9NFqEqLYP3Ylaleids0/AAAAPysLAAAAAAAAAfYCAACQAAAAPlEx5eCH2D92JWpXonbNPwAAAD87CwAAAAAAAAH3AgAAkAAAAImtkF+vbdg/diVqV6J2zT8AAAA/OwsAAAAAAAAB+AIAAJAAAACuW8CclmDYP3Ylaleids0/AAAAP0sLAAAAAAAAAfkCAACQAAAA+LcfF2VG2D92JWpXonbNPwAAAD9LCwAAAAAAAAH6AgAAkAAAAB1mT1RMOdg/diVqV6J2zT8AAAA/WgsAAAAAAAAB+wIAAJAAAABCFH+RMyzYP3Ylaleids0/AAAAP2oLAAAAAAAAAfwCAACQAAAAQhR/kTMs2D+Y9X5Z75fNPwAAAD/kCwAAAAAAAAH9AgAAkAAAAEIUf5EzLNg/ucWTWzy5zT8AAAA/5AsAAAAAAAAB/gIAAJAAAABowq7OGh/YP/xlvV/W+80/AAAAP/MLAAAAAAAAAf8CAACQAAAAaMKuzhof2D8dNtJhIx3OPwAAAD/zCwAAAAAAAAEAAwAAkAAAAI1w3gsCEtg/PgbnY3A+zj8AAAA/AwwAAAAAAAABAQMAAJAAAACyHg5J6QTYP4GmEGgKgc4/AAAAPwMMAAAAAAAAAQIDAACQAAAAsh4OSekE2D/DRjpspMPOPwAAAD8TDAAAAAAAAAEDAwAAkAAAAPx6bcO36tc/5BZPbvHkzj8AAAA/EwwAAAAAAAABBAMAAJAAAAD8em3Dt+rXPyi3eHKLJ88/AAAAPyIMAAAAAAAAAQUDAACQAAAAISmdAJ/d1z9Ih4102EjPPwAAAD8iDAAAAAAAAAEGAwAAkAAAACEpnQCf3dc/aleidiVqzz8AAAA/MgwAAAAAAAABBwMAAJAAAAAhKZ0An93XP4ont3hyi88/AAAAPzIMAAAAAAAAAQgDAACQAAAASNfMPYbQ1z+s98t6v6zPPwAAAD9CDAAAAAAAAAEJAwAAkAAAAEjXzD2G0Nc/zsfgfAzOzz8AAAA/YQwAAAAAAAABCgMAAJAAAABI18w9htDXP/CX9X5Z788/AAAAP3AMAAAAAAAAAQsDAACQAAAASNfMPYbQ1z8JNIVAUwjQPwAAAD+ADAAAAAAAAAEMAwAAkAAAAEjXzD2G0Nc/GJyPwfkY0D8AAAA/gAwAAAAAAAABDQMAAJAAAABI18w9htDXPykEmkKgKdA/AAAAP5AMAAAAAAAAAQ4DAACQAAAAbYX8em3D1z86bKTDRjrQPwAAAD+fDAAAAAAAAAEPAwAAkAAAAG2F/Hptw9c/S9SuRO1K0D8AAAA/nwwAAAAAAAABEAMAAJAAAABthfx6bcPXP2ykw0Y6bNA/AAAAP58MAAAAAAAAAREDAACQAAAAbYX8em3D1z99DM7H4HzQPwAAAD+vDAAAAAAAAAESAwAAkAAAAG2F/Hptw9c/jnTYSIeN0D8AAAA/vwwAAAAAAAABEwMAAJAAAABthfx6bcPXP57c4sktntA/AAAAP84MAAAAAAAAARQDAACQAAAAbYX8em3D1z+uRO1K1K7QPwAAAD8NDQAAAAAAAAEVAwAAkAAAAG2F/Hptw9c/v6z3y3q/0D8AAAA/HA0AAAAAAAABFgMAAJAAAABthfx6bcPXP9AUAk0h0NA/AAAAPxwNAAAAAAAAARcDAACQAAAAbYX8em3D1z/hfAzOx+DQPwAAAD8sDQAAAAAAAAEYAwAAkAAAAG2F/Hptw9c/8uQWT27x0D8AAAA/PA0AAAAAAAABGQMAAJAAAABthfx6bcPXPwJNIdAUAtE/AAAAP4oNAAAAAAAAARoDAACQAAAAbYX8em3D1z8TtStRuxLRPwAAAD+KDQAAAAAAAAEbAwAAkAAAAG2F/Hptw9c/Ix020mEj0T8AAAA/mQ0AAAAAAAABHAMAAJAAAABthfx6bcPXPzSFQFMINNE/AAAAP5kNAAAAAAAAAR0DAACQAAAAbYX8em3D1z9VVVVVVVXRPwAAAD+pDQAAAAAAAAEeAwAAkAAAAG2F/Hptw9c/Zr1f1vtl0T8AAAA/qQ0AAAAAAAABHwMAAJAAAABthfx6bcPXP3claleidtE/AAAAP7kNAAAAAAAAASADAACQAAAAbYX8em3D1z+HjXTYSIfRPwAAAD+5DQAAAAAAAAEhAwAAkAAAAG2F/Hptw9c/mPV+We+X0T8AAAA/yA0AAAAAAAABIgMAAJAAAABthfx6bcPXP6hdidqVqNE/AAAAP+cNAAAAAAAAASMDAACQAAAAb5c0NdSx6T9hIx020mHXPwAAAD8AAAAAAAAAAAEkAwAAkAAAAFzAnJZguOk/YSMdNtJh1z8AAAA/BAEAAAAAAAABJQMAAJAAAAAlO9W6BczpP2EjHTbSYdc/AAAAPwQBAAAAAAAAASYDAACQAAAA7LUN36rf6T9hIx020mHXPwAAAD8TAQAAAAAAAAEnAwAAkAAAAH2rfif1Buo/YSMdNtJh1z8AAAA/EwEAAAAAAAABKAMAAJAAAAD6yVfRyzTqP2EjHTbSYdc/AAAAPyMBAAAAAAAAASkDAACQAAAAZhGZ3C5p6j9hIx020mHXPwAAAD8jAQAAAAAAAAEqAwAAkAAAAL6BQkkepOo/YSMdNtJh1z8AAAA/MwEAAAAAAAABKwMAAJAAAADfbCTasvLqP3KLJ7d4ctc/AAAAPzMBAAAAAAAAASwDAACQAAAA7YBuzNNH6z+TWzy5xZPXPwAAAD9CAQAAAAAAAAEtAwAAkAAAACBD6Pvbj+s/pMNGOmyk1z8AAAA/QgEAAAAAAAABLgMAAJAAAABALsqMcN7rP6TDRjpspNc/AAAAP1IBAAAAAAAAAS8DAACQAAAAc/BDvHgm7D+1K1G7ErXXPwAAAD9SAQAAAAAAAAEwAwAAkAAAAKayveuAbuw/tStRuxK11z8AAAA/YQEAAAAAAAABMQMAAJAAAADadDcbibbsP8aTWzy5xdc/AAAAP2EBAAAAAAAAATIDAACQAAAADTexSpH+7D/Gk1s8ucXXPwAAAD9xAQAAAAAAAAEzAwAAkAAAAHd+8lX0Mu0/xpNbPLnF1z8AAAA/cQEAAAAAAAABNAMAAJAAAADR7pvC423tP9b7Zb1f1tc/AAAAP4EBAAAAAAAAATUDAACQAAAAc7ukqaGO7T/W+2W9X9bXPwAAAD+BAQAAAAAAAAE2AwAAkAAAAClfRS/TqO0/1vtlvV/W1z8AAAA/kAEAAAAAAAABNwMAAJAAAAAEsRXy67XtP9b7Zb1f1tc/AAAAP5ABAAAAAAAAATgDAACQAAAA8dl9U3i87T/W+2W9X9bXPwAAAD+gAQAAAAAAAAE5AwAAkAAAAMaUgx/ixdM/HTbSYSMd2j8AAAA/AAAAAAAAAAABOgMAAJAAAABVivRnLO3TPx020mEjHdo/AAAAPxAAAAAAAAAAATsDAACQAAAA5n9lsHYU1D8tntziyS3aPwAAAD8QAAAAAAAAAAE8AwAAkAAAAFHHprvZSNQ/LZ7c4skt2j8AAAA/HwAAAAAAAAABPQMAAJAAAACWYLiJVYrUPz4G52NwPto/AAAAPx8AAAAAAAAAAT4DAACQAAAA3PnJV9HL1D9PbvHkFk/aPwAAAD8vAAAAAAAAAAE/AwAAkAAAACOT2yVNDdU/T27x5BZP2j8AAAA/LwAAAAAAAAABQAMAAJAAAABoLO3zyE7VP2DW+2W9X9o/AAAAPz8AAAAAAAAAAUEDAACQAAAA03Mu/yuD1T9g1vtlvV/aPwAAAD8/AAAAAAAAAAFCAwAAkAAAABkNQM2nxNU/cD4G52Nw2j8AAAA/TgAAAAAAAAABQwMAAJAAAACEVIHYCvnVP3A+BudjcNo/AAAAP04AAAAAAAAAAUQDAACQAAAAFEryIFUg1j9wPgbnY3DaPwAAAD9eAAAAAAAAAAFFAwAAkAAAAKU/Y2mfR9Y/cD4G52Nw2j8AAAA/XgAAAAAAAAABRgMAAJAAAABa4wPv0GHWP3A+BudjcNo/AAAAP20AAAAAAAAAAUcDAACQAAAANTXUselu1j9wPgbnY3DaPwAAAD9tAAAAAAAAAAFIAwAAkAAAABCHpHQCfNY/cD4G52Nw2j8AAAA/fQAAAAAAAAABSQMAAJAAAADFKkX6M5bWP3A+BudjcNo/AAAAP6wAAAAAAAAAAUoDAACQAAAAVSC2Qn691j9wPgbnY3DaPwAAAD+sAAAAAAAAAAFLAwAAkAAAAMBn903h8dY/cD4G52Nw2j8AAAA/vAAAAAAAAAABTAMAAJAAAAC7pKmhjk3XP3A+BudjcNo/AAAAP7wAAAAAAAAAAU0DAACQAAAAbYX8em3D1z9g1vtlvV/aPwAAAD/LAAAAAAAAAAFOAwAAkAAAANMJ8Nl9U9g/YNb7Zb1f2j8AAAA/ywAAAAAAAAABTwMAAJAAAAA5juM4juPYP2DW+2W9X9o/AAAAP9sAAAAAAAAAAVADAACQAAAAnxLXl55z2T9g1vtlvV/aPwAAAD/bAAAAAAAAAAFRAwAAkAAAAAWXyvauA9o/YNb7Zb1f2j8AAAA/6gAAAAAAAAABUgMAAJAAAAC3dx3QjXnaP2DW+2W9X9o/AAAAP+oAAAAAAAAAAVMDAACQAAAAjAag5lPi2j9g1vtlvV/aPwAAAD/6AAAAAAAAAAFUAwAAkAAAAPhN4fG2Fts/YNb7Zb1f2j8AAAA/+gAAAAAAAAABVQMAAJAAAAA95/K/MljbP2DW+2W9X9o/AAAAPwoBAAAAAAAAAVYDAACQAAAA84qTRWRy2z9g1vtlvV/aPwAAAD8ZAQAAAAAAAAFXAwAAkAAAAM3cYwh9f9s/YNb7Zb1f2j8AAAA/GQEAAAAAAAABWAMAAJAAAACoLjTLlYzbP2DW+2W9X9o/AAAAPxkBAAAAAAAAAVkDAACQAAAA/KbweFuL3T8dNtJhIx3aPwAAAD8AAAAAAAAAAAFaAwAAkAAAAEJAAkfXzN0/HTbSYSMd2j8AAAA/AAAAAAAAAAABWwMAAJAAAABiK+TXaxvePx020mEjHdo/AAAAPw8AAAAAAAAAAVwDAACQAAAAqMT1pedc3j8dNtJhIx3aPwAAAD8PAAAAAAAAAAFdAwAAkAAAAKMBqPmUuN4/DM7H4HwM2j8AAAA/HwAAAAAAAAABXgMAAJAAAADD7ImKKQffPwzOx+B8DNo/AAAAPx8AAAAAAAAAAV8DAACQAAAAdc3cYwh93z8MzsfgfAzaPwAAAD8vAAAAAAAAAAFgAwAAkAAAAG8Kj7e12N8/DM7H4HwM2j8AAAA/LwAAAAAAAAABYQMAAJAAAADJejgkpRPgPwzOx+B8DNo/AAAAPz4AAAAAAAAAAWIDAACQAAAARpkRzntB4D8MzsfgfAzaPwAAAD8+AAAAAAAAAAFjAwAAkAAAALHgUtnedeA/+2W9X9b72T8AAAA/TgAAAAAAAAABZAMAAJAAAABC1sMhKZ3gP/tlvV/W+9k/AAAAP04AAAAAAAAAAWUDAACQAAAAv/Scy//K4D/7Zb1f1vvZPwAAAD9dAAAAAAAAAAFmAwAAkAAAAHWYPVEx5eA/+2W9X9b72T8AAAA/XQAAAAAAAAABZwMAAJAAAAA9E3Z11vjgP+v9st4v69k/AAAAP20AAAAAAAAAAWgDAACQAAAAF2VGOO8F4T/alahdidrZPwAAAD9tAAAAAAAAAAFpAwAAkAAAAODfflyUGeE/2pWoXYna2T8AAAA/fQAAAAAAAAABagMAAJAAAACoWreAOS3hP9qVqF2J2tk/AAAAP30AAAAAAAAAAWsDAACQAAAAXv5XBmtH4T/alahdidrZPwAAAD+MAAAAAAAAAAFsAwAAkAAAABOi+IucYeE/yi2e3OLJ2T8AAAA/jAAAAAAAAAABbQMAAJAAAAC2bgFzWoLhP8otntziydk/AAAAP5wAAAAAAAAAAW4DAACQAAAAWDsKWhij4T/KLZ7c4snZPwAAAD+cAAAAAAAAAAFvAwAAkAAAANdZ4wPv0OE/yi2e3OLJ2T8AAAA/rAAAAAAAAAABcAMAAJAAAABmT1RMOfjhP8otntziydk/AAAAP7sAAAAAAAAAAXEDAACQAAAArehlGrU54j/KLZ7c4snZPwAAAD+7AAAAAAAAAAFyAwAAkAAAABgwpyUYbuI/yi2e3OLJ2T8AAAA/uwAAAAAAAAABcwMAAJAAAABwoFCSB6niP8otntziydk/AAAAP8sAAAAAAAAAAXQDAACQAAAA2+eRnWrd4j/KLZ7c4snZPwAAAD/LAAAAAAAAAAF1AwAAkAAAAGvdAua0BOM/yi2e3OLJ2T8AAAA/2gAAAAAAAAABdgMAAJAAAAD70nMu/yvjP8otntziydk/AAAAP9oAAAAAAAAAAXcDAACQAAAAsXYUtDBG4z/KLZ7c4snZPwAAAD/qAAAAAAAAAAF4AwAAkAAAAHnxTNjVWeM/ucWTWzy52T8AAAA/+gAAAAAAAAABeQMAAJAAAABUQx2b7mbjP7nFk1s8udk/AAAAP/oAAAAAAAAAAXoDAACQAAAAQmyF/Hpt4z+5xZNbPLnZPwAAAD8JAQAAAAAAAAF7AwAAkAAAAC6V7V0HdOM/qF2J2pWo2T8AAAA/CQEAAAAAAAABfAMAAJAAAAD7M5b2eWTnP8NGOmykw9o/AAAAPwAAAAAAAAAAAX0DAACQAAAA1YVmuZJx5z/DRjpspMPaPwAAAD8AAAAAAAAAAAF+AwAAkAAAALDXNnyrfuc/w0Y6bKTD2j8AAAA/DwAAAAAAAAABfwMAAJAAAACLKQc/xIvnP8NGOmykw9o/AAAAPx8AAAAAAAAAAYADAACQAAAAeVJvoFCS5z/DRjpspMPaPwAAAD8fAAAAAAAAAAGBAwAAkAAAAFSkP2Npn+c/w0Y6bKTD2j8AAAA/LgAAAAAAAAABggMAAJAAAAAv9g8mgqznP8NGOmykw9o/AAAAPy4AAAAAAAAAAYMDAACQAAAACEjg6Jq55z+z3i/r/bLaPwAAAD8+AAAAAAAAAAGEAwAAkAAAAOOZsKuzxuc/s94v6/2y2j8AAAA/PgAAAAAAAAABhQMAAJAAAAC+64BuzNPnP7PeL+v9sto/AAAAP04AAAAAAAAAAYYDAACQAAAAh2a5knHn5z+idiVqV6LaPwAAAD9OAAAAAAAAAAGHAwAAkAAAAE/h8bYW++c/kQ4b6bCR2j8AAAA/XQAAAAAAAAABiAMAAJAAAAAWXCrbuw7oP5EOG+mwkdo/AAAAP10AAAAAAAAAAYkDAACQAAAA39Zi/2Ai6D+RDhvpsJHaPwAAAD9tAAAAAAAAAAGKAwAAkAAAAMz/ymDtKOg/kQ4b6bCR2j8AAAA/bQAAAAAAAAABiwMAAJAAAAC6KDPCeS/oP4CmEGgKgdo/AAAAP30AAAAAAAAAAYwDAACQAAAAp1GbIwY26D+AphBoCoHaPwAAAD99AAAAAAAAAAGNAwAAkAAAAJV6A4WSPOg/gKYQaAqB2j8AAAA/iQAAAAAAAAABjgMAAJAAAACCo2vmHkPoP4CmEGgKgdo/AAAAP6gAAAAAAAAAAY8DAACQAAAAcMzTR6tJ6D+AphBoCoHaPwAAAD/IAAAAAAAAAAGQAwAAkAAAAF31O6k3UOg/cD4G52Nw2j8AAAA/yAAAAAAAAAABkQMAAJAAAABJHqQKxFboP3A+BudjcNo/AAAAP9cAAAAAAAAAAZIDAACQAAAAJHB0zdxj6D9wPgbnY3DaPwAAAD/XAAAAAAAAAAGTAwAAkAAAABKZ3C5paug/YNb7Zb1f2j8AAAA/5wAAAAAAAAABlAMAAJAAAADaExVTDn7oP2DW+2W9X9o/AAAAP+cAAAAAAAAAAZUDAACQAAAAo45Nd7OR6D9g1vtlvV/aPwAAAD/3AAAAAAAAAAGWAwAAkAAAAGoJhptYpeg/YNb7Zb1f2j8AAAA/9wAAAAAAAAABlwMAAJAAAAAyhL6//bjoP09u8eQWT9o/AAAAPwYBAAAAAAAAAZgDAACQAAAA6CdfRS/T6D8+BudjcD7aPwAAAD8WAQAAAAAAAAGZAwAAkAAAAHgd0I15+ug/LZ7c4skt2j8AAAA/FgEAAAAAAAABmgMAAJAAAABAmAiyHg7pPy2e3OLJLdo/AAAAPxYBAAAAAAAAAZsDAACQAAAA9jupN1Ao6T8tntziyS3aPwAAAD8lAQAAAAAAAAGcAwAAkAAAAL+24Vv1O+k/LZ7c4skt2j8AAAA/NQEAAAAAAAABnQMAAJAAAACr30m9gULpPx020mEjHdo/AAAAPzUBAAAAAAAAAZ4DAACQAAAAhjEagJpP6T8dNtJhIx3aPwAAAD9FAQAAAAAAAAGfAwAAkAAAAHRaguEmVuk/HTbSYSMd2j8AAAA/VAEAAAAAAAABoAMAAJAAAACtJiGKv8iZPwAAAAAAANw/AAAAPwAAAAAAAAAAAaEDAACQAAAAWUQmt0uamj8AAAAAAADcPwAAAD+sAAAAAAAAAAGiAwAAkAAAAF+dNT7wDp0/AAAAAAAA3D8AAAA/rAAAAAAAAAABowMAAJAAAAAICiV5kCqgPwAAAAAAANw/AAAAP6wAAAAAAAAAAaQDAACQAAAAYEUv06jNoT8AAAAAAADcPwAAAD+sAAAAAAAAAAGlAwAAkAAAAGSePlpNQqQ/AAAAAAAA3D8AAAA/vAAAAAAAAAABpgMAAJAAAAAUFVMOfoinPwAAAAAAANw/AAAAP7wAAAAAAAAAAacDAACQAAAASDjvBQEJrD8AAAAAAADcPwAAAD/LAAAAAAAAAAGoAwAAkAAAAL2txf7BRLA/AAAAAAAA3D8AAAA/2wAAAAAAAAABqQMAAJAAAADBBtWFZrmyPwAAAAAAANw/AAAAP9sAAAAAAAAAAaoDAACQAAAAWxijAaj5tD8AAAAAAADcPwAAAD/rAAAAAAAAAAGrAwAAkAAAAPQpcX3pObc/AAAAAAAA3D8AAAA/6wAAAAAAAAABrAMAAJAAAAAi9P3tx0W5PwAAAAAAANw/AAAAP/oAAAAAAAAAAa0DAACQAAAAeS8ISODouj8AAAAAAADcPwAAAD/6AAAAAAAAAAGuAwAAkAAAAGcj0ZaVV7w/AAAAAAAA3D8AAAA/CgEAAAAAAAABrwMAAJAAAADrz1ja55G9PwAAAAAAANw/AAAAPwoBAAAAAAAAAbADAACQAAAAbXzgHTrMvj8AAAAAAADcPwAAAD8aAQAAAAAAAAGxAwAAkAAAAIPhJlYp0r8/AAAAAAAA3D8AAAA/GgEAAAAAAAABsgMAAJAAAABNozZHDGzAP++X9X5Z79s/AAAAPykBAAAAAAAAAbMDAACQAAAAuOp3Um+gwD/vl/V+We/bPwAAAD8pAQAAAAAAAAG0AwAAkAAAACIyuV3S1MA/3i/r/bLe2z8AAAA/OQEAAAAAAAABtQMAAJAAAABDHZvuZiPBP94v6/2y3ts/AAAAPzkBAAAAAAAAAbYDAACQAAAArmTc+clXwT/Ox+B8DM7bPwAAAD9IAQAAAAAAAAG3AwAAkAAAABmsHQUtjME/zsfgfAzO2z8AAAA/SAEAAAAAAAABuAMAAJAAAACE814QkMDBP71f1vtlvds/AAAAP1gBAAAAAAAAAbkDAACQAAAA7zqgG/P0wT+9X9b7Zb3bPwAAAD9YAQAAAAAAAAG6AwAAkAAAAFuC4SZWKcI/rPfLer+s2z8AAAA/aAEAAAAAAAABuwMAAJAAAAB7bcO36nfCP6z3y3q/rNs/AAAAP2gBAAAAAAAAAbwDAACQAAAA5rQEw02swj+s98t6v6zbPwAAAD93AQAAAAAAAAG9AwAAkAAAAAag5lPi+sI/rPfLer+s2z8AAAA/dwEAAAAAAAABvgMAAJAAAAC8Q4fZExXDP6z3y3q/rNs/AAAAP4cBAAAAAAAAAb8DAACQAAAAJ4vI5HZJwz+s98t6v6zbPwAAAD+HAQAAAAAAAAHAAwAAkAAAAJLSCfDZfcM/rPfLer+s2z8AAAA/lwEAAAAAAAABwQMAAJAAAABHdqp1C5jDP6z3y3q/rNs/AAAAP5cBAAAAAAAAAcIDAACQAAAAsr3rgG7Mwz+s98t6v6zbPwAAAD+mAQAAAAAAAAHDAwAAkAAAAGhhjAag5sM/rPfLer+s2z8AAAA/tgEAAAAAAAABxAMAAJAAAACJTG6XNDXEP6z3y3q/rNs/AAAAP7YBAAAAAAAAAcUDAACQAAAAPvAOHWZPxD+s98t6v6zbPwAAAD+2AQAAAAAAAAHGAwAAkAAAAF/b8K36ncQ/rPfLer+s2z8AAAA/xQEAAAAAAAABxwMAAJAAAADKIjK5XdLEP6z3y3q/rNs/AAAAP9UBAAAAAAAAAcgDAACQAAAANGpzxMAGxT+9X9b7Zb3bPwAAAD/VAQAAAAAAAAHJAwAAkAAAAFVVVVVVVcU/vV/W+2W92z8AAAA/5QEAAAAAAAABygMAAJAAAADBnJZguInFP87H4HwMzts/AAAAP+UBAAAAAAAAAcsDAACQAAAAdUA35umjxT/Ox+B8DM7bPwAAAD/0AQAAAAAAAAHMAwAAkAAAACvk12sbvsU/zsfgfAzO2z8AAAA/9AEAAAAAAAABzQMAAJAAAADhh3jxTNjFP87H4HwMzts/AAAAPwQCAAAAAAAAAc4DAACQAAAAlisZd37yxT/eL+v9st7bPwAAAD8EAgAAAAAAAAHPAwAAkAAAALiAOS3BcKM/DhvpsJEO3z8AAAA/AAAAAAAAAAAB0AMAAJAAAACOD7xDh9mjPw4b6bCRDt8/AAAAP+oAAAAAAAAAAdEDAACQAAAAOi3BcBOrpD/+st4v6/3ePwAAAD/6AAAAAAAAAAHSAwAAkAAAALzZSLRl5aU//rLeL+v93j8AAAA/CQEAAAAAAAAB0wMAAJAAAABq903h8bamP/6y3i/r/d4/AAAAPwkBAAAAAAAAAdQDAACQAAAAFBVTDn6Ipz/tStSuRO3ePwAAAD8JAQAAAAAAAAHVAwAAkAAAABhuYpUi/ak/3OLJLZ7c3j8AAAA/GQEAAAAAAAAB1gMAAJAAAACaGurYdDerP9ziyS2e3N4/AAAAPxkBAAAAAAAAAdcDAACQAAAAyuR2SVNDrT/c4sktntzePwAAAD8jAQAAAAAAAAHYAwAAkAAAAEyR/oylfa4/3OLJLZ7c3j8AAAA/IwEAAAAAAAAB2QMAAJAAAAC9rcX+wUSwP8t6v6z3y94/AAAAPzIBAAAAAAAAAdoDAACQAAAAqqGOTXezsT/Ler+s98vePwAAAD8yAQAAAAAAAAHbAwAAkAAAAC1OFpHJ7bI/y3q/rPfL3j8AAAA/QgEAAAAAAAAB3AMAAJAAAACEiSDr4ZC0P7oStStRu94/AAAAP1IBAAAAAAAAAd0DAACQAAAAnO5mI9GWtT+6ErUrUbvePwAAAD9SAQAAAAAAAAHeAwAAkAAAAB6b7mYj0bY/qqqqqqqq3j8AAAA/YQEAAAAAAAAB3wMAAJAAAABfcbKITG63P6qqqqqqqt4/AAAAP2EBAAAAAAAAAeADAACQAAAAd9b4wDt0uD+qqqqqqqrePwAAAD9xAQAAAAAAAAHhAwAAkAAAAExle9cB3bg/qqqqqqqq3j8AAAA/cQEAAAAAAAAB4gMAAJAAAAAi9P3tx0W5P6qqqqqqqt4/AAAAP4ABAAAAAAAAAeMDAACQAAAA+YKABI6uuT+qqqqqqqrePwAAAD+AAQAAAAAAAAHkAwAAkAAAAGPKwQ/x4rk/qqqqqqqq3j8AAAA/kAEAAAAAAAAB5QMAAJAAAABjysEP8eK5P5pCoCkEmt4/AAAAP5ABAAAAAAAAAeYDAACQAAAALHqZRm2OeD+SDhvpsJHoPwAAAD8AAAAAAAAAAAHnAwAAkAAAACx6mUZtjng/mkKgKQSa6D8AAAA/PgAAAAAAAAAB6AMAAJAAAAAseplGbY54P6F2JWpXoug/AAAAP04AAAAAAAAAAekDAACQAAAALHqZRm2OeD+qqqqqqqroPwAAAD9OAAAAAAAAAAHqAwAAkAAAANzwrfqd1Hs/st4v6/2y6D8AAAA/XgAAAAAAAAAB6wMAAJAAAACMZ8Kuzhp/P8NGOmykw+g/AAAAP14AAAAAAAAAAewDAACQAAAAIm9rsX8wgT/Mer+s98voPwAAAD9tAAAAAAAAAAHtAwAAkAAAAHaqdQuY04I/3eLJLZ7c6D8AAAA/bQAAAAAAAAAB7gMAAJAAAAAqIYq/yBmGP+xK1K5E7eg/AAAAP30AAAAAAAAAAe8DAACQAAAA2peec/lfiT/9st4v6/3oPwAAAD99AAAAAAAAAAHwAwAAkAAAAIYOsycqpow/F09u8eQW6T8AAAA/jAAAAAAAAAAB8QMAAJAAAAA2hcfbWuyPPzDr/bLeL+k/AAAAP4wAAAAAAAAAAfIDAACQAAAA9f3tx0WZkT9AUwg0hUDpPwAAAD+cAAAAAAAAAAHzAwAAkAAAAJ8b8/TRapI/SIeNdNhI6T8AAAA/nAAAAAAAAAAB9AMAAJAAAAD5Vv1O6g2UP1nvl/V+Wek/AAAAP6wAAAAAAAAAAfUDAACQAAAApXQCfHbflD9iIx020mHpPwAAAD+sAAAAAAAAAAH2AwAAkAAAAFGSB6kCsZU/aleidiVq6T8AAAA/uwAAAAAAAAAB9wMAAJAAAACpzREDG1SXP3KLJ7d4cuk/AAAAP8sAAAAAAAAAAfgDAACQAAAAVesWMKclmD9yiye3eHLpPwAAAD/bAAAAAAAAAAH5AwAAkAAAAAMJHF0z95g/e7+s98t66T8AAAA/2wAAAAAAAAAB+gMAAJAAAACtJiGKv8iZP3u/rPfLeuk/AAAAP+oAAAAAAAAAAfsDAACQAAAAB2Ir5Ndrmz+C8zE4H4PpPwAAAD/qAAAAAAAAAAH8AwAAkAAAALF/MBFkPZw/k1s8ucWT6T8AAAA/6gAAAAAAAAAB/QMAAJAAAAALuzprfOCdP5NbPLnFk+k/AAAAP/kAAAAAAAAAAf4DAACQAAAAtdg/mAiynj+cj8H5GJzpPwAAAD/5AAAAAAAAAAH/AwAAkAAAAAgKJXmQKqA/pMNGOmyk6T8AAAA/+QAAAAAAAAABAAQAAJAAAADemKePVpOgP6z3y3q/rOk/AAAAPwkBAAAAAAAAAQEEAACQAAAAtCcqphz8oD+s98t6v6zpPwAAAD8JAQAAAAAAAAECBAAAkAAAAIq2rLziZKE/tStRuxK16T8AAAA/GQEAAAAAAAABAwQAAJAAAABgRS/TqM2hP7UrUbsStek/AAAAPygBAAAAAAAAAQQEAACQAAAAjg+8Q4fZoz9wPgbnY3DoPwAAAD8AAAAAAAAAAAEFBAAAkAAAALiAOS3BcKM/eHKLJ7d46D8AAAA/XgAAAAAAAAABBgQAAJAAAADi8bYW+wejP4GmEGgKgeg/AAAAP14AAAAAAAAAAQcEAACQAAAANtSx6W42oj+J2pWoXYnoPwAAAD9eAAAAAAAAAAEIBAAAkAAAAGBFL9OozaE/kg4b6bCR6D8AAAA/bQAAAAAAAAABCQQAAJAAAADemKePVpOgP5pCoCkEmug/AAAAP30AAAAAAAAAAQoEAACQAAAAY/ZExZSDnz+hdiVqV6LoPwAAAD99AAAAAAAAAAELBAAAkAAAAF+dNT7wDp0/st4v6/2y6D8AAAA/jQAAAAAAAAABDAQAAJAAAAAHYivk12ubP7sStStRu+g/AAAAP40AAAAAAAAAAQ0EAACQAAAAWUQmt0uamj/Mer+s98voPwAAAD+cAAAAAAAAAAEOBAAAkAAAAAMJHF0z95g/1K5E7UrU6D8AAAA/nAAAAAAAAAABDwQAAJAAAABV6xYwpyWYP93iyS2e3Og/AAAAP6wAAAAAAAAAARAEAACQAAAA/a8M1o6Clj/sStSuRO3oPwAAAD+sAAAAAAAAAAERBAAAkAAAAFGSB6kCsZU//bLeL+v96D8AAAA/vAAAAAAAAAABEgQAAJAAAABNOfghXjyTPwbnY3A+Buk/AAAAP7wAAAAAAAAAARMEAACQAAAA9f3tx0WZkT8fg/MxOB/pPwAAAD/LAAAAAAAAAAEUBAAAkAAAADaFx9ta7I8/MOv9st4v6T8AAAA/ywAAAAAAAAABFQQAAJAAAADiSb2BQkmOPzcfg/MxOOk/AAAAP9sAAAAAAAAAARYEAACQAAAAhg6zJyqmjD9Ih4102EjpPwAAAD/bAAAAAAAAAAEXBAAAkAAAANqXnnP5X4k/UbsStStR6T8AAAA/6gAAAAAAAAABGAQAAJAAAAB+XJQZ4byHP1G7ErUrUek/AAAAP+oAAAAAAAAAARkEAACQAAAAflyUGeG8hz9Z75f1flnpPwAAAD/6AAAAAAAAAAEaBAAAkAAAAAS6MU8freY/+Mt6v6z34T8AAAA/AAAAAAAAAAABGwQAAJAAAAAEujFPH63mP++X9X5Z7+E/AAAAP6wAAAAAAAAAARwEAACQAAAA3wsCEji65j/vl/V+We/hPwAAAD+8AAAAAAAAAAEdBAAAkAAAALpd0tRQx+Y/75f1flnv4T8AAAA/ywAAAAAAAAABHgQAAJAAAACUr6KXadTmP++X9X5Z7+E/AAAAP8sAAAAAAAAAAR8EAACQAAAAXSrbuw7o5j/vl/V+We/hPwAAAD/bAAAAAAAAAAEgBAAAkAAAACWlE+Cz++Y/75f1flnv4T8AAAA/2wAAAAAAAAABIQQAAJAAAAAA9+OizAjnP/jLer+s9+E/AAAAP+oAAAAAAAAAASIEAACQAAAAx3Ecx3Ec5z/4y3q/rPfhPwAAAD/qAAAAAAAAAAEjBAAAkAAAAJDsVOsWMOc/AAAAAAAA4j8AAAA/+gAAAAAAAAABJAQAAJAAAABrPiWuLz3nPwAAAAAAAOI/AAAAP/oAAAAAAAAAASUEAACQAAAAM7ld0tRQ5z8AAAAAAADiPwAAAD8KAQAAAAAAAAEmBAAAkAAAAPszlvZ5ZOc/AAAAAAAA4j8AAAA/CgEAAAAAAAABJwQAAJAAAADDrs4aH3jnPwAAAAAAAOI/AAAAPxkBAAAAAAAAASgEAACQAAAAiykHP8SL5z8AAAAAAADiPwAAAD8ZAQAAAAAAAAEpBAAAkAAAAEHNp8T1pec/AAAAAAAA4j8AAAA/KQEAAAAAAAABKgQAAJAAAAAcH3iHDrPnPwg0hUBTCOI/AAAAPykBAAAAAAAAASsEAACQAAAA9nBISifA5z8INIVAUwjiPwAAAD85AQAAAAAAAAEsBAAAkAAAAL7rgG7M0+c/CDSFQFMI4j8AAAA/OQEAAAAAAAABLQQAAJAAAACZPVEx5eDnPwg0hUBTCOI/AAAAP0gBAAAAAAAAAS4EAACQAAAAdI8h9P3t5z8QaAqBphDiPwAAAD9IAQAAAAAAAAEvBAAAkAAAACkzwnkvCOg/GJyPwfkY4j8AAAA/WAEAAAAAAAABMAQAAJAAAAAEhZI8SBXoPxicj8H5GOI/AAAAP1gBAAAAAAAAATEEAACQAAAA39Zi/2Ai6D8h0BQCTSHiPwAAAD9nAQAAAAAAAAEyBAAAkAAAAKdRmyMGNug/Mjgfg/Mx4j8AAAA/ZwEAAAAAAAABMwQAAJAAAACCo2vmHkPoPzpspMNGOuI/AAAAP3cBAAAAAAAAATQEAACQAAAAcMzTR6tJ6D86bKTDRjriPwAAAD93AQAAAAAAAAE1BAAAkAAAAEkepArEVug/Q6ApBJpC4j8AAAA/hwEAAAAAAAABNgQAAJAAAAAkcHTN3GPoP0OgKQSaQuI/AAAAP4cBAAAAAAAAATcEAACQAAAAEpncLmlq6D9DoCkEmkLiPwAAAD+WAQAAAAAAAAE4BAAAkAAAAP/BRJD1cOg/Q6ApBJpC4j8AAAA/pgEAAAAAAAABOQQAAJAAAADaExVTDn7oP0vUrkTtSuI/AAAAP6YBAAAAAAAAAToEAACQAAAAyDx9tJqE6D9L1K5E7UriPwAAAD+2AQAAAAAAAAE7BAAAkAAAALVl5RUni+g/S9SuRO1K4j8AAAA/tgEAAAAAAAABPAQAAJAAAAB/iBfPhF29P16J2pWoXeM/AAAAPwAAAAAAAAAAAT0EAACQAAAA689Y2ueRvT9eidqVqF3jPwAAAD9dAAAAAAAAAAE+BAAAkAAAAFUXmuVKxr0/Xonalahd4z8AAAA/XQAAAAAAAAABPwQAAJAAAACX7V0HdGO+P16J2pWoXeM/AAAAP20AAAAAAAAAAUAEAACQAAAAbXzgHTrMvj9eidqVqF3jPwAAAD9tAAAAAAAAAAFBBAAAkAAAAK1SpD9jab8/Xonalahd4z8AAAA/fQAAAAAAAAABQgQAAJAAAAB3FLQwRgPAP16J2pWoXeM/AAAAP30AAAAAAAAAAUMEAACQAAAAl/+VwdpRwD9eidqVqF3jPwAAAD+MAAAAAAAAAAFEBAAAkAAAACIyuV3S1MA/Xonalahd4z8AAAA/jAAAAAAAAAABRQQAAJAAAACuZNz5yVfBP16J2pWoXeM/AAAAP5wAAAAAAAAAAUYEAACQAAAAOpf/lcHawT9eidqVqF3jPwAAAD+rAAAAAAAAAAFHBAAAkAAAAMXJIjK5XcI/Xonalahd4z8AAAA/qwAAAAAAAAABSAQAAJAAAAC8Q4fZExXDP16J2pWoXeM/AAAAP6sAAAAAAAAAAUkEAACQAAAAktIJ8Nl9wz9VVVVVVVXjPwAAAD+7AAAAAAAAAAFKBAAAkAAAAGhhjAag5sM/TSHQFAJN4z8AAAA/ywAAAAAAAAABSwQAAJAAAAA+8A4dZk/EP00h0BQCTeM/AAAAP8sAAAAAAAAAAUwEAACQAAAAX9vwrfqdxD9NIdAUAk3jPwAAAD/LAAAAAAAAAAFNBAAAkAAAAH/G0j6P7MQ/RO1K1K5E4z8AAAA/2gAAAAAAAAABTgQAAJAAAADqDRRK8iDFP0TtStSuROM/AAAAP9oAAAAAAAAAAU8EAACQAAAAVVVVVVVVxT88ucWTWzzjPwAAAD/qAAAAAAAAAAFQBAAAkAAAAMGclmC4icU/PLnFk1s84z8AAAA/6gAAAAAAAAABUQQAAJAAAAB1QDfm6aPFPzy5xZNbPOM/AAAAP/oAAAAAAAAAAVIEAACQAAAAK+TXaxu+xT88ucWTWzzjPwAAAD8JAQAAAAAAAAFTBAAAkAAAAJYrGXd+8sU/M4VAUwg04z8AAAA/CQEAAAAAAAABVAQAAJAAAABMz7n8rwzGPzOFQFMINOM/AAAAPxkBAAAAAAAAAVUEAACQAAAAAnNaguEmxj8zhUBTCDTjPwAAAD8ZAQAAAAAAAAFWBAAAkAAAAGy6m41EW8Y/M4VAUwg04z8AAAA/KAEAAAAAAAABVwQAAJAAAADXAd2Yp4/GPzOFQFMINOM/AAAAPygBAAAAAAAAAVgEAACQAAAA+Oy+KTzexj8zhUBTCDTjPwAAAD84AQAAAAAAAAFZBAAAkAAAABjYoLrQLMc/M4VAUwg04z8AAAA/OAEAAAAAAAABWgQAAJAAAADvZiPRlpXHPzOFQFMINOM/AAAAP0gBAAAAAAAAAVsEAACQAAAAeplGbY4YyD8zhUBTCDTjPwAAAD9IAQAAAAAAAAFcBAAAkAAAAFAoyYNUgcg/M4VAUwg04z8AAAA/VwEAAAAAAAABXQQAAJAAAAAnt0uaGurIPytRuxK1K+M/AAAAP1cBAAAAAAAAAV4EAACQAAAAsuluNhJtyT8rUbsStSvjPwAAAD9nAQAAAAAAAAFfBAAAkAAAAD0cktIJ8Mk/K1G7ErUr4z8AAAA/ZwEAAAAAAAABYAQAAJAAAAB+8lX0Mo3KPyMdNtJhI+M/AAAAP3cBAAAAAAAAAWEEAACQAAAAVYHYCvn1yj8jHTbSYSPjPwAAAD93AQAAAAAAAAFiBAAAkAAAAOCz+6bweMs/Ix020mEj4z8AAAA/hgEAAAAAAAABYwQAAJAAAAC2Qn69tuHLPyMdNtJhI+M/AAAAP4YBAAAAAAAAAWQEAACQAAAA1y1gTkswzD8jHTbSYSPjPwAAAD+WAQAAAAAAAAFlBAAAkAAAAPcYQt/ffsw/Ix020mEj4z8AAAA/lgEAAAAAAAABZgQAAJAAAAAYBCRwdM3MPyMdNtJhI+M/AAAAP6UBAAAAAAAAAWcEAACQAAAAzqfE9aXnzD8jHTbSYSPjPwAAAD+lAQAAAAAAAAFoBAAAkAAAADjvBQEJHM0/Ix020mEj4z8AAAA/tQEAAAAAAAABaQQAAJAAAADukqaGOjbNPyMdNtJhI+M/AAAAP7UBAAAAAAAAAWoEAACQAAAApDZHDGxQzT8jHTbSYSPjPwAAAD/FAQAAAAAAAAFrBAAAkAAAAFja55Gdas0/Ix020mEj4z8AAAA/xQEAAAAAAAABbAQAAJAAAAAOfogXz4TNPyMdNtJhI+M/AAAAP9QBAAAAAAAAAW0EAACQAAAAxCEpnQCfzT8jHTbSYSPjPwAAAD/UAQAAAAAAAAFuBAAAkAAAAHrFySIyuc0/Ix020mEj4z8AAAA/5AEAAAAAAAABbwQAAJAAAAAuaWqoY9PNPyMdNtJhI+M/AAAAP/QBAAAAAAAAAXAEAACQAAAA5AwLLpXtzT8jHTbSYSPjPwAAAD8DAgAAAAAAAAFxBAAAkAAAAE5UTDn4Ic4/Ix020mEj4z8AAAA/AwIAAAAAAAABcgQAAJAAAAAE+Oy+KTzOPyMdNtJhI+M/AAAAPxMCAAAAAAAAAXMEAACQAAAAcD8uyoxwzj8jHTbSYSPjPwAAAD8TAgAAAAAAAAF0BAAAkAAAANyGb9XvpM4/Ix020mEj4z8AAAA/IgIAAAAAAAABdQQAAJAAAABGzrDgUtnOPyMdNtJhI+M/AAAAPyICAAAAAAAAAXYEAACQAAAAaLmScecnzz8rUbsStSvjPwAAAD8yAgAAAAAAAAF3BAAAkAAAANIA1HxKXM8/K1G7ErUr4z8AAAA/MgIAAAAAAAABeAQAAJAAAACoj1aTEMXPPytRuxK1K+M/AAAAP0ICAAAAAAAAAXkEAACQAAAAP4/sVOsW0D8rUbsStSvjPwAAAD9CAgAAAAAAAAF6BAAAkAAAAKrWLWBOS9A/M4VAUwg04z8AAAA/UQIAAAAAAAABewQAAJAAAAA6zJ6omHLQPzOFQFMINOM/AAAAP1ECAAAAAAAAAXwEAACQAAAAgGWwdhS00D8zhUBTCDTjPwAAAD9hAgAAAAAAAAF9BAAAkAAAAOus8YF36NA/PLnFk1s84z8AAAA/YQIAAAAAAAABfgQAAJAAAABW9DKN2hzRP0TtStSuROM/AAAAP3ECAAAAAAAAAX8EAACQAAAAwTt0mD1R0T9E7UrUrkTjPwAAAD9xAgAAAAAAAAGABAAAkAAAAAfVhWa5ktE/RO1K1K5E4z8AAAA/gAIAAAAAAAABgQQAAJAAAABxHMdxHMfRP0TtStSuROM/AAAAP4ACAAAAAAAAAYIEAACQAAAA3WMIfX/70T9NIdAUAk3jPwAAAD+QAgAAAAAAAAGDBAAAkAAAACP9GUv7PNI/TSHQFAJN4z8AAAA/kAIAAAAAAAABhAQAAJAAAACNRFtWXnHSP00h0BQCTeM/AAAAP58CAAAAAAAAAYUEAACQAAAA+IucYcGl0j9NIdAUAk3jPwAAAD+fAgAAAAAAAAGGBAAAkAAAAImBDaoLzdI/TSHQFAJN4z8AAAA/rwIAAAAAAAABhwQAAJAAAAAZd37yVfTSP00h0BQCTeM/AAAAP68CAAAAAAAAAYgEAACQAAAAzxofeIcO0z9NIdAUAk3jPwAAAD+/AgAAAAAAAAGJBAAAkAAAAF8QkMDRNdM/TSHQFAJN4z8AAAA/vwIAAAAAAAABigQAAJAAAAAUtDBGA1DTP00h0BQCTeM/AAAAP84CAAAAAAAAAYsEAACQAAAAylfRyzRq0z9NIdAUAk3jPwAAAD/OAgAAAAAAAAGMBAAAkAAAAID7cVFmhNM/TSHQFAJN4z8AAAA/3gIAAAAAAAABjQQAAJAAAAA1nxLXl57TP00h0BQCTeM/AAAAP94CAAAAAAAAAY4EAACQAAAAEPHimbCr0z9NIdAUAk3jPwAAAD/uAgAAAAAAAAGPBAAAkAAAAMaUgx/ixdM/TSHQFAJN4z8AAAA/7gIAAAAAAAABkAQAAJAAAACg5lPi+tLTP00h0BQCTeM/AAAAP/0CAAAAAAAAAZEEAACQAAAAO6Ab8/TR6j9+We+X9X7jPwAAAD8AAAAAAAAAAAGSBAAAkAAAABby67UN3+o/flnvl/V+4z8AAAA/2wAAAAAAAAABkwQAAJAAAADMlYw7P/nqP35Z75f1fuM/AAAAP9sAAAAAAAAAAZQEAACQAAAAgTktwXAT6z9+We+X9X7jPwAAAD/rAAAAAAAAAAGVBAAAkAAAACQGNqguNOs/h4102EiH4z8AAAA/6wAAAAAAAAABlgQAAJAAAADI0j6P7FTrP4/B+Ricj+M/AAAAP/oAAAAAAAAAAZcEAACQAAAARfEXOcOC6z+Y9X5Z75fjPwAAAD/6AAAAAAAAAAGYBAAAkAAAALA4WUQmt+s/oCkEmkKg4z8AAAA/CgEAAAAAAAABmQQAAJAAAAAuVzLu/OTrP7GRDhvpsOM/AAAAPwoBAAAAAAAAAZoEAACQAAAAmJ5z+V8Z7D+5xZNbPLnjPwAAAD8aAQAAAAAAAAGbBAAAkAAAACmU5EGqQOw/wfkYnI/B4z8AAAA/GgEAAAAAAAABnAQAAJAAAADMYO0oaGHsP8H5GJyPweM/AAAAPykBAAAAAAAAAZ0EAACQAAAAlNslTQ117D/B+Ricj8HjPwAAAD8pAQAAAAAAAAGeBAAAkAAAAFxWXnGyiOw/wfkYnI/B4z8AAAA/OQEAAAAAAAABnwQAAJAAAAA3qC40y5XsP8ktntziyeM/AAAAPzkBAAAAAAAAAaAEAACQAAAAJNGWlVec7D/JLZ7c4snjPwAAAD9IAQAAAAAAAAGhBAAAkAAAABH6/vbjouw/yS2e3OLJ4z8AAAA/aAEAAAAAAAABogQAAJAAAADsS8+5/K/sP8ktntziyeM/AAAAP8YBAAAAAAAAAaMEAACQAAAAx52ffBW97D/JLZ7c4snjPwAAAD/GAQAAAAAAAAGkBAAAkAAAAKLvbz8uyuw/yS2e3OLJ4z8AAAA/xgEAAAAAAAABpQQAAJAAAAB9QUACR9fsP8ktntziyeM/AAAAP9UBAAAAAAAAAaYEAACQAAAAV5MQxV/k7D/JLZ7c4snjPwAAAD/lAQAAAAAAAAGnBAAAkAAAADLl4Id48ew/yS2e3OLJ4z8AAAA/5QEAAAAAAAABqAQAAJAAAAANN7FKkf7sP8ktntziyeM/AAAAP+UBAAAAAAAAAakEAACQAAAA1bHpbjYS7T/JLZ7c4snjPwAAAD/1AQAAAAAAAAGqBAAAkAAAAMPaUdDCGO0/yS2e3OLJ4z8AAAA/9QEAAAAAAAABqwQAAJAAAACdLCKT2yXtP8ktntziyeM/AAAAPwQCAAAAAAAAAawEAACQAAAAd37yVfQy7T/JLZ7c4snjPwAAAD8EAgAAAAAAAAGtBAAAkAAAAGWnWreAOe0/yS2e3OLJ4z8AAAA/FAIAAAAAAAABrgQAAJAAAABS0MIYDUDtP8ktntziyeM/AAAAPyQCAAAAAAAAAa8EAACQAAAAQPkqeplG7T/JLZ7c4snjPwAAAD8kAgAAAAAAAAGwBAAAkAAAAC0ik9slTe0/yS2e3OLJ4z8AAAA/MwIAAAAAAAABsQQAAJAAAAAbS/s8slPtP8ktntziyeM/AAAAPzMCAAAAAAAAAbIEAACQAAAACHRjnj5a7T/JLZ7c4snjPwAAAD9DAgAAAAAAAAGzBAAAkAAAAPacy//KYO0/yS2e3OLJ4z8AAAA/QwIAAAAAAAABtAQAAJAAAADjxTNhV2ftP8ktntziyeM/AAAAP1ICAAAAAAAAAbUEAACQAAAA0e6bwuNt7T/JLZ7c4snjPwAAAD9iAgAAAAAAAAG2BAAAkAAAAL4XBCRwdO0/yS2e3OLJ4z8AAAA/cgIAAAAAAAABtwQAAJAAAACrQGyF/HrtP8ktntziyeM/AAAAP4ECAAAAAAAAAbgEAACQAAAAhZI8SBWI7T/JLZ7c4snjPwAAAD+BAgAAAAAAAAG5BAAAkAAAAHO7pKmhju0/wfkYnI/B4z8AAAA/kQIAAAAAAAABugQAAJAAAABODXVsupvtP7nFk1s8ueM/AAAAP5ECAAAAAAAAAbsEAACQAAAAKV9FL9Oo7T+5xZNbPLnjPwAAAD+hAgAAAAAAAAG8BAAAkAAAABaIrZBfr+0/ucWTWzy54z8AAAA/oQIAAAAAAAABvQQAAJAAAAAEsRXy67XtP7GRDhvpsOM/AAAAP7ACAAAAAAAAAb4EAACQAAAA3wLmtATD7T+oXYnalajjPwAAAD+wAgAAAAAAAAG/BAAAkAAAALhUtncd0O0/qF2J2pWo4z8AAAA/wAIAAAAAAAABwAQAAJAAAACmfR7ZqdbtP6hdidqVqOM/AAAAP8ACAAAAAAAAAcEEAACQAAAAk6aGOjbd7T+oXYnalajjPwAAAD/PAgAAAAAAAAHCBAAAkAAAAJOmhjo23e0/oCkEmkKg4z8AAAA/zwIAAAAAAAABwwQAAJAAAACBz+6bwuPtP6ApBJpCoOM/AAAAP98CAAAAAAAAAcQEAACQAAAAbvhW/U7q7T+gKQSaQqDjPwAAAD/fAgAAAAAAAAHFBAAAkAAAAFwhv17b8O0/oCkEmkKg4z8AAAA//gIAAAAAAAABxgQAAJAAAABcIb9e2/DtP5j1flnvl+M/AAAAPy0DAAAAAAAAAccEAACQAAAASUonwGf37T+Y9X5Z75fjPwAAAD8tAwAAAAAAAAHIBAAAkAAAACSc94KABO4/mPV+We+X4z8AAAA/PQMAAAAAAAAByQQAAJAAAAD/7cdFmRHuP5j1flnvl+M/AAAAP0wDAAAAAAAAAcoEAACQAAAA7RYwpyUY7j+Y9X5Z75fjPwAAAD9MAwAAAAAAAAHLBAAAkAAAANk/mAiyHu4/mPV+We+X4z8AAAA/XAMAAAAAAAABzAQAAJAAAAC0kWjLyivuP5j1flnvl+M/AAAAP1wDAAAAAAAAAc0EAACQAAAAobrQLFcy7j+Y9X5Z75fjPwAAAD9sAwAAAAAAAAHOBAAAkAAAAI/jOI7jOO4/mPV+We+X4z8AAAA/bAMAAAAAAAABzwQAAJAAAAB8DKHvbz/uP5j1flnvl+M/AAAAP4UDAAAAAAAAAdAEAACQAAAAajUJUfxF7j+Y9X5Z75fjPwAAAD+FAwAAAAAAAAHRBAAAkAAAAGo1CVH8Re4/j8H5GJyP4z8AAAA/lQMAAAAAAAAB0gQAAJAAAABXXnGyiEzuP4/B+Ricj+M/AAAAP5UDAAAAAAAAAdMEAACQAAAARYfZExVT7j+PwfkYnI/jPwAAAD+lAwAAAAAAAAHUBAAAkAAAADKwQXWhWe4/j8H5GJyP4z8AAAA/pQMAAAAAAAAB1QQAAJAAAAAg2anWLWDuP4/B+Ricj+M/AAAAP7QDAAAAAAAAAdYEAACQAAAADQISOLpm7j+PwfkYnI/jPwAAAD/EAwAAAAAAAAHXBAAAkAAAAPoqeplGbe4/j8H5GJyP4z8AAAA/0wMAAAAAAAAB2AQAAJAAAADnU+L60nPuP4/B+Ricj+M/AAAAP+MDAAAAAAAAAdkEAACQAAAA51Pi+tJz7j+HjXTYSIfjPwAAAD+uBAAAAAAAAAHaBAAAkAAAAMKlsr3rgO4/h4102EiH4z8AAAA/vgQAAAAAAAAB2wQAAJAAAACvzhofeIfuP4eNdNhIh+M/AAAAP80EAAAAAAAAAdwEAACQAAAAnfeCgASO7j+HjXTYSIfjPwAAAD/NBAAAAAAAAAHdBAAAkAAAAIog6+GQlO4/h4102EiH4z8AAAA/3QQAAAAAAAAB3gQAAJAAAAB4SVNDHZvuP4eNdNhIh+M/AAAAP90EAAAAAAAAAd8EAACQAAAAZXK7pKmh7j+HjXTYSIfjPwAAAD/tBAAAAAAAAAHgBAAAkAAAAFObIwY2qO4/h4102EiH4z8AAAA/7QQAAAAAAAAB4QQAAJAAAABAxItnwq7uP4eNdNhIh+M/AAAAP/wEAAAAAAAAAeIEAACQAAAAQMSLZ8Ku7j9+We+X9X7jPwAAAD9KBQAAAAAAAAHjBAAAkAAAAC7t88hOte4/flnvl/V+4z8AAAA/WgUAAAAAAAAB5AQAAJAAAAAaFlwq27vuP35Z75f1fuM/AAAAP2oFAAAAAAAAAeUEAACQAAAA9Wcs7fPI7j9+We+X9X7jPwAAAD9qBQAAAAAAAAHmBAAAkAAAANC5/K8M1u4/diVqV6J24z8AAAA/eQUAAAAAAAAB5wQAAJAAAACrC81yJePuP3YlaleiduM/AAAAP3kFAAAAAAAAAegEAACQAAAAc4YFl8r27j92JWpXonbjPwAAAD+JBQAAAAAAAAHpBAAAkAAAAE7Y1VnjA+8/diVqV6J24z8AAAA/iQUAAAAAAAAB6gQAAJAAAAAWUw5+iBfvP27x5BZPbuM/AAAAP5kFAAAAAAAAAesEAACQAAAA3s1Goi0r7z9u8eQWT27jPwAAAD+ZBQAAAAAAAAHsBAAAkAAAAMv2rgO6Me8/bvHkFk9u4z8AAAA/qAUAAAAAAAAB7QQAAJAAAACnSH/G0j7vP27x5BZPbuM/AAAAP6gFAAAAAAAAAe4EAACQAAAAk3HnJ19F7z9u8eQWT27jPwAAAD9dBwAAAAAAAAHvBAAAkAAAAOJJvYFCSY4/Nx+D8zE46T8AAAA/AAAAAAAAAAAB8AQAAJAAAADiSb2BQkmOP0BTCDSFQOk/AAAAPx8AAAAAAAAAAfEEAACQAAAAhg6zJyqmjD9AUwg0hUDpPwAAAD9dAAAAAAAAAAHyBAAAkAAAAIYOsycqpow/SIeNdNhI6T8AAAA/XQAAAAAAAAAB8wQAAJAAAAAy06jNEQOLP1G7ErUrUek/AAAAP20AAAAAAAAAAfQEAACQAAAAMtOozREDiz9Z75f1flnpPwAAAD99AAAAAAAAAAH1BAAAkAAAANqXnnP5X4k/YiMdNtJh6T8AAAA/jAAAAAAAAAAB9gQAAJAAAADal55z+V+JP2pXonYlauk/AAAAP6sAAAAAAAAAAfcEAACQAAAAflyUGeG8hz9yiye3eHLpPwAAAD/6AAAAAAAAAAH4BAAAkAAAAH5clBnhvIc/e7+s98t66T8AAAA/+gAAAAAAAAAB+QQAAJAAAAB+XJQZ4byHP4LzMTgfg+k/AAAAPwkBAAAAAAAAAfoEAACQAAAAflyUGeG8hz+TWzy5xZPpPwAAAD8JAQAAAAAAAAH7BAAAkAAAACohir/IGYY/nI/B+Ric6T8AAAA/GQEAAAAAAAAB/AQAAJAAAAAqIYq/yBmGP6TDRjpspOk/AAAAPxkBAAAAAAAAAf0EAACQAAAA0uV/ZbB2hD+1K1G7ErXpPwAAAD8oAQAAAAAAAAH+BAAAkAAAANLlf2WwdoQ/xZNbPLnF6T8AAAA/KAEAAAAAAAAB/wQAAJAAAADS5X9lsHaEP83H4HwMzuk/AAAAPzgBAAAAAAAAAQAFAACQAAAA0uV/ZbB2hD/W+2W9X9bpPwAAAD9XAQAAAAAAAAEBBQAAkAAAANLlf2WwdoQ/3i/r/bLe6T8AAAA/VwEAAAAAAAABAgUAAJAAAADS5X9lsHaEP+djcD4G5+k/AAAAP2cBAAAAAAAAAQMFAACQAAAA0uV/ZbB2hD/vl/V+We/pPwAAAD93AQAAAAAAAAEEBQAAkAAAAHaqdQuY04I/AAAAAAAA6j8AAAA/dwEAAAAAAAABBQUAAJAAAAB2qnULmNOCPwg0hUBTCOo/AAAAP4YBAAAAAAAAAQYFAACQAAAAIm9rsX8wgT8YnI/B+RjqPwAAAD+GAQAAAAAAAAEHBQAAkAAAACJva7F/MIE/KQSaQqAp6j8AAAA/lgEAAAAAAAABCAUAAJAAAAAib2uxfzCBP0KgKQSaQuo/AAAAP6UBAAAAAAAAAQkFAACQAAAAIm9rsX8wgT9L1K5E7UrqPwAAAD+lAQAAAAAAAAEKBQAAkAAAAIxnwq7OGn8/Uwg0hUBT6j8AAAA/pQEAAAAAAAABCwUAAJAAAACMZ8Kuzhp/P2NwPgbnY+o/AAAAP7UBAAAAAAAAAQwFAACQAAAAjGfCrs4afz9spMNGOmzqPwAAAD/FAQAAAAAAAAENBQAAkAAAAIxnwq7OGn8/fAzOx+B86j8AAAA/xQEAAAAAAAABDgUAAJAAAADc8K36ndR7P4VAUwg0heo/AAAAP9QBAAAAAAAAAQ8FAACQAAAA3PCt+p3Uez+NdNhIh43qPwAAAD/kAQAAAAAAAAEQBQAAkAAAANzwrfqd1Hs/lqhdidqV6j8AAAA/9AEAAAAAAAABEQUAAJAAAADc8K36ndR7P6YQaAqBpuo/AAAAPwMCAAAAAAAAARIFAACQAAAALHqZRm2OeD+uRO1K1K7qPwAAAD8TAgAAAAAAAAETBQAAkAAAACx6mUZtjng/v6z3y3q/6j8AAAA/EwIAAAAAAAABFAUAAJAAAAAseplGbY54P9AUAk0h0Oo/AAAAPyICAAAAAAAAARUFAACQAAAALHqZRm2OeD/YSIeNdNjqPwAAAD8iAgAAAAAAAAEWBQAAkAAAAHwDhZI8SHU/6bCRDhvp6j8AAAA/MgIAAAAAAAABFwUAAJAAAAB8A4WSPEh1P/HkFk9u8eo/AAAAPzICAAAAAAAAARgFAACQAAAAzIxw3gsCcj/5GJyPwfnqPwAAAD9CAgAAAAAAAAEZBQAAkAAAAMyMcN4LAnI/AU0h0BQC6z8AAAA/UQIAAAAAAAABGgUAAJAAAADMjHDeCwJyPwqBphBoCus/AAAAP2ECAAAAAAAAARsFAACQAAAAzIxw3gsCcj8StStRuxLrPwAAAD9xAgAAAAAAAAEcBQAAkAAAADgsuFS2d20/Ix020mEj6z8AAAA/gAIAAAAAAAABHQUAAJAAAAA4LLhUtndtPyxRuxK1K+s/AAAAP5ACAAAAAAAAAR4FAACQAAAAOCy4VLZ3bT80hUBTCDTrPwAAAD+QAgAAAAAAAAEfBQAAkAAAADgsuFS2d20/RO1K1K5E6z8AAAA/nwIAAAAAAAABIAUAAJAAAAA4LLhUtndtP1VVVVVVVes/AAAAP58CAAAAAAAAASEFAACQAAAAOCy4VLZ3bT9mvV/W+2XrPwAAAD+vAgAAAAAAAAEiBQAAkAAAADgsuFS2d20/dyVqV6J26z8AAAA/rwIAAAAAAAABIwUAAJAAAAA4LLhUtndtP4aNdNhIh+s/AAAAP78CAAAAAAAAASQFAACQAAAAOCy4VLZ3bT+X9X5Z75frPwAAAD+/AgAAAAAAAAElBQAAkAAAADgsuFS2d20/oCkEmkKg6z8AAAA/zgIAAAAAAAABJgUAAJAAAAA4LLhUtndtP7GRDhvpsOs/AAAAP84CAAAAAAAAAScFAACQAAAAOCy4VLZ3bT+5xZNbPLnrPwAAAD8NAwAAAAAAAAEoBQAAkAAAADgsuFS2d20/wfkYnI/B6z8AAAA/HAMAAAAAAAABKQUAAJAAAAA4LLhUtndtP8ktntziyes/AAAAPxwDAAAAAAAAASoFAACQAAAAOCy4VLZ3bT/RYSMdNtLrPwAAAD8sAwAAAAAAAAErBQAAkAAAADgsuFS2d20/4sktntzi6z8AAAA/LAMAAAAAAAABLAUAAJAAAAA4LLhUtndtP+v9st4v6+s/AAAAPzwDAAAAAAAAAS0FAACQAAAAzIxw3gsCcj/8Zb1f1vvrPwAAAD88AwAAAAAAAAEuBQAAkAAAAMyMcN4LAnI/DM7H4HwM7D8AAAA/SwMAAAAAAAABLwUAAJAAAADMjHDeCwJyPxQCTSHQFOw/AAAAP0sDAAAAAAAAATAFAACQAAAAzIxw3gsCcj8laleidiXsPwAAAD9bAwAAAAAAAAExBQAAkAAAAMyMcN4LAnI/NtJhIx027D8AAAA/WwMAAAAAAAABMgUAAJAAAAB8A4WSPEh1P0Y6bKTDRuw/AAAAP2sDAAAAAAAAATMFAACQAAAAfAOFkjxIdT9PbvHkFk/sPwAAAD9rAwAAAAAAAAE0BQAAkAAAAHwDhZI8SHU/V6J2JWpX7D8AAAA/egMAAAAAAAABNQUAAJAAAAB8A4WSPEh1P1/W+2W9X+w/AAAAP3oDAAAAAAAAATYFAACQAAAALHqZRm2OeD9nCoGmEGjsPwAAAD+KAwAAAAAAAAE3BQAAkAAAACx6mUZtjng/cD4G52Nw7D8AAAA/igMAAAAAAAABOAUAAJAAAAAseplGbY54P3hyiye3eOw/AAAAP5kDAAAAAAAAATkFAACQAAAALHqZRm2OeD+BphBoCoHsPwAAAD+ZAwAAAAAAAAE6BQAAkAAAACx6mUZtjng/kQ4b6bCR7D8AAAA/qQMAAAAAAAABOwUAAJAAAAAseplGbY54P5pCoCkEmuw/AAAAP6kDAAAAAAAAATwFAACQAAAALHqZRm2OeD+qqqqqqqrsPwAAAD+5AwAAAAAAAAE9BQAAkAAAACx6mUZtjng/uxK1K1G77D8AAAA/uQMAAAAAAAABPgUAAJAAAAAseplGbY54P9SuRO1K1Ow/AAAAP8gDAAAAAAAAAT8FAACQAAAALHqZRm2OeD/lFk9u8eTsPwAAAD/IAwAAAAAAAAFABQAAkAAAACx6mUZtjng/9X5Z75f17D8AAAA/2AMAAAAAAAABQQUAAJAAAAAseplGbY54Pw4b6bCRDu0/AAAAP9gDAAAAAAAAAUIFAACQAAAALHqZRm2OeD8fg/MxOB/tPwAAAD/oAwAAAAAAAAFDBQAAkAAAACx6mUZtjng/MOv9st4v7T8AAAA/6AMAAAAAAAABRAUAAJAAAAAseplGbY54P0BTCDSFQO0/AAAAP/cDAAAAAAAAAUUFAACQAAAALHqZRm2OeD9Ih4102EjtPwAAAD/3AwAAAAAAAAFGBQAAkAAAANzwrfqd1Hs/We+X9X5Z7T8AAAA/BwQAAAAAAAABRwUAAJAAAADc8K36ndR7P2EjHTbSYe0/AAAAPxkEAAAAAAAAAUgFAACQAAAA3PCt+p3Uez9qV6J2JWrtPwAAAD8oBAAAAAAAAAFJBQAAkAAAANzwrfqd1Hs/cosnt3hy7T8AAAA/ZwQAAAAAAAABSgUAAJAAAADc8K36ndR7P3u/rPfLeu0/AAAAP4YEAAAAAAAAAUsFAACQAAAAjGfCrs4afz+C8zE4H4PtPwAAAD+GBAAAAAAAAAFMBQAAkAAAAIxnwq7OGn8/iye3eHKL7T8AAAA/lgQAAAAAAAABTQUAAJAAAACMZ8Kuzhp/P5NbPLnFk+0/AAAAP5YEAAAAAAAAAU4FAACQAAAAIm9rsX8wgT+bj8H5GJztPwAAAD+lBAAAAAAAAAFPBQAAkAAAACJva7F/MIE/pMNGOmyk7T8AAAA/pQQAAAAAAAABUAUAAJAAAAAib2uxfzCBP6z3y3q/rO0/AAAAP8UEAAAAAAAAAVEFAACQAAAAdqp1C5jTgj+1K1G7ErXtPwAAAD/FBAAAAAAAAAFSBQAAkAAAAHaqdQuY04I/vV/W+2W97T8AAAA/1AQAAAAAAAABUwUAAJAAAAB2qnULmNOCP8aTWzy5xe0/AAAAP+QEAAAAAAAAAVQFAACQAAAAdqp1C5jTgj/V+2W9X9btPwAAAD/0BAAAAAAAAAFVBQAAkAAAAHaqdQuY04I/3i/r/bLe7T8AAAA/9AQAAAAAAAABVgUAAJAAAADS5X9lsHaEP+ZjcD4G5+0/AAAAPwMFAAAAAAAAAVcFAACQAAAA0uV/ZbB2hD/vl/V+We/tPwAAAD8DBQAAAAAAAAFYBQAAkAAAANLlf2WwdoQ/98t6v6z37T8AAAA/EwUAAAAAAAABWQUAAJAAAADS5X9lsHaEPwg0hUBTCO4/AAAAPxMFAAAAAAAAAVoFAACQAAAA0uV/ZbB2hD8YnI/B+RjuPwAAAD8iBQAAAAAAAAFbBQAAkAAAACohir/IGYY/KQSaQqAp7j8AAAA/IgUAAAAAAAABXAUAAJAAAAAqIYq/yBmGPzpspMNGOu4/AAAAPzIFAAAAAAAAAV0FAACQAAAAKiGKv8gZhj9CoCkEmkLuPwAAAD9CBQAAAAAAAAFeBQAAkAAAAH5clBnhvIc/S9SuRO1K7j8AAAA/kAUAAAAAAAABXwUAAJAAAAB+XJQZ4byHP1MINIVAU+4/AAAAP5AFAAAAAAAAAWAFAACQAAAA2peec/lfiT9jcD4G52PuPwAAAD+fBQAAAAAAAAFhBQAAkAAAANqXnnP5X4k/dNhIh4107j8AAAA/nwUAAAAAAAABYgUAAJAAAADal55z+V+JP3wMzsfgfO4/AAAAP68FAAAAAAAAAWMFAACQAAAAMtOozREDiz+FQFMINIXuPwAAAD+vBQAAAAAAAAFkBQAAkAAAADLTqM0RA4s/jXTYSIeN7j8AAAA/vwUAAAAAAAABZQUAAJAAAAAy06jNEQOLP5aoXYnale4/AAAAP78FAAAAAAAAAWYFAACQAAAAMtOozREDiz+e3OLJLZ7uPwAAAD/OBQAAAAAAAAFnBQAAkAAAAIYOsycqpow/ntziyS2e7j8AAAA/zgUAAAAAAAABaAUAAJAAAACGDrMnKqaMP6UQaAqBpu4/AAAAP94FAAAAAAAAAWkFAACQAAAA3wLmtATD7T/QFAJNIdDqPwAAAD8AAAAAAAAAAAFqBQAAkAAAAKZ9Htmp1u0/0BQCTSHQ6j8AAAA/jQAAAAAAAAABawUAAJAAAABJSifAZ/ftP+F8DM7H4Oo/AAAAP50AAAAAAAAAAWwFAACQAAAA7RYwpyUY7j/x5BZPbvHqPwAAAD+dAAAAAAAAAAFtBQAAkAAAAI/jOI7jOO4/AU0h0BQC6z8AAAA/rAAAAAAAAAABbgUAAJAAAAAg2anWLWDuPxK1K1G7Eus/AAAAP6wAAAAAAAAAAW8FAACQAAAAiiDr4ZCU7j8b6bCRDhvrPwAAAD+8AAAAAAAAAAFwBQAAkAAAABoWXCrbu+4/LFG7ErUr6z8AAAA/vAAAAAAAAAABcQUAAJAAAACGXZ01PvDuPzu5xZNbPOs/AAAAP8sAAAAAAAAAAXIFAACQAAAA8KTeQKEk7z87ucWTWzzrPwAAAD/LAAAAAAAAAAFzBQAAkAAAAIGaT4nrS+8/RO1K1K5E6z8AAAA/2wAAAAAAAAABdAUAAJAAAAD/uCgzwnnvP0wh0BQCTes/AAAAP9sAAAAAAAAAAXUFAACQAAAAoYUxGoCa7z9MIdAUAk3rPwAAAD/rAAAAAAAAAAF2BQAAkAAAAFcp0p+xtO8/VVVVVVVV6z8AAAA/6wAAAAAAAAABdwUAAJAAAAAfpArEVsjvP1VVVVVVVes/AAAAP/oAAAAAAAAAAXgFAACQAAAA+fXahm/V7z9VVVVVVVXrPwAAAD8KAQAAAAAAAAF5BQAAkAAAAOceQ+j72+8/VVVVVVVV6z8AAAA/CgEAAAAAAAABegUAAJAAAADVR6tJiOLvP1VVVVVVVes/AAAAPwoBAAAAAAAAAXsFAACQAAAA5x5D6Pvb7z9VVVVVVVXrPwAAAD8MAgAAAAAAAAF8BQAAkAAAAA3NciXjzu8/VVVVVVVV6z8AAAA/GwIAAAAAAAABfQUAAJAAAAAfpArEVsjvP1VVVVVVVes/AAAAPxsCAAAAAAAAAX4FAACQAAAARVI6AT677z9VVVVVVVXrPwAAAD8bAgAAAAAAAAF/BQAAkAAAAHvXAd2Yp+8/VVVVVVVV6z8AAAA/KwIAAAAAAAABgAUAAJAAAAASmdwuaWroP1eidiVqV+w/AAAAPwAAAAAAAAAAAYEFAACQAAAA2hMVUw5+6D9XonYlalfsPwAAAD+cAAAAAAAAAAGCBQAAkAAAALVl5RUni+g/V6J2JWpX7D8AAAA/nAAAAAAAAAABgwUAAJAAAAB+4B06zJ7oP1eidiVqV+w/AAAAP6wAAAAAAAAAAYQFAACQAAAAVzLu/OSr6D9XonYlalfsPwAAAD+sAAAAAAAAAAGFBQAAkAAAADKEvr/9uOg/V6J2JWpX7D8AAAA/uwAAAAAAAAABhgUAAJAAAAD7/vbjoszoP1eidiVqV+w/AAAAP7sAAAAAAAAAAYcFAACQAAAA1lDHprvZ6D9PbvHkFk/sPwAAAD/LAAAAAAAAAAGIBQAAkAAAALGil2nU5ug/T27x5BZP7D8AAAA/ywAAAAAAAAABiQUAAJAAAAB4HdCNefroP09u8eQWT+w/AAAAP9sAAAAAAAAAAYoFAACQAAAAU2+gUJIH6T9PbvHkFk/sPwAAAD/bAAAAAAAAAAGLBQAAkAAAABvq2HQ3G+k/T27x5BZP7D8AAAA/6gAAAAAAAAABjAUAAJAAAAD2O6k3UCjpP09u8eQWT+w/AAAAP/oAAAAAAAAAAY0FAACQAAAA0Y15+mg16T9PbvHkFk/sPwAAAD/6AAAAAAAAAAGOBQAAkAAAAJkIsh4OSek/T27x5BZP7D8AAAA/CgEAAAAAAAABjwUAAJAAAABhg+pCs1zpP09u8eQWT+w/AAAAPyQBAAAAAAAAAZAFAACQAAAAKf4iZ1hw6T9PbvHkFk/sPwAAAD8zAQAAAAAAAAGRBQAAkAAAAARQ8ylxfek/T27x5BZP7D8AAAA/MwEAAAAAAAABkgUAAJAAAADMyitOFpHpP09u8eQWT+w/AAAAP0MBAAAAAAAAAZMFAACQAAAApxz8EC+e6T9PbvHkFk/sPwAAAD9DAQAAAAAAAAGUBQAAkAAAAFzAnJZguOk/T27x5BZP7D8AAAA/UgEAAAAAAAABlQUAAJAAAAAlO9W6BczpP09u8eQWT+w/AAAAP1IBAAAAAAAAAZYFAACQAAAA2t51QDfm6T9PbvHkFk/sPwAAAD9iAQAAAAAAAAGXBQAAkAAAAJCCFsZoAOo/T27x5BZP7D8AAAA/YgEAAAAAAAABmAUAAJAAAABr1OaIgQ3qP09u8eQWT+w/AAAAP3IBAAAAAAAAAZkFAACQAAAAM08frSYh6j9XonYlalfsPwAAAD9yAQAAAAAAAAGaBQAAkAAAAPrJV9HLNOo/V6J2JWpX7D8AAAA/gQEAAAAAAAABmwUAAJAAAADDRJD1cEjqP1eidiVqV+w/AAAAP4EBAAAAAAAAAZwFAACQAAAAsG34Vv1O6j9f1vtlvV/sPwAAAD+RAQAAAAAAAAGdBQAAkAAAAHnoMHuiYuo/X9b7Zb1f7D8AAAA/kQEAAAAAAAABngUAAJAAAABmEZncLmnqP2cKgaYQaOw/AAAAP6EBAAAAAAAAAZ8FAACQAAAAQGNpn0d26j9nCoGmEGjsPwAAAD+hAQAAAAAAAAGgBQAAkAAAABu1OWJgg+o/cD4G52Nw7D8AAAA/sAEAAAAAAAABoQUAAJAAAAD2BgoleZDqP3A+BudjcOw/AAAAP7ABAAAAAAAAAaIFAACQAAAA4y9yhgWX6j9wPgbnY3DsPwAAAD/AAQAAAAAAAAGjBQAAkAAAANFY2ueRneo/cD4G52Nw7D8AAAA/wAEAAAAAAAABpAUAAJAAAAC+gUJJHqTqP3A+BudjcOw/AAAAP88BAAAAAAAAAaUFAACQAAAArKqqqqqq6j9wPgbnY3DsPwAAAD+LAgAAAAAAAAGmBQAAkAAAAJnTEgw3seo/cD4G52Nw7D8AAAA/mwIAAAAAAAABpwUAAJAAAACH/Hptw7fqP3A+BudjcOw/AAAAP5sCAAAAAAAAAagFAACQAAAAdCXjzk++6j9wPgbnY3DsPwAAAD+qAgAAAAAAAAGpBQAAkAAAADugG/P00eo/eHKLJ7d47D8AAAA/qgIAAAAAAAABqgUAAJAAAAAEG1QXmuXqP3hyiye3eOw/AAAAP7oCAAAAAAAAAasFAACQAAAA32wk2rLy6j94cosnt3jsPwAAAD+6AgAAAAAAAAGsBQAAkAAAAKfnXP5XBus/eHKLJ7d47D8AAAA/yQIAAAAAAAABrQUAAJAAAABJtGXlFSfrP3hyiye3eOw/AAAAP8kCAAAAAAAAAa4FAACQAAAAJAY2qC406z94cosnt3jsPwAAAD/ZAgAAAAAAAAGvBQAAkAAAAP9XBmtHQes/eHKLJ7d47D8AAAA/2QIAAAAAAAABsAUAAJAAAADtgG7M00frP3hyiye3eOw/AAAAP0MDAAAAAAAAAbEFAACQAAAA2qnWLWBO6z94cosnt3jsPwAAAD9iAwAAAAAAAAGyBQAAkAAAAMjSPo/sVOs/eHKLJ7d47D8AAAA/oQMAAAAAAAABswUAAJAAAAC1+6bweFvrP3hyiye3eOw/AAAAP7ADAAAAAAAAAbQFAACQAAAAoiQPUgVi6z94cosnt3jsPwAAAD/AAwAAAAAAAAG1BQAAkAAAAI9Nd7ORaOs/eHKLJ7d47D8AAAA/wAMAAAAAAAABtgUAAJAAAAB8dt8UHm/rP3hyiye3eOw/AAAAPy0EAAAAAAAAAbcFAACQAAAAap9Hdqp16z94cosnt3jsPwAAAD89BAAAAAAAAAG4BQAAkAAAAFfIr9c2fOs/eHKLJ7d47D8AAAA/TAQAAAAAAAABuQUAAJAAAABF8Rc5w4LrP3hyiye3eOw/AAAAP8kEAAAAAAAAAboFAACQAAAAMhqAmk+J6z94cosnt3jsPwAAAD/ZBAAAAAAAAAG7BQAAkAAAACBD6Pvbj+s/eHKLJ7d47D8AAAA/JwUAAAAAAAABvAUAAJAAAAANbFBdaJbrP3hyiye3eOw/AAAAP18FAAAAAAAAAb0FAACQAAAADWxQXWiW6z+BphBoCoHsPwAAAD/rBQAAAAAAAAG+BQAAkAAAACBD6Pvbj+s/gaYQaAqB7D8AAAA/xgYAAAAAAAABvwUAAJAAAABVivRnLO3TP3Ylaleidu8/AAAAPwAAAAAAAAAAAcAFAACQAAAACy6V7V0H1D92JWpXonbvPwAAAD+cAAAAAAAAAAHBBQAAkAAAAHZ11vjAO9Q/diVqV6J27z8AAAA/nAAAAAAAAAABwgUAAJAAAAC7DujGPH3UP3Ylaleidu8/AAAAP6wAAAAAAAAAAcMFAACQAAAAAqj5lLi+1D9u8eQWT27vPwAAAD+sAAAAAAAAAAHEBQAAkAAAAP3kq+hlGtU/Zb1f1vtl7z8AAAA/vAAAAAAAAAABxQUAAJAAAABDfr224VvVP12J2pWoXe8/AAAAP7wAAAAAAAAAAcYFAACQAAAArsX+wUSQ1T9VVVVVVVXvPwAAAD/LAAAAAAAAAAHHBQAAkAAAABkNQM2nxNU/VVVVVVVV7z8AAAA/ywAAAAAAAAAByAUAAJAAAACpArEV8uvVP0wh0BQCTe8/AAAAP9sAAAAAAAAAAckFAACQAAAAhFSB2Ar51T9MIdAUAk3vPwAAAD/bAAAAAAAAAAHKBQAAkAAAAF6mUZsjBtY/RO1K1K5E7z8AAAA/6gAAAAAAAAABywUAAJAAAAA5+CFePBPWP0TtStSuRO8/AAAAP+oAAAAAAAAAAcwFAACQAAAAFEryIFUg1j9E7UrUrkTvPwAAAD9YAQAAAAAAAAHNBQAAkAAAACdWKdKfsdQ/AU0h0BQC7z8AAAA/AAAAAAAAAAABzgUAAJAAAABMBFkPh6TUPwFNIdAUAu8/AAAAPxAAAAAAAAAAAc8FAACQAAAAcbKITG6X1D8BTSHQFALvPwAAAD8vAAAAAAAAAAHQBQAAkAAAAJZguIlVitQ/AU0h0BQC7z8AAAA/LwAAAAAAAAAB0QUAAJAAAAC7DujGPH3UPwFNIdAUAu8/AAAAPz8AAAAAAAAAAdIFAACQAAAA4rwXBCRw1D8KgaYQaArvPwAAAD9OAAAAAAAAAAHTBQAAkAAAAAdrR0ELY9Q/ErUrUbsS7z8AAAA/XgAAAAAAAAAB1AUAAJAAAAAsGXd+8lXUPxvpsJEOG+8/AAAAP20AAAAAAAAAAdUFAACQAAAAUcemu9lI1D8jHTbSYSPvPwAAAD99AAAAAAAAAAHWBQAAkAAAAFHHprvZSNQ/K1G7ErUr7z8AAAA/fQAAAAAAAAAB1wUAAJAAAAB2ddb4wDvUPytRuxK1K+8/AAAAP40AAAAAAAAAAdgFAACQAAAAwdE1c48h1D87ucWTWzzvPwAAAD+NAAAAAAAAAAHZBQAAkAAAAOZ/ZbB2FNQ/RO1K1K5E7z8AAAA/nAAAAAAAAAAB2gUAAJAAAAALLpXtXQfUP0wh0BQCTe8/AAAAP6wAAAAAAAAAAdsFAACQAAAAMNzEKkX60z9VVVVVVVXvPwAAAD85AQAAAAAAAAHcBQAAkAAAADDcxCpF+tM/XYnalahd7z8AAAA/OQEAAAAAAAAB3QUAAJAAAABVivRnLO3TP12J2pWoXe8/AAAAP0gBAAAAAAAAAd4FAACQAAAAVYr0Zyzt0z9lvV/W+2XvPwAAAD9sAgAAAAAAAAHfBQAAkAAAAFWK9Gcs7dM/bvHkFk9u7z8AAAA/bAIAAAAAAAAB4AUAAJAAAABVivRnLO3TP3Ylaleidu8/AAAAP3sCAAAAAAAAAeEFAACQAAAAMNzEKkX60z9/We+X9X7vPwAAAD97AgAAAAAAAAHiBQAAkAAAAAsule1dB9Q/ho102EiH7z8AAAA/iwIAAAAAAAAB4wUAAJAAAADmf2WwdhTUP4aNdNhIh+8/AAAAP4sCAAAAAAAAAeQFAACQAAAAwdE1c48h1D+PwfkYnI/vPwAAAD+bAgAAAAAAAAHlBQAAkAAAAJsjBjaoLtQ/l/V+We+X7z8AAAA/qgIAAAAAAAAB5gUAAJAAAAB2ddb4wDvUP6ApBJpCoO8/AAAAP7oCAAAAAAAAAecFAACQAAAAUcemu9lI1D+gKQSaQqDvPwAAAD/JAgAAAAAAAAHoBQAAkAAAACwZd37yVdQ/sJEOG+mw7z8AAAA/JwMAAAAAAAAB6QUAAJAAAAAsGXd+8lXUP7nFk1s8ue8/AAAAPycDAAAAAAAAAeoFAACQAAAAB2tHQQtj1D+5xZNbPLnvPwAAAD8nAwAAAAAAAAHrBQAAkAAAAAdrR0ELY9Q/wfkYnI/B7z8AAAA/NwMAAAAAAAAB7AUAAJAAAADivBcEJHDUP8otntziye8/AAAAP0YDAAAAAAAAAe0FAACQAAAA4rwXBCRw1D/SYSMdNtLvPwAAAD+FAwAAAAAAAAHuBQAAkAAAALsO6MY8fdQ/0mEjHTbS7z8AAAA/lQMAAAAAAAAB7wUAAJAAAAC7DujGPH3UP9qVqF2J2u8/AAAAP5UDAAAAAAAAAfAFAACQAAAAmGnU5oiB7T+PwfkYnI/nPwAAAD8AAAAAAAAAAAHxBQAAkAAAAIWSPEgViO0/l/V+We+X5z8AAAA/fQAAAAAAAAAB8gUAAJAAAACFkjxIFYjtP6ApBJpCoOc/AAAAP40AAAAAAAAAAfMFAACQAAAAc7ukqaGO7T+xkQ4b6bDnPwAAAD+NAAAAAAAAAAH0BQAAkAAAAHO7pKmhju0/ucWTWzy55z8AAAA/nAAAAAAAAAAB9QUAAJAAAABg5AwLLpXtP8L5GJyPwec/AAAAP5wAAAAAAAAAAfYFAACQAAAATg11bLqb7T/JLZ7c4snnPwAAAD+sAAAAAAAAAAH3BQAAkAAAAClfRS/TqO0/2pWoXYna5z8AAAA/rAAAAAAAAAAB+AUAAJAAAAAWiK2QX6/tP+v9st4v6+c/AAAAP7sAAAAAAAAAAfkFAACQAAAA8dl9U3i87T/8Zb1f1vvnPwAAAD+7AAAAAAAAAAH6BQAAkAAAAMwrThaRye0/DM7H4HwM6D8AAAA/ywAAAAAAAAAB+wUAAJAAAAC4VLZ3HdDtPxQCTSHQFOg/AAAAP8sAAAAAAAAAAfwFAACQAAAAk6aGOjbd7T8laleidiXoPwAAAD/bAAAAAAAAAAH9BQAAkAAAAIHP7pvC4+0/NtJhIx026D8AAAA/DwEAAAAAAAAB/gUAAJAAAABcIb9e2/DtPz4G52NwPug/AAAAPx4BAAAAAAAAAf8FAACQAAAASUonwGf37T9HOmykw0boPwAAAD8eAQAAAAAAAAEABgAAkAAAAElKJ8Bn9+0/T27x5BZP6D8AAAA/LgEAAAAAAAABAQYAAJAAAAA3c48h9P3tP09u8eQWT+g/AAAAPz4BAAAAAAAAAQIGAACQAAAA/+3HRZkR7j+xkQ4b6bDnPwAAAD8AAAAAAAAAAAEDBgAAkAAAABLFX+QMC+4/ucWTWzy55z8AAAA/TgAAAAAAAAABBAYAAJAAAAAknPeCgATuP8L5GJyPwec/AAAAP10AAAAAAAAAAQUGAACQAAAAN3OPIfT97T/JLZ7c4snnPwAAAD9dAAAAAAAAAAEGBgAAkAAAAElKJ8Bn9+0/0WEjHTbS5z8AAAA/bQAAAAAAAAABBwYAAJAAAABcIb9e2/DtP9qVqF2J2uc/AAAAP20AAAAAAAAAAQgGAACQAAAAbvhW/U7q7T/iyS2e3OLnPwAAAD99AAAAAAAAAAEJBgAAkAAAAJOmhjo23e0/6/2y3i/r5z8AAAA/fQAAAAAAAAABCgYAAJAAAACmfR7ZqdbtP/MxOB+D8+c/AAAAP4wAAAAAAAAAAQsGAACQAAAAuFS2dx3Q7T/8Zb1f1vvnPwAAAD+MAAAAAAAAAAEMBgAAkAAAALhUtncd0O0/BJpCoCkE6D8AAAA/nAAAAAAAAAABDQYAAJAAAADMK04WkcntPwzOx+B8DOg/AAAAP5wAAAAAAAAAAQ4GAACQAAAA8dl9U3i87T8MzsfgfAzoPwAAAD+sAAAAAAAAAAEPBgAAkAAAAPHZfVN4vO0/FAJNIdAU6D8AAAA/rAAAAAAAAAABEAYAAJAAAAAEsRXy67XtPxw20mEjHeg/AAAAP7sAAAAAAAAAAREGAACQAAAAFoitkF+v7T8laleidiXoPwAAAD+7AAAAAAAAAAESBgAAkAAAAClfRS/TqO0/JWpXonYl6D8AAAA/ywAAAAAAAAABEwYAAJAAAAApX0Uv06jtPy2e3OLJLeg/AAAAP8sAAAAAAAAAARQGAACQAAAAOzbdzUai7T820mEjHTboPwAAAD/aAAAAAAAAAAEVBgAAkAAAAGDkDAsule0/PgbnY3A+6D8AAAA/2gAAAAAAAAABFgYAAJAAAABzu6SpoY7tP0c6bKTDRug/AAAAP+oAAAAAAAAAARcGAACQAAAAc7ukqaGO7T9PbvHkFk/oPwAAAD/qAAAAAAAAAAEYBgAAkAAAAJhp1OaIge0/VqJ2JWpX6D8AAAA/+gAAAAAAAAABGQYAAJAAAACrQGyF/HrtP1/W+2W9X+g/AAAAP/oAAAAAAAAAARoGAACQAAAAq0Bshfx67T9nCoGmEGjoPwAAAD8JAQAAAAAAAAEbBgAAkAAAANHum8Ljbe0/cD4G52Nw6D8AAAA/CQEAAAAAAAABHAYAAJAAAADR7pvC423tP3hyiye3eOg/AAAAPxkBAAAAAAAAAR0GAACQAAAA48UzYVdn7T94cosnt3joPwAAAD8pAQAAAAAAAAEeBgAAkAAAAAu7Omt84J0/ucWTWzy54z8AAAA/AAAAAAAAAAABHwYAAJAAAAALuzprfOCdP8H5GJyPweM/AAAAP24AAAAAAAAAASAGAACQAAAAX501PvAOnT/JLZ7c4snjPwAAAD99AAAAAAAAAAEhBgAAkAAAAF+dNT7wDp0/0mEjHTbS4z8AAAA/fQAAAAAAAAABIgYAAJAAAABfnTU+8A6dP9qVqF2J2uM/AAAAP40AAAAAAAAAASMGAACQAAAAsX8wEWQ9nD/alahdidrjPwAAAD+NAAAAAAAAAAEkBgAAkAAAALF/MBFkPZw/48ktntzi4z8AAAA/nQAAAAAAAAABJQYAAJAAAACxfzARZD2cP+v9st4v6+M/AAAAP50AAAAAAAAAASYGAACQAAAAB2Ir5Ndrmz8EmkKgKQTkPwAAAD+sAAAAAAAAAAEnBgAAkAAAAAdiK+TXa5s/FAJNIdAU5D8AAAA/rAAAAAAAAAABKAYAAJAAAAAHYivk12ubPy2e3OLJLeQ/AAAAP7wAAAAAAAAAASkGAACQAAAAWUQmt0uamj820mEjHTbkPwAAAD+8AAAAAAAAAAEqBgAAkAAAAFlEJrdLmpo/T27x5BZP5D8AAAA/ywAAAAAAAAABKwYAAJAAAABZRCa3S5qaP1eidiVqV+Q/AAAAP8sAAAAAAAAAASwGAACQAAAAWUQmt0uamj9oCoGmEGjkPwAAAD/bAAAAAAAAAAEtBgAAkAAAAK0mIYq/yJk/eHKLJ7d45D8AAAA/2wAAAAAAAAABLgYAAJAAAACtJiGKv8iZP4GmEGgKgeQ/AAAAP+sAAAAAAAAAAS8GAACQAAAArSYhir/ImT+J2pWoXYnkPwAAAD/6AAAAAAAAAAEwBgAAkAAAAK0mIYq/yJk/kg4b6bCR5D8AAAA/+gAAAAAAAAABMQYAAJAAAAADCRxdM/eYP5pCoCkEmuQ/AAAAPwoBAAAAAAAAATIGAACQAAAAAwkcXTP3mD+idiVqV6LkPwAAAD8KAQAAAAAAAAEzBgAAkAAAAAMJHF0z95g/qqqqqqqq5D8AAAA/GgEAAAAAAAABNAYAAJAAAAADCRxdM/eYP7LeL+v9suQ/AAAAPxoBAAAAAAAAATUGAACQAAAAAwkcXTP3mD+7ErUrUbvkPwAAAD8pAQAAAAAAAAE2BgAAkAAAAAMJHF0z95g/w0Y6bKTD5D8AAAA/KQEAAAAAAAABNwYAAJAAAAADCRxdM/eYP8x6v6z3y+Q/AAAAP0gBAAAAAAAAATgGAACQAAAAAwkcXTP3mD/UrkTtStTkPwAAAD9YAQAAAAAAAAE5BgAAkAAAAAMJHF0z95g/3eLJLZ7c5D8AAAA/WAEAAAAAAAABOgYAAJAAAAADCRxdM/eYP+QWT27x5OQ/AAAAP2gBAAAAAAAAATsGAACQAAAAAwkcXTP3mD/tStSuRO3kPwAAAD9oAQAAAAAAAAE8BgAAkAAAAAMJHF0z95g/9X5Z75f15D8AAAA/dwEAAAAAAAABPQYAAJAAAAADCRxdM/eYP/2y3i/r/eQ/AAAAP3cBAAAAAAAAAT4GAACQAAAAAwkcXTP3mD8G52NwPgblPwAAAD+HAQAAAAAAAAE/BgAAkAAAAAMJHF0z95g/DhvpsJEO5T8AAAA/hwEAAAAAAAABQAYAAJAAAAADCRxdM/eYPxdPbvHkFuU/AAAAP5cBAAAAAAAAAUEGAACQAAAAAwkcXTP3mD8fg/MxOB/lPwAAAD+XAQAAAAAAAAFCBgAAkAAAAAMJHF0z95g/KLd4cosn5T8AAAA/pgEAAAAAAAABQwYAAJAAAAADCRxdM/eYPy/r/bLeL+U/AAAAP6YBAAAAAAAAAUQGAACQAAAAAwkcXTP3mD9AUwg0hUDlPwAAAD+2AQAAAAAAAAFFBgAAkAAAAAMJHF0z95g/SIeNdNhI5T8AAAA/tgEAAAAAAAABRgYAAJAAAAADCRxdM/eYP1G7ErUrUeU/AAAAP8UBAAAAAAAAAUcGAACQAAAAAwkcXTP3mD9Z75f1flnlPwAAAD/FAQAAAAAAAAFIBgAAkAAAAAMJHF0z95g/YiMdNtJh5T8AAAA/1QEAAAAAAAABSQYAAJAAAAADCRxdM/eYP2pXonYlauU/AAAAP9UBAAAAAAAAAUoGAACQAAAAAwkcXTP3mD9ziye3eHLlPwAAAD/lAQAAAAAAAAFLBgAAkAAAAAMJHF0z95g/er+s98t65T8AAAA/5QEAAAAAAAABTAYAAJAAAAADCRxdM/eYP4snt3hyi+U/AAAAP/QBAAAAAAAAAU0GAACQAAAAAwkcXTP3mD+TWzy5xZPlPwAAAD/0AQAAAAAAAAFOBgAAkAAAAAMJHF0z95g/pMNGOmyk5T8AAAA/BAIAAAAAAAABTwYAAJAAAAADCRxdM/eYP633y3q/rOU/AAAAPxQCAAAAAAAAAVAGAACQAAAAAwkcXTP3mD+1K1G7ErXlPwAAAD8jAgAAAAAAAAFRBgAAkAAAAK0mIYq/yJk/tStRuxK15T8AAAA/MwIAAAAAAAABUgYAAJAAAACtJiGKv8iZP71f1vtlveU/AAAAPzMCAAAAAAAAAVMGAACQAAAArSYhir/ImT/Fk1s8ucXlPwAAAD9SAgAAAAAAAAFUBgAAkAAAAK0mIYq/yJk/1vtlvV/W5T8AAAA/UgIAAAAAAAABVQYAAJAAAACtJiGKv8iZP94v6/2y3uU/AAAAP1ICAAAAAAAAAVYGAACQAAAArSYhir/ImT/vl/V+We/lPwAAAD9iAgAAAAAAAAFXBgAAkAAAAFlEJrdLmpo/+Mt6v6z35T8AAAA/cQIAAAAAAAABWAYAAJAAAABZRCa3S5qaPwAAAAAAAOY/AAAAP3ECAAAAAAAAAVkGAACQAAAAWUQmt0uamj8QaAqBphDmPwAAAD9xAgAAAAAAAAFaBgAAkAAAAFlEJrdLmpo/GJyPwfkY5j8AAAA/fQIAAAAAAAABWwYAAJAAAABZRCa3S5qaPyHQFAJNIeY/AAAAP40CAAAAAAAAAVwGAACQAAAAWUQmt0uamj8pBJpCoCnmPwAAAD+NAgAAAAAAAAFdBgAAkAAAAFlEJrdLmpo/Omykw0Y65j8AAAA/nAIAAAAAAAABXgYAAJAAAABZRCa3S5qaP0KgKQSaQuY/AAAAP6wCAAAAAAAAAV8GAACQAAAAWUQmt0uamj9L1K5E7UrmPwAAAD+7AgAAAAAAAAFgBgAAkAAAAAdiK+TXa5s/Ugg0hUBT5j8AAAA/uwIAAAAAAAABYQYAAJAAAAAHYivk12ubP1s8ucWTW+Y/AAAAP9sCAAAAAAAAAWIGAACQAAAAB2Ir5Ndrmz9jcD4G52PmPwAAAD/bAgAAAAAAAAFjBgAAkAAAAAdiK+TXa5s/bKTDRjps5j8AAAA/6gIAAAAAAAABZAYAAJAAAAAHYivk12ubP30MzsfgfOY/AAAAP+oCAAAAAAAAAWUGAACQAAAAB2Ir5Ndrmz+FQFMINIXmPwAAAD/6AgAAAAAAAAFmBgAAkAAAAAdiK+TXa5s/lqhdidqV5j8AAAA/+gIAAAAAAAABZwYAAJAAAAAHYivk12ubP6YQaAqBpuY/AAAAPwoDAAAAAAAAAWgGAACQAAAAB2Ir5Ndrmz+uRO1K1K7mPwAAAD8ZAwAAAAAAAAFpBgAAkAAAAAdiK+TXa5s/t3hyiye35j8AAAA/GQMAAAAAAAABagYAAJAAAAAHYivk12ubP7+s98t6v+Y/AAAAPzgDAAAAAAAAAWsGAACQAAAAB2Ir5Ndrmz/H4HwMzsfmPwAAAD9IAwAAAAAAAAFsBgAAkAAAAAdiK+TXa5s/0BQCTSHQ5j8AAAA/WAMAAAAAAAABbQYAAJAAAAAHYivk12ubP+F8DM7H4OY/AAAAP2cDAAAAAAAAAW4GAACQAAAAB2Ir5Ndrmz/osJEOG+nmPwAAAD9nAwAAAAAAAAFvBgAAkAAAAAdiK+TXa5s/8eQWT27x5j8AAAA/dwMAAAAAAAABcAYAAJAAAAAHYivk12ubP/kYnI/B+eY/AAAAP4cDAAAAAAAAAXEGAACQAAAAB2Ir5Ndrmz8StStRuxLnPwAAAD+HAwAAAAAAAAFyBgAAkAAAAAdiK+TXa5s/G+mwkQ4b5z8AAAA/lgMAAAAAAAABcwYAAJAAAAAHYivk12ubPyxRuxK1K+c/AAAAP5YDAAAAAAAAAXQGAACQAAAAB2Ir5Ndrmz8zhUBTCDTnPwAAAD+mAwAAAAAAAAF1BgAAkAAAAAdiK+TXa5s/PLnFk1s85z8AAAA/pgMAAAAAAAABdgYAAJAAAAAHYivk12ubP0TtStSuROc/AAAAP7UDAAAAAAAAAXcGAACQAAAAB2Ir5Ndrmz9MIdAUAk3nPwAAAD8yBAAAAAAAAAF4BgAAkAAAAAdiK+TXa5s/VVVVVVVV5z8AAAA/MgQAAAAAAAABeQYAAJAAAAAHYivk12ubP12J2pWoXec/AAAAP1IEAAAAAAAAAXoGAACQAAAAWUQmt0uamj9didqVqF3nPwAAAD9hBAAAAAAAAAF7BgAAkAAAAFlEJrdLmpo/Zr1f1vtl5z8AAAA/cQQAAAAAAAABfAYAAJAAAABZRCa3S5qaP27x5BZPbuc/AAAAP4EEAAAAAAAAAX0GAACQAAAAWUQmt0uamj93JWpXonbnPwAAAD+QBAAAAAAAAAF+BgAAkAAAAFlEJrdLmpo/flnvl/V+5z8AAAA/kAQAAAAAAAABfwYAAJAAAABZRCa3S5qaP4eNdNhIh+c/AAAAP6AEAAAAAAAAAYAGAACQAAAAWUQmt0uamj+PwfkYnI/nPwAAAD+gBAAAAAAAAAGBBgAAkAAAAFlEJrdLmpo/oCkEmkKg5z8AAAA/rwQAAAAAAAABggYAAJAAAABZRCa3S5qaP6hdidqVqOc/AAAAP78EAAAAAAAAAYMGAACQAAAAWUQmt0uamj+xkQ4b6bDnPwAAAD/PBAAAAAAAAAGEBgAAkAAAAK0mIYq/yJk/sZEOG+mw5z8AAAA/3gQAAAAAAAABhQYAAJAAAACtJiGKv8iZP7nFk1s8uec/AAAAP94EAAAAAAAAAYYGAACQAAAArSYhir/ImT/C+Ricj8HnPwAAAD88BQAAAAAAAAGHBgAAkAAAAK0mIYq/yJk/yS2e3OLJ5z8AAAA/TAUAAAAAAAABiAYAAJAAAACtJiGKv8iZP9FhIx020uc/AAAAP1sFAAAAAAAAAYkGAACQAAAArSYhir/ImT/alahdidrnPwAAAD9rBQAAAAAAAAGKBgAAkAAAAK0mIYq/yJk/4sktntzi5z8AAAA/RgYAAAAAAAABiwYAAJAAAACtJiGKv8iZP+v9st4v6+c/AAAAP1UGAAAAAAAAAYwGAACQAAAArSYhir/ImT/zMTgfg/PnPwAAAD9lBgAAAAAAAAGNBgAAkAAAAAMJHF0z95g/8zE4H4Pz5z8AAAA/ZQYAAAAAAAABjgYAAJAAAAADCRxdM/eYP/xlvV/W++c/AAAAP3UGAAAAAAAAAY8GAACQAAAAAwkcXTP3mD8EmkKgKQToPwAAAD+EBgAAAAAAAAGQBgAAkAAAAOJJvYFCSY4/BJpCoCkE6D8AAAA/AAAAAAAAAAABkQYAAJAAAADiSb2BQkmOPwzOx+B8DOg/AAAAP3YAAAAAAAAAAZIGAACQAAAA4km9gUJJjj8UAk0h0BToPwAAAD+GAAAAAAAAAAGTBgAAkAAAAOJJvYFCSY4/HDbSYSMd6D8AAAA/lgAAAAAAAAABlAYAAJAAAADiSb2BQkmOPyVqV6J2Jeg/AAAAP6UAAAAAAAAAAZUGAACQAAAANoXH21rsjz8tntziyS3oPwAAAD+lAAAAAAAAAAGWBgAAkAAAAEng6Jq5x5A/NtJhIx026D8AAAA/tQAAAAAAAAABlwYAAJAAAAD1/e3HRZmRPz4G52NwPug/AAAAP7UAAAAAAAAAAZgGAACQAAAAnxvz9NFqkj9HOmykw0boPwAAAD/FAAAAAAAAAAGZBgAAkAAAAPlW/U7qDZQ/RzpspMNG6D8AAAA/xQAAAAAAAAABmgYAAJAAAACldAJ8dt+UP09u8eQWT+g/AAAAP9QAAAAAAAAAAZsGAACQAAAApXQCfHbflD9WonYlalfoPwAAAD/UAAAAAAAAAAGcBgAAkAAAAFGSB6kCsZU/VqJ2JWpX6D8AAAA/5AAAAAAAAAABnQYAAJAAAAD9rwzWjoKWP1/W+2W9X+g/AAAAP/MAAAAAAAAAAZ4GAACQAAAAqc0RAxtUlz9f1vtlvV/oPwAAAD8DAQAAAAAAAAGfBgAAkAAAAFXrFjCnJZg/ZwqBphBo6D8AAAA/EwEAAAAAAAABoAYAAJAAAAADCRxdM/eYP2cKgaYQaOg/AAAAPyIBAAAAAAAAAaEGAACQAAAArSYhir/ImT9nCoGmEGjoPwAAAD9CAQAAAAAAAAGiBgAAkAAAAP2vDNaOgpY/ucWTWzy54z8AAAA/AAAAAAAAAAABowYAAJAAAACpzREDG1SXP7nFk1s8ueM/AAAAP4wAAAAAAAAAAaQGAACQAAAArSYhir/ImT+5xZNbPLnjPwAAAD+cAAAAAAAAAAGlBgAAkAAAAAdiK+TXa5s/ucWTWzy54z8AAAA/nAAAAAAAAAABpgYAAJAAAABfnTU+8A6dP7nFk1s8ueM/AAAAP6wAAAAAAAAAAacGAACQAAAAtdg/mAiynj+5xZNbPLnjPwAAAD+sAAAAAAAAAAGoBgAAkAAAAAgKJXmQKqA/ucWTWzy54z8AAAA/uwAAAAAAAAABqQYAAJAAAAC0JyqmHPygP7nFk1s8ueM/AAAAP7sAAAAAAAAAAaoGAACQAAAAirasvOJkoT+5xZNbPLnjPwAAAD/LAAAAAAAAAAGrBgAAkAAAAGBFL9OozaE/ucWTWzy54z8AAAA/ywAAAAAAAAABrAYAAJAAAAA21LHpbjaiP7nFk1s8ueM/AAAAP9sAAAAAAAAAAa0GAACQAAAADGM0ADWfoj+5xZNbPLnjPwAAAD/bAAAAAAAAAAGuBgAAkAAAAOLxthb7B6M/ucWTWzy54z8AAAA/6gAAAAAAAAABrwYAAJAAAACOD7xDh9mjP7nFk1s8ueM/AAAAP+oAAAAAAAAAAbAGAACQAAAAZJ4+Wk1CpD+5xZNbPLnjPwAAAD/6AAAAAAAAAAGxBgAAkAAAADotwXATq6Q/ucWTWzy54z8AAAA/+gAAAAAAAAABsgYAAJAAAAAQvEOH2ROlP7nFk1s8ueM/AAAAPwkBAAAAAAAAAbMGAACQAAAA6ErGnZ98pT+5xZNbPLnjPwAAAD8JAQAAAAAAAAG0BgAAkAAAALzZSLRl5aU/ucWTWzy54z8AAAA/GQEAAAAAAAABtQYAAJAAAACSaMvKK06mP7nFk1s8ueM/AAAAPxkBAAAAAAAAAbYGAACQAAAAavdN4fG2pj+5xZNbPLnjPwAAAD84AQAAAAAAAAG3BgAAkAAAAECG0Pe3H6c/ucWTWzy54z8AAAA/WAEAAAAAAAAL</ink>
</athena>
</file>

<file path=customXml/item19.xml><?xml version="1.0" encoding="utf-8"?>
<athena xmlns="http://schemas.microsoft.com/edu/athena" version="0.1.2681.0">
  <media streamable="true" recordStart="906214" recordEnd="923316" recordLength="1188585" start="906214" end="923316" audioFormat="{00001610-0000-0010-8000-00AA00389B71}" audioRate="44100" muted="false" volume="0.8" fadeIn="0" fadeOut="0" videoFormat="{34363248-0000-0010-8000-00AA00389B71}" videoRate="18" videoWidth="960" videoHeight="720"/>
</athena>
</file>

<file path=customXml/item2.xml><?xml version="1.0" encoding="utf-8"?>
<athena xmlns="http://schemas.microsoft.com/edu/athena" version="0.1.2681.0">
  <media streamable="true" recordStart="594199" recordEnd="665030" recordLength="1188585" start="594199" end="665030" audioFormat="{00001610-0000-0010-8000-00AA00389B71}" audioRate="44100" muted="false" volume="0.8" fadeIn="0" fadeOut="0" videoFormat="{34363248-0000-0010-8000-00AA00389B71}" videoRate="18" videoWidth="960" videoHeight="720"/>
</athena>
</file>

<file path=customXml/item2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PEvAAAAAAAABfD///8MQWN0aW9uVHlwZVYxAQAAAAd2YWx1ZV9fAAgCAAAAAAAAAAEFAAAABAAAAAkRAAAACRIAAADZVQAAAAAAAAHt////8P///wAAAAABBgAAAAQAAAAJFAAAAAkVAAAAjWAAAAAAAAAB6v////D///8AAAAAAQcAAAAEAAAACRcAAAAJGAAAAIJ5AAAAAAAAAef////w////AAAAAAEIAAAABAAAAAkaAAAACRsAAAAYjgAAAAAAAAHk////8P///wAAAAABCQAAAAQAAAAJHQAAAAkeAAAABdQAAAAAAAAB4f////D///8AAAAAAQoAAAAEAAAACSAAAAAJIQAAAKrpAAAAAAAAAd7////w////AAAAAAELAAAABAAAAAkjAAAACSQAAAB4GAEAAAAAAAHb////8P///wAAAAABDAAAAAQAAAAJJgAAAAknAAAAex0BAAAAAAAB2P////D///8AAAAABQ0AAAANQ2xlYXJDYW52YXNWMQIAAAAJU3RhcnRUaW1lBFR5cGUABBAMQWN0aW9uVHlwZVYxAgAAAAIAAAC6NgEAAAAAAAHX////8P///wAAAAAFDgAAAA9QZW5BdHRyaWJ1dGVzVjEKAAAAB19jb2xvckEHX2NvbG9yUgdfY29sb3JHB19jb2xvckIKRml0VG9DdXJ2ZQZIZWlnaHQOSWdub3JlUHJlc3N1cmUNSXNIaWdobGlnaHRlcgVTaGFwZQVXaWR0aAAAAAAAAAAABAACAgICAQYBAQxCcnVzaFNoYXBlVjECAAAABgIAAAD//wAAAAAAAAAAACJAAAAF1v///wxCcnVzaFNoYXBlVjEBAAAAB3ZhbHVlX18ACAIAAAABAAAAAAAAAAAAIkAFDwAAAApJbmtUcmFjZVYxAwAAAA1MaXN0YDErX2l0ZW1zDExpc3RgMStfc2l6ZQ9MaXN0YDErX3ZlcnNpb24EAAAYU2hhcmVkLklua2luZy5JbmtQb2ludFtdAgAAAAgIAgAAAAkrAAAApwAAAKcAAAABEQAAAA4AAAD//wAAAAAAAAAAACJAAAAB1P///9b///8BAAAAAAAAAAAAIkABEgAAAA8AAAAJLQAAAB0AAAAdAAAAARQAAAAOAAAA//8AAAAAAAAAAAAiQAAAAdL////W////AQAAAAAAAAAAACJAARUAAAAPAAAACS8AAAAmAAAAJgAAAAEXAAAADgAAAP//AAAAAAAAAAAAIkAAAAHQ////1v///wEAAAAAAAAAAAAiQAEYAAAADwAAAAkxAAAAJwAAACcAAAABGgAAAA4AAAD//wAAAAAAAAAAACJAAAABzv///9b///8BAAAAAAAAAAAAIkABGwAAAA8AAAAJMwAAABUAAAAVAAAAAR0AAAAOAAAA//8AAAAAAAAAAAAiQAAAAcz////W////AQAAAAAAAAAAACJAAR4AAAAPAAAACTUAAACIAAAAiAAAAAEgAAAADgAAAP//AAAAAAAAAAAAIkAAAAHK////1v///wEAAAAAAAAAAAAiQAEhAAAADwAAAAk3AAAASAAAAEgAAAABIwAAAA4AAAD//wAAAAAAAAAAACJAAAAByP///9b///8BAAAAAAAAAAAAIkABJAAAAA8AAAAJOQAAABAAAAAQAAAAASYAAAAOAAAA//8AAAAAAAAAAAAiQAAAAcb////W////AQAAAAAAAAAAACJAAScAAAAPAAAACTsAAAApAAAAKQAAAAcrAAAAAAEAAAAAAQ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NWQctAAAAAAEAAAAgAAAABApJbmtQb2ludFYxAgAAAAnjAAAACeQAAAAJ5QAAAAnmAAAACecAAAAJ6AAAAAnpAAAACeoAAAAJ6wAAAAnsAAAACe0AAAAJ7gAAAAnvAAAACfAAAAAJ8QAAAAnyAAAACfMAAAAJ9AAAAAn1AAAACfYAAAAJ9wAAAAn4AAAACfkAAAAJ+gAAAAn7AAAACfwAAAAJ/QAAAAn+AAAACf8AAAANAwcvAAAAAAEAAABAAAAABApJbmtQb2ludFYxAgAAAAkAAQAACQEBAAAJAgEAAAkDAQAACQQBAAAJBQEAAAkGAQAACQcBAAAJCAEAAAkJAQAACQoBAAAJCwEAAAkMAQAACQ0BAAAJDgEAAAkPAQAACRABAAAJEQEAAAkSAQAACRMBAAAJFAEAAAkVAQAACRYBAAAJFwEAAAkYAQAACRkBAAAJGgEAAAkbAQAACRwBAAAJHQEAAAkeAQAACR8BAAAJIAEAAAkhAQAACSIBAAAJIwEAAAkkAQAACSUBAAANGgcxAAAAAAEAAABAAAAABApJbmtQb2ludFYxAgAAAAkmAQAACScBAAAJKAEAAAkpAQAACSoBAAAJKwEAAAksAQAACS0BAAAJLgEAAAkvAQAACTABAAAJMQEAAAkyAQAACTMBAAAJNAEAAAk1AQAACTYBAAAJNwEAAAk4AQAACTkBAAAJOgEAAAk7AQAACTwBAAAJPQEAAAk+AQAACT8BAAAJQAEAAAlBAQAACUIBAAAJQwEAAAlEAQAACUUBAAAJRgEAAAlHAQAACUgBAAAJSQEAAAlKAQAACUsBAAAJTAEAAA0ZBzMAAAAAAQAAACAAAAAECklua1BvaW50VjECAAAACU0BAAAJTgEAAAlPAQAACVABAAAJUQEAAAlSAQAACVMBAAAJVAEAAAlVAQAACVYBAAAJVwEAAAlYAQAACVkBAAAJWgEAAAlbAQAACVwBAAAJXQEAAAleAQAACV8BAAAJYAEAAAlhAQAADQsHNQAAAAABAAAAAAEAAAQKSW5rUG9pbnRWMQIA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14BzcAAAAAAQAAAIAAAAAECklua1BvaW50VjECAA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DTgHOQAAAAABAAAAEAAAAAQKSW5rUG9pbnRWMQIAAAAJMgIAAAkzAgAACTQCAAAJNQIAAAk2AgAACTcCAAAJOAIAAAk5AgAACToCAAAJOwIAAAk8AgAACT0CAAAJPgIAAAk/AgAACUACAAAJQQIAAAc7AAAAAAEAAABAAAAABApJbmtQb2ludFYxAgAAAAlCAgAACUMCAAAJRAIAAAlFAgAACUYCAAAJRwIAAAlIAgAACUkCAAAJSgIAAAlLAgAACUwCAAAJTQIAAAlOAgAACU8CAAAJUAIAAAlRAgAACVICAAAJUwIAAAlUAgAACVUCAAAJVgIAAAlXAgAACVgCAAAJWQIAAAlaAgAACVsCAAAJXAIAAAldAgAACV4CAAAJXwIAAAlgAgAACWECAAAJYgIAAAljAgAACWQCAAAJZQIAAAlmAgAACWcCAAAJaAIAAAlpAgAACWoCAAANFwU8AAAACklua1BvaW50VjEEAAAAAVgBWQ5QcmVzc3VyZUZhY3RvcglUaW1lU3RhbXAAAAAABgYLEAIAAABHJXUCmgjjP1L5MO7XJbU/AAAAPwAAAAAAAAAAAT0AAAA8AAAAWOwvuycP4z9S+TDu1yW1PwAAAD+MAAAAAAAAAAE+AAAAPAAAAGmz6nO1FeM/jjyIstGXtT8AAAA/jAAAAAAAAAABPwAAADwAAAB6eqUsQxzjP8Z/33bLCbY/AAAAP5wAAAAAAAAAAUAAAAA8AAAAmggbnl4p4z8CwzY7xXu2PwAAAD+cAAAAAAAAAAFBAAAAPAAAAM1dS8gHPeM/OgaO/77ttj8AAAA/rAAAAAAAAAABQgAAADwAAADeJAaBlUPjPzoGjv++7bY/AAAAP6wAAAAAAAAAAUMAAAA8AAAAALN78rBQ4z92SeXDuF+3PwAAAD+7AAAAAAAAAAFEAAAAPAAAACFB8WPMXeM/dknlw7hftz8AAAA/uwAAAAAAAAABRQAAADwAAABDz2bV52rjP3ZJ5cO4X7c/AAAAP8sAAAAAAAAAAUYAAAA8AAAAZF3cRgN44z92SeXDuF+3PwAAAD/LAAAAAAAAAAFHAAAAPAAAAHUkl/+QfuM/dknlw7hftz8AAAA/2gAAAAAAAAABSAAAADwAAACG61G4HoXjP3ZJ5cO4X7c/AAAAP9oAAAAAAAAAAUkAAAA8AAAAp3nHKTqS4z92SeXDuF+3PwAAAD/qAAAAAAAAAAFKAAAAPAAAALhAguLHmOM/dknlw7hftz8AAAA/6gAAAAAAAAABSwAAADwAAADrlbIMcazjP3ZJ5cO4X7c/AAAAP/oAAAAAAAAAAUwAAAA8AAAA/Fxtxf6y4z92SeXDuF+3PwAAAD/6AAAAAAAAAAFNAAAAPAAAAB3r4jYawOM/dknlw7hftz8AAAA/CQEAAAAAAAABTgAAADwAAAA+eVioNc3jP3ZJ5cO4X7c/AAAAPwkBAAAAAAAAAU8AAAA8AAAAT0ATYcPT4z92SeXDuF+3PwAAAD8ZAQAAAAAAAAFQAAAAPAAAAIKVQ4ts5+M/dknlw7hftz8AAAA/GQEAAAAAAAABUQAAADwAAACkI7n8h/TjP3ZJ5cO4X7c/AAAAPykBAAAAAAAAAVIAAAA8AAAAtOpztRX74z86Bo7/vu22PwAAAD8pAQAAAAAAAAFTAAAAPAAAAOY/pN++DuQ/OgaO/77ttj8AAAA/OAEAAAAAAAABVAAAADwAAAD3Bl+YTBXkPwLDNjvFe7Y/AAAAPzgBAAAAAAAAAVUAAAA8AAAACM4ZUdob5D8CwzY7xXu2PwAAAD9IAQAAAAAAAAFWAAAAPAAAABmV1AloIuQ/AsM2O8V7tj8AAAA/SAEAAAAAAAABVwAAADwAAAAqXI/C9SjkP8Z/33bLCbY/AAAAP1cBAAAAAAAAAVgAAAA8AAAAS+oENBE25D/Gf992ywm2PwAAAD9XAQAAAAAAAAFZAAAAPAAAAFyxv+yePOQ/jjyIstGXtT8AAAA/ZwEAAAAAAAABWgAAADwAAABteHqlLEPkP448iLLRl7U/AAAAP3cBAAAAAAAAAVsAAAA8AAAAfj81XrpJ5D9S+TDu1yW1PwAAAD+GAQAAAAAAAAFcAAAAPAAAAKDNqs/VVuQ/Uvkw7tcltT8AAAA/hgEAAAAAAAABXQAAADwAAACwlGWIY13kP1L5MO7XJbU/AAAAP5YBAAAAAAAAAV4AAAA8AAAA0SLb+X5q5D8attkp3rO0PwAAAD+WAQAAAAAAAAFfAAAAPAAAAOLplbIMceQ/GrbZKd6ztD8AAAA/pgEAAAAAAAABYAAAADwAAADzsFBrmnfkPxq22Snes7Q/AAAAP6YBAAAAAAAAAWEAAAA8AAAABHgLJCh+5D8attkp3rO0PwAAAD+1AQAAAAAAAAFiAAAAPAAAACYGgZVDi+Q/GrbZKd6ztD8AAAA/tQEAAAAAAAABYwAAADwAAAA3zTtO0ZHkPxq22Snes7Q/AAAAP/MBAAAAAAAAAWQAAAA8AAAASJT2Bl+Y5D/ecoJl5EG0PwAAAD/zAQAAAAAAAAFlAAAAPAAAAFhbsb/snuQ/3nKCZeRBtD8AAAA/AgIAAAAAAAABZgAAADwAAABpImx4eqXkP95ygmXkQbQ/AAAAPwICAAAAAAAAAWcAAAA8AAAAeekmMQis5D+mLyuh6s+zPwAAAD8SAgAAAAAAAAFoAAAAPAAAAJt3nKIjueQ/auzT3PBdsz8AAAA/IgIAAAAAAAABaQAAADwAAACsPldbsb/kP/ZlJVT9ebI/AAAAPzECAAAAAAAAAWoAAAA8AAAAvQUSFD/G5D+6Is6PAwiyPwAAAD8xAgAAAAAAAAFrAAAAPAAAAM7MzMzMzOQ/uiLOjwMIsj8AAAA/QQIAAAAAAAABbAAAADwAAADek4eFWtPkP4LfdssJlrE/AAAAP0ECAAAAAAAAAW0AAAA8AAAA3pOHhVrT5D9GnB8HECSxPwAAAD9RAgAAAAAAAAFuAAAAPAAAAO9aQj7o2eQ/RpwfBxAksT8AAAA/UQIAAAAAAAABbwAAADwAAADvWkI+6NnkPw5ZyEIWsrA/AAAAP2ACAAAAAAAAAXAAAAA8AAAAACL99nXg5D8OWchCFrKwPwAAAD9gAgAAAAAAAAFxAAAAPAAAAAAi/fZ14OQ/0hVxfhxAsD8AAAA/cAIAAAAAAAABcgAAADwAAAAAIv32deDkPzSlM3RFnK8/AAAAP3ACAAAAAAAAAXMAAAA8AAAAEem3rwPn5D+8HoXrUbiuPwAAAD9/AgAAAAAAAAF0AAAAPAAAABHpt68D5+Q/TJjWYl7UrT8AAAA/jwIAAAAAAAABdQAAADwAAAAR6bevA+fkP9QRKNpq8Kw/AAAAP48CAAAAAAAAAXYAAAA8AAAAIrByaJHt5D9ci3lRdwysPwAAAD+fAgAAAAAAAAF3AAAAPAAAACKwcmiR7eQ/5ATLyIMoqz8AAAA/rgIAAAAAAAABeAAAADwAAAAisHJoke3kP2x+HECQRKo/AAAAP64CAAAAAAAAAXkAAAA8AAAAIrByaJHt5D/89223nGCpPwAAAD++AgAAAAAAAAF6AAAAPAAAACKwcmiR7eQ/hHG/Lql8qD8AAAA/3QIAAAAAAAABewAAADwAAAAR6bevA+fkPxTrEKa1mKc/AAAAP90CAAAAAAAAAXwAAAA8AAAAACL99nXg5D8U6xCmtZinPwAAAD/tAgAAAAAAAAF9AAAAPAAAAO9aQj7o2eQ/nGRiHcK0pj8AAAA//AIAAAAAAAABfgAAADwAAADvWkI+6NnkPyzes5TO0KU/AAAAP/wCAAAAAAAAAX8AAAA8AAAA3pOHhVrT5D8s3rOUztClPwAAAD8MAwAAAAAAAAGAAAAAPAAAAM7MzMzMzOQ/tFcFDNvspD8AAAA/DAMAAAAAAAABgQAAADwAAADOzMzMzMzkP0TRVoPnCKQ/AAAAPxwDAAAAAAAAAYIAAAA8AAAAvQUSFD/G5D9E0VaD5wikPwAAAD8cAwAAAAAAAAGDAAAAPAAAAKw+V1uxv+Q/VMT5cQBBoj8AAAA/KwMAAAAAAAABhAAAADwAAACbd5yiI7nkP+Q9S+kMXaE/AAAAPysDAAAAAAAAAYUAAAA8AAAAirDh6ZWy5D9st5xgGXmgPwAAAD87AwAAAAAAAAGGAAAAPAAAAHnpJjEIrOQ/+GHcr0sqnz8AAAA/OwMAAAAAAAABhwAAADwAAABYW7G/7J7kPyhIIo19mps/AAAAP0sDAAAAAAAAAYgAAAA8AAAASJT2Bl+Y5D84O8V7ltKZPwAAAD9LAwAAAAAAAAGJAAAAPAAAADfNO07RkeQ/UC5oaq8KmD8AAAA/WgMAAAAAAAABigAAADwAAAAmBoGVQ4vkP2AhC1nIQpY/AAAAP1oDAAAAAAAAAYsAAAA8AAAAFT/G3LWE5D9gIQtZyEKWPwAAAD9qAwAAAAAAAAGMAAAAPAAAABU/xty1hOQ/gBSuR+F6lD8AAAA/agMAAAAAAAABjQAAADwAAAAEeAskKH7kP4AUrkfhepQ/AAAAP3kDAAAAAAAAAY4AAAA8AAAA87BQa5p35D+QB1E2+rKSPwAAAD/XAwAAAAAAAAGPAAAAPAAAAOLplbIMceQ/kAdRNvqykj8AAAA/1wMAAAAAAAABkAAAADwAAADRItv5fmrkP5AHUTb6spI/AAAAP+cDAAAAAAAAAZEAAAA8AAAAwFsgQfFj5D+g+vMkE+uQPwAAAD/nAwAAAAAAAAGSAAAAPAAAALCUZYhjXeQ/gNstJ1hGjj8AAAA/9gMAAAAAAAABkwAAADwAAACgzarP1VbkP4DbLSdYRo4/AAAAP/YDAAAAAAAAAZQAAAA8AAAAjwbwFkhQ5D+A2y0nWEaOPwAAAD8GBAAAAAAAAAGVAAAAPAAAAG14eqUsQ+Q/oMFzBIq2ij8AAAA/FgQAAAAAAAABlgAAADwAAABcsb/snjzkP6DBcwSKtoo/AAAAPxYEAAAAAAAAAZcAAAA8AAAAOiNKe4Mv5D/gp7nhuyaHPwAAAD8lBAAAAAAAAAGYAAAAPAAAACpcj8L1KOQ/4Ke54bsmhz8AAAA/JQQAAAAAAAABmQAAADwAAAAZldQJaCLkPwCO/77tloM/AAAAPzUEAAAAAAAAAZoAAAA8AAAACM4ZUdob5D8Ajv++7ZaDPwAAAD81BAAAAAAAAAGbAAAAPAAAAPcGX5hMFeQ/AI7/vu2Wgz8AAAA/RQQAAAAAAAABnAAAADwAAADmP6Tfvg7kPwCO/77tloM/AAAAP4MEAAAAAAAAAZ0AAAA8AAAA5j+k374O5D9AdEWcHweAPwAAAD+TBAAAAAAAAAGeAAAAPAAAAMWxLm6jAeQ/QHRFnB8HgD8AAAA/ogQAAAAAAAABnwAAADwAAAC06nO1FfvjP0B0RZwfB4A/AAAAP7IEAAAAAAAAAaAAAAA8AAAApCO5/If04z9AdEWcHweAPwAAAD/CBAAAAAAAAAGhAAAAPAAAAJNc/kP67eM/QHRFnB8HgD8AAAA/wgQAAAAAAAABogAAADwAAABxzojS3uDjP0B0RZwfB4A/AAAAP9EEAAAAAAAAAaMAAAA8AAAAYAfOGVHa4z9AdEWcHweAPwAAAD/hBAAAAAAAAAGkAAAAPAAAAE9AE2HD0+M/QHRFnB8HgD8AAAA/8AQAAAAAAAABpQAAADwAAAA+eVioNc3jP0B0RZwfB4A/AAAAP/AEAAAAAAAAAaYAAAA8AAAALbKd76fG4z9AdEWcHweAPwAAAD8ABQAAAAAAAAGnAAAAPAAAAB3r4jYawOM/QHRFnB8HgD8AAAA/EAUAAAAAAAABqAAAADwAAAANJCh+jLnjP0B0RZwfB4A/AAAAPx8FAAAAAAAAAakAAAA8AAAA/Fxtxf6y4z9AdEWcHweAPwAAAD8fBQAAAAAAAAGqAAAAPAAAAOuVsgxxrOM/QHRFnB8HgD8AAAA/LwUAAAAAAAABqwAAADwAAADazvdT46XjP0B0RZwfB4A/AAAAPy8FAAAAAAAAAawAAAA8AAAAyQc9m1Wf4z9AdEWcHweAPwAAAD8/BQAAAAAAAAGtAAAAPAAAALhAguLHmOM/QHRFnB8HgD8AAAA/PwUAAAAAAAABrgAAADwAAACneccpOpLjP0B0RZwfB4A/AAAAP04FAAAAAAAAAa8AAAA8AAAAl7IMcayL4z9AdEWcHweAPwAAAD9eBQAAAAAAAAGwAAAAPAAAAJeyDHGsi+M/AI7/vu2Wgz8AAAA/bQUAAAAAAAABsQAAADwAAACG61G4HoXjPwCO/77tloM/AAAAP30FAAAAAAAAAbIAAAA8AAAAdSSX/5B+4z8Ajv++7ZaDPwAAAD+NBQAAAAAAAAGzAAAAPAAAAGRd3EYDeOM/AI7/vu2Wgz8AAAA/nAUAAAAAAAABtAAAADwAAABTliGOdXHjPwCO/77tloM/AAAAP6wFAAAAAAAAAbUAAAA8AAAAQ89m1edq4z8Ajv++7ZaDPwAAAD+8BQAAAAAAAAG2AAAAPAAAADIIrBxaZOM/AI7/vu2Wgz8AAAA/ywUAAAAAAAABtwAAADwAAAAyCKwcWmTjP+CnueG7Joc/AAAAP8sFAAAAAAAAAbgAAAA8AAAAIUHxY8xd4z/gp7nhuyaHPwAAAD/bBQAAAAAAAAG5AAAAPAAAABF6Nqs+V+M/4Ke54bsmhz8AAAA/2wUAAAAAAAABugAAADwAAAARejarPlfjP6DBcwSKtoo/AAAAP+oFAAAAAAAAAbsAAAA8AAAAALN78rBQ4z+gwXMEiraKPwAAAD/6BQAAAAAAAAG8AAAAPAAAAO/rwDkjSuM/gNstJ1hGjj8AAAA/CgYAAAAAAAABvQAAADwAAADeJAaBlUPjP4DbLSdYRo4/AAAAPxkGAAAAAAAAAb4AAAA8AAAAzV1LyAc94z+g+vMkE+uQPwAAAD8ZBgAAAAAAAAG/AAAAPAAAALyWkA96NuM/oPrzJBPrkD8AAAA/KQYAAAAAAAABwAAAADwAAACrz9VW7C/jP5AHUTb6spI/AAAAPykGAAAAAAAAAcEAAAA8AAAAmggbnl4p4z+AFK5H4XqUPwAAAD85BgAAAAAAAAHCAAAAPAAAAIlBYOXQIuM/YCELWchClj8AAAA/SAYAAAAAAAABwwAAADwAAACJQWDl0CLjP1AuaGqvCpg/AAAAP0gGAAAAAAAAAcQAAAA8AAAAenqlLEMc4z84O8V7ltKZPwAAAD9IBgAAAAAAAAHFAAAAPAAAAFjsL7snD+M/KEgijX2amz8AAAA/WAYAAAAAAAABxgAAADwAAABY7C+7Jw/jPwhVf55kYp0/AAAAP1gGAAAAAAAAAccAAAA8AAAARyV1ApoI4z/4YdyvSyqfPwAAAD9nBgAAAAAAAAHIAAAAPAAAAEcldQKaCOM/5D1L6QxdoT8AAAA/dwYAAAAAAAAByQAAADwAAAA2XrpJDALjP1TE+XEAQaI/AAAAP4cGAAAAAAAAAcoAAAA8AAAANl66SQwC4z/MSqj68ySjPwAAAD+WBgAAAAAAAAHLAAAAPAAAADZeukkMAuM/RNFWg+cIpD8AAAA/pgYAAAAAAAABzAAAADwAAAA2XrpJDALjP7RXBQzb7KQ/AAAAP6YGAAAAAAAAAc0AAAA8AAAANl66SQwC4z+cZGIdwrSmPwAAAD+2BgAAAAAAAAHOAAAAPAAAADZeukkMAuM/hHG/Lql8qD8AAAA/tgYAAAAAAAABzwAAADwAAAA2XrpJDALjP2x+HECQRKo/AAAAP8UGAAAAAAAAAdAAAAA8AAAANl66SQwC4z9ci3lRdwysPwAAAD/FBgAAAAAAAAHRAAAAPAAAADZeukkMAuM/TJjWYl7UrT8AAAA/1QYAAAAAAAAB0gAAADwAAAA2XrpJDALjPzSlM3RFnK8/AAAAP9UGAAAAAAAAAdMAAAA8AAAANl66SQwC4z8OWchCFrKwPwAAAD/kBgAAAAAAAAHUAAAAPAAAADZeukkMAuM/gt92ywmWsT8AAAA/5AYAAAAAAAAB1QAAADwAAAA2XrpJDALjP7oizo8DCLI/AAAAP/QGAAAAAAAAAdYAAAA8AAAANl66SQwC4z/2ZSVU/XmyPwAAAD/0BgAAAAAAAAHXAAAAPAAAADZeukkMAuM/Mql8GPfrsj8AAAA/BAcAAAAAAAAB2AAAADwAAAA2XrpJDALjP2rs09zwXbM/AAAAPxMHAAAAAAAAAdkAAAA8AAAANl66SQwC4z+mLyuh6s+zPwAAAD8TBwAAAAAAAAHaAAAAPAAAADZeukkMAuM/GrbZKd6ztD8AAAA/IwcAAAAAAAAB2wAAADwAAAA2XrpJDALjP1L5MO7XJbU/AAAAPzMHAAAAAAAAAdwAAAA8AAAANl66SQwC4z+OPIiy0Ze1PwAAAD8zBwAAAAAAAAHdAAAAPAAAADZeukkMAuM/AsM2O8V7tj8AAAA/QgcAAAAAAAAB3gAAADwAAAA2XrpJDALjPzoGjv++7bY/AAAAP1IHAAAAAAAAAd8AAAA8AAAANl66SQwC4z92SeXDuF+3PwAAAD9hBwAAAAAAAAHgAAAAPAAAADZeukkMAuM/sow8iLLRtz8AAAA/zwcAAAAAAAAB4QAAADwAAAAll/+QfvviP7KMPIiy0bc/AAAAP98HAAAAAAAAAeIAAAA8AAAAFNBE2PD04j+yjDyIstG3PwAAAD/vBwAAAAAAAAHjAAAAPAAAAJj2Bl+YTHU/v2tyQVN7xT8AAAA/AAAAAAAAAAAB5AAAADwAAAAAf2q8dJN4P79rckFTe8U/AAAAP14AAAAAAAAAAeUAAAA8AAAAyI8xdy0hfz+/a3JBU3vFPwAAAD9tAAAAAAAAAAHmAAAAPAAAAEhQ/Bhz14I/v2tyQVN7xT8AAAA/bQAAAAAAAAAB5wAAADwAAAB4FK5H4XqEP79rckFTe8U/AAAAP30AAAAAAAAAAegAAAA8AAAA4JwRpb3Bhz+/a3JBU3vFPwAAAD99AAAAAAAAAAHpAAAAPAAAAEgldQKaCIs/v2tyQVN7xT8AAAA/fQAAAAAAAAAB6gAAADwAAADgcYqO5PKPP10NniNQtMU/AAAAP30AAAAAAAAAAesAAAA8AAAAJP32deCckT9dDZ4jULTFPwAAAD+MAAAAAAAAAAHsAAAAPAAAAFTBqKROQJM/XQ2eI1C0xT8AAAA/jAAAAAAAAAAB7QAAADwAAACgZ7Pqc7WVP10NniNQtMU/AAAAP5wAAAAAAAAAAe4AAAA8AAAA1CtlGeJYlz9dDZ4jULTFPwAAAD+cAAAAAAAAAAHvAAAAPAAAACDSb18Hzpk/XQ2eI1C0xT8AAAA/qwAAAAAAAAAB8AAAADwAAAA4tMh2vp+aP10NniNQtMU/AAAAP6sAAAAAAAAAAfEAAAA8AAAAcHh6pSxDnD9dDZ4jULTFPwAAAD+7AAAAAAAAAAHyAAAAPAAAAKA8LNSa5p0/XQ2eI1C0xT8AAAA/uwAAAAAAAAAB8wAAADwAAADUAN4CCYqfP10NniNQtMU/AAAAP8sAAAAAAAAAAfQAAAA8AAAAhOLHmLuWoD9dDZ4jULTFPwAAAD/LAAAAAAAAAAH1AAAAPAAAAKo1zTtO0aE/XQ2eI1C0xT8AAAA/2gAAAAAAAAAB9gAAADwAAADCFyZTBaOiP10NniNQtMU/AAAAP+oAAAAAAAAAAfcAAAA8AAAA9tvXgXNGpD9dDZ4jULTFPwAAAD/qAAAAAAAAAAH4AAAAPAAAABwv3SQGgaU/XQ2eI1C0xT8AAAA/6gAAAAAAAAAB+QAAADwAAABo1edqK/anP10NniNQtMU/AAAAP/oAAAAAAAAAAfoAAAA8AAAAmpmZmZmZqT9dDZ4jULTFPwAAAD/6AAAAAAAAAAH7AAAAPAAAAMDsnjws1Ko/XQ2eI1C0xT8AAAA/CQEAAAAAAAAB/AAAADwAAADazvdT46WrP10NniNQtMU/AAAAPwkBAAAAAAAAAf0AAAA8AAAA8rBQa5p3rD9dDZ4jULTFPwAAAD8ZAQAAAAAAAAH+AAAAPAAAAAyTqYJRSa0/XQ2eI1C0xT8AAAA/GQEAAAAAAAAB/wAAADwAAAAYBFYOLbKtP10NniNQtMU/AAAAPygBAAAAAAAAAQABAAA8AAAAGGHD0ytliT84+rISqv7cPwAAAD8AAAAAAAAAAAEBAQAAPAAAAEgldQKaCIs/OPqyEqr+3D8AAAA/jAAAAAAAAAABAgEAADwAAAB46SYxCKyMPzj6shKq/tw/AAAAP5wAAAAAAAAAAQMBAAA8AAAA4HGKjuTyjz84+rISqv7cPwAAAD+cAAAAAAAAAAEEAQAAPAAAACT99nXgnJE/OPqyEqr+3D8AAAA/rAAAAAAAAAABBQEAADwAAABwowG8BRKUP2opnaEr4tw/AAAAP6wAAAAAAAAAAQYBAAA8AAAAvEkMAiuHlj9qKZ2hK+LcPwAAAD+7AAAAAAAAAAEHAQAAPAAAADi0yHa+n5o/aimdoSvi3D8AAAA/uwAAAAAAAAABCAEAADwAAADUAN4CCYqfP5pYhzCtxdw/AAAAP8sAAAAAAAAAAQkBAAA8AAAAnMQgsHJooT+aWIcwrcXcPwAAAD/LAAAAAAAAAAEKAQAAPAAAANCI0t7gC6M/mliHMK3F3D8AAAA/2wAAAAAAAAABCwEAADwAAAD229eBc0akP5pYhzCtxdw/AAAAP9sAAAAAAAAAAQwBAAA8AAAAKKCJsOHppT+aWIcwrcXcPwAAAD/qAAAAAAAAAAENAQAAPAAAAE7zjlN0JKc/mliHMK3F3D8AAAA/6gAAAAAAAAABDgEAADwAAACAt0CC4seoP5pYhzCtxdw/AAAAP/oAAAAAAAAAAQ8BAAA8AAAApgpGJXUCqj+aWIcwrcXcPwAAAD/6AAAAAAAAAAEQAQAAPAAAANrO91Pjpas/mliHMK3F3D8AAAA/CQEAAAAAAAABEQEAADwAAAAAIv32deCsP5pYhzCtxdw/AAAAPwkBAAAAAAAAARIBAAA8AAAAMuauJeSDrj+aWIcwrcXcPwAAAD8ZAQAAAAAAAAETAQAAPAAAADNVMCqpE7A/mliHMK3F3D8AAAA/GQEAAAAAAAABFAEAADwAAADG/rJ78rCwP86Hcb8uqdw/AAAAPykBAAAAAAAAARUBAAA8AAAAc4qO5PIfsj/Oh3G/LqncPwAAAD8pAQAAAAAAAAEWAQAAPAAAAIts5/up8bI/zodxvy6p3D8AAAA/OAEAAAAAAAABFwEAADwAAAArhxbZzvezP/62W06wjNw/AAAAPzgBAAAAAAAAARgBAAA8AAAARWlv8IXJtD/+tltOsIzcPwAAAD9IAQAAAAAAAAEZAQAAPAAAAPP0SlmGOLY//rZbTrCM3D8AAAA/SAEAAAAAAAABGgEAADwAAAAZSFD8GHO3P/62W06wjNw/AAAAP1gBAAAAAAAAARsBAAA8AAAAt2J/2T15uD/+tltOsIzcPwAAAD9YAQAAAAAAAAEcAQAAPAAAAFd9rrZif7k//rZbTrCM3D8AAAA/ZwEAAAAAAAABHQEAADwAAABxXwfOGVG6P/62W06wjNw/AAAAP3cBAAAAAAAAAR4BAAA8AAAAiUFg5dAiuz/+tltOsIzcPwAAAD93AQAAAAAAAAEfAQAAPAAAAJeyDHGsi7s//rZbTrCM3D8AAAA/hgEAAAAAAAABIAEAADwAAAArXI/C9Si8P/62W06wjNw/AAAAP4YBAAAAAAAAASEBAAA8AAAAN807TtGRvD/+tltOsIzcPwAAAD+GAQAAAAAAAAEiAQAAPAAAAEM+6Nms+rw//rZbTrCM3D8AAAA/lgEAAAAAAAABIwEAADwAAADJdr6fGi+9P/62W06wjNw/AAAAP6YBAAAAAAAAASQBAAA8AAAAUa+UZYhjvT/+tltOsIzcPwAAAD+1AQAAAAAAAAElAQAAPAAAANXnaiv2l70//rZbTrCM3D8AAAA/EwIAAAAAAAABJgEAADwAAAA4bqMBvAVyPwH8tltOsOw/AAAAPwAAAAAAAAAAAScBAAA8AAAAaAfOGVHaez8B/LZbTrDsPwAAAD9tAAAAAAAAAAEoAQAAPAAAABiMSuoENIE/Afy2W06w7D8AAAA/fQAAAAAAAAABKQEAADwAAAB4FK5H4XqEPwH8tltOsOw/AAAAP4wAAAAAAAAAASoBAAA8AAAA4JwRpb3Bhz8B/LZbTrDsPwAAAD+MAAAAAAAAAAErAQAAPAAAAEgldQKaCIs/mRMsIw+i7D8AAAA/nAAAAAAAAAABLAEAADwAAAAIG55eKcuQPzEroerPk+w/AAAAP5wAAAAAAAAAAS0BAAA8AAAAcKMBvAUSlD/JQhaykIXsPwAAAD+sAAAAAAAAAAEuAQAAPAAAANQrZRniWJc/yUIWspCF7D8AAAA/rAAAAAAAAAABLwEAADwAAAA4tMh2vp+aP8lCFrKQhew/AAAAP7sAAAAAAAAAATABAAA8AAAA1ADeAgmKnz/9cQBBEmnsPwAAAD+7AAAAAAAAAAExAQAAPAAAALameccpOqI//XEAQRJp7D8AAAA/ywAAAAAAAAABMgEAADwAAADoaiv2l92jP5WJdQjTWuw/AAAAP8sAAAAAAAAAATMBAAA8AAAAKKCJsOHppT+ViXUI01rsPwAAAD/bAAAAAAAAAAE0AQAAPAAAAE7zjlN0JKc/lYl1CNNa7D8AAAA/2wAAAAAAAAABNQEAADwAAAB0RpT2Bl+oP5WJdQjTWuw/AAAAP+oAAAAAAAAAATYBAAA8AAAAmpmZmZmZqT+ViXUI01rsPwAAAD/qAAAAAAAAAAE3AQAAPAAAAKYKRiV1Aqo/lYl1CNNa7D8AAAA/+gAAAAAAAAABOAEAADwAAAC0e/KwUGuqP5WJdQjTWuw/AAAAP/oAAAAAAAAAATkBAAA8AAAAwOyePCzUqj+ViXUI01rsPwAAAD8JAQAAAAAAAAE6AQAAPAAAAMxdS8gHPas/lYl1CNNa7D8AAAA/CQEAAAAAAAABOwEAADwAAADmP6Tfvg6sP5WJdQjTWuw/AAAAP00BAAAAAAAAATwBAAA8AAAAACL99nXgrD+ViXUI01rsPwAAAD9cAQAAAAAAAAE9AQAAPAAAAAyTqYJRSa0/lYl1CNNa7D8AAAA/XAEAAAAAAAABPgEAADwAAAAmdQKaCBuuP5WJdQjTWuw/AAAAP2wBAAAAAAAAAT8BAAA8AAAAPldbsb/srj+ViXUI01rsPwAAAD9sAQAAAAAAAAFAAQAAPAAAAFo5tMh2vq8/lYl1CNNa7D8AAAA/ewEAAAAAAAABQQEAADwAAAAzVTAqqROwP5WJdQjTWuw/AAAAP4sBAAAAAAAAAUIBAAA8AAAAuo0G8BZIsD+ViXUI01rsPwAAAD+LAQAAAAAAAAFDAQAAPAAAAEDG3LWEfLA/lYl1CNNa7D8AAAA/iwEAAAAAAAABRAEAADwAAADG/rJ78rCwP5WJdQjTWuw/AAAAP5sBAAAAAAAAAUUBAAA8AAAATTeJQWDlsD+ViXUI01rsPwAAAD8YAgAAAAAAAAFGAQAAPAAAANNvXwfOGbE/lYl1CNNa7D8AAAA/JwIAAAAAAAABRwEAADwAAABZqDXNO06xP5WJdQjTWuw/AAAAPzcCAAAAAAAAAUgBAAA8AAAA4OALk6mCsT+ViXUI01rsPwAAAD91AgAAAAAAAAFJAQAAPAAAAOxRuB6F67E/lYl1CNNa7D8AAAA/dQIAAAAAAAABSgEAADwAAABzio7k8h+yPy2h6s+TTOw/AAAAP4UCAAAAAAAAAUsBAAA8AAAA+cJkqmBUsj8toerPk0zsPwAAAD+FAgAAAAAAAAFMAQAAPAAAAH/7OnDOiLI/xbhfl1Q+7D8AAAA/pAIAAAAAAAABTQEAADwAAACgy39Iv31tPzHqjoHjv+8/AAAAPwAAAAAAAAAAAU4BAAA8AAAAOG6jAbwFcj8x6o6B47/vPwAAAD+7AAAAAAAAAAFPAQAAPAAAAJj2Bl+YTHU/MeqOgeO/7z8AAAA/ywAAAAAAAAABUAEAADwAAADIjzF3LSF/PzHqjoHjv+8/AAAAP8sAAAAAAAAAAVEBAAA8AAAAeBSuR+F6hD8x6o6B47/vPwAAAD/aAAAAAAAAAAFSAQAAPAAAAEgldQKaCIs/MeqOgeO/7z8AAAA/2gAAAAAAAAABUwEAADwAAAAk/fZ14JyRPzHqjoHjv+8/AAAAP+oAAAAAAAAAAVQBAAA8AAAA1CtlGeJYlz8x6o6B47/vPwAAAD/qAAAAAAAAAAFVAQAAPAAAAFCWIY51cZs/MeqOgeO/7z8AAAA/+gAAAAAAAAABVgEAADwAAACcxCCwcmihPzHqjoHjv+8/AAAAP/oAAAAAAAAAAVcBAAA8AAAAKKCJsOHppT8x6o6B47/vPwAAAD8JAQAAAAAAAAFYAQAAPAAAAKYKRiV1Aqo/MeqOgeO/7z8AAAA/CQEAAAAAAAABWQEAADwAAAAAIv32deCsPzHqjoHjv+8/AAAAPxkBAAAAAAAAAVoBAAA8AAAAWjm0yHa+rz8x6o6B47/vPwAAAD8ZAQAAAAAAAAFbAQAAPAAAAODgC5OpgrE/MeqOgeO/7z8AAAA/KAEAAAAAAAABXAEAADwAAAB/+zpwzoiyPzHqjoHjv+8/AAAAPygBAAAAAAAAAV0BAAA8AAAAl92Th4Vasz8x6o6B47/vPwAAAD84AQAAAAAAAAFeAQAAPAAAACuHFtnO97M/MeqOgeO/7z8AAAA/SAEAAAAAAAABXwEAADwAAAC/MJkqGJW0PzHqjoHjv+8/AAAAP0gBAAAAAAAAAWABAAA8AAAAvzCZKhiVtD/LAQRJpLHvPwAAAD9IAQAAAAAAAAFhAQAAPAAAAEVpb/CFybQ/ywEESaSx7z8AAAA/VwEAAAAAAAABYgEAADwAAAAQLbKd76fuP5xkYh3CtKY/AAAAPwAAAAAAAAAAAWMBAAA8AAAAEC2yne+n7j8U6xCmtZinPwAAAD8ABAAAAAAAAAFkAQAAPAAAACD0bFZ9ru4/FOsQprWYpz8AAAA/AAQAAAAAAAABZQEAADwAAAAyuycPC7XuPxTrEKa1mKc/AAAAPxAEAAAAAAAAAWYBAAA8AAAAYhBYObTI7j+Ecb8uqXyoPwAAAD8QBAAAAAAAAAFnAQAAPAAAAJZliGNd3O4/hHG/Lql8qD8AAAA/HwQAAAAAAAABaAEAADwAAADqSC7/If3uP/z3bbecYKk/AAAAPx8EAAAAAAAAAWkBAAA8AAAALGUZ4lgX7z/kBMvIgyirPwAAAD8vBAAAAAAAAAFqAQAAPAAAAKLWNO84Re8/1BEo2mrwrD8AAAA/PwQAAAAAAAABawEAADwAAAD2udqK/WXvP0yY1mJe1K0/AAAAPz8EAAAAAAAAAWwBAAA8AAAAXGQ730+N7z80pTN0RZyvPwAAAD9OBAAAAAAAAAFtAQAAPAAAAJ6AJsKGp+8/DlnIQhaysD8AAAA/TgQAAAAAAAABbgEAADwAAADinBGlvcHvP0acHwcQJLE/AAAAP14EAAAAAAAAAW8BAAA8AAAAFPJBz2bV7z+C33bLCZaxPwAAAD9eBAAAAAAAAAFwAQAAPAAAACS5/If02+8/uiLOjwMIsj8AAAA/XgQAAAAAAAABcQEAADwAAAA2gLdAguLvP7oizo8DCLI/AAAAP20EAAAAAAAAAXIBAAA8AAAANoC3QILi7z8yqXwY9+uyPwAAAD8tBgAAAAAAAAFzAQAAPAAAADaAt0CC4u8/auzT3PBdsz8AAAA/LQYAAAAAAAABdAEAADwAAAA2gLdAguLvP6YvK6Hqz7M/AAAAPz0GAAAAAAAAAXUBAAA8AAAANoC3QILi7z/ecoJl5EG0PwAAAD89BgAAAAAAAAF2AQAAPAAAADaAt0CC4u8/Uvkw7tcltT8AAAA/TAYAAAAAAAABdwEAADwAAAA2gLdAguLvP448iLLRl7U/AAAAP0wGAAAAAAAAAXgBAAA8AAAANoC3QILi7z/Gf992ywm2PwAAAD9cBgAAAAAAAAF5AQAAPAAAADaAt0CC4u8/AsM2O8V7tj8AAAA/XAYAAAAAAAABegEAADwAAAA2gLdAguLvP3ZJ5cO4X7c/AAAAP2wGAAAAAAAAAXsBAAA8AAAANoC3QILi7z+yjDyIstG3PwAAAD9sBgAAAAAAAAF8AQAAPAAAADaAt0CC4u8/6s+TTKxDuD8AAAA/ewYAAAAAAAABfQEAADwAAAA2gLdAguLvPyYT6xCmtbg/AAAAP3sGAAAAAAAAAX4BAAA8AAAANoC3QILi7z+emZmZmZm5PwAAAD+LBgAAAAAAAAF/AQAAPAAAADaAt0CC4u8/EiBIIo19uj8AAAA/iwYAAAAAAAABgAEAADwAAAA2gLdAguLvP4am9qqAYbs/AAAAP5sGAAAAAAAAAYEBAAA8AAAAJLn8h/Tb7z/6LKUzdEW8PwAAAD+bBgAAAAAAAAGCAQAAPAAAACS5/If02+8/4jkCRVsNvj8AAAA/qgYAAAAAAAABgwEAADwAAAAkufyH9NvvP1bAsM1O8b4/AAAAP6oGAAAAAAAAAYQBAAA8AAAAFPJBz2bV7z/KRl9WQtW/PwAAAD+6BgAAAAAAAAGFAQAAPAAAAAQrhxbZzu8/PYiy0ZeVwD8AAAA/yQYAAAAAAAABhgEAADwAAAAEK4cW2c7vPxVtNXiOQME/AAAAP8kGAAAAAAAAAYcBAAA8AAAA8mPMXUvI7z9PsIw8iLLBPwAAAD/ZBgAAAAAAAAGIAQAAPAAAAPJjzF1LyO8/J5UP435dwj8AAAA/2QYAAAAAAAABiQEAADwAAADyY8xdS8jvP2HYZqd4z8I/AAAAP+kGAAAAAAAAAYoBAAA8AAAA4pwRpb3B7z+dG75rckHDPwAAAD/pBgAAAAAAAAGLAQAAPAAAANDVVuwvu+8/Ob3pTW96wz8AAAA/+AYAAAAAAAABjAEAADwAAADQ1VbsL7vvPxGibPRlJcQ/AAAAP/gGAAAAAAAAAY0BAAA8AAAA0NVW7C+77z+tQ5jWYl7EPwAAAD8IBwAAAAAAAAGOAQAAPAAAAMAOnDOitO8/54bvmlzQxD8AAAA/CAcAAAAAAAABjwEAADwAAADADpwzorTvPyHKRl9WQsU/AAAAPxgHAAAAAAAAAZABAAA8AAAArkfhehSu7z9dDZ4jULTFPwAAAD8YBwAAAAAAAAGRAQAAPAAAAJ6AJsKGp+8/M/IgykZfxj8AAAA/JwcAAAAAAAABkgEAADwAAACegCbChqfvP201eI5A0cY/AAAAPycHAAAAAAAAAZMBAAA8AAAAjLlrCfmg7z9FGvs0N3zHPwAAAD83BwAAAAAAAAGUAQAAPAAAAIy5awn5oO8/H/992y0nyD8AAAA/NwcAAAAAAAABlQEAADwAAABsK/aX3ZPvP/XjAIIk0sg/AAAAP0YHAAAAAAAAAZYBAAA8AAAAbCv2l92T7z/NyIMoG33JPwAAAD9GBwAAAAAAAAGXAQAAPAAAAEqdgCbChu8/QU8ysQ5hyj8AAAA/VgcAAAAAAAABmAEAADwAAABKnYAmwobvP7XV4DkCRcs/AAAAP1YHAAAAAAAAAZkBAAA8AAAAKA8LtaZ57z+LumPg+O/LPwAAAD9mBwAAAAAAAAGaAQAAPAAAACgPC7Wmee8/ZZ/mhu+azD8AAAA/dQcAAAAAAAABmwEAADwAAAAYSFD8GHPvPwNBEmns08w/AAAAP3UHAAAAAAAAAZwBAAA8AAAAGEhQ/Bhz7z89hGkt5kXNPwAAAD+FBwAAAAAAAAGdAQAAPAAAABhIUPwYc+8/2yWVD+N+zT8AAAA/hQcAAAAAAAABngEAADwAAAAYSFD8GHPvP3nHwPHft80/AAAAP5UHAAAAAAAAAZ8BAAA8AAAAGEhQ/Bhz7z8TaezT3PDNPwAAAD+kBwAAAAAAAAGgAQAAPAAAAAaBlUOLbO8/E2ns09zwzT8AAAA/tAcAAAAAAAABoQEAADwAAAAGgZVDi2zvP7EKGLbZKc4/AAAAP7QHAAAAAAAAAaIBAAA8AAAABoGVQ4ts7z/tTW9605vOPwAAAD+0BwAAAAAAAAGjAQAAPAAAAAaBlUOLbO8/i++aXNDUzj8AAAA/wwcAAAAAAAABpAEAADwAAAD2udqK/WXvP2HUHQPHf88/AAAAP9MHAAAAAAAAAaUBAAA8AAAA9rnaiv1l7z+ZF3XHwPHPPwAAAD/TBwAAAAAAAAGmAQAAPAAAAObyH9JvX+8/Ov77tltO0D8AAAA/4wcAAAAAAAABpwEAADwAAADm8h/Sb1/vP6RwPQrXo9A/AAAAP+MHAAAAAAAAAagBAAA8AAAA5vIf0m9f7z8Q435dUvnQPwAAAD/jBwAAAAAAAAGpAQAAPAAAANQrZRniWO8/roSqP08y0T8AAAA/8gcAAAAAAAABqgEAADwAAADUK2UZ4ljvP0om1iFMa9E/AAAAPwIIAAAAAAAAAasBAAA8AAAA1CtlGeJY7z8a9+uSyofRPwAAAD8CCAAAAAAAAAGsAQAAPAAAANQrZRniWO8/6McBBEmk0T8AAAA/EggAAAAAAAABrQEAADwAAADUK2UZ4ljvP7iYF3XHwNE/AAAAPzEIAAAAAAAAAa4BAAA8AAAAxGSqYFRS7z+4mBd1x8DRPwAAAD/8CAAAAAAAAAGvAQAAPAAAALSd76fGS+8/VDpDV8T50T8AAAA/DAkAAAAAAAABsAEAADwAAAC0ne+nxkvvPyILWchCFtI/AAAAPxsJAAAAAAAAAbEBAAA8AAAAkg96Nqs+7z/y2245wTLSPwAAAD8bCQAAAAAAAAGyAQAAPAAAAJIPejarPu8/wKyEqj9P0j8AAAA/KwkAAAAAAAABswEAADwAAACASL99HTjvP8CshKo/T9I/AAAAPysJAAAAAAAAAbQBAAA8AAAAgEi/fR047z+OfZobvmvSPwAAAD86CQAAAAAAAAG1AQAAPAAAAHCBBMWPMe8/jn2aG75r0j8AAAA/OgkAAAAAAAABtgEAADwAAABwgQTFjzHvP15OsIw8iNI/AAAAP0oJAAAAAAAAAbcBAAA8AAAAcIEExY8x7z8sH8b9uqTSPwAAAD9aCQAAAAAAAAG4AQAAPAAAAGC6SQwCK+8/LB/G/bqk0j8AAAA/aQkAAAAAAAABuQEAADwAAABgukkMAivvP/rv2245wdI/AAAAP3kJAAAAAAAAAboBAAA8AAAAYLpJDAIr7z/IwPHft93SPwAAAD+JCQAAAAAAAAG7AQAAPAAAAGC6SQwCK+8/mJEHUTb60j8AAAA/mAkAAAAAAAABvAEAADwAAABO845TdCTvP5iRB1E2+tI/AAAAP5gJAAAAAAAAAb0BAAA8AAAATvOOU3Qk7z9mYh3CtBbTPwAAAD+oCQAAAAAAAAG+AQAAPAAAAE7zjlN0JO8/NjMzMzMz0z8AAAA/qAkAAAAAAAABvwEAADwAAABO845TdCTvPwQESaSxT9M/AAAAP7cJAAAAAAAAAcABAAA8AAAAPizUmuYd7z+gpXSGrojTPwAAAD/HCQAAAAAAAAHBAQAAPAAAAD4s1JrmHe8/cHaK9yyl0z8AAAA/1wkAAAAAAAABwgEAADwAAAA+LNSa5h3vPz5HoGirwdM/AAAAP/wJAAAAAAAAAcMBAAA8AAAALGUZ4lgX7z8MGLbZKd7TPwAAAD/8CQAAAAAAAAHEAQAAPAAAACxlGeJYF+8/2ujLSqj60z8AAAA/DAoAAAAAAAABxQEAADwAAAAsZRniWBfvP6q54bsmF9Q/AAAAPxwKAAAAAAAAAcYBAAA8AAAALGUZ4lgX7z94ivcspTPUPwAAAD8cCgAAAAAAAAHHAQAAPAAAACxlGeJYF+8/SFsNniNQ1D8AAAA/KwoAAAAAAAAByAEAADwAAAAcnl4pyxDvP0hbDZ4jUNQ/AAAAPzsKAAAAAAAAAckBAAA8AAAAHJ5eKcsQ7z8ULCMPomzUPwAAAD87CgAAAAAAAAHKAQAAPAAAAByeXinLEO8/5Pw4gCCJ1D8AAAA/SgoAAAAAAAABywEAADwAAAAK16NwPQrvP+T8OIAgidQ/AAAAP0oKAAAAAAAAAcwBAAA8AAAACtejcD0K7z+yzU7xnqXUPwAAAD9aCgAAAAAAAAHNAQAAPAAAAOpILv8h/e4/ss1O8Z6l1D8AAAA/5woAAAAAAAABzgEAADwAAADagXNGlPbuP05vetOb3tQ/AAAAP/YKAAAAAAAAAc8BAAA8AAAAlmWIY13c7j9Ob3rTm97UPwAAAD/2CgAAAAAAAAHQAQAAPAAAAHTXEvJBz+4/HkCQRBr71D8AAAA/BgsAAAAAAAAB0QEAADwAAABCguLHmLvuP+wQprWYF9U/AAAAPwYLAAAAAAAAAdIBAAA8AAAAEC2yne+n7j+84bsmFzTVPwAAAD8WCwAAAAAAAAHTAQAAPAAAANzXgXNGlO4/irLRl5VQ1T8AAAA/FgsAAAAAAAAB1AEAADwAAACqglFJnYDuP1iD5wgUbdU/AAAAPyULAAAAAAAAAdUBAAA8AAAAiPTb14Fz7j9Yg+cIFG3VPwAAAD8lCwAAAAAAAAHWAQAAPAAAAGhmZmZmZu4/KFT9eZKJ1T8AAAA/NQsAAAAAAAAB1wEAADwAAABG2PD0SlnuPyhU/XmSidU/AAAAPzULAAAAAAAAAdgBAAA8AAAAJEp7gy9M7j8oVP15konVPwAAAD9ECwAAAAAAAAHZAQAAPAAAAAK8BRIUP+4/9iQT6xCm1T8AAAA/RAsAAAAAAAAB2gEAADwAAADy9EpZhjjuP/YkE+sQptU/AAAAP1QLAAAAAAAAAdsBAAA8AAAA4S2QoPgx7j/2JBPrEKbVPwAAAD9kCwAAAAAAAAHcAQAAPAAAANBm1edqK+4/9iQT6xCm1T8AAAA/ZAsAAAAAAAAB3QEAADwAAACu2F92Tx7uP/YkE+sQptU/AAAAP2QLAAAAAAAAAd4BAAA8AAAAnhGlvcEX7j/2JBPrEKbVPwAAAD9zCwAAAAAAAAHfAQAAPAAAAI1K6gQ0Ee4/9iQT6xCm1T8AAAA/gwsAAAAAAAAB4AEAADwAAABsvHSTGATuP8b1KFyPwtU/AAAAP4MLAAAAAAAAAeEBAAA8AAAAW/W52or97T/G9Shcj8LVPwAAAD+TCwAAAAAAAAHiAQAAPAAAADlnRGlv8O0/xvUoXI/C1T8AAAA/kwsAAAAAAAAB4wEAADwAAAAooImw4entP8b1KFyPwtU/AAAAP6ILAAAAAAAAAeQBAAA8AAAABhIUP8bc7T/G9Shcj8LVPwAAAD+iCwAAAAAAAAHlAQAAPAAAAPVKWYY41u0/xvUoXI/C1T8AAAA/sgsAAAAAAAAB5gEAADwAAADlg57Nqs/tP8b1KFyPwtU/AAAAP7ILAAAAAAAAAecBAAA8AAAA1bzjFB3J7T+Sxj7NDd/VPwAAAD/BCwAAAAAAAAHoAQAAPAAAAMT1KFyPwu0/ksY+zQ3f1T8AAAA/jAwAAAAAAAAB6QEAADwAAACzLm6jAbztP5LGPs0N39U/AAAAP5wMAAAAAAAAAeoBAAA8AAAANl66SQwC4z+L75pc0NTOPwAAAD8AAAAAAAAAAAHrAQAAPAAAADZeukkMAuM/7U1vetObzj8AAAA/XQAAAAAAAAAB7AEAADwAAABHJXUCmgjjP+1Nb3rTm84/AAAAP10AAAAAAAAAAe0BAAA8AAAAenqlLEMc4z+xChi22SnOPwAAAD9tAAAAAAAAAAHuAQAAPAAAALyWkA96NuM/sQoYttkpzj8AAAA/bQAAAAAAAAAB7wEAADwAAAARejarPlfjP7EKGLbZKc4/AAAAP30AAAAAAAAAAfABAAA8AAAAZF3cRgN44z8TaezT3PDNPwAAAD99AAAAAAAAAAHxAQAAPAAAAMkHPZtVn+M/ecfA8d+3zT8AAAA/jAAAAAAAAAAB8gEAADwAAAAtsp3vp8bjP9sllQ/jfs0/AAAAP4wAAAAAAAAAAfMBAAA8AAAAtOpztRX74z/bJZUP437NPwAAAD+cAAAAAAAAAAH0AQAAPAAAABmV1AloIuQ/2yWVD+N+zT8AAAA/nAAAAAAAAAAB9QEAADwAAACPBvAWSFDkPz2EaS3mRc0/AAAAP6sAAAAAAAAAAfYBAAA8AAAA87BQa5p35D89hGkt5kXNPwAAAD+rAAAAAAAAAAH3AQAAPAAAAFhbsb/snuQ/PYRpLeZFzT8AAAA/uwAAAAAAAAAB+AEAADwAAAC9BRIUP8bkPz2EaS3mRc0/AAAAP7sAAAAAAAAAAfkBAAA8AAAAACL99nXg5D89hGkt5kXNPwAAAD/LAAAAAAAAAAH6AQAAPAAAAGTMXUvIB+U/PYRpLeZFzT8AAAA/ywAAAAAAAAAB+wEAADwAAACo6Egu/yHlPz2EaS3mRc0/AAAAP9oAAAAAAAAAAfwBAAA8AAAA2z15WKg15T89hGkt5kXNPwAAAD/aAAAAAAAAAAH9AQAAPAAAAB1aZDvfT+U/PYRpLeZFzT8AAAA/6gAAAAAAAAAB/gEAADwAAABQr5RliGPlPz2EaS3mRc0/AAAAP+oAAAAAAAAAAf8BAAA8AAAAggTFjzF35T89hGkt5kXNPwAAAD/6AAAAAAAAAAEAAgAAPAAAALVZ9bnaiuU/PYRpLeZFzT8AAAA/+gAAAAAAAAABAQIAADwAAADnriXkg57lPz2EaS3mRc0/AAAAPwkBAAAAAAAAAQICAAA8AAAACD2bVZ+r5T89hGkt5kXNPwAAAD8ZAQAAAAAAAAEDAgAAPAAAACrLEMe6uOU/PYRpLeZFzT8AAAA/GQEAAAAAAAABBAIAADwAAABdIEHxY8zlPz2EaS3mRc0/AAAAPygBAAAAAAAAAQUCAAA8AAAAf662Yn/Z5T89hGkt5kXNPwAAAD8oAQAAAAAAAAEGAgAAPAAAALAD54wo7eU/PYRpLeZFzT8AAAA/OAEAAAAAAAABBwIAADwAAADjWBe30QDmPz2EaS3mRc0/AAAAPzgBAAAAAAAAAQgCAAA8AAAABeeMKO0N5j89hGkt5kXNPwAAAD9IAQAAAAAAAAEJAgAAPAAAADc8vVKWIeY/PYRpLeZFzT8AAAA/SAEAAAAAAAABCgIAADwAAABYyjLEsS7mP9sllQ/jfs0/AAAAP1cBAAAAAAAAAQsCAAA8AAAAelioNc075j/bJZUP437NPwAAAD9XAQAAAAAAAAEMAgAAPAAAAJvmHafoSOY/2yWVD+N+zT8AAAA/ZwEAAAAAAAABDQIAADwAAACsrdhfdk/mP9sllQ/jfs0/AAAAP2cBAAAAAAAAAQ4CAAA8AAAAvXSTGARW5j/bJZUP437NPwAAAD93AQAAAAAAAAEPAgAAPAAAAM47TtGRXOY/2yWVD+N+zT8AAAA/dwEAAAAAAAABEAIAADwAAADfAgmKH2PmP9sllQ/jfs0/AAAAP4YBAAAAAAAAARECAAA8AAAA8MnDQq1p5j/bJZUP437NPwAAAD+WAQAAAAAAAAESAgAAPAAAAAGRfvs6cOY/2yWVD+N+zT8AAAA/tQEAAAAAAAABEwIAADwAAAASWDm0yHbmP9sllQ/jfs0/AAAAP8UBAAAAAAAAARQCAAA8AAAAIR/0bFZ95j/bJZUP437NPwAAAD/FAQAAAAAAAAEVAgAAPAAAAEOtad5xiuY/2yWVD+N+zT8AAAA/xQEAAAAAAAABFgIAADwAAAB2ApoIG57mP9sllQ/jfs0/AAAAP9QBAAAAAAAAARcCAAA8AAAAmJAPejar5j/bJZUP437NPwAAAD/UAQAAAAAAAAEYAgAAPAAAALkehetRuOY/ecfA8d+3zT8AAAA/5AEAAAAAAAABGQIAADwAAADrc7UV+8vmP3nHwPHft80/AAAAP+QBAAAAAAAAARoCAAA8AAAAHsnlP6Tf5j95x8Dx37fNPwAAAD/0AQAAAAAAAAEbAgAAPAAAAFAeFmpN8+Y/E2ns09zwzT8AAAA/9AEAAAAAAAABHAIAADwAAAByrIvbaADnPxNp7NPc8M0/AAAAPwMCAAAAAAAAAR0CAAA8AAAAlDoBTYQN5z8TaezT3PDNPwAAAD8TAgAAAAAAAAEeAgAAPAAAALXIdr6fGuc/sQoYttkpzj8AAAA/EwIAAAAAAAABHwIAADwAAADFjzF3LSHnP7EKGLbZKc4/AAAAPyICAAAAAAAAASACAAA8AAAA1lbsL7sn5z+xChi22SnOPwAAAD8iAgAAAAAAAAEhAgAAPAAAAOcdp+hILuc/sQoYttkpzj8AAAA/VwIAAAAAAAABIgIAADwAAAD45GGh1jTnP0+sQ5jWYs4/AAAAP2cCAAAAAAAAASMCAAA8AAAACawcWmQ75z9PrEOY1mLOPwAAAD93AgAAAAAAAAEkAgAAPAAAACs6kst/SOc/T6xDmNZizj8AAAA/dwIAAAAAAAABJQIAADwAAAA8AU2EDU/nP0+sQ5jWYs4/AAAAP4YCAAAAAAAAASYCAAA8AAAAXY/C9Shc5z9PrEOY1mLOPwAAAD+GAgAAAAAAAAEnAgAAPAAAAH4dOGdEaec/7U1vetObzj8AAAA/lgIAAAAAAAABKAIAADwAAACxcmiR7XznP+1Nb3rTm84/AAAAP5YCAAAAAAAAASkCAAA8AAAA0gDeAgmK5z+L75pc0NTOPwAAAD+mAgAAAAAAAAEqAgAAPAAAAPSOU3Qkl+c/i++aXNDUzj8AAAA/pgIAAAAAAAABKwIAADwAAAAFVg4tsp3nP4vvmlzQ1M4/AAAAP7UCAAAAAAAAASwCAAA8AAAAJ+SDns2q5z+L75pc0NTOPwAAAD+1AgAAAAAAAAEtAgAAPAAAADirPldbsec/JZHGPs0Nzz8AAAA/xQIAAAAAAAABLgIAADwAAABIcvkP6bfnPyWRxj7NDc8/AAAAP8UCAAAAAAAAAS8CAAA8AAAAWDm0yHa+5z8lkcY+zQ3PPwAAAD/UAgAAAAAAAAEwAgAAPAAAAGkAb4EExec/JZHGPs0Nzz8AAAA/5AIAAAAAAAABMQIAADwAAAB6xyk6ksvnPyWRxj7NDc8/AAAAP/QCAAAAAAAAATICAAA8AAAAyZi7lpAP4j/7shKq/jzpPwAAAD8AAAAAAAAAAAEzAgAAPAAAANlfdk8eFuI/+7ISqv486T8AAAA/lgAAAAAAAAABNAIAADwAAAD77evAOSPiP/uyEqr+POk/AAAAP6UAAAAAAAAAATUCAAA8AAAALUMc6+I24j/7shKq/jzpPwAAAD+lAAAAAAAAAAE2AgAAPAAAAF+YTBWMSuI/+7ISqv486T8AAAA/tQAAAAAAAAABNwIAADwAAACjtDf4wmTiP/uyEqr+POk/AAAAP7UAAAAAAAAAATgCAAA8AAAA59Ai2/l+4j/7shKq/jzpPwAAAD/EAAAAAAAAAAE5AgAAPAAAACntDb4wmeI/+7ISqv486T8AAAA/1AAAAAAAAAABOgIAADwAAABtCfmgZ7PiP/uyEqr+POk/AAAAP9QAAAAAAAAAATsCAAA8AAAAsCXkg57N4j/7shKq/jzpPwAAAD/UAAAAAAAAAAE8AgAAPAAAAOJ6FK5H4eI/+7ISqv486T8AAAA/5AAAAAAAAAABPQIAADwAAAADCYofY+7iP5XKh3G/Luk/AAAAP+QAAAAAAAAAAT4CAAA8AAAANl66SQwC4z+Vyodxvy7pPwAAAD/zAAAAAAAAAAE/AgAAPAAAAFjsL7snD+M/lcqHcb8u6T8AAAA/8wAAAAAAAAABQAIAADwAAABps+pztRXjP5XKh3G/Luk/AAAAPwMBAAAAAAAAAUECAAA8AAAAabPqc7UV4z8t4vw4gCDpPwAAAD8TAQAAAAAAAAFCAgAAPAAAAAg9m1Wfq+U/y4MoG31Z6T8AAAA/AAAAAAAAAAABQwIAADwAAAAZBFYOLbLlP8uDKBt9Wek/AAAAPx8AAAAAAAAAAUQCAAA8AAAAKssQx7q45T/LgygbfVnpPwAAAD9eAAAAAAAAAAFFAgAAPAAAADuSy39Iv+U/y4MoG31Z6T8AAAA/jQAAAAAAAAABRgIAADwAAABMWYY41sXlP8uDKBt9Wek/AAAAP40AAAAAAAAAAUcCAAA8AAAAXSBB8WPM5T/LgygbfVnpPwAAAD+cAAAAAAAAAAFIAgAAPAAAAH+utmJ/2eU/y4MoG31Z6T8AAAA/nAAAAAAAAAABSQIAADwAAACwA+eMKO3lP8uDKBt9Wek/AAAAP6wAAAAAAAAAAUoCAAA8AAAA41gXt9EA5j/LgygbfVnpPwAAAD+sAAAAAAAAAAFLAgAAPAAAABWuR+F6FOY/y4MoG31Z6T8AAAA/uwAAAAAAAAABTAIAADwAAABIA3gLJCjmP2ObneI9S+k/AAAAP7sAAAAAAAAAAU0CAAA8AAAAix9j7lpC5j9jm53iPUvpPwAAAD/LAAAAAAAAAAFOAgAAPAAAAM47TtGRXOY/Y5ud4j1L6T8AAAA/ywAAAAAAAAABTwIAADwAAAASWDm0yHbmP2ObneI9S+k/AAAAP9sAAAAAAAAAAVACAAA8AAAA26z6XG3F5j+Vyodxvy7pPwAAAD/6AAAAAAAAAAFRAgAAPAAAAA0CK4cW2eY/lcqHcb8u6T8AAAA/+gAAAAAAAAABUgIAADwAAABh5dAi2/nmP5XKh3G/Luk/AAAAPwoBAAAAAAAAAVMCAAA8AAAApQG8BRIU5z8t4vw4gCDpPwAAAD8KAQAAAAAAAAFUAgAAPAAAAAmsHFpkO+c/LeL8OIAg6T8AAAA/GQEAAAAAAAABVQIAADwAAAA8AU2EDU/nPy3i/DiAIOk/AAAAPxkBAAAAAAAAAVYCAAA8AAAAfh04Z0Rp5z/F+XEAQRLpPwAAAD8pAQAAAAAAAAFXAgAAPAAAALFyaJHtfOc/xflxAEES6T8AAAA/KQEAAAAAAAABWAIAADwAAADjx5i7lpDnP18R58cBBOk/AAAAPzgBAAAAAAAAAVkCAAA8AAAAFh3J5T+k5z9fEefHAQTpPwAAAD84AQAAAAAAAAFaAgAAPAAAAEhy+Q/pt+c/XxHnxwEE6T8AAAA/SAEAAAAAAAABWwIAADwAAABpAG+BBMXnP5FA0VaD5+g/AAAAP10BAAAAAAAAAVwCAAA8AAAAi47k8h/S5z+RQNFWg+foPwAAAD9tAQAAAAAAAAFdAgAAPAAAAJxVn6ut2Oc/kUDRVoPn6D8AAAA/bQEAAAAAAAABXgIAADwAAACtHFpkO9/nPylYRh5E2eg/AAAAP3wBAAAAAAAAAV8CAAA8AAAAvuMUHcnl5z8pWEYeRNnoPwAAAD+MAQAAAAAAAAFgAgAAPAAAAM+qz9VW7Oc/KVhGHkTZ6D8AAAA/pwMAAAAAAAABYQIAADwAAADgcYqO5PLnPylYRh5E2eg/AAAAP7YDAAAAAAAAAWICAAA8AAAAAQAAAAAA6D8pWEYeRNnoPwAAAD+2AwAAAAAAAAFjAgAAPAAAACKOdXEbDeg/wm+75QTL6D8AAAA/xgMAAAAAAAABZAIAADwAAABEHOviNhroP8Jvu+UEy+g/AAAAP8YDAAAAAAAAAWUCAAA8AAAAVeOlm8Qg6D/Cb7vlBMvoPwAAAD/WAwAAAAAAAAFmAgAAPAAAAHZxGw3gLeg/wm+75QTL6D8AAAA/1gMAAAAAAAABZwIAADwAAACHONbFbTToP8Jvu+UEy+g/AAAAP+UDAAAAAAAAAWgCAAA8AAAAmP+Qfvs66D/Cb7vlBMvoPwAAAD/1AwAAAAAAAAFpAgAAPAAAAKnGSzeJQeg/wm+75QTL6D8AAAA/9QMAAAAAAAABagIAADwAAAC6jQbwFkjoP8Jvu+UEy+g/AAAAP/UDAAAAAAAACw==</ink>
</athena>
</file>

<file path=customXml/item21.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4QkAAAAAAAAF7P///wxBY3Rpb25UeXBlVjEBAAAAB3ZhbHVlX18ACAIAAAAAAAAAAQUAAAAEAAAACRUAAAAJFgAAAPAbAAAAAAAAAen////s////AAAAAAEGAAAABAAAAAkYAAAACRkAAACtJwAAAAAAAAHm////7P///wAAAAABBwAAAAQAAAAJGwAAAAkcAAAAijMAAAAAAAAB4////+z///8AAAAAAQgAAAAEAAAACR4AAAAJHwAAAJg3AAAAAAAAAeD////s////AAAAAAEJAAAABAAAAAkhAAAACSIAAAB2QgAAAAAAAAHd////7P///wAAAAABCgAAAAQAAAAJJAAAAAklAAAAzWcAAAAAAAAB2v///+z///8AAAAAAQsAAAAEAAAACScAAAAJKAAAAKVtAAAAAAAAAdf////s////AAAAAAEMAAAABAAAAAkqAAAACSsAAAAhgAAAAAAAAAHU////7P///wAAAAABDQAAAAQAAAAJLQAAAAkuAAAAKZUAAAAAAAAB0f///+z///8AAAAAAQ4AAAAEAAAACTAAAAAJMQAAACqZAAAAAAAAAc7////s////AAAAAAEPAAAABAAAAAkzAAAACTQAAAC2ugAAAAAAAAHL////7P///wAAAAABEAAAAAQAAAAJNgAAAAk3AAAA1N0AAAAAAAAByP///+z///8AAAAABREAAAANQ2xlYXJDYW52YXNWMQIAAAAJU3RhcnRUaW1lBFR5cGUABBAMQWN0aW9uVHlwZVYxAgAAAAIAAACvFAEAAAAAAAHH////7P///wAAAAAFEgAAAA9QZW5BdHRyaWJ1dGVzVjEKAAAAB19jb2xvckEHX2NvbG9yUgdfY29sb3JHB19jb2xvckIKRml0VG9DdXJ2ZQZIZWlnaHQOSWdub3JlUHJlc3N1cmUNSXNIaWdobGlnaHRlcgVTaGFwZQVXaWR0aAAAAAAAAAAABAACAgICAQYBAQxCcnVzaFNoYXBlVjECAAAABgIAAAD//wAAAAAAAAAAACJAAAAFxv///wxCcnVzaFNoYXBlVjEBAAAAB3ZhbHVlX18ACAIAAAABAAAAAAAAAAAAIkAFEwAAAApJbmtUcmFjZVYxAwAAAA1MaXN0YDErX2l0ZW1zDExpc3RgMStfc2l6ZQ9MaXN0YDErX3ZlcnNpb24EAAAYU2hhcmVkLklua2luZy5JbmtQb2ludFtdAgAAAAgIAgAAAAk7AAAAPwAAAD8AAAABFQAAABIAAAD//wAAAAAAAAAAACJAAAABxP///8b///8BAAAAAAAAAAAAIkABFgAAABMAAAAJPQAAADcAAAA3AAAAARgAAAASAAAA//8AAAAAAAAAAAAiQAAAAcL////G////AQAAAAAAAAAAACJAARkAAAATAAAACT8AAAAiAAAAIgAAAAEbAAAAEgAAAP//AAAAAAAAAAAAIkAAAAHA////xv///wEAAAAAAAAAAAAiQAEcAAAAEwAAAAlBAAAAFgAAABYAAAABHgAAABIAAAD//wAAAAAAAAAAACJAAAABvv///8b///8BAAAAAAAAAAAAIkABHwAAABMAAAAJQwAAACgAAAAoAAAAASEAAAASAAAA//8AAAAAAAAAAAAiQAAAAbz////G////AQAAAAAAAAAAACJAASIAAAATAAAACUUAAAAfAAAAHwAAAAEkAAAAEgAAAP//AAAAAAAAAAAAIkAAAAG6////xv///wEAAAAAAAAAAAAiQAElAAAAEwAAAAlHAAAAFAAAABQAAAABJwAAABIAAAD//wAAAAAAAAAAACJAAAABuP///8b///8BAAAAAAAAAAAAIkABKAAAABMAAAAJSQAAABgAAAAYAAAAASoAAAASAAAA//8AAAAAAAAAAAAiQAAAAbb////G////AQAAAAAAAAAAACJAASsAAAATAAAACUsAAABYAAAAWAAAAAEtAAAAEgAAAP//AAAAAAAAAAAAIkAAAAG0////xv///wEAAAAAAAAAAAAiQAEuAAAAEwAAAAlNAAAAFQAAABUAAAABMAAAABIAAAD//wAAAAAAAAAAACJAAAABsv///8b///8BAAAAAAAAAAAAIkABMQAAABMAAAAJTwAAABsAAAAbAAAAATMAAAASAAAA//8AAAAAAAAAAAAiQAAAAbD////G////AQAAAAAAAAAAACJAATQAAAATAAAACVEAAAAUAAAAFAAAAAE2AAAAEgAAAP//AAAAAAAAAAAAIkAAAAGu////xv///wEAAAAAAAAAAAAiQAE3AAAAEwAAAAlTAAAAMQAAADEAAAAHOwAAAAABAAAAQAA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KBz0AAAAAAQAAAEAAAAAECklua1BvaW50VjEC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NCQc/AAAAAAEAAABAAAAABApJbmtQb2ludFYxAgAAAAnKAAAACcsAAAAJzAAAAAnNAAAACc4AAAAJzwAAAAnQAAAACdEAAAAJ0gAAAAnTAAAACdQAAAAJ1QAAAAnWAAAACdcAAAAJ2AAAAAnZAAAACdoAAAAJ2wAAAAncAAAACd0AAAAJ3gAAAAnfAAAACeAAAAAJ4QAAAAniAAAACeMAAAAJ5AAAAAnlAAAACeYAAAAJ5wAAAAnoAAAACekAAAAJ6gAAAAnrAAAADR4HQQAAAAABAAAAIAAAAAQKSW5rUG9pbnRWMQIAAAAJ7AAAAAntAAAACe4AAAAJ7wAAAAnwAAAACfEAAAAJ8gAAAAnzAAAACfQAAAAJ9QAAAAn2AAAACfcAAAAJ+AAAAAn5AAAACfoAAAAJ+wAAAAn8AAAACf0AAAAJ/gAAAAn/AAAACQABAAAJAQEAAA0KB0MAAAAAAQAAAEAAAAAECklua1BvaW50VjECAAAACQIBAAAJAwEAAAkEAQAACQUBAAAJBgEAAAkHAQAACQgBAAAJCQEAAAkKAQAACQsBAAAJDAEAAAkNAQAACQ4BAAAJDwEAAAkQAQAACREBAAAJEgEAAAkTAQAACRQBAAAJFQEAAAkWAQAACRcBAAAJGAEAAAkZAQAACRoBAAAJGwEAAAkcAQAACR0BAAAJHgEAAAkfAQAACSABAAAJIQEAAAkiAQAACSMBAAAJJAEAAAklAQAACSYBAAAJJwEAAAkoAQAACSkBAAANGAdFAAAAAAEAAAAgAAAABApJbmtQb2ludFYxAgAAAAkqAQAACSsBAAAJLAEAAAktAQAACS4BAAAJLwEAAAkwAQAACTEBAAAJMgEAAAkzAQAACTQBAAAJNQEAAAk2AQAACTcBAAAJOAEAAAk5AQAACToBAAAJOwEAAAk8AQAACT0BAAAJPgEAAAk/AQAACUABAAAJQQEAAAlCAQAACUMBAAAJRAEAAAlFAQAACUYBAAAJRwEAAAlIAQAACgdHAAAAAAEAAAAgAAAABApJbmtQb2ludFYxAgAAAAlJAQAACUoBAAAJSwEAAAlMAQAACU0BAAAJTgEAAAlPAQAACVABAAAJUQEAAAlSAQAACVMBAAAJVAEAAAlVAQAACVYBAAAJVwEAAAlYAQAACVkBAAAJWgEAAAlbAQAACVwBAAANDAdJAAAAAAEAAAAgAAAABApJbmtQb2ludFYxAgAAAAldAQAACV4BAAAJXwEAAAlgAQAACWEBAAAJYgEAAAljAQAACWQBAAAJZQEAAAlmAQAACWcBAAAJaAEAAAlpAQAACWoBAAAJawEAAAlsAQAACW0BAAAJbgEAAAlvAQAACXABAAAJcQEAAAlyAQAACXMBAAAJdAEAAA0IB0sAAAAAAQAAAIAAAAAECklua1BvaW50VjECAA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NKAdNAAAAAAEAAAAgAAAABApJbmtQb2ludFYxAgAAAAnNAQAACc4BAAAJzwEAAAnQAQAACdEBAAAJ0gEAAAnTAQAACdQBAAAJ1QEAAAnWAQAACdcBAAAJ2AEAAAnZAQAACdoBAAAJ2wEAAAncAQAACd0BAAAJ3gEAAAnfAQAACeABAAAJ4QEAAA0LB08AAAAAAQAAACAAAAAECklua1BvaW50VjECAAAACeIBAAAJ4wEAAAnkAQAACeUBAAAJ5gEAAAnnAQAACegBAAAJ6QEAAAnqAQAACesBAAAJ7AEAAAntAQAACe4BAAAJ7wEAAAnwAQAACfEBAAAJ8gEAAAnzAQAACfQBAAAJ9QEAAAn2AQAACfcBAAAJ+AEAAAn5AQAACfoBAAAJ+wEAAAn8AQAADQUHUQAAAAABAAAAIAAAAAQKSW5rUG9pbnRWMQIAAAAJ/QEAAAn+AQAACf8BAAAJAAIAAAkBAgAACQICAAAJAwIAAAkEAgAACQUCAAAJBgIAAAkHAgAACQgCAAAJCQIAAAkKAgAACQsCAAAJDAIAAAkNAgAACQ4CAAAJDwIAAAkQAgAADQwHUwAAAAABAAAAQAAAAAQKSW5rUG9pbnRWMQIA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0PBVQAAAAKSW5rUG9pbnRWMQQAAAABWAFZDlByZXNzdXJlRmFjdG9yCVRpbWVTdGFtcAAAAAAGBgsQAgAAANQ/gaFf7c0/gFabMT3dfz8AAAA/AAAAAAAAAAABVQAAAFQAAAAw7yU/hifOP4BWmzE93X8/AAAAPz4AAAAAAAAAAVYAAABUAAAAjJ7K3Kxhzj+AVpsxPd1/PwAAAD9OAAAAAAAAAAFXAAAAVAAAAJilQcnmuM4/gFabMT3dfz8AAAA/XQAAAAAAAAABWAAAAFQAAACirLi1IBDPP4BWmzE93X8/AAAAP10AAAAAAAAAAVkAAABUAAAArrMvolpnzz+AVpsxPd1/PwAAAD9dAAAAAAAAAAFaAAAAVAAAALi6po6Uvs8/YMrbyy/Ugj8AAAA/bQAAAAAAAAABWwAAAFQAAADh4I495wrQP2DK28sv1II/AAAAP20AAAAAAAAAAVwAAABUAAAAZmTKM4Q20D+A6en+wLmFPwAAAD99AAAAAAAAAAFdAAAAVAAAAMITb9GqcNA/gOnp/sC5hT8AAAA/fQAAAAAAAAABXgAAAFQAAAD37nwWW7nQP4Dp6f7AuYU/AAAAP4wAAAAAAAAAAV8AAABUAAAAU54htIHz0D+A6en+wLmFPwAAAD+MAAAAAAAAAAFgAAAAVAAAADXRAUhFWdE/gOnp/sC5hT8AAAA/nAAAAAAAAAABYQAAAFQAAABorA+N9aHRP4Dp6f7AuYU/AAAAP8cAAAAAAAAAAWIAAABUAAAAnIcd0qXq0T+A6en+wLmFPwAAAD/HAAAAAAAAAAFjAAAAVAAAAH66/WVpUNI/gOnp/sC5hT8AAAA/1wAAAAAAAAABZAAAAFQAAADaaaIDkIrSP4Dp6f7AuYU/AAAAP9cAAAAAAAAAAWUAAABUAAAANxlHobbE0j+A6en+wLmFPwAAAD/nAAAAAAAAAAFmAAAAVAAAAJPI6z7d/tI/gOnp/sC5hT8AAAA/5wAAAAAAAAABZwAAAFQAAAAYTCc1eirTP4Dp6f7AuYU/AAAAP/YAAAAAAAAAAWgAAABUAAAAns9iKxdW0z+A6en+wLmFPwAAAD/2AAAAAAAAAAFpAAAAVAAAAEwnNXoqc9M/gOnp/sC5hT8AAAA/BgEAAAAAAAABagAAAFQAAAD6fgfJPZDTP4Dp6f7AuYU/AAAAPwYBAAAAAAAAAWsAAABUAAAA0apwcMee0z+A6en+wLmFPwAAAD8WAQAAAAAAAAFsAAAAVAAAAKjW2RdRrdM/gOnp/sC5hT8AAAA/RAEAAAAAAAABbQAAAFQAAACAAkO/2rvTP4Dp6f7AuYU/AAAAP1QBAAAAAAAAAW4AAABUAAAAVy6sZmTK0z+A6en+wLmFPwAAAD9UAQAAAAAAAAFvAAAAVAAAAC1aFQ7u2NM/gOnp/sC5hT8AAAA/ZAEAAAAAAAABcAAAAFQAAAAEhn61d+fTP2DK28sv1II/AAAAP8EBAAAAAAAAAXEAAABUAAAA3LHnXAH20z9gytvLL9SCPwAAAD/RAQAAAAAAAAFyAAAAVAAAALPdUASLBNQ/YMrbyy/Ugj8AAAA/0QEAAAAAAAABcwAAAFQAAACKCbqrFBPUP2DK28sv1II/AAAAP+EBAAAAAAAAAXQAAABUAAAAYjUjU54h1D+AVpsxPd1/PwAAAD/hAQAAAAAAAAF1AAAAVAAAADhhjPonMNQ/gFabMT3dfz8AAAA/8AEAAAAAAAABdgAAAFQAAAAPjfWhsT7UP4BWmzE93X8/AAAAPwACAAAAAAAAAXcAAABUAAAA5rheSTtN1D9AGH/LGhJ6PwAAAD8QAgAAAAAAAAF4AAAAVAAAAJUQMZhOatQ/QBh/yxoSej8AAAA/HwIAAAAAAAABeQAAAFQAAABDaAPnYYfUP0AYf8saEno/AAAAPy8CAAAAAAAAAXoAAABUAAAA8b/VNXWk1D9AGH/LGhJ6PwAAAD8vAgAAAAAAAAF7AAAAVAAAAHdDESwS0NQ/QBh/yxoSej8AAAA/PgIAAAAAAAABfAAAAFQAAADT8rXJOArVP0AYf8saEno/AAAAPz4CAAAAAAAAAX0AAABUAAAABs7DDulS1T9AGH/LGhJ6PwAAAD8+AgAAAAAAAAF+AAAAVAAAAGN9aKwPjdU/QBh/yxoSej8AAAA/TgIAAAAAAAABfwAAAFQAAACWWHbxv9XVP0AYf8saEno/AAAAP14CAAAAAAAAAYAAAABUAAAA8wcbj+YP1j9AGH/LGhJ6PwAAAD9eAgAAAAAAAAGBAAAAVAAAAE+3vywNStY/QBh/yxoSej8AAAA/bQIAAAAAAAABggAAAFQAAADVOvsiqnXWP0AYf8saEno/AAAAP20CAAAAAAAAAYMAAABUAAAAWr42GUeh1j9AGH/LGhJ6PwAAAD99AgAAAAAAAAGEAAAAVAAAAAkWCWhavtY/QBh/yxoSej8AAAA/fQIAAAAAAAABhQAAAFQAAADgQXIP5MzWP0AYf8saEno/AAAAP40CAAAAAAAAAYYAAABUAAAAtm3btm3b1j9AGH/LGhJ6PwAAAD+NAgAAAAAAAAGHAAAAVAAAAI2ZRF736dY/QBh/yxoSej8AAAA/YwQAAAAAAAABiAAAAFQAAABlxa0FgfjWP0AYf8saEno/AAAAP3MEAAAAAAAAAYkAAABUAAAAPPEWrQoH1z9AGH/LGhJ6PwAAAD9zBAAAAAAAAAGKAAAAVAAAAOtI6fsdJNc/QBh/yxoSej8AAAA/ggQAAAAAAAABiwAAAFQAAACYoLtKMUHXP0AYf8saEno/AAAAP4IEAAAAAAAAAYwAAABUAAAAb8wk8rpP1z9AGH/LGhJ6PwAAAD+SBAAAAAAAAAGNAAAAVAAAAPVPYOhXe9c/QBh/yxoSej8AAAA/kgQAAAAAAAABjgAAAFQAAACjpzI3a5jXP0AYf8saEno/AAAAP9gEAAAAAAAAAY8AAABUAAAAUf8Ehn611z9AGH/LGhJ6PwAAAD/YBAAAAAAAAAGQAAAAVAAAAABX19SR0tc/QBh/yxoSej8AAAA/5wQAAAAAAAABkQAAAFQAAACtrqkjpe/XP0AYf8saEno/AAAAP+cEAAAAAAAAAZIAAABUAAAAhdoSyy7+1z9AGH/LGhJ6PwAAAD8HBQAAAAAAAAGTAAAAVAAAAMNqRqY8Q+g/GL4RBSaduj8AAAA/AAAAAAAAAAABlAAAAFQAAACvAPt5gUroPzT6r95zQLo/AAAAP50AAAAAAAAAAZUAAABUAAAAXVjNyJRn6D80+q/ec0C6PwAAAD+dAAAAAAAAAAGWAAAAVAAAAB8a60Njfeg/NPqv3nNAuj8AAAA/rAAAAAAAAAABlwAAAFQAAAClnSY6AKnoPzT6r95zQLo/AAAAP6wAAAAAAAAAAZgAAABUAAAAPoutXFjN6D80+q/ec0C6PwAAAD+8AAAAAAAAAAGZAAAAVAAAAJw6Uvp+B+k/NPqv3nNAuj8AAAA/vAAAAAAAAAABmgAAAFQAAAD46faXpUHpPzT6r95zQLo/AAAAP8sAAAAAAAAAAZsAAABUAAAAK8UE3VWK6T80+q/ec0C6PwAAAD/LAAAAAAAAAAGcAAAAVAAAAHMKXk7By+k/NPqv3nNAuj8AAAA/2wAAAAAAAAABnQAAAFQAAAC7T7e/LA3qPzT6r95zQLo/AAAAP+sAAAAAAAAAAZ4AAABUAAAA28B52CFd6j8YvhEFJp26PwAAAD/rAAAAAAAAAAGfAAAAVAAAAA6chx3Speo//IFzK9j5uj8AAAA/+gAAAAAAAAABoAAAAFQAAAAtDUo2x/XqP/yBcyvY+bo/AAAAPwkBAAAAAAAAAaEAAABUAAAATH4MT7xF6z/gRdVRila7PwAAAD8ZAQAAAAAAAAGiAAAAVAAAAJTDZcAnh+s/4EXVUYpWuz8AAAA/GQEAAAAAAAABowAAAFQAAADcCL8xk8jrP+BF1VGKVrs/AAAAPykBAAAAAAAAAaQAAABUAAAAObhjz7kC7D/gRdVRila7PwAAAD8pAQAAAAAAAAGlAAAAVAAAAJVnCG3gPOw/4EXVUYpWuz8AAAA/OAEAAAAAAAABpgAAAFQAAADxFq0KB3fsP+BF1VGKVrs/AAAAPzgBAAAAAAAAAacAAABUAAAAT8ZRqC2x7D/ICTd4PLO7PwAAAD9IAQAAAAAAAAGoAAAAVAAAAOez2MqF1ew/qM2Ynu4PvD8AAAA/SAEAAAAAAAABqQAAAFQAAACVC6sZmfLsP5CR+sSgbLw/AAAAP1cBAAAAAAAAAaoAAABUAAAARWN9aKwP7T90VVzrUsm8PwAAAD9XAQAAAAAAAAGrAAAAVAAAAN1QBIsENO0/WBm+EQUmvT8AAAA/ZwEAAAAAAAABrAAAAFQAAAC1fG0yjkLtP1gZvhEFJr0/AAAAP2cBAAAAAAAAAa0AAABUAAAAjajW2RdR7T9YGb4RBSa9PwAAAD93AQAAAAAAAAGuAAAAVAAAAHc+i61cWO0/PN0fOLeCvT8AAAA/dwEAAAAAAAABrwAAAFQAAABPavRU5mbtPzzdHzi3gr0/AAAAP4YBAAAAAAAAAbAAAABUAAAAOQCpKCtu7T883R84t4K9PwAAAD+GAQAAAAAAAAGxAAAAVAAAACWWXfxvde0/PN0fOLeCvT8AAAA/xQEAAAAAAAABsgAAAFQAAAARLBLQtHztPzzdHzi3gr0/AAAAP8UBAAAAAAAAAbMAAABUAAAA/cHGo/mD7T883R84t4K9PwAAAD/UAQAAAAAAAAG0AAAAVAAAAOlXe3c+i+0/PN0fOLeCvT8AAAA/1AEAAAAAAAABtQAAAFQAAADV7S9Lg5LtPzzdHzi3gr0/AAAAP+QBAAAAAAAAAbYAAABUAAAAv4PkHsiZ7T883R84t4K9PwAAAD/kAQAAAAAAAAG3AAAAVAAAAINFApqWr+0/WBm+EQUmvT8AAAA/9AEAAAAAAAABuAAAAFQAAABv27Zt27btP1gZvhEFJr0/AAAAP/QBAAAAAAAAAbkAAABUAAAARQcgFWXF7T9YGb4RBSa9PwAAAD8DAgAAAAAAAAG6AAAAVAAAADGd1OipzO0/WBm+EQUmvT8AAAA/EwIAAAAAAAABuwAAAFQAAAAbM4m87tPtP1gZvhEFJr0/AAAAPyMCAAAAAAAAAbwAAABUAAAAGzOJvO7T7T90VVzrUsm8PwAAAD+AAgAAAAAAAAG9AAAAVAAAAAfJPZAz2+0/dFVc61LJvD8AAAA/gAIAAAAAAAABvgAAAFQAAADzXvJjeOLtP5CR+sSgbLw/AAAAP5ACAAAAAAAAAb8AAABUAAAAy4pbCwLx7T+ozZie7g+8PwAAAD+QAgAAAAAAAAHAAAAAVAAAALcgEN9G+O0/qM2Ynu4PvD8AAAA/oAIAAAAAAAABwQAAAFQAAAChtsSyi//tP6jNmJ7uD7w/AAAAP6ACAAAAAAAAAcIAAABUAAAAjUx5htAG7j/ICTd4PLO7PwAAAD+vAgAAAAAAAAHDAAAAVAAAAHniLVoVDu4/yAk3eDyzuz8AAAA/rwIAAAAAAAABxAAAAFQAAABleOItWhXuP8gJN3g8s7s/AAAAP78CAAAAAAAAAcUAAABUAAAATw6XAZ8c7j/ICTd4PLO7PwAAAD+/AgAAAAAAAAHGAAAAVAAAADukS9XjI+4/4EXVUYpWuz8AAAA/zgIAAAAAAAABxwAAAFQAAAAnOgCpKCvuP+BF1VGKVrs/AAAAPywDAAAAAAAAAcgAAABUAAAAJzoAqSgr7j/8gXMr2Pm6PwAAAD88AwAAAAAAAAHJAAAAVAAAABPQtHxtMu4//IFzK9j5uj8AAAA/SwMAAAAAAAABygAAAFQAAAAQUlFW3FpwPxylaLUZ08M/AAAAPwAAAAAAAAAAAcsAAABUAAAAEFJRVtxacD8qwzeiwKTDPwAAAD9eAAAAAAAAAAHMAAAAVAAAANBHnDBG/XM/KsM3osCkwz8AAAA/bgAAAAAAAAABzQAAAFQAAAAwKX2/g+R+PyrDN6LApMM/AAAAP30AAAAAAAAAAc4AAABUAAAACPt5gUqIiD8qwzeiwKTDPwAAAD99AAAAAAAAAAHPAAAAVAAAAKhr6kjp+40/KsM3osCkwz8AAAA/fQAAAAAAAAAB0AAAAFQAAAAU6VL1+IiTPzjhBo9ndsM/AAAAP40AAAAAAAAAAdEAAABUAAAALBdWMzLlmT844QaPZ3bDPwAAAD+cAAAAAAAAAAHSAAAAVAAAAGTKM4Q2cJ4/OOEGj2d2wz8AAAA/nAAAAAAAAAAB0wAAAFQAAAD62mQchdqiPzjhBo9ndsM/AAAAP6wAAAAAAAAAAdQAAABUAAAAwtCv9u58pj9G/9V7DkjDPwAAAD+sAAAAAAAAAAHVAAAAVAAAAF6qHh9xwqg/Rv/Vew5Iwz8AAAA/vAAAAAAAAAAB1gAAAFQAAACKxvrQWB+qP0b/1XsOSMM/AAAAP7wAAAAAAAAAAdcAAABUAAAAsuLWgkB8qz9G/9V7DkjDPwAAAD/LAAAAAAAAAAHYAAAAVAAAACagafnaZKw/Rv/Vew5Iwz8AAAA/ywAAAAAAAAAB2QAAAFQAAADe/rI0KNmsP0b/1XsOSMM/AAAAP9sAAAAAAAAAAdoAAABUAAAAll38b3VNrT9G/9V7DkjDPwAAAD/bAAAAAAAAAAHbAAAAVAAAAE68RavCwa0/Rv/Vew5Iwz8AAAA/6wAAAAAAAAAB3AAAAFQAAAAKG4/mDzauP0b/1XsOSMM/AAAAP+sAAAAAAAAAAd0AAABUAAAAvnnYIV2qrj9G/9V7DkjDPwAAAD/6AAAAAAAAAAHeAAAAVAAAAHrYIV2qHq8/Rv/Vew5Iwz8AAAA/+gAAAAAAAAAB3wAAAFQAAAAyN2uY95KvP1QdpWi1GcM/AAAAPwoBAAAAAAAAAeAAAABUAAAA9UraaaIDsD9UHaVotRnDPwAAAD8ZAQAAAAAAAAHhAAAAVAAAAFP6fgfJPbA/VB2laLUZwz8AAAA/GQEAAAAAAAAB4gAAAFQAAAALWchCFrKwP1QdpWi1GcM/AAAAP1wBAAAAAAAAAeMAAABUAAAAH2e2G4pgsT9UHaVotRnDPwAAAD9cAQAAAAAAAAHkAAAAVAAAADV1pPT9DrI/VB2laLUZwz8AAAA/bAEAAAAAAAAB5QAAAFQAAACnMjdrmPeyP1QdpWi1GcM/AAAAP2wBAAAAAAAAAeYAAABUAAAAdZ9uf1katD9UHaVotRnDPwAAAD97AQAAAAAAAAHnAAAAVAAAAIutXFjNyLQ/VB2laLUZwz8AAAA/ewEAAAAAAAAB6AAAAFQAAACfu0oxQXe1P1QdpWi1GcM/AAAAP4sBAAAAAAAAAekAAABUAAAAWxqUbI7rtT9UHaVotRnDPwAAAD+bAQAAAAAAAAHqAAAAVAAAALXJOAq1JbY/VB2laLUZwz8AAAA/mwEAAAAAAAAB6wAAAFQAAAATed2n21+2P1QdpWi1GcM/AAAAP5sBAAAAAAAAAewAAABUAAAAc72Sdpro4D/OmJ7uD5zLPwAAAD8AAAAAAAAAAAHtAAAAVAAAAF1TR0rf7+A/zpie7g+cyz8AAAA/nAAAAAAAAAAB7gAAAFQAAAA0f7DxaP7gP86Ynu4PnMs/AAAAP6wAAAAAAAAAAe8AAABUAAAADKsZmfIM4T/OmJ7uD5zLPwAAAD+sAAAAAAAAAAHwAAAAVAAAAOPWgkB8G+E/zpie7g+cyz8AAAA/rAAAAAAAAAAB8QAAAFQAAACmmKC7SjHhP86Ynu4PnMs/AAAAP7wAAAAAAAAAAfIAAABUAAAAaFq+NhlH4T/OmJ7uD5zLPwAAAD/LAAAAAAAAAAHzAAAAVAAAACsc3LHnXOE/zpie7g+cyz8AAAA/ywAAAAAAAAAB9AAAAFQAAADZc64A+3nhP86Ynu4PnMs/AAAAP8sAAAAAAAAAAfUAAABUAAAAcmE1I1Oe4T/Aes8BacrLPwAAAD/bAAAAAAAAAAH2AAAAVAAAAPjkcBnwyeE/wHrPAWnKyz8AAAA/6wAAAAAAAAAB9wAAAFQAAACnPENoA+fhP8B6zwFpyss/AAAAP+sAAAAAAAAAAfgAAABUAAAAVJQVtxYE4j/Aes8BacrLPwAAAD/6AAAAAAAAAAH5AAAAVAAAAAPs5wUqIeI/wHrPAWnKyz8AAAA/+gAAAAAAAAAB+gAAAFQAAACyQ7pUPT7iP8B6zwFpyss/AAAAPwoBAAAAAAAAAfsAAABUAAAAdAXYzwtU4j/Aes8BacrLPwAAAD8KAQAAAAAAAAH8AAAAVAAAADbH9UraaeI/wHrPAWnKyz8AAAA/GQEAAAAAAAAB/QAAAFQAAAD5iBPGqH/iP8B6zwFpyss/AAAAPxkBAAAAAAAAAf4AAABUAAAA0bR8bTKO4j/Aes8BacrLPwAAAD8pAQAAAAAAAAH/AAAAVAAAALxKMUF3leI/wHrPAWnKyz8AAAA/KQEAAAAAAAABAAEAAFQAAACn4OUUvJziP8B6zwFpyss/AAAAPzkBAAAAAAAAAQEBAABUAAAAk3aa6ACk4j/Aes8BacrLPwAAAD9oAQAAAAAAAAECAQAAVAAAANL8wcaj+eM/sFwAFcL4yz8AAAA/AAAAAAAAAAABAwEAAFQAAACpKCtuLQjkP7BcABXC+Ms/AAAAPz8AAAAAAAAAAQQBAABUAAAAlb7fQXIP5D+kPjEoGyfMPwAAAD9PAAAAAAAAAAEFAQAAVAAAAFiA/bxAJeQ/pD4xKBsnzD8AAAA/TwAAAAAAAAABBgEAAFQAAAAbQhs4DzvkP4oCk07Ng8w/AAAAP14AAAAAAAAAAQcBAABUAAAAtC+iWmdf5D965MNhJrLMPwAAAD9eAAAAAAAAAAEIAQAAVAAAADqz3VAEi+Q/bMb0dH/gzD8AAAA/bgAAAAAAAAABCQEAAFQAAADToGRzXK/kP16oJYjYDs0/AAAAP24AAAAAAAAAAQoBAABUAAAAMFAJEYPp5D9eqCWI2A7NPwAAAD99AAAAAAAAAAELAQAAVAAAALXTRAcgFeU/XqgliNgOzT8AAAA/fQAAAAAAAAABDAEAAFQAAAASg+mkRk/lP1KKVpsxPc0/AAAAP40AAAAAAAAAAQ0BAABUAAAAWshCFrKQ5T9CbIeuimvNPwAAAD+NAAAAAAAAAAEOAQAAVAAAAHk5BS+n4OU/NE64weOZzT8AAAA/nQAAAAAAAAABDwEAAFQAAACsFBN0VynmPzROuMHjmc0/AAAAP50AAAAAAAAAARABAABUAAAAtxuKYJGA5j80TrjB45nNPwAAAD+sAAAAAAAAAAERAQAAVAAAAMEiAU3L1+Y/NE64weOZzT8AAAA/rAAAAAAAAAABEgEAAFQAAAAJaFq+NhnnPzROuMHjmc0/AAAAP7wAAAAAAAAAARMBAABUAAAAPENoA+dh5z80TrjB45nNPwAAAD+8AAAAAAAAAAEUAQAAVAAAAFu0Khzcsec/NE64weOZzT8AAAA/zAAAAAAAAAABFQEAAFQAAABmu6EIFgnoPzROuMHjmc0/AAAAP8wAAAAAAAAAARYBAABUAAAArwD7eYFK6D8oMOnUPMjNPwAAAD/bAAAAAAAAAAEXAQAAVAAAAPdFVOvsi+g/KDDp1DzIzT8AAAA/2wAAAAAAAAABGAEAAFQAAAAqIWIwndToPxoSGuiV9s0/AAAAP+sAAAAAAAAAARkBAABUAAAAcma7oQgW6T8aEhrolfbNPwAAAD/rAAAAAAAAAAEaAQAAVAAAAM8VYD8vUOk/GhIa6JX2zT8AAAA/+gAAAAAAAAABGwEAAFQAAAArxQTdVYrpPxoSGuiV9s0/AAAAP/oAAAAAAAAAARwBAABUAAAAsEhA0/K16T8aEhrolfbNPwAAAD8KAQAAAAAAAAEdAQAAVAAAAEo2x/VK2uk/GhIa6JX2zT8AAAA/CgEAAAAAAAABHgEAAFQAAAD5jZlEXvfpPxoSGuiV9s0/AAAAPxoBAAAAAAAAAR8BAABUAAAAu0+3vywN6j8aEhrolfbNPwAAAD8aAQAAAAAAAAEgAQAAVAAAAJJ7IGe2G+o/GhIa6JX2zT8AAAA/KQEAAAAAAAABIQEAAFQAAABVPT7ihDHqPxoSGuiV9s0/AAAAPzkBAAAAAAAAASIBAABUAAAAQdPytck46j8aEhrolfbNPwAAAD85AQAAAAAAAAEjAQAAVAAAACxpp4kOQOo/GhIa6JX2zT8AAAA/SQEAAAAAAAABJAEAAFQAAAAsaaeJDkDqPygw6dQ8yM0/AAAAP38CAAAAAAAAASUBAABUAAAAVT0+4oQx6j80TrjB45nNPwAAAD9/AgAAAAAAAAEmAQAAVAAAAH4R1Tr7Iuo/NE64weOZzT8AAAA/jgIAAAAAAAABJwEAAFQAAACm5WuTcRTqP0Jsh66Ka80/AAAAP44CAAAAAAAAASgBAABUAAAA5CNOGKP+6T9SilabMT3NPwAAAD+eAgAAAAAAAAEpAQAAVAAAAA345HAZ8Ok/UopWmzE9zT8AAAA/ngIAAAAAAAABKgEAAFQAAADOcb2SdproP/qv3nNAmtI/AAAAPwAAAAAAAAAAASsBAABUAAAAznG9knaa6D/0IHf9bLHSPwAAAD+sAAAAAAAAAAEsAQAAVAAAALoHcma7oeg/9CB3/Wyx0j8AAAA/ywAAAAAAAAABLQEAAFQAAAA+i61cWM3oP/Qgd/1ssdI/AAAAP8sAAAAAAAAAAS4BAABUAAAA7eJ/q2vq6D/skQ+HmcjSPwAAAD/LAAAAAAAAAAEvAQAAVAAAAIbQBs7DDuk/7JEPh5nI0j8AAAA/2wAAAAAAAAABMAEAAFQAAAAgvo3wGzPpP+yRD4eZyNI/AAAAP9sAAAAAAAAAATEBAABUAAAApUHJ5rhe6T/skQ+HmcjSPwAAAD/qAAAAAAAAAAEyAQAAVAAAACvFBN1Viuk/7JEPh5nI0j8AAAA/6gAAAAAAAAABMwEAAFQAAACc3vSmN73pP+yRD4eZyNI/AAAAP/oAAAAAAAAAATQBAABUAAAAImIwndTo6T/skQ+HmcjSPwAAAD8nAQAAAAAAAAE1AQAAVAAAALtPt78sDeo/7JEPh5nI0j8AAAA/NwEAAAAAAAABNgEAAFQAAAAsaaeJDkDqP+yRD4eZyNI/AAAAPzcBAAAAAAAAATcBAABUAAAAxVYurGZk6j/skQ+HmcjSPwAAAD9GAQAAAAAAAAE4AQAAVAAAADdwHnZIl+o/7JEPh5nI0j8AAAA/RgEAAAAAAAABOQEAAFQAAAC881ls5cLqP+yRD4eZyNI/AAAAP1YBAAAAAAAAAToBAABUAAAALQ1KNsf16j/skQ+HmcjSPwAAAD9WAQAAAAAAAAE7AQAAVAAAAMb60FgfGus/7JEPh5nI0j8AAAA/ZQEAAAAAAAABPAEAAFQAAABh6Fd7dz7rP/Qgd/1ssdI/AAAAP2UBAAAAAAAAAT0BAABUAAAAD0Aqyopb6z/0IHf9bLHSPwAAAD91AQAAAAAAAAE+AQAAVAAAAL2X/BieeOs/+q/ec0Ca0j8AAAA/dQEAAAAAAAABPwEAAFQAAABr785nsZXrPwE/RuoTg9I/AAAAP4UBAAAAAAAAAUABAABUAAAAGkehtsSy6z8BP0bqE4PSPwAAAD+FAQAAAAAAAAFBAQAAVAAAANwIvzGTyOs/AT9G6hOD0j8AAAA/lAEAAAAAAAABQgEAAFQAAACzNCjZHNfrPwE/RuoTg9I/AAAAP6QBAAAAAAAAAUMBAABUAAAAimCRgKbl6z8BP0bqE4PSPwAAAD+kAQAAAAAAAAFEAQAAVAAAAHb2RVTr7Os/AT9G6hOD0j8AAAA/pAEAAAAAAAABRQEAAFQAAABNIq/7dPvrPwE/RuoTg9I/AAAAP7QBAAAAAAAAAUYBAABUAAAAObhjz7kC7D8BP0bqE4PSPwAAAD/DAQAAAAAAAAFHAQAAVAAAACVOGKP+Cew/AT9G6hOD0j8AAAA/wwEAAAAAAAABSAEAAFQAAAAlThij/gnsPwfOrWDna9I/AAAAP/IBAAAAAAAAAUkBAABUAAAAX5uMo1Bb4j+Bna/JsUfePwAAAD8AAAAAAAAAAAFKAQAAVAAAACJdqh4fceI/gZ2vybFH3j8AAAA/iwAAAAAAAAABSwEAAFQAAADRtHxtMo7iP4Gdr8mxR94/AAAAP5sAAAAAAAAAAUwBAABUAAAAfgxPvEWr4j+JLBdAhTDePwAAAD+bAAAAAAAAAAFNAQAAVAAAAC1kIQtZyOI/j7t+tlgZ3j8AAAA/qgAAAAAAAAABTgEAAFQAAADHUagtseziP4+7frZYGd4/AAAAP6oAAAAAAAAAAU8BAABUAAAAOGuY95If4z+Pu362WBnePwAAAD+6AAAAAAAAAAFQAQAAVAAAANJYHxrrQ+M/l0rmLCwC3j8AAAA/ugAAAAAAAAABUQEAAFQAAAB/sPFo/mDjP5dK5iwsAt4/AAAAP8oAAAAAAAAAAVIBAABUAAAALgjEtxF+4z+XSuYsLALePwAAAD/ZAAAAAAAAAAFTAQAAVAAAAPHJ4TLgk+M/l0rmLCwC3j8AAAA/2QAAAAAAAAABVAEAAFQAAACzi/+trqnjP5dK5iwsAt4/AAAAP9kAAAAAAAAAAVUBAABUAAAAirdoVTi44z+XSuYsLALePwAAAD/pAAAAAAAAAAFWAQAAVAAAAGHj0fzBxuM/l0rmLCwC3j8AAAA/+QAAAAAAAAABVwEAAFQAAABNeYbQBs7jP5dK5iwsAt4/AAAAP/kAAAAAAAAAAVgBAABUAAAAOQ87pEvV4z+XSuYsLALePwAAAD83AQAAAAAAAAFZAQAAVAAAACSl73eQ3OM/l0rmLCwC3j8AAAA/NwEAAAAAAAABWgEAAFQAAAD70FgfGuvjP5dK5iwsAt4/AAAAP0cBAAAAAAAAAVsBAABUAAAA52YN817y4z+XSuYsLALePwAAAD9WAQAAAAAAAAFcAQAAVAAAANL8wcaj+eM/l0rmLCwC3j8AAAA/VgEAAAAAAAABXQEAAFQAAACDQHwb4TfmP3sOSFPeXt4/AAAAPwAAAAAAAAAAAV4BAABUAAAARgKalq9N5j97DkhT3l7ePwAAAD99AAAAAAAAAAFfAQAAVAAAAAjEtxF+Y+Y/ew5IU95e3j8AAAA/jQAAAAAAAAABYAEAAFQAAADLhdWMTHnmP3sOSFPeXt4/AAAAP40AAAAAAAAAAWEBAABUAAAAet2n21+W5j97DkhT3l7ePwAAAD+zAAAAAAAAAAFiAQAAVAAAADufxVYurOY/ew5IU95e3j8AAAA/swAAAAAAAAABYwEAAFQAAADWjEx5htDmP3sOSFPeXt4/AAAAP8MAAAAAAAAAAWQBAABUAAAAMjzxFq0K5z97DkhT3l7ePwAAAD/DAAAAAAAAAAFlAQAAVAAAAKNV4eCOPec/ew5IU95e3j8AAAA/0wAAAAAAAAABZgEAAFQAAAA8Q2gD52HnP3sOSFPeXt4/AAAAP9MAAAAAAAAAAWcBAABUAAAAwsaj+YON5z97DkhT3l7ePwAAAD/iAAAAAAAAAAFoAQAAVAAAADPgk8NlwOc/ew5IU95e3j8AAAA/8gAAAAAAAAABaQEAAFQAAAC5Y8+5AuznP3sOSFPeXt4/AAAAP/IAAAAAAAAAAWoBAABUAAAAPecKsJ8X6D97DkhT3l7ePwAAAD8CAQAAAAAAAAFrAQAAVAAAANjUkdL3O+g/ew5IU95e3j8AAAA/AgEAAAAAAAABbAEAAFQAAABxwhj1T2DoP3sOSFPeXt4/AAAAPxEBAAAAAAAAAW0BAABUAAAANIQ2cB526D97DkhT3l7ePwAAAD8RAQAAAAAAAAFuAQAAVAAAAPdFVOvsi+g/ew5IU95e3j8AAAA/IQEAAAAAAAABbwEAAFQAAAC6B3Jmu6HoP3sOSFPeXt4/AAAAPyEBAAAAAAAAAXABAABUAAAAkTPbDUWw6D97DkhT3l7ePwAAAD8wAQAAAAAAAAFxAQAAVAAAAGdfRLXOvug/ew5IU95e3j8AAAA/MAEAAAAAAAABcgEAAFQAAAA+i61cWM3oP3sOSFPeXt4/AAAAP0ABAAAAAAAAAXMBAABUAAAAKiFiMJ3U6D97DkhT3l7ePwAAAD9AAQAAAAAAAAF0AQAAVAAAABa3FgTi2+g/ew5IU95e3j8AAAA/fwEAAAAAAAABdQEAAFQAAACJE8aofwLjPxTXulQyZ+E/AAAAPwAAAAAAAAAAAXYBAABUAAAAdal6fMQJ4z8U17pUMmfhPwAAAD+bAAAAAAAAAAF3AQAAVAAAAGA/L1AJEeM/FNe6VDJn4T8AAAA/mwAAAAAAAAABeAEAAFQAAAA4a5j3kh/jPxTXulQyZ+E/AAAAP6sAAAAAAAAAAXkBAABUAAAA+iy2cmE14z8U17pUMmfhPwAAAD+6AAAAAAAAAAF6AQAAVAAAALzu0+0vS+M/FNe6VDJn4T8AAAA/ugAAAAAAAAABewEAAFQAAABCcg/kzHbjPxTXulQyZ+E/AAAAP8oAAAAAAAAAAXwBAABUAAAA3F+WBiWb4z8U17pUMmfhPwAAAD/KAAAAAAAAAAF9AQAAVAAAAHZNHSl9v+M/mJ7uD5xb4T8AAAA/2gAAAAAAAAABfgEAAFQAAAAQO6RL1ePjP5ie7g+cW+E/AAAAP9oAAAAAAAAAAX8BAABUAAAAbOpI6fsd5D+Ynu4PnFvhPwAAAD/pAAAAAAAAAAGAAQAAVAAAAPJthN+YSeQ/HGYiywVQ4T8AAAA/6QAAAAAAAAABgQEAAFQAAACLWwsC8W3kPxxmIssFUOE/AAAAP/kAAAAAAAAAAYIBAABUAAAAOrPdUASL5D8cZiLLBVDhPwAAAD/5AAAAAAAAAAGDAQAAVAAAAOcKsJ8XqOQ/HGYiywVQ4T8AAAA/CAEAAAAAAAABhAEAAFQAAACWYoLuKsXkPxxmIssFUOE/AAAAPwgBAAAAAAAAAYUBAABUAAAAMFAJEYPp5D+gLVaGb0ThPwAAAD8YAQAAAAAAAAGGAQAAVAAAAMk9kDPbDeU/oC1Whm9E4T8AAAA/GAEAAAAAAAABhwEAAFQAAABjKxdWMzLlPyL1iUHZOOE/AAAAPygBAAAAAAAAAYgBAABUAAAAEoPppEZP5T+mvL38Qi3hPwAAAD8oAQAAAAAAAAGJAQAAVAAAANREByAVZeU/pry9/EIt4T8AAAA/NwEAAAAAAAABigEAAFQAAABuMo5CbYnlPyqE8besIeE/AAAAPzcBAAAAAAAAAYsBAABUAAAAMfSrvTuf5T+uSyVzFhbhPwAAAD9HAQAAAAAAAAGMAQAAVAAAAN5LfgxPvOU/rkslcxYW4T8AAAA/RwEAAAAAAAABjQEAAFQAAACNo1BbYtnlP65LJXMWFuE/AAAAP1cBAAAAAAAAAY4BAABUAAAAUGVu1jDv5T+uSyVzFhbhPwAAAD9XAQAAAAAAAAGPAQAAVAAAACaR1326/eU/rkslcxYW4T8AAAA/ZgEAAAAAAAABkAEAAFQAAADpUvX4iBPmP65LJXMWFuE/AAAAP2YBAAAAAAAAAZEBAABUAAAArBQTdFcp5j+uSyVzFhbhPwAAAD92AQAAAAAAAAGSAQAAVAAAAINAfBvhN+Y/rkslcxYW4T8AAAA/dgEAAAAAAAABkwEAAFQAAABbbOXCakbmP65LJXMWFuE/AAAAP4UBAAAAAAAAAZQBAABUAAAAMZhOavRU5j+uSyVzFhbhPwAAAD+FAQAAAAAAAAGVAQAAVAAAAAjEtxF+Y+Y/rkslcxYW4T8AAAA/lQEAAAAAAAABlgEAAFQAAADf7yC5B3LmP65LJXMWFuE/AAAAP5UBAAAAAAAAAZcBAABUAAAAorE+NNaH5j+uSyVzFhbhPwAAAD+lAQAAAAAAAAGYAQAAVAAAAGVzXK+kneY/rkslcxYW4T8AAAA/pQEAAAAAAAABmQEAAFQAAAAnNXoqc7PmP65LJXMWFuE/AAAAP7QBAAAAAAAAAZoBAABUAAAA1oxMeYbQ5j+uSyVzFhbhPwAAAD/EAQAAAAAAAAGbAQAAVAAAAHB605ve9OY/KoTxt6wh4T8AAAA/xAEAAAAAAAABnAEAAFQAAAAyPPEWrQrnPyqE8besIeE/AAAAP9QBAAAAAAAAAZ0BAABUAAAA4JPDZcAn5z8qhPG3rCHhPwAAAD/UAQAAAAAAAAGeAQAAVAAAAI/rlbTTROc/KoTxt6wh4T8AAAA/4wEAAAAAAAABnwEAAFQAAABRrbMvolrnPyqE8besIeE/AAAAP+MBAAAAAAAAAaABAABUAAAAFG/RqnBw5z8qhPG3rCHhPwAAAD/zAQAAAAAAAAGhAQAAVAAAAP8Ehn61d+c/KoTxt6wh4T8AAAA/8wEAAAAAAAABogEAAFQAAADXMO8lP4bnP6a8vfxCLeE/AAAAPwICAAAAAAAAAaMBAABUAAAAwsaj+YON5z+mvL38Qi3hPwAAAD8CAgAAAAAAAAGkAQAAVAAAAK5cWM3IlOc/pry9/EIt4T8AAAA/EgIAAAAAAAABpQEAAFQAAACa8gyhDZznP6a8vfxCLeE/AAAAPxICAAAAAAAAAaYBAABUAAAAhYjBdFKj5z+mvL38Qi3hPwAAAD8iAgAAAAAAAAGnAQAAVAAAAHEedkiXquc/pry9/EIt4T8AAAA/IgIAAAAAAAABqAEAAFQAAABHSt/vILnnP6a8vfxCLeE/AAAAPzECAAAAAAAAAakBAABUAAAAM+CTw2XA5z+mvL38Qi3hPwAAAD8xAgAAAAAAAAGqAQAAVAAAAB52SJeqx+c/pry9/EIt4T8AAAA/QQIAAAAAAAABqwEAAFQAAAD2obE+NNbnP6a8vfxCLeE/AAAAP0ECAAAAAAAAAawBAABUAAAA4TdmEnnd5z+mvL38Qi3hPwAAAD9RAgAAAAAAAAGtAQAAVAAAALljz7kC7Oc/pry9/EIt4T8AAAA/UQIAAAAAAAABrgEAAFQAAACk+YONR/PnP6a8vfxCLeE/AAAAP2ACAAAAAAAAAa8BAABUAAAAkI84YYz65z+mvL38Qi3hPwAAAD9gAgAAAAAAAAGwAQAAVAAAAGa7oQgWCeg/pry9/EIt4T8AAAA/cAIAAAAAAAABsQEAAFQAAABSUVbcWhDoP6a8vfxCLeE/AAAAP3ACAAAAAAAAAbIBAABUAAAAPecKsJ8X6D+mvL38Qi3hPwAAAD9/AgAAAAAAAAGzAQAAVAAAABUTdFcpJug/pry9/EIt4T8AAAA/fwIAAAAAAAABtAEAAFQAAADsPt3+sjToP6a8vfxCLeE/AAAAP4kCAAAAAAAAAbUBAABUAAAAw2pGpjxD6D+mvL38Qi3hPwAAAD+JAgAAAAAAAAG2AQAAVAAAAJuWr03GUeg/pry9/EIt4T8AAAA/mQIAAAAAAAABtwEAAFQAAABxwhj1T2DoPyL1iUHZOOE/AAAAP6gCAAAAAAAAAbgBAABUAAAASO6BnNlu6D8i9YlB2TjhPwAAAD+oAgAAAAAAAAG5AQAAVAAAAPdFVOvsi+g/IvWJQdk44T8AAAA/qAIAAAAAAAABugEAAFQAAAC6B3Jmu6HoPyL1iUHZOOE/AAAAP7gCAAAAAAAAAbsBAABUAAAAkTPbDUWw6D8i9YlB2TjhPwAAAD/IAgAAAAAAAAG8AQAAVAAAAD6LrVxYzeg/IvWJQdk44T8AAAA/yAIAAAAAAAABvQEAAFQAAAABTcvXJuPoPyL1iUHZOOE/AAAAP8gCAAAAAAAAAb4BAABUAAAAxA7pUvX46D8i9YlB2TjhPwAAAD/XAgAAAAAAAAG/AQAAVAAAALCknSY6AOk/IvWJQdk44T8AAAA/1wIAAAAAAAABwAEAAFQAAACcOlL6fgfpPyL1iUHZOOE/AAAAP+cCAAAAAAAAAcEBAABUAAAAhtAGzsMO6T8i9YlB2TjhPwAAAD/2AgAAAAAAAAHCAQAAVAAAAHJmu6EIFuk/IvWJQdk44T8AAAA/9gIAAAAAAAABwwEAAFQAAABe/G91TR3pPyL1iUHZOOE/AAAAPwYDAAAAAAAAAcQBAABUAAAASZIkSZIk6T8i9YlB2TjhPwAAAD8WAwAAAAAAAAHFAQAAVAAAADUo2RzXK+k/IvWJQdk44T8AAAA/FgMAAAAAAAABxgEAAFQAAAAgvo3wGzPpPyL1iUHZOOE/AAAAPyUDAAAAAAAAAccBAABUAAAADFRCxGA66T8i9YlB2TjhPwAAAD81AwAAAAAAAAHIAQAAVAAAAPjp9pelQek/IvWJQdk44T8AAAA/NQMAAAAAAAAByQEAAFQAAADjf6tr6kjpPyL1iUHZOOE/AAAAP0UDAAAAAAAAAcoBAABUAAAAu6sUE3RX6T8i9YlB2TjhPwAAAD9FAwAAAAAAAAHLAQAAVAAAAKVByea4Xuk/IvWJQdk44T8AAAA/VAMAAAAAAAABzAEAAFQAAACR1326/WXpPyL1iUHZOOE/AAAAP2QDAAAAAAAAAc0BAABUAAAAz2IrF1Yz0j/yC7UEEdvhPwAAAD8AAAAAAAAAAAHOAQAAVAAAAKaOlL7fQdI/8gu1BBHb4T8AAAA/AAAAAAAAAAABzwEAAFQAAAB+uv1laVDSP/ILtQQR2+E/AAAAPxkBAAAAAAAAAdABAABUAAAALBLQtHxt0j/yC7UEEdvhPwAAAD8oAQAAAAAAAAHRAQAAVAAAACwS0LR8bdI/bkSBSafm4T8AAAA/KAEAAAAAAAAB0gEAAFQAAAACPjlcBnzSP+x8TY498uE/AAAAPzgBAAAAAAAAAdMBAABUAAAA2mmiA5CK0j9otRnT0/3hPwAAAD84AQAAAAAAAAHUAQAAVAAAAGDt3fksttI/5O3lF2oJ4j8AAAA/SAEAAAAAAAAB1QEAAFQAAAA3GUehtsTSP2ImslwAFeI/AAAAP0gBAAAAAAAAAdYBAABUAAAADUWwSEDT0j9al0rmLCziPwAAAD9XAQAAAAAAAAHXAQAAVAAAAORwGfDJ4dI/WpdK5iws4j8AAAA/VwEAAAAAAAAB2AEAAFQAAAC8nIKXU/DSP9jPFivDN+I/AAAAP2cBAAAAAAAAAdkBAABUAAAAavRU5mYN0z9SCONvWUPiPwAAAD9nAQAAAAAAAAHaAQAAVAAAAEIgvo3wG9M/0ECvtO9O4j8AAAA/dwEAAAAAAAAB2wEAAFQAAAAYTCc1eirTP0x5e/mFWuI/AAAAP3cBAAAAAAAAAdwBAABUAAAA73eQ3AM50z/KsUc+HGbiPwAAAD+GAQAAAAAAAAHdAQAAVAAAAMaj+YONR9M/yrFHPhxm4j8AAAA/lgEAAAAAAAAB3gEAAFQAAADGo/mDjUfTP0bqE4OyceI/AAAAP6UBAAAAAAAAAd8BAABUAAAAns9iKxdW0z9G6hODsnHiPwAAAD+lAQAAAAAAAAHgAQAAVAAAAHX7y9KgZNM/RuoTg7Jx4j8AAAA/tQEAAAAAAAAB4QEAAFQAAAB1+8vSoGTTP8Ii4MdIfeI/AAAAP7UBAAAAAAAAAeIBAABUAAAAVy6sZmTK0z+KgB8j9YnhPwAAAD8AAAAAAAAAAAHjAQAAVAAAAIACQ7/au9M/hPG3rCGh4T8AAAA/WwYAAAAAAAAB5AEAAFQAAACo1tkXUa3TPwAqhPG3rOE/AAAAP2sGAAAAAAAAAeUBAABUAAAA0apwcMee0z9+YlA2TrjhPwAAAD96BgAAAAAAAAHmAQAAVAAAANGqcHDHntM/+poce+TD4T8AAAA/egYAAAAAAAAB5wEAAFQAAAAiU54htIHTP3bT6L96z+E/AAAAP3oGAAAAAAAAAegBAABUAAAATCc1eipz0z9uRIFJp+bhPwAAAD+KBgAAAAAAAAHpAQAAVAAAAHX7y9KgZNM/7HxNjj3y4T8AAAA/igYAAAAAAAAB6gEAAFQAAACez2IrF1bTP2i1GdPT/eE/AAAAP5oGAAAAAAAAAesBAABUAAAA73eQ3AM50z/k7eUXagniPwAAAD+pBgAAAAAAAAHsAQAAVAAAABhMJzV6KtM/5O3lF2oJ4j8AAAA/qQYAAAAAAAAB7QEAAFQAAABCIL6N8BvTP95efqGWIOI/AAAAP7kGAAAAAAAAAe4BAABUAAAAk8jrPt3+0j9al0rmLCziPwAAAD+5BgAAAAAAAAHvAQAAVAAAALycgpdT8NI/WpdK5iws4j8AAAA/yAYAAAAAAAAB8AEAAFQAAADkcBnwyeHSP9jPFivDN+I/AAAAP9gGAAAAAAAAAfEBAABUAAAADUWwSEDT0j9SCONvWUPiPwAAAD8mBwAAAAAAAAHyAQAAVAAAAGDt3fksttI/0ECvtO9O4j8AAAA/JgcAAAAAAAAB8wEAAFQAAABg7d35LLbSP0x5e/mFWuI/AAAAPzYHAAAAAAAAAfQBAABUAAAAsZULqxmZ0j9MeXv5hVriPwAAAD82BwAAAAAAAAH1AQAAVAAAANppogOQitI/THl7+YVa4j8AAAA/RQcAAAAAAAAB9gEAAFQAAADaaaIDkIrSP8qxRz4cZuI/AAAAP1UHAAAAAAAAAfcBAABUAAAAAj45XAZ80j/KsUc+HGbiPwAAAD9VBwAAAAAAAAH4AQAAVAAAACwS0LR8bdI/RuoTg7Jx4j8AAAA/ZQcAAAAAAAAB+QEAAFQAAAAsEtC0fG3SP8Ii4MdIfeI/AAAAP2UHAAAAAAAAAfoBAABUAAAAVeZmDfNe0j/CIuDHSH3iPwAAAD90BwAAAAAAAAH7AQAAVAAAAH66/WVpUNI/QFusDN+I4j8AAAA/4gcAAAAAAAAB/AEAAFQAAACmjpS+30HSP0BbrAzfiOI/AAAAP/EHAAAAAAAAAf0BAABUAAAAHOa95Mfw5D80u2n0X73nPwAAAD8AAAAAAAAAAAH+AQAAVAAAAN2n21+WBuU/NLtp9F+95z8AAAA/jAAAAAAAAAAB/wEAAFQAAAC100QHIBXlPzS7afRfvec/AAAAP4wAAAAAAAAAAQACAABUAAAAT8HLKXg55T80u2n0X73nPwAAAD+cAAAAAAAAAAEBAgAAVAAAAL/au/NZbOU/NLtp9F+95z8AAAA/nAAAAAAAAAABAgIAAFQAAAAbimCRgKblPzS7afRfvec/AAAAP6sAAAAAAAAAAQMCAABUAAAAZM+5Auzn5T80u2n0X73nPwAAAD+rAAAAAAAAAAEEAgAAVAAAAINAfBvhN+Y/NLtp9F+95z8AAAA/uwAAAAAAAAABBQIAAFQAAADf7yC5B3LmP7aCna/Jsec/AAAAP7sAAAAAAAAAAQYCAABUAAAA/mDj0fzB5j86StFqM6bnPwAAAD/LAAAAAAAAAAEHAgAAVAAAAB3SperxEec/OkrRajOm5z8AAAA/ywAAAAAAAAABCAIAAFQAAAA8Q2gD52HnPzpK0Wozpuc/AAAAP9oAAAAAAAAAAQkCAABUAAAAmvIMoQ2c5z++EQUmnZrnPwAAAD/aAAAAAAAAAAEKAgAAVAAAAOE3ZhJ53ec/vhEFJp2a5z8AAAA/6gAAAAAAAAABCwIAAFQAAABmu6EIFgnoP74RBSadmuc/AAAAP+oAAAAAAAAAAQwCAABUAAAAFRN0Vykm6D9A2TjhBo/nPwAAAD/6AAAAAAAAAAENAgAAVAAAAOw+3f6yNOg/QNk44QaP5z8AAAA/+gAAAAAAAAABDgIAAFQAAADDakamPEPoP0DZOOEGj+c/AAAAPwkBAAAAAAAAAQ8CAABUAAAArwD7eYFK6D9A2TjhBo/nPwAAAD8JAQAAAAAAAAEQAgAAVAAAAMNqRqY8Q+g/QNk44QaP5z8AAAA/AwIAAAAAAAABEQIAAFQAAAAlll38b3XtP84Bacrby+8/AAAAPwAAAAAAAAAAARICAABUAAAAESwS0LR87T/OAWnK28vvPwAAAD8iAQAAAAAAAAETAgAAVAAAAP3BxqP5g+0/zgFpytvL7z8AAAA/UQEAAAAAAAABFAIAAFQAAADV7S9Lg5LtP84Bacrby+8/AAAAP1EBAAAAAAAAARUCAABUAAAAv4PkHsiZ7T/OAWnK28vvPwAAAD9gAQAAAAAAAAEWAgAAVAAAAINFApqWr+0/zgFpytvL7z8AAAA/YAEAAAAAAAABFwIAAFQAAABZcWtBIL7tP84Bacrby+8/AAAAP3ABAAAAAAAAARgCAABUAAAAMZ3U6KnM7T/OAWnK28vvPwAAAD9wAQAAAAAAAAEZAgAAVAAAAPNe8mN44u0/zgFpytvL7z8AAAA/gAEAAAAAAAABGgIAAFQAAAC3IBDfRvjtP84Bacrby+8/AAAAP4ABAAAAAAAAARsCAABUAAAAjUx5htAG7j/OAWnK28vvPwAAAD+PAQAAAAAAAAEcAgAAVAAAAGV44i1aFe4/UsmchUXA7z8AAAA/jwEAAAAAAAABHQIAAFQAAAA7pEvV4yPuP1LJnIVFwO8/AAAAP58BAAAAAAAAAR4CAABUAAAAE9C0fG0y7j9SyZyFRcDvPwAAAD+fAQAAAAAAAAEfAgAAVAAAAOn7HST3QO4/UsmchUXA7z8AAAA/rgEAAAAAAAABIAIAAFQAAADVkdL3O0juP1LJnIVFwO8/AAAAP74BAAAAAAAAASECAABUAAAAwSeHy4BP7j9SyZyFRcDvPwAAAD++AQAAAAAAAAEiAgAAVAAAAJlT8HIKXu4/1pDQQK+07z8AAAA/vgEAAAAAAAABIwIAAFQAAACD6aRGT2XuP9aQ0ECvtO8/AAAAP84BAAAAAAAAASQCAABUAAAAWRUO7thz7j/WkNBAr7TvPwAAAD/dAQAAAAAAAAElAgAAVAAAADFBd5Vigu4/1pDQQK+07z8AAAA/3QEAAAAAAAABJgIAAFQAAAAd1ytpp4nuP1hYBPwYqe8/AAAAP+0BAAAAAAAAAScCAABUAAAA9QKVEDGY7j9YWAT8GKnvPwAAAD/tAQAAAAAAAAEoAgAAVAAAAMsu/re6pu4/WFgE/Bip7z8AAAA//QEAAAAAAAABKQIAAFQAAACjWmdfRLXuP1hYBPwYqe8/AAAAP/0BAAAAAAAAASoCAABUAAAAZRyF2hLL7j9YWAT8GKnvPwAAAD8MAgAAAAAAAAErAgAAVAAAACfeolXh4O4/WFgE/Bip7z8AAAA/DAIAAAAAAAABLAIAAFQAAAD/CQz9au/uP1hYBPwYqe8/AAAAPxwCAAAAAAAAAS0CAABUAAAAwcspeDkF7z9YWAT8GKnvPwAAAD8cAgAAAAAAAAEuAgAAVAAAAIWNR/MHG+8/WFgE/Bip7z8AAAA/KwIAAAAAAAABLwIAAFQAAABvI/zGTCLvP1hYBPwYqe8/AAAAPysCAAAAAAAAATACAABUAAAAR09lbtYw7z9YWAT8GKnvPwAAAD87AgAAAAAAAAExAgAAVAAAAB17zhVgP+8/WFgE/Bip7z8AAAA/OwIAAAAAAAABMgIAAFQAAAAJEYPppEbvP1hYBPwYqe8/AAAAP0sCAAAAAAAAATMCAABUAAAA9aY3velN7z9YWAT8GKnvPwAAAD9LAgAAAAAAAAE0AgAAVAAAAOE87JAuVe8/WFgE/Bip7z8AAAA/WgIAAAAAAAABNQIAAFQAAAC5aFU4uGPvP1hYBPwYqe8/AAAAP1oCAAAAAAAAATYCAABUAAAAo/4JDP1q7z9YWAT8GKnvPwAAAD9qAgAAAAAAAAE3AgAAVAAAAI+Uvt9Bcu8/WFgE/Bip7z8AAAA/egIAAAAAAAABOAIAAFQAAAB5KnOzhnnvP9wfOLeCne8/AAAAP3oCAAAAAAAAATkCAABUAAAAZcAnh8uA7z/cHzi3gp3vPwAAAD+JAgAAAAAAAAE6AgAAVAAAAFFW3FoQiO8/3B84t4Kd7z8AAAA/mQIAAAAAAAABOwIAAFQAAAApgkUCmpbvP9wfOLeCne8/AAAAP6gCAAAAAAAAATwCAABUAAAA/62uqSOl7z/cHzi3gp3vPwAAAD+oAgAAAAAAAAE9AgAAVAAAANfZF1Gts+8/3B84t4Kd7z8AAAA/qAIAAAAAAAABPgIAAFQAAACvBYH4NsLvP9wfOLeCne8/AAAAP7gCAAAAAAAAAT8CAABUAAAAm5s1zHvJ7z/cHzi3gp3vPwAAAD/IAgAAAAAAAAFAAgAAVAAAAIUx6p/A0O8/3B84t4Kd7z8AAAA/yAIAAAAAAAABQQIAAFQAAABbXVNHSt/vP9wfOLeCne8/AAAAP9cCAAAAAAAACw==</ink>
</athena>
</file>

<file path=customXml/item22.xml><?xml version="1.0" encoding="utf-8"?>
<athena xmlns="http://schemas.microsoft.com/edu/athena" version="0.1.2681.0">
  <media streamable="true" recordStart="764757" recordEnd="836172" recordLength="1188585" start="764757" end="836172" audioFormat="{00001610-0000-0010-8000-00AA00389B71}" audioRate="44100" muted="false" volume="0.8" fadeIn="0" fadeOut="0" videoFormat="{34363248-0000-0010-8000-00AA00389B71}" videoRate="18" videoWidth="960" videoHeight="720"/>
</athena>
</file>

<file path=customXml/item2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LsMAAAAAAAABe3///8MQWN0aW9uVHlwZVYxAQAAAAd2YWx1ZV9fAAgCAAAAAAAAAAEFAAAABAAAAAkUAAAACRUAAAAPNQAAAAAAAAHq////7f///wAAAAABBgAAAAQAAAAJFwAAAAkYAAAAE0gAAAAAAAAB5////+3///8AAAAAAQcAAAAEAAAACRoAAAAJGwAAAIOJAAAAAAAAAeT////t////AAAAAAEIAAAABAAAAAkdAAAACR4AAABFjQAAAAAAAAHh////7f///wAAAAABCQAAAAQAAAAJIAAAAAkhAAAAUJEAAAAAAAAB3v///+3///8AAAAAAQoAAAAEAAAACSMAAAAJJAAAACuWAAAAAAAAAdv////t////AAAAAAELAAAABAAAAAkmAAAACScAAADqpAAAAAAAAAHY////7f///wAAAAABDAAAAAQAAAAJKQAAAAkqAAAAHwQBAAAAAAAB1f///+3///8AAAAAAQ0AAAAEAAAACSwAAAAJLQAAAM9OAQAAAAAAAdL////t////AAAAAAEOAAAABAAAAAkvAAAACTAAAAB3agEAAAAAAAHP////7f///wAAAAABDwAAAAQAAAAJMgAAAAkzAAAAe24BAAAAAAABzP///+3///8AAAAABRAAAAANQ2xlYXJDYW52YXNWMQIAAAAJU3RhcnRUaW1lBFR5cGUABBAMQWN0aW9uVHlwZVYxAgAAAAIAAABZfQE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QwAAAEMAAAABFAAAABEAAAD//wAAAAAAAAAAACJAAAAByP///8r///8BAAAAAAAAAAAAIkABFQAAABIAAAAJOQAAACkAAAApAAAAARcAAAARAAAA//8AAAAAAAAAAAAiQAAAAcb////K////AQAAAAAAAAAAACJAARgAAAASAAAACTsAAACHAAAAhwAAAAEaAAAAEQAAAP//AAAAAAAAAAAAIkAAAAHE////yv///wEAAAAAAAAAAAAiQAEbAAAAEgAAAAk9AAAAAQAAAAEAAAABHQAAABEAAAD//wAAAAAAAAAAACJAAAABwv///8r///8BAAAAAAAAAAAAIkABHgAAABIAAAAJPwAAAAEAAAABAAAAASAAAAARAAAA//8AAAAAAAAAAAAiQAAAAcD////K////AQAAAAAAAAAAACJAASEAAAASAAAACUEAAAABAAAAAQAAAAEjAAAAEQAAAP//AAAAAAAAAAAAIkAAAAG+////yv///wEAAAAAAAAAAAAiQAEkAAAAEgAAAAlDAAAAAQAAAAEAAAABJgAAABEAAAD//wAAAAAAAAAAACJAAAABvP///8r///8BAAAAAAAAAAAAIkABJwAAABIAAAAJRQAAAAEAAAABAAAAASkAAAARAAAA//8AAAAAAAAAAAAiQAAAAbr////K////AQAAAAAAAAAAACJAASoAAAASAAAACUcAAAAFAgAABQIAAAEsAAAAEQAAAP//AAAAAAAAAAAAIkAAAAG4////yv///wEAAAAAAAAAAAAiQAEtAAAAEgAAAAlJAAAAPQAAAD0AAAABLwAAABEAAAD//wAAAAAAAAAAACJAAAABtv///8r///8BAAAAAAAAAAAAIkABMAAAABIAAAAJSwAAAA4AAAAOAAAAATIAAAARAAAA//8AAAAAAAAAAAAiQAAAAbT////K////AQAAAAAAAAAAACJAATMAAAASAAAACU0AAAAdAAAAHQAAAAc3AAAAAAEAAACAAA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DT0HOQAAAAABAAAAQAAAAAQKSW5rUG9pbnRWMQIAAAAJkQAAAAmSAAAACZMAAAAJlAAAAAmVAAAACZYAAAAJlwAAAAmYAAAACZkAAAAJmgAAAAmbAAAACZwAAAAJnQAAAAmeAAAACZ8AAAAJoAAAAAmhAAAACaIAAAAJowAAAAmkAAAACaUAAAAJpgAAAAmnAAAACagAAAAJqQAAAAmqAAAACasAAAAJrAAAAAmtAAAACa4AAAAJrwAAAAmwAAAACbEAAAAJsgAAAAmzAAAACbQAAAAJtQAAAAm2AAAACbcAAAAJuAAAAAm5AAAADRcHOwAAAAABAAAAAAEAAAQKSW5rUG9pbnRWMQI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NeQc9AAAAAAEAAAAEAAAABApJbmtQb2ludFYxAgAAAAlBAQAADQMHPwAAAAABAAAABAAAAAQKSW5rUG9pbnRWMQIAAAAJQgEAAA0DB0EAAAAAAQAAAAQAAAAECklua1BvaW50VjECAAAACUMBAAANAwdDAAAAAAEAAAAEAAAABApJbmtQb2ludFYxAgAAAAlEAQAADQMHRQAAAAABAAAABAAAAAQKSW5rUG9pbnRWMQIAAAAJRQEAAA0DB0cAAAAAAQAAAAAEAAAECklua1BvaW50VjECAA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O+wEAAAdJAAAAAAEAAABAAAAABApJbmtQb2ludFYxAgA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DQMHSwAAAAABAAAAEAAAAAQKSW5rUG9pbnRWMQIAAAAJiAMAAAmJAwAACYoDAAAJiwMAAAmMAwAACY0DAAAJjgMAAAmPAwAACZADAAAJkQMAAAmSAwAACZMDAAAJlAMAAAmVAwAADQIHTQAAAAABAAAAIAAAAAQKSW5rUG9pbnRWMQIAAAAJlgMAAAmXAwAACZgDAAAJmQMAAAmaAwAACZsDAAAJnAMAAAmdAwAACZ4DAAAJnwMAAAmgAwAACaEDAAAJogMAAAmjAwAACaQDAAAJpQMAAAmmAwAACacDAAAJqAMAAAmpAwAACaoDAAAJqwMAAAmsAwAACa0DAAAJrgMAAAmvAwAACbADAAAJsQMAAAmyAwAADQMFTgAAAApJbmtQb2ludFYxBAAAAAFYAVkOUHJlc3N1cmVGYWN0b3IJVGltZVN0YW1wAAAAAAYGCxACAAAAgCAK62b1sj/U0/5MlV6iPwAAAD8AAAAAAAAAAAFPAAAATgAAAIAgCutm9bI/WMUJKXmWoT8AAAA/TgAAAAAAAAABUAAAAE4AAAB0asTC+22zP1jFCSl5lqE/AAAAP14AAAAAAAAAAVEAAABOAAAAYNlbBtsitD9YxQkpeZahPwAAAD9tAAAAAAAAAAFSAAAATgAAADTcZ/njyLU/WMUJKXmWoT8AAAA/bQAAAAAAAAABUwAAAE4AAAAOupaAojK3P1jFCSl5lqE/AAAAP30AAAAAAAAAAVQAAABOAAAA4ryic6vYuD9YxQkpeZahPwAAAD99AAAAAAAAAAFVAAAATgAAAKgJaT5J97o/WMUJKXmWoT8AAAA/jAAAAAAAAAABVgAAAE4AAABuVi8J5xW9P1jFCSl5lqE/AAAAP4wAAAAAAAAAAVcAAABOAAAAKu2vqxmtvz9YxQkpeZahPwAAAD+cAAAAAAAAAAFYAAAATgAAAPFBGCcmIsE/WMUJKXmWoT8AAAA/nAAAAAAAAAABWQAAAE4AAABPjVh4v23CP1jFCSl5lqE/AAAAP6wAAAAAAAAAAVoAAABOAAAAKGuH/33Xwz9YxQkpeZahPwAAAD+sAAAAAAAAAAFbAAAATgAAAPxtk/KGfcU/WMUJKXmWoT8AAAA/uwAAAAAAAAABXAAAAE4AAABS3rCvagXHP1jFCSl5lqE/AAAAP7sAAAAAAAAAAV0AAABOAAAAqU7ObE6NyD9YxQkpeZahPwAAAD/LAAAAAAAAAAFeAAAATgAAAHxR2l9XM8o/WMUJKXmWoT8AAAA/ywAAAAAAAAABXwAAAE4AAADN5tSIhffLP1jFCSl5lqE/AAAAP9sAAAAAAAAAAWAAAABOAAAAoenge46dzT9YxQkpeZahPwAAAD/bAAAAAAAAAAFhAAAATgAAAPdZ/jhyJc8/WMUJKXmWoT8AAAA/6gAAAAAAAAABYgAAAE4AAABlLgWWvWXQP1jFCSl5lqE/AAAAP+oAAAAAAAAAAWMAAABOAAAAzy+LD8I40T/U0/5MlV6iPwAAAD/6AAAAAAAAAAFkAAAATgAAADkxEYnGC9I/wPDolM3uoz8AAAA/+gAAAAAAAAABZQAAAE4AAADhe46d3e3SPzj/3bjptqQ/AAAAPwkBAAAAAAAAAWYAAABOAAAAzeol4byi0z+oDdPcBX+lPwAAAD8JAQAAAAAAAAFnAAAATgAAALpZvSScV9Q/IBzIACJHpj8AAAA/GQEAAAAAAAABaAAAAE4AAACuo3f8MNDUPyAcyAAiR6Y/AAAAPxkBAAAAAAAAAWkAAABOAAAA3zYpb9hX1T8QObJIWtenPwAAAD8pAQAAAAAAAAFqAAAATgAAANOA40Zt0NU/EDmySFrXpz8AAAA/KQEAAAAAAAABawAAAE4AAABJOK/o3CrWP4BHp2x2n6g/AAAAPzgBAAAAAAAAAWwAAABOAAAAPIJpwHGj1j/4VZyQkmepPwAAAD84AQAAAAAAAAFtAAAATgAAALI5NWLh/dY/+FWckJJnqT8AAAA/SAEAAAAAAAABbgAAAE4AAAAp8QAEUVjXP3BkkbSuL6o/AAAAP1gBAAAAAAAAAW8AAABOAAAAYl/VCq6j1z9wZJG0ri+qPwAAAD9YAQAAAAAAAAFwAAAATgAAAJrNqREL79c/cGSRtK4vqj8AAAA/ZwEAAAAAAAABcQAAAE4AAADSO34YaDrYP3BkkbSuL6o/AAAAP2cBAAAAAAAAAXIAAABOAAAAy2BbhLJ22D9wZJG0ri+qPwAAAD93AQAAAAAAAAFzAAAATgAAAMWFOPD8stg/cGSRtK4vqj8AAAA/dwEAAAAAAAABdAAAAE4AAAADzy+LD8LYP3BkkbSuL6o/AAAAP4YBAAAAAAAAAXUAAABOAAAAQRgnJiLR2D9wZJG0ri+qPwAAAD+GAQAAAAAAAAF2AAAATgAAAIBhHsE04Ng/cGSRtK4vqj8AAAA/lgEAAAAAAAABdwAAAE4AAAC/qhVcR+/YP3BkkbSuL6o/AAAAP5YBAAAAAAAAAXgAAABOAAAA/fMM91n+2D9wZJG0ri+qPwAAAD+mAQAAAAAAAAF5AAAATgAAAHmG+yx/HNk/cGSRtK4vqj8AAAA/pgEAAAAAAAABegAAAE4AAAC4z/LHkSvZP3BkkbSuL6o/AAAAP7UBAAAAAAAAAXsAAABOAAAAdKvYmMlY2T9wZJG0ri+qPwAAAD+1AQAAAAAAAAF8AAAATgAAALL0zzPcZ9k/cGSRtK4vqj8AAAA/xQEAAAAAAAABfQAAAE4AAACrGa2fJqTZP/hVnJCSZ6k/AAAAP8UBAAAAAAAAAX4AAABOAAAAKayb1UvC2T/4VZyQkmepPwAAAD/VAQAAAAAAAAF/AAAATgAAACLReEGW/tk/+FWckJJnqT8AAAA/1QEAAAAAAAABgAAAAE4AAAAb9lWt4DraP/hVnJCSZ6k/AAAAP+QBAAAAAAAAAYEAAABOAAAAFhszGSt32j/4VZyQkmepPwAAAD/kAQAAAAAAAAGCAAAATgAAAMob9lWt4No/+FWckJJnqT8AAAA/9AEAAAAAAAABgwAAAE4AAAC9ZbAtQlnbP4BHp2x2n6g/AAAAP/QBAAAAAAAAAYQAAABOAAAA8PhhoOng2z+AR6dsdp+oPwAAAD8DAgAAAAAAAAGFAAAATgAAACGMExORaNw/EDmySFrXpz8AAAA/AwIAAAAAAAABhgAAAE4AAADPsbO7XQ7dPxA5skha16c/AAAAPxMCAAAAAAAAAYcAAABOAAAAP45cyRel3T+YKr0kPg+nPwAAAD8TAgAAAAAAAAGIAAAATgAAADLYFqGsHd4/mCq9JD4Ppz8AAAA/IwIAAAAAAAABiQAAAE4AAAAmItF4QZbePyAcyAAiR6Y/AAAAPyMCAAAAAAAAAYoAAABOAAAAnNmcGrHw3j+oDdPcBX+lPwAAAD8yAgAAAAAAAAGLAAAATgAAANRHcSEOPN8/OP/duOm2pD8AAAA/MgIAAAAAAAABjAAAAE4AAACQI1fyRWnfPzj/3bjptqQ/AAAAP0ICAAAAAAAAAY0AAABOAAAADLZFKGuH3z84/9246bakPwAAAD9CAgAAAAAAAAGOAAAATgAAAIpINF6Qpd8/wPDolM3uoz8AAAA/UgIAAAAAAAABjwAAAE4AAADIkSv5orTfP8Dw6JTN7qM/AAAAP2ECAAAAAAAAAZAAAABOAAAAyJEr+aK03z9M4vNwsSajPwAAAD+gAgAAAAAAAAGRAAAATgAAADnw/LL4IOw//pkqvSQ+7z8AAAA/AAAAAAAAAAABkgAAAE4AAADYlHgAgijsP+bqaX+mSu8/AAAAP7sAAAAAAAAAAZMAAABOAAAAF95vm5Q37D/m6ml/pkrvPwAAAD/LAAAAAAAAAAGUAAAATgAAAPPL4oMwTuw/zDupQShX7z8AAAA/2wAAAAAAAAABlQAAAE4AAABxXtG5VWzsP8w7qUEoV+8/AAAAP9sAAAAAAAAAAZYAAABOAAAA7vC/73qK7D+0jOgDqmPvPwAAAD/bAAAAAAAAAAGXAAAATgAAAKjMpcCyt+w/tIzoA6pj7z8AAAA/6gAAAAAAAAABmAAAAE4AAABkqIuR6uTsP5zdJ8YrcO8/AAAAP/oAAAAAAAAAAZkAAABOAAAAgN/1FJkK7T+c3SfGK3DvPwAAAD/6AAAAAAAAAAGaAAAATgAAANtfVzNaP+0/nN0nxitw7z8AAAA/+gAAAAAAAAABmwAAAE4AAADUhDSfpHvtP4QuZ4itfO8/AAAAPwoBAAAAAAAAAZwAAABOAAAA77ueIlOh7T+ELmeIrXzvPwAAAD8KAQAAAAAAAAGdAAAATgAAAKuXhPOKzu0/hC5niK187z8AAAA/GQEAAAAAAAABngAAAE4AAACkvGFf1QruP2x/pkovie8/AAAAPxkBAAAAAAAAAZ8AAABOAAAAYJhHMA047j9sf6ZKL4nvPwAAAD8pAQAAAAAAAAGgAAAATgAAAHzPsbO7Xe4/UtDlDLGV7z8AAAA/OAEAAAAAAAABoQAAAE4AAACYBhw3aoPuPzghJc8you8/AAAAPzgBAAAAAAAAAaIAAABOAAAAtT2Guhip7j84ISXPMqLvPwAAAD84AQAAAAAAAAGjAAAATgAAADHQdPA9x+4/OCElzzKi7z8AAAA/SAEAAAAAAAABpAAAAE4AAABNB99z7OzuPyByZJG0ru8/AAAAP1gBAAAAAAAAAaUAAABOAAAALPVRXIgD7z8gcmSRtK7vPwAAAD9YAQAAAAAAAAGmAAAATgAAAGg+SfeaEu8/IHJkkbSu7z8AAAA/ZwEAAAAAAAABpwAAAE4AAABGLLzfNinvPwjDo1M2u+8/AAAAP2cBAAAAAAAAAagAAABOAAAAhnWzekk47z8Iw6NTNrvvPwAAAD93AQAAAAAAAAGpAAAATgAAAMS+qhVcR+8/CMOjUza77z8AAAA/dwEAAAAAAAABqgAAAE4AAABiYyZj5U7vPwjDo1M2u+8/AAAAP4cBAAAAAAAAAasAAABOAAAAAgiisG5W7z8Iw6NTNrvvPwAAAD+HAQAAAAAAAAGsAAAATgAAAEBRmUuBZe8/CMOjUza77z8AAAA/lgEAAAAAAAABrQAAAE4AAAB+mpDmk3TvPwjDo1M2u+8/AAAAP5YBAAAAAAAAAa4AAABOAAAAHj8MNB187z8Iw6NTNrvvPwAAAD+mAQAAAAAAAAGvAAAATgAAAFyIA88vi+8/CMOjUza77z8AAAA/pgEAAAAAAAABsAAAAE4AAAD8LH8cuZLvPwjDo1M2u+8/AAAAP7UBAAAAAAAAAbEAAABOAAAAmtH6aUKa7z8Iw6NTNrvvPwAAAD+1AQAAAAAAAAGyAAAATgAAADp2drfLoe8/CMOjUza77z8AAAA/xQEAAAAAAAABswAAAE4AAAB4v21S3rDvPwjDo1M2u+8/AAAAP9ABAAAAAAAAAbQAAABOAAAAGGTpn2e47z8Iw6NTNrvvPwAAAD/gAQAAAAAAAAG1AAAATgAAALYIZe3wv+8/CMOjUza77z8AAAA/4AEAAAAAAAABtgAAAE4AAABWreA6esfvPwjDo1M2u+8/AAAAP+8BAAAAAAAAAbcAAABOAAAA9FFciAPP7z8Iw6NTNrvvPwAAAD/vAQAAAAAAAAG4AAAATgAAAJT219WM1u8/8BPjFbjH7z8AAAA//wEAAAAAAAABuQAAAE4AAAA0m1MjFt7vP/AT4xW4x+8/AAAAP/8BAAAAAAAAAboAAABOAAAAku41JR6A4D/u8Zv/btzUPwAAAD8AAAAAAAAAAAG7AAAATgAAAJLuNSUegOA/IFAde2vD1D8AAAA/XQAAAAAAAAABvAAAAE4AAAAyk7Fyp4fgPyBQHXtrw9Q/AAAAP30AAAAAAAAAAb0AAABOAAAA0TctwDCP4D8gUB17a8PUPwAAAD+MAAAAAAAAAAG+AAAATgAAAHDcqA26luA/IFAde2vD1D8AAAA/rAAAAAAAAAABvwAAAE4AAAAPgSRbQ57gPyBQHXtrw9Q/AAAAP7sAAAAAAAAAAcAAAABOAAAAriWgqMyl4D8gUB17a8PUPwAAAD+7AAAAAAAAAAHBAAAATgAAAE7KG/ZVreA/IFAde2vD1D8AAAA/ywAAAAAAAAABwgAAAE4AAADtbpdD37TgPyBQHXtrw9Q/AAAAP8sAAAAAAAAAAcMAAABOAAAAK7iO3vHD4D8gUB17a8PUPwAAAD/aAAAAAAAAAAHEAAAATgAAAMpcCix7y+A/IFAde2vD1D8AAAA/2gAAAAAAAAABxQAAAE4AAABqAYZ5BNPgPyBQHXtrw9Q/AAAAP+oAAAAAAAAAAcYAAABOAAAAR+/4YaDp4D8gUB17a8PUPwAAAD/qAAAAAAAAAAHHAAAATgAAAOaTdK8p8eA/IFAde2vD1D8AAAA/+gAAAAAAAAAByAAAAE4AAADEgeeXxQfhPyBQHXtrw9Q/AAAAP/oAAAAAAAAAAckAAABOAAAAYyZj5U4P4T8gUB17a8PUPwAAAD8JAQAAAAAAAAHKAAAATgAAAEEU1s3qJeE/IFAde2vD1D8AAAA/CQEAAAAAAAABywAAAE4AAAAfAkm2hjzhPyBQHXtrw9Q/AAAAPxkBAAAAAAAAAcwAAABOAAAAXUtAUZlL4T/u8Zv/btzUPwAAAD8ZAQAAAAAAAAHNAAAATgAAADs5szk1YuE/7vGb/27c1D8AAAA/KQEAAAAAAAABzgAAAE4AAABXcB2944fhP+7xm/9u3NQ/AAAAPykBAAAAAAAAAc8AAABOAAAANF6QpX+e4T/u8Zv/btzUPwAAAD84AQAAAAAAAAHQAAAATgAAABJMA44bteE/vpMahHL11D8AAAA/OAEAAAAAAAAB0QAAAE4AAADvOXZ2t8vhP76TGoRy9dQ/AAAAP0gBAAAAAAAAAdIAAABOAAAALoNtEcra4T+KNZkIdg7VPwAAAD9XAQAAAAAAAAHTAAAATgAAAM0n6V5T4uE/ijWZCHYO1T8AAAA/VwEAAAAAAAAB1AAAAE4AAAAMceD5ZfHhP4o1mQh2DtU/AAAAP1cBAAAAAAAAAdUAAABOAAAAqhVcR+/44T+KNZkIdg7VPwAAAD9nAQAAAAAAAAHWAAAATgAAAEq615R4AOI/ijWZCHYO1T8AAAA/dwEAAAAAAAAB1wAAAE4AAADpXlPiAQjiP4o1mQh2DtU/AAAAP3cBAAAAAAAAAdgAAABOAAAAiAPPL4sP4j9a1xeNeSfVPwAAAD+GAQAAAAAAAAHZAAAATgAAAMdMxsqdHuI/WtcXjXkn1T8AAAA/hgEAAAAAAAAB2gAAAE4AAABm8UEYJybiP1rXF415J9U/AAAAP5YBAAAAAAAAAdsAAABOAAAAQ9+0AMM84j9a1xeNeSfVPwAAAD+WAQAAAAAAAAHcAAAATgAAAOODME5MROI/WtcXjXkn1T8AAAA/pgEAAAAAAAAB3QAAAE4AAADAcaM26FriP1rXF415J9U/AAAAP6YBAAAAAAAAAd4AAABOAAAA/7qa0fpp4j9a1xeNeSfVPwAAAD+1AQAAAAAAAAHfAAAATgAAAD0EkmwNeeI/KnmWEX1A1T8AAAA/tQEAAAAAAAAB4AAAAE4AAAAb8gRVqY/iPyp5lhF9QNU/AAAAP8UBAAAAAAAAAeEAAABOAAAAWTv877ue4j/4GhWWgFnVPwAAAD/FAQAAAAAAAAHiAAAATgAAANbN6iXhvOI/+BoVloBZ1T8AAAA/1AEAAAAAAAAB4wAAAE4AAACzu10OfdPiP8i8kxqEctU/AAAAP9QBAAAAAAAAAeQAAABOAAAAkanQ9hjq4j+UXhKfh4vVPwAAAD/kAQAAAAAAAAHlAAAATgAAAA48vyw+COM/lF4Sn4eL1T8AAAA/5AEAAAAAAAAB5gAAAE4AAACKzq1iYybjP5ReEp+Hi9U/AAAAP/QBAAAAAAAAAecAAABOAAAACGGcmIhE4z9kAJEji6TVPwAAAD/0AQAAAAAAAAHoAAAATgAAAIXzis6tYuM/MqIPqI691T8AAAA/AwIAAAAAAAAB6QAAAE4AAACgKvVRXIjjPzKiD6iOvdU/AAAAPwMCAAAAAAAAAeoAAABOAAAAXAbbIpS14z/Q5Qyxle/VPwAAAD8TAgAAAAAAAAHrAAAATgAAAHc9RaZC2+M/noeLNZkI1j8AAAA/EwIAAAAAAAAB7AAAAE4AAAAzGSt3egjkP56HizWZCNY/AAAAPyMCAAAAAAAAAe0AAABOAAAA7vQQSLI15D+eh4s1mQjWPwAAAD8jAgAAAAAAAAHuAAAATgAAAEl1cmZzauQ/noeLNZkI1j8AAAA/MgIAAAAAAAAB7wAAAE4AAAAEUVg3q5fkPzzLiD6gOtY/AAAAP0ICAAAAAAAAAfAAAABOAAAAIIjCulm95D8MbQfDo1PWPwAAAD9CAgAAAAAAAAHxAAAATgAAADu/LD4I4+Q/DG0Hw6NT1j8AAAA/QgIAAAAAAAAB8gAAAE4AAAC5URt0LQHlPwxtB8OjU9Y/AAAAP1ECAAAAAAAAAfMAAABOAAAAdC0BRWUu5T/aDoZHp2zWPwAAAD9hAgAAAAAAAAH0AAAATgAAAPC/73qKTOU/2g6GR6ds1j8AAAA/YQIAAAAAAAAB9QAAAE4AAAAN91n+OHLlP9oOhkenbNY/AAAAP3ECAAAAAAAAAfYAAABOAAAABhw3aoOu5T+osATMqoXWPwAAAD9xAgAAAAAAAAH3AAAATgAAAP9AFNbN6uU/eFKDUK6e1j8AAAA/cQIAAAAAAAAB+AAAAE4AAAD6ZfFBGCfmP0b0AdWxt9Y/AAAAP4ACAAAAAAAAAfkAAABOAAAAky9K++tq5j8UloBZtdDWPwAAAD+QAgAAAAAAAAH6AAAATgAAAAnnFZ1bxeY/stl9YrwC1z8AAAA/kAIAAAAAAAAB+wAAAE4AAADg+WXxQRjnP1Ade2vDNNc/AAAAP6ACAAAAAAAAAfwAAABOAAAAV7Exk7Fy5z/uYHh0ymbXPwAAAD+gAgAAAAAAAAH9AAAATgAAAM1o/TQhzec/Wkb0AdWx1z8AAAA/rwIAAAAAAAAB/gAAAE4AAADjxEQkGi/oP/iJ8Qrc49c/AAAAP68CAAAAAAAAAf8AAABOAAAA+SCMExOR6D9kb22Y5i7YPwAAAD+/AgAAAAAAAAEAAQAATgAAANAz3Gf54+g/ArNqoe1g2D8AAAA/vwIAAAAAAAABAQEAAE4AAABG66cJaT7pP572Z6r0ktg/AAAAP84CAAAAAAAAAQIBAABOAAAAvaJzq9iY6T88OmWz+8TYPwAAAD/OAgAAAAAAAAEDAQAATgAAAJS1w/++6+k/DNzjN//d2D8AAAA/3gIAAAAAAAABBAEAAE4AAABryBNUpT7qP9p9YrwC99g/AAAAP94CAAAAAAAAAQUBAABOAAAAozboWgKK6j+oH+FABhDZPwAAAD/uAgAAAAAAAAEGAQAATgAAACDJ1pAnqOo/qB/hQAYQ2T8AAAA/7gIAAAAAAAABBwEAAE4AAADbpLxhX9XqP6gf4UAGENk/AAAAP/kCAAAAAAAAAQgBAABOAAAAWDerl4Tz6j+oH+FABhDZPwAAAD/5AgAAAAAAAAEJAQAATgAAANXJmc2pEes/qB/hQAYQ2T8AAAA/CQMAAAAAAAABCgEAAE4AAABRXIgDzy/rP6gf4UAGENk/AAAAPwkDAAAAAAAAAQsBAABOAAAAL0r762pG6z+oH+FABhDZPwAAAD8ZAwAAAAAAAAEMAQAATgAAAA04btQGXes/qB/hQAYQ2T8AAAA/GQMAAAAAAAABDQEAAE4AAADrJeG8onPrP6gf4UAGENk/AAAAPygDAAAAAAAAAQ4BAABOAAAAyBNUpT6K6z+oH+FABhDZPwAAAD8oAwAAAAAAAAEPAQAATgAAAAZdS0BRmes/qB/hQAYQ2T8AAAA/OAMAAAAAAAABEAEAAE4AAACE7zl2drfrP6gf4UAGENk/AAAAPzgDAAAAAAAAAREBAABOAAAAI5S1w/++6z+oH+FABhDZPwAAAD9HAwAAAAAAAAESAQAATgAAAGLdrF4Szus/qB/hQAYQ2T8AAAA/RwMAAAAAAAABEwEAAE4AAAABgiism9XrP6gf4UAGENk/AAAAP1cDAAAAAAAAARQBAABOAAAAPssfR67k6z+oH+FABhDZPwAAAD9XAwAAAAAAAAEVAQAATgAAAN5vm5Q37Os/qB/hQAYQ2T8AAAA/ZwMAAAAAAAABFgEAAE4AAAAcuZIvSvvrP9p9YrwC99g/AAAAP2cDAAAAAAAAARcBAABOAAAAu10OfdMC7D8M3OM3/93YPwAAAD92AwAAAAAAAAEYAQAATgAAAFsCispcCuw/DNzjN//d2D8AAAA/dgMAAAAAAAABGQEAAE4AAACZS4FlbxnsPwzc4zf/3dg/AAAAP4YDAAAAAAAAARoBAABOAAAA2JR4AIIo7D88OmWz+8TYPwAAAD+GAwAAAAAAAAEbAQAATgAAAHc59E0LMOw/PDpls/vE2D8AAAA/lgMAAAAAAAABHAEAAE4AAABUJ2c2p0bsPzw6ZbP7xNg/AAAAP5YDAAAAAAAAAR0BAABOAAAA88vigzBO7D88OmWz+8TYPwAAAD+lAwAAAAAAAAEeAQAATgAAAHFe0blVbOw/PDpls/vE2D8AAAA/tQMAAAAAAAABHwEAAE4AAABOTESi8YLsPzw6ZbP7xNg/AAAAP7UDAAAAAAAAASABAABOAAAAyt4y2Bah7D88OmWz+8TYPwAAAD+1AwAAAAAAAAEhAQAATgAAAEhxIQ48v+w/bpjmLvir2D8AAAA/xAMAAAAAAAABIgEAAE4AAABkqIuR6uTsP26Y5i74q9g/AAAAP8QDAAAAAAAAASMBAABOAAAA4Dp6xw8D7T9umOYu+KvYPwAAAD/UAwAAAAAAAAEkAQAATgAAAL4o7a+rGe0/bpjmLvir2D8AAAA/5AMAAAAAAAABJQEAAE4AAACcFmCYRzDtP26Y5i74q9g/AAAAP+QDAAAAAAAAASYBAABOAAAA219XM1o/7T9umOYu+KvYPwAAAD/zAwAAAAAAAAEnAQAATgAAABipTs5sTu0/bpjmLvir2D8AAAA/8wMAAAAAAAABKAEAAE4AAABX8kVpf13tP26Y5i74q9g/AAAAPwMEAAAAAAAAASkBAABOAAAA9pbBtghl7T+e9meq9JLYPwAAAD8DBAAAAAAAAAEqAQAATgAAAPaWwbYIZe0/0FTpJfF52D8AAAA/EwQAAAAAAAABKwEAAE4AAACVOz0EkmztP9BU6SXxedg/AAAAPxMEAAAAAAAAASwBAABOAAAANeC4URt07T8Cs2qh7WDYPwAAAD8yBAAAAAAAAAEtAQAATgAAADXguFEbdO0/MhHsHOpH2D8AAAA//QQAAAAAAAABLgEAAE4AAAA14LhRG3TtP2RvbZjmLtg/AAAAPywFAAAAAAAAAS8BAABOAAAA1IQ0n6R77T+Uze4T4xXYPwAAAD87BQAAAAAAAAEwAQAATgAAANSENJ+ke+0/xitwj9/81z8AAAA/OwUAAAAAAAABMQEAAE4AAADUhDSfpHvtP/iJ8Qrc49c/AAAAP0sFAAAAAAAAATIBAABOAAAAcymw7C2D7T/4ifEK3OPXPwAAAD9bBQAAAAAAAAEzAQAATgAAAHMpsOwtg+0/KOhyhtjK1z8AAAA/iQUAAAAAAAABNAEAAE4AAABzKbDsLYPtP1pG9AHVsdc/AAAAP5kFAAAAAAAAATUBAABOAAAAcymw7C2D7T+MpHV90ZjXPwAAAD+pBQAAAAAAAAE2AQAATgAAABPOKzq3iu0/jKR1fdGY1z8AAAA/uAUAAAAAAAABNwEAAE4AAAATzis6t4rtP7wC9/jNf9c/AAAAP8gFAAAAAAAAATgBAABOAAAAsnKnh0CS7T/uYHh0ymbXPwAAAD/YBQAAAAAAAAE5AQAATgAAALJyp4dAku0/Hr/578ZN1z8AAAA/owYAAAAAAAABOgEAAE4AAACycqeHQJLtP1Ade2vDNNc/AAAAP7IGAAAAAAAAATsBAABOAAAAE84rOreK7T+Ce/zmvxvXPwAAAD/CBgAAAAAAAAE8AQAATgAAAHMpsOwtg+0/stl9YrwC1z8AAAA/DgcAAAAAAAABPQEAAE4AAADUhDSfpHvtP7LZfWK8Atc/AAAAPx4HAAAAAAAAAT4BAABOAAAAlTs9BJJs7T8UloBZtdDWPwAAAD8tBwAAAAAAAAE/AQAATgAAAPaWwbYIZe0/RvQB1bG31j8AAAA/PQcAAAAAAAABQAEAAE4AAABX8kVpf13tP0b0AdWxt9Y/AAAAPz0HAAAAAAAAAUEBAABOAAAAF6GsHf73zT8yEewc6kfYPwAAAD8AAAAAAAAAAAFCAQAATgAAAOdSYNlbBss/djA8OmWz2z8AAAA/AAAAAAAAAAABQwEAAE4AAADtLYNtEcrKP8+hfoQDGeA/AAAAPwAAAAAAAAAAAUQBAABOAAAAFFSlPooL0T/OEFv5XqPiPwAAAD8AAAAAAAAAAAFFAQAATgAAAHd+WXwQxuk/k/g8XKzJ5D8AAAA/AAAAAAAAAAABRgEAAE4AAAASC++3TcqbP9Ipm90nxus/AAAAPwAAAAAAAAAAAUcBAABOAAAA3jLYFqGsnT/SKZvdJ8brPwAAAD+WAAAAAAAAAAFIAQAATgAAAMbGTMbKnZ4/0imb3SfG6z8AAAA/pgAAAAAAAAABSQEAAE4AAACqWsF19I6fP9Ipm90nxus/AAAAP6YAAAAAAAAAAUoBAABOAAAASfeaEg9AoD/SKZvdJ8brPwAAAD+2AAAAAAAAAAFLAQAATgAAAC+LD8I4MaE/0imb3SfG6z8AAAA/tgAAAAAAAAABTAEAAE4AAAAXH4RxYiKiP9Ipm90nxus/AAAAP8UAAAAAAAAAAU0BAABOAAAA/bL4IIwToz/SKZvdJ8brPwAAAD/FAAAAAAAAAAFOAQAATgAAAONGbdC1BKQ/0imb3SfG6z8AAAA/1QAAAAAAAAABTwEAAE4AAADJ2uF/3/WkP9Ipm90nxus/AAAAP9UAAAAAAAAAAVABAABOAAAAo7gQB55fpj/SKZvdJ8brPwAAAD/lAAAAAAAAAAFRAQAATgAAAJcCy94y2KY/0imb3SfG6z8AAAA/5QAAAAAAAAABUgEAAE4AAABx4Pll8UGoP9Ipm90nxus/AAAAP/QAAAAAAAAAAVMBAABOAAAAZSq0PYa6qD/SKZvdJ8brPwAAAD/0AAAAAAAAAAFUAQAATgAAAEu+KO2vq6k/0imb3SfG6z8AAAA/BAEAAAAAAAABVQEAAE4AAAA/COPERCSqP9Ipm90nxus/AAAAPwQBAAAAAAAAAVYBAABOAAAAMVKdnNmcqj/SKZvdJ8brPwAAAD8TAQAAAAAAAAFXAQAATgAAABnmEUwDjqs/0imb3SfG6z8AAAA/EwEAAAAAAAABWAEAAE4AAAALMMwjmAasP9Ipm90nxus/AAAAPyMBAAAAAAAAAVkBAABOAAAA8cNA08H3rD/SKZvdJ8brPwAAAD8jAQAAAAAAAAFaAQAATgAAAOUN+6pWcK0/0imb3SfG6z8AAAA/MwEAAAAAAAABWwEAAE4AAADXV7WC6+itP9Ipm90nxus/AAAAP0IBAAAAAAAAAVwBAABOAAAAv+spMhXarj/SKZvdJ8brPwAAAD9CAQAAAAAAAAFdAQAATgAAAKV/nuE+y68/0imb3SfG6z8AAAA/QgEAAAAAAAABXgEAAE4AAADGiYlINF6wP9Ipm90nxus/AAAAP1IBAAAAAAAAAV8BAABOAAAAutNDIMnWsD/SKZvdJ8brPwAAAD9SAQAAAAAAAAFgAQAATgAAALL4IIwTE7E/0imb3SfG6z8AAAA/YgEAAAAAAAABYQEAAE4AAACsHf73XU+xP9Ipm90nxus/AAAAP3EBAAAAAAAAAWIBAABOAAAAoGe4z/LHsT/SKZvdJ8brPwAAAD9xAQAAAAAAAAFjAQAATgAAAJqMlTs9BLI/0imb3SfG6z8AAAA/cQEAAAAAAAABZAEAAE4AAACSsXKnh0CyP9Ipm90nxus/AAAAP5ABAAAAAAAAAWUBAABOAAAAjNZPE9J8sj/SKZvdJ8brPwAAAD+QAQAAAAAAAAFmAQAATgAAAIb7LH8cubI/0imb3SfG6z8AAAA/oAEAAAAAAAABZwEAAE4AAACAIArrZvWyP9Ipm90nxus/AAAAP6ABAAAAAAAAAWgBAABOAAAAekXnVrExsz/SKZvdJ8brPwAAAD+wAQAAAAAAAAFpAQAATgAAAGyPoS5GqrM/0imb3SfG6z8AAAA/sAEAAAAAAAABagEAAE4AAABmtH6akOazP9Ipm90nxus/AAAAP78BAAAAAAAAAWsBAABOAAAAYNlbBtsitD/SKZvdJ8brPwAAAD+/AQAAAAAAAAFsAQAATgAAAFQjFt5vm7Q/0imb3SfG6z8AAAA/zwEAAAAAAAABbQEAAE4AAABOSPNJute0P9Ipm90nxus/AAAAP88BAAAAAAAAAW4BAABOAAAAQJKtIU9QtT/SKZvdJ8brPwAAAD/fAQAAAAAAAAFvAQAATgAAADq3io2ZjLU/0imb3SfG6z8AAAA/3wEAAAAAAAABcAEAAE4AAAA03Gf548i1P9Ipm90nxus/AAAAP+4BAAAAAAAAAXEBAABOAAAAKCYi0XhBtj/q2FsbprnrPwAAAD8PAgAAAAAAAAFyAQAATgAAACBL/zzDfbY/6thbG6a56z8AAAA/HwIAAAAAAAABcwEAAE4AAAAacNyoDbq2P+rYWxumues/AAAAPx8CAAAAAAAAAXQBAABOAAAAFJW5FFj2tj/q2FsbprnrPwAAAD8uAgAAAAAAAAF1AQAATgAAAA66loCiMrc/6thbG6a56z8AAAA/LgIAAAAAAAABdgEAAE4AAAAG33Ps7G63P+rYWxumues/AAAAPz4CAAAAAAAAAXcBAABOAAAA/CguxIHntz/q2FsbprnrPwAAAD8+AgAAAAAAAAF4AQAATgAAAPRNCzDMI7g/6thbG6a56z8AAAA/TgIAAAAAAAABeQEAAE4AAADucuibFmC4P+rYWxumues/AAAAP04CAAAAAAAAAXoBAABOAAAA6JfFB2GcuD/q2FsbprnrPwAAAD9dAgAAAAAAAAF7AQAATgAAANzhf9/1FLk/6thbG6a56z8AAAA/XQIAAAAAAAABfAEAAE4AAADOKzq3io25P+rYWxumues/AAAAP20CAAAAAAAAAX0BAABOAAAAwnX0jh8Guj/q2FsbprnrPwAAAD9tAgAAAAAAAAF+AQAATgAAALa/rma0fro/6thbG6a56z8AAAA/fQIAAAAAAAABfwEAAE4AAACoCWk+Sfe6P+rYWxumues/AAAAP30CAAAAAAAAAYABAABOAAAAlHgAgiisuz/q2FsbprnrPwAAAD+MAgAAAAAAAAGBAQAATgAAAIjCulm9JLw/6thbG6a56z8AAAA/jAIAAAAAAAABggEAAE4AAAB8DHUxUp28P+rYWxumues/AAAAP5wCAAAAAAAAAYMBAABOAAAAaHsMdTFSvT/q2FsbprnrPwAAAD+rAgAAAAAAAAGEAQAATgAAAGKg6eB7jr0/6thbG6a56z8AAAA/qwIAAAAAAAABhQEAAE4AAABQD4EkW0O+P+rYWxumues/AAAAP7sCAAAAAAAAAYYBAABOAAAAQlk7/O+7vj/q2FsbprnrPwAAAD+7AgAAAAAAAAGHAQAATgAAADaj9dOENL8/6thbG6a56z8AAAA/ywIAAAAAAAABiAEAAE4AAAAkEo0XZOm/P9Ipm90nxus/AAAAP8sCAAAAAAAAAYkBAABOAAAAC66jd/wwwD/SKZvdJ8brPwAAAD/aAgAAAAAAAAGKAQAATgAAAATTgONGbcA/0imb3SfG6z8AAAA/2gIAAAAAAAABiwEAAE4AAAB7ikyFtsfAP9Ipm90nxus/AAAAP+oCAAAAAAAAAYwBAABOAAAA8UEYJyYiwT+6etqfqdLrPwAAAD/qAgAAAAAAAAGNAQAATgAAAOWL0v66msE/unran6nS6z8AAAA/+gIAAAAAAAABjgEAAE4AAABcQ56gKvXBP7p62p+p0us/AAAAP/oCAAAAAAAAAY8BAABOAAAAyx9HruSLwj+6etqfqdLrPwAAAD8JAwAAAAAAAAGQAQAATgAAAL9pAYZ5BMM/unran6nS6z8AAAA/CQMAAAAAAAABkQEAAE4AAACxs7tdDn3DP7p62p+p0us/AAAAPxkDAAAAAAAAAZIBAABOAAAAKGuH/33Xwz+6etqfqdLrPwAAAD8ZAwAAAAAAAAGTAQAATgAAAJ4iU6HtMcQ/unran6nS6z8AAAA/KAMAAAAAAAABlAEAAE4AAAAV2h5DXYzEP7p62p+p0us/AAAAPygDAAAAAAAAAZUBAABOAAAAi5Hq5MzmxD+6etqfqdLrPwAAAD84AwAAAAAAAAGWAQAATgAAAAJJtoY8QcU/unran6nS6z8AAAA/OAMAAAAAAAABlwEAAE4AAAD8bZPyhn3FP6LLGWIr3+s/AAAAP0gDAAAAAAAAAZgBAABOAAAA9pJwXtG5xT+iyxliK9/rPwAAAD9IAwAAAAAAAAGZAQAATgAAAGxKPABBFMY/ossZYivf6z8AAAA/VwMAAAAAAAABmgEAAE4AAADiAQiisG7GP6LLGWIr3+s/AAAAP1cDAAAAAAAAAZsBAABOAAAA3CblDfuqxj+iyxliK9/rPwAAAD9nAwAAAAAAAAGcAQAATgAAAFLesK9qBcc/ossZYivf6z8AAAA/ZwMAAAAAAAABnQEAAE4AAABGKGuH/33HP6LLGWIr3+s/AAAAP3cDAAAAAAAAAZ4BAABOAAAAP01I80m6xz+iyxliK9/rPwAAAD93AwAAAAAAAAGfAQAATgAAALYEFJW5FMg/ossZYivf6z8AAAA/hgMAAAAAAAABoAEAAE4AAAAsvN82KW/IP6LLGWIr3+s/AAAAP5YDAAAAAAAAAaEBAABOAAAAo3Or2JjJyD+iyxliK9/rPwAAAD+WAwAAAAAAAAGiAQAATgAAAJ2YiETjBck/ossZYivf6z8AAAA/lgMAAAAAAAABowEAAE4AAACWvWWwLULJP6LLGWIr3+s/AAAAP6UDAAAAAAAAAaQBAABOAAAAE1BU5lJgyT+iyxliK9/rPwAAAD+lAwAAAAAAAAGlAQAATgAAAI/iQhx4fsk/ossZYivf6z8AAAA/tQMAAAAAAAABpgEAAE4AAAANdTFSnZzJP6LLGWIr3+s/AAAAP7UDAAAAAAAAAacBAABOAAAAigcgiMK6yT+iyxliK9/rPwAAAD/FAwAAAAAAAAGoAQAATgAAAAaaDr7n2Mk/ossZYivf6z8AAAA/1AMAAAAAAAABqQEAAE4AAACDLP3zDPfJP6LLGWIr3+s/AAAAP+QDAAAAAAAAAaoBAABOAAAAAL/rKTIVyj+iyxliK9/rPwAAAD/kAwAAAAAAAAGrAQAATgAAAPrjyJV8Uco/ossZYivf6z8AAAA/9AMAAAAAAAABrAEAAE4AAAB3drfLoW/KP6LLGWIr3+s/AAAAP/QDAAAAAAAAAa0BAABOAAAAcJuUN+yryj+iyxliK9/rPwAAAD8DBAAAAAAAAAGuAQAATgAAAOdSYNlbBss/ossZYivf6z8AAAA/AwQAAAAAAAABrwEAAE4AAABk5U4PgSTLP6LLGWIr3+s/AAAAPxMEAAAAAAAAAbABAABOAAAAXQose8tgyz+iyxliK9/rPwAAAD8TBAAAAAAAAAGxAQAATgAAAFYvCecVncs/ossZYivf6z8AAAA/IgQAAAAAAAABsgEAAE4AAADN5tSIhffLP4gcWSSt6+s/AAAAPyIEAAAAAAAAAbMBAABOAAAAQ56gKvVRzD+IHFkkrevrPwAAAD8yBAAAAAAAAAG0AQAATgAAALlVbMxkrMw/iBxZJK3r6z8AAAA/MgQAAAAAAAABtQEAAE4AAAC1ekk4r+jMP4gcWSSt6+s/AAAAP0IEAAAAAAAAAbYBAABOAAAAI1fyRWl/zT+IHFkkrevrPwAAAD9CBAAAAAAAAAG3AQAATgAAAJsOvufY2c0/iBxZJK3r6z8AAAA/UQQAAAAAAAABuAEAAE4AAAARxomJSDTOP4gcWSSt6+s/AAAAP1EEAAAAAAAAAbkBAABOAAAAh31VK7iOzj+IHFkkrevrPwAAAD9hBAAAAAAAAAG6AQAATgAAAIGiMpcCy84/cG2Y5i746z8AAAA/YQQAAAAAAAABuwEAAE4AAAB7xw8DTQfPP3BtmOYu+Os/AAAAP3EEAAAAAAAAAbwBAABOAAAAdezsbpdDzz9wbZjmLvjrPwAAAD9xBAAAAAAAAAG9AQAATgAAAPF+26S8Yc8/cG2Y5i746z8AAAA/gAQAAAAAAAABvgEAAE4AAABtEcra4X/PP3BtmOYu+Os/AAAAP4AEAAAAAAAAAb8BAABOAAAA66O4EAeezz9wbZjmLvjrPwAAAD+QBAAAAAAAAAHAAQAATgAAAGc2p0YsvM8/cG2Y5i746z8AAAA/nwQAAAAAAAABwQEAAE4AAABhW4SydvjPP3BtmOYu+Os/AAAAP58EAAAAAAAAAcIBAABOAAAA73Y59E0L0D9wbZjmLvjrPwAAAD+fBAAAAAAAAAHDAQAATgAAAGsJKCpzKdA/cG2Y5i746z8AAAA/rwQAAAAAAAABxAEAAE4AAADomxZgmEfQP3BtmOYu+Os/AAAAP78EAAAAAAAAAcUBAABOAAAAJ+UN+6pW0D9wbZjmLvjrPwAAAD+/BAAAAAAAAAHGAQAATgAAAOLA88vig9A/cG2Y5i746z8AAAA/vwQAAAAAAAABxwEAAE4AAAAgCutm9ZLQP3BtmOYu+Os/AAAAP84EAAAAAAAAAcgBAABOAAAAnZzZnBqx0D9wbZjmLvjrPwAAAD/eBAAAAAAAAAHJAQAATgAAABovyNI/z9A/cG2Y5i746z8AAAA/3gQAAAAAAAABygEAAE4AAADVCq6jd/zQP3BtmOYu+Os/AAAAP+4EAAAAAAAAAcsBAABOAAAAFFSlPooL0T9wbZjmLvjrPwAAAD/uBAAAAAAAAAHMAQAATgAAAM8viw/CONE/cG2Y5i746z8AAAA//QQAAAAAAAABzQEAAE4AAABLwnlF51bRP3BtmOYu+Os/AAAAP/0EAAAAAAAAAc4BAABOAAAAB55fFh+E0T9YvteosATsPwAAAD8NBQAAAAAAAAHPAQAATgAAAEXnVrExk9E/WL7XqLAE7D8AAAA/DQUAAAAAAAAB0AEAAE4AAAAAwzyCacDRP1i+16iwBOw/AAAAPxwFAAAAAAAAAdEBAABOAAAAvJ4iU6Ht0T9YvteosATsPwAAAD8cBQAAAAAAAAHSAQAATgAAAHZ6CCTZGtI/WL7XqLAE7D8AAAA/LAUAAAAAAAAB0wEAAE4AAAAyVu70EEjSP1i+16iwBOw/AAAAPywFAAAAAAAAAdQBAABOAAAAr+jcKjZm0j9YvteosATsPwAAAD88BQAAAAAAAAHVAQAATgAAAKkNupaAotI/WL7XqLAE7D8AAAA/PAUAAAAAAAAB1gEAAE4AAABj6Z9nuM/SP1i+16iwBOw/AAAAP0sFAAAAAAAAAdcBAABOAAAA4XuOnd3t0j9YvteosATsPwAAAD9LBQAAAAAAAAHYAQAATgAAAF4OfdMCDNM/WL7XqLAE7D8AAAA/WwUAAAAAAAAB2QEAAE4AAAAY6mKkOjnTP1i+16iwBOw/AAAAP1sFAAAAAAAAAdoBAABOAAAAVzNaP01I0z9YvteosATsPwAAAD9rBQAAAAAAAAHbAQAATgAAAFBYN6uXhNM/WL7XqLAE7D8AAAA/awUAAAAAAAAB3AEAAE4AAACPoS5GqpPTP1i+16iwBOw/AAAAP3oFAAAAAAAAAd0BAABOAAAAS30UF+LA0z9YvteosATsPwAAAD96BQAAAAAAAAHeAQAATgAAAMcPA00H39M/WL7XqLAE7D8AAAA/igUAAAAAAAAB3wEAAE4AAABEovGCLP3TP1i+16iwBOw/AAAAP5kFAAAAAAAAAeABAABOAAAAAH7XU2Qq1D9YvteosATsPwAAAD+ZBQAAAAAAAAHhAQAATgAAALpZvSScV9Q/WL7XqLAE7D8AAAA/mQUAAAAAAAAB4gEAAE4AAAA47KtawXXUP1i+16iwBOw/AAAAP6kFAAAAAAAAAeMBAABOAAAA8seRK/mi1D9YvteosATsPwAAAD+pBQAAAAAAAAHkAQAATgAAAG9agGEewdQ/WL7XqLAE7D8AAAA/uQUAAAAAAAAB5QEAAE4AAADr7G6XQ9/UP1i+16iwBOw/AAAAP7kFAAAAAAAAAeYBAABOAAAAaX9dzWj91D9YvteosATsPwAAAD/IBQAAAAAAAAHnAQAATgAAAOYRTAOOG9U/WL7XqLAE7D8AAAA/yAUAAAAAAAAB6AEAAE4AAAAlW0OeoCrVP1i+16iwBOw/AAAAP9gFAAAAAAAAAekBAABOAAAAoe0x1MVI1T9YvteosATsPwAAAD/oBQAAAAAAAAHqAQAATgAAAB6AIArrZtU/WL7XqLAE7D8AAAA/6AUAAAAAAAAB6wEAAE4AAACbEg9AEIXVP0APF2syEew/AAAAP+gFAAAAAAAAAewBAABOAAAA2FsG2yKU1T9ADxdrMhHsPwAAAD/3BQAAAAAAAAHtAQAATgAAAFbu9BBIstU/QA8XazIR7D8AAAA/9wUAAAAAAAAB7gEAAE4AAADTgONGbdDVP0APF2syEew/AAAAPwcGAAAAAAAAAe8BAABOAAAAEsra4X/f1T9ADxdrMhHsPwAAAD8HBgAAAAAAAAHwAQAATgAAAI5cyRel/dU/QA8XazIR7D8AAAA/FgYAAAAAAAAB8QEAAE4AAAAL77dNyhvWP0APF2syEew/AAAAPxYGAAAAAAAAAfIBAABOAAAAiIGmg+851j9ADxdrMhHsPwAAAD8mBgAAAAAAAAHzAQAATgAAAENdjFQnZ9Y/QA8XazIR7D8AAAA/NgYAAAAAAAAB9AEAAE4AAACBpoPvOXbWP0APF2syEew/AAAAPzYGAAAAAAAAAfUBAABOAAAA/jhyJV+U1j8mYFYttB3sPwAAAD9FBgAAAAAAAAH2AQAATgAAAHrLYFuEstY/JmBWLbQd7D8AAAA/RQYAAAAAAAAB9wEAAE4AAAC5FFj2lsHWPyZgVi20Hew/AAAAP1UGAAAAAAAAAfgBAABOAAAA+F1PkanQ1j8mYFYttB3sPwAAAD9VBgAAAAAAAAH5AQAATgAAADanRiy839Y/JmBWLbQd7D8AAAA/ZQYAAAAAAAAB+gEAAE4AAACyOTVi4f3WPyZgVi20Hew/AAAAP2UGAAAAAAAAAfsBAABOAAAA8YIs/fMM1z8mYFYttB3sPwAAAD90BgAAAAAAAAH8AQAATgAAADDMI5gGHNc/JmBWLbQd7D8AAAA/dAYAAAAAAAAB/QEAAE4AAABuFRszGSvXPyZgVi20Hew/AAAAP4QGAAAAAAAAAf4BAABOAAAArV4Szis61z8mYFYttB3sPwAAAD+TBgAAAAAAAAH/AQAATgAAAOunCWk+Sdc/JmBWLbQd7D8AAAA/owYAAAAAAAABAAIAAE4AAAAp8QAEUVjXPyZgVi20Hew/AAAAP7MGAAAAAAAAAQECAABOAAAAZzr4nmNn1z8mYFYttB3sPwAAAD/CBgAAAAAAAAECAgAATgAAAOXM5tSIhdc/JmBWLbQd7D8AAAA/wgYAAAAAAAABAwIAAE4AAAAjFt5vm5TXPyZgVi20Hew/AAAAP8IGAAAAAAAAAQQCAABOAAAAn6jMpcCy1z8mYFYttB3sPwAAAD/SBgAAAAAAAAEFAgAATgAAAB07u9vl0Nc/JmBWLbQd7D8AAAA/0gYAAAAAAAABBgIAAE4AAABbhLJ2+N/XPyZgVi20Hew/AAAAP+IGAAAAAAAAAQcCAABOAAAAms2pEQvv1z8mYFYttB3sPwAAAD/iBgAAAAAAAAEIAgAATgAAANgWoawd/tc/JmBWLbQd7D8AAAA/8QYAAAAAAAABCQIAAE4AAABUqY/iQhzYPyZgVi20Hew/AAAAP/EGAAAAAAAAAQoCAABOAAAAk/KGfVUr2D8mYFYttB3sPwAAAD8BBwAAAAAAAAELAgAATgAAANI7fhhoOtg/JmBWLbQd7D8AAAA/EAcAAAAAAAABDAIAAE4AAAAQhXWzeknYPyZgVi20Hew/AAAAPxAHAAAAAAAAAQ0CAABOAAAAT85sTo1Y2D8mYFYttB3sPwAAAD8QBwAAAAAAAAEOAgAATgAAAIwXZOmfZ9g/JmBWLbQd7D8AAAA/IAcAAAAAAAABDwIAAE4AAADLYFuEsnbYPyZgVi20Hew/AAAAPyAHAAAAAAAAARACAABOAAAACapSH8WF2D8mYFYttB3sPwAAAD+8BwAAAAAAAAERAgAATgAAAEjzSbrXlNg/JmBWLbQd7D8AAAA/+wcAAAAAAAABEgIAAE4AAADFhTjw/LLYPyZgVi20Hew/AAAAPwoIAAAAAAAAARMCAABOAAAAA88viw/C2D8mYFYttB3sPwAAAD8KCAAAAAAAAAEUAgAATgAAAEEYJyYi0dg/JmBWLbQd7D8AAAA/GggAAAAAAAABFQIAAE4AAACAYR7BNODYPyZgVi20Hew/AAAAPxoIAAAAAAAAARYCAABOAAAAv6oVXEfv2D8mYFYttB3sPwAAAD8qCAAAAAAAAAEXAgAATgAAADw9BJJsDdk/JmBWLbQd7D8AAAA/KggAAAAAAAABGAIAAE4AAAB5hvssfxzZPyZgVi20Hew/AAAAPy4IAAAAAAAAARkCAABOAAAAuM/yx5Er2T8mYFYttB3sPwAAAD8uCAAAAAAAAAEaAgAATgAAAPYY6mKkOtk/JmBWLbQd7D8AAAA/PggAAAAAAAABGwIAAE4AAAA1YuH9tknZPyZgVi20Hew/AAAAP04IAAAAAAAAARwCAABOAAAAdKvYmMlY2T8mYFYttB3sPwAAAD+rCAAAAAAAAAEdAgAATgAAALL0zzPcZ9k/JmBWLbQd7D8AAAA/uwgAAAAAAAABHgIAAE4AAAAuh75pAYbZPyZgVi20Hew/AAAAP7sIAAAAAAAAAR8CAABOAAAAbdC1BBSV2T8mYFYttB3sPwAAAD/LCAAAAAAAAAEgAgAATgAAAG3QtQQUldk/QA8XazIR7D8AAAA/ywgAAAAAAAABIQIAAE4AAACrGa2fJqTZP0APF2syEew/AAAAP9oIAAAAAAAAASICAABOAAAA6mKkOjmz2T9ADxdrMhHsPwAAAD/qCAAAAAAAAAEjAgAATgAAACmsm9VLwtk/QA8XazIR7D8AAAA/GQkAAAAAAAABJAIAAE4AAABm9ZJwXtHZP0APF2syEew/AAAAP1cJAAAAAAAAASUCAABOAAAAZvWScF7R2T9YvteosATsPwAAAD/UCQAAAAAAAAEmAgAATgAAAKU+igtx4Nk/WL7XqLAE7D8AAAA/5AkAAAAAAAABJwIAAE4AAADjh4Gmg+/ZP1i+16iwBOw/AAAAP+QJAAAAAAAAASgCAABOAAAAItF4QZb+2T9YvteosATsPwAAAD/zCQAAAAAAAAEpAgAATgAAAJ9jZ3e7HNo/cG2Y5i746z8AAAA/8wkAAAAAAAABKgIAAE4AAADdrF4SzivaP3BtmOYu+Os/AAAAPwMKAAAAAAAAASsCAABOAAAAG/ZVreA62j9wbZjmLvjrPwAAAD8TCgAAAAAAAAEsAgAATgAAAFo/TUjzSdo/cG2Y5i746z8AAAA/IgoAAAAAAAABLQIAAE4AAACYiETjBVnaP3BtmOYu+Os/AAAAP18KAAAAAAAAAS4CAABOAAAA19E7fhho2j+IHFkkrevrPwAAAD9vCgAAAAAAAAEvAgAATgAAABYbMxkrd9o/iBxZJK3r6z8AAAA/bwoAAAAAAAABMAIAAE4AAACSrSFPUJXaP4gcWSSt6+s/AAAAP28KAAAAAAAAATECAABOAAAA0PYY6mKk2j+iyxliK9/rPwAAAD9+CgAAAAAAAAEyAgAATgAAAA9AEIV1s9o/ossZYivf6z8AAAA/jgoAAAAAAAABMwIAAE4AAABOiQcgiMLaP7p62p+p0us/AAAAP54KAAAAAAAAATQCAABOAAAAjNL+uprR2j/SKZvdJ8brPwAAAD+eCgAAAAAAAAE1AgAATgAAAMob9lWt4No/0imb3SfG6z8AAAA/ngoAAAAAAAABNgIAAE4AAAAIZe3wv+/aP9Ipm90nxus/AAAAP60KAAAAAAAAATcCAABOAAAAR67ki9L+2j/q2FsbprnrPwAAAD/sCgAAAAAAAAE4AgAATgAAAEeu5IvS/to/AogcWSSt6z8AAAA/7AoAAAAAAAABOQIAAE4AAADEQNPB9xzbPwKIHFkkres/AAAAP/sKAAAAAAAAAToCAABOAAAAxEDTwfcc2z8cN92WoqDrPwAAAD/7CgAAAAAAAAE7AgAATgAAAAOKylwKLNs/Nuad1CCU6z8AAAA/CwsAAAAAAAABPAIAAE4AAAADispcCizbP06VXhKfh+s/AAAAPwsLAAAAAAAAAT0CAABOAAAAQNPB9xw72z9mRB9QHXvrPwAAAD8bCwAAAAAAAAE+AgAATgAAAEDTwfccO9s/fvPfjZtu6z8AAAA/GwsAAAAAAAABPwIAAE4AAABA08H3HDvbP5iioMsZYus/AAAAPyoLAAAAAAAAAUACAABOAAAAfxy5ki9K2z+wUWEJmFXrPwAAAD86CwAAAAAAAAFBAgAATgAAAH8cuZIvSts/yAAiRxZJ6z8AAAA/pwsAAAAAAAABQgIAAE4AAAB/HLmSL0rbP/peo8ISMOs/AAAAP6cLAAAAAAAAAUMCAABOAAAAvWWwLUJZ2z8SDmQAkSPrPwAAAD+nCwAAAAAAAAFEAgAATgAAAL1lsC1CWds/RGzle40K6z8AAAA/twsAAAAAAAABRQIAAE4AAAC9ZbAtQlnbP3TKZveJ8eo/AAAAP8cLAAAAAAAAAUYCAABOAAAAvWWwLUJZ2z+OeSc1COXqPwAAAD/HCwAAAAAAAAFHAgAATgAAAPyup8hUaNs/wNeosATM6j8AAAA/1gsAAAAAAAABSAIAAE4AAAD8rqfIVGjbP9iGae6Cv+o/AAAAP+YLAAAAAAAAAUkCAABOAAAA/K6nyFRo2z/wNSosAbPqPwAAAD/1CwAAAAAAAAFKAgAATgAAAPyup8hUaNs/COXqaX+m6j8AAAA/9QsAAAAAAAABSwIAAE4AAAA6+J5jZ3fbPyKUq6f9meo/AAAAPwUMAAAAAAAAAUwCAABOAAAAOvieY2d32z86Q2zle43qPwAAAD8FDAAAAAAAAAFNAgAATgAAADr4nmNnd9s/UvIsI/qA6j8AAAA/FQwAAAAAAAABTgIAAE4AAAA6+J5jZ3fbP2qh7WB4dOo/AAAAPxUMAAAAAAAAAU8CAABOAAAAOvieY2d32z+e/27cdFvqPwAAAD8kDAAAAAAAAAFQAgAATgAAAHlBlv55hts/tq4vGvNO6j8AAAA/JAwAAAAAAAABUQIAAE4AAAB5QZb+eYbbP85d8FdxQuo/AAAAPzQMAAAAAAAAAVICAABOAAAAeUGW/nmG2z/mDLGV7zXqPwAAAD9EDAAAAAAAAAFTAgAATgAAAHlBlv55hts//rtx020p6j8AAAA/RAwAAAAAAAABVAIAAE4AAAB5QZb+eYbbPxhrMhHsHOo/AAAAP1MMAAAAAAAAAVUCAABOAAAAeUGW/nmG2z8wGvNOahDqPwAAAD9yDAAAAAAAAAFWAgAATgAAADr4nmNnd9s/MBrzTmoQ6j8AAAA/Hg0AAAAAAAABVwIAAE4AAAC9ZbAtQlnbPzAa805qEOo/AAAAPx4NAAAAAAAAAVgCAABOAAAAA4rKXAos2z8wGvNOahDqPwAAAD8uDQAAAAAAAAFZAgAATgAAAEeu5IvS/to/GGsyEewc6j8AAAA/Lg0AAAAAAAABWgIAAE4AAAAPQBCFdbPaPxhrMhHsHOo/AAAAPz4NAAAAAAAAAVsCAABOAAAAU2QqtD2G2j/+u3HTbSnqPwAAAD8+DQAAAAAAAAFcAgAATgAAAJiIROMFWdo/5gyxle816j8AAAA/TQ0AAAAAAAABXQIAAE4AAACfY2d3uxzaP+YMsZXvNeo/AAAAP00NAAAAAAAAAV4CAABOAAAApT6KC3Hg2T/mDLGV7zXqPwAAAD9dDQAAAAAAAAFfAgAATgAAAC6HvmkBhtk/5gyxle816j8AAAA/XQ0AAAAAAAABYAIAAE4AAAA1YuH9tknZP+YMsZXvNeo/AAAAP2wNAAAAAAAAAWECAABOAAAAeYb7LH8c2T/mDLGV7zXqPwAAAD9sDQAAAAAAAAFiAgAATgAAAIBhHsE04Ng/zl3wV3FC6j8AAAA/fA0AAAAAAAABYwIAAE4AAADFhTjw/LLYP85d8FdxQuo/AAAAP3wNAAAAAAAAAWQCAABOAAAACapSH8WF2D/OXfBXcULqPwAAAD+MDQAAAAAAAAFlAgAATgAAAE/ObE6NWNg/zl3wV3FC6j8AAAA/jA0AAAAAAAABZgIAAE4AAABUqY/iQhzYP85d8FdxQuo/AAAAP5sNAAAAAAAAAWcCAABOAAAA2BahrB3+1z/OXfBXcULqPwAAAD+bDQAAAAAAAAFoAgAATgAAAFuEsnb439c/zl3wV3FC6j8AAAA/qw0AAAAAAAABaQIAAE4AAACfqMylwLLXP85d8FdxQuo/AAAAP6sNAAAAAAAAAWoCAABOAAAA5czm1IiF1z/OXfBXcULqPwAAAD+7DQAAAAAAAAFrAgAATgAAACnxAARRWNc/zl3wV3FC6j8AAAA/uw0AAAAAAAABbAIAAE4AAADxgiz98wzXP+YMsZXvNeo/AAAAP8oNAAAAAAAAAW0CAABOAAAANqdGLLzf1j/+u3HTbSnqPwAAAD/KDQAAAAAAAAFuAgAATgAAADyCacBxo9Y//rtx020p6j8AAAA/2g0AAAAAAAABbwIAAE4AAADA73qKTIXWP/67cdNtKeo/AAAAP9oNAAAAAAAAAXACAABOAAAABBSVuRRY1j/+u3HTbSnqPwAAAD/pDQAAAAAAAAFxAgAATgAAAEk4r+jcKtY//rtx020p6j8AAAA/+Q0AAAAAAAABcgIAAE4AAADMpcCytwzWP/67cdNtKeo/AAAAP/kNAAAAAAAAAXMCAABOAAAATxPSfJLu1T8YazIR7BzqPwAAAD8JDgAAAAAAAAF0AgAATgAAANOA40Zt0NU/GGsyEewc6j8AAAA/CQ4AAAAAAAABdQIAAE4AAAAXpf11NaPVPxhrMhHsHOo/AAAAPwkOAAAAAAAAAXYCAABOAAAAmxIPQBCF1T8wGvNOahDqPwAAAD8YDgAAAAAAAAF3AgAATgAAAB6AIArrZtU/MBrzTmoQ6j8AAAA/KA4AAAAAAAABeAIAAE4AAABipDo5sznVPzAa805qEOo/AAAAPygOAAAAAAAAAXkCAABOAAAA5hFMA44b1T8wGvNOahDqPwAAAD84DgAAAAAAAAF6AgAATgAAACo2ZjJW7tQ/MBrzTmoQ6j8AAAA/OA4AAAAAAAABewIAAE4AAABvWoBhHsHUP0jJs4zoA+o/AAAAP0cOAAAAAAAAAXwCAABOAAAAtH6akOaT1D9geHTKZvfpPwAAAD9HDgAAAAAAAAF9AgAATgAAAPmitL+uZtQ/YHh0ymb36T8AAAA/Xw4AAAAAAAABfgIAAE4AAAAAftdTZCrUP2B4dMpm9+k/AAAAP18OAAAAAAAAAX8CAABOAAAARKLxgiz90z9geHTKZvfpPwAAAD9uDgAAAAAAAAGAAgAATgAAAMcPA00H39M/eic1COXq6T8AAAA/bg4AAAAAAAABgQIAAE4AAADN6iXhvKLTP3onNQjl6uk/AAAAP34OAAAAAAAAAYICAABOAAAAEw9AEIV10z96JzUI5erpPwAAAD9+DgAAAAAAAAGDAgAATgAAAJZ8UdpfV9M/eic1COXq6T8AAAA/jg4AAAAAAAABhAIAAE4AAADaoGsJKCrTP3onNQjl6uk/AAAAP44OAAAAAAAAAYUCAABOAAAAXg590wIM0z+U1vVFY97pPwAAAD+dDgAAAAAAAAGGAgAATgAAAOF7jp3d7dI/lNb1RWPe6T8AAAA/nQ4AAAAAAAABhwIAAE4AAAAmoKjMpcDSP5TW9UVj3uk/AAAAP60OAAAAAAAAAYgCAABOAAAA51axMZOx0j+shbaD4dHpPwAAAD+tDgAAAAAAAAGJAgAATgAAACt7y2BbhNI/rIW2g+HR6T8AAAA/vQ4AAAAAAAABigIAAE4AAADtMdTFSHXSP6yFtoPh0ek/AAAAP70OAAAAAAAAAYsCAABOAAAAMlbu9BBI0j+shbaD4dHpPwAAAD/MDgAAAAAAAAGMAgAATgAAALXD/77rKdI/rIW2g+HR6T8AAAA/zA4AAAAAAAABjQIAAE4AAAA5MRGJxgvSP8Q0d8Ffxek/AAAAP9wOAAAAAAAAAY4CAABOAAAAfVUruI7e0T/ENHfBX8XpPwAAAD/cDgAAAAAAAAGPAgAATgAAAMJ5RedWsdE/xDR3wV/F6T8AAAA/6w4AAAAAAAABkAIAAE4AAAAHnl8WH4TRP8Q0d8Ffxek/AAAAP+sOAAAAAAAAAZECAABOAAAAS8J5RedW0T/c4zf/3bjpPwAAAD/7DgAAAAAAAAGSAgAATgAAAJDmk3SvKdE/3OM3/9246T8AAAA/+w4AAAAAAAABkwIAAE4AAAAUVKU+igvRP9zjN//duOk/AAAAPwsPAAAAAAAAAZQCAABOAAAAlsG2CGXt0D/0kvg8XKzpPwAAAD8LDwAAAAAAAAGVAgAATgAAABovyNI/z9A/9JL4PFys6T8AAAA/Gg8AAAAAAAABlgIAAE4AAABeU+IBCKLQPw5CuXran+k/AAAAPyoPAAAAAAAAAZcCAABOAAAAo3f8MNB00D8OQrl62p/pPwAAAD8qDwAAAAAAAAGYAgAATgAAAOibFmCYR9A/PqA69taG6T8AAAA/Kg8AAAAAAAABmQIAAE4AAABrCSgqcynQPz6gOvbWhuk/AAAAPzoPAAAAAAAAAZoCAABOAAAAYVuEsnb4zz9YT/szVXrpPwAAAD9JDwAAAAAAAAGbAgAATgAAAOujuBAHns8/cP67cdNt6T8AAAA/SQ8AAAAAAAABnAIAAE4AAAB17Oxul0PPP3D+u3HTbek/AAAAP1kPAAAAAAAAAZ0CAABOAAAABRBEYd2szj9w/rtx023pPwAAAD9ZDwAAAAAAAAGeAgAATgAAABHGiYlINM4/iq18r1Fh6T8AAAA/aA8AAAAAAAABnwIAAE4AAACh6eB7jp3NP6JcPe3PVOk/AAAAP2gPAAAAAAAAAaACAABOAAAAMQ04btQGzT+iXD3tz1TpPwAAAD94DwAAAAAAAAGhAgAATgAAAMEwj2AacMw/ugv+Kk5I6T8AAAA/eA8AAAAAAAABogIAAE4AAADN5tSIhffLP9K6vmjMO+k/AAAAP4gPAAAAAAAAAaMCAABOAAAA2pwasfB+yz/raX+mSi/pPwAAAD+IDwAAAAAAAAGkAgAATgAAAGTlTg+BJMs/AxlA5Mgi6T8AAAA/lw8AAAAAAAABpQIAAE4AAABwm5Q37KvKPwMZQOTIIuk/AAAAP5cPAAAAAAAAAaYCAABOAAAA+uPIlXxRyj8cyAAiRxbpPwAAAD+nDwAAAAAAAAGnAgAATgAAAHxR2l9XM8o/NnfBX8UJ6T8AAAA/pw8AAAAAAAABqAIAAE4AAAAGmg6+59jJPzZ3wV/FCek/AAAAP7cPAAAAAAAAAakCAABOAAAAigcgiMK6yT9OJoKdQ/3oPwAAAD+3DwAAAAAAAAGqAgAATgAAABNQVOZSYMk/TiaCnUP96D8AAAA/xg8AAAAAAAABqwIAAE4AAACWvWWwLULJP2fVQtvB8Og/AAAAP8YPAAAAAAAAAawCAABOAAAAIAaaDr7nyD9n1ULbwfDoPwAAAD/WDwAAAAAAAAGtAgAATgAAACfhvKJzq8g/f4QDGUDk6D8AAAA/1g8AAAAAAAABrgIAAE4AAACpTs5sTo3IP3+EAxlA5Og/AAAAP+UPAAAAAAAAAa8CAABOAAAAM5cCy94yyD+YM8RWvtfoPwAAAD/lDwAAAAAAAAGwAgAATgAAALYEFJW5FMg/mDPEVr7X6D8AAAA/9Q8AAAAAAAABsQIAAE4AAAA/TUjzSbrHP5gzxFa+1+g/AAAAP/UPAAAAAAAAAbICAABOAAAARihrh/99xz+YM8RWvtfoPwAAAD8FEAAAAAAAAAGzAgAATgAAAM9wn+WPI8c/mDPEVr7X6D8AAAA/BRAAAAAAAAABtAIAAE4AAABZudNDIMnGP5gzxFa+1+g/AAAAPxQQAAAAAAAAAbUCAABOAAAAYJT219WMxj+YM8RWvtfoPwAAAD8UEAAAAAAAAAG2AgAATgAAAOncKjZmMsY/sOKElDzL6D8AAAA/JBAAAAAAAAABtwIAAE4AAADvt03KG/bFP7DihJQ8y+g/AAAAPzQQAAAAAAAAAbgCAABOAAAAeACCKKybxT/IkUXSur7oPwAAAD80EAAAAAAAAAG5AgAATgAAAH/bpLxhX8U/4UAGEDmy6D8AAAA/NBAAAAAAAAABugIAAE4AAAAJJNka8gTFP+FABhA5sug/AAAAP0MQAAAAAAAAAbsCAABOAAAAD//7rqfIxD/778ZNt6XoPwAAAD9DEAAAAAAAAAG8AgAATgAAABXaHkNdjMQ/++/GTbel6D8AAAA/UxAAAAAAAAABvQIAAE4AAACeIlOh7THEPxOfh4s1meg/AAAAP2IQAAAAAAAAAb4CAABOAAAAKGuH/33Xwz8sTkjJs4zoPwAAAD9iEAAAAAAAAAG/AgAATgAAADUhzSfpXsM/XazJRLBz6D8AAAA/chAAAAAAAAABwAIAAE4AAAC/aQGGeQTDP12syUSwc+g/AAAAP3IQAAAAAAAAAcECAABOAAAAxEQkGi/Iwj9drMlEsHPoPwAAAD9yEAAAAAAAAAHCAgAATgAAAE+NWHi/bcI/dVuKgi5n6D8AAAA/ghAAAAAAAAABwwIAAE4AAABVaHsMdTHCP3VbioIuZ+g/AAAAP5EQAAAAAAAAAcQCAABOAAAA3rCvagXXwT91W4qCLmfoPwAAAD+REAAAAAAAAAHFAgAATgAAAOxm9ZJwXsE/jgpLwKxa6D8AAAA/oRAAAAAAAAABxgIAAE4AAAB1rynxAATBP44KS8CsWug/AAAAP6EQAAAAAAAAAccCAABOAAAAgmVvGWyLwD+muQv+Kk7oPwAAAD+xEAAAAAAAAAHIAgAATgAAAAuuo3f8MMA/prkL/ipO6D8AAAA/sRAAAAAAAAAByQIAAE4AAAAq7a+rGa2/P6a5C/4qTug/AAAAP8AQAAAAAAAAAcoCAABOAAAANqP104Q0vz+muQv+Kk7oPwAAAD/AEAAAAAAAAAHLAgAATgAAAEJZO/zvu74/vmjMO6lB6D8AAAA/0BAAAAAAAAABzAIAAE4AAABQD4EkW0O+P75ozDupQeg/AAAAP9AQAAAAAAAAAc0CAABOAAAAXMXGTMbKvT++aMw7qUHoPwAAAD/fEAAAAAAAAAHOAgAATgAAAGh7DHUxUr0/vmjMO6lB6D8AAAA/3xAAAAAAAAABzwIAAE4AAABuVi8J5xW9P9gXjXknNeg/AAAAP+8QAAAAAAAAAdACAABOAAAAfAx1MVKdvD/YF415JzXoPwAAAD/vEAAAAAAAAAHRAgAATgAAAIjCulm9JLw/2BeNeSc16D8AAAA//xAAAAAAAAAB0gIAAE4AAACUeACCKKy7P9gXjXknNeg/AAAAP/8QAAAAAAAAAdMCAABOAAAAoi5GqpMzuz/YF415JzXoPwAAAD8OEQAAAAAAAAHUAgAATgAAAK7ki9L+uro/2BeNeSc16D8AAAA/DhEAAAAAAAAB1QIAAE4AAAC8mtH6aUK6P9gXjXknNeg/AAAAPx4RAAAAAAAAAdYCAABOAAAAzis6t4qNuT/YF415JzXoPwAAAD8eEQAAAAAAAAHXAgAATgAAAOK8onOr2Lg/2BeNeSc16D8AAAA/LhEAAAAAAAAB2AIAAE4AAADucuibFmC4P9gXjXknNeg/AAAAPy4RAAAAAAAAAdkCAABOAAAAAgRRWDertz/YF415JzXoPwAAAD89EQAAAAAAAAHaAgAATgAAAA66loCiMrc/2BeNeSc16D8AAAA/PREAAAAAAAAB2wIAAE4AAAAacNyoDbq2P9gXjXknNeg/AAAAP00RAAAAAAAAAdwCAABOAAAAKCYi0XhBtj/YF415JzXoPwAAAD9NEQAAAAAAAAHdAgAATgAAADTcZ/njyLU/2BeNeSc16D8AAAA/XBEAAAAAAAAB3gIAAE4AAABAkq0hT1C1P9gXjXknNeg/AAAAP1wRAAAAAAAAAd8CAABOAAAARm3QtQQUtT/YF415JzXoPwAAAD9sEQAAAAAAAAHgAgAATgAAAE5I80m617Q/2BeNeSc16D8AAAA/bBEAAAAAAAAB4QIAAE4AAABUIxbeb5u0P9gXjXknNeg/AAAAP4sRAAAAAAAAAeICAABOAAAAWv44ciVftD/YF415JzXoPwAAAD+LEQAAAAAAAAHjAgAATgAAAGa0fpqQ5rM/2BeNeSc16D8AAAA/mxEAAAAAAAAB5AIAAE4AAAB0asTC+22zP9gXjXknNeg/AAAAP6sRAAAAAAAAAeUCAABOAAAAekXnVrExsz/YF415JzXoPwAAAD+rEQAAAAAAAAHmAgAATgAAAIb7LH8cubI/2BeNeSc16D8AAAA/uhEAAAAAAAAB5wIAAE4AAACSsXKnh0CyP9gXjXknNeg/AAAAP7oRAAAAAAAAAegCAABOAAAAmoyVOz0Esj/YF415JzXoPwAAAD/KEQAAAAAAAAHpAgAATgAAAKZC22Ooi7E/2BeNeSc16D8AAAA/yhEAAAAAAAAB6gIAAE4AAACsHf73XU+xP9gXjXknNeg/AAAAP9kRAAAAAAAAAesCAABOAAAAutNDIMnWsD/YF415JzXoPwAAAD/ZEQAAAAAAAAHsAgAATgAAAMCuZrR+mrA/2BeNeSc16D8AAAA/6REAAAAAAAAB7QIAAE4AAADGiYlINF6wP9gXjXknNeg/AAAAP+kRAAAAAAAAAe4CAABOAAAApX+e4T7Lrz/YF415JzXoPwAAAD/5EQAAAAAAAAHvAgAATgAAALE15AmqUq8/2BeNeSc16D8AAAA/CBIAAAAAAAAB8AIAAE4AAAC/6ykyFdquP9gXjXknNeg/AAAAPxgSAAAAAAAAAfECAABOAAAAy6FvWoBhrj/YF415JzXoPwAAAD92EgAAAAAAAAHyAgAATgAAANdXtYLr6K0/vmjMO6lB6D8AAAA/dhIAAAAAAAAB8wIAAE4AAAD/eYb7LH+sP6a5C/4qTug/AAAAP4USAAAAAAAAAfQCAABOAAAAJZxXdG4Vqz+muQv+Kk7oPwAAAD+FEgAAAAAAAAH1AgAATgAAAD8I48REJKo/prkL/ipO6D8AAAA/hRIAAAAAAAAB9gIAAE4AAABLvijtr6upP6a5C/4qTug/AAAAP5USAAAAAAAAAfcCAABOAAAAceD5ZfFBqD+muQv+Kk7oPwAAAD+VEgAAAAAAAAH4AgAATgAAAH2WP45cyac/prkL/ipO6D8AAAA/pBIAAAAAAAAB+QIAAE4AAACXAsveMtimP6a5C/4qTug/AAAAP6QSAAAAAAAAAfoCAABOAAAAsW5WLwnnpT+muQv+Kk7oPwAAAD+0EgAAAAAAAAH7AgAATgAAAMna4X/f9aQ/prkL/ipO6D8AAAA/tBIAAAAAAAAB/AIAAE4AAADXkCeoSn2kP44KS8CsWug/AAAAP8MSAAAAAAAAAf0CAABOAAAA40Zt0LUEpD+OCkvArFroPwAAAD/DEgAAAAAAAAH+AgAATgAAAPH8svggjKM/jgpLwKxa6D8AAAA/CBUAAAAAAAAB/wIAAE4AAADx/LL4IIyjP3VbioIuZ+g/AAAAPycVAAAAAAAAAQADAABOAAAA8fyy+CCMoz9drMlEsHPoPwAAAD9GFQAAAAAAAAEBAwAATgAAAPH8svggjKM/RP0IBzKA6D8AAAA/VhUAAAAAAAABAgMAAE4AAADx/LL4IIyjPyxOSMmzjOg/AAAAP3UVAAAAAAAAAQMDAABOAAAA/bL4IIwToz8Tn4eLNZnoPwAAAD+UFQAAAAAAAAEEAwAATgAAAP2y+CCME6M/++/GTbel6D8AAAA/pBUAAAAAAAABBQMAAE4AAAD9svggjBOjP+FABhA5sug/AAAAP7MVAAAAAAAAAQYDAABOAAAA/bL4IIwToz/IkUXSur7oPwAAAD/TFQAAAAAAAAEHAwAATgAAAP2y+CCME6M/sOKElDzL6D8AAAA/AhYAAAAAAAABCAMAAE4AAAD9svggjBOjP5gzxFa+1+g/AAAAPyEWAAAAAAAAAQkDAABOAAAA/bL4IIwToz9/hAMZQOToPwAAAD8wFgAAAAAAAAEKAwAATgAAAP2y+CCME6M/Z9VC28Hw6D8AAAA/QBYAAAAAAAABCwMAAE4AAAD9svggjBOjP04mgp1D/eg/AAAAP7sWAAAAAAAAAQwDAABOAAAA/bL4IIwToz82d8FfxQnpPwAAAD+HFwAAAAAAAAENAwAATgAAAAlpPkn3mqI/HMgAIkcW6T8AAAA/lhcAAAAAAAABDgMAAE4AAAAXH4RxYiKiPwMZQOTIIuk/AAAAP5YXAAAAAAAAAQ8DAABOAAAAI9XJmc2poT/raX+mSi/pPwAAAD+mFwAAAAAAAAEQAwAATgAAACPVyZnNqaE/0rq+aMw76T8AAAA/phcAAAAAAAABEQMAAE4AAAAviw/CODGhP7oL/ipOSOk/AAAAP7UXAAAAAAAAARIDAABOAAAASfeaEg9AoD+iXD3tz1TpPwAAAD+1FwAAAAAAAAETAwAATgAAAKpawXX0jp8/iq18r1Fh6T8AAAA/xRcAAAAAAAABFAMAAE4AAADGxkzGyp2eP3D+u3HTbek/AAAAP8UXAAAAAAAAARUDAABOAAAA3jLYFqGsnT9w/rtx023pPwAAAD/VFwAAAAAAAAEWAwAATgAAAPaeY2d3u5w/WE/7M1V66T8AAAA/1RcAAAAAAAABFwMAAE4AAAASC++3TcqbPybxebhYk+k/AAAAP+QXAAAAAAAAARgDAABOAAAAKnd6CCTZmj8m8Xm4WJPpPwAAAD/kFwAAAAAAAAEZAwAATgAAAELjBVn655k/DkK5etqf6T8AAAA/9BcAAAAAAAABGgMAAE4AAABC4wVZ+ueZP/SS+DxcrOk/AAAAP/QXAAAAAAAAARsDAABOAAAAXk+RqdD2mD/0kvg8XKzpPwAAAD8EGAAAAAAAAAEcAwAATgAAAF5PkanQ9pg/3OM3/9246T8AAAA/BBgAAAAAAAABHQMAAE4AAAB2uxz6pgWYP9zjN//duOk/AAAAPxMYAAAAAAAAAR4DAABOAAAAdrsc+qYFmD/ENHfBX8XpPwAAAD8TGAAAAAAAAAEfAwAATgAAAJAnqEp9FJc/xDR3wV/F6T8AAAA/IxgAAAAAAAABIAMAAE4AAACqkzObUyOWP6yFtoPh0ek/AAAAPyMYAAAAAAAAASEDAABOAAAAwv++6ykylT+U1vVFY97pPwAAAD8yGAAAAAAAAAEiAwAATgAAAPbX1YzWT5M/eic1COXq6T8AAAA/QhgAAAAAAAABIwMAAE4AAAAQRGHdrF6SP2B4dMpm9+k/AAAAP1IYAAAAAAAAASQDAABOAAAAKLDsLYNtkT9IybOM6APqPwAAAD9SGAAAAAAAAAElAwAATgAAAEIceH5ZfJA/MBrzTmoQ6j8AAAA/UhgAAAAAAAABJgMAAE4AAADo6B0/DDSNPxhrMhHsHOo/AAAAP2EYAAAAAAAAAScDAABOAAAAHME04LhRiz8YazIR7BzqPwAAAD9hGAAAAAAAAAEoAwAATgAAAFCZS4Flb4k//rtx020p6j8AAAA/cRgAAAAAAAABKQMAAE4AAACEcWIiEo2HP+YMsZXvNeo/AAAAP4EYAAAAAAAAASoDAABOAAAAuEl5w76qhT/OXfBXcULqPwAAAD+BGAAAAAAAAAErAwAATgAAAOghkGRryIM/tq4vGvNO6j8AAAA/kBgAAAAAAAABLAMAAE4AAADoIZBka8iDP57/btx0W+o/AAAAP94YAAAAAAAAAS0DAABOAAAAHPqmBRjmgT+e/27cdFvqPwAAAD/uGAAAAAAAAAEuAwAATgAAABz6pgUY5oE/hFCunvZn6j8AAAA/7hgAAAAAAAABLwMAAE4AAAAc+qYFGOaBP2qh7WB4dOo/AAAAP+4YAAAAAAAAATADAABOAAAAHPqmBRjmgT9S8iwj+oDqPwAAAD/9GAAAAAAAAAExAwAATgAAABz6pgUY5oE/OkNs5XuN6j8AAAA/DRkAAAAAAAABMgMAAE4AAABQ0r2mxAOAPzpDbOV7jeo/AAAAPxwZAAAAAAAAATMDAABOAAAAUNK9psQDgD8ilKun/ZnqPwAAAD8cGQAAAAAAAAE0AwAATgAAAFDSvabEA4A/COXqaX+m6j8AAAA/LBkAAAAAAAABNQMAAE4AAABQ0r2mxAOAP/A1KiwBs+o/AAAAP0sZAAAAAAAAATYDAABOAAAAUNK9psQDgD/Yhmnugr/qPwAAAD9bGQAAAAAAAAE3AwAATgAAAABVqY/iQnw/2IZp7oK/6j8AAAA/axkAAAAAAAABOAMAAE4AAAAAVamP4kJ8P8DXqLAEzOo/AAAAP2sZAAAAAAAAATkDAABOAAAAAFWpj+JCfD+mKOhyhtjqPwAAAD96GQAAAAAAAAE6AwAATgAAAABVqY/iQnw/jnknNQjl6j8AAAA/ehkAAAAAAAABOwMAAE4AAAAAVamP4kJ8P1wbprkL/uo/AAAAP4oZAAAAAAAAATwDAABOAAAAaAXX0Tt+eD9EbOV7jQrrPwAAAD+KGQAAAAAAAAE9AwAATgAAANC1BBSVuXQ/Eg5kAJEj6z8AAAA/mRkAAAAAAAABPgMAAE4AAADQtQQUlbl0P+Cv4oSUPOs/AAAAP5kZAAAAAAAAAT8DAABOAAAAMGYyVu70cD/IACJHFknrPwAAAD+pGQAAAAAAAAFAAwAATgAAADBmMlbu9HA/sFFhCZhV6z8AAAA/uRkAAAAAAAABQQMAAE4AAADQtQQUlbl0P7BRYQmYVes/AAAAP/caAAAAAAAAAUIDAABOAAAAaAXX0Tt+eD+wUWEJmFXrPwAAAD8WGwAAAAAAAAFDAwAATgAAAABVqY/iQnw/sFFhCZhV6z8AAAA/NhsAAAAAAAABRAMAAE4AAABQ0r2mxAOAP7BRYQmYVes/AAAAP0UbAAAAAAAAAUUDAABOAAAAHPqmBRjmgT+wUWEJmFXrPwAAAD9VGwAAAAAAAAFGAwAATgAAAOghkGRryIM/sFFhCZhV6z8AAAA/ZRsAAAAAAAABRwMAAE4AAAC4SXnDvqqFP7BRYQmYVes/AAAAP3QbAAAAAAAAAUgDAABOAAAAuEl5w76qhT/IACJHFknrPwAAAD+EGwAAAAAAAAFJAwAATgAAAIRxYiISjYc/yAAiRxZJ6z8AAAA/hBsAAAAAAAABSgMAAE4AAABQmUuBZW+JP8gAIkcWSes/AAAAP6gdAAAAAAAAAUsDAABOAAAAcZ/ljyNX0j/wd+Om21KEPwAAAD8AAAAAAAAAAAFMAwAATgAAAK/o3Co2ZtI/8HfjpttShD8AAAA/bgAAAAAAAAABTQMAAE4AAAAre8tgW4TSPxA+DxdrMoE/AAAAP30AAAAAAAAAAU4DAABOAAAAJqCozKXA0j8QPg8XazKBPwAAAD99AAAAAAAAAAFPAwAATgAAAKIylwLL3tI/ED4PF2sygT8AAAA/jQAAAAAAAAABUAMAAE4AAABeDn3TAgzTP4AIdg71I3w/AAAAP40AAAAAAAAAAVEDAABOAAAA2qBrCSgq0z+ACHYO9SN8PwAAAD+cAAAAAAAAAAFSAwAATgAAANTFSHVyZtM/gAh2DvUjfD8AAAA/rAAAAAAAAAABUwMAAE4AAACPoS5GqpPTP4AIdg71I3w/AAAAP6wAAAAAAAAAAVQDAABOAAAAicYLsvTP0z+ACHYO9SN8PwAAAD+8AAAAAAAAAAFVAwAATgAAAAB+11NkKtQ/gAh2DvUjfD8AAAA/vAAAAAAAAAABVgMAAE4AAAC0fpqQ5pPUP4AIdg71I3w/AAAAP8sAAAAAAAAAAVcDAABOAAAAKjZmMlbu1D+ACHYO9SN8PwAAAD/LAAAAAAAAAAFYAwAATgAAAGKkOjmzOdU/gAh2DvUjfD8AAAA/2wAAAAAAAAABWQMAAE4AAAAXpf11NaPVP4AIdg71I3w/AAAAP9sAAAAAAAAAAVoDAABOAAAAjlzJF6X91T/wd+Om21KEPwAAAD/rAAAAAAAAAAFbAwAATgAAAENdjFQnZ9Y/wLG3Nkxzhz8AAAA/6wAAAAAAAAABXAMAAE4AAAC5FFj2lsHWP6Dri8a8k4o/AAAAP/oAAAAAAAAAAV0DAABOAAAAbhUbMxkr1z+g64vGvJOKPwAAAD/6AAAAAAAAAAFeAwAATgAAAGc6+J5jZ9c/oOuLxryTij8AAAA/CgEAAAAAAAABXwMAAE4AAABiX9UKrqPXP6Dri8a8k4o/AAAAPwoBAAAAAAAAAWADAABOAAAAW4Sydvjf1z9wJWBWLbSNPwAAAD8ZAQAAAAAAAAFhAwAATgAAAFSpj+JCHNg/cCVgVi20jT8AAAA/GQEAAAAAAAABYgMAAE4AAAAQhXWzeknYP3AlYFYttI0/AAAAPykBAAAAAAAAAWMDAABOAAAACapSH8WF2D9wJWBWLbSNPwAAAD8pAQAAAAAAAAFkAwAATgAAAMWFOPD8stg/cCVgVi20jT8AAAA/OQEAAAAAAAABZQMAAE4AAACAYR7BNODYP6gvGvNOapA/AAAAPzkBAAAAAAAAAWYDAABOAAAA/fMM91n+2D+oLxrzTmqQPwAAAD9IAQAAAAAAAAFnAwAATgAAALjP8seRK9k/qC8a805qkD8AAAA/SAEAAAAAAAABaAMAAE4AAAA1YuH9tknZP6gvGvNOapA/AAAAP1gBAAAAAAAAAWkDAABOAAAAsvTPM9xn2T+oLxrzTmqQPwAAAD9YAQAAAAAAAAFqAwAATgAAAPA9x87udtk/qC8a805qkD8AAAA/aAEAAAAAAAABawMAAE4AAAAuh75pAYbZP6gvGvNOapA/AAAAP2gBAAAAAAAAAWwDAABOAAAAbdC1BBSV2T+oLxrzTmqQPwAAAD93AQAAAAAAAAFtAwAATgAAAKsZrZ8mpNk/qC8a805qkD8AAAA/hwEAAAAAAAABbgMAAE4AAADqYqQ6ObPZP6gvGvNOapA/AAAAP6YBAAAAAAAAAW8DAABOAAAAKayb1UvC2T+oLxrzTmqQPwAAAD+2AQAAAAAAAAFwAwAATgAAAGb1knBe0dk/qC8a805qkD8AAAA/xQEAAAAAAAABcQMAAE4AAAAi0XhBlv7ZP6gvGvNOapA/AAAAP8UBAAAAAAAAAXIDAABOAAAAn2Nnd7sc2j+oLxrzTmqQPwAAAD/FAQAAAAAAAAFzAwAATgAAAFo/TUjzSdo/qC8a805qkD8AAAA/1QEAAAAAAAABdAMAAE4AAADX0Tt+GGjaP6gvGvNOapA/AAAAP+UBAAAAAAAAAXUDAABOAAAAkq0hT1CV2j+oLxrzTmqQPwAAAD/lAQAAAAAAAAF2AwAATgAAAA9AEIV1s9o/qC8a805qkD8AAAA/9AEAAAAAAAABdwMAAE4AAAAIZe3wv+/aP6gvGvNOapA/AAAAP/QBAAAAAAAAAXgDAABOAAAAhffbJuUN2z+oLxrzTmqQPwAAAD8EAgAAAAAAAAF5AwAATgAAAAOKylwKLNs/qC8a805qkD8AAAA/BAIAAAAAAAABegMAAE4AAAB/HLmSL0rbP6gvGvNOapA/AAAAPxMCAAAAAAAAAXsDAABOAAAAvWWwLUJZ2z+oLxrzTmqQPwAAAD8TAgAAAAAAAAF8AwAATgAAAPyup8hUaNs/qC8a805qkD8AAAA/IwIAAAAAAAABfQMAAE4AAAA6+J5jZ3fbP6gvGvNOapA/AAAAPzMCAAAAAAAAAX4DAABOAAAAeUGW/nmG2z+oLxrzTmqQPwAAAD9SAgAAAAAAAAF/AwAATgAAALaKjZmMlds/qC8a805qkD8AAAA/egMAAAAAAAABgAMAAE4AAAA0HXzPsbPbP6gvGvNOapA/AAAAP4kDAAAAAAAAAYEDAABOAAAAcmZzasTC2z9wJWBWLbSNPwAAAD+JAwAAAAAAAAGCAwAATgAAALGvagXX0ds/cCVgVi20jT8AAAA/mQMAAAAAAAABgwMAAE4AAADw+GGg6eDbP3AlYFYttI0/AAAAP5kDAAAAAAAAAYQDAABOAAAALUJZO/zv2z9wJWBWLbSNPwAAAD+pAwAAAAAAAAGFAwAATgAAAGyLUNYO/9s/cCVgVi20jT8AAAA/uAMAAAAAAAABhgMAAE4AAABsi1DWDv/bP6Dri8a8k4o/AAAAP8gDAAAAAAAAAYcDAABOAAAAqtRHcSEO3D+g64vGvJOKPwAAAD/IAwAAAAAAAAGIAwAATgAAAPIEVamP4uI/GhWWgFm1wD8AAAA/AAAAAAAAAAABiQMAAE4AAAAwTkxEovHiP1ackJJnGcE/AAAAP50AAAAAAAAAAYoDAABOAAAAb5dD37QA4z+QI4ukdX3BPwAAAD+dAAAAAAAAAAGLAwAATgAAAK7gOnrHD+M/au6Cv4oTwj8AAAA/rAAAAAAAAAABjAMAAE4AAAAqcymw7C3jP0K5etqfqcI/AAAAP6wAAAAAAAAAAY0DAABOAAAApwUY5hFM4z8ahHL1tD/DPwAAAD+8AAAAAAAAAAGOAwAATgAAAIXzis6tYuM/VAttB8Ojwz8AAAA/vAAAAAAAAAABjwMAAE4AAABh4f22SXnjP5CSZxnRB8Q/AAAAP8wAAAAAAAAAAZADAABOAAAA33Ps7G6X4z8GoVw97c/EPwAAAD/MAAAAAAAAAAGRAwAATgAAAB2944eBpuM/QChXT/szxT8AAAA/2wAAAAAAAAABkgMAAE4AAABcBtsilLXjP3yvUWEJmMU/AAAAP9sAAAAAAAAAAZMDAABOAAAAm0/SvabE4z8a805qEMrFPwAAAD/rAAAAAAAAAAGUAwAATgAAANiYyVi50+M/uDZMcxf8xT8AAAA/6wAAAAAAAAABlQMAAE4AAAB3PUWmQtvjP1R6SXweLsY/AAAAP/oAAAAAAAAAAZYDAABOAAAA+6pWcB294z/y342bbkvBPwAAAD8AAAAAAAAAAAGXAwAATgAAAFwG2yKUteM/8t+Nm25LwT8AAAA/2wAAAAAAAAABmAMAAE4AAAC9YV/VCq7jP5Aji6R1fcE/AAAAP+sAAAAAAAAAAZkDAABOAAAAHb3jh4Gm4z8uZ4itfK/BPwAAAD/6AAAAAAAAAAGaAwAATgAAAD/PcJ/lj+M/zKqFtoPhwT8AAAA/+gAAAAAAAAABmwMAAE4AAACgKvVRXIjjP8yqhbaD4cE/AAAAPwoBAAAAAAAAAZwDAABOAAAAYeH9tkl54z8GMoDIkUXCPwAAAD8KAQAAAAAAAAGdAwAATgAAAMM8gmnAceM/pHV90Zh3wj8AAAA/GgEAAAAAAAABngMAAE4AAACF84rOrWLjP0K5etqfqcI/AAAAPxoBAAAAAAAAAZ8DAABOAAAARqqTM5tT4z98QHXsrQ3DPwAAAD8pAQAAAAAAAAGgAwAATgAAAKcFGOYRTOM/GoRy9bQ/wz8AAAA/KQEAAAAAAAABoQMAAE4AAABovCBL/zzjP7jHb/67ccM/AAAAPzkBAAAAAAAAAaIDAABOAAAAyRel/XU14z9UC20Hw6PDPwAAAD85AQAAAAAAAAGjAwAATgAAACpzKbDsLeM/9E5qEMrVwz8AAAA/TwEAAAAAAAABpAMAAE4AAADrKTIV2h7jP5CSZxnRB8Q/AAAAP08BAAAAAAAAAaUDAABOAAAATYW2x1AX4z8u1mQi2DnEPwAAAD9fAQAAAAAAAAGmAwAATgAAAA48vyw+COM/yhliK99rxD8AAAA/XwEAAAAAAAABpwMAAE4AAABvl0PftADjP2hdXzTmncQ/AAAAP28BAAAAAAAAAagDAABOAAAAME5MRKLx4j8GoVw97c/EPwAAAD9vAQAAAAAAAAGpAwAATgAAAJGp0PYY6uI/pORZRvQBxT8AAAA/fgEAAAAAAAABqgMAAE4AAABSYNlbBtviP0AoV0/7M8U/AAAAP34BAAAAAAAAAasDAABOAAAAs7tdDn3T4j/ea1RYAmbFPwAAAD+OAQAAAAAAAAGsAwAATgAAABQX4sDzy+I/fK9RYQmYxT8AAAA/ngEAAAAAAAABrQMAAE4AAAB1cmZzasTiP3yvUWEJmMU/AAAAP54BAAAAAAAAAa4DAABOAAAA1s3qJeG84j8a805qEMrFPwAAAD+tAQAAAAAAAAGvAwAATgAAADcpb9hXteI/uDZMcxf8xT8AAAA/vQEAAAAAAAABsAMAAE4AAACYhPOKzq3iP7g2THMX/MU/AAAAP70BAAAAAAAAAbEDAABOAAAAmITzis6t4j9Uekl8Hi7GPwAAAD/cAQAAAAAAAAGyAwAATgAAAPnfdz1FpuI/VHpJfB4uxj8AAAA/3AEAAAAAAAAL</ink>
</athena>
</file>

<file path=customXml/item2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ChCwAAAAAAAAXx////DEFjdGlvblR5cGVWMQEAAAAHdmFsdWVfXwAIAgAAAAAAAAABBQAAAAQAAAAJEAAAAAkRAAAA5SkAAAAAAAAB7v////H///8AAAAAAQYAAAAEAAAACRMAAAAJFAAAAF5uAAAAAAAAAev////x////AAAAAAEHAAAABAAAAAkWAAAACRcAAABFhwAAAAAAAAHo////8f///wAAAAABCAAAAAQAAAAJGQAAAAkaAAAAn8EAAAAAAAAB5f////H///8AAAAAAQkAAAAEAAAACRwAAAAJHQAAAPD+AAAAAAAAAeL////x////AAAAAAEKAAAABAAAAAkfAAAACSAAAAAxAgEAAAAAAAHf////8f///wAAAAABCwAAAAQAAAAJIgAAAAkjAAAAs0kBAAAAAAAB3P////H///8AAAAABQwAAAANQ2xlYXJDYW52YXNWMQIAAAAJU3RhcnRUaW1lBFR5cGUABBAMQWN0aW9uVHlwZVYxAgAAAAIAAACPhQE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hgAAAIYAAAABEAAAAA0AAAD//wAAAAAAAAAAACJAAAAB2P///9r///8BAAAAAAAAAAAAIkABEQAAAA4AAAAJKQAAAGEAAABhAAAAARMAAAANAAAA//8AAAAAAAAAAAAiQAAAAdb////a////AQAAAAAAAAAAACJAARQAAAAOAAAACSsAAACUAAAAlAAAAAEWAAAADQAAAP//AAAAAAAAAAAAIkAAAAHU////2v///wEAAAAAAAAAAAAiQAEXAAAADgAAAAktAAAAlwAAAJcAAAABGQAAAA0AAAD//wAAAAAAAAAAACJAAAAB0v///9r///8BAAAAAAAAAAAAIkABGgAAAA4AAAAJLwAAAPcAAAD3AAAAARwAAAANAAAA//8AAAAAAAAAAAAiQAAAAdD////a////AQAAAAAAAAAAACJAAR0AAAAOAAAACTEAAAARAAAAEQAAAAEfAAAADQAAAP//AAAAAAAAAAAAIkAAAAHO////2v///wEAAAAAAAAAAAAiQAEgAAAADgAAAAkzAAAAHwAAAB8AAAABIgAAAA0AAAD//wAAAAAAAAAAACJAAAABzP///9r///8BAAAAAAAAAAAAIkABIwAAAA4AAAAJNQAAAEQAAABE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16BykAAAAAAQAAAIAAAAAECklua1BvaW50VjEC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NHwcrAAAAAAEAAAAAAQAABApJbmtQb2ludFYxAgA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DWwHLQAAAAABAAAAAAEAAAQKSW5rUG9pbnRWMQIA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1pBy8AAAAAAQAAAAABAAAECklua1BvaW50VjECAA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NCQcxAAAAAAEAAAAgAAAABApJbmtQb2ludFYxAgAAAAk/AwAACUADAAAJQQMAAAlCAwAACUMDAAAJRAMAAAlFAwAACUYDAAAJRwMAAAlIAwAACUkDAAAJSgMAAAlLAwAACUwDAAAJTQMAAAlOAwAACU8DAAANDwczAAAAAAEAAAAgAAAABApJbmtQb2ludFYxAgAAAAlQAwAACVEDAAAJUgMAAAlTAwAACVQDAAAJVQMAAAlWAwAACVcDAAAJWAMAAAlZAwAACVoDAAAJWwMAAAlcAwAACV0DAAAJXgMAAAlfAwAACWADAAAJYQMAAAliAwAACWMDAAAJZAMAAAllAwAACWYDAAAJZwMAAAloAwAACWkDAAAJagMAAAlrAwAACWwDAAAJbQMAAAluAwAACgc1AAAAAAEAAACAAAAABApJbmtQb2ludFYxAgA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NPAU2AAAACklua1BvaW50VjEEAAAAAVgBWQ5QcmVzc3VyZUZhY3RvcglUaW1lU3RhbXAAAAAABgYLEAIAAABAtJtqCETbPyZsgBiN95U/AAAAPwAAAAAAAAAAATcAAAA2AAAAc7EvLCUX2z9gtWz2KdeUPwAAAD8QAAAAAAAAAAE4AAAANgAAAIOwC8IuCNs/0kdFsmOWkj8AAAA/EAAAAAAAAAABOQAAADYAAAC0rZ+DS9vaP9JHRbJjlpI/AAAAPx8AAAAAAAAAAToAAAA2AAAAxqx7GVXM2j8KkTGQAHaRPwAAAD8fAAAAAAAAAAE7AAAANgAAAOeqM0Vorto/CpExkAB2kT8AAAA/LwAAAAAAAAABPAAAADYAAAD3qQ/bcZ/aPwqRMZAAdpE/AAAAPy8AAAAAAAAAAT0AAAA2AAAAKaejnI5y2j9C2h1unVWQPwAAAD8+AAAAAAAAAAE+AAAANgAAAFukN16rRdo/Qtodbp1VkD8AAAA/PgAAAAAAAAABPwAAADYAAABroxP0tDbaP0LaHW6dVZA/AAAAP04AAAAAAAAAAUAAAAA2AAAAnaCntdEJ2j9C2h1unVWQPwAAAD9OAAAAAAAAAAFBAAAANgAAAM+dO3fu3Nk/Qtodbp1VkD8AAAA/XgAAAAAAAAABQgAAADYAAADxm/OiAb/ZP0LaHW6dVZA/AAAAP14AAAAAAAAAAUMAAAA2AAAAIpmHZB6S2T9C2h1unVWQPwAAAD9tAAAAAAAAAAFEAAAANgAAAFSWGyY7Zdk/Qtodbp1VkD8AAAA/bQAAAAAAAAABRQAAADYAAACFk6/nVzjZPwqRMZAAdpE/AAAAP30AAAAAAAAAAUYAAAA2AAAAuJBDqXQL2T/SR0WyY5aSPwAAAD99AAAAAAAAAAFHAAAANgAAAOmN12qR3tg/mP5Y1Ma2kz8AAAA/jQAAAAAAAAABSAAAADYAAAAKjI+WpMDYP5j+WNTGtpM/AAAAP40AAAAAAAAAAUkAAAA2AAAATYj/7cqE2D9gtWz2KdeUPwAAAD+cAAAAAAAAAAFKAAAANgAAAH+Fk6/nV9g/JmyAGI33lT8AAAA/nAAAAAAAAAABSwAAADYAAACgg0vb+jnYP+wilDrwF5c/AAAAP6wAAAAAAAAAAUwAAAA2AAAAwYEDBw4c2D+02adcUziYPwAAAD+sAAAAAAAAAAFNAAAANgAAANGA35wXDdg/fJC7frZYmT8AAAA/uwAAAAAAAAABTgAAADYAAADzfpfIKu/XP0JHz6AZeZo/AAAAP8sAAAAAAAAAAU8AAAA2AAAAA35zXjTg1z8I/uLCfJmbPwAAAD/LAAAAAAAAAAFQAAAANgAAABR9T/Q90dc/zrT25N+5nD8AAAA/2wAAAAAAAAABUQAAADYAAAAUfU/0PdHXP5ZrCgdD2p0/AAAAP9sAAAAAAAAAAVIAAAA2AAAAJHwrikfC1z+S7JilhA2gPwAAAD/qAAAAAAAAAAFTAAAANgAAADR7ByBRs9c/9ceiNradoD8AAAA/6gAAAAAAAAABVAAAADYAAABWeb9LZJXXPyBawOlKTqI/AAAAP/oAAAAAAAAAAVUAAAA2AAAAZ3ib4W2G1z/mENQLrm6jPwAAAD/6AAAAAAAAAAFWAAAANgAAAHd3d3d3d9c/EaPxvkIfpT8AAAA/BwEAAAAAAAABVwAAADYAAACIdlMNgWjXPzs1D3LXz6Y/AAAAPwcBAAAAAAAAAVgAAAA2AAAAqnQLOZRK1z9mxywlbICoPwAAAD8WAQAAAAAAAAFZAAAANgAAALpz586dO9c/kFlK2AAxqj8AAAA/JgEAAAAAAAABWgAAADYAAADKcsNkpyzXP4Cie634Aa0/AAAAPyYBAAAAAAAAAVsAAAA2AAAAynLDZKcs1z8OEKPxvkKvPwAAAD81AQAAAAAAAAFcAAAANgAAANtxn/qwHdc/zj7lmsLBsD8AAAA/NQEAAAAAAAABXQAAADYAAADrcHuQug7XP5X1+Lwl4rE/AAAAP0UBAAAAAAAAAV4AAAA2AAAA/G9XJsT/1j8OmpGnoUqzPwAAAD9FAQAAAAAAAAFfAAAANgAAAPxvVybE/9Y/I2MgAewitD8AAAA/VQEAAAAAAAABYAAAADYAAAD8b1cmxP/WPzcsr1o2+7Q/AAAAP1UBAAAAAAAAAWEAAAA2AAAA/G9XJsT/1j9N9T20gNO1PwAAAD9kAQAAAAAAAAFiAAAANgAAAPxvVybE/9Y/FKxR1uPztj8AAAA/ZAEAAAAAAAABYwAAADYAAAD8b1cmxP/WPyl14C8uzLc/AAAAP3QBAAAAAAAAAWQAAAA2AAAA/G9XJsT/1j/wK/RRkey4PwAAAD90AQAAAAAAAAFlAAAANgAAAPxvVybE/9Y/Uwf+4sJ8uT8AAAA/hAEAAAAAAAABZgAAADYAAADrcHuQug7XPxq+EQUmnbo/AAAAP4QBAAAAAAAAAWcAAAA2AAAA63B7kLoO1z8vh6BecHW7PwAAAD+TAQAAAAAAAAFoAAAANgAAAMpyw2SnLNc/9z20gNOVvD8AAAA/kwEAAAAAAAABaQAAADYAAAC6c+fOnTvXPwsHQ9odbr0/AAAAP6MBAAAAAAAAAWoAAAA2AAAAqnQLOZRK1z8f0NEzaEa+PwAAAD+jAQAAAAAAAAFrAAAANgAAAIh2Uw2BaNc/NZlgjbIevz8AAAA/sgEAAAAAAAABbAAAADYAAABneJvhbYbXP/4nuteKH8A/AAAAP7IBAAAAAAAAAW0AAAA2AAAAJHwrikfC1z9hA8RovK/APwAAAD/CAQAAAAAAAAFuAAAANgAAABR9T/Q90dc/EvFIMdX3wD8AAAA/wgEAAAAAAAABbwAAADYAAADjf7syIf7XP51VEF76Y8E/AAAAP9IBAAAAAAAAAXAAAAA2AAAAsIIncQQr2D9PQ5UmE6zBPwAAAD/SAQAAAAAAAAFxAAAANgAAAH+Fk6/nV9g/ATEa7yv0wT8AAAA/4QEAAAAAAAABcgAAADYAAABdh9uD1HXYP7Ien7dEPMI/AAAAP+EBAAAAAAAAAXMAAAA2AAAALIpHwrei2D9kDCSAXYTCPwAAAD/xAQAAAAAAAAF0AAAANgAAAPmMswCbz9g/FfqoSHbMwj8AAAA/8QEAAAAAAAABdQAAADYAAAC4kEOpdAvZP+9w66yC8MI/AAAAPwECAAAAAAAAAXYAAAA2AAAAdZTTUU5H2T961bLZp1zDPwAAAD8BAgAAAAAAAAF3AAAANgAAABGaq84Uodk/K8M3osCkwz8AAAA/EAIAAAAAAAABeAAAADYAAAC+nl/h5OvZP7Un/87lEMQ/AAAAPyACAAAAAAAAAXkAAAA2AAAAOqZ/Mphj2j+PnkEz8jTEPwAAAD8gAgAAAAAAAAF6AAAANgAAALStn4NL29o/QIzG+wp9xD8AAAA/LwIAAAAAAAABewAAADYAAABRs3cAEjXbPxkDCWAXocQ/AAAAPy8CAAAAAAAAAXwAAAA2AAAA3blz586d2z8ZAwlgF6HEPwAAAD8/AgAAAAAAAAF9AAAANgAAAHm/S2SV99s/GQMJYBehxD8AAAA/PwIAAAAAAAABfgAAADYAAAAmxP92ZULcPxkDCWAXocQ/AAAAP08CAAAAAAAAAX8AAAA2AAAA5MePHz9+3D8ZAwlgF6HEPwAAAD9PAgAAAAAAAAGAAAAANgAAAKLLH8gYutw/GQMJYBehxD8AAAA/XgIAAAAAAAABgQAAADYAAABO0NPa6ATdP0CMxvsKfcQ/AAAAP14CAAAAAAAAAYIAAAA2AAAADNRjg8JA3T9nFYSX/ljEPwAAAD9uAgAAAAAAAAGDAAAANgAAAMrX8yucfN0/tSf/zuUQxD8AAAA/bgIAAAAAAAABhAAAADYAAACH24PUdbjdPwQ6egbNyMM/AAAAP34CAAAAAAAAAYUAAAA2AAAAVt7vElnl3T9STPU9tIDDPwAAAD9+AgAAAAAAAAGGAAAANgAAAAPjoyUpMN4/x+ctEY8Uwz8AAAA/jQIAAAAAAAABhwAAADYAAADQ5Q9kDF3eP2QMJIBdhMI/AAAAP40CAAAAAAAAAYgAAAA2AAAAn+h7ou+J3j+yHp+3RDzCPwAAAD+dAgAAAAAAAAGJAAAANgAAAH3qw3bcp94/KLrXih/QwT8AAAA/nQIAAAAAAAABigAAADYAAABc7AtLycXeP09DlSYTrME/AAAAP6wCAAAAAAAAAYsAAAA2AAAATO0vtb/U3j+dVRBe+mPBPwAAAD+sAgAAAAAAAAGMAAAANgAAADzuUx+2494/7GeLleEbwT8AAAA/vAIAAAAAAAABjQAAADYAAAA87lMftuPePxLxSDHV98A/AAAAP7wCAAAAAAAAAY4AAAA2AAAALO93iazy3j9hA8RovK/APwAAAD/MAgAAAAAAAAGPAAAANgAAABrwm/OiAd8/rxU/oKNnwD8AAAA/zAIAAAAAAAABkAAAADYAAAAK8b9dmRDfP9ee/DuXQ8A/AAAAP9sCAAAAAAAAAZEAAAA2AAAACvG/XZkQ3z+ZdGoe5K6/PwAAAD/bAgAAAAAAAAGSAAAANgAAAPjx48ePH98/NZlgjbIevz8AAAA/6wIAAAAAAAABkwAAADYAAAD48ePHjx/fP9G9VvyAjr4/AAAAP+sCAAAAAAAAAZQAAAA2AAAA+PHjx48f3z8f0NEzaEa+PwAAAD/7AgAAAAAAAAGVAAAANgAAAOjyBzKGLt8/vfTHoja2vT8AAAA/+wIAAAAAAAABlgAAADYAAADo8gcyhi7fP1kZvhEFJr0/AAAAPwoDAAAAAAAAAZcAAAA2AAAA6PIHMoYu3z/3PbSA05W8PwAAAD8KAwAAAAAAAAGYAAAANgAAAOjyBzKGLt8/RVAvuLpNvD8AAAA/GgMAAAAAAAABmQAAADYAAADo8gcyhi7fP+B0JSeJvbs/AAAAPxoDAAAAAAAAAZoAAAA2AAAA2PMrnHw93z99mRuWVy27PwAAAD8pAwAAAAAAAAGbAAAANgAAANjzK5x8Pd8/BfWCq9vEuT8AAAA/KQMAAAAAAAABnAAAADYAAADY8yucfD3fP/Ar9FGR7Lg/AAAAPykDAAAAAAAAAZ0AAAA2AAAA2PMrnHw93z8pdeAvLsy3PwAAAD85AwAAAAAAAAGeAAAANgAAANjzK5x8Pd8/Yr7MDcurtj8AAAA/OQMAAAAAAAABnwAAADYAAADY8yucfD3fP+kZNCNPQ7U/AAAAPzkDAAAAAAAAAaAAAAA2AAAA2PMrnHw93z8jYyAB7CK0PwAAAD9IAwAAAAAAAAGhAAAANgAAAOjyBzKGLt8/+NACTldysj8AAAA/WAMAAAAAAAABogAAADYAAAAK8b9dmRDfP4AsamPbCbE/AAAAP1gDAAAAAAAAAaMAAAA2AAAAPO5TH7bj3j8OEKPxvkKvPwAAAD9YAwAAAAAAAAGkAAAANgAAAG3r5+DStt4/HsdxHMdxrD8AAAA/aAMAAAAAAAABpQAAADYAAACw51c4+XreP5BZStgAMao/AAAAP3cDAAAAAAAAAaYAAAA2AAAA4eTr+RVO3j9mxywlbICoPwAAAD93AwAAAAAAAAGnAAAANgAAABPif7syId4/nhAZAwlgpz8AAAA/hwMAAAAAAAABqAAAADYAAABE3xN9T/TdP9dZBeGlP6Y/AAAAP4cDAAAAAAAAAakAAAA2AAAAZt3LqGLW3T8Ro/G+Qh+lPwAAAD+WAwAAAAAAAAGqAAAANgAAAJjaX2p/qd0/rcfnLRGPpD8AAAA/lgMAAAAAAAABqwAAADYAAACo2TsAiZrdP0rs3Zzf/qM/AAAAP6YDAAAAAAAAAawAAAA2AAAAytfzK5x83T+DNcp6fN6iPwAAAD+mAwAAAAAAAAGtAAAANgAAAOvVq1evXt0/gzXKenzeoj8AAAA/tgMAAAAAAAABrgAAADYAAAD71IftuE/dPyBawOlKTqI/AAAAP7YDAAAAAAAAAa8AAAA2AAAADNRjg8JA3T8gWsDpSk6iPwAAAD/FAwAAAAAAAAGwAAAANgAAAAzUY4PCQN0/vH62WBm+oT8AAAA/1QMAAAAAAAABsQAAADYAAAAd0z8ZzDHdP1ijrMfnLaE/AAAAP9UDAAAAAAAAAbIAAAA2AAAAX8+vcPL13D+S7JilhA2gPwAAAD/lAwAAAAAAAAGzAAAANgAAAKLLH8gYutw/lmsKB0PanT8AAAA/5QMAAAAAAAABtAAAADYAAAAFxkdLUmDcP7TZp1xTOJg/AAAAP/QDAAAAAAAAAbUAAAA2AAAAir4n+p7o2z+Y/ljUxraTPwAAAD/0AwAAAAAAAAG2AAAANgAAAP+3KxPif9s/+UYUmHRqjj8AAAA/BAQAAAAAAAABtwAAADYAAABRs3cAEjXbP0/+ncshqIc/AAAAPwQEAAAAAAAAAbgAAAA2AAAAk6/nVzj52j+ntSf/zuWAPwAAAD8TBAAAAAAAAAG5AAAANgAAAMasexlVzNo/FrWx7YTIeD8AAAA/EwQAAAAAAAABugAAADYAAAD3qQ/bcZ/aP/7ZYmX4RnQ/AAAAPyMEAAAAAAAAAbsAAAA2AAAAB6nrcHuQ2j/+2WJl+EZ0PwAAAD8jBAAAAAAAAAG8AAAANgAAALKmkWcTa6o/lbABYjTexz8AAAA/AAAAAAAAAAABvQAAADYAAACyppFnE2uqP7w5v/0nusc/AAAAP5wAAAAAAAAAAb4AAAA2AAAAsqaRZxNrqj/jwnyZG5bHPwAAAD+rAAAAAAAAAAG/AAAANgAAADafcRZg86k/48J8mRuWxz8AAAA/ywAAAAAAAAABwAAAADYAAAA2n3EWYPOpPwpMOjUPcsc/AAAAP8sAAAAAAAAAAcEAAAA2AAAAupdRxax7qT8KTDo1D3LHPwAAAD/LAAAAAAAAAAHCAAAANgAAAECQMXT5A6k/Ckw6NQ9yxz8AAAA/2gAAAAAAAAABwwAAADYAAADEiBEjRoyoPwpMOjUPcsc/AAAAP+oAAAAAAAAAAcQAAAA2AAAASIHx0ZIUqD8KTDo1D3LHPwAAAD/qAAAAAAAAAAHFAAAANgAAAM550YDfnKc/Ckw6NQ9yxz8AAAA/+gAAAAAAAAABxgAAADYAAABScrEvLCWnPwpMOjUPcsc/AAAAPxkBAAAAAAAAAccAAAA2AAAA2GqR3nitpj8KTDo1D3LHPwAAAD8oAQAAAAAAAAHIAAAANgAAAF1jcY3FNaY/Ckw6NQ9yxz8AAAA/OAEAAAAAAAAByQAAADYAAADhW1E8Er6lPwpMOjUPcsc/AAAAP0gBAAAAAAAAAcoAAAA2AAAAZlQx615GpT8KTDo1D3LHPwAAAD+gAQAAAAAAAAHLAAAANgAAAOtMEZqrzqQ/Ckw6NQ9yxz8AAAA/sAEAAAAAAAABzAAAADYAAABwRfFI+FakP+PCfJkblsc/AAAAP78BAAAAAAAAAc0AAAA2AAAA9D3R90Tfoz/jwnyZG5bHPwAAAD/PAQAAAAAAAAHOAAAANgAAAHo2saaRZ6M/48J8mRuWxz8AAAA/3wEAAAAAAAABzwAAADYAAAB6NrGmkWejP7w5v/0nusc/AAAAP+4BAAAAAAAAAdAAAAA2AAAA/i6RVd7voj+VsAFiNN7HPwAAAD8tAgAAAAAAAAHRAAAANgAAAP4ukVXe76I/bidExkACyD8AAAA/PAIAAAAAAAAB0gAAADYAAAD+LpFV3u+iP0aehipNJsg/AAAAPzwCAAAAAAAAAdMAAAA2AAAA/i6RVd7voj8fFcmOWUrIPwAAAD9MAgAAAAAAAAHUAAAANgAAAP4ukVXe76I/+IsL82VuyD8AAAA/XAIAAAAAAAAB1QAAADYAAACCJ3EEK3iiP/iLC/Nlbsg/AAAAP2sCAAAAAAAAAdYAAAA2AAAAgidxBCt4oj/RAk5XcpLIPwAAAD9rAgAAAAAAAAHXAAAANgAAAIIncQQreKI/qXmQu362yD8AAAA/iwIAAAAAAAAB2AAAADYAAACCJ3EEK3iiP4Pw0h+L2sg/AAAAP5oCAAAAAAAAAdkAAAA2AAAAgidxBCt4oj9bZxWEl/7IPwAAAD+aAgAAAAAAAAHaAAAANgAAAAggUbN3AKI/W2cVhJf+yD8AAAA/qgIAAAAAAAAB2wAAADYAAAAIIFGzdwCiPzTeV+ijIsk/AAAAP7kCAAAAAAAAAdwAAAA2AAAACCBRs3cAoj8OVZpMsEbJPwAAAD/JAgAAAAAAAAHdAAAANgAAAAggUbN3AKI/5svcsLxqyT8AAAA/yQIAAAAAAAAB3gAAADYAAACMGDFixIihP79CHxXJjsk/AAAAP9kCAAAAAAAAAd8AAAA2AAAAjBgxYsSIoT+YuWF51bLJPwAAAD/oAgAAAAAAAAHgAAAANgAAAIwYMWLEiKE/cTCk3eHWyT8AAAA/6AIAAAAAAAAB4QAAADYAAACMGDFixIihP0mn5kHu+sk/AAAAP/gCAAAAAAAAAeIAAAA2AAAAERERERERoT8iHimm+h7KPwAAAD/4AgAAAAAAAAHjAAAANgAAABEREREREaE/+5RrCgdDyj8AAAA/CAMAAAAAAAAB5AAAADYAAAARERERERGhP9QLrm4TZ8o/AAAAPxcDAAAAAAAAAeUAAAA2AAAAlgnxv12ZoD+sgvDSH4vKPwAAAD8nAwAAAAAAAAHmAAAANgAAAJYJ8b9dmaA/hvkyNyyvyj8AAAA/RgMAAAAAAAAB5wAAADYAAACWCfG/XZmgP19wdZs408o/AAAAP0YDAAAAAAAAAegAAAA2AAAAlgnxv12ZoD8RXvpjURvLPwAAAD9WAwAAAAAAAAHpAAAANgAAAJYJ8b9dmaA/6dQ8yF0/yz8AAAA/VgMAAAAAAAAB6gAAADYAAAAbAtFuqiGgP8JLfyxqY8s/AAAAP2UDAAAAAAAAAesAAAA2AAAAGwLRbqohoD+bwsGQdofLPwAAAD91AwAAAAAAAAHsAAAANgAAABsC0W6qIaA/TLBGWY/Pyz8AAAA/dQMAAAAAAAAB7QAAADYAAAA+9WE77lOfPyUnib2b88s/AAAAP5QDAAAAAAAAAe4AAAA2AAAAPvVhO+5Tnz/XFA6GtDvMPwAAAD+UAwAAAAAAAAHvAAAANgAAAD71YTvuU58/sItQ6sBfzD8AAAA/pAMAAAAAAAAB8AAAADYAAAA+9WE77lOfP4kCk07Ng8w/AAAAP8MDAAAAAAAAAfEAAAA2AAAAPvVhO+5Tnz9iedWy2afMPwAAAD/TAwAAAAAAAAHyAAAANgAAAEjmIZmHZJ4/OvAXF+bLzD8AAAA/4gMAAAAAAAAB8wAAADYAAABI5iGZh2SePxRnWnvy78w/AAAAP+IDAAAAAAAAAfQAAAA2AAAASOYhmYdknj/s3Zzf/hPNPwAAAD/yAwAAAAAAAAH1AAAANgAAAEjmIZmHZJ4/xVTfQws4zT8AAAA/AgQAAAAAAAAB9gAAADYAAABI5iGZh2SeP57LIagXXM0/AAAAPwIEAAAAAAAAAfcAAAA2AAAASOYhmYdknj93QmQMJIDNPwAAAD8RBAAAAAAAAAH4AAAANgAAAEjmIZmHZJ4/T7mmcDCkzT8AAAA/IQQAAAAAAAAB+QAAADYAAABI5iGZh2SePykw6dQ8yM0/AAAAPzAEAAAAAAAAAfoAAAA2AAAASOYhmYdknj8Cpys5SezNPwAAAD8wBAAAAAAAAAH7AAAANgAAAEjmIZmHZJ4/2h1unVUQzj8AAAA/QAQAAAAAAAAB/AAAADYAAABI5iGZh2SeP7SUsAFiNM4/AAAAP1AEAAAAAAAAAf0AAAA2AAAASOYhmYdknj+MC/NlbljOPwAAAD9fBAAAAAAAAAH+AAAANgAAAEjmIZmHZJ4/ZoI1ynp8zj8AAAA/bwQAAAAAAAAB/wAAADYAAABI5iGZh2SePz75dy6HoM4/AAAAP38EAAAAAAAAAQABAAA2AAAASOYhmYdknj8WcLqSk8TOPwAAAD9/BAAAAAAAAAEBAQAANgAAAEjmIZmHZJ4/7ub89p/ozj8AAAA/jgQAAAAAAAABAgEAADYAAABI5iGZh2SeP8hdP1usDM8/AAAAP54EAAAAAAAAAQMBAAA2AAAASOYhmYdknj+i1IG/uDDPPwAAAD+eBAAAAAAAAAEEAQAANgAAAEjmIZmHZJ4/ekvEI8VUzz8AAAA/vQQAAAAAAAABBQEAADYAAABI5iGZh2SeP1TCBojReM8/AAAAP9wEAAAAAAAAAQYBAAA2AAAASOYhmYdknj8sOUns3ZzPPwAAAD8LBQAAAAAAAAEHAQAANgAAAEjmIZmHZJ4/BLCLUOrAzz8AAAA/GwUAAAAAAAABCAEAADYAAABI5iGZh2SeP94mzrT25M8/AAAAPyoFAAAAAAAAAQkBAAA2AAAASOYhmYdknj9Hiqm+hxbQPwAAAD8qBQAAAAAAAAEKAQAANgAAAEjmIZmHZJ4/tMXK8I0o0D8AAAA/OgUAAAAAAAABCwEAADYAAAA+9WE77lOfPyAB7CKUOtA/AAAAP0oFAAAAAAAAAQwBAAA2AAAAGwLRbqohoD8gAewilDrQPwAAAD+IBQAAAAAAAAENAQAANgAAABsC0W6qIaA/jTwNVZpM0D8AAAA/iAUAAAAAAAABDgEAADYAAACWCfG/XZmgP408DVWaTNA/AAAAP5cFAAAAAAAAAQ8BAAA2AAAAERERERERoT+NPA1VmkzQPwAAAD+nBQAAAAAAAAEQAQAANgAAAIwYMWLEiKE/jTwNVZpM0D8AAAA/pwUAAAAAAAABEQEAADYAAAAIIFGzdwCiP/p3LoegXtA/AAAAP7cFAAAAAAAAARIBAAA2AAAAgidxBCt4oj/6dy6HoF7QPwAAAD/WBQAAAAAAAAETAQAANgAAAP4ukVXe76I/+ncuh6Be0D8AAAA/1gUAAAAAAAABFAEAADYAAAB6NrGmkWejP/p3LoegXtA/AAAAP+UFAAAAAAAAARUBAAA2AAAA9D3R90Tfoz9ms0+5pnDQPwAAAD/1BQAAAAAAAAEWAQAANgAAAHBF8Uj4VqQ/ZrNPuaZw0D8AAAA/BQYAAAAAAAABFwEAADYAAADrTBGaq86kP2azT7mmcNA/AAAAPxQGAAAAAAAAARgBAAA2AAAA60wRmqvOpD/S7nDrrILQPwAAAD8kBgAAAAAAAAEZAQAANgAAAGZUMeteRqU/0u5w66yC0D8AAAA/YgYAAAAAAAABGgEAADYAAADhW1E8Er6lP9LucOusgtA/AAAAP4IGAAAAAAAAARsBAAA2AAAAXWNxjcU1pj/S7nDrrILQPwAAAD+CBgAAAAAAAAEcAQAANgAAAF1jcY3FNaY/PiqSHbOU0D8AAAA/wAYAAAAAAAABHQEAADYAAADKTllumOy0P0Iz8jRUadI/AAAAPwAAAAAAAAAAAR4BAAA2AAAADEvJxb6wtD9CM/I0VGnSPwAAAD/HAAAAAAAAAAEfAQAANgAAAE5HOR3ldLQ/1ffQAk5X0j8AAAA/1wAAAAAAAAABIAEAADYAAADTPxnMMf2zP9X30AJOV9I/AAAAP9cAAAAAAAAAASEBAAA2AAAAWDj5en6Fsz/V99ACTlfSPwAAAD/nAAAAAAAAAAEiAQAANgAAANww2SnLDbM/abyv0EdF0j8AAAA/5wAAAAAAAAABIwEAADYAAABiKbnYF5ayP2m8r9BHRdI/AAAAP/YAAAAAAAAAASQBAAA2AAAAoyUpMD5asj9pvK/QR0XSPwAAAD/2AAAAAAAAAAElAQAANgAAAOYhmYdkHrI/abyv0EdF0j8AAAA/BgEAAAAAAAABJgEAADYAAADmIZmHZB6yP/yAjp5BM9I/AAAAPxUBAAAAAAAAAScBAAA2AAAAKR4J34risT/8gI6eQTPSPwAAAD8lAQAAAAAAAAEoAQAANgAAAGwaeTaxprE//ICOnkEz0j8AAAA/RAEAAAAAAAABKQEAADYAAACtFumN12qxP/yAjp5BM9I/AAAAP1QBAAAAAAAAASoBAAA2AAAA8BJZ5f0usT/8gI6eQTPSPwAAAD9UAQAAAAAAAAErAQAANgAAADMPyTwk87A/kEVtbDsh0j8AAAA/ZAEAAAAAAAABLAEAADYAAAB1CzmUSrewP5BFbWw7IdI/AAAAP2QBAAAAAAAAAS0BAAA2AAAAtwep63B7sD+QRW1sOyHSPwAAAD9zAQAAAAAAAAEuAQAANgAAAPoDGUOXP7A/kEVtbDsh0j8AAAA/cwEAAAAAAAABLwEAADYAAAA8AImavQOwP5BFbWw7IdI/AAAAP4MBAAAAAAAAATABAAA2AAAAgvHRkhQYrz+QRW1sOyHSPwAAAD+DAQAAAAAAAAExAQAANgAAAIzikfCtKK4/JApMOjUP0j8AAAA/kgEAAAAAAAABMgEAADYAAACexBGs4EmsPyQKTDo1D9I/AAAAP5IBAAAAAAAAATMBAAA2AAAAqLXRCXpaqz8kCkw6NQ/SPwAAAD+iAQAAAAAAAAE0AQAANgAAALKmkWcTa6o/JApMOjUP0j8AAAA/ogEAAAAAAAABNQEAADYAAAC6l1HFrHupPyQKTDo1D9I/AAAAP7IBAAAAAAAAATYBAAA2AAAAQJAxdPkDqT+3zioIL/3RPwAAAD+yAQAAAAAAAAE3AQAANgAAAMSIESNGjKg/t84qCC/90T8AAAA/wQEAAAAAAAABOAEAADYAAABIgfHRkhSoP7fOKggv/dE/AAAAPw8CAAAAAAAAATkBAAA2AAAAznnRgN+cpz+3zioIL/3RPwAAAD8PAgAAAAAAAAE6AQAANgAAAFJysS8sJac/t84qCC/90T8AAAA/HwIAAAAAAAABOwEAADYAAADhW1E8Er6lP7fOKggv/dE/AAAAPx8CAAAAAAAAATwBAAA2AAAA60wRmqvOpD+3zioIL/3RPwAAAD8vAgAAAAAAAAE9AQAANgAAAPQ90fdE36M/t84qCC/90T8AAAA/PgIAAAAAAAABPgEAADYAAAD+LpFV3u+iP7fOKggv/dE/AAAAPz4CAAAAAAAAAT8BAAA2AAAACCBRs3cAoj+3zioIL/3RPwAAAD9dAgAAAAAAAAFAAQAANgAAABEREREREaE/t84qCC/90T8AAAA/XQIAAAAAAAABQQEAADYAAAA+9WE77lOfP7fOKggv/dE/AAAAP10CAAAAAAAAAUIBAAA2AAAAUtfh9iB1nT+3zioIL/3RPwAAAD9tAgAAAAAAAAFDAQAANgAAAGa5YbJTlps/t84qCC/90T8AAAA/fAIAAAAAAAABRAEAADYAAABuqiEQ7aaaP7fOKggv/dE/AAAAP3wCAAAAAAAAAUUBAAA2AAAAepvhbYa3mT+3zioIL/3RPwAAAD+MAgAAAAAAAAFGAQAANgAAAIx9YSm52Jc/t84qCC/90T8AAAA/jAIAAAAAAAABRwEAADYAAACWbiGHUumWP7fOKggv/dE/AAAAP5sCAAAAAAAAAUgBAAA2AAAAlm4hh1Lplj8kCkw6NQ/SPwAAAD+lAwAAAAAAAAFJAQAANgAAAJZuIYdS6ZY/kEVtbDsh0j8AAAA/tQMAAAAAAAABSgEAADYAAACWbiGHUumWP/yAjp5BM9I/AAAAP7UDAAAAAAAAAUsBAAA2AAAAnl/h5Ov5lT/V99ACTlfSPwAAAD/EAwAAAAAAAAFMAQAANgAAAJ5f4eTr+ZU/QjPyNFRp0j8AAAA/xAMAAAAAAAABTQEAADYAAACeX+Hk6/mVPxqqNJlgjdI/AAAAP9QDAAAAAAAAAU4BAAA2AAAAqFChQoUKlT/0IHf9bLHSPwAAAD/UAwAAAAAAAAFPAQAANgAAAKhQoUKFCpU/YFyYL3PD0j8AAAA/5AMAAAAAAAABUAEAADYAAACoUKFChQqVP6UO/MWF+dI/AAAAP+QDAAAAAAAAAVEBAAA2AAAAskFhoB4blD99hT4qkh3TPwAAAD/zAwAAAAAAAAFSAQAANgAAALwyIf63K5M/V/yAjp5B0z8AAAA/8wMAAAAAAAABUwEAADYAAAC8MiH+tyuTPzBzw/KqZdM/AAAAPwMEAAAAAAAAAVQBAAA2AAAAxCPhW1E8kj8I6gVXt4nTPwAAAD8DBAAAAAAAAAFVAQAANgAAAMQj4VtRPJI/4mBIu8Ot0z8AAAA/EgQAAAAAAAABVgEAADYAAADEI+FbUTySPycTrFHW49M/AAAAPxIEAAAAAAAAAVcBAAA2AAAAxCPhW1E8kj+TTs2D3PXTPwAAAD8iBAAAAAAAAAFYAQAANgAAAM4UobnqTJE/2AAxGu8r1D8AAAA/IgQAAAAAAAABWQEAADYAAADOFKG56kyRP7J3c377T9Q/AAAAPzIEAAAAAAAAAVoBAAA2AAAAzhShuepMkT+K7rXiB3TUPwAAAD8yBAAAAAAAAAFbAQAANgAAAM4UobnqTJE/Y2X4RhSY1D8AAAA/QQQAAAAAAAABXAEAADYAAADOFKG56kyRPzzcOqsgvNQ/AAAAP0EEAAAAAAAAAV0BAAA2AAAA2AVhF4RdkD+oF1zdJs7UPwAAAD9RBAAAAAAAAAFeAQAANgAAANgFYReEXZA/7cm/czkE1T8AAAA/UQQAAAAAAAABXwEAADYAAADYBWEXhF2QP1oF4aU/FtU/AAAAP2EEAAAAAAAAAWABAAA2AAAA2AVhF4RdkD8zfCMKTDrVPwAAAD9hBAAAAAAAAAFhAQAANgAAANgFYReEXZA/eC6HoF5w1T8AAAA/cAQAAAAAAAABYgEAADYAAADE7UHqOtyOP1GlyQRrlNU/AAAAP4AEAAAAAAAAAWMBAAA2AAAAxO1B6jrcjj+WVy2bfcrVPwAAAD+ABAAAAAAAAAFkAQAANgAAAMTtQeo63I4/b85v/4nu1T8AAAA/gAQAAAAAAAABZQEAADYAAADUz8Glbf2MP7WA05WcJNY/AAAAP48EAAAAAAAAAWYBAAA2AAAA1M/BpW39jD+N9xX6qEjWPwAAAD+PBAAAAAAAAAFnAQAANgAAANTPwaVt/Yw/06l5kLt+1j8AAAA/nwQAAAAAAAABaAEAADYAAADosUFhoB6LPz/lmsLBkNY/AAAAP58EAAAAAAAAAWkBAAA2AAAA6LFBYaAeiz+Fl/5Y1MbWPwAAAD+vBAAAAAAAAAFqAQAANgAAAOixQWGgHos/XQ5BveDq1j8AAAA/vgQAAAAAAAABawEAADYAAAD+k8Ec0z+JP6PApFPzINc/AAAAP74EAAAAAAAAAWwBAAA2AAAAEHZB2AVhhz/ocgjqBVfXPwAAAD/OBAAAAAAAAAFtAQAANgAAABB2QdgFYYc/LSVsgBiN1z8AAAA/zgQAAAAAAAABbgEAADYAAAAkWMGTOIKFPwacruQksdc/AAAAP94EAAAAAAAAAW8BAAA2AAAAODpBT2ujgz9LThJ7N+fXPwAAAD/eBAAAAAAAAAFwAQAANgAAADg6QU9ro4M/uIkzrT351z8AAAA/7QQAAAAAAAABcQEAADYAAAA4OkFPa6ODP5AAdhFKHdg/AAAAP+0EAAAAAAAAAXIBAAA2AAAAODpBT2ujgz9pd7h1VkHYPwAAAD/9BAAAAAAAAAFzAQAANgAAADg6QU9ro4M/Qu762WJl2D8AAAA//QQAAAAAAAABdAEAADYAAABIHMEKnsSBPxtlPT5vidg/AAAAPwwFAAAAAAAAAXUBAAA2AAAASBzBCp7EgT/023+ie63YPwAAAD8MBQAAAAAAAAF2AQAANgAAAEgcwQqexIE/zVLCBojR2D8AAAA/HAUAAAAAAAABdwEAADYAAABIHMEKnsSBP6bJBGuU9dg/AAAAPxwFAAAAAAAAAXgBAAA2AAAASBzBCp7EgT9+QEfPoBnZPwAAAD8sBQAAAAAAAAF5AQAANgAAALj8gYyhy38/MC7Ml7lh2T8AAAA/LAUAAAAAAAABegEAADYAAAC4/IGMoct/PwmlDvzFhdk/AAAAPzsFAAAAAAAAAXsBAAA2AAAA4MCBAwcOfD/hG1Fg0qnZPwAAAD87BQAAAAAAAAF8AQAANgAAAODAgQMHDnw/u5KTxN7N2T8AAAA/SwUAAAAAAAABfQEAADYAAADgwIEDBw58P5MJ1ijr8dk/AAAAP0sFAAAAAAAAAX4BAAA2AAAABIWBemxQeD9sgBiN9xXaPwAAAD9bBQAAAAAAAAF/AQAANgAAAASFgXpsUHg/Rvda8QM62j8AAAA/WwUAAAAAAAABgAEAADYAAAAEhYF6bFB4Px5unVUQXto/AAAAP2oFAAAAAAAAAYEBAAA2AAAABIWBemxQeD/35N+5HILaPwAAAD9qBQAAAAAAAAGCAQAANgAAAASFgXpsUHg/0FsiHimm2j8AAAA/egUAAAAAAAABgwEAADYAAAAEhYF6bFB4PzyXQ1AvuNo/AAAAP3oFAAAAAAAAAYQBAAA2AAAABIWBemxQeD+p0mSCNcraPwAAAD+JBQAAAAAAAAGFAQAANgAAAASFgXpsUHg/Fg6GtDvc2j8AAAA/iQUAAAAAAAABhgEAADYAAAAsSYHx0ZJ0P4FJp+ZB7to/AAAAP5kFAAAAAAAAAYcBAAA2AAAALEmB8dGSdD9awOlKThLbPwAAAD+pBQAAAAAAAAGIAQAANgAAACxJgfHRknQ/x/sKfVQk2z8AAAA/qQUAAAAAAAABiQEAADYAAABUDYFoN9VwP59yTeFgSNs/AAAAP7gFAAAAAAAAAYoBAAA2AAAAVA2BaDfVcD956Y9FbWzbPwAAAD+4BQAAAAAAAAGLAQAANgAAAFQNgWg31XA/5CSxd3N+2z8AAAA/yAUAAAAAAAABjAEAADYAAABUDYFoN9VwP1Fg0ql5kNs/AAAAP8gFAAAAAAAAAY0BAAA2AAAAVA2BaDfVcD8q1xQOhrTbPwAAAD/YBQAAAAAAAAGOAQAANgAAAFQNgWg31XA/A05XcpLY2z8AAAA/2AUAAAAAAAABjwEAADYAAABUDYFoN9VwP2+JeKSY6ts/AAAAP+cFAAAAAAAAAZABAAA2AAAAVA2BaDfVcD9JALsIpQ7cPwAAAD/nBQAAAAAAAAGRAQAANgAAAFQNgWg31XA/jrIen7dE3D8AAAA/9wUAAAAAAAABkgEAADYAAABUDYFoN9VwP2cpYQPEaNw/AAAAP/cFAAAAAAAAAZMBAAA2AAAAVA2BaDfVcD8/oKNn0IzcPwAAAD8GBgAAAAAAAAGUAQAANgAAACxJgfHRknQ/rNvEmdae3D8AAAA/BgYAAAAAAAABlQEAADYAAAAEhYF6bFB4P4RSB/7iwtw/AAAAPxYGAAAAAAAAAZYBAAA2AAAABIWBemxQeD/xjSgw6dTcPwAAAD8WBgAAAAAAAAGXAQAANgAAALj8gYyhy38/XclJYu/m3D8AAAA/JgYAAAAAAAABmAEAADYAAAC4/IGMoct/P8oEa5T1+Nw/AAAAPzUGAAAAAAAAAZkBAAA2AAAASBzBCp7EgT/KBGuU9fjcPwAAAD81BgAAAAAAAAGaAQAANgAAAEgcwQqexIE/NkCMxvsK3T8AAAA/RQYAAAAAAAABmwEAADYAAABIHMEKnsSBP6J7rfgBHd0/AAAAP4MGAAAAAAAAAZwBAAA2AAAAODpBT2ujgz+ie634AR3dPwAAAD+DBgAAAAAAAAGdAQAANgAAADg6QU9ro4M/D7fOKggv3T8AAAA/ogYAAAAAAAABngEAADYAAAAkWMGTOIKFPw+3zioIL90/AAAAP7IGAAAAAAAAAZ8BAAA2AAAAEHZB2AVhhz8Pt84qCC/dPwAAAD/RBgAAAAAAAAGgAQAANgAAAP6TwRzTP4k/D7fOKggv3T8AAAA/0QYAAAAAAAABoQEAADYAAADosUFhoB6LPw+3zioIL90/AAAAP+EGAAAAAAAAAaIBAAA2AAAA1M/BpW39jD8Pt84qCC/dPwAAAD/wBgAAAAAAAAGjAQAANgAAAMTtQeo63I4/D7fOKggv3T8AAAA/8AYAAAAAAAABpAEAADYAAADYBWEXhF2QPw+3zioIL90/AAAAPwAHAAAAAAAAAaUBAAA2AAAAvDIh/rcrkz8Pt84qCC/dPwAAAD8ABwAAAAAAAAGmAQAANgAAALJBYaAeG5Q/D7fOKggv3T8AAAA/EAcAAAAAAAABpwEAADYAAACWbiGHUumWPw+3zioIL90/AAAAPxAHAAAAAAAAAagBAAA2AAAAgoyhyx/ImD8Pt84qCC/dPwAAAD8fBwAAAAAAAAGpAQAANgAAAGa5YbJTlps/D7fOKggv3T8AAAA/HwcAAAAAAAABqgEAADYAAABI5iGZh2SePw+3zioIL90/AAAAPy8HAAAAAAAAAasBAAA2AAAAGwLRbqohoD8Pt84qCC/dPwAAAD8vBwAAAAAAAAGsAQAANgAAABEREREREaE/fPLvXA5B3T8AAAA/PwcAAAAAAAABrQEAADYAAAAIIFGzdwCiP3zy71wOQd0/AAAAPz8HAAAAAAAAAa4BAAA2AAAA/i6RVd7voj988u9cDkHdPwAAAD9OBwAAAAAAAAGvAQAANgAAAHo2saaRZ6M/fPLvXA5B3T8AAAA/TgcAAAAAAAABsAEAADYAAAD0PdH3RN+jP3zy71wOQd0/AAAAP+oHAAAAAAAAAbEBAAA2AAAA1NroBD2t7T/NDcurls3ePwAAAD8AAAAAAAAAAAGyAQAANgAAAFza1s/Bpe0/zQ3Lq5bN3j8AAAA/DwAAAAAAAAABswEAADYAAADk2cSaRp7tP80Ny6uWzd4/AAAAPx8AAAAAAAAAAbQBAAA2AAAAbdmyZcuW7T/NDcurls3ePwAAAD8vAAAAAAAAAAG1AQAANgAAAPXYoDBQj+0/Okns3Zzf3j8AAAA/PgAAAAAAAAABtgEAADYAAAB92I771IftP6WEDRCj8d4/AAAAP04AAAAAAAAAAbcBAAA2AAAAfdiO+9SH7T8SwC5CqQPfPwAAAD9OAAAAAAAAAAG4AQAANgAAAAXYfMZZgO0/7DZxprUn3z8AAAA/XgAAAAAAAAABuQEAADYAAACP12qR3njtP+w2caa1J98/AAAAP14AAAAAAAAAAboBAAA2AAAAj9dqkd547T9YcpLYuznfPwAAAD9tAAAAAAAAAAG7AQAANgAAAI/XapHeeO0/xK2zCsJL3z8AAAA/bQAAAAAAAAABvAEAADYAAACP12qR3njtPzDp1DzIXd8/AAAAP30AAAAAAAAAAb0BAAA2AAAAF9dYXGNx7T8w6dQ8yF3fPwAAAD99AAAAAAAAAAG+AQAANgAAABfXWFxjce0/niT2bs5v3z8AAAA/jAAAAAAAAAABvwEAADYAAAAX11hcY3HtPwpgF6HUgd8/AAAAP4wAAAAAAAAAAcABAAA2AAAAF9dYXGNx7T92mzjT2pPfPwAAAD+cAAAAAAAAAAHBAQAANgAAABfXWFxjce0/4tZZBeGl3z8AAAA/nAAAAAAAAAABwgEAADYAAAAX11hcY3HtP7xNnGntyd8/AAAAP6wAAAAAAAAAAcMBAAA2AAAAn9ZGJ+hp7T+UxN7N+e3fPwAAAD+sAAAAAAAAAAHEAQAANgAAAJ/WRifoae0/tp0QGQMJ4D8AAAA/uwAAAAAAAAABxQEAADYAAACf1kYn6GntP207ITIGEuA/AAAAP7sAAAAAAAAAAcYBAAA2AAAAn9ZGJ+hp7T/ZdkJkDCTgPwAAAD/LAAAAAAAAAAHHAQAANgAAAJ/WRifoae0/RrJjlhI24D8AAAA/ywAAAAAAAAAByAEAADYAAACf1kYn6GntP7LthMgYSOA/AAAAP9sAAAAAAAAAAckBAAA2AAAAn9ZGJ+hp7T8eKab6HlrgPwAAAD/bAAAAAAAAAAHKAQAANgAAABfXWFxjce0/1Ma2EyJj4D8AAAA/6gAAAAAAAAABywEAADYAAAAX11hcY3HtP/ef6F4rfuA/AAAAP+oAAAAAAAAAAcwBAAA2AAAAF9dYXGNx7T+uPfl3LofgPwAAAD/6AAAAAAAAAAHNAQAANgAAAI/XapHeeO0/GnkaqjSZ4D8AAAA/+gAAAAAAAAABzgEAADYAAACP12qR3njtP9AWK8M3ouA/AAAAPwkBAAAAAAAAAc8BAAA2AAAAfdiO+9SH7T88Ukz1PbTgPwAAAD8ZAQAAAAAAAAHQAQAANgAAAH3YjvvUh+0/8+9cDkG94D8AAAA/GQEAAAAAAAAB0QEAADYAAAD12KAwUI/tP18rfkBHz+A/AAAAPxkBAAAAAAAAAdIBAAA2AAAAbdmyZcuW7T/LZp9yTeHgPwAAAD8pAQAAAAAAAAHTAQAANgAAAG3ZsmXLlu0/OKLApFPz4D8AAAA/KQEAAAAAAAAB1AEAADYAAABc2tbPwaXtP6Td4dZZBeE/AAAAPzgBAAAAAAAAAdUBAAA2AAAA1NroBD2t7T8QGQMJYBfhPwAAAD9IAQAAAAAAAAHWAQAANgAAAEzb+jm4tO0/x7YTImMg4T8AAAA/SAEAAAAAAAAB1wEAADYAAADE2wxvM7ztP+qPRW1sO+E/AAAAP0gBAAAAAAAAAdgBAAA2AAAAO9wepK7D7T+gLVaGb0ThPwAAAD9YAQAAAAAAAAHZAQAANgAAACvdQg6l0u0/Vstmn3JN4T8AAAA/WAEAAAAAAAAB2gEAADYAAACi3VRDINrtPw1pd7h1VuE/AAAAP2cBAAAAAAAAAdsBAAA2AAAAGd5meJvh7T94pJjqe2jhPwAAAD93AQAAAAAAAAHcAQAANgAAAAnfiuKR8O0/L0KpA39x4T8AAAA/dwEAAAAAAAAB3QEAADYAAAD5365MiP/tP+XfuRyCeuE/AAAAP4YBAAAAAAAAAd4BAAA2AAAAcODAgQMH7j+bfco1hYPhPwAAAD+GAQAAAAAAAAHfAQAANgAAAGDh5Ov5Fe4/m33KNYWD4T8AAAA/lgEAAAAAAAAB4AEAADYAAADY4fYgdR3uP1Ib206IjOE/AAAAP5YBAAAAAAAAAeEBAAA2AAAAUOIIVvAk7j8Iuetni5XhPwAAAD+mAQAAAAAAAAHiAQAANgAAAD7jLMDmM+4/CLnrZ4uV4T8AAAA/pgEAAAAAAAAB4wEAADYAAAC24z71YTvuPwi562eLleE/AAAAP9EBAAAAAAAAAeQBAAA2AAAALuRQKt1C7j8Iuetni5XhPwAAAD/RAQAAAAAAAAHlAQAANgAAAKXkYl9YSu4/CLnrZ4uV4T8AAAA/4QEAAAAAAAAB5gEAADYAAAAd5XSU01HuPwi562eLleE/AAAAP+EBAAAAAAAAAecBAAA2AAAADeaY/slg7j8Iuetni5XhPwAAAD/xAQAAAAAAAAHoAQAANgAAAPzmvGjAb+4/CLnrZ4uV4T8AAAA/8QEAAAAAAAAB6QEAADYAAAB0586dO3fuPwi562eLleE/AAAAPwACAAAAAAAAAeoBAAA2AAAAZOjyBzKG7j8Iuetni5XhPwAAAD8AAgAAAAAAAAHrAQAANgAAAFLpFnIole4/CLnrZ4uV4T8AAAA/EAIAAAAAAAAB7AEAADYAAABC6jrcHqTuP1Ib206IjOE/AAAAPxACAAAAAAAAAe0BAAA2AAAAqetwe5C67j9SG9tOiIzhPwAAAD8fAgAAAAAAAAHuAQAANgAAABHtphoC0e4/m33KNYWD4T8AAAA/HwIAAAAAAAAB7wEAADYAAAB37ty5c+fuP+XfuRyCeuE/AAAAPy8CAAAAAAAAAfABAAA2AAAA3u8SWeX97j/l37kcgnrhPwAAAD8vAgAAAAAAAAHxAQAANgAAAL3xWi3SG+8/eKSY6nto4T8AAAA/PwIAAAAAAAAB8gEAADYAAACt8n6XyCrvP3ikmOp7aOE/AAAAPz8CAAAAAAAAAfMBAAA2AAAAE/S0NjpB7z/DBojReF/hPwAAAD9OAgAAAAAAAAH0AQAANgAAAIv0xmu1SO8/DWl3uHVW4T8AAAA/TgIAAAAAAAAB9QEAADYAAAB79erVq1fvP1bLZp9yTeE/AAAAP14CAAAAAAAAAfYBAAA2AAAA8vX8Cidf7z+gLVaGb0ThPwAAAD9eAgAAAAAAAAH3AQAANgAAAGr2DkCiZu8/oC1Whm9E4T8AAAA/bgIAAAAAAAAB+AEAADYAAADi9iB1HW7vP+qPRW1sO+E/AAAAP30CAAAAAAAAAfkBAAA2AAAAWvcyqph17z8z8jRUaTLhPwAAAD99AgAAAAAAAAH6AQAANgAAAEr4VhSPhO8/fVQkO2Yp4T8AAAA/fQIAAAAAAAAB+wEAADYAAADC+GhJCozvP31UJDtmKeE/AAAAP40CAAAAAAAAAfwBAAA2AAAAOvl6foWT7z8QGQMJYBfhPwAAAD+cAgAAAAAAAAH9AQAANgAAALD5jLMAm+8/Wnvy71wO4T8AAAA/nAIAAAAAAAAB/gEAADYAAAAo+p7oe6LvP1p78u9cDuE/AAAAP6wCAAAAAAAAAf8BAAA2AAAAoPqwHfep7z+k3eHWWQXhPwAAAD+sAgAAAAAAAAEAAgAANgAAABj7wlJyse8/7j/RvVb84D8AAAA/vAIAAAAAAAABAQIAADYAAACO+9SH7bjvPziiwKRT8+A/AAAAP7wCAAAAAAAAAQICAAA2AAAABvzmvGjA7z/LZp9yTeHgPwAAAD/LAgAAAAAAAAEDAgAANgAAAPb8Cidfz+8/Xyt+QEfP4D8AAAA/ywIAAAAAAAABBAIAADYAAABu/Rxc2tbvP/PvXA5BveA/AAAAP9sCAAAAAAAAAQUCAAA2AAAAbv0cXNrW7z+GtDvcOqvgPwAAAD/bAgAAAAAAAAEGAgAANgAAAOb9LpFV3u8/GnkaqjSZ4D8AAAA/6wIAAAAAAAABBwIAADYAAADm/S6RVd7vP/ef6F4rfuA/AAAAP+sCAAAAAAAAAQgCAAA2AAAA5v0ukVXe7z+LZMcsJWzgPwAAAD/6AgAAAAAAAAEJAgAANgAAAOb9LpFV3u8/1Ma2EyJj4D8AAAA/CgMAAAAAAAABCgIAADYAAADm/S6RVd7vPx4ppvoeWuA/AAAAPwoDAAAAAAAAAQsCAAA2AAAA5v0ukVXe7z9oi5XhG1HgPwAAAD8ZAwAAAAAAAAEMAgAANgAAAOb9LpFV3u8/+090rxU/4D8AAAA/GQMAAAAAAAABDQIAADYAAADm/S6RVd7vP48UU30PLeA/AAAAPykDAAAAAAAAAQ4CAAA2AAAA5v0ukVXe7z/ZdkJkDCTgPwAAAD8pAwAAAAAAAAEPAgAANgAAAOb9LpFV3u8/bTshMgYS4D8AAAA/OQMAAAAAAAABEAIAADYAAADm/S6RVd7vPwAAAAAAAOA/AAAAPzkDAAAAAAAAARECAAA2AAAA5v0ukVXe7z8mib2b89vfPwAAAD9IAwAAAAAAAAESAgAANgAAAG79HFza1u8/ThJ7N+e33z8AAAA/SAMAAAAAAAABEwIAADYAAABu/Rxc2tbvP+LWWQXhpd8/AAAAP1gDAAAAAAAAARQCAAA2AAAAbv0cXNrW7z8KYBeh1IHfPwAAAD9YAwAAAAAAAAEVAgAANgAAAPb8Cidfz+8/MOnUPMhd3z8AAAA/aAMAAAAAAAABFgIAADYAAAB+/Pjx48fvP1hykti7Od8/AAAAP2gDAAAAAAAAARcCAAA2AAAAfvz48ePH7z/sNnGmtSffPwAAAD93AwAAAAAAAAEYAgAANgAAAAb85rxowO8/EsAuQqkD3z8AAAA/dwMAAAAAAAABGQIAADYAAACO+9SH7bjvP6WEDRCj8d4/AAAAP4cDAAAAAAAAARoCAAA2AAAAjvvUh+247z86SezdnN/ePwAAAD+WAwAAAAAAAAEbAgAANgAAAKD6sB33qe8/zQ3Lq5bN3j8AAAA/lgMAAAAAAAABHAIAADYAAAAo+p7oe6LvP2HSqXmQu94/AAAAP6YDAAAAAAAAAR0CAAA2AAAAsPmMswCb7z9h0ql5kLvePwAAAD+mAwAAAAAAAAEeAgAANgAAADr5en6Fk+8/9JaIR4qp3j8AAAA/tgMAAAAAAAABHwIAADYAAADC+GhJCozvP/SWiEeKqd4/AAAAP8UDAAAAAAAAASACAAA2AAAAwvhoSQqM7z+HW2cVhJfePwAAAD/FAwAAAAAAAAEhAgAANgAAAEr4VhSPhO8/HCBG432F3j8AAAA/1QMAAAAAAAABIgIAADYAAABa9zKqmHXvP6/kJLF3c94/AAAAP9UDAAAAAAAAASMCAAA2AAAAavYOQKJm7z9CqQN/cWHePwAAAD/lAwAAAAAAAAEkAgAANgAAAPL1/AonX+8/1m3iTGtP3j8AAAA/5QMAAAAAAAABJQIAADYAAAAD9digMFDvP2oywRplPd4/AAAAP/QDAAAAAAAAASYCAAA2AAAAnfOiAb857z/99p/oXivePwAAAD/0AwAAAAAAAAEnAgAANgAAADXybGJNI+8/kbt+tlgZ3j8AAAA/BAQAAAAAAAABKAIAADYAAABG8Uj4VhTvPySAXYRSB94/AAAAPwQEAAAAAAAAASkCAAA2AAAA3u8SWeX97j8kgF2EUgfePwAAAD8TBAAAAAAAAAEqAgAANgAAAO/u7u7u7u4/uEQ8Ukz13T8AAAA/EwQAAAAAAAABKwIAADYAAACI7bhPfdjuP7hEPFJM9d0/AAAAPyMEAAAAAAAAASwCAAA2AAAAmeyU5YbJ7j+4RDxSTPXdPwAAAD8jBAAAAAAAAAEtAgAANgAAACHsgrALwu4/uEQ8Ukz13T8AAAA/MwQAAAAAAAABLgIAADYAAAAx615GFbPuP7hEPFJM9d0/AAAAPzMEAAAAAAAAAS8CAAA2AAAAuupMEZqr7j+4RDxSTPXdPwAAAD9CBAAAAAAAAAEwAgAANgAAAELqOtwepO4/uEQ8Ukz13T8AAAA/QgQAAAAAAAABMQIAADYAAADK6Sino5zuP7hEPFJM9d0/AAAAP1IEAAAAAAAAATICAAA2AAAA2ugEPa2N7j+4RDxSTPXdPwAAAD9SBAAAAAAAAAEzAgAANgAAAGTo8gcyhu4/uEQ8Ukz13T8AAAA/YgQAAAAAAAABNAIAADYAAAB0586dO3fuP7hEPFJM9d0/AAAAP3EEAAAAAAAAATUCAAA2AAAA/Oa8aMBv7j8kgF2EUgfePwAAAD9xBAAAAAAAAAE2AgAANgAAAA3mmP7JYO4/kbt+tlgZ3j8AAAA/gQQAAAAAAAABNwIAADYAAAAd5XSU01HuP5G7frZYGd4/AAAAP4EEAAAAAAAAATgCAAA2AAAALuRQKt1C7j+Ru362WBnePwAAAD+QBAAAAAAAAAE5AgAANgAAAD7jLMDmM+4/kbt+tlgZ3j8AAAA/kAQAAAAAAAABOgIAADYAAABQ4ghW8CTuP/32n+heK94/AAAAP6AEAAAAAAAAATsCAAA2AAAAYOHk6/kV7j/99p/oXivePwAAAD+wBAAAAAAAAAE8AgAANgAAAPnfrkyI/+0//faf6F4r3j8AAAA/sAQAAAAAAAABPQIAADYAAAAJ34rikfDtP/32n+heK94/AAAAP7AEAAAAAAAAAT4CAAA2AAAAGd5meJvh7T/99p/oXivePwAAAD+/BAAAAAAAAAE/AgAANgAAAKLdVEMg2u0//faf6F4r3j8AAAA/zwQAAAAAAAABQAIAADYAAACz3DDZKcvtP/32n+heK94/AAAAP88EAAAAAAAAAUECAAA2AAAAO9wepK7D7T/99p/oXivePwAAAD/PBAAAAAAAAAFCAgAANgAAAMTbDG8zvO0/ajLBGmU93j8AAAA/3wQAAAAAAAABQwIAADYAAABM2/o5uLTtP2oywRplPd4/AAAAP98EAAAAAAAAAUQCAAA2AAAAXNrWz8Gl7T9qMsEaZT3ePwAAAD/uBAAAAAAAAAFFAgAANgAAAOTZxJpGnu0/ajLBGmU93j8AAAA//gQAAAAAAAABRgIAADYAAABt2bJly5btP2oywRplPd4/AAAAP/4EAAAAAAAAAUcCAAA2AAAA9digMFCP7T9qMsEaZT3ePwAAAD8NBQAAAAAAAAFIAgAANgAAACwT4n+7MuE/XN0mzrT25D8AAAA/AAAAAAAAAAABSQIAADYAAACkE/S0NjrhP1zdJs609uQ/AAAAP/YAAAAAAAAAAUoCAAA2AAAAGxQG6rFB4T9c3SbOtPbkPwAAAD/2AAAAAAAAAAFLAgAANgAAAJMUGB8tSeE/XN0mzrT25D8AAAA/BgEAAAAAAAABTAIAADYAAACCFTyJI1jhP6Y/FrWx7eQ/AAAAPwYBAAAAAAAAAU0CAAA2AAAA+hVOvp5f4T+mPxa1se3kPwAAAD8VAQAAAAAAAAFOAgAANgAAAHIWYPMZZ+E/pj8WtbHt5D8AAAA/FQEAAAAAAAABTwIAADYAAADIGLr8gYzhP6Y/FrWx7eQ/AAAAPyUBAAAAAAAAAVACAAA2AAAApxoC0W6q4T+mPxa1se3kPwAAAD8lAQAAAAAAAAFRAgAANgAAAIYcSqVbyOE/8KEFnK7k5D8AAAA/NQEAAAAAAAABUgIAADYAAABlHpJ5SObhP/ChBZyu5OQ/AAAAP0QBAAAAAAAAAVMCAAA2AAAAVB+24z714T/woQWcruTkPwAAAD9EAQAAAAAAAAFUAgAANgAAADMh/rcrE+I/OQT1gqvb5D8AAAA/VAEAAAAAAAABVQIAADYAAACaIjRXnSniP4Nm5Gmo0uQ/AAAAP1QBAAAAAAAAAVYCAAA2AAAAASRq9g5A4j+DZuRpqNLkPwAAAD9jAQAAAAAAAAFXAgAANgAAAPAkjmAFT+I/g2bkaajS5D8AAAA/YwEAAAAAAAABWAIAADYAAABoJaCVgFbiP4Nm5Gmo0uQ/AAAAP3MBAAAAAAAAAVkCAAA2AAAAWCbE/3Zl4j/OyNNQpcnkPwAAAD9zAQAAAAAAAAFaAgAANgAAAM8m1jTybOI/zsjTUKXJ5D8AAAA/gwEAAAAAAAABWwIAADYAAABHJ+hpbXTiP87I01ClyeQ/AAAAP4MBAAAAAAAAAVwCAAA2AAAARyfoaW104j8XK8M3osDkPwAAAD+SAQAAAAAAAAFdAgAANgAAAL4n+p7oe+I/FyvDN6LA5D8AAAA/ogEAAAAAAAABXgIAADYAAAA2KAzUY4PiPxcrwzeiwOQ/AAAAP7IBAAAAAAAAAV8CAAA2AAAArigeCd+K4j8XK8M3osDkPwAAAD+yAQAAAAAAAAFgAgAANgAAACYpMD5akuI/FyvDN6LA5D8AAAA/wQEAAAAAAAABYQIAADYAAAAVKlSoUKHiPxcrwzeiwOQ/AAAAP8EBAAAAAAAAAWICAAA2AAAABCt4Ekew4j8XK8M3osDkPwAAAD/RAQAAAAAAAAFjAgAANgAAAPQrnHw9v+I/FyvDN6LA5D8AAAA/0QEAAAAAAAABZAIAADYAAADjLMDmM87iPxcrwzeiwOQ/AAAAP+ABAAAAAAAAAWUCAAA2AAAAWy3SG6/V4j8XK8M3osDkPwAAAD/gAQAAAAAAAAFmAgAANgAAANMt5FAq3eI/FyvDN6LA5D8AAAA/8AEAAAAAAAABZwIAADYAAABKLvaFpeTiPxcrwzeiwOQ/AAAAP8gCAAAAAAAAAWgCAAA2AAAAwi4IuyDs4j8XK8M3osDkPwAAAD/IAgAAAAAAAAFpAgAANgAAADovGvCb8+I/FyvDN6LA5D8AAAA/2AIAAAAAAAABagIAADYAAAAqMD5akgLjPxcrwzeiwOQ/AAAAP9gCAAAAAAAAAWsCAAA2AAAAoTBQjw0K4z8XK8M3osDkPwAAAD/nAgAAAAAAAAFsAgAANgAAAJAxdPkDGeM/FyvDN6LA5D8AAAA/9wIAAAAAAAABbQIAADYAAAB/Mphj+ifjPxcrwzeiwOQ/AAAAP/cCAAAAAAAAAW4CAAA2AAAA9zKqmHUv4z8XK8M3osDkPwAAAD/3AgAAAAAAAAFvAgAANgAAAOczzgJsPuM/FyvDN6LA5D8AAAA/BwMAAAAAAAABcAIAADYAAADWNPJsYk3jPxcrwzeiwOQ/AAAAPwcDAAAAAAAAAXECAAA2AAAATjUEot1U4z8XK8M3osDkPwAAAD8WAwAAAAAAAAFyAgAANgAAAD42KAzUY+M/FyvDN6LA5D8AAAA/JgMAAAAAAAABcwIAADYAAAC0NjpBT2vjPxcrwzeiwOQ/AAAAPyYDAAAAAAAAAXQCAAA2AAAALDdMdspy4z8XK8M3osDkPwAAAD8mAwAAAAAAAAF1AgAANgAAAKQ3XqtFeuM/FyvDN6LA5D8AAAA/RQMAAAAAAAABdgIAADYAAAAcOHDgwIHjPxcrwzeiwOQ/AAAAP5MDAAAAAAAAAXcCAAA2AAAAlDiCFTyJ4z8XK8M3osDkPwAAAD+jAwAAAAAAAAF4AgAANgAAAAs5lEq3kOM/FyvDN6LA5D8AAAA/sgMAAAAAAAABeQIAADYAAACDOaZ/MpjjPxcrwzeiwOQ/AAAAP7IDAAAAAAAAAXoCAAA2AAAA+zm4tK2f4z8XK8M3osDkPwAAAD/CAwAAAAAAAAF7AgAANgAAAHM6yukop+M/FyvDN6LA5D8AAAA/wgMAAAAAAAABfAIAADYAAADrOtwepK7jPxcrwzeiwOQ/AAAAP9IDAAAAAAAAAX0CAAA2AAAAYjvuUx+24z8XK8M3osDkPwAAAD/SAwAAAAAAAAF+AgAANgAAANo7AImaveM/FyvDN6LA5D8AAAA/4QMAAAAAAAABfwIAADYAAABRPBK+FcXjPxcrwzeiwOQ/AAAAP+EDAAAAAAAAAYACAAA2AAAAyTwk85DM4z8XK8M3osDkPwAAAD/xAwAAAAAAAAGBAgAANgAAAEA9NigM1OM/YY2yHp+35D8AAAA/8QMAAAAAAAABggIAADYAAAC4PUhdh9vjP2GNsh6ft+Q/AAAAPxAEAAAAAAAAAYMCAAA2AAAAMD5akgLj4z9hjbIen7fkPwAAAD8QBAAAAAAAAAGEAgAANgAAAKg+bMd96uM/YY2yHp+35D8AAAA/EAQAAAAAAAABhQIAADYAAAAgP378+PHjP2GNsh6ft+Q/AAAAPyAEAAAAAAAAAYYCAAA2AAAAlz+QMXT54z9hjbIen7fkPwAAAD8gBAAAAAAAAAGHAgAANgAAAA9AombvAOQ/YY2yHp+35D8AAAA/PwQAAAAAAAABiAIAADYAAACHQLSbagjkP2GNsh6ft+Q/AAAAPz8EAAAAAAAAAYkCAAA2AAAA/0DG0OUP5D9hjbIen7fkPwAAAD8/BAAAAAAAAAGKAgAANgAAAHdB2AVhF+Q/YY2yHp+35D8AAAA/TwQAAAAAAAABiwIAADYAAADtQeo63B7kP2GNsh6ft+Q/AAAAP14EAAAAAAAAAYwCAAA2AAAAZUL8b1cm5D9hjbIen7fkPwAAAD9uBAAAAAAAAAGNAgAANgAAAN1CDqXSLeQ/YY2yHp+35D8AAAA/egQAAAAAAAABjgIAADYAAABVQyDaTTXkP2GNsh6ft+Q/AAAAP4oEAAAAAAAAAY8CAAA2AAAAzEMyD8k85D9hjbIen7fkPwAAAD+ZBAAAAAAAAAGQAgAANgAAAEREREREROQ/YY2yHp+35D8AAAA/qQQAAAAAAAABkQIAADYAAAA0RWiuOlPkP2GNsh6ft+Q/AAAAP6kEAAAAAAAAAZICAAA2AAAArEV647Va5D9hjbIen7fkPwAAAD+4BAAAAAAAAAGTAgAANgAAAJtGnk2saeQ/YY2yHp+35D8AAAA/uAQAAAAAAAABlAIAADYAAACKR8K3onjkP2GNsh6ft+Q/AAAAP8gEAAAAAAAAAZUCAAA2AAAAAUjU7B2A5D9hjbIen7fkPwAAAD/IBAAAAAAAAAGWAgAANgAAAPFI+FYUj+Q/YY2yHp+35D8AAAA/2AQAAAAAAAABlwIAADYAAADhSRzBCp7kP2GNsh6ft+Q/AAAAP9gEAAAAAAAAAZgCAAA2AAAASEtSYHy05D9hjbIen7fkPwAAAD/nBAAAAAAAAAGZAgAANgAAAMBLZJX3u+Q/YY2yHp+35D8AAAA/5wQAAAAAAAABmgIAADYAAAAmTZo0adLkP2GNsh6ft+Q/AAAAP/cEAAAAAAAAAZsCAAA2AAAAnk2saeTZ5D9hjbIen7fkPwAAAD/3BAAAAAAAAAGcAgAANgAAAI5O0NPa6OQ/YY2yHp+35D8AAAA/BwUAAAAAAAABnQIAADYAAAAFT+IIVvDkP2GNsh6ft+Q/AAAAPwcFAAAAAAAAAZ4CAAA2AAAAfU/0PdH35D9hjbIen7fkPwAAAD8WBQAAAAAAAAGfAgAANgAAAPVPBnNM/+Q/YY2yHp+35D8AAAA/FgUAAAAAAAABoAIAADYAAABtUBioxwblP2GNsh6ft+Q/AAAAPzUFAAAAAAAAAaECAAA2AAAA5VAq3UIO5T9hjbIen7fkPwAAAD9FBQAAAAAAAAGiAgAANgAAAFxRPBK+FeU/YY2yHp+35D8AAAA/VQUAAAAAAAABowIAADYAAABMUmB8tCTlP2GNsh6ft+Q/AAAAP2QFAAAAAAAAAaQCAAA2AAAAOlOE5qoz5T9hjbIen7fkPwAAAD9kBQAAAAAAAAGlAgAANgAAACpUqFChQuU/YY2yHp+35D8AAAA/dAUAAAAAAAABpgIAADYAAAAaVcy6l1HlP2GNsh6ft+Q/AAAAP3QFAAAAAAAAAacCAAA2AAAAgVYCWglo5T+r76EFnK7kPwAAAD+EBQAAAAAAAAGoAgAANgAAAHFXJsT/duU/q++hBZyu5D8AAAA/hAUAAAAAAAABqQIAADYAAADXWFxjcY3lP6vvoQWcruQ/AAAAP5MFAAAAAAAAAaoCAAA2AAAAxlmAzWec5T/0UZHsmKXkPwAAAD+TBQAAAAAAAAGrAgAANgAAAC5btmzZsuU/9FGR7Jil5D8AAAA/owUAAAAAAAABrAIAADYAAACmW8ihVLrlP/RRkeyYpeQ/AAAAP7IFAAAAAAAAAa0CAAA2AAAAHVza1s/B5T/0UZHsmKXkPwAAAD+yBQAAAAAAAAGuAgAANgAAAJVc7AtLyeU/9FGR7Jil5D8AAAA/wgUAAAAAAAABrwIAADYAAAANXf5AxtDlPz60gNOVnOQ/AAAAP9IFAAAAAAAAAbACAAA2AAAAhV0QdkHY5T8+tIDTlZzkPwAAAD/SBQAAAAAAAAGxAgAANgAAAPtdIqu83+U/PrSA05Wc5D8AAAA/4QUAAAAAAAABsgIAADYAAABzXjTgN+flPz60gNOVnOQ/AAAAP+EFAAAAAAAAAbMCAAA2AAAA615GFbPu5T+IFnC6kpPkPwAAAD/xBQAAAAAAAAG0AgAANgAAAGNfWEou9uU/iBZwupKT5D8AAAA/8QUAAAAAAAABtQIAADYAAADbX2p/qf3lP4gWcLqSk+Q/AAAAPwEGAAAAAAAAAbYCAAA2AAAAUmB8tCQF5j+IFnC6kpPkPwAAAD8BBgAAAAAAAAG3AgAANgAAAMpgjumfDOY/iBZwupKT5D8AAAA/EAYAAAAAAAABuAIAADYAAABCYaAeGxTmP9F4X6GPiuQ/AAAAPxAGAAAAAAAAAbkCAAA2AAAAumGyU5Yb5j/ReF+hj4rkPwAAAD8gBgAAAAAAAAG6AgAANgAAADJixIgRI+Y/0XhfoY+K5D8AAAA/LwYAAAAAAAABuwIAADYAAACpYta9jCrmPxvbToiMgeQ/AAAAPz8GAAAAAAAAAbwCAAA2AAAAIGPo8gcy5j8b206IjIHkPwAAAD8/BgAAAAAAAAG9AgAANgAAAJhj+ieDOeY/G9tOiIyB5D8AAAA/TwYAAAAAAAABvgIAADYAAAAQZAxd/kDmPxvbToiMgeQ/AAAAP08GAAAAAAAAAb8CAAA2AAAA/2Qwx/RP5j8b206IjIHkPwAAAD9eBgAAAAAAAAHAAgAANgAAAHdlQvxvV+Y/G9tOiIyB5D8AAAA/XgYAAAAAAAABwQIAADYAAABnZmZmZmbmPxvbToiMgeQ/AAAAP24GAAAAAAAAAcICAAA2AAAAVmeK0Fx15j8b206IjIHkPwAAAD9uBgAAAAAAAAHDAgAANgAAAM5nnAXYfOY/G9tOiIyB5D8AAAA/fgYAAAAAAAABxAIAADYAAAC8aMBvzovmPxvbToiMgeQ/AAAAP34GAAAAAAAAAcUCAAA2AAAArGnk2cSa5j8b206IjIHkPwAAAD+NBgAAAAAAAAHGAgAANgAAAJxqCES7qeY/G9tOiIyB5D8AAAA/nQYAAAAAAAABxwIAADYAAACLayyusbjmPxvbToiMgeQ/AAAAP50GAAAAAAAAAcgCAAA2AAAAe2xQGKjH5j8b206IjIHkPwAAAD+sBgAAAAAAAAHJAgAANgAAAPNsYk0jz+Y/G9tOiIyB5D8AAAA/rAYAAAAAAAABygIAADYAAABZbpjslOXmPxvbToiMgeQ/AAAAP7wGAAAAAAAAAcsCAAA2AAAA0W6qIRDt5j8b206IjIHkPwAAAD+8BgAAAAAAAAHMAgAANgAAAEhvvFaL9OY/G9tOiIyB5D8AAAA/zAYAAAAAAAABzQIAADYAAAA4cODAgQPnPxvbToiMgeQ/AAAAP8wGAAAAAAAAAc4CAAA2AAAAKHEEK3gS5z8b206IjIHkPwAAAD/bBgAAAAAAAAHPAgAANgAAAJ9xFmDzGec/G9tOiIyB5D8AAAA/2wYAAAAAAAAB0AIAADYAAAAXciiVbiHnPxvbToiMgeQ/AAAAP+sGAAAAAAAAAdECAAA2AAAAj3I6yuko5z8b206IjIHkPwAAAD/rBgAAAAAAAAHSAgAANgAAAAdzTP9kMOc/G9tOiIyB5D8AAAA/+wYAAAAAAAAB0wIAADYAAAB/c1404DfnPxvbToiMgeQ/AAAAP/sGAAAAAAAAAdQCAAA2AAAA9XNwaVs/5z8b206IjIHkPwAAAD8KBwAAAAAAAAHVAgAANgAAAG10gp7WRuc/G9tOiIyB5D8AAAA/KQcAAAAAAAAB1gIAADYAAADldJTTUU7nPxvbToiMgeQ/AAAAP1gHAAAAAAAAAdcCAAA2AAAAXXWmCM1V5z8b206IjIHkPwAAAD9oBwAAAAAAAAHYAgAANgAAANR1uD1IXec/G9tOiIyB5D8AAAA/aAcAAAAAAAAB2QIAADYAAADEdtynPmznP9F4X6GPiuQ/AAAAP3gHAAAAAAAAAdoCAAA2AAAAtHcAEjV75z/ReF+hj4rkPwAAAD94BwAAAAAAAAHbAgAANgAAACt4Ekewguc/0XhfoY+K5D8AAAA/hwcAAAAAAAAB3AIAADYAAACjeCR8K4rnP9F4X6GPiuQ/AAAAP4cHAAAAAAAAAd0CAAA2AAAAG3k2saaR5z/ReF+hj4rkPwAAAD+XBwAAAAAAAAHeAgAANgAAAJJ5SOYhmec/iBZwupKT5D8AAAA/lwcAAAAAAAAB3wIAADYAAAAJelobnaDnP4gWcLqSk+Q/AAAAP6YHAAAAAAAAAeACAAA2AAAAgXpsUBio5z+IFnC6kpPkPwAAAD+2BwAAAAAAAAHhAgAANgAAAHF7kLoOt+c/iBZwupKT5D8AAAA/FAgAAAAAAAAB4gIAADYAAABxe5C6DrfnPz60gNOVnOQ/AAAAPyMIAAAAAAAAAeMCAAA2AAAA6Xui74m+5z8+tIDTlZzkPwAAAD8zCAAAAAAAAAHkAgAANgAAAGB8tCQFxuc/PrSA05Wc5D8AAAA/MwgAAAAAAAAB5QIAADYAAADYfMZZgM3nPz60gNOVnOQ/AAAAP0MIAAAAAAAAAeYCAAA2AAAA2HzGWYDN5z/0UZHsmKXkPwAAAD9DCAAAAAAAAAHnAgAANgAAAFB92I771Oc/9FGR7Jil5D8AAAA/cggAAAAAAAAB6AIAADYAAADIferDdtznP/RRkeyYpeQ/AAAAPxYJAAAAAAAAAekCAAA2AAAAyH3qw3bc5z+r76EFnK7kPwAAAD8mCQAAAAAAAAHqAgAANgAAAEB+/Pjx4+c/q++hBZyu5D8AAAA/JgkAAAAAAAAB6wIAADYAAAC3fg4ubevnP6vvoQWcruQ/AAAAPzUJAAAAAAAAAewCAAA2AAAALn8gY+jy5z9hjbIen7fkPwAAAD81CQAAAAAAAAHtAgAANgAAAKZ/Mphj+uc/YY2yHp+35D8AAAA/RQkAAAAAAAAB7gIAADYAAAAegETN3gHoP2GNsh6ft+Q/AAAAP0UJAAAAAAAAAe8CAAA2AAAAlYBWAloJ6D9hjbIen7fkPwAAAD9VCQAAAAAAAAHwAgAANgAAAA2BaDfVEOg/FyvDN6LA5D8AAAA/VQkAAAAAAAAB8QIAADYAAACFgXpsUBjoPxcrwzeiwOQ/AAAAP2QJAAAAAAAAAfICAAA2AAAA/YGMocsf6D8XK8M3osDkPwAAAD9kCQAAAAAAAAHzAgAANgAAAHWCntZGJ+g/FyvDN6LA5D8AAAA/dAkAAAAAAAAB9AIAADYAAADsgrALwi7oPxcrwzeiwOQ/AAAAP3QJAAAAAAAAAfUCAAA2AAAAZIPCQD026D8XK8M3osDkPwAAAD+DCQAAAAAAAAH2AgAANgAAANyD1HW4Peg/FyvDN6LA5D8AAAA/gwkAAAAAAAAB9wIAADYAAADKhPjfrkzoPxcrwzeiwOQ/AAAAP5MJAAAAAAAAAfgCAAA2AAAAQoUKFSpU6D8XK8M3osDkPwAAAD+jCQAAAAAAAAH5AgAANgAAADKGLn8gY+g/FyvDN6LA5D8AAAA/owkAAAAAAAAB+gIAADYAAAAhh1LpFnLoPxcrwzeiwOQ/AAAAP6MJAAAAAAAAAfsCAAA2AAAAmYdkHpJ56D8XK8M3osDkPwAAAD+yCQAAAAAAAAH8AgAANgAAAImIiIiIiOg/FyvDN6LA5D8AAAA/sgkAAAAAAAAB/QIAADYAAAB5iazyfpfoPxcrwzeiwOQ/AAAAP8IJAAAAAAAAAf4CAAA2AAAA8Im+J/qe6D8XK8M3osDkPwAAAD/CCQAAAAAAAAH/AgAANgAAAGeK0Fx1pug/FyvDN6LA5D8AAAA/0gkAAAAAAAABAAMAADYAAABXi/TGa7XoPxcrwzeiwOQ/AAAAP9IJAAAAAAAAAQEDAAA2AAAARowYMWLE6D8XK8M3osDkPwAAAD/hCQAAAAAAAAECAwAANgAAADaNPJtY0+g/YY2yHp+35D8AAAA/4QkAAAAAAAABAwMAADYAAACdjnI6yunoP6vvoQWcruQ/AAAAP/EJAAAAAAAAAQQDAAA2AAAAFY+Eb0Xx6D+r76EFnK7kPwAAAD/xCQAAAAAAAAEFAwAANgAAAAOQqNk7AOk/q++hBZyu5D8AAAA/AAoAAAAAAAABBgMAADYAAADzkMxDMg/pP6vvoQWcruQ/AAAAPxAKAAAAAAAAAQcDAAA2AAAAa5HeeK0W6T+r76EFnK7kPwAAAD8QCgAAAAAAAAEIAwAANgAAAOOR8K0oHuk/9FGR7Jil5D8AAAA/IAoAAAAAAAABCQMAADYAAADSkhQYHy3pP/RRkeyYpeQ/AAAAPyAKAAAAAAAAAQoDAAA2AAAAwpM4ghU86T/0UZHsmKXkPwAAAD8gCgAAAAAAAAELAwAANgAAALGUXOwLS+k/9FGR7Jil5D8AAAA/LwoAAAAAAAABDAMAADYAAAAplW4hh1LpPz60gNOVnOQ/AAAAPz8KAAAAAAAAAQ0DAAA2AAAAoJWAVgJa6T8+tIDTlZzkPwAAAD8/CgAAAAAAAAEOAwAANgAAAI+WpMD4aOk/PrSA05Wc5D8AAAA/TwoAAAAAAAABDwMAADYAAAB/l8gq73fpPz60gNOVnOQ/AAAAP14KAAAAAAAAARADAAA2AAAAf5fIKu936T+IFnC6kpPkPwAAAD9eCgAAAAAAAAERAwAANgAAAPeX2l9qf+k/iBZwupKT5D8AAAA/bgoAAAAAAAABEgMAADYAAABvmOyU5YbpP4gWcLqSk+Q/AAAAP24KAAAAAAAAARMDAAA2AAAA5pj+yWCO6T+IFnC6kpPkPwAAAD+bCgAAAAAAAAEUAwAANgAAAF6ZEP/blek/iBZwupKT5D8AAAA/qwoAAAAAAAABFQMAADYAAADWmSI0V53pP4gWcLqSk+Q/AAAAP7oKAAAAAAAAARYDAAA2AAAATpo0adKk6T+IFnC6kpPkPwAAAD/aCgAAAAAAAAEXAwAANgAAAMSaRp5NrOk/iBZwupKT5D8AAAA/2goAAAAAAAABGAMAADYAAAA8m1jTyLPpP4gWcLqSk+Q/AAAAP/kKAAAAAAAAARkDAAA2AAAAtJtqCES76T+IFnC6kpPkPwAAAD8oCwAAAAAAAAEaAwAANgAAAKScjnI6yuk/iBZwupKT5D8AAAA/KAsAAAAAAAABGwMAADYAAACTnbLcMNnpP4gWcLqSk+Q/AAAAPzcLAAAAAAAAARwDAAA2AAAA+57oe6Lv6T+IFnC6kpPkPwAAAD83CwAAAAAAAAEdAwAANgAAAGGgHhsUBuo/iBZwupKT5D8AAAA/RwsAAAAAAAABHgMAADYAAADIoVS6hRzqP4gWcLqSk+Q/AAAAP0cLAAAAAAAAAR8DAAA2AAAAH6Suw+1B6j8+tIDTlZzkPwAAAD9XCwAAAAAAAAEgAwAANgAAAHWmCM1VZ+o/PrSA05Wc5D8AAAA/VwsAAAAAAAABIQMAADYAAABEqXQLOZTqP/RRkeyYpeQ/AAAAP2YLAAAAAAAAASIDAAA2AAAAmqvOFKG56j/0UZHsmKXkPwAAAD9mCwAAAAAAAAEjAwAANgAAAPGtKB4J3+o/q++hBZyu5D8AAAA/dgsAAAAAAAABJAMAADYAAADQr3Dy9fzqP6vvoQWcruQ/AAAAP3YLAAAAAAAAASUDAAA2AAAANrGmkWcT6z+r76EFnK7kPwAAAD+FCwAAAAAAAAEmAwAANgAAACayyvtdIus/q++hBZyu5D8AAAA/hQsAAAAAAAABJwMAADYAAACdstww2SnrP6vvoQWcruQ/AAAAP5ULAAAAAAAAASgDAAA2AAAAFbPuZVQx6z+r76EFnK7kPwAAAD8xDAAAAAAAAAEpAwAANgAAAI2zAJvPOOs/q++hBZyu5D8AAAA/5QwAAAAAAAABKgMAADYAAAAFtBLQSkDrP6vvoQWcruQ/AAAAP+UMAAAAAAAAASsDAAA2AAAAfbQkBcZH6z+r76EFnK7kPwAAAD/1DAAAAAAAAAEsAwAANgAAAPS0NjpBT+s/q++hBZyu5D8AAAA/9QwAAAAAAAABLQMAADYAAABstUhvvFbrP6vvoQWcruQ/AAAAPwUNAAAAAAAAAS4DAAA2AAAA5LVapDde6z+r76EFnK7kPwAAAD8UDQAAAAAAAAEvAwAANgAAAFy2bNmyZes/q++hBZyu5D8AAAA/FA0AAAAAAAABMAMAADYAAADStn4OLm3rP6vvoQWcruQ/AAAAPyQNAAAAAAAAATEDAAA2AAAASreQQ6l06z+r76EFnK7kPwAAAD80DQAAAAAAAAEyAwAANgAAAMK3ongkfOs/q++hBZyu5D8AAAA/NA0AAAAAAAABMwMAADYAAAA6uLStn4PrP6vvoQWcruQ/AAAAP0MNAAAAAAAAATQDAAA2AAAAsrjG4hqL6z+r76EFnK7kPwAAAD9iDQAAAAAAAAE1AwAANgAAACm52BeWkus/q++hBZyu5D8AAAA/cg0AAAAAAAABNgMAADYAAAChuepMEZrrP6vvoQWcruQ/AAAAP3INAAAAAAAAATcDAAA2AAAAGbr8gYyh6z+r76EFnK7kPwAAAD+hDQAAAAAAAAE4AwAANgAAABm6/IGMoes/9FGR7Jil5D8AAAA/TQ4AAAAAAAABOQMAADYAAACRug63B6nrP/RRkeyYpeQ/AAAAP6sOAAAAAAAAAToDAAA2AAAACbsg7IKw6z/0UZHsmKXkPwAAAD/LDgAAAAAAAAE7AwAANgAAAIC7MiH+t+s/9FGR7Jil5D8AAAA/6g4AAAAAAAABPAMAADYAAAD4u0RWeb/rP/RRkeyYpeQ/AAAAP/kOAAAAAAAAAT0DAAA2AAAA+LtEVnm/6z8+tIDTlZzkPwAAAD8JDwAAAAAAAAE+AwAANgAAAG+8Vov0xus/PrSA05Wc5D8AAAA/GQ8AAAAAAAABPwMAADYAAACB35wXDfjtP78RBSadmuc/AAAAPwAAAAAAAAAAAUADAAA2AAAA+d+uTIj/7T+/EQUmnZrnPwAAAD+oAAAAAAAAAAFBAwAANgAAAPnfrkyI/+0/dK8VP6Cj5z8AAAA/uAAAAAAAAAABQgMAADYAAABw4MCBAwfuPypNJlijrOc/AAAAP7gAAAAAAAAAAUMDAAA2AAAAYOHk6/kV7j+XiEeKqb7nPwAAAD/HAAAAAAAAAAFEAwAANgAAANjh9iB1He4/TSZYo6zH5z8AAAA/1wAAAAAAAAABRQMAADYAAAA+4yzA5jPuP7phedWy2ec/AAAAP9cAAAAAAAAAAUYDAAA2AAAALuRQKt1C7j8mnZoHuevnPwAAAD/XAAAAAAAAAAFHAwAANgAAAJXlhslOWe4/SXbMUsIG6D8AAAA/5wAAAAAAAAABSAMAADYAAACF5qozRWjuP/8T3WvFD+g/AAAAP/YAAAAAAAAAAUkDAAA2AAAAdOfOnTt37j9sT/6dyyHoPwAAAD/2AAAAAAAAAAFKAwAANgAAAGTo8gcyhu4/2Iof0NEz6D8AAAA/BgEAAAAAAAABSwMAADYAAABS6RZyKJXuP44oMOnUPOg/AAAAPwYBAAAAAAAAAUwDAAA2AAAAyukop6Oc7j/6Y1Eb207oPwAAAD8GAQAAAAAAAAFNAwAANgAAALrqTBGaq+4/Z59yTeFg6D8AAAA/FQEAAAAAAAABTgMAADYAAAAx615GFbPuP2efck3hYOg/AAAAPyUBAAAAAAAAAU8DAAA2AAAAqetwe5C67j8dPYNm5GnoPwAAAD8lAQAAAAAAAAFQAwAANgAAAIjtuE992O4/l4hHiqm+5z8AAAA/AAAAAAAAAAABUQMAADYAAAAR7aYaAtHuP5eIR4qpvuc/AAAAP14AAAAAAAAAAVIDAAA2AAAAmeyU5YbJ7j+XiEeKqb7nPwAAAD9eAAAAAAAAAAFTAwAANgAAACHsgrALwu4/TSZYo6zH5z8AAAA/fQAAAAAAAAABVAMAADYAAACp63B7kLruP00mWKOsx+c/AAAAP30AAAAAAAAAAVUDAAA2AAAAMeteRhWz7j8ExGi8r9DnPwAAAD99AAAAAAAAAAFWAwAANgAAALrqTBGaq+4/BMRovK/Q5z8AAAA/jQAAAAAAAAABVwMAADYAAADK6Sino5zuP7phedWy2ec/AAAAP40AAAAAAAAAAVgDAAA2AAAAUukWciiV7j9w/4nuteLnPwAAAD+cAAAAAAAAAAFZAwAANgAAANroBD2tje4/Jp2aB7nr5z8AAAA/nAAAAAAAAAABWgMAADYAAABk6PIHMobuPyadmge56+c/AAAAP6wAAAAAAAAAAVsDAAA2AAAA7Ofg0rZ+7j+S2Ls5v/3nPwAAAD+sAAAAAAAAAAFcAwAANgAAAOzn4NK2fu4/SXbMUsIG6D8AAAA/uwAAAAAAAAABXQMAADYAAAD85rxowG/uP/8T3WvFD+g/AAAAP7sAAAAAAAAAAV4DAAA2AAAAheaqM0Vo7j9sT/6dyyHoPwAAAD/LAAAAAAAAAAFfAwAANgAAAJXlhslOWe4/Iu0Ot84q6D8AAAA/2wAAAAAAAAABYAMAADYAAAAd5XSU01HuP9iKH9DRM+g/AAAAP9sAAAAAAAAAAWEDAAA2AAAApeRiX1hK7j9ExkAC2EXoPwAAAD/bAAAAAAAAAAFiAwAANgAAALbjPvVhO+4/+mNRG9tO6D8AAAA/6gAAAAAAAAABYwMAADYAAADH4hqLayzuP7EBYjTeV+g/AAAAP/oAAAAAAAAAAWQDAAA2AAAAUOIIVvAk7j8dPYNm5GnoPwAAAD/6AAAAAAAAAAFlAwAANgAAAGDh5Ov5Fe4/1NqTf+dy6D8AAAA/+gAAAAAAAAABZgMAADYAAABg4eTr+RXuP4p4pJjqe+g/AAAAPwoBAAAAAAAAAWcDAAA2AAAA6ODStn4O7j+KeKSY6nvoPwAAAD8KAQAAAAAAAAFoAwAANgAAAHDgwIEDB+4/QBa1se2E6D8AAAA/FgEAAAAAAAABaQMAADYAAAD5365MiP/tP/azxcrwjeg/AAAAPyYBAAAAAAAAAWoDAAA2AAAAgd+cFw347T+sUdbj85boPwAAAD81AQAAAAAAAAFrAwAANgAAAAnfiuKR8O0/rFHW4/OW6D8AAAA/RQEAAAAAAAABbAMAADYAAACR3nitFuntP2Lv5vz2n+g/AAAAP0UBAAAAAAAAAW0DAAA2AAAAkd54rRbp7T8ZjfcV+qjoPwAAAD9VAQAAAAAAAAFuAwAANgAAABneZnib4e0/GY33Ffqo6D8AAAA/ZAEAAAAAAAABbwMAADYAAACFk6/nVzjZP5acJPZuzu8/AAAAPwAAAAAAAAAAAXADAAA2AAAAdZTTUU5H2T+WnCT2bs7vPwAAAD99AAAAAAAAAAFxAwAANgAAAGWV97tEVtk/lpwk9m7O7z8AAAA/jAAAAAAAAAABcgMAADYAAABUlhsmO2XZP5acJPZuzu8/AAAAP4wAAAAAAAAAAXMDAAA2AAAAMphj+ieD2T+WnCT2bs7vPwAAAD+cAAAAAAAAAAF0AwAANgAAACKZh2Qektk/lpwk9m7O7z8AAAA/nAAAAAAAAAABdQMAADYAAADxm/OiAb/ZP5acJPZuzu8/AAAAP6wAAAAAAAAAAXYDAAA2AAAAz507d+7c2T+WnCT2bs7vPwAAAD+sAAAAAAAAAAF3AwAANgAAAJ2gp7XRCdo/lpwk9m7O7z8AAAA/uwAAAAAAAAABeAMAADYAAABroxP0tDbaP5acJPZuzu8/AAAAP7sAAAAAAAAAAXkDAAA2AAAAKaejnI5y2j+WnCT2bs7vPwAAAD/LAAAAAAAAAAF6AwAANgAAAPepD9txn9o/lpwk9m7O7z8AAAA/ywAAAAAAAAABewMAADYAAACkrsPtQeraP5acJPZuzu8/AAAAP9sAAAAAAAAAAXwDAAA2AAAAYrJTlhsm2z+WnCT2bs7vPwAAAD/bAAAAAAAAAAF9AwAANgAAAA+3B6nrcNs/lpwk9m7O7z8AAAA/6gAAAAAAAAABfgMAADYAAADMupdRxazbP5acJPZuzu8/AAAAP+oAAAAAAAAAAX8DAAA2AAAAeb9LZJX32z+WnCT2bs7vPwAAAD/6AAAAAAAAAAGAAwAANgAAADjD2wxvM9w/lpwk9m7O7z8AAAA/+gAAAAAAAAABgQMAADYAAADUyLOJNY3cP+D+E91rxe8/AAAAPwkBAAAAAAAAAYIDAAA2AAAAkcxDMg/J3D/g/hPda8XvPwAAAD8JAQAAAAAAAAGDAwAANgAAAD7R90TfE90/4P4T3WvF7z8AAAA/GQEAAAAAAAABhAMAADYAAAD71IftuE/dP+D+E91rxe8/AAAAPxkBAAAAAAAAAYUDAAA2AAAAutgXlpKL3T/g/hPda8XvPwAAAD8pAQAAAAAAAAGGAwAANgAAAIfbg9R1uN0/4P4T3WvF7z8AAAA/KQEAAAAAAAABhwMAADYAAAA04DfnRQPeP+D+E91rxe8/AAAAPzgBAAAAAAAAAYgDAAA2AAAAA+OjJSkw3j/g/hPda8XvPwAAAD84AQAAAAAAAAGJAwAANgAAANDlD2QMXd4/4P4T3WvF7z8AAAA/SAEAAAAAAAABigMAADYAAACf6Hui74neP+D+E91rxe8/AAAAP0gBAAAAAAAAAYsDAAA2AAAAferDdtyn3j/g/hPda8XvPwAAAD9YAQAAAAAAAAGMAwAANgAAAFzsC0vJxd4/4P4T3WvF7z8AAAA/WAEAAAAAAAABjQMAADYAAABM7S+1v9TeP+D+E91rxe8/AAAAP2cBAAAAAAAAAY4DAAA2AAAALO93iazy3j/g/hPda8XvPwAAAD9nAQAAAAAAAAGPAwAANgAAABrwm/OiAd8/4P4T3WvF7z8AAAA/hgEAAAAAAAABkAMAADYAAAAK8b9dmRDfP+D+E91rxe8/AAAAPyMCAAAAAAAAAZEDAAA2AAAA6PIHMoYu3z/g/hPda8XvPwAAAD8yAgAAAAAAAAGSAwAANgAAAMj0TwZzTN8/4P4T3WvF7z8AAAA/QgIAAAAAAAABkwMAADYAAACW97tEVnnfP+D+E91rxe8/AAAAP0ICAAAAAAAAAZQDAAA2AAAAUvtL7S+13z/g/hPda8XvPwAAAD9CAgAAAAAAAAGVAwAANgAAABD/25UJ8d8/4P4T3WvF7z8AAAA/UgIAAAAAAAABlgMAADYAAADvACRq9g7gP+D+E91rxe8/AAAAP1ICAAAAAAAAAZcDAAA2AAAARgN+c1404D/g/hPda8XvPwAAAD9hAgAAAAAAAAGYAwAANgAAAK0EtBLQSuA/4P4T3WvF7z8AAAA/cQIAAAAAAAABmQMAADYAAACdBdh8xlngP+D+E91rxe8/AAAAP3ECAAAAAAAAAZoDAAA2AAAAjAb85rxo4D/g/hPda8XvPwAAAD+AAgAAAAAAAAGbAwAANgAAAAMHDhw4cOA/4P4T3WvF7z8AAAA/gAIAAAAAAAABnAMAADYAAAB7ByBRs3fgP+D+E91rxe8/AAAAP5ACAAAAAAAAAZ0DAAA2AAAAawhEu6mG4D/g/hPda8XvPwAAAD+QAgAAAAAAAAGeAwAANgAAAOIIVvAkjuA/4P4T3WvF7z8AAAA/oAIAAAAAAAABnwMAADYAAABaCWgloJXgP+D+E91rxe8/AAAAP68CAAAAAAAAAaADAAA2AAAA0gl6Whud4D/g/hPda8XvPwAAAD+/AgAAAAAAAAGhAwAANgAAAEkKjI+WpOA/4P4T3WvF7z8AAAA/zwIAAAAAAAABogMAADYAAAA5C7D5jLPgP+D+E91rxe8/AAAAP88CAAAAAAAAAaMDAAA2AAAAKAzUY4PC4D/g/hPda8XvPwAAAD/eAgAAAAAAAAGkAwAANgAAAKAM5pj+yeA/4P4T3WvF7z8AAAA/3gIAAAAAAAABpQMAADYAAACQDQoD9djgP+D+E91rxe8/AAAAP+4CAAAAAAAAAaYDAAA2AAAAfw4ubevn4D/g/hPda8XvPwAAAD/uAgAAAAAAAAGnAwAANgAAAG4PUtfh9uA/4P4T3WvF7z8AAAA//QIAAAAAAAABqAMAADYAAABeEHZB2AXhP+D+E91rxe8/AAAAP/0CAAAAAAAAAakDAAA2AAAATRGaq84U4T/g/hPda8XvPwAAAD8NAwAAAAAAAAGqAwAANgAAAMURrOBJHOE/4P4T3WvF7z8AAAA/DQMAAAAAAAABqwMAADYAAAA8Er4VxSPhP+D+E91rxe8/AAAAPx0DAAAAAAAAAawDAAA2AAAAtBLQSkAr4T+WnCT2bs7vPwAAAD8dAwAAAAAAAAGtAwAANgAAACwT4n+7MuE/lpwk9m7O7z8AAAA/LAMAAAAAAAABrgMAADYAAACkE/S0NjrhP5acJPZuzu8/AAAAPywDAAAAAAAAAa8DAAA2AAAAkxQYHy1J4T+WnCT2bs7vPwAAAD88AwAAAAAAAAGwAwAANgAAAAsVKlSoUOE/lpwk9m7O7z8AAAA/PAMAAAAAAAABsQMAADYAAACCFTyJI1jhP0w6NQ9y1+8/AAAAP0wDAAAAAAAAAbIDAAA2AAAA+hVOvp5f4T9MOjUPctfvPwAAAD9MAwAAAAAAAAs=</ink>
</athena>
</file>

<file path=customXml/item25.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EUsAAAAAAAABff///8MQWN0aW9uVHlwZVYxAQAAAAd2YWx1ZV9fAAgCAAAAAAAAAAEFAAAABAAAAAkKAAAACQsAAAC1MgAAAAAAAAH0////9////wAAAAAFBgAAAA1DbGVhckNhbnZhc1YxAgAAAAlTdGFydFRpbWUEVHlwZQAEEAxBY3Rpb25UeXBlVjECAAAAAgAAAM5CAAAAAAAAAfP////3////AAAAAAUHAAAAD1BlbkF0dHJpYnV0ZXNWMQoAAAAHX2NvbG9yQQdfY29sb3JSB19jb2xvckcHX2NvbG9yQgpGaXRUb0N1cnZlBkhlaWdodA5JZ25vcmVQcmVzc3VyZQ1Jc0hpZ2hsaWdodGVyBVNoYXBlBVdpZHRoAAAAAAAAAAAEAAICAgIBBgEBDEJydXNoU2hhcGVWMQIAAAAGAgAAAP//AAAAAAAAAAAAIkAAAAXy////DEJydXNoU2hhcGVWMQEAAAAHdmFsdWVfXwAIAgAAAAEAAAAAAAAAAAAiQAUIAAAACklua1RyYWNlVjEDAAAADUxpc3RgMStfaXRlbXMMTGlzdGAxK19zaXplD0xpc3RgMStfdmVyc2lvbgQAABhTaGFyZWQuSW5raW5nLklua1BvaW50W10CAAAACAgCAAAACQ8AAABjAAAAYwAAAAEKAAAABwAAAP//AAAAAAAAAAAAIkAAAAHw////8v///wEAAAAAAAAAAAAiQAELAAAACAAAAAkRAAAAUAAAAFAAAAAHDwAAAAABAAAAgAA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NHQcRAAAAAAEAAACAAAAABApJbmtQb2ludFYxAg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NMAUSAAAACklua1BvaW50VjEEAAAAAVgBWQ5QcmVzc3VyZUZhY3RvcglUaW1lU3RhbXAAAAAABgYLEAIAAACYOwkFGrHNPxiQjqVMgs0/AAAAPwAAAAAAAAAAARMAAAASAAAA9G0N8IKkzD8IpGMpk2DHPwAAAD8QAAAAAAAAAAEUAAAAEgAAALQbD04TOcw/eIvTmu0TxT8AAAA/EAAAAAAAAAABFQAAABIAAABSoBHb65fLP/C3OK3ZPsE/AAAAPxAAAAAAAAAAARYAAAASAAAArNIVxlSLyj/gPlE9aOS9PwAAAD8gAAAAAAAAAAEXAAAAEgAAACouGYJ1tMk/wFImwa7Ctz8AAAA/IAAAAAAAAAABGAAAABIAAACGYB1t3qfIP7Bm+0T1oLE/AAAAPy8AAAAAAAAAARkAAAASAAAA4pIhWEebxz9g4csNMSCtPwAAAD8/AAAAAAAAAAEaAAAAEgAAAGDuJBRoxMY/QPWgkXf+pj8AAAA/PwAAAAAAAAABGwAAABIAAAD+ciehQCPGP0B/i9Oa7aM/AAAAP08AAAAAAAAAARwAAAASAAAAvCAp/9C3xT9ACXYVvtygPwAAAD9PAAAAAAAAAAEdAAAAEgAAAHrOKl1hTMU/QCbBrsKXmz8AAAA/XgAAAAAAAAABHgAAABIAAAA6fCy78eDEP0Amwa7Cl5s/AAAAP14AAAAAAAAAAR8AAAASAAAAGFMt6jmrxD9AJsGuwpebPwAAAD9uAAAAAAAAAAEgAAAAEgAAAPgpLhmCdcQ/QCbBrsKXmz8AAAA/fQAAAAAAAAABIQAAABIAAADYAC9Iyj/EP0Amwa7Cl5s/AAAAP6wAAAAAAAAAASIAAAASAAAAttcvdxIKxD9AJsGuwpebPwAAAD+8AAAAAAAAAAEjAAAAEgAAAJSuMKZa1MM/QCbBrsKXmz8AAAA/vAAAAAAAAAABJAAAABIAAAAyMzMzMzPDP0AJdhW+3KA/AAAAP9YAAAAAAAAAASUAAAASAAAA8uA0kcPHwj9ACXYVvtygPwAAAD/lAAAAAAAAAAEmAAAAEgAAAJBlNx6cJsI/QH+L05rtoz8AAAA/5QAAAAAAAAABJwAAABIAAAAu6jmrdIXBP0D1oJF3/qY/AAAAP+UAAAAAAAAAASgAAAASAAAAzG48OE3kwD9g4csNMSCtPwAAAD/1AAAAAAAAAAEpAAAAEgAAAEjKP/RtDcA/sGb7RPWgsT8AAAA/BAEAAAAAAAABKgAAABIAAABI+Ye+rQG+P8CXG2JAOrY/AAAAPwQBAAAAAAAAASsAAAASAAAAwAuS8g99uz/QDTEgHUu5PwAAAD8EAQAAAAAAAAEsAAAAEgAAAHhwmsjhY7k/4D5RPWjkvT8AAAA/FAEAAAAAAAABLQAAABIAAACuMKZa1HO2P/C3OK3ZPsE/AAAAPxQBAAAAAAAAAS4AAAASAAAAJkOwjjbvsz940Mg7f4vDPwAAAD8kAQAAAAAAAAEvAAAAEgAAAKQrjKkW9aw/kAHpWMokyD8AAAA/MwEAAAAAAAABMAAAABIAAAAU9ZxVusKoPwhfbogB6cg/AAAAPzMBAAAAAAAAATEAAAASAAAAjAeniRw+pj+IvPO3OK3JPwAAAD9DAQAAAAAAAAEyAAAAEgAAAIS+rQFekKQ/EBp5529xyj8AAAA/QwEAAAAAAAABMwAAABIAAACAdbR5n+KiP5h3/hanNcs/AAAAP1MBAAAAAAAAATQAAAASAAAAfCy78eA0oT8Q1YNG3vnLPwAAAD9iAQAAAAAAAAE1AAAAEgAAAPiHvq0BXqA/kDIJdhW+zD8AAAA/YgEAAAAAAAABNgAAABIAAADoxoPTRA6fPxiQjqVMgs0/AAAAP3IBAAAAAAAAATcAAAASAAAA4H2KS4ZgnT+g7RPVg0bOPwAAAD9yAQAAAAAAAAE4AAAAEgAAANjrlzsJBZo/IEuZBLsKzz8AAAA/gQEAAAAAAAABOQAAABIAAADQop6zSleYPxAD0rGUSdA/AAAAP4EBAAAAAAAAAToAAAASAAAA0FmlK4yplj+UYFfhyw3RPwAAAD+RAQAAAAAAAAE7AAAAEgAAAMDHshsPTpM/2GyfqB400j8AAAA/kQEAAAAAAAABPAAAABIAAABwa4AXJOWPP9wnqgeNvNM/AAAAP6EBAAAAAAAAAT0AAAASAAAAYNmNB6eJjD/g4rRm+0TVPwAAAD+hAQAAAAAAAAE+AAAAEgAAAFBHm/cpLok/5J2/xWnN1j8AAAA/sAEAAAAAAAABPwAAABIAAABQtajnrNKFP+hYyiTYVdg/AAAAP7ABAAAAAAAAAUAAAAASAAAAMCO21y93gj8sZRLsKnzZPwAAAD/AAQAAAAAAAAFBAAAAEgAAADAjttcvd4I/MCAdS5kE2z8AAAA/wAEAAAAAAAABQgAAABIAAABgIoePZTd+P3QsZRLsKtw/AAAAP9ABAAAAAAAAAUMAAAASAAAAYCKHj2U3fj+0OK3ZPlHdPwAAAD/QAQAAAAAAAAFEAAAAEgAAAGAih49lN34/uPO3OK3Z3j8AAAA/3wEAAAAAAAABRQAAABIAAABgIoePZTd+PwAAAAAAAOA/AAAAP98BAAAAAAAAAUYAAAASAAAAYCKHj2U3fj+CXYUvN8TgPwAAAD/vAQAAAAAAAAFHAAAAEgAAAGAih49lN34/BLsKX26I4T8AAAA/7wEAAAAAAAABSAAAABIAAABgIoePZTd+P4YYkI6lTOI/AAAAP/4BAAAAAAAAAUkAAAASAAAAUEeb9ykuiT/KJNhV+HLjPwAAAD8OAgAAAAAAAAFKAAAAEgAAAGDZjQeniYw/TIJdhS835D8AAAA/DgIAAAAAAAABSwAAABIAAADAx7IbD06TP4yOpUyCXeU/AAAAPw4CAAAAAAAAAUwAAAASAAAA2OuXOwkFmj808s7f4rTmPwAAAD8eAgAAAAAAAAFNAAAAEgAAAPiHvq0BXqA/tE9UDxp55z8AAAA/LQIAAAAAAAABTgAAABIAAAAEGrG9frmjP5gEuwpfbug/AAAAPy0CAAAAAAAAAU8AAAASAAAADKyjzfsUpz8cYkA6ljLpPwAAAD89AgAAAAAAAAFQAAAAEgAAACCHj2U3Hqw/nL/Fac326T8AAAA/PQIAAAAAAAABUQAAABIAAAAYsb1+uZOwP4B0LGUS7Oo/AAAAP00CAAAAAAAAAVIAAAASAAAAYEy1qOessj+getDIO3/rPwAAAD9NAgAAAAAAAAFTAAAAEgAAAK4wplrUc7Y/5IYYkI6l7D8AAAA/TQIAAAAAAAABVAAAABIAAAD2y52EAo24PwSNvPO3OO0/AAAAP1wCAAAAAAAAAVUAAAASAAAAwAuS8g99uz+I6kEj7/ztPwAAAD9cAgAAAAAAAAFWAAAAEgAAAEj5h76tAb4/TJkEuwpf7j8AAAA/bAIAAAAAAAABVwAAABIAAACKHD6W3XjAP2yfqB408u4/AAAAP2wCAAAAAAAAAVgAAAASAAAALuo5q3SFwT/M9onqQSPvPwAAAD97AgAAAAAAAAFZAAAAEgAAALKONu9TXMI/zPaJ6kEj7z8AAAA/ewIAAAAAAAABWgAAABIAAABUXDIE62jDP8z2iepBI+8/AAAAP4sCAAAAAAAAAVsAAAASAAAAGFMt6jmrxD/M9onqQSPvPwAAAD+LAgAAAAAAAAFcAAAAEgAAAN5JKNCI7cU/bJ+oHjTy7j8AAAA/mwIAAAAAAAABXQAAABIAAADAaSKHj2XHP+hBI+/8Le4/AAAAP6oCAAAAAAAAAV4AAAASAAAApokcPpbdyD8EjbzztzjtPwAAAD+qAgAAAAAAAAFfAAAAEgAAAIypFvWcVco/ZCmTYFfh6z8AAAA/ugIAAAAAAAABYAAAABIAAAAwdxIKNGLLP7zFac32ieo/AAAAP7oCAAAAAAAAAWEAAAASAAAAtBsPThM5zD8cYkA6ljLpPwAAAD/KAgAAAAAAAAFiAAAAEgAAAFbpCmOqRc0/GKc12yeq5z8AAAA/ygIAAAAAAAABYwAAABIAAAC4ZAjW0ebNP1A9aOSdv+U/AAAAP9kCAAAAAAAAAWQAAAASAAAA2o0Hp4kczj+u2T5RPWjkPwAAAD/ZAgAAAAAAAAFlAAAAEgAAAPq2BnhBUs4/ph408s7f4j8AAAA/6QIAAAAAAAABZgAAABIAAAD6tgZ4QVLOP6JjKZNgV+E/AAAAP+kCAAAAAAAAAWcAAAASAAAA+rYGeEFSzj8AAAAAAADgPwAAAD/4AgAAAAAAAAFoAAAAEgAAALhkCNbR5s0/rMKXG2JA2j8AAAA/GAMAAAAAAAABaQAAABIAAACYOwkFGrHNP2y2T1QPGtk/AAAAPxgDAAAAAAAAAWoAAAASAAAAeBIKNGJ7zT8oqgeNvPPXPwAAAD8nAwAAAAAAAAFrAAAAEgAAAHgSCjRie80/5J2/xWnN1j8AAAA/JwMAAAAAAAABbAAAABIAAABW6QpjqkXNP+DitGb7RNU/AAAAPzcDAAAAAAAAAW0AAAASAAAANMALkvIPzT9ghS83xIDUPwAAAD83AwAAAAAAAAFuAAAAEgAAABaXDME62sw/GHnnb3Fa0z8AAAA/RwMAAAAAAAABbwAAABIAAADSRA4fy27MP9hsn6geNNI/AAAAP1YDAAAAAAAAAXAAAAASAAAAtBsPThM5zD9QDxp552/RPwAAAD9WAwAAAAAAAAFxAAAAEgAAAHDJEKyjzcs/1LGUSbCr0D8AAAA/VgMAAAAAAAABcgAAABIAAABSoBHb65fLP5ioHjTyzs8/AAAAP2YDAAAAAAAAAXMAAAASAAAAMHcSCjRiyz8gS5kEuwrPPwAAAD9mAwAAAAAAAAF0AAAAEgAAAA5OEzl8LMs/oO0T1YNGzj8AAAA/dQMAAAAAAAABdQAAABIAAABGbK9f7iTsP6CRd/4Wp9U/AAAAPwAAAAAAAAAAAXYAAAASAAAAttcvdxIK7D+gkXf+FqfVPwAAAD8PAAAAAAAAAAF3AAAAEgAAAJauMKZa1Os/oJF3/han1T8AAAA/DwAAAAAAAAABeAAAABIAAADk8LHsxoPrP+DitGb7RNU/AAAAPw8AAAAAAAAAAXkAAAASAAAAfP1yJ6FA6z8cNPLO3+LUPwAAAD8fAAAAAAAAAAF6AAAAEgAAAMo/9G0N8Oo/YIUvN8SA1D8AAAA/HwAAAAAAAAABewAAABIAAADStzXAC5LqP5zWbJ+oHtQ/AAAAPy8AAAAAAAAAAXwAAAASAAAAaMT2+uVO6j+c1myfqB7UPwAAAD8+AAAAAAAAAAF9AAAAEgAAAHA8OE3k8Ok/nNZsn6ge1D8AAAA/PgAAAAAAAAABfgAAABIAAAC+frmTUKDpP5zWbJ+oHtQ/AAAAP04AAAAAAAAAAX8AAAASAAAAxPb65U5C6T+c1myfqB7UPwAAAD9OAAAAAAAAAAGAAAAAEgAAABQ5fCy78eg/nNZsn6ge1D8AAAA/XQAAAAAAAAABgQAAABIAAAAasb1+uZPoP5zWbJ+oHtQ/AAAAP10AAAAAAAAAAYIAAAASAAAAsr1+uZNQ6D/g4rRm+0TVPwAAAD9tAAAAAAAAAAGDAAAAEgAAAJCUf+jbGug/IO/8LU5r1j8AAAA/bQAAAAAAAAABhAAAABIAAABwa4AXJOXnP2j7RPWgkdc/AAAAP30AAAAAAAAAAYUAAAASAAAAUEKBRmyv5z+oB42887fYPwAAAD99AAAAAAAAAAGGAAAAEgAAAOZOQoFGbOc/rMKXG2JA2j8AAAA/jAAAAAAAAAABhwAAABIAAADGJUOwjjbnP7B9onrQyNs/AAAAP4wAAAAAAAAAAYgAAAASAAAAXDIE62jz5j/4iepBI+/cPwAAAD+cAAAAAAAAAAGJAAAAEgAAADwJBRqxveY/uPO3OK3Z3j8AAAA/nAAAAAAAAAABigAAABIAAACqdIUx1aLmPwAAAAAAAOA/AAAAP6wAAAAAAAAAAYsAAAASAAAA0hXGVIt65j9CDEjHUibhPwAAAD+sAAAAAAAAAAGMAAAAEgAAAEKBRmyvX+Y/xmnN9onq4T8AAAA/uwAAAAAAAAABjQAAABIAAAD6tgZ4QVLmP0jHUibBruI/AAAAP7sAAAAAAAAAAY4AAAASAAAAsuzGg9NE5j9qzfaJ6kHjPwAAAD/LAAAAAAAAAAGPAAAAEgAAALLsxoPTROY/itOa7RPV4z8AAAA/ywAAAAAAAAABkAAAABIAAACy7MaD00TmP67ZPlE9aOQ/AAAAP9oAAAAAAAAAAZEAAAASAAAAsuzGg9NE5j8wN8SAdCzlPwAAAD/aAAAAAAAAAAGSAAAAEgAAALLsxoPTROY/sJRJsKvw5T8AAAA/6gAAAAAAAAABkwAAABIAAABCgUZsr1/mPxTsKny5IeY/AAAAP+oAAAAAAAAAAZQAAAASAAAAikuGYB1t5j/Umu0T1YPmPwAAAD/6AAAAAAAAAAGVAAAAEgAAANIVxlSLeuY/NPLO3+K05j8AAAA/+gAAAAAAAAABlgAAABIAAABkqkU9Z5XmP/SgkXf+Fuc/AAAAPwkBAAAAAAAAAZcAAAASAAAAPAkFGrG95j+0T1QPGnnnPwAAAD8JAQAAAAAAAAGYAAAAEgAAAOzGg9NEDuc/GKc12yeq5z8AAAA/GQEAAAAAAAABmQAAABIAAADmTkKBRmznP5gEuwpfbug/AAAAPxkBAAAAAAAAAZoAAAASAAAAAAAAAAAA6D+4Cl9uiAHpPwAAAD8pAQAAAAAAAAGbAAAAEgAAAKpFPWeVrug/3BAD0rGU6T8AAAA/OAEAAAAAAAABnAAAABIAAAAOwTravE/pP/wWpzXbJ+o/AAAAPzgBAAAAAAAAAZ0AAAASAAAAANG3NcAL6j8gHUuZBLvqPwAAAD84AQAAAAAAAAGeAAAAEgAAABqCdbR5n+o/4MsNMSAd6z8AAAA/SAEAAAAAAAABnwAAABIAAAB8/XInoUDrP6B60Mg7f+s/AAAAP1cBAAAAAAAAAaAAAAASAAAAJkOwjjbv6z8A0rGUSbDrPwAAAD9XAQAAAAAAAAGhAAAAEgAAAED0bQ3wguw/wIB0LGUS7D8AAAA/VwEAAAAAAAABogAAABIAAABapSuMqRbtPyTYVfhyQ+w/AAAAP2cBAAAAAAAAAaMAAAASAAAALIypFvWc7T8k2FX4ckPsPwAAAD93AQAAAAAAAAGkAAAAEgAAALao56zSFe4/JNhV+HJD7D8AAAA/dwEAAAAAAAABpQAAABIAAAA+xSVDsI7uPyTYVfhyQ+w/AAAAP4YBAAAAAAAAAaYAAAASAAAAqLhkCNbR7j8k2FX4ckPsPwAAAD+GAQAAAAAAAAGnAAAAEgAAAMjhY9mNB+8/JNhV+HJD7D8AAAA/hgEAAAAAAAABqAAAABIAAADqCmOqRT3vP6B60Mg7f+s/AAAAP5YBAAAAAAAAAakAAAASAAAAVP6hb2uA7z+8xWnN9onqPwAAAD+WAQAAAAAAAAGqAAAAEgAAAOKSIVhHm+8/PGjknb/F6T8AAAA/pgEAAAAAAAABqwAAABIAAAByJ6FAI7bvPxxiQDqWMuk/AAAAP7UBAAAAAAAAAawAAAASAAAAciehQCO27z84rdk+UT3oPwAAAD+1AQAAAAAAAAGtAAAAEgAAALrx4DSRw+8/GKc12yeq5z8AAAA/xQEAAAAAAAABrgAAABIAAAC68eA0kcPvP5RJsKvw5eY/AAAAP8UBAAAAAAAAAa8AAAASAAAAuvHgNJHD7z9wQwxIx1LmPwAAAD/UAQAAAAAAAAGwAAAAEgAAALrx4DSRw+8/UD1o5J2/5T8AAAA/1AEAAAAAAAABsQAAABIAAAByJ6FAI7bvP2yIAelYyuQ/AAAAP+QBAAAAAAAAAbIAAAASAAAAmsjhY9mN7z+K05rtE9XjPwAAAD/kAQAAAAAAAAGzAAAAEgAAADLVop6zSu8/6G9xWrN94j8AAAA/9AEAAAAAAAABtAAAABIAAACouGQI1tHuP4JdhS83xOA/AAAAP/QBAAAAAAAAAbUAAAASAAAAHpwmcvhY7j+487c4rdnePwAAAD8DAgAAAAAAAAG2AAAAEgAAAEy1qOes0u0/sH2ietDI2z8AAAA/AwIAAAAAAAABtwAAABIAAAB6zipdYUztP2y2T1QPGtk/AAAAPxMCAAAAAAAAAbgAAAASAAAAYB1t3qe47D+kTIJdhS/XPwAAAD8TAgAAAAAAAAG5AAAAEgAAANgAL0jKP+w/ZEA6ljIJ1j8AAAA/IwIAAAAAAAABugAAABIAAACWrjCmWtTrPxw08s7f4tQ/AAAAPyMCAAAAAAAAAbsAAAASAAAADJLyD31b6z+c1myfqB7UPwAAAD8yAgAAAAAAAAG8AAAAEgAAAPLgNJHDx+o/nNZsn6ge1D8AAAA/MgIAAAAAAAABvQAAABIAAACyjjbvU1zqP9wnqgeNvNM/AAAAP0ICAAAAAAAAAb4AAAASAAAA3qe4ZAjW6T8YeedvcVrTPwAAAD9RAgAAAAAAAAG/AAAAEgAAAC7qOat0hek/GHnnb3Fa0z8AAAA/UQIAAAAAAAABwAAAABIAAAA0Ynv9cifpPxh5529xWtM/AAAAP1ECAAAAAAAAAcEAAAASAAAAzG48OE3k6D8YeedvcVrTPwAAAD9hAgAAAAAAAAHCAAAAEgAAAGJ7/XInoeg/GHnnb3Fa0z8AAAA/cQIAAAAAAAABwwAAABIAAACKHD6W3XjoPxh5529xWtM/AAAAP3ECAAAAAAAAAcQAAAASAAAAsr1+uZNQ6D/cJ6oHjbzTPwAAAD+AAgAAAAAAAAs=</ink>
</athena>
</file>

<file path=customXml/item26.xml><?xml version="1.0" encoding="utf-8"?>
<athena xmlns="http://schemas.microsoft.com/edu/athena" version="0.1.2681.0">
  <media streamable="true" recordStart="836172" recordEnd="906214" recordLength="1188585" start="836172" end="906214" audioFormat="{00001610-0000-0010-8000-00AA00389B71}" audioRate="44100" muted="false" volume="0.8" fadeIn="0" fadeOut="0" videoFormat="{34363248-0000-0010-8000-00AA00389B71}" videoRate="18" videoWidth="960" videoHeight="720"/>
</athena>
</file>

<file path=customXml/item27.xml><?xml version="1.0" encoding="utf-8"?>
<athena xmlns="http://schemas.microsoft.com/edu/athena" version="0.1.2681.0">
  <media streamable="true" recordStart="923316" recordEnd="1020286" recordLength="1188585" start="923316" end="1020286" audioFormat="{00001610-0000-0010-8000-00AA00389B71}" audioRate="44100" muted="false" volume="0.8" fadeIn="0" fadeOut="0" videoFormat="{34363248-0000-0010-8000-00AA00389B71}" videoRate="18" videoWidth="960" videoHeight="720"/>
</athena>
</file>

<file path=customXml/item28.xml><?xml version="1.0" encoding="utf-8"?>
<athena xmlns="http://schemas.microsoft.com/edu/athena" version="0.1.3209.0">
  <media streamable="true" recordStart="0" recordEnd="25390" recordLength="72725"/>
</athena>
</file>

<file path=customXml/item2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gAAAAKAAAABwMAAAAAAQAAAAgAAAAECUlua0F0b21WMQIAAAAJBAAAAAkFAAAACQYAAAAJBwAAAAkIAAAACQkAAAAJCgAAAAkLAAAABQQAAAALUGVuU3Ryb2tlVjEEAAAACkF0dHJpYnV0ZXMFVHJhY2UJU3RhcnRUaW1lBFR5cGUEBAAED1BlbkF0dHJpYnV0ZXNWMQIAAAAKSW5rVHJhY2VWMQIAAAAQDEFjdGlvblR5cGVWMQIAAAACAAAACQwAAAAJDQAAAJ8NAAAAAAAABfL///8MQWN0aW9uVHlwZVYxAQAAAAd2YWx1ZV9fAAgCAAAAAAAAAAEFAAAABAAAAAkPAAAACRAAAAAMFwAAAAAAAAHv////8v///wAAAAABBgAAAAQAAAAJEgAAAAkTAAAASCsAAAAAAAAB7P////L///8AAAAAAQcAAAAEAAAACRUAAAAJFgAAAFg4AAAAAAAAAen////y////AAAAAAEIAAAABAAAAAkYAAAACRkAAACaPgAAAAAAAAHm////8v///wAAAAABCQAAAAQAAAAJGwAAAAkcAAAARkMAAAAAAAAB4/////L///8AAAAAAQoAAAAEAAAACR4AAAAJHwAAAHpJAAAAAAAAAeD////y////AAAAAAULAAAADUNsZWFyQ2FudmFzVjECAAAACVN0YXJ0VGltZQRUeXBlAAQQDEFjdGlvblR5cGVWMQIAAAACAAAALmMAAAAAAAAB3/////L///8AAAAABQwAAAAPUGVuQXR0cmlidXRlc1YxCgAAAAdfY29sb3JBB19jb2xvclIHX2NvbG9yRwdfY29sb3JCCkZpdFRvQ3VydmUGSGVpZ2h0Dklnbm9yZVByZXNzdXJlDUlzSGlnaGxpZ2h0ZXIFU2hhcGUFV2lkdGgAAAAAAAAAAAQAAgICAgEGAQEMQnJ1c2hTaGFwZVYxAgAAAAYCAAAA//8AAAAAAAAAAAAiQAAABd7///8MQnJ1c2hTaGFwZVYxAQAAAAd2YWx1ZV9fAAgCAAAAAQAAAAAAAAAAACJABQ0AAAAKSW5rVHJhY2VWMQMAAAANTGlzdGAxK19pdGVtcwxMaXN0YDErX3NpemUPTGlzdGAxK192ZXJzaW9uBAAAGFNoYXJlZC5JbmtpbmcuSW5rUG9pbnRbXQIAAAAICAIAAAAJIwAAAI4AAACOAAAAAQ8AAAAMAAAA//8AAAAAAAAAAAAiQAAAAdz////e////AQAAAAAAAAAAACJAARAAAAANAAAACSUAAAAjAAAAIwAAAAESAAAADAAAAP//AAAAAAAAAAAAIkAAAAHa////3v///wEAAAAAAAAAAAAiQAETAAAADQAAAAknAAAAHwAAAB8AAAABFQAAAAwAAAD//wAAAAAAAAAAACJAAAAB2P///97///8BAAAAAAAAAAAAIkABFgAAAA0AAAAJKQAAAF8AAABfAAAAARgAAAAMAAAA//8AAAAAAAAAAAAiQAAAAdb////e////AQAAAAAAAAAAACJAARkAAAANAAAACSsAAAATAAAAEwAAAAEbAAAADAAAAP//AAAAAAAAAAAAIkAAAAHU////3v///wEAAAAAAAAAAAAiQAEcAAAADQAAAAktAAAAHwAAAB8AAAABHgAAAAwAAAD//wAAAAAAAAAAACJAAAAB0v///97///8BAAAAAAAAAAAAIkABHwAAAA0AAAAJLwAAALIAAACyAAAAByMAAAAAAQAAAAAB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NcgclAAAAAAEAAABAAAAABApJbmtQb2ludFYxAgAAAAm+AAAACb8AAAAJwAAAAAnBAAAACcIAAAAJwwAAAAnEAAAACcUAAAAJxgAAAAnHAAAACcgAAAAJyQAAAAnKAAAACcsAAAAJzAAAAAnNAAAACc4AAAAJzwAAAAnQAAAACdEAAAAJ0gAAAAnTAAAACdQAAAAJ1QAAAAnWAAAACdcAAAAJ2AAAAAnZAAAACdoAAAAJ2wAAAAncAAAACd0AAAAJ3gAAAAnfAAAACeAAAAANHQcnAAAAAAEAAAAgAAAABApJbmtQb2ludFYxAgAAAAnhAAAACeIAAAAJ4wAAAAnkAAAACeUAAAAJ5gAAAAnnAAAACegAAAAJ6QAAAAnqAAAACesAAAAJ7AAAAAntAAAACe4AAAAJ7wAAAAnwAAAACfEAAAAJ8gAAAAnzAAAACfQAAAAJ9QAAAAn2AAAACfcAAAAJ+AAAAAn5AAAACfoAAAAJ+wAAAAn8AAAACf0AAAAJ/gAAAAn/AAAACgcpAAAAAAEAAACAAAAABApJbmtQb2ludFYxAg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NIQcrAAAAAAEAAAAgAAAABApJbmtQb2ludFYxAgAAAAlfAQAACWABAAAJYQEAAAliAQAACWMBAAAJZAEAAAllAQAACWYBAAAJZwEAAAloAQAACWkBAAAJagEAAAlrAQAACWwBAAAJbQEAAAluAQAACW8BAAAJcAEAAAlxAQAADQ0HLQAAAAABAAAAIAAAAAQKSW5rUG9pbnRWMQIAAAAJcgEAAAlzAQAACXQBAAAJdQEAAAl2AQAACXcBAAAJeAEAAAl5AQAACXoBAAAJewEAAAl8AQAACX0BAAAJfgEAAAl/AQAACYABAAAJgQEAAAmCAQAACYMBAAAJhAEAAAmFAQAACYYBAAAJhwEAAAmIAQAACYkBAAAJigEAAAmLAQAACYwBAAAJjQEAAAmOAQAACY8BAAAJkAEAAAoHLwAAAAABAAAAAAEAAAQKSW5rUG9pbnRWMQIA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1OBTAAAAAKSW5rUG9pbnRWMQQAAAABWAFZDlByZXNzdXJlRmFjdG9yCVRpbWVTdGFtcAAAAAAGBgsQAgAAAGD0+YGV8dU/xLriKBhU3T8AAAA/AAAAAAAAAAABMQAAADAAAAD0agQhOh7WP8S64igYVN0/AAAAP7sAAAAAAAAAATIAAAAwAAAAiuEOwN5K1j9UPST+WzbdPwAAAD/LAAAAAAAAAAEzAAAAMAAAAFAqculkhtY/VD0k/ls23T8AAAA/ywAAAAAAAAABNAAAADAAAADeuzg8cf3WP1Q9JP5bNt0/AAAAP9sAAAAAAAAAATUAAAAwAAAAoB9YGV+D1z9UPST+WzbdPwAAAD/bAAAAAAAAAAE2AAAAMAAAAMQnKQsQJ9g/4L9l058Y3T8AAAA/6gAAAAAAAAABNwAAADAAAABI1KsRhOjYP+C/ZdOfGN0/AAAAP+oAAAAAAAAAATgAAAAwAAAAoK7VjRab2T9wQqeo4/rcPwAAAD/6AAAAAAAAAAE5AAAAMAAAAIj/CalNeto/ikcqU2u/3D8AAAA/+gAAAAAAAAABOgAAADAAAACkIpdOZmjbP8RRMKh6SNw/AAAAPwoBAAAAAAAAATsAAAAwAAAAXqFy37s43D9w2fQnRu/bPwAAAD8KAQAAAAAAAAE8AAAAMAAAAB4Fkrypvtw/GmG5pxGW2z8AAAA/GQEAAAAAAAABPQAAADAAAAB6xP+E1CbdP8TofSfdPNs/AAAAPxkBAAAAAAAAAT4AAAAwAAAApLEUwx2A3T9ucEKnqOPaPwAAAD8pAQAAAAAAAAE/AAAAMAAAAGr6d+yju90//PKDfOzF2j8AAAA/KQEAAAAAAAABQAAAADAAAACezNB2hcrdPxr4Bid0ito/AAAAPzgBAAAAAAAAAUEAAAAwAAAAzp4pAWfZ3T8a+AYndIraPwAAAD84AQAAAAAAAAFCAAAAMAAAAM6eKQFn2d0/pnpI/Lds2j8AAAA/SAEAAAAAAAABQwAAADAAAAAyQ9sVKvfdPzb9idH7Tto/AAAAP0gBAAAAAAAAAUQAAAAwAAAAZBU0oAsG3j/Ef8umPzHaPwAAAD9YAQAAAAAAAAFFAAAAMAAAAMi55bTOI94/4IROUcf12T8AAAA/ZwEAAAAAAAABRgAAADAAAACQAkneVF/eP/yJ0ftOutk/AAAAP3cBAAAAAAAAAUcAAAAwAAAAih0Fkryp3j+KDBPRkpzZPwAAAD93AQAAAAAAAAFIAAAAMAAAAFBmaLtC5d4/phGWexph2T8AAAA/hwEAAAAAAAABSQAAADAAAABIgSRvqi/fP8IWGSaiJdk/AAAAP4cBAAAAAAAAAUoAAAAwAAAADsqHmDBr3z/gG5zQKerYPwAAAD+WAQAAAAAAAAFLAAAAMAAAANYS68G2pt8//CAfe7Gu2D8AAAA/lgEAAAAAAAABTAAAADAAAABsifVgW9PfP6ao4/p8Vdg/AAAAP6YBAAAAAAAAAU0AAAAwAAAA0C2ndR7x3z82KyXQwDfYPwAAAD+mAQAAAAAAAAFOAAAAMAAAADLSWIrhDuA/4LLpT4ze1z8AAAA/tQEAAAAAAAABTwAAADAAAAAy0liK4Q7gP/y3bPoTo9c/AAAAP7UBAAAAAAAAAVAAAAAwAAAAY6SxFMMd4D8Yve+km2fXPwAAAD/FAQAAAAAAAAFRAAAAMAAAAH0N3tkzJeA/NMJyTyMs1z8AAAA/xQEAAAAAAAABUgAAADAAAACVdgqfpCzgP8JEtCRnDtc/AAAAP9UBAAAAAAAAAVMAAAAwAAAAr982ZBU04D/gSTfP7tLWPwAAAD/VAQAAAAAAAAFUAAAAMAAAAK/fNmQVNOA//E66eXaX1j8AAAA/5AEAAAAAAAABVQAAADAAAADHSGMphjvgP6bWfvlBPtY/AAAAP+QBAAAAAAAAAVYAAAAwAAAA4LGP7vZC4D8yWcDOhSDWPwAAAD/0AQAAAAAAAAFXAAAAMAAAAPkavLNnSuA/3uCETlHH1T8AAAA/9AEAAAAAAAABWAAAADAAAAAShOh42FHgP4hoSc4cbtU/AAAAPwQCAAAAAAAAAVkAAAAwAAAAKu0UPklZ4D8y8A1O6BTVPwAAAD8EAgAAAAAAAAFaAAAAMAAAAERWQQO6YOA/3nfSzbO71D8AAAA/EwIAAAAAAAABWwAAADAAAABEVkEDumDgP6YEGvgGJ9Q/AAAAPxMCAAAAAAAAAVwAAAAwAAAARFZBA7pg4D9QjN530s3TPwAAAD8jAgAAAAAAAAFdAAAAMAAAAERWQQO6YOA/iJbkzOFW0z8AAAA/IwIAAAAAAAABXgAAADAAAABEVkEDumDgPzIeqUyt/dI/AAAAPzICAAAAAAAAAV8AAAAwAAAARFZBA7pg4D9sKK+hvIbSPwAAAD8yAgAAAAAAAAFgAAAAMAAAAERWQQO6YOA/iC0yTERL0j8AAAA/QgIAAAAAAAABYQAAADAAAAAq7RQ+SVngP6QytfbLD9I/AAAAP0ICAAAAAAAAAWIAAAAwAAAAEoToeNhR4D/CNzihU9TRPwAAAD9SAgAAAAAAAAFjAAAAMAAAAPkavLNnSuA/3Dy7S9uY0T8AAAA/UgIAAAAAAAABZAAAADAAAADgsY/u9kLgP/hBPvZiXdE/AAAAP2ECAAAAAAAAAWUAAAAwAAAAr982ZBU04D8WR8Gg6iHRPwAAAD9hAgAAAAAAAAFmAAAAMAAAAJV2Cp+kLOA/pMkCdi4E0T8AAAA/cQIAAAAAAAABZwAAADAAAABjpLEUwx3gP05Rx/X5qtA/AAAAP3ECAAAAAAAAAWgAAAAwAAAAGWksxXAH4D9OUcf1+arQPwAAAD+BAgAAAAAAAAFpAAAAMAAAANAtp3Ue8d8/+NiLdcVR0D8AAAA/gQIAAAAAAAABagAAADAAAADWEuvBtqbfP0jBoOoh8c8/AAAAP5ACAAAAAAAAAWsAAAAwAAAAelN9+Ys+3z+41ayUQAPPPwAAAD+QAgAAAAAAAAFsAAAAMAAAAByUDzFh1t4/EOU1lNdQzj8AAAA/0AIAAAAAAAABbQAAADAAAAD4iz4/sDLeP3z5QT72Ys0/AAAAP9ACAAAAAAAAAW4AAAAwAAAA1oNtTf+O3T/UCMs9jbDMPwAAAD/fAgAAAAAAAAFvAAAAMAAAAIKpQ9Fs3Nw/DBPRkpw5zD8AAAA/7wIAAAAAAAABcAAAADAAAAAytF2hct/bP2AiWpIzh8s/AAAAP+8CAAAAAAAAAXEAAAAwAAAAejWCEB0P2z/UNmY8UpnKPwAAAD//AgAAAAAAAAFyAAAAMAAAACZbWJSKXNo/DEFskWEiyj8AAAA//wIAAAAAAAABcwAAADAAAAAEU4ei2bjZPyhG7zvp5sk/AAAAP/8CAAAAAAAAAXQAAAAwAAAAcsHAT81B2T9ES3LmcKvJPwAAAD8OAwAAAAAAAAF1AAAAMAAAABgCU4ei2dg/YFD1kPhvyT8AAAA/HgMAAAAAAAABdgAAADAAAAC6QuW+d3HYP3xVeDuANMk/AAAAPx4DAAAAAAAAAXcAAAAwAAAALrEebGv61z98VXg7gDTJPwAAAD8uAwAAAAAAAAF4AAAAMAAAAATECS4iodc/fFV4O4A0yT8AAAA/LgMAAAAAAAABeQAAADAAAACoBJxl9zjXP3xVeDuANMk/AAAAPz0DAAAAAAAAAXoAAAAwAAAASkUunczQ1j98VXg7gDTJPwAAAD89AwAAAAAAAAF7AAAAMAAAACBYGV+Dd9Y/YFD1kPhvyT8AAAA/TQMAAAAAAAABfAAAADAAAACSxlIMdwDWP2BQ9ZD4b8k/AAAAP00DAAAAAAAAAX0AAAAwAAAAyn3v4vDE1T8oRu876ebJPwAAAD9cAwAAAAAAAAF+AAAAMAAAAG6+gRrGXNU/DEFskWEiyj8AAAA/XAMAAAAAAAABfwAAADAAAABE0WzcfAPVP9Q2ZjxSmco/AAAAP2wDAAAAAAAAAYAAAAAwAAAA6BH/E1Kb1D+0MeORytTKPwAAAD9sAwAAAAAAAAGBAAAAMAAAAIxSkUsnM9Q/fCfdPLtLyz8AAAA/fAMAAAAAAAABggAAADAAAABgZXwN3tnTP0Qd1+erwss/AAAAP3wDAAAAAAAAAYMAAAAwAAAAzO5xbjmt0z8oGFQ9JP7LPwAAAD+LAwAAAAAAAAGEAAAAMAAAAKIBXTDwU9M/8A1O6BR1zD8AAAA/iwMAAAAAAAABhQAAADAAAAB2FEjypvrSP5z+xOh9J80/AAAAP5sDAAAAAAAAAYYAAAAwAAAA4p09UwLO0j9I7zvp5tnNPwAAAD+bAwAAAAAAAAGHAAAAMAAAALawKBW5dNI/8N+y6U+Mzj8AAAA/qwMAAAAAAAABiAAAADAAAABUDHcA9lbSP9TaLz/Ix84/AAAAP6sDAAAAAAAAAYkAAAAwAAAA8GfF6zI50j+c0CnquD7PPwAAAD+6AwAAAAAAAAGKAAAAMAAAAIzDE9dvG9I/SMGg6iHxzz8AAAA/ugMAAAAAAAABiwAAADAAAABa8bpMjgzSPxTeDiBNFtA/AAAAP8oDAAAAAAAAAYwAAAAwAAAAWvG6TI4M0j+IW81KCTTQPwAAAD/KAwAAAAAAAAGNAAAAMAAAAFrxukyODNI/alZKoIFv0D8AAAA/2QMAAAAAAAABjgAAADAAAAAoH2LCrP3RP05Rx/X5qtA/AAAAP9kDAAAAAAAAAY8AAAAwAAAAKB9iwqz90T/AzoUgtsjQPwAAAD/pAwAAAAAAAAGQAAAAMAAAACgfYsKs/dE/FkfBoOoh0T8AAAA/6QMAAAAAAAABkQAAADAAAAAoH2LCrP3RP9w8u0vbmNE/AAAAP/kDAAAAAAAAAZIAAAAwAAAAKB9iwqz90T8WsHMhiC3SPwAAAD/5AwAAAAAAAAGTAAAAMAAAAIzDE9dvG9I/Mh6pTK390j8AAAA/CAQAAAAAAAABlAAAADAAAABUDHcA9lbSP8IJnaKO69M/AAAAPwgEAAAAAAAAAZUAAAAwAAAAGlXaKXyS0j/Cck8jLPfUPwAAAD8YBAAAAAAAAAGWAAAAMAAAAHYUSPKm+tI/UF5DeQ3l1T8AAAA/GAQAAAAAAAABlwAAADAAAAAEpg5Fs3HTP8JEtCRnDtc/AAAAPygEAAAAAAAAAZgAAAAwAAAAYGV8Dd7Z0z9QMKh6SPzXPwAAAD8oBAAAAAAAAAGZAAAAMAAAAO72QmDqUNQ/bJ7dpW3M2D8AAAA/NwQAAAAAAAABmgAAADAAAAAa5FeeM6rUPzaU11BeQ9k/AAAAP0cEAAAAAAAAAZsAAAAwAAAAEv8TUpv01D9uB5AmC9jZPwAAAD9HBAAAAAAAAAGcAAAAMAAAAKh1HvE/IdU/UgINfIMT2j8AAAA/RwQAAAAAAAABnQAAADAAAAAKGtAFAz/VP8R/y6Y/Mdo/AAAAP1YEAAAAAAAAAZ4AAAAwAAAAbr6BGsZc1T82/YnR+07aPwAAAD9mBAAAAAAAAAGfAAAAMAAAAKCQ2qSna9U/Nv2J0ftO2j8AAAA/pQQAAAAAAAABoAAAADAAAAAENYy5aonVP6Z6SPy3bNo/AAAAP6UEAAAAAAAAAaEAAAAwAAAAmKuWWA+21T/88oN87MXaPwAAAD+0BAAAAAAAAAGiAAAAMAAAAMKYq5ZYD9Y/Umu//CAf2z8AAAA/tAQAAAAAAAABowAAADAAAACK4Q7A3krWP8TofSfdPNs/AAAAP8QEAAAAAAAAAaQAAAAwAAAAgvzKc0aV1j+m4/p8VXjbPwAAAD/EBAAAAAAAAAGlAAAAMAAAABhz1RLrwdY/it530s2z2z8AAAA/0wQAAAAAAAABpgAAADAAAAASjpHGUgzXP3DZ9CdG79s/AAAAP9MEAAAAAAAAAacAAAAwAAAAqAScZfc41z9U1HF9vircPwAAAD/jBAAAAAAAAAGoAAAAMAAAAG5N/459dNc/xFEwqHpI3D8AAAA/4wQAAAAAAAABqQAAADAAAAAExAkuIqHXP6hMrf3yg9w/AAAAP/MEAAAAAAAAAaoAAAAwAAAAZmi7QuW+1z8aymsor6HcPwAAAD/zBAAAAAAAAAGrAAAAMAAAAPzexeGJ69c/GsprKK+h3D8AAAA/AgUAAAAAAAABrAAAADAAAACQVdCALhjYP4pHKlNrv9w/AAAAPwIFAAAAAAAAAa0AAAAwAAAA9PmBlfE12D/+xOh9J93cPwAAAD8SBQAAAAAAAAGuAAAAMAAAAIpwjDSWYtg/cEKnqOP63D8AAAA/EgUAAAAAAAABrwAAADAAAAAe55bTOo/YP3BCp6jj+tw/AAAAPyIFAAAAAAAAAbAAAAAwAAAAtF2hct+72D/gv2XTnxjdPwAAAD8iBQAAAAAAAAGxAAAAMAAAAEjUqxGE6Ng/VD0k/ls23T8AAAA/MQUAAAAAAAABsgAAADAAAAAQHQ87CiTZP1Q9JP5bNt0/AAAAPzEFAAAAAAAAAbMAAAAwAAAA1mVyZJBf2T/EuuIoGFTdPwAAAD9BBQAAAAAAAAG0AAAAMAAAADoKJHlTfdk/xLriKBhU3T8AAAA/QQUAAAAAAAABtQAAADAAAADQgC4Y+KnZPzY4oVPUcd0/AAAAP1AFAAAAAAAAAbYAAAAwAAAAaPc4t5zW2T82OKFT1HHdPwAAAD9gBQAAAAAAAAG3AAAAMAAAAJjJkUF+5dk/VD0k/ls23T8AAAA/3wYAAAAAAAABuAAAADAAAADKm+rLX/TZP3BCp6jj+tw/AAAAP98GAAAAAAAAAbkAAAAwAAAALkCc4CIS2j9wQqeo4/rcPwAAAD/vBgAAAAAAAAG6AAAAMAAAAF4S9WoEIdo//sTofSfd3D8AAAA//wYAAAAAAAABuwAAADAAAADCtqZ/xz7aP4pHKlNrv9w/AAAAP/8GAAAAAAAAAbwAAAAwAAAAWC2xHmxr2j8aymsor6HcPwAAAD8OBwAAAAAAAAG9AAAAMAAAAIIaxly1xNo/GsprKK+h3D8AAAA/DgcAAAAAAAABvgAAADAAAAA/utsLganjP/xbNv2J0ds/AAAAPwAAAAAAAAAAAb8AAAAwAAAADeiCgZ+a4z+K3nfSzbPbPwAAAD8QAAAAAAAAAAHAAAAAMAAAANwVKve9i+M/it530s2z2z8AAAA/EAAAAAAAAAABwQAAADAAAACqQ9Fs3HzjPxphuacRlts/AAAAPyAAAAAAAAAAAcIAAAAwAAAAkNqkp2t14z8aYbmnEZbbPwAAAD8gAAAAAAAAAAHDAAAAMAAAAHhxeOL6beM/GmG5pxGW2z8AAAA/LwAAAAAAAAABxAAAADAAAADCrP0xTYTjP6bj+nxVeNs/AAAAP7wAAAAAAAAAAcUAAAAwAAAAifVgW9O/4z+m4/p8VXjbPwAAAD/LAAAAAAAAAAHGAAAAMAAAAFA+xIRZ++M/NmY8Upla2z8AAAA/ywAAAAAAAAABxwAAADAAAABiwqz9MU3kPzZmPFKZWts/AAAAP9sAAAAAAAAAAcgAAAAwAAAAphjuAOyt5D/E6H0n3TzbPwAAAD/bAAAAAAAAAAHJAAAAMAAAABtBiI6HHeU/xOh9J9082z8AAAA/6wAAAAAAAAABygAAADAAAABfl8mRQX7lP8TofSfdPNs/AAAAP+sAAAAAAAAAAcsAAAAwAAAAiYTez4rX5T/E6H0n3TzbPwAAAD/6AAAAAAAAAAHMAAAAMAAAALRx8w3UMOY/xOh9J9082z8AAAA/+gAAAAAAAAABzQAAADAAAACSI4P8ynPmP8TofSfdPNs/AAAAPwoBAAAAAAAAAc4AAAAwAAAAQgO6YOCn5j/E6H0n3TzbPwAAAD8KAQAAAAAAAAHPAAAAMAAAAKana3WjxeY/xOh9J9082z8AAAA/GgEAAAAAAAAB0AAAADAAAAC+EJg6FM3mP8TofSfdPNs/AAAAPxoBAAAAAAAAAdEAAAAwAAAA1nnE/4TU5j/E6H0n3TzbPwAAAD8pAQAAAAAAAAHSAAAAMAAAAPDi8MT12+Y/xOh9J9082z8AAAA/sgEAAAAAAAAB0wAAADAAAAAITB2KZuPmP8TofSfdPNs/AAAAP7IBAAAAAAAAAdQAAAAwAAAAIrVJT9fq5j/E6H0n3TzbPwAAAD/BAQAAAAAAAAHVAAAAMAAAADoedhRI8uY/xOh9J9082z8AAAA/0QEAAAAAAAAB1gAAADAAAAA6HnYUSPLmP1Jrv/wgH9s/AAAAPwACAAAAAAAAAdcAAAAwAAAAVIei2bj55j9Sa7/8IB/bPwAAAD8fAgAAAAAAAAHYAAAAMAAAAGzwzp4pAec/Umu//CAf2z8AAAA/HwIAAAAAAAAB2QAAADAAAACGWftjmgjnP1Jrv/wgH9s/AAAAPy8CAAAAAAAAAdoAAAAwAAAAnsInKQsQ5z9Sa7/8IB/bPwAAAD8vAgAAAAAAAAHbAAAAMAAAALgrVO57F+c/Umu//CAf2z8AAAA/bQIAAAAAAAAB3AAAADAAAADQlICz7B7nP1Jrv/wgH9s/AAAAP20CAAAAAAAAAd0AAAAwAAAAAmfZPc4t5z/g7QDSZAHbPwAAAD99AgAAAAAAAAHeAAAAMAAAABrQBQM/Nec/bnBCp6jj2j8AAAA/jQIAAAAAAAAB3wAAADAAAAA0OTLIrzznP25wQqeo49o/AAAAP6wCAAAAAAAAAeAAAAAwAAAATKJejSBE5z9ucEKnqOPaPwAAAD+0AwAAAAAAAAHhAAAAMAAAAAL2VrKFRek/4L9l058Y3T8AAAA/AAAAAAAAAAAB4gAAADAAAAAaX4N39kzpP+C/ZdOfGN0/AAAAPzgBAAAAAAAAAeMAAAAwAAAArtWNFpt56T9wQqeo4/rcPwAAAD9IAQAAAAAAAAHkAAAAMAAAANrColTk0uk//sTofSfd3D8AAAA/SAEAAAAAAAAB5QAAADAAAABoVGmn8EnqP/7E6H0n3dw/AAAAP1cBAAAAAAAAAeYAAAAwAAAAxBPXbxuy6j+KRypTa7/cPwAAAD9XAQAAAAAAAAHnAAAAMAAAAGoOyoeYMOs/GsprKK+h3D8AAAA/ZwEAAAAAAAAB6AAAADAAAAASCb2fFa/rP6hMrf3yg9w/AAAAP2cBAAAAAAAAAekAAAAwAAAAuAOwt5It7D+oTK398oPcPwAAAD+kAQAAAAAAAAHqAAAAMAAAAEaVdgqfpOw/qEyt/fKD3D8AAAA/pAEAAAAAAAAB6wAAADAAAAC8vRCYOhTtP6hMrf3yg9w/AAAAP7MBAAAAAAAAAewAAAAwAAAAGH1+YGV87T82z+7SNmbcPwAAAD/DAQAAAAAAAAHtAAAAMAAAAIylGO4A7O0/xFEwqHpI3D8AAAA/wwEAAAAAAAAB7gAAADAAAACgKQFn2T3uP+BWs1ICDdw/AAAAP8MBAAAAAAAAAe8AAAAwAAAAmES9GkGI7j9w2fQnRu/bPwAAAD/TAQAAAAAAAAHwAAAAMAAAAEYk9H5WvO4/it530s2z2z8AAAA/4gEAAAAAAAAB8QAAADAAAAD0Ayvja/DuPxphuacRlts/AAAAP+IBAAAAAAAAAfIAAAAwAAAAWKjc9y4O7z+m4/p8VXjbPwAAAD/yAQAAAAAAAAHzAAAAMAAAAHIRCb2fFe8/puP6fFV42z8AAAA/8gEAAAAAAAAB9AAAADAAAAByEQm9nxXvPzZmPFKZWts/AAAAP/IBAAAAAAAAAfUAAAAwAAAAino1ghAd7z82ZjxSmVrbPwAAAD8wAgAAAAAAAAH2AAAAMAAAALxMjgzyK+8/NmY8Upla2z8AAAA/MAIAAAAAAAAB9wAAADAAAAA4WmzmJVHvP8TofSfdPNs/AAAAP0ACAAAAAAAAAfgAAAAwAAAAnP4d++hu7z9Sa7/8IB/bPwAAAD9AAgAAAAAAAAH5AAAAMAAAAACjzw+sjO8/4O0A0mQB2z8AAAA/UAIAAAAAAAAB+gAAADAAAABiR4Ekb6rvP+DtANJkAds/AAAAP1ACAAAAAAAAAfsAAAAwAAAArIIGdMHA7z9ucEKnqOPaPwAAAD9fAgAAAAAAAAH8AAAAMAAAAMbrMjkyyO8/bnBCp6jj2j8AAAA/bwIAAAAAAAAB/QAAADAAAAD4vYvDE9fvP/zyg3zsxdo/AAAAP34CAAAAAAAAAf4AAAAwAAAA+L2LwxPX7z+KdcVRMKjaPwAAAD+OAgAAAAAAAAH/AAAAMAAAABAnuIiE3u8/inXFUTCo2j8AAAA/jgIAAAAAAAABAAEAADAAAAAAeOyju71wP6B7GmG5p5E/AAAAPwAAAAAAAAAAAQEBAAAwAAAAQAQhOh52dD+gexphuaeRPwAAAD8PAAAAAAAAAAECAQAAMAAAAMCQVdCALng/wFICDXyDkz8AAAA/PgAAAAAAAAABAwEAADAAAAAAm3lJ1KuBP8BSAg18g5M/AAAAP04AAAAAAAAAAQQBAAAwAAAAYEAXDPzUjD/QKeq4Pl+VPwAAAD9OAAAAAAAAAAEFAQAAMAAAAGAiHCONpZg/8ADSZAE7lz8AAAA/XQAAAAAAAAABBgEAADAAAABodaPFZl6iPyDYuRDEFpk/AAAAP20AAAAAAAAAAQcBAAAwAAAAuPxFnx9YqT9QholoSc6cPwAAAD9tAAAAAAAAAAEIAQAAMAAAAHw/K16XybE/SJosYOdCoD8AAAA/fQAAAAAAAAABCQEAADAAAACwo0CSN9W3P9CFILbIMKE/AAAAP30AAAAAAAAAAQoBAAAwAAAABJxl9zi3vD/QhSC2yDChPwAAAD99AAAAAAAAAAELAQAAMAAAAMqlkxnarsA/0IUgtsgwoT8AAAA/jAAAAAAAAAABDAEAADAAAAAC7K1kC4vCP9CFILbIMKE/AAAAP4wAAAAAAAAAAQ0BAAAwAAAAnNZ5xP+ExD/QhSC2yDChPwAAAD+cAAAAAAAAAAEOAQAAMAAAAKovf9HnB8Y/0IUgtsgwoT8AAAA/nAAAAAAAAAABDwEAADAAAAC4iITez4rHP9CFILbIMKE/AAAAP6sAAAAAAAAAARABAAAwAAAAYj3Y1vTvyD/QhSC2yDChPwAAAD+rAAAAAAAAAAERAQAAMAAAAKxNerpWN8o/0IUgtsgwoT8AAAA/uwAAAAAAAAABEgEAADAAAACMuWqJ9WDLP9CFILbIMKE/AAAAP8sAAAAAAAAAARMBAAAwAAAADIGpQ9FszD9wXXEUDKqePwAAAD/LAAAAAAAAAAEUAQAAMAAAAPDsmRJwls0/cF1xFAyqnj8AAAA/2gAAAAAAAAABFQEAADAAAAA0/Tv20d3OP1CGiWhJzpw/AAAAP9oAAAAAAAAAARYBAAAwAAAAIqugAV0w0D9QholoSc6cPwAAAD/qAAAAAAAAAAEXAQAAMAAAAAz81ByUD9E/QK+hvIbymj8AAAA/6gAAAAAAAAABGAEAADAAAAAoH2LCrP3RP0CvobyG8po/AAAAP/oAAAAAAAAAARkBAAAwAAAA2rj5BmoY0z9Ar6G8hvKaPwAAAD/6AAAAAAAAAAEaAQAAMAAAALwk6tUIQtQ/QK+hvIbymj8AAAA/CQEAAAAAAAABGwEAADAAAAAENYy5aonVP0CvobyG8po/AAAAPwkBAAAAAAAAARwBAAAwAAAA5qB8iAmz1j9QholoSc6cPwAAAD8ZAQAAAAAAAAEdAQAAMAAAAC6xHmxr+tc/UIaJaEnOnD8AAAA/GQEAAAAAAAABHgEAADAAAADeSrawKBXZP1CGiWhJzpw/AAAAPygBAAAAAAAAAR8BAAAwAAAAkuRN9eUv2j9QholoSc6cPwAAAD8oAQAAAAAAAAEgAQAAMAAAAHo1ghAdD9s/UIaJaEnOnD8AAAA/OAEAAAAAAAABIQEAADAAAADQD6yMr8HbP0iaLGDnQqA/AAAAPzgBAAAAAAAAASIBAAAwAAAAWLwukyOD3D9Imixg50KgPwAAAD9IAQAAAAAAAAEjAQAAMAAAAEjypvryF90/SJosYOdCoD8AAAA/VwEAAAAAAAABJAEAADAAAABq+nfso7vdP0iaLGDnQqA/AAAAP1cBAAAAAAAAASUBAAAwAAAA+Is+P7Ay3j9Imixg50KgPwAAAD9XAQAAAAAAAAEmAQAAMAAAALrvXRyeuN4/SJosYOdCoD8AAAA/ZwEAAAAAAAABJwEAADAAAAB6U335iz7fP0iaLGDnQqA/AAAAP2cBAAAAAAAAASgBAAAwAAAACOVDTJi13z9wXXEUDKqePwAAAD93AQAAAAAAAAEpAQAAMAAAAEs7hU9SFuA/QK+hvIbymj8AAAA/dwEAAAAAAAABKgEAADAAAAAq7RQ+SVngP0CvobyG8po/AAAAP4YBAAAAAAAAASsBAAAwAAAAIwjR8bCj4D9Ar6G8hvKaPwAAAD+GAQAAAAAAAAEsAQAAMAAAAAS6YOCn5uA/INi5EMQWmT8AAAA/lgEAAAAAAAABLQEAADAAAABGEKLjYUfhPyDYuRDEFpk/AAAAP5YBAAAAAAAAAS4BAAAwAAAAcf22Iaug4T8g2LkQxBaZPwAAAD+lAQAAAAAAAAEvAQAAMAAAAJ3qy1/0+eE/INi5EMQWmT8AAAA/pQEAAAAAAAABMAEAADAAAAARE2btj2niPyDYuRDEFpk/AAAAP7UBAAAAAAAAATEBAAAwAAAAbdLTtbrR4j8g2LkQxBaZPwAAAD+1AQAAAAAAAAEyAQAAMAAAAOP6bUNWQeM/INi5EMQWmT8AAAA/xQEAAAAAAAABMwEAADAAAABxjDSWYrjjPyDYuRDEFpk/AAAAP9QBAAAAAAAAATQBAAAwAAAAzUuiXo0g5D8g2LkQxBaZPwAAAD/UAQAAAAAAAAE1AQAAMAAAAEN0POwokOQ/QK+hvIbymj8AAAA/5AEAAAAAAAABNgEAADAAAACFyn3v4vDkP0CvobyG8po/AAAAP+QBAAAAAAAAATcBAAAwAAAAsLeSLSxK5T9Ar6G8hvKaPwAAAD/0AQAAAAAAAAE4AQAAMAAAAPQN1DDmquU/INi5EMQWmT8AAAA/9AEAAAAAAAABOQEAADAAAAAFkrypvvzlPyDYuRDEFpk/AAAAP/QBAAAAAAAAAToBAAAwAAAAL3/R5wdW5j8g2LkQxBaZPwAAAD8DAgAAAAAAAAE7AQAAMAAAAFxs5iVRr+Y/8ADSZAE7lz8AAAA/EwIAAAAAAAABPAEAADAAAABs8M6eKQHnP8BSAg18g5M/AAAAPxMCAAAAAAAAAT0BAAAwAAAAsEYQouNh5z/AUgINfIOTPwAAAD8iAgAAAAAAAAE+AQAAMAAAANozJeAsu+c/wFICDXyDkz8AAAA/IgIAAAAAAAABPwEAADAAAABOXL9tyCroP6B7GmG5p5E/AAAAPzICAAAAAAAAAUABAAAwAAAAkrIAcYKL6D+gexphuaeRPwAAAD8yAgAAAAAAAAFBAQAAMAAAANYIQnQ87Og/oHsaYbmnkT8AAAA/QgIAAAAAAAABQgEAADAAAAAaX4N39kzpP6B7GmG5p5E/AAAAP0ICAAAAAAAAAUMBAAAwAAAAdh7xPyG16T+gexphuaeRPwAAAD9RAgAAAAAAAAFEAQAAMAAAALp0MkPbFeo/oHsaYbmnkT8AAAA/UQIAAAAAAAABRQEAADAAAAD8ynNGlXbqP6B7GmG5p5E/AAAAP2ECAAAAAAAAAUYBAAAwAAAADk9cv23I6j+gexphuaeRPwAAAD9hAgAAAAAAAAFHAQAAMAAAAAhqGHPVEus/oHsaYbmnkT8AAAA/cQIAAAAAAAABSAEAADAAAAAAhdQmPV3rP6B7GmG5p5E/AAAAP3ECAAAAAAAAAUkBAAAwAAAAlvvexeGJ6z+gexphuaeRPwAAAD+AAgAAAAAAAAFKAQAAMAAAAETbFSr3ves/AEllau2Xjz8AAAA/gAIAAAAAAAABSwEAADAAAADyukyODPLrPwBJZWrtl48/AAAAP5ACAAAAAAAAAUwBAAAwAAAAbsgqaEAX7D8ASWVq7ZePPwAAAD+QAgAAAAAAAAFNAQAAMAAAAAQ/NQflQ+w/AEllau2Xjz8AAAA/nwIAAAAAAAABTgEAADAAAAA2EY6RxlLsPwBJZWrtl48/AAAAP58CAAAAAAAAAU8BAAAwAAAATnq6Vjda7D/gmpUSaOCLPwAAAD+vAgAAAAAAAAFQAQAAMAAAAGjj5huoYew/4JqVEmjgiz8AAAA/rwIAAAAAAAABUQEAADAAAACatT+miXDsP+CalRJo4Is/AAAAPzgDAAAAAAAAAVIBAAAwAAAAyoeYMGt/7D/gmpUSaOCLPwAAAD9HAwAAAAAAAAFTAQAAMAAAAPxZ8bpMjuw/4JqVEmjgiz8AAAA/VwMAAAAAAAABVAEAADAAAAAUwx2AvZXsP6DsxbriKIg/AAAAP1cDAAAAAAAAAVUBAAAwAAAARpV2Cp+k7D+g7MW64iiIPwAAAD9XAwAAAAAAAAFWAQAAMAAAAJLQ+1nxuuw/YD72Yl1xhD8AAAA/ZwMAAAAAAAABVwEAADAAAABGlXYKn6TsP6DsxbriKIg/AAAAP3YDAAAAAAAAAVgBAAAwAAAAqjkoH2LC7D9gPvZiXXGEPwAAAD92AwAAAAAAAAFZAQAAMAAAAMSiVOTSyew/YD72Yl1xhD8AAAA/dgMAAAAAAAABWgEAADAAAAD2dK1utNjsP2A+9mJdcYQ/AAAAP3YDAAAAAAAAAVsBAAAwAAAA9nStbrTY7D8gkCYL2LmAPwAAAD+GAwAAAAAAAAFcAQAAMAAAAMSiVOTSyew/IJAmC9i5gD8AAAA/pQMAAAAAAAABXQEAADAAAABGlXYKn6TsPyCQJgvYuYA/AAAAP7UDAAAAAAAAAV4BAAAwAAAAwOjzAyvj6z9gPvZiXXGEPwAAAD/EAwAAAAAAAAFfAQAAMAAAADx7pgScZdc/ZPS+k26ezT8AAAA/AAAAAAAAAAABYAEAADAAAACgH1gZX4PXP2T0vpNuns0/AAAAPwAAAAAAAAAAAWEBAAAwAAAAPHumBJxl1z9k9L6Tbp7NPwAAAD8AAAAAAAAAAAFiAQAAMAAAAMoMbVeo3Nc/nP7E6H0nzT8AAAA/AAAAAAAAAAABYwEAADAAAAAmzNof00TYP7gDSJMF7Mw/AAAAPxAAAAAAAAAAAWQBAAAwAAAAgotI6P2s2D+4A0iTBezMPwAAAD8QAAAAAAAAAAFlAQAAMAAAAELvZ8XrMtk/uANIkwXszD8AAAA/IAAAAAAAAAABZgEAADAAAAD0F31+YGXcP/ANTugUdcw/AAAAPz8AAAAAAAAAAWcBAAAwAAAAavp37KO73T8ME9GSnDnMPwAAAD8/AAAAAAAAAAFoAQAAMAAAAOzBtqZ/x94/YCJakjOHyz8AAAA/TgAAAAAAAAABaQEAADAAAAAZaSzFcAfgP3wn3Ty7S8s/AAAAP04AAAAAAAAAAWoBAAAwAAAAoBWvy+TI4D/UNmY8UpnKPwAAAD9eAAAAAAAAAAFrAQAAMAAAAE6EY6SxFOM/8GmE5Z5GyD8AAAA/fQAAAAAAAAABbAEAADAAAABfCEwdimbjP0R5DeU1lMc/AAAAP30AAAAAAAAAAW0BAAAwAAAAcYw0lmK44z98gxM6RR3HPwAAAD+NAAAAAAAAAAFuAQAAMAAAADjVl7/o8+M/1JKcOdxqxj8AAAA/jQAAAAAAAAABbwEAADAAAAD4OLec1nnkP3yxrjgKBsU/AAAAP7wAAAAAAAAAAXABAAAwAAAAEaLjYUeB5D98sa44CgbFPwAAAD/LAAAAAAAAAAFxAQAAMAAAABGi42FHgeQ/mLYx45HKxD8AAAA/RQEAAAAAAAABcgEAADAAAABiPdjW9O/IPx0S/y2b/uQ/AAAAPwAAAAAAAAAAAXMBAAAwAAAAjCrtFD5JyT8dEv8tm/7kPwAAAD8QAAAAAAAAAAF0AQAAMAAAAHxgZXwN3sk/HRL/LZv+5D8AAAA/EAAAAAAAAAABdQEAADAAAABwlt3j3HLKPx0S/y2b/uQ/AAAAPxAAAAAAAAAAAXYBAAAwAAAAKBW5dDJDyz8dEv8tm/7kPwAAAD8fAAAAAAAAAAF3AQAAMAAAAKjc9y4OT8w/HRL/LZv+5D8AAAA/LwAAAAAAAAABeAEAADAAAAB8fmBlfA3OPx0S/y2b/uQ/AAAAPy8AAAAAAAAAAXkBAAAwAAAAIqugAV0w0D8dEv8tm/7kPwAAAD8/AAAAAAAAAAF6AQAAMAAAAMxf9PmBldE/HRL/LZv+5D8AAAA/PwAAAAAAAAABewEAADAAAADECS4ioffTPx0S/y2b/uQ/AAAAP04AAAAAAAAAAXwBAAAwAAAAJj1dqxst1j+Pj71YVxzlPwAAAD9OAAAAAAAAAAF9AQAAMAAAAEjUqxGE6Ng/j4+9WFcc5T8AAAA/XgAAAAAAAAABfgEAADAAAACkIpdOZmjbPwENfIMTOuU/AAAAP14AAAAAAAAAAX8BAAAwAAAAyLnltM4j3j9zijquz1flPwAAAD9tAAAAAAAAAAGAAQAAMAAAAKf68hd9fuA/c4o6rs9X5T8AAAA/egAAAAAAAAABgQEAADAAAAAg3e2FwNThP3OKOq7PV+U/AAAAP4oAAAAAAAAAAYIBAAAwAAAAFc3GzTdQ4z9zijquz1flPwAAAD+KAAAAAAAAAAGDAQAAMAAAANjqRovNvOQ/c4o6rs9X5T8AAAA/mgAAAAAAAAABhAEAADAAAADTv2Mf3e3lP0nOHG41K+U/AAAAP5oAAAAAAAAAAYUBAAAwAAAA1nnE/4TU5j+Pj71YVxzlPwAAAD+pAAAAAAAAAAGGAQAAMAAAAHiPc8tpnec/gdgiw0S05D8AAAA/qQAAAAAAAAABhwEAADAAAAAEIToedhToP1YcBYOqh+Q/AAAAP7kAAAAAAAAAAYgBAAAwAAAAkrIAcYKL6D9zIYgtMkzkPwAAAD+5AAAAAAAAAAGJAQAAMAAAAFr7Y5oIx+g/jyYL2LkQ5D8AAAA/yQAAAAAAAAABigEAADAAAAAI25r+HfvoP9bnq8LbAeQ/AAAAP8kAAAAAAAAAAYsBAAAwAAAAnlGlncIn6T9kau2XH+TjPwAAAD/YAAAAAAAAAAGMAQAAMAAAAAL2VrKFRek/8+wubWPG4z8AAAA/2AAAAAAAAAABjQEAADAAAAA0yK88Z1TpPzmuz1eFt+M/AAAAP+gAAAAAAAAAAY4BAAAwAAAAfgM1jLlq6T85rs9XhbfjPwAAAD/oAAAAAAAAAAGPAQAAMAAAAJZsYVEqcuk/gW9wQqeo4z8AAAA/9wAAAAAAAAABkAEAADAAAACu1Y0Wm3npP4FvcEKnqOM/AAAAP/cAAAAAAAAAAZEBAAAwAAAAaLtC5b530T8hw0S0JGfuPwAAAD8AAAAAAAAAAAGSAQAAMAAAAGi7QuW+d9E/2wGkyQJ27j8AAAA/AAAAAAAAAAABkwEAADAAAACajZtvoIbRP9sBpMkCdu4/AAAAPw8AAAAAAAAAAZQBAAAwAAAAmo2bb6CG0T+RQAPf4ITuPwAAAD8fAAAAAAAAAAGVAQAAMAAAAMxf9PmBldE/kUAD3+CE7j8AAAA/LwAAAAAAAAABlgEAADAAAAD+MU2EY6TRP5FAA9/ghO4/AAAAPz4AAAAAAAAAAZcBAAAwAAAALgSmDkWz0T9Lf2L0vpPuPwAAAD9tAAAAAAAAAAGYAQAAMAAAAMR6sK3p39E/S39i9L6T7j8AAAA/fQAAAAAAAAABmQEAADAAAACMwxPXbxvSPwW+wQmdou4/AAAAP4YAAAAAAAAAAZoBAAAwAAAAht7Pitdl0j93O4A0WcDuPwAAAD+VAAAAAAAAAAGbAQAAMAAAAOKdPVMCztI/L3rfSTfP7j8AAAA/lQAAAAAAAAABnAEAADAAAABwLwSmDkXTP+m4Pl8V3u4/AAAAP6UAAAAAAAAAAZ0BAAAwAAAAkjfVl7/o0z+h95108+zuPwAAAD+lAAAAAAAAAAGeAQAAMAAAAOgR/xNSm9Q/Wzb9idH77j8AAAA/tQAAAAAAAAABnwEAADAAAAA87CiQ5E3VP1s2/YnR++4/AAAAP7UAAAAAAAAAAaABAAAwAAAAwpirllgP1j/Ls7u0jRnvPwAAAD/EAAAAAAAAAAGhAQAAMAAAABhz1RLrwdY/y7O7tI0Z7z8AAAA/xAAAAAAAAAABogEAADAAAAAKqU16ulbXP4XyGsprKO8/AAAAP9QAAAAAAAAAAaMBAAAwAAAAmDoUzcbN1z+F8hrKayjvPwAAAD/UAAAAAAAAAAGkAQAAMAAAAGCDd/ZMCdg/hfIaymso7z8AAAA/5AAAAAAAAAABpQEAADAAAAAmzNof00TYP4XyGsprKO8/AAAAP+QAAAAAAAAAAaYBAAAwAAAAukLlvndx2D+F8hrKayjvPwAAAD/zAAAAAAAAAAGnAQAAMAAAAB7nltM6j9g/hfIaymso7z8AAAA/8wAAAAAAAAABqAEAADAAAACCi0jo/azYP8uzu7SNGe8/AAAAPwMBAAAAAAAAAakBAAAwAAAAtF2hct+72D/Ls7u0jRnvPwAAAD8DAQAAAAAAAAGqAQAAMAAAABgCU4ei2dg/y7O7tI0Z7z8AAAA/EgEAAAAAAAABqwEAADAAAAB8pgScZffYP8uzu7SNGe8/AAAAPyIBAAAAAAAAAawBAAAwAAAAEB0POwok2T/Ls7u0jRnvPwAAAD8iAQAAAAAAAAGtAQAAMAAAADoKJHlTfdk/E3Vcn68K7z8AAAA/MgEAAAAAAAABrgEAADAAAACYyZFBfuXZPxN1XJ+vCu8/AAAAPzIBAAAAAAAAAa8BAAAwAAAAWC2xHmxr2j8TdVyfrwrvPwAAAD9BAQAAAAAAAAGwAQAAMAAAABaR0PtZ8do/E3Vcn68K7z8AAAA/QQEAAAAAAAABsQEAADAAAAA8maHtCpXbPxN1XJ+vCu8/AAAAP1EBAAAAAAAAAbIBAAAwAAAA+vzAyvga3D8TdVyfrwrvPwAAAD9RAQAAAAAAAAGzAQAAMAAAAB4Fkrypvtw/E3Vcn68K7z8AAAA/YQEAAAAAAAABtAEAADAAAACsllgPtjXdPxN1XJ+vCu8/AAAAP2EBAAAAAAAAAbUBAAAwAAAAnszQdoXK3T8TdVyfrwrvPwAAAD9wAQAAAAAAAAG2AQAAMAAAAPiLPj+wMt4/E3Vcn68K7z8AAAA/gAEAAAAAAAABtwEAADAAAACKHQWSvKneP1s2/YnR++4/AAAAP4ABAAAAAAAAAbgBAAAwAAAAtAoa0AUD3z9bNv2J0fvuPwAAAD+AAQAAAAAAAAG5AQAAMAAAAKol1oNtTd8/ofeddPPs7j8AAAA/jwEAAAAAAAABugEAADAAAABCnOAiEnrfP+m4Pl8V3u4/AAAAP58BAAAAAAAAAbsBAAAwAAAAOLec1nnE3z8vet9JN8/uPwAAAD+fAQAAAAAAAAG8AQAAMAAAAAAAAAAAAOA/dzuANFnA7j8AAAA/nwEAAAAAAAABvQEAADAAAABLO4VPUhbgP738IB97se4/AAAAP68BAAAAAAAAAb4BAAAwAAAAr982ZBU04D9Lf2L0vpPuPwAAAD+vAQAAAAAAAAG/AQAAMAAAAERWQQO6YOA/S39i9L6T7j8AAAA/vgEAAAAAAAABwAEAADAAAADxNXhnz5TgP9sBpMkCdu4/AAAAP84BAAAAAAAAAcEBAAAwAAAA6lA0Gzff4D8hw0S0JGfuPwAAAD/OAQAAAAAAAAHCAQAAMAAAAPzUHJQPMeE/Z4TlnkZY7j8AAAA/3gEAAAAAAAABwwEAADAAAADchqyCBnThP69FholoSe4/AAAAP94BAAAAAAAAAcQBAAAwAAAA7gqV+97F4T/3Bid0ijruPwAAAD/tAQAAAAAAAAHFAQAAMAAAAACPfXS3F+I/PcjHXqwr7j8AAAA/7QEAAAAAAAABxgEAADAAAADfQA1jrlriP4WJaEnOHO4/AAAAP/0BAAAAAAAAAccBAAAwAAAApolwjDSW4j9bzUoJNPDtPwAAAD/9AQAAAAAAAAHIAQAAMAAAAIc7AHsr2eI/50+M3nfS7T8AAAA/DAIAAAAAAAAByQEAADAAAADRdoXKfe/iP+dPjN530u0/AAAAPwwCAAAAAAAAAcoBAAAwAAAAHLIKGtAF4z930s2zu7TtPwAAAD8cAgAAAAAAAAHLAQAAMAAAAGbtj2kiHOM/vZNunt2l7T8AAAA/HAIAAAAAAAABzAEAADAAAACYv+jzAyvjPwVVD4n/lu0/AAAAPywCAAAAAAAAAc0BAAAwAAAAmL/o8wMr4z9LFrBzIYjtPwAAAD8sAgAAAAAAAAHOAQAAMAAAALEoFbl0MuM/kddQXkN57T8AAAA/OwIAAAAAAAABzwEAADAAAADJkUF+5TnjP9uY8Uhlau0/AAAAPzsCAAAAAAAAAdABAAAwAAAA+2OaCMdI4z+v3NMIyz3tPwAAAD9LAgAAAAAAAAHRAQAAMAAAAPtjmgjHSOM/PV8V3g4g7T8AAAA/SwIAAAAAAAAB0gEAADAAAABGnx9YGV/jP8vhVrNSAu0/AAAAP1sCAAAAAAAAAdMBAAAwAAAAeHF44vpt4z9bZJiIluTsPwAAAD9bAgAAAAAAAAHUAQAAMAAAANwVKve9i+M/dWkbMx6p7D8AAAA/agIAAAAAAAAB1QEAADAAAAAmUa9GEKLjP5Funt2lbew/AAAAP2oCAAAAAAAAAdYBAAAwAAAAcYw0lmK44z8h8d+y6U/sPwAAAD96AgAAAAAAAAHXAQAAMAAAAKNejSBEx+M/r3MhiC0y7D8AAAA/egIAAAAAAAAB2AEAADAAAADUMOaqJdbjP/U0wnJPI+w/AAAAP4kCAAAAAAAAAdkBAAAwAAAA7ZkScJbd4z+DtwNIkwXsPwAAAD+JAgAAAAAAAAHaAQAAMAAAAAYDPzUH5eM/ETpFHdfn6z8AAAA/mQIAAAAAAAAB2wEAADAAAAAebGv6d+zjP6G8hvIayus/AAAAP6oCAAAAAAAAAdwBAAAwAAAAHmxr+nfs4z8tP8jHXqzrPwAAAD+6AgAAAAAAAAHdAQAAMAAAAB5sa/p37OM/vcEJnaKO6z8AAAA/ugIAAAAAAAAB3gEAADAAAAAGAz81B+XjP0tES3LmcOs/AAAAP8kCAAAAAAAAAd8BAAAwAAAA7ZkScJbd4z+tCm8HkCbrPwAAAD/JAgAAAAAAAAHgAQAAMAAAAIn1YFvTv+M/yw/ysRfr6j8AAAA/2QIAAAAAAAAB4QEAADAAAAAmUa9GEKLjPy3WFUfBoOo/AAAAP+kCAAAAAAAAAeIBAAAwAAAAkNqkp2t14z+RnDncalbqPwAAAD/pAgAAAAAAAAHjAQAAMAAAALEoFbl0MuM/9WJdcRQM6j8AAAA/6QIAAAAAAAAB5AEAADAAAADRdoXKfe/iP1cpgQa+wek/AAAAP/gCAAAAAAAAAeUBAAAwAAAAjiBEx8OO4j8DsUWGiWjpPwAAAD8IAwAAAAAAAAHmAQAAMAAAAJUFiBNcROI/Z3dpGzMe6T8AAAA/CAMAAAAAAAAB5wEAADAAAACDgZ+ag/LhP8k9jbDc0+g/AAAAPwgDAAAAAAAAAegBAAAwAAAA1qFoNm6+4T9XwM6FILboPwAAAD8XAwAAAAAAAAHpAQAAMAAAACfCMdJYiuE/50IQW2SY6D8AAAA/JwMAAAAAAAAB6gEAADAAAABgec6o0k7hP3PFUTCoeug/AAAAPycDAAAAAAAAAesBAAAwAAAAmTBrf0wT4T+7hvIaymvoPwAAAD83AwAAAAAAAAHsAQAAMAAAALh+25BV0OA/u4byGspr6D8AAAA/NwMAAAAAAAAB7QEAADAAAADZzEuiXo3gPwNIkwXsXOg/AAAAP0YDAAAAAAAAAe4BAAAwAAAA+Rq8s2dK4D8DSJMF7FzoPwAAAD9GAwAAAAAAAAHvAQAAMAAAANAtp3Ue8d8/A0iTBexc6D8AAAA/VgMAAAAAAAAB8AEAADAAAAB6U335iz7fPwNIkwXsXOg/AAAAP1YDAAAAAAAAAfEBAAAwAAAAih0Fkryp3j8DSJMF7FzoPwAAAD9mAwAAAAAAAAHyAQAAMAAAADJD2xUq990/A0iTBexc6D8AAAA/ZgMAAAAAAAAB8wEAADAAAABI8qb68hfdPwNIkwXsXOg/AAAAP3UDAAAAAAAAAfQBAAAwAAAAkHPLaZ1H3D8DSJMF7FzoPwAAAD91AwAAAAAAAAH1AQAAMAAAAKQil05maNs/A0iTBexc6D8AAAA/hQMAAAAAAAAB9gEAADAAAADso7u9EJjaPwNIkwXsXOg/AAAAP4UDAAAAAAAAAfcBAAAwAAAABFOHotm42T8DSJMF7FzoPwAAAD+UAwAAAAAAAAH4AQAAMAAAAHymBJxl99g/c8VRMKh66D8AAAA/lAMAAAAAAAAB+QEAADAAAAAmzNof00TYPy0EsUWGieg/AAAAP6QDAAAAAAAAAfoBAAAwAAAAoB9YGV+D1z/nQhBbZJjoPwAAAD+kAwAAAAAAAAH7AQAAMAAAABhz1RLrwdY/V8DOhSC26D8AAAA/tAMAAAAAAAAB/AEAADAAAACSxlIMdwDWPxH/LZv+xOg/AAAAP7QDAAAAAAAAAf0BAAAwAAAAbr6BGsZc1T/JPY2w3NPoPwAAAD/DAwAAAAAAAAH+AQAAMAAAAHyICbP2x9Q/yT2NsNzT6D8AAAA/wwMAAAAAAAAB/wEAADAAAACMUpFLJzPUP8k9jbDc0+g/AAAAP9MDAAAAAAAAAQACAAAwAAAA/sDK+Bq80z+DfOzFuuLoPwAAAD/TAwAAAAAAAAEBAgAAMAAAAHAvBKYORdM/g3zsxbri6D8AAAA/4wMAAAAAAAABAgIAADAAAACwy+TIIL/SP4N87MW64ug/AAAAP+MDAAAAAAAAAQMCAAAwAAAAIjoedhRI0j87u0vbmPHoPwAAAD/yAwAAAAAAAAEEAgAAMAAAAC4Epg5Fs9E/O7tL25jx6D8AAAA/AgQAAAAAAAABBQIAADAAAABwoIYxVy3RP/P5qvB2AOk/AAAAPwIEAAAAAAAAAQYCAAAwAAAA4g7A3kq20D9nd2kbMx7pPwAAAD8CBAAAAAAAAAEHAgAAMAAAAFR9+Ys+P9A/H7bIMBEt6T8AAAA/EQQAAAAAAAABCAIAADAAAADEjgJJ3lTPPwOxRYaJaOk/AAAAPxEEAAAAAAAAAQkCAAAwAAAAqGt1o8Vmzj+776SbZ3fpPwAAAD8hBAAAAAAAAAEKAgAAMAAAACikNunpWs0/56vC2wGk6T8AAAA/IQQAAAAAAAABCwIAADAAAACcEnCW3ePMP1cpgQa+wek/AAAAPzEEAAAAAAAAAQwCAAAwAAAAqNz3Lg5PzD/Lpj8xet/pPwAAAD9ABAAAAAAAAAENAgAAMAAAABxLMdwB2Ms/PST+Wzb96T8AAAA/QAQAAAAAAAABDgIAADAAAADwXRyeuH7LP2fgG5zQKeo/AAAAP1AEAAAAAAAAAQ8CAAAwAAAAyHAHYG8lyz/XXdrGjEfqPwAAAD9QBAAAAAAAAAEQAgAAMAAAADjfQA1jrso/vVhXHAWD6j8AAAA/YAQAAAAAAAABEQIAADAAAABwlt3j3HLKPy3WFUfBoOo/AAAAP2AEAAAAAAAAARICAAAwAAAA4AQXkdD7yT8R0ZKcOdzqPwAAAD9vBAAAAAAAAAETAgAAMAAAALYXAlOHosk/PY2w3NMI6z8AAAA/bwQAAAAAAAABFAIAADAAAADwzp4pAWfJPyGILTJMROs/AAAAP38EAAAAAAAAARUCAAAwAAAAxOGJ67cNyT+RBexcCGLrPwAAAD9/BAAAAAAAAAEWAgAAMAAAADZQw5irlsg/vcEJnaKO6z8AAAA/jgQAAAAAAAABFwIAADAAAAAMY65aYj3IP+d9J908u+s/AAAAP44EAAAAAAAAARgCAAAwAAAAqL78RZ8fyD8ROkUd1+frPwAAAD+eBAAAAAAAAAEZAgAAMAAAAEYaSzHcAcg/y3ikMrX26z8AAAA/ngQAAAAAAAABGgIAADAAAAB+0ecHVsbHP4O3A0iTBew/AAAAP64EAAAAAAAAARsCAAAwAAAAftHnB1bGxz/1NMJyTyPsPwAAAD+uBAAAAAAAAAEcAgAAMAAAABotNvOSqMc/Z7KAnQtB7D8AAAA/vQQAAAAAAAABHQIAADAAAAAaLTbzkqjHP9svP8jHXuw/AAAAP70EAAAAAAAAAR4CAAAwAAAAGi0285Koxz9Lrf3yg3zsPwAAAD/NBAAAAAAAAAEfAgAAMAAAABotNvOSqMc/L6h6SPy37D8AAAA/zQQAAAAAAAABIAIAADAAAAAaLTbzkqjHP1tkmIiW5Ow/AAAAP90EAAAAAAAAASECAAAwAAAAGi0285Koxz/L4VazUgLtPwAAAD/dBAAAAAAAAAEiAgAAMAAAABotNvOSqMc/ZxszHqlM7T8AAAA/7AQAAAAAAAABIwIAADAAAAAaLTbzkqjHPwVVD4n/lu0/AAAAP+wEAAAAAAAAASQCAAAwAAAAftHnB1bGxz/nT4zed9LtPwAAAD/8BAAAAAAAAAElAgAAMAAAAEYaSzHcAcg/PcjHXqwr7j8AAAA//AQAAAAAAAABJgIAADAAAAAMY65aYj3IP5FAA9/ghO4/AAAAPwsFAAAAAAAAAScCAAAwAAAA1KsRhOh4yD+9/CAfe7HuPwAAAD8LBQAAAAAAAAEoAgAAMAAAAJr0dK1utMg/6bg+XxXe7j8AAAA/GwUAAAAAAAABKQIAADAAAACMKu0UPknJP8uzu7SNGe8/AAAAPxsFAAAAAAAAASoCAAAwAAAA4AQXkdD7yT/3b9n0J0bvPwAAAD8rBQAAAAAAAAErAgAAMAAAAGTMVUusB8s/22pWSqCB7z8AAAA/KwUAAAAAAAABLAIAADAAAADkk5QFiBPMPwUndIo6ru8/AAAAPzoFAAAAAAAAAS0CAAAwAAAAKKQ26elazT8FJ3SKOq7vPwAAAD86BQAAAAAAAAEuAgAAMAAAANRYiuEOwM4/v2XTnxi97z8AAAA/SgUAAAAAAAABLwIAADAAAAC+Bu/smRLQP79l058Yve8/AAAAP0oFAAAAAAAAATACAAAwAAAAsDxnVGmn0D+/ZdOfGL3vPwAAAD9aBQAAAAAAAAExAgAAMAAAAAQXkdD7WdE/v2XTnxi97z8AAAA/WgUAAAAAAAABMgIAADAAAAAoH2LCrP3RP79l058Yve8/AAAAP2kFAAAAAAAAATMCAAAwAAAAtrAoFbl00j8FJ3SKOq7vPwAAAD9pBQAAAAAAAAE0AgAAMAAAAOKdPVMCztI/S+gUdVyf7z8AAAA/eQUAAAAAAAABNQIAADAAAAB2FEjypvrSP5WptV9+kO8/AAAAP3kFAAAAAAAAATYCAAAwAAAA2rj5BmoY0z/balZKoIHvPwAAAD+IBQAAAAAAAAE3AgAAMAAAAAyLUpFLJ9M/ISz3NMJy7z8AAAA/iAUAAAAAAAABOAIAADAAAAA+XasbLTbTPyEs9zTCcu8/AAAAP9cFAAAAAAAAATkCAAAwAAAAcC8Epg5F0z8hLPc0wnLvPwAAAD/XBQAAAAAAAAE6AgAAMAAAANLTtbrRYtM/ae2XH+Rj7z8AAAA/5gUAAAAAAAABOwIAADAAAABoSsBZdo/TP6+uOAoGVe8/AAAAP+YFAAAAAAAAATwCAAAwAAAAzO5xbjmt0z+vrjgKBlXvPwAAAD/2BQAAAAAAAAE9AgAAMAAAAC6TI4P8ytM/92/Z9CdG7z8AAAA/9gUAAAAAAAABPgIAADAAAABgZXwN3tnTPz8xet9JN+8/AAAAPwUGAAAAAAAAAT8CAAAwAAAAkjfVl7/o0z8/MXrfSTfvPwAAAD8FBgAAAAAAAAFAAgAAMAAAAMQJLiKh99M/PzF630k37z8AAAA/FQYAAAAAAAABQQIAADAAAADECS4ioffTP4XyGsprKO8/AAAAPxUGAAAAAAAAAUICAAAwAAAAxAkuIqH30z/Ls7u0jRnvPwAAAD8lBgAAAAAAAAs=</ink>
</athena>
</file>

<file path=customXml/item3.xml><?xml version="1.0" encoding="utf-8"?>
<athena xmlns="http://schemas.microsoft.com/edu/athena" version="0.1.2681.0">
  <media streamable="true" recordStart="665030" recordEnd="764757" recordLength="1188585" start="665030" end="764757" audioFormat="{00001610-0000-0010-8000-00AA00389B71}" audioRate="44100" muted="false" volume="0.8" fadeIn="0" fadeOut="0" videoFormat="{34363248-0000-0010-8000-00AA00389B71}" videoRate="18" videoWidth="960" videoHeight="720"/>
</athena>
</file>

<file path=customXml/item30.xml><?xml version="1.0" encoding="utf-8"?>
<athena xmlns="http://schemas.microsoft.com/edu/athena" version="0.1.3209.0">
  <media streamable="true" recordStart="25390" recordEnd="72638" recordLength="72725"/>
</athena>
</file>

<file path=customXml/item3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IAKAAAAAAAABfD///8MQWN0aW9uVHlwZVYxAQAAAAd2YWx1ZV9fAAgCAAAAAAAAAAEFAAAABAAAAAkRAAAACRIAAAAFGgAAAAAAAAHt////8P///wAAAAABBgAAAAQAAAAJFAAAAAkVAAAAqBwAAAAAAAAB6v////D///8AAAAAAQcAAAAEAAAACRcAAAAJGAAAAFQgAAAAAAAAAef////w////AAAAAAEIAAAABAAAAAkaAAAACRsAAAARIwAAAAAAAAHk////8P///wAAAAABCQAAAAQAAAAJHQAAAAkeAAAAjCYAAAAAAAAB4f////D///8AAAAAAQoAAAAEAAAACSAAAAAJIQAAANRQAAAAAAAAAd7////w////AAAAAAELAAAABAAAAAkjAAAACSQAAAARVQAAAAAAAAHb////8P///wAAAAABDAAAAAQAAAAJJgAAAAknAAAAVGIAAAAAAAAB2P////D///8AAAAABQ0AAAANQ2xlYXJDYW52YXNWMQIAAAAJU3RhcnRUaW1lBFR5cGUABBAMQWN0aW9uVHlwZVYxAgAAAAIAAACQuAAAAAAAAAHX////8P///wAAAAAFDgAAAA9QZW5BdHRyaWJ1dGVzVjEKAAAAB19jb2xvckEHX2NvbG9yUgdfY29sb3JHB19jb2xvckIKRml0VG9DdXJ2ZQZIZWlnaHQOSWdub3JlUHJlc3N1cmUNSXNIaWdobGlnaHRlcgVTaGFwZQVXaWR0aAAAAAAAAAAABAACAgICAQYBAQxCcnVzaFNoYXBlVjECAAAABgIAAAD//wAAAAAAAAAAACJAAAAF1v///wxCcnVzaFNoYXBlVjEBAAAAB3ZhbHVlX18ACAIAAAABAAAAAAAAAAAAIkAFDwAAAApJbmtUcmFjZVYxAwAAAA1MaXN0YDErX2l0ZW1zDExpc3RgMStfc2l6ZQ9MaXN0YDErX3ZlcnNpb24EAAAYU2hhcmVkLklua2luZy5JbmtQb2ludFtdAgAAAAgIAgAAAAkrAAAA/wAAAP8AAAABEQAAAA4AAAD//wAAAAAAAAAAACJAAAAB1P///9b///8BAAAAAAAAAAAAIkABEgAAAA8AAAAJLQAAAA0AAAANAAAAARQAAAAOAAAA//8AAAAAAAAAAAAiQAAAAdL////W////AQAAAAAAAAAAACJAARUAAAAPAAAACS8AAAAyAAAAMgAAAAEXAAAADgAAAP//AAAAAAAAAAAAIkAAAAHQ////1v///wEAAAAAAAAAAAAiQAEYAAAADwAAAAkxAAAAFAAAABQAAAABGgAAAA4AAAD//wAAAAAAAAAAACJAAAABzv///9b///8BAAAAAAAAAAAAIkABGwAAAA8AAAAJMwAAACQAAAAkAAAAAR0AAAAOAAAA//8AAAAAAAAAAAAiQAAAAcz////W////AQAAAAAAAAAAACJAAR4AAAAPAAAACTUAAAAvAAAALwAAAAEgAAAADgAAAP//AAAAAAAAAAAAIkAAAAHK////1v///wEAAAAAAAAAAAAiQAEhAAAADwAAAAk3AAAAGQAAABkAAAABIwAAAA4AAAD//wAAAAAAAAAAACJAAAAByP///9b///8BAAAAAAAAAAAAIkABJAAAAA8AAAAJOQAAACkAAAApAAAAASYAAAAOAAAA//8AAAAAAAAAAAAiQAAAAcb////W////AQAAAAAAAAAAACJAAScAAAAPAAAACTsAAAAmAAAAJgAAAAcrAAAAAAEAAAAAAQ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oHLQAAAAABAAAAEAAAAAQKSW5rUG9pbnRWMQIAAAAJOwEAAAk8AQAACT0BAAAJPgEAAAk/AQAACUABAAAJQQEAAAlCAQAACUMBAAAJRAEAAAlFAQAACUYBAAAJRwEAAA0DBy8AAAAAAQAAAEAAAAAECklua1BvaW50VjECAA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0OBzEAAAAAAQAAACAAAAAECklua1BvaW50VjECAAAACXoBAAAJewEAAAl8AQAACX0BAAAJfgEAAAl/AQAACYABAAAJgQEAAAmCAQAACYMBAAAJhAEAAAmFAQAACYYBAAAJhwEAAAmIAQAACYkBAAAJigEAAAmLAQAACYwBAAAJjQEAAA0MBzMAAAAAAQAAAEAAAAAECklua1BvaW50VjECAAAACY4BAAAJjwEAAAmQAQAACZEBAAAJkgEAAAmTAQAACZQBAAAJlQEAAAmWAQAACZcBAAAJmAEAAAmZAQAACZoBAAAJmwEAAAmcAQAACZ0BAAAJngEAAAmfAQAACaABAAAJoQEAAAmiAQAACaMBAAAJpAEAAAmlAQAACaYBAAAJpwEAAAmoAQAACakBAAAJqgEAAAmrAQAACawBAAAJrQEAAAmuAQAACa8BAAAJsAEAAAmxAQAADRwHNQAAAAABAAAAQAAAAAQKSW5rUG9pbnRWMQIA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DREHNwAAAAABAAAAIAAAAAQKSW5rUG9pbnRWMQIAAAAJ4QEAAAniAQAACeMBAAAJ5AEAAAnlAQAACeYBAAAJ5wEAAAnoAQAACekBAAAJ6gEAAAnrAQAACewBAAAJ7QEAAAnuAQAACe8BAAAJ8AEAAAnxAQAACfIBAAAJ8wEAAAn0AQAACfUBAAAJ9gEAAAn3AQAACfgBAAAJ+QEAAA0HBzkAAAAAAQAAAEAAAAAECklua1BvaW50VjECAAAACfoBAAAJ+wEAAAn8AQAACf0BAAAJ/gEAAAn/AQAACQACAAAJAQIAAAkCAgAACQMCAAAJBAIAAAkFAgAACQYCAAAJBwIAAAkIAgAACQkCAAAJCgIAAAkLAgAACQwCAAAJDQIAAAkOAgAACQ8CAAAJEAIAAAkRAgAACRICAAAJEwIAAAkUAgAACRUCAAAJFgIAAAkXAgAACRgCAAAJGQIAAAkaAgAACRsCAAAJHAIAAAkdAgAACR4CAAAJHwIAAAkgAgAACSECAAAJIgIAAA0XBzsAAAAAAQAAAEAAAAAECklua1BvaW50VjECAAAACSMCAAAJJAIAAAklAgAACSYCAAAJJwIAAAkoAgAACSkCAAAJKgIAAAkrAgAACSwCAAAJLQIAAAkuAgAACS8CAAAJMAIAAAkxAgAACTICAAAJMwIAAAk0AgAACTUCAAAJNgIAAAk3AgAACTgCAAAJOQIAAAk6AgAACTsCAAAJPAIAAAk9AgAACT4CAAAJPwIAAAlAAgAACUECAAAJQgIAAAlDAgAACUQCAAAJRQIAAAlGAgAACUcCAAAJSAIAAA0aBTwAAAAKSW5rUG9pbnRWMQQAAAABWAFZDlByZXNzdXJlRmFjdG9yCVRpbWVTdGFtcAAAAAAGBgsQAgAAAMDwvlaM73U/8ywj+oDqmD8AAAA/AAAAAAAAAAABPQAAADwAAADA8L5WjO91Pwd/FSek5Jk/AAAAP5wAAAAAAAAAAT4AAAA8AAAAwPC+VozvdT8vI/qA6tibPwAAAD+cAAAAAAAAAAE/AAAAPAAAAMDwvlaM73U/Vcfe2jDNnT8AAAA/rAAAAAAAAAABQAAAADwAAADA8L5WjO91P31rwzR3wZ8/AAAAP6wAAAAAAAAAAUEAAAA8AAAAwK1tGIrycT8WJ6TkWUakPwAAAD/aAAAAAAAAAAFCAAAAPAAAAMCtbRiK8nE/KnmWEX1ApT8AAAA/6gAAAAAAAAABQwAAADwAAADArW0YivJxPzSiD6iOvaU/AAAAP+oAAAAAAAAAAUQAAAA8AAAAwK1tGIrycT8+y4g+oDqmPwAAAD/qAAAAAAAAAAFFAAAAPAAAAMDwvlaM73U/SPQB1bG3pj8AAAA/6gAAAAAAAAABRgAAADwAAADA8L5WjO91P1Ade2vDNKc/AAAAP/oAAAAAAAAAAUcAAAA8AAAA4DMQlY7seT9aRvQB1bGnPwAAAD9XAQAAAAAAAAFIAAAAPAAAAABd2YhJ84A/ZG9tmOYuqD8AAAA/VwEAAAAAAAABSQAAADwAAACQQVPmzO6GP26Y5i74q6g/AAAAP2cBAAAAAAAAAUoAAAA8AAAAnDQPQalzkD+C6thbG6apPwAAAD9nAQAAAAAAAAFLAAAAPAAAAKh3YH+rcJQ/ljzLiD6gqj8AAAA/dwEAAAAAAAABTAAAADwAAAC0urG9rW2YP55lRB9QHas/AAAAP3cBAAAAAAAAAU0AAAA8AAAAxP0C/K9qnD+qjr21YZqrPwAAAD+GAQAAAAAAAAFOAAAAPAAAAAzwv6pxaJ8/src2THMXrD8AAAA/lgEAAAAAAAABTwAAADwAAACOmYj0ubKhP7zgr+KElKw/AAAAP5YBAAAAAAAAAVAAAAA8AAAAtBLny5oxoz+84K/ihJSsPwAAAD+mAQAAAAAAAAFRAAAAPAAAANiLRaN7sKQ/vOCv4oSUrD8AAAA/pgEAAAAAAAABUgAAADwAAACc3NkyvK+lP7zgr+KElKw/AAAAP7UBAAAAAAAAAVMAAAA8AAAAXi1uwvyupj+84K/ihJSsPwAAAD+1AQAAAAAAAAFUAAAAPAAAAMBVOAqdLqc/vOCv4oSUrD8AAAA/ygEAAAAAAAABVQAAADwAAAAifgJSPa6nP7zgr+KElKw/AAAAP9kBAAAAAAAAAVYAAAA8AAAAhKbMmd0tqD+84K/ihJSsPwAAAD/ZAQAAAAAAAAFXAAAAPAAAAEb3YCkeLak/vOCv4oSUrD8AAAA/6QEAAAAAAAABWAAAADwAAACoHytxvqypP7K3NkxzF6w/AAAAP+kBAAAAAAAAAVkAAAA8AAAACkj1uF4sqj+ytzZMcxesPwAAAD8YAgAAAAAAAAFaAAAAPAAAAGxwvwD/q6o/src2THMXrD8AAAA/0wIAAAAAAAABWwAAADwAAAAywVOQP6urP7K3NkxzF6w/AAAAP1ADAAAAAAAAAVwAAAA8AAAAerMQPwGprj+ytzZMcxesPwAAAD9QAwAAAAAAAAFdAAAAPAAAAKUjewai0rE/xgkpeZYRrT8AAAA/YAMAAAAAAAABXgAAADwAAADxFTi1Y9C0P9pbG6a5C64/AAAAP2ADAAAAAAAAAV8AAAA8AAAAOwj1YyXOtz/srQ3T3AWvPwAAAD9wAwAAAAAAAAFgAAAAPAAAALUOlza3C7s/hpQ8y4g+sD8AAAA/cAMAAAAAAAABYQAAADwAAACRPQNR6ci+P4+9tWGau7A/AAAAP38DAAAAAAAAAWIAAAA8AAAAICzFoyUjwT8ee2vDNHexPwAAAD9/AwAAAAAAAAFjAAAAPAAAALK8WYifgMQ/t2Gau+Cvsj8AAAA/jwMAAAAAAAABZAAAADwAAABscmfL8L7GP8qzjOgDqrM/AAAAP58DAAAAAAAAAWUAAAA8AAAAIih1DkL9yD9OSMmzjOizPwAAAD+fAwAAAAAAAAFmAAAAPAAAAJI/qxvb28o/WHFCSp5ltD8AAAA/rgMAAAAAAAABZwAAADwAAADozO4WjJrMP1hxQkqeZbQ/AAAAP64DAAAAAAAAAWgAAAA8AAAAPFoyEj1Zzj9YcUJKnmW0PwAAAD++AwAAAAAAAAFpAAAAPAAAAGLTkOkd2M8/WHFCSp5ltD8AAAA/vgMAAAAAAAABagAAADwAAABQ63Bpc7vQP94FfxUnpLQ/AAAAP80DAAAAAAAAAWsAAAA8AAAA4icg1eN60T/eBX8VJ6S0PwAAAD/dAwAAAAAAAAFsAAAAPAAAAFza3C5sGtI/3gV/FSektD8AAAA/3QMAAAAAAAABbQAAADwAAACa3S0YNbnTP94FfxUnpLQ/AAAAP+0DAAAAAAAAAW4AAAA8AAAAOl/WjJmI1D/eBX8VJ6S0PwAAAD/8AwAAAAAAAAFvAAAAPAAAAMybhfgJSNU/5y74qzghtT8AAAA//AMAAAAAAAABcAAAADwAAACPloxET5bXP2zDNHfBX7U/AAAAPxwEAAAAAAAAAXEAAAA8AAAAItM7sL9V2D9swzR3wV+1PwAAAD8cBAAAAAAAAAFyAAAAPAAAALQP6xswFdk/bMM0d8FftT8AAAA/HAQAAAAAAAABcwAAADwAAAA8B6F+rMTZP2zDNHfBX7U/AAAAPysEAAAAAAAAAXQAAAA8AAAAwv5W4Sh02j9swzR3wV+1PwAAAD8rBAAAAAAAAAF1AAAAPAAAAFQ7Bk2ZM9s/bMM0d8FftT8AAAA/OwQAAAAAAAABdgAAADwAAAAAAqjK8RLcP2zDNHfBX7U/AAAAPzsEAAAAAAAAAXcAAAA8AAAAqshJSEry3D9swzR3wV+1PwAAAD9KBAAAAAAAAAF4AAAAPAAAAEhK8ryuwd0/bMM0d8FftT8AAAA/SgQAAAAAAAABeQAAADwAAAAa4H9V49DeP2zDNHfBX7U/AAAAP1oEAAAAAAAAAXoAAAA8AAAA3DAU5SPQ3z9swzR3wV+1PwAAAD9qBAAAAAAAAAF7AAAAPAAAAGIoykegf+A/bMM0d8FftT8AAAA/agQAAAAAAAABfAAAADwAAABK8xCUOgfhP/FXcUJKnrU/AAAAP3kEAAAAAAAAAX0AAAA8AAAAuGDU5M6W4T927K0N09y1PwAAAD95BAAAAAAAAAF+AAAAPAAAAD9YikdLRuI/duytDdPctT8AAAA/iQQAAAAAAAABfwAAADwAAACUO1uG97XiP/uA6thbG7Y/AAAAP4kEAAAAAAAAAYAAAAA8AAAA3dkyvK8V4z/7gOrYWxu2PwAAAD+ZBAAAAAAAAAGBAAAAPAAAAOpzZSMmzeM/+4Dq2Fsbtj8AAAA/qAQAAAAAAAABggAAADwAAACgKsdL8BTkP/uA6thbG7Y/AAAAP6gEAAAAAAAAAYMAAAA8AAAA0T6sb8BU5D/7gOrYWxu2PwAAAD+4BAAAAAAAAAGEAAAAPAAAAHywFI+WjOQ/+4Dq2Fsbtj8AAAA/uAQAAAAAAAABhQAAADwAAAAb3YOleLTkP/uA6thbG7Y/AAAAP/0FAAAAAAAAAYYAAAA8AAAAr8H9Avyv6j+dkJJnGdG3PwAAAD/IBgAAAAAAAAGHAAAAPAAAAMdL8BTkz+o/IiXPMqIPuD8AAAA/2AYAAAAAAAABiAAAADwAAAB0vARPQf7sPyxOSMmzjLg/AAAAP9gGAAAAAAAAAYkAAAA8AAAAdLwET0H+7D+muQv+Kk64PwAAAD/nBgAAAAAAAAGKAAAAPAAAAPlegVM7Bu0/IiXPMqIPuD8AAAA/5wYAAAAAAAABiwAAADwAAAAS6XNlIybtPyIlzzKiD7g/AAAAP/cGAAAAAAAAAYwAAAA8AAAApdDpchE+7T8Y/FWckJK3PwAAAD/3BgAAAAAAAAGNAAAAPAAAAE9CUpLnde0/D9PcBX8Vtz8AAAA/BwcAAAAAAAABjgAAADwAAAD6s7qxva3tP38VJ6TkWbY/AAAAPxYHAAAAAAAAAY8AAAA8AAAAK8if1Y3t7T927K0N09y1PwAAAD8WBwAAAAAAAAGQAAAAPAAAAGghfgJSPe4/5y74qzghtT8AAAA/JgcAAAAAAAABkQAAADwAAACkelwvFo3uP1hxQkqeZbQ/AAAAPyYHAAAAAAAAAZIAAAA8AAAAXDG+V+DU7j/Ks4zoA6qzPwAAAD81BwAAAAAAAAGTAAAAPAAAABLoH4CqHO8/O/bWhmnusj8AAAA/NQcAAAAAAAABlAAAADwAAACyFI+WjETvPzHNXfBXcbI/AAAAP0UHAAAAAAAAAZUAAAA8AAAAUEH+rG5s7z+jD6iOvbWxPwAAAD9FBwAAAAAAAAGWAAAAPAAAAHQQ6sdKnO8/meYu+Ks4sT8AAAA/VQcAAAAAAAABlwAAADwAAACAVePQPqzvP4+9tWGau7A/AAAAP1UHAAAAAAAAAZgAAAA8AAAAjJrc2TK87z8KKXmWEX2wPwAAAD9kBwAAAAAAAAGZAAAAPAAAABQ9Wd4sxO8/hpQ8y4g+sD8AAAA/ZAcAAAAAAAABmgAAADwAAACY39XiJszvPwAAAAAAALA/AAAAP3QHAAAAAAAAAZsAAAA8AAAAmN/V4ibM7z/41oZp7oKvPwAAAD+EBwAAAAAAAAGcAAAAPAAAACCCUucg1O8/2lsbprkLrj8AAAA/1wcAAAAAAAABnQAAADwAAACmJM/rGtzvP8YJKXmWEa0/AAAAP9cHAAAAAAAAAZ4AAAA8AAAApiTP6xrc7z+84K/ihJSsPwAAAD/nBwAAAAAAAAGfAAAAPAAAAKYkz+sa3O8/qo69tWGaqz8AAAA/5wcAAAAAAAABoAAAADwAAACmJM/rGtzvP55lRB9QHas/AAAAP/YHAAAAAAAAAaEAAAA8AAAApiTP6xrc7z+C6thbG6apPwAAAD8GCAAAAAAAAAGiAAAAPAAAAKYkz+sa3O8/eMFfxQkpqT8AAAA/BggAAAAAAAABowAAADwAAAAgglLnINTvP2RvbZjmLqg/AAAAPwYIAAAAAAAAAaQAAAA8AAAAmN/V4ibM7z9kb22Y5i6oPwAAAD8WCAAAAAAAAAGlAAAAPAAAAIya3NkyvO8/SPQB1bG3pj8AAAA/FggAAAAAAAABpgAAADwAAACAVePQPqzvPzSiD6iOvaU/AAAAPzUIAAAAAAAAAacAAAA8AAAAdBDqx0qc7z80og+ojr2lPwAAAD81CAAAAAAAAAGoAAAAPAAAAOIodLpchO8/KnmWEX1ApT8AAAA/RAgAAAAAAAABqQAAADwAAADW43qxaHTvPyBQHXtrw6Q/AAAAP0QIAAAAAAAAAaoAAAA8AAAAUEH+rG5s7z8WJ6TkWUakPwAAAD9UCAAAAAAAAAGrAAAAPAAAAET8BKR6XO8/DP4qTkjJoz8AAAA/VAgAAAAAAAABrAAAADwAAAAschKSkjzvP/irOCElz6I/AAAAP2QIAAAAAAAAAa0AAAA8AAAAEugfgKoc7z/wgr+KE1KiPwAAAD9kCAAAAAAAAAGuAAAAPAAAAGh2t2DU5O4/3DDNXfBXoT8AAAA/cwgAAAAAAAABrwAAADwAAABEp8tF+LTuP8je2jDNXaA/AAAAP3MIAAAAAAAAAbAAAAA8AAAAFJPmISh17j9pGdEHVMeePwAAAD+DCAAAAAAAAAGxAAAAPAAAAGghfgJSPe4/QXXsrQ3TnD8AAAA/gwgAAAAAAAABsgAAADwAAAC+rxXjewXuPxvRB1TH3po/AAAAP5MIAAAAAAAAAbMAAAA8AAAAjJswv6vF7T8HfxUnpOSZPwAAAD+TCAAAAAAAAAG0AAAAPAAAAOIpyJ/Vje0/39owzV3wlz8AAAA/oggAAAAAAAABtQAAADwAAAA2uF+A/1XtP82IPqA69pY/AAAAP6IIAAAAAAAAAbYAAAA8AAAAjEb3YCke7T+l5FlG9AGVPwAAAD+yCAAAAAAAAAG3AAAAPAAAANWPlThf1uw/kZJnGdEHlD8AAAA/sggAAAAAAAABuAAAADwAAACwwKkdg6bsP31AdeytDZM/AAAAP8EIAAAAAAAAAbkAAAA8AAAAi/G9Aqd27D9r7oK/ihOSPwAAAD/BCAAAAAAAAAG6AAAAPAAAAGci0ufKRuw/V5yQkmcZkT8AAAA/0QgAAAAAAAABuwAAADwAAADJ9WLR6B7sP0NKnmVEH5A/AAAAP9EIAAAAAAAAAbwAAAA8AAAAsWtwvwD/6z9DSp5lRB+QPwAAAD/hCAAAAAAAAAG9AAAAPAAAAAX6B6Aqx+s/Q0qeZUQfkD8AAAA/4QgAAAAAAAABvgAAADwAAABnzZiJSJ/rP0NKnmVEH5A/AAAAP/AIAAAAAAAAAb8AAAA8AAAAvFswanJn6z9DSp5lRB+QPwAAAD/wCAAAAAAAAAHAAAAAPAAAABHqx0qcL+s/Q0qeZUQfkD8AAAA/AAkAAAAAAAABwQAAADwAAABaM2Yi0ufqP0NKnmVEH5A/AAAAPwAJAAAAAAAAAcIAAAA8AAAAr8H9Avyv6j9DSp5lRB+QPwAAAD8QCQAAAAAAAAHDAAAAPAAAAAVQleMleOo/Q0qeZUQfkD8AAAA/EAkAAAAAAAABxAAAADwAAABa3izET0DqP1eckJJnGZE/AAAAPx8JAAAAAAAAAcUAAAA8AAAAsGzEpHkI6j9r7oK/ihOSPwAAAD8fCQAAAAAAAAHGAAAAPAAAAPi1YnyvwOk/kZJnGdEHlD8AAAA/LwkAAAAAAAABxwAAADwAAADT5nZh05DpP6XkWUb0AZU/AAAAPy8JAAAAAAAAAcgAAAA8AAAAo9KRPQNR6T+5NkxzF/yVPwAAAD8+CQAAAAAAAAHJAAAAPAAAAH4DpiInIek/zYg+oDr2lj8AAAA/PgkAAAAAAAABygAAADwAAABmebMQPwHpP9/aMM1d8Jc/AAAAP04JAAAAAAAAAcsAAAA8AAAATe/A/lbh6D/f2jDNXfCXPwAAAD9OCQAAAAAAAAHMAAAAPAAAAKN9WN+Aqeg/8ywj+oDqmD8AAAA/XgkAAAAAAAABzQAAADwAAAAQluLRkpHoP/MsI/qA6pg/AAAAP14JAAAAAAAAAc4AAAA8AAAA+Avwv6px6D/zLCP6gOqYPwAAAD9tCQAAAAAAAAHPAAAAPAAAANM8BKXOQeg/B38VJ6TkmT8AAAA/fQkAAAAAAAAB0AAAADwAAAA0EJWO7BnoPwd/FSek5Jk/AAAAP30JAAAAAAAAAdEAAAA8AAAAHIaifAT65z8HfxUnpOSZPwAAAD99CQAAAAAAAAHSAAAAPAAAAPe2tmEoyuc/B38VJ6TkmT8AAAA/jQkAAAAAAAAB0wAAADwAAADS58pGTJrnPwd/FSek5Jk/AAAAP5wJAAAAAAAAAdQAAAA8AAAAKHZiJ3Zi5z8HfxUnpOSZPwAAAD+cCQAAAAAAAAHVAAAAPAAAAPhhfQOmIuc/B38VJ6TkmT8AAAA/rAkAAAAAAAAB1gAAADwAAAA0ZiLS58rmPwd/FSek5Jk/AAAAP6wJAAAAAAAAAdcAAAA8AAAA9wxEpSN75j8HfxUnpOSZPwAAAD+7CQAAAAAAAAHYAAAAPAAAADQR6XNlI+Y/B38VJ6TkmT8AAAA/uwkAAAAAAAAB2QAAADwAAABxFY5Cp8vlPwd/FSek5Jk/AAAAP8sJAAAAAAAAAdoAAAA8AAAANLyvFeN75T8HfxUnpOSZPwAAAD/nCQAAAAAAAAHbAAAAPAAAAAOoyvESPOU/B38VJ6TkmT8AAAA/9wkAAAAAAAAB3AAAADwAAADGTuzETuzkPwd/FSek5Jk/AAAAP/cJAAAAAAAAAd0AAAA8AAAAG92DpXi05D/zLCP6gOqYPwAAAD8GCgAAAAAAAAHeAAAAPAAAAPYNmIqchOQ/8ywj+oDqmD8AAAA/BgoAAAAAAAAB3wAAADwAAADRPqxvwFTkP/MsI/qA6pg/AAAAPxYKAAAAAAAAAeAAAAA8AAAAubS5Xdg05D/zLCP6gOqYPwAAAD8WCgAAAAAAAAHhAAAAPAAAAKAqx0vwFOQ/8ywj+oDqmD8AAAA/JgoAAAAAAAAB4gAAADwAAAAC/lc1Du3jP/MsI/qA6pg/AAAAPyYKAAAAAAAAAeMAAAA8AAAA3S5sGjK94z/zLCP6gOqYPwAAAD81CgAAAAAAAAHkAAAAPAAAAMWkeQhKneM/8ywj+oDqmD8AAAA/RQoAAAAAAAAB5QAAADwAAAAmeAryZ3XjP/MsI/qA6pg/AAAAP0UKAAAAAAAAAeYAAAA8AAAAAqke14tF4z/zLCP6gOqYPwAAAD9UCgAAAAAAAAHnAAAAPAAAAFc3tre1DeM/8ywj+oDqmD8AAAA/VAoAAAAAAAAB6AAAADwAAAAmI9GT5c3iP/MsI/qA6pg/AAAAP1QKAAAAAAAAAekAAAA8AAAAAlTleAme4j/zLCP6gOqYPwAAAD9kCgAAAAAAAAHqAAAAPAAAANE/AFU5XuI/8ywj+oDqmD8AAAA/ZAoAAAAAAAAB6wAAADwAAACU5iEodQ7iP/MsI/qA6pg/AAAAP3QKAAAAAAAAAewAAAA8AAAA3C/A/6rG4T/zLCP6gOqYPwAAAD90CgAAAAAAAAHtAAAAPAAAACV5XtfgfuE/8ywj+oDqmD8AAAA/gwoAAAAAAAAB7gAAADwAAADQlY2YNA/hP9/aMM1d8Jc/AAAAP4MKAAAAAAAAAe8AAAA8AAAAh/e1Ynyv4D/NiD6gOvaWPwAAAD+TCgAAAAAAAAHwAAAAPAAAAD5Z3izET+A/zYg+oDr2lj8AAAA/kwoAAAAAAAAB8QAAADwAAADQ6xrcL8DfP82IPqA69pY/AAAAP6MKAAAAAAAAAfIAAAA8AAAAPq9rcL8A3z/NiD6gOvaWPwAAAD+jCgAAAAAAAAHzAAAAPAAAALa3tQ1DUd4/zYg+oDr2lj8AAAA/sgoAAAAAAAAB9AAAADwAAAAkewai0pHdP82IPqA69pY/AAAAP8IKAAAAAAAAAfUAAAA8AAAAqshJSEry3D+5NkxzF/yVPwAAAD/CCgAAAAAAAAH2AAAAPAAAADxbhve1Ytw/peRZRvQBlT8AAAA/wgoAAAAAAAAB9wAAADwAAADbMryvFePbP6XkWUb0AZU/AAAAP9EKAAAAAAAAAfgAAAA8AAAAbcX4XoFT2z+l5FlG9AGVPwAAAD/hCgAAAAAAAAH5AAAAPAAAAAudLhfh09o/peRZRvQBlT8AAAA/4QoAAAAAAAAB+gAAADwAAACdL2vGTETaP5GSZxnRB5Q/AAAAP/EKAAAAAAAAAfsAAAA8AAAAPAehfqzE2T+RkmcZ0QeUPwAAAD/xCgAAAAAAAAH8AAAAPAAAAMBU5CQkJdk/kZJnGdEHlD8AAAA/8QoAAAAAAAAB/QAAADwAAAAuGDW5s2XYP5GSZxnRB5Q/AAAAPwALAAAAAAAAAf4AAAA8AAAAzO9qcRPm1z99QHXsrQ2TPwAAAD8ACwAAAAAAAAH/AAAAPAAAAGvHoClzZtc/fUB17K0Nkz8AAAA/EAsAAAAAAAABAAEAADwAAAD9Wd3Y3tbWP31AdeytDZM/AAAAPyALAAAAAAAAAQEBAAA8AAAAmzETkT5X1j99QHXsrQ2TPwAAAD8gCwAAAAAAAAECAQAAPAAAADoJSUme19U/fUB17K0Nkz8AAAA/LwsAAAAAAAABAwEAADwAAADY4H4B/lfVP31AdeytDZM/AAAAPy8LAAAAAAAAAQQBAAA8AAAAUunInoGo1D99QHXsrQ2TPwAAAD8/CwAAAAAAAAEFAQAAPAAAAOR7BU7tGNQ/fUB17K0Nkz8AAAA/PwsAAAAAAAABBgEAADwAAAB1DkL9WInTP31AdeytDZM/AAAAP04LAAAAAAAAAQcBAAA8AAAA8BaMmtzZ0j99QHXsrQ2TPwAAAD9OCwAAAAAAAAEIAQAAPAAAAIGpyElIStI/fUB17K0Nkz8AAAA/XgsAAAAAAAABCQEAADwAAAAfgf4BqMrRP31AdeytDZM/AAAAP14LAAAAAAAAAQoBAAA8AAAAyp0tw/ta0T9r7oK/ihOSPwAAAD9uCwAAAAAAAAELAQAAPAAAAIH/VY1D+9A/a+6Cv4oTkj8AAAA/bgsAAAAAAAABDAEAADwAAAArHIVOl4vQP2vugr+KE5I/AAAAP30LAAAAAAAAAQ0BAAA8AAAA4n2tGN8r0D9r7oK/ihOSPwAAAD99CwAAAAAAAAEOAQAAPAAAAGLTkOkd2M8/a+6Cv4oTkj8AAAA/jQsAAAAAAAABDwEAADwAAAC2DO9rxfjOP2vugr+KE5I/AAAAP40LAAAAAAAAARABAAA8AAAADEZN7mwZzj9r7oK/ihOSPwAAAD+dCwAAAAAAAAERAQAAPAAAAGJ/q3AUOs0/a+6Cv4oTkj8AAAA/nQsAAAAAAAABEgEAADwAAACGpCTP6xrMP2vugr+KE5I/AAAAP6wLAAAAAAAAARMBAAA8AAAAwlOQP6sbyz9r7oK/ihOSPwAAAD+sCwAAAAAAAAEUAQAAPAAAAOZ4CZ6C/Mk/a+6Cv4oTkj8AAAA/vAsAAAAAAAABFQEAADwAAADYiZ3YiZ3IP2vugr+KE5I/AAAAP7wLAAAAAAAAARYBAAA8AAAAzJoxE5E+xz9XnJCSZxmRPwAAAD/LCwAAAAAAAAEXAQAAPAAAANg1uF+A/8U/Q0qeZUQfkD8AAAA/ywsAAAAAAAABGAEAADwAAADk0D6sb8DEP0NKnmVEH5A/AAAAP9sLAAAAAAAAARkBAAA8AAAACPa3Ckehwz9e8FdxQkqOPwAAAD/bCwAAAAAAAAEaAQAAPAAAABSRPlc2YsI/NkxzF/xVjD8AAAA/6wsAAAAAAAABGwEAADwAAACCVI/rxaLBPzZMcxf8VYw/AAAAP+sLAAAAAAAAARwBAAA8AAAA1o3tbW3DwD82THMX/FWMPwAAAD/6CwAAAAAAAAEdAQAAPAAAAFWOl+ApyL8/EqiOvbVhij8AAAA/+gsAAAAAAAABHgEAADwAAAABAVTleAm+PxKojr21YYo/AAAAPwcMAAAAAAAAAR8BAAA8AAAAPbC/VTgKvT/qA6pjb22IPwAAAD8HDAAAAAAAAAEgAQAAPAAAAHlfK8b3Crw/6gOqY29tiD8AAAA/FwwAAAAAAAABIQEAADwAAADnInxah0u7P+oDqmNvbYg/AAAAPyYMAAAAAAAAASIBAAA8AAAAVebM7haMuj/CX8UJKXmGPwAAAD8mDAAAAAAAAAEjAQAAPAAAACPS58pGTLo/wl/FCSl5hj8AAAA/NgwAAAAAAAABJAEAADwAAADzvQKndgy6P8JfxQkpeYY/AAAAP3QMAAAAAAAAASUBAAA8AAAAkZU4X9aMuT/CX8UJKXmGPwAAAD90DAAAAAAAAAEmAQAAPAAAAP9YifNlzbg/nLvgr+KEhD8AAAA/hAwAAAAAAAABJwEAADwAAACny0X4tA63P05zF/xVnIA/AAAAP5QMAAAAAAAAASgBAAA8AAAAg1LnINSPtT8AVpyQkmd5PwAAAD+UDAAAAAAAAAEpAQAAPAAAAI/tbW3DULQ/sA3T3AV/dT8AAAA/lAwAAAAAAAABKgEAADwAAAAHTEVOQlKyP2TFCSl5lnE/AAAAP6MMAAAAAAAAASsBAAA8AAAAgaocL8FTsD9kxQkpeZZxPwAAAD+jDAAAAAAAAAEsAQAAPAAAALhifK/Aqa0/ZMUJKXmWcT8AAAA/swwAAAAAAAABLQEAADwAAADQmIlInyurP2TFCSl5lnE/AAAAP7MMAAAAAAAAAS4BAAA8AAAAqB8rcb6sqT9kxQkpeZZxPwAAAD/CDAAAAAAAAAEvAQAAPAAAAOTOluF9rag/ZMUJKXmWcT8AAAA/wgwAAAAAAAABMAEAADwAAAAifgJSPa6nP2TFCSl5lnE/AAAAPzANAAAAAAAAATEBAAA8AAAAwFU4Cp0upz9kxQkpeZZxPwAAAD8/DQAAAAAAAAEyAQAAPAAAAPwEpHpcL6Y/sA3T3AV/dT8AAAA/Pw0AAAAAAAABMwEAADwAAAA6tA/rGzClPwBWnJCSZ3k/AAAAP08NAAAAAAAAATQBAAA8AAAAFDuxEzuxoz8AVpyQkmd5PwAAAD9PDQAAAAAAAAE1AQAAPAAAALQS58uaMaM/AFackJJneT8AAAA/Xw0AAAAAAAABNgEAADwAAABS6hyE+rGiP0yeZUQfUH0/AAAAP34NAAAAAAAAATcBAAA8AAAA8MFSPFoyoj9MnmVEH1B9PwAAAD+dDQAAAAAAAAE4AQAAPAAAAPDBUjxaMqI/TnMX/FWcgD8AAAA/nQ0AAAAAAAABOQEAADwAAADwwVI8WjKiP3QX/FWckII/AAAAP60NAAAAAAAAAToBAAA8AAAAUuochPqxoj+cu+Cv4oSEPwAAAD+8DQAAAAAAAAE7AQAAPAAAAJGVOF/WjLk/bMM0d8FftT8AAAA/AAAAAAAAAAABPAEAADwAAABV5szuFoy6P2zDNHfBX7U/AAAAP78AAAAAAAAAAT0BAAA8AAAAqXMQ6sdKvD9swzR3wV+1PwAAAD+/AAAAAAAAAAE+AQAAPAAAAAEBVOV4Cb4/bMM0d8FftT8AAAA/vwAAAAAAAAABPwEAADwAAABCUT4C/QPAP2zDNHfBX7U/AAAAP88AAAAAAAAAAUABAAA8AAAAICzFoyUjwT9swzR3wV+1PwAAAD/PAAAAAAAAAAFBAQAAPAAAAMryZiF+AsI/bMM0d8FftT8AAAA/3gAAAAAAAAABQgEAADwAAABeLxaN7sHCP2zDNHfBX7U/AAAAP+4AAAAAAAAAAUMBAAA8AAAA2OHS5nZhwz9swzR3wV+1PwAAAD/+AAAAAAAAAAFEAQAAPAAAACCAqhwvwcM/5y74qzghtT8AAAA//gAAAAAAAAABRQEAADwAAABSlI9A/wDEP+cu+Ks4IbU/AAAAPw0BAAAAAAAAAUYBAAA8AAAAmjJndrdgxD9imrvgr+K0PwAAAD8dAQAAAAAAAAFHAQAAPAAAALK8WYifgMQ/Ypq74K/itD8AAAA/HQEAAAAAAAABSAEAADwAAADWje1tbcPAP/FXcUJKnrU/AAAAPwAAAAAAAAAAAUkBAAA8AAAA1o3tbW3DwD927K0N09y1PwAAAD8AAAAAAAAAAAFKAQAAPAAAANaN7W1tw8A/+4Dq2Fsbtj8AAAA/AAAAAAAAAAABSwEAADwAAADWje1tbcPAP38VJ6TkWbY/AAAAPxAAAAAAAAAAAUwBAAA8AAAA1o3tbW3DwD+JPqA69ta2PwAAAD8gAAAAAAAAAAFNAQAAPAAAANaN7W1tw8A/k2cZ0QdUtz8AAAA/IAAAAAAAAAABTgEAADwAAADWje1tbcPAP52QkmcZ0bc/AAAAPyAAAAAAAAAAAU8BAAA8AAAA1o3tbW3DwD8sTkjJs4y4PwAAAD8gAAAAAAAAAAFQAQAAPAAAANaN7W1tw8A/NnfBX8UJuT8AAAA/IAAAAAAAAAABUQEAADwAAADWje1tbcPAP8Q0d8Ffxbk/AAAAP0AAAAAAAAAAAVIBAAA8AAAA1o3tbW3DwD/Xhmnugr+6PwAAAD9AAAAAAAAAAAFTAQAAPAAAANaN7W1tw8A/69hbG6a5uz8AAAA/QAAAAAAAAAABVAEAADwAAADWje1tbcPAP/8qTkjJs7w/AAAAP08AAAAAAAAAAVUBAAA8AAAA1o3tbW3DwD8bprkL/iq+PwAAAD/MAAAAAAAAAAFWAQAAPAAAAEJRPgL9A8A/DP4qTkjJyz8AAAA/3AAAAAAAAAABVwEAADwAAABVjpfgKci/P9PcBX8VJ8w/AAAAP9wAAAAAAAAAAVgBAAA8AAAAVY6X4CnIvz8fUB17a8PMPwAAAD/rAAAAAAAAAAFZAQAAPAAAACV6srxZiL8/bMM0d8FfzT8AAAA/6wAAAAAAAAABWgEAADwAAAAlerK8WYi/P3bsrQ3T3M0/AAAAP/sAAAAAAAAAAVsBAAA8AAAA82XNmIlIvz9+FSek5FnOPwAAAD/7AAAAAAAAAAFcAQAAPAAAAPNlzZiJSL8/BKpjb22Yzj8AAAA/CwEAAAAAAAABXQEAADwAAADzZc2YiUi/P4g+oDr21s4/AAAAPwsBAAAAAAAAAV4BAAA8AAAA82XNmIlIvz/MiD6gOvbOPwAAAD8aAQAAAAAAAAFfAQAAPAAAAPNlzZiJSL8/DtPcBX8Vzz8AAAA/GgEAAAAAAAABYAEAADwAAADzZc2YiUi/P1Ade2vDNM8/AAAAP1kBAAAAAAAAAWEBAAA8AAAA82XNmIlIvz8Y/FWckJLPPwAAAD9oAQAAAAAAAAFiAQAAPAAAAPNlzZiJSL8/4NowzV3wzz8AAAA/eAEAAAAAAAABYwEAADwAAAAlerK8WYi/P/QB1bG3NtA/AAAAP3gBAAAAAAAAAWQBAAA8AAAAJXqyvFmIvz95lhF9QHXQPwAAAD94AQAAAAAAAAFlAQAAPAAAACV6srxZiL8/3QV/FSek0D8AAAA/iAEAAAAAAAABZgEAADwAAABVjpfgKci/P2Kau+Cv4tA/AAAAP4gBAAAAAAAAAWcBAAA8AAAAVY6X4CnIvz/mLvirOCHRPwAAAD+XAQAAAAAAAAFoAQAAPAAAAFWOl+ApyL8/bMM0d8Ff0T8AAAA/lwEAAAAAAAABaQEAADwAAABVjpfgKci/PxF9QHXsrdE/AAAAP6cBAAAAAAAAAWoBAAA8AAAAJXqyvFmIvz917K0N09zRPwAAAD+nAQAAAAAAAAFrAQAAPAAAACV6srxZiL8/uDZMcxf80T8AAAA/twEAAAAAAAABbAEAADwAAAAlerK8WYi/P/qA6thbG9I/AAAAP7cBAAAAAAAAAW0BAAA8AAAAJXqyvFmIvz8bprkL/irSPwAAAD/GAQAAAAAAAAFuAQAAPAAAACV6srxZiL8/PcuIPqA60j8AAAA/1gEAAAAAAAABbwEAADwAAAAlerK8WYi/PxumuQv+KtI/AAAAPxYCAAAAAAAAAXABAAA8AAAAJXqyvFmIvz/aWxumuQvSPwAAAD8mAgAAAAAAAAFxAQAAPAAAACV6srxZiL8/uDZMcxf80T8AAAA/JgIAAAAAAAABcgEAADwAAAAlerK8WYi/P3XsrQ3T3NE/AAAAPzUCAAAAAAAAAXMBAAA8AAAAJXqyvFmIvz8zog+ojr3RPwAAAD81AgAAAAAAAAF0AQAAPAAAACV6srxZiL8/EX1Adeyt0T8AAAA/RQIAAAAAAAABdQEAADwAAAAlerK8WYi/P9Ayog+ojtE/AAAAP0UCAAAAAAAAAXYBAAA8AAAAJXqyvFmIvz+N6AOqY2/RPwAAAD9VAgAAAAAAAAF3AQAAPAAAACV6srxZiL8/KXmWEX1A0T8AAAA/ZAIAAAAAAAABeAEAADwAAAAlerK8WYi/P+Yu+Ks4IdE/AAAAP2QCAAAAAAAAAXkBAAA8AAAAJXqyvFmIvz/FCSl5lhHRPwAAAD9kAgAAAAAAAAF6AQAAPAAAABPny5oxE7E/kmcZ0QdUzz8AAAA/AAAAAAAAAAABewEAADwAAACxvgFTkZOwP9axtzZMc88/AAAAPwAAAAAAAAAAAXwBAAA8AAAAsb4BU5GTsD8Y/FWckJLPPwAAAD8QAAAAAAAAAAF9AQAAPAAAALG+AVORk7A/Wkb0AdWxzz8AAAA/cAAAAAAAAAABfgEAADwAAADj0uZ2YdOwP5yQkmcZ0c8/AAAAP64AAAAAAAAAAX8BAAA8AAAA5yJ8WodLuz+74K/ihJTQPwAAAD+uAAAAAAAAAAGAAQAAPAAAANHsbsGoyb0/3QV/FSek0D8AAAA/rgAAAAAAAAABgQEAADwAAABc2zAU5SPAP/4qTkjJs9A/AAAAP74AAAAAAAAAAYIBAAA8AAAAOLa3tQ1DwT/+Kk5IybPQPwAAAD++AAAAAAAAAAGDAQAAPAAAAESlI3sGosI//ipOSMmz0D8AAAA/zQAAAAAAAAABhAEAADwAAAAggKocL8HDP/4qTkjJs9A/AAAAP90AAAAAAAAAAYUBAAA8AAAA5NA+rG/AxD/+Kk5IybPQPwAAAD/tAAAAAAAAAAGGAQAAPAAAAKgh0zuwv8U//ipOSMmz0D8AAAA/7QAAAAAAAAABhwEAADwAAABS6HS5CJ/GP/4qTkjJs9A/AAAAP+0AAAAAAAAAAYgBAAA8AAAAtBA/Aakexz+74K/ihJTQPwAAAD/8AAAAAAAAAAGJAQAAPAAAAC7D+1oxvsc/u+Cv4oSU0D8AAAA//AAAAAAAAAABigEAADwAAAB4YdOQ6R3IP3mWEX1AddA/AAAAPwwBAAAAAAAAAYsBAAA8AAAAkOvFotE9yD83THMX/FXQPwAAAD8MAQAAAAAAAAGMAQAAPAAAAKh1uLS5Xcg/N0xzF/xV0D8AAAA/GwEAAAAAAAABjQEAADwAAADA/6rGoX3IPxUnpORZRtA/AAAAPysBAAAAAAAAAY4BAAA8AAAACkqdg1A/xj+bu+Cv4oTQPwAAAD8AAAAAAAAAAAGPAQAAPAAAANg1uF+A/8U/Ypq74K/i0D8AAAA/EAAAAAAAAAABkAEAADwAAADAq8VNmN/FPwhUx97aMNE/AAAAPxAAAAAAAAAAAZEBAAA8AAAAqCHTO7C/xT+uDdPcBX/RPwAAAD8QAAAAAAAAAAGSAQAAPAAAAKgh0zuwv8U/uDZMcxf80T8AAAA/HwAAAAAAAAABkwEAADwAAACQl+ApyJ/FP8JfxQkpedI/AAAAPx8AAAAAAAAAAZQBAAA8AAAAeA3uF+B/xT8N09wFfxXTPwAAAD8vAAAAAAAAAAGVAQAAPAAAAF6D+wX4X8U/e2vDNHfB0z8AAAA/LwAAAAAAAAABlgEAADwAAAAsbxbiJyDFP+kDqmNvbdQ/AAAAPz8AAAAAAAAAAZcBAAA8AAAAFOUj0D8AxT8TUvIsI/rUPwAAAD8/AAAAAAAAAAGYAQAAPAAAAOTQPqxvwMQ/og+ojr211T8AAAA/TgAAAAAAAAABmQEAADwAAADMRkyah6DEPzHNXfBXcdY/AAAAP04AAAAAAAAAAZoBAAA8AAAAmjJndrdgxD/AihNS8izXPwAAAD9eAAAAAAAAAAGbAQAAPAAAAIKodGTPQMQ/src2THMX2D8AAAA/XgAAAAAAAAABnAEAADwAAACCqHRkz0DEP8UJKXmWEdk/AAAAP20AAAAAAAAAAZ0BAAA8AAAAmjJndrdgxD9e8FdxQkraPwAAAD99AAAAAAAAAAGeAQAAPAAAAJoyZ3a3YMQ/OSElzzKi2z8AAAA/fQAAAAAAAAABnwEAADwAAACaMmd2t2DEPxRS8iwj+tw/AAAAP40AAAAAAAAAAaABAAA8AAAAmjJndrdgxD+LE1LyLCPePwAAAD+sAAAAAAAAAAGhAQAAPAAAAFKUj0D/AMQ/OSElzzKi4T8AAAA/rAAAAAAAAAABogEAADwAAABSlI9A/wDEPyIlzzKiD+I/AAAAP7wAAAAAAAAAAaMBAAA8AAAAUpSPQP8AxD/H3towzV3iPwAAAD+8AAAAAAAAAAGkAQAAPAAAADgKnS4X4cM/TXMX/FWc4j8AAAA/vAAAAAAAAAABpQEAADwAAAA4Cp0uF+HDPx9QHXtrw+I/AAAAP8sAAAAAAAAAAaYBAAA8AAAAOAqdLhfhwz/RB1TH3triPwAAAD/bAAAAAAAAAAGnAQAAPAAAADgKnS4X4cM/g7+KE1Ly4j8AAAA/2wAAAAAAAAABqAEAADwAAAA4Cp0uF+HDPxRS8iwj+uI/AAAAP+oAAAAAAAAAAakBAAA8AAAAOAqdLhfhwz81d8FfxQnjPwAAAD9IAQAAAAAAAAGqAQAAPAAAAFKUj0D/AMQ/V5yQkmcZ4z8AAAA/WAEAAAAAAAABqwEAADwAAACCqHRkz0DEP+Yu+Ks4IeM/AAAAP2cBAAAAAAAAAawBAAA8AAAAsrxZiJ+AxD/mLvirOCHjPwAAAD9nAQAAAAAAAAGtAQAAPAAAAPxaMb5X4MQ/d8FfxQkp4z8AAAA/dwEAAAAAAAABrgEAADwAAAAU5SPQPwDFP3fBX8UJKeM/AAAAP3cBAAAAAAAAAa8BAAA8AAAAFOUj0D8AxT/mLvirOCHjPwAAAD+WAQAAAAAAAAGwAQAAPAAAAPxaMb5X4MQ/NXfBX8UJ4z8AAAA/pgEAAAAAAAABsQEAADwAAADk0D6sb8DEP6XkWUb0AeM/AAAAP6YBAAAAAAAAAbIBAAA8AAAAUECqx/ViwT+ytzZMcxfiPwAAAD8AAAAAAAAAAAGzAQAAPAAAAGrKnNndgsE/Q0qeZUQf4j8AAAA/EAAAAAAAAAABtAEAADwAAACCVI/rxaLBP2NvbZjmLuI/AAAAPx8AAAAAAAAAAbUBAAA8AAAAmt6B/a3CwT83THMX/FXiPwAAAD8fAAAAAAAAAAG2AQAAPAAAAJregf2twsE/eZYRfUB14j8AAAA/LwAAAAAAAAABtwEAADwAAADK8mYhfgLCP94FfxUnpOI/AAAAPy8AAAAAAAAAAbgBAAA8AAAA/AZMRU5Cwj8fUB17a8PiPwAAAD9NAAAAAAAAAAG5AQAAPAAAAESlI3sGosI/g7+KE1Ly4j8AAAA/TQAAAAAAAAABugEAADwAAABeLxaN7sHCPzV3wV/FCeM/AAAAP00AAAAAAAAAAbsBAAA8AAAAps3twqYhwz93wV/FCSnjPwAAAD9NAAAAAAAAAAG8AQAAPAAAAKbN7cKmIcM/CFTH3tow4z8AAAA/XQAAAAAAAAABvQEAADwAAAC+V+DUjkHDPyl5lhF9QOM/AAAAP10AAAAAAAAAAb4BAAA8AAAA2OHS5nZhwz+6C/4qTkjjPwAAAD9tAAAAAAAAAAG/AQAAPAAAAPBrxfhegcM/2zDNXfBX4z8AAAA/fAAAAAAAAAABwAEAADwAAAAI9rcKR6HDP/xVnJCSZ+M/AAAAP4wAAAAAAAAAAcEBAAA8AAAAIICqHC/Bwz+N6AOqY2/jPwAAAD+MAAAAAAAAAAHCAQAAPAAAADgKnS4X4cM/HntrwzR34z8AAAA/mwAAAAAAAAABwwEAADwAAABSlI9A/wDEPx57a8M0d+M/AAAAP5sAAAAAAAAAAcQBAAA8AAAAah6CUucgxD8/oDr21objPwAAAD+rAAAAAAAAAAHFAQAAPAAAAIKodGTPQMQ/0DKiD6iO4z8AAAA/uwAAAAAAAAABxgEAADwAAACaMmd2t2DEP9Ayog+ojuM/AAAAP8oAAAAAAAAAAccBAAA8AAAA5NA+rG/AxD/QMqIPqI7jPwAAAD/KAAAAAAAAAAHIAQAAPAAAAF6D+wX4X8U/0DKiD6iO4z8AAAA/2gAAAAAAAAAByQEAADwAAAAKSp2DUD/GPz+gOvbWhuM/AAAAP9oAAAAAAAAAAcoBAAA8AAAA5iQkJXlexz/8VZyQkmfjPwAAAD/qAAAAAAAAAAHLAQAAPAAAACIodQ5C/cg/CFTH3tow4z8AAAA/6gAAAAAAAAABzAEAADwAAAD+AvyvahzKPxRS8iwj+uI/AAAAP+oAAAAAAAAAAc0BAAA8AAAAJHxah0ubyz9BdeytDdPiPwAAAD/5AAAAAAAAAAHOAQAAPAAAABjh0zpc2sw/K05IybOM4j8AAAA/CQEAAAAAAAABzwEAADwAAADCp3W4tLnNPzdMcxf8VeI/AAAAPxgBAAAAAAAAAdABAAA8AAAAhvgJSPW4zj/U3AV/FSfiPwAAAD8YAQAAAAAAAAHRAQAAPAAAAOgg1I+VOM8/kZJnGdEH4j8AAAA/GAEAAAAAAAAB0gEAADwAAABKSZ7XNbjPP05IybOM6OE/AAAAPygBAAAAAAAAAdMBAAA8AAAAYtOQ6R3Yzz++tWGau+DhPwAAAD8oAQAAAAAAAAHUAQAAPAAAAMrzugb3C9A/LSP6gOrY4T8AAAA/OAEAAAAAAAAB1QEAADwAAADK87oG9wvQP5yQkmcZ0eE/AAAAPzgBAAAAAAAAAdYBAAA8AAAAyvO6BvcL0D8M/ipOSMnhPwAAAD9HAQAAAAAAAAHXAQAAPAAAAMrzugb3C9A/e2vDNHfB4T8AAAA/RwEAAAAAAAAB2AEAADwAAADWOLQP6xvQP+rYWxumueE/AAAAP1cBAAAAAAAAAdkBAAA8AAAA4n2tGN8r0D9aRvQB1bHhPwAAAD9XAQAAAAAAAAHaAQAAPAAAAO7CpiHTO9A/OSElzzKi4T8AAAA/ZwEAAAAAAAAB2wEAADwAAAAHTZkzu1vQP6mOvbVhmuE/AAAAP2cBAAAAAAAAAdwBAAA8AAAAH9eLRaN70D8Y/FWckJLhPwAAAD92AQAAAAAAAAHdAQAAPAAAACschU6Xi9A/h2nugr+K4T8AAAA/dgEAAAAAAAAB3gEAADwAAABEpndgf6vQP4dp7oK/iuE/AAAAP4YBAAAAAAAAAd8BAAA8AAAAXDBqcmfL0D+Hae6Cv4rhPwAAAD+GAQAAAAAAAAHgAQAAPAAAAI1ET5Y3C9E/qY69tWGa4T8AAAA/lQEAAAAAAAAB4QEAADwAAACfgah0ZM/gP7kL/ipOSO8/AAAAPwAAAAAAAAAAAeIBAAA8AAAAMmkeglLn4D+5C/4qTkjvPwAAAD8pAQAAAAAAAAHjAQAAPAAAANCVjZg0D+E/uQv+Kk5I7z8AAAA/OAEAAAAAAAAB5AEAADwAAADoH4CqHC/hPyp5lhF9QO8/AAAAPzgBAAAAAAAAAeUBAAA8AAAAk5HoyfJm4T+Z5i74qzjvPwAAAD9IAQAAAAAAAAHmAQAAPAAAAMSlze3CpuE/meYu+Ks47z8AAAA/SAEAAAAAAAAB5wEAADwAAAAC/6sah/bhPwhUx97aMO8/AAAAP1gBAAAAAAAAAegBAAA8AAAAP1iKR0tG4j94wV/FCSnvPwAAAD9YAQAAAAAAAAHpAQAAPAAAAAJU5XgJnuI/5y74qzgh7z8AAAA/ZwEAAAAAAAAB6gEAADwAAAC5Ckeh0+XiPzV3wV/FCe8/AAAAP2cBAAAAAAAAAesBAAA8AAAA9mMlzpc14z8UUvIsI/ruPwAAAD93AQAAAAAAAAHsAQAAPAAAAKDVje1tbeM/8iwj+oDq7j8AAAA/dwEAAAAAAAAB7QEAADwAAADR6XIRPq3jPyBQHXtrw+4/AAAAP4YBAAAAAAAAAe4BAAA8AAAADkNRPgL94z//Kk5IybPuPwAAAD+GAQAAAAAAAAHvAQAAPAAAAEucL2vGTOQ/3QV/FSek7j8AAAA/lgEAAAAAAAAB8AEAADwAAAD2DZiKnITkP7zgr+KElO4/AAAAP5YBAAAAAAAAAfEBAAA8AAAAlToHoX6s5D+bu+Cv4oTuPwAAAD+mAQAAAAAAAAHyAQAAPAAAAECsb8BU5OQ/Cil5lhF97j8AAAA/pgEAAAAAAAAB8wEAADwAAABke1vbMBTlP3mWEX1Ade4/AAAAP7UBAAAAAAAAAfQBAAA8AAAAA6jK8RI85T95lhF9QHXuPwAAAD+1AQAAAAAAAAH1AQAAPAAAABsyvQP7W+U/eZYRfUB17j8AAAA/xQEAAAAAAAAB9gEAADwAAAA0vK8V43vlP3mWEX1Ade4/AAAAP9UBAAAAAAAAAfcBAAA8AAAA0egeLMWj5T95lhF9QHXuPwAAAD/VAQAAAAAAAAH4AQAAPAAAAN4tGDW5s+U/eZYRfUB17j8AAAA/5AEAAAAAAAAB+QEAADwAAADqchE+rcPlP3mWEX1Ade4/AAAAP+QBAAAAAAAAAfoBAAA8AAAAfAai0pE94z+bu+Cv4oTuPwAAAD8AAAAAAAAAAAH7AQAAPAAAAHDBqMmdLeM/m7vgr+KE7j8AAAA/LwAAAAAAAAAB/AEAADwAAABjfK/AqR3jPytOSMmzjO4/AAAAPz4AAAAAAAAAAf0BAAA8AAAAVze2t7UN4z8rTkjJs4zuPwAAAD9OAAAAAAAAAAH+AQAAPAAAAD+tw6XN7eI/TXMX/FWc7j8AAAA/XgAAAAAAAAAB/wEAADwAAAAmI9GT5c3iP90FfxUnpO4/AAAAP14AAAAAAAAAAQACAAA8AAAAiPZhfQOm4j//Kk5IybPuPwAAAD9eAAAAAAAAAAEBAgAAPAAAAPYO7G8VjuI//ypOSMmz7j8AAAA/bQAAAAAAAAABAgIAADwAAADdhPldLW7iPyBQHXtrw+4/AAAAP20AAAAAAAAAAQMCAAA8AAAAS52DUD9W4j+x4oSUPMvuPwAAAD99AAAAAAAAAAEEAgAAPAAAAD9YikdLRuI/QHXsrQ3T7j8AAAA/jQAAAAAAAAABBQIAADwAAACscBQ6XS7iP0B17K0N0+4/AAAAP5wAAAAAAAAAAQYCAAA8AAAADkSlI3sG4j+Dv4oTUvLuPwAAAD+cAAAAAAAAAAEHAgAAPAAAAIihKB+B/uE/g7+KE1Ly7j8AAAA/nAAAAAAAAAABCAIAADwAAABvFzYNmd7hP6TkWUb0Ae8/AAAAP6wAAAAAAAAAAQkCAAA8AAAAYtI8BKXO4T81d8FfxQnvPwAAAD+sAAAAAAAAAAEKAgAAPAAAANwvwP+qxuE/NXfBX8UJ7z8AAAA/uwAAAAAAAAABCwIAADwAAADQ6sb2trbhP8YJKXmWEe8/AAAAP7sAAAAAAAAAAQwCAAA8AAAASkhK8ryu4T9WnJCSZxnvPwAAAD/LAAAAAAAAAAENAgAAPAAAAMSlze3CpuE/VpyQkmcZ7z8AAAA/ywAAAAAAAAABDgIAADwAAAA+A1HpyJ7hP+cu+Ks4Ie8/AAAAP9sAAAAAAAAAAQ8CAAA8AAAAMr5X4NSO4T94wV/FCSnvPwAAAD/qAAAAAAAAAAEQAgAAPAAAADK+V+DUjuE/CFTH3tow7z8AAAA/+gAAAAAAAAABEQIAADwAAACsG9vb2obhP5nmLvirOO8/AAAAPwoBAAAAAAAAARICAAA8AAAArBvb29qG4T8qeZYRfUDvPwAAAD8KAQAAAAAAAAETAgAAPAAAACV5XtfgfuE/KnmWEX1A7z8AAAA/GQEAAAAAAAABFAIAADwAAAAleV7X4H7hP7kL/ipOSO8/AAAAPykBAAAAAAAAARUCAAA8AAAAn9bh0uZ24T9KnmVEH1DvPwAAAD8pAQAAAAAAAAEWAgAAPAAAACV5XtfgfuE/2zDNXfBX7z8AAAA/EwIAAAAAAAABFwIAADwAAAC4YNTkzpbhP/xVnJCSZ+8/AAAAPxMCAAAAAAAAARgCAAA8AAAA0OrG9ra24T+O6AOqY2/vPwAAAD8jAgAAAAAAAAEZAgAAPAAAAG8XNg2Z3uE/HntrwzR37z8AAAA/MgIAAAAAAAABGgIAADwAAAAORKUjewbiP0CgOvbWhu8/AAAAPzICAAAAAAAAARsCAAA8AAAAP1iKR0tG4j9gxQkpeZbvPwAAAD8yAgAAAAAAAAEcAgAAPAAAAN2E+V0tbuI/8FdxQkqe7z8AAAA/QgIAAAAAAAABHQIAADwAAACI9mF9A6biPxJ9QHXsre8/AAAAP0ICAAAAAAAAAR4CAAA8AAAAM2jKnNnd4j+iD6iOvbXvPwAAAD9SAgAAAAAAAAEfAgAAPAAAAFc3tre1DeM/NKIPqI697z8AAAA/UgIAAAAAAAABIAIAADwAAAD2YyXOlzXjP8Q0d8Ffxe8/AAAAP94CAAAAAAAAASECAAA8AAAAS0f2DESl4z/mWUb0AdXvPwAAAD/eAgAAAAAAAAEiAgAAPAAAANHpchE+reM/5llG9AHV7z8AAAA/fwQAAAAAAAABIwIAADwAAACox/Vi0eiOPxJ9QHXsre8/AAAAPwAAAAAAAAAAASQCAAA8AAAAqHdgf6twlD/wV3FCSp7vPwAAAD8+AAAAAAAAAAElAgAAPAAAACwZiZ4sb5Y/YMUJKXmW7z8AAAA/TgAAAAAAAAABJgIAADwAAAC0urG9rW2YP2DFCSl5lu8/AAAAP04AAAAAAAAAAScCAAA8AAAAAK1ubG9rmz/QMqIPqI7vPwAAAD9eAAAAAAAAAAEoAgAAPAAAAEifKxsxaZ4/0DKiD6iO7z8AAAA/XgAAAAAAAAABKQIAADwAAABmICod2TOgP9Ayog+oju8/AAAAP5wAAAAAAAAAASoCAAA8AAAAwFU4Cp0upz/QMqIPqI7vPwAAAD+cAAAAAAAAAAErAgAAPAAAAEb3YCkeLak/QKA69taG7z8AAAA/rAAAAAAAAAABLAIAADwAAAAai0b3YCmuP0CgOvbWhu8/AAAAP6wAAAAAAAAAAS0CAAA8AAAAgaocL8FTsD9AoDr21obvPwAAAD+sAAAAAAAAAAEuAgAAPAAAAKUjewai0rE/QKA69taG7z8AAAA/uwAAAAAAAAABLwIAADwAAADLnNndglGzP0CgOvbWhu8/AAAAP8sAAAAAAAAAATACAAA8AAAA8RU4tWPQtD9AoDr21obvPwAAAD/bAAAAAAAAAAExAgAAPAAAAPO9Aqd2DLo/QKA69taG7z8AAAA/GQEAAAAAAAABMgIAADwAAACCVI/rxaLBP9Ayog+oju8/AAAAP1gBAAAAAAAAATMCAAA8AAAAwP+qxqF9yD/wV3FCSp7vPwAAAD/kAQAAAAAAAAE0AgAAPAAAAHq1uAnzu8o/gurYWxum7z8AAAA/JwIAAAAAAAABNQIAADwAAADwFoya3NnSP+ZZRvQB1e8/AAAAPzcCAAAAAAAAATYCAAA8AAAAFOZ3tbgJ0z/mWUb0AdXvPwAAAD+UAgAAAAAAAAE3AgAAPAAAAJsxE5E+V9Y/duytDdPc7z8AAAA/lAIAAAAAAAABOAIAADwAAADAAP+rGofWP3bsrQ3T3O8/AAAAP6QCAAAAAAAAATkCAAA8AAAAzEX4tA6X1j927K0N09zvPwAAAD+kAgAAAAAAAAE6AgAAPAAAAOXP6sb2ttY/duytDdPc7z8AAAA/pAIAAAAAAAABOwIAADwAAAAJn9bh0ubWP+ZZRvQB1e8/AAAAP9MCAAAAAAAAATwCAAA8AAAAtGV4XyvG1z9Ux97aMM3vPwAAAD/yAgAAAAAAAAE9AgAAPAAAAKjK8RI8Bdk/En1Adeyt7z8AAAA/AgMAAAAAAAABPgIAADwAAADZ3tY2DEXZP4Lq2Fsbpu8/AAAAP1ADAAAAAAAAAT8CAAA8AAAA8xI8Bfmz2j+uDdPcBX/vPwAAAD9QAwAAAAAAAAFAAgAAPAAAAP9XNQ7tw9o/HntrwzR37z8AAAA/UAMAAAAAAAABQQIAADwAAAALnS4X4dPaPx57a8M0d+8/AAAAP28DAAAAAAAAAUICAAA8AAAAF+InINXj2j8ee2vDNHfvPwAAAD9vAwAAAAAAAAFDAgAAPAAAADBsGjK9A9s/HntrwzR37z8AAAA/bwMAAAAAAAABRAIAADwAAABI9gxEpSPbP47oA6pjb+8/AAAAP44DAAAAAAAAAUUCAAA8AAAAeQryZ3Vj2z+O6AOqY2/vPwAAAD+9AwAAAAAAAAFGAgAAPAAAAJ7Z3YJRk9s//FWckJJn7z8AAAA/vQMAAAAAAAABRwIAADwAAACRlOR5XYPbP/xVnJCSZ+8/AAAAP6kFAAAAAAAAAUgCAAA8AAAAeQryZ3Vj2z+O6AOqY2/vPwAAAD/IBQAAAAAAAAs=</ink>
</athena>
</file>

<file path=customXml/item32.xml><?xml version="1.0" encoding="utf-8"?>
<athena xmlns="http://schemas.microsoft.com/edu/athena" version="0.1.3209.0">
  <media streamable="true" recordStart="0" recordEnd="84963" recordLength="85077"/>
</athena>
</file>

<file path=customXml/item3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gAAAAbAAAABwMAAAAAAQAAACAAAAAECUlua0F0b21WMQIAAAAJBAAAAAkFAAAACQYAAAAJBwAAAAkIAAAACQkAAAAJCgAAAAkLAAAACQwAAAAJDQAAAAkOAAAACQ8AAAAJEAAAAAkRAAAACRIAAAAJEwAAAAkUAAAACRUAAAAJFgAAAAkXAAAACRgAAAAJGQAAAAkaAAAACRsAAAANCAUEAAAAC1BlblN0cm9rZVYxBAAAAApBdHRyaWJ1dGVzBVRyYWNlCVN0YXJ0VGltZQRUeXBlBAQABA9QZW5BdHRyaWJ1dGVzVjECAAAACklua1RyYWNlVjECAAAAEAxBY3Rpb25UeXBlVjECAAAAAgAAAAkcAAAACR0AAAC9CQAAAAAAAAXi////DEFjdGlvblR5cGVWMQEAAAAHdmFsdWVfXwAIAgAAAAAAAAABBQAAAAQAAAAJHwAAAAkgAAAA+RwAAAAAAAAB3////+L///8AAAAAAQYAAAAEAAAACSIAAAAJIwAAAB0rAAAAAAAAAdz////i////AAAAAAEHAAAABAAAAAklAAAACSYAAAAQLQAAAAAAAAHZ////4v///wAAAAABCAAAAAQAAAAJKAAAAAkpAAAAHy8AAAAAAAAB1v///+L///8AAAAAAQkAAAAEAAAACSsAAAAJLAAAAJExAAAAAAAAAdP////i////AAAAAAEKAAAABAAAAAkuAAAACS8AAACvNwAAAAAAAAHQ////4v///wAAAAABCwAAAAQAAAAJMQAAAAkyAAAAyEQAAAAAAAABzf///+L///8AAAAAAQwAAAAEAAAACTQAAAAJNQAAAHhTAAAAAAAAAcr////i////AAAAAAENAAAABAAAAAk3AAAACTgAAADsXgAAAAAAAAHH////4v///wAAAAABDgAAAAQAAAAJOgAAAAk7AAAAAm8AAAAAAAABxP///+L///8AAAAAAQ8AAAAEAAAACT0AAAAJPgAAAC2SAAAAAAAAAcH////i////AAAAAAEQAAAABAAAAAlAAAAACUEAAAA9lwAAAAAAAAG+////4v///wAAAAABEQAAAAQAAAAJQwAAAAlEAAAArKAAAAAAAAABu////+L///8AAAAAARIAAAAEAAAACUYAAAAJRwAAAIanAAAAAAAAAbj////i////AAAAAAETAAAABAAAAAlJAAAACUoAAAAoqwAAAAAAAAG1////4v///wAAAAABFAAAAAQAAAAJTAAAAAlNAAAAA7gAAAAAAAABsv///+L///8AAAAAARUAAAAEAAAACU8AAAAJUAAAAEq/AAAAAAAAAa/////i////AAAAAAEWAAAABAAAAAlSAAAACVMAAABfyAAAAAAAAAGs////4v///wAAAAABFwAAAAQAAAAJVQAAAAlWAAAAps4AAAAAAAABqf///+L///8AAAAAARgAAAAEAAAACVgAAAAJWQAAALHhAAAAAAAAAab////i////AAAAAAEZAAAABAAAAAlbAAAACVwAAAB69gAAAAAAAAGj////4v///wAAAAABGgAAAAQAAAAJXgAAAAlfAAAApwkBAAAAAAABoP///+L///8AAAAABRsAAAANQ2xlYXJDYW52YXNWMQIAAAAJU3RhcnRUaW1lBFR5cGUABBAMQWN0aW9uVHlwZVYxAgAAAAIAAADjSwEAAAAAAAGf////4v///wAAAAAFHAAAAA9QZW5BdHRyaWJ1dGVzVjEKAAAAB19jb2xvckEHX2NvbG9yUgdfY29sb3JHB19jb2xvckIKRml0VG9DdXJ2ZQZIZWlnaHQOSWdub3JlUHJlc3N1cmUNSXNIaWdobGlnaHRlcgVTaGFwZQVXaWR0aAAAAAAAAAAABAACAgICAQYBAQxCcnVzaFNoYXBlVjECAAAABgIAAAD//wAAAAAAAAAAACJAAAAFnv///wxCcnVzaFNoYXBlVjEBAAAAB3ZhbHVlX18ACAIAAAABAAAAAAAAAAAAIkAFHQAAAApJbmtUcmFjZVYxAwAAAA1MaXN0YDErX2l0ZW1zDExpc3RgMStfc2l6ZQ9MaXN0YDErX3ZlcnNpb24EAAAYU2hhcmVkLklua2luZy5JbmtQb2ludFtdAgAAAAgIAgAAAAljAAAA2gAAANoAAAABHwAAABwAAAD//wAAAAAAAAAAACJAAAABnP///57///8BAAAAAAAAAAAAIkABIAAAAB0AAAAJZQAAAIoAAACKAAAAASIAAAAcAAAA//8AAAAAAAAAAAAiQAAAAZr///+e////AQAAAAAAAAAAACJAASMAAAAdAAAACWcAAAAaAAAAGgAAAAElAAAAHAAAAP//AAAAAAAAAAAAIkAAAAGY////nv///wEAAAAAAAAAAAAiQAEmAAAAHQAAAAlpAAAAGgAAABoAAAABKAAAABwAAAD//wAAAAAAAAAAACJAAAABlv///57///8BAAAAAAAAAAAAIkABKQAAAB0AAAAJawAAABQAAAAUAAAAASsAAAAcAAAA//8AAAAAAAAAAAAiQAAAAZT///+e////AQAAAAAAAAAAACJAASwAAAAdAAAACW0AAAATAAAAEwAAAAEuAAAAHAAAAP//AAAAAAAAAAAAIkAAAAGS////nv///wEAAAAAAAAAAAAiQAEvAAAAHQAAAAlvAAAAQQAAAEEAAAABMQAAABwAAAD//wAAAAAAAAAAACJAAAABkP///57///8BAAAAAAAAAAAAIkABMgAAAB0AAAAJcQAAAKwAAACsAAAAATQAAAAcAAAA//8AAAAAAAAAAAAiQAAAAY7///+e////AQAAAAAAAAAAACJAATUAAAAdAAAACXMAAAAaAAAAGgAAAAE3AAAAHAAAAP//AAAAAAAAAAAAIkAAAAGM////nv///wEAAAAAAAAAAAAiQAE4AAAAHQAAAAl1AAAAJQAAACUAAAABOgAAABwAAAD//wAAAAAAAAAAACJAAAABiv///57///8BAAAAAAAAAAAAIkABOwAAAB0AAAAJdwAAAEIAAABCAAAAAT0AAAAcAAAA//8AAAAAAAAAAAAiQAAAAYj///+e////AQAAAAAAAAAAACJAAT4AAAAdAAAACXkAAAAPAAAADwAAAAFAAAAAHAAAAP//AAAAAAAAAAAAIkAAAAGG////nv///wEAAAAAAAAAAAAiQAFBAAAAHQAAAAl7AAAAQwAAAEMAAAABQwAAABwAAAD//wAAAAAAAAAAACJAAAABhP///57///8BAAAAAAAAAAAAIkABRAAAAB0AAAAJfQAAACAAAAAgAAAAAUYAAAAcAAAA//8AAAAAAAAAAAAiQAAAAYL///+e////AQAAAAAAAAAAACJAAUcAAAAdAAAACX8AAAAcAAAAHAAAAAFJAAAAHAAAAP//AAAAAAAAAAAAIkAAAAGA////nv///wEAAAAAAAAAAAAiQAFKAAAAHQAAAAmBAAAAGwAAABsAAAABTAAAABwAAAD//wAAAAAAAAAAACJAAAABfv///57///8BAAAAAAAAAAAAIkABTQAAAB0AAAAJgwAAAB8AAAAfAAAAAU8AAAAcAAAA//8AAAAAAAAAAAAiQAAAAXz///+e////AQAAAAAAAAAAACJAAVAAAAAdAAAACYUAAAAmAAAAJgAAAAFSAAAAHAAAAP//AAAAAAAAAAAAIkAAAAF6////nv///wEAAAAAAAAAAAAiQAFTAAAAHQAAAAmHAAAAFgAAABYAAAABVQAAABwAAAD//wAAAAAAAAAAACJAAAABeP///57///8BAAAAAAAAAAAAIkABVgAAAB0AAAAJiQAAAI8AAACPAAAAAVgAAAAcAAAA//8AAAAAAAAAAAAiQAAAAXb///+e////AQAAAAAAAAAAACJAAVkAAAAdAAAACYsAAACZAAAAmQAAAAFbAAAAHAAAAP//AAAAAAAAAAAAIkAAAAF0////nv///wEAAAAAAAAAAAAiQAFcAAAAHQAAAAmNAAAAVgAAAFYAAAABXgAAABwAAAD//wAAAAAAAAAAACJAAAABcv///57///8BAAAAAAAAAAAAIkABXwAAAB0AAAAJjwAAAAYAAAAGAAAAB2MAAAAAAQAAAAABAAAECklua1BvaW50VjEC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0mB2UAAAAAAQAAAAABAAAECklua1BvaW50VjECAA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DXYHZwAAAAABAAAAIAAAAAQKSW5rUG9pbnRWMQIAAAAJ9AEAAAn1AQAACfYBAAAJ9wEAAAn4AQAACfkBAAAJ+gEAAAn7AQAACfwBAAAJ/QEAAAn+AQAACf8BAAAJAAIAAAkBAgAACQICAAAJAwIAAAkEAgAACQUCAAAJBgIAAAkHAgAACQgCAAAJCQIAAAkKAgAACQsCAAAJDAIAAAkNAgAADQYHaQAAAAABAAAAIAAAAAQKSW5rUG9pbnRWMQIAAAAJDgIAAAkPAgAACRACAAAJEQIAAAkSAgAACRMCAAAJFAIAAAkVAgAACRYCAAAJFwIAAAkYAgAACRkCAAAJGgIAAAkbAgAACRwCAAAJHQIAAAkeAgAACR8CAAAJIAIAAAkhAgAACSICAAAJIwIAAAkkAgAACSUCAAAJJgIAAAknAgAADQYHawAAAAABAAAAIAAAAAQKSW5rUG9pbnRWMQIAAAAJKAIAAAkpAgAACSoCAAAJKwIAAAksAgAACS0CAAAJLgIAAAkvAgAACTACAAAJMQIAAAkyAgAACTMCAAAJNAIAAAk1AgAACTYCAAAJNwIAAAk4AgAACTkCAAAJOgIAAAk7AgAADQwHbQAAAAABAAAAIAAAAAQKSW5rUG9pbnRWMQIAAAAJPAIAAAk9AgAACT4CAAAJPwIAAAlAAgAACUECAAAJQgIAAAlDAgAACUQCAAAJRQIAAAlGAgAACUcCAAAJSAIAAAlJAgAACUoCAAAJSwIAAAlMAgAACU0CAAAJTgIAAA0NB28AAAAAAQAAAIAAAAAECklua1BvaW50VjECAA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0/B3EAAAAAAQAAAAABAAAECklua1BvaW50VjECAA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NVAdzAAAAAAEAAAAgAAAABApJbmtQb2ludFYxAgAAAAk8AwAACT0DAAAJPgMAAAk/AwAACUADAAAJQQMAAAlCAwAACUMDAAAJRAMAAAlFAwAACUYDAAAJRwMAAAlIAwAACUkDAAAJSgMAAAlLAwAACUwDAAAJTQMAAAlOAwAACU8DAAAJUAMAAAlRAwAACVIDAAAJUwMAAAlUAwAACVUDAAANBgd1AAAAAAEAAABAAAAABApJbmtQb2ludFYxAgAAAAlWAwAACVcDAAAJWAMAAAlZAwAACVoDAAAJWwMAAAlcAwAACV0DAAAJXgMAAAlfAwAACWADAAAJYQMAAAliAwAACWMDAAAJZAMAAAllAwAACWYDAAAJZwMAAAloAwAACWkDAAAJagMAAAlrAwAACWwDAAAJbQMAAAluAwAACW8DAAAJcAMAAAlxAwAACXIDAAAJcwMAAAl0AwAACXUDAAAJdgMAAAl3AwAACXgDAAAJeQMAAAl6AwAADRsHdwAAAAABAAAAgAAAAAQKSW5rUG9pbnRWMQIA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NPgd5AAAAAAEAAAAQAAAABApJbmtQb2ludFYxAgAAAAm9AwAACb4DAAAJvwMAAAnAAwAACcEDAAAJwgMAAAnDAwAACcQDAAAJxQMAAAnGAwAACccDAAAJyAMAAAnJAwAACcoDAAAJywMAAAoHewAAAAABAAAAgAAAAAQKSW5rUG9pbnRWMQIA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09B30AAAAAAQAAACAAAAAECklua1BvaW50VjECAAAACQ8EAAAJEAQAAAkRBAAACRIEAAAJEwQAAAkUBAAACRUEAAAJFgQAAAkXBAAACRgEAAAJGQQAAAkaBAAACRsEAAAJHAQAAAkdBAAACR4EAAAJHwQAAAkgBAAACSEEAAAJIgQAAAkjBAAACSQEAAAJJQQAAAkmBAAACScEAAAJKAQAAAkpBAAACSoEAAAJKwQAAAksBAAACS0EAAAJLgQAAAd/AAAAAAEAAAAgAAAABApJbmtQb2ludFYxAgAAAAkvBAAACTAEAAAJMQQAAAkyBAAACTMEAAAJNAQAAAk1BAAACTYEAAAJNwQAAAk4BAAACTkEAAAJOgQAAAk7BAAACTwEAAAJPQQAAAk+BAAACT8EAAAJQAQAAAlBBAAACUIEAAAJQwQAAAlEBAAACUUEAAAJRgQAAAlHBAAACUgEAAAJSQQAAAlKBAAADQQHgQAAAAABAAAAIAAAAAQKSW5rUG9pbnRWMQIAAAAJSwQAAAlMBAAACU0EAAAJTgQAAAlPBAAACVAEAAAJUQQAAAlSBAAACVMEAAAJVAQAAAlVBAAACVYEAAAJVwQAAAlYBAAACVkEAAAJWgQAAAlbBAAACVwEAAAJXQQAAAleBAAACV8EAAAJYAQAAAlhBAAACWIEAAAJYwQAAAlkBAAACWUEAAANBQeDAAAAAAEAAAAgAAAABApJbmtQb2ludFYxAgAAAAlmBAAACWcEAAAJaAQAAAlpBAAACWoEAAAJawQAAAlsBAAACW0EAAAJbgQAAAlvBAAACXAEAAAJcQQAAAlyBAAACXMEAAAJdAQAAAl1BAAACXYEAAAJdwQAAAl4BAAACXkEAAAJegQAAAl7BAAACXwEAAAJfQQAAAl+BAAACX8EAAAJgAQAAAmBBAAACYIEAAAJgwQAAAmEBAAACgeFAAAAAAEAAABAAAAABApJbmtQb2ludFYxAgAAAAmFBAAACYYEAAAJhwQAAAmIBAAACYkEAAAJigQAAAmLBAAACYwEAAAJjQQAAAmOBAAACY8EAAAJkAQAAAmRBAAACZIEAAAJkwQAAAmUBAAACZUEAAAJlgQAAAmXBAAACZgEAAAJmQQAAAmaBAAACZsEAAAJnAQAAAmdBAAACZ4EAAAJnwQAAAmgBAAACaEEAAAJogQAAAmjBAAACaQEAAAJpQQAAAmmBAAACacEAAAJqAQAAAmpBAAACaoEAAANGgeHAAAAAAEAAAAgAAAABApJbmtQb2ludFYxAgAAAAmrBAAACawEAAAJrQQAAAmuBAAACa8EAAAJsAQAAAmxBAAACbIEAAAJswQAAAm0BAAACbUEAAAJtgQAAAm3BAAACbgEAAAJuQQAAAm6BAAACbsEAAAJvAQAAAm9BAAACb4EAAAJvwQAAAnABAAADQoHiQAAAAABAAAAAAEAAAQKSW5rUG9pbnRWMQIA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DXEHiwAAAAABAAAAAAEAAAQKSW5rUG9pbnRWMQIA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NZweNAAAAAAEAAACAAAAABApJbmtQb2ludFYxAgA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CTsGAAAJPAYAAAk9BgAACT4GAAANKgePAAAAAAEAAAAIAAAABApJbmtQb2ludFYxAgAAAAk/BgAACUAGAAAJQQYAAAlCBgAACUMGAAAJRAYAAA0CBZAAAAAKSW5rUG9pbnRWMQQAAAABWAFZDlByZXNzdXJlRmFjdG9yCVRpbWVTdGFtcAAAAAAGBgsQAgAAAODp1vywSMU/WslKVrKStT8AAAA/AAAAAAAAAAABkQAAAJAAAADg6db8sEjFPzBfnG6j1bU/AAAAP5kAAAAAAAAAAZIAAACQAAAA4OnW/LBIxT+wIJG3dp62PwAAAD+pAAAAAAAAAAGTAAAAkAAAAODp1vywSMU/hrbiz2fhtj8AAAA/uQAAAAAAAAABlAAAAJAAAADg6db8sEjFPzLihQBKZ7c/AAAAP7kAAAAAAAAAAZUAAACQAAAA4OnW/LBIxT/eDSkxLO23PwAAAD+5AAAAAAAAAAGWAAAAkAAAAODp1vywSMU/iDnMYQ5zuD8AAAA/yAAAAAAAAAABlwAAAJAAAADg6db8sEjFP17PHXr/tbg/AAAAP8gAAAAAAAAAAZgAAACQAAAAtJfQXkJ7xT8K+8Cq4Tu5PwAAAD/YAAAAAAAAAAGZAAAAkAAAAIZFysDTrcU/tCZk28PBuT8AAAA/5wAAAAAAAAABmgAAAJAAAAAuob2E9hLGP2BSBwymR7o/AAAAP+cAAAAAAAAAAZsAAACQAAAAlIGnW/PDxj+MP5+FW5a7PwAAAD/3AAAAAAAAAAGcAAAAkAAAALbmh0XKwMc/jsKIFwIovT8AAAA/9wAAAAAAAAABnQAAAJAAAADCImXg6dbIP7qvIJG3dr4/AAAAPwcBAAAAAAAAAZ4AAACQAAAAjOM4juM4yj80r9YpIEfAPwAAAD8HAQAAAAAAAAGfAAAAkAAAAG7ND4uUgcs/4Np5WgLNwD8AAAA/FgEAAAAAAAABoAAAAJAAAAA2juM4juPMP0pnly9Ot8E/AAAAPxYBAAAAAAAAAaEAAACQAAAA1vywSBl4zj+hvt2QEsPCPwAAAD8mAQAAAAAAAAGiAAAAkAAAAMwPi5SBp88/Yh9YNXwnwz8AAAA/JgEAAAAAAAABowAAAJAAAAA1PyxSBp7QP86rdQrIEcQ/AAAAPzYBAAAAAAAAAaQAAACQAAAAhPYS2kto0T+ODPCuMXbEPwAAAD82AQAAAAAAAAGlAAAAkAAAAHRrflikDNI/OjiT3xP8xD8AAAA/RQEAAAAAAAABpgAAAJAAAADaS2gvob3SP/qYDYR9YMU/AAAAP0UBAAAAAAAAAacAAACQAAAAysDTrflh0z/PLl+cbqPFPwAAAD9VAQAAAAAAAAGoAAAAkAAAALo1PyxSBtQ/zy5fnG6jxT8AAAA/VQEAAAAAAAABqQAAAJAAAADA0635YZHUP88uX5xuo8U/AAAAP2QBAAAAAAAAAaoAAACQAAAA3JofFikD1T/PLl+cbqPFPwAAAD9kAQAAAAAAAAGrAAAAkAAAAA+LlIGnW9U/5WM2EPaBxT8AAAA/dAEAAAAAAAABrAAAAJAAAADMD4uUgafVPw/O5PcEP8U/AAAAP3QBAAAAAAAAAa0AAACQAAAAtuaHRcrA1T8lA7xrjB3FPwAAAD+EAQAAAAAAAAGuAAAAkAAAAKC9hPYS2tU/Tm1qU5vaxD8AAAA/kwEAAAAAAAABrwAAAJAAAAAVKQNPt+bVP3nXGDuql8Q/AAAAP5MBAAAAAAAAAbAAAACQAAAAipSBp1vz1T951xg7qpfEPwAAAD+TAQAAAAAAAAGxAAAAkAAAAHRrflikDNY/edcYO6qXxD8AAAA/0gEAAAAAAAABsgAAAJAAAABdQnsJ7SXWP3nXGDuql8Q/AAAAP+EBAAAAAAAAAbMAAACQAAAARxl4ujU/1j951xg7qpfEPwAAAD/hAQAAAAAAAAG0AAAAkAAAABvHcRzHcdY/Tm1qU5vaxD8AAAA/8QEAAAAAAAABtQAAAJAAAAB6Ce0ltJfWP05talOb2sQ/AAAAP/EBAAAAAAAAAbYAAACQAAAAwiJl4OnW1j86OJPfE/zEPwAAAD8BAgAAAAAAAAG3AAAAkAAAAAw83ZofFtc/D87k9wQ/xT8AAAA/AQIAAAAAAAABuAAAAJAAAABVVVVVVVXXP/qYDYR9YMU/AAAAPxACAAAAAAAAAbkAAACQAAAAh0XKwNOt1z/PLl+cbqPFPwAAAD8gAgAAAAAAAAG6AAAAkAAAALo1PyxSBtg/psSwtF/mxT8AAAA/IAIAAAAAAAABuwAAAJAAAABhkTLwdGvYP5CP2UDYB8Y/AAAAPzACAAAAAAAAAbwAAACQAAAACO0ltJfQ2D9mJStZyUrGPwAAAD8wAgAAAAAAAAG9AAAAkAAAALBIGXi6Ndk/UPBT5UFsxj8AAAA/PwIAAAAAAAABvgAAAJAAAADiOI7jOI7ZPzu7fHG6jcY/AAAAPz8CAAAAAAAAAb8AAACQAAAAipSBp1vz2T87u3xxuo3GPwAAAD9PAgAAAAAAAAHAAAAAkAAAALyE9hLaS9o/O7t8cbqNxj8AAAA/TwIAAAAAAAABwQAAAJAAAAB6Ce0ltJfaPzu7fHG6jcY/AAAAP14CAAAAAAAAAcIAAACQAAAA2EtoL6G92j9Q8FPlQWzGPwAAAD9eAgAAAAAAAAHDAAAAkAAAAKz5YZEy8No/ZiUrWclKxj8AAAA/bgIAAAAAAAABxAAAAJAAAACW0F5CewnbP5CP2UDYB8Y/AAAAP24CAAAAAAAAAcUAAACQAAAAgadb88Mi2z+mxLC0X+bFPwAAAD9+AgAAAAAAAAHGAAAAkAAAAODp1vywSNs/uvmHKOfExT8AAAA/fgIAAAAAAAABxwAAAJAAAADKwNOt+WHbP88uX5xuo8U/AAAAP40CAAAAAAAAAcgAAACQAAAAs5fQXkJ72z/6mA2EfWDFPwAAAD+NAgAAAAAAAAHJAAAAkAAAAIdFysDTrds/OjiT3xP8xD8AAAA/nQIAAAAAAAABygAAAJAAAABb88MiZeDbP2OiQcciucQ/AAAAP50CAAAAAAAAAcsAAACQAAAAoww83Zof3D+jQcciuVTEPwAAAD+tAgAAAAAAAAHMAAAAkAAAAO0ltJfQXtw/+RUk8tbOwz8AAAA/rQIAAAAAAAABzQAAAJAAAACpqqqqqqrcP03qgMH0SMM/AAAAP7wCAAAAAAAAAc4AAACQAAAAxXEcx3Ec3T+hvt2QEsPCPwAAAD+8AgAAAAAAAAHPAAAAkAAAAPlhkTLwdN0/If3oRz/6wT8AAAA/zAIAAAAAAAAB0AAAAJAAAAAVKQNPt+bdP4oGHYvkUsE/AAAAP8wCAAAAAAAAAdEAAACQAAAAMfB0a35Y3j8eev+1mGjAPwAAAD/bAgAAAAAAAAHSAAAAkAAAANlLaC+hvd4/6Jy4Cm3Fvz8AAAA/6wIAAAAAAAAB0wAAAJAAAAB/p1vzwyLfP7qvIJG3dr4/AAAAP+sCAAAAAAAAAdQAAACQAAAAycDTrflh3z9iWNov82q9PwAAAD/rAgAAAAAAAAHVAAAAkAAAAJ1uzQ+LlN8/OGtCtj0cvD8AAAA/+wIAAAAAAAAB1gAAAJAAAACHRcrA063fP4w/n4Vblrs/AAAAP/sCAAAAAAAAAdcAAACQAAAA+7BIGXi63z/gE/xUeRC7PwAAAD8KAwAAAAAAAAHYAAAAkAAAAHEcx3Ecx98/DH6qPIjNuj8AAAA/CgMAAAAAAAAB2QAAAJAAAABxHMdxHMffPzboWCSXiro/AAAAPyoDAAAAAAAAAdoAAACQAAAAcRzHcRzH3z9gUgcMpke6PwAAAD85AwAAAAAAAAHbAAAAkAAAAHEcx3Ecx98/iry187QEuj8AAAA/SQMAAAAAAAAB3AAAAJAAAABxHMdxHMffP+CQEsPSfrk/AAAAP1gDAAAAAAAAAd0AAACQAAAAcRzHcRzH3z80ZW+S8Pi4PwAAAD9YAwAAAAAAAAHeAAAAkAAAAHEcx3Ecx98/iDnMYQ5zuD8AAAA/aAMAAAAAAAAB3wAAAJAAAAD7sEgZeLrfPwZ41xg7qrc/AAAAP2gDAAAAAAAAAeAAAACQAAAAh0XKwNOt3z9cTDToWCS3PwAAAD94AwAAAAAAAAHhAAAAkAAAAIdFysDTrd8/2oo/n4Vbtj8AAAA/eAMAAAAAAAAB4gAAAJAAAAAT2ktoL6HfP1rJSlaykrU/AAAAP4cDAAAAAAAAAeMAAACQAAAAnW7ND4uU3z+unacl0Ay1PwAAAD+XAwAAAAAAAAHkAAAAkAAAACkDT7fmh98/Ltyy3PxDtD8AAAA/lwMAAAAAAAAB5QAAAJAAAACzl9BeQnvfP4KwD6wavrM/AAAAP6cDAAAAAAAAAeYAAACQAAAAPyxSBp5u3z8C7xpjR/WyPwAAAD+nAwAAAAAAAAHnAAAAkAAAAMnA0635Yd8/VsN3MmVvsj8AAAA/tgMAAAAAAAAB6AAAAJAAAADf6db8sEjfP6yX1AGD6bE/AAAAP7YDAAAAAAAAAekAAACQAAAA3+nW/LBI3z8AbDHRoGOxPwAAAD/GAwAAAAAAAAHqAAAAkAAAAPUS2ktoL98/VECOoL7dsD8AAAA/xgMAAAAAAAAB6wAAAJAAAAB/p1vzwyLfP36qPIjNmrA/AAAAP9UDAAAAAAAAAewAAACQAAAAldBeQnsJ3z/UfplX6xSwPwAAAD/VAwAAAAAAAAHtAAAAkAAAAK35YZEy8N4/T6bsTRIerz8AAAA/5QMAAAAAAAAB7gAAAJAAAADDImXg6dbeP/lOpuxNEq4/AAAAP+UDAAAAAAAAAe8AAACQAAAAwyJl4OnW3j/3y7xap4CsPwAAAD/1AwAAAAAAAAHwAAAAkAAAANlLaC+hvd4/n3R2+eJ0qz8AAAA/9QMAAAAAAAAB8QAAAJAAAABj4OnW/LDeP0sdMJgeaao/AAAAPwQEAAAAAAAAAfIAAACQAAAAeQntJbSX3j/zxek2Wl2pPwAAAD8EBAAAAAAAAAHzAAAAkAAAAI8y8HRrft4/80IApbPLpz8AAAA/FAQAAAAAAAAB9AAAAJAAAAClW/PDImXeP5vruUPvv6Y/AAAAPxQEAAAAAAAAAfUAAACQAAAAXUJ7Ce0l3j+ZaNCxSC6lPwAAAD8kBAAAAAAAAAH2AAAAkAAAAImUgadb890/l+XmH6Kcoz8AAAA/JAQAAAAAAAAB9wAAAJAAAABXpAw83ZrdPz8Ltyw3/6A/AAAAPzMEAAAAAAAAAfgAAACQAAAAJbSX0F5C3T8iuVTUXM+dPwAAAD8zBAAAAAAAAAH5AAAAkAAAAAntJbSX0Nw/yFs7T0ugmT8AAAA/QwQAAAAAAAAB+gAAAJAAAADtJbSX0F7cP8ZVaCv+fJY/AAAAP0MEAAAAAAAAAfsAAACQAAAAW/PDImXg2z9s+E6m7E2SPwAAAD9SBAAAAAAAAAH8AAAAkAAAAD8sUgaebts/IDZrQrY9jD8AAAA/UgQAAAAAAAAB/QAAAJAAAAAhZeDp1vzaPxgqxfob94U/AAAAP2IEAAAAAAAAAf4AAACQAAAABZ5uzQ+L2j+8zKt1CsiBPwAAAD9iBAAAAAAAAAH/AAAAkAAAANKt+WGRMto/yN4k4fExez8AAAA/cgQAAAAAAAABAAEAAJAAAAB0a35YpAzaP3CBC1zgAnc/AAAAP4EEAAAAAAAAAQEBAACQAAAAipSBp1vz2T9wgQtc4AJ3PwAAAD+BBAAAAAAAAAECAQAAkAAAABUpA0+35tk/cIELXOACdz8AAAA/gQQAAAAAAAABAwEAAJAAAACgvYT2EtrZP3CBC1zgAnc/AAAAP5EEAAAAAAAAAQQBAACQAAAAK1IGnm7N2T8QJPLWztNyPwAAAD+RBAAAAAAAAAEFAQAAkAAAALbmh0XKwNk/ECTy1s7Tcj8AAAA/nQQAAAAAAAABBgEAAJAAAABBewntJbTZPxAk8tbO03I/AAAAP6wEAAAAAAAAAQcBAACQAAAAV6QMPN2a2T8QJPLWztNyPwAAAD+8BAAAAAAAAAEIAQAAkAAAAPhhkTLwdNk/ECTy1s7Tcj8AAAA/vAQAAAAAAAABCQEAAJAAAACwSBl4ujXZPxAk8tbO03I/AAAAP8sEAAAAAAAAAQoBAACQAAAACO0ltJfQ2D8QJPLWztNyPwAAAD/LBAAAAAAAAAELAQAAkAAAAGGRMvB0a9g/ECTy1s7Tcj8AAAA/2wQAAAAAAAABDAEAAJAAAAC6NT8sUgbYPxAk8tbO03I/AAAAP9sEAAAAAAAAAQ0BAACQAAAAEtpLaC+h1z8QJPLWztNyPwAAAD/rBAAAAAAAAAEOAQAAkAAAAPYS2ktoL9c/ECTy1s7Tcj8AAAA/6wQAAAAAAAABDwEAAJAAAADCImXg6dbWPxAk8tbO03I/AAAAP/oEAAAAAAAAARABAACQAAAAegntJbSX1j/I3iTh8TF7PwAAAD/6BAAAAAAAAAERAQAAkAAAADHwdGt+WNY/yN4k4fExez8AAAA/CgUAAAAAAAABEgEAAJAAAADp1vywSBnWPyg8PmYDYX8/AAAAPwoFAAAAAAAAARMBAACQAAAAFSkDT7fm1T+8zKt1CsiBPwAAAD8aBQAAAAAAAAEUAQAAkAAAALbmh0XKwNU/vMyrdQrIgT8AAAA/GgUAAAAAAAABFQEAAJAAAADiOI7jOI7VP2x7ODiT34M/AAAAPykFAAAAAAAAARYBAACQAAAAD4uUgadb1T9sezg4k9+DPwAAAD8pBQAAAAAAAAEXAQAAkAAAAMZxHMdxHNU/bHs4OJPfgz8AAAA/OQUAAAAAAAABGAEAAJAAAADywyJl4OnUP2x7ODiT34M/AAAAPzkFAAAAAAAAARkBAACQAAAAwNOt+WGR1D8YKsX6G/eFPwAAAD9IBQAAAAAAAAEaAQAAkAAAAKQMPN2aH9Q/yNhRvaQOiD8AAAA/SAUAAAAAAAABGwEAAJAAAAD8sEgZeLrTP8jYUb2kDog/AAAAP1gFAAAAAAAAARwBAACQAAAA4OnW/LBI0z/I2FG9pA6IPwAAAD9YBQAAAAAAAAEdAQAAkAAAANpLaC+hvdI/yNhRvaQOiD8AAAA/aAUAAAAAAAABHgEAAJAAAAAx8HRrfljSP8jYUb2kDog/AAAAP2gFAAAAAAAAAR8BAACQAAAAFSkDT7fm0T90h95/LSaKPwAAAD93BQAAAAAAAAEgAQAAkAAAAOI4juM4jtE/dIfefy0mij8AAAA/dwUAAAAAAAABIQEAAJAAAAA73ZofFinRPyA2a0K2PYw/AAAAP4cFAAAAAAAAASIBAACQAAAAflikDDzd0D/M5PcEP1WOPwAAAD+HBQAAAAAAAAEjAQAAkAAAANb8sEgZeNA/zOT3BD9Vjj8AAAA/lwUAAAAAAAABJAEAAJAAAAAZeLo1PyzQPxShCEUoQpE/AAAAP5cFAAAAAAAAASUBAACQAAAAzA+LlIGnzz/AT5UHsVmTPwAAAD+mBQAAAAAAAAEmAQAAkAAAACS0l9BeQs8/wE+VB7FZkz8AAAA/pgUAAAAAAAABJwEAAJAAAABoL6G9hPbOP27+Ico5cZU/AAAAP7YFAAAAAAAAASgBAACQAAAAqqqqqqqqzj/GVWgr/nyWPwAAAD/FBQAAAAAAAAEpAQAAkAAAAOwltJfQXs4/xlVoK/58lj8AAAA/xQUAAAAAAAABKgEAAJAAAAAuob2E9hLOPxqtrozCiJc/AAAAP9UFAAAAAAAAASsBAACQAAAAXPPDImXgzT9yBPXthpSYPwAAAD/VBQAAAAAAAAEsAQAAkAAAAHIcx3Ecx80/cgT17YaUmD8AAAA/1QUAAAAAAAABLQEAAJAAAACIRcrA063NP8hbO09LoJk/AAAAP+UFAAAAAAAAAS4BAACQAAAA4OnW/LBIzT92CsgR1LebPwAAAD/0BQAAAAAAAAEvAQAAkAAAAPYS2ktoL80/dgrIEdS3mz8AAAA/9AUAAAAAAAABMAEAAJAAAAAgZeDp1vzMP3YKyBHUt5s/AAAAP/QFAAAAAAAAATEBAACQAAAAeAntJbSXzD/MYQ5zmMOcPwAAAD8EBgAAAAAAAAEyAQAAkAAAALyE9hLaS8w/IrlU1FzPnT8AAAA/FAYAAAAAAAABMwEAAJAAAAAqUgaebs3LP9Jn4Zbl5p8/AAAAPxQGAAAAAAAAATQBAACQAAAAWKQMPN2ayz/SZ+GW5eafPwAAAD8jBgAAAAAAAAE1AQAAkAAAAJofFikDT8s/0mfhluXmnz8AAAA/IwYAAAAAAAABNgEAAJAAAACwSBl4ujXLP9Jn4Zbl5p8/AAAAPzMGAAAAAAAAATcBAACQAAAAxnEcx3Ecyz/SZ+GW5eafPwAAAD8zBgAAAAAAAAE4AQAAkAAAAPLDImXg6co/k98T/FR5oD8AAAA/kQYAAAAAAAABOQEAAJAAAAAI7SW0l9DKPz8Ltyw3/6A/AAAAP6AGAAAAAAAAAToBAACQAAAAHhYpA0+3yj/rNlpdGYWhPwAAAD/HBgAAAAAAAAE7AQAAkAAAADQ/LFIGnso/6zZaXRmFoT8AAAA/5wYAAAAAAAABPAEAAJAAAAA0PyxSBp7KP5Vi/Y37CqI/AAAAPyUHAAAAAAAAAT0BAACQAAAAND8sUgaeyj9BjqC+3ZCiPwAAAD8lBwAAAAAAAAE+AQAAkAAAADQ/LFIGnso/67lD778Woz8AAAA/NQcAAAAAAAABPwEAAJAAAAA0PyxSBp7KP5fl5h+inKM/AAAAP0QHAAAAAAAAAUABAACQAAAAND8sUgaeyj9DEYpQhCKkPwAAAD9UBwAAAAAAAAFBAQAAkAAAADQ/LFIGnso/7TwtgWaopD8AAAA/4QcAAAAAAAABQgEAAJAAAAA0PyxSBp7KP0WUc+IqtKU/AAAAP+EHAAAAAAAAAUMBAACQAAAAND8sUgaeyj+b67lD77+mPwAAAD/wBwAAAAAAAAFEAQAAkAAAADQ/LFIGnso/nW6j1ZVRqD8AAAA/8AcAAAAAAAABRQEAAJAAAAA0PyxSBp7KP/PF6TZaXak/AAAAPwAIAAAAAAAAAUYBAACQAAAASmgvob2Eyj9LHTCYHmmqPwAAAD8ACAAAAAAAAAFHAQAAkAAAAEpoL6G9hMo/TaAZKsX6qz8AAAA/EAgAAAAAAAABSAEAAJAAAABKaC+hvYTKP00jA7xrjK0/AAAAPxAIAAAAAAAAAUkBAACQAAAASmgvob2Eyj+lekkdMJiuPwAAAD8fCAAAAAAAAAFKAQAAkAAAAEpoL6G9hMo//dGPfvSjrz8AAAA/HwgAAAAAAAABSwEAAJAAAABgkTLwdGvKP36qPIjNmrA/AAAAPy8IAAAAAAAAAUwBAACQAAAAYJEy8HRryj8q1t+4ryCxPwAAAD8vCAAAAAAAAAFNAQAAkAAAAGCRMvB0a8o/1AGD6ZGmsT8AAAA/PggAAAAAAAABTgEAAJAAAABgkTLwdGvKP4AtJhp0LLI/AAAAPz4IAAAAAAAAAU8BAACQAAAAYJEy8HRryj8sWclKVrKyPwAAAD9OCAAAAAAAAAFQAQAAkAAAAHa6NT8sUso/2IRsezg4sz8AAAA/TggAAAAAAAABUQEAAJAAAACM4ziO4zjKP1hGYcQLAbQ/AAAAP14IAAAAAAAAAVIBAACQAAAAjOM4juM4yj/YB1YN38m0PwAAAD9eCAAAAAAAAAFTAQAAkAAAAKIMPN2aH8o/WslKVrKStT8AAAA/bQgAAAAAAAABVAEAAJAAAACiDDzdmh/KP7Agkbd2nrY/AAAAP20IAAAAAAAAAVUBAACQAAAAogw83Zofyj9cTDToWCS3PwAAAD99CAAAAAAAAAFWAQAAkAAAALg1PyxSBso/BnjXGDuqtz8AAAA/fQgAAAAAAAABVwEAAJAAAAC4NT8sUgbKP7KjekkdMLg/AAAAP40IAAAAAAAAAVgBAACQAAAAuDU/LFIGyj9ezx16/7W4PwAAAD+NCAAAAAAAAAFZAQAAkAAAALg1PyxSBso/NGVvkvD4uD8AAAA/rAgAAAAAAAABWgEAAJAAAADOXkJ7Ce3JPzRlb5Lw+Lg/AAAAP+oIAAAAAAAAAVsBAACQAAAAzl5CewntyT/gkBLD0n65PwAAAD/qCAAAAAAAAAFcAQAAkAAAAM5eQnsJ7ck/tCZk28PBuT8AAAA/+ggAAAAAAAABXQEAAJAAAADOXkJ7Ce3JP2BSBwymR7o/AAAAP/oIAAAAAAAAAV4BAACQAAAAzl5CewntyT8Mfqo8iM26PwAAAD8KCQAAAAAAAAFfAQAAkAAAAM5eQnsJ7ck/4BP8VHkQuz8AAAA/CgkAAAAAAAABYAEAAJAAAADOXkJ7Ce3JP2LV8J1M2bs/AAAAPxkJAAAAAAAAAWEBAACQAAAAzl5CewntyT84a0K2PRy8PwAAAD8ZCQAAAAAAAAFiAQAAkAAAAM5eQnsJ7ck/4pbl5h+ivD8AAAA/KQkAAAAAAAABYwEAAJAAAADOXkJ7Ce3JP7gsN/8Q5bw/AAAAPykJAAAAAAAAAWQBAACQAAAAzl5CewntyT+OwogXAii9PwAAAD84CQAAAAAAAAFlAQAAkAAAAM5eQnsJ7ck/YljaL/NqvT8AAAA/SAkAAAAAAAABZgEAAJAAAADOXkJ7Ce3JPzruK0jkrb0/AAAAP0gJAAAAAAAAAWcBAACQAAAAzl5CewntyT9iWNov82q9PwAAAD9hCgAAAAAAAAFoAQAAkAAAAM5eQnsJ7ck/jsKIFwIovT8AAAA/kAoAAAAAAAABaQEAAJAAAACiDDzdmh/KP47CiBcCKL0/AAAAP6AKAAAAAAAAAWoBAACQAAAAxnEcx3Ecpz9FOSeuQlvRPwAAAD8AAAAAAAAAAAFrAQAAkAAAAG7ND4uUgac/RTknrkJb0T8AAAA/EAAAAAAAAAABbAEAAJAAAAAWKQNPt+anP0U5J65CW9E/AAAAP20AAAAAAAAAAW0BAACQAAAAZODp1vywqD9FOSeuQlvRPwAAAD9tAAAAAAAAAAFuAQAAkAAAALKX0F5Ce6k/RTknrkJb0T8AAAA/fQAAAAAAAAABbwEAAJAAAACoqqqqqqqqP0U5J65CW9E/AAAAP30AAAAAAAAAAXABAACQAAAASBl4ujU/rD9FOSeuQlvRPwAAAD+NAAAAAAAAAAFxAQAAkAAAAOaHRcrA060/RTknrkJb0T8AAAA/jQAAAAAAAAABcgEAAJAAAACC9hLaS2ivP0U5J65CW9E/AAAAP5wAAAAAAAAAAXMBAACQAAAAOY7jOI7jsD9FOSeuQlvRPwAAAD+cAAAAAAAAAAF0AQAAkAAAAIdFysDTrbE/RTknrkJb0T8AAAA/rAAAAAAAAAABdQEAAJAAAACrqqqqqqqyP0U5J65CW9E/AAAAP6wAAAAAAAAAAXYBAACQAAAAn72E9hLasz+6njv0/mvRPwAAAD+7AAAAAAAAAAF3AQAAkAAAAPF0a35YpLQ/MARQOrt80T8AAAA/uwAAAAAAAAABeAEAAJAAAAAT2ktoL6G1P6VpZIB3jdE/AAAAP8sAAAAAAAAAAXkBAACQAAAAj+M4juM4tj+QNI0M8K7RPwAAAD/LAAAAAAAAAAF6AQAAkAAAAAntJbSX0LY/kDSNDPCu0T8AAAA/2wAAAAAAAAABewEAAJAAAAArUgaebs23P5A0jQzwrtE/AAAAP+oAAAAAAAAAAXwBAACQAAAAp1vzwyJluD8FmqFSrL/RPwAAAD/6AAAAAAAAAAF9AQAAkAAAACFl4OnW/Lg/BZqhUqy/0T8AAAA/+gAAAAAAAAABfgEAAJAAAACdbs0Pi5S5PwWaoVKsv9E/AAAAPwoBAAAAAAAAAX8BAACQAAAAF3i6NT8suj8FmqFSrL/RPwAAAD8KAQAAAAAAAAGAAQAAkAAAAL/Trflhkbo/BZqhUqy/0T8AAAA/GQEAAAAAAAABgQEAAJAAAABnL6G9hPa6PwWaoVKsv9E/AAAAPxkBAAAAAAAAAYIBAACQAAAAD4uUgadbuz8FmqFSrL/RPwAAAD8ZAQAAAAAAAAGDAQAAkAAAAOE4juM4jrs/BZqhUqy/0T8AAAA/KQEAAAAAAAABhAEAAJAAAAC15odFysC7P5A0jQzwrtE/AAAAPzgBAAAAAAAAAYUBAACQAAAAiZSBp1vzuz+QNI0M8K7RPwAAAD84AQAAAAAAAAGGAQAAkAAAAF1CewntJbw/kDSNDPCu0T8AAAA/SAEAAAAAAAABhwEAAJAAAAAx8HRrfli8P5A0jQzwrtE/AAAAP0gBAAAAAAAAAYgBAACQAAAAB55uzQ+LvD+QNI0M8K7RPwAAAD9YAQAAAAAAAAGJAQAAkAAAAK35YZEy8Lw/kDSNDPCu0T8AAAA/ZwEAAAAAAAABigEAAJAAAAApA0+35oe9P5A0jQzwrtE/AAAAP3cBAAAAAAAAAYsBAACQAAAA0V5CewntvT+QNI0M8K7RPwAAAD93AQAAAAAAAAGMAQAAkAAAAEtoL6G9hL4/kDSNDPCu0T8AAAA/hwEAAAAAAAABjQEAAJAAAADHcRzHcRy/P5A0jQzwrtE/AAAAP4cBAAAAAAAAAY4BAACQAAAAmx8WKQNPvz+QNI0M8K7RPwAAAD+WAQAAAAAAAAGPAQAAkAAAAEF7Ce0ltL8/kDSNDPCu0T8AAAA/pgEAAAAAAAABkAEAAJAAAAB0a35YpAzAP5A0jQzwrtE/AAAAP6YBAAAAAAAAAZEBAACQAAAAXkJ7Ce0lwD+QNI0M8K7RPwAAAD+mAQAAAAAAAAGSAQAAkAAAAEgZeLo1P8A/kDSNDPCu0T8AAAA/tQEAAAAAAAABkwEAAJAAAAAy8HRrfljAP5A0jQzwrtE/AAAAP/ABAAAAAAAAAZQBAACQAAAAHMdxHMdxwD+QNI0M8K7RPwAAAD//AQAAAAAAAAGVAQAAkAAAAPB0a35YpMA/kDSNDPCu0T8AAAA//wEAAAAAAAABlgEAAJAAAACu+WGRMvDAP5A0jQzwrtE/AAAAPw8CAAAAAAAAAZcBAACQAAAAVFVVVVVVwT8FmqFSrL/RPwAAAD8PAgAAAAAAAAGYAQAAkAAAACgDT7fmh8E/BZqhUqy/0T8AAAA/HgIAAAAAAAABmQEAAJAAAAD8sEgZeLrBPwWaoVKsv9E/AAAAPy4CAAAAAAAAAZoBAACQAAAA0F5CewntwT8FmqFSrL/RPwAAAD8uAgAAAAAAAAGbAQAAkAAAALo1PyxSBsI/BZqhUqy/0T8AAAA/PgIAAAAAAAABnAEAAJAAAACkDDzdmh/CPwWaoVKsv9E/AAAAP10CAAAAAAAAAZ0BAACQAAAAjuM4juM4wj8FmqFSrL/RPwAAAD9tAgAAAAAAAAGeAQAAkAAAAHa6NT8sUsI/BZqhUqy/0T8AAAA/bQIAAAAAAAABnwEAAJAAAABMaC+hvYTCPwWaoVKsv9E/AAAAP3wCAAAAAAAAAaABAACQAAAAIBYpA0+3wj8FmqFSrL/RPwAAAD98AgAAAAAAAAGhAQAAkAAAAArtJbSX0MI/BZqhUqy/0T8AAAA/jAIAAAAAAAABogEAAJAAAADemh8WKQPDPwWaoVKsv9E/AAAAP4wCAAAAAAAAAaMBAACQAAAAxnEcx3Ecwz8FmqFSrL/RPwAAAD+bAgAAAAAAAAGkAQAAkAAAALBIGXi6NcM/BZqhUqy/0T8AAAA/mwIAAAAAAAABpQEAAJAAAACaHxYpA0/DP3v/tZho0NE/AAAAP6sCAAAAAAAAAaYBAACQAAAAhPYS2ktowz97/7WYaNDRPwAAAD8JAwAAAAAAAAGnAQAAkAAAAFikDDzdmsM/e/+1mGjQ0T8AAAA/CQMAAAAAAAABqAEAAJAAAAAAAAAAAADEP3v/tZho0NE/AAAAPwkDAAAAAAAAAakBAACQAAAAplvzwyJlxD97/7WYaNDRPwAAAD8YAwAAAAAAAAGqAQAAkAAAADiO4ziO48Q/e/+1mGjQ0T8AAAA/GAMAAAAAAAABqwEAAJAAAADKwNOt+WHFP/Fkyt4k4dE/AAAAPygDAAAAAAAAAawBAACQAAAAhkXKwNOtxT/xZMreJOHRPwAAAD8oAwAAAAAAAAGtAQAAkAAAAETKwNOt+cU/8WTK3iTh0T8AAAA/OAMAAAAAAAABrgEAAJAAAAACT7fmh0XGP/Fkyt4k4dE/AAAAPzgDAAAAAAAAAa8BAACQAAAA1vywSBl4xj/xZMreJOHRPwAAAD9HAwAAAAAAAAGwAQAAkAAAAJSBp1vzw8Y/8WTK3iTh0T8AAAA/RwMAAAAAAAABsQEAAJAAAAB+WKQMPN3GP/Fkyt4k4dE/AAAAP1cDAAAAAAAAAbIBAACQAAAAUgaebs0Pxz/xZMreJOHRPwAAAD9nAwAAAAAAAAGzAQAAkAAAADzdmh8WKcc/8WTK3iTh0T8AAAA/ewQAAAAAAAABtAEAAJAAAAAOi5SBp1vHP/Fkyt4k4dE/AAAAP3sEAAAAAAAAAbUBAACQAAAAtuaHRcrAxz/xZMreJOHRPwAAAD+LBAAAAAAAAAG2AQAAkAAAABzHcRzHccg/8WTK3iTh0T8AAAA/iwQAAAAAAAABtwEAAJAAAABUVVVVVVXJP/Fkyt4k4dE/AAAAP5oEAAAAAAAAAbgBAACQAAAAuDU/LFIGyj/xZMreJOHRPwAAAD+aBAAAAAAAAAG5AQAAkAAAAAjtJbSX0Mo/8WTK3iTh0T8AAAA/qgQAAAAAAAABugEAAJAAAABYpAw83ZrLP/Fkyt4k4dE/AAAAP6oEAAAAAAAAAbsBAACQAAAAplvzwyJlzD/xZMreJOHRPwAAAD+6BAAAAAAAAAG8AQAAkAAAAAw83ZofFs0/8WTK3iTh0T8AAAA/ugQAAAAAAAABvQEAAJAAAACIRcrA063NP/Fkyt4k4dE/AAAAP8kEAAAAAAAAAb4BAACQAAAA7CW0l9Bezj9myt4k4fHRPwAAAD/JBAAAAAAAAAG/AQAAkAAAAFIGnm7ND88/ZsreJOHx0T8AAAA/2QQAAAAAAAABwAEAAJAAAAC25odFysDPP2bK3iTh8dE/AAAAP9kEAAAAAAAAAcEBAACQAAAApAw83Zof0D9myt4k4fHRPwAAAD/pBAAAAAAAAAHCAQAAkAAAAHe6NT8sUtA/2y/zap0C0j8AAAA/+AQAAAAAAAABwwEAAJAAAADA0635YZHQP9sv82qdAtI/AAAAP/gEAAAAAAAAAcQBAACQAAAAlIGnW/PD0D/bL/NqnQLSPwAAAD8IBQAAAAAAAAHFAQAAkAAAAGcvob2E9tA/UZUHsVkT0j8AAAA/CAUAAAAAAAABxgEAAJAAAAA73ZofFinRP1GVB7FZE9I/AAAAPxcFAAAAAAAAAccBAACQAAAAmh8WKQNP0T9RlQexWRPSPwAAAD8XBQAAAAAAAAHIAQAAkAAAAOI4juM4jtE/xvob9xUk0j8AAAA/JwUAAAAAAAAByQEAAJAAAACgvYT2EtrRP8b6G/cVJNI/AAAAPycFAAAAAAAAAcoBAACQAAAA0q35YZEy0j/G+hv3FSTSPwAAAD83BQAAAAAAAAHLAQAAkAAAABvHcRzHcdI/xvob9xUk0j8AAAA/NwUAAAAAAAABzAEAAJAAAABk4OnW/LDSP8b6G/cVJNI/AAAAP0YFAAAAAAAAAc0BAACQAAAAOY7jOI7j0j/G+hv3FSTSPwAAAD9GBQAAAAAAAAHOAQAAkAAAAJfQXkJ7CdM/xvob9xUk0j8AAAA/VgUAAAAAAAABzwEAAJAAAAD2EtpLaC/TP8b6G/cVJNI/AAAAP1YFAAAAAAAAAdABAACQAAAA4OnW/LBI0z/G+hv3FSTSPwAAAD9mBQAAAAAAAAHRAQAAkAAAAFVVVVVVVdM/xvob9xUk0j8AAAA/ZgUAAAAAAAAB0gEAAJAAAADKwNOt+WHTP8b6G/cVJNI/AAAAP3UFAAAAAAAAAdMBAACQAAAAPyxSBp5u0z9RlQexWRPSPwAAAD91BQAAAAAAAAHUAQAAkAAAALSX0F5Ce9M/UZUHsVkT0j8AAAA/hQUAAAAAAAAB1QEAAJAAAAApA0+35ofTP1GVB7FZE9I/AAAAP8MFAAAAAAAAAdYBAACQAAAAnW7ND4uU0z9RlQexWRPSPwAAAD/TBQAAAAAAAAHXAQAAkAAAABLaS2gvodM/2y/zap0C0j8AAAA/4wUAAAAAAAAB2AEAAJAAAAD8sEgZeLrTP9sv82qdAtI/AAAAP+MFAAAAAAAAAdkBAACQAAAA/LBIGXi60z9myt4k4fHRPwAAAD/yBQAAAAAAAAHaAQAAkAAAAHEcx3Ecx9M/ZsreJOHx0T8AAAA/8gUAAAAAAAAB2wEAAJAAAADmh0XKwNPTP2bK3iTh8dE/AAAAPwUGAAAAAAAAAdwBAACQAAAAW/PDImXg0z9myt4k4fHRPwAAAD8FBgAAAAAAAAHdAQAAkAAAANBeQnsJ7dM/ZsreJOHx0T8AAAA/FAYAAAAAAAAB3gEAAJAAAABFysDTrfnTP2bK3iTh8dE/AAAAP0MGAAAAAAAAAd8BAACQAAAApAw83Zof1D9myt4k4fHRPwAAAD9TBgAAAAAAAAHgAQAAkAAAAAJPt+aHRdQ/ZsreJOHx0T8AAAA/UwYAAAAAAAAB4QEAAJAAAABLaC+hvYTUP9sv82qdAtI/AAAAP2MGAAAAAAAAAeIBAACQAAAAfVikDDzd1D9RlQexWRPSPwAAAD9jBgAAAAAAAAHjAQAAkAAAADvdmh8WKdU/xvob9xUk0j8AAAA/YwYAAAAAAAAB5AEAAJAAAADiOI7jOI7VP8b6G/cVJNI/AAAAP3IGAAAAAAAAAeUBAACQAAAAipSBp1vz1T/G+hv3FSTSPwAAAD+CBgAAAAAAAAHmAQAAkAAAADHwdGt+WNY/xvob9xUk0j8AAAA/ggYAAAAAAAAB5wEAAJAAAABk4OnW/LDWP8b6G/cVJNI/AAAAP5EGAAAAAAAAAegBAACQAAAAImXg6db81j9RlQexWRPSPwAAAD+RBgAAAAAAAAHpAQAAkAAAAPYS2ktoL9c/ZsreJOHx0T8AAAA/oQYAAAAAAAAB6gEAAJAAAABVVVVVVVXXP/Fkyt4k4dE/AAAAP6EGAAAAAAAAAesBAACQAAAAPyxSBp5u1z97/7WYaNDRPwAAAD+xBgAAAAAAAAHsAQAAkAAAACgDT7fmh9c/e/+1mGjQ0T8AAAA/sQYAAAAAAAAB7QEAAJAAAACdbs0Pi5TXPwWaoVKsv9E/AAAAP8AGAAAAAAAAAe4BAACQAAAAnW7ND4uU1z+QNI0M8K7RPwAAAD/ABgAAAAAAAAHvAQAAkAAAABLaS2gvodc/kDSNDPCu0T8AAAA/0AYAAAAAAAAB8AEAAJAAAAAS2ktoL6HXPxrPeMYzntE/AAAAP9AGAAAAAAAAAfEBAACQAAAAh0XKwNOt1z8az3jGM57RPwAAAD/gBgAAAAAAAAHyAQAAkAAAAPywSBl4utc/Gs94xjOe0T8AAAA/4AYAAAAAAAAB8wEAAJAAAAD8sEgZeLrXP6VpZIB3jdE/AAAAP+8GAAAAAAAAAfQBAACQAAAABp5uzQ+LyD9q0LFILhXVPwAAAD8AAAAAAAAAAAH1AQAAkAAAAKz5YZEy8Mg/atCxSC4V1T8AAAA/PQAAAAAAAAAB9gEAAJAAAAD8sEgZeLrJP2rQsUguFdU/AAAAPz0AAAAAAAAAAfcBAACQAAAASmgvob2Eyj/fNcaO6iXVPwAAAD9NAAAAAAAAAAH4AQAAkAAAAG7ND4uUgcs/VJva1KY21T8AAAA/TQAAAAAAAAAB+QEAAJAAAABi4OnW/LDMP8oA7xpjR9U/AAAAP10AAAAAAAAAAfoBAACQAAAAXPPDImXgzT8/ZgNhH1jVPwAAAD9dAAAAAAAAAAH7AQAAkAAAAFIGnm7ND88/tMsXp9to1T8AAAA/bAAAAAAAAAAB/AEAAJAAAAAvob2E9hLQP7TLF6fbaNU/AAAAP2wAAAAAAAAAAf0BAACQAAAA1vywSBl40D+0yxen22jVPwAAAD98AAAAAAAAAAH+AQAAkAAAAPLDImXg6dA/tMsXp9to1T8AAAA/fAAAAAAAAAAB/wEAAJAAAAA73ZofFinRP7TLF6fbaNU/AAAAP4wAAAAAAAAAAQACAACQAAAA+WGRMvB00T+0yxen22jVPwAAAD+MAAAAAAAAAAEBAgAAkAAAAMwPi5SBp9E/P2YDYR9Y1T8AAAA/mwAAAAAAAAABAgIAAJAAAAArUgaebs3RP8oA7xpjR9U/AAAAP5sAAAAAAAAAAQMCAACQAAAAFSkDT7fm0T/KAO8aY0fVPwAAAD+rAAAAAAAAAAEEAgAAkAAAAIqUgadb89E/VJva1KY21T8AAAA/qwAAAAAAAAABBQIAAJAAAAD////////RP1Sb2tSmNtU/AAAAP7oAAAAAAAAAAQYCAACQAAAAdGt+WKQM0j/fNcaO6iXVPwAAAD/KAAAAAAAAAAEHAgAAkAAAAF5CewntJdI/3zXGjuol1T8AAAA/2gAAAAAAAAABCAIAAJAAAABeQnsJ7SXSP2rQsUguFdU/AAAAP9oAAAAAAAAAAQkCAACQAAAA0q35YZEy0j9q0LFILhXVPwAAAD/pAAAAAAAAAAEKAgAAkAAAALyE9hLaS9I/atCxSC4V1T8AAAA/6QAAAAAAAAABCwIAAJAAAACmW/PDImXSP2rQsUguFdU/AAAAP/kAAAAAAAAAAQwCAACQAAAAegntJbSX0j/0ap0CcgTVPwAAAD/5AAAAAAAAAAENAgAAkAAAANpLaC+hvdI/fwWJvLXz1D8AAAA/CQEAAAAAAAABDgIAAJAAAAAJ7SW0l9DUP9PZ5YvTbdQ/AAAAPwAAAAAAAAAAAQ8CAACQAAAACe0ltJfQ1D9edNFFF13UPwAAAD8QAAAAAAAAAAEQAgAAkAAAAH1YpAw83dQ/XnTRRRdd1D8AAAA/EAAAAAAAAAABEQIAAJAAAADywyJl4OnUP1500UUXXdQ/AAAAPxAAAAAAAAAAARICAACQAAAA3JofFikD1T9edNFFF13UPwAAAD8fAAAAAAAAAAETAgAAkAAAALBIGXi6NdU/XnTRRRdd1D8AAAA/HwAAAAAAAAABFAIAAJAAAADiOI7jOI7VP9PZ5YvTbdQ/AAAAPy8AAAAAAAAAARUCAACQAAAAdGt+WKQM1j++pA4YTI/UPwAAAD8vAAAAAAAAAAEWAgAAkAAAAGTg6db8sNY/qW83pMSw1D8AAAA/PgAAAAAAAAABFwIAAJAAAAC0l9BeQnvXP38Fiby189Q/AAAAPz4AAAAAAAAAARgCAACQAAAAjeM4juM42D9q0LFILhXVPwAAAD9ZAAAAAAAAAAEZAgAAkAAAAH1YpAw83dg/VJva1KY21T8AAAA/WQAAAAAAAAABGgIAAJAAAAD4YZEy8HTZP1Sb2tSmNtU/AAAAP2kAAAAAAAAAARsCAACQAAAA////////2T/KAO8aY0fVPwAAAD94AAAAAAAAAAEcAgAAkAAAAJAy8HRrfto/ygDvGmNH1T8AAAA/eAAAAAAAAAABHQIAAJAAAABNt+aHRcraP1Sb2tSmNtU/AAAAP3gAAAAAAAAAAR4CAACQAAAAltBeQnsJ2z/0ap0CcgTVPwAAAD+IAAAAAAAAAAEfAgAAkAAAAPYS2ktoL9s/kzpgMD3S1D8AAAA/iAAAAAAAAAABIAIAAJAAAABrflikDDzbP6lvN6TEsNQ/AAAAP5gAAAAAAAAAASECAACQAAAA4OnW/LBI2z++pA4YTI/UPwAAAD+YAAAAAAAAAAEiAgAAkAAAAODp1vywSNs/09nli9Nt1D8AAAA/pwAAAAAAAAABIwIAAJAAAADg6db8sEjbP+kOvf9aTNQ/AAAAP6cAAAAAAAAAASQCAACQAAAA4OnW/LBI2z9zqai5njvUPwAAAD+3AAAAAAAAAAElAgAAkAAAAODp1vywSNs//kOUc+Iq1D8AAAA/xgAAAAAAAAABJgIAAJAAAABrflikDDzbPxN5a+dpCdQ/AAAAP8YAAAAAAAAAAScCAACQAAAA9hLaS2gv2z8TeWvnaQnUPwAAAD/WAAAAAAAAAAEoAgAAkAAAAANPt+aHRdw/XnTRRRdd1D8AAAA/AAAAAAAAAAABKQIAAJAAAABLaC+hvYTcP9PZ5YvTbdQ/AAAAPwAAAAAAAAAAASoCAACQAAAACe0ltJfQ3D/T2eWL023UPwAAAD8PAAAAAAAAAAErAgAAkAAAAFEGnm7ND90/09nli9Nt1D8AAAA/HwAAAAAAAAABLAIAAJAAAACD9hLaS2jdP9PZ5YvTbdQ/AAAAPx8AAAAAAAAAAS0CAACQAAAAzQ+LlIGn3T/T2eWL023UPwAAAD8uAAAAAAAAAAEuAgAAkAAAAImUgadb890/ST/60Y9+1D8AAAA/LgAAAAAAAAABLwIAAJAAAADTrflhkTLeP0k/+tGPftQ/AAAAPz4AAAAAAAAAATACAACQAAAAG8dxHMdx3j9JP/rRj37UPwAAAD8+AAAAAAAAAAExAgAAkAAAAO90a35YpN4/ST/60Y9+1D8AAAA/TgAAAAAAAAABMgIAAJAAAABj4OnW/LDeP0k/+tGPftQ/AAAAP10AAAAAAAAAATMCAACQAAAA2UtoL6G93j9JP/rRj37UPwAAAD9dAAAAAAAAAAE0AgAAkAAAAMMiZeDp1t4/09nli9Nt1D8AAAA/XQAAAAAAAAABNQIAAJAAAADDImXg6dbeP1500UUXXdQ/AAAAP18AAAAAAAAAATYCAACQAAAAN47jOI7j3j9edNFFF13UPwAAAD9fAAAAAAAAAAE3AgAAkAAAACFl4OnW/N4/6Q69/1pM1D8AAAA/bwAAAAAAAAABOAIAAJAAAAALPN2aHxbfP+kOvf9aTNQ/AAAAP44AAAAAAAAAATkCAACQAAAAf6db88Mi3z9zqai5njvUPwAAAD+OAAAAAAAAAAE6AgAAkAAAAGl+WKQMPN8//kOUc+Iq1D8AAAA/jgAAAAAAAAABOwIAAJAAAABTVVVVVVXfP/5DlHPiKtQ/AAAAP50AAAAAAAAAATwCAACQAAAArflhkTLw4T+pbzekxLDUPwAAAD8AAAAAAAAAAAE9AgAAkAAAACJl4OnW/OE/qW83pMSw1D8AAAA/LwAAAAAAAAABPgIAAJAAAABSBp5uzQ/iPzMKI14IoNQ/AAAAPz8AAAAAAAAAAT8CAACQAAAA9hLaS2gv4j8zCiNeCKDUPwAAAD8/AAAAAAAAAAFAAgAAkAAAAMrA0635YeI/vqQOGEyP1D8AAAA/TgAAAAAAAAABQQIAAJAAAAAS2ktoL6HiP76kDhhMj9Q/AAAAP04AAAAAAAAAAUICAACQAAAAi5SBp1vz4j++pA4YTI/UPwAAAD9eAAAAAAAAAAFDAgAAkAAAAL2E9hLaS+M/vqQOGEyP1D8AAAA/XgAAAAAAAAABRAIAAJAAAAA2PyxSBp7jP76kDhhMj9Q/AAAAP24AAAAAAAAAAUUCAACQAAAAaC+hvYT24z9JP/rRj37UPwAAAD9uAAAAAAAAAAFGAgAAkAAAAGt+WKQMPOQ/09nli9Nt1D8AAAA/fQAAAAAAAAABRwIAAJAAAAD5YZEy8HTkP9PZ5YvTbdQ/AAAAP30AAAAAAAAAAUgCAACQAAAAh0XKwNOt5D9edNFFF13UPwAAAD+NAAAAAAAAAAFJAgAAkAAAABYpA0+35uQ/c6mouZ471D8AAAA/nAAAAAAAAAABSgIAAJAAAADQXkJ7Ce3kP3OpqLmeO9Q/AAAAP5wAAAAAAAAAAUsCAACQAAAAi5SBp1vz5D9zqai5njvUPwAAAD+sAAAAAAAAAAFMAgAAkAAAAEbKwNOt+eQ//kOUc+Iq1D8AAAA/vAAAAAAAAAABTQIAAJAAAABGysDTrfnkP4nefy0mGtQ/AAAAP7wAAAAAAAAAAU4CAACQAAAARsrA06355D8TeWvnaQnUPwAAAD/LAAAAAAAAAAFPAgAAkAAAAC+hvYT2Etw/zQbCPrBq2D8AAAA/AAAAAAAAAAABUAIAAJAAAACjDDzdmh/cP80Gwj6watg/AAAAP8sAAAAAAAAAAVECAACQAAAAA0+35odF3D/NBsI+sGrYPwAAAD/LAAAAAAAAAAFSAgAAkAAAAGGRMvB0a9w/zQbCPrBq2D8AAAA/2wAAAAAAAAABUwIAAJAAAAA1PyxSBp7cP1ihrfjzWdg/AAAAP9sAAAAAAAAAAVQCAACQAAAAk4GnW/PD3D9Yoa3481nYPwAAAD/rAAAAAAAAAAFVAgAAkAAAAFEGnm7ND90/4zuZsjdJ2D8AAAA/6wAAAAAAAAABVgIAAJAAAAAltJfQXkLdP+M7mbI3Sdg/AAAAP/oAAAAAAAAAAVcCAACQAAAA+WGRMvB03T/jO5myN0nYPwAAAD/6AAAAAAAAAAFYAgAAkAAAAEF7Ce0ltN0/bdaEbHs42D8AAAA/CgEAAAAAAAABWQIAAJAAAABza35YpAzeP23WhGx7ONg/AAAAPwoBAAAAAAAAAVoCAACQAAAApVvzwyJl3j9t1oRsezjYPwAAAD8aAQAAAAAAAAFbAgAAkAAAAE235odFyt4/bdaEbHs42D8AAAA/GgEAAAAAAAABXAIAAJAAAAD1EtpLaC/fP23WhGx7ONg/AAAAPykBAAAAAAAAAV0CAACQAAAAnW7ND4uU3z9t1oRsezjYPwAAAD8pAQAAAAAAAAFeAgAAkAAAAEXKwNOt+d8/bdaEbHs42D8AAAA/OQEAAAAAAAABXwIAAJAAAAD2EtpLaC/gP23WhGx7ONg/AAAAPzkBAAAAAAAAAWACAACQAAAAysDTrflh4D9t1oRsezjYPwAAAD9IAQAAAAAAAAFhAgAAkAAAAFikDDzdmuA/bdaEbHs42D8AAAA/SAEAAAAAAAABYgIAAJAAAAAsUgaebs3gP23WhGx7ONg/AAAAP1gBAAAAAAAAAWMCAACQAAAAuzU/LFIG4T9t1oRsezjYPwAAAD9YAQAAAAAAAAFkAgAAkAAAABp4ujU/LOE/bdaEbHs42D8AAAA/aAEAAAAAAAABZQIAAJAAAAAy8HRrfljhP23WhGx7ONg/AAAAP2gBAAAAAAAAAWYCAACQAAAATGgvob2E4T9t1oRsezjYPwAAAD93AQAAAAAAAAFnAgAAkAAAAKuqqqqqquE/bdaEbHs42D8AAAA/hwEAAAAAAAABaAIAAJAAAAAK7SW0l9DhP23WhGx7ONg/AAAAP4cBAAAAAAAAAWkCAACQAAAArflhkTLw4T9t1oRsezjYPwAAAD+HAQAAAAAAAAFqAgAAkAAAAAw83ZofFuI/bdaEbHs42D8AAAA/lwEAAAAAAAABawIAAJAAAAD2EtpLaC/iP23WhGx7ONg/AAAAP5cBAAAAAAAAAWwCAACQAAAAJrSX0F5C4j9t1oRsezjYPwAAAD+mAQAAAAAAAAFtAgAAkAAAAJsfFikDT+I/bdaEbHs42D8AAAA/tgEAAAAAAAABbgIAAJAAAAAQi5SBp1viP23WhGx7ONg/AAAAP7YBAAAAAAAAAW8CAACQAAAAysDTrflh4j9t1oRsezjYPwAAAD/FAQAAAAAAAAFwAgAAkAAAAD8sUgaebuI/bdaEbHs42D8AAAA/xQEAAAAAAAABcQIAAJAAAACzl9BeQnviP23WhGx7ONg/AAAAP9UBAAAAAAAAAXICAACQAAAAbs0Pi5SB4j9t1oRsezjYPwAAAD/VAQAAAAAAAAFzAgAAkAAAACgDT7fmh+I/bdaEbHs42D8AAAA//QEAAAAAAAABdAIAAJAAAADjOI7jOI7iP23WhGx7ONg/AAAAP/0BAAAAAAAAAXUCAACQAAAAnW7ND4uU4j9t1oRsezjYPwAAAD8MAgAAAAAAAAF2AgAAkAAAABLaS2gvoeI/bdaEbHs42D8AAAA/DAIAAAAAAAABdwIAAJAAAACHRcrA063iP23WhGx7ONg/AAAAPxwCAAAAAAAAAXgCAACQAAAAt+aHRcrA4j9t1oRsezjYPwAAAD8cAgAAAAAAAAF5AgAAkAAAACxSBp5uzeI/bdaEbHs42D8AAAA/LAIAAAAAAAABegIAAJAAAABc88MiZeDiP23WhGx7ONg/AAAAPywCAAAAAAAAAXsCAACQAAAAi5SBp1vz4j9t1oRsezjYPwAAAD87AgAAAAAAAAF8AgAAkAAAAEbKwNOt+eI/bdaEbHs42D8AAAA/OwIAAAAAAAABfQIAAJAAAAC7NT8sUgbjP23WhGx7ONg/AAAAP0sCAAAAAAAAAX4CAACQAAAAMKG9hPYS4z9t1oRsezjYPwAAAD9LAgAAAAAAAAF/AgAAkAAAAKUMPN2aH+M/bdaEbHs42D8AAAA/WgIAAAAAAAABgAIAAJAAAABeQnsJ7SXjP23WhGx7ONg/AAAAP1oCAAAAAAAAAYECAACQAAAAGXi6NT8s4z9t1oRsezjYPwAAAD9qAgAAAAAAAAGCAgAAkAAAANOt+WGRMuM/bdaEbHs42D8AAAA/egIAAAAAAAABgwIAAJAAAACO4ziO4zjjP23WhGx7ONg/AAAAP4kCAAAAAAAAAYQCAACQAAAAA0+35odF4z9t1oRsezjYPwAAAD+ZAgAAAAAAAAGFAgAAkAAAADLwdGt+WOM/bdaEbHs42D8AAAA/mQIAAAAAAAABhgIAAJAAAAAcx3Ecx3HjP23WhGx7ONg/AAAAP6kCAAAAAAAAAYcCAACQAAAATGgvob2E4z/jO5myN0nYPwAAAD+4AgAAAAAAAAGIAgAAkAAAADY/LFIGnuM/WKGt+PNZ2D8AAAA/uAIAAAAAAAABiQIAAJAAAAAgFikDT7fjP1ihrfjzWdg/AAAAP7gCAAAAAAAAAYoCAACQAAAATrfmh0XK4z9DbNaEbHvYPwAAAD/IAgAAAAAAAAGLAgAAkAAAAH5YpAw83eM/Q2zWhGx72D8AAAA/yAIAAAAAAAABjAIAAJAAAAA4juM4juPjP7jR6soojNg/AAAAP9cCAAAAAAAAAY0CAACQAAAA88MiZeDp4z+40erKKIzYPwAAAD/nAgAAAAAAAAGOAgAAkAAAAK35YZEy8OM/uNHqyiiM2D8AAAA/GgUAAAAAAAABjwIAAJAAAABoL6G9hPbjP7jR6soojNg/AAAAPykFAAAAAAAAAZACAACQAAAAaC+hvYT2xj9x3FeQyFvbPwAAAD8AAAAAAAAAAAGRAgAAkAAAADzdmh8WKcc/cdxXkMhb2z8AAAA/EAAAAAAAAAABkgIAAJAAAAAOi5SBp1vHP+ZBbNaEbNs/AAAAPyAAAAAAAAAAAZMCAACQAAAAtuaHRcrAxz9cp4AcQX3bPwAAAD8gAAAAAAAAAAGUAgAAkAAAAEgZeLo1P8g/XKeAHEF92z8AAAA/LwAAAAAAAAABlQIAAJAAAADudGt+WKTIP1yngBxBfds/AAAAPy8AAAAAAAAAAZYCAACQAAAAgKdb88MiyT/RDJVi/Y3bPwAAAD8/AAAAAAAAAAGXAgAAkAAAAOaHRcrA08k/0QyVYv2N2z8AAAA/TgAAAAAAAAABmAIAAJAAAAAI7SW0l9DKP0Zyqai5nts/AAAAP04AAAAAAAAAAZkCAACQAAAAQnsJ7SW0yz+8173uda/bPwAAAD9eAAAAAAAAAAGaAgAAkAAAADaO4ziO48w/vNe97nWv2z8AAAA/XgAAAAAAAAABmwIAAJAAAAAYeLo1PyzOP7zXve51r9s/AAAAP24AAAAAAAAAAZwCAACQAAAA+GGRMvB0zz+8173uda/bPwAAAD9uAAAAAAAAAAGdAgAAkAAAAGGRMvB0a9A/vNe97nWv2z8AAAA/fQAAAAAAAAABngIAAJAAAABnL6G9hPbQP7zXve51r9s/AAAAP30AAAAAAAAAAZ8CAACQAAAA4jiO4ziO0T+8173uda/bPwAAAD+NAAAAAAAAAAGgAgAAkAAAAF5CewntJdI/p6Lmeu7Q2z8AAAA/jQAAAAAAAAABoQIAAJAAAABk4OnW/LDSP6ei5nru0Ns/AAAAP50AAAAAAAAAAaICAACQAAAADDzdmh8W0z+nouZ67tDbPwAAAD+dAAAAAAAAAAGjAgAAkAAAABLaS2gvodM/HQj7wKrh2z8AAAA/rAAAAAAAAAABpAIAAJAAAAAvob2E9hLUPx0I+8Cq4ds/AAAAP6wAAAAAAAAAAaUCAACQAAAAS2gvob2E1D8dCPvAquHbPwAAAD+8AAAAAAAAAAGmAgAAkAAAANyaHxYpA9U/HQj7wKrh2z8AAAA/vAAAAAAAAAABpwIAAJAAAABtzQ+LlIHVPx0I+8Cq4ds/AAAAP8sAAAAAAAAAAagCAACQAAAA////////1T8dCPvAquHbPwAAAD/LAAAAAAAAAAGpAgAAkAAAAKZb88MiZdY/HQj7wKrh2z8AAAA/2wAAAAAAAAABqgIAAJAAAABNt+aHRcrWPx0I+8Cq4ds/AAAAP9sAAAAAAAAAAasCAACQAAAAgadb88Mi1z8dCPvAquHbPwAAAD/rAAAAAAAAAAGsAgAAkAAAAMrA0635Ydc/HQj7wKrh2z8AAAA/6wAAAAAAAAABrQIAAJAAAAAS2ktoL6HXPx0I+8Cq4ds/AAAAP/oAAAAAAAAAAa4CAACQAAAAW/PDImXg1z8dCPvAquHbPwAAAD/6AAAAAAAAAAGvAgAAkAAAAC+hvYT2Etg/HQj7wKrh2z8AAAA/CgEAAAAAAAABsAIAAJAAAAAYeLo1PyzYP6ei5nru0Ns/AAAAPwoBAAAAAAAAAbECAACQAAAAjeM4juM42D8xPdI0MsDbPwAAAD8aAQAAAAAAAAGyAgAAkAAAAHe6NT8sUtg/MT3SNDLA2z8AAAA/GgEAAAAAAAABswIAAJAAAADsJbSX0F7YPzE90jQywNs/AAAAPykBAAAAAAAAAbQCAACQAAAAYZEy8HRr2D+8173uda/bPwAAAD8uAQAAAAAAAAG1AgAAkAAAANb8sEgZeNg/vNe97nWv2z8AAAA/LgEAAAAAAAABtgIAAJAAAABLaC+hvYTYP7zXve51r9s/AAAAPz0BAAAAAAAAAbcCAACQAAAAwNOt+WGR2D+8173uda/bPwAAAD9NAQAAAAAAAAG4AgAAkAAAADU/LFIGntg/RnKpqLme2z8AAAA/TQEAAAAAAAABuQIAAJAAAACUgadb88PYP9EMlWL9jds/AAAAP00BAAAAAAAAAboCAACQAAAACO0ltJfQ2D/RDJVi/Y3bPwAAAD9dAQAAAAAAAAG7AgAAkAAAAPLDImXg6dg/XKeAHEF92z8AAAA/bAEAAAAAAAABvAIAAJAAAADcmh8WKQPZP1yngBxBfds/AAAAP2wBAAAAAAAAAb0CAACQAAAAxnEcx3Ec2T9cp4AcQX3bPwAAAD9sAQAAAAAAAAG+AgAAkAAAALBIGXi6Ndk/XKeAHEF92z8AAAA/fAEAAAAAAAABvwIAAJAAAACaHxYpA0/ZP1yngBxBfds/AAAAP4wBAAAAAAAAAcACAACQAAAAD4uUgadb2T9cp4AcQX3bPwAAAD+MAQAAAAAAAAHBAgAAkAAAAIT2EtpLaNk/XKeAHEF92z8AAAA/mwEAAAAAAAABwgIAAJAAAACE9hLaS2jZP+ZBbNaEbNs/AAAAP6sBAAAAAAAAAcMCAACQAAAA+GGRMvB02T/mQWzWhGzbPwAAAD+6AQAAAAAAAAHEAgAAkAAAAPhhkTLwdNk/cdxXkMhb2z8AAAA/dAMAAAAAAAABxQIAAJAAAAD4YZEy8HTZP4YRLwRQOts/AAAAP4QDAAAAAAAAAcYCAACQAAAA+GGRMvB02T8RrBq+kynbPwAAAD+EAwAAAAAAAAHHAgAAkAAAAPhhkTLwdNk/PBbJpaLm2j8AAAA/kwMAAAAAAAAByAIAAJAAAAD4YZEy8HTZP1BLoBkqxdo/AAAAP6MDAAAAAAAAAckCAACQAAAA+GGRMvB02T/wGmNH9ZLaPwAAAD+jAwAAAAAAAAHKAgAAkAAAAPhhkTLwdNk/kOoldcBg2j8AAAA/sgMAAAAAAAABywIAAJAAAAD4YZEy8HTZP7pU1FzPHdo/AAAAP7IDAAAAAAAAAcwCAACQAAAA+GGRMvB02T9ZJJeKmuvZPwAAAD/CAwAAAAAAAAHNAgAAkAAAAPhhkTLwdNk/+fNZuGW52T8AAAA/wgMAAAAAAAABzgIAAJAAAAD4YZEy8HTZPyReCKB0dtk/AAAAP9IDAAAAAAAAAc8CAACQAAAA+GGRMvB02T/ELcvNP0TZPwAAAD/SAwAAAAAAAAHQAgAAkAAAAPhhkTLwdNk/ZP2N+woS2T8AAAA/4QMAAAAAAAAB0QIAAJAAAAD4YZEy8HTZP3kyZW+S8Ng/AAAAP+EDAAAAAAAAAdICAACQAAAAhPYS2kto2T+PZzzjGc/YPwAAAD/xAwAAAAAAAAHTAgAAkAAAAIT2EtpLaNk/LTf/EOWc2D8AAAA/AQQAAAAAAAAB1AIAAJAAAAAPi5SBp1vZP7jR6soojNg/AAAAPwEEAAAAAAAAAdUCAACQAAAAD4uUgadb2T9Yoa3481nYPwAAAD8BBAAAAAAAAAHWAgAAkAAAAA+LlIGnW9k/4zuZsjdJ2D8AAAA/EAQAAAAAAAAB1wIAAJAAAACaHxYpA0/ZP23WhGx7ONg/AAAAPxAEAAAAAAAAAdgCAACQAAAAmh8WKQNP2T/4cHAmvyfYPwAAAD8gBAAAAAAAAAHZAgAAkAAAAJofFikDT9k/gwtc4AIX2D8AAAA/LwQAAAAAAAAB2gIAAJAAAACaHxYpA0/ZPw2mR5pGBtg/AAAAPz8EAAAAAAAAAdsCAACQAAAAJbSX0F5C2T8NpkeaRgbYPwAAAD8/BAAAAAAAAAHcAgAAkAAAALBIGXi6Ndk/mEAzVIr11z8AAAA/TwQAAAAAAAAB3QIAAJAAAACwSBl4ujXZPyPbHg7O5Nc/AAAAP08EAAAAAAAAAd4CAACQAAAAsEgZeLo12T+sdQrIEdTXPwAAAD9eBAAAAAAAAAHfAgAAkAAAALBIGXi6Ndk/NxD2gVXD1z8AAAA/XgQAAAAAAAAB4AIAAJAAAAA73ZofFinZPzcQ9oFVw9c/AAAAP24EAAAAAAAAAeECAACQAAAAUQaebs0P2T83EPaBVcPXPwAAAD8KBQAAAAAAAAHiAgAAkAAAAPLDImXg6dg/NxD2gVXD1z8AAAA/GgUAAAAAAAAB4wIAAJAAAAAfFikDT7fYP0xFzfXcodc/AAAAPxoFAAAAAAAAAeQCAACQAAAAd7o1PyxS2D/X37ivIJHXPwAAAD9DBQAAAAAAAAHlAgAAkAAAAHEcx3Ecx9c/YnqkaWSA1z8AAAA/UgUAAAAAAAAB5gIAAJAAAAD2EtpLaC/XP2J6pGlkgNc/AAAAP1IFAAAAAAAAAecCAACQAAAABZ5uzQ+L1j93r3vd617XPwAAAD9iBQAAAAAAAAHoAgAAkAAAAIqUgadb89U/Akpnly9O1z8AAAA/YgUAAAAAAAAB6QIAAJAAAAAltJfQXkLVP6IZKsX6G9c/AAAAP3IFAAAAAAAAAeoCAACQAAAANT8sUgae1D8stBV/PgvXPwAAAD9yBQAAAAAAAAHrAgAAkAAAALo1PyxSBtQ/LLQVfz4L1z8AAAA/gQUAAAAAAAAB7AIAAJAAAAApA0+35ofTPyy0FX8+C9c/AAAAP5EFAAAAAAAAAe0CAACQAAAAl9BeQnsJ0z8stBV/PgvXPwAAAD+RBQAAAAAAAAHuAgAAkAAAAO90a35YpNI/LLQVfz4L1z8AAAA/oQUAAAAAAAAB7wIAAJAAAABHGXi6NT/SPyy0FX8+C9c/AAAAP6EFAAAAAAAAAfACAACQAAAAoL2E9hLa0T8stBV/PgvXPwAAAD+wBQAAAAAAAAHxAgAAkAAAAG7ND4uUgdE/LLQVfz4L1z8AAAA/sAUAAAAAAAAB8gIAAJAAAABRBp5uzQ/RPyy0FX8+C9c/AAAAP8AFAAAAAAAAAfMCAACQAAAAHxYpA0+30D+iGSrF+hvXPwAAAD/ABQAAAAAAAAH0AgAAkAAAAGGRMvB0a9A/F38+C7cs1z8AAAA/zwUAAAAAAAAB9QIAAJAAAAC6NT8sUgbQP4zkUlFzPdc/AAAAP88FAAAAAAAAAfYCAACQAAAA4jiO4ziOzz+M5FJRcz3XPwAAAD/fBQAAAAAAAAH3AgAAkAAAAH5YpAw83c4/jORSUXM91z8AAAA/3wUAAAAAAAAB+AIAAJAAAADsJbSX0F7OP4zkUlFzPdc/AAAAP+8FAAAAAAAAAfkCAACQAAAARMrA0635zT+M5FJRcz3XPwAAAD/vBQAAAAAAAAH6AgAAkAAAAMrA0635Yc0/jORSUXM91z8AAAA//gUAAAAAAAAB+wIAAJAAAAAgZeDp1vzMP4zkUlFzPdc/AAAAP/4FAAAAAAAAAfwCAACQAAAAeAntJbSXzD+M5FJRcz3XPwAAAD8OBgAAAAAAAAH9AgAAkAAAAKZb88MiZcw/jORSUXM91z8AAAA/DgYAAAAAAAAB/gIAAJAAAADo1vywSBnMP4zkUlFzPdc/AAAAPx4GAAAAAAAAAf8CAACQAAAAQnsJ7SW0yz8Xfz4LtyzXPwAAAD8eBgAAAAAAAAEAAwAAkAAAAG7ND4uUgcs/F38+C7cs1z8AAAA/LQYAAAAAAAABAQMAAJAAAACaHxYpA0/LPxd/Pgu3LNc/AAAAPy0GAAAAAAAAAQIDAACQAAAAsEgZeLo1yz8Xfz4LtyzXPwAAAD89BgAAAAAAAAEDAwAAkAAAAMZxHMdxHMs/F38+C7cs1z8AAAA/PQYAAAAAAAABBAMAAJAAAAAI7SW0l9DKPxd/Pgu3LNc/AAAAP0wGAAAAAAAAAQUDAACQAAAAHhYpA0+3yj8Xfz4LtyzXPwAAAD9MBgAAAAAAAAEGAwAAkAAAAEpoL6G9hMo/F38+C7cs1z8AAAA/XAYAAAAAAAABBwMAAJAAAABgkTLwdGvKP4zkUlFzPdc/AAAAP1wGAAAAAAAAAQgDAACQAAAAuDU/LFIGyj8CSmeXL07XPwAAAD9sBgAAAAAAAAEJAwAAkAAAAOaHRcrA08k/Akpnly9O1z8AAAA/bAYAAAAAAAABCgMAAJAAAAA+LFIGnm7JPwJKZ5cvTtc/AAAAP3sGAAAAAAAAAQsDAACQAAAAltBeQnsJyT8CSmeXL07XPwAAAD97BgAAAAAAAAEMAwAAkAAAANhLaC+hvcg/Akpnly9O1z8AAAA/iwYAAAAAAAABDQMAAJAAAAAy8HRrfljIPwJKZ5cvTtc/AAAAP4sGAAAAAAAAAQ4DAACQAAAAoL2E9hLaxz93r3vd617XPwAAAD+bBgAAAAAAAAEPAwAAkAAAAOI4juM4jsc/d6973ete1z8AAAA/mwYAAAAAAAABEAMAAJAAAAAmtJfQXkLHP3eve93rXtc/AAAAP6oGAAAAAAAAAREDAACQAAAAaC+hvYT2xj93r3vd617XPwAAAD+6BgAAAAAAAAESAwAAkAAAAJSBp1vzw8Y/d6973ete1z8AAAA/ugYAAAAAAAABEwMAAJAAAADA0635YZHGP3eve93rXtc/AAAAP8kGAAAAAAAAARQDAACQAAAA1vywSBl4xj93r3vd617XPwAAAD/JBgAAAAAAAAEVAwAAkAAAANb8sEgZeMY/7BSQI6hv1z8AAAA/JwcAAAAAAAABFgMAAJAAAADW/LBIGXjGP2J6pGlkgNc/AAAAP08HAAAAAAAAARcDAACQAAAA1vywSBl4xj/X37ivIJHXPwAAAD9fBwAAAAAAAAEYAwAAkAAAANb8sEgZeMY/TEXN9dyh1z8AAAA/XwcAAAAAAAABGQMAAJAAAADW/LBIGXjGP8Kq4TuZstc/AAAAP24HAAAAAAAAARoDAACQAAAAwNOt+WGRxj83EPaBVcPXPwAAAD9+BwAAAAAAAAEbAwAAkAAAAMDTrflhkcY/rHUKyBHU1z8AAAA/fgcAAAAAAAABHAMAAJAAAACqqqqqqqrGPyPbHg7O5Nc/AAAAP44HAAAAAAAAAR0DAACQAAAAlIGnW/PDxj+YQDNUivXXPwAAAD+dBwAAAAAAAAEeAwAAkAAAAH5YpAw83cY/mEAzVIr11z8AAAA/nQcAAAAAAAABHwMAAJAAAAB+WKQMPN3GPw2mR5pGBtg/AAAAP60HAAAAAAAAASADAACQAAAAaC+hvYT2xj8NpkeaRgbYPwAAAD/GCAAAAAAAAAEhAwAAkAAAAGgvob2E9sY/+HBwJr8n2D8AAAA/9QgAAAAAAAABIgMAAJAAAABoL6G9hPbGP+M7mbI3Sdg/AAAAP/UIAAAAAAAAASMDAACQAAAAaC+hvYT2xj9Yoa3481nYPwAAAD8FCQAAAAAAAAEkAwAAkAAAAFIGnm7ND8c/Q2zWhGx72D8AAAA/BQkAAAAAAAABJQMAAJAAAABSBp5uzQ/HPy03/xDlnNg/AAAAPxQJAAAAAAAAASYDAACQAAAAPN2aHxYpxz+jnBNXoa3YPwAAAD8UCQAAAAAAAAEnAwAAkAAAADzdmh8WKcc/GAIonV2+2D8AAAA/JAkAAAAAAAABKAMAAJAAAAA83ZofFinHPwTNUCnW39g/AAAAPyQJAAAAAAAAASkDAACQAAAAJrSX0F5Cxz8EzVAp1t/YPwAAAD8zCQAAAAAAAAEqAwAAkAAAAA6LlIGnW8c/eTJlb5Lw2D8AAAA/MwkAAAAAAAABKwMAAJAAAAAOi5SBp1vHP++XebVOAdk/AAAAP0MJAAAAAAAAASwDAACQAAAADouUgadbxz/ZYqJBxyLZPwAAAD9hCgAAAAAAAAEtAwAAkAAAAA6LlIGnW8c/xC3LzT9E2T8AAAA/YQoAAAAAAAABLgMAAJAAAAAOi5SBp1vHP5nDHOYwh9k/AAAAP3AKAAAAAAAAAS8DAACQAAAADouUgadbxz/581m4ZbnZPwAAAD9wCgAAAAAAAAEwAwAAkAAAAA6LlIGnW8c/WSSXiprr2T8AAAA/gAoAAAAAAAABMQMAAJAAAAAOi5SBp1vHP0XvvxYTDdo/AAAAP5AKAAAAAAAAATIDAACQAAAADouUgadbxz+lH/3oRz/aPwAAAD+QCgAAAAAAAAEzAwAAkAAAAA6LlIGnW8c/kOoldcBg2j8AAAA/kAoAAAAAAAABNAMAAJAAAAAOi5SBp1vHP3u1TgE5gto/AAAAP58KAAAAAAAAATUDAACQAAAADouUgadbxz/wGmNH9ZLaPwAAAD+fCgAAAAAAAAE2AwAAkAAAAA6LlIGnW8c/2+WL02202j8AAAA/rwoAAAAAAAABNwMAAJAAAAAOi5SBp1vHP1BLoBkqxdo/AAAAP74KAAAAAAAAATgDAACQAAAA+GGRMvB0xz9QS6AZKsXaPwAAAD+iCwAAAAAAAAE5AwAAkAAAAOI4juM4jsc/UEugGSrF2j8AAAA/sgsAAAAAAAABOgMAAJAAAADMD4uUgafHP1BLoBkqxdo/AAAAP7ILAAAAAAAAATsDAACQAAAAipSBp1vzxz9QS6AZKsXaPwAAAD/CCwAAAAAAAAE8AwAAkAAAAHRrflikDMg/deIqtBV/3j8AAAA/AAAAAAAAAAABPQMAAJAAAAAy8HRrfljIP3XiKrQVf94/AAAAP8sAAAAAAAAAAT4DAACQAAAA7nRrflikyD/rRz/60Y/ePwAAAD/bAAAAAAAAAAE/AwAAkAAAAKz5YZEy8Mg/60c/+tGP3j8AAAA/2wAAAAAAAAABQAMAAJAAAABUVVVVVVXJP+tHP/rRj94/AAAAP+oAAAAAAAAAAUEDAACQAAAAzl5CewntyT9frVNAjqDePwAAAD/qAAAAAAAAAAFCAwAAkAAAAIzjOI7jOMo/X61TQI6g3j8AAAA/8wAAAAAAAAABQwMAAJAAAAAeFikDT7fKP1+tU0COoN4/AAAAP/MAAAAAAAAAAUQDAACQAAAAmh8WKQNPyz9frVNAjqDePwAAAD8DAQAAAAAAAAFFAwAAkAAAANKt+WGRMsw/1RJohkqx3j8AAAA/AwEAAAAAAAABRgMAAJAAAAAgZeDp1vzMP9USaIZKsd4/AAAAPxIBAAAAAAAAAUcDAACQAAAAchzHcRzHzT9LeHzMBsLePwAAAD8SAQAAAAAAAAFIAwAAkAAAAKqqqqqqqs4/NUOlWH/j3j8AAAA/IgEAAAAAAAABSQMAAJAAAAC25odFysDPPzVDpVh/494/AAAAPyIBAAAAAAAAAUoDAACQAAAAd7o1PyxS0D81Q6VYf+PePwAAAD8yAQAAAAAAAAFLAwAAkAAAAH5YpAw83dA/NUOlWH/j3j8AAAA/MgEAAAAAAAABTAMAAJAAAAD5YZEy8HTRP6uouZ479N4/AAAAP0EBAAAAAAAAAU0DAACQAAAA////////0T+rqLmeO/TePwAAAD9BAQAAAAAAAAFOAwAAkAAAAJAy8HRrftI/q6i5njv03j8AAAA/UQEAAAAAAAABTwMAAJAAAAAiZeDp1vzSP6uouZ479N4/AAAAP2ABAAAAAAAAAVADAACQAAAAysDTrflh0z+rqLmeO/TePwAAAD9gAQAAAAAAAAFRAwAAkAAAAPywSBl4utM/wd2QEsPS3j8AAAA/cAEAAAAAAAABUgMAAJAAAADQXkJ7Ce3TP8HdkBLD0t4/AAAAP3ABAAAAAAAAAVMDAACQAAAARcrA06350z9LeHzMBsLePwAAAD+AAQAAAAAAAAFUAwAAkAAAALo1PyxSBtQ/S3h8zAbC3j8AAAA/gAEAAAAAAAABVQMAAJAAAAAvob2E9hLUP9USaIZKsd4/AAAAP58BAAAAAAAAAVYDAACQAAAAkDLwdGt+1j+7MgojXgjgPwAAAD8AAAAAAAAAAAFXAwAAkAAAAGTg6db8sNY/uzIKI14I4D8AAAA/OAEAAAAAAAABWAMAAJAAAAD2EtpLaC/XP3VlFEa8EOA/AAAAP0gBAAAAAAAAAVkDAACQAAAAcRzHcRzH1z91ZRRGvBDgPwAAAD9IAQAAAAAAAAFaAwAAkAAAAAJPt+aHRdg/68oojHgh4D8AAAA/SAEAAAAAAAABWwMAAJAAAAB9WKQMPN3YP6b9Mq/WKeA/AAAAP1cBAAAAAAAAAVwDAACQAAAAhPYS2kto2T+m/TKv1ingPwAAAD9XAQAAAAAAAAFdAwAAkAAAAIqUgadb89k/pv0yr9Yp4D8AAAA/ZwEAAAAAAAABXgMAAJAAAACmW/PDImXaP6b9Mq/WKeA/AAAAP2cBAAAAAAAAAV8DAACQAAAA2EtoL6G92j+m/TKv1ingPwAAAD93AQAAAAAAAAFgAwAAkAAAAJbQXkJ7Cds/pv0yr9Yp4D8AAAA/dwEAAAAAAAABYQMAAJAAAADg6db8sEjbP6b9Mq/WKeA/AAAAP4YBAAAAAAAAAWIDAACQAAAAPyxSBp5u2z/ryiiMeCHgPwAAAD+WAQAAAAAAAAFjAwAAkAAAAJ1uzQ+LlNs/dWUURrwQ4D8AAAA/lgEAAAAAAAABZAMAAJAAAACHRcrA063bP7syCiNeCOA/AAAAP6UBAAAAAAAAAWUDAACQAAAAcRzHcRzH2z8AAAAAAADgPwAAAD+lAQAAAAAAAAFmAwAAkAAAAOWHRcrA09s/AAAAAAAA4D8AAAA/tQEAAAAAAAABZwMAAJAAAADPXkJ7Ce3bP4ua67lD798/AAAAP7UBAAAAAAAAAWgDAACQAAAAuTU/LFIG3D8XNddzh97fPwAAAD/FAQAAAAAAAAFpAwAAkAAAAC+hvYT2Etw/oc/CLcvN3z8AAAA/xQEAAAAAAAABagMAAJAAAACjDDzdmh/cP6HPwi3Lzd8/AAAAP9QBAAAAAAAAAWsDAACQAAAAjeM4juM43D8raq7nDr3fPwAAAD/UAQAAAAAAAAFsAwAAkAAAAANPt+aHRdw/twSaoVKs3z8AAAA/5AEAAAAAAAABbQMAAJAAAADtJbSX0F7cP0GfhVuWm98/AAAAP+QBAAAAAAAAAW4DAACQAAAAYZEy8HRr3D/LOXEV2orfPwAAAD/0AQAAAAAAAAFvAwAAkAAAANX8sEgZeNw/yzlxFdqK3z8AAAA/9AEAAAAAAAABcAMAAJAAAAA1PyxSBp7cP+FuSIlhad8/AAAAP/8BAAAAAAAAAXEDAACQAAAAqaqqqqqq3D9rCTRDpVjfPwAAAD//AQAAAAAAAAFyAwAAkAAAAB8WKQNPt9w/awk0Q6VY3z8AAAA/DwIAAAAAAAABcwMAAJAAAACTgadb88PcP/WjH/3oR98/AAAAPw8CAAAAAAAAAXQDAACQAAAACe0ltJfQ3D/1ox/96EffPwAAAD8eAgAAAAAAAAF1AwAAkAAAAH1YpAw83dw/C9n2cHAm3z8AAAA/HgIAAAAAAAABdgMAAJAAAAB9WKQMPN3cP5Vz4iq0Fd8/AAAAPy4CAAAAAAAAAXcDAACQAAAA88MiZeDp3D+Vc+IqtBXfPwAAAD8+AgAAAAAAAAF4AwAAkAAAAPPDImXg6dw/IQ7O5PcE3z8AAAA/PgIAAAAAAAABeQMAAJAAAABnL6G9hPbcPyEOzuT3BN8/AAAAP00CAAAAAAAAAXoDAACQAAAAZy+hvYT23D+rqLmeO/TePwAAAD/zAwAAAAAAAAF7AwAAkAAAAP///////9U/bg8HZ/J74j8AAAA/AAAAAAAAAAABfAMAAJAAAADp1vywSBnWP24PB2fye+I/AAAAP9MAAAAAAAAAAX0DAACQAAAAvIT2EtpL1j/4qfIgNmviPwAAAD/iAAAAAAAAAAF+AwAAkAAAAAWebs0Pi9Y/+KnyIDZr4j8AAAA/4gAAAAAAAAABfwMAAJAAAACt+WGRMvDWP/ip8iA2a+I/AAAAP+IAAAAAAAAAAYADAACQAAAAVVVVVVVV1z/4qfIgNmviPwAAAD/yAAAAAAAAAAGBAwAAkAAAAOaHRcrA09c/+KnyIDZr4j8AAAA/8gAAAAAAAAABggMAAJAAAABhkTLwdGvYP/ip8iA2a+I/AAAAPwIBAAAAAAAAAYMDAACQAAAA3JofFikD2T+z3PxDlHPiPwAAAD8RAQAAAAAAAAGEAwAAkAAAAEF7Ce0ltNk/s9z8Q5Rz4j8AAAA/EQEAAAAAAAABhQMAAJAAAAAbx3Ecx3HaP24PB2fye+I/AAAAPxEBAAAAAAAAAYYDAACQAAAACzzdmh8W2z8oQhGKUITiPwAAAD8hAQAAAAAAAAGHAwAAkAAAALk1PyxSBtw/43Qbra6M4j8AAAA/MAEAAAAAAAABiAMAAJAAAAAJ7SW0l9DcP+N0G62ujOI/AAAAPzABAAAAAAAAAYkDAACQAAAAzQ+LlIGn3T/jdButroziPwAAAD9AAQAAAAAAAAGKAwAAkAAAABvHcRzHcd4/43Qbra6M4j8AAAA/QAEAAAAAAAABiwMAAJAAAAD1EtpLaC/fP+N0G62ujOI/AAAAP1ABAAAAAAAAAYwDAACQAAAAW/PDImXg3z/jdButroziPwAAAD9QAQAAAAAAAAGNAwAAkAAAAGt+WKQMPOA/43Qbra6M4j8AAAA/XwEAAAAAAAABjgMAAJAAAABYpAw83ZrgP+N0G62ujOI/AAAAP18BAAAAAAAAAY8DAACQAAAAAAAAAAAA4T/jdButroziPwAAAD9vAQAAAAAAAAGQAwAAkAAAAO0ltJfQXuE/nqcl0AyV4j8AAAA/bwEAAAAAAAABkQMAAJAAAAAgFikDT7fhP56nJdAMleI/AAAAP38BAAAAAAAAAZIDAACQAAAADDzdmh8W4j+epyXQDJXiPwAAAD9/AQAAAAAAAAGTAwAAkAAAAIX2EtpLaOI/WNov82qd4j8AAAA/jgEAAAAAAAABlAMAAJAAAAD8sEgZeLriP1jaL/NqneI/AAAAP44BAAAAAAAAAZUDAACQAAAAAAAAAAAA4z9Y2i/zap3iPwAAAD+eAQAAAAAAAAGWAwAAkAAAAL2E9hLaS+M/43Qbra6M4j8AAAA/ngEAAAAAAAABlwMAAJAAAADB0635YZHjPyhCEYpQhOI/AAAAP60BAAAAAAAAAZgDAACQAAAATrfmh0XK4z+z3PxDlHPiPwAAAD+tAQAAAAAAAAGZAwAAkAAAACJl4OnW/OM/+KnyIDZr4j8AAAA/vQEAAAAAAAABmgMAAJAAAAA83ZofFinkP4NE3tp5WuI/AAAAP70BAAAAAAAAAZsDAACQAAAAVVVVVVVV5D/IEdS3G1LiPwAAAD/NAQAAAAAAAAGcAwAAkAAAAG7ND4uUgeQ/U6y/cV9B4j8AAAA/zQEAAAAAAAABnQMAAJAAAADND4uUgafkP5h5tU4BOeI/AAAAP9wBAAAAAAAAAZ4DAACQAAAA5odFysDT5D+YebVOATniPwAAAD/cAQAAAAAAAAGfAwAAkAAAANBeQnsJ7eQ/IxShCEUo4j8AAAA/7AEAAAAAAAABoAMAAJAAAAAAAAAAAADlPyMUoQhFKOI/AAAAP+wBAAAAAAAAAaEDAACQAAAA6db8sEgZ5T8jFKEIRSjiPwAAAD/8AQAAAAAAAAGiAwAAkAAAAF5CewntJeU/IxShCEUo4j8AAAA//AEAAAAAAAABowMAAJAAAACO4ziO4zjlP2jhluXmH+I/AAAAPwsCAAAAAAAAAaQDAACQAAAASBl4ujU/5T9o4Zbl5h/iPwAAAD8LAgAAAAAAAAGlAwAAkAAAAANPt+aHReU/aOGW5eYf4j8AAAA/GwIAAAAAAAABpgMAAJAAAAC9hPYS2kvlP2jhluXmH+I/AAAAPxsCAAAAAAAAAacDAACQAAAAeLo1PyxS5T9o4Zbl5h/iPwAAAD86AgAAAAAAAAGoAwAAkAAAADLwdGt+WOU/aOGW5eYf4j8AAAA/SgIAAAAAAAABqQMAAJAAAADtJbSX0F7lP2jhluXmH+I/AAAAP0oCAAAAAAAAAaoDAACQAAAAYpEy8HRr5T9o4Zbl5h/iPwAAAD9KAgAAAAAAAAGrAwAAkAAAANf8sEgZeOU/aOGW5eYf4j8AAAA/WQIAAAAAAAABrAMAAJAAAADB0635YZHlP2jhluXmH+I/AAAAP2ECAAAAAAAAAa0DAACQAAAA8HRrflik5T9o4Zbl5h/iPwAAAD9xAgAAAAAAAAGuAwAAkAAAACAWKQNPt+U/aOGW5eYf4j8AAAA/gQIAAAAAAAABrwMAAJAAAAAJ7SW0l9DlP2jhluXmH+I/AAAAP4ECAAAAAAAAAbADAACQAAAA88MiZeDp5T9o4Zbl5h/iPwAAAD+QAgAAAAAAAAGxAwAAkAAAAAntJbSX0OU/aOGW5eYf4j8AAAA/kAIAAAAAAAABsgMAAJAAAADzwyJl4OnlP2jhluXmH+I/AAAAP5ACAAAAAAAAAbMDAACQAAAAl9BeQnsJ5j9o4Zbl5h/iPwAAAD+QAgAAAAAAAAG0AwAAkAAAAIGnW/PDIuY/aOGW5eYf4j8AAAA/oAIAAAAAAAABtQMAAJAAAACxSBl4ujXmP2jhluXmH+I/AAAAP68CAAAAAAAAAbYDAACQAAAA4OnW/LBI5j9o4Zbl5h/iPwAAAD+vAgAAAAAAAAG3AwAAkAAAAFVVVVVVVeY/aOGW5eYf4j8AAAA/vwIAAAAAAAABuAMAAJAAAACF9hLaS2jmP2jhluXmH+I/AAAAP78CAAAAAAAAAbkDAACQAAAAs5fQXkJ75j8jFKEIRSjiPwAAAD+/AgAAAAAAAAG6AwAAkAAAAG7ND4uUgeY/IxShCEUo4j8AAAA/zwIAAAAAAAABuwMAAJAAAAAoA0+35ofmPyMUoQhFKOI/AAAAP88CAAAAAAAAAbwDAACQAAAA4ziO4ziO5j8jFKEIRSjiPwAAAD/eAgAAAAAAAAG9AwAAkAAAADChvYT2Eoo/cO08LYFm6D8AAAA/AAAAAAAAAAABvgMAAJAAAABoflikDDyNP3DtPC2BZug/AAAAPz8AAAAAAAAAAb8DAACQAAAAwNOt+WGRkj9w7TwtgWboPwAAAD8/AAAAAAAAAAHAAwAAkAAAADiO4ziO45g/cO08LYFm6D8AAAA/TwAAAAAAAAABwQMAAJAAAAD2EtpLaC+hP3DtPC2BZug/AAAAP08AAAAAAAAAAcIDAACQAAAAIBYpA0+3pj9w7TwtgWboPwAAAD9eAAAAAAAAAAHDAwAAkAAAAEgZeLo1P6w/cO08LYFm6D8AAAA/XgAAAAAAAAABxAMAAJAAAABl4OnW/LCwP3DtPC2BZug/AAAAP24AAAAAAAAAAcUDAACQAAAAUQaebs0Psz9w7TwtgWboPwAAAD9uAAAAAAAAAAHGAwAAkAAAAD8sUgaebrU/cO08LYFm6D8AAAA/fQAAAAAAAAABxwMAAJAAAACF9hLaS2i3P7W6MgojXug/AAAAP30AAAAAAAAAAcgDAACQAAAAewntJbSXuD+1ujIKI17oPwAAAD+NAAAAAAAAAAHJAwAAkAAAAMnA0635Ybk/tboyCiNe6D8AAAA/nQAAAAAAAAABygMAAJAAAABFysDTrfm5P7W6MgojXug/AAAAP50AAAAAAAAAAcsDAACQAAAARcrA0635uT/6hyjnxFXoPwAAAD9rAQAAAAAAAAHMAwAAkAAAAHIcx3Ecx80/JfLWztMS6D8AAAA/AAAAAAAAAAABzQMAAJAAAABEysDTrfnNPyXy1s7TEug/AAAAP20AAAAAAAAAAc4DAACQAAAA7CW0l9Bezj+aV+sUkCPoPwAAAD9tAAAAAAAAAAHPAwAAkAAAAGgvob2E9s4/VYr1N+4r6D8AAAA/fQAAAAAAAAAB0AMAAJAAAAC25odFysDPP8rvCX6qPOg/AAAAP30AAAAAAAAAAdEDAACQAAAAYZEy8HRr0D+FIhShCEXoPwAAAD+MAAAAAAAAAAHSAwAAkAAAANyaHxYpA9E/QFUexGZN6D8AAAA/jAAAAAAAAAAB0wMAAJAAAAD5YZEy8HTRP7W6MgojXug/AAAAP5wAAAAAAAAAAdQDAACQAAAAXkJ7Ce0l0j+1ujIKI17oPwAAAD+cAAAAAAAAAAHVAwAAkAAAAE+35odFytI/cO08LYFm6D8AAAA/rAAAAAAAAAAB1gMAAJAAAAA/LFIGnm7TP3DtPC2BZug/AAAAP6wAAAAAAAAAAdcDAACQAAAAL6G9hPYS1D8qIEdQ327oPwAAAD+7AAAAAAAAAAHYAwAAkAAAAJSBp1vzw9Q/KiBHUN9u6D8AAAA/uwAAAAAAAAAB2QMAAJAAAAAPi5SBp1vVPyogR1Dfbug/AAAAP8sAAAAAAAAAAdoDAACQAAAA////////1T8qIEdQ327oPwAAAD/LAAAAAAAAAAHbAwAAkAAAAJAy8HRrftY/KiBHUN9u6D8AAAA/2wAAAAAAAAAB3AMAAJAAAACX0F5CewnXPyogR1Dfbug/AAAAP9sAAAAAAAAAAd0DAACQAAAAKANPt+aH1z9w7TwtgWboPwAAAD/qAAAAAAAAAAHeAwAAkAAAANBeQnsJ7dc/+oco58RV6D8AAAA/6gAAAAAAAAAB3wMAAJAAAAB3ujU/LFLYP0BVHsRmTeg/AAAAP/oAAAAAAAAAAeADAACQAAAAqqqqqqqq2D/K7wl+qjzoPwAAAD/6AAAAAAAAAAHhAwAAkAAAAFEGnm7ND9k/EL3/Wkw06D8AAAA/CQEAAAAAAAAB4gMAAJAAAACE9hLaS2jZP1WK9TfuK+g/AAAAPwkBAAAAAAAAAeMDAACQAAAAK1IGnm7N2T9VivU37ivoPwAAAD8ZAQAAAAAAAAHkAwAAkAAAANKt+WGRMto/mlfrFJAj6D8AAAA/KQEAAAAAAAAB5QMAAJAAAAAFnm7ND4vaP5pX6xSQI+g/AAAAPykBAAAAAAAAAeYDAACQAAAAN47jOI7j2j+aV+sUkCPoPwAAAD84AQAAAAAAAAHnAwAAkAAAAIGnW/PDIts/mlfrFJAj6D8AAAA/OAEAAAAAAAAB6AMAAJAAAAA/LFIGnm7bP5pX6xSQI+g/AAAAPzgBAAAAAAAAAekDAACQAAAAE9pLaC+h2z+aV+sUkCPoPwAAAD9IAQAAAAAAAAHqAwAAkAAAAHEcx3Ecx9s/mlfrFJAj6D8AAAA/WAEAAAAAAAAB6wMAAJAAAADPXkJ7Ce3bP5pX6xSQI+g/AAAAP1gBAAAAAAAAAewDAACQAAAARcrA06352z+aV+sUkCPoPwAAAD9nAQAAAAAAAAHtAwAAkAAAALk1PyxSBtw/mlfrFJAj6D8AAAA/ZwEAAAAAAAAB7gMAAJAAAAAZeLo1PyzcP5pX6xSQI+g/AAAAP3UDAAAAAAAAAe8DAACQAAAA7SW0l9Be3D9VivU37ivoPwAAAD+FAwAAAAAAAAHwAwAAkAAAAL/Trflhkdw/VYr1N+4r6D8AAAA/hQMAAAAAAAAB8QMAAJAAAABnL6G9hPbcP8rvCX6qPOg/AAAAP5UDAAAAAAAAAfIDAACQAAAA+WGRMvB03T/6hyjnxFXoPwAAAD+VAwAAAAAAAAHzAwAAkAAAAImUgadb890/tboyCiNe6D8AAAA/pAMAAAAAAAAB9AMAAJAAAAClW/PDImXeP3DtPC2BZug/AAAAP6QDAAAAAAAAAfUDAACQAAAAN47jOI7j3j9w7TwtgWboPwAAAD+0AwAAAAAAAAH2AwAAkAAAAMnA0635Yd8/KiBHUN9u6D8AAAA/xAMAAAAAAAAB9wMAAJAAAAD7sEgZeLrfPyogR1Dfbug/AAAAP8QDAAAAAAAAAfgDAACQAAAAUgaebs0P4D8qIEdQ327oPwAAAD/EAwAAAAAAAAH5AwAAkAAAAPYS2ktoL+A/KiBHUN9u6D8AAAA/0wMAAAAAAAAB+gMAAJAAAABVVVVVVVXgPyogR1Dfbug/AAAAP9MDAAAAAAAAAfsDAACQAAAAhfYS2kto4D8qIEdQ327oPwAAAD/jAwAAAAAAAAH8AwAAkAAAAPphkTLwdOA/KiBHUN9u6D8AAAA/8gMAAAAAAAAB/QMAAJAAAACzl9BeQnvgPyogR1Dfbug/AAAAP/IDAAAAAAAAAf4DAACQAAAAbs0Pi5SB4D8qIEdQ327oPwAAAD9BBAAAAAAAAAH/AwAAkAAAAOM4juM4juA/KiBHUN9u6D8AAAA/QQQAAAAAAAABAAQAAJAAAACdbs0Pi5TgP+VSUXM9d+g/AAAAP1AEAAAAAAAAAQEEAACQAAAAWKQMPN2a4D/lUlFzPXfoPwAAAD9QBAAAAAAAAAECBAAAkAAAAM0Pi5SBp+A/5VJRcz136D8AAAA/YAQAAAAAAAABAwQAAJAAAACHRcrA063gP+VSUXM9d+g/AAAAP28EAAAAAAAAAQQEAACQAAAAt+aHRcrA4D/lUlFzPXfoPwAAAD9vBAAAAAAAAAEFBAAAkAAAAHIcx3Ecx+A/5VJRcz136D8AAAA/fwQAAAAAAAABBgQAAJAAAADnh0XKwNPgP+VSUXM9d+g/AAAAP38EAAAAAAAAAQcEAACQAAAAXPPDImXg4D/lUlFzPXfoPwAAAD+PBAAAAAAAAAEIBAAAkAAAAIuUgadb8+A/5VJRcz136D8AAAA/ngQAAAAAAAABCQQAAJAAAAC7NT8sUgbhP+VSUXM9d+g/AAAAP54EAAAAAAAAAQoEAACQAAAAMKG9hPYS4T/lUlFzPXfoPwAAAD+eBAAAAAAAAAELBAAAkAAAAOrW/LBIGeE/5VJRcz136D8AAAA/rgQAAAAAAAABDAQAAJAAAABeQnsJ7SXhP+VSUXM9d+g/AAAAP64EAAAAAAAAAQ0EAACQAAAAGni6NT8s4T/lUlFzPXfoPwAAAD/NBAAAAAAAAAEOBAAAkAAAAKUMPN2aH+E/5VJRcz136D8AAAA/VwcAAAAAAAABDwQAAJAAAACBp1vzwyLkP6azyxen2+g/AAAAPwAAAAAAAAAAARAEAACQAAAAsUgZeLo15D+ms8sXp9voPwAAAD9OAAAAAAAAAAERBAAAkAAAAJsfFikDT+Q/prPLF6fb6D8AAAA/TgAAAAAAAAABEgQAAJAAAAAS2ktoL6HkP6azyxen2+g/AAAAP20AAAAAAAAAARMEAACQAAAAcRzHcRzH5D+ms8sXp9voPwAAAD9tAAAAAAAAAAEUBAAAkAAAALs1PyxSBuU/prPLF6fb6D8AAAA/bQAAAAAAAAABFQQAAJAAAAADT7fmh0XlP6azyxen2+g/AAAAP30AAAAAAAAAARYEAACQAAAAewntJbSX5T+ms8sXp9voPwAAAD99AAAAAAAAAAEXBAAAkAAAAN2aHxYpA+Y/prPLF6fb6D8AAAA/jAAAAAAAAAABGAQAAJAAAAAQi5SBp1vmP6azyxen2+g/AAAAP4wAAAAAAAAAARkEAACQAAAA5odFysDT5j+ms8sXp9voPwAAAD+cAAAAAAAAAAEaBAAAkAAAAO0ltJfQXuc/prPLF6fb6D8AAAA/rAAAAAAAAAABGwQAAJAAAACUgadb88PnP6azyxen2+g/AAAAP6wAAAAAAAAAARwEAACQAAAA9hLaS2gv6D+ms8sXp9voPwAAAD+sAAAAAAAAAAEdBAAAkAAAAG7ND4uUgeg/prPLF6fb6D8AAAA/uwAAAAAAAAABHgQAAJAAAAAsUgaebs3oP6azyxen2+g/AAAAP8sAAAAAAAAAAR8EAACQAAAAAAAAAAAA6T+ms8sXp9voPwAAAD/LAAAAAAAAAAEgBAAAkAAAAF5CewntJek/prPLF6fb6D8AAAA/2gAAAAAAAAABIQQAAJAAAAC9hPYS2kvpP6azyxen2+g/AAAAP9oAAAAAAAAAASIEAACQAAAAp1vzwyJl6T/qgMH0SNPoPwAAAD/aAAAAAAAAAAEjBAAAkAAAABzHcRzHcek/6oDB9EjT6D8AAAA/6gAAAAAAAAABJAQAAJAAAADX/LBIGXjpP+qAwfRI0+g/AAAAP/oAAAAAAAAAASUEAACQAAAAkTLwdGt+6T/qgMH0SNPoPwAAAD9nAQAAAAAAAAEmBAAAkAAAAExoL6G9hOk/6oDB9EjT6D8AAAA/dwEAAAAAAAABJwQAAJAAAAAGnm7ND4vpP+qAwfRI0+g/AAAAP3cBAAAAAAAAASgEAACQAAAAewntJbSX6T/qgMH0SNPoPwAAAD+GAQAAAAAAAAEpBAAAkAAAAHsJ7SW0l+k/MU630erK6D8AAAA/hgEAAAAAAAABKgQAAJAAAADwdGt+WKTpPzFOt9Hqyug/AAAAP5YBAAAAAAAAASsEAACQAAAAq6qqqqqq6T8xTrfR6sroPwAAAD+WAQAAAAAAAAEsBAAAkAAAACAWKQNPt+k/MU630erK6D8AAAA/pgEAAAAAAAABLQQAAJAAAADZS2gvob3pPzFOt9Hqyug/AAAAP6YBAAAAAAAAAS4EAACQAAAAlIGnW/PD6T8xTrfR6sroPwAAAD+1AQAAAAAAAAEvBAAAkAAAAADHcRzHcWw/ZhRGvBBA6T8AAAA/AAAAAAAAAAABMAQAAJAAAADAwNOt+WFxP2YURrwQQOk/AAAAP30AAAAAAAAAATEEAACQAAAAgFikDDzdej9mFEa8EEDpPwAAAD99AAAAAAAAAAEyBAAAkAAAAAjtJbSX0I4/IUdQ325I6T8AAAA/jAAAAAAAAAABMwQAAJAAAAA4juM4juOYP9t5WgLNUOk/AAAAP5wAAAAAAAAAATQEAACQAAAAPN2aHxYpoz+WrGQlK1npPwAAAD+cAAAAAAAAAAE1BAAAkAAAAKK9hPYS2qs/CxJ5a+dp6T8AAAA/rAAAAAAAAAABNgQAAJAAAAB9WKQMPN2yP8ZEg45Fcuk/AAAAP6wAAAAAAAAAATcEAACQAAAACe0ltJfQtj/GRIOORXLpPwAAAD+7AAAAAAAAAAE4BAAAkAAAALXmh0XKwLs/O6qX1AGD6T8AAAA/uwAAAAAAAAABOQQAAJAAAAB0a35YpAzAPzuql9QBg+k/AAAAP8sAAAAAAAAAAToEAACQAAAA0F5CewntwT/23KH3X4vpPwAAAD/aAAAAAAAAAAE7BAAAkAAAAIT2EtpLaMM/9tyh91+L6T8AAAA/2gAAAAAAAAABPAQAAJAAAABk4OnW/LDEP/bcofdfi+k/AAAAP9oAAAAAAAAAAT0EAACQAAAAcBzHcRzHxT/23KH3X4vpPwAAAD/aAAAAAAAAAAE+BAAAkAAAANb8sEgZeMY/9tyh91+L6T8AAAA/2gAAAAAAAAABPwQAAJAAAABSBp5uzQ/HP/bcofdfi+k/AAAAP+oAAAAAAAAAAUAEAACQAAAAzA+LlIGnxz87qpfUAYPpPwAAAD/qAAAAAAAAAAFBBAAAkAAAAF5CewntJcg/O6qX1AGD6T8AAAA/+QAAAAAAAAABQgQAAJAAAADudGt+WKTIP4F3jbGjeuk/AAAAP/kAAAAAAAAAAUMEAACQAAAArPlhkTLwyD/GRIOORXLpPwAAAD8JAQAAAAAAAAFEBAAAkAAAAFRVVVVVVck/xkSDjkVy6T8AAAA/CQEAAAAAAAABRQQAAJAAAAD8sEgZeLrJP8ZEg45Fcuk/AAAAPxkBAAAAAAAAAUYEAACQAAAAuDU/LFIGyj/GRIOORXLpPwAAAD8ZAQAAAAAAAAFHBAAAkAAAAHa6NT8sUso/CxJ5a+dp6T8AAAA/KAEAAAAAAAABSAQAAJAAAABKaC+hvYTKPwsSeWvnaek/AAAAPygBAAAAAAAAAUkEAACQAAAAND8sUgaeyj8LEnlr52npPwAAAD84AQAAAAAAAAFKBAAAkAAAADQ/LFIGnso/Ud9uSIlh6T8AAAA/RwEAAAAAAAABSwQAAJAAAACwSBl4ujXRPwI5gvp2Q+o/AAAAPwAAAAAAAAAAAUwEAACQAAAAJbSX0F5C0T8COYL6dkPqPwAAAD9uAAAAAAAAAAFNBAAAkAAAAG7ND4uUgdE/RwZ41xg76j8AAAA/bgAAAAAAAAABTgQAAJAAAAB0a35YpAzSP43TbbS6Muo/AAAAP30AAAAAAAAAAU8EAACQAAAAZODp1vyw0j/SoGORXCrqPwAAAD+NAAAAAAAAAAFQBAAAkAAAAD8sUgaebtM/F25Zbv4h6j8AAAA/jQAAAAAAAAABUQQAAJAAAADsJbSX0F7UP+fVOgXkCOo/AAAAP40AAAAAAAAAAVIEAACQAAAAmh8WKQNP1T/n1ToF5AjqPwAAAD+cAAAAAAAAAAFTBAAAkAAAABvHcRzHcdY/tz0cnMnv6T8AAAA/rAAAAAAAAAABVAQAAJAAAACHRcrA063XP7c9HJzJ7+k/AAAAP6wAAAAAAAAAAVUEAACQAAAAfVikDDzd2D+3PRycye/pPwAAAD+sAAAAAAAAAAFWBAAAkAAAAP///////9k/cnAmvyf46T8AAAA/vAAAAAAAAAABVwQAAJAAAAALPN2aHxbbPy2jMOKFAOo/AAAAP7wAAAAAAAAAAVgEAACQAAAARcrA06352z/n1ToF5AjqPwAAAD/LAAAAAAAAAAFZBAAAkAAAAPPDImXg6dw/59U6BeQI6j8AAAA/ywAAAAAAAAABWgQAAJAAAADjOI7jOI7dP+fVOgXkCOo/AAAAP9sAAAAAAAAAAVsEAACQAAAA////////3T/n1ToF5AjqPwAAAD/rAAAAAAAAAAFcBAAAkAAAAKVb88MiZd4/59U6BeQI6j8AAAA/6wAAAAAAAAABXQQAAJAAAABj4OnW/LDeP+fVOgXkCOo/AAAAP/oAAAAAAAAAAV4EAACQAAAAwyJl4OnW3j/n1ToF5AjqPwAAAD/6AAAAAAAAAAFfBAAAkAAAADeO4ziO494/59U6BeQI6j8AAAA/CgEAAAAAAAABYAQAAJAAAAAhZeDp1vzeP+fVOgXkCOo/AAAAPwoBAAAAAAAAAWEEAACQAAAAIWXg6db83j8tozDihQDqPwAAAD8pAQAAAAAAAAFiBAAAkAAAAK35YZEy8N4/cnAmvyf46T8AAAA/TwIAAAAAAAABYwQAAJAAAAA3juM4juPeP7c9HJzJ7+k/AAAAP18CAAAAAAAAAWQEAACQAAAA2UtoL6G93j+Gpf0yr9bpPwAAAD9fAgAAAAAAAAFlBAAAkAAAAHkJ7SW0l94/hqX9Mq/W6T8AAAA/bgIAAAAAAAABZgQAAJAAAACdbs0Pi5ToP3JwJr8n+Ok/AAAAPwAAAAAAAAAAAWcEAACQAAAAWKQMPN2a6D9ycCa/J/jpPwAAAD9PAAAAAAAAAAFoBAAAkAAAABLaS2gvoeg/cnAmvyf46T8AAAA/TwAAAAAAAAABaQQAAJAAAAD8sEgZeLroP+fVOgXkCOo/AAAAP14AAAAAAAAAAWoEAACQAAAAW/PDImXg6D+iCEUoQhHqPwAAAD9eAAAAAAAAAAFrBAAAkAAAAAAAAAAAAOk/XTtPS6AZ6j8AAAA/bgAAAAAAAAABbAQAAJAAAABeQnsJ7SXpPxduWW7+Ieo/AAAAP24AAAAAAAAAAW0EAACQAAAAjuM4juM46T8Xbllu/iHqPwAAAD99AAAAAAAAAAFuBAAAkAAAAL2E9hLaS+k/F25Zbv4h6j8AAAA/fQAAAAAAAAABbwQAAJAAAABikTLwdGvpPxduWW7+Ieo/AAAAP40AAAAAAAAAAXAEAACQAAAA8HRrflik6T8Xbllu/iHqPwAAAD+NAAAAAAAAAAFxBAAAkAAAAPPDImXg6ek/F25Zbv4h6j8AAAA/nQAAAAAAAAABcgQAAJAAAADg6db8sEjqP107T0ugGeo/AAAAP50AAAAAAAAAAXMEAACQAAAAEtpLaC+h6j9dO09LoBnqPwAAAD+sAAAAAAAAAAF0BAAAkAAAALk1PyxSBus/XTtPS6AZ6j8AAAA/rAAAAAAAAAABdQQAAJAAAACnW/PDImXrP107T0ugGeo/AAAAP7wAAAAAAAAAAXYEAACQAAAA2UtoL6G96z9dO09LoBnqPwAAAD+8AAAAAAAAAAF3BAAAkAAAAN2aHxYpA+w/XTtPS6AZ6j8AAAA/zAAAAAAAAAABeAQAAJAAAACbHxYpA0/sPxduWW7+Ieo/AAAAP8wAAAAAAAAAAXkEAACQAAAAbs0Pi5SB7D8Xbllu/iHqPwAAAD/bAAAAAAAAAAF6BAAAkAAAAIdFysDTrew/0qBjkVwq6j8AAAA/2wAAAAAAAAABewQAAJAAAAC35odFysDsP9KgY5FcKuo/AAAAP+sAAAAAAAAAAXwEAACQAAAAcRzHcRzH7D/SoGORXCrqPwAAAD/rAAAAAAAAAAF9BAAAkAAAAOaHRcrA0+w/0qBjkVwq6j8AAAA/+AAAAAAAAAABfgQAAJAAAAAsUgaebs3sPxduWW7+Ieo/AAAAP+MBAAAAAAAAAX8EAACQAAAAt+aHRcrA7D8Xbllu/iHqPwAAAD/yAQAAAAAAAAGABAAAkAAAAIdFysDTrew/oghFKEIR6j8AAAA/8gEAAAAAAAABgQQAAJAAAABYpAw83ZrsP+fVOgXkCOo/AAAAPwICAAAAAAAAAYIEAACQAAAAbs0Pi5SB7D9ycCa/J/jpPwAAAD8CAgAAAAAAAAGDBAAAkAAAAA+LlIGnW+w/tz0cnMnv6T8AAAA/EgIAAAAAAAABhAQAAJAAAAD2EtpLaC/sP/0KEnlr5+k/AAAAPxICAAAAAAAAAYUEAACQAAAANT8sUgae2D9ZkMhbO0/rPwAAAD8AAAAAAAAAAAGGBAAAkAAAAAjtJbSX0Ng/WZDIWztP6z8AAAA/vAAAAAAAAAABhwQAAJAAAADGcRzHcRzZP1mQyFs7T+s/AAAAP7wAAAAAAAAAAYgEAACQAAAA4jiO4ziO2T9ZkMhbO0/rPwAAAD/MAAAAAAAAAAGJBAAAkAAAANKt+WGRMto/WZDIWztP6z8AAAA/zAAAAAAAAAABigQAAJAAAAAhZeDp1vzaP1mQyFs7T+s/AAAAP9sAAAAAAAAAAYsEAACQAAAA/bBIGXi62z9ZkMhbO0/rPwAAAD/bAAAAAAAAAAGMBAAAkAAAAEtoL6G9hNw/4yq0FX8+6z8AAAA/6wAAAAAAAAABjQQAAJAAAACvSBl4ujXdPyn4qfIgNus/AAAAP+sAAAAAAAAAAY4EAACQAAAAn72E9hLa3T9uxZ/Pwi3rPwAAAD/6AAAAAAAAAAGPBAAAkAAAAKVb88MiZd4/+F+LiQYd6z8AAAA/+gAAAAAAAAABkAQAAJAAAADZS2gvob3ePz4tgWaoFOs/AAAAPwoBAAAAAAAAAZEEAACQAAAAf6db88Mi3z8OlWL9jfvqPwAAAD8KAQAAAAAAAAGSBAAAkAAAAMnA0635Yd8/ly9Ot9Hq6j8AAAA/GgEAAAAAAAABkwQAAJAAAACdbs0Pi5TfP978Q5Rz4uo/AAAAPxoBAAAAAAAAAZQEAACQAAAAcRzHcRzH3z8iyjlxFdrqPwAAAD8pAQAAAAAAAAGVBAAAkAAAAN2aHxYpA+A/Iso5cRXa6j8AAAA/KQEAAAAAAAABlgQAAJAAAADHcRzHcRzgPyLKOXEV2uo/AAAAPzkBAAAAAAAAAZcEAACQAAAA4OnW/LBI4D9nly9Ot9HqPwAAAD85AQAAAAAAAAGYBAAAkAAAALOX0F5Ce+A/Z5cvTrfR6j8AAAA/SQEAAAAAAAABmQQAAJAAAACHRcrA063gP2eXL0630eo/AAAAP0kBAAAAAAAAAZoEAACQAAAAFikDT7fm4D9nly9Ot9HqPwAAAD9YAQAAAAAAAAGbBAAAkAAAABp4ujU/LOE/Iso5cRXa6j8AAAA/WAEAAAAAAAABnAQAAJAAAACnW/PDImXhP978Q5Rz4uo/AAAAP2gBAAAAAAAAAZ0EAACQAAAA8HRrflik4T/e/EOUc+LqPwAAAD9oAQAAAAAAAAGeBAAAkAAAAArtJbSX0OE/3vxDlHPi6j8AAAA/dwEAAAAAAAABnwQAAJAAAADzwyJl4OnhP978Q5Rz4uo/AAAAP3cBAAAAAAAAAaAEAACQAAAAaC+hvYT24T/e/EOUc+LqPwAAAD+HAQAAAAAAAAGhBAAAkAAAAN2aHxYpA+I/3vxDlHPi6j8AAAA/lwEAAAAAAAABogQAAJAAAACX0F5CewniP978Q5Rz4uo/AAAAP8YBAAAAAAAAAaMEAACQAAAAUgaebs0P4j/e/EOUc+LqPwAAAD/VAQAAAAAAAAGkBAAAkAAAAMdxHMdxHOI/3vxDlHPi6j8AAAA/1QEAAAAAAAABpQQAAJAAAAA83ZofFiniP978Q5Rz4uo/AAAAP+UBAAAAAAAAAaYEAACQAAAAa35YpAw84j/e/EOUc+LqPwAAAD/lAQAAAAAAAAGnBAAAkAAAACa0l9BeQuI/3vxDlHPi6j8AAAA/9AEAAAAAAAABqAQAAJAAAACbHxYpA0/iP978Q5Rz4uo/AAAAP/QBAAAAAAAAAakEAACQAAAAVVVVVVVV4j/e/EOUc+LqPwAAAD8EAgAAAAAAAAGqBAAAkAAAAFVVVVVVVeI/Iso5cRXa6j8AAAA/ZQIAAAAAAAABqwQAAJAAAAA4juM4juPEP+Wtnacl0Ow/AAAAPwAAAAAAAAAAAawEAACQAAAADDzdmh8WxT/lrZ2nJdDsPwAAAD9eAAAAAAAAAAGtBAAAkAAAAJ5uzQ+LlMU/n+CnyoPY7D8AAAA/XgAAAAAAAAABrgQAAJAAAADsJbSX0F7GP1sTsu3h4Ow/AAAAP20AAAAAAAAAAa8EAACQAAAA+GGRMvB0xz+Lq9BW/PnsPwAAAD9tAAAAAAAAAAGwBAAAkAAAANhLaC+hvcg/ABHlnLgK7T8AAAA/fQAAAAAAAAABsQQAAJAAAABgkTLwdGvKP7tD778WE+0/AAAAP30AAAAAAAAAAbIEAACQAAAAFCkDT7fmyz/r2w0pMSztPwAAAD+MAAAAAAAAAAGzBAAAkAAAAOwltJfQXs4/pg4YTI807T8AAAA/jAAAAAAAAAABtAQAAJAAAAACT7fmh0XQP6YOGEyPNO0/AAAAP5wAAAAAAAAAAbUEAACQAAAAbs0Pi5SB0T+mDhhMjzTtPwAAAD+cAAAAAAAAAAG2BAAAkAAAAHoJ7SW0l9I/pg4YTI807T8AAAA/rAAAAAAAAAABtwQAAJAAAAApA0+35ofTP6YOGEyPNO0/AAAAP6wAAAAAAAAAAbgEAACQAAAAYZEy8HRr1D/r2w0pMSztPwAAAD+7AAAAAAAAAAG5BAAAkAAAAFEGnm7ND9U/u0PvvxYT7T8AAAA/uwAAAAAAAAABugQAAJAAAACgvYT2EtrVP4ur0Fb8+ew/AAAAP8sAAAAAAAAAAbsEAACQAAAAplvzwyJl1j8WRrwQQOnsPwAAAD/LAAAAAAAAAAG8BAAAkAAAAMIiZeDp1tY/KnuThMfH7D8AAAA/2wAAAAAAAAABvQQAAJAAAAAS2ktoL6HXPz+wavhOpuw/AAAAP+oAAAAAAAAAAb4EAACQAAAA5odFysDT1z8/sGr4TqbsPwAAAD/qAAAAAAAAAAG/BAAAkAAAAEXKwNOt+dc/hH1g1fCd7D8AAAA/+gAAAAAAAAABwAQAAJAAAAC6NT8sUgbYP4R9YNXwnew/AAAAP/oAAAAAAAAAAcEEAACQAAAAV6QMPN2a2T8PGEyPNI3sPwAAAD8AAAAAAAAAAAHCBAAAkAAAAEF7Ce0ltNk/DxhMjzSN7D8AAAA/TgAAAAAAAAABwwQAAJAAAAAVKQNPt+bZPw8YTI80jew/AAAAP04AAAAAAAAAAcQEAACQAAAA0q35YZEy2j8PGEyPNI3sPwAAAD9OAAAAAAAAAAHFBAAAkAAAAJAy8HRrfto/DxhMjzSN7D8AAAA/XQAAAAAAAAABxgQAAJAAAAAhZeDp1vzaP8pKVrKSlew/AAAAP20AAAAAAAAAAccEAACQAAAAKANPt+aH2z+EfWDV8J3sPwAAAD9tAAAAAAAAAAHIBAAAkAAAAEXKwNOt+ds/hH1g1fCd7D8AAAA/fQAAAAAAAAAByQQAAJAAAABhkTLwdGvcPz+wavhOpuw/AAAAP30AAAAAAAAAAcoEAACQAAAAZy+hvYT23D8/sGr4TqbsPwAAAD+MAAAAAAAAAAHLBAAAkAAAAG3ND4uUgd0/P7Bq+E6m7D8AAAA/jAAAAAAAAAABzAQAAJAAAAAVKQNPt+bdPz+wavhOpuw/AAAAP5wAAAAAAAAAAc0EAACQAAAApVvzwyJl3j8/sGr4TqbsPwAAAD+cAAAAAAAAAAHOBAAAkAAAAE235odFyt4/P7Bq+E6m7D8AAAA/qwAAAAAAAAABzwQAAJAAAADf6db8sEjfPz+wavhOpuw/AAAAP6sAAAAAAAAAAdAEAACQAAAAE9pLaC+h3z8/sGr4TqbsPwAAAD+7AAAAAAAAAAHRBAAAkAAAAJjQXkJ7CeA/hH1g1fCd7D8AAAA/uwAAAAAAAAAB0gQAAJAAAAA83ZofFingP4R9YNXwnew/AAAAP8sAAAAAAAAAAdMEAACQAAAAEIuUgadb4D+EfWDV8J3sPwAAAD/LAAAAAAAAAAHUBAAAkAAAACgDT7fmh+A/hH1g1fCd7D8AAAA/2gAAAAAAAAAB1QQAAJAAAABCewntJbTgP4R9YNXwnew/AAAAP+oAAAAAAAAAAdYEAACQAAAAXPPDImXg4D+EfWDV8J3sPwAAAD/7AAAAAAAAAAHXBAAAkAAAADChvYT2EuE/hH1g1fCd7D8AAAA/+wAAAAAAAAAB2AQAAJAAAAC9hPYS2kvhP4R9YNXwnew/AAAAPwsBAAAAAAAAAdkEAACQAAAATGgvob2E4T+EfWDV8J3sPwAAAD8LAQAAAAAAAAHaBAAAkAAAAE635odFyuE/hH1g1fCd7D8AAAA/GgEAAAAAAAAB2wQAAJAAAAAiZeDp1vzhP4R9YNXwnew/AAAAPxoBAAAAAAAAAdwEAACQAAAAsUgZeLo14j+EfWDV8J3sPwAAAD8qAQAAAAAAAAHdBAAAkAAAAMrA0635YeI/hH1g1fCd7D8AAAA/KgEAAAAAAAAB3gQAAJAAAAAoA0+35ofiP4R9YNXwnew/AAAAPzkBAAAAAAAAAd8EAACQAAAAEtpLaC+h4j8PGEyPNI3sPwAAAD85AQAAAAAAAAHgBAAAkAAAAEJ7Ce0ltOI/DxhMjzSN7D8AAAA/SQEAAAAAAAAB4QQAAJAAAABxHMdxHMfiP1TlQWzWhOw/AAAAP0kBAAAAAAAAAeIEAACQAAAA5odFysDT4j9U5UFs1oTsPwAAAD9ZAQAAAAAAAAHjBAAAkAAAABYpA0+35uI/mrI3SXh87D8AAAA/WQEAAAAAAAAB5AQAAJAAAACLlIGnW/PiP5qyN0l4fOw/AAAAP2gBAAAAAAAAAeUEAACQAAAARsrA06354j+asjdJeHzsPwAAAD9oAQAAAAAAAAHmBAAAkAAAALs1PyxSBuM/mrI3SXh87D8AAAA/eAEAAAAAAAAB5wQAAJAAAAB1a35YpAzjP5qyN0l4fOw/AAAAP3gBAAAAAAAAAegEAACQAAAAMKG9hPYS4z+asjdJeHzsPwAAAD+IAQAAAAAAAAHpBAAAkAAAAOrW/LBIGeM/mrI3SXh87D8AAAA/lwEAAAAAAAAB6gQAAJAAAABeQnsJ7SXjP5qyN0l4fOw/AAAAP5cBAAAAAAAAAesEAACQAAAAGXi6NT8s4z+asjdJeHzsPwAAAD+nAQAAAAAAAAHsBAAAkAAAAEgZeLo1P+M/mrI3SXh87D8AAAA/pwEAAAAAAAAB7QQAAJAAAAC9hPYS2kvjP5qyN0l4fOw/AAAAP7YBAAAAAAAAAe4EAACQAAAA7SW0l9Be4z+asjdJeHzsPwAAAD+2AQAAAAAAAAHvBAAAkAAAABzHcRzHceM/mrI3SXh87D8AAAA/xgEAAAAAAAAB8AQAAJAAAABMaC+hvYTjP5qyN0l4fOw/AAAAP8YBAAAAAAAAAfEEAACQAAAAwdOt+WGR4z+asjdJeHzsPwAAAD/GAQAAAAAAAAHyBAAAkAAAAKuqqqqqquM/mrI3SXh87D8AAAA/1gEAAAAAAAAB8wQAAJAAAABOt+aHRcrjP5qyN0l4fOw/AAAAP+UBAAAAAAAAAfQEAACQAAAArflhkTLw4z+asjdJeHzsPwAAAD/lAQAAAAAAAAH1BAAAkAAAAFIGnm7ND+Q/mrI3SXh87D8AAAA/9QEAAAAAAAAB9gQAAJAAAACxSBl4ujXkP5qyN0l4fOw/AAAAP/UBAAAAAAAAAfcEAACQAAAAEIuUgadb5D+asjdJeHzsPwAAAD8FAgAAAAAAAAH4BAAAkAAAAG7ND4uUgeQ/mrI3SXh87D8AAAA/BQIAAAAAAAAB+QQAAJAAAAAS2ktoL6HkP5qyN0l4fOw/AAAAPxQCAAAAAAAAAfoEAACQAAAAcRzHcRzH5D+asjdJeHzsPwAAAD8UAgAAAAAAAAH7BAAAkAAAAKG9hPYS2uQ/mrI3SXh87D8AAAA/JAIAAAAAAAAB/AQAAJAAAADQXkJ7Ce3kP5qyN0l4fOw/AAAAPyQCAAAAAAAAAf0EAACQAAAAuzU/LFIG5T+asjdJeHzsPwAAAD8zAgAAAAAAAAH+BAAAkAAAADChvYT2EuU/mrI3SXh87D8AAAA/MwIAAAAAAAAB/wQAAJAAAABeQnsJ7SXlP5qyN0l4fOw/AAAAP0MCAAAAAAAAAQAFAACQAAAA0635YZEy5T+asjdJeHzsPwAAAD9DAgAAAAAAAAEBBQAAkAAAAANPt+aHReU/338tJhp07D8AAAA/UwIAAAAAAAABAgUAAJAAAADtJbSX0F7lP99/LSYadOw/AAAAP1MCAAAAAAAAAQMFAACQAAAA1/ywSBl45T/ffy0mGnTsPwAAAD9iAgAAAAAAAAEEBQAAkAAAAAaebs0Pi+U/338tJhp07D8AAAA/YgIAAAAAAAABBQUAAJAAAADwdGt+WKTlP99/LSYadOw/AAAAP3ICAAAAAAAAAQYFAACQAAAATrfmh0XK5T/ffy0mGnTsPwAAAD9yAgAAAAAAAAEHBQAAkAAAAPPDImXg6eU/338tJhp07D8AAAA/ggIAAAAAAAABCAUAAJAAAAAMPN2aHxbmP99/LSYadOw/AAAAP4ICAAAAAAAAAQkFAACQAAAA4OnW/LBI5j/ffy0mGnTsPwAAAD+RAgAAAAAAAAEKBQAAkAAAAG7ND4uUgeY/338tJhp07D8AAAA/oQIAAAAAAAABCwUAAJAAAABxHMdxHMfmP99/LSYadOw/AAAAP6ECAAAAAAAAAQwFAACQAAAAMKG9hPYS5z/ffy0mGnTsPwAAAD+hAgAAAAAAAAENBQAAkAAAAO0ltJfQXuc/338tJhp07D8AAAA/sAIAAAAAAAABDgUAAJAAAABl4OnW/LDnP99/LSYadOw/AAAAP7ACAAAAAAAAAQ8FAACQAAAA3ZofFikD6D/ffy0mGnTsPwAAAD/AAgAAAAAAAAEQBQAAkAAAAJsfFikDT+g/338tJhp07D8AAAA/0AIAAAAAAAABEQUAAJAAAAAS2ktoL6HoP99/LSYadOw/AAAAP9ACAAAAAAAAARIFAACQAAAAW/PDImXg6D/ffy0mGnTsPwAAAD/QAgAAAAAAAAETBQAAkAAAALk1PyxSBuk/338tJhp07D8AAAA/3wIAAAAAAAABFAUAAJAAAAAZeLo1PyzpP99/LSYadOw/AAAAP98CAAAAAAAAARUFAACQAAAASBl4ujU/6T/ffy0mGnTsPwAAAD/vAgAAAAAAAAEWBQAAkAAAAANPt+aHRek/338tJhp07D8AAAA//wIAAAAAAAABFwUAAJAAAAC9hPYS2kvpP99/LSYadOw/AAAAPwkDAAAAAAAAARgFAACQAAAAeLo1PyxS6T/ffy0mGnTsPwAAAD83AwAAAAAAAAEZBQAAkAAAADLwdGt+WOk/338tJhp07D8AAAA/RwMAAAAAAAABGgUAAJAAAADtJbSX0F7pP99/LSYadOw/AAAAP1cDAAAAAAAAARsFAACQAAAAYpEy8HRr6T/ffy0mGnTsPwAAAD9XAwAAAAAAAAEcBQAAkAAAABzHcRzHcek/338tJhp07D8AAAA/ZgMAAAAAAAABHQUAAJAAAABMaC+hvYTpP99/LSYadOw/AAAAP2YDAAAAAAAAAR4FAACQAAAAewntJbSX6T/ffy0mGnTsPwAAAD92AwAAAAAAAAEfBQAAkAAAAKuqqqqqquk/mrI3SXh87D8AAAA/dgMAAAAAAAABIAUAAJAAAADZS2gvob3pP5qyN0l4fOw/AAAAP4YDAAAAAAAAASEFAACQAAAATrfmh0XK6T9U5UFs1oTsPwAAAD+GAwAAAAAAAAEiBQAAkAAAADiO4ziO4+k/VOVBbNaE7D8AAAA/lQMAAAAAAAABIwUAAJAAAACX0F5CewnqP1TlQWzWhOw/AAAAP6UDAAAAAAAAASQFAACQAAAA9hLaS2gv6j8PGEyPNI3sPwAAAD+lAwAAAAAAAAElBQAAkAAAAMnA0635Yeo/ykpWspKV7D8AAAA/pQMAAAAAAAABJgUAAJAAAAAS2ktoL6HqP8pKVrKSlew/AAAAP7QDAAAAAAAAAScFAACQAAAAob2E9hLa6j+EfWDV8J3sPwAAAD+0AwAAAAAAAAEoBQAAkAAAALk1PyxSBus/hH1g1fCd7D8AAAA/xAMAAAAAAAABKQUAAJAAAAAYeLo1PyzrP4R9YNXwnew/AAAAP8QDAAAAAAAAASoFAACQAAAAeLo1PyxS6z+EfWDV8J3sPwAAAD/UAwAAAAAAAAErBQAAkAAAABzHcRzHces/hH1g1fCd7D8AAAA/1AMAAAAAAAABLAUAAJAAAAAGnm7ND4vrP4R9YNXwnew/AAAAP+MDAAAAAAAAAS0FAACQAAAANj8sUgae6z+EfWDV8J3sPwAAAD/jAwAAAAAAAAEuBQAAkAAAAPB0a35YpOs/hH1g1fCd7D8AAAA/8wMAAAAAAAABLwUAAJAAAACrqqqqqqrrP4R9YNXwnew/AAAAP/MDAAAAAAAAATAFAACQAAAAZODp1vyw6z+EfWDV8J3sPwAAAD8xBAAAAAAAAAExBQAAkAAAAB8WKQNPt+s/hH1g1fCd7D8AAAA/QQQAAAAAAAABMgUAAJAAAADZS2gvob3rP4R9YNXwnew/AAAAP0EEAAAAAAAAATMFAACQAAAAlIGnW/PD6z+EfWDV8J3sPwAAAD9BBAAAAAAAAAE0BQAAkAAAAMMiZeDp1us/hH1g1fCd7D8AAAA/UQQAAAAAAAABNQUAAJAAAAA4juM4juPrP4R9YNXwnew/AAAAP1EEAAAAAAAAATYFAACQAAAArflhkTLw6z+EfWDV8J3sPwAAAD9gBAAAAAAAAAE3BQAAkAAAAJfQXkJ7Cew/ykpWspKV7D8AAAA/YAQAAAAAAAABOAUAAJAAAAA83ZofFinsP8pKVrKSlew/AAAAP3AEAAAAAAAAATkFAACQAAAAmx8WKQNP7D8PGEyPNI3sPwAAAD9wBAAAAAAAAAE6BQAAkAAAAPlhkTLwdOw/VOVBbNaE7D8AAAA/gAQAAAAAAAABOwUAAJAAAABYpAw83ZrsP1TlQWzWhOw/AAAAP48EAAAAAAAAATwFAACQAAAAt+aHRcrA7D9U5UFs1oTsPwAAAD+PBAAAAAAAAAE9BQAAkAAAAKG9hPYS2uw/mrI3SXh87D8AAAA/nwQAAAAAAAABPgUAAJAAAADQXkJ7Ce3sP5qyN0l4fOw/AAAAP58EAAAAAAAAAT8FAACQAAAA////////7D+asjdJeHzsPwAAAD+uBAAAAAAAAAFABQAAkAAAAHRrflikDO0/338tJhp07D8AAAA/rgQAAAAAAAABQQUAAJAAAACjDDzdmh/tP99/LSYadOw/AAAAP74EAAAAAAAAAUIFAACQAAAAGHi6NT8s7T/ffy0mGnTsPwAAAD++BAAAAAAAAAFDBQAAkAAAANOt+WGRMu0/338tJhp07D8AAAA/zgQAAAAAAAABRAUAAJAAAACN4ziO4zjtP99/LSYadOw/AAAAP84EAAAAAAAAAUUFAACQAAAASBl4ujU/7T/ffy0mGnTsPwAAAD/9BAAAAAAAAAFGBQAAkAAAAEgZeLo1P+0/JE0jA7xr7D8AAAA/DAUAAAAAAAABRwUAAJAAAAACT7fmh0XtPyRNIwO8a+w/AAAAPxwFAAAAAAAAAUgFAACQAAAAvYT2EtpL7T8kTSMDvGvsPwAAAD8rBQAAAAAAAAFJBQAAkAAAAHe6NT8sUu0/JE0jA7xr7D8AAAA/KwUAAAAAAAABSgUAAJAAAAAy8HRrfljtPyRNIwO8a+w/AAAAP0oFAAAAAAAAAUsFAACQAAAA7SW0l9Be7T8kTSMDvGvsPwAAAD9aBQAAAAAAAAFMBQAAkAAAAKdb88MiZe0/JE0jA7xr7D8AAAA/eQUAAAAAAAABTQUAAJAAAABikTLwdGvtPyRNIwO8a+w/AAAAP4kFAAAAAAAAAU4FAACQAAAAp1vzwyJl7T8kTSMDvGvsPwAAAD8VBgAAAAAAAAFPBQAAkAAAAO0ltJfQXu0/JE0jA7xr7D8AAAA/FQYAAAAAAAABUAUAAJAAAADkOI7jOI6jP4cASmeXL+4/AAAAPwAAAAAAAAAAAVEFAACQAAAAjJSBp1vzoz+HAEpnly/uPwAAAD8vAAAAAAAAAAFSBQAAkAAAADLwdGt+WKQ/hwBKZ5cv7j8AAAA/ewAAAAAAAAABUwUAAJAAAAAoA0+35oelP4cASmeXL+4/AAAAP4sAAAAAAAAAAVQFAACQAAAAxnEcx3Ecpz/MzT9EOSfuPwAAAD+LAAAAAAAAAAFVBQAAkAAAAKiqqqqqqqo/EZs1Idse7j8AAAA/mwAAAAAAAAABVgUAAJAAAADmh0XKwNOtP5w1IdseDu4/AAAAP5sAAAAAAAAAAVcFAACQAAAAZeDp1vywsD/hAhe4wAXuPwAAAD+qAAAAAAAAAAFYBQAAkAAAAKuqqqqqqrI/J9AMlWL97T8AAAA/qgAAAAAAAAABWQUAAJAAAACX0F5Cewm1P7Bq+E6m7O0/AAAAP7oAAAAAAAAAAVoFAACQAAAAhfYS2ktotz/3N+4rSOTtPwAAAD+6AAAAAAAAAAFbBQAAkAAAAJ1uzQ+LlLk/gNLZ5YvT7T8AAAA/yQAAAAAAAAABXAUAAJAAAACJlIGnW/O7P8afz8Ity+0/AAAAP8kAAAAAAAAAAV0FAACQAAAAd7o1PyxSvj/Gn8/CLcvtPwAAAD/ZAAAAAAAAAAFeBQAAkAAAAF5CewntJcA/xp/Pwi3L7T8AAAA/6QAAAAAAAAABXwUAAJAAAACAp1vzwyLBP1A6u3xxuu0/AAAAP+kAAAAAAAAAAWAFAACQAAAAujU/LFIGwj9QOrt8cbrtPwAAAD/pAAAAAAAAAAFhBQAAkAAAAArtJbSX0MI/UDq7fHG67T8AAAA/+AAAAAAAAAABYgUAAJAAAABuzQ+LlIHDP1A6u3xxuu0/AAAAPwgBAAAAAAAAAWMFAACQAAAAAAAAAAAAxD+WB7FZE7LtPwAAAD8IAQAAAAAAAAFkBQAAkAAAAGTg6db8sMQ/lgexWROy7T8AAAA/CAEAAAAAAAABZQUAAJAAAADg6db8sEjFP5YHsVkTsu0/AAAAPxgBAAAAAAAAAWYFAACQAAAAcBzHcRzHxT/b1KY2tantPwAAAD8nAQAAAAAAAAFnBQAAkAAAABh4ujU/LMY/29SmNrWp7T8AAAA/JwEAAAAAAAABaAUAAJAAAAB+WKQMPN3GP9vUpja1qe0/AAAAPzcBAAAAAAAAAWkFAACQAAAAJrSX0F5Cxz/b1KY2tantPwAAAD83AQAAAAAAAAFqBQAAkAAAAKC9hPYS2sc/IKKcE1eh7T8AAAA/RgEAAAAAAAABawUAAJAAAABIGXi6NT/IPyCinBNXoe0/AAAAP0YBAAAAAAAAAWwFAACQAAAA7nRrflikyD8gopwTV6HtPwAAAD9WAQAAAAAAAAFtBQAAkAAAAICnW/PDIsk/Zm+S8PiY7T8AAAA/VgEAAAAAAAABbgUAAJAAAAAS2ktoL6HJP2ZvkvD4mO0/AAAAP2YBAAAAAAAAAW8FAACQAAAAzl5CewntyT9mb5Lw+JjtPwAAAD9mAQAAAAAAAAFwBQAAkAAAAHa6NT8sUso/qzyIzZqQ7T8AAAA/dQEAAAAAAAABcQUAAJAAAAA0PyxSBp7KP6s8iM2akO0/AAAAP3UBAAAAAAAAAXIFAACQAAAA8sMiZeDpyj+rPIjNmpDtPwAAAD+FAQAAAAAAAAFzBQAAkAAAAMZxHMdxHMs/qzyIzZqQ7T8AAAA/hQEAAAAAAAABdAUAAJAAAACwSBl4ujXLP6s8iM2akO0/AAAAP5UBAAAAAAAAAXUFAACQAAAAmh8WKQNPyz+rPIjNmpDtPwAAAD+VAQAAAAAAAAF2BQAAkAAAAIT2EtpLaMs/8Al+qjyI7T8AAAA/pAEAAAAAAAABdwUAAJAAAABuzQ+LlIHLP/AJfqo8iO0/AAAAP+ICAAAAAAAAAXgFAACQAAAAKlIGnm7Nyz/wCX6qPIjtPwAAAD/iAgAAAAAAAAF5BQAAkAAAAOjW/LBIGcw/8Al+qjyI7T8AAAA/8QIAAAAAAAABegUAAJAAAACOMvB0a37MP/AJfqo8iO0/AAAAP/ECAAAAAAAAAXsFAACQAAAAIGXg6db8zD+rPIjNmpDtPwAAAD8BAwAAAAAAAAF8BQAAkAAAAMrA0635Yc0/Zm+S8PiY7T8AAAA/AQMAAAAAAAABfQUAAJAAAAByHMdxHMfNP2ZvkvD4mO0/AAAAPxADAAAAAAAAAX4FAACQAAAAAk+35odFzj8gopwTV6HtPwAAAD8QAwAAAAAAAAF/BQAAkAAAAKqqqqqqqs4/IKKcE1eh7T8AAAA/IAMAAAAAAAABgAUAAJAAAABSBp5uzQ/PP9vUpja1qe0/AAAAPyADAAAAAAAAAYEFAACQAAAA+GGRMvB0zz/b1KY2tantPwAAAD8wAwAAAAAAAAGCBQAAkAAAAKC9hPYS2s8/29SmNrWp7T8AAAA/MAMAAAAAAAABgwUAAJAAAAAvob2E9hLQP5YHsVkTsu0/AAAAPz8DAAAAAAAAAYQFAACQAAAAjuM4juM40D+WB7FZE7LtPwAAAD8/AwAAAAAAAAGFBQAAkAAAAGGRMvB0a9A/lgexWROy7T8AAAA/TwMAAAAAAAABhgUAAJAAAABLaC+hvYTQP5YHsVkTsu0/AAAAP18DAAAAAAAAAYcFAACQAAAANT8sUgae0D+WB7FZE7LtPwAAAD9fAwAAAAAAAAGIBQAAkAAAAB8WKQNPt9A/lgexWROy7T8AAAA/bgMAAAAAAAABiQUAAJAAAAB+WKQMPN3QP5YHsVkTsu0/AAAAP34DAAAAAAAAAYoFAACQAAAAxnEcx3Ec0T9QOrt8cbrtPwAAAD9+AwAAAAAAAAGLBQAAkAAAAJofFikDT9E/xp/Pwi3L7T8AAAA/jQMAAAAAAAABjAUAAJAAAADMD4uUgafRP4DS2eWL0+0/AAAAP40DAAAAAAAAAY0FAACQAAAA////////0T+A0tnli9PtPwAAAD+dAwAAAAAAAAGOBQAAkAAAADHwdGt+WNI/9zfuK0jk7T8AAAA/nQMAAAAAAAABjwUAAJAAAABk4OnW/LDSP7Bq+E6m7O0/AAAAP60DAAAAAAAAAZAFAACQAAAAOY7jOI7j0j9snQJyBPXtPwAAAD+tAwAAAAAAAAGRBQAAkAAAAAw83ZofFtM/bJ0CcgT17T8AAAA/vAMAAAAAAAABkgUAAJAAAAD2EtpLaC/TP2ydAnIE9e0/AAAAP7wDAAAAAAAAAZMFAACQAAAA4OnW/LBI0z9snQJyBPXtPwAAAD/MAwAAAAAAAAGUBQAAkAAAAFVVVVVVVdM/bJ0CcgT17T8AAAA/zAMAAAAAAAABlQUAAJAAAADKwNOt+WHTP2ydAnIE9e0/AAAAPxoEAAAAAAAAAZYFAACQAAAAKQNPt+aH0z9snQJyBPXtPwAAAD8qBAAAAAAAAAGXBQAAkAAAAIdFysDTrdM/bJ0CcgT17T8AAAA/KgQAAAAAAAABmAUAAJAAAABb88MiZeDTP2ydAnIE9e0/AAAAPzkEAAAAAAAAAZkFAACQAAAARcrA06350z9snQJyBPXtPwAAAD85BAAAAAAAAAGaBQAAkAAAABl4ujU/LNQ/bJ0CcgT17T8AAAA/SQQAAAAAAAABmwUAAJAAAAB3ujU/LFLUP2ydAnIE9e0/AAAAP0kEAAAAAAAAAZwFAACQAAAA1vywSBl41D9snQJyBPXtPwAAAD9ZBAAAAAAAAAGdBQAAkAAAAMDTrflhkdQ/bJ0CcgT17T8AAAA/WQQAAAAAAAABngUAAJAAAACqqqqqqqrUPyfQDJVi/e0/AAAAP2gEAAAAAAAAAZ8FAACQAAAAHxYpA0+31D8n0AyVYv3tPwAAAD9oBAAAAAAAAAGgBQAAkAAAAJSBp1vzw9Q/J9AMlWL97T8AAAA/bAQAAAAAAAABoQUAAJAAAAAJ7SW0l9DUPyfQDJVi/e0/AAAAP4sEAAAAAAAAAaIFAACQAAAAfVikDDzd1D8n0AyVYv3tPwAAAD+bBAAAAAAAAAGjBQAAkAAAAGcvob2E9tQ/J9AMlWL97T8AAAA/qgQAAAAAAAABpAUAAJAAAADcmh8WKQPVPyfQDJVi/e0/AAAAP7oEAAAAAAAAAaUFAACQAAAAxnEcx3Ec1T8n0AyVYv3tPwAAAD+6BAAAAAAAAAGmBQAAkAAAADvdmh8WKdU/J9AMlWL97T8AAAA/ygQAAAAAAAABpwUAAJAAAACwSBl4ujXVPyfQDJVi/e0/AAAAP8oEAAAAAAAAAagFAACQAAAAJbSX0F5C1T8n0AyVYv3tPwAAAD/ZBAAAAAAAAAGpBQAAkAAAAJofFikDT9U/J9AMlWL97T8AAAA/2QQAAAAAAAABqgUAAJAAAAAPi5SBp1vVPyfQDJVi/e0/AAAAP+kEAAAAAAAAAasFAACQAAAAhPYS2kto1T8n0AyVYv3tPwAAAD/4BAAAAAAAAAGsBQAAkAAAAPlhkTLwdNU/J9AMlWL97T8AAAA/+AQAAAAAAAABrQUAAJAAAABtzQ+LlIHVPyfQDJVi/e0/AAAAPwgFAAAAAAAAAa4FAACQAAAAV6QMPN2a1T8n0AyVYv3tPwAAAD8YBQAAAAAAAAGvBQAAkAAAAMwPi5SBp9U/J9AMlWL97T8AAAA/GAUAAAAAAAABsAUAAJAAAABBewntJbTVPyfQDJVi/e0/AAAAPycFAAAAAAAAAbEFAACQAAAAK1IGnm7N1T8n0AyVYv3tPwAAAD8nBQAAAAAAAAGyBQAAkAAAAKC9hPYS2tU/J9AMlWL97T8AAAA/NwUAAAAAAAABswUAAJAAAACKlIGnW/PVPyfQDJVi/e0/AAAAP0cFAAAAAAAAAbQFAACQAAAA////////1T8n0AyVYv3tPwAAAD9HBQAAAAAAAAG1BQAAkAAAAHRrflikDNY/J9AMlWL97T8AAAA/VgUAAAAAAAABtgUAAJAAAADp1vywSBnWPyfQDJVi/e0/AAAAP1YFAAAAAAAAAbcFAACQAAAA0q35YZEy1j8n0AyVYv3tPwAAAD9mBQAAAAAAAAG4BQAAkAAAAEcZeLo1P9Y/J9AMlWL97T8AAAA/ZgUAAAAAAAABuQUAAJAAAAC8hPYS2kvWPyfQDJVi/e0/AAAAP3UFAAAAAAAAAboFAACQAAAAMfB0a35Y1j8n0AyVYv3tPwAAAD91BQAAAAAAAAG7BQAAkAAAAKZb88MiZdY/J9AMlWL97T8AAAA/hQUAAAAAAAABvAUAAJAAAAAbx3Ecx3HWP2ydAnIE9e0/AAAAP5UFAAAAAAAAAb0FAACQAAAAkDLwdGt+1j9snQJyBPXtPwAAAD/jBQAAAAAAAAG+BQAAkAAAAHoJ7SW0l9Y/sGr4Tqbs7T8AAAA/8gUAAAAAAAABvwUAAJAAAABk4OnW/LDWP7Bq+E6m7O0/AAAAPwIGAAAAAAAAAcAFAACQAAAA2UtoL6G91j+wavhOpuztPwAAAD8CBgAAAAAAAAHBBQAAkAAAAE235odFytY/sGr4Tqbs7T8AAAA/EgYAAAAAAAABwgUAAJAAAADCImXg6dbWP7Bq+E6m7O0/AAAAPyEGAAAAAAAAAcMFAACQAAAAN47jOI7j1j+wavhOpuztPwAAAD8hBgAAAAAAAAHEBQAAkAAAAK35YZEy8NY/sGr4Tqbs7T8AAAA/MQYAAAAAAAABxQUAAJAAAAAiZeDp1vzWP7Bq+E6m7O0/AAAAP34GAAAAAAAAAcYFAACQAAAAl9BeQnsJ1z+wavhOpuztPwAAAD+NBgAAAAAAAAHHBQAAkAAAAAw83ZofFtc/sGr4Tqbs7T8AAAA/nQYAAAAAAAAByAUAAJAAAAD2EtpLaC/XP7Bq+E6m7O0/AAAAP7wGAAAAAAAAAckFAACQAAAAa35YpAw81z+wavhOpuztPwAAAD+8BgAAAAAAAAHKBQAAkAAAAFVVVVVVVdc/sGr4Tqbs7T8AAAA/vAYAAAAAAAABywUAAJAAAAA/LFIGnm7XP7Bq+E6m7O0/AAAAP8wGAAAAAAAAAcwFAACQAAAAnW7ND4uU1z+wavhOpuztPwAAAD/MBgAAAAAAAAHNBQAAkAAAAPywSBl4utc/sGr4Tqbs7T8AAAA/2wYAAAAAAAABzgUAAJAAAABb88MiZeDXP7Bq+E6m7O0/AAAAP+sGAAAAAAAAAc8FAACQAAAApAw83Zof2D/3N+4rSOTtPwAAAD/rBgAAAAAAAAHQBQAAkAAAAAJPt+aHRdg/9zfuK0jk7T8AAAA/6wYAAAAAAAAB0QUAAJAAAADsJbSX0F7YPzsF5Ajq2+0/AAAAP/sGAAAAAAAAAdIFAACQAAAA1vywSBl42D87BeQI6tvtPwAAAD/7BgAAAAAAAAHTBQAAkAAAAMDTrflhkdg/gNLZ5YvT7T8AAAA/CgcAAAAAAAAB1AUAAJAAAAA1PyxSBp7YP4DS2eWL0+0/AAAAPxoHAAAAAAAAAdUFAACQAAAAqqqqqqqq2D+A0tnli9PtPwAAAD8aBwAAAAAAAAHWBQAAkAAAAKqqqqqqqtg/xp/Pwi3L7T8AAAA/GgcAAAAAAAAB1wUAAJAAAAAfFikDT7fYP8afz8Ity+0/AAAAPykHAAAAAAAAAdgFAACQAAAACO0ltJfQ2D/Gn8/CLcvtPwAAAD/nCgAAAAAAAAHZBQAAkAAAAH1YpAw83dg/xp/Pwi3L7T8AAAA/5woAAAAAAAAB2gUAAJAAAABnL6G9hPbYP8afz8Ity+0/AAAAP/cKAAAAAAAAAdsFAACQAAAAUQaebs0P2T/Gn8/CLcvtPwAAAD8GCwAAAAAAAAHcBQAAkAAAALBIGXi6Ndk/xp/Pwi3L7T8AAAA/BgsAAAAAAAAB3QUAAJAAAACaHxYpA0/ZP8afz8Ity+0/AAAAPxYLAAAAAAAAAd4FAACQAAAA+GGRMvB02T/Gn8/CLcvtPwAAAD8WCwAAAAAAAAHfBQAAkAAAAFekDDzdmtk/xp/Pwi3L7T8AAAA/JgsAAAAAAAAB4AUAAJAAAAC25odFysDZP8afz8Ity+0/AAAAPyYLAAAAAAAAAeEFAACQAAAAipSBp1vz2T/Gn8/CLcvtPwAAAD81CwAAAAAAAAHiBQAAkAAAAOjW/LBIGdo/C23Fn8/C7T8AAAA/NQsAAAAAAAAB4wUAAJAAAABHGXi6NT/aP1A6u3xxuu0/AAAAP0ULAAAAAAAAAeQFAACQAAAAG8dxHMdx2j9QOrt8cbrtPwAAAD9FCwAAAAAAAAHlBQAAkAAAAAWebs0Pi9o/UDq7fHG67T8AAAA/VQsAAAAAAAAB5gUAAJAAAADvdGt+WKTaP5YHsVkTsu0/AAAAP2QLAAAAAAAAAecFAACQAAAAZODp1vyw2j/b1KY2tantPwAAAD9kCwAAAAAAAAHoBQAAkAAAANhLaC+hvdo/29SmNrWp7T8AAAA/ZAsAAAAAAAAB6QUAAJAAAAC5NT8sUgbpP1doK/58Fu4/AAAAPwAAAAAAAAAAAeoFAACQAAAAdGt+WKQM6T+cNSHbHg7uPwAAAD9eAAAAAAAAAAHrBQAAkAAAAKMMPN2aH+k/nDUh2x4O7j8AAAA/bgAAAAAAAAAB7AUAAJAAAADTrflhkTLpP+ECF7jABe4/AAAAP24AAAAAAAAAAe0FAACQAAAAeLo1PyxS6T8n0AyVYv3tPwAAAD9uAAAAAAAAAAHuBQAAkAAAABzHcRzHcek/bJ0CcgT17T8AAAA/fQAAAAAAAAAB7wUAAJAAAAAGnm7ND4vpP/c37itI5O0/AAAAP30AAAAAAAAAAfAFAACQAAAANj8sUgae6T87BeQI6tvtPwAAAD+NAAAAAAAAAAHxBQAAkAAAANlLaC+hvek/gNLZ5YvT7T8AAAA/jQAAAAAAAAAB8gUAAJAAAADDImXg6dbpPwttxZ/Pwu0/AAAAP50AAAAAAAAAAfMFAACQAAAArflhkTLw6T/b1KY2tantPwAAAD+dAAAAAAAAAAH0BQAAkAAAAJfQXkJ7Ceo/IKKcE1eh7T8AAAA/rAAAAAAAAAAB9QUAAJAAAAA83ZofFinqP2ZvkvD4mO0/AAAAP6wAAAAAAAAAAfYFAACQAAAAEIuUgadb6j97pGlkgHftPwAAAD+8AAAAAAAAAAH3BQAAkAAAAOM4juM4juo/Bj9VHsRm7T8AAAA/vAAAAAAAAAAB+AUAAJAAAAAsUgaebs3qP0sMS/tlXu0/AAAAP8wAAAAAAAAAAfkFAACQAAAAuTU/LFIG6z+Q2UDYB1btPwAAAD/MAAAAAAAAAAH6BQAAkAAAAL2E9hLaS+s/1qY2talN7T8AAAA/2wAAAAAAAAAB+wUAAJAAAADB0635YZHrP9amNrWpTe0/AAAAP9sAAAAAAAAAAfwFAACQAAAATrfmh0XK6z8bdCySS0XtPwAAAD/rAAAAAAAAAAH9BQAAkAAAAN2aHxYpA+w/G3QskktF7T8AAAA/6wAAAAAAAAAB/gUAAJAAAAD2EtpLaC/sPxt0LJJLRe0/AAAAP/oAAAAAAAAAAf8FAACQAAAAEtpLaC+h7D9gQSJv7TztPwAAAD8aAQAAAAAAAAEABgAAkAAAAEJ7Ce0ltOw/YEEib+087T8AAAA/KQEAAAAAAAABAQYAAJAAAAC35odFysDsP2BBIm/tPO0/AAAAPykBAAAAAAAAAQIGAACQAAAAcRzHcRzH7D9gQSJv7TztPwAAAD8pAQAAAAAAAAEDBgAAkAAAACxSBp5uzew/YEEib+087T8AAAA/OQEAAAAAAAABBAYAAJAAAAChvYT2EtrsP2BBIm/tPO0/AAAAPzkBAAAAAAAAAQUGAACQAAAAW/PDImXg7D9gQSJv7TztPwAAAD9JAQAAAAAAAAEGBgAAkAAAABYpA0+35uw/YEEib+087T8AAAA/WAEAAAAAAAABBwYAAJAAAADQXkJ7Ce3sP2BBIm/tPO0/AAAAP1gBAAAAAAAAAQgGAACQAAAAi5SBp1vz7D9gQSJv7TztPwAAAD9oAQAAAAAAAAEJBgAAkAAAAETKwNOt+ew/YEEib+087T8AAAA/aAEAAAAAAAABCgYAAJAAAAC5NT8sUgbtP6YOGEyPNO0/AAAAP3cBAAAAAAAAAQsGAACQAAAALqG9hPYS7T+mDhhMjzTtPwAAAD93AQAAAAAAAAEMBgAAkAAAANOt+WGRMu0/pg4YTI807T8AAAA/hwEAAAAAAAABDQYAAJAAAAAy8HRrfljtP6YOGEyPNO0/AAAAP4cBAAAAAAAAAQ4GAACQAAAATGgvob2E7T+mDhhMjzTtPwAAAD+XAQAAAAAAAAEPBgAAkAAAAGTg6db8sO0/pg4YTI807T8AAAA/lwEAAAAAAAABEAYAAJAAAAA5juM4juPtP6YOGEyPNO0/AAAAP6YBAAAAAAAAAREGAACQAAAAUQaebs0P7j9gQSJv7TztPwAAAD+mAQAAAAAAAAESBgAAkAAAAPUS2ktoL+4/YEEib+087T8AAAA/tgEAAAAAAAABEwYAAJAAAAAltJfQXkLuP2BBIm/tPO0/AAAAP7YBAAAAAAAAARQGAACQAAAAD4uUgadb7j9gQSJv7TztPwAAAD/GAQAAAAAAAAEVBgAAkAAAAIX2EtpLaO4/YEEib+087T8AAAA/xgEAAAAAAAABFgYAAJAAAAD5YZEy8HTuP2BBIm/tPO0/AAAAP9UBAAAAAAAAARcGAACQAAAAs5fQXkJ77j9gQSJv7TztPwAAAD8iAgAAAAAAAAEYBgAAkAAAAG/ND4uUge4/YEEib+087T8AAAA/MgIAAAAAAAABGQYAAJAAAADjOI7jOI7uP2BBIm/tPO0/AAAAP0ICAAAAAAAAARoGAACQAAAAWaQMPN2a7j8bdCySS0XtPwAAAD9CAgAAAAAAAAEbBgAAkAAAAM0Pi5SBp+4/G3QskktF7T8AAAA/QgIAAAAAAAABHAYAAJAAAAD7sEgZeLruP9amNrWpTe0/AAAAP1ECAAAAAAAAAR0GAACQAAAAt+aHRcrA7j+Q2UDYB1btPwAAAD9RAgAAAAAAAAEeBgAAkAAAAHEcx3Ecx+4/SwxL+2Ve7T8AAAA/zgIAAAAAAAABHwYAAJAAAADlh0XKwNPuPwY/VR7EZu0/AAAAP84CAAAAAAAAASAGAACQAAAAz15Cewnt7j8213OH3n/tPwAAAD/eAgAAAAAAAAEhBgAAkAAAALk1PyxSBu8/8Al+qjyI7T8AAAA/3gIAAAAAAAABIgYAAJAAAAAvob2E9hLvP2ZvkvD4mO0/AAAAP+0CAAAAAAAAASMGAACQAAAA6db8sEgZ7z8gopwTV6HtPwAAAD/tAgAAAAAAAAEkBgAAkAAAAKMMPN2aH+8/IKKcE1eh7T8AAAA//QIAAAAAAAABJQYAAJAAAACjDDzdmh/vP9vUpja1qe0/AAAAP/0CAAAAAAAAASYGAACQAAAAX0J7Ce0l7z/b1KY2tantPwAAAD8NAwAAAAAAAAEnBgAAkAAAABl4ujU/LO8/29SmNrWp7T8AAAA/HAMAAAAAAAABKAYAAJAAAAAZeLo1PyzvP5YHsVkTsu0/AAAAPywDAAAAAAAAASkGAACQAAAA0635YZEy7z+WB7FZE7LtPwAAAD88AwAAAAAAAAEqBgAAkAAAAI3jOI7jOO8/lgexWROy7T8AAAA/SwMAAAAAAAABKwYAAJAAAABJGXi6NT/vP5YHsVkTsu0/AAAAP1sDAAAAAAAAASwGAACQAAAAAU+35odF7z+WB7FZE7LtPwAAAD9qAwAAAAAAAAEtBgAAkAAAAL2E9hLaS+8/lgexWROy7T8AAAA/agMAAAAAAAABLgYAAJAAAAAx8HRrfljvP5YHsVkTsu0/AAAAP3oDAAAAAAAAAS8GAACQAAAAp1vzwyJl7z+WB7FZE7LtPwAAAD96AwAAAAAAAAEwBgAAkAAAAGGRMvB0a+8/lgexWROy7T8AAAA/igMAAAAAAAABMQYAAJAAAAAbx3Ecx3HvP5YHsVkTsu0/AAAAP5kDAAAAAAAAATIGAACQAAAAkTLwdGt+7z+WB7FZE7LtPwAAAD+ZAwAAAAAAAAEzBgAAkAAAAEtoL6G9hO8/UDq7fHG67T8AAAA/qQMAAAAAAAABNAYAAJAAAAAFnm7ND4vvP1A6u3xxuu0/AAAAP7kDAAAAAAAAATUGAACQAAAAwdOt+WGR7z9QOrt8cbrtPwAAAD/IAwAAAAAAAAE2BgAAkAAAAHsJ7SW0l+8/UDq7fHG67T8AAAA/JAQAAAAAAAABNwYAAJAAAAA1PyxSBp7vP8afz8Ity+0/AAAAPyQEAAAAAAAAATgGAACQAAAAq6qqqqqq7z87BeQI6tvtPwAAAD80BAAAAAAAAAE5BgAAkAAAAB8WKQNPt+8/9zfuK0jk7T8AAAA/NAQAAAAAAAABOgYAAJAAAADZS2gvob3vP7Bq+E6m7O0/AAAAP0MEAAAAAAAAATsGAACQAAAAlYGnW/PD7z+wavhOpuztPwAAAD/QBAAAAAAAAAE8BgAAkAAAAAntJbSX0O8/sGr4Tqbs7T8AAAA/3wQAAAAAAAABPQYAAJAAAAB/WKQMPN3vP7Bq+E6m7O0/AAAAP+8EAAAAAAAAAT4GAACQAAAAOY7jOI7j7z+wavhOpuztPwAAAD//BAAAAAAAAAE/BgAAkAAAAFRVVVVVVcE//+hHP/rR7z8AAAA/AAAAAAAAAAABQAYAAJAAAABqflikDDzBP//oRz/60e8/AAAAPyoWAAAAAAAAAUEGAACQAAAAan5YpAw8wT+5G1JiWNrvPwAAAD95FgAAAAAAAAFCBgAAkAAAAICnW/PDIsE/uRtSYlja7z8AAAA/ohcAAAAAAAABQwYAAJAAAACW0F5CewnBP7kbUmJY2u8/AAAAP7IXAAAAAAAAAUQGAACQAAAAltBeQnsJwT//6Ec/+tHvPwAAAD8AGAAAAAAAAAs=</ink>
</athena>
</file>

<file path=customXml/item34.xml><?xml version="1.0" encoding="utf-8"?>
<athena xmlns="http://schemas.microsoft.com/edu/athena" version="0.1.3209.0">
  <media streamable="true" recordStart="0" recordEnd="146004" recordLength="146169"/>
</athena>
</file>

<file path=customXml/item3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CkAAAArAAAABwMAAAAAAQAAAEAAAAAECUlua0F0b21WMQIAAAAJBAAAAAkFAAAACQYAAAAJBwAAAAkIAAAACQkAAAAJCgAAAAkLAAAACQwAAAAJDQAAAAkOAAAACQ8AAAAJEAAAAAkRAAAACRIAAAAJEwAAAAkUAAAACRUAAAAJFgAAAAkXAAAACRgAAAAJGQAAAAkaAAAACRsAAAAJHAAAAAkdAAAACR4AAAAJHwAAAAkgAAAACSEAAAAJIgAAAAkjAAAACSQAAAAJJQAAAAkmAAAACScAAAAJKAAAAAkpAAAACSoAAAAJKwAAAAksAAAADRcFBAAAAAtQZW5TdHJva2VWMQQAAAAKQXR0cmlidXRlcwVUcmFjZQlTdGFydFRpbWUEVHlwZQQEAAQPUGVuQXR0cmlidXRlc1YxAgAAAApJbmtUcmFjZVYxAgAAABAMQWN0aW9uVHlwZVYxAgAAAAIAAAAJLQAAAAkuAAAAjgwAAAAAAAAF0f///wxBY3Rpb25UeXBlVjEBAAAAB3ZhbHVlX18ACAIAAAAAAAAAAQUAAAAEAAAACTAAAAAJMQAAAA4bAAAAAAAAAc7////R////AAAAAAEGAAAABAAAAAkzAAAACTQAAAB2dAAAAAAAAAHL////0f///wAAAAABBwAAAAQAAAAJNgAAAAk3AAAA0XoAAAAAAAAByP///9H///8AAAAAAQgAAAAEAAAACTkAAAAJOgAAABOCAAAAAAAAAcX////R////AAAAAAEJAAAABAAAAAk8AAAACT0AAACNhQAAAAAAAAHC////0f///wAAAAABCgAAAAQAAAAJPwAAAAlAAAAAyYkAAAAAAAABv////9H///8AAAAAAQsAAAAEAAAACUIAAAAJQwAAAM2NAAAAAAAAAbz////R////AAAAAAEMAAAABAAAAAlFAAAACUYAAACynwAAAAAAAAG5////0f///wAAAAABDQAAAAQAAAAJSAAAAAlJAAAAPa4AAAAAAAABtv///9H///8AAAAAAQ4AAAAEAAAACUsAAAAJTAAAAJvHAAAAAAAAAbP////R////AAAAAAEPAAAABAAAAAlOAAAACU8AAAAC1QAAAAAAAAGw////0f///wAAAAABEAAAAAQAAAAJUQAAAAlSAAAAJeAAAAAAAAABrf///9H///8AAAAAAREAAAAEAAAACVQAAAAJVQAAAFTiAAAAAAAAAar////R////AAAAAAESAAAABAAAAAlXAAAACVgAAAC95QAAAAAAAAGn////0f///wAAAAABEwAAAAQAAAAJWgAAAAlbAAAAVugAAAAAAAABpP///9H///8AAAAAARQAAAAEAAAACV0AAAAJXgAAAO73AAAAAAAAAaH////R////AAAAAAEVAAAABAAAAAlgAAAACWEAAABOAgEAAAAAAAGe////0f///wAAAAABFgAAAAQAAAAJYwAAAAlkAAAAlQUBAAAAAAABm////9H///8AAAAAARcAAAAEAAAACWYAAAAJZwAAAEsHAQAAAAAAAZj////R////AAAAAAEYAAAABAAAAAlpAAAACWoAAABnGQEAAAAAAAGV////0f///wAAAAABGQAAAAQAAAAJbAAAAAltAAAAHx0BAAAAAAABkv///9H///8AAAAAARoAAAAEAAAACW8AAAAJcAAAABgkAQAAAAAAAY/////R////AAAAAAEbAAAABAAAAAlyAAAACXMAAACWKAEAAAAAAAGM////0f///wAAAAABHAAAAAQAAAAJdQAAAAl2AAAATS0BAAAAAAABif///9H///8AAAAAAR0AAAAEAAAACXgAAAAJeQAAAH1CAQAAAAAAAYb////R////AAAAAAEeAAAABAAAAAl7AAAACXwAAACoTwEAAAAAAAGD////0f///wAAAAABHwAAAAQAAAAJfgAAAAl/AAAAPlkBAAAAAAABgP///9H///8AAAAAASAAAAAEAAAACYEAAAAJggAAAFxfAQAAAAAAAX3////R////AAAAAAEhAAAABAAAAAmEAAAACYUAAAAZZAEAAAAAAAF6////0f///wAAAAABIgAAAAQAAAAJhwAAAAmIAAAAkIYBAAAAAAABd////9H///8AAAAAASMAAAAEAAAACYoAAAAJiwAAAIaJAQAAAAAAAXT////R////AAAAAAEkAAAABAAAAAmNAAAACY4AAAAljAEAAAAAAAFx////0f///wAAAAABJQAAAAQAAAAJkAAAAAmRAAAA46wBAAAAAAABbv///9H///8AAAAAASYAAAAEAAAACZMAAAAJlAAAAKvAAQAAAAAAAWv////R////AAAAAAEnAAAABAAAAAmWAAAACZcAAADowgEAAAAAAAFo////0f///wAAAAABKAAAAAQAAAAJmQAAAAmaAAAAX8YBAAAAAAABZf///9H///8AAAAAASkAAAAEAAAACZwAAAAJnQAAALjbAQAAAAAAAWL////R////AAAAAAEqAAAABAAAAAmfAAAACaAAAADX5wEAAAAAAAFf////0f///wAAAAABKwAAAAQAAAAJogAAAAmjAAAALuoBAAAAAAABXP///9H///8AAAAABSwAAAANQ2xlYXJDYW52YXNWMQIAAAAJU3RhcnRUaW1lBFR5cGUABBAMQWN0aW9uVHlwZVYxAgAAAAIAAABUOgIAAAAAAAFb////0f///wAAAAAFLQAAAA9QZW5BdHRyaWJ1dGVzVjEKAAAAB19jb2xvckEHX2NvbG9yUgdfY29sb3JHB19jb2xvckIKRml0VG9DdXJ2ZQZIZWlnaHQOSWdub3JlUHJlc3N1cmUNSXNIaWdobGlnaHRlcgVTaGFwZQVXaWR0aAAAAAAAAAAABAACAgICAQYBAQxCcnVzaFNoYXBlVjECAAAABgIAAAD//wAAAAAAAAAAACJAAAAFWv///wxCcnVzaFNoYXBlVjEBAAAAB3ZhbHVlX18ACAIAAAABAAAAAAAAAAAAIkAFLgAAAApJbmtUcmFjZVYxAwAAAA1MaXN0YDErX2l0ZW1zDExpc3RgMStfc2l6ZQ9MaXN0YDErX3ZlcnNpb24EAAAYU2hhcmVkLklua2luZy5JbmtQb2ludFtdAgAAAAgIAgAAAAmnAAAAHwAAAB8AAAABMAAAAC0AAAD//wAAAAAAAAAAACJAAAABWP///1r///8BAAAAAAAAAAAAIkABMQAAAC4AAAAJqQAAACIAAAAiAAAAATMAAAAtAAAA//8AAAAAAAAAAAAiQAAAAVb///9a////AQAAAAAAAAAAACJAATQAAAAuAAAACasAAABRAAAAUQAAAAE2AAAALQAAAP//AAAAAAAAAAAAIkAAAAFU////Wv///wEAAAAAAAAAAAAiQAE3AAAALgAAAAmtAAAAfAAAAHwAAAABOQAAAC0AAAD//wAAAAAAAAAAACJAAAABUv///1r///8BAAAAAAAAAAAAIkABOgAAAC4AAAAJrwAAACUAAAAlAAAAATwAAAAtAAAA//8AAAAAAAAAAAAiQAAAAVD///9a////AQAAAAAAAAAAACJAAT0AAAAuAAAACbEAAAAtAAAALQAAAAE/AAAALQAAAP//AAAAAAAAAAAAIkAAAAFO////Wv///wEAAAAAAAAAAAAiQAFAAAAALgAAAAmzAAAAMQAAADEAAAABQgAAAC0AAAD//wAAAAAAAAAAACJAAAABTP///1r///8BAAAAAAAAAAAAIkABQwAAAC4AAAAJtQAAACEAAAAhAAAAAUUAAAAtAAAA//8AAAAAAAAAAAAiQAAAAUr///9a////AQAAAAAAAAAAACJAAUYAAAAuAAAACbcAAAARAAAAEQAAAAFIAAAALQAAAP//AAAAAAAAAAAAIkAAAAFI////Wv///wEAAAAAAAAAAAAiQAFJAAAALgAAAAm5AAAAKAAAACgAAAABSwAAAC0AAAD//wAAAAAAAAAAACJAAAABRv///1r///8BAAAAAAAAAAAAIkABTAAAAC4AAAAJuwAAACcAAAAnAAAAAU4AAAAtAAAA//8AAAAAAAAAAAAiQAAAAUT///9a////AQAAAAAAAAAAACJAAU8AAAAuAAAACb0AAAAXAAAAFwAAAAFRAAAALQAAAP//AAAAAAAAAAAAIkAAAAFC////Wv///wEAAAAAAAAAAAAiQAFSAAAALgAAAAm/AAAADQAAAA0AAAABVAAAAC0AAAD//wAAAAAAAAAAACJAAAABQP///1r///8BAAAAAAAAAAAAIkABVQAAAC4AAAAJwQAAAB0AAAAdAAAAAVcAAAAtAAAA//8AAAAAAAAAAAAiQAAAAT7///9a////AQAAAAAAAAAAACJAAVgAAAAuAAAACcMAAAATAAAAEwAAAAFaAAAALQAAAP//AAAAAAAAAAAAIkAAAAE8////Wv///wEAAAAAAAAAAAAiQAFbAAAALgAAAAnFAAAAGgAAABoAAAABXQAAAC0AAAD//wAAAAAAAAAAACJAAAABOv///1r///8BAAAAAAAAAAAAIkABXgAAAC4AAAAJxwAAAB8AAAAfAAAAAWAAAAAtAAAA//8AAAAAAAAAAAAiQAAAATj///9a////AQAAAAAAAAAAACJAAWEAAAAuAAAACckAAAAaAAAAGgAAAAFjAAAALQAAAP//AAAAAAAAAAAAIkAAAAE2////Wv///wEAAAAAAAAAAAAiQAFkAAAALgAAAAnLAAAAAgAAAAIAAAABZgAAAC0AAAD//wAAAAAAAAAAACJAAAABNP///1r///8BAAAAAAAAAAAAIkABZwAAAC4AAAAJzQAAABEAAAARAAAAAWkAAAAtAAAA//8AAAAAAAAAAAAiQAAAATL///9a////AQAAAAAAAAAAACJAAWoAAAAuAAAACc8AAAAbAAAAGwAAAAFsAAAALQAAAP//AAAAAAAAAAAAIkAAAAEw////Wv///wEAAAAAAAAAAAAiQAFtAAAALgAAAAnRAAAAIgAAACIAAAABbwAAAC0AAAD//wAAAAAAAAAAACJAAAABLv///1r///8BAAAAAAAAAAAAIkABcAAAAC4AAAAJ0wAAADoAAAA6AAAAAXIAAAAtAAAA//8AAAAAAAAAAAAiQAAAASz///9a////AQAAAAAAAAAAACJAAXMAAAAuAAAACdUAAAATAAAAEwAAAAF1AAAALQAAAP//AAAAAAAAAAAAIkAAAAEq////Wv///wEAAAAAAAAAAAAiQAF2AAAALgAAAAnXAAAAFAAAABQAAAABeAAAAC0AAAD//wAAAAAAAAAAACJAAAABKP///1r///8BAAAAAAAAAAAAIkABeQAAAC4AAAAJ2QAAAG8AAABvAAAAAXsAAAAtAAAA//8AAAAAAAAAAAAiQAAAASb///9a////AQAAAAAAAAAAACJAAXwAAAAuAAAACdsAAAARAAAAEQAAAAF+AAAALQAAAP//AAAAAAAAAAAAIkAAAAEk////Wv///wEAAAAAAAAAAAAiQAF/AAAALgAAAAndAAAAEQAAABEAAAABgQAAAC0AAAD//wAAAAAAAAAAACJAAAABIv///1r///8BAAAAAAAAAAAAIkABggAAAC4AAAAJ3wAAABoAAAAaAAAAAYQAAAAtAAAA//8AAAAAAAAAAAAiQAAAASD///9a////AQAAAAAAAAAAACJAAYUAAAAuAAAACeEAAAAZAAAAGQAAAAGHAAAALQAAAP//AAAAAAAAAAAAIkAAAAEe////Wv///wEAAAAAAAAAAAAiQAGIAAAALgAAAAnjAAAAEgAAABIAAAABigAAAC0AAAD//wAAAAAAAAAAACJAAAABHP///1r///8BAAAAAAAAAAAAIkABiwAAAC4AAAAJ5QAAABgAAAAYAAAAAY0AAAAtAAAA//8AAAAAAAAAAAAiQAAAARr///9a////AQAAAAAAAAAAACJAAY4AAAAuAAAACecAAAAbAAAAGwAAAAGQAAAALQAAAP//AAAAAAAAAAAAIkAAAAEY////Wv///wEAAAAAAAAAAAAiQAGRAAAALgAAAAnpAAAAVAAAAFQAAAABkwAAAC0AAAD//wAAAAAAAAAAACJAAAABFv///1r///8BAAAAAAAAAAAAIkABlAAAAC4AAAAJ6wAAABkAAAAZAAAAAZYAAAAtAAAA//8AAAAAAAAAAAAiQAAAART///9a////AQAAAAAAAAAAACJAAZcAAAAuAAAACe0AAAAXAAAAFwAAAAGZAAAALQAAAP//AAAAAAAAAAAAIkAAAAES////Wv///wEAAAAAAAAAAAAiQAGaAAAALgAAAAnvAAAAxgAAAMYAAAABnAAAAC0AAAD//wAAAAAAAAAAACJAAAABEP///1r///8BAAAAAAAAAAAAIkABnQAAAC4AAAAJ8QAAAEYAAABGAAAAAZ8AAAAtAAAA//8AAAAAAAAAAAAiQAAAAQ7///9a////AQAAAAAAAAAAACJAAaAAAAAuAAAACfMAAAAcAAAAHAAAAAGiAAAALQAAAP//AAAAAAAAAAAAIkAAAAEM////Wv///wEAAAAAAAAAAAAiQAGjAAAALgAAAAn1AAAAHAAAABwAAAAHpwAAAAABAAAAIAAAAAQKSW5rUG9pbnRWMQIAAAAJ9gAAAAn3AAAACfgAAAAJ+QAAAAn6AAAACfsAAAAJ/AAAAAn9AAAACf4AAAAJ/wAAAAkAAQAACQEBAAAJAgEAAAkDAQAACQQBAAAJBQEAAAkGAQAACQcBAAAJCAEAAAkJAQAACQoBAAAJCwEAAAkMAQAACQ0BAAAJDgEAAAkPAQAACRABAAAJEQEAAAkSAQAACRMBAAAJFAEAAAoHqQAAAAABAAAAQAAAAAQKSW5rUG9pbnRWMQIAAAAJFQEAAAkWAQAACRcBAAAJGAEAAAkZAQAACRoBAAAJGwEAAAkcAQAACR0BAAAJHgEAAAkfAQAACSABAAAJIQEAAAkiAQAACSMBAAAJJAEAAAklAQAACSYBAAAJJwEAAAkoAQAACSkBAAAJKgEAAAkrAQAACSwBAAAJLQEAAAkuAQAACS8BAAAJMAEAAAkxAQAACTIBAAAJMwEAAAk0AQAACTUBAAAJNgEAAA0eB6sAAAAAAQAAAIAAAAAECklua1BvaW50VjECAA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DS8HrQAAAAABAAAAgAAAAAQKSW5rUG9pbnRWMQIA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0EB68AAAAAAQAAAEAAAAAECklua1BvaW50VjECAAAACQQCAAAJBQIAAAkGAgAACQcCAAAJCAIAAAkJAgAACQoCAAAJCwIAAAkMAgAACQ0CAAAJDgIAAAkPAgAACRACAAAJEQIAAAkSAgAACRMCAAAJFAIAAAkVAgAACRYCAAAJFwIAAAkYAgAACRkCAAAJGgIAAAkbAgAACRwCAAAJHQIAAAkeAgAACR8CAAAJIAIAAAkhAgAACSICAAAJIwIAAAkkAgAACSUCAAAJJgIAAAknAgAACSgCAAANGwexAAAAAAEAAABAAAAABApJbmtQb2ludFYxAgA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0TB7MAAAAAAQAAAEAAAAAECklua1BvaW50VjECAA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NDwe1AAAAAAEAAABAAAAABApJbmtQb2ludFYxAgAAAAmHAgAACYgCAAAJiQIAAAmKAgAACYsCAAAJjAIAAAmNAgAACY4CAAAJjwIAAAmQAgAACZECAAAJkgIAAAmTAgAACZQCAAAJlQIAAAmWAgAACZcCAAAJmAIAAAmZAgAACZoCAAAJmwIAAAmcAgAACZ0CAAAJngIAAAmfAgAACaACAAAJoQIAAAmiAgAACaMCAAAJpAIAAAmlAgAACaYCAAAJpwIAAA0fB7cAAAAAAQAAACAAAAAECklua1BvaW50VjECAAAACagCAAAJqQIAAAmqAgAACasCAAAJrAIAAAmtAgAACa4CAAAJrwIAAAmwAgAACbECAAAJsgIAAAmzAgAACbQCAAAJtQIAAAm2AgAACbcCAAAJuAIAAA0PB7kAAAAAAQAAAEAAAAAECklua1BvaW50VjECAAAACbkCAAAJugIAAAm7AgAACbwCAAAJvQIAAAm+AgAACb8CAAAJwAIAAAnBAgAACcICAAAJwwIAAAnEAgAACcUCAAAJxgIAAAnHAgAACcgCAAAJyQIAAAnKAgAACcsCAAAJzAIAAAnNAgAACc4CAAAJzwIAAAnQAgAACdECAAAJ0gIAAAnTAgAACdQCAAAJ1QIAAAnWAgAACdcCAAAJ2AIAAAnZAgAACdoCAAAJ2wIAAAncAgAACd0CAAAJ3gIAAAnfAgAACeACAAANGAe7AAAAAAEAAABAAAAABApJbmtQb2ludFYxAgAAAAnhAgAACeICAAAJ4wIAAAnkAgAACeUCAAAJ5gIAAAnnAgAACegCAAAJ6QIAAAnqAgAACesCAAAJ7AIAAAntAgAACe4CAAAJ7wIAAAnwAgAACfECAAAJ8gIAAAnzAgAACfQCAAAJ9QIAAAn2AgAACfcCAAAJ+AIAAAn5AgAACfoCAAAJ+wIAAAn8AgAACf0CAAAJ/gIAAAn/AgAACQADAAAJAQMAAAkCAwAACQMDAAAJBAMAAAkFAwAACQYDAAAJBwMAAA0ZB70AAAAAAQAAACAAAAAECklua1BvaW50VjECAAAACQgDAAAJCQMAAAkKAwAACQsDAAAJDAMAAAkNAwAACQ4DAAAJDwMAAAkQAwAACREDAAAJEgMAAAkTAwAACRQDAAAJFQMAAAkWAwAACRcDAAAJGAMAAAkZAwAACRoDAAAJGwMAAAkcAwAACR0DAAAJHgMAAA0JB78AAAAAAQAAABAAAAAECklua1BvaW50VjECAAAACR8DAAAJIAMAAAkhAwAACSIDAAAJIwMAAAkkAwAACSUDAAAJJgMAAAknAwAACSgDAAAJKQMAAAkqAwAACSsDAAANAwfBAAAAAAEAAAAgAAAABApJbmtQb2ludFYxAgAAAAksAwAACS0DAAAJLgMAAAkvAwAACTADAAAJMQMAAAkyAwAACTMDAAAJNAMAAAk1AwAACTYDAAAJNwMAAAk4AwAACTkDAAAJOgMAAAk7AwAACTwDAAAJPQMAAAk+AwAACT8DAAAJQAMAAAlBAwAACUIDAAAJQwMAAAlEAwAACUUDAAAJRgMAAAlHAwAACUgDAAANAwfDAAAAAAEAAAAgAAAABApJbmtQb2ludFYxAgAAAAlJAwAACUoDAAAJSwMAAAlMAwAACU0DAAAJTgMAAAlPAwAACVADAAAJUQMAAAlSAwAACVMDAAAJVAMAAAlVAwAACVYDAAAJVwMAAAlYAwAACVkDAAAJWgMAAAlbAwAADQ0HxQAAAAABAAAAIAAAAAQKSW5rUG9pbnRWMQIAAAAJXAMAAAldAwAACV4DAAAJXwMAAAlgAwAACWEDAAAJYgMAAAljAwAACWQDAAAJZQMAAAlmAwAACWcDAAAJaAMAAAlpAwAACWoDAAAJawMAAAlsAwAACW0DAAAJbgMAAAlvAwAACXADAAAJcQMAAAlyAwAACXMDAAAJdAMAAAl1AwAADQYHxwAAAAABAAAAIAAAAAQKSW5rUG9pbnRWMQIAAAAJdgMAAAl3AwAACXgDAAAJeQMAAAl6AwAACXsDAAAJfAMAAAl9AwAACX4DAAAJfwMAAAmAAwAACYEDAAAJggMAAAmDAwAACYQDAAAJhQMAAAmGAwAACYcDAAAJiAMAAAmJAwAACYoDAAAJiwMAAAmMAwAACY0DAAAJjgMAAAmPAwAACZADAAAJkQMAAAmSAwAACZMDAAAJlAMAAAoHyQAAAAABAAAAIAAAAAQKSW5rUG9pbnRWMQIAAAAJlQMAAAmWAwAACZcDAAAJmAMAAAmZAwAACZoDAAAJmwMAAAmcAwAACZ0DAAAJngMAAAmfAwAACaADAAAJoQMAAAmiAwAACaMDAAAJpAMAAAmlAwAACaYDAAAJpwMAAAmoAwAACakDAAAJqgMAAAmrAwAACawDAAAJrQMAAAmuAwAADQYHywAAAAABAAAABAAAAAQKSW5rUG9pbnRWMQIAAAAJrwMAAAmwAwAADQIHzQAAAAABAAAAIAAAAAQKSW5rUG9pbnRWMQIAAAAJsQMAAAmyAwAACbMDAAAJtAMAAAm1AwAACbYDAAAJtwMAAAm4AwAACbkDAAAJugMAAAm7AwAACbwDAAAJvQMAAAm+AwAACb8DAAAJwAMAAAnBAwAADQ8HzwAAAAABAAAAIAAAAAQKSW5rUG9pbnRWMQIAAAAJwgMAAAnDAwAACcQDAAAJxQMAAAnGAwAACccDAAAJyAMAAAnJAwAACcoDAAAJywMAAAnMAwAACc0DAAAJzgMAAAnPAwAACdADAAAJ0QMAAAnSAwAACdMDAAAJ1AMAAAnVAwAACdYDAAAJ1wMAAAnYAwAACdkDAAAJ2gMAAAnbAwAACdwDAAANBQfRAAAAAAEAAABAAAAABApJbmtQb2ludFYxAgAAAAndAwAACd4DAAAJ3wMAAAngAwAACeEDAAAJ4gMAAAnjAwAACeQDAAAJ5QMAAAnmAwAACecDAAAJ6AMAAAnpAwAACeoDAAAJ6wMAAAnsAwAACe0DAAAJ7gMAAAnvAwAACfADAAAJ8QMAAAnyAwAACfMDAAAJ9AMAAAn1AwAACfYDAAAJ9wMAAAn4AwAACfkDAAAJ+gMAAAn7AwAACfwDAAAJ/QMAAAn+AwAADR4H0wAAAAABAAAAQAAAAAQKSW5rUG9pbnRWMQIA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0GB9UAAAAAAQAAACAAAAAECklua1BvaW50VjECAAAACTkEAAAJOgQAAAk7BAAACTwEAAAJPQQAAAk+BAAACT8EAAAJQAQAAAlBBAAACUIEAAAJQwQAAAlEBAAACUUEAAAJRgQAAAlHBAAACUgEAAAJSQQAAAlKBAAACUsEAAANDQfXAAAAAAEAAAAgAAAABApJbmtQb2ludFYxAgAAAAlMBAAACU0EAAAJTgQAAAlPBAAACVAEAAAJUQQAAAlSBAAACVMEAAAJVAQAAAlVBAAACVYEAAAJVwQAAAlYBAAACVkEAAAJWgQAAAlbBAAACVwEAAAJXQQAAAleBAAACV8EAAANDAfZAAAAAAEAAACAAAAABApJbmtQb2ludFYxAgA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0RB9sAAAAAAQAAACAAAAAECklua1BvaW50VjECAAAACc8EAAAJ0AQAAAnRBAAACdIEAAAJ0wQAAAnUBAAACdUEAAAJ1gQAAAnXBAAACdgEAAAJ2QQAAAnaBAAACdsEAAAJ3AQAAAndBAAACd4EAAAJ3wQAAA0PB90AAAAAAQAAACAAAAAECklua1BvaW50VjECAAAACeAEAAAJ4QQAAAniBAAACeMEAAAJ5AQAAAnlBAAACeYEAAAJ5wQAAAnoBAAACekEAAAJ6gQAAAnrBAAACewEAAAJ7QQAAAnuBAAACe8EAAAJ8AQAAA0PB98AAAAAAQAAACAAAAAECklua1BvaW50VjECAAAACfEEAAAJ8gQAAAnzBAAACfQEAAAJ9QQAAAn2BAAACfcEAAAJ+AQAAAn5BAAACfoEAAAJ+wQAAAn8BAAACf0EAAAJ/gQAAAn/BAAACQAFAAAJAQUAAAkCBQAACQMFAAAJBAUAAAkFBQAACQYFAAAJBwUAAAkIBQAACQkFAAAJCgUAAA0GB+EAAAAAAQAAACAAAAAECklua1BvaW50VjECAAAACQsFAAAJDAUAAAkNBQAACQ4FAAAJDwUAAAkQBQAACREFAAAJEgUAAAkTBQAACRQFAAAJFQUAAAkWBQAACRcFAAAJGAUAAAkZBQAACRoFAAAJGwUAAAkcBQAACR0FAAAJHgUAAAkfBQAACSAFAAAJIQUAAAkiBQAACSMFAAANBwfjAAAAAAEAAAAgAAAABApJbmtQb2ludFYxAgAAAAkkBQAACSUFAAAJJgUAAAknBQAACSgFAAAJKQUAAAkqBQAACSsFAAAJLAUAAAktBQAACS4FAAAJLwUAAAkwBQAACTEFAAAJMgUAAAkzBQAACTQFAAAJNQUAAA0OB+UAAAAAAQAAACAAAAAECklua1BvaW50VjECAAAACTYFAAAJNwUAAAk4BQAACTkFAAAJOgUAAAk7BQAACTwFAAAJPQUAAAk+BQAACT8FAAAJQAUAAAlBBQAACUIFAAAJQwUAAAlEBQAACUUFAAAJRgUAAAlHBQAACUgFAAAJSQUAAAlKBQAACUsFAAAJTAUAAAlNBQAADQgH5wAAAAABAAAAIAAAAAQKSW5rUG9pbnRWMQIAAAAJTgUAAAlPBQAACVAFAAAJUQUAAAlSBQAACVMFAAAJVAUAAAlVBQAACVYFAAAJVwUAAAlYBQAACVkFAAAJWgUAAAlbBQAACVwFAAAJXQUAAAleBQAACV8FAAAJYAUAAAlhBQAACWIFAAAJYwUAAAlkBQAACWUFAAAJZgUAAAlnBQAACWgFAAANBQfpAAAAAAEAAACAAAAABApJbmtQb2ludFYxAgA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0sB+sAAAAAAQAAACAAAAAECklua1BvaW50VjECAAAACb0FAAAJvgUAAAm/BQAACcAFAAAJwQUAAAnCBQAACcMFAAAJxAUAAAnFBQAACcYFAAAJxwUAAAnIBQAACckFAAAJygUAAAnLBQAACcwFAAAJzQUAAAnOBQAACc8FAAAJ0AUAAAnRBQAACdIFAAAJ0wUAAAnUBQAACdUFAAANBwftAAAAAAEAAAAgAAAABApJbmtQb2ludFYxAgAAAAnWBQAACdcFAAAJ2AUAAAnZBQAACdoFAAAJ2wUAAAncBQAACd0FAAAJ3gUAAAnfBQAACeAFAAAJ4QUAAAniBQAACeMFAAAJ5AUAAAnlBQAACeYFAAAJ5wUAAAnoBQAACekFAAAJ6gUAAAnrBQAACewFAAANCQfvAAAAAAEAAAAAAQAABApJbmtQb2ludFYxAgAAAAntBQAACe4FAAAJ7wUAAAnwBQAACfEFAAAJ8gUAAAnzBQAACfQFAAAJ9QUAAAn2BQAACfcFAAAJ+AUAAAn5BQAACfoFAAAJ+wUAAAn8BQAACf0FAAAJ/gUAAAn/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06B/EAAAAAAQAAAIAAAAAECklua1BvaW50VjECAAAACbMGAAAJtAYAAAm1BgAACbYGAAAJtwYAAAm4BgAACbkGAAAJugYAAAm7BgAACbwGAAAJvQYAAAm+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NOgfzAAAAAAEAAAAgAAAABApJbmtQb2ludFYxAgAAAAn5BgAACfoGAAAJ+wYAAAn8BgAACf0GAAAJ/gYAAAn/BgAACQAHAAAJAQcAAAkCBwAACQMHAAAJBAcAAAkFBwAACQYHAAAJBwcAAAkIBwAACQkHAAAJCgcAAAkLBwAACQwHAAAJDQcAAAkOBwAACQ8HAAAJEAcAAAkRBwAACRIHAAAJEwcAAAkUBwAADQQH9QAAAAABAAAAIAAAAAQKSW5rUG9pbnRWMQIAAAAJFQcAAAkWBwAACRcHAAAJGAcAAAkZBwAACRoHAAAJGwcAAAkcBwAACR0HAAAJHgcAAAkfBwAACSAHAAAJIQcAAAkiBwAACSMHAAAJJAcAAAklBwAACSYHAAAJJwcAAAkoBwAACSkHAAAJKgcAAAkrBwAACSwHAAAJLQcAAAkuBwAACS8HAAAJMAcAAA0EBfYAAAAKSW5rUG9pbnRWMQQAAAABWAFZDlByZXNzdXJlRmFjdG9yCVRpbWVTdGFtcAAAAAAGBgsQAgAAAEq+yYijtp8/0HOFG5excj8AAAA/AAAAAAAAAAAB9wAAAPYAAABw4VdjIj2gP9BzhRuXsXI/AAAAP24AAAAAAAAAAfgAAAD2AAAAm+oj32TEoT+wVDEFDtl2PwAAAD99AAAAAAAAAAH5AAAA9gAAADz/rnW6NKU/sFQxBQ7Zdj8AAAA/fQAAAAAAAAAB+gAAAPYAAAAMHQaIUiyqP4A13e6EAHs/AAAAP40AAAAAAAAAAfsAAAD2AAAAAaIUi5ZVsD8AbPDVdLuDPwAAAD+dAAAAAAAAAAH8AAAA9gAAAKS2nyHsxbM/2Eycv+vihz8AAAA/nQAAAAAAAAAB/QAAAPYAAAABUYpFyyq4PyAeHh4eHo4/AAAAP50AAAAAAAAAAf4AAAD2AAAAE+mBytktvD+w908+qCySPwAAAD+sAAAAAAAAAAH/AAAA9gAAAAAAAAAAAMA/6O+6+IU2kz8AAAA/vAAAAAAAAAABAAEAAPYAAAAGiFIsWlbBP+jvuviFNpM/AAAAP7wAAAAAAAAAAQEBAAD2AAAAxFHbzxD2wj8g6CWzY0CUPwAAAD/MAAAAAAAAAAECAQAA9gAAAMzZLfxqTMQ/IOgls2NAlD8AAAA/zAAAAAAAAAABAwEAAPYAAACs4AbZ3HHFP1jgkG1BSpU/AAAAP9sAAAAAAAAAAQQBAAD2AAAA+iYjjtp+xj9Y4JBtQUqVPwAAAD/bAAAAAAAAAAEFAQAA9gAAAI4rCcx7Qsc/WOCQbUFKlT8AAAA/2wAAAAAAAAABBgEAAPYAAACSbzLiqO3HP1jgkG1BSpU/AAAAP+sAAAAAAAAAAQcBAAD2AAAA3nElgXlPyD9Y4JBtQUqVPwAAAD/6AAAAAAAAAAEIAQAA9gAAAALzntBhgMg/WOCQbUFKlT8AAAA/+gAAAAAAAAABCQEAAPYAAACWs1v41ZjIP1jgkG1BSpU/AAAAPwoBAAAAAAAAAQoBAAD2AAAAujTVR77JyD9Y4JBtQUqVPwAAAD8KAQAAAAAAAAELAQAA9gAAAE71kW8y4sg/WOCQbUFKlT8AAAA/KQEAAAAAAAABDAEAAPYAAADgtU6XpvrIP1jgkG1BSpU/AAAAP0kBAAAAAAAAAQ0BAAD2AAAABjfI5o4ryT9Y4JBtQUqVPwAAAD9YAQAAAAAAAAEOAQAA9gAAAJj3hA4DRMk/WOCQbUFKlT8AAAA/WAEAAAAAAAABDwEAAPYAAAAsuEE2d1zJP1jgkG1BSpU/AAAAP2gBAAAAAAAAARABAAD2AAAAvnj+Xet0yT9Y4JBtQUqVPwAAAD9oAQAAAAAAAAERAQAA9gAAAOT5d63Tpck/WOCQbUFKlT8AAAA/dwEAAAAAAAABEgEAAPYAAAB2ujTVR77JP1jgkG1BSpU/AAAAP3cBAAAAAAAAARMBAAD2AAAACHvx/LvWyT9Y4JBtQUqVPwAAAD+HAQAAAAAAAAEUAQAA9gAAAJw7riQw78k/WOCQbUFKlT8AAAA/lwEAAAAAAAABFQEAAPYAAAC2nyHsxfPPP8QvtJk4f7c/AAAAPwAAAAAAAAAAARYBAAD2AAAAJTDvCR0G0D/EL7SZOH+3PwAAAD+MAAAAAAAAAAEXAQAA9gAAAAFRikXLKtA/uHEZK8E8tz8AAAA/nAAAAAAAAAABGAEAAPYAAAAm0gOVs1vQP6qzfrxJ+rY/AAAAP8sAAAAAAAAAARkBAAD2AAAAK7hBNndc0T90uxMCbPC1PwAAAD/LAAAAAAAAAAEaAQAA9gAAAL54/l3rdNE/aP14k/SttT8AAAA/ywAAAAAAAAABGwEAAPYAAAAtWlbBDbLRP1o/3iR9a7U/AAAAP/oAAAAAAAAAARwBAAD2AAAAdro01Ue+0T9aP94kfWu1PwAAAD8JAQAAAAAAAAEdAQAA9gAAAHa6NNVHvtE/TIFDtgUptT8AAAA/CQEAAAAAAAABHgEAAPYAAAAJe/H8u9bRP0yBQ7YFKbU/AAAAP0kCAAAAAAAAAR8BAAD2AAAALvxqTKQH0j9MgUO2BSm1PwAAAD9pAgAAAAAAAAEgAQAA9gAAAJ3dwq/GRNI/QMOoR47mtD8AAAA/aQIAAAAAAAABIQEAAPYAAADn37VOl6bSP0DDqEeO5rQ/AAAAP2kCAAAAAAAAASIBAAD2AAAAxaJlFdwg0z9Aw6hHjua0PwAAAD9pAgAAAAAAAAEjAQAA9gAAAFkFN8jmjtM/QMOoR47mtD8AAAA/eAIAAAAAAAABJAEAAPYAAADtZwh78fzTP0DDqEeO5rQ/AAAAP4gCAAAAAAAAASUBAAD2AAAAFIuWVXCD1D9Aw6hHjua0PwAAAD+XAgAAAAAAAAEmAQAA9gAAABlx1PYzhNU/TIFDtgUptT8AAAA/lwIAAAAAAAABJwEAAPYAAAD3M4S9eP7VP1o/3iR9a7U/AAAAP5cCAAAAAAAAASgBAAD2AAAAi5ZVcINs1j9o/XiT9K21PwAAAD+nAgAAAAAAAAEpAQAA9gAAANaYSA9UztY/aP14k/SttT8AAAA/pwIAAAAAAAABKgEAAPYAAAAhmzuuJDDXP2j9eJP0rbU/AAAAP7cCAAAAAAAAASsBAAD2AAAAIj1QObuF1z9o/XiT9K21PwAAAD+3AgAAAAAAAAEsAQAA9gAAACTfZMRR29c/aP14k/SttT8AAAA/xgIAAAAAAAABLQEAAPYAAABJYN4TOgzYP2j9eJP0rbU/AAAAP9YCAAAAAAAAAS4BAAD2AAAAbuFXYyI92D9o/XiT9K21PwAAAD/WAgAAAAAAAAEvAQAA9gAAAJRi0bIKbtg/aP14k/SttT8AAAA/1gIAAAAAAAABMAEAAPYAAABwg2zuuJLYP2j9eJP0rbU/AAAAP+YCAAAAAAAAATEBAAD2AAAAlQTmPaHD2D9o/XiT9K21PwAAAD/mAgAAAAAAAAEyAQAA9gAAAATmPaHDANk/aP14k/SttT8AAAA/JAMAAAAAAAABMwEAAPYAAADtFn41JtLbP7hxGSvBPLc/AAAAP0MDAAAAAAAAATQBAAD2AAAAYN4TOgwQ3T/gq+l2JwS4PwAAAD9DAwAAAAAAAAE1AQAA9gAAAIZfjYn0QN0/4KvpdicEuD8AAAA/UwMAAAAAAAABNgEAAPYAAAD1QOXsFn7dP+5phOWeRrg/AAAAP2MDAAAAAAAAATcBAAD2AAAAH6ic3cKv4j8m6VurzvrBPwAAAD8AAAAAAAAAAAE4AQAA9gAAAB+onN3Cr+I/SMTeP/mgwj8AAAA/AAAAAAAAAAABOQEAAPYAAAAfqJzdwq/iP3hd/EKbicM/AAAAPwAAAAAAAAAAAToBAAD2AAAAH6ic3cKv4j+m9hlGPXLEPwAAAD8PAAAAAAAAAAE7AQAA9gAAAB+onN3Cr+I/4k3St1adxT8AAAA/DwAAAAAAAAABPAEAAPYAAAAfqJzdwq/iPyCliilwyMY/AAAAPx8AAAAAAAAAAT0BAAD2AAAAH6ic3cKv4j9iW5BSxRTIPwAAAD8vAAAAAAAAAAE+AQAA9gAAAI04avsZwuI/yOwYEEUHyj8AAAA/LwAAAAAAAAABPwEAAPYAAADXmEgPVM7iP/Im6Vurzso/AAAAPz4AAAAAAAAAAUABAAD2AAAAIPkmI47a4j8SAmzw1XTLPwAAAD8+AAAAAAAAAAFBAQAA9gAAAEQpFi2r4OI/Jh9UFonYyz8AAAA/TgAAAAAAAAABQgEAAPYAAABEKRYtq+DiPy5+oc3E+cs/AAAAP2EAAAAAAAAAAUMBAAD2AAAARCkWLavg4j803e6EABvMPwAAAD9xAAAAAAAAAAFEAQAA9gAAAGlZBTfI5uI/NN3uhAAbzD8AAAA/3gAAAAAAAAABRQEAAPYAAABpWQU3yObiPy5+oc3E+cs/AAAAP+4AAAAAAAAAAUYBAAD2AAAAaVkFN8jm4j8Mox45mlPLPwAAAD/uAAAAAAAAAAFHAQAA9gAAAGlZBTfI5uI/5GhO7TOMyj8AAAA//QAAAAAAAAABSAEAAPYAAABpWQU3yObiP65w4zJWgsk/AAAAP/0AAAAAAAAAAUkBAAD2AAAAjYn0QOXs4j9yGSvBPFfIPwAAAD8NAQAAAAAAAAFKAQAA9gAAAI2J9EDl7OI/NMJyTyMsxz8AAAA/DQEAAAAAAAABSwEAAPYAAACNifRA5eziP/7JB5VFIsY/AAAAPxwBAAAAAAAAAUwBAAD2AAAAjYn0QOXs4j/OMOqRoznFPwAAAD8sAQAAAAAAAAFNAQAA9gAAAI2J9EDl7OI/frxJ+taqwz8AAAA/LAEAAAAAAAABTgEAAPYAAACNifRA5eziP2JAFB3oJcM/AAAAPywBAAAAAAAAAU8BAAD2AAAAjYn0QOXs4j9OIyz3NMLCPwAAAD88AQAAAAAAAAFQAQAA9gAAAI2J9EDl7OI/SMTeP/mgwj8AAAA/SwEAAAAAAAABUQEAAPYAAACzueNKAvPiP0JlkYi9f8I/AAAAP0sBAAAAAAAAAVIBAAD2AAAAs7njSgLz4j86BkTRgV7CPwAAAD9bAQAAAAAAAAFTAQAA9gAAANfp0lQf+eI/NKf2GUY9wj8AAAA/awEAAAAAAAABVAEAAPYAAAD8GcJePP/iPzSn9hlGPcI/AAAAP4oBAAAAAAAAAVUBAAD2AAAARXqgcnYL4z80p/YZRj3CPwAAAD+KAQAAAAAAAAFWAQAA9gAAAGqqj3yTEeM/NKf2GUY9wj8AAAA/mQEAAAAAAAABVwEAAPYAAACP2n6GsBfjPzSn9hlGPcI/AAAAP7kBAAAAAAAAAVgBAAD2AAAAswpukM0d4z9IxN4/+aDCPwAAAD/YAQAAAAAAAAFZAQAA9gAAANg6XZrqI+M/TiMs9zTCwj8AAAA/6AEAAAAAAAABWgEAAPYAAADYOl2a6iPjP2JAFB3oJcM/AAAAP+gBAAAAAAAAAVsBAAD2AAAA/GpMpAcq4z9w/q6LX2jDPwAAAD/3AQAAAAAAAAFcAQAA9gAAACGbO64kMOM/jHrkaE7twz8AAAA/9wEAAAAAAAABXQEAAPYAAABGyyq4QTbjP6b2GUY9csQ/AAAAPwcCAAAAAAAAAV4BAAD2AAAAa/sZwl484z/OMOqRoznFPwAAAD8HAgAAAAAAAAFfAQAA9gAAALRb+NWYSOM/6qwfb5K+xT8AAAA/FgIAAAAAAAABYAEAAPYAAADYi+fftU7jPxLn77r4hcY/AAAAPyYCAAAAAAAAAWEBAAD2AAAAIuzF8+9a4z80wnJPIyzHPwAAAD8mAgAAAAAAAAFiAQAA9gAAAEcctf0MYeM/XPxCm4nzxz8AAAA/JgIAAAAAAAABYwEAAPYAAABrTKQHKmfjP4Y2E+fvusg/AAAAPzYCAAAAAAAAAWQBAAD2AAAAa0ykBypn4z+aU/sMox7JPwAAAD9VAgAAAAAAAAFlAQAA9gAAALSsghtkc+M/vC5+oc3EyT8AAAA/VQIAAAAAAAABZgEAAPYAAAC0rIIbZHPjP6gRlnsaYck/AAAAP5kCAAAAAAAAAWcBAAD2AAAAtKyCG2Rz4z+U9K1VZ/3IPwAAAD+oAgAAAAAAAAFoAQAA9gAAALSsghtkc+M/dnh4eHh4yD8AAAA/qAIAAAAAAAABaQEAAPYAAAC0rIIbZHPjP1ad9eNN0sc/AAAAP7gCAAAAAAAAAWoBAAD2AAAAtKyCG2Rz4z/4arrdCQHGPwAAAD/IAgAAAAAAAAFrAQAA9gAAALSsghtkc+M/1o83Sd9axT8AAAA/yAIAAAAAAAABbAEAAPYAAAC0rIIbZHPjP65VZ/14k8Q/AAAAP8gCAAAAAAAAAW0BAAD2AAAAtKyCG2Rz4z+S2TEgig7EPwAAAD/XAgAAAAAAAAFuAQAA9gAAALSsghtkc+M/eF38QpuJwz8AAAA/1wIAAAAAAAABbwEAAPYAAAC0rIIbZHPjP2JAFB3oJcM/AAAAP+cCAAAAAAAAAXABAAD2AAAAtKyCG2Rz4z9WgnmucOPCPwAAAD/nAgAAAAAAAAFxAQAA9gAAANrccSWBeeM/QmWRiL1/wj8AAAA/9gIAAAAAAAABcgEAAPYAAADa3HElgXnjPzSn9hlGPcI/AAAAP/YCAAAAAAAAAXMBAAD2AAAA/gxhL55/4z8m6VurzvrBPwAAAD8GAwAAAAAAAAF0AQAA9gAAAEdtP0PYi+M/C20mzt91wT8AAAA/BgMAAAAAAAABdQEAAPYAAABHbT9D2IvjP/6ui19oM8E/AAAAPxYDAAAAAAAAAXYBAAD2AAAAkM0dVxKY4z/qkaM5tc/APwAAAD8WAwAAAAAAAAF3AQAA9gAAANot/GpMpOM/3NMIyz2NwD8AAAA/JQMAAAAAAAABeAEAAPYAAAD/Xet0aarjP8i2IKWKKcA/AAAAPyUDAAAAAAAAAXkBAAD2AAAAI47afoaw4z/BV9PtTgjAPwAAAD81AwAAAAAAAAF6AQAA9gAAAEi+yYijtuM/wVfT7U4IwD8AAAA/sgMAAAAAAAABewEAAPYAAABvkM0dVxLkP8JyTyMs98Q/AAAAP9EDAAAAAAAAAXwBAAD2AAAAupLAvCd05D+0zzDqkaPJPwAAAD/hAwAAAAAAAAF9AQAA9gAAAAPzntBhgOQ/3gkBNvhqyj8AAAA/4QMAAAAAAAABfgEAAPYAAABMU33km4zkP/7kg8oiEcs/AAAAP+EDAAAAAAAAAX8BAAD2AAAATFN95JuM5D8aYbmnEZbLPwAAAD/wAwAAAAAAAAGAAQAA9gAAAHGDbO64kuQ/QpuJ83ddzD8AAAA/8AMAAAAAAAABgQEAAPYAAACWs1v41ZjkP1a4cRkrwcw/AAAAPwAEAAAAAAAAAYIBAAD2AAAAlrNb+NWY5D9idgyIogPNPwAAAD8ABAAAAAAAAAGDAQAA9gAAALrjSgLznuQ/gPJBZZGIzT8AAAA/EAQAAAAAAAABhAEAAPYAAAC640oC857kP46w3NMIy80/AAAAPxAEAAAAAAAAAYUBAAD2AAAAuuNKAvOe5D+abndCgA3OPwAAAD8fBAAAAAAAAAGGAQAA9gAAALrjSgLznuQ/qCwSsfdPzj8AAAA/HwQAAAAAAAABhwEAAPYAAAC640oC857kP66LX2gzcc4/AAAAPz8EAAAAAAAAAYgBAAD2AAAA4qjtZwh75T/qrB9vkr7FPwAAAD8AAAAAAAAAAAGJAQAA9gAAAL54/l3rdOU/6qwfb5K+xT8AAAA/AAAAAAAAAAABigEAAPYAAAB1GCBKsWjlP+qsH2+SvsU/AAAAPxAAAAAAAAAAAYsBAAD2AAAAT+gwQJRi5T/qrB9vkr7FPwAAAD8gAAAAAAAAAAGMAQAA9gAAACu4QTZ3XOU/6qwfb5K+xT8AAAA/IAAAAAAAAAABjQEAAPYAAADiV2MiPVDlP/ALbSbO38U/AAAAPyAAAAAAAAAAAY4BAAD2AAAAvSd0GCBK5T/wC20mzt/FPwAAAD8gAAAAAAAAAAGPAQAA9gAAAHPHlQTmPeU/8AttJs7fxT8AAAA/MAAAAAAAAAABkAEAAPYAAAAGN8jmjivlP/7JB5VFIsY/AAAAPzAAAAAAAAAAAZEBAAD2AAAAc3YLvxoT5T8MiKIDvWTGPwAAAD9AAAAAAAAAAAGSAQAA9gAAAAXmPaHDAOU/EufvuviFxj8AAAA/QAAAAAAAAAABkwEAAPYAAAC7hV+NifTkPyCliilwyMY/AAAAP08AAAAAAAAAAZQBAAD2AAAATvWRbzLi5D8mBNjgq+nGPwAAAD9PAAAAAAAAAAGVAQAA9gAAAAWVs1v41eQ/NMJyTyMsxz8AAAA/XwAAAAAAAAABlgEAAPYAAADfZMRR28/kP0jfWnXWj8c/AAAAP24AAAAAAAAAAZcBAAD2AAAAlgTmPaHD5D9OPqgsErHHPwAAAD9uAAAAAAAAAAGYAQAA9gAAAHLU9jOEveQ/XPxCm4nzxz8AAAA/bgAAAAAAAAABmQEAAPYAAAAodBggSrHkP2y63QkBNsg/AAAAP34AAAAAAAAAAZoBAAD2AAAAKHQYIEqx5D+A18UvtJnIPwAAAD9+AAAAAAAAAAGbAQAA9gAAACh0GCBKseQ/jJVgnivcyD8AAAA/jgAAAAAAAAABnAEAAPYAAAADRCkWLavkP5pT+wyjHsk/AAAAP44AAAAAAAAAAZ0BAAD2AAAAA0QpFi2r5D+gskjE3j/JPwAAAD+dAAAAAAAAAAGeAQAA9gAAAANEKRYtq+Q/rnDjMlaCyT8AAAA/rQAAAAAAAAABnwEAAPYAAAADRCkWLavkP7TPMOqRo8k/AAAAP60AAAAAAAAAAaABAAD2AAAAA0QpFi2r5D+8Ln6hzcTJPwAAAD+9AAAAAAAAAAGhAQAA9gAAACh0GCBKseQ/vC5+oc3EyT8AAAA/6wAAAAAAAAABogEAAPYAAABy1PYzhL3kP7wufqHNxMk/AAAAP1kBAAAAAAAAAaMBAAD2AAAAT5em+sg35T8sYyWY5wrHPwAAAD9ZAQAAAAAAAAGkAQAA9gAAAL0ndBggSuU//skHlUUixj8AAAA/WQEAAAAAAAABpQEAAPYAAADiV2MiPVDlP/hqut0JAcY/AAAAP2gBAAAAAAAAAaYBAAD2AAAA4ldjIj1Q5T/+yQeVRSLGPwAAAD/GAQAAAAAAAAGnAQAA9gAAAOJXYyI9UOU/DIiiA71kxj8AAAA/xgEAAAAAAAABqAEAAPYAAADiV2MiPVDlPxLn77r4hcY/AAAAP9YBAAAAAAAAAakBAAD2AAAABohSLFpW5T8sYyWY5wrHPwAAAD/WAQAAAAAAAAGqAQAA9gAAAAaIUixaVuU/OiHABl9Nxz8AAAA/5QEAAAAAAAABqwEAAPYAAAB1GCBKsWjlP1z8QpuJ88c/AAAAPyICAAAAAAAAAawBAAD2AAAA4qjtZwh75T+GNhPn77rIPwAAAD8iAgAAAAAAAAGtAQAA9gAAACsJzHtCh+U/mlP7DKMeyT8AAAA/MgIAAAAAAAABrgEAAPYAAAC+yYijtp/lP7wufqHNxMk/AAAAPzICAAAAAAAAAa8BAAD2AAAALVpWwQ2y5T/QS2bHgCjKPwAAAD9BAgAAAAAAAAGwAQAA9gAAAHa6NNVHvuU/1qqzfrxJyj8AAAA/UQIAAAAAAAABsQEAAPYAAACb6iPfZMTlP+RoTu0zjMo/AAAAP1ECAAAAAAAAAbIBAAD2AAAAvxoT6YHK5T/kaE7tM4zKPwAAAD9hAgAAAAAAAAGzAQAA9gAAAOVKAvOe0OU/5GhO7TOMyj8AAAA/cAIAAAAAAAABtAEAAPYAAAAJe/H8u9blP+RoTu0zjMo/AAAAP4ACAAAAAAAAAbUBAAD2AAAALqvgBtnc5T/eCQE2+GrKPwAAAD+AAgAAAAAAAAG2AQAA9gAAAHcLvxoT6eU/0Etmx4Aoyj8AAAA/jwIAAAAAAAABtwEAAPYAAACcO64kMO/lP8KNy1gJ5sk/AAAAP48CAAAAAAAAAbgBAAD2AAAA5ZuMOGr75T+0zzDqkaPJPwAAAD+PAgAAAAAAAAG5AQAA9gAAAArMe0KHAeY/oLJIxN4/yT8AAAA/nwIAAAAAAAABugEAAPYAAABTLFpWwQ3mP4yVYJ4r3Mg/AAAAP68CAAAAAAAAAbsBAAD2AAAAeFxJYN4T5j92eHh4eHjIPwAAAD+vAgAAAAAAAAG8AQAA9gAAAMG8J3QYIOY/YluQUsUUyD8AAAA/vgIAAAAAAAABvQEAAPYAAAAKHQaIUizmP0jfWnXWj8c/AAAAP74CAAAAAAAAAb4BAAD2AAAACh0GiFIs5j86IcAGX03HPwAAAD/OAgAAAAAAAAG/AQAA9gAAAC9N9ZFvMuY/EufvuviFxj8AAAA/3gIAAAAAAAABwAEAAPYAAAAvTfWRbzLmPwQpVUyBQ8Y/AAAAP94CAAAAAAAAAcEBAAD2AAAAL031kW8y5j/qrB9vkr7FPwAAAD/tAgAAAAAAAAHCAQAA9gAAAC9N9ZFvMuY/1o83Sd9axT8AAAA/7QIAAAAAAAABwwEAAPYAAAAvTfWRbzLmP7oTAmzw1cQ/AAAAP/0CAAAAAAAAAcQBAAD2AAAAL031kW8y5j+gl8yOAVHEPwAAAD/9AgAAAAAAAAHFAQAA9gAAAC9N9ZFvMuY/frxJ+taqwz8AAAA/DAMAAAAAAAABxgEAAPYAAAAKHQaIUizmP0jE3j/5oMI/AAAAPwwDAAAAAAAAAccBAAD2AAAACh0GiFIs5j8SzHOFG5fBPwAAAD8cAwAAAAAAAAHIAQAA9gAAAObsFn41JuY/4zJWgnmuwD8AAAA/HAMAAAAAAAAByQEAAPYAAADm7BZ+NSbmP3bxC20mzr8/AAAAPywDAAAAAAAAAcoBAAD2AAAA5uwWfjUm5j8Wv9Bm4vy9PwAAAD87AwAAAAAAAAHLAQAA9gAAAObsFn41JuY/xkowzxVuvD8AAAA/OwMAAAAAAAABzAEAAPYAAADm7BZ+NSbmP4KUKqbAIbs/AAAAP0sDAAAAAAAAAc0BAAD2AAAAnYw4avsZ5j9aWlpaWlq6PwAAAD9LAwAAAAAAAAHOAQAA9gAAAHhcSWDeE+Y/QN4kfWvVuT8AAAA/SwMAAAAAAAABzwEAAPYAAAB4XElg3hPmPzIgig70krk/AAAAP1sDAAAAAAAAAdABAAD2AAAAUyxaVsEN5j8yIIoO9JK5PwAAAD+JAwAAAAAAAAHRAQAA9gAAAArMe0KHAeY/TJy/6+IXuj8AAAA/mQMAAAAAAAAB0gEAAPYAAADlm4w4avvlP2gY9cjRnLo/AAAAP6kDAAAAAAAAAdMBAAD2AAAA5ZuMOGr75T+QUsUUOGS7PwAAAD+4AwAAAAAAAAHUAQAA9gAAAOWbjDhq++U/uIyVYJ4rvD8AAAA/uAMAAAAAAAAB1QEAAPYAAADBa50uTfXlP+DGZawE87w/AAAAP8gDAAAAAAAAAdYBAAD2AAAAwWudLk315T8IATb4arq9PwAAAD/IAwAAAAAAAAHXAQAA9gAAAMFrnS5N9eU/QPmgskjEvj8AAAA/2AMAAAAAAAAB2AEAAPYAAADBa50uTfXlP3bxC20mzr8/AAAAP9gDAAAAAAAAAdkBAAD2AAAAwWudLk315T/c0wjLPY3APwAAAD/nAwAAAAAAAAHaAQAA9gAAAMFrnS5N9eU/C20mzt91wT8AAAA/5wMAAAAAAAAB2wEAAPYAAADBa50uTfXlPy5IqWIKHMI/AAAAP/cDAAAAAAAAAdwBAAD2AAAA5ZuMOGr75T9IxN4/+aDCPwAAAD8GBAAAAAAAAAHdAQAA9gAAAArMe0KHAeY/ap9h1CNHwz8AAAA/BgQAAAAAAAAB3gEAAPYAAAAKzHtChwHmP5LZMSCKDsQ/AAAAPwYEAAAAAAAAAd8BAAD2AAAALvxqTKQH5j+6EwJs8NXEPwAAAD8WBAAAAAAAAAHgAQAA9gAAAHhcSWDeE+Y/3O6EABt8xT8AAAA/FgQAAAAAAAAB4QEAAPYAAADm7BZ+NSbmP/7JB5VFIsY/AAAAPyYEAAAAAAAAAeIBAAD2AAAAL031kW8y5j8mBNjgq+nGPwAAAD8mBAAAAAAAAAHjAQAA9gAAAHmt06WpPuY/QoANvppuxz8AAAA/NQQAAAAAAAAB5AEAAPYAAACd3cKvxkTmP1z8QpuJ88c/AAAAPzUEAAAAAAAAAeUBAAD2AAAA5j2hwwBR5j9sut0JATbIPwAAAD81BAAAAAAAAAHmAQAA9gAAAAxukM0dV+Y/dnh4eHh4yD8AAAA/RQQAAAAAAAAB5wEAAPYAAAAwnn/XOl3mP4DXxS+0mcg/AAAAP1QEAAAAAAAAAegBAAD2AAAAMJ5/1zpd5j92eHh4eHjIPwAAAD+DBAAAAAAAAAHpAQAA9gAAAFXObuFXY+Y/chkrwTxXyD8AAAA/kwQAAAAAAAAB6gEAAPYAAAB5/l3rdGnmP1ad9eNN0sc/AAAAP5MEAAAAAAAAAesBAAD2AAAAni5N9ZFv5j86IcAGX03HPwAAAD+iBAAAAAAAAAHsAQAA9gAAAJ4uTfWRb+Y/JgTY4Kvpxj8AAAA/sgQAAAAAAAAB7QEAAPYAAACeLk31kW/mPxhGPXI0p8Y/AAAAP8IEAAAAAAAAAe4BAAD2AAAAwl48/6515j8S5++6+IXGPwAAAD/CBAAAAAAAAAHvAQAA9gAAAOiOKwnMe+Y/BClVTIFDxj8AAAA/wgQAAAAAAAAB8AEAAPYAAAB6oHJ2C7/mPxLn77r4hcY/AAAAP14FAAAAAAAAAfEBAAD2AAAADWEvnn/X5j8gpYopcMjGPwAAAD9eBQAAAAAAAAHyAQAA9gAAAA1hL55/1+Y/JgTY4Kvpxj8AAAA/fQUAAAAAAAAB8wEAAPYAAAANYS+ef9fmPzTCck8jLMc/AAAAP40FAAAAAAAAAfQBAAD2AAAADWEvnn/X5j86IcAGX03HPwAAAD+cBQAAAAAAAAH1AQAA9gAAAA1hL55/1+Y/QoANvppuxz8AAAA/rAUAAAAAAAAB9gEAAPYAAAANYS+ef9fmP0jfWnXWj8c/AAAAP7wFAAAAAAAAAfcBAAD2AAAADWEvnn/X5j9OPqgsErHHPwAAAD/LBQAAAAAAAAH4AQAA9gAAADKRHqic3eY/Vp31403Sxz8AAAA/2wUAAAAAAAAB+QEAAPYAAAAykR6onN3mP1z8QpuJ88c/AAAAP+oFAAAAAAAAAfoBAAD2AAAAVsENsrnj5j9iW5BSxRTIPwAAAD/6BQAAAAAAAAH7AQAA9gAAAHzx/LvW6eY/chkrwTxXyD8AAAA/+gUAAAAAAAAB/AEAAPYAAADFUdvPEPbmP3Z4eHh4eMg/AAAAPwoGAAAAAAAAAf0BAAD2AAAA6YHK2S385j+GNhPn77rIPwAAAD8KBgAAAAAAAAH+AQAA9gAAADPiqO1nCOc/jJVgnivcyD8AAAA/CgYAAAAAAAAB/wEAAPYAAAChcnYLvxrnP5T0rVVn/cg/AAAAPxkGAAAAAAAAAQACAAD2AAAAxaJlFdwg5z+U9K1VZ/3IPwAAAD8ZBgAAAAAAAAEBAgAA9gAAAOrSVB/5Juc/lPStVWf9yD8AAAA/KQYAAAAAAAABAgIAAPYAAAA0MzMzMzPnP5T0rVVn/cg/AAAAPykGAAAAAAAAAQMCAAD2AAAAWGMiPVA55z+U9K1VZ/3IPwAAAD8pBgAAAAAAAAEEAgAA9gAAADSEvXj+Xec/BClVTIFDxj8AAAA/AAAAAAAAAAABBQIAAPYAAAAQVM5u4VfnPwyIogO9ZMY/AAAAPx8AAAAAAAAAAQYCAAD2AAAAEFTObuFX5z8S5++6+IXGPwAAAD8vAAAAAAAAAAEHAgAA9gAAABBUzm7hV+c/GEY9cjSnxj8AAAA/LwAAAAAAAAABCAIAAPYAAADG8+9ap0vnPyYE2OCr6cY/AAAAPy8AAAAAAAAAAQkCAAD2AAAAxvPvWqdL5z8sYyWY5wrHPwAAAD8+AAAAAAAAAAEKAgAA9gAAAMbz71qnS+c/OiHABl9Nxz8AAAA/PgAAAAAAAAABCwIAAPYAAADG8+9ap0vnP0KADb6absc/AAAAP04AAAAAAAAAAQwCAAD2AAAAocMAUYpF5z9WnfXjTdLHPwAAAD9OAAAAAAAAAAENAgAA9gAAAKHDAFGKRec/YluQUsUUyD8AAAA/XgAAAAAAAAABDgIAAPYAAAChwwBRikXnP3Z4eHh4eMg/AAAAP20AAAAAAAAAAQ8CAAD2AAAAocMAUYpF5z+GNhPn77rIPwAAAD9tAAAAAAAAAAEQAgAA9gAAAKHDAFGKRec/jJVgnivcyD8AAAA/fQAAAAAAAAABEQIAAPYAAAChwwBRikXnP5T0rVVn/cg/AAAAP30AAAAAAAAAARICAAD2AAAAocMAUYpF5z+aU/sMox7JPwAAAD+MAAAAAAAAAAETAgAA9gAAAMbz71qnS+c/mlP7DKMeyT8AAAA/uwAAAAAAAAABFAIAAPYAAADrI99kxFHnP5pT+wyjHsk/AAAAP9sAAAAAAAAAARUCAAD2AAAAEFTObuFX5z+aU/sMox7JPwAAAD/bAAAAAAAAAAEWAgAA9gAAADSEvXj+Xec/jJVgnivcyD8AAAA/2wAAAAAAAAABFwIAAPYAAAA0hL14/l3nP4Y2E+fvusg/AAAAP9sAAAAAAAAAARgCAAD2AAAAWbSsghtk5z+A18UvtJnIPwAAAD/qAAAAAAAAAAEZAgAA9gAAAFm0rIIbZOc/chkrwTxXyD8AAAA/6gAAAAAAAAABGgIAAPYAAAB95JuMOGrnP2JbkFLFFMg/AAAAP/oAAAAAAAAAARsCAAD2AAAAoxSLllVw5z9c/EKbifPHPwAAAD/6AAAAAAAAAAEcAgAA9gAAAKMUi5ZVcOc/Vp31403Sxz8AAAA/CQEAAAAAAAABHQIAAPYAAACjFIuWVXDnP0jfWnXWj8c/AAAAPwkBAAAAAAAAAR4CAAD2AAAAoxSLllVw5z9CgA2+mm7HPwAAAD8ZAQAAAAAAAAEfAgAA9gAAAKMUi5ZVcOc/OiHABl9Nxz8AAAA/GQEAAAAAAAABIAIAAPYAAACjFIuWVXDnPyxjJZjnCsc/AAAAPykBAAAAAAAAASECAAD2AAAAoxSLllVw5z8mBNjgq+nGPwAAAD8pAQAAAAAAAAEiAgAA9gAAAKMUi5ZVcOc/IKWKKXDIxj8AAAA/OAEAAAAAAAABIwIAAPYAAACjFIuWVXDnPxLn77r4hcY/AAAAPzgBAAAAAAAAASQCAAD2AAAAfeSbjDhq5z8MiKIDvWTGPwAAAD9IAQAAAAAAAAElAgAA9gAAAH3km4w4auc/BClVTIFDxj8AAAA/SAEAAAAAAAABJgIAAPYAAAA0hL14/l3nP/7JB5VFIsY/AAAAP1gBAAAAAAAAAScCAAD2AAAAEFTObuFX5z/4arrdCQHGPwAAAD/VAQAAAAAAAAEoAgAA9gAAAOsj32TEUec/+Gq63QkBxj8AAAA/1QEAAAAAAAABKQIAAPYAAACktp8h7MXnPwyIogO9ZMY/AAAAPwAAAAAAAAAAASoCAAD2AAAApLafIezF5z8S5++6+IXGPwAAAD8fAAAAAAAAAAErAgAA9gAAAMnmjisJzOc/EufvuviFxj8AAAA/HwAAAAAAAAABLAIAAPYAAADJ5o4rCcznPxhGPXI0p8Y/AAAAPx8AAAAAAAAAAS0CAAD2AAAAyeaOKwnM5z8gpYopcMjGPwAAAD8+AAAAAAAAAAEuAgAA9gAAAMnmjisJzOc/JgTY4Kvpxj8AAAA/XgAAAAAAAAABLwIAAPYAAADJ5o4rCcznPyxjJZjnCsc/AAAAP30AAAAAAAAAATACAAD2AAAA7RZ+NSbS5z86IcAGX03HPwAAAD+MAAAAAAAAAAExAgAA9gAAABNHbT9D2Oc/QoANvppuxz8AAAA/nAAAAAAAAAABMgIAAPYAAABcp0tTfeTnP0jfWnXWj8c/AAAAP6wAAAAAAAAAATMCAAD2AAAApQcqZ7fw5z9OPqgsErHHPwAAAD+sAAAAAAAAAAE0AgAA9gAAAMk3GXHU9uc/Tj6oLBKxxz8AAAA/uwAAAAAAAAABNQIAAPYAAADvZwh78fznP04+qCwSscc/AAAAP8sAAAAAAAAAATYCAAD2AAAAE5j3hA4D6D9OPqgsErHHPwAAAD/bAAAAAAAAAAE3AgAA9gAAADjI5o4rCeg/SN9addaPxz8AAAA/6gAAAAAAAAABOAIAAPYAAABc+NWYSA/oP0KADb6absc/AAAAP/oAAAAAAAAAATkCAAD2AAAAXPjVmEgP6D86IcAGX03HPwAAAD8JAQAAAAAAAAE6AgAA9gAAAIEoxaJlFeg/OiHABl9Nxz8AAAA/GQEAAAAAAAABOwIAAPYAAAClWLSsghvoPzTCck8jLMc/AAAAPzgBAAAAAAAAATwCAAD2AAAAy4ijtp8h6D80wnJPIyzHPwAAAD9IAQAAAAAAAAE9AgAA9gAAAMuIo7afIeg/LGMlmOcKxz8AAAA/SAEAAAAAAAABPgIAAPYAAADLiKO2nyHoPyYE2OCr6cY/AAAAP1gBAAAAAAAAAT8CAAD2AAAA77iSwLwn6D8gpYopcMjGPwAAAD9YAQAAAAAAAAFAAgAA9gAAABTpgcrZLeg/IKWKKXDIxj8AAAA/ZwEAAAAAAAABQQIAAPYAAAAU6YHK2S3oPxLn77r4hcY/AAAAP2cBAAAAAAAAAUICAAD2AAAAFOmBytkt6D8MiKIDvWTGPwAAAD95AQAAAAAAAAFDAgAA9gAAADgZcdT2M+g/BClVTIFDxj8AAAA/iAEAAAAAAAABRAIAAPYAAABdSWDeEzroP/7JB5VFIsY/AAAAP5gBAAAAAAAAAUUCAAD2AAAAXUlg3hM66D/4arrdCQHGPwAAAD+YAQAAAAAAAAFGAgAA9gAAADgZcdT2M+g/EufvuviFxj8AAAA/NAIAAAAAAAABRwIAAPYAAAA4GXHU9jPoPyCliilwyMY/AAAAP0QCAAAAAAAAAUgCAAD2AAAAOBlx1PYz6D8mBNjgq+nGPwAAAD9EAgAAAAAAAAFJAgAA9gAAADgZcdT2M+g/OiHABl9Nxz8AAAA/VAIAAAAAAAABSgIAAPYAAAA4GXHU9jPoP0jfWnXWj8c/AAAAP1QCAAAAAAAAAUsCAAD2AAAAXUlg3hM66D9WnfXjTdLHPwAAAD9jAgAAAAAAAAFMAgAA9gAAAF1JYN4TOug/XPxCm4nzxz8AAAA/YwIAAAAAAAABTQIAAPYAAABdSWDeEzroP2JbkFLFFMg/AAAAP3MCAAAAAAAAAU4CAAD2AAAAgXlP6DBA6D9iW5BSxRTIPwAAAD+CAgAAAAAAAAFPAgAA9gAAAKepPvJNRug/YluQUsUUyD8AAAA/wQIAAAAAAAABUAIAAPYAAADL2S38akzoP2JbkFLFFMg/AAAAP9ECAAAAAAAAAVECAAD2AAAAy9kt/GpM6D9c/EKbifPHPwAAAD/gAgAAAAAAAAFSAgAA9gAAAPAJHQaIUug/Vp31403Sxz8AAAA/4AIAAAAAAAABUwIAAPYAAAAUOgwQpVjoP04+qCwSscc/AAAAP/ACAAAAAAAAAVQCAAD2AAAAFDoMEKVY6D9I31p11o/HPwAAAD//AgAAAAAAAAFVAgAA9gAAABQ6DBClWOg/QoANvppuxz8AAAA/DwMAAAAAAAABVgIAAPYAAAA5avsZwl7oP2gzcf6ui78/AAAAPwAAAAAAAAAAAVcCAAD2AAAAXprqI99k6D/BV9PtTgjAPwAAAD8vAAAAAAAAAAFYAgAA9gAAAF6a6iPfZOg/yLYgpYopwD8AAAA/PgAAAAAAAAABWQIAAPYAAACDytkt/GroP9V0uxMCbMA/AAAAP04AAAAAAAAAAVoCAAD2AAAAzCq4QTZ36D/jMlaCea7APwAAAD9OAAAAAAAAAAFbAgAA9gAAAMwquEE2d+g/6pGjObXPwD8AAAA/TgAAAAAAAAABXAIAAPYAAADMKrhBNnfoP/Dw8PDw8MA/AAAAP14AAAAAAAAAAV0CAAD2AAAA8FqnS1N96D8EDtkWpFTBPwAAAD9tAAAAAAAAAAFeAgAA9gAAABWLllVwg+g/EsxzhRuXwT8AAAA/bQAAAAAAAAABXwIAAPYAAAA6u4VfjYnoPy5IqWIKHMI/AAAAP30AAAAAAAAAAWACAAD2AAAAX+t0aaqP6D9CZZGIvX/CPwAAAD99AAAAAAAAAAFhAgAA9gAAAKhLU33km+g/cP6ui19owz8AAAA/jAAAAAAAAAABYgIAAPYAAAAW3CCbO67oP65VZ/14k8Q/AAAAP4wAAAAAAAAAAWMCAAD2AAAAhGzuuJLA6D/c7oQAG3zFPwAAAD+cAAAAAAAAAAFkAgAA9gAAAPL8u9bp0ug/EufvuviFxj8AAAA/nAAAAAAAAAABZQIAAPYAAACEvXj+XevoP0KADb6absc/AAAAP6wAAAAAAAAAAWYCAAD2AAAAzh1XEpj36D9yGSvBPFfIPwAAAD+sAAAAAAAAAAFnAgAA9gAAAPNNRhy1/eg/jJVgnivcyD8AAAA/uwAAAAAAAAABaAIAAPYAAAA8riQw7wnpP6CySMTeP8k/AAAAP7sAAAAAAAAAAWkCAAD2AAAAYN4TOgwQ6T+ucOMyVoLJPwAAAD/LAAAAAAAAAAFqAgAA9gAAAIYOA0QpFuk/vC5+oc3EyT8AAAA/2wAAAAAAAAABawIAAPYAAADPbuFXYyLpP9BLZseAKMo/AAAAP9sAAAAAAAAAAWwCAAD2AAAA857QYYAo6T/eCQE2+GrKPwAAAD/qAAAAAAAAAAFtAgAA9gAAABjPv2udLuk/5GhO7TOMyj8AAAA/6gAAAAAAAAABbgIAAPYAAAAYz79rnS7pP+rHm6Rvrco/AAAAP/oAAAAAAAAAAW8CAAD2AAAAGM+/a50u6T/yJulbq87KPwAAAD/6AAAAAAAAAAFwAgAA9gAAADz/rnW6NOk/+IU2E+fvyj8AAAA/CQEAAAAAAAABcQIAAPYAAABiL55/1zrpP/7kg8oiEcs/AAAAPxkBAAAAAAAAAXICAAD2AAAAhl+NifRA6T8Mox45mlPLPwAAAD8ZAQAAAAAAAAFzAgAA9gAAAKuPfJMRR+k/EgJs8NV0yz8AAAA/KQEAAAAAAAABdAIAAPYAAADPv2udLk3pPxphuacRlss/AAAAPykBAAAAAAAAAXUCAAD2AAAA9O9ap0tT6T8mH1QWidjLPwAAAD84AQAAAAAAAAF2AgAA9gAAABggSrFoWek/Jh9UFonYyz8AAAA/XQEAAAAAAAABdwIAAPYAAABigCjFomXpPzTd7oQAG8w/AAAAP10BAAAAAAAAAXgCAAD2AAAA0BD24vl36T803e6EABvMPwAAAD+rAQAAAAAAAAF5AgAA9gAAABpx1PYzhOk/NN3uhAAbzD8AAAA/ygEAAAAAAAABegIAAPYAAACtghtkc8fpPwyjHjmaU8s/AAAAP8oBAAAAAAAAAXsCAAD2AAAAGxPpgcrZ6T8GRNGBXjLLPwAAAD/KAQAAAAAAAAF8AgAA9gAAAK7Tpak+8uk/+IU2E+fvyj8AAAA/2gEAAAAAAAABfQIAAPYAAADTA5WzW/jpP/Im6Vurzso/AAAAP+kBAAAAAAAAAX4CAAD2AAAAHGRzx5UE6j/qx5ukb63KPwAAAD/pAQAAAAAAAAF/AgAA9gAAAEGUYtGyCuo/5GhO7TOMyj8AAAA/+QEAAAAAAAABgAIAAPYAAABBlGLRsgrqP94JATb4aso/AAAAP/kBAAAAAAAAAYECAAD2AAAAQZRi0bIK6j/WqrN+vEnKPwAAAD8IAgAAAAAAAAGCAgAA9gAAAEGUYtGyCuo/0Etmx4Aoyj8AAAA/GAIAAAAAAAABgwIAAPYAAABBlGLRsgrqP8jsGBBFB8o/AAAAPxgCAAAAAAAAAYQCAAD2AAAAQZRi0bIK6j/CjctYCebJPwAAAD8oAgAAAAAAAAGFAgAA9gAAANMDlbNb+Ok/wo3LWAnmyT8AAAA/KAIAAAAAAAABhgIAAPYAAACKo7afIezpP8KNy1gJ5sk/AAAAPzcCAAAAAAAAAYcCAAD2AAAAyJUE5j2h5z/OMOqRoznFPwAAAD8AAAAAAAAAAAGIAgAA9gAAAOzF8+9ap+c/zjDqkaM5xT8AAAA/fQAAAAAAAAABiQIAAPYAAAA1JtIDlbPnP84w6pGjOcU/AAAAP30AAAAAAAAAAYoCAAD2AAAAf4awF8+/5z/OMOqRoznFPwAAAD+MAAAAAAAAAAGLAgAA9gAAABNHbT9D2Oc/zjDqkaM5xT8AAAA/jAAAAAAAAAABjAIAAPYAAACA1zpdmurnP84w6pGjOcU/AAAAP5wAAAAAAAAAAY0CAAD2AAAAyTcZcdT25z/OMOqRoznFPwAAAD+cAAAAAAAAAAGOAgAA9gAAADjI5o4rCeg/zjDqkaM5xT8AAAA/rAAAAAAAAAABjwIAAPYAAAClWLSsghvoP84w6pGjOcU/AAAAP6wAAAAAAAAAAZACAAD2AAAAOBlx1PYz6D/I0ZzaZxjFPwAAAD+7AAAAAAAAAAGRAgAA9gAAAKepPvJNRug/yNGc2mcYxT8AAAA/uwAAAAAAAAABkgIAAPYAAACDytkt/GroP8JyTyMs98Q/AAAAP9sAAAAAAAAAAZMCAAD2AAAA8asxkR6o6D+6EwJs8NXEPwAAAD/bAAAAAAAAAAGUAgAA9gAAAM7MzMzMzOg/tLS0tLS0xD8AAAA/6gAAAAAAAAABlQIAAPYAAAA7XZrqI9/oP65VZ/14k8Q/AAAAP+oAAAAAAAAAAZYCAAD2AAAAqu1nCHvx6D+m9hlGPXLEPwAAAD/qAAAAAAAAAAGXAgAA9gAAABd+NSbSA+k/pvYZRj1yxD8AAAA/+gAAAAAAAAABmAIAAPYAAAA8riQw7wnpP5o4f9fFL8Q/AAAAP/oAAAAAAAAAAZkCAAD2AAAAhg4DRCkW6T+S2TEgig7EPwAAAD8JAQAAAAAAAAGaAgAA9gAAAKo+8k1GHOk/ktkxIIoOxD8AAAA/CQEAAAAAAAABmwIAAPYAAADPbuFXYyLpP4x65GhO7cM/AAAAPxkBAAAAAAAAAZwCAAD2AAAA857QYYAo6T+MeuRoTu3DPwAAAD8pAQAAAAAAAAGdAgAA9gAAABjPv2udLuk/jHrkaE7twz8AAAA/KQEAAAAAAAABngIAAPYAAAA8/651ujTpP4x65GhO7cM/AAAAP4cBAAAAAAAAAZ8CAAD2AAAAGCBKsWhZ6T+MeuRoTu3DPwAAAD+XAQAAAAAAAAGgAgAA9gAAABpx1PYzhOk/jHrkaE7twz8AAAA/pgEAAAAAAAABoQIAAPYAAAA+ocMAUYrpP4x65GhO7cM/AAAAP6YBAAAAAAAAAaICAAD2AAAAY9GyCm6Q6T+MeuRoTu3DPwAAAD+mAQAAAAAAAAGjAgAA9gAAAIcBohSLluk/jHrkaE7twz8AAAA/1QEAAAAAAAABpAIAAPYAAACHAaIUi5bpP4Ybl7ESzMM/AAAAP/UBAAAAAAAAAaUCAAD2AAAAhwGiFIuW6T9+vEn61qrDPwAAAD9SAgAAAAAAAAGmAgAA9gAAAGPRsgpukOk/frxJ+taqwz8AAAA/YgIAAAAAAAABpwIAAPYAAAA+ocMAUYrpP368SfrWqsM/AAAAP2ICAAAAAAAAAagCAAD2AAAAyTcZcdT2sz+8Ln6hzcTJPwAAAD8AAAAAAAAAAAGpAgAA9gAAAO64ksC8J7Q/vC5+oc3EyT8AAAA/TgAAAAAAAAABqgIAAPYAAADuuJLAvCe0P8KNy1gJ5sk/AAAAP14AAAAAAAAAAasCAAD2AAAAFDoMEKVYtD/CjctYCebJPwAAAD99AAAAAAAAAAGsAgAA9gAAAF88/651urQ/wo3LWAnmyT8AAAA/fQAAAAAAAAABrQIAAPYAAADQv2udLk21P9BLZseAKMo/AAAAP40AAAAAAAAAAa4CAAD2AAAAZcRR288Qtj/WqrN+vEnKPwAAAD+NAAAAAAAAAAGvAgAA9gAAAEbLKrhBNrc/5GhO7TOMyj8AAAA/nQAAAAAAAAABsAIAAPYAAAAm0gOVs1u4P+rHm6Rvrco/AAAAP50AAAAAAAAAAbECAAD2AAAAvdbp0lQfuT/qx5ukb63KPwAAAD+8AAAAAAAAAAGyAgAA9gAAAJ3dwq/GRLo/6sebpG+tyj8AAAA/vAAAAAAAAAABswIAAPYAAADDXjz/rnW6P+rHm6Rvrco/AAAAP7wAAAAAAAAAAbQCAAD2AAAADWEvnn/Xuj/qx5ukb63KPwAAAD/LAAAAAAAAAAG1AgAA9gAAADPiqO1nCLs/6sebpG+tyj8AAAA/6wAAAAAAAAABtgIAAPYAAABZYyI9UDm7P+rHm6Rvrco/AAAAP/oAAAAAAAAAAbcCAAD2AAAAfeSbjDhquz/qx5ukb63KPwAAAD8KAQAAAAAAAAG4AgAA9gAAAH3km4w4ars/5GhO7TOMyj8AAAA/aQIAAAAAAAABuQIAAPYAAABAlGLRsgrWP9zuhAAbfMU/AAAAPwAAAAAAAAAAAboCAAD2AAAAHLX9DGEv1j/c7oQAG3zFPwAAAD8QAAAAAAAAAAG7AgAA9gAAAEI2d1xJYNY/3O6EABt8xT8AAAA/EAAAAAAAAAABvAIAAPYAAABD2Ivn37XWP9aPN0nfWsU/AAAAPx8AAAAAAAAAAb0CAAD2AAAAsrnjSgLz1j/WjzdJ31rFPwAAAD8vAAAAAAAAAAG+AgAA9gAAALNb+NWYSNc/zjDqkaM5xT8AAAA/LwAAAAAAAAABvwIAAPYAAABrnS5N9ZHXP8jRnNpnGMU/AAAAPy8AAAAAAAAAAcACAAD2AAAAJN9kxFHb1z/Cck8jLPfEPwAAAD8/AAAAAAAAAAHBAgAA9gAAAElg3hM6DNg/uhMCbPDVxD8AAAA/PwAAAAAAAAABwgIAAPYAAABu4VdjIj3YP7S0tLS0tMQ/AAAAP5wAAAAAAAAAAcMCAAD2AAAA46jtZwh72T+GG5exEszDPwAAAD+sAAAAAAAAAAHEAgAA9gAAAAgqZ7fwq9k/hhuXsRLMwz8AAAA/vAAAAAAAAAABxQIAAPYAAACb6iPfZMTZP368SfrWqsM/AAAAP7wAAAAAAAAAAcYCAAD2AAAAdwu/GhPp2T9+vEn61qrDPwAAAD/LAAAAAAAAAAHHAgAA9gAAAOXsFn41Jto/frxJ+taqwz8AAAA/ywAAAAAAAAAByAIAAPYAAAB4rdOlqT7aP368SfrWqsM/AAAAP9sAAAAAAAAAAckCAAD2AAAAwQ2yueNK2j9+vEn61qrDPwAAAD/bAAAAAAAAAAHKAgAA9gAAAFTObuFXY9o/frxJ+taqwz8AAAA/6gAAAAAAAAABywIAAPYAAACdLk31kW/aP368SfrWqsM/AAAAP+oAAAAAAAAAAcwCAAD2AAAA544rCcx72j9+vEn61qrDPwAAAD/6AAAAAAAAAAHNAgAA9gAAADDvCR0GiNo/frxJ+taqwz8AAAA/9gIAAAAAAAABzgIAAPYAAAB6T+gwQJTaP4Ybl7ESzMM/AAAAPwYDAAAAAAAAAc8CAAD2AAAADBClWLSs2j+S2TEgig7EPwAAAD8GAwAAAAAAAAHQAgAA9gAAAFZwg2zuuNo/mjh/18UvxD8AAAA/FQMAAAAAAAAB0QIAAPYAAADoMECUYtHaP6CXzI4BUcQ/AAAAPyUDAAAAAAAAAdICAAD2AAAA6DBAlGLR2j+m9hlGPXLEPwAAAD81AwAAAAAAAAHTAgAA9gAAADKRHqic3do/pvYZRj1yxD8AAAA/xwMAAAAAAAAB1AIAAPYAAAB78fy71unaP6b2GUY9csQ/AAAAP/AEAAAAAAAAAdUCAAD2AAAAxFHbzxD22j+m9hlGPXLEPwAAAD/wBAAAAAAAAAHWAgAA9gAAAA6yueNKAts/pvYZRj1yxD8AAAA//wQAAAAAAAAB1wIAAPYAAABXEpj3hA7bP6b2GUY9csQ/AAAAP/8EAAAAAAAAAdgCAAD2AAAA6tJUH/km2z+m9hlGPXLEPwAAAD8PBQAAAAAAAAHZAgAA9gAAAHyTEUdtP9s/pvYZRj1yxD8AAAA/DwUAAAAAAAAB2gIAAPYAAABYtKyCG2TbP6b2GUY9csQ/AAAAPx4FAAAAAAAAAdsCAAD2AAAANNVHvsmI2z+m9hlGPXLEPwAAAD8eBQAAAAAAAAHcAgAA9gAAAH41JtIDlds/pvYZRj1yxD8AAAA/LgUAAAAAAAAB3QIAAPYAAAAR9uL5d63bP65VZ/14k8Q/AAAAPy4FAAAAAAAAAd4CAAD2AAAAWlbBDbK52z+uVWf9eJPEPwAAAD8+BQAAAAAAAAHfAgAA9gAAAKO2nyHsxds/rlVn/XiTxD8AAAA/TQUAAAAAAAAB4AIAAPYAAADtFn41JtLbP65VZ/14k8Q/AAAAPywGAAAAAAAAAeECAAD2AAAAB9nccSWB0T+GUY8czanNPwAAAD8AAAAAAAAAAAHiAgAA9gAAAOP5d63TpdE/hlGPHM2pzT8AAAA/fQAAAAAAAAAB4wIAAPYAAAC/GhPpgcrRP4ZRjxzNqc0/AAAAP40AAAAAAAAAAeQCAAD2AAAA5ZuMOGr70T+GUY8czanNPwAAAD+NAAAAAAAAAAHlAgAA9gAAAC+ef9c6XdI/hlGPHM2pzT8AAAA/nQAAAAAAAAAB5gIAAPYAAAANYS+ef9fSP4ZRjxzNqc0/AAAAP50AAAAAAAAAAecCAAD2AAAAWGMiPVA50z+GUY8czanNPwAAAD+sAAAAAAAAAAHoAgAA9gAAAOzF8+9ap9M/hlGPHM2pzT8AAAA/rAAAAAAAAAAB6QIAAPYAAAA3yOaOKwnUP4ZRjxzNqc0/AAAAP7wAAAAAAAAAAeoCAAD2AAAAOGr7GcJe1D+A8kFlkYjNPwAAAD/MAAAAAAAAAAHrAgAA9gAAAKdLU33km9Q/gPJBZZGIzT8AAAA/zAAAAAAAAAAB7AIAAPYAAABfjYn0QOXUP3A0p/YZRs0/AAAAP8wAAAAAAAAAAe0CAAD2AAAAGM+/a50u1T9q1Vk/3iTNPwAAAD/bAAAAAAAAAAHuAgAA9gAAAIewF8+/a9U/YnYMiKIDzT8AAAA/2wAAAAAAAAAB7wIAAPYAAACIUixaVsHVP1wXv9Bm4sw/AAAAP9sAAAAAAAAAAfACAAD2AAAAivRA5ewW1j9WuHEZK8HMPwAAAD/bAAAAAAAAAAHxAgAA9gAAAEI2d1xJYNY/TlkkYu+fzD8AAAA/6gAAAAAAAAAB8gIAAPYAAABD2Ivn37XWP0j61qqzfsw/AAAAP+oAAAAAAAAAAfMCAAD2AAAAsrnjSgLz1j9I+taqs37MPwAAAD/6AAAAAAAAAAH0AgAA9gAAANc6XZrqI9c/QpuJ83ddzD8AAAA/+gAAAAAAAAAB9QIAAPYAAADZ3HElgXnXP0KbifN3Xcw/AAAAPwoBAAAAAAAAAfYCAAD2AAAAkR6onN3C1z9Cm4nzd13MPwAAAD8KAQAAAAAAAAH3AgAA9gAAAAAAAAAAANg/QpuJ83ddzD8AAAA/GQEAAAAAAAAB+AIAAPYAAAC4QTZ3XEnYP0KbifN3Xcw/AAAAPxkBAAAAAAAAAfkCAAD2AAAAcINs7riS2D9Cm4nzd13MPwAAAD8pAQAAAAAAAAH6AgAA9gAAACjFomUV3Ng/SPrWqrN+zD8AAAA/KQEAAAAAAAAB+wIAAPYAAACXpvrINxnZP0j61qqzfsw/AAAAPzkBAAAAAAAAAfwCAAD2AAAAUOgwQJRi2T9I+taqs37MPwAAAD9IAQAAAAAAAAH9AgAA9gAAAL/JiKO2n9k/TlkkYu+fzD8AAAA/SAEAAAAAAAAB/gIAAPYAAAAtq+AG2dzZP05ZJGLvn8w/AAAAP1gBAAAAAAAAAf8CAAD2AAAAUyxaVsEN2j9OWSRi75/MPwAAAD9YAQAAAAAAAAEAAwAA9gAAAHit06WpPto/TlkkYu+fzD8AAAA/ZwEAAAAAAAABAQMAAPYAAACdLk31kW/aP05ZJGLvn8w/AAAAP2cBAAAAAAAAAQIDAAD2AAAAek/oMECU2j9OWSRi75/MPwAAAD93AQAAAAAAAAEDAwAA9gAAAFZwg2zuuNo/TlkkYu+fzD8AAAA/dwEAAAAAAAABBAMAAPYAAACf0GGAKMXaP05ZJGLvn8w/AAAAP4cBAAAAAAAAAQUDAAD2AAAAMpEeqJzd2j9OWSRi75/MPwAAAD+HAQAAAAAAAAEGAwAA9gAAAHvx/LvW6do/TlkkYu+fzD8AAAA/lgEAAAAAAAABBwMAAPYAAADEUdvPEPbaP05ZJGLvn8w/AAAAP5YBAAAAAAAAAQgDAAD2AAAAiKO2nyHsxT+ySMTeP/nQPwAAAD8AAAAAAAAAAAEJAwAA9gAAABxkc8eVBMY/skjE3j/50D8AAAA/PgAAAAAAAAABCgMAAPYAAACuJDDvCR3GP7JIxN4/+dA/AAAAPz4AAAAAAAAAAQsDAAD2AAAA+iYjjtp+xj+ySMTeP/nQPwAAAD9OAAAAAAAAAAEMAwAA9gAAANbp0lQf+cY/skjE3j/50D8AAAA/TgAAAAAAAAABDQMAAPYAAACSbzLiqO3HPzX4arrdCdE/AAAAP14AAAAAAAAAAQ4DAAD2AAAAujTVR77JyD81+Gq63QnRPwAAAD9eAAAAAAAAAAEPAwAA9gAAAJw7riQw78k/vwZfTbc70T8AAAA/bQAAAAAAAAABEAMAAPYAAADogcrZLfzKP0K2BSlVTNE/AAAAP30AAAAAAAAAAREDAAD2AAAAyoijtp8hzD/HZawE81zRPwAAAD+NAAAAAAAAAAESAwAA9gAAAKqPfJMRR80/x2WsBPNc0T8AAAA/jQAAAAAAAAABEwMAAPYAAADSVB/5JiPOP0oVU+CQbdE/AAAAP40AAAAAAAAAARQDAAD2AAAA+hnCXjz/zj/MxPm7Ln7RPwAAAD+NAAAAAAAAAAEVAwAA9gAAAJAeqJzdws8/zMT5uy5+0T8AAAA/6gAAAAAAAAABFgMAAPYAAADCXjz/rnXSP1F0oJfMjtE/AAAAP+oAAAAAAAAAARcDAAD2AAAADWEvnn/X0j/UI0dzap/RPwAAAD/6AAAAAAAAAAEYAwAA9gAAAOoj32TEUdM/WNPtTgiw0T8AAAA/+gAAAAAAAAABGQMAAPYAAAClqT7yTUbUP9uClCqmwNE/AAAAPwoBAAAAAAAAARoDAAD2AAAA8KsxkR6o1D/bgpQqpsDRPwAAAD8ZAQAAAAAAAAEbAwAA9gAAAKjtZwh78dQ/24KUKqbA0T8AAAA/GQEAAAAAAAABHAMAAPYAAABhL55/1zrVP9uClCqmwNE/AAAAPykBAAAAAAAAAR0DAAD2AAAAh7AXz79r1T/bgpQqpsDRPwAAAD8pAQAAAAAAAAEeAwAA9gAAANAQ9uL5d9U/24KUKqbA0T8AAAA/OAEAAAAAAAABHwMAAPYAAADHlQTmPaHbP7inEZZ7GtE/AAAAPwAAAAAAAAAAASADAAD2AAAAx5UE5j2h2z88V7hxGSvRPwAAAD8/AAAAAAAAAAEhAwAA9gAAABH24vl3rds/PFe4cRkr0T8AAAA/PwAAAAAAAAABIgMAAPYAAABaVsENsrnbP0K2BSlVTNE/AAAAP14AAAAAAAAAASMDAAD2AAAAo7afIezF2z9CtgUpVUzRPwAAAD9eAAAAAAAAAAEkAwAA9gAAADZ3XElg3ts/ShVT4JBt0T8AAAA/bgAAAAAAAAABJQMAAPYAAADJNxlx1PbbP1F0oJfMjtE/AAAAP24AAAAAAAAAASYDAAD2AAAA7riSwLwn3D9eMjsGRNHRPwAAAD99AAAAAAAAAAEnAwAA9gAAABM6DBClWNw/6EAvmR0D0j8AAAA/fQAAAAAAAAABKAMAAPYAAAA5u4VfjYncP++ffFBZJNI/AAAAP40AAAAAAAAAASkDAAD2AAAAy3tChwGi3D/2/skHlUXSPwAAAD+NAAAAAAAAAAEqAwAA9gAAAF48/651utw/ea5w4zJW0j8AAAA/nAAAAAAAAAABKwMAAPYAAAConN3Cr8bcP/xdF7/QZtI/AAAAP5wAAAAAAAAAASwDAAD2AAAAy3tChwGi3D+8SfrWqrPOPwAAAD8AAAAAAAAAAAEtAwAA9gAAAIIbZHPHldw/vEn61qqzzj8AAAA/AAAAAAAAAAABLgMAAPYAAACCG2Rzx5XcP8KoR47m1M4/AAAAPwAAAAAAAAAAAS8DAAD2AAAAObuFX42J3D/KB5VFIvbOPwAAAD8PAAAAAAAAAAEwAwAA9gAAAO9ap0tTfdw/1sUvtJk4zz8AAAA/DwAAAAAAAAABMQMAAPYAAACm+sg3GXHcP+SDyiIRe88/AAAAPx8AAAAAAAAAATIDAAD2AAAApvrINxlx3D/q4hfaTJzPPwAAAD8vAAAAAAAAAAEzAwAA9gAAAKb6yDcZcdw/8kFlkYi9zz8AAAA/LwAAAAAAAAABNAMAAPYAAAATOgwQpVjcP4OvptudENA/AAAAPy8AAAAAAAAAATUDAAD2AAAAEzoMEKVY3D8GX023OyHQPwAAAD8+AAAAAAAAAAE2AwAA9gAAAMrZLfxqTNw/Db6abndC0D8AAAA/TgAAAAAAAAABNwMAAPYAAACBeU/oMEDcPxQd6CWzY9A/AAAAP04AAAAAAAAAATgDAAD2AAAANxlx1PYz3D+eK9y4jJXQPwAAAD9dAAAAAAAAAAE5AwAA9gAAAO64ksC8J9w/pIopcMi20D8AAAA/XQAAAAAAAAABOgMAAPYAAAClWLSsghvcPyg60Etmx9A/AAAAP10AAAAAAAAAATsDAAD2AAAAW/jVmEgP3D8umR0DoujQPwAAAD9tAAAAAAAAAAE8AwAA9gAAABKY94QOA9w/Nfhqut0J0T8AAAA/rgAAAAAAAAABPQMAAPYAAADJNxlx1PbbPzxXuHEZK9E/AAAAP64AAAAAAAAAAT4DAAD2AAAANndcSWDe2z9CtgUpVUzRPwAAAD+9AAAAAAAAAAE/AwAA9gAAAO0WfjUm0ts/zMT5uy5+0T8AAAA/vQAAAAAAAAABQAMAAPYAAADtFn41JtLbP1F0oJfMjtE/AAAAP80AAAAAAAAAAUEDAAD2AAAAWlbBDbK52z/UI0dzap/RPwAAAD/NAAAAAAAAAAFCAwAA9gAAABH24vl3rds/XjI7BkTR0T8AAAA/3QAAAAAAAAABQwMAAPYAAADHlQTmPaHbP2WRiL1/8tE/AAAAP90AAAAAAAAAAUQDAAD2AAAAfjUm0gOV2z/oQC+ZHQPSPwAAAD/sAAAAAAAAAAFFAwAA9gAAADTVR77JiNs/7598UFkk0j8AAAA/7AAAAAAAAAABRgMAAPYAAADrdGmqj3zbP3JPIyz3NNI/AAAAP/wAAAAAAAAAAUcDAAD2AAAAohSLllVw2z/2/skHlUXSPwAAAD/8AAAAAAAAAAFIAwAA9gAAAKIUi5ZVcNs/ea5w4zJW0j8AAAA/CwEAAAAAAAABSQMAAPYAAABmZmZmZmbeP5QqpsAh29I/AAAAPwAAAAAAAAAAAUoDAAD2AAAAZmZmZmZm3j8X2kycv+vSPwAAAD8QAAAAAAAAAAFLAwAA9gAAAGZmZmZmZt4/HjmaU/sM0z8AAAA/EAAAAAAAAAABTAMAAPYAAABmZmZmZmbeP6HoQC+ZHdM/AAAAPxAAAAAAAAAAAU0DAAD2AAAAZmZmZmZm3j8kmOcKNy7TPwAAAD8fAAAAAAAAAAFOAwAA9gAAAGZmZmZmZt4/qEeO5tQ+0z8AAAA/HwAAAAAAAAABTwMAAPYAAACwxkR6oHLeP6+m250QYNM/AAAAPy8AAAAAAAAAAVADAAD2AAAAQ4cBohSL3j85tc8w6pHTPwAAAD8vAAAAAAAAAAFRAwAA9gAAAEOHAaIUi94/vGR2DIii0z8AAAA/PwAAAAAAAAABUgMAAPYAAACM59+1TpfeP8PDw8PDw9M/AAAAPz8AAAAAAAAAAVMDAAD2AAAAjOfftU6X3j/JIhF7/+TTPwAAAD9OAAAAAAAAAAFUAwAA9gAAANVHvsmIo94/TtK3Vp310z8AAAA/TgAAAAAAAAABVQMAAPYAAADVR77JiKPeP9GBXjI7BtQ/AAAAP14AAAAAAAAAAVYDAAD2AAAA1Ue+yYij3j9UMQUO2RbUPwAAAD9uAAAAAAAAAAFXAwAA9gAAAB+onN3Cr94/2OCr6XYn1D8AAAA/jQAAAAAAAAABWAMAAPYAAAAfqJzdwq/eP94/+aCySNQ/AAAAP5wAAAAAAAAAAVkDAAD2AAAAH6ic3cKv3j9i7598UFnUPwAAAD+sAAAAAAAAAAFaAwAA9gAAAGcIe/H8u94/5Z5GWO5p1D8AAAA/vAAAAAAAAAABWwMAAPYAAACxaFkFN8jeP+WeRljuadQ/AAAAP+sAAAAAAAAAAVwDAAD2AAAAtayCG2Rz3z8KHLItSKnSPwAAAD8AAAAAAAAAAAFdAwAA9gAAAGtMpAcqZ98/ChyyLUip0j8AAAA/EAAAAAAAAAABXgMAAPYAAABrTKQHKmffP43LWAnmudI/AAAAPx8AAAAAAAAAAV8DAAD2AAAAIezF8+9a3z8Qe//kg8rSPwAAAD8fAAAAAAAAAAFgAwAA9gAAACHsxfPvWt8/F9pMnL/r0j8AAAA/LwAAAAAAAAABYQMAAPYAAADZi+fftU7fP5qJ83dd/NI/AAAAPy8AAAAAAAAAAWIDAAD2AAAARcsquEE23z8eOZpT+wzTPwAAAD8/AAAAAAAAAAFjAwAA9gAAAEXLKrhBNt8/JJjnCjcu0z8AAAA/PwAAAAAAAAABZAMAAPYAAACzCm6QzR3fPySY5wo3LtM/AAAAP04AAAAAAAAAAWUDAAD2AAAAswpukM0d3z8r9zTCck/TPwAAAD9OAAAAAAAAAAFmAwAA9gAAACFKsWhZBd8/r6bbnRBg0z8AAAA/XgAAAAAAAAABZwMAAPYAAADX6dJUH/neP7UFKVVMgdM/AAAAP20AAAAAAAAAAWgDAAD2AAAAjYn0QOXs3j+1BSlVTIHTPwAAAD9tAAAAAAAAAAFpAwAA9gAAAPvINxlx1N4/vGR2DIii0z8AAAA/bQAAAAAAAAABagMAAPYAAADVR77JiKPeP8PDw8PDw9M/AAAAP30AAAAAAAAAAWsDAAD2AAAAsMZEeqBy3j9O0rdWnfXTPwAAAD99AAAAAAAAAAFsAwAA9gAAANSlqT7yTd4/0YFeMjsG1D8AAAA/jQAAAAAAAAABbQMAAPYAAACuJDDvCR3eP94/+aCySNQ/AAAAP40AAAAAAAAAAW4DAAD2AAAAiaO2nyHs3T9oTu0zjHrUPwAAAD+cAAAAAAAAAAFvAwAA9gAAABrCXjz/rt0/8lzhxmWs1D8AAAA/nAAAAAAAAAABcAMAAPYAAACs4AbZ3HHdP/m7Ln6hzdQ/AAAAP6wAAAAAAAAAAXEDAAD2AAAAz79rnS5N3T8AG3w13e7UPwAAAD+8AAAAAAAAAAFyAwAA9gAAAD3/rnW6NN0/B3rJ7BgQ1T8AAAA/ywAAAAAAAAABcwMAAPYAAACpPvJNRhzdPw3ZFqRUMdU/AAAAP8sAAAAAAAAAAXQDAAD2AAAAYN4TOgwQ3T+RiL1/8kHVPwAAAD8dAQAAAAAAAAF1AwAA9gAAABZ+NSbSA90/FDhkW5BS1T8AAAA/PQEAAAAAAAABdgMAAPYAAACgcnYLvxrbP66LX2gzcc4/AAAAPwAAAAAAAAAAAXcDAAD2AAAAoHJ2C78a2z+8SfrWqrPOPwAAAD8/AAAAAAAAAAF4AwAA9gAAAKBydgu/Gts/ygeVRSL2zj8AAAA/PwAAAAAAAAABeQMAAPYAAACgcnYLvxrbP9Bm4vxdF88/AAAAP08AAAAAAAAAAXoDAAD2AAAAoHJ2C78a2z/kg8oiEXvPPwAAAD9PAAAAAAAAAAF7AwAA9gAAAKBydgu/Gts/6uIX2kyczz8AAAA/XgAAAAAAAAABfAMAAPYAAACgcnYLvxrbP/igskjE3s8/AAAAP14AAAAAAAAAAX0DAAD2AAAAoHJ2C78a2z/+///////PPwAAAD9uAAAAAAAAAAF+AwAA9gAAAKBydgu/Gts/Bl9Ntzsh0D8AAAA/bgAAAAAAAAABfwMAAPYAAACgcnYLvxrbPw2+mm53QtA/AAAAP30AAAAAAAAAAYADAAD2AAAA6tJUH/km2z8UHegls2PQPwAAAD99AAAAAAAAAAGBAwAA9gAAAOrSVB/5Jts/l8yOAVF00D8AAAA/jQAAAAAAAAABggMAAPYAAADq0lQf+SbbPxp8Nd3uhNA/AAAAP40AAAAAAAAAAYMDAAD2AAAA6tJUH/km2z+kiilwyLbQPwAAAD+dAAAAAAAAAAGEAwAA9gAAADMzMzMzM9s/KDrQS2bH0D8AAAA/nQAAAAAAAAABhQMAAPYAAAAzMzMzMzPbP6vpdicE2NA/AAAAP6wAAAAAAAAAAYYDAAD2AAAAMzMzMzMz2z+ySMTeP/nQPwAAAD+8AAAAAAAAAAGHAwAA9gAAADMzMzMzM9s/uKcRlnsa0T8AAAA/vAAAAAAAAAABiAMAAPYAAAAzMzMzMzPbPzxXuHEZK9E/AAAAP7wAAAAAAAAAAYkDAAD2AAAAMzMzMzMz2z+/Bl9NtzvRPwAAAD/MAAAAAAAAAAGKAwAA9gAAADMzMzMzM9s/x2WsBPNc0T8AAAA/zAAAAAAAAAABiwMAAPYAAAB8kxFHbT/bP0oVU+CQbdE/AAAAP0kBAAAAAAAAAYwDAAD2AAAAD1TObuFX2z95rnDjMlbSPwAAAD9JAQAAAAAAAAGNAwAA9gAAAA9Uzm7hV9s//F0Xv9Bm0j8AAAA/SQEAAAAAAAABjgMAAPYAAAAPVM5u4VfbP4ANvppud9I/AAAAP5cBAAAAAAAAAY8DAAD2AAAAD1TObuFX2z8DvWR2DIjSPwAAAD/JAwAAAAAAAAGQAwAA9gAAAA9Uzm7hV9s/hmwLUqqY0j8AAAA/7QMAAAAAAAABkQMAAPYAAABYtKyCG2TbP4ZsC1KqmNI/AAAAP9UHAAAAAAAAAZIDAAD2AAAAohSLllVw2z+GbAtSqpjSPwAAAD/lBwAAAAAAAAGTAwAA9gAAAOt0aaqPfNs/hmwLUqqY0j8AAAA/5QcAAAAAAAABlAMAAPYAAADrdGmqj3zbPwocsi1IqdI/AAAAP/UHAAAAAAAAAZUDAAD2AAAAOl2a6iPf3D/RgV4yOwbUPwAAAD8AAAAAAAAAAAGWAwAA9gAAABZ+NSbSA90/0YFeMjsG1D8AAAA/TgAAAAAAAAABlwMAAPYAAACGX42J9EDdP1QxBQ7ZFtQ/AAAAP04AAAAAAAAAAZgDAAD2AAAAPqHDAFGK3T/Y4KvpdifUPwAAAD9eAAAAAAAAAAGZAwAA9gAAAEBD2Ivn390/W5BSxRQ41D8AAAA/bgAAAAAAAAABmgMAAPYAAADUpak+8k3eP94/+aCySNQ/AAAAP24AAAAAAAAAAZsDAAD2AAAAZwh78fy73j9i7598UFnUPwAAAD99AAAAAAAAAAGcAwAA9gAAALMKbpDNHd8/Yu+ffFBZ1D8AAAA/fQAAAAAAAAABnQMAAPYAAABHbT9D2IvfP2Lvn3xQWdQ/AAAAP40AAAAAAAAAAZ4DAAD2AAAAE5j3hA4D4D9i7598UFnUPwAAAD+NAAAAAAAAAAGfAwAA9gAAABPpgcrZLeA/3j/5oLJI1D8AAAA/jQAAAAAAAAABoAMAAPYAAAAUOgwQpVjgP9jgq+l2J9Q/AAAAP50AAAAAAAAAAaEDAAD2AAAAFYuWVXCD4D/RgV4yOwbUPwAAAD+sAAAAAAAAAAGiAwAA9gAAAKhLU33km+A/ySIRe//k0z8AAAA/rAAAAAAAAAABowMAAPYAAAAW3CCbO67gP8kiEXv/5NM/AAAAP6wAAAAAAAAAAaQDAAD2AAAAzczMzMzM4D/Dw8PDw8PTPwAAAD/LAAAAAAAAAAGlAwAA9gAAAKrtZwh78eA/vGR2DIii0z8AAAA/2wAAAAAAAAABpgMAAPYAAAA8riQw7wnhP7xkdgyIotM/AAAAP9sAAAAAAAAAAacDAAD2AAAAGM+/a50u4T85tc8w6pHTPwAAAD8KAQAAAAAAAAGoAwAA9gAAAPbi+Xet0+E/ObXPMOqR0z8AAAA/CgEAAAAAAAABqQMAAPYAAABlc8eVBObhPzm1zzDqkdM/AAAAPwoBAAAAAAAAAaoDAAD2AAAArtOlqT7y4T85tc8w6pHTPwAAAD8aAQAAAAAAAAGrAwAA9gAAAPgzhL14/uE/ObXPMOqR0z8AAAA/GgEAAAAAAAABrAMAAPYAAAD4M4S9eP7hP7xkdgyIotM/AAAAPykBAAAAAAAAAa0DAAD2AAAA0gOVs1v44T+8ZHYMiKLTPwAAAD/QAQAAAAAAAAGuAwAA9gAAABwT6YHK2eE/w8PDw8PD0z8AAAA/4AEAAAAAAAABrwMAAPYAAAAZIEqxaFnhP6+m250QYNM/AAAAPwAAAAAAAAAAAbADAAD2AAAA9O9ap0tT4T+vptudEGDTPwAAAD9uAAAAAAAAAAGxAwAA9gAAANC/a50uTeE/monzd1380j8AAAA/AAAAAAAAAAABsgMAAPYAAADQv2udLk3hP6HoQC+ZHdM/AAAAPw8CAAAAAAAAAbMDAAD2AAAAqEtTfeSb4D9i7598UFnUPwAAAD8PAgAAAAAAAAG0AwAA9gAAAMsquEE2d+A/8lzhxmWs1D8AAAA/HwIAAAAAAAABtQMAAPYAAADLKrhBNnfgP/m7Ln6hzdQ/AAAAPx8CAAAAAAAAAbYDAAD2AAAAyyq4QTZ34D99a9VZP97UPwAAAD8fAgAAAAAAAAG3AwAA9gAAAPBap0tTfeA/ABt8Nd3u1D8AAAA/LgIAAAAAAAABuAMAAPYAAAAVi5ZVcIPgP4PKIhF7/9Q/AAAAPy4CAAAAAAAAAbkDAAD2AAAAXut0aaqP4D8HesnsGBDVPwAAAD9dAgAAAAAAAAG6AwAA9gAAAPL8u9bp0uA/l+cKNy5j1T8AAAA/XQIAAAAAAAABuwMAAPYAAABgjYn0QOXgPxuXsRLMc9U/AAAAP20CAAAAAAAAAbwDAAD2AAAAPK4kMO8J4T+eRljuaYTVPwAAAD9tAgAAAAAAAAG9AwAA9gAAAM5u4VdjIuE/Ifb+yQeV1T8AAAA/fQIAAAAAAAABvgMAAPYAAAA9/651ujThPyH2/skHldU/AAAAP4wCAAAAAAAAAb8DAAD2AAAAhl+NifRA4T8h9v7JB5XVPwAAAD+MAgAAAAAAAAHAAwAA9gAAAKqPfJMRR+E/Ifb+yQeV1T8AAAA/nAIAAAAAAAABwQMAAPYAAAD071qnS1PhPyH2/skHldU/AAAAP6sCAAAAAAAAAcIDAAD2AAAALvxqTKQH0j9Y7mmE5Z7WPwAAAD8AAAAAAAAAAAHDAwAA9gAAAHdcSWDeE9I/1T7DqEeO1j8AAAA/rAAAAAAAAAABxAMAAPYAAAAKHQaIUizSP9U+w6hHjtY/AAAAP6wAAAAAAAAAAcUDAAD2AAAA5j2hwwBR0j9QjxzNqX3WPwAAAD+8AAAAAAAAAAHGAwAA9gAAAMJePP+uddI/zd918Qtt1j8AAAA/vAAAAAAAAAABxwMAAPYAAACef9c6XZrSP0swzxVuXNY/AAAAP8wAAAAAAAAAAcgDAAD2AAAAxABRikXL0j9LMM8VblzWPwAAAD/MAAAAAAAAAAHJAwAA9gAAAKAh7MXz79I/SzDPFW5c1j8AAAA/2wAAAAAAAAABygMAAPYAAAB8QocBohTTP8aAKDrQS9Y/AAAAP9sAAAAAAAAAAcsDAAD2AAAAxaJlFdwg0z/GgCg60EvWPwAAAD8FAQAAAAAAAAHMAwAA9gAAADSEvXj+XdM/Q9GBXjI71j8AAAA/FAEAAAAAAAABzQMAAPYAAADGRHqgcnbTP78h24KUKtY/AAAAPxQBAAAAAAAAAc4DAAD2AAAAomUV3CCb0z+/IduClCrWPwAAAD8UAQAAAAAAAAHPAwAA9gAAABFHbT9D2NM/vyHbgpQq1j8AAAA/JAEAAAAAAAAB0AMAAPYAAAClqT7yTUbUP78h24KUKtY/AAAAPyQBAAAAAAAAAdEDAAD2AAAAOQwQpVi01D+/IduClCrWPwAAAD80AQAAAAAAAAHSAwAA9gAAAGEvnn/XOtU/vyHbgpQq1j8AAAA/NAEAAAAAAAAB0wMAAPYAAACIUixaVsHVP78h24KUKtY/AAAAP0MBAAAAAAAAAdQDAAD2AAAA01Qf+SYj1j+/IduClCrWPwAAAD9DAQAAAAAAAAHVAwAA9gAAAB5XEpj3hNY/vyHbgpQq1j8AAAA/UwEAAAAAAAAB1gMAAPYAAABpWQU3yObWP78h24KUKtY/AAAAP1MBAAAAAAAAAdcDAAD2AAAAs1v41ZhI1z+/IduClCrWPwAAAD9jAQAAAAAAAAHYAwAA9gAAANnccSWBedc/vyHbgpQq1j8AAAA/YwEAAAAAAAAB2QMAAPYAAABrnS5N9ZHXP78h24KUKtY/AAAAP3IBAAAAAAAAAdoDAAD2AAAAtf0MYS+e1z+/IduClCrWPwAAAD+CAQAAAAAAAAHbAwAA9gAAAP5d63Rpqtc/vyHbgpQq1j8AAAA/ggEAAAAAAAAB3AMAAPYAAAC1/QxhL57XP78h24KUKtY/AAAAP00CAAAAAAAAAd0DAAD2AAAAh7AXz79r1T8AG3w13e7UPwAAAD8AAAAAAAAAAAHeAwAA9gAAAGEvnn/XOtU/ABt8Nd3u1D8AAAA/LwAAAAAAAAAB3wMAAPYAAAA7riQw7wnVP4PKIhF7/9Q/AAAAPz4AAAAAAAAAAeADAAD2AAAAOQwQpVi01D8HesnsGBDVPwAAAD8+AAAAAAAAAAHhAwAA9gAAAIHK2S38atQ/kYi9f/JB1T8AAAA/PgAAAAAAAAAB4gMAAPYAAADtZwh78fzTP5fnCjcuY9U/AAAAP04AAAAAAAAAAeMDAAD2AAAA7MXz71qn0z8h9v7JB5XVPwAAAD9dAAAAAAAAAAHkAwAA9gAAAH3km4w4atM/paWlpaWl1T8AAAA/XQAAAAAAAAAB5QMAAPYAAABYYyI9UDnTPy+0mTh/19U/AAAAP20AAAAAAAAAAeYDAAD2AAAAMuKo7WcI0z+yY0AUHejVPwAAAD9tAAAAAAAAAAHnAwAA9gAAAKAh7MXz79I/NRPn77r41T8AAAA/fQAAAAAAAAAB6AMAAPYAAABWwQ2yuePSP7nCjctYCdY/AAAAP30AAAAAAAAAAekDAAD2AAAAxABRikXL0j88cjSn9hnWPwAAAD8JAQAAAAAAAAHqAwAA9gAAAMQAUYpFy9I/Q9GBXjI71j8AAAA/GQEAAAAAAAAB6wMAAPYAAAB6oHJ2C7/SP0PRgV4yO9Y/AAAAPxkBAAAAAAAAAewDAAD2AAAAeqBydgu/0j9LMM8VblzWPwAAAD8pAQAAAAAAAAHtAwAA9gAAADFAlGLRstI/SzDPFW5c1j8AAAA/OAEAAAAAAAAB7gMAAPYAAAAxQJRi0bLSP83fdfELbdY/AAAAP0gBAAAAAAAAAe8DAAD2AAAA59+1Tpem0j/N33XxC23WPwAAAD+AAQAAAAAAAAHwAwAA9gAAAOfftU6XptI/UI8czal91j8AAAA/nwEAAAAAAAAB8QMAAPYAAAAxQJRi0bLSP9U+w6hHjtY/AAAAP68BAAAAAAAAAfIDAAD2AAAAVsENsrnj0j9fTbc7IcDWPwAAAD+vAQAAAAAAAAHzAwAA9gAAAA4DRCkWLdM/bAtSqpgC1z8AAAA/vgEAAAAAAAAB9AMAAPYAAABZBTfI5o7TP3nJ7BgQRdc/AAAAP84BAAAAAAAAAfUDAAD2AAAApAcqZ7fw0z+Hh4eHh4fXPwAAAD/OAQAAAAAAAAH2AwAA9gAAAKWpPvJNRtQ/lEUi9v7J1z8AAAA/3QEAAAAAAAAB9wMAAPYAAADwqzGRHqjUP6IDvWR2DNg/AAAAP90BAAAAAAAAAfgDAAD2AAAAzMzMzMzM1D8sErH3Tz7YPwAAAD/tAQAAAAAAAAH5AwAA9gAAADuuJDDvCdU/MnH+rotf2D8AAAA/7QEAAAAAAAAB+gMAAPYAAAAYz79rnS7VPznQS2bHgNg/AAAAP/0BAAAAAAAAAfsDAAD2AAAAq498kxFH1T850Etmx4DYPwAAAD/9AQAAAAAAAAH8AwAA9gAAAIewF8+/a9U/QC+ZHQOi2D8AAAA/DAIAAAAAAAAB/QMAAPYAAADQEPbi+XfVP0AvmR0Dotg/AAAAPwwCAAAAAAAAAf4DAAD2AAAAGXHU9jOE1T/D3j/5oLLYPwAAAD8cAgAAAAAAAAH/AwAA9gAAAEKHAaIUi5Y/Fr/QZuL8vT8AAAA/AAAAAAAAAAABAAQAAPYAAABChwGiFIuWPyZ9a9VZP74/AAAAPwAAAAAAAAAAAQEEAAD2AAAAGH41JtIDlT9addaPN0m/PwAAAD8AAAAAAAAAAAECBAAA9gAAAIJ5T+gwQJQ/dvELbSbOvz8AAAA/DwAAAAAAAAABAwQAAPYAAACCeU/oMECUP8i2IKWKKcA/AAAAPw8AAAAAAAAAAQQEAAD2AAAA7HRpqo98kz/jMlaCea7APwAAAD8fAAAAAAAAAAEFBAAA9gAAAOx0aaqPfJM//q6LX2gzwT8AAAA/HwAAAAAAAAABBgQAAPYAAADsdGmqj3yTPybpW6vO+sE/AAAAPy4AAAAAAAAAAQcEAAD2AAAA7HRpqo98kz9CZZGIvX/CPwAAAD8uAAAAAAAAAAEIBAAA9gAAAOx0aaqPfJM/YkAUHeglwz8AAAA/PgAAAAAAAAABCQQAAPYAAADsdGmqj3yTP4x65GhO7cM/AAAAPz4AAAAAAAAAAQoEAAD2AAAA7HRpqo98kz/Cck8jLPfEPwAAAD9OAAAAAAAAAAELBAAA9gAAAFZwg2zuuJI/8AttJs7fxT8AAAA/TgAAAAAAAAABDAQAAPYAAABWcINs7riSPxhGPXI0p8Y/AAAAP10AAAAAAAAAAQ0EAAD2AAAAVnCDbO64kj9I31p11o/HPwAAAD9dAAAAAAAAAAEOBAAA9gAAAMBrnS5N9ZE/gNfFL7SZyD8AAAA/bQAAAAAAAAABDwQAAPYAAAAsZ7fwqzGRP8KNy1gJ5sk/AAAAP30AAAAAAAAAARAEAAD2AAAAlmLRsgpukD/4hTYT5+/KPwAAAD99AAAAAAAAAAERBAAA9gAAAAC81unSVI8/Ln6hzcT5yz8AAAA/fQAAAAAAAAABEgQAAPYAAADQsgpukM2NP2J2DIiiA80/AAAAP4wAAAAAAAAAARMEAAD2AAAAfKBydgu/ij+OsNzTCMvNPwAAAD+MAAAAAAAAAAEUBAAA9gAAAHygcnYLv4o/wqhHjubUzj8AAAA/nAAAAAAAAAABFQQAAPYAAABQl6b6yDeJP+SDyiIRe88/AAAAP5wAAAAAAAAAARYEAAD2AAAAJI7afoawhz8GX023OyHQPwAAAD+rAAAAAAAAAAEXBAAA9gAAAPiEDgNEKYY/nivcuIyV0D8AAAA/zQAAAAAAAAABGAQAAPYAAAD4hA4DRCmGPy6ZHQOi6NA/AAAAP80AAAAAAAAAARkEAAD2AAAA+IQOA0Qphj9CtgUpVUzRPwAAAD/NAAAAAAAAAAEaBAAA9gAAAMx7QocBooQ/1CNHc2qf0T8AAAA/3QAAAAAAAAABGwQAAPYAAADMe0KHAaKEP+hAL5kdA9I/AAAAP90AAAAAAAAAARwEAAD2AAAAzHtChwGihD/2/skHlUXSPwAAAD/sAAAAAAAAAAEdBAAA9gAAAMx7QocBooQ/gA2+mm530j8AAAA//AAAAAAAAAABHgQAAPYAAADMe0KHAaKEP43LWAnmudI/AAAAP/wAAAAAAAAAAR8EAAD2AAAAzHtChwGihD+UKqbAIdvSPwAAAD/8AAAAAAAAAAEgBAAA9gAAAMx7QocBooQ/HjmaU/sM0z8AAAA/DAEAAAAAAAABIQQAAPYAAADMe0KHAaKEPySY5wo3LtM/AAAAPxsBAAAAAAAAASIEAAD2AAAAzHtChwGihD8r9zTCck/TPwAAAD8bAQAAAAAAAAEjBAAA9gAAAMx7QocBooQ/MlaCea5w0z8AAAA/GwEAAAAAAAABJAQAAPYAAADMe0KHAaKEPzm1zzDqkdM/AAAAPysBAAAAAAAAASUEAAD2AAAAzHtChwGihD8/FB3oJbPTPwAAAD8rAQAAAAAAAAEmBAAA9gAAAMx7QocBooQ/w8PDw8PD0z8AAAA/OgEAAAAAAAABJwQAAPYAAADMe0KHAaKEP0Zzap9h1NM/AAAAPzoBAAAAAAAAASgEAAD2AAAAzHtChwGihD9O0rdWnfXTPwAAAD9KAQAAAAAAAAEpBAAA9gAAAMx7QocBooQ/VDEFDtkW1D8AAAA/SgEAAAAAAAABKgQAAPYAAADMe0KHAaKEP9jgq+l2J9Q/AAAAP1oBAAAAAAAAASsEAAD2AAAA+IQOA0Qphj9i7598UFnUPwAAAD9pAQAAAAAAAAEsBAAA9gAAAPiEDgNEKYY/7P2TDyqL1D8AAAA/aQEAAAAAAAABLQQAAPYAAAAkjtp+hrCHP/Jc4cZlrNQ/AAAAP3kBAAAAAAAAAS4EAAD2AAAAJI7afoawhz99a9VZP97UPwAAAD95AQAAAAAAAAEvBAAA9gAAACSO2n6GsIc/g8oiEXv/1D8AAAA/iQEAAAAAAAABMAQAAPYAAAAkjtp+hrCHPw3ZFqRUMdU/AAAAP5gBAAAAAAAAATEEAAD2AAAAJI7afoawhz8UOGRbkFLVPwAAAD+YAQAAAAAAAAEyBAAA9gAAACSO2n6GsIc/l+cKNy5j1T8AAAA/qAEAAAAAAAABMwQAAPYAAAAkjtp+hrCHP55GWO5phNU/AAAAP6gBAAAAAAAAATQEAAD2AAAAJI7afoawhz+lpaWlpaXVPwAAAD+oAQAAAAAAAAE1BAAA9gAAACSO2n6GsIc/KFVMgUO21T8AAAA/twEAAAAAAAABNgQAAPYAAAAkjtp+hrCHP6sE81zhxtU/AAAAP8cBAAAAAAAAATcEAAD2AAAAUJem+sg3iT+rBPNc4cbVPwAAAD9EAgAAAAAAAAE4BAAA9gAAAFCXpvrIN4k/KFVMgUO21T8AAAA/ogIAAAAAAAABOQQAAPYAAAAYpVi0rIJrP78h24KUKtY/AAAAPwAAAAAAAAAAAToEAAD2AAAAGKVYtKyCaz9D0YFeMjvWPwAAAD8PAAAAAAAAAAE7BAAA9gAAABilWLSsgms/xoAoOtBL1j8AAAA/TgAAAAAAAAABPAQAAPYAAADgZMRR289wP8aAKDrQS9Y/AAAAP10AAAAAAAAAAT0EAAD2AAAAPHdcSWDecz9LMM8VblzWPwAAAD9tAAAAAAAAAAE+BAAA9gAAAOibjDhq+3k/zd918Qtt1j8AAAA/bQAAAAAAAAABPwQAAPYAAACicnYLvxqDP1CPHM2pfdY/AAAAP20AAAAAAAAAAUAEAAD2AAAAUJem+sg3iT/VPsOoR47WPwAAAD99AAAAAAAAAAFBBAAA9gAAAJZi0bIKbpA/250QYIOv1j8AAAA/fQAAAAAAAAABQgQAAPYAAACCeU/oMECUP19NtzshwNY/AAAAP4wAAAAAAAAAAUMEAAD2AAAABpWzW/jVmD9fTbc7IcDWPwAAAD+cAAAAAAAAAAFEBAAA9gAAABy1/QxhL54/4vxdF7/Q1j8AAAA/nAAAAAAAAAABRQQAAPYAAABQ6DBAlGKhP2WsBPNc4dY/AAAAP5wAAAAAAAAAAUYEAAD2AAAAEvbi+Xetoz9lrATzXOHWPwAAAD+7AAAAAAAAAAFHBAAA9gAAAP4MYS+ef6c/6Vurzvrx1j8AAAA/ywAAAAAAAAABSAQAAPYAAAAoFi2r4AapP2wLUqqYAtc/AAAAP8sAAAAAAAAAAUkEAAD2AAAADB0GiFIsqj9sC1KqmALXPwAAAD/LAAAAAAAAAAFKBAAA9gAAAFYf+SYjjqo/bAtSqpgC1z8AAAA/2gAAAAAAAAABSwQAAPYAAACgIezF8++qP2wLUqqYAtc/AAAAP9oAAAAAAAAAAUwEAAD2AAAAGKVYtKyCaz8Wv9Bm4vy9PwAAAD8AAAAAAAAAAAFNBAAA9gAAADx3XElg3nM/Fr/QZuL8vT8AAAA/TgAAAAAAAAABTgQAAPYAAABAriQw7wl9Pxa/0Gbi/L0/AAAAP10AAAAAAAAAAU8EAAD2AAAA+IQOA0Qphj8Wv9Bm4vy9PwAAAD9dAAAAAAAAAAFQBAAA9gAAAJZi0bIKbpA/Jn1r1Vk/vj8AAAA/bQAAAAAAAAABUQQAAPYAAACCeU/oMECUPyZ9a9VZP74/AAAAP20AAAAAAAAAAVIEAAD2AAAAmpmZmZmZmT8mfWvVWT++PwAAAD99AAAAAAAAAAFTBAAA9gAAALK540oC854/MDsGRNGBvj8AAAA/fQAAAAAAAAABVAQAAPYAAACb6iPfZMShPzA7BkTRgb4/AAAAP4wAAAAAAAAAAVUEAAD2AAAAEvbi+Xetoz8wOwZE0YG+PwAAAD+MAAAAAAAAAAFWBAAA9gAAAPL8u9bp0qQ/MDsGRNGBvj8AAAA/nAAAAAAAAAABVwQAAPYAAADSA5WzW/ilPzA7BkTRgb4/AAAAP5wAAAAAAAAAAVgEAAD2AAAAHgaIUixapj8wOwZE0YG+PwAAAD+sAAAAAAAAAAFZBAAA9gAAAGgIe/H8u6Y/MDsGRNGBvj8AAAA/uwAAAAAAAAABWgQAAPYAAABoCHvx/LumPyZ9a9VZP74/AAAAPwkBAAAAAAAAAVsEAAD2AAAAsgpukM0dpz8Wv9Bm4vy9PwAAAD8ZAQAAAAAAAAFcBAAA9gAAAP4MYS+ef6c/Fr/QZuL8vT8AAAA/KQEAAAAAAAABXQQAAPYAAAD+DGEvnn+nPwgBNvhqur0/AAAAP0gBAAAAAAAAAV4EAAD2AAAAsgpukM0dpz8IATb4arq9PwAAAD93AQAAAAAAAAFfBAAA9gAAAGgIe/H8u6Y/7oQAG3w1vT8AAAA/hgEAAAAAAAABYAQAAPYAAADyqzGRHqicP6hiChyyLdg/AAAAPwAAAAAAAAAAAWEEAAD2AAAAxqJlFdwgmz+oYgocsi3YPwAAAD/hAQAAAAAAAAFiBAAA9gAAAAaVs1v41Zg/qGIKHLIt2D8AAAA/AAIAAAAAAAABYwQAAPYAAACsghtkc8eVPyWzY0AUHdg/AAAAPwACAAAAAAAAAWQEAAD2AAAAGH41JtIDlT8ls2NAFB3YPwAAAD8AAgAAAAAAAAFlBAAA9gAAAIJ5T+gwQJQ/JbNjQBQd2D8AAAA/HwIAAAAAAAABZgQAAPYAAADsdGmqj3yTP6hiChyyLdg/AAAAP5wCAAAAAAAAAWcEAAD2AAAAVnCDbO64kj+oYgocsi3YPwAAAD+sAgAAAAAAAAFoBAAA9gAAAFZwg2zuuJI/LBKx908+2D8AAAA/rAIAAAAAAAABaQQAAPYAAADAa50uTfWRPywSsfdPPtg/AAAAP6wCAAAAAAAAAWoEAAD2AAAAwGudLk31kT+vwVfT7U7YPwAAAD/LAgAAAAAAAAFrBAAA9gAAAMBrnS5N9ZE/tiCliilw2D8AAAA/KQMAAAAAAAABbAQAAPYAAADAa50uTfWRP7x/8kFlkdg/AAAAPzgDAAAAAAAAAW0EAAD2AAAAwGudLk31kT9AL5kdA6LYPwAAAD84AwAAAAAAAAFuBAAA9gAAAMBrnS5N9ZE/w94/+aCy2D8AAAA/OAMAAAAAAAABbwQAAPYAAADAa50uTfWRP8o9jbDc09g/AAAAP0gDAAAAAAAAAXAEAAD2AAAAwGudLk31kT9O7TOMeuTYPwAAAD9YAwAAAAAAAAFxBAAA9gAAAMBrnS5N9ZE/0JzaZxj12D8AAAA/WAMAAAAAAAABcgQAAPYAAADAa50uTfWRP1RMgUO2Bdk/AAAAP2cDAAAAAAAAAXMEAAD2AAAAwGudLk31kT9aq8768SbZPwAAAD9nAwAAAAAAAAF0BAAA9gAAAMBrnS5N9ZE/3lp11o832T8AAAA/hAMAAAAAAAABdQQAAPYAAADAa50uTfWRP2IKHLItSNk/AAAAP4QDAAAAAAAAAXYEAAD2AAAAwGudLk31kT9oaWlpaWnZPwAAAD+TAwAAAAAAAAF3BAAA9gAAAMBrnS5N9ZE/cMi2IKWK2T8AAAA/kwMAAAAAAAABeAQAAPYAAADAa50uTfWRP3YnBNjgq9k/AAAAP6MDAAAAAAAAAXkEAAD2AAAAwGudLk31kT98hlGPHM3ZPwAAAD+jAwAAAAAAAAF6BAAA9gAAAMBrnS5N9ZE/BpVFIvb+2T8AAAA/swMAAAAAAAABewQAAPYAAADAa50uTfWRPxRT4JBtQdo/AAAAP7MDAAAAAAAAAXwEAAD2AAAAwGudLk31kT8ocMi2IKXaPwAAAD/CAwAAAAAAAAF9BAAA9gAAAMBrnS5N9ZE/ut0JATb42j8AAAA/wgMAAAAAAAABfgQAAPYAAADAa50uTfWRP8768SbpW9s/AAAAP+IDAAAAAAAAAX8EAAD2AAAAwGudLk31kT/2NMJyTyPcPwAAAD/iAwAAAAAAAAGABAAA9gAAAMBrnS5N9ZE/hqIDvWR23D8AAAA/4gMAAAAAAAABgQQAAPYAAADAa50uTfWRPxgQRQd6ydw/AAAAP/EDAAAAAAAAAYIEAAD2AAAALGe38KsxkT8mzt918QvdPwAAAD/xAwAAAAAAAAGDBAAA9gAAAAC81unSVI8/sNzTCMs93T8AAAA/AQQAAAAAAAABhAQAAPYAAACkqT7yTUaMP7yabndCgN0/AAAAPxAEAAAAAAAAAYUEAAD2AAAAfKBydgu/ij9GqWIKHLLdPwAAAD8QBAAAAAAAAAGGBAAA9gAAACSO2n6GsIc/0LdWnfXj3T8AAAA/EAQAAAAAAAABhwQAAPYAAAD4hA4DRCmGP1rGSjDPFd4/AAAAPyAEAAAAAAAAAYgEAAD2AAAA+IQOA0Qphj/k1D7DqEfePwAAAD8gBAAAAAAAAAGJBAAA9gAAAPiEDgNEKYY/7DOMeuRo3j8AAAA/MAQAAAAAAAABigQAAPYAAAD4hA4DRCmGP/KS2TEgit4/AAAAPzAEAAAAAAAAAYsEAAD2AAAA+IQOA0Qphj/68SbpW6vePwAAAD8/BAAAAAAAAAGMBAAA9gAAAPiEDgNEKYY/AFF0oJfM3j8AAAA/PwQAAAAAAAABjQQAAPYAAAD4hA4DRCmGP4pfaDNx/t4/AAAAP08EAAAAAAAAAY4EAAD2AAAAJI7afoawhz8UblzGSjDfPwAAAD9PBAAAAAAAAAGPBAAA9gAAACSO2n6GsIc/nnxQWSRi3z8AAAA/XwQAAAAAAAABkAQAAPYAAABQl6b6yDeJP64668ebpN8/AAAAP18EAAAAAAAAAZEEAAD2AAAAUJem+sg3iT/hq+l2JwTgPwAAAD/cBAAAAAAAAAGSBAAA9gAAAMx7QocBooQ/yz2NsNzT4D8AAAA/3AQAAAAAAAABkwQAAPYAAADMe0KHAaKEP07tM4x65OA/AAAAP+sEAAAAAAAAAZQEAAD2AAAAzHtChwGihD8QRQd6yezgPwAAAD/rBAAAAAAAAAGVBAAA9gAAAMx7QocBooQ/k/StVWf94D8AAAA/+wQAAAAAAAABlgQAAPYAAADMe0KHAaKEPxakVDEFDuE/AAAAP/sEAAAAAAAAAZcEAAD2AAAA+IQOA0Qphj+aU/sMox7hPwAAAD8KBQAAAAAAAAGYBAAA9gAAAPiEDgNEKYY/31p11o834T8AAAA/CgUAAAAAAAABmQQAAPYAAAD4hA4DRCmGP2IKHLItSOE/AAAAPxoFAAAAAAAAAZoEAAD2AAAAJI7afoawhz/lucKNy1jhPwAAAD8aBQAAAAAAAAGbBAAA9gAAACSO2n6GsIc/aWlpaWlp4T8AAAA/KgUAAAAAAAABnAQAAPYAAABQl6b6yDeJPyrBPFe4ceE/AAAAPyoFAAAAAAAAAZ0EAAD2AAAAUJem+sg3iT9vyLYgpYrhPwAAAD85BQAAAAAAAAGeBAAA9gAAAFCXpvrIN4k/MSCKDvSS4T8AAAA/SQUAAAAAAAABnwQAAPYAAABQl6b6yDeJP/N3XfxCm+E/AAAAP1kFAAAAAAAAAaAEAAD2AAAAUJem+sg3iT92JwTY4KvhPwAAAD94BQAAAAAAAAGhBAAA9gAAAFCXpvrIN4k/OH/XxS+04T8AAAA/eAUAAAAAAAABogQAAPYAAABQl6b6yDeJP7sufqHNxOE/AAAAP4cFAAAAAAAAAaMEAAD2AAAAUJem+sg3iT99hlGPHM3hPwAAAD+HBQAAAAAAAAGkBAAA9gAAACSO2n6GsIc/ADb4arrd4T8AAAA/lwUAAAAAAAABpQQAAPYAAAD4hA4DRCmGP0U9cjSn9uE/AAAAP5cFAAAAAAAAAaYEAAD2AAAAzHtChwGihD/I7BgQRQfiPwAAAD+XBQAAAAAAAAGnBAAA9gAAAKJydgu/GoM/DfSS2TEg4j8AAAA/lwUAAAAAAAABqAQAAPYAAACicnYLvxqDP89LZseAKOI/AAAAP6YFAAAAAAAAAakEAAD2AAAAeGmqj3yTgT8UU+CQbUHiPwAAAD+2BQAAAAAAAAGqBAAA9gAAAHhpqo98k4E/1qqzfrxJ4j8AAAA/tgUAAAAAAAABqwQAAPYAAABKYN4TOgyAP9aqs368SeI/AAAAP/QFAAAAAAAAAawEAAD2AAAASmDeEzoMgD+ZAodsC1LiPwAAAD8jBgAAAAAAAAGtBAAA9gAAAHhpqo98k4E/n2HUI0dz4j8AAAA/MwYAAAAAAAABrgQAAPYAAAB4aaqPfJOBPyMRe//kg+I/AAAAPzMGAAAAAAAAAa8EAAD2AAAAeGmqj3yTgT/kaE7tM4ziPwAAAD9DBgAAAAAAAAGwBAAA9gAAAHhpqo98k4E/psAh24KU4j8AAAA/QwYAAAAAAAABsQQAAPYAAAB4aaqPfJOBP2gY9cjRnOI/AAAAP1IGAAAAAAAAAbIEAAD2AAAAeGmqj3yTgT8pcMi2IKXiPwAAAD9iBgAAAAAAAAGzBAAA9gAAAHhpqo98k4E/68ebpG+t4j8AAAA/YgYAAAAAAAABtAQAAPYAAAB4aaqPfJOBP60fb5K+teI/AAAAP3EGAAAAAAAAAbUEAAD2AAAAeGmqj3yTgT9ud0KADb7iPwAAAD+gBgAAAAAAAAG2BAAA9gAAAHhpqo98k4E/s368SfrW4j8AAAA/oAYAAAAAAAABtwQAAPYAAAB4aaqPfJOBPzcuYyWY5+I/AAAAP7AGAAAAAAAAAbgEAAD2AAAAeGmqj3yTgT/4hTYT5+/iPwAAAD+wBgAAAAAAAAG5BAAA9gAAAHhpqo98k4E/ut0JATb44j8AAAA/wAYAAAAAAAABugQAAPYAAAB4aaqPfJOBPz2NsNzTCOM/AAAAP88GAAAAAAAAAbsEAAD2AAAAeGmqj3yTgT/BPFe4cRnjPwAAAD/PBgAAAAAAAAG8BAAA9gAAAHhpqo98k4E/gpQqpsAh4z8AAAA/7gYAAAAAAAABvQQAAPYAAAB4aaqPfJOBP0Ts/ZMPKuM/AAAAP+4GAAAAAAAAAb4EAAD2AAAAeGmqj3yTgT/Hm6RvrTrjPwAAAD9MBwAAAAAAAAG/BAAA9gAAAKJydgu/GoM/S0tLS0tL4z8AAAA/XAcAAAAAAAABwAQAAPYAAAD4hA4DRCmGPwyjHjmaU+M/AAAAP2sHAAAAAAAAAcEEAAD2AAAAJI7afoawhz+QUsUUOGTjPwAAAD9rBwAAAAAAAAHCBAAA9gAAAHygcnYLv4o/UaqYAods4z8AAAA/awcAAAAAAAABwwQAAPYAAAB8oHJ2C7+KPxMCbPDVdOM/AAAAP3sHAAAAAAAAAcQEAAD2AAAApKk+8k1GjD8TAmzw1XTjPwAAAD+LBwAAAAAAAAHFBAAA9gAAANCyCm6QzY0/EwJs8NV04z8AAAA/GAgAAAAAAAABxgQAAPYAAAAAvNbp0lSPPxMCbPDVdOM/AAAAPxgIAAAAAAAAAccEAAD2AAAAlmLRsgpukD8TAmzw1XTjPwAAAD8YCAAAAAAAAAHIBAAA9gAAACxnt/CrMZE/EwJs8NV04z8AAAA/KAgAAAAAAAAByQQAAPYAAADAa50uTfWRPxMCbPDVdOM/AAAAP+MIAAAAAAAAAcoEAAD2AAAAVnCDbO64kj8TAmzw1XTjPwAAAD/zCAAAAAAAAAHLBAAA9gAAAIJ5T+gwQJQ/EwJs8NV04z8AAAA/8wgAAAAAAAABzAQAAPYAAADai+fftU6XPxMCbPDVdOM/AAAAPwIJAAAAAAAAAc0EAAD2AAAAmpmZmZmZmT8TAmzw1XTjPwAAAD8CCQAAAAAAAAHOBAAA9gAAADCef9c6XZo/1Vk/3iR94z8AAAA/EgkAAAAAAAABzwQAAPYAAAAJe/H8u9bRPybO33XxC90/AAAAPwAAAAAAAAAAAdAEAAD2AAAAUtvPEPbi0T8mzt918QvdPwAAAD8/AAAAAAAAAAHRBAAA9gAAAC78akykB9I/Js7fdfEL3T8AAAA/TgAAAAAAAAAB0gQAAPYAAACd3cKvxkTSPybO33XxC90/AAAAP04AAAAAAAAAAdMEAAD2AAAAC78aE+mB0j8mzt918QvdPwAAAD9eAAAAAAAAAAHUBAAA9gAAAFbBDbK549I/Js7fdfEL3T8AAAA/XgAAAAAAAAAB1QQAAPYAAADGRHqgcnbTPybO33XxC90/AAAAP2MAAAAAAAAAAdYEAAD2AAAA7WcIe/H80z8mzt918QvdPwAAAD9jAAAAAAAAAAHXBAAA9gAAABSLllVwg9Q/Js7fdfEL3T8AAAA/cgAAAAAAAAAB2AQAAPYAAACFDgNEKRbVPybO33XxC90/AAAAP3IAAAAAAAAAAdkEAAD2AAAA9pFvMuKo1T+ofYZRjxzdPwAAAD+CAAAAAAAAAAHaBAAA9gAAAGYV3CCbO9Y/qH2GUY8c3T8AAAA/kQAAAAAAAAAB2wQAAPYAAACwF8+/a53WP6h9hlGPHN0/AAAAP5EAAAAAAAAAAdwEAAD2AAAAsrnjSgLz1j+ofYZRjxzdPwAAAD+hAAAAAAAAAAHdBAAA9gAAANc6XZrqI9c/qH2GUY8c3T8AAAA/sQAAAAAAAAAB3gQAAPYAAABq+xnCXjzXPybO33XxC90/AAAAP7EAAAAAAAAAAd8EAAD2AAAAs1v41ZhI1z8mzt918QvdPwAAAD+xAAAAAAAAAAHgBAAA9gAAAJFvMuKo7d8/+vEm6Vur3j8AAAA/AAAAAAAAAAAB4QQAAPYAAAATmPeEDgPgP/rxJulbq94/AAAAP4wAAAAAAAAAAeIEAAD2AAAAXPjVmEgP4D92QoANvprePwAAAD+cAAAAAAAAAAHjBAAA9gAAADgZcdT2M+A/8pLZMSCK3j8AAAA/rAAAAAAAAAAB5AQAAPYAAACoS1N95JvgP/KS2TEgit4/AAAAP6wAAAAAAAAAAeUEAAD2AAAAzczMzMzM4D/yktkxIIrePwAAAD+sAAAAAAAAAAHmBAAA9gAAABh+NSbSA+E/8pLZMSCK3j8AAAA/uwAAAAAAAAAB5wQAAPYAAACqj3yTEUfhP/KS2TEgit4/AAAAP8sAAAAAAAAAAegEAAD2AAAAHGRzx5UE4j9ohOWeRljePwAAAD/aAAAAAAAAAAHpBAAA9gAAAGYV3CCbO+I/5NQ+w6hH3j8AAAA/2gAAAAAAAAAB6gQAAPYAAABDNndcSWDiP9518QttJt4/AAAAP+oAAAAAAAAAAesEAAD2AAAA+SYjjtp+4j/YFqRUMQXePwAAAD/qAAAAAAAAAAHsBAAA9gAAAGi38KsxkeI/0LdWnfXj3T8AAAA/+gAAAAAAAAAB7QQAAPYAAACxF8+/a53iP8pYCea5wt0/AAAAP/oAAAAAAAAAAe4EAAD2AAAA1Ue+yYij4j9GqWIKHLLdPwAAAD8JAQAAAAAAAAHvBAAA9gAAANVHvsmIo+I/xPm7Ln6h3T8AAAA/CQEAAAAAAAAB8AQAAPYAAACxF8+/a53iP8T5uy5+od0/AAAAP7wBAAAAAAAAAfEEAAD2AAAADBClWLSswj9xGSvBPFfgPwAAAD8AAAAAAAAAAAHyBAAA9gAAAFYSmPeEDsM/cRkrwTxX4D8AAAA/EAAAAAAAAAAB8wQAAPYAAAAOVM5u4VfDP7DBV9PtTuA/AAAAPxAAAAAAAAAAAfQEAAD2AAAAWlbBDbK5wz+wwVfT7U7gPwAAAD8gAAAAAAAAAAH1BAAA9gAAADgZcdT2M8Q/sMFX0+1O4D8AAAA/IAAAAAAAAAAB9gQAAPYAAACEG2Rzx5XEP7DBV9PtTuA/AAAAPyAAAAAAAAAAAfcEAAD2AAAAYN4TOgwQxT+wwVfT7U7gPwAAAD8vAAAAAAAAAAH4BAAA9gAAANBhgCjFosU/sMFX0+1O4D8AAAA/LwAAAAAAAAAB+QQAAPYAAABmZmZmZmbGPzNx/q6LX+A/AAAAPz8AAAAAAAAAAfoEAAD2AAAAjisJzHtCxz/1yNGc2mfgPwAAAD9PAAAAAAAAAAH7BAAA9gAAALjwqzGRHsg/eHh4eHh44D8AAAA/XgAAAAAAAAAB/AQAAPYAAABO9ZFvMuLIP/snH1QWieA/AAAAP14AAAAAAAAAAf0EAAD2AAAADL8aE+mByj8Ch2wLUqrgPwAAAD9uAAAAAAAAAAH+BAAA9gAAAHxChwGiFMs/xN4/+aCy4D8AAAA/bgAAAAAAAAAB/wQAAPYAAAB+hrAXz7/LP4U2E+fvuuA/AAAAP30AAAAAAAAAAQAFAAD2AAAAOgwQpVi0zD9HjubUPsPgPwAAAD99AAAAAAAAAAEBBQAA9gAAANAQ9uL5d80/R47m1D7D4D8AAAA/jQAAAAAAAAABAgUAAPYAAADSVB/5JiPOP0eO5tQ+w+A/AAAAP40AAAAAAAAAAQMFAAD2AAAAslv41ZhIzz+FNhPn77rgPwAAAD+dAAAAAAAAAAEEBQAA9gAAACUw7wkdBtA/xN4/+aCy4D8AAAA/nQAAAAAAAAABBQUAAPYAAABKsWhZBTfQP0AvmR0DouA/AAAAP6wAAAAAAAAAAQYFAAD2AAAAJtIDlbNb0D9AL5kdA6LgPwAAAD+sAAAAAAAAAAEHBQAA9gAAALiSwLwndNA/f9fFL7SZ4D8AAAA/vAAAAAAAAAABCAUAAPYAAAC4ksC8J3TQP71/8kFlkeA/AAAAPxoBAAAAAAAAAQkFAAD2AAAAuJLAvCd00D/7Jx9UFongPwAAAD81AQAAAAAAAAEKBQAA9gAAALiSwLwndNA/OtBLZseA4D8AAAA/RQEAAAAAAAABCwUAAPYAAAAGN8jmjivRP8KNy1gJ5uE/AAAAPwAAAAAAAAAAAQwFAAD2AAAA4ldjIj1Q0T/CjctYCebhPwAAAD8QAAAAAAAAAAENBQAA9gAAAL54/l3rdNE/wo3LWAnm4T8AAAA/EAAAAAAAAAABDgUAAPYAAACamZmZmZnRP8KNy1gJ5uE/AAAAPx8AAAAAAAAAAQ8FAAD2AAAAvxoT6YHK0T/CjctYCebhPwAAAD8fAAAAAAAAAAEQBQAA9gAAAC78akykB9I/wo3LWAnm4T8AAAA/LwAAAAAAAAABEQUAAPYAAADmPaHDAFHSP8KNy1gJ5uE/AAAAPy8AAAAAAAAAARIFAAD2AAAAVR/5JiOO0j/CjctYCebhPwAAAD8+AAAAAAAAAAETBQAA9gAAAKAh7MXz79I/ADb4arrd4T8AAAA/PgAAAAAAAAABFAUAAPYAAAChwwBRikXTPz7eJH1r1eE/AAAAP04AAAAAAAAAARUFAAD2AAAANSbSA5Wz0z8+3iR9a9XhPwAAAD9OAAAAAAAAAAEWBQAA9gAAAIAoxaJlFdQ/Pt4kfWvV4T8AAAA/bQAAAAAAAAABFwUAAPYAAADLKrhBNnfUPz7eJH1r1eE/AAAAP20AAAAAAAAAARgFAAD2AAAAz27hV2Mi1T99hlGPHM3hPwAAAD9tAAAAAAAAAAEZBQAA9gAAAD1QObuFX9U/fYZRjxzN4T8AAAA/fQAAAAAAAAABGgUAAPYAAACsMZEeqJzVP32GUY8czeE/AAAAP30AAAAAAAAAARsFAAD2AAAA0rIKbpDN1T+7Ln6hzcThPwAAAD+NAAAAAAAAAAEcBQAA9gAAAK7Tpak+8tU/uy5+oc3E4T8AAAA/jQAAAAAAAAABHQUAAPYAAACK9EDl7BbWP/nWqrN+vOE/AAAAP5wAAAAAAAAAAR4FAAD2AAAA01Qf+SYj1j/51qqzfrzhPwAAAD+cAAAAAAAAAAEfBQAA9gAAABy1/QxhL9Y/+daqs3684T8AAAA/nAAAAAAAAAABIAUAAPYAAAActf0MYS/WPzh/18UvtOE/AAAAP6sAAAAAAAAAASEFAAD2AAAAHLX9DGEv1j92JwTY4KvhPwAAAD+rAAAAAAAAAAEiBQAA9gAAAIr0QOXsFtY/dicE2OCr4T8AAAA/qwAAAAAAAAABIwUAAPYAAACu06WpPvLVP/N3XfxCm+E/AAAAP7sAAAAAAAAAASQFAAD2AAAAc3YLvxoT5T8HlUUi9v7hPwAAAD8AAAAAAAAAAAElBQAA9gAAAHN2C78aE+U/yOwYEEUH4j8AAAA/fQAAAAAAAAABJgUAAPYAAAAGN8jmjivlP0ycv+viF+I/AAAAP40AAAAAAAAAAScFAAD2AAAAmfeEDgNE5T8UU+CQbUHiPwAAAD+NAAAAAAAAAAEoBQAA9gAAACu4QTZ3XOU/3gkBNvhq4j8AAAA/jQAAAAAAAAABKQUAAPYAAAC+eP5d63TlP+RoTu0zjOI/AAAAP5wAAAAAAAAAASoFAAD2AAAAB9nccSWB5T8pcMi2IKXiPwAAAD+cAAAAAAAAAAErBQAA9gAAAHVpqo98k+U/rR9vkr614j8AAAA/rAAAAAAAAAABLAUAAPYAAAB1aaqPfJPlPzDPFW5cxuI/AAAAP6wAAAAAAAAAAS0FAAD2AAAAmpmZmZmZ5T/yJulbq87iPwAAAD+8AAAAAAAAAAEuBQAA9gAAAL7JiKO2n+U/s368SfrW4j8AAAA/vAAAAAAAAAABLwUAAPYAAAC+yYijtp/lP3XWjzdJ3+I/AAAAPwoBAAAAAAAAATAFAAD2AAAA4/l3rdOl5T/4hTYT5+/iPwAAAD8ZAQAAAAAAAAExBQAA9gAAAAgqZ7fwq+U/fDXd7oQA4z8AAAA/GQEAAAAAAAABMgUAAPYAAAAtWlbBDbLlPz2NsNzTCOM/AAAAPykBAAAAAAAAATMFAAD2AAAAUYpFyyq45T/BPFe4cRnjPwAAAD8pAQAAAAAAAAE0BQAA9gAAAFGKRcsquOU/gpQqpsAh4z8AAAA/ZwEAAAAAAAABNQUAAPYAAAB2ujTVR77lP4KUKqbAIeM/AAAAP44BAAAAAAAAATYFAAD2AAAAB9nccSWB5T+D5Z5GWO7hPwAAAD8AAAAAAAAAAAE3BQAA9gAAAOKo7WcIe+U/RT1yNKf24T8AAAA/HwAAAAAAAAABOAUAAPYAAADiqO1nCHvlP8jsGBBFB+I/AAAAPy8AAAAAAAAAATkFAAD2AAAAvnj+Xet05T9MnL/r4hfiPwAAAD8vAAAAAAAAAAE6BQAA9gAAAJlID1TObuU/z0tmx4Ao4j8AAAA/PgAAAAAAAAABOwUAAPYAAAB1GCBKsWjlP1L7DKMeOeI/AAAAPz4AAAAAAAAAATwFAAD2AAAAK7hBNndc5T+ZAodsC1LiPwAAAD9OAAAAAAAAAAE9BQAA9gAAAAaIUixaVuU/HLItSKli4j8AAAA/TgAAAAAAAAABPgUAAPYAAAAGiFIsWlblP94JATb4auI/AAAAP10AAAAAAAAAAT8FAAD2AAAAvSd0GCBK5T9huacRlnviPwAAAD9dAAAAAAAAAAFABQAA9gAAAJn3hA4DROU/5GhO7TOM4j8AAAA/bQAAAAAAAAABQQUAAPYAAABzx5UE5j3lP6bAIduClOI/AAAAP20AAAAAAAAAAUIFAAD2AAAAc8eVBOY95T9oGPXI0ZziPwAAAD99AAAAAAAAAAFDBQAA9gAAAE+XpvrIN+U/68ebpG+t4j8AAAA/fQAAAAAAAAABRAUAAPYAAABPl6b6yDflP60fb5K+teI/AAAAP4wAAAAAAAAAAUUFAAD2AAAAT5em+sg35T9ud0KADb7iPwAAAD+MAAAAAAAAAAFGBQAA9gAAACpnt/CrMeU/MM8VblzG4j8AAAA/nAAAAAAAAAABRwUAAPYAAAAqZ7fwqzHlP/Im6VurzuI/AAAAP5wAAAAAAAAAAUgFAAD2AAAABjfI5o4r5T+zfrxJ+tbiPwAAAD+7AAAAAAAAAAFJBQAA9gAAAAY3yOaOK+U/ddaPN0nf4j8AAAA/uwAAAAAAAAABSgUAAPYAAADhBtnccSXlP3XWjzdJ3+I/AAAAP8oAAAAAAAAAAUsFAAD2AAAA4QbZ3HEl5T83LmMlmOfiPwAAAD/aAAAAAAAAAAFMBQAA9gAAAL3W6dJUH+U/Ny5jJZjn4j8AAAA/6gAAAAAAAAABTQUAAPYAAAC91unSVB/lP/iFNhPn7+I/AAAAPzgBAAAAAAAAAU4FAAD2AAAABZWzW/jV5D/kaE7tM4ziPwAAAD8AAAAAAAAAAAFPBQAA9gAAACnFomUV3OQ/5GhO7TOM4j8AAAA/LwAAAAAAAAABUAUAAPYAAAByJYF5T+jkP+RoTu0zjOI/AAAAPz4AAAAAAAAAAVEFAAD2AAAAu4VfjYn05D/kaE7tM4ziPwAAAD8+AAAAAAAAAAFSBQAA9gAAAAXmPaHDAOU/5GhO7TOM4j8AAAA/TgAAAAAAAAABUwUAAPYAAACXpvrINxnlP+RoTu0zjOI/AAAAP04AAAAAAAAAAVQFAAD2AAAAT5em+sg35T/kaE7tM4ziPwAAAD9eAAAAAAAAAAFVBQAA9gAAACu4QTZ3XOU/IxF7/+SD4j8AAAA/XgAAAAAAAAABVgUAAPYAAABRObuFX43lPyMRe//kg+I/AAAAP20AAAAAAAAAAVcFAAD2AAAAdro01Ue+5T8jEXv/5IPiPwAAAD99AAAAAAAAAAFYBQAA9gAAAMFrnS5N9eU/IxF7/+SD4j8AAAA/jAAAAAAAAAABWQUAAPYAAAAMvxoT6YHmP2G5pxGWe+I/AAAAP4wAAAAAAAAAAVoFAAD2AAAA6TBAlGLR5j9huacRlnviPwAAAD+MAAAAAAAAAAFbBQAA9gAAAMWiZRXcIOc/YbmnEZZ74j8AAAA/nAAAAAAAAAABXAUAAPYAAAA11Ue+yYjnP59h1CNHc+I/AAAAP5wAAAAAAAAAAV0FAAD2AAAApQcqZ7fw5z+fYdQjR3PiPwAAAD+sAAAAAAAAAAFeBQAA9gAAABQ6DBClWOg/WVpaWlpa4j8AAAA/rAAAAAAAAAABXwUAAPYAAADxqzGRHqjoP5kCh2wLUuI/AAAAP7sAAAAAAAAAAWAFAAD2AAAAzh1XEpj36D+ZAodsC1LiPwAAAD+7AAAAAAAAAAFhBQAA9gAAAPOe0GGAKOk/1qqzfrxJ4j8AAAA/ywAAAAAAAAABYgUAAPYAAAD071qnS1PpPxRT4JBtQeI/AAAAP9sAAAAAAAAAAWMFAAD2AAAAq+AG2dxx6T8UU+CQbUHiPwAAAD/bAAAAAAAAAAFkBQAA9gAAANAQ9uL5d+k/FFPgkG1B4j8AAAA/6gAAAAAAAAABZQUAAPYAAABigCjFomXpP1L7DKMeOeI/AAAAP1gBAAAAAAAAAWYFAAD2AAAAz79rnS5N6T+Rozm1zzDiPwAAAD9nAQAAAAAAAAFnBQAA9gAAAPOe0GGAKOk/DfSS2TEg4j8AAAA/dwEAAAAAAAABaAUAAPYAAAA8riQw7wnpP0ycv+viF+I/AAAAP3cBAAAAAAAAAWkFAAD2AAAAYS+ef9c61T+4jJVgnivkPwAAAD8AAAAAAAAAAAFqBQAA9gAAABjPv2udLtU/uIyVYJ4r5D8AAAA/awAAAAAAAAABawUAAPYAAACrj3yTEUfVP7iMlWCeK+Q/AAAAP3UBAAAAAAAAAWwFAAD2AAAAh7AXz79r1T+4jJVgnivkPwAAAD+EAQAAAAAAAAFtBQAA9gAAAPaRbzLiqNU/uIyVYJ4r5D8AAAA/hAEAAAAAAAABbgUAAPYAAACu06WpPvLVP7iMlWCeK+Q/AAAAP4QBAAAAAAAAAW8FAAD2AAAAr3W6NNVH1j965GhO7TPkPwAAAD+UAQAAAAAAAAFwBQAA9gAAANT2M4S9eNY/euRoTu0z5D8AAAA/lAEAAAAAAAABcQUAAPYAAACNOGr7GcLWP/2TDyqLROQ/AAAAP6MBAAAAAAAAAXIFAAD2AAAAH/kmI47a1j/9kw8qi0TkPwAAAD+jAQAAAAAAAAFzBQAA9gAAALK540oC89Y/v+viF9pM5D8AAAA/swEAAAAAAAABdAUAAPYAAAD7GcJePP/WP7/r4hfaTOQ/AAAAP7MBAAAAAAAAAXUFAAD2AAAA+xnCXjz/1j+AQ7YFKVXkPwAAAD82AwAAAAAAAAF2BQAA9gAAALK540oC89Y/gEO2BSlV5D8AAAA/VQMAAAAAAAABdwUAAPYAAABpWQU3yObWP4BDtgUpVeQ/AAAAP2UDAAAAAAAAAXgFAAD2AAAAH/kmI47a1j+AQ7YFKVXkPwAAAD/CAwAAAAAAAAF5BQAA9gAAAEPYi+fftdY//ZMPKotE5D8AAAA/wgMAAAAAAAABegUAAPYAAACNOGr7GcLWP/2TDyqLROQ/AAAAP08EAAAAAAAAAXsFAAD2AAAAH/kmI47a1j+AQ7YFKVXkPwAAAD9fBAAAAAAAAAF8BQAA9gAAALK540oC89Y/QpuJ83dd5D8AAAA/XwQAAAAAAAABfQUAAPYAAAD7GcJePP/WP8VKMM8VbuQ/AAAAP24EAAAAAAAAAX4FAAD2AAAA+xnCXjz/1j+HogO9ZHbkPwAAAD9+BAAAAAAAAAF/BQAA9gAAAPsZwl48/9Y/SfrWqrN+5D8AAAA/fgQAAAAAAAABgAUAAPYAAAD7GcJePP/WPwpSqpgCh+Q/AAAAP34EAAAAAAAAAYEFAAD2AAAARXqgcnYL1z/MqX2GUY/kPwAAAD+NBAAAAAAAAAGCBQAA9gAAAI7afoawF9c/T1kkYu+f5D8AAAA/nQQAAAAAAAABgwUAAPYAAACO2n6GsBfXP5RgnivcuOQ/AAAAP50EAAAAAAAAAYQFAAD2AAAA1zpdmuoj1z9WuHEZK8HkPwAAAD+dBAAAAAAAAAGFBQAA9gAAACGbO64kMNc/2WcY9cjR5D8AAAA/rQQAAAAAAAABhgUAAPYAAABq+xnCXjzXP14Xv9Bm4uQ/AAAAP60EAAAAAAAAAYcFAAD2AAAAavsZwl481z+jHjmaU/vkPwAAAD+8BAAAAAAAAAGIBQAA9gAAAGr7GcJePNc/Y3YMiKID5T8AAAA/zAQAAAAAAAABiQUAAPYAAABq+xnCXjzXP+gls2NAFOU/AAAAP8wEAAAAAAAAAYoFAAD2AAAAavsZwl481z9r1Vk/3iTlPwAAAD/MBAAAAAAAAAGLBQAA9gAAAGr7GcJePNc/7oQAG3w15T8AAAA/3AQAAAAAAAABjAUAAPYAAABq+xnCXjzXP3I0p/YZRuU/AAAAP+sEAAAAAAAAAY0FAAD2AAAAavsZwl481z95k/StVWflPwAAAD/rBAAAAAAAAAGOBQAA9gAAAGr7GcJePNc/vppud0KA5T8AAAA/+wQAAAAAAAABjwUAAPYAAAAhmzuuJDDXPwOi6EAvmeU/AAAAP/sEAAAAAAAAAZAFAAD2AAAAjtp+hrAX1z9IqWIKHLLlPwAAAD8KBQAAAAAAAAGRBQAA9gAAAEV6oHJ2C9c/TgiwwVfT5T8AAAA/CgUAAAAAAAABkgUAAPYAAAD7GcJePP/WP5MPKotE7OU/AAAAPxoFAAAAAAAAAZMFAAD2AAAAaVkFN8jm1j+abndCgA3mPwAAAD8aBQAAAAAAAAGUBQAA9gAAAB/5JiOO2tY/33XxC20m5j8AAAA/KgUAAAAAAAABlQUAAPYAAADWmEgPVM7WP2IlmOcKN+Y/AAAAPyoFAAAAAAAAAZYFAAD2AAAA+net06Wp1j8r3LiMlWDmPwAAAD85BQAAAAAAAAGXBQAA9gAAALAXz79rndY/7DOMeuRo5j8AAAA/SQUAAAAAAAABmAUAAPYAAACwF8+/a53WP66LX2gzceY/AAAAP0kFAAAAAAAAAZkFAAD2AAAAZ7fwqzGR1j+ui19oM3HmPwAAAD9ZBQAAAAAAAAGaBQAA9gAAAGe38KsxkdY/cOMyVoJ55j8AAAA/9QUAAAAAAAABmwUAAPYAAACwF8+/a53WPzE7BkTRgeY/AAAAPwQGAAAAAAAAAZwFAAD2AAAAsBfPv2ud1j+16qwfb5LmPwAAAD8EBgAAAAAAAAGdBQAA9gAAAPp3rdOlqdY/dkKADb6a5j8AAAA/FAYAAAAAAAABngUAAPYAAAD6d63TpanWPziaU/sMo+Y/AAAAPyQGAAAAAAAAAZ8FAAD2AAAA+net06Wp1j/68SbpW6vmPwAAAD8zBgAAAAAAAAGgBQAA9gAAAEPYi+fftdY/faHNxPm75j8AAAA/MwYAAAAAAAABoQUAAPYAAABD2Ivn37XWPz/5oLJIxOY/AAAAPzMGAAAAAAAAAaIFAAD2AAAAQ9iL59+11j8AUXSgl8zmPwAAAD9DBgAAAAAAAAGjBQAA9gAAAEPYi+fftdY/hAAbfDXd5j8AAAA/QwYAAAAAAAABpAUAAPYAAABD2Ivn37XWP0ZY7mmE5eY/AAAAP1MGAAAAAAAAAaUFAAD2AAAAQ9iL59+11j8HsMFX0+3mPwAAAD9TBgAAAAAAAAGmBQAA9gAAAEPYi+fftdY/yQeVRSL25j8AAAA/YgYAAAAAAAABpwUAAPYAAABD2Ivn37XWP4tfaDNx/uY/AAAAP/4GAAAAAAAAAagFAAD2AAAAQ9iL59+11j9MtzshwAbnPwAAAD8OBwAAAAAAAAGpBQAA9gAAAEPYi+fftdY/Dg8PDw8P5z8AAAA/DgcAAAAAAAABqgUAAPYAAABD2Ivn37XWP9Bm4vxdF+c/AAAAPz0HAAAAAAAAAasFAAD2AAAAQ9iL59+11j+RvrXqrB/nPwAAAD+6BwAAAAAAAAGsBQAA9gAAAPp3rdOlqdY/kb616qwf5z8AAAA/yAgAAAAAAAABrQUAAPYAAABCNndcSWDWP5G+teqsH+c/AAAAP9gIAAAAAAAAAa4FAAD2AAAAQJRi0bIK1j+RvrXqrB/nPwAAAD/YCAAAAAAAAAGvBQAA9gAAAPaRbzLiqNU/0Gbi/F0X5z8AAAA/5wgAAAAAAAABsAUAAPYAAAA9UDm7hV/VP9Bm4vxdF+c/AAAAP+cIAAAAAAAAAbEFAAD2AAAAz27hV2Mi1T8ODw8PDw/nPwAAAD/nCAAAAAAAAAGyBQAA9gAAAPJNRhy1/dQ/Dg8PDw8P5z8AAAA/9wgAAAAAAAABswUAAPYAAAAVLavgBtnUPw4PDw8PD+c/AAAAPwcJAAAAAAAAAbQFAAD2AAAAOQwQpVi01D8ODw8PDw/nPwAAAD8HCQAAAAAAAAG1BQAA9gAAAF3rdGmqj9Q/Dg8PDw8P5z8AAAA/FgkAAAAAAAABtgUAAPYAAADLKrhBNnfUPw4PDw8PD+c/AAAAPyYJAAAAAAAAAbcFAAD2AAAAgcrZLfxq1D8ODw8PDw/nPwAAAD8mCQAAAAAAAAG4BQAA9gAAADhq+xnCXtQ/Dg8PDw8P5z8AAAA/JgkAAAAAAAABuQUAAPYAAAA4avsZwl7UP0y3OyHABuc/AAAAP3kKAAAAAAAAAboFAAD2AAAAOGr7GcJe1D+LX2gzcf7mPwAAAD95CgAAAAAAAAG7BQAA9gAAAKWpPvJNRtQ/B7DBV9Pt5j8AAAA/iQoAAAAAAAABvAUAAPYAAABcSWDeEzrUPwewwVfT7eY/AAAAP4kKAAAAAAAAAb0FAAD2AAAAQ9iL59+11j8JATb4arrlPwAAAD8AAAAAAAAAAAG+BQAA9gAAAI04avsZwtY/CQE2+Gq65T8AAAA/HwAAAAAAAAABvwUAAPYAAACyueNKAvPWPwkBNvhquuU/AAAAPy8AAAAAAAAAAcAFAAD2AAAAa50uTfWR1z+NsNzTCMvlPwAAAD8vAAAAAAAAAAHBBQAA9gAAALafIezF89c/jbDc0wjL5T8AAAA/PwAAAAAAAAABwgUAAPYAAABKAvOe0GHYP42w3NMIy+U/AAAAPz8AAAAAAAAAAcMFAAD2AAAAlQTmPaHD2D+NsNzTCMvlPwAAAD9OAAAAAAAAAAHEBQAA9gAAAAaIUixaVtk/TgiwwVfT5T8AAAA/TgAAAAAAAAABxQUAAPYAAABRikXLKrjZP04IsMFX0+U/AAAAP04AAAAAAAAAAcYFAAD2AAAAUyxaVsEN2j9OCLDBV9PlPwAAAD9eAAAAAAAAAAHHBQAA9gAAAJ0uTfWRb9o/TgiwwVfT5T8AAAA/XgAAAAAAAAAByAUAAPYAAABWcINs7rjaP04IsMFX0+U/AAAAP20AAAAAAAAAAckFAAD2AAAAVxKY94QO2z9OCLDBV9PlPwAAAD99AAAAAAAAAAHKBQAA9gAAAA9Uzm7hV9s/jbDc0wjL5T8AAAA/fQAAAAAAAAABywUAAPYAAAAR9uL5d63bP42w3NMIy+U/AAAAP40AAAAAAAAAAcwFAAD2AAAAf9c6XZrq2z8JATb4arrlPwAAAD+NAAAAAAAAAAHNBQAA9gAAAO64ksC8J9w/CQE2+Gq65T8AAAA/jQAAAAAAAAABzgUAAPYAAADvWqdLU33cP0ipYgocsuU/AAAAP5wAAAAAAAAAAc8FAAD2AAAAXjz/rnW63D+GUY8czanlPwAAAD+sAAAAAAAAAAHQBQAA9gAAAM0dVxKY99w/A6LoQC+Z5T8AAAA/rAAAAAAAAAAB0QUAAPYAAAA9/651ujTdP0FKFVPgkOU/AAAAP7cAAAAAAAAAAdIFAAD2AAAArOAG2dxx3T++mm53QoDlPwAAAD+3AAAAAAAAAAHTBQAA9gAAAPVA5ewWft0//EKbifN35T8AAAA/twAAAAAAAAAB1AUAAPYAAADRYYAoxaLdP/xCm4nzd+U/AAAAP8YAAAAAAAAAAdUFAAD2AAAAGsJePP+u3T8668ebpG/lPwAAAD/GAAAAAAAAAAHWBQAA9gAAAFi0rIIbZNs/Y3YMiKID5T8AAAA/AAAAAAAAAAAB1wUAAPYAAACjtp8h7MXbPybO33XxC+U/AAAAPxAAAAAAAAAAAdgFAAD2AAAApVi0rIIb3D8tLS0tLS3lPwAAAD8fAAAAAAAAAAHZBQAA9gAAAIIbZHPHldw/NIx65GhO5T8AAAA/HwAAAAAAAAAB2gUAAPYAAAAWfjUm0gPdPzrrx5ukb+U/AAAAPy8AAAAAAAAAAdsFAAD2AAAArOAG2dxx3T9/8kFlkYjlPwAAAD8vAAAAAAAAAAHcBQAA9gAAAPbi+Xet090/hlGPHM2p5T8AAAA/PwAAAAAAAAAB3QUAAPYAAAD4hA4DRCnePwkBNvhquuU/AAAAPz8AAAAAAAAAAd4FAAD2AAAAHQaIUixa3j9OCLDBV9PlPwAAAD9OAAAAAAAAAAHfBQAA9gAAALDGRHqgct4/EGCDr6bb5T8AAAA/TgAAAAAAAAAB4AUAAPYAAACwxkR6oHLeP9K3Vp314+U/AAAAP14AAAAAAAAAAeEFAAD2AAAAsMZEeqBy3j9VZ/14k/TlPwAAAD+NAAAAAAAAAAHiBQAA9gAAAB0GiFIsWt4/mm53QoAN5j8AAAA/nAAAAAAAAAAB4wUAAPYAAABB5ewWfjXeP9918QttJuY/AAAAP5wAAAAAAAAAAeQFAAD2AAAAiaO2nyHs3T+nLBKx90/mPwAAAD+sAAAAAAAAAAHlBQAA9gAAANFhgCjFot0/7DOMeuRo5j8AAAA/rAAAAAAAAAAB5gUAAPYAAADPv2udLk3dPzE7BkTRgeY/AAAAP7wAAAAAAAAAAecFAAD2AAAAFn41JtID3T+16qwfb5LmPwAAAD+8AAAAAAAAAAHoBQAA9gAAADpdmuoj39w/OJpT+wyj5j8AAAA/ywAAAAAAAAAB6QUAAPYAAABePP+udbrcPziaU/sMo+Y/AAAAP+sAAAAAAAAAAeoFAAD2AAAAFdwgmzuu3D/68SbpW6vmPwAAAD/rAAAAAAAAAAHrBQAA9gAAABXcIJs7rtw/u0n61qqz5j8AAAA/aAEAAAAAAAAB7AUAAPYAAAAV3CCbO67cP32hzcT5u+Y/AAAAP8UBAAAAAAAAAe0FAAD2AAAA544rCcx72j8umR0DoujoPwAAAD8AAAAAAAAAAAHuBQAA9gAAADDvCR0GiNo/LpkdA6Lo6D8AAAA/DwAAAAAAAAAB7wUAAPYAAADDr8ZEeqDaPy6ZHQOi6Og/AAAAPw8AAAAAAAAAAfAFAAD2AAAAn9BhgCjF2j8umR0DoujoPwAAAD8fAAAAAAAAAAHxBQAA9gAAAHvx/LvW6do/LpkdA6Lo6D8AAAA/HwAAAAAAAAAB8gUAAPYAAABXEpj3hA7bPy6ZHQOi6Og/AAAAPx8AAAAAAAAAAfMFAAD2AAAAfJMRR20/2z8umR0DoujoPwAAAD8vAAAAAAAAAAH0BQAA9gAAAKIUi5ZVcNs/LpkdA6Lo6D8AAAA/LwAAAAAAAAAB9QUAAPYAAACjtp8h7MXbPy6ZHQOi6Og/AAAAP04AAAAAAAAAAfYFAAD2AAAA7riSwLwn3D/w8PDw8PDoPwAAAD9OAAAAAAAAAAH3BQAA9gAAAO9ap0tTfdw/skjE3j/56D8AAAA/TgAAAAAAAAAB+AUAAPYAAACEvXj+XevcP3Ogl8yOAek/AAAAP10AAAAAAAAAAfkFAAD2AAAArOAG2dxx3T9zoJfMjgHpPwAAAD9dAAAAAAAAAAH6BQAA9gAAABxkc8eVBN4/Nfhqut0J6T8AAAA/bQAAAAAAAAAB+wUAAPYAAACM59+1TpfePzX4arrdCek/AAAAP20AAAAAAAAAAfwFAAD2AAAARcsquEE23z81+Gq63QnpPwAAAD99AAAAAAAAAAH9BQAA9gAAALVOl6b6yN8/908+qCwS6T8AAAA/fQAAAAAAAAAB/gUAAPYAAACBeU/oMEDgP/dPPqgsEuk/AAAAP4wAAAAAAAAAAf8FAAD2AAAAgxtkc8eV4D/3Tz6oLBLpPwAAAD+MAAAAAAAAAAEABgAA9gAAADtdmuoj3+A/908+qCwS6T8AAAA/nAAAAAAAAAABAQYAAPYAAAA9/651ujThP/dPPqgsEuk/AAAAP5wAAAAAAAAAAQIGAAD2AAAA0BD24vl34T/3Tz6oLBLpPwAAAD+sAAAAAAAAAAEDBgAA9gAAANKyCm6QzeE/908+qCwS6T8AAAA/rAAAAAAAAAABBAYAAPYAAACvJDDvCR3iP/dPPqgsEuk/AAAAP7sAAAAAAAAAAQUGAAD2AAAAjJZVcINs4j96/+SDyiLpPwAAAD+7AAAAAAAAAAEGBgAA9gAAAI04avsZwuI/ev/kg8oi6T8AAAA/ywAAAAAAAAABBwYAAPYAAABqqo98kxHjPzxXuHEZK+k/AAAAP9oAAAAAAAAAAQgGAAD2AAAARxy1/Qxh4z+BXjI7BkTpPwAAAD/aAAAAAAAAAAEJBgAA9gAAAP9d63RpquM/BA7ZFqRU6T8AAAA/2gAAAAAAAAABCgYAAPYAAAAmMO8JHQbkP8ZlrATzXOk/AAAAP+oAAAAAAAAAAQsGAAD2AAAAAqIUi5ZV5D/GZawE81zpPwAAAD/qAAAAAAAAAAEMBgAA9gAAALrjSgLznuQ/xmWsBPNc6T8AAAA/+gAAAAAAAAABDQYAAPYAAAByJYF5T+jkP8ZlrATzXOk/AAAAP/oAAAAAAAAAAQ4GAAD2AAAA4QbZ3HEl5T8EDtkWpFTpPwAAAD8OAQAAAAAAAAEPBgAA9gAAAAaIUixaVuU/QrYFKVVM6T8AAAA/HgEAAAAAAAABEAYAAPYAAAAH2dxxJYHlP78GX023O+k/AAAAPx4BAAAAAAAAAREGAAD2AAAA4/l3rdOl5T88V7hxGSvpPwAAAD8uAQAAAAAAAAESBgAA9gAAAHa6NNVHvuU/uKcRlnsa6T8AAAA/LgEAAAAAAAABEwYAAPYAAAC/GhPpgcrlP/dPPqgsEuk/AAAAPy4BAAAAAAAAARQGAAD2AAAALqvgBtnc5T9zoJfMjgHpPwAAAD+LAQAAAAAAAAEVBgAA9gAAAC9N9ZFvMuY/q+l2JwTY6D8AAAA/mwEAAAAAAAABFgYAAPYAAACd3cKvxkTmP6vpdicE2Og/AAAAP5sBAAAAAAAAARcGAAD2AAAAwg2yueNK5j+r6XYnBNjoPwAAAD+bAQAAAAAAAAEYBgAA9gAAADCef9c6XeY/q+l2JwTY6D8AAAA/qwEAAAAAAAABGQYAAPYAAABVzm7hV2PmP6vpdicE2Og/AAAAP6sBAAAAAAAAARoGAAD2AAAAwl48/6515j+r6XYnBNjoPwAAAD+6AQAAAAAAAAEbBgAA9gAAAAy/GhPpgeY/q+l2JwTY6D8AAAA/ugEAAAAAAAABHAYAAPYAAAB6T+gwQJTmP6vpdicE2Og/AAAAP8oBAAAAAAAAAR0GAAD2AAAAnn/XOl2a5j+r6XYnBNjoPwAAAD/KAQAAAAAAAAEeBgAA9gAAAA0QpVi0rOY/q+l2JwTY6D8AAAA/2QEAAAAAAAABHwYAAPYAAAAxQJRi0bLmP6vpdicE2Og/AAAAP+kBAAAAAAAAASAGAAD2AAAAoNBhgCjF5j+r6XYnBNjoPwAAAD/pAQAAAAAAAAEhBgAA9gAAAOkwQJRi0eY/6ZGjObXP6D8AAAA/+QEAAAAAAAABIgYAAPYAAABWwQ2yuePmPyg60Etmx+g/AAAAP/kBAAAAAAAAASMGAAD2AAAAoCHsxfPv5j9m4vxdF7/oPwAAAD/5AQAAAAAAAAEkBgAA9gAAAMVR288Q9uY/ZuL8XRe/6D8AAAA/CAIAAAAAAAABJQYAAPYAAAAOsrnjSgLnP2bi/F0Xv+g/AAAAPwgCAAAAAAAAASYGAAD2AAAADrK540oC5z+kiilwyLboPwAAAD8YAgAAAAAAAAEnBgAA9gAAADPiqO1nCOc/4zJWgnmu6D8AAAA/dgIAAAAAAAABKAYAAPYAAAB8QocBohTnP1+Dr6bbneg/AAAAP3YCAAAAAAAAASkGAAD2AAAAxaJlFdwg5z/c0wjLPY3oPwAAAD+FAgAAAAAAAAEqBgAA9gAAADQzMzMzM+c/l8yOAVF06D8AAAA/hQIAAAAAAAABKwYAAPYAAAB9kxFHbT/nP5BtQUoVU+g/AAAAP5UCAAAAAAAAASwGAAD2AAAAEFTObuFX5z9LZseAKDroPwAAAD+VAgAAAAAAAAEtBgAA9gAAADSEvXj+Xec/RAd6yewY6D8AAAA/pQIAAAAAAAABLgYAAPYAAAB95JuMOGrnP////////+c/AAAAP7QCAAAAAAAAAS8GAAD2AAAAoxSLllVw5z98UFkkYu/nPwAAAD+0AgAAAAAAAAEwBgAA9gAAAMdEeqByduc/+aCySMTe5z8AAAA/xAIAAAAAAAABMQYAAPYAAADHRHqgcnbnPzdJ31p11uc/AAAAP8QCAAAAAAAAATIGAAD2AAAAx0R6oHJ25z/yQWWRiL3nPwAAAD/EAgAAAAAAAAEzBgAA9gAAAMdEeqByduc/b5K+teqs5z8AAAA/0wIAAAAAAAABNAYAAPYAAADHRHqgcnbnPyqLROz9k+c/AAAAP+MCAAAAAAAAATUGAAD2AAAAx0R6oHJ25z+l250QYIPnPwAAAD/jAgAAAAAAAAE2BgAA9gAAAMdEeqByduc/Iiz3NMJy5z8AAAA/JQMAAAAAAAABNwYAAPYAAADHRHqgcnbnP90kfWvVWec/AAAAPyUDAAAAAAAAATgGAAD2AAAAfeSbjDhq5z9addaPN0nnPwAAAD80AwAAAAAAAAE5BgAA9gAAAH3km4w4auc/FW5cxkow5z8AAAA/NAMAAAAAAAABOgYAAPYAAAA0hL14/l3nPw4PDw8PD+c/AAAAP0QDAAAAAAAAATsGAAD2AAAA6yPfZMRR5z+LX2gzcf7mPwAAAD9EAwAAAAAAAAE8BgAA9gAAAMbz71qnS+c/B7DBV9Pt5j8AAAA/VAMAAAAAAAABPQYAAPYAAAB9kxFHbT/nP8KoR47m1OY/AAAAP1QDAAAAAAAAAT4GAAD2AAAAfZMRR20/5z8/+aCySMTmPwAAAD9jAwAAAAAAAAE/BgAA9gAAADQzMzMzM+c/faHNxPm75j8AAAA/YwMAAAAAAAABQAYAAPYAAAAPA0QpFi3nP7tJ+taqs+Y/AAAAP3MDAAAAAAAAAUEGAAD2AAAAxaJlFdwg5z/68SbpW6vmPwAAAD9zAwAAAAAAAAFCBgAA9gAAAMWiZRXcIOc/dkKADb6a5j8AAAA/ggMAAAAAAAABQwYAAPYAAAChcnYLvxrnP3ZCgA2+muY/AAAAP4IDAAAAAAAAAUQGAAD2AAAAfEKHAaIU5z92QoANvprmPwAAAD+SAwAAAAAAAAFFBgAA9gAAADPiqO1nCOc/teqsH2+S5j8AAAA/ogMAAAAAAAABRgYAAPYAAADFUdvPEPbmPzE7BkTRgeY/AAAAP6IDAAAAAAAAAUcGAAD2AAAAxABRikXL5j8xOwZE0YHmPwAAAD+xAwAAAAAAAAFIBgAA9gAAAMSvxkR6oOY/MTsGRNGB5j8AAAA/sQMAAAAAAAABSQYAAPYAAABVzm7hV2PmPzE7BkTRgeY/AAAAP8EDAAAAAAAAAUoGAAD2AAAA5uwWfjUm5j8xOwZE0YHmPwAAAD/BAwAAAAAAAAFLBgAA9gAAAC6r4AbZ3OU/cOMyVoJ55j8AAAA/0QMAAAAAAAABTAYAAPYAAAC+yYijtp/lP3DjMlaCeeY/AAAAP9EDAAAAAAAAAU0GAAD2AAAAvSd0GCBK5T9w4zJWgnnmPwAAAD/gAwAAAAAAAAFOBgAA9gAAAAXmPaHDAOU/cOMyVoJ55j8AAAA/8AMAAAAAAAABTwYAAPYAAABNpAcqZ7fkP/OS2TEgiuY/AAAAP/ADAAAAAAAAAVAGAAD2AAAAlGLRsgpu5D92QoANvprmPwAAAD/wAwAAAAAAAAFRBgAA9gAAANwgmzuuJOQ/OJpT+wyj5j8AAAA//wMAAAAAAAABUgYAAPYAAABKD1TObuHjP/rxJulbq+Y/AAAAP/8DAAAAAAAAAVMGAAD2AAAA2i38akyk4z+7SfrWqrPmPwAAAD8PBAAAAAAAAAFUBgAA9gAAAEcctf0MYeM/faHNxPm75j8AAAA/HwQAAAAAAAABVQYAAPYAAACzCm6QzR3jP32hzcT5u+Y/AAAAPx8EAAAAAAAAAVYGAAD2AAAARCkWLavg4j99oc3E+bvmPwAAAD8uBAAAAAAAAAFXBgAA9gAAAIzn37VOl+I/faHNxPm75j8AAAA/LgQAAAAAAAABWAYAAPYAAACLRcsquEHiPz/5oLJIxOY/AAAAPy4EAAAAAAAAAVkGAAD2AAAArtOlqT7y4T8/+aCySMTmPwAAAD8+BAAAAAAAAAFaBgAA9gAAAGLRsgpukOE/P/mgskjE5j8AAAA/TgQAAAAAAAABWwYAAPYAAAAYz79rnS7hPz/5oLJIxOY/AAAAP04EAAAAAAAAAVwGAAD2AAAAOwwQpVi04D8/+aCySMTmPwAAAD9OBAAAAAAAAAFdBgAA9gAAABPpgcrZLeA/P/mgskjE5j8AAAA/XQQAAAAAAAABXgYAAPYAAABFyyq4QTbfPz/5oLJIxOY/AAAAP20EAAAAAAAAAV8GAAD2AAAA1KWpPvJN3j8/+aCySMTmPwAAAD98BAAAAAAAAAFgBgAA9gAAABXcIJs7rtw/P/mgskjE5j8AAAA/jAQAAAAAAAABYQYAAPYAAABb+NWYSA/cP32hzcT5u+Y/AAAAP4wEAAAAAAAAAWIGAAD2AAAAWLSsghtk2z+7SfrWqrPmPwAAAD+MBAAAAAAAAAFjBgAA9gAAAHvx/LvW6do/u0n61qqz5j8AAAA/nAQAAAAAAAABZAYAAPYAAADnjisJzHvaP/rxJulbq+Y/AAAAP5wEAAAAAAAAAWUGAAD2AAAAL031kW8y2j/68SbpW6vmPwAAAD+rBAAAAAAAAAFmBgAA9gAAAC2r4AbZ3Nk/+vEm6Vur5j8AAAA/qwQAAAAAAAABZwYAAPYAAAAsCcx7QofZP/rxJulbq+Y/AAAAP7sEAAAAAAAAAWgGAAD2AAAAKme38Ksx2T/68SbpW6vmPwAAAD+7BAAAAAAAAAFpBgAA9gAAAHElgXlP6Ng/u0n61qqz5j8AAAA/ywQAAAAAAAABagYAAPYAAACUYtGyCm7YP32hzcT5u+Y/AAAAP8sEAAAAAAAAAWsGAAD2AAAASWDeEzoM2D8/+aCySMTmPwAAAD/aBAAAAAAAAAFsBgAA9gAAAP5d63Rpqtc/AFF0oJfM5j8AAAA/2gQAAAAAAAABbQYAAPYAAAAhmzuuJDDXPwBRdKCXzOY/AAAAP+oEAAAAAAAAAW4GAAD2AAAAaVkFN8jm1j8AUXSgl8zmPwAAAD/qBAAAAAAAAAFvBgAA9gAAAGe38KsxkdY/AFF0oJfM5j8AAAA/+QQAAAAAAAABcAYAAPYAAACLllVwg2zWPwBRdKCXzOY/AAAAP/kEAAAAAAAAAXEGAAD2AAAAQjZ3XElg1j8AUXSgl8zmPwAAAD8JBQAAAAAAAAFyBgAA9gAAAK91ujTVR9Y/AFF0oJfM5j8AAAA/CQUAAAAAAAABcwYAAPYAAAD41ZhID1TWPwBRdKCXzOY/AAAAP84FAAAAAAAAAXQGAAD2AAAAQjZ3XElg1j8AUXSgl8zmPwAAAD/eBQAAAAAAAAF1BgAA9gAAAIuWVXCDbNY/AFF0oJfM5j8AAAA/7QUAAAAAAAABdgYAAPYAAADU9jOEvXjWPwBRdKCXzOY/AAAAP+0FAAAAAAAAAXcGAAD2AAAA1PYzhL141j+EABt8Nd3mPwAAAD8NBgAAAAAAAAF4BgAA9gAAAB5XEpj3hNY/hAAbfDXd5j8AAAA/HAYAAAAAAAABeQYAAPYAAAAeVxKY94TWPwewwVfT7eY/AAAAPywGAAAAAAAAAXoGAAD2AAAAHlcSmPeE1j/JB5VFIvbmPwAAAD8sBgAAAAAAAAF7BgAA9gAAAGe38KsxkdY/Dg8PDw8P5z8AAAA/PAYAAAAAAAABfAYAAPYAAACwF8+/a53WP5G+teqsH+c/AAAAPzwGAAAAAAAAAX0GAAD2AAAAsBfPv2ud1j8VblzGSjDnPwAAAD9LBgAAAAAAAAF+BgAA9gAAALAXz79rndY/WnXWjzdJ5z8AAAA/SwYAAAAAAAABfwYAAPYAAAD6d63TpanWP90kfWvVWec/AAAAP1sGAAAAAAAAAYAGAAD2AAAA+net06Wp1j9g1CNHc2rnPwAAAD9bBgAAAAAAAAGBBgAA9gAAAPp3rdOlqdY/5YPKIhF75z8AAAA/agYAAAAAAAABggYAAPYAAAD6d63TpanWP2gzcf6ui+c/AAAAP3oGAAAAAAAAAYMGAAD2AAAA+net06Wp1j8qi0Ts/ZPnPwAAAD96BgAAAAAAAAGEBgAA9gAAAPp3rdOlqdY/6uIX2kyc5z8AAAA/egYAAAAAAAABhQYAAPYAAAD6d63TpanWP2+SvrXqrOc/AAAAP4oGAAAAAAAAAYYGAAD2AAAA+net06Wp1j8w6pGjObXnPwAAAD+KBgAAAAAAAAGHBgAA9gAAAPp3rdOlqdY/8kFlkYi95z8AAAA/mQYAAAAAAAABiAYAAPYAAABD2Ivn37XWP7SZOH/Xxec/AAAAP5kGAAAAAAAAAYkGAAD2AAAAQ9iL59+11j83Sd9addbnPwAAAD+pBgAAAAAAAAGKBgAA9gAAAEPYi+fftdY/+aCySMTe5z8AAAA/qQYAAAAAAAABiwYAAPYAAABD2Ivn37XWP7r4hTYT5+c/AAAAP7kGAAAAAAAAAYwGAAD2AAAAQ9iL59+11j98UFkkYu/nPwAAAD+5BgAAAAAAAAGNBgAA9gAAAEPYi+fftdY/////////5z8AAAA/yAYAAAAAAAABjgYAAPYAAADWmEgPVM7WP////////+c/AAAAP8gGAAAAAAAAAY8GAAD2AAAA1phID1TO1j+Dr6bbnRDoPwAAAD/YBgAAAAAAAAGQBgAA9gAAAB/5JiOO2tY/RAd6yewY6D8AAAA/2AYAAAAAAAABkQYAAPYAAAAf+SYjjtrWPwZfTbc7Ieg/AAAAP/cGAAAAAAAAAZIGAAD2AAAAaVkFN8jm1j8GX023OyHoPwAAAD/3BgAAAAAAAAGTBgAA9gAAAGlZBTfI5tY/yLYgpYop6D8AAAA/FgcAAAAAAAABlAYAAPYAAACyueNKAvPWP4kO9JLZMeg/AAAAPxYHAAAAAAAAAZUGAAD2AAAAsrnjSgLz1j9LZseAKDroPwAAAD8mBwAAAAAAAAGWBgAA9gAAAPsZwl48/9Y/S2bHgCg66D8AAAA/JgcAAAAAAAABlwYAAPYAAAD7GcJePP/WPw2+mm53Qug/AAAAP0MHAAAAAAAAAZgGAAD2AAAARXqgcnYL1z/OFW5cxkroPwAAAD9DBwAAAAAAAAGZBgAA9gAAANc6XZrqI9c/kG1BShVT6D8AAAA/UwcAAAAAAAABmgYAAPYAAAD9u9bp0lTXP5BtQUoVU+g/AAAAP2IHAAAAAAAAAZsGAAD2AAAAtf0MYS+e1z8UHegls2PoPwAAAD9iBwAAAAAAAAGcBgAA9gAAAG0/Q9iL59c/1XS7EwJs6D8AAAA/cgcAAAAAAAABnQYAAPYAAABu4VdjIj3YP5fMjgFRdOg/AAAAP3IHAAAAAAAAAZ4GAAD2AAAAueNKAvOe2D+XzI4BUXToPwAAAD+CBwAAAAAAAAGfBgAA9gAAALuFX42J9Ng/Gnw13e6E6D8AAAA/ggcAAAAAAAABoAYAAPYAAAC9J3QYIErZP9zTCMs9jeg/AAAAP5EHAAAAAAAAAaEGAAD2AAAAdWmqj3yT2T/c0wjLPY3oPwAAAD+RBwAAAAAAAAGiBgAA9gAAAC2r4AbZ3Nk/nivcuIyV6D8AAAA/oQcAAAAAAAABowYAAPYAAABTLFpWwQ3aP54r3LiMleg/AAAAP6EHAAAAAAAAAaQGAAD2AAAAwQ2yueNK2j+eK9y4jJXoPwAAAD+xBwAAAAAAAAGlBgAA9gAAAJ0uTfWRb9o/nivcuIyV6D8AAAA/sQcAAAAAAAABpgYAAPYAAAB6T+gwQJTaP1+Dr6bbneg/AAAAP8AHAAAAAAAAAacGAAD2AAAADBClWLSs2j9fg6+m253oPwAAAD/QBwAAAAAAAAGoBgAA9gAAAJ/QYYAoxdo/X4Ovptud6D8AAAA/HggAAAAAAAABqQYAAPYAAAB78fy71unaP1+Dr6bbneg/AAAAPy4IAAAAAAAAAaoGAAD2AAAAVxKY94QO2z8h24KUKqboPwAAAD8uCAAAAAAAAAGrBgAA9gAAADMzMzMzM9s/IduClCqm6D8AAAA/PQgAAAAAAAABrAYAAPYAAACiFIuWVXDbP+MyVoJ5rug/AAAAPz0IAAAAAAAAAa0GAAD2AAAAx5UE5j2h2z/jMlaCea7oPwAAAD9NCAAAAAAAAAGuBgAA9gAAAKO2nyHsxds/pIopcMi26D8AAAA/TQgAAAAAAAABrwYAAPYAAAB/1zpdmurbP2bi/F0Xv+g/AAAAP1wIAAAAAAAAAbAGAAD2AAAAEpj3hA4D3D9m4vxdF7/oPwAAAD9cCAAAAAAAAAGxBgAA9gAAAFv41ZhID9w/ZuL8XRe/6D8AAAA/bAgAAAAAAAABsgYAAPYAAAClWLSsghvcP2bi/F0Xv+g/AAAAP2wIAAAAAAAAAbMGAAD2AAAAbuFXYyI92D8umR0DoujoPwAAAD8AAAAAAAAAAAG0BgAA9gAAALhBNndcSdg/LpkdA6Lo6D8AAAA/WwAAAAAAAAABtQYAAPYAAAABohSLllXYPy6ZHQOi6Og/AAAAP1sAAAAAAAAAAbYGAAD2AAAAlGLRsgpu2D8umR0DoujoPwAAAD9qAAAAAAAAAAG3BgAA9gAAACYjjtp+htg/LpkdA6Lo6D8AAAA/egAAAAAAAAABuAYAAPYAAABwg2zuuJLYPy6ZHQOi6Og/AAAAP3oAAAAAAAAAAbkGAAD2AAAAueNKAvOe2D8umR0DoujoPwAAAD96AAAAAAAAAAG6BgAA9gAAAAJEKRYtq9g/LpkdA6Lo6D8AAAA/igAAAAAAAAABuwYAAPYAAABMpAcqZ7fYPy6ZHQOi6Og/AAAAP5kAAAAAAAAAAbwGAAD2AAAAlQTmPaHD2D8umR0DoujoPwAAAD+ZAAAAAAAAAAG9BgAA9gAAACjFomUV3Ng/LpkdA6Lo6D8AAAA/qQAAAAAAAAABvgYAAPYAAAC7hV+NifTYPy6ZHQOi6Og/AAAAP7gAAAAAAAAAAb8GAAD2AAAABOY9ocMA2T8umR0DoujoPwAAAD/IAAAAAAAAAAHABgAA9gAAAE1GHLX9DNk/LpkdA6Lo6D8AAAA/yAAAAAAAAAABwQYAAPYAAACXpvrINxnZPy6ZHQOi6Og/AAAAP+cAAAAAAAAAAcIGAAD2AAAAl6b6yDcZ2T/w8PDw8PDoPwAAAD8WAQAAAAAAAAHDBgAA9gAAAJem+sg3Gdk/skjE3j/56D8AAAA/JgEAAAAAAAABxAYAAPYAAACXpvrINxnZP/dPPqgsEuk/AAAAPyYBAAAAAAAAAcUGAAD2AAAAl6b6yDcZ2T88V7hxGSvpPwAAAD81AQAAAAAAAAHGBgAA9gAAAJem+sg3Gdk/gV4yOwZE6T8AAAA/NQEAAAAAAAABxwYAAPYAAACXpvrINxnZP4e9f/JBZek/AAAAP0UBAAAAAAAAAcgGAAD2AAAAl6b6yDcZ2T+OHM2pfYbpPwAAAD9FAQAAAAAAAAHJBgAA9gAAAJem+sg3Gdk/0yNHc2qf6T8AAAA/VQEAAAAAAAABygYAAPYAAACXpvrINxnZP10yOwZE0ek/AAAAP2QBAAAAAAAAAcsGAAD2AAAAl6b6yDcZ2T9kkYi9f/LpPwAAAD9kAQAAAAAAAAHMBgAA9gAAAOEG2dxxJdk/qZgCh2wL6j8AAAA/dAEAAAAAAAABzQYAAPYAAADhBtnccSXZP3FPIyz3NOo/AAAAP3QBAAAAAAAAAc4GAAD2AAAA4QbZ3HEl2T+3Vp31403qPwAAAD+EAQAAAAAAAAHPBgAA9gAAACpnt/CrMdk//F0Xv9Bm6j8AAAA/hAEAAAAAAAAB0AYAAPYAAAAqZ7fwqzHZP0FlkYi9f+o/AAAAP5MBAAAAAAAAAdEGAAD2AAAAKme38Ksx2T9IxN4/+aDqPwAAAD+TAQAAAAAAAAHSBgAA9gAAACpnt/CrMdk/lCqmwCHb6j8AAAA/sgEAAAAAAAAB0wYAAPYAAABxJYF5T+jYPzm1zzDqkes/AAAAP7IBAAAAAAAAAdQGAAD2AAAA32TEUdvP2D/JIhF7/+TrPwAAAD/CAQAAAAAAAAHVBgAA9gAAAHCDbO64ktg/mDh/18Uv7D8AAAA/wgEAAAAAAAAB1gYAAPYAAADdwq/GRHrYP2hO7TOMeuw/AAAAP9IBAAAAAAAAAdcGAAD2AAAASgLzntBh2D8wBQ7ZFqTsPwAAAD/hAQAAAAAAAAHYBgAA9gAAAEoC857QYdg/+LsufqHN7D8AAAA/4QEAAAAAAAAB2QYAAPYAAAABohSLllXYPz7DqEeO5uw/AAAAP/EBAAAAAAAAAdoGAAD2AAAAAaIUi5ZV2D+CyiIRe//sPwAAAD/xAQAAAAAAAAHbBgAA9gAAAAGiFIuWVdg/BnrJ7BgQ7T8AAAA/8QEAAAAAAAAB3AYAAPYAAAABohSLllXYP4opcMi2IO0/AAAAPwECAAAAAAAAAd0GAAD2AAAAAaIUi5ZV2D/OMOqRozntPwAAAD8BAgAAAAAAAAHeBgAA9gAAAAGiFIuWVdg/FDhkW5BS7T8AAAA/EAIAAAAAAAAB3wYAAPYAAAABohSLllXYP5bnCjcuY+0/AAAAPyACAAAAAAAAAeAGAAD2AAAAAaIUi5ZV2D/c7oQAG3ztPwAAAD8gAgAAAAAAAAHhBgAA9gAAAAGiFIuWVdg/IPb+yQeV7T8AAAA/LwIAAAAAAAAB4gYAAPYAAAABohSLllXYP2b9eJP0re0/AAAAPy8CAAAAAAAAAeMGAAD2AAAAAaIUi5ZV2D/qrB9vkr7tPwAAAD8vAgAAAAAAAAHkBgAA9gAAAEoC857QYdg/LrSZOH/X7T8AAAA/PwIAAAAAAAAB5QYAAPYAAABKAvOe0GHYP7JjQBQd6O0/AAAAPz8CAAAAAAAAAeYGAAD2AAAASgLzntBh2D90uxMCbPDtPwAAAD9eAgAAAAAAAAHnBgAA9gAAAEoC857QYdg/NBPn77r47T8AAAA/bgIAAAAAAAAB6AYAAPYAAACUYtGyCm7YPzQT5++6+O0/AAAAP7wCAAAAAAAAAekGAAD2AAAAlGLRsgpu2D+6wo3LWAnuPwAAAD/MAgAAAAAAAAHqBgAA9gAAAJRi0bIKbtg//skHlUUi7j8AAAA/zAIAAAAAAAAB6wYAAPYAAACUYtGyCm7YP4J5rnDjMu4/AAAAP9sCAAAAAAAAAewGAAD2AAAAlGLRsgpu2D9E0YFeMjvuPwAAAD/bAgAAAAAAAAHtBgAA9gAAAJRi0bIKbtg/iNj7Jx9U7j8AAAA/6wIAAAAAAAAB7gYAAPYAAACUYtGyCm7YPwyIogO9ZO4/AAAAP+sCAAAAAAAAAe8GAAD2AAAAlGLRsgpu2D/O33XxC23uPwAAAD/7AgAAAAAAAAHwBgAA9gAAAJRi0bIKbtg/kDdJ31p17j8AAAA/+wIAAAAAAAAB8QYAAPYAAACSwLwndBjYP5A3Sd9ade4/AAAAP9UDAAAAAAAAAfIGAAD2AAAARhy1/Qxh1z+I2PsnH1TuPwAAAD/lAwAAAAAAAAHzBgAA9gAAAEI2d1xJYNY/RNGBXjI77j8AAAA/5QMAAAAAAAAB9AYAAPYAAABAlGLRsgrWP4J5rnDjMu4/AAAAP/UDAAAAAAAAAfUGAAD2AAAA0rIKbpDN1T++IduClCruPwAAAD/1AwAAAAAAAAH2BgAA9gAAAPaRbzLiqNU//skHlUUi7j8AAAA/BAQAAAAAAAAB9wYAAPYAAABj0bIKbpDVP/7JB5VFIu4/AAAAPwQEAAAAAAAAAfgGAAD2AAAAGXHU9jOE1T/+yQeVRSLuPwAAAD8UBAAAAAAAAAH5BgAA9gAAAFunS1N95O8/RCL2/skH7T8AAAA/AAAAAAAAAAAB+gYAAPYAAABbVsENsrnvP4opcMi2IO0/AAAAPxAAAAAAAAAAAfsGAAD2AAAANdVHvsmI7z+QiL1/8kHtPwAAAD8QAAAAAAAAAAH8BgAA9gAAAKLDAFGKRe8/1o83Sd9a7T8AAAA/EAAAAAAAAAAB/QYAAPYAAADqgcrZLfzuP9zuhAAbfO0/AAAAPyAAAAAAAAAAAf4GAAD2AAAAMkCUYtGy7j8g9v7JB5XtPwAAAD8gAAAAAAAAAAH/BgAA9gAAAJ7dwq/GRO4/6qwfb5K+7T8AAAA/LwAAAAAAAAABAAcAAPYAAABT288Q9uLtP7JjQBQd6O0/AAAAPy8AAAAAAAAAAQEHAAD2AAAAmUgPVM5u7T88cjSn9hnuPwAAAD8/AAAAAAAAAAECBwAA9gAAAASVs1v41ew/xoAoOtBL7j8AAAA/PwAAAAAAAAABAwcAAPYAAABwMuKo7WfsP87fdfELbe4/AAAAP0kAAAAAAAAAAQQHAAD2AAAAuJ8h7MXz6z+WlpaWlpbuPwAAAD9ZAAAAAAAAAAEFBwAA9gAAACFKsWhZBes/Xk23OyHA7j8AAAA/WQAAAAAAAAABBgcAAPYAAAAfqJzdwq/qP15NtzshwO4/AAAAP2kAAAAAAAAAAQcHAAD2AAAAHgaIUixa6j/i/F0Xv9DuPwAAAD9pAAAAAAAAAAEIBwAA9gAAAGbEUdvPEOo/4vxdF7/Q7j8AAAA/eAAAAAAAAAABCQcAAPYAAACKo7afIezpP+L8XRe/0O4/AAAAP3gAAAAAAAAAAQoHAAD2AAAAiFIsWlbB6T/i/F0Xv9DuPwAAAD+IAAAAAAAAAAELBwAA9gAAAPaRbzLiqOk/4vxdF7/Q7j8AAAA/iAAAAAAAAAABDAcAAPYAAABj0bIKbpDpP+L8XRe/0O4/AAAAP6cAAAAAAAAAAQ0HAAD2AAAAq+AG2dxx6T/i/F0Xv9DuPwAAAD+nAAAAAAAAAAEOBwAA9gAAAGKAKMWiZek/4vxdF7/Q7j8AAAA/pwAAAAAAAAABDwcAAPYAAAAYIEqxaFnpP+L8XRe/0O4/AAAAP7cAAAAAAAAAARAHAAD2AAAA9O9ap0tT6T/i/F0Xv9DuPwAAAD+3AAAAAAAAAAERBwAA9gAAAM+/a50uTek/4vxdF7/Q7j8AAAA/xgAAAAAAAAABEgcAAPYAAADPv2udLk3pPyCliilwyO4/AAAAP0MBAAAAAAAAARMHAAD2AAAAz79rnS5N6T9eTbc7IcDuPwAAAD9jAQAAAAAAAAEUBwAA9gAAAM+/a50uTek/nPXjTdK37j8AAAA/cgEAAAAAAAABFQcAAPYAAAD071qnS1PpP/7JB5VFIu4/AAAAPwAAAAAAAAAAARYHAAD2AAAAz79rnS5N6T++IduClCruPwAAAD8PAAAAAAAAAAEXBwAA9gAAAGIvnn/XOuk/RNGBXjI77j8AAAA/DwAAAAAAAAABGAcAAPYAAAAYz79rnS7pPwQpVUyBQ+4/AAAAPw8AAAAAAAAAARkHAAD2AAAAz27hV2Mi6T+I2PsnH1TuPwAAAD8fAAAAAAAAAAEaBwAA9gAAAPNNRhy1/eg/zt918Qtt7j8AAAA/HwAAAAAAAAABGwcAAPYAAACEvXj+XevoP1CPHM2pfe4/AAAAPy4AAAAAAAAAARwHAAD2AAAAqJzdwq/G6D+WlpaWlpbuPwAAAD8uAAAAAAAAAAEdBwAA9gAAAPGrMZEeqOg/GkY9cjSn7j8AAAA/PgAAAAAAAAABHgcAAPYAAAAVi5ZVcIPoP9qdEGCDr+4/AAAAPz4AAAAAAAAAAR8HAAD2AAAAp/rINxlx6D9eTbc7IcDuPwAAAD9OAAAAAAAAAAEgBwAA9gAAADlq+xnCXug/4vxdF7/Q7j8AAAA/TgAAAAAAAAABIQcAAPYAAADwCR0GiFLoP6RUMQUO2e4/AAAAP10AAAAAAAAAASIHAAD2AAAAy9kt/GpM6D9krATzXOHuPwAAAD9dAAAAAAAAAAEjBwAA9gAAAKepPvJNRug/ZKwE81zh7j8AAAA/bQAAAAAAAAABJAcAAPYAAADMe0KHAaLoP3jJ7BgQRe8/AAAAPwkBAAAAAAAAASUHAAD2AAAAzh1XEpj36D/EL7SZOH/vPwAAAD8JAQAAAAAAAAEmBwAA9gAAAM9u4VdjIuk/CjcuYyWY7z8AAAA/GQEAAAAAAAABJwcAAPYAAAD071qnS1PpP04+qCwSse8/AAAAPxkBAAAAAAAAASgHAAD2AAAAq+AG2dxx6T/S7U4IsMHvPwAAAD8oAQAAAAAAAAEpBwAA9gAAAGPRsgpukOk/lEUi9v7J7z8AAAA/KAEAAAAAAAABKgcAAPYAAADRYYAoxaLpP1ad9eNN0u8/AAAAPzgBAAAAAAAAASsHAAD2AAAAP/JNRhy16T8W9cjRnNrvPwAAAD84AQAAAAAAAAEsBwAA9gAAAGMiPVA5u+k/FvXI0Zza7z8AAAA/SAEAAAAAAAABLQcAAPYAAACIUixaVsHpPxb1yNGc2u8/AAAAP1cBAAAAAAAAAS4HAAD2AAAAYyI9UDm76T9WnfXjTdLvPwAAAD/FAQAAAAAAAAEvBwAA9gAAAD/yTUYctek/Vp31403S7z8AAAA/1AEAAAAAAAABMAcAAPYAAAA/8k1GHLXpP5RFIvb+ye8/AAAAP9QBAAAAAAAACw==</ink>
</athena>
</file>

<file path=customXml/item4.xml><?xml version="1.0" encoding="utf-8"?>
<athena xmlns="http://schemas.microsoft.com/edu/athena" version="0.1.2681.0">
  <media streamable="true" recordStart="1020286" recordEnd="1120129" recordLength="1188585" start="1020286" end="1120129" audioFormat="{00001610-0000-0010-8000-00AA00389B71}" audioRate="44100" muted="false" volume="0.8" fadeIn="0" fadeOut="0" videoFormat="{34363248-0000-0010-8000-00AA00389B71}" videoRate="18" videoWidth="960" videoHeight="720"/>
</athena>
</file>

<file path=customXml/item5.xml><?xml version="1.0" encoding="utf-8"?>
<athena xmlns="http://schemas.microsoft.com/edu/athena" version="0.1.2681.0">
  <media streamable="true" recordStart="417028" recordEnd="514653" recordLength="1188585" start="417028" end="514653" audioFormat="{00001610-0000-0010-8000-00AA00389B71}" audioRate="44100" muted="false" volume="0.8" fadeIn="0" fadeOut="0" videoFormat="{34363248-0000-0010-8000-00AA00389B71}" videoRate="18" videoWidth="960" videoHeight="720"/>
</athena>
</file>

<file path=customXml/item6.xml><?xml version="1.0" encoding="utf-8"?>
<athena xmlns="http://schemas.microsoft.com/edu/athena" version="0.1.2681.0">
  <media streamable="true" recordStart="1120129" recordEnd="1188476" recordLength="1188585" start="1120129" end="1188476" audioFormat="{00001610-0000-0010-8000-00AA00389B71}" audioRate="44100" muted="false" volume="0.8" fadeIn="0" fadeOut="0" videoFormat="{34363248-0000-0010-8000-00AA00389B71}" videoRate="18" videoWidth="960" videoHeight="720"/>
</athena>
</file>

<file path=customXml/item7.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DoOAAAAAAAABfL///8MQWN0aW9uVHlwZVYxAQAAAAd2YWx1ZV9fAAgCAAAAAAAAAAEFAAAABAAAAAkPAAAACRAAAABZEgAAAAAAAAHv////8v///wAAAAABBgAAAAQAAAAJEgAAAAkTAAAAtRUAAAAAAAAB7P////L///8AAAAAAQcAAAAEAAAACRUAAAAJFgAAAC0tAAAAAAAAAen////y////AAAAAAEIAAAABAAAAAkYAAAACRkAAAAGOgAAAAAAAAHm////8v///wAAAAABCQAAAAQAAAAJGwAAAAkcAAAAEFgAAAAAAAAB4/////L///8AAAAAAQoAAAAEAAAACR4AAAAJHwAAAKB5AAAAAAAAAeD////y////AAAAAAULAAAADUNsZWFyQ2FudmFzVjECAAAACVN0YXJ0VGltZQRUeXBlAAQQDEFjdGlvblR5cGVWMQIAAAACAAAA9xYBAAAAAAAB3/////L///8AAAAABQwAAAAPUGVuQXR0cmlidXRlc1YxCgAAAAdfY29sb3JBB19jb2xvclIHX2NvbG9yRwdfY29sb3JCCkZpdFRvQ3VydmUGSGVpZ2h0Dklnbm9yZVByZXNzdXJlDUlzSGlnaGxpZ2h0ZXIFU2hhcGUFV2lkdGgAAAAAAAAAAAQAAgICAgEGAQEMQnJ1c2hTaGFwZVYxAgAAAAYCAAAA//8AAAAAAAAAAAAiQAAABd7///8MQnJ1c2hTaGFwZVYxAQAAAAd2YWx1ZV9fAAgCAAAAAQAAAAAAAAAAACJABQ0AAAAKSW5rVHJhY2VWMQMAAAANTGlzdGAxK19pdGVtcwxMaXN0YDErX3NpemUPTGlzdGAxK192ZXJzaW9uBAAAGFNoYXJlZC5JbmtpbmcuSW5rUG9pbnRbXQIAAAAICAIAAAAJIwAAABgAAAAYAAAAAQ8AAAAMAAAA//8AAAAAAAAAAAAiQAAAAdz////e////AQAAAAAAAAAAACJAARAAAAANAAAACSUAAAABAAAAAQAAAAESAAAADAAAAP//AAAAAAAAAAAAIkAAAAHa////3v///wEAAAAAAAAAAAAiQAETAAAADQAAAAknAAAAGwAAABsAAAABFQAAAAwAAAD//wAAAAAAAAAAACJAAAAB2P///97///8BAAAAAAAAAAAAIkABFgAAAA0AAAAJKQAAAB8AAAAfAAAAARgAAAAMAAAA//8AAAAAAAAAAAAiQAAAAdb////e////AQAAAAAAAAAAACJAARkAAAANAAAACSsAAAAtAAAALQAAAAEbAAAADAAAAP//AAAAAAAAAAAAIkAAAAHU////3v///wEAAAAAAAAAAAAiQAEcAAAADQAAAAktAAAAHQAAAB0AAAABHgAAAAwAAAD//wAAAAAAAAAAACJAAAAB0v///97///8BAAAAAAAAAAAAIkABHwAAAA0AAAAJLwAAAIUAAACFAAAAByMAAAAAAQAAACAAAAAECklua1BvaW50VjECAAAACTAAAAAJMQAAAAkyAAAACTMAAAAJNAAAAAk1AAAACTYAAAAJNwAAAAk4AAAACTkAAAAJOgAAAAk7AAAACTwAAAAJPQAAAAk+AAAACT8AAAAJQAAAAAlBAAAACUIAAAAJQwAAAAlEAAAACUUAAAAJRgAAAAlHAAAADQgHJQAAAAABAAAABAAAAAQKSW5rUG9pbnRWMQIAAAAJSAAAAA0DBycAAAAAAQAAACAAAAAECklua1BvaW50VjECAAAACUkAAAAJSgAAAAlLAAAACUwAAAAJTQAAAAlOAAAACU8AAAAJUAAAAAlRAAAACVIAAAAJUwAAAAlUAAAACVUAAAAJVgAAAAlXAAAACVgAAAAJWQAAAAlaAAAACVsAAAAJXAAAAAldAAAACV4AAAAJXwAAAAlgAAAACWEAAAAJYgAAAAljAAAADQUHKQAAAAABAAAAIAAAAAQKSW5rUG9pbnRWMQIAAAAJZAAAAAllAAAACWYAAAAJZwAAAAloAAAACWkAAAAJagAAAAlrAAAACWwAAAAJbQAAAAluAAAACW8AAAAJcAAAAAlxAAAACXIAAAAJcwAAAAl0AAAACXUAAAAJdgAAAAl3AAAACXgAAAAJeQAAAAl6AAAACXsAAAAJfAAAAAl9AAAACX4AAAAJfwAAAAmAAAAACYEAAAAJggAAAAoHKwAAAAABAAAAQAAAAAQKSW5rUG9pbnRWMQ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NEwctAAAAAAEAAAAgAAAABApJbmtQb2ludFYxAgAAAAmwAAAACbEAAAAJsgAAAAmzAAAACbQAAAAJtQAAAAm2AAAACbcAAAAJuAAAAAm5AAAACboAAAAJuwAAAAm8AAAACb0AAAAJvgAAAAm/AAAACcAAAAAJwQAAAAnCAAAACcMAAAAJxAAAAAnFAAAACcYAAAAJxwAAAAnIAAAACckAAAAJygAAAAnLAAAACcwAAAANAwcvAAAAAAEAAAAAAQAABApJbmtQb2ludFYxAg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DXsFMAAAAApJbmtQb2ludFYxBAAAAAFYAVkOUHJlc3N1cmVGYWN0b3IJVGltZVN0YW1wAAAAAAYGCxACAAAAOHIjN3Ij4j9gfKBbx/2DPwAAAD8AAAAAAAAAAAExAAAAMAAAADhyIzdyI+I/oOyu2VjgjD8AAAA/XQAAAAAAAAABMgAAADAAAAA0MzMzMzPiP3Dm5eq9Upc/AAAAP10AAAAAAAAAATMAAAAwAAAALLVSK7VS4j9IK3q0pxqgPwAAAD9tAAAAAAAAAAE0AAAAMAAAACQ3ciM3cuI/aDFDo0KopT8AAAA/bQAAAAAAAAABNQAAADAAAACe2Imd2IniP3hpSmKLGao/AAAAP30AAAAAAAAAATYAAAAwAAAAFDuxEzux4j+YbxNRJqevPwAAAD+MAAAAAAAAAAE3AAAAMAAAAA290Au90OI/3FMNiDcMsj8AAAA/jAAAAAAAAAABOAAAADAAAACGXuiFXujiP+TWcf8E07Q/AAAAP5wAAAAAAAAAATkAAAAwAAAAf+AHfuAH4z/0WdZ20pm3PwAAAD+cAAAAAAAAAAE6AAAAMAAAAPmBH/iBH+M/BA95vk1EuT8AAAA/qwAAAAAAAAABOwAAADAAAABzIzdyIzfjPwSS3TUbC7w/AAAAP6sAAAAAAAAAATwAAAAwAAAA8gM/8AM/4z8UYJ9lbSe9PwAAAD+7AAAAAAAAAAE9AAAAMAAAAO3ETuzETuM/HC5hlb9Dvj8AAAA/uwAAAAAAAAABPgAAADAAAABrpVZqpVbjPxz8IsURYL8/AAAAP8sAAAAAAAAAAT8AAAAwAAAAa6VWaqVW4z8c4wPdOu6/PwAAAD/aAAAAAAAAAAFAAAAAMAAAAOmFXuiFXuM/kthihkaFwD8AAAA/SAEAAAAAAAABQQAAADAAAABnZmZmZmbjP5a/Q55vE8E/AAAAP1cBAAAAAAAAAUIAAAAwAAAAYyd2Yid24z8WGhVCrejBPwAAAD9XAQAAAAAAAAFDAAAAMAAAAF/ohV7oheM/HgH2WdZ2wj8AAAA/ZwEAAAAAAAABRAAAADAAAABcqZVaqZXjP55bx/0TTMM/AAAAP2cBAAAAAAAAAUUAAAAwAAAA2omd2Imd4z8iz7eJKJPDPwAAAD93AQAAAAAAAAFGAAAAMAAAANqJndiJneM/pkKoFT3awz8AAAA/dwEAAAAAAAABRwAAADAAAABXaqVWaqXjP6ZCqBU92sM/AAAAP4YBAAAAAAAAAUgAAAAwAAAAUyu1Uiu14z+YbxNRJqevPwAAAD8AAAAAAAAAAAFJAAAAMAAAAEhu5EZu5OM/aJW/Q55voz8AAAA/AAAAAAAAAAABSgAAADAAAABMrdRKrdTjP2gxQ6NCqKU/AAAAP4wAAAAAAAAAAUsAAAAwAAAAT+zETuzE4z94/wTTlMSmPwAAAD+cAAAAAAAAAAFMAAAAMAAAANELvdALveM/eJuIMjn9qD8AAAA/nAAAAAAAAAABTQAAADAAAADVSq3USq3jP3hpSmKLGao/AAAAP6wAAAAAAAAAAU4AAAAwAAAAV2qlVmql4z+IBc7BL1KsPwAAAD+sAAAAAAAAAAFPAAAAMAAAAG7kRm7kRuM/3CHPt4kosz8AAAA/2wAAAAAAAAABUAAAADAAAABzIzdyIzfjP+QIsM+ytrM/AAAAP9sAAAAAAAAAAVEAAAAwAAAA9UIv9EIv4z/k75Dn20S0PwAAAD/qAAAAAAAAAAFSAAAAMAAAAPmBH/iBH+M/5NZx/wTTtD8AAAA/6gAAAAAAAAABUwAAADAAAAB7oRd6oRfjP+ykMy9X77U/AAAAP/oAAAAAAAAAAVQAAAAwAAAA/cAP/MAP4z/0ixRHgH22PwAAAD8JAQAAAAAAAAFVAAAAMAAAAH/gB37gB+M/9IsUR4B9tj8AAAA/CQEAAAAAAAABVgAAADAAAACCH/iBH/jiP/Ry9V6pC7c/AAAAPxkBAAAAAAAAAVcAAAAwAAAABD/wAz/w4j/0WdZ20pm3PwAAAD8ZAQAAAAAAAAFYAAAAMAAAAIZe6IVe6OI//CeYpiS2uD8AAAA/KQEAAAAAAAABWQAAADAAAACLndiJndjiP/wnmKYktrg/AAAAPykBAAAAAAAAAVoAAAAwAAAAj9zIjdzI4j/89VnWdtK5PwAAAD84AQAAAAAAAAFbAAAAMAAAABH8wA/8wOI//PVZ1nbSuT8AAAA/OAEAAAAAAAABXAAAADAAAAAUO7ETO7HiPwTEGwbJ7ro/AAAAP0gBAAAAAAAAAV0AAAAwAAAAllqplVqp4j8Mq/wd8ny7PwAAAD9IAQAAAAAAAAFeAAAAMAAAABh6oRd6oeI/DKv8HfJ8uz8AAAA/WAEAAAAAAAABXwAAADAAAACamZmZmZniPwSS3TUbC7w/AAAAP1gBAAAAAAAAAWAAAAAwAAAAHLmRG7mR4j8Meb5NRJm8PwAAAD9nAQAAAAAAAAFhAAAAMAAAAJ7YiZ3YieI/DHm+TUSZvD8AAAA/ZwEAAAAAAAABYgAAADAAAAAg+IEf+IHiPxRgn2VtJ70/AAAAP3cBAAAAAAAAAWMAAAAwAAAAohd6oRd64j8UYJ9lbSe9PwAAAD+GAQAAAAAAAAFkAAAAMAAAAOmFXuiFXtY/1ooe7akG5D8AAAA/AAAAAAAAAAABZQAAADAAAADhB37gB37WP9aKHu2pBuQ/AAAAP6wAAAAAAAAAAWYAAAAwAAAA2Ymd2Imd1j/Wih7tqQbkPwAAAD+sAAAAAAAAAAFnAAAAMAAAANELvdALvdY/1ooe7akG5D8AAAA/uwAAAAAAAAABaAAAADAAAADKjdzIjdzWP9aKHu2pBuQ/AAAAP7sAAAAAAAAAAWkAAAAwAAAAvdALvdAL1z/Wih7tqQbkPwAAAD/LAAAAAAAAAAFqAAAAMAAAALITO7ETO9c/1ooe7akG5D8AAAA/ywAAAAAAAAABawAAADAAAACqlVqplVrXP9aKHu2pBuQ/AAAAP9oAAAAAAAAAAWwAAAAwAAAAntiJndiJ1z/Wih7tqQbkPwAAAD/aAAAAAAAAAAFtAAAAMAAAAJdaqZVaqdc/1ooe7akG5D8AAAA/6gAAAAAAAAABbgAAADAAAACO3MiN3MjXP7anGhBvGOQ/AAAAP+oAAAAAAAAAAW8AAAAwAAAAh17ohV7o1z+2pxoQbxjkPwAAAD/6AAAAAAAAAAFwAAAAMAAAAHqhF3qhF9g/tqcaEG8Y5D8AAAA/+gAAAAAAAAABcQAAADAAAAB3Yid2YifYP7anGhBvGOQ/AAAAPwkBAAAAAAAAAXIAAAAwAAAAcyM3ciM32D+2pxoQbxjkPwAAAD+qAQAAAAAAAAFzAAAAMAAAAG/kRm7kRtg/tqcaEG8Y5D8AAAA/ygEAAAAAAAABdAAAADAAAABrpVZqpVbYP7anGhBvGOQ/AAAAPxgCAAAAAAAAAXUAAAAwAAAAaGZmZmZm2D+2pxoQbxjkPwAAAD83AgAAAAAAAAF2AAAAMAAAAGMndmIndtg/tqcaEG8Y5D8AAAA/NwIAAAAAAAABdwAAADAAAABf6IVe6IXYP7anGhBvGOQ/AAAAPzcCAAAAAAAAAXgAAAAwAAAAWGqlVmql2D+2pxoQbxjkPwAAAD/jAgAAAAAAAAF5AAAAMAAAAFQrtVIrtdg/tqcaEG8Y5D8AAAA/8gIAAAAAAAABegAAADAAAABQ7MRO7MTYP7anGhBvGOQ/AAAAP/ICAAAAAAAAAXsAAAAwAAAAS63USq3U2D+2pxoQbxjkPwAAAD8CAwAAAAAAAAF8AAAAMAAAAEdu5EZu5Ng/tqcaEG8Y5D8AAAA/AgMAAAAAAAABfQAAADAAAABEL/RCL/TYP7anGhBvGOQ/AAAAPxIDAAAAAAAAAX4AAAAwAAAAQPADP/AD2T+2pxoQbxjkPwAAAD8xAwAAAAAAAAF/AAAAMAAAADyxEzuxE9k/tqcaEG8Y5D8AAAA/YAMAAAAAAAABgAAAADAAAAA5ciM3ciPZP9aKHu2pBuQ/AAAAP38DAAAAAAAAAYEAAAAwAAAANDMzMzMz2T/Wih7tqQbkPwAAAD+PAwAAAAAAAAGCAAAAMAAAADD0Qi/0Qtk/1ooe7akG5D8AAAA/ngMAAAAAAAABgwAAADAAAABYaqVWaqXtP7p13D/BNOU/AAAAPwAAAAAAAAAAAYQAAAAwAAAA1kqt1Eqt7T+6ddw/wTTlPwAAAD8QAAAAAAAAAAGFAAAAMAAAANILvdALve0/unXcP8E05T8AAAA/IAAAAAAAAAABhgAAADAAAABQ7MRO7MTtP7p13D/BNOU/AAAAPyAAAAAAAAAAAYcAAAAwAAAAzszMzMzM7T+6ddw/wTTlPwAAAD8vAAAAAAAAAAGIAAAAMAAAAEyt1Eqt1O0/unXcP8E05T8AAAA/PwAAAAAAAAABiQAAADAAAADLjdzIjdztP7p13D/BNOU/AAAAPz8AAAAAAAAAAYoAAAAwAAAAR27kRm7k7T+6ddw/wTTlPwAAAD9OAAAAAAAAAAGLAAAAMAAAAMZO7MRO7O0/unXcP8E05T8AAAA/TgAAAAAAAAABjAAAADAAAADCD/zAD/ztP7p13D/BNOU/AAAAP14AAAAAAAAAAY0AAAAwAAAAPLETO7ET7j+6ddw/wTTlPwAAAD9eAAAAAAAAAAGOAAAAMAAAALdSK7VSK+4/unXcP8E05T8AAAA/bgAAAAAAAAABjwAAADAAAACzEzuxEzvuP7p13D/BNOU/AAAAP24AAAAAAAAAAZAAAAAwAAAArdRKrdRK7j+6ddw/wTTlPwAAAD99AAAAAAAAAAGRAAAAMAAAACl2Yid2Yu4/unXcP8E05T8AAAA/fQAAAAAAAAABkgAAADAAAACjF3qhF3ruP7p13D/BNOU/AAAAP40AAAAAAAAAAZMAAAAwAAAAn9iJndiJ7j+6ddw/wTTlPwAAAD+NAAAAAAAAAAGUAAAAMAAAABl6oRd6oe4/unXcP8E05T8AAAA/nQAAAAAAAAABlQAAADAAAACTG7mRG7nuP7p13D/BNOU/AAAAP6wAAAAAAAAAAZYAAAAwAAAAj9zIjdzI7j+6ddw/wTTlPwAAAD+sAAAAAAAAAAGXAAAAMAAAAAl+4Ad+4O4/unXcP8E05T8AAAA/rAAAAAAAAAABmAAAADAAAACDH/iBH/juP7p13D/BNOU/AAAAP7wAAAAAAAAAAZkAAAAwAAAAe6EXeqEX7z+6ddw/wTTlPwAAAD/LAAAAAAAAAAGaAAAAMAAAAHdiJ3ZiJ+8/unXcP8E05T8AAAA/ywAAAAAAAAABmwAAADAAAABzIzdyIzfvP7p13D/BNOU/AAAAP9sAAAAAAAAAAZwAAAAwAAAAb+RGbuRG7z+6ddw/wTTlPwAAAD/bAAAAAAAAAAGdAAAAMAAAAO3ETuzETu8/unXcP8E05T8AAAA/6wAAAAAAAAABngAAADAAAABtpVZqpVbvP7p13D/BNOU/AAAAP+sAAAAAAAAAAZ8AAAAwAAAAZ2ZmZmZm7z+6ddw/wTTlPwAAAD/6AAAAAAAAAAGgAAAAMAAAAOVGbuRGbu8/unXcP8E05T8AAAA/MwEAAAAAAAABoQAAADAAAABjJ3ZiJ3bvP7p13D/BNOU/AAAAP0MBAAAAAAAAAaIAAAAwAAAA4Qd+4Ad+7z+6ddw/wTTlPwAAAD9DAQAAAAAAAAGjAAAAMAAAAF/ohV7ohe8/unXcP8E05T8AAAA/UgEAAAAAAAABpAAAADAAAADdyI3cyI3vP7p13D/BNOU/AAAAP1IBAAAAAAAAAaUAAAAwAAAAW6mVWqmV7z+6ddw/wTTlPwAAAD9iAQAAAAAAAAGmAAAAMAAAANuJndiJne8/unXcP8E05T8AAAA/gQEAAAAAAAABpwAAADAAAABZaqVWaqXvP7p13D/BNOU/AAAAP5EBAAAAAAAAAagAAAAwAAAA10qt1Eqt7z+6ddw/wTTlPwAAAD+hAQAAAAAAAAGpAAAAMAAAAFUrtVIrte8/unXcP8E05T8AAAA/sAEAAAAAAAABqgAAADAAAADRC73QC73vP7p13D/BNOU/AAAAP7ABAAAAAAAAAasAAAAwAAAAT+zETuzE7z+6ddw/wTTlPwAAAD/AAQAAAAAAAAGsAAAAMAAAAM3MzMzMzO8/unXcP8E05T8AAAA/3wEAAAAAAAABrQAAADAAAABLrdRKrdTvP7p13D/BNOU/AAAAPw4CAAAAAAAAAa4AAAAwAAAAS63USq3U7z/aWOAc/CLlPwAAAD8tAgAAAAAAAAGvAAAAMAAAAMmN3MiN3O8/+jvk+TYR5T8AAAA/TAIAAAAAAAABsAAAADAAAACQG7mRG7lxP9Z7pS5cwuo/AAAAPwAAAAAAAAAAAbEAAAAwAAAAoJmZmZmZeT/2XqkLl7DqPwAAAD/qAAAAAAAAAAGyAAAAMAAAANALvdALvYA/9l6pC5ew6j8AAAA/6gAAAAAAAAABswAAADAAAADYiZ3YiZ2IPzYlscUMjeo/AAAAP/oAAAAAAAAAAbQAAAAwAAAAYOiFXuiFjj9UCLWiR3vqPwAAAD/6AAAAAAAAAAG1AAAAMAAAAHQjN3IjN5I/VAi1okd76j8AAAA/CQEAAAAAAAABtgAAADAAAAC0Uiu1UiuVP1QItaJHe+o/AAAAPwkBAAAAAAAAAbcAAAAwAAAA+IEf+IEfmD9067h/gmnqPwAAAD8ZAQAAAAAAAAG4AAAAMAAAADyxEzuxE5s/dOu4f4Jp6j8AAAA/GQEAAAAAAAABuQAAADAAAACA4Ad+4AeeP3TruH+Caeo/AAAAPykBAAAAAAAAAboAAAAwAAAA4Ad+4Ad+oD9067h/gmnqPwAAAD8pAQAAAAAAAAG7AAAAMAAAAIIf+IEf+KE/dOu4f4Jp6j8AAAA/OAEAAAAAAAABvAAAADAAAABEL/RCL/SiP3TruH+Caeo/AAAAPzgBAAAAAAAAAb0AAAAwAAAABD/wAz/woz9067h/gmnqPwAAAD9IAQAAAAAAAAG+AAAAMAAAAMZO7MRO7KQ/lM68XL1X6j8AAAA/SAEAAAAAAAABvwAAADAAAACmVmqlVmqlP5TOvFy9V+o/AAAAP1cBAAAAAAAAAcAAAAAwAAAAiF7ohV7opT+UzrxcvVfqPwAAAD9cAQAAAAAAAAHBAAAAMAAAAGhmZmZmZqY/lM68XL1X6j8AAAA/bAEAAAAAAAABwgAAADAAAABGbuRGbuSmP5TOvFy9V+o/AAAAP2wBAAAAAAAAAcMAAAAwAAAAKHZiJ3Zipz+UzrxcvVfqPwAAAD+bAQAAAAAAAAHEAAAAMAAAAAh+4Ad+4Kc/lM68XL1X6j8AAAA/mwEAAAAAAAABxQAAADAAAADohV7ohV6oP5TOvFy9V+o/AAAAP6sBAAAAAAAAAcYAAAAwAAAAyo3cyI3cqD+UzrxcvVfqPwAAAD+rAQAAAAAAAAHHAAAAMAAAAIqd2Imd2Kk/lM68XL1X6j8AAAA/ugEAAAAAAAAByAAAADAAAABspVZqpVaqP5TOvFy9V+o/AAAAP7oBAAAAAAAAAckAAAAwAAAALLVSK7VSqz+UzrxcvVfqPwAAAD/KAQAAAAAAAAHKAAAAMAAAAA690Au90Ks/lM68XL1X6j8AAAA/2QEAAAAAAAABywAAADAAAADuxE7sxE6sP5TOvFy9V+o/AAAAP9kBAAAAAAAAAcwAAAAwAAAAzszMzMzMrD+0scA5+EXqPwAAAD/pAQAAAAAAAAHNAAAAMAAAAC21Uiu1Uug/iDzfJqJM7j8AAAA/AAAAAAAAAAABzgAAADAAAAAttVIrtVLoP6gf4wPdOu4/AAAAP0wAAAAAAAAAAc8AAAAwAAAALbVSK7VS6D/GAufgFynuPwAAAD9bAAAAAAAAAAHQAAAAMAAAAC21Uiu1Uug/5uXqvVIX7j8AAAA/WwAAAAAAAAAB0QAAADAAAAAttVIrtVLoPyis8nfI8+0/AAAAP2sAAAAAAAAAAdIAAAAwAAAALbVSK7VS6D9Gj/ZUA+LtPwAAAD9rAAAAAAAAAAHTAAAAMAAAAC21Uiu1Uug/hlX+Dnm+7T8AAAA/egAAAAAAAAAB1AAAADAAAACrlVqplVroP8QbBsnumu0/AAAAP3oAAAAAAAAAAdUAAAAwAAAAq5VaqZVa6D8E4g2DZHftPwAAAD+KAAAAAAAAAAHWAAAAMAAAACl2Yid2Yug/RKgVPdpT7T8AAAA/igAAAAAAAAAB1wAAADAAAAApdmIndmLoP2SLGRoVQu0/AAAAP5oAAAAAAAAAAdgAAAAwAAAAKXZiJ3Zi6D+Cbh33TzDtPwAAAD+aAAAAAAAAAAHZAAAAMAAAACl2Yid2Yug/olEh1Ioe7T8AAAA/qQAAAAAAAAAB2gAAADAAAAApdmIndmLoP+IXKY4A++w/AAAAP7kAAAAAAAAAAdsAAAAwAAAAKXZiJ3Zi6D8g3jBIdtfsPwAAAD+5AAAAAAAAAAHcAAAAMAAAACl2Yid2Yug/QsE0JbHF7D8AAAA/yQAAAAAAAAAB3QAAADAAAAApdmIndmLoP4CHPN8mouw/AAAAP8kAAAAAAAAAAd4AAAAwAAAAKXZiJ3Zi6D/ATUSZnH7sPwAAAD/YAAAAAAAAAAHfAAAAMAAAACl2Yid2Yug/3jBIdtds7D8AAAA/2AAAAAAAAAAB4AAAADAAAACrlVqplVroPx73TzBNSew/AAAAP+gAAAAAAAAAAeEAAAAwAAAALbVSK7VS6D9+oFvH/RPsPwAAAD/oAAAAAAAAAAHiAAAAMAAAADD0Qi/0Qug/vGZjgXPw6z8AAAA/9wAAAAAAAAAB4wAAADAAAACyEzuxEzvoP/wsazvpzOs/AAAAP/cAAAAAAAAAAeQAAAAwAAAAtlIrtVIr6D8683L1XqnrPwAAAD8HAQAAAAAAAAHlAAAAMAAAALqRG7mRG+g/mpx+jA906z8AAAA/BwEAAAAAAAAB5gAAADAAAAC90Au90AvoP7p/gmlKYus/AAAAPxcBAAAAAAAAAecAAAAwAAAAQfADP/AD6D/4RYojwD7rPwAAAD8XAQAAAAAAAAHoAAAAMAAAAMZO7MRO7Oc/WO+VunAJ6z8AAAA/JgEAAAAAAAAB6QAAADAAAADKjdzIjdznP3bSmZer9+o/AAAAPyYBAAAAAAAAAeoAAAAwAAAAT+zETuzE5z+YtZ105uXqPwAAAD82AQAAAAAAAAHrAAAAMAAAAFMrtVIrtec/1nulLlzC6j8AAAA/NgEAAAAAAAAB7AAAADAAAABYaqVWaqXnP/ZeqQuXsOo/AAAAP0YBAAAAAAAAAe0AAAAwAAAA3siN3MiN5z8WQq3o0Z7qPwAAAD9GAQAAAAAAAAHuAAAAMAAAAOEHfuAHfuc/VAi1okd76j8AAAA/VQEAAAAAAAAB7wAAADAAAADlRm7kRm7nP1QItaJHe+o/AAAAP1UBAAAAAAAAAfAAAAAwAAAA6YVe6IVe5z9067h/gmnqPwAAAD9lAQAAAAAAAAHxAAAAMAAAAGulVmqlVuc/lM68XL1X6j8AAAA/ZQEAAAAAAAAB8gAAADAAAADyAz/wAz/nP5TOvFy9V+o/AAAAP3QBAAAAAAAAAfMAAAAwAAAAcyM3ciM35z+0scA5+EXqPwAAAD90AQAAAAAAAAH0AAAAMAAAAPmBH/iBH+c/1JTEFjM06j8AAAA/hAEAAAAAAAAB9QAAADAAAAD9wA/8wA/nP9SUxBYzNOo/AAAAP4QBAAAAAAAAAfYAAAAwAAAAAAAAAAAA5z/UlMQWMzTqPwAAAD+UAQAAAAAAAAH3AAAAMAAAAAQ/8AM/8OY/1JTEFjM06j8AAAA/lAEAAAAAAAAB+AAAADAAAACLndiJndjmP9SUxBYzNOo/AAAAP6MBAAAAAAAAAfkAAAAwAAAAEfzAD/zA5j/UlMQWMzTqPwAAAD+jAQAAAAAAAAH6AAAAMAAAABh6oRd6oeY/1JTEFjM06j8AAAA/swEAAAAAAAAB+wAAADAAAACf2Imd2InmP9SUxBYzNOo/AAAAP8MBAAAAAAAAAfwAAAAwAAAAJTdyIzdy5j/UlMQWMzTqPwAAAD/DAQAAAAAAAAH9AAAAMAAAAKqVWqmVWuY/1JTEFjM06j8AAAA/wwEAAAAAAAAB/gAAADAAAAAw9EIv9ELmP9SUxBYzNOo/AAAAP9IBAAAAAAAAAf8AAAAwAAAAt1IrtVIr5j/UlMQWMzTqPwAAAD/SAQAAAAAAAAEAAQAAMAAAALqRG7mRG+Y/1JTEFjM06j8AAAA/4gEAAAAAAAABAQEAADAAAABA8AM/8APmP9SUxBYzNOo/AAAAP+IBAAAAAAAAAQIBAAAwAAAARC/0Qi/05T+0scA5+EXqPwAAAD/xAQAAAAAAAAEDAQAAMAAAAEdu5EZu5OU/tLHAOfhF6j8AAAA/8QEAAAAAAAABBAEAADAAAABMrdRKrdTlP7SxwDn4Reo/AAAAPwECAAAAAAAAAQUBAAAwAAAAUOzETuzE5T+UzrxcvVfqPwAAAD8RAgAAAAAAAAEGAQAAMAAAANZKrdRKreU/dOu4f4Jp6j8AAAA/EQIAAAAAAAABBwEAADAAAADZiZ3YiZ3lP1QItaJHe+o/AAAAPyACAAAAAAAAAQgBAAAwAAAAX+iFXuiF5T82JbHFDI3qPwAAAD8gAgAAAAAAAAEJAQAAMAAAAGQndmInduU/9l6pC5ew6j8AAAA/XwIAAAAAAAABCgEAADAAAABoZmZmZmblP9Z7pS5cwuo/AAAAP18CAAAAAAAAAQsBAAAwAAAAa6VWaqVW5T920pmXq/fqPwAAAD9vAgAAAAAAAAEMAQAAMAAAAPEDP/ADP+U/WO+VunAJ6z8AAAA/bwIAAAAAAAABDQEAADAAAAB2Yid2YiflPxgpjgD7LOs/AAAAP34CAAAAAAAAAQ4BAAAwAAAA+IEf+IEf5T/aYoZGhVDrPwAAAD9+AgAAAAAAAAEPAQAAMAAAAP3AD/zAD+U/mpx+jA906z8AAAA/jgIAAAAAAAABEAEAADAAAAB/4Ad+4AflP1rWdtKZl+s/AAAAP44CAAAAAAAAAREBAAAwAAAAgx/4gR/45D8aEG8YJLvrPwAAAD+dAgAAAAAAAAESAQAAMAAAAAU/8AM/8OQ/3ElnXq7e6z8AAAA/nQIAAAAAAAABEwEAADAAAACHXuiFXujkP7xmY4Fz8Os/AAAAP60CAAAAAAAAARQBAAAwAAAAh17ohV7o5D9evVfqwiXsPwAAAD+tAgAAAAAAAAEVAQAAMAAAAAl+4Ad+4OQ/PNpTDYg37D8AAAA/vQIAAAAAAAABFgEAADAAAAAMvdALvdDkP94wSHbXbOw/AAAAP8wCAAAAAAAAARcBAAAwAAAADL3QC73Q5D+gakC8YZDsPwAAAD/MAgAAAAAAAAEYAQAAMAAAAI7cyI3cyOQ/QsE0JbHF7D8AAAA/zAIAAAAAAAABGQEAADAAAAAQ/MAP/MDkP+IXKY4A++w/AAAAP9wCAAAAAAAAARoBAAAwAAAAkxu5kRu55D+Cbh33TzDtPwAAAD/sAgAAAAAAAAEbAQAAMAAAABU7sRM7seQ/IsURYJ9l7T8AAAA/7AIAAAAAAAABHAEAADAAAACXWqmVWqnkP8QbBsnumu0/AAAAP+wCAAAAAAAAAR0BAAAwAAAAl1qplVqp5D9mcvoxPtDtPwAAAD/7AgAAAAAAAAEeAQAAMAAAAJdaqZVaqeQ/Bsnumo0F7j8AAAA/CwMAAAAAAAABHwEAADAAAAAZeqEXeqHkP6gf4wPdOu4/AAAAPwsDAAAAAAAAASABAAAwAAAAGXqhF3qh5D9oWdtJZ17uPwAAAD8aAwAAAAAAAAEhAQAAMAAAABl6oRd6oeQ/KpPTj/GB7j8AAAA/GgMAAAAAAAABIgEAADAAAAAZeqEXeqHkP+jMy9V7pe4/AAAAPyoDAAAAAAAAASMBAAAwAAAAGXqhF3qh5D+qBsQbBsnuPwAAAD8qAwAAAAAAAAEkAQAAMAAAAJdaqZVaqeQ/iiPAPsva7j8AAAA/OgMAAAAAAAABJQEAADAAAACXWqmVWqnkP0xduIRV/u4/AAAAPzoDAAAAAAAAASYBAAAwAAAAkxu5kRu55D8serSnGhDvPwAAAD9JAwAAAAAAAAEnAQAAMAAAABD8wA/8wOQ/7rOs7aQz7z8AAAA/SQMAAAAAAAABKAEAADAAAACO3MiN3MjkP8zQqBBqRe8/AAAAP1kDAAAAAAAAASkBAAAwAAAAip3YiZ3Y5D+s7aQzL1fvPwAAAD9ZAwAAAAAAAAEqAQAAMAAAAAU/8AM/8OQ/biedebl67z8AAAA/aQMAAAAAAAABKwEAADAAAAB/4Ad+4AflP05EmZx+jO8/AAAAP2kDAAAAAAAAASwBAAAwAAAA9UIv9EIv5T9ORJmcfozvPwAAAD94AwAAAAAAAAEtAQAAMAAAAO3ETuzETuU/MGGVv0Oe7z8AAAA/eAMAAAAAAAABLgEAADAAAADhB37gB37lPzBhlb9Dnu8/AAAAP4gDAAAAAAAAAS8BAAAwAAAAV2qlVmql5T8wYZW/Q57vPwAAAD+IAwAAAAAAAAEwAQAAMAAAAMmN3MiN3OU/EH6R4giw7z8AAAA/lwMAAAAAAAABMQEAADAAAABA8AM/8APmPxB+keIIsO8/AAAAP5cDAAAAAAAAATIBAAAwAAAAMzMzMzMz5j8QfpHiCLDvPwAAAD+nAwAAAAAAAAEzAQAAMAAAAKqVWqmVWuY/EH6R4giw7z8AAAA/pwMAAAAAAAABNAEAADAAAAAlN3IjN3LmPxB+keIIsO8/AAAAP7cDAAAAAAAAATUBAAAwAAAAIfiBH/iB5j8QfpHiCLDvPwAAAD+3AwAAAAAAAAE2AQAAMAAAAJqZmZmZmeY/EH6R4giw7z8AAAA/xgMAAAAAAAABNwEAADAAAAAUO7ETO7HmPxB+keIIsO8/AAAAP8YDAAAAAAAAATgBAAAwAAAAEfzAD/zA5j8QfpHiCLDvPwAAAD/WAwAAAAAAAAE5AQAAMAAAAA290Au90OY/EH6R4giw7z8AAAA/1gMAAAAAAAABOgEAADAAAAAJfuAHfuDmPxB+keIIsO8/AAAAP+YDAAAAAAAAATsBAAAwAAAABD/wAz/w5j8QfpHiCLDvPwAAAD/mAwAAAAAAAAE8AQAAMAAAAAAAAAAAAOc/EH6R4giw7z8AAAA/9QMAAAAAAAABPQEAADAAAAB/4Ad+4AfnPxB+keIIsO8/AAAAP/UDAAAAAAAAAT4BAAAwAAAAe6EXeqEX5z8QfpHiCLDvPwAAAD8FBAAAAAAAAAE/AQAAMAAAAPmBH/iBH+c/EH6R4giw7z8AAAA/BQQAAAAAAAABQAEAADAAAAD1Qi/0Qi/nPzBhlb9Dnu8/AAAAPxQEAAAAAAAAAUEBAAAwAAAAcyM3ciM35z9uJ515uXrvPwAAAD8UBAAAAAAAAAFCAQAAMAAAAHDkRm7kRuc/jgqhVvRo7z8AAAA/JAQAAAAAAAABQwEAADAAAABrpVZqpVbnP6ztpDMvV+8/AAAAPyQEAAAAAAAAAUQBAAAwAAAAZ2ZmZmZm5z/M0KgQakXvPwAAAD80BAAAAAAAAAFFAQAAMAAAAOVGbuRGbuc/Dpewyt8h7z8AAAA/NAQAAAAAAAABRgEAADAAAABjJ3ZiJ3bnPyx6tKcaEO8/AAAAP0MEAAAAAAAAAUcBAAAwAAAA4Qd+4Ad+5z9MXbiEVf7uPwAAAD9DBAAAAAAAAAFIAQAAMAAAAN7IjdzIjec/iiPAPsva7j8AAAA/UwQAAAAAAAABSQEAADAAAABcqZVaqZXnP6oGxBsGye4/AAAAP2MEAAAAAAAAAUoBAAAwAAAA2omd2Imd5z/K6cf4QLfuPwAAAD9jBAAAAAAAAAFLAQAAMAAAAFhqpVZqpec/6MzL1Xul7j8AAAA/cgQAAAAAAAABTAEAADAAAADVSq3USq3nPwqwz7K2k+4/AAAAP4IEAAAAAAAAAU0BAAAwAAAAUyu1Uiu15z8qk9OP8YHuPwAAAD+RBAAAAAAAAAFOAQAAMAAAANELvdALvec/SnbXbCxw7j8AAAA/oQQAAAAAAAABTwEAADAAAABP7MRO7MTnP0p212wscO4/AAAAP6EEAAAAAAAAAVABAAAwAAAAT+zETuzE5z9oWdtJZ17uPwAAAD+xBAAAAAAAAAFRAQAAMAAAAM7MzMzMzOc/iDzfJqJM7j8AAAA/wAQAAAAAAAAL</ink>
</athena>
</file>

<file path=customXml/item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N4tAAAAAAAABev///8MQWN0aW9uVHlwZVYxAQAAAAd2YWx1ZV9fAAgCAAAAAAAAAAEFAAAABAAAAAkWAAAACRcAAACdRgAAAAAAAAHo////6////wAAAAABBgAAAAQAAAAJGQAAAAkaAAAAdlIAAAAAAAAB5f///+v///8AAAAAAQcAAAAEAAAACRwAAAAJHQAAANRbAAAAAAAAAeL////r////AAAAAAEIAAAABAAAAAkfAAAACSAAAACfegAAAAAAAAHf////6////wAAAAABCQAAAAQAAAAJIgAAAAkjAAAAFJEAAAAAAAAB3P///+v///8AAAAAAQoAAAAEAAAACSUAAAAJJgAAABGVAAAAAAAAAdn////r////AAAAAAELAAAABAAAAAkoAAAACSkAAABypwAAAAAAAAHW////6////wAAAAABDAAAAAQAAAAJKwAAAAksAAAAuLIAAAAAAAAB0////+v///8AAAAAAQ0AAAAEAAAACS4AAAAJLwAAAKTDAAAAAAAAAdD////r////AAAAAAEOAAAABAAAAAkxAAAACTIAAABW+wAAAAAAAAHN////6////wAAAAABDwAAAAQAAAAJNAAAAAk1AAAAE/8AAAAAAAAByv///+v///8AAAAAARAAAAAEAAAACTcAAAAJOAAAABQDAQAAAAAAAcf////r////AAAAAAERAAAABAAAAAk6AAAACTsAAACXBgEAAAAAAAHE////6////wAAAAAFEgAAAA1DbGVhckNhbnZhc1YxAgAAAAlTdGFydFRpbWUEVHlwZQAEEAxBY3Rpb25UeXBlVjECAAAAAgAAAAEcAQAAAAAAAcP////r////AAAAAAUTAAAAD1BlbkF0dHJpYnV0ZXNWMQoAAAAHX2NvbG9yQQdfY29sb3JSB19jb2xvckcHX2NvbG9yQgpGaXRUb0N1cnZlBkhlaWdodA5JZ25vcmVQcmVzc3VyZQ1Jc0hpZ2hsaWdodGVyBVNoYXBlBVdpZHRoAAAAAAAAAAAEAAICAgIBBgEBDEJydXNoU2hhcGVWMQIAAAAGAgAAAP//AAAAAAAAAAAAIkAAAAXC////DEJydXNoU2hhcGVWMQEAAAAHdmFsdWVfXwAIAgAAAAEAAAAAAAAAAAAiQAUUAAAACklua1RyYWNlVjEDAAAADUxpc3RgMStfaXRlbXMMTGlzdGAxK19zaXplD0xpc3RgMStfdmVyc2lvbgQAABhTaGFyZWQuSW5raW5nLklua1BvaW50W10CAAAACAgCAAAACT8AAAAsAAAALAAAAAEWAAAAEwAAAP//AAAAAAAAAAAAIkAAAAHA////wv///wEAAAAAAAAAAAAiQAEXAAAAFAAAAAlBAAAAhAAAAIQAAAABGQAAABMAAAD//wAAAAAAAAAAACJAAAABvv///8L///8BAAAAAAAAAAAAIkABGgAAABQAAAAJQwAAABgAAAAYAAAAARwAAAATAAAA//8AAAAAAAAAAAAiQAAAAbz////C////AQAAAAAAAAAAACJAAR0AAAAUAAAACUUAAAAPAAAADwAAAAEfAAAAEwAAAP//AAAAAAAAAAAAIkAAAAG6////wv///wEAAAAAAAAAAAAiQAEgAAAAFAAAAAlHAAAALwAAAC8AAAABIgAAABMAAAD//wAAAAAAAAAAACJAAAABuP///8L///8BAAAAAAAAAAAAIkABIwAAABQAAAAJSQAAACQAAAAkAAAAASUAAAATAAAA//8AAAAAAAAAAAAiQAAAAbb////C////AQAAAAAAAAAAACJAASYAAAAUAAAACUsAAAAiAAAAIgAAAAEoAAAAEwAAAP//AAAAAAAAAAAAIkAAAAG0////wv///wEAAAAAAAAAAAAiQAEpAAAAFAAAAAlNAAAAIQAAACEAAAABKwAAABMAAAD//wAAAAAAAAAAACJAAAABsv///8L///8BAAAAAAAAAAAAIkABLAAAABQAAAAJTwAAAC4AAAAuAAAAAS4AAAATAAAA//8AAAAAAAAAAAAiQAAAAbD////C////AQAAAAAAAAAAACJAAS8AAAAUAAAACVEAAAAcAAAAHAAAAAExAAAAEwAAAP//AAAAAAAAAAAAIkAAAAGu////wv///wEAAAAAAAAAAAAiQAEyAAAAFAAAAAlTAAAAGQAAABkAAAABNAAAABMAAAD//wAAAAAAAAAAACJAAAABrP///8L///8BAAAAAAAAAAAAIkABNQAAABQAAAAJVQAAAA8AAAAPAAAAATcAAAATAAAA//8AAAAAAAAAAAAiQAAAAar////C////AQAAAAAAAAAAACJAATgAAAAUAAAACVcAAAAKAAAACgAAAAE6AAAAEwAAAP//AAAAAAAAAAAAIkAAAAGo////wv///wEAAAAAAAAAAAAiQAE7AAAAFAAAAAlZAAAAFwAAABcAAAAHPwAAAAABAAAAQAA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DRQHQQAAAAABAAAAAAEAAAQKSW5rUG9pbnRWMQI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NfAdDAAAAAAEAAAAgAAAABApJbmtQb2ludFYxAgAAAAkKAQAACQsBAAAJDAEAAAkNAQAACQ4BAAAJDwEAAAkQAQAACREBAAAJEgEAAAkTAQAACRQBAAAJFQEAAAkWAQAACRcBAAAJGAEAAAkZAQAACRoBAAAJGwEAAAkcAQAACR0BAAAJHgEAAAkfAQAACSABAAAJIQEAAA0IB0UAAAAAAQAAABAAAAAECklua1BvaW50VjECAAAACSIBAAAJIwEAAAkkAQAACSUBAAAJJgEAAAknAQAACSgBAAAJKQEAAAkqAQAACSsBAAAJLAEAAAktAQAACS4BAAAJLwEAAAkwAQAACgdHAAAAAAEAAABAAAAABApJbmtQb2ludFYxAgA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NEQdJAAAAAAEAAABAAAAABApJbmtQb2ludFYxAgAAAAlgAQAACWEBAAAJYgEAAAljAQAACWQBAAAJZQEAAAlmAQAACWcBAAAJaAEAAAlpAQAACWoBAAAJawEAAAlsAQAACW0BAAAJbgEAAAlvAQAACXABAAAJcQEAAAlyAQAACXMBAAAJdAEAAAl1AQAACXYBAAAJdwEAAAl4AQAACXkBAAAJegEAAAl7AQAACXwBAAAJfQEAAAl+AQAACX8BAAAJgAEAAAmBAQAACYIBAAAJgwEAAA0cB0sAAAAAAQAAAEAAAAAECklua1BvaW50VjECAAAACYQBAAAJhQEAAAmGAQAACYcBAAAJiAEAAAmJAQAACYoBAAAJiwEAAAmMAQAACY0BAAAJjgEAAAmPAQAACZABAAAJkQEAAAmSAQAACZMBAAAJlAEAAAmVAQAACZYBAAAJlwEAAAmYAQAACZkBAAAJmgEAAAmbAQAACZwBAAAJnQEAAAmeAQAACZ8BAAAJoAEAAAmhAQAACaIBAAAJowEAAAmkAQAACaUBAAANHgdNAAAAAAEAAABAAAAABApJbmtQb2ludFYxAgAAAAmmAQAACacBAAAJqAEAAAmpAQAACaoBAAAJqwEAAAmsAQAACa0BAAAJrgEAAAmvAQAACbABAAAJsQEAAAmyAQAACbMBAAAJtAEAAAm1AQAACbYBAAAJtwEAAAm4AQAACbkBAAAJugEAAAm7AQAACbwBAAAJvQEAAAm+AQAACb8BAAAJwAEAAAnBAQAACcIBAAAJwwEAAAnEAQAACcUBAAAJxgEAAA0fB08AAAAAAQAAAEAAAAAECklua1BvaW50VjECAA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NEgdRAAAAAAEAAAAgAAAABApJbmtQb2ludFYxAgAAAAn1AQAACfYBAAAJ9wEAAAn4AQAACfkBAAAJ+gEAAAn7AQAACfwBAAAJ/QEAAAn+AQAACf8BAAAJAAIAAAkBAgAACQICAAAJAwIAAAkEAgAACQUCAAAJBgIAAAkHAgAACQgCAAAJCQIAAAkKAgAACQsCAAAJDAIAAAkNAgAACQ4CAAAJDwIAAAkQAgAADQQHUwAAAAABAAAAIAAAAAQKSW5rUG9pbnRWMQIAAAAJEQIAAAkSAgAACRMCAAAJFAIAAAkVAgAACRYCAAAJFwIAAAkYAgAACRkCAAAJGgIAAAkbAgAACRwCAAAJHQIAAAkeAgAACR8CAAAJIAIAAAkhAgAACSICAAAJIwIAAAkkAgAACSUCAAAJJgIAAAknAgAACSgCAAAJKQIAAA0HB1UAAAAAAQAAABAAAAAECklua1BvaW50VjECAAAACSoCAAAJKwIAAAksAgAACS0CAAAJLgIAAAkvAgAACTACAAAJMQIAAAkyAgAACTMCAAAJNAIAAAk1AgAACTYCAAAJNwIAAAk4AgAACgdXAAAAAAEAAAAQAAAABApJbmtQb2ludFYxAgAAAAk5AgAACToCAAAJOwIAAAk8AgAACT0CAAAJPgIAAAk/AgAACUACAAAJQQIAAAlCAgAADQYHWQAAAAABAAAAIAAAAAQKSW5rUG9pbnRWMQIAAAAJQwIAAAlEAgAACUUCAAAJRgIAAAlHAgAACUgCAAAJSQIAAAlKAgAACUsCAAAJTAIAAAlNAgAACU4CAAAJTwIAAAlQAgAACVECAAAJUgIAAAlTAgAACVQCAAAJVQIAAAlWAgAACVcCAAAJWAIAAAlZAgAADQkFWgAAAApJbmtQb2ludFYxBAAAAAFYAVkOUHJlc3N1cmVGYWN0b3IJVGltZVN0YW1wAAAAAAYGCxACAAAADHTaQKcN3j+gNUY8Qth3PwAAAD8AAAAAAAAAAAFbAAAAWgAAAAx02kCnDd4/oEFyu8IkfT8AAAA/LwAAAAAAAAABXAAAAFoAAAAa6LSBThveP6BBcrvCJH0/AAAAPy8AAAAAAAAAAV0AAABaAAAARERERERE3j+gQXK7wiR9PwAAAD8/AAAAAAAAAAFeAAAAWgAAAF4s+cWSX94/oEFyu8IkfT8AAAA/PwAAAAAAAAABXwAAAFoAAACW/GLJL5beP6BBcrvCJH0/AAAAP04AAAAAAAAAAWAAAABaAAAAzMzMzMzM3j/AJk+doTiBPwAAAD9OAAAAAAAAAAFhAAAAWgAAABAREREREd8/wCZPnaE4gT8AAAA/XgAAAAAAAAABYgAAAFoAAABUVVVVVVXfP8AmT52hOIE/AAAAP14AAAAAAAAAAWMAAABaAAAAfrHkF0t+3z/AJk+doTiBPwAAAD9uAAAAAAAAAAFkAAAAWgAAALSBThvotN8/wCZPnaE4gT8AAAA/bgAAAAAAAAABZQAAAFoAAADsUbgehevfP8AmT52hOIE/AAAAP30AAAAAAAAAAWYAAABaAAAAEBERERER4D/AJk+doTiBPwAAAD99AAAAAAAAAAFnAAAAWgAAACz5xZJfLOA/wCZPnaE4gT8AAAA/jQAAAAAAAAABaAAAAFoAAABOG+i0gU7gP8AmT52hOIE/AAAAP40AAAAAAAAAAWkAAABaAAAAaQOdNtBp4D/AJk+doTiBPwAAAD+cAAAAAAAAAAFqAAAAWgAAAH6x5BdLfuA/wCzl3OHegz8AAAA/nAAAAAAAAAABawAAAFoAAACZmZmZmZngP6AyexwihYY/AAAAP6wAAAAAAAAAAWwAAABaAAAArUfhehSu4D+gMnscIoWGPwAAAD+sAAAAAAAAAAFtAAAAWgAAAMkvlvxiyeA/kD6nm6LRiz8AAAA/vAAAAAAAAAABbgAAAFoAAADd3d3d3d3gP5BEPdvid44/AAAAP7wAAAAAAAAAAW8AAABaAAAA////////4D9ApWmNEY+QPwAAAD/LAAAAAAAAAAFwAAAAWgAAABvotIFOG+E/QKg0rTHikT8AAAA/2wAAAAAAAAABcQAAAFoAAAAvlvxiyS/hP0Cr/8xRNZM/AAAAP9sAAAAAAAAAAXIAAABaAAAARERERERE4T9Aq//MUTWTPwAAAD/bAAAAAAAAAAFzAAAAWgAAAFG4HoXrUeE/MK7K7HGIlD8AAAA/6wAAAAAAAAABdAAAAFoAAABRuB6F61HhPzCxlQyS25U/AAAAPykBAAAAAAAAAXUAAABaAAAAWPKLJb9Y4T8wsZUMktuVPwAAAD9IAQAAAAAAAAF2AAAAWgAAAF8s+cWSX+E/MLGVDJLblT8AAAA/aAEAAAAAAAABdwAAAFoAAABtoNMGOm3hPzCxlQyS25U/AAAAP3cBAAAAAAAAAXgAAABaAAAAehSuR+F64T8wsZUMktuVPwAAAD93AQAAAAAAAAF5AAAAWgAAAI/C9Shcj+E/MLGVDJLblT8AAAA/hwEAAAAAAAABegAAAFoAAACW/GLJL5bhPzCxlQyS25U/AAAAP4cBAAAAAAAAAXsAAABaAAAAqqqqqqqq4T8wsZUMktuVPwAAAD+WAQAAAAAAAAF8AAAAWgAAALgehetRuOE/MLGVDJLblT8AAAA/lgEAAAAAAAABfQAAAFoAAADMzMzMzMzhPzCxlQyS25U/AAAAP6YBAAAAAAAAAX4AAABaAAAA4XoUrkfh4T8wsZUMktuVPwAAAD+mAQAAAAAAAAF/AAAAWgAAAPUoXI/C9eE/MLGVDJLblT8AAAA/tgEAAAAAAAABgAAAAFoAAAAJ16NwPQriPzCxlQyS25U/AAAAP7YBAAAAAAAAAYEAAABaAAAALPnFkl8s4j8wsZUMktuVPwAAAD/FAQAAAAAAAAGCAAAAWgAAADptoNMGOuI/MLGVDJLblT8AAAA/xQEAAAAAAAABgwAAAFoAAABH4XoUrkfiPzCxlQyS25U/AAAAP9UBAAAAAAAAAYQAAABaAAAATRvotIFO4j8wsZUMktuVPwAAAD/VAQAAAAAAAAGFAAAAWgAAAFRVVVVVVeI/MLGVDJLblT8AAAA/5QEAAAAAAAABhgAAAFoAAADIL5b8YsnVP1bM69h9tLM/AAAAPwAAAAAAAAAAAYcAAABaAAAAvLu7u7u71T9WzOvYfbSzPwAAAD8QAAAAAAAAAAGIAAAAWgAAAJJfLPnFktU/Vszr2H20sz8AAAA/EAAAAAAAAAABiQAAAFoAAACE61G4HoXVP1bM69h9tLM/AAAAPx8AAAAAAAAAAYoAAABaAAAAdnd3d3d31T9WzOvYfbSzPwAAAD8fAAAAAAAAAAGLAAAAWgAAAFyPwvUoXNU/Vszr2H20sz8AAAA/LwAAAAAAAAABjAAAAFoAAABApw102kDVP1bM69h9tLM/AAAAPy8AAAAAAAAAAY0AAABaAAAAJL9Y8osl1T9WzOvYfbSzPwAAAD8+AAAAAAAAAAGOAAAAWgAAAArXo3A9CtU/Vszr2H20sz8AAAA/PgAAAAAAAAABjwAAAFoAAADu7u7u7u7UPxaN3uBFCbQ/AAAAP04AAAAAAAAAAZAAAABaAAAAxpJfLPnF1D8Wjd7gRQm0PwAAAD9OAAAAAAAAAAGRAAAAWgAAAKqqqqqqqtQ/Fo3e4EUJtD8AAAA/XgAAAAAAAAABkgAAAFoAAACOwvUoXI/UPxaN3uBFCbQ/AAAAP14AAAAAAAAAAZMAAABaAAAAgU4b6LSB1D8Wjd7gRQm0PwAAAD9tAAAAAAAAAAGUAAAAWgAAAFjyiyW/WNQ/Fo3e4EUJtD8AAAA/ewAAAAAAAAABlQAAAFoAAABKfrHkF0vUPxaN3uBFCbQ/AAAAP4sAAAAAAAAAAZYAAABaAAAAL5b8Yskv1D8Wjd7gRQm0PwAAAD+LAAAAAAAAAAGXAAAAWgAAABSuR+F6FNQ/Fo3e4EUJtD8AAAA/mwAAAAAAAAABmAAAAFoAAAAGOm2g0wbUPxaN3uBFCbQ/AAAAP5sAAAAAAAAAAZkAAABaAAAA61G4HoXr0z/STdHoDV60PwAAAD+qAAAAAAAAAAGaAAAAWgAAAML1KFyPwtM/0k3R6A1etD8AAAA/qgAAAAAAAAABmwAAAFoAAACnDXTaQKfTP9JN0egNXrQ/AAAAP7oAAAAAAAAAAZwAAABaAAAAfrHkF0t+0z/STdHoDV60PwAAAD+6AAAAAAAAAAGdAAAAWgAAAGLJL5b8YtM/0k3R6A1etD8AAAA/yQAAAAAAAAABngAAAFoAAABH4XoUrkfTP9JN0egNXrQ/AAAAP8kAAAAAAAAAAZ8AAABaAAAALPnFkl8s0z/STdHoDV60PwAAAD/ZAAAAAAAAAAGgAAAAWgAAAAOdNtBpA9M/kg7E8NWytD8AAAA/2QAAAAAAAAABoQAAAFoAAADntIFOG+jSP5IOxPDVsrQ/AAAAP+kAAAAAAAAAAaIAAABaAAAAzMzMzMzM0j+SDsTw1bK0PwAAAD/pAAAAAAAAAAGjAAAAWgAAALHkF0t+sdI/kg7E8NWytD8AAAA/+AAAAAAAAAABpAAAAFoAAACV/GLJL5bSP5IOxPDVsrQ/AAAAP/gAAAAAAAAAAaUAAABaAAAAexSuR+F60j+SDsTw1bK0PwAAAD8IAQAAAAAAAAGmAAAAWgAAAG2g0wY6bdI/kg7E8NWytD8AAAA/CAEAAAAAAAABpwAAAFoAAABDRERERETSP5IOxPDVsrQ/AAAAPxgBAAAAAAAAAagAAABaAAAANtBpA5020j+SDsTw1bK0PwAAAD8YAQAAAAAAAAGpAAAAWgAAABvotIFOG9I/kg7E8NWytD8AAAA/JwEAAAAAAAABqgAAAFoAAAD////////RP5IOxPDVsrQ/AAAAPzcBAAAAAAAAAasAAABaAAAA8Yslv1jy0T+SDsTw1bK0PwAAAD83AQAAAAAAAAGsAAAAWgAAANejcD0K19E/Us+2+J0HtT8AAAA/RgEAAAAAAAABrQAAAFoAAACtR+F6FK7RP1LPtvidB7U/AAAAP0YBAAAAAAAAAa4AAABaAAAAn9MGOm2g0T9Sz7b4nQe1PwAAAD9WAQAAAAAAAAGvAAAAWgAAAIXrUbgehdE/Us+2+J0HtT8AAAA/VgEAAAAAAAABsAAAAFoAAABpA5020GnRP1LPtvidB7U/AAAAP1YBAAAAAAAAAbEAAABaAAAAW4/C9Shc0T9Sz7b4nQe1PwAAAD9mAQAAAAAAAAGyAAAAWgAAAE0b6LSBTtE/EpCpAGZctT8AAAA/dQEAAAAAAAABswAAAFoAAABBpw102kDRPxKQqQBmXLU/AAAAP3UBAAAAAAAAAbQAAABaAAAAMzMzMzMz0T8SkKkAZly1PwAAAD+FAQAAAAAAAAG1AAAAWgAAACW/WPKLJdE/EpCpAGZctT8AAAA/hQEAAAAAAAABtgAAAFoAAAAXS36x5BfRPxKQqQBmXLU/AAAAP5UBAAAAAAAAAbcAAABaAAAA+2LJL5b80D8SkKkAZly1PwAAAD+VAQAAAAAAAAG4AAAAWgAAAOF6FK5H4dA/EpCpAGZctT8AAAA/pAEAAAAAAAABuQAAAFoAAAC3HoXrUbjQPxKQqQBmXLU/AAAAP6QBAAAAAAAAAboAAABaAAAAnTbQaQOd0D8SkKkAZly1PwAAAD+0AQAAAAAAAAG7AAAAWgAAAIFOG+i0gdA/EpCpAGZctT8AAAA/tAEAAAAAAAABvAAAAFoAAABlZmZmZmbQPxKQqQBmXLU/AAAAP8MBAAAAAAAAAb0AAABaAAAAPQrXo3A90D8SkKkAZly1PwAAAD/DAQAAAAAAAAG+AAAAWgAAABSuR+F6FNA/EpCpAGZctT8AAAA/0wEAAAAAAAABvwAAAFoAAADWo3A9CtfPP85QnAgusbU/AAAAP9MBAAAAAAAAAcAAAABaAAAAagOdNtBpzz/OUJwILrG1PwAAAD/jAQAAAAAAAAHBAAAAWgAAADIzMzMzM88/zlCcCC6xtT8AAAA/4wEAAAAAAAABwgAAAFoAAADgehSuR+HOP85QnAgusbU/AAAAP/IBAAAAAAAAAcMAAABaAAAAqqqqqqqqzj/OUJwILrG1PwAAAD/yAQAAAAAAAAHEAAAAWgAAAFjyiyW/WM4/zlCcCC6xtT8AAAA/AgIAAAAAAAABxQAAAFoAAAA8CtejcD3OP85QnAgusbU/AAAAPwICAAAAAAAAAcYAAABaAAAAIiIiIiIizj/OUJwILrG1PwAAAD8SAgAAAAAAAAHHAAAAWgAAAOpRuB6F680/zlCcCC6xtT8AAAA/EgIAAAAAAAAByAAAAFoAAADQaQOdNtDNP85QnAgusbU/AAAAPyECAAAAAAAAAckAAABaAAAAtIFOG+i0zT/OUJwILrG1PwAAAD9gAgAAAAAAAAHKAAAAWgAAAH6x5BdLfs0/zlCcCC6xtT8AAAA/fwIAAAAAAAABywAAAFoAAAAs+cWSXyzNP85QnAgusbU/AAAAP48CAAAAAAAAAcwAAABaAAAAvljyiyW/zD/OUJwILrG1PwAAAD+PAgAAAAAAAAHNAAAAWgAAAFC4HoXrUcw/zlCcCC6xtT8AAAA/ngIAAAAAAAABzgAAAFoAAAAAAAAAAADMP85QnAgusbU/AAAAP54CAAAAAAAAAc8AAABaAAAAdnd3d3d3yz/OUJwILrG1PwAAAD+uAgAAAAAAAAHQAAAAWgAAAArXo3A9Css/zlCcCC6xtT8AAAA/rgIAAAAAAAAB0QAAAFoAAACcNtBpA53KP85QnAgusbU/AAAAP70CAAAAAAAAAdIAAABaAAAAMJb8Yskvyj/OUJwILrG1PwAAAD+9AgAAAAAAAAHTAAAAWgAAAN7d3d3d3ck/zlCcCC6xtT8AAAA/zQIAAAAAAAAB1AAAAFoAAACmDXTaQKfJP85QnAgusbU/AAAAP80CAAAAAAAAAdUAAABaAAAAcD0K16NwyT/OUJwILrG1PwAAAD/dAgAAAAAAAAHWAAAAWgAAAFRVVVVVVck/zlCcCC6xtT8AAAA/3QIAAAAAAAAB1wAAAFoAAAA6baDTBjrJP85QnAgusbU/AAAAP+wCAAAAAAAAAdgAAABaAAAAAp020GkDyT/OUJwILrG1PwAAAD9KAwAAAAAAAAHZAAAAWgAAALDkF0t+scg/zlCcCC6xtT8AAAA/SgMAAAAAAAAB2gAAAFoAAABfLPnFkl/IP85QnAgusbU/AAAAP1oDAAAAAAAAAdsAAABaAAAA8oslv1jyxz/OUJwILrG1PwAAAD9aAwAAAAAAAAHcAAAAWgAAAIXrUbgehcc/zlCcCC6xtT8AAAA/aQMAAAAAAAAB3QAAAFoAAAAXS36x5BfHPxKQqQBmXLU/AAAAP2kDAAAAAAAAAd4AAABaAAAAj8L1KFyPxj8SkKkAZly1PwAAAD95AwAAAAAAAAHfAAAAWgAAAOtRuB6F68U/Us+2+J0HtT8AAAA/iQMAAAAAAAAB4AAAAFoAAAB9seQXS37FP1LPtvidB7U/AAAAP4kDAAAAAAAAAeEAAABaAAAA9Shcj8L1xD9Sz7b4nQe1PwAAAD+YAwAAAAAAAAHiAAAAWgAAAKNwPQrXo8Q/Us+2+J0HtT8AAAA/mAMAAAAAAAAB4wAAAFoAAAA20GkDnTbEP5IOxPDVsrQ/AAAAP6gDAAAAAAAAAeQAAABaAAAA5BdLfrHkwz+SDsTw1bK0PwAAAD+oAwAAAAAAAAHlAAAAWgAAAJJfLPnFksM/kg7E8NWytD8AAAA/twMAAAAAAAAB5gAAAFoAAAB3d3d3d3fDP5IOxPDVsrQ/AAAAP7cDAAAAAAAAAecAAABaAAAAJb9Y8oslwz+SDsTw1bK0PwAAAD/HAwAAAAAAAAHoAAAAWgAAAArXo3A9CsM/0k3R6A1etD8AAAA/xwMAAAAAAAAB6QAAAFoAAADTBjptoNPCP9JN0egNXrQ/AAAAP9cDAAAAAAAAAeoAAABaAAAAuB6F61G4wj/STdHoDV60PwAAAD/XAwAAAAAAAAHrAAAAWgAAAJw20GkDncI/0k3R6A1etD8AAAA/5gMAAAAAAAAB7AAAAFoAAACCThvotIHCP9JN0egNXrQ/AAAAP+YDAAAAAAAAAe0AAABaAAAAZmZmZmZmwj/STdHoDV60PwAAAD/2AwAAAAAAAAHuAAAAWgAAAEp+seQXS8I/0k3R6A1etD8AAAA/9gMAAAAAAAAB7wAAAFoAAAAwlvxiyS/CP9JN0egNXrQ/AAAAPxUEAAAAAAAAAfAAAABaAAAAFK5H4XoUwj/STdHoDV60PwAAAD80BAAAAAAAAAHxAAAAWgAAAPjFkl8s+cE/0k3R6A1etD8AAAA/NAQAAAAAAAAB8gAAAFoAAADC9Shcj8LBP9JN0egNXrQ/AAAAP0QEAAAAAAAAAfMAAABaAAAAjCW/WPKLwT/STdHoDV60PwAAAD9EBAAAAAAAAAH0AAAAWgAAAHA9CtejcME/0k3R6A1etD8AAAA/VAQAAAAAAAAB9QAAAFoAAABUVVVVVVXBP9JN0egNXrQ/AAAAP1QEAAAAAAAAAfYAAABaAAAAOm2g0wY6wT/STdHoDV60PwAAAD+SBAAAAAAAAAH3AAAAWgAAAB6F61G4HsE/0k3R6A1etD8AAAA/kgQAAAAAAAAB+AAAAFoAAADotIFOG+jAP9JN0egNXrQ/AAAAP6IEAAAAAAAAAfkAAABaAAAAlvxiyS+WwD/STdHoDV60PwAAAD+iBAAAAAAAAAH6AAAAWgAAAERERERERMA/Fo3e4EUJtD8AAAA/sQQAAAAAAAAB+wAAAFoAAAANdNpApw3APxaN3uBFCbQ/AAAAP7EEAAAAAAAAAfwAAABaAAAAdnd3d3d3vz8Wjd7gRQm0PwAAAD/BBAAAAAAAAAH9AAAAWgAAAECnDXTaQL8/Fo3e4EUJtD8AAAA/wQQAAAAAAAAB/gAAAFoAAAAK16NwPQq/PxaN3uBFCbQ/AAAAP9EEAAAAAAAAAf8AAABaAAAAnDbQaQOdvj8Wjd7gRQm0PwAAAD/RBAAAAAAAAAEAAQAAWgAAAGZmZmZmZr4/Vszr2H20sz8AAAA/4AQAAAAAAAABAQEAAFoAAAAulvxiyS++P1bM69h9tLM/AAAAPz4FAAAAAAAAAQIBAABaAAAAwvUoXI/CvT9WzOvYfbSzPwAAAD8+BQAAAAAAAAEDAQAAWgAAAFZVVVVVVb0/Vszr2H20sz8AAAA/TgUAAAAAAAABBAEAAFoAAAAehetRuB69P1bM69h9tLM/AAAAP04FAAAAAAAAAQUBAABaAAAA5rSBThvovD9WzOvYfbSzPwAAAD9dBQAAAAAAAAEGAQAAWgAAALLkF0t+sbw/Vszr2H20sz8AAAA/bQUAAAAAAAABBwEAAFoAAACy5BdLfrG8P5oL+dC1X7M/AAAAP20FAAAAAAAAAQgBAABaAAAAehSuR+F6vD+aC/nQtV+zPwAAAD9tBQAAAAAAAAEJAQAAWgAAAEJERERERLw/mgv50LVfsz8AAAA/jAUAAAAAAAABCgEAAFoAAAD1KFyPwvWoP5F2UptvI8E/AAAAPwAAAAAAAAAAAQsBAABaAAAAz2kDnTbQqT+RdlKbbyPBPwAAAD/bAAAAAAAAAAEMAQAAWgAAAKmqqqqqqqo/kXZSm28jwT8AAAA/6gAAAAAAAAABDQEAAFoAAACF61G4HoWrP5F2UptvI8E/AAAAP+oAAAAAAAAAAQ4BAABaAAAAXSz5xZJfrD+RdlKbbyPBPwAAAD/6AAAAAAAAAAEPAQAAWgAAAM3MzMzMzKw/kXZSm28jwT8AAAA/+gAAAAAAAAABEAEAAFoAAAClDXTaQKetP5F2UptvI8E/AAAAPwkBAAAAAAAAAREBAABaAAAAE65H4XoUrj+RdlKbbyPBPwAAAD8JAQAAAAAAAAESAQAAWgAAAO3u7u7u7q4/kXZSm28jwT8AAAA/GQEAAAAAAAABEwEAAFoAAADJL5b8YsmvP5F2UptvI8E/AAAAPxkBAAAAAAAAARQBAABaAAAAGui0gU4bsD+RdlKbbyPBPwAAAD8pAQAAAAAAAAEVAQAAWgAAAIiIiIiIiLA/MRZZlwv5wD8AAAA/KQEAAAAAAAABFgEAAFoAAAAs+cWSXyyxPzEWWZcL+cA/AAAAPzgBAAAAAAAAARcBAABaAAAAmpmZmZmZsT/RtV+Tp87APwAAAD84AQAAAAAAAAEYAQAAWgAAAHTaQKcNdLI/0bVfk6fOwD8AAAA/SAEAAAAAAAABGQEAAFoAAADgehSuR+GyP9G1X5OnzsA/AAAAP0gBAAAAAAAAARoBAABaAAAAThvotIFOsz/RtV+Tp87APwAAAD9YAQAAAAAAAAEbAQAAWgAAAPKLJb9Y8rM/0bVfk6fOwD8AAAA/WAEAAAAAAAABHAEAAFoAAAAoXI/C9Si0P3FVZo9DpMA/AAAAP2cBAAAAAAAAAR0BAABaAAAABJ020GkDtT9xVWaPQ6TAPwAAAD9nAQAAAAAAAAEeAQAAWgAAAHA9CtejcLU/cVVmj0OkwD8AAAA/dwEAAAAAAAABHwEAAFoAAADe3d3d3d21P3FVZo9DpMA/AAAAP4YBAAAAAAAAASABAABaAAAAFK5H4XoUtj9xVWaPQ6TAPwAAAD+GAQAAAAAAAAEhAQAAWgAAAIJOG+i0gbY/cVVmj0OkwD8AAAA/hgEAAAAAAAABIgEAAFoAAAA/pw102kCnP8LyB8hUANM/AAAAPwAAAAAAAAAAASMBAABaAAAAG+i0gU4bqD/C8gfIVADTPwAAAD+KAgAAAAAAAAEkAQAAWgAAAGHJL5b8Yqk/wvIHyFQA0z8AAAA/igIAAAAAAAABJQEAAFoAAAAVS36x5BerP8LyB8hUANM/AAAAP5oCAAAAAAAAASYBAABaAAAAOW2g0wY6rT/C8gfIVADTPwAAAD+aAgAAAAAAAAEnAQAAWgAAABrotIFOG7A/wvIHyFQA0z8AAAA/qgIAAAAAAAABKAEAAFoAAACamZmZmZmxP8LyB8hUANM/AAAAP6oCAAAAAAAAASkBAABaAAAAThvotIFOsz/C8gfIVADTPwAAAD+5AgAAAAAAAAEqAQAAWgAAAMzMzMzMzLQ/wvIHyFQA0z8AAAA/uQIAAAAAAAABKwEAAFoAAAAUrkfhehS2P8LyB8hUANM/AAAAP8kCAAAAAAAAASwBAABaAAAA7u7u7u7utj/C8gfIVADTPwAAAD/JAgAAAAAAAAEtAQAAWgAAAJJfLPnFkrc/wvIHyFQA0z8AAAA/2QIAAAAAAAABLgEAAFoAAAAAAAAAAAC4P8LyB8hUANM/AAAAP9kCAAAAAAAAAS8BAABaAAAANtBpA502uD/C8gfIVADTPwAAAD/oAgAAAAAAAAEwAQAAWgAAAG6g0wY6bbg/wvIHyFQA0z8AAAA/6AIAAAAAAAABMQEAAFoAAAAUrkfhehS2PzgS9WyL39k/AAAAPwAAAAAAAAAAATIBAABaAAAAgk4b6LSBtj84EvVsi9/ZPwAAAD9PAAAAAAAAAAEzAQAAWgAAAO7u7u7u7rY/OBL1bIvf2T8AAAA/XgAAAAAAAAABNAEAAFoAAAAmv1jyiyW3PzgS9WyL39k/AAAAP14AAAAAAAAAATUBAABaAAAAyi+W/GLJtz84EvVsi9/ZPwAAAD9uAAAAAAAAAAE2AQAAWgAAAG6g0wY6bbg/OBL1bIvf2T8AAAA/fQAAAAAAAAABNwEAAFoAAADaQKcNdNq4PzgS9WyL39k/AAAAP30AAAAAAAAAATgBAABaAAAAfrHkF0t+uT8IYvhqWcrZPwAAAD99AAAAAAAAAAE5AQAAWgAAAFbyiyW/WLo/CGL4alnK2T8AAAA/jQAAAAAAAAABOgEAAFoAAAD6Yskvlvy6Pwhi+GpZytk/AAAAP50AAAAAAAAAATsBAABaAAAAntMGOm2guz8IYvhqWcrZPwAAAD+dAAAAAAAAAAE8AQAAWgAAAEJERERERLw/CGL4alnK2T8AAAA/rAAAAAAAAAABPQEAAFoAAACy5BdLfrG8Pwhi+GpZytk/AAAAP6wAAAAAAAAAAT4BAABaAAAAVlVVVVVVvT8IYvhqWcrZPwAAAD+8AAAAAAAAAAE/AQAAWgAAAML1KFyPwr0/CGL4alnK2T8AAAA/vAAAAAAAAAABQAEAAFoAAABmZmZmZma+Pwhi+GpZytk/AAAAP8wAAAAAAAAAAUEBAABaAAAACtejcD0Kvz8IYvhqWcrZPwAAAD/MAAAAAAAAAAFCAQAAWgAAAECnDXTaQL8/CGL4alnK2T8AAAA/2wAAAAAAAAABQwEAAFoAAAB2d3d3d3e/Pwhi+GpZytk/AAAAP9sAAAAAAAAAAUQBAABaAAAA5BdLfrHkvz8IYvhqWcrZPwAAAD/rAAAAAAAAAAFFAQAAWgAAAA102kCnDcA/CGL4alnK2T8AAAA/6wAAAAAAAAABRgEAAFoAAABERERERETAPwhi+GpZytk/AAAAP/oAAAAAAAAAAUcBAABaAAAAXyz5xZJfwD8IYvhqWcrZPwAAAD/6AAAAAAAAAAFIAQAAWgAAALHkF0t+scA/CGL4alnK2T8AAAA/CgEAAAAAAAABSQEAAFoAAADotIFOG+jAPwhi+GpZytk/AAAAPwoBAAAAAAAAAUoBAABaAAAAAp020GkDwT8IYvhqWcrZPwAAAD8aAQAAAAAAAAFLAQAAWgAAADptoNMGOsE/CGL4alnK2T8AAAA/GgEAAAAAAAABTAEAAFoAAABwPQrXo3DBPwhi+GpZytk/AAAAPykBAAAAAAAAAU0BAABaAAAAjCW/WPKLwT8IYvhqWcrZPwAAAD8pAQAAAAAAAAFOAQAAWgAAAKYNdNpAp8E/CGL4alnK2T8AAAA/OQEAAAAAAAABTwEAAFoAAADe3d3d3d3BPwhi+GpZytk/AAAAPzkBAAAAAAAAAVABAABaAAAAFK5H4XoUwj84EvVsi9/ZPwAAAD9JAQAAAAAAAAFRAQAAWgAAAEp+seQXS8I/OBL1bIvf2T8AAAA/VgEAAAAAAAABUgEAAFoAAACCThvotIHCPzgS9WyL39k/AAAAP2UBAAAAAAAAAVMBAABaAAAA0wY6baDTwj84EvVsi9/ZPwAAAD9lAQAAAAAAAAFUAQAAWgAAACW/WPKLJcM/OBL1bIvf2T8AAAA/dQEAAAAAAAABVQEAAFoAAAB3d3d3d3fDPzgS9WyL39k/AAAAP3UBAAAAAAAAAVYBAABaAAAA5BdLfrHkwz84EvVsi9/ZPwAAAD+EAQAAAAAAAAFXAQAAWgAAAG2g0wY6bcQ/OBL1bIvf2T8AAAA/hAEAAAAAAAABWAEAAFoAAAD1KFyPwvXEPzgS9WyL39k/AAAAP5QBAAAAAAAAAVkBAABaAAAAfbHkF0t+xT84EvVsi9/ZPwAAAD+UAQAAAAAAAAFaAQAAWgAAAOtRuB6F68U/OBL1bIvf2T8AAAA/pAEAAAAAAAABWwEAAFoAAABZ8oslv1jGPzgS9WyL39k/AAAAP6QBAAAAAAAAAVwBAABaAAAAj8L1KFyPxj84EvVsi9/ZPwAAAD+zAQAAAAAAAAFdAQAAWgAAAOF6FK5H4cY/OBL1bIvf2T8AAAA/swEAAAAAAAABXgEAAFoAAAD8YskvlvzGPzgS9WyL39k/AAAAP8MBAAAAAAAAAV8BAABaAAAAMzMzMzMzxz84EvVsi9/ZPwAAAD/TAQAAAAAAAAFgAQAAWgAAAE4b6LSBTu4/KhtWzOvY3T8AAAA/AAAAAAAAAAABYQEAAFoAAABUVVVVVVXuP7orTNKBGN4/AAAAP10AAAAAAAAAAWIBAABaAAAAYskvlvxi7j927D7aSW3ePwAAAD9dAAAAAAAAAAFjAQAAWgAAAHZ3d3d3d+4/Bv004N+s3j8AAAA/XQAAAAAAAAABZAEAAFoAAACMJb9Y8ovuP/RtJOrZFt8/AAAAP20AAAAAAAAAAWUBAABaAAAAoNMGOm2g7j+Efhrwb1bfPwAAAD99AAAAAAAAAAFmAQAAWgAAALq7u7u7u+4/dO8J+mnA3z8AAAA/fQAAAAAAAAABZwEAAFoAAADQaQOdNtDuPxlY/gCZCuA/AAAAP4wAAAAAAAAAAWgBAABaAAAA6lG4HoXr7j+REPYFlj/gPwAAAD+MAAAAAAAAAAFpAQAAWgAAAAY6baDTBu8/73DvCfpp4D8AAAA/nAAAAAAAAAABagEAAFoAAAAiIiIiIiLvP2cp5w73nuA/AAAAP5wAAAAAAAAAAWsBAABaAAAANtBpA5027z/GieASW8ngPwAAAD+sAAAAAAAAAAFsAQAAWgAAAFC4HoXrUe8/JurZFr/z4D8AAAA/rAAAAAAAAAABbQEAAFoAAABmZmZmZmbvP2zy1BmKE+E/AAAAP7sAAAAAAAAAAW4BAABaAAAAdNpApw107z+cotEbvCjhPwAAAD+7AAAAAAAAAAFvAQAAWgAAAHoUrkfheu8/zFLOHe494T8AAAA/ywAAAAAAAAABcAEAAFoAAACIiIiIiIjvP+SqzB6HSOE/AAAAP8sAAAAAAAAAAXEBAABaAAAAjsL1KFyP7z8UW8kguV3hPwAAAD/aAAAAAAAAAAFyAQAAWgAAAJb8Yskvlu8/K7PHIVJo4T8AAAA/2gAAAAAAAAABcwEAAFoAAACW/GLJL5bvP0MLxiLrcuE/AAAAPwkBAAAAAAAAAXQBAABaAAAAlvxiyS+W7z9bY8QjhH3hPwAAAD8JAQAAAAAAAAF1AQAAWgAAAJb8Yskvlu8/c7vCJB2I4T8AAAA/GQEAAAAAAAABdgEAAFoAAACcNtBpA53vP4sTwSW2kuE/AAAAP0MBAAAAAAAAAXcBAABaAAAAnDbQaQOd7z+7w70n6KfhPwAAAD9TAQAAAAAAAAF4AQAAWgAAAJw20GkDne8/Asy4KrPH4T8AAAA/YgEAAAAAAAABeQEAAFoAAACicD0K16PvPzJ8tSzl3OE/AAAAP2IBAAAAAAAAAXoBAABaAAAAqqqqqqqq7z9iLLIuF/LhPwAAAD9iAQAAAAAAAAF7AQAAWgAAALDkF0t+se8/qjStMeIR4j8AAAA/cgEAAAAAAAABfAEAAFoAAAC4HoXrUbjvP9jkqTMUJ+I/AAAAP3IBAAAAAAAAAX0BAABaAAAAvljyiyW/7z84RaM3eFHiPwAAAD+BAQAAAAAAAAF+AQAAWgAAAMSSXyz5xe8/aPWfOapm4j8AAAA/kQEAAAAAAAABfwEAAFoAAADSBjptoNPvP6/9mjx1huI/AAAAP5EBAAAAAAAAAYABAABaAAAA2kCnDXTa7z/frZc+p5viPwAAAD+hAQAAAAAAAAGBAQAAWgAAANpApw102u8/D16UQNmw4j8AAAA/oQEAAAAAAAABggEAAFoAAADgehSuR+HvPw9elEDZsOI/AAAAP7ABAAAAAAAAAYMBAABaAAAA4HoUrkfh7z8ntpJBcrviPwAAAD+wAQAAAAAAAAGEAQAAWgAAAKqqqqqqqu8/0k8D/s3q3z8AAAA/AAAAAAAAAAABhQEAAFoAAACicD0K16PvPwEAAAAAAOA/AAAAP20AAAAAAAAAAYYBAABaAAAAiIiIiIiI7z8xsPwBMhXgPwAAAD99AAAAAAAAAAGHAQAAWgAAAHoUrkfheu8/YWD5A2Qq4D8AAAA/fQAAAAAAAAABiAEAAFoAAABmZmZmZmbvP3m49wT9NOA/AAAAP4wAAAAAAAAAAYkBAABaAAAAULgehetR7z+/wPIHyFTgPwAAAD+MAAAAAAAAAAGKAQAAWgAAADwK16NwPe8/B8ntCpN04D8AAAA/nAAAAAAAAAABiwEAAFoAAAAiIiIiIiLvPzd56gzFieA/AAAAP5wAAAAAAAAAAYwBAABaAAAABjptoNMG7z9+geUPkKngPwAAAD+sAAAAAAAAAAGNAQAAWgAAAPKLJb9Y8u4/rjHiEcK+4D8AAAA/rAAAAAAAAAABjgEAAFoAAADe3d3d3d3uP97h3hP00+A/AAAAP7sAAAAAAAAAAY8BAABaAAAAyC+W/GLJ7j8m6tkWv/PgPwAAAD+7AAAAAAAAAAGQAQAAWgAAALSBThvotO4/bPLUGYoT4T8AAAA/ywAAAAAAAAABkQEAAFoAAACmDXTaQKfuP4RK0xojHuE/AAAAP8sAAAAAAAAAAZIBAABaAAAAoNMGOm2g7j+0+s8cVTPhPwAAAD/bAAAAAAAAAAGTAQAAWgAAAJJfLPnFku4/5KrMHodI4T8AAAA/2wAAAAAAAAABlAEAAFoAAACE61G4HoXuPxRbySC5XeE/AAAAP+oAAAAAAAAAAZUBAABaAAAAcD0K16Nw7j9DC8Yi63LhPwAAAD/qAAAAAAAAAAGWAQAAWgAAAGLJL5b8Yu4/W2PEI4R94T8AAAA/+gAAAAAAAAABlwEAAFoAAABUVVVVVVXuP4sTwSW2kuE/AAAAP/oAAAAAAAAAAZgBAABaAAAAOm2g0wY67j+7w70n6KfhPwAAAD8JAQAAAAAAAAGZAQAAWgAAACS/WPKLJe4/Asy4KrPH4T8AAAA/CQEAAAAAAAABmgEAAFoAAAAQERERERHuPzJ8tSzl3OE/AAAAPxkBAAAAAAAAAZsBAABaAAAA9Shcj8L17T96hLAvsPzhPwAAAD8pAQAAAAAAAAGcAQAAWgAAAOB6FK5H4e0/qjStMeIR4j8AAAA/KQEAAAAAAAABnQEAAFoAAADFkl8s+cXtP/A8qDStMeI/AAAAPzgBAAAAAAAAAZ4BAABaAAAAsOQXS36x7T8IlaY1RjziPwAAAD84AQAAAAAAAAGfAQAAWgAAAKqqqqqqqu0/IO2kNt9G4j8AAAA/OAEAAAAAAAABoAEAAFoAAACjcD0K16PtPyDtpDbfRuI/AAAAP0gBAAAAAAAAAaEBAABaAAAAo3A9Ctej7T84RaM3eFHiPwAAAD9YAQAAAAAAAAGiAQAAWgAAAJw20GkDne0/OEWjN3hR4j8AAAA/sgEAAAAAAAABowEAAFoAAACV/GLJL5btPzhFozd4UeI/AAAAP8IBAAAAAAAAAaQBAABaAAAAjsL1KFyP7T9QnaE4EVziPwAAAD/CAQAAAAAAAAGlAQAAWgAAAIiIiIiIiO0/UJ2hOBFc4j8AAAA/0QEAAAAAAAABpgEAAFoAAACCThvotIG2P8Xw1bKUc+c/AAAAPwAAAAAAAAAAAacBAABaAAAAuB6F61G4tj/F8NWylHPnPwAAAD9IAQAAAAAAAAGoAQAAWgAAAO7u7u7u7rY/xfDVspRz5z8AAAA/VwEAAAAAAAABqQEAAFoAAABcj8L1KFy3P8Xw1bKUc+c/AAAAP1cBAAAAAAAAAaoBAABaAAAAyi+W/GLJtz/F8NWylHPnPwAAAD9nAQAAAAAAAAGrAQAAWgAAAKJwPQrXo7g/rZjXsfto5z8AAAA/ZwEAAAAAAAABrAEAAFoAAAC2gU4b6LS5P62Y17H7aOc/AAAAP4MBAAAAAAAAAa0BAABaAAAAMjMzMzMzuz+tmNex+2jnPwAAAD+SAQAAAAAAAAGuAQAAWgAAAOa0gU4b6Lw/rZjXsfto5z8AAAA/kgEAAAAAAAABrwEAAFoAAABApw102kC/P5VA2bBiXuc/AAAAP5IBAAAAAAAAAbABAABaAAAAlvxiyS+WwD+VQNmwYl7nPwAAAD+iAQAAAAAAAAGxAQAAWgAAAN7d3d3d3cE/fejar8lT5z8AAAA/ogEAAAAAAAABsgEAAFoAAABApw102kDDP33o2q/JU+c/AAAAP7EBAAAAAAAAAbMBAABaAAAAo3A9CtejxD996NqvyVPnPwAAAD/BAQAAAAAAAAG0AQAAWgAAAAc6baDTBsY/fejar8lT5z8AAAA/wQEAAAAAAAABtQEAAFoAAABpA5020GnHP33o2q/JU+c/AAAAP8EBAAAAAAAAAbYBAABaAAAAsOQXS36xyD9lkNyuMEnnPwAAAD/RAQAAAAAAAAG3AQAAWgAAAPjFkl8s+ck/TTjerZc+5z8AAAA/4AEAAAAAAAABuAEAAFoAAABApw102kDLP0043q2XPuc/AAAAP+ABAAAAAAAAAbkBAABaAAAAbKDTBjptzD834N+s/jPnPwAAAD/wAQAAAAAAAAG6AQAAWgAAABAREREREc0/N+DfrP4z5z8AAAA/8AEAAAAAAAABuwEAAFoAAADQaQOdNtDNPzfg36z+M+c/AAAAPwACAAAAAAAAAbwBAABaAAAAIiIiIiIizj834N+s/jPnPwAAAD8AAgAAAAAAAAG9AQAAWgAAAFjyiyW/WM4/N+DfrP4z5z8AAAA/DwIAAAAAAAABvgEAAFoAAACqqqqqqqrOPzfg36z+M+c/AAAAPw8CAAAAAAAAAb8BAABaAAAAxpJfLPnFzj834N+s/jPnPwAAAD8fAgAAAAAAAAHAAQAAWgAAAPxiyS+W/M4/N+DfrP4z5z8AAAA/HwIAAAAAAAABwQEAAFoAAAAyMzMzMzPPPzfg36z+M+c/AAAAPy4CAAAAAAAAAcIBAABaAAAAThvotIFOzz834N+s/jPnPwAAAD8uAgAAAAAAAAHDAQAAWgAAAGoDnTbQac8/N+DfrP4z5z8AAAA/PgIAAAAAAAABxAEAAFoAAACg0wY6baDPPzfg36z+M+c/AAAAPz4CAAAAAAAAAcUBAABaAAAAuru7u7u7zz834N+s/jPnPwAAAD9OAgAAAAAAAAHGAQAAWgAAANajcD0K188/N+DfrP4z5z8AAAA/TgIAAAAAAAABxwEAAFoAAABsoNMGOm3MP3a6KRq9wes/AAAAPwAAAAAAAAAAAcgBAABaAAAAiIiIiIiIzD92uikavcHrPwAAAD95AAAAAAAAAAHJAQAAWgAAAKRwPQrXo8w/dropGr3B6z8AAAA/eQAAAAAAAAABygEAAFoAAAD0KFyPwvXMP3a6KRq9wes/AAAAP4kAAAAAAAAAAcsBAABaAAAAmJmZmZmZzT92uikavcHrPwAAAD+JAAAAAAAAAAHMAQAAWgAAACIiIiIiIs4/dropGr3B6z8AAAA/mQAAAAAAAAABzQEAAFoAAADGkl8s+cXOP3a6KRq9wes/AAAAP5kAAAAAAAAAAc4BAABaAAAAhOtRuB6Fzz92uikavcHrPwAAAD+oAAAAAAAAAAHPAQAAWgAAABSuR+F6FNA/dropGr3B6z8AAAA/qAAAAAAAAAAB0AEAAFoAAACBThvotIHQP3a6KRq9wes/AAAAP7gAAAAAAAAAAdEBAABaAAAA4XoUrkfh0D92uikavcHrPwAAAD+4AAAAAAAAAAHSAQAAWgAAADMzMzMzM9E/dropGr3B6z8AAAA/yAAAAAAAAAAB0wEAAFoAAAB3d3d3d3fRP3a6KRq9wes/AAAAP8gAAAAAAAAAAdQBAABaAAAArUfhehSu0T92uikavcHrPwAAAD/XAAAAAAAAAAHVAQAAWgAAAMkvlvxiydE/dropGr3B6z8AAAA/1wAAAAAAAAAB1gEAAFoAAADXo3A9CtfRP3a6KRq9wes/AAAAP+cAAAAAAAAAAdcBAABaAAAA5RdLfrHk0T92uikavcHrPwAAAD/nAAAAAAAAAAHYAQAAWgAAAPGLJb9Y8tE/dropGr3B6z8AAAA/9gAAAAAAAAAB2QEAAFoAAAD////////RP3a6KRq9wes/AAAAPxkHAAAAAAAAAdoBAABaAAAADXTaQKcN0j9eYisZJLfrPwAAAD8ZBwAAAAAAAAHbAQAAWgAAABvotIFOG9I/XmIrGSS36z8AAAA/KAcAAAAAAAAB3AEAAFoAAAApXI/C9SjSP15iKxkkt+s/AAAAPzgHAAAAAAAAAd0BAABaAAAAQ0RERERE0j9eYisZJLfrPwAAAD9HBwAAAAAAAAHeAQAAWgAAAF8s+cWSX9I/XmIrGSS36z8AAAA/RwcAAAAAAAAB3wEAAFoAAABtoNMGOm3SP0YKLRiLrOs/AAAAP1cHAAAAAAAAAeABAABaAAAAiIiIiIiI0j9GCi0Yi6zrPwAAAD9XBwAAAAAAAAHhAQAAWgAAAJX8YskvltI/RgotGIus6z8AAAA/ZwcAAAAAAAAB4gEAAFoAAACx5BdLfrHSP0YKLRiLrOs/AAAAP2cHAAAAAAAAAeMBAABaAAAAv1jyiyW/0j9GCi0Yi6zrPwAAAD92BwAAAAAAAAHkAQAAWgAAAMzMzMzMzNI/RgotGIus6z8AAAA/dgcAAAAAAAAB5QEAAFoAAADaQKcNdNrSP0YKLRiLrOs/AAAAP4YHAAAAAAAAAeYBAABaAAAA57SBThvo0j8usi4X8qHrPwAAAD+GBwAAAAAAAAHnAQAAWgAAAPUoXI/C9dI/LrIuF/Kh6z8AAAA/lgcAAAAAAAAB6AEAAFoAAAADnTbQaQPTPy6yLhfyoes/AAAAP6UHAAAAAAAAAekBAABaAAAAERERERER0z8usi4X8qHrPwAAAD+lBwAAAAAAAAHqAQAAWgAAAB6F61G4HtM/LrIuF/Kh6z8AAAA/tQcAAAAAAAAB6wEAAFoAAAAs+cWSXyzTPxZaMBZZl+s/AAAAP8QHAAAAAAAAAewBAABaAAAAOW2g0wY60z8WWjAWWZfrPwAAAD/UBwAAAAAAAAHtAQAAWgAAAEfhehSuR9M/FlowFlmX6z8AAAA/EwgAAAAAAAAB7gEAAFoAAABVVVVVVVXTPxZaMBZZl+s/AAAAPyIIAAAAAAAAAe8BAABaAAAAYskvlvxi0z8WWjAWWZfrPwAAAD8iCAAAAAAAAAHwAQAAWgAAAHA9CtejcNM/FlowFlmX6z8AAAA/MggAAAAAAAAB8QEAAFoAAABwPQrXo3DTP/4BMhXAjOs/AAAAP0EIAAAAAAAAAfIBAABaAAAAiyW/WPKL0z/+ATIVwIzrPwAAAD9BCAAAAAAAAAHzAQAAWgAAAJmZmZmZmdM//gEyFcCM6z8AAAA/UQgAAAAAAAAB9AEAAFoAAACnDXTaQKfTP/4BMhXAjOs/AAAAP38IAAAAAAAAAfUBAABaAAAAsB6F61G4bj9AQT8N+DfrPwAAAD8AAAAAAAAAAAH2AQAAWgAAAMiSXyz5xXI/QEE/Dfg36z8AAAA/fQAAAAAAAAAB9wEAAFoAAACYmZmZmZl5P0BBPw34N+s/AAAAP4wAAAAAAAAAAfgBAABaAAAANNBpA502gD9AQT8N+DfrPwAAAD+MAAAAAAAAAAH5AQAAWgAAAJzTBjptoIM/QEE/Dfg36z8AAAA/jAAAAAAAAAAB+gEAAFoAAAAM16NwPQqHP0BBPw34N+s/AAAAP5wAAAAAAAAAAfsBAABaAAAAJFyPwvUojD9AQT8N+DfrPwAAAD+cAAAAAAAAAAH8AQAAWgAAAKJwPQrXo5A/QEE/Dfg36z8AAAA/rAAAAAAAAAAB/QEAAFoAAAAyMzMzMzOTP0BBPw34N+s/AAAAP7sAAAAAAAAAAf4BAABaAAAAmjbQaQOdlj9AQT8N+DfrPwAAAD+7AAAAAAAAAAH/AQAAWgAAAOJ6FK5H4Zo/QEE/Dfg36z8AAAA/ywAAAAAAAAABAAIAAFoAAAAiv1jyiyWfP0BBPw34N+s/AAAAP8sAAAAAAAAAAQECAABaAAAAs4FOG+i0oT9AQT8N+DfrPwAAAD/aAAAAAAAAAAECAgAAWgAAAK/kF0t+saQ/QEE/Dfg36z8AAAA/2gAAAAAAAAABAwIAAFoAAACtR+F6FK6nP0BBPw34N+s/AAAAP+oAAAAAAAAAAQQCAABaAAAAFUt+seQXqz9AQT8N+DfrPwAAAD/qAAAAAAAAAAEFAgAAWgAAAFuPwvUoXK8/QEE/Dfg36z8AAAA/+gAAAAAAAAABBgIAAFoAAADQaQOdNtCxPyjpQAxfLes/AAAAP/oAAAAAAAAAAQcCAABaAAAAvLu7u7u7sz8o6UAMXy3rPwAAAD8JAQAAAAAAAAEIAgAAWgAAAHA9CtejcLU/EJFCC8Yi6z8AAAA/CQEAAAAAAAABCQIAAFoAAACCThvotIG2PxCRQgvGIus/AAAAPxkBAAAAAAAAAQoCAABaAAAAyi+W/GLJtz8QkUILxiLrPwAAAD8ZAQAAAAAAAAELAgAAWgAAAG6g0wY6bbg/EJFCC8Yi6z8AAAA/KQEAAAAAAAABDAIAAFoAAACicD0K16O4PxCRQgvGIus/AAAAPykBAAAAAAAAAQ0CAABaAAAAEhERERERuT/4OEQKLRjrPwAAAD84AQAAAAAAAAEOAgAAWgAAAH6x5BdLfrk/+DhECi0Y6z8AAAA/OAEAAAAAAAABDwIAAFoAAAC2gU4b6LS5P/g4RAotGOs/AAAAP0gBAAAAAAAAARACAABaAAAA6lG4HoXruT/4OEQKLRjrPwAAAD9XAQAAAAAAAAERAgAAWgAAAE4b6LSBTuw/ILuPdlKb7z8AAAA/AAAAAAAAAAABEgIAAFoAAABVVVVVVVXsPyC7j3ZSm+8/AAAAPx8AAAAAAAAAARMCAABaAAAAYskvlvxi7D8gu492UpvvPwAAAD8fAAAAAAAAAAEUAgAAWgAAAG89CtejcOw/ILuPdlKb7z8AAAA/LwAAAAAAAAABFQIAAFoAAAB2d3d3d3fsPyC7j3ZSm+8/AAAAPy8AAAAAAAAAARYCAABaAAAAiyW/WPKL7D8gu492UpvvPwAAAD8/AAAAAAAAAAEXAgAAWgAAAKDTBjptoOw/ILuPdlKb7z8AAAA/PwAAAAAAAAABGAIAAFoAAAC7u7u7u7vsPzYTjnfrpe8/AAAAP04AAAAAAAAAARkCAABaAAAA1qNwPQrX7D82E45366XvPwAAAD9OAAAAAAAAAAEaAgAAWgAAAPKLJb9Y8uw/TmuMeISw7z8AAAA/XgAAAAAAAAABGwIAAFoAAAAa6LSBThvtP05rjHiEsO8/AAAAP14AAAAAAAAAARwCAABaAAAAPQrXo3A97T9Oa4x4hLDvPwAAAD9uAAAAAAAAAAEdAgAAWgAAAF4s+cWSX+0/ZsOKeR277z8AAAA/fQAAAAAAAAABHgIAAFoAAACOwvUoXI/tP2bDinkdu+8/AAAAP30AAAAAAAAAAR8CAABaAAAAtx6F61G47T9mw4p5HbvvPwAAAD99AAAAAAAAAAEgAgAAWgAAAO7u7u7u7u0/fhuJerbF7z8AAAA/jQAAAAAAAAABIQIAAFoAAAAXS36x5BfuP34biXq2xe8/AAAAP5wAAAAAAAAAASICAABaAAAAThvotIFO7j9+G4l6tsXvPwAAAD+cAAAAAAAAAAEjAgAAWgAAAHZ3d3d3d+4/fhuJerbF7z8AAAA/nAAAAAAAAAABJAIAAFoAAACg0wY6baDuP34biXq2xe8/AAAAP6wAAAAAAAAAASUCAABaAAAAwvUoXI/C7j9+G4l6tsXvPwAAAD+sAAAAAAAAAAEmAgAAWgAAAN7d3d3d3e4/fhuJerbF7z8AAAA/vAAAAAAAAAABJwIAAFoAAAD4xZJfLPnuP34biXq2xe8/AAAAP8sAAAAAAAAAASgCAABaAAAA/v//////7j9+G4l6tsXvPwAAAD/LAAAAAAAAAAEpAgAAWgAAAP7//////+4/lnOHe0/Q7z8AAAA/2wAAAAAAAAABKgIAAFoAAAC0gU4b6LTsP9Ad7j1BP+0/AAAAPwAAAAAAAAAAASsCAABaAAAAwfUoXI/C7D/QHe49QT/tPwAAAD84AQAAAAAAAAEsAgAAWgAAAM9pA5020Ow/uMXvPKg07T8AAAA/OAEAAAAAAAABLQIAAFoAAADrUbgehevsP7jF7zyoNO0/AAAAP0gBAAAAAAAAAS4CAABaAAAADHTaQKcN7T+gbfE7DyrtPwAAAD9QAQAAAAAAAAEvAgAAWgAAAC+W/GLJL+0/iBXzOnYf7T8AAAA/XwEAAAAAAAABMAIAAFoAAABRuB6F61HtP4gV8zp2H+0/AAAAP18BAAAAAAAAATECAABaAAAAbKDTBjpt7T+IFfM6dh/tPwAAAD9vAQAAAAAAAAEyAgAAWgAAAIiIiIiIiO0/cL30Od0U7T8AAAA/bwEAAAAAAAABMwIAAFoAAACjcD0K16PtP3C99DndFO0/AAAAP38BAAAAAAAAATQCAABaAAAAtx6F61G47T9wvfQ53RTtPwAAAD9/AQAAAAAAAAE1AgAAWgAAAL5Y8oslv+0/cL30Od0U7T8AAAA/jgEAAAAAAAABNgIAAFoAAADFkl8s+cXtP3C99DndFO0/AAAAP54BAAAAAAAAATcCAABaAAAAxZJfLPnF7T9aZfY4RArtPwAAAD+eAQAAAAAAAAE4AgAAWgAAAMzMzMzMzO0/WmX2OEQK7T8AAAA/rgEAAAAAAAABOQIAAFoAAAAyMzMzMzPsP0oHYvhqWeo/AAAAPwAAAAAAAAAAAToCAABaAAAAR+F6FK5H7D9KB2L4alnqPwAAAD+MAAAAAAAAAAE7AgAAWgAAAGLJL5b8Yuw/Sgdi+GpZ6j8AAAA/nAAAAAAAAAABPAIAAFoAAAB9seQXS37sP0oHYvhqWeo/AAAAP5wAAAAAAAAAAT0CAABaAAAAmZmZmZmZ7D9KB2L4alnqPwAAAD+rAAAAAAAAAAE+AgAAWgAAALSBThvotOw/Sgdi+GpZ6j8AAAA/qwAAAAAAAAABPwIAAFoAAADPaQOdNtDsP0oHYvhqWeo/AAAAP7sAAAAAAAAAAUACAABaAAAA5BdLfrHk7D9KB2L4alnqPwAAAD/LAAAAAAAAAAFBAgAAWgAAAOtRuB6F6+w/Sgdi+GpZ6j8AAAA/ywAAAAAAAAABQgIAAFoAAADyiyW/WPLsP0oHYvhqWeo/AAAAP9oAAAAAAAAAAUMCAABaAAAA/GLJL5b86z+LerbF7zzoPwAAAD8AAAAAAAAAAAFEAgAAWgAAAAOdNtBpA+w/i3q2xe886D8AAAA/HwAAAAAAAAABRQIAAFoAAAAK16NwPQrsP4t6tsXvPOg/AAAAPz4AAAAAAAAAAUYCAABaAAAAERERERER7D9zIrjEVjLoPwAAAD8+AAAAAAAAAAFHAgAAWgAAABdLfrHkF+w/cyK4xFYy6D8AAAA/TgAAAAAAAAABSAIAAFoAAAAdhetRuB7sP3MiuMRWMug/AAAAP14AAAAAAAAAAUkCAABaAAAAJL9Y8osl7D9zIrjEVjLoPwAAAD9eAAAAAAAAAAFKAgAAWgAAACv5xZJfLOw/cyK4xFYy6D8AAAA/bQAAAAAAAAABSwIAAFoAAAAyMzMzMzPsP3MiuMRWMug/AAAAP30AAAAAAAAAAUwCAABaAAAAOW2g0wY67D9zIrjEVjLoPwAAAD+MAAAAAAAAAAFNAgAAWgAAAFVVVVVVVew/cyK4xFYy6D8AAAA/jAAAAAAAAAABTgIAAFoAAABpA5020GnsP3MiuMRWMug/AAAAP5wAAAAAAAAAAU8CAABaAAAAhOtRuB6F7D+j0rTGiEfoPwAAAD+cAAAAAAAAAAFQAgAAWgAAAK1H4XoUruw/0YKxyLpc6D8AAAA/rAAAAAAAAAABUQIAAFoAAADd3d3d3d3sPxmLrMuFfOg/AAAAP6wAAAAAAAAAAVICAABaAAAABjptoNMG7T9JO6nNt5HoPwAAAD+7AAAAAAAAAAFTAgAAWgAAAC+W/GLJL+0/eeulz+mm6D8AAAA/uwAAAAAAAAABVAIAAFoAAABKfrHkF0vtP6ibotEbvOg/AAAAP8sAAAAAAAAAAVUCAABaAAAAZWZmZmZm7T/A86DStMboPwAAAD/LAAAAAAAAAAFWAgAAWgAAAHPaQKcNdO0/2Euf003R6D8AAAA/2wAAAAAAAAABVwIAAFoAAACBThvotIHtP9hLn9NN0eg/AAAAP9sAAAAAAAAAAVgCAABaAAAAgU4b6LSB7T/wo53U5tvoPwAAAD/qAAAAAAAAAAFZAgAAWgAAAIiIiIiIiO0/8KOd1Obb6D8AAAA/6gAAAAAAAAAL</ink>
</athena>
</file>

<file path=customXml/item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CkCwAAAAAAAAXx////DEFjdGlvblR5cGVWMQEAAAAHdmFsdWVfXwAIAgAAAAAAAAABBQAAAAQAAAAJEAAAAAkRAAAAuCcAAAAAAAAB7v////H///8AAAAAAQYAAAAEAAAACRMAAAAJFAAAALFKAAAAAAAAAev////x////AAAAAAEHAAAABAAAAAkWAAAACRcAAAAfTwAAAAAAAAHo////8f///wAAAAABCAAAAAQAAAAJGQAAAAkaAAAAfb8AAAAAAAAB5f////H///8AAAAAAQkAAAAEAAAACRwAAAAJHQAAAKHPAAAAAAAAAeL////x////AAAAAAEKAAAABAAAAAkfAAAACSAAAAAT6wAAAAAAAAHf////8f///wAAAAABCwAAAAQAAAAJIgAAAAkjAAAAefAAAAAAAAAB3P////H///8AAAAABQwAAAANQ2xlYXJDYW52YXNWMQIAAAAJU3RhcnRUaW1lBFR5cGUABBAMQWN0aW9uVHlwZVYxAgAAAAIAAACaEQE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KgEAACoBAAABEAAAAA0AAAD//wAAAAAAAAAAACJAAAAB2P///9r///8BAAAAAAAAAAAAIkABEQAAAA4AAAAJKQAAACAAAAAgAAAAARMAAAANAAAA//8AAAAAAAAAAAAiQAAAAdb////a////AQAAAAAAAAAAACJAARQAAAAOAAAACSsAAAAZAAAAGQAAAAEWAAAADQAAAP//AAAAAAAAAAAAIkAAAAHU////2v///wEAAAAAAAAAAAAiQAEXAAAADgAAAAktAAAAEAAAABAAAAABGQAAAA0AAAD//wAAAAAAAAAAACJAAAAB0v///9r///8BAAAAAAAAAAAAIkABGgAAAA4AAAAJLwAAAF8AAABfAAAAARwAAAANAAAA//8AAAAAAAAAAAAiQAAAAdD////a////AQAAAAAAAAAAACJAAR0AAAAOAAAACTEAAAASAAAAEgAAAAEfAAAADQAAAP//AAAAAAAAAAAAIkAAAAHO////2v///wEAAAAAAAAAAAAiQAEgAAAADgAAAAkzAAAAEgAAABIAAAABIgAAAA0AAAD//wAAAAAAAAAAACJAAAABzP///9r///8BAAAAAAAAAAAAIkABIwAAAA4AAAAJNQAAAB0AAAAdAAAABycAAAAAAQAAAAAC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N1gcpAAAAAAEAAAAgAAAABApJbmtQb2ludFYxAgAAAAlgAQAACWEBAAAJYgEAAAljAQAACWQBAAAJZQEAAAlmAQAACWcBAAAJaAEAAAlpAQAACWoBAAAJawEAAAlsAQAACW0BAAAJbgEAAAlvAQAACXABAAAJcQEAAAlyAQAACXMBAAAJdAEAAAl1AQAACXYBAAAJdwEAAAl4AQAACXkBAAAJegEAAAl7AQAACXwBAAAJfQEAAAl+AQAACX8BAAAHKwAAAAABAAAAIAAAAAQKSW5rUG9pbnRWMQIAAAAJgAEAAAmBAQAACYIBAAAJgwEAAAmEAQAACYUBAAAJhgEAAAmHAQAACYgBAAAJiQEAAAmKAQAACYsBAAAJjAEAAAmNAQAACY4BAAAJjwEAAAmQAQAACZEBAAAJkgEAAAmTAQAACZQBAAAJlQEAAAmWAQAACZcBAAAJmAEAAA0HBy0AAAAAAQAAABAAAAAECklua1BvaW50VjECAAAACZkBAAAJmgEAAAmbAQAACZwBAAAJnQEAAAmeAQAACZ8BAAAJoAEAAAmhAQAACaIBAAAJowEAAAmkAQAACaUBAAAJpgEAAAmnAQAACagBAAAHLwAAAAABAAAAgAAAAAQKSW5rUG9pbnRWMQIA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DSEHMQAAAAABAAAAIAAAAAQKSW5rUG9pbnRWMQIAAAAJCAIAAAkJAgAACQoCAAAJCwIAAAkMAgAACQ0CAAAJDgIAAAkPAgAACRACAAAJEQIAAAkSAgAACRMCAAAJFAIAAAkVAgAACRYCAAAJFwIAAAkYAgAACRkCAAANDgczAAAAAAEAAAAgAAAABApJbmtQb2ludFYxAgAAAAkaAgAACRsCAAAJHAIAAAkdAgAACR4CAAAJHwIAAAkgAgAACSECAAAJIgIAAAkjAgAACSQCAAAJJQIAAAkmAgAACScCAAAJKAIAAAkpAgAACSoCAAAJKwIAAA0OBzUAAAAAAQAAACAAAAAECklua1BvaW50VjECAAAACSwCAAAJLQIAAAkuAgAACS8CAAAJMAIAAAkxAgAACTICAAAJMwIAAAk0AgAACTUCAAAJNgIAAAk3AgAACTgCAAAJOQIAAAk6AgAACTsCAAAJPAIAAAk9AgAACT4CAAAJPwIAAAlAAgAACUECAAAJQgIAAAlDAgAACUQCAAAJRQIAAAlGAgAACUcCAAAJSAIAAA0DBTYAAAAKSW5rUG9pbnRWMQQAAAABWAFZDlByZXNzdXJlRmFjdG9yCVRpbWVTdGFtcAAAAAAGBgsQAgAAAK5Qr1CvUNc/2NjY2NjYwD8AAAA/AAAAAAAAAAABNwAAADYAAACuUK9Qr1DXPwkJCQkJCcE/AAAAP24AAAAAAAAAATgAAAA2AAAAj3CPcI9w1z86OTk5OTnBPwAAAD9uAAAAAAAAAAE5AAAANgAAAF6gX6BfoNc/Ojk5OTk5wT8AAAA/fQAAAAAAAAABOgAAADYAAAA/wD/AP8DXPzo5OTk5OcE/AAAAP30AAAAAAAAAATsAAAA2AAAA////////1z86OTk5OTnBPwAAAD+NAAAAAAAAAAE8AAAANgAAAJ9foF+gX9g/mpmZmZmZwT8AAAA/jQAAAAAAAAABPQAAADYAAABgn2CfYJ/YP5qZmZmZmcE/AAAAP50AAAAAAAAAAT4AAAA2AAAAEO8Q7xDv2D/KycnJycnBPwAAAD+dAAAAAAAAAAE/AAAANgAAANAu0S7RLtk/+vn5+fn5wT8AAAA/rAAAAAAAAAABQAAAADYAAACAfoF+gX7ZPyoqKioqKsI/AAAAP6wAAAAAAAAAAUEAAAA2AAAAId4h3iHe2T8qKioqKirCPwAAAD+8AAAAAAAAAAFCAAAANgAAAOId4h3iHdo/W1paWlpawj8AAAA/vAAAAAAAAAABQwAAADYAAACxTbJNsk3aP1taWlpaWsI/AAAAP8wAAAAAAAAAAUQAAAA2AAAAco1yjXKN2j+KioqKiorCPwAAAD/bAAAAAAAAAAFFAAAANgAAAFKtUq1Srdo/ioqKioqKwj8AAAA/2wAAAAAAAAABRgAAADYAAAAyzTLNMs3aP4qKioqKisI/AAAAP+sAAAAAAAAAAUcAAAA2AAAAAv0C/QL92j+KioqKiorCPwAAAD/rAAAAAAAAAAFIAAAANgAAAPIM8wzzDNs/ioqKioqKwj8AAAA/6wAAAAAAAAABSQAAADYAAADTLNMs0yzbP4qKioqKisI/AAAAP/oAAAAAAAAAAUoAAAA2AAAAo1yjXKNc2z+KioqKiorCPwAAAD/6AAAAAAAAAAFLAAAANgAAAJNsk2yTbNs/ioqKioqKwj8AAAA/CgEAAAAAAAABTAAAADYAAABjnGOcY5zbP4qKioqKisI/AAAAPxoBAAAAAAAAAU0AAAA2AAAAQ7xDvEO82z+KioqKiorCPwAAAD8aAQAAAAAAAAFOAAAANgAAACPcI9wj3Ns/ioqKioqKwj8AAAA/KQEAAAAAAAABTwAAADYAAADzC/QL9AvcP4qKioqKisI/AAAAPykBAAAAAAAAAVAAAAA2AAAA0yvUK9Qr3D+KioqKiorCPwAAAD85AQAAAAAAAAFRAAAANgAAAKNbpFukW9w/ioqKioqKwj8AAAA/OQEAAAAAAAABUgAAADYAAACDe4R7hHvcP4qKioqKisI/AAAAP0kBAAAAAAAAAVMAAAA2AAAAVatUq1Sr3D+KioqKiorCPwAAAD9JAQAAAAAAAAFUAAAANgAAAEW7RLtEu9w/ioqKioqKwj8AAAA/WAEAAAAAAAABVQAAADYAAAAj2yTbJNvcP4qKioqKisI/AAAAP1gBAAAAAAAAAVYAAAA2AAAABfsE+wT73D+KioqKiorCPwAAAD9oAQAAAAAAAAFXAAAANgAAAPUK9Qr1Ct0/ioqKioqKwj8AAAA/aAEAAAAAAAABWAAAADYAAADTKtUq1SrdP4qKioqKisI/AAAAP3cBAAAAAAAAAVkAAAA2AAAAtUq1SrVK3T+KioqKiorCPwAAAD93AQAAAAAAAAFaAAAANgAAAKVapVqlWt0/ioqKioqKwj8AAAA/hwEAAAAAAAABWwAAADYAAACFeoV6hXrdP4qKioqKisI/AAAAP7EBAAAAAAAAAVwAAAA2AAAAdYp1inWK3T+KioqKiorCPwAAAD/BAQAAAAAAAAFdAAAANgAAAGWaZZplmt0/ioqKioqKwj8AAAA/0AEAAAAAAAABXgAAADYAAAA1yjXKNcrdP4qKioqKisI/AAAAP9ABAAAAAAAAAV8AAAA2AAAAJdol2iXa3T+KioqKiorCPwAAAD/QAQAAAAAAAAFgAAAANgAAAPUJ9gn2Cd4/ioqKioqKwj8AAAA/4AEAAAAAAAABYQAAADYAAADVKdYp1ineP4qKioqKisI/AAAAP+ABAAAAAAAAAWIAAAA2AAAApVmmWaZZ3j+KioqKiorCPwAAAD/wAQAAAAAAAAFjAAAANgAAAGeZZplmmd4/ioqKioqKwj8AAAA/8AEAAAAAAAABZAAAADYAAAA1yTbJNsneP4qKioqKisI/AAAAP/8BAAAAAAAAAWUAAAA2AAAAB/kG+Qb53j+KioqKiorCPwAAAD//AQAAAAAAAAFmAAAANgAAANco1yjXKN8/ioqKioqKwj8AAAA/DwIAAAAAAAABZwAAADYAAACXaJdol2jfP4qKioqKisI/AAAAPx4CAAAAAAAAAWgAAAA2AAAAZ5hnmGeY3z+KioqKiorCPwAAAD8eAgAAAAAAAAFpAAAANgAAAEe4R7hHuN8/ioqKioqKwj8AAAA/HgIAAAAAAAABagAAADYAAAAn2CfYJ9jfP4qKioqKisI/AAAAPy4CAAAAAAAAAWsAAAA2AAAA/AP8A/wD4D+KioqKiorCPwAAAD8+AgAAAAAAAAFsAAAANgAAAPQL9Av0C+A/ioqKioqKwj8AAAA/PgIAAAAAAAABbQAAADYAAADsE+wT7BPgP4qKioqKisI/AAAAP00CAAAAAAAAAW4AAAA2AAAA3CPcI9wj4D+KioqKiorCPwAAAD9NAgAAAAAAAAFvAAAANgAAANQr1CvUK+A/ioqKioqKwj8AAAA/XQIAAAAAAAABcAAAADYAAADMM8wzzDPgP4qKioqKisI/AAAAP10CAAAAAAAAAXEAAAA2AAAAvEO8Q7xD4D+KioqKiorCPwAAAD9tAgAAAAAAAAFyAAAANgAAAKxTrFOsU+A/ioqKioqKwj8AAAA/bQIAAAAAAAABcwAAADYAAACkW6RbpFvgP1taWlpaWsI/AAAAP3wCAAAAAAAAAXQAAAA2AAAAnWOcY5xj4D9bWlpaWlrCPwAAAD98AgAAAAAAAAF1AAAANgAAAIR7hHuEe+A/KioqKioqwj8AAAA/jAIAAAAAAAABdgAAADYAAAB9g3yDfIPgP/r5+fn5+cE/AAAAP4wCAAAAAAAAAXcAAAA2AAAAdYt0i3SL4D/6+fn5+fnBPwAAAD+bAgAAAAAAAAF4AAAANgAAAGWbZJtkm+A/ysnJycnJwT8AAAA/mwIAAAAAAAABeQAAADYAAABco1yjXKPgP2lpaWlpacE/AAAAP6sCAAAAAAAAAXoAAAA2AAAAVatUq1Sr4D9paWlpaWnBPwAAAD+rAgAAAAAAAAF7AAAANgAAAE2zTLNMs+A/Ojk5OTk5wT8AAAA/uwIAAAAAAAABfAAAADYAAABFu0S7RLvgPzo5OTk5OcE/AAAAP7sCAAAAAAAAAX0AAAA2AAAAPcM8wzzD4D8JCQkJCQnBPwAAAD/KAgAAAAAAAAF+AAAANgAAADXLNMs0y+A/2NjY2NjYwD8AAAA/2gIAAAAAAAABfwAAADYAAAAt0yzTLNPgP6moqKioqMA/AAAAP9oCAAAAAAAAAYAAAAA2AAAAJdsk2yTb4D+pqKioqKjAPwAAAD/qAgAAAAAAAAGBAAAANgAAAB3jHOMc4+A/eHh4eHh4wD8AAAA/6gIAAAAAAAABggAAADYAAAAV6xTrFOvgP0lISEhISMA/AAAAP/kCAAAAAAAAAYMAAAA2AAAAFesU6xTr4D8YGBgYGBjAPwAAAD/5AgAAAAAAAAGEAAAANgAAAA3zDPMM8+A/0M/Pz8/Pvz8AAAA/CQMAAAAAAAABhQAAADYAAAD9Av0C/QLhP25vb29vb78/AAAAPwkDAAAAAAAAAYYAAAA2AAAA/QL9Av0C4T8ODw8PDw+/PwAAAD8YAwAAAAAAAAGHAAAANgAAAPUK9Qr1CuE/rq6urq6uvj8AAAA/KAMAAAAAAAABiAAAADYAAADtEu0S7RLhP05OTk5OTr4/AAAAPygDAAAAAAAAAYkAAAA2AAAA7RLtEu0S4T+OjY2NjY29PwAAAD8oAwAAAAAAAAGKAAAANgAAAOUa5RrlGuE/Li0tLS0tvT8AAAA/OAMAAAAAAAABiwAAADYAAADlGuUa5RrhP87MzMzMzLw/AAAAPzgDAAAAAAAAAYwAAAA2AAAA3SLdIt0i4T9ubGxsbGy8PwAAAD9HAwAAAAAAAAGNAAAANgAAANYq1SrVKuE/DAwMDAwMvD8AAAA/VwMAAAAAAAABjgAAADYAAADWKtUq1SrhP0pLS0tLS7s/AAAAP1cDAAAAAAAAAY8AAAA2AAAA1irVKtUq4T/q6urq6uq6PwAAAD9XAwAAAAAAAAGQAAAANgAAAM0yzTLNMuE/KioqKioquj8AAAA/ZwMAAAAAAAABkQAAADYAAADNMs0yzTLhP8rJycnJybk/AAAAP3YDAAAAAAAAAZIAAAA2AAAAzTLNMs0y4T8KCQkJCQm5PwAAAD92AwAAAAAAAAGTAAAANgAAAM0yzTLNMuE/SEhISEhIuD8AAAA/hgMAAAAAAAABlAAAADYAAADNMs0yzTLhP+jn5+fn57c/AAAAP4YDAAAAAAAAAZUAAAA2AAAAzTLNMs0y4T8mJycnJye3PwAAAD+GAwAAAAAAAAGWAAAANgAAAMU6xTrFOuE/ZmZmZmZmtj8AAAA/lQMAAAAAAAABlwAAADYAAADFOsU6xTrhP6alpaWlpbU/AAAAP6UDAAAAAAAAAZgAAAA2AAAAxTrFOsU64T/m5OTk5OS0PwAAAD+lAwAAAAAAAAGZAAAANgAAAMU6xTrFOuE/hoSEhISEtD8AAAA/tQMAAAAAAAABmgAAADYAAADFOsU6xTrhPwIDAwMDA7M/AAAAP7UDAAAAAAAAAZsAAAA2AAAAxTrFOsU64T9CQkJCQkKyPwAAAD/BAwAAAAAAAAGcAAAANgAAAMU6xTrFOuE/goGBgYGBsT8AAAA/wQMAAAAAAAABnQAAADYAAADNMs0yzTLhP8HAwMDAwLA/AAAAP9EDAAAAAAAAAZ4AAAA2AAAA1irVKtUq4T8BAAAAAACwPwAAAD/RAwAAAAAAAAGfAAAANgAAANYq1SrVKuE/vr29vb29rT8AAAA/4QMAAAAAAAABoAAAADYAAADdIt0i3SLhP/z8/Pz8/Kw/AAAAP+EDAAAAAAAAAaEAAAA2AAAA3SLdIt0i4T88PDw8PDysPwAAAD/wAwAAAAAAAAGiAAAANgAAAOUa5RrlGuE/vLq6urq6qj8AAAA/8AMAAAAAAAABowAAADYAAADlGuUa5RrhPzo5OTk5Oak/AAAAPwAEAAAAAAAAAaQAAAA2AAAA7RLtEu0S4T96eHh4eHioPwAAAD8ABAAAAAAAAAGlAAAANgAAAPUK9Qr1CuE/tre3t7e3pz8AAAA/DwQAAAAAAAABpgAAADYAAAD1CvUK9QrhP/b29vb29qY/AAAAPw8EAAAAAAAAAacAAAA2AAAA/QL9Av0C4T82NjY2NjamPwAAAD8fBAAAAAAAAAGoAAAANgAAAP0C/QL9AuE/dnV1dXV1pT8AAAA/LwQAAAAAAAABqQAAADYAAAAF+wT7BPvgP3Z1dXV1daU/AAAAPy8EAAAAAAAAAaoAAAA2AAAABfsE+wT74D+0tLS0tLSkPwAAAD8+BAAAAAAAAAGrAAAANgAAAA3zDPMM8+A/tLS0tLS0pD8AAAA/TgQAAAAAAAABrAAAADYAAAAN8wzzDPPgP/Tz8/Pz86M/AAAAP14EAAAAAAAAAa0AAAA2AAAAHeMc4xzj4D80MzMzMzOjPwAAAD+sBAAAAAAAAAGuAAAANgAAAD3DPMM8w+A/dHJycnJyoj8AAAA/uwQAAAAAAAABrwAAADYAAABVq1SrVKvgP/Dw8PDw8KA/AAAAP7sEAAAAAAAAAbAAAAA2AAAAdYt0i3SL4D8wMDAwMDCgPwAAAD/LBAAAAAAAAAGxAAAANgAAAIxzjHOMc+A/4N7e3t7enj8AAAA/ywQAAAAAAAABsgAAADYAAACkW6RbpFvgP+De3t7e3p4/AAAAP9sEAAAAAAAAAbMAAAA2AAAAvEO8Q7xD4D9gXV1dXV2dPwAAAD/bBAAAAAAAAAG0AAAANgAAAMwzzDPMM+A/YF1dXV1dnT8AAAA/6gQAAAAAAAABtQAAADYAAADcI9wj3CPgP9zb29vb25s/AAAAP+oEAAAAAAAAAbYAAAA2AAAA7BPsE+wT4D/c29vb29ubPwAAAD/6BAAAAAAAAAG3AAAANgAAAPQL9Av0C+A/3Nvb29vbmz8AAAA/+gQAAAAAAAABuAAAADYAAAD8A/wD/APgP9zb29vb25s/AAAAPwkFAAAAAAAAAbkAAAA2AAAAB/gH+Af43z9YWlpaWlqaPwAAAD8ZBQAAAAAAAAG6AAAANgAAABfoF+gX6N8/WFpaWlpamj8AAAA/KQUAAAAAAAABuwAAADYAAAA3yDfIN8jfP1haWlpaWpo/AAAAPzgFAAAAAAAAAbwAAAA2AAAAR7hHuEe43z9YWlpaWlqaPwAAAD84BQAAAAAAAAG9AAAANgAAAHeId4h3iN8/2NjY2NjYmD8AAAA/SAUAAAAAAAABvgAAADYAAAC3SLdIt0jfP9jY2NjY2Jg/AAAAP0gFAAAAAAAAAb8AAAA2AAAAB/kG+Qb53j/Y2NjY2NiYPwAAAD9YBQAAAAAAAAHAAAAANgAAAEW5RrlGud4/WFdXV1dXlz8AAAA/ZwUAAAAAAAABwQAAADYAAAB1iXaJdoneP9jV1dXV1ZU/AAAAP2cFAAAAAAAAAcIAAAA2AAAAxTnGOcY53j/Y1dXV1dWVPwAAAD9nBQAAAAAAAAHDAAAANgAAABXqFeoV6t0/VFRUVFRUlD8AAAA/dwUAAAAAAAABxAAAADYAAABVqlWqVardP1RUVFRUVJQ/AAAAP3cFAAAAAAAAAcUAAAA2AAAApVqlWqVa3T/U0tLS0tKSPwAAAD+GBQAAAAAAAAHGAAAANgAAAOUa5RrlGt0/UFFRUVFRkT8AAAA/lgUAAAAAAAABxwAAADYAAABFu0S7RLvcP6Cfn5+fn48/AAAAP5YFAAAAAAAAAcgAAAA2AAAAc4t0i3SL3D+gn5+fn5+PPwAAAD+WBQAAAAAAAAHJAAAANgAAALNLtEu0S9w/oJycnJycjD8AAAA/pgUAAAAAAAABygAAADYAAADjG+Qb5BvcP6CcnJycnIw/AAAAP7UFAAAAAAAAAcsAAAA2AAAAE+wT7BPs2z+gnJycnJyMPwAAAD+1BQAAAAAAAAHMAAAANgAAAEO8Q7xDvNs/oJycnJycjD8AAAA/xQUAAAAAAAABzQAAADYAAABjnGOcY5zbP6CcnJycnIw/AAAAP8UFAAAAAAAAAc4AAAA2AAAAk2yTbJNs2z+gmZmZmZmJPwAAAD/VBQAAAAAAAAHPAAAANgAAAKNco1yjXNs/mJaWlpaWhj8AAAA/1QUAAAAAAAAB0AAAADYAAADiHOMc4xzbP5iWlpaWloY/AAAAP+QFAAAAAAAAAdEAAAA2AAAAE+0S7RLt2j+YlpaWlpaGPwAAAD/kBQAAAAAAAAHSAAAANgAAADLNMs0yzdo/mJaWlpaWhj8AAAA/9AUAAAAAAAAB0wAAADYAAABhnWKdYp3aP5iWlpaWloY/AAAAP/QFAAAAAAAAAdQAAAA2AAAAkm2SbZJt2j+YlpaWlpaGPwAAAD8DBgAAAAAAAAHVAAAANgAAAME9wj3CPdo/mJaWlpaWhj8AAAA/AwYAAAAAAAAB1gAAADYAAAAB/gH+Af7ZP5iWlpaWloY/AAAAPxMGAAAAAAAAAdcAAAA2AAAAQb5BvkG+2T+YlpaWlpaGPwAAAD8TBgAAAAAAAAHYAAAANgAAAHGOcY5xjtk/mJaWlpaWhj8AAAA/IwYAAAAAAAAB2QAAADYAAACxTrFOsU7ZP5iWlpaWloY/AAAAPzIGAAAAAAAAAdoAAAA2AAAA8Q7xDvEO2T+YlpaWlpaGPwAAAD8yBgAAAAAAAAHbAAAANgAAACDfIN8g39g/mJaWlpaWhj8AAAA/MgYAAAAAAAAB3AAAADYAAABRr1CvUK/YP5CTk5OTk4M/AAAAP0IGAAAAAAAAAd0AAAA2AAAAj2+Qb5Bv2D+Qk5OTk5ODPwAAAD9CBgAAAAAAAAHeAAAANgAAANAv0C/QL9g/kJOTk5OTgz8AAAA/UgYAAAAAAAAB3wAAADYAAADvD/AP8A/YP5CTk5OTk4M/AAAAP1IGAAAAAAAAAeAAAAA2AAAAH+Af4B/g1z+Qk5OTk5ODPwAAAD9hBgAAAAAAAAHhAAAANgAAAE+wT7BPsNc/kJCQkJCQgD8AAAA/cQYAAAAAAAAB4gAAADYAAAB/gH+Af4DXP5CQkJCQkIA/AAAAP3EGAAAAAAAAAeMAAAA2AAAAj3CPcI9w1z8gGxsbGxt7PwAAAD9xBgAAAAAAAAHkAAAANgAAAK5Qr1CvUNc/IBsbGxsbez8AAAA/gAYAAAAAAAAB5QAAADYAAADPMM8wzzDXPyAbGxsbG3s/AAAAP5AGAAAAAAAAAeYAAAA2AAAA3yDfIN8g1z8gGxsbGxt7PwAAAD+QBgAAAAAAAAHnAAAANgAAAA7xDvEO8dY/IBsbGxsbez8AAAA/kAYAAAAAAAAB6AAAADYAAAAe4R7hHuHWPyAbGxsbG3s/AAAAP6AGAAAAAAAAAekAAAA2AAAAPsE+wT7B1j8gGxsbGxt7PwAAAD+vBgAAAAAAAAHqAAAANgAAAF6hXqFeodY/IBsbGxsbez8AAAA/rwYAAAAAAAAB6wAAADYAAABukW6RbpHWPyAbGxsbG3s/AAAAP78GAAAAAAAAAewAAAA2AAAAnmGeYZ5h1j8gGxsbGxt7PwAAAD+/BgAAAAAAAAHtAAAANgAAAL1BvkG+QdY/IBsbGxsbez8AAAA/vwYAAAAAAAAB7gAAADYAAADuEe4R7hHWPyAbGxsbG3s/AAAAP88GAAAAAAAAAe8AAAA2AAAADfIN8g3y1T8gGxsbGxt7PwAAAD/eBgAAAAAAAAHwAAAANgAAAC3SLdIt0tU/IBsbGxsbez8AAAA/3gYAAAAAAAAB8QAAADYAAABdol2iXaLVP5CQkJCQkIA/AAAAP+4GAAAAAAAAAfIAAAA2AAAAjHKNco1y1T+QkJCQkJCAPwAAAD/uBgAAAAAAAAHzAAAANgAAAJxinWKdYtU/kJCQkJCQgD8AAAA//QYAAAAAAAAB9AAAADYAAADNMs0yzTLVP5CQkJCQkIA/AAAAP/0GAAAAAAAAAfUAAAA2AAAA7BLtEu0S1T+QkJCQkJCAPwAAAD8NBwAAAAAAAAH2AAAANgAAAA3zDPMM89Q/kJCQkJCQgD8AAAA/DQcAAAAAAAAB9wAAADYAAAAs0yzTLNPUP5CTk5OTk4M/AAAAPx0HAAAAAAAAAfgAAAA2AAAATLNMs0yz1D+Qk5OTk5ODPwAAAD8dBwAAAAAAAAH5AAAANgAAAGyTbJNsk9Q/kJOTk5OTgz8AAAA/LAcAAAAAAAAB+gAAADYAAACMc4xzjHPUP5iWlpaWloY/AAAAPywHAAAAAAAAAfsAAAA2AAAAnGOcY5xj1D+gmZmZmZmJPwAAAD88BwAAAAAAAAH8AAAANgAAAKtTrFOsU9Q/oJmZmZmZiT8AAAA/PAcAAAAAAAAB/QAAADYAAAC7Q7xDvEPUP6CcnJycnIw/AAAAP0wHAAAAAAAAAf4AAAA2AAAA6xPsE+wT1D+gnJycnJyMPwAAAD9MBwAAAAAAAAH/AAAANgAAAPsD/AP8A9Q/oJ+fn5+fjz8AAAA/WwcAAAAAAAABAAEAADYAAAAb5BvkG+TTP6Cfn5+fn48/AAAAP1sHAAAAAAAAAQEBAAA2AAAAO8Q7xDvE0z9QUVFRUVGRPwAAAD9rBwAAAAAAAAECAQAANgAAAEu0S7RLtNM/1NLS0tLSkj8AAAA/awcAAAAAAAABAwEAADYAAABqlGuUa5TTP1RUVFRUVJQ/AAAAP3oHAAAAAAAAAQQBAAA2AAAAi3SLdIt00z/Y1dXV1dWVPwAAAD96BwAAAAAAAAEFAQAANgAAAKtUq1SrVNM/2NXV1dXVlT8AAAA/igcAAAAAAAABBgEAADYAAAC6RLtEu0TTP1hXV1dXV5c/AAAAP4oHAAAAAAAAAQcBAAA2AAAAyjTLNMs00z9YV1dXV1eXPwAAAD+aBwAAAAAAAAEIAQAANgAAANsk2yTbJNM/2NjY2NjYmD8AAAA/qQcAAAAAAAABCQEAADYAAAD7BPsE+wTTP9jY2NjY2Jg/AAAAP6kHAAAAAAAAAQoBAAA2AAAACvUK9Qr10j9YWlpaWlqaPwAAAD+pBwAAAAAAAAELAQAANgAAABrlGuUa5dI/3Nvb29vbmz8AAAA/uQcAAAAAAAABDAEAADYAAAAq1SrVKtXSP9zb29vb25s/AAAAP8kHAAAAAAAAAQ0BAAA2AAAAO8U6xTrF0j9gXV1dXV2dPwAAAD/JBwAAAAAAAAEOAQAANgAAAFqlWqVapdI/YF1dXV1dnT8AAAA/2AcAAAAAAAABDwEAADYAAABapVqlWqXSP+De3t7e3p4/AAAAP9gHAAAAAAAAARABAAA2AAAAapVqlWqV0j/g3t7e3t6ePwAAAD/oBwAAAAAAAAERAQAANgAAAHqFeoV6hdI/MDAwMDAwoD8AAAA/6AcAAAAAAAABEgEAADYAAACJdYp1inXSPzAwMDAwMKA/AAAAP/cHAAAAAAAAARMBAAA2AAAAmmWaZZpl0j/w8PDw8PCgPwAAAD/3BwAAAAAAAAEUAQAANgAAAKpVqlWqVdI/8PDw8PDwoD8AAAA/BwgAAAAAAAABFQEAADYAAAC6RbpFukXSP7KxsbGxsaE/AAAAPwcIAAAAAAAAARYBAAA2AAAA2SXaJdol0j90cnJycnKiPwAAAD8XCAAAAAAAAAEXAQAANgAAAOkV6hXqFdI/dHJycnJyoj8AAAA/JggAAAAAAAABGAEAADYAAAD6BfoF+gXSPzQzMzMzM6M/AAAAPyYIAAAAAAAAARkBAAA2AAAACvYJ9gn20T/08/Pz8/OjPwAAAD82CAAAAAAAAAEaAQAANgAAABnmGeYZ5tE/tLS0tLS0pD8AAAA/NggAAAAAAAABGwEAADYAAAAp1inWKdbRP3Z1dXV1daU/AAAAP0YIAAAAAAAAARwBAAA2AAAAOcY5xjnG0T92dXV1dXWlPwAAAD9GCAAAAAAAAAEdAQAANgAAAEm2SbZJttE/NjY2NjY2pj8AAAA/VQgAAAAAAAABHgEAADYAAABaplmmWabRP/b29vb29qY/AAAAP1UIAAAAAAAAAR8BAAA2AAAAWqZZplmm0T+2t7e3t7enPwAAAD9lCAAAAAAAAAEgAQAANgAAAGmWaZZpltE/enh4eHh4qD8AAAA/dAgAAAAAAAABIQEAADYAAAB5hnmGeYbRPzo5OTk5Oak/AAAAP3QIAAAAAAAAASIBAAA2AAAAiXaJdol20T+8urq6urqqPwAAAD90CAAAAAAAAAEjAQAANgAAAIl2iXaJdtE/fHt7e3t7qz8AAAA/hAgAAAAAAAABJAEAADYAAACZZplmmWbRP/z8/Pz8/Kw/AAAAP4QIAAAAAAAAASUBAAA2AAAAqFapVqlW0T++vb29vb2tPwAAAD+UCAAAAAAAAAEmAQAANgAAAKhWqVapVtE/fn5+fn5+rj8AAAA/lAgAAAAAAAABJwEAADYAAACoVqlWqVbRPz4/Pz8/P68/AAAAP6MIAAAAAAAAASgBAAA2AAAAqFapVqlW0T8BAAAAAACwPwAAAD+zCAAAAAAAAAEpAQAANgAAALlGuUa5RtE/wcDAwMDAsD8AAAA/swgAAAAAAAABKgEAADYAAAC5RrlGuUbRP4KBgYGBgbE/AAAAP7MIAAAAAAAAASsBAAA2AAAAuUa5RrlG0T/i4eHh4eGxPwAAAD/DCAAAAAAAAAEsAQAANgAAALlGuUa5RtE/oqKioqKisj8AAAA/0ggAAAAAAAABLQEAADYAAAC5RrlGuUbRP8TDw8PDw7M/AAAAP9IIAAAAAAAAAS4BAAA2AAAAuUa5RrlG0T+GhISEhIS0PwAAAD/SCAAAAAAAAAEvAQAANgAAALlGuUa5RtE/RkVFRUVFtT8AAAA/4ggAAAAAAAABMAEAADYAAAC5RrlGuUbRPwYGBgYGBrY/AAAAP+IIAAAAAAAAATEBAAA2AAAAuUa5RrlG0T/GxsbGxsa2PwAAAD/xCAAAAAAAAAEyAQAANgAAALlGuUa5RtE/6Ofn5+fntz8AAAA/AQkAAAAAAAABMwEAADYAAAC5RrlGuUbRP6qoqKioqLg/AAAAPwEJAAAAAAAAATQBAAA2AAAAuUa5RrlG0T9qaWlpaWm5PwAAAD8BCQAAAAAAAAE1AQAANgAAAKhWqVapVtE/ioqKioqKuj8AAAA/EQkAAAAAAAABNgEAADYAAACoVqlWqVbRP0pLS0tLS7s/AAAAPyAJAAAAAAAAATcBAAA2AAAAmWaZZplm0T8MDAwMDAy8PwAAAD8gCQAAAAAAAAE4AQAANgAAAJlmmWaZZtE/zszMzMzMvD8AAAA/MAkAAAAAAAABOQEAADYAAACJdol2iXbRPy4tLS0tLb0/AAAAPzAJAAAAAAAAAToBAAA2AAAAeYZ5hnmG0T/u7e3t7e29PwAAAD9ACQAAAAAAAAE7AQAANgAAAGmWaZZpltE/Tk5OTk5Ovj8AAAA/QAkAAAAAAAABPAEAADYAAABaplmmWabRP66urq6urr4/AAAAP08JAAAAAAAAAT0BAAA2AAAASbZJtkm20T8ODw8PDw+/PwAAAD9PCQAAAAAAAAE+AQAANgAAADnGOcY5xtE/bm9vb29vvz8AAAA/XwkAAAAAAAABPwEAADYAAAAZ5hnmGebRP9DPz8/Pz78/AAAAP18JAAAAAAAAAUABAAA2AAAACvYJ9gn20T8YGBgYGBjAPwAAAD9uCQAAAAAAAAFBAQAANgAAAPoF+gX6BdI/SUhISEhIwD8AAAA/bgkAAAAAAAABQgEAADYAAADpFeoV6hXSP0lISEhISMA/AAAAP34JAAAAAAAAAUMBAAA2AAAA2SXaJdol0j9JSEhISEjAPwAAAD9+CQAAAAAAAAFEAQAANgAAALpFukW6RdI/eHh4eHh4wD8AAAA/jgkAAAAAAAABRQEAADYAAACqVapVqlXSP3h4eHh4eMA/AAAAP44JAAAAAAAAAUYBAAA2AAAAmmWaZZpl0j94eHh4eHjAPwAAAD+dCQAAAAAAAAFHAQAANgAAAGqVapVqldI/eHh4eHh4wD8AAAA/nQkAAAAAAAABSAEAADYAAAA7xTrFOsXSP3h4eHh4eMA/AAAAP60JAAAAAAAAAUkBAAA2AAAACvUK9Qr10j94eHh4eHjAPwAAAD+tCQAAAAAAAAFKAQAANgAAAOsU6xTrFNM/eHh4eHh4wD8AAAA/vQkAAAAAAAABSwEAADYAAAC6RLtEu0TTP6moqKioqMA/AAAAP70JAAAAAAAAAUwBAAA2AAAAq1SrVKtU0z+pqKioqKjAPwAAAD/MCQAAAAAAAAFNAQAANgAAAHqEe4R7hNM/qaioqKiowD8AAAA/zAkAAAAAAAABTgEAADYAAABbpFukW6TTP6moqKioqMA/AAAAP9wJAAAAAAAAAU8BAAA2AAAALNQr1CvU0z+pqKioqKjAPwAAAD/rCQAAAAAAAAFQAQAANgAAABvkG+Qb5NM/qaioqKiowD8AAAA/6wkAAAAAAAABUQEAADYAAADrE+wT7BPUP6moqKioqMA/AAAAP+sJAAAAAAAAAVIBAAA2AAAAzDPMM8wz1D+pqKioqKjAPwAAAD/7CQAAAAAAAAFTAQAANgAAAKtTrFOsU9Q/qaioqKiowD8AAAA/CwoAAAAAAAABVAEAADYAAAB8g3yDfIPUP6moqKioqMA/AAAAPwsKAAAAAAAAAVUBAAA2AAAAPMM8wzzD1D+pqKioqKjAPwAAAD8aCgAAAAAAAAFWAQAANgAAAPwC/QL9AtU/qaioqKiowD8AAAA/GgoAAAAAAAABVwEAADYAAAC9Qr1CvULVP6moqKioqMA/AAAAPyoKAAAAAAAAAVgBAAA2AAAAbZJtkm2S1T/Y2NjY2NjAPwAAAD8qCgAAAAAAAAFZAQAANgAAAB3iHeId4tU/2NjY2NjYwD8AAAA/OgoAAAAAAAABWgEAADYAAAC9Qb5BvkHWP9jY2NjY2MA/AAAAPzoKAAAAAAAAAVsBAAA2AAAAfYF+gX6B1j/Y2NjY2NjAPwAAAD9JCgAAAAAAAAFcAQAANgAAAE6xTrFOsdY/2NjY2NjYwD8AAAA/SQoAAAAAAAABXQEAADYAAAAe4R7hHuHWP9jY2NjY2MA/AAAAP1kKAAAAAAAAAV4BAAA2AAAA/gD/AP8A1z/Y2NjY2NjAPwAAAD9ZCgAAAAAAAAFfAQAANgAAAO4Q7xDvENc/2NjY2NjYwD8AAAA/aAoAAAAAAAABYAEAADYAAAAQ7hHuEe5xPyMkJCQkJMw/AAAAPwAAAAAAAAAAAWEBAAA2AAAAEOoV6hXqdT8jJCQkJCTMPwAAAD+vAAAAAAAAAAFiAQAANgAAACDiHeId4n0/IyQkJCQkzD8AAAA/rwAAAAAAAAABYwEAADYAAAAQ7RLtEu2CPyMkJCQkJMw/AAAAP78AAAAAAAAAAWQBAAA2AAAAGOcY5xjniD8jJCQkJCTMPwAAAD+/AAAAAAAAAAFlAQAANgAAAJBukW6RbpE/IyQkJCQkzD8AAAA/zwAAAAAAAAABZgEAADYAAACUapVqlWqVPyMkJCQkJMw/AAAAP88AAAAAAAAAAWcBAAA2AAAAlGaZZplmmT8jJCQkJCTMPwAAAD/eAAAAAAAAAAFoAQAANgAAAJxinWKdYp0/IyQkJCQkzD8AAAA/3gAAAAAAAAABaQEAADYAAABQr1CvUK+gPyMkJCQkJMw/AAAAP+4AAAAAAAAAAWoBAAA2AAAAUq5RrlGuoT8jJCQkJCTMPwAAAD/uAAAAAAAAAAFrAQAANgAAAFKsU6xTrKM/IyQkJCQkzD8AAAA//gAAAAAAAAABbAEAADYAAADUKtUq1SqlPyMkJCQkJMw/AAAAP/4AAAAAAAAAAW0BAAA2AAAA1inWKdYppj8jJCQkJCTMPwAAAD8NAQAAAAAAAAFuAQAANgAAANYo1yjXKKc/IyQkJCQkzD8AAAA/DQEAAAAAAAABbwEAADYAAADYJ9gn2CeoPyMkJCQkJMw/AAAAPx0BAAAAAAAAAXABAAA2AAAA2CbZJtkmqT8jJCQkJCTMPwAAAD8dAQAAAAAAAAFxAQAANgAAAFimWaZZpqk/IyQkJCQkzD8AAAA/LAEAAAAAAAABcgEAADYAAADaJdol2iWqPyMkJCQkJMw/AAAAPywBAAAAAAAAAXMBAAA2AAAAWqVapVqlqj8jJCQkJCTMPwAAAD88AQAAAAAAAAF0AQAANgAAAFqkW6RbpKs/IyQkJCQkzD8AAAA/PAEAAAAAAAABdQEAADYAAABao1yjXKOsPyMkJCQkJMw/AAAAP0wBAAAAAAAAAXYBAAA2AAAA2iLdIt0irT8jJCQkJCTMPwAAAD9bAQAAAAAAAAF3AQAANgAAAF6iXaJdoq0/IyQkJCQkzD8AAAA/awEAAAAAAAABeAEAADYAAABeoV6hXqGuPyMkJCQkJMw/AAAAP2sBAAAAAAAAAXkBAAA2AAAA3iDfIN8grz8jJCQkJCTMPwAAAD97AQAAAAAAAAF6AQAANgAAAF6gX6BfoK8/VVRUVFRUzD8AAAA/ewEAAAAAAAABewEAADYAAADvD/AP8A+wP1VUVFRUVMw/AAAAP4oBAAAAAAAAAXwBAAA2AAAAsU+wT7BPsD9VVFRUVFTMPwAAAD+KAQAAAAAAAAF9AQAANgAAAC/PMM8wz7A/VVRUVFRUzD8AAAA/mgEAAAAAAAABfgEAADYAAADxDvEO8Q6xP1VUVFRUVMw/AAAAP6kBAAAAAAAAAX8BAAA2AAAAsU6xTrFOsT9VVFRUVFTMPwAAAD+pAQAAAAAAAAGAAQAANgAAAKRco1yjXOc/jo2NjY2N0T8AAAA/AAAAAAAAAAABgQEAADYAAACbZJtkm2TnP46NjY2NjdE/AAAAPykBAAAAAAAAAYIBAAA2AAAAk2yTbJNs5z+mpaWlpaXRPwAAAD8pAQAAAAAAAAGDAQAANgAAAIN8g3yDfOc/vr29vb290T8AAAA/xgEAAAAAAAABhAEAADYAAAB7hHuEe4TnP+7t7e3t7dE/AAAAP9UBAAAAAAAAAYUBAAA2AAAAZJxjnGOc5z8GBgYGBgbSPwAAAD/VAQAAAAAAAAGGAQAANgAAAFSsU6xTrOc/NjY2NjY20j8AAAA/5QEAAAAAAAABhwEAADYAAAA7xDvEO8TnP2ZmZmZmZtI/AAAAP+UBAAAAAAAAAYgBAAA2AAAAK9Qr1CvU5z+WlpaWlpbSPwAAAD/0AQAAAAAAAAGJAQAANgAAABTsE+wT7Oc/rq6urq6u0j8AAAA/9AEAAAAAAAABigEAADYAAAD8A/wD/APoP8jGxsbGxtI/AAAAPwQCAAAAAAAAAYsBAAA2AAAA9Av0C/QL6D/49vb29vbSPwAAAD8EAgAAAAAAAAGMAQAANgAAAOUb5BvkG+g/Dg8PDw8P0z8AAAA/FAIAAAAAAAABjQEAADYAAADMM8wzzDPoPygnJycnJ9M/AAAAPxQCAAAAAAAAAY4BAAA2AAAAxDvEO8Q76D8+Pz8/Pz/TPwAAAD8jAgAAAAAAAAGPAQAANgAAALxDvEO8Q+g/WFdXV1dX0z8AAAA/IwIAAAAAAAABkAEAADYAAAC0S7RLtEvoP3Bvb29vb9M/AAAAPzMCAAAAAAAAAZEBAAA2AAAAtEu0S7RL6D+Ih4eHh4fTPwAAAD9xAgAAAAAAAAGSAQAANgAAAKxTrFOsU+g/oJ+fn5+f0z8AAAA/cQIAAAAAAAABkwEAADYAAACkW6RbpFvoP7i3t7e3t9M/AAAAP4ECAAAAAAAAAZQBAAA2AAAAnWOcY5xj6D/Qz8/Pz8/TPwAAAD+BAgAAAAAAAAGVAQAANgAAAJVrlGuUa+g/6Ofn5+fn0z8AAAA/kQIAAAAAAAABlgEAADYAAACNc4xzjHPoP+jn5+fn59M/AAAAP5ECAAAAAAAAAZcBAAA2AAAAjXOMc4xz6D8AAAAAAADUPwAAAD+gAgAAAAAAAAGYAQAANgAAAIV7hHuEe+g/GBgYGBgY1D8AAAA/oAIAAAAAAAABmQEAADYAAACFe4R7hHvoP9bV1dXV1dE/AAAAPwAAAAAAAAAAAZoBAAA2AAAAjXOMc4xz6D/W1dXV1dXRPwAAAD8+AAAAAAAAAAGbAQAANgAAAJVrlGuUa+g/7u3t7e3t0T8AAAA/TgAAAAAAAAABnAEAADYAAACkW6RbpFvoPwYGBgYGBtI/AAAAP14AAAAAAAAAAZ0BAAA2AAAArFOsU6xT6D8eHh4eHh7SPwAAAD9tAAAAAAAAAAGeAQAANgAAALRLtEu0S+g/Hh4eHh4e0j8AAAA/fQAAAAAAAAABnwEAADYAAAC8Q7xDvEPoPzY2NjY2NtI/AAAAP30AAAAAAAAAAaABAAA2AAAAvEO8Q7xD6D9OTk5OTk7SPwAAAD99AAAAAAAAAAGhAQAANgAAAMQ7xDvEO+g/Tk5OTk5O0j8AAAA/jAAAAAAAAAABogEAADYAAADMM8wzzDPoP2ZmZmZmZtI/AAAAP4wAAAAAAAAAAaMBAAA2AAAA1CvUK9Qr6D9+fn5+fn7SPwAAAD+cAAAAAAAAAAGkAQAANgAAANsj3CPcI+g/lpaWlpaW0j8AAAA/nAAAAAAAAAABpQEAADYAAADlG+Qb5BvoP66urq6urtI/AAAAP6wAAAAAAAAAAaYBAAA2AAAA7BPsE+wT6D/IxsbGxsbSPwAAAD+7AAAAAAAAAAGnAQAANgAAAAT8A/wD/Oc/+Pb29vb20j8AAAA/uwAAAAAAAAABqAEAADYAAAAU7BPsE+znPygnJycnJ9M/AAAAP7sAAAAAAAAAAakBAAA2AAAACPYJ9gn2yT9gYGBgYGDmPwAAAD8AAAAAAAAAAAGqAQAANgAAAAj2CfYJ9sk/VFRUVFRU5j8AAAA/GQEAAAAAAAABqwEAADYAAADKNco1yjXKP1RUVFRUVOY/AAAAPykBAAAAAAAAAawBAAA2AAAAinWKdYp1yj9UVFRUVFTmPwAAAD85AQAAAAAAAAGtAQAANgAAAGqVapVqlco/VFRUVFRU5j8AAAA/OQEAAAAAAAABrgEAADYAAAAK9Qr1CvXKP0hISEhISOY/AAAAP0gBAAAAAAAAAa8BAAA2AAAAyjTLNMs0yz9ISEhISEjmPwAAAD9IAQAAAAAAAAGwAQAANgAAAKpUq1SrVMs/SEhISEhI5j8AAAA/WAEAAAAAAAABsQEAADYAAABMtEu0S7TLP0hISEhISOY/AAAAP1gBAAAAAAAAAbIBAAA2AAAACvQL9Av0yz9ISEhISEjmPwAAAD9nAQAAAAAAAAGzAQAANgAAAMozzDPMM8w/SEhISEhI5j8AAAA/ZwEAAAAAAAABtAEAADYAAACMc4xzjHPMP0hISEhISOY/AAAAP3cBAAAAAAAAAbUBAAA2AAAATLNMs0yzzD9ISEhISEjmPwAAAD93AQAAAAAAAAG2AQAANgAAACzTLNMs08w/SEhISEhI5j8AAAA/hwEAAAAAAAABtwEAADYAAADsEu0S7RLNP0hISEhISOY/AAAAP4cBAAAAAAAAAbgBAAA2AAAArFKtUq1SzT9ISEhISEjmPwAAAD+WAQAAAAAAAAG5AQAANgAAAIxyjXKNcs0/SEhISEhI5j8AAAA/pgEAAAAAAAABugEAADYAAABukm2SbZLNP0hISEhISOY/AAAAP7YBAAAAAAAAAbsBAAA2AAAATLJNsk2yzT9ISEhISEjmPwAAAD+2AQAAAAAAAAG8AQAANgAAACzSLdIt0s0/SEhISEhI5j8AAAA/xQEAAAAAAAABvQEAADYAAAAO8g3yDfLNP0hISEhISOY/AAAAP9UBAAAAAAAAAb4BAAA2AAAA7BHuEe4Rzj9ISEhISEjmPwAAAD/kAQAAAAAAAAG/AQAANgAAAM4xzjHOMc4/SEhISEhI5j8AAAA/9AEAAAAAAAABwAEAADYAAACsUa5RrlHOP0hISEhISOY/AAAAPwQCAAAAAAAAAcEBAAA2AAAAjnGOcY5xzj9ISEhISEjmPwAAAD8TAgAAAAAAAAHCAQAANgAAAG6RbpFukc4/SEhISEhI5j8AAAA/EwIAAAAAAAABwwEAADYAAABMsU6xTrHOP0hISEhISOY/AAAAPyMCAAAAAAAAAcQBAAA2AAAADvEO8Q7xzj9ISEhISEjmPwAAAD8jAgAAAAAAAAHFAQAANgAAAO4Q7xDvEM8/SEhISEhI5j8AAAA/MwIAAAAAAAABxgEAADYAAADOMM8wzzDPP0hISEhISOY/AAAAPzMCAAAAAAAAAccBAAA2AAAArlCvUK9Qzz9ISEhISEjmPwAAAD9CAgAAAAAAAAHIAQAANgAAAI5wj3CPcM8/SEhISEhI5j8AAAA/QgIAAAAAAAAByQEAADYAAABOsE+wT7DPP0hISEhISOY/AAAAP1ICAAAAAAAAAcoBAAA2AAAALtAv0C/Qzz9ISEhISEjmPwAAAD9SAgAAAAAAAAHLAQAANgAAAPgH+Af4B9A/SEhISEhI5j8AAAA/YQIAAAAAAAABzAEAADYAAADoF+gX6BfQP0hISEhISOY/AAAAP2ECAAAAAAAAAc0BAAA2AAAAxzfIN8g30D9ISEhISEjmPwAAAD9xAgAAAAAAAAHOAQAANgAAAKhXqFeoV9A/SEhISEhI5j8AAAA/cQIAAAAAAAABzwEAADYAAACYZ5hnmGfQP1RUVFRUVOY/AAAAP4ECAAAAAAAAAdABAAA2AAAAeId4h3iH0D9UVFRUVFTmPwAAAD+QAgAAAAAAAAHRAQAANgAAAFinWKdYp9A/VFRUVFRU5j8AAAA/kAIAAAAAAAAB0gEAADYAAAA4xzjHOMfQP2BgYGBgYOY/AAAAP5ACAAAAAAAAAdMBAAA2AAAACPcI9wj30D9gYGBgYGDmPwAAAD+gAgAAAAAAAAHUAQAANgAAANkm2SbZJtE/YGBgYGBg5j8AAAA/oAIAAAAAAAAB1QEAADYAAACoVqlWqVbRP2BgYGBgYOY/AAAAP7ACAAAAAAAAAdYBAAA2AAAAiXaJdol20T9gYGBgYGDmPwAAAD+wAgAAAAAAAAHXAQAANgAAAGmWaZZpltE/YGBgYGBg5j8AAAA/vwIAAAAAAAAB2AEAADYAAAAp1inWKdbRP2BgYGBgYOY/AAAAP78CAAAAAAAAAdkBAAA2AAAA6RXqFeoV0j9sbGxsbGzmPwAAAD/PAgAAAAAAAAHaAQAANgAAAMo1yjXKNdI/bGxsbGxs5j8AAAA/zwIAAAAAAAAB2wEAADYAAACJdYp1inXSP2xsbGxsbOY/AAAAP94CAAAAAAAAAdwBAAA2AAAAWqVapVql0j9sbGxsbGzmPwAAAD/eAgAAAAAAAAHdAQAANgAAABrlGuUa5dI/bGxsbGxs5j8AAAA/7gIAAAAAAAAB3gEAADYAAADbJNsk2yTTP2xsbGxsbOY/AAAAP/4CAAAAAAAAAd8BAAA2AAAAq1SrVKtU0z9sbGxsbGzmPwAAAD/+AgAAAAAAAAHgAQAANgAAAHqEe4R7hNM/bGxsbGxs5j8AAAA/DQMAAAAAAAAB4QEAADYAAABbpFukW6TTP2xsbGxsbOY/AAAAPw0DAAAAAAAAAeIBAAA2AAAALNQr1CvU0z9sbGxsbGzmPwAAAD8dAwAAAAAAAAHjAQAANgAAAAv0C/QL9NM/bGxsbGxs5j8AAAA/HQMAAAAAAAAB5AEAADYAAADcI9wj3CPUP2xsbGxsbOY/AAAAPy0DAAAAAAAAAeUBAAA2AAAAu0O8Q7xD1D9sbGxsbGzmPwAAAD8tAwAAAAAAAAHmAQAANgAAAIxzjHOMc9Q/bGxsbGxs5j8AAAA/PAMAAAAAAAAB5wEAADYAAAB8g3yDfIPUP2xsbGxsbOY/AAAAPzwDAAAAAAAAAegBAAA2AAAAPMM8wzzD1D9sbGxsbGzmPwAAAD9MAwAAAAAAAAHpAQAANgAAABzjHOMc49Q/bGxsbGxs5j8AAAA/TAMAAAAAAAAB6gEAADYAAADsEu0S7RLVP2xsbGxsbOY/AAAAP1sDAAAAAAAAAesBAAA2AAAAvUK9Qr1C1T9sbGxsbGzmPwAAAD9bAwAAAAAAAAHsAQAANgAAAK1SrVKtUtU/bGxsbGxs5j8AAAA/awMAAAAAAAAB7QEAADYAAAB9gn2CfYLVP2xsbGxsbOY/AAAAP2sDAAAAAAAAAe4BAAA2AAAAXaJdol2i1T9sbGxsbGzmPwAAAD97AwAAAAAAAAHvAQAANgAAADzCPcI9wtU/bGxsbGxs5j8AAAA/ewMAAAAAAAAB8AEAADYAAAAN8g3yDfLVP2xsbGxsbOY/AAAAP4oDAAAAAAAAAfEBAAA2AAAA7hHuEe4R1j9sbGxsbGzmPwAAAD+KAwAAAAAAAAHyAQAANgAAAL1BvkG+QdY/bGxsbGxs5j8AAAA/mgMAAAAAAAAB8wEAADYAAACOcY5xjnHWP3l4eHh4eOY/AAAAP6oDAAAAAAAAAfQBAAA2AAAAXqFeoV6h1j95eHh4eHjmPwAAAD+qAwAAAAAAAAH1AQAANgAAAB7hHuEe4dY/hYSEhISE5j8AAAA/qgMAAAAAAAAB9gEAADYAAADfIN8g3yDXP4WEhISEhOY/AAAAP7kDAAAAAAAAAfcBAAA2AAAAn2CfYJ9g1z+FhISEhITmPwAAAD+5AwAAAAAAAAH4AQAANgAAAE+wT7BPsNc/hYSEhISE5j8AAAA/yQMAAAAAAAAB+QEAADYAAADfH+Af4B/YP4WEhISEhOY/AAAAP8kDAAAAAAAAAfoBAAA2AAAAj2+Qb5Bv2D+FhISEhITmPwAAAD/YAwAAAAAAAAH7AQAANgAAAD+/QL9Av9g/hYSEhISE5j8AAAA/2AMAAAAAAAAB/AEAADYAAADxDvEO8Q7ZP4WEhISEhOY/AAAAP+gDAAAAAAAAAf0BAAA2AAAAoV6hXqFe2T+FhISEhITmPwAAAD/4AwAAAAAAAAH+AQAANgAAAGGeYZ5hntk/hYSEhISE5j8AAAA/+AMAAAAAAAAB/wEAADYAAAAh3iHeId7ZP5CQkJCQkOY/AAAAPwcEAAAAAAAAAQACAAA2AAAA8Q3yDfIN2j+cnJycnJzmPwAAAD8HBAAAAAAAAAEBAgAANgAAAME9wj3CPdo/nJycnJyc5j8AAAA/FwQAAAAAAAABAgIAADYAAACSbZJtkm3aP5ycnJycnOY/AAAAPxcEAAAAAAAAAQMCAAA2AAAAgn2CfYJ92j+cnJycnJzmPwAAAD8nBAAAAAAAAAEEAgAANgAAAGGdYp1indo/nJycnJyc5j8AAAA/JwQAAAAAAAABBQIAADYAAABSrVKtUq3aP5ycnJycnOY/AAAAPzYEAAAAAAAAAQYCAAA2AAAAQr1CvUK92j+oqKioqKjmPwAAAD82BAAAAAAAAAEHAgAANgAAADLNMs0yzdo/qKioqKio5j8AAAA/RgQAAAAAAAABCAIAADYAAABeoV6hXqHiP6ioqKioqOY/AAAAPwAAAAAAAAAAAQkCAAA2AAAAVqlWqVap4j+oqKioqKjmPwAAAD8vAAAAAAAAAAEKAgAANgAAAEe5RrlGueI/qKioqKio5j8AAAA/PwAAAAAAAAABCwIAADYAAAAv0S7RLtHiP6ioqKioqOY/AAAAPz8AAAAAAAAAAQwCAAA2AAAAF+kW6Rbp4j+oqKioqKjmPwAAAD9OAAAAAAAAAAENAgAANgAAAN8g3yDfIOM/wcDAwMDA5j8AAAA/TgAAAAAAAAABDgIAADYAAAC4SLdIt0jjP8HAwMDAwOY/AAAAP14AAAAAAAAAAQ8CAAA2AAAAgIB/gH+A4z/NzMzMzMzmPwAAAD9eAAAAAAAAAAEQAgAANgAAAE+wT7BPsOM/2djY2NjY5j8AAAA/bQAAAAAAAAABEQIAADYAAAAY6BfoF+jjP9nY2NjY2OY/AAAAP20AAAAAAAAAARICAAA2AAAA6BfoF+gX5D/l5OTk5OTmPwAAAD99AAAAAAAAAAETAgAANgAAALFPsE+wT+Q/8fDw8PDw5j8AAAA/fQAAAAAAAAABFAIAADYAAACAf4B/gH/kP/z8/Pz8/OY/AAAAP40AAAAAAAAAARUCAAA2AAAAWadYp1in5D8ICQkJCQnnPwAAAD+NAAAAAAAAAAEWAgAANgAAAEG/QL9Av+Q/CAkJCQkJ5z8AAAA/nAAAAAAAAAABFwIAADYAAAAg3yDfIN/kPwgJCQkJCec/AAAAP5wAAAAAAAAAARgCAAA2AAAAGecY5xjn5D8ICQkJCQnnPwAAAD+sAAAAAAAAAAEZAgAANgAAAAn3CPcI9+Q/CAkJCQkJ5z8AAAA/rAAAAAAAAAABGgIAADYAAAAX6BfoF+jfP/Dw8PDw8O4/AAAAPwAAAAAAAAAAARsCAAA2AAAA/AP8A/wD4D/w8PDw8PDuPwAAAD8+AAAAAAAAAAEcAgAANgAAAOwT7BPsE+A/8PDw8PDw7j8AAAA/TgAAAAAAAAABHQIAADYAAADkG+Qb5BvgP/Dw8PDw8O4/AAAAP04AAAAAAAAAAR4CAAA2AAAAxTvEO8Q74D/w8PDw8PDuPwAAAD9dAAAAAAAAAAEfAgAANgAAALRLtEu0S+A/8PDw8PDw7j8AAAA/XQAAAAAAAAABIAIAADYAAACdY5xjnGPgP/Dw8PDw8O4/AAAAP20AAAAAAAAAASECAAA2AAAAhHuEe4R74D/w8PDw8PDuPwAAAD9tAAAAAAAAAAEiAgAANgAAAG2TbJNsk+A/8PDw8PDw7j8AAAA/fQAAAAAAAAABIwIAADYAAAA9wzzDPMPgP/Dw8PDw8O4/AAAAP30AAAAAAAAAASQCAAA2AAAAHeMc4xzj4D/w8PDw8PDuPwAAAD+MAAAAAAAAAAElAgAANgAAAO0S7RLtEuE/8PDw8PDw7j8AAAA/jAAAAAAAAAABJgIAADYAAADNMs0yzTLhP/Dw8PDw8O4/AAAAP5wAAAAAAAAAAScCAAA2AAAAtUq1SrVK4T/w8PDw8PDuPwAAAD+cAAAAAAAAAAEoAgAANgAAAJ1inWKdYuE/8PDw8PDw7j8AAAA/qwAAAAAAAAABKQIAADYAAACNco1yjXLhP/Dw8PDw8O4/AAAAP6sAAAAAAAAAASoCAAA2AAAAfoJ9gn2C4T/w8PDw8PDuPwAAAD+7AAAAAAAAAAErAgAANgAAAHWKdYp1iuE/8PDw8PDw7j8AAAA/uwAAAAAAAAABLAIAADYAAADwEO8Q7xDrP8rJycnJye8/AAAAPwAAAAAAAAAAAS0CAAA2AAAA5hjnGOcY6z/KycnJycnvPwAAAD8AAAAAAAAAAAEuAgAANgAAAN4g3yDfIOs/ysnJycnJ7z8AAAA/HwAAAAAAAAABLwIAADYAAADXKNco1yjrP8rJycnJye8/AAAAPx8AAAAAAAAAATACAAA2AAAAxzjHOMc46z/KycnJycnvPwAAAD8vAAAAAAAAAAExAgAANgAAALdIt0i3SOs/vL29vb297z8AAAA/LwAAAAAAAAABMgIAADYAAACgYJ9gn2DrP7y9vb29ve8/AAAAPz8AAAAAAAAAATMCAAA2AAAAh3iHeId46z+8vb29vb3vPwAAAD8/AAAAAAAAAAE0AgAANgAAAG+Qb5BvkOs/sLGxsbGx7z8AAAA/TgAAAAAAAAABNQIAADYAAABQsE+wT7DrP7CxsbGxse8/AAAAP04AAAAAAAAAATYCAAA2AAAAMNAv0C/Q6z+mpaWlpaXvPwAAAD9eAAAAAAAAAAE3AgAANgAAAPgH+Af4B+w/pqWlpaWl7z8AAAA/XgAAAAAAAAABOAIAADYAAAC4R7hHuEfsP5qZmZmZme8/AAAAP24AAAAAAAAAATkCAAA2AAAAeYd4h3iH7D+amZmZmZnvPwAAAD9uAAAAAAAAAAE6AgAANgAAAEG/QL9Av+w/mpmZmZmZ7z8AAAA/fQAAAAAAAAABOwIAADYAAADxDvEO8Q7tP46NjY2Nje8/AAAAP30AAAAAAAAAATwCAAA2AAAAmWaZZplm7T92dXV1dXXvPwAAAD+NAAAAAAAAAAE9AgAANgAAAFCuUa5Rru0/aGlpaWlp7z8AAAA/jQAAAAAAAAABPgIAADYAAAD6BfoF+gXuP1xdXV1dXe8/AAAAP5wAAAAAAAAAAT8CAAA2AAAAol2iXaJd7j9QUVFRUVHvPwAAAD+cAAAAAAAAAAFAAgAANgAAAFKtUq1Sre4/REVFRUVF7z8AAAA/rAAAAAAAAAABQQIAADYAAAAK9Qr1CvXuPzo5OTk5Oe8/AAAAP6wAAAAAAAAAAUICAAA2AAAAwjzDPMM87z8uLS0tLS3vPwAAAD+8AAAAAAAAAAFDAgAANgAAAIx0i3SLdO8/Li0tLS0t7z8AAAA/vAAAAAAAAAABRAIAADYAAABqlGuUa5TvPyIhISEhIe8/AAAAP8sAAAAAAAAAAUUCAAA2AAAATLRLtEu07z8iISEhISHvPwAAAD/LAAAAAAAAAAFGAgAANgAAADzEO8Q7xO8/IiEhISEh7z8AAAA/2wAAAAAAAAABRwIAADYAAAAs1CvUK9TvPyIhISEhIe8/AAAAP9sAAAAAAAAAAUgCAAA2AAAAJNwj3CPc7z8iISEhISHvPwAAAD/rAAAAAAAAAAs=</ink>
</athena>
</file>

<file path=customXml/itemProps1.xml><?xml version="1.0" encoding="utf-8"?>
<ds:datastoreItem xmlns:ds="http://schemas.openxmlformats.org/officeDocument/2006/customXml" ds:itemID="{50A8F9E2-9B10-4B8B-B940-BA837F54F831}">
  <ds:schemaRefs>
    <ds:schemaRef ds:uri="http://schemas.microsoft.com/edu/athena"/>
  </ds:schemaRefs>
</ds:datastoreItem>
</file>

<file path=customXml/itemProps10.xml><?xml version="1.0" encoding="utf-8"?>
<ds:datastoreItem xmlns:ds="http://schemas.openxmlformats.org/officeDocument/2006/customXml" ds:itemID="{C3735E83-4498-41F3-ACB8-532EC6BC3006}">
  <ds:schemaRefs>
    <ds:schemaRef ds:uri="http://schemas.microsoft.com/edu/athena"/>
  </ds:schemaRefs>
</ds:datastoreItem>
</file>

<file path=customXml/itemProps11.xml><?xml version="1.0" encoding="utf-8"?>
<ds:datastoreItem xmlns:ds="http://schemas.openxmlformats.org/officeDocument/2006/customXml" ds:itemID="{915680B4-1271-4C8C-92EF-B32E86225C0E}">
  <ds:schemaRefs>
    <ds:schemaRef ds:uri="http://schemas.microsoft.com/edu/athena"/>
  </ds:schemaRefs>
</ds:datastoreItem>
</file>

<file path=customXml/itemProps12.xml><?xml version="1.0" encoding="utf-8"?>
<ds:datastoreItem xmlns:ds="http://schemas.openxmlformats.org/officeDocument/2006/customXml" ds:itemID="{4FB13793-C5A4-4CB0-B60D-58CDBE4BBA3F}">
  <ds:schemaRefs>
    <ds:schemaRef ds:uri="http://schemas.microsoft.com/edu/athena"/>
  </ds:schemaRefs>
</ds:datastoreItem>
</file>

<file path=customXml/itemProps13.xml><?xml version="1.0" encoding="utf-8"?>
<ds:datastoreItem xmlns:ds="http://schemas.openxmlformats.org/officeDocument/2006/customXml" ds:itemID="{80EBE2F7-2A5D-4B03-9BCC-69F5BF33BC98}">
  <ds:schemaRefs>
    <ds:schemaRef ds:uri="http://schemas.microsoft.com/edu/athena"/>
  </ds:schemaRefs>
</ds:datastoreItem>
</file>

<file path=customXml/itemProps14.xml><?xml version="1.0" encoding="utf-8"?>
<ds:datastoreItem xmlns:ds="http://schemas.openxmlformats.org/officeDocument/2006/customXml" ds:itemID="{C97E563F-3A17-4478-9B99-AFB1F4983632}">
  <ds:schemaRefs>
    <ds:schemaRef ds:uri="http://schemas.microsoft.com/edu/athena"/>
  </ds:schemaRefs>
</ds:datastoreItem>
</file>

<file path=customXml/itemProps15.xml><?xml version="1.0" encoding="utf-8"?>
<ds:datastoreItem xmlns:ds="http://schemas.openxmlformats.org/officeDocument/2006/customXml" ds:itemID="{FB1B518C-C6CA-473A-914A-DB7329BF8CAA}">
  <ds:schemaRefs>
    <ds:schemaRef ds:uri="http://schemas.microsoft.com/edu/athena"/>
  </ds:schemaRefs>
</ds:datastoreItem>
</file>

<file path=customXml/itemProps16.xml><?xml version="1.0" encoding="utf-8"?>
<ds:datastoreItem xmlns:ds="http://schemas.openxmlformats.org/officeDocument/2006/customXml" ds:itemID="{CF0F4E88-8792-4889-A317-BC94A2CDF365}">
  <ds:schemaRefs>
    <ds:schemaRef ds:uri="http://schemas.microsoft.com/edu/athena"/>
  </ds:schemaRefs>
</ds:datastoreItem>
</file>

<file path=customXml/itemProps17.xml><?xml version="1.0" encoding="utf-8"?>
<ds:datastoreItem xmlns:ds="http://schemas.openxmlformats.org/officeDocument/2006/customXml" ds:itemID="{AC481088-0819-4B21-930D-E77524BC7F8D}">
  <ds:schemaRefs>
    <ds:schemaRef ds:uri="http://schemas.microsoft.com/edu/athena"/>
  </ds:schemaRefs>
</ds:datastoreItem>
</file>

<file path=customXml/itemProps18.xml><?xml version="1.0" encoding="utf-8"?>
<ds:datastoreItem xmlns:ds="http://schemas.openxmlformats.org/officeDocument/2006/customXml" ds:itemID="{2D244105-17E0-4983-8797-CFBF7F3D9728}">
  <ds:schemaRefs>
    <ds:schemaRef ds:uri="http://schemas.microsoft.com/edu/athena"/>
  </ds:schemaRefs>
</ds:datastoreItem>
</file>

<file path=customXml/itemProps19.xml><?xml version="1.0" encoding="utf-8"?>
<ds:datastoreItem xmlns:ds="http://schemas.openxmlformats.org/officeDocument/2006/customXml" ds:itemID="{83364372-17FD-44FF-A47C-B93497086F75}">
  <ds:schemaRefs>
    <ds:schemaRef ds:uri="http://schemas.microsoft.com/edu/athena"/>
  </ds:schemaRefs>
</ds:datastoreItem>
</file>

<file path=customXml/itemProps2.xml><?xml version="1.0" encoding="utf-8"?>
<ds:datastoreItem xmlns:ds="http://schemas.openxmlformats.org/officeDocument/2006/customXml" ds:itemID="{2EE55C6B-B2E4-497C-B713-738E5A83D121}">
  <ds:schemaRefs>
    <ds:schemaRef ds:uri="http://schemas.microsoft.com/edu/athena"/>
  </ds:schemaRefs>
</ds:datastoreItem>
</file>

<file path=customXml/itemProps20.xml><?xml version="1.0" encoding="utf-8"?>
<ds:datastoreItem xmlns:ds="http://schemas.openxmlformats.org/officeDocument/2006/customXml" ds:itemID="{43A4A370-DE48-4F8C-8427-82D71FFA4E38}">
  <ds:schemaRefs>
    <ds:schemaRef ds:uri="http://schemas.microsoft.com/edu/athena"/>
  </ds:schemaRefs>
</ds:datastoreItem>
</file>

<file path=customXml/itemProps21.xml><?xml version="1.0" encoding="utf-8"?>
<ds:datastoreItem xmlns:ds="http://schemas.openxmlformats.org/officeDocument/2006/customXml" ds:itemID="{6F29E873-AC53-44F0-B5A3-F84D6C2FBD5B}">
  <ds:schemaRefs>
    <ds:schemaRef ds:uri="http://schemas.microsoft.com/edu/athena"/>
  </ds:schemaRefs>
</ds:datastoreItem>
</file>

<file path=customXml/itemProps22.xml><?xml version="1.0" encoding="utf-8"?>
<ds:datastoreItem xmlns:ds="http://schemas.openxmlformats.org/officeDocument/2006/customXml" ds:itemID="{4DB441BC-C3A9-4205-A9F5-1D22A015A506}">
  <ds:schemaRefs>
    <ds:schemaRef ds:uri="http://schemas.microsoft.com/edu/athena"/>
  </ds:schemaRefs>
</ds:datastoreItem>
</file>

<file path=customXml/itemProps23.xml><?xml version="1.0" encoding="utf-8"?>
<ds:datastoreItem xmlns:ds="http://schemas.openxmlformats.org/officeDocument/2006/customXml" ds:itemID="{293BC2CE-3F78-4EAA-B0DB-C066E295AEF3}">
  <ds:schemaRefs>
    <ds:schemaRef ds:uri="http://schemas.microsoft.com/edu/athena"/>
  </ds:schemaRefs>
</ds:datastoreItem>
</file>

<file path=customXml/itemProps24.xml><?xml version="1.0" encoding="utf-8"?>
<ds:datastoreItem xmlns:ds="http://schemas.openxmlformats.org/officeDocument/2006/customXml" ds:itemID="{78094AA8-9815-4E67-BC87-23AD1095BA50}">
  <ds:schemaRefs>
    <ds:schemaRef ds:uri="http://schemas.microsoft.com/edu/athena"/>
  </ds:schemaRefs>
</ds:datastoreItem>
</file>

<file path=customXml/itemProps25.xml><?xml version="1.0" encoding="utf-8"?>
<ds:datastoreItem xmlns:ds="http://schemas.openxmlformats.org/officeDocument/2006/customXml" ds:itemID="{5FCC8355-34BF-4A99-9A24-A40C9FBD8A67}">
  <ds:schemaRefs>
    <ds:schemaRef ds:uri="http://schemas.microsoft.com/edu/athena"/>
  </ds:schemaRefs>
</ds:datastoreItem>
</file>

<file path=customXml/itemProps26.xml><?xml version="1.0" encoding="utf-8"?>
<ds:datastoreItem xmlns:ds="http://schemas.openxmlformats.org/officeDocument/2006/customXml" ds:itemID="{79708204-C803-4DE0-BBF0-6FC750473EE6}">
  <ds:schemaRefs>
    <ds:schemaRef ds:uri="http://schemas.microsoft.com/edu/athena"/>
  </ds:schemaRefs>
</ds:datastoreItem>
</file>

<file path=customXml/itemProps27.xml><?xml version="1.0" encoding="utf-8"?>
<ds:datastoreItem xmlns:ds="http://schemas.openxmlformats.org/officeDocument/2006/customXml" ds:itemID="{DF389293-49A6-4530-BC9A-638F7E9F8B36}">
  <ds:schemaRefs>
    <ds:schemaRef ds:uri="http://schemas.microsoft.com/edu/athena"/>
  </ds:schemaRefs>
</ds:datastoreItem>
</file>

<file path=customXml/itemProps28.xml><?xml version="1.0" encoding="utf-8"?>
<ds:datastoreItem xmlns:ds="http://schemas.openxmlformats.org/officeDocument/2006/customXml" ds:itemID="{C7D33155-D6CF-4531-A307-077D0B45B910}">
  <ds:schemaRefs>
    <ds:schemaRef ds:uri="http://schemas.microsoft.com/edu/athena"/>
  </ds:schemaRefs>
</ds:datastoreItem>
</file>

<file path=customXml/itemProps29.xml><?xml version="1.0" encoding="utf-8"?>
<ds:datastoreItem xmlns:ds="http://schemas.openxmlformats.org/officeDocument/2006/customXml" ds:itemID="{CCAAB76B-728F-485D-A16F-326CE0AD531B}">
  <ds:schemaRefs>
    <ds:schemaRef ds:uri="http://schemas.microsoft.com/edu/athena"/>
  </ds:schemaRefs>
</ds:datastoreItem>
</file>

<file path=customXml/itemProps3.xml><?xml version="1.0" encoding="utf-8"?>
<ds:datastoreItem xmlns:ds="http://schemas.openxmlformats.org/officeDocument/2006/customXml" ds:itemID="{5B84506C-B02E-48F6-8C30-F146123BE5FB}">
  <ds:schemaRefs>
    <ds:schemaRef ds:uri="http://schemas.microsoft.com/edu/athena"/>
  </ds:schemaRefs>
</ds:datastoreItem>
</file>

<file path=customXml/itemProps30.xml><?xml version="1.0" encoding="utf-8"?>
<ds:datastoreItem xmlns:ds="http://schemas.openxmlformats.org/officeDocument/2006/customXml" ds:itemID="{3871AFA5-1592-4C46-AB03-332863DC59C1}">
  <ds:schemaRefs>
    <ds:schemaRef ds:uri="http://schemas.microsoft.com/edu/athena"/>
  </ds:schemaRefs>
</ds:datastoreItem>
</file>

<file path=customXml/itemProps31.xml><?xml version="1.0" encoding="utf-8"?>
<ds:datastoreItem xmlns:ds="http://schemas.openxmlformats.org/officeDocument/2006/customXml" ds:itemID="{B4685E2D-54F2-42A4-A296-12A62C50D6B8}">
  <ds:schemaRefs>
    <ds:schemaRef ds:uri="http://schemas.microsoft.com/edu/athena"/>
  </ds:schemaRefs>
</ds:datastoreItem>
</file>

<file path=customXml/itemProps32.xml><?xml version="1.0" encoding="utf-8"?>
<ds:datastoreItem xmlns:ds="http://schemas.openxmlformats.org/officeDocument/2006/customXml" ds:itemID="{952F965E-0548-499C-BFDD-B344CEC79AFB}">
  <ds:schemaRefs>
    <ds:schemaRef ds:uri="http://schemas.microsoft.com/edu/athena"/>
  </ds:schemaRefs>
</ds:datastoreItem>
</file>

<file path=customXml/itemProps33.xml><?xml version="1.0" encoding="utf-8"?>
<ds:datastoreItem xmlns:ds="http://schemas.openxmlformats.org/officeDocument/2006/customXml" ds:itemID="{7113BEFB-67D0-4282-B5FB-A976097CA8E4}">
  <ds:schemaRefs>
    <ds:schemaRef ds:uri="http://schemas.microsoft.com/edu/athena"/>
  </ds:schemaRefs>
</ds:datastoreItem>
</file>

<file path=customXml/itemProps34.xml><?xml version="1.0" encoding="utf-8"?>
<ds:datastoreItem xmlns:ds="http://schemas.openxmlformats.org/officeDocument/2006/customXml" ds:itemID="{1C4891AF-E3C7-473E-87DA-4112FB3D32A0}">
  <ds:schemaRefs>
    <ds:schemaRef ds:uri="http://schemas.microsoft.com/edu/athena"/>
  </ds:schemaRefs>
</ds:datastoreItem>
</file>

<file path=customXml/itemProps35.xml><?xml version="1.0" encoding="utf-8"?>
<ds:datastoreItem xmlns:ds="http://schemas.openxmlformats.org/officeDocument/2006/customXml" ds:itemID="{57827E7C-49FF-482E-8563-646C7D17CFAE}">
  <ds:schemaRefs>
    <ds:schemaRef ds:uri="http://schemas.microsoft.com/edu/athena"/>
  </ds:schemaRefs>
</ds:datastoreItem>
</file>

<file path=customXml/itemProps4.xml><?xml version="1.0" encoding="utf-8"?>
<ds:datastoreItem xmlns:ds="http://schemas.openxmlformats.org/officeDocument/2006/customXml" ds:itemID="{E339E0A3-268C-4DCE-B924-BC91BE4B4AC7}">
  <ds:schemaRefs>
    <ds:schemaRef ds:uri="http://schemas.microsoft.com/edu/athena"/>
  </ds:schemaRefs>
</ds:datastoreItem>
</file>

<file path=customXml/itemProps5.xml><?xml version="1.0" encoding="utf-8"?>
<ds:datastoreItem xmlns:ds="http://schemas.openxmlformats.org/officeDocument/2006/customXml" ds:itemID="{8BE93369-425D-4E1D-8E42-36CD57030310}">
  <ds:schemaRefs>
    <ds:schemaRef ds:uri="http://schemas.microsoft.com/edu/athena"/>
  </ds:schemaRefs>
</ds:datastoreItem>
</file>

<file path=customXml/itemProps6.xml><?xml version="1.0" encoding="utf-8"?>
<ds:datastoreItem xmlns:ds="http://schemas.openxmlformats.org/officeDocument/2006/customXml" ds:itemID="{2A57910B-AB0B-4059-910C-7785C847E96C}">
  <ds:schemaRefs>
    <ds:schemaRef ds:uri="http://schemas.microsoft.com/edu/athena"/>
  </ds:schemaRefs>
</ds:datastoreItem>
</file>

<file path=customXml/itemProps7.xml><?xml version="1.0" encoding="utf-8"?>
<ds:datastoreItem xmlns:ds="http://schemas.openxmlformats.org/officeDocument/2006/customXml" ds:itemID="{FFA955BA-85FB-42EB-8AE1-0F1EF88F7DCF}">
  <ds:schemaRefs>
    <ds:schemaRef ds:uri="http://schemas.microsoft.com/edu/athena"/>
  </ds:schemaRefs>
</ds:datastoreItem>
</file>

<file path=customXml/itemProps8.xml><?xml version="1.0" encoding="utf-8"?>
<ds:datastoreItem xmlns:ds="http://schemas.openxmlformats.org/officeDocument/2006/customXml" ds:itemID="{5B369F4C-2473-41BE-BA77-C629AC892534}">
  <ds:schemaRefs>
    <ds:schemaRef ds:uri="http://schemas.microsoft.com/edu/athena"/>
  </ds:schemaRefs>
</ds:datastoreItem>
</file>

<file path=customXml/itemProps9.xml><?xml version="1.0" encoding="utf-8"?>
<ds:datastoreItem xmlns:ds="http://schemas.openxmlformats.org/officeDocument/2006/customXml" ds:itemID="{811F95D5-C791-4026-B8A5-FF66896F1D85}">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35341</TotalTime>
  <Words>1174</Words>
  <Application>Microsoft Office PowerPoint</Application>
  <PresentationFormat>On-screen Show (4:3)</PresentationFormat>
  <Paragraphs>171</Paragraphs>
  <Slides>16</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16</vt:i4>
      </vt:variant>
    </vt:vector>
  </HeadingPairs>
  <TitlesOfParts>
    <vt:vector size="30"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XXIII: Layer 16 Part 1 </vt:lpstr>
      <vt:lpstr>Functionality of 21 HPC-ABDS Layers</vt:lpstr>
      <vt:lpstr>Apache Mahout</vt:lpstr>
      <vt:lpstr>Mlbase, MLlib</vt:lpstr>
      <vt:lpstr>MLlib contents</vt:lpstr>
      <vt:lpstr>Apache DataFu (LinkedIn)</vt:lpstr>
      <vt:lpstr>R</vt:lpstr>
      <vt:lpstr>Bioconductor</vt:lpstr>
      <vt:lpstr>ImageJ</vt:lpstr>
      <vt:lpstr>ImageJ Results</vt:lpstr>
      <vt:lpstr>OpenCV</vt:lpstr>
      <vt:lpstr>Scalapack</vt:lpstr>
      <vt:lpstr>PETSc</vt:lpstr>
      <vt:lpstr>Azure Machine Learning  Google Prediction API and Translation API</vt:lpstr>
      <vt:lpstr>mlpy, scikit-learn, PyBrain, CompLearn</vt:lpstr>
      <vt:lpstr>Intel Data Analytics Acceleration Library (DAAL)</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734</cp:revision>
  <dcterms:created xsi:type="dcterms:W3CDTF">2014-02-25T01:32:12Z</dcterms:created>
  <dcterms:modified xsi:type="dcterms:W3CDTF">2015-04-08T19:49:43Z</dcterms:modified>
</cp:coreProperties>
</file>