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88"/>
    <p:sldMasterId id="2147483673" r:id="rId89"/>
    <p:sldMasterId id="2147483681" r:id="rId90"/>
    <p:sldMasterId id="2147483689" r:id="rId91"/>
    <p:sldMasterId id="2147483697" r:id="rId92"/>
    <p:sldMasterId id="2147483705" r:id="rId93"/>
    <p:sldMasterId id="2147483713" r:id="rId94"/>
    <p:sldMasterId id="2147483735" r:id="rId95"/>
  </p:sldMasterIdLst>
  <p:notesMasterIdLst>
    <p:notesMasterId r:id="rId121"/>
  </p:notesMasterIdLst>
  <p:sldIdLst>
    <p:sldId id="522" r:id="rId96"/>
    <p:sldId id="789" r:id="rId97"/>
    <p:sldId id="773" r:id="rId98"/>
    <p:sldId id="768" r:id="rId99"/>
    <p:sldId id="769" r:id="rId100"/>
    <p:sldId id="770" r:id="rId101"/>
    <p:sldId id="771" r:id="rId102"/>
    <p:sldId id="774" r:id="rId103"/>
    <p:sldId id="785" r:id="rId104"/>
    <p:sldId id="776" r:id="rId105"/>
    <p:sldId id="777" r:id="rId106"/>
    <p:sldId id="779" r:id="rId107"/>
    <p:sldId id="786" r:id="rId108"/>
    <p:sldId id="787" r:id="rId109"/>
    <p:sldId id="784" r:id="rId110"/>
    <p:sldId id="783" r:id="rId111"/>
    <p:sldId id="788" r:id="rId112"/>
    <p:sldId id="780" r:id="rId113"/>
    <p:sldId id="778" r:id="rId114"/>
    <p:sldId id="781" r:id="rId115"/>
    <p:sldId id="792" r:id="rId116"/>
    <p:sldId id="793" r:id="rId117"/>
    <p:sldId id="790" r:id="rId118"/>
    <p:sldId id="791" r:id="rId119"/>
    <p:sldId id="794" r:id="rId120"/>
  </p:sldIdLst>
  <p:sldSz cx="9144000" cy="6858000" type="screen4x3"/>
  <p:notesSz cx="6858000" cy="9144000"/>
  <p:custDataLst>
    <p:tags r:id="rId1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9" autoAdjust="0"/>
    <p:restoredTop sz="96086" autoAdjust="0"/>
  </p:normalViewPr>
  <p:slideViewPr>
    <p:cSldViewPr snapToGrid="0" snapToObjects="1">
      <p:cViewPr varScale="1">
        <p:scale>
          <a:sx n="103" d="100"/>
          <a:sy n="103" d="100"/>
        </p:scale>
        <p:origin x="24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22.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slideMaster" Target="slideMasters/slideMaster2.xml"/><Relationship Id="rId112" Type="http://schemas.openxmlformats.org/officeDocument/2006/relationships/slide" Target="slides/slide17.xml"/><Relationship Id="rId16" Type="http://schemas.openxmlformats.org/officeDocument/2006/relationships/customXml" Target="../customXml/item16.xml"/><Relationship Id="rId107" Type="http://schemas.openxmlformats.org/officeDocument/2006/relationships/slide" Target="slides/slide12.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7.xml"/><Relationship Id="rId123" Type="http://schemas.openxmlformats.org/officeDocument/2006/relationships/commentAuthors" Target="commentAuthors.xml"/><Relationship Id="rId5" Type="http://schemas.openxmlformats.org/officeDocument/2006/relationships/customXml" Target="../customXml/item5.xml"/><Relationship Id="rId90" Type="http://schemas.openxmlformats.org/officeDocument/2006/relationships/slideMaster" Target="slideMasters/slideMaster3.xml"/><Relationship Id="rId95" Type="http://schemas.openxmlformats.org/officeDocument/2006/relationships/slideMaster" Target="slideMasters/slideMaster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5.xml"/><Relationship Id="rId105" Type="http://schemas.openxmlformats.org/officeDocument/2006/relationships/slide" Target="slides/slide10.xml"/><Relationship Id="rId113" Type="http://schemas.openxmlformats.org/officeDocument/2006/relationships/slide" Target="slides/slide18.xml"/><Relationship Id="rId118" Type="http://schemas.openxmlformats.org/officeDocument/2006/relationships/slide" Target="slides/slide23.xml"/><Relationship Id="rId12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slideMaster" Target="slideMasters/slideMaster6.xml"/><Relationship Id="rId98" Type="http://schemas.openxmlformats.org/officeDocument/2006/relationships/slide" Target="slides/slide3.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8.xml"/><Relationship Id="rId108" Type="http://schemas.openxmlformats.org/officeDocument/2006/relationships/slide" Target="slides/slide13.xml"/><Relationship Id="rId116" Type="http://schemas.openxmlformats.org/officeDocument/2006/relationships/slide" Target="slides/slide21.xml"/><Relationship Id="rId124"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slideMaster" Target="slideMasters/slideMaster1.xml"/><Relationship Id="rId91" Type="http://schemas.openxmlformats.org/officeDocument/2006/relationships/slideMaster" Target="slideMasters/slideMaster4.xml"/><Relationship Id="rId96" Type="http://schemas.openxmlformats.org/officeDocument/2006/relationships/slide" Target="slides/slide1.xml"/><Relationship Id="rId111"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11.xml"/><Relationship Id="rId114" Type="http://schemas.openxmlformats.org/officeDocument/2006/relationships/slide" Target="slides/slide19.xml"/><Relationship Id="rId119" Type="http://schemas.openxmlformats.org/officeDocument/2006/relationships/slide" Target="slides/slide24.xml"/><Relationship Id="rId12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slideMaster" Target="slideMasters/slideMaster7.xml"/><Relationship Id="rId99" Type="http://schemas.openxmlformats.org/officeDocument/2006/relationships/slide" Target="slides/slide4.xml"/><Relationship Id="rId101" Type="http://schemas.openxmlformats.org/officeDocument/2006/relationships/slide" Target="slides/slide6.xml"/><Relationship Id="rId12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14.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2.xml"/><Relationship Id="rId104" Type="http://schemas.openxmlformats.org/officeDocument/2006/relationships/slide" Target="slides/slide9.xml"/><Relationship Id="rId120" Type="http://schemas.openxmlformats.org/officeDocument/2006/relationships/slide" Target="slides/slide25.xml"/><Relationship Id="rId125"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Master" Target="slideMasters/slideMaster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15.xml"/><Relationship Id="rId115" Type="http://schemas.openxmlformats.org/officeDocument/2006/relationships/slide" Target="slides/slide20.xml"/><Relationship Id="rId61" Type="http://schemas.openxmlformats.org/officeDocument/2006/relationships/customXml" Target="../customXml/item61.xml"/><Relationship Id="rId82" Type="http://schemas.openxmlformats.org/officeDocument/2006/relationships/customXml" Target="../customXml/item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3998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oracle.com/technetwork/oracle-labs/parallel-graph-analytics/overview/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to.com/" TargetMode="External"/><Relationship Id="rId2" Type="http://schemas.openxmlformats.org/officeDocument/2006/relationships/hyperlink" Target="http://graphlab.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park.apache.org/graph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stemg.research.ibm.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l.com/content/www/us/en/software/intel-graph-builder-for-apache-hadoop-software.html" TargetMode="External"/><Relationship Id="rId2" Type="http://schemas.openxmlformats.org/officeDocument/2006/relationships/hyperlink" Target="https://01.org/graphbuilder"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inkerpop.co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upport.google.com/fusiontables/answer/2571232"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cinet.vbi.vt.edu/granite/granite.html"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nwb.cns.iu.edu/"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b-engines.com/en/ranking/search+engine" TargetMode="External"/><Relationship Id="rId7" Type="http://schemas.openxmlformats.org/officeDocument/2006/relationships/hyperlink" Target="http://db-engines.com/en/ranking" TargetMode="External"/><Relationship Id="rId2" Type="http://schemas.openxmlformats.org/officeDocument/2006/relationships/hyperlink" Target="http://www.elasticsearch.org/"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en.wikipedia.org/wiki/Elasticsearc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raylog.or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en.wikipedia.org/wiki/Splunk"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n.wikipedia.org/wiki/Tableau_Software"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github.com/mbostock/d3/wiki/Gallery" TargetMode="External"/><Relationship Id="rId7" Type="http://schemas.openxmlformats.org/officeDocument/2006/relationships/hyperlink" Target="http://pathgl.com/" TargetMode="External"/><Relationship Id="rId2" Type="http://schemas.openxmlformats.org/officeDocument/2006/relationships/hyperlink" Target="http://d3js.org/" TargetMode="External"/><Relationship Id="rId1" Type="http://schemas.openxmlformats.org/officeDocument/2006/relationships/slideLayout" Target="../slideLayouts/slideLayout2.xml"/><Relationship Id="rId6" Type="http://schemas.openxmlformats.org/officeDocument/2006/relationships/hyperlink" Target="http://en.wikipedia.org/wiki/WebGL" TargetMode="External"/><Relationship Id="rId11" Type="http://schemas.openxmlformats.org/officeDocument/2006/relationships/image" Target="../media/image41.png"/><Relationship Id="rId5" Type="http://schemas.openxmlformats.org/officeDocument/2006/relationships/hyperlink" Target="http://opensource.datacratic.com/data-projector/" TargetMode="External"/><Relationship Id="rId10" Type="http://schemas.openxmlformats.org/officeDocument/2006/relationships/image" Target="../media/image40.png"/><Relationship Id="rId4" Type="http://schemas.openxmlformats.org/officeDocument/2006/relationships/hyperlink" Target="http://threejs.org/" TargetMode="Externa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ucb-icsi-vision-group.github.io/caffe-paper/caffe.pdf" TargetMode="External"/><Relationship Id="rId2" Type="http://schemas.openxmlformats.org/officeDocument/2006/relationships/hyperlink" Target="http://caffe.berkeleyvis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fastml.com/torch-vs-thean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eeplearning.net/software/thean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kymind.io/" TargetMode="External"/><Relationship Id="rId2" Type="http://schemas.openxmlformats.org/officeDocument/2006/relationships/hyperlink" Target="http://deeplearning4j.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ableau.com/" TargetMode="External"/><Relationship Id="rId2" Type="http://schemas.openxmlformats.org/officeDocument/2006/relationships/hyperlink" Target="http://h2o.a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5847"/>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sz="4000" b="1" dirty="0" smtClean="0"/>
              <a:t>ABDS in Summary XXIV: Layer 16 Part 2</a:t>
            </a:r>
            <a:r>
              <a:rPr lang="en-US"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92" y="2390113"/>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Oracle PGX</a:t>
            </a:r>
          </a:p>
        </p:txBody>
      </p:sp>
      <p:sp>
        <p:nvSpPr>
          <p:cNvPr id="3" name="Content Placeholder 2"/>
          <p:cNvSpPr>
            <a:spLocks noGrp="1"/>
          </p:cNvSpPr>
          <p:nvPr>
            <p:ph idx="1"/>
          </p:nvPr>
        </p:nvSpPr>
        <p:spPr>
          <a:xfrm>
            <a:off x="0" y="2139043"/>
            <a:ext cx="9144000" cy="4525963"/>
          </a:xfrm>
        </p:spPr>
        <p:txBody>
          <a:bodyPr>
            <a:normAutofit fontScale="92500" lnSpcReduction="10000"/>
          </a:bodyPr>
          <a:lstStyle/>
          <a:p>
            <a:r>
              <a:rPr lang="en-US" dirty="0"/>
              <a:t>Parallel Graph Analytics (PGX</a:t>
            </a:r>
            <a:r>
              <a:rPr lang="en-US" dirty="0" smtClean="0"/>
              <a:t>) from Oracle Labs uses Oracle database</a:t>
            </a:r>
          </a:p>
          <a:p>
            <a:r>
              <a:rPr lang="en-US" dirty="0"/>
              <a:t>PGX provides built-in implementations of many popular graph algorithms including Community </a:t>
            </a:r>
            <a:r>
              <a:rPr lang="en-US" dirty="0" smtClean="0"/>
              <a:t>Detection, Path Finding, Ranking, Recommendation, Pattern Matching, Influencer </a:t>
            </a:r>
            <a:r>
              <a:rPr lang="en-US" dirty="0"/>
              <a:t>Identification</a:t>
            </a:r>
            <a:endParaRPr lang="en-US" dirty="0" smtClean="0"/>
          </a:p>
          <a:p>
            <a:pPr lvl="1"/>
            <a:r>
              <a:rPr lang="en-US" dirty="0" smtClean="0"/>
              <a:t>The </a:t>
            </a:r>
            <a:r>
              <a:rPr lang="en-US" dirty="0"/>
              <a:t>OTN (Oracle Technology </a:t>
            </a:r>
            <a:r>
              <a:rPr lang="en-US" dirty="0" smtClean="0"/>
              <a:t>Network) public </a:t>
            </a:r>
            <a:r>
              <a:rPr lang="en-US" dirty="0"/>
              <a:t>release contains only a small subset of </a:t>
            </a:r>
            <a:r>
              <a:rPr lang="en-US" dirty="0" smtClean="0"/>
              <a:t>available </a:t>
            </a:r>
            <a:r>
              <a:rPr lang="en-US" dirty="0"/>
              <a:t>algorithms. </a:t>
            </a:r>
            <a:endParaRPr lang="en-US" dirty="0" smtClean="0"/>
          </a:p>
          <a:p>
            <a:r>
              <a:rPr lang="en-US" dirty="0">
                <a:hlinkClick r:id="rId2"/>
              </a:rPr>
              <a:t>http://</a:t>
            </a:r>
            <a:r>
              <a:rPr lang="en-US" dirty="0" smtClean="0">
                <a:hlinkClick r:id="rId2"/>
              </a:rPr>
              <a:t>www.oracle.com/technetwork/oracle-labs/parallel-graph-analytics/overview/index.html</a:t>
            </a:r>
            <a:r>
              <a:rPr lang="en-US" dirty="0" smtClean="0"/>
              <a:t>  </a:t>
            </a:r>
            <a:endParaRPr lang="en-US" dirty="0"/>
          </a:p>
        </p:txBody>
      </p:sp>
      <p:pic>
        <p:nvPicPr>
          <p:cNvPr id="4098" name="Picture 2" descr="http://download.oracle.com/errors/us/assets/oralogo-sm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442004"/>
            <a:ext cx="2034287" cy="27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48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9" y="252346"/>
            <a:ext cx="3200401" cy="773359"/>
          </a:xfrm>
        </p:spPr>
        <p:txBody>
          <a:bodyPr/>
          <a:lstStyle/>
          <a:p>
            <a:r>
              <a:rPr lang="en-US" dirty="0" err="1"/>
              <a:t>GraphLab</a:t>
            </a:r>
            <a:endParaRPr lang="en-US" dirty="0"/>
          </a:p>
        </p:txBody>
      </p:sp>
      <p:sp>
        <p:nvSpPr>
          <p:cNvPr id="3" name="Content Placeholder 2"/>
          <p:cNvSpPr>
            <a:spLocks noGrp="1"/>
          </p:cNvSpPr>
          <p:nvPr>
            <p:ph idx="1"/>
          </p:nvPr>
        </p:nvSpPr>
        <p:spPr>
          <a:xfrm>
            <a:off x="0" y="1289887"/>
            <a:ext cx="9144000" cy="5510963"/>
          </a:xfrm>
        </p:spPr>
        <p:txBody>
          <a:bodyPr>
            <a:normAutofit fontScale="77500" lnSpcReduction="20000"/>
          </a:bodyPr>
          <a:lstStyle/>
          <a:p>
            <a:r>
              <a:rPr lang="en-US" dirty="0" smtClean="0">
                <a:hlinkClick r:id="rId2"/>
              </a:rPr>
              <a:t>http://graphlab.org</a:t>
            </a:r>
            <a:r>
              <a:rPr lang="en-US" dirty="0"/>
              <a:t> </a:t>
            </a:r>
            <a:r>
              <a:rPr lang="en-US" dirty="0">
                <a:hlinkClick r:id="rId3"/>
              </a:rPr>
              <a:t>https://dato.com</a:t>
            </a:r>
            <a:r>
              <a:rPr lang="en-US" dirty="0" smtClean="0">
                <a:hlinkClick r:id="rId3"/>
              </a:rPr>
              <a:t>/</a:t>
            </a:r>
            <a:r>
              <a:rPr lang="en-US" dirty="0" smtClean="0"/>
              <a:t>  </a:t>
            </a:r>
          </a:p>
          <a:p>
            <a:r>
              <a:rPr lang="en-US" dirty="0" smtClean="0"/>
              <a:t>Company </a:t>
            </a:r>
            <a:r>
              <a:rPr lang="en-US" dirty="0" err="1" smtClean="0"/>
              <a:t>Dato</a:t>
            </a:r>
            <a:r>
              <a:rPr lang="en-US" dirty="0" smtClean="0"/>
              <a:t> formed in 2013 but original software from CMU</a:t>
            </a:r>
          </a:p>
          <a:p>
            <a:r>
              <a:rPr lang="en-US" dirty="0" smtClean="0"/>
              <a:t>C++ environment with GPU and using HDFS with many libraries</a:t>
            </a:r>
          </a:p>
          <a:p>
            <a:pPr lvl="1"/>
            <a:r>
              <a:rPr lang="en-US" b="1" dirty="0"/>
              <a:t>Topic Modeling- </a:t>
            </a:r>
            <a:r>
              <a:rPr lang="en-US" dirty="0"/>
              <a:t>contains applications like LDA which can be used to cluster documents and extract topical representations.</a:t>
            </a:r>
          </a:p>
          <a:p>
            <a:pPr lvl="1"/>
            <a:r>
              <a:rPr lang="en-US" b="1" dirty="0"/>
              <a:t>Graph Analytics- </a:t>
            </a:r>
            <a:r>
              <a:rPr lang="en-US" dirty="0"/>
              <a:t>contains application like </a:t>
            </a:r>
            <a:r>
              <a:rPr lang="en-US" dirty="0" err="1"/>
              <a:t>pagerank</a:t>
            </a:r>
            <a:r>
              <a:rPr lang="en-US" dirty="0"/>
              <a:t> and triangle counting which can be applied to general graphs to estimate community structure.</a:t>
            </a:r>
          </a:p>
          <a:p>
            <a:pPr lvl="1"/>
            <a:r>
              <a:rPr lang="en-US" b="1" dirty="0"/>
              <a:t>Clustering</a:t>
            </a:r>
            <a:r>
              <a:rPr lang="en-US" dirty="0"/>
              <a:t>- contains standard data clustering tools such as </a:t>
            </a:r>
            <a:r>
              <a:rPr lang="en-US" dirty="0" err="1"/>
              <a:t>Kmeans</a:t>
            </a:r>
            <a:endParaRPr lang="en-US" dirty="0"/>
          </a:p>
          <a:p>
            <a:pPr lvl="1"/>
            <a:r>
              <a:rPr lang="en-US" b="1" dirty="0"/>
              <a:t>Collaborative Filtering- </a:t>
            </a:r>
            <a:r>
              <a:rPr lang="en-US" dirty="0"/>
              <a:t>contains a collection of applications used to make predictions about users interests and factorize large matrices.</a:t>
            </a:r>
          </a:p>
          <a:p>
            <a:pPr lvl="1"/>
            <a:r>
              <a:rPr lang="en-US" b="1" dirty="0"/>
              <a:t>Graphical Models- </a:t>
            </a:r>
            <a:r>
              <a:rPr lang="en-US" dirty="0"/>
              <a:t>contains tools for making joint predictions about collections of related random variables.</a:t>
            </a:r>
          </a:p>
          <a:p>
            <a:pPr lvl="1"/>
            <a:r>
              <a:rPr lang="en-US" b="1" dirty="0"/>
              <a:t>Computer Vision- </a:t>
            </a:r>
            <a:r>
              <a:rPr lang="en-US" dirty="0"/>
              <a:t>contains a collection of tools for reasoning about images</a:t>
            </a:r>
            <a:r>
              <a:rPr lang="en-US" dirty="0" smtClean="0"/>
              <a:t>.</a:t>
            </a:r>
          </a:p>
          <a:p>
            <a:r>
              <a:rPr lang="en-US" dirty="0" err="1"/>
              <a:t>GraphLab</a:t>
            </a:r>
            <a:r>
              <a:rPr lang="en-US" dirty="0"/>
              <a:t> </a:t>
            </a:r>
            <a:r>
              <a:rPr lang="en-US" dirty="0" smtClean="0"/>
              <a:t>Create is Python interface</a:t>
            </a:r>
            <a:endParaRPr lang="en-US" dirty="0"/>
          </a:p>
        </p:txBody>
      </p:sp>
      <p:pic>
        <p:nvPicPr>
          <p:cNvPr id="4" name="Picture 3"/>
          <p:cNvPicPr>
            <a:picLocks noChangeAspect="1"/>
          </p:cNvPicPr>
          <p:nvPr/>
        </p:nvPicPr>
        <p:blipFill rotWithShape="1">
          <a:blip r:embed="rId4"/>
          <a:srcRect l="392" t="16743" r="801" b="11381"/>
          <a:stretch/>
        </p:blipFill>
        <p:spPr>
          <a:xfrm>
            <a:off x="0" y="0"/>
            <a:ext cx="2743200" cy="1289887"/>
          </a:xfrm>
          <a:prstGeom prst="rect">
            <a:avLst/>
          </a:prstGeom>
        </p:spPr>
      </p:pic>
    </p:spTree>
    <p:extLst>
      <p:ext uri="{BB962C8B-B14F-4D97-AF65-F5344CB8AC3E}">
        <p14:creationId xmlns:p14="http://schemas.microsoft.com/office/powerpoint/2010/main" val="3853341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GraphX</a:t>
            </a:r>
            <a:endParaRPr lang="en-US" dirty="0"/>
          </a:p>
        </p:txBody>
      </p:sp>
      <p:sp>
        <p:nvSpPr>
          <p:cNvPr id="3" name="Content Placeholder 2"/>
          <p:cNvSpPr>
            <a:spLocks noGrp="1"/>
          </p:cNvSpPr>
          <p:nvPr>
            <p:ph idx="1"/>
          </p:nvPr>
        </p:nvSpPr>
        <p:spPr>
          <a:xfrm>
            <a:off x="-1" y="1543050"/>
            <a:ext cx="9070521" cy="5257800"/>
          </a:xfrm>
        </p:spPr>
        <p:txBody>
          <a:bodyPr>
            <a:normAutofit lnSpcReduction="10000"/>
          </a:bodyPr>
          <a:lstStyle/>
          <a:p>
            <a:r>
              <a:rPr lang="en-US" dirty="0">
                <a:hlinkClick r:id="rId2"/>
              </a:rPr>
              <a:t>https://spark.apache.org/graphx</a:t>
            </a:r>
            <a:r>
              <a:rPr lang="en-US" dirty="0" smtClean="0">
                <a:hlinkClick r:id="rId2"/>
              </a:rPr>
              <a:t>/</a:t>
            </a:r>
            <a:r>
              <a:rPr lang="en-US" dirty="0"/>
              <a:t> </a:t>
            </a:r>
            <a:r>
              <a:rPr lang="en-US" dirty="0" smtClean="0"/>
              <a:t/>
            </a:r>
            <a:br>
              <a:rPr lang="en-US" dirty="0" smtClean="0"/>
            </a:br>
            <a:r>
              <a:rPr lang="en-US" dirty="0" err="1" smtClean="0"/>
              <a:t>GraphX</a:t>
            </a:r>
            <a:r>
              <a:rPr lang="en-US" dirty="0" smtClean="0"/>
              <a:t> </a:t>
            </a:r>
            <a:r>
              <a:rPr lang="en-US" dirty="0"/>
              <a:t>is Apache Spark's API for </a:t>
            </a:r>
            <a:r>
              <a:rPr lang="en-US" dirty="0" smtClean="0"/>
              <a:t/>
            </a:r>
            <a:br>
              <a:rPr lang="en-US" dirty="0" smtClean="0"/>
            </a:br>
            <a:r>
              <a:rPr lang="en-US" dirty="0" smtClean="0"/>
              <a:t>graphs </a:t>
            </a:r>
            <a:r>
              <a:rPr lang="en-US" dirty="0"/>
              <a:t>and graph-parallel </a:t>
            </a:r>
            <a:r>
              <a:rPr lang="en-US" dirty="0" smtClean="0"/>
              <a:t>computations</a:t>
            </a:r>
          </a:p>
          <a:p>
            <a:r>
              <a:rPr lang="en-US" dirty="0" smtClean="0"/>
              <a:t>Spark has </a:t>
            </a:r>
            <a:r>
              <a:rPr lang="en-US" dirty="0" err="1" smtClean="0"/>
              <a:t>Mllib</a:t>
            </a:r>
            <a:r>
              <a:rPr lang="en-US" dirty="0" smtClean="0"/>
              <a:t> for general machine learning and </a:t>
            </a:r>
            <a:r>
              <a:rPr lang="en-US" dirty="0" err="1" smtClean="0"/>
              <a:t>GraphX</a:t>
            </a:r>
            <a:r>
              <a:rPr lang="en-US" dirty="0" smtClean="0"/>
              <a:t> for graphs including</a:t>
            </a:r>
          </a:p>
          <a:p>
            <a:pPr lvl="1"/>
            <a:r>
              <a:rPr lang="en-US" dirty="0"/>
              <a:t>PageRank</a:t>
            </a:r>
          </a:p>
          <a:p>
            <a:pPr lvl="1"/>
            <a:r>
              <a:rPr lang="en-US" dirty="0"/>
              <a:t>Connected components</a:t>
            </a:r>
          </a:p>
          <a:p>
            <a:pPr lvl="1"/>
            <a:r>
              <a:rPr lang="en-US" dirty="0"/>
              <a:t>Label propagation</a:t>
            </a:r>
          </a:p>
          <a:p>
            <a:pPr lvl="1"/>
            <a:r>
              <a:rPr lang="en-US" dirty="0"/>
              <a:t>SVD++</a:t>
            </a:r>
          </a:p>
          <a:p>
            <a:pPr lvl="1"/>
            <a:r>
              <a:rPr lang="en-US" dirty="0"/>
              <a:t>Strongly connected components</a:t>
            </a:r>
          </a:p>
          <a:p>
            <a:pPr lvl="1"/>
            <a:r>
              <a:rPr lang="en-US" dirty="0"/>
              <a:t>Triangle count</a:t>
            </a:r>
          </a:p>
        </p:txBody>
      </p:sp>
      <p:pic>
        <p:nvPicPr>
          <p:cNvPr id="5122" name="Picture 2" descr="https://spark.apache.org/images/spark-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3716"/>
            <a:ext cx="2146754" cy="113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18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System </a:t>
            </a:r>
            <a:r>
              <a:rPr lang="en-US" dirty="0" smtClean="0"/>
              <a:t>G I</a:t>
            </a:r>
            <a:endParaRPr lang="en-US" dirty="0"/>
          </a:p>
        </p:txBody>
      </p:sp>
      <p:sp>
        <p:nvSpPr>
          <p:cNvPr id="3" name="Content Placeholder 2"/>
          <p:cNvSpPr>
            <a:spLocks noGrp="1"/>
          </p:cNvSpPr>
          <p:nvPr>
            <p:ph idx="1"/>
          </p:nvPr>
        </p:nvSpPr>
        <p:spPr>
          <a:xfrm>
            <a:off x="-57150" y="2332037"/>
            <a:ext cx="9144000" cy="4525963"/>
          </a:xfrm>
        </p:spPr>
        <p:txBody>
          <a:bodyPr>
            <a:normAutofit fontScale="92500"/>
          </a:bodyPr>
          <a:lstStyle/>
          <a:p>
            <a:r>
              <a:rPr lang="en-US" dirty="0">
                <a:hlinkClick r:id="rId2"/>
              </a:rPr>
              <a:t>http://systemg.research.ibm.com</a:t>
            </a:r>
            <a:r>
              <a:rPr lang="en-US" dirty="0" smtClean="0">
                <a:hlinkClick r:id="rId2"/>
              </a:rPr>
              <a:t>/</a:t>
            </a:r>
            <a:endParaRPr lang="en-US" dirty="0" smtClean="0"/>
          </a:p>
          <a:p>
            <a:r>
              <a:rPr lang="en-US" dirty="0" smtClean="0"/>
              <a:t>System G has four </a:t>
            </a:r>
            <a:r>
              <a:rPr lang="en-US" dirty="0"/>
              <a:t>types of </a:t>
            </a:r>
            <a:r>
              <a:rPr lang="en-US" b="1" dirty="0"/>
              <a:t>Graph Computing tools</a:t>
            </a:r>
            <a:r>
              <a:rPr lang="en-US" dirty="0"/>
              <a:t>: Graph Database, Analytics, Visualization, and </a:t>
            </a:r>
            <a:r>
              <a:rPr lang="en-US" dirty="0" smtClean="0"/>
              <a:t>Middleware</a:t>
            </a:r>
          </a:p>
          <a:p>
            <a:r>
              <a:rPr lang="en-US" dirty="0"/>
              <a:t>System G has </a:t>
            </a:r>
            <a:r>
              <a:rPr lang="en-US" dirty="0" smtClean="0"/>
              <a:t>four </a:t>
            </a:r>
            <a:r>
              <a:rPr lang="en-US" dirty="0"/>
              <a:t>types of derived </a:t>
            </a:r>
            <a:r>
              <a:rPr lang="en-US" b="1" dirty="0"/>
              <a:t>Network Science Analytics tools</a:t>
            </a:r>
            <a:r>
              <a:rPr lang="en-US" dirty="0"/>
              <a:t> including Cognitive Networks, Cognitive Analytics, </a:t>
            </a:r>
            <a:r>
              <a:rPr lang="en-US" dirty="0" err="1"/>
              <a:t>Spatio</a:t>
            </a:r>
            <a:r>
              <a:rPr lang="en-US" dirty="0"/>
              <a:t>-Temporal Analytics, and Behavioral Analytics to make new applications;   </a:t>
            </a:r>
            <a:endParaRPr lang="en-US" dirty="0" smtClean="0"/>
          </a:p>
          <a:p>
            <a:r>
              <a:rPr lang="en-US" dirty="0" smtClean="0"/>
              <a:t>100 published papers</a:t>
            </a:r>
            <a:endParaRPr lang="en-US" dirty="0"/>
          </a:p>
        </p:txBody>
      </p:sp>
      <p:pic>
        <p:nvPicPr>
          <p:cNvPr id="9218" name="Picture 2" descr="http://systemg.research.ibm.com/imag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479" cy="121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19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System </a:t>
            </a:r>
            <a:r>
              <a:rPr lang="en-US" dirty="0" smtClean="0"/>
              <a:t>G II</a:t>
            </a:r>
            <a:endParaRPr lang="en-US" dirty="0"/>
          </a:p>
        </p:txBody>
      </p:sp>
      <p:pic>
        <p:nvPicPr>
          <p:cNvPr id="9218" name="Picture 2" descr="http://systemg.research.ibm.com/imag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79714" cy="9797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ystemg.research.ibm.com/images/overview/Slide5-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000124"/>
            <a:ext cx="9134475" cy="58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5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532" y="227889"/>
            <a:ext cx="4482935" cy="1143000"/>
          </a:xfrm>
        </p:spPr>
        <p:txBody>
          <a:bodyPr>
            <a:normAutofit fontScale="90000"/>
          </a:bodyPr>
          <a:lstStyle/>
          <a:p>
            <a:r>
              <a:rPr lang="en-US" dirty="0"/>
              <a:t> </a:t>
            </a:r>
            <a:r>
              <a:rPr lang="en-US" dirty="0" err="1" smtClean="0"/>
              <a:t>GraphBuilder</a:t>
            </a:r>
            <a:r>
              <a:rPr lang="en-US" dirty="0" smtClean="0"/>
              <a:t/>
            </a:r>
            <a:br>
              <a:rPr lang="en-US" dirty="0" smtClean="0"/>
            </a:br>
            <a:r>
              <a:rPr lang="en-US" dirty="0" smtClean="0"/>
              <a:t>(</a:t>
            </a:r>
            <a:r>
              <a:rPr lang="en-US" dirty="0"/>
              <a:t>Intel)</a:t>
            </a:r>
          </a:p>
        </p:txBody>
      </p:sp>
      <p:sp>
        <p:nvSpPr>
          <p:cNvPr id="3" name="Content Placeholder 2"/>
          <p:cNvSpPr>
            <a:spLocks noGrp="1"/>
          </p:cNvSpPr>
          <p:nvPr>
            <p:ph idx="1"/>
          </p:nvPr>
        </p:nvSpPr>
        <p:spPr>
          <a:xfrm>
            <a:off x="0" y="1588367"/>
            <a:ext cx="9144000" cy="1620198"/>
          </a:xfrm>
        </p:spPr>
        <p:txBody>
          <a:bodyPr>
            <a:normAutofit/>
          </a:bodyPr>
          <a:lstStyle/>
          <a:p>
            <a:r>
              <a:rPr lang="en-US" sz="2400" dirty="0" smtClean="0"/>
              <a:t>Hadoop and </a:t>
            </a:r>
            <a:r>
              <a:rPr lang="en-US" sz="2400" dirty="0"/>
              <a:t>Pig based </a:t>
            </a:r>
            <a:r>
              <a:rPr lang="en-US" sz="2400" dirty="0">
                <a:hlinkClick r:id="rId2"/>
              </a:rPr>
              <a:t>https://</a:t>
            </a:r>
            <a:r>
              <a:rPr lang="en-US" sz="2400" dirty="0" smtClean="0">
                <a:hlinkClick r:id="rId2"/>
              </a:rPr>
              <a:t>01.org/graphbuilder</a:t>
            </a:r>
            <a:r>
              <a:rPr lang="en-US" sz="2400" dirty="0" smtClean="0"/>
              <a:t> </a:t>
            </a:r>
            <a:endParaRPr lang="en-US" sz="2400" dirty="0" smtClean="0">
              <a:hlinkClick r:id="rId3"/>
            </a:endParaRPr>
          </a:p>
          <a:p>
            <a:r>
              <a:rPr lang="en-US" sz="2400" dirty="0" smtClean="0">
                <a:hlinkClick r:id="rId3"/>
              </a:rPr>
              <a:t>http</a:t>
            </a:r>
            <a:r>
              <a:rPr lang="en-US" sz="2400" dirty="0">
                <a:hlinkClick r:id="rId3"/>
              </a:rPr>
              <a:t>://</a:t>
            </a:r>
            <a:r>
              <a:rPr lang="en-US" sz="2400" dirty="0" smtClean="0">
                <a:hlinkClick r:id="rId3"/>
              </a:rPr>
              <a:t>www.intel.com/content/www/us/en/software/intel-graph-builder-for-apache-hadoop-software.html</a:t>
            </a:r>
            <a:endParaRPr lang="en-US" sz="2400" dirty="0" smtClean="0"/>
          </a:p>
          <a:p>
            <a:endParaRPr lang="en-US" sz="2400" dirty="0"/>
          </a:p>
          <a:p>
            <a:endParaRPr lang="en-US" sz="2400" dirty="0"/>
          </a:p>
        </p:txBody>
      </p:sp>
      <p:pic>
        <p:nvPicPr>
          <p:cNvPr id="7170" name="Picture 2" descr="https://01.org/sites/default/files/styles/project_screenshot/public/headimg_graphbuilder.png?itok=biu3rH1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12"/>
            <a:ext cx="2806831" cy="15961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01.org/sites/default/files/graphbuilder_diagram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00633"/>
            <a:ext cx="9144000" cy="395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42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89" y="155121"/>
            <a:ext cx="6785264" cy="1143000"/>
          </a:xfrm>
        </p:spPr>
        <p:txBody>
          <a:bodyPr/>
          <a:lstStyle/>
          <a:p>
            <a:r>
              <a:rPr lang="en-US" dirty="0" err="1"/>
              <a:t>TinkerPop</a:t>
            </a:r>
            <a:endParaRPr lang="en-US" dirty="0"/>
          </a:p>
        </p:txBody>
      </p:sp>
      <p:sp>
        <p:nvSpPr>
          <p:cNvPr id="3" name="Content Placeholder 2"/>
          <p:cNvSpPr>
            <a:spLocks noGrp="1"/>
          </p:cNvSpPr>
          <p:nvPr>
            <p:ph idx="1"/>
          </p:nvPr>
        </p:nvSpPr>
        <p:spPr>
          <a:xfrm>
            <a:off x="0" y="2188029"/>
            <a:ext cx="8229600" cy="4661807"/>
          </a:xfrm>
        </p:spPr>
        <p:txBody>
          <a:bodyPr>
            <a:normAutofit fontScale="85000" lnSpcReduction="20000"/>
          </a:bodyPr>
          <a:lstStyle/>
          <a:p>
            <a:r>
              <a:rPr lang="en-US" dirty="0">
                <a:hlinkClick r:id="rId2"/>
              </a:rPr>
              <a:t>http://</a:t>
            </a:r>
            <a:r>
              <a:rPr lang="en-US" dirty="0" smtClean="0">
                <a:hlinkClick r:id="rId2"/>
              </a:rPr>
              <a:t>www.tinkerpop.com/</a:t>
            </a:r>
            <a:r>
              <a:rPr lang="en-US" dirty="0" smtClean="0"/>
              <a:t>  Java framework that links to Neo4j and Hadoop</a:t>
            </a:r>
          </a:p>
          <a:p>
            <a:r>
              <a:rPr lang="en-US" dirty="0" err="1"/>
              <a:t>TinkerPop</a:t>
            </a:r>
            <a:r>
              <a:rPr lang="en-US" dirty="0"/>
              <a:t> is a developer group creating an open-source stack for </a:t>
            </a:r>
            <a:r>
              <a:rPr lang="en-US" dirty="0" smtClean="0"/>
              <a:t>graphs</a:t>
            </a:r>
          </a:p>
          <a:p>
            <a:r>
              <a:rPr lang="en-US" dirty="0"/>
              <a:t>Blueprints is a collection of interfaces, implementations, </a:t>
            </a:r>
            <a:r>
              <a:rPr lang="en-US" dirty="0" smtClean="0"/>
              <a:t>and </a:t>
            </a:r>
            <a:r>
              <a:rPr lang="en-US" dirty="0"/>
              <a:t>test suites </a:t>
            </a:r>
            <a:r>
              <a:rPr lang="en-US" dirty="0" smtClean="0"/>
              <a:t>for</a:t>
            </a:r>
            <a:br>
              <a:rPr lang="en-US" dirty="0" smtClean="0"/>
            </a:br>
            <a:r>
              <a:rPr lang="en-US" dirty="0" smtClean="0"/>
              <a:t>the </a:t>
            </a:r>
            <a:r>
              <a:rPr lang="en-US" dirty="0"/>
              <a:t>property </a:t>
            </a:r>
            <a:r>
              <a:rPr lang="en-US" dirty="0" smtClean="0"/>
              <a:t>graph </a:t>
            </a:r>
            <a:r>
              <a:rPr lang="en-US" dirty="0"/>
              <a:t>data </a:t>
            </a:r>
            <a:r>
              <a:rPr lang="en-US" dirty="0" smtClean="0"/>
              <a:t>model and are</a:t>
            </a:r>
            <a:br>
              <a:rPr lang="en-US" dirty="0" smtClean="0"/>
            </a:br>
            <a:r>
              <a:rPr lang="en-US" dirty="0" smtClean="0"/>
              <a:t>the analogy of JDBC for </a:t>
            </a:r>
            <a:r>
              <a:rPr lang="en-US" dirty="0" err="1" smtClean="0"/>
              <a:t>garphs</a:t>
            </a:r>
            <a:r>
              <a:rPr lang="en-US" dirty="0" smtClean="0"/>
              <a:t>. </a:t>
            </a:r>
          </a:p>
          <a:p>
            <a:r>
              <a:rPr lang="en-US" dirty="0" smtClean="0"/>
              <a:t>Pipes support dataflow</a:t>
            </a:r>
          </a:p>
          <a:p>
            <a:r>
              <a:rPr lang="en-US" dirty="0"/>
              <a:t>Gremlin is a graph traversal </a:t>
            </a:r>
            <a:r>
              <a:rPr lang="en-US" dirty="0" smtClean="0"/>
              <a:t>language</a:t>
            </a:r>
          </a:p>
          <a:p>
            <a:r>
              <a:rPr lang="en-US" dirty="0"/>
              <a:t>Furnace is a graph algorithms package </a:t>
            </a:r>
            <a:r>
              <a:rPr lang="en-US" dirty="0" smtClean="0"/>
              <a:t/>
            </a:r>
            <a:br>
              <a:rPr lang="en-US" dirty="0" smtClean="0"/>
            </a:br>
            <a:r>
              <a:rPr lang="en-US" dirty="0" smtClean="0"/>
              <a:t>for </a:t>
            </a:r>
            <a:r>
              <a:rPr lang="en-US" dirty="0"/>
              <a:t>Blueprints enabled graphs.</a:t>
            </a:r>
            <a:endParaRPr lang="en-US" dirty="0" smtClean="0"/>
          </a:p>
          <a:p>
            <a:endParaRPr lang="en-US" dirty="0" smtClean="0"/>
          </a:p>
          <a:p>
            <a:endParaRPr lang="en-US" dirty="0" smtClean="0"/>
          </a:p>
          <a:p>
            <a:endParaRPr lang="en-US" dirty="0"/>
          </a:p>
        </p:txBody>
      </p:sp>
      <p:pic>
        <p:nvPicPr>
          <p:cNvPr id="6146" name="Picture 2" descr="http://www.tinkerpop.com/images/tinkerpop-spla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 y="8164"/>
            <a:ext cx="2959847" cy="154304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github.com/tinkerpop/rexster/raw/master/doc/images/rexster-system-ar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107" y="3390406"/>
            <a:ext cx="3224893" cy="345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06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243" y="28761"/>
            <a:ext cx="4996996" cy="1143000"/>
          </a:xfrm>
        </p:spPr>
        <p:txBody>
          <a:bodyPr/>
          <a:lstStyle/>
          <a:p>
            <a:r>
              <a:rPr lang="en-US" dirty="0"/>
              <a:t>Google Fusion Tables</a:t>
            </a:r>
          </a:p>
        </p:txBody>
      </p:sp>
      <p:sp>
        <p:nvSpPr>
          <p:cNvPr id="3" name="Content Placeholder 2"/>
          <p:cNvSpPr>
            <a:spLocks noGrp="1"/>
          </p:cNvSpPr>
          <p:nvPr>
            <p:ph idx="1"/>
          </p:nvPr>
        </p:nvSpPr>
        <p:spPr>
          <a:xfrm>
            <a:off x="0" y="2056379"/>
            <a:ext cx="9062357" cy="1967593"/>
          </a:xfrm>
        </p:spPr>
        <p:txBody>
          <a:bodyPr>
            <a:noAutofit/>
          </a:bodyPr>
          <a:lstStyle/>
          <a:p>
            <a:r>
              <a:rPr lang="en-US" sz="2400" dirty="0"/>
              <a:t>This tool </a:t>
            </a:r>
            <a:r>
              <a:rPr lang="en-US" sz="2400" dirty="0">
                <a:hlinkClick r:id="rId2"/>
              </a:rPr>
              <a:t>https://</a:t>
            </a:r>
            <a:r>
              <a:rPr lang="en-US" sz="2400" dirty="0" smtClean="0">
                <a:hlinkClick r:id="rId2"/>
              </a:rPr>
              <a:t>support.google.com/fusiontables/answer/2571232</a:t>
            </a:r>
            <a:r>
              <a:rPr lang="en-US" sz="2400" dirty="0" smtClean="0"/>
              <a:t> from </a:t>
            </a:r>
            <a:r>
              <a:rPr lang="en-US" sz="2400" dirty="0"/>
              <a:t>Google </a:t>
            </a:r>
            <a:r>
              <a:rPr lang="en-US" sz="2400" dirty="0" smtClean="0"/>
              <a:t>is an </a:t>
            </a:r>
            <a:r>
              <a:rPr lang="en-US" sz="2400" dirty="0"/>
              <a:t>experimental data visualization web application to gather, visualize, and share data tables</a:t>
            </a:r>
            <a:r>
              <a:rPr lang="en-US" sz="2400" dirty="0" smtClean="0"/>
              <a:t>.</a:t>
            </a:r>
          </a:p>
          <a:p>
            <a:pPr lvl="1"/>
            <a:r>
              <a:rPr lang="en-US" sz="2400" dirty="0" smtClean="0"/>
              <a:t>Supports Tables in Google Docs</a:t>
            </a:r>
          </a:p>
          <a:p>
            <a:r>
              <a:rPr lang="en-US" sz="2400" dirty="0" smtClean="0"/>
              <a:t>Maps are well supported </a:t>
            </a:r>
          </a:p>
          <a:p>
            <a:r>
              <a:rPr lang="en-US" sz="2400" dirty="0" smtClean="0"/>
              <a:t>Appears not very active</a:t>
            </a:r>
            <a:endParaRPr lang="en-US" sz="2400" dirty="0"/>
          </a:p>
        </p:txBody>
      </p:sp>
      <p:pic>
        <p:nvPicPr>
          <p:cNvPr id="1028" name="Picture 4" descr="Image result for Google Fusion 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2" y="43069"/>
            <a:ext cx="1436461" cy="1436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gle-f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557" y="4785292"/>
            <a:ext cx="6426200" cy="206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781354" y="4785293"/>
            <a:ext cx="3325908" cy="2065564"/>
          </a:xfrm>
          <a:prstGeom prst="rect">
            <a:avLst/>
          </a:prstGeom>
        </p:spPr>
      </p:pic>
    </p:spTree>
    <p:extLst>
      <p:ext uri="{BB962C8B-B14F-4D97-AF65-F5344CB8AC3E}">
        <p14:creationId xmlns:p14="http://schemas.microsoft.com/office/powerpoint/2010/main" val="1971742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82" y="253093"/>
            <a:ext cx="4409639" cy="993787"/>
          </a:xfrm>
        </p:spPr>
        <p:txBody>
          <a:bodyPr>
            <a:normAutofit fontScale="90000"/>
          </a:bodyPr>
          <a:lstStyle/>
          <a:p>
            <a:r>
              <a:rPr lang="fr-FR" dirty="0"/>
              <a:t>CINET: A </a:t>
            </a:r>
            <a:r>
              <a:rPr lang="fr-FR" dirty="0" err="1"/>
              <a:t>CyberInfrastructure</a:t>
            </a:r>
            <a:r>
              <a:rPr lang="fr-FR" dirty="0"/>
              <a:t> </a:t>
            </a:r>
            <a:r>
              <a:rPr lang="fr-FR" dirty="0" smtClean="0"/>
              <a:t/>
            </a:r>
            <a:br>
              <a:rPr lang="fr-FR" dirty="0" smtClean="0"/>
            </a:br>
            <a:r>
              <a:rPr lang="fr-FR" dirty="0" smtClean="0"/>
              <a:t>for </a:t>
            </a:r>
            <a:r>
              <a:rPr lang="fr-FR" dirty="0"/>
              <a:t>Network Science</a:t>
            </a:r>
            <a:endParaRPr lang="en-US" dirty="0"/>
          </a:p>
        </p:txBody>
      </p:sp>
      <p:sp>
        <p:nvSpPr>
          <p:cNvPr id="3" name="Content Placeholder 2"/>
          <p:cNvSpPr>
            <a:spLocks noGrp="1"/>
          </p:cNvSpPr>
          <p:nvPr>
            <p:ph idx="1"/>
          </p:nvPr>
        </p:nvSpPr>
        <p:spPr>
          <a:xfrm>
            <a:off x="0" y="1684235"/>
            <a:ext cx="5045529" cy="4525963"/>
          </a:xfrm>
        </p:spPr>
        <p:txBody>
          <a:bodyPr>
            <a:normAutofit/>
          </a:bodyPr>
          <a:lstStyle/>
          <a:p>
            <a:r>
              <a:rPr lang="fr-FR" sz="2400" dirty="0" smtClean="0">
                <a:hlinkClick r:id="rId2"/>
              </a:rPr>
              <a:t>http</a:t>
            </a:r>
            <a:r>
              <a:rPr lang="fr-FR" sz="2400" dirty="0">
                <a:hlinkClick r:id="rId2"/>
              </a:rPr>
              <a:t>://</a:t>
            </a:r>
            <a:r>
              <a:rPr lang="fr-FR" sz="2400" dirty="0" smtClean="0">
                <a:hlinkClick r:id="rId2"/>
              </a:rPr>
              <a:t>cinet.vbi.vt.edu/granite/granite.html</a:t>
            </a:r>
            <a:r>
              <a:rPr lang="fr-FR" sz="2400" dirty="0" smtClean="0"/>
              <a:t> has graph </a:t>
            </a:r>
            <a:r>
              <a:rPr lang="fr-FR" sz="2400" dirty="0" err="1" smtClean="0"/>
              <a:t>algorithms</a:t>
            </a:r>
            <a:r>
              <a:rPr lang="fr-FR" sz="2400" dirty="0" smtClean="0"/>
              <a:t> and a collection of networks (graphs) and network </a:t>
            </a:r>
            <a:r>
              <a:rPr lang="fr-FR" sz="2400" dirty="0" err="1" smtClean="0"/>
              <a:t>generators</a:t>
            </a:r>
            <a:r>
              <a:rPr lang="fr-FR" sz="2400" dirty="0" smtClean="0"/>
              <a:t> </a:t>
            </a:r>
          </a:p>
          <a:p>
            <a:endParaRPr lang="en-US" sz="2400" dirty="0"/>
          </a:p>
        </p:txBody>
      </p:sp>
      <p:pic>
        <p:nvPicPr>
          <p:cNvPr id="10242" name="Picture 2" descr="http://cinet.vbi.vt.edu/granite/assets/images/logos/ndssl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4500" cy="16842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38374" t="10054" r="8781" b="5003"/>
          <a:stretch/>
        </p:blipFill>
        <p:spPr>
          <a:xfrm>
            <a:off x="5086350" y="1499973"/>
            <a:ext cx="4057650" cy="5358428"/>
          </a:xfrm>
          <a:prstGeom prst="rect">
            <a:avLst/>
          </a:prstGeom>
        </p:spPr>
      </p:pic>
      <p:pic>
        <p:nvPicPr>
          <p:cNvPr id="6" name="Picture 5"/>
          <p:cNvPicPr>
            <a:picLocks noChangeAspect="1"/>
          </p:cNvPicPr>
          <p:nvPr/>
        </p:nvPicPr>
        <p:blipFill rotWithShape="1">
          <a:blip r:embed="rId5"/>
          <a:srcRect l="51833" t="25470" r="8395" b="28004"/>
          <a:stretch/>
        </p:blipFill>
        <p:spPr>
          <a:xfrm>
            <a:off x="90352" y="3235085"/>
            <a:ext cx="4955177" cy="3622915"/>
          </a:xfrm>
          <a:prstGeom prst="rect">
            <a:avLst/>
          </a:prstGeom>
        </p:spPr>
      </p:pic>
    </p:spTree>
    <p:extLst>
      <p:ext uri="{BB962C8B-B14F-4D97-AF65-F5344CB8AC3E}">
        <p14:creationId xmlns:p14="http://schemas.microsoft.com/office/powerpoint/2010/main" val="1795219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663" y="65052"/>
            <a:ext cx="1380309" cy="869602"/>
          </a:xfrm>
        </p:spPr>
        <p:txBody>
          <a:bodyPr/>
          <a:lstStyle/>
          <a:p>
            <a:r>
              <a:rPr lang="en-US" dirty="0" smtClean="0"/>
              <a:t>NWB</a:t>
            </a:r>
            <a:endParaRPr lang="en-US" dirty="0"/>
          </a:p>
        </p:txBody>
      </p:sp>
      <p:sp>
        <p:nvSpPr>
          <p:cNvPr id="3" name="Content Placeholder 2"/>
          <p:cNvSpPr>
            <a:spLocks noGrp="1"/>
          </p:cNvSpPr>
          <p:nvPr>
            <p:ph idx="1"/>
          </p:nvPr>
        </p:nvSpPr>
        <p:spPr>
          <a:xfrm>
            <a:off x="0" y="1752599"/>
            <a:ext cx="4648200" cy="4525963"/>
          </a:xfrm>
        </p:spPr>
        <p:txBody>
          <a:bodyPr>
            <a:normAutofit fontScale="85000" lnSpcReduction="10000"/>
          </a:bodyPr>
          <a:lstStyle/>
          <a:p>
            <a:r>
              <a:rPr lang="en-US" dirty="0">
                <a:hlinkClick r:id="rId2"/>
              </a:rPr>
              <a:t>http://</a:t>
            </a:r>
            <a:r>
              <a:rPr lang="en-US" dirty="0" smtClean="0">
                <a:hlinkClick r:id="rId2"/>
              </a:rPr>
              <a:t>nwb.cns.iu.edu/</a:t>
            </a:r>
            <a:r>
              <a:rPr lang="en-US" dirty="0" smtClean="0"/>
              <a:t> </a:t>
            </a:r>
          </a:p>
          <a:p>
            <a:r>
              <a:rPr lang="en-US" dirty="0" smtClean="0"/>
              <a:t>Network </a:t>
            </a:r>
            <a:r>
              <a:rPr lang="en-US" dirty="0"/>
              <a:t>Workbench: A Large-Scale Network Analysis, Modeling and Visualization Toolkit for Biomedical, Social Science and Physics Research</a:t>
            </a:r>
            <a:r>
              <a:rPr lang="en-US" dirty="0" smtClean="0"/>
              <a:t>.</a:t>
            </a:r>
          </a:p>
          <a:p>
            <a:r>
              <a:rPr lang="en-US" dirty="0" smtClean="0"/>
              <a:t>Last release in 2009</a:t>
            </a:r>
          </a:p>
          <a:p>
            <a:r>
              <a:rPr lang="en-US" dirty="0" smtClean="0"/>
              <a:t>Has a focus on visualization as in picture here linking </a:t>
            </a:r>
            <a:r>
              <a:rPr lang="en-US" dirty="0" smtClean="0"/>
              <a:t>papers </a:t>
            </a:r>
            <a:r>
              <a:rPr lang="en-US" dirty="0" smtClean="0"/>
              <a:t>(journals) via citation</a:t>
            </a:r>
            <a:endParaRPr lang="en-US" dirty="0"/>
          </a:p>
        </p:txBody>
      </p:sp>
      <p:pic>
        <p:nvPicPr>
          <p:cNvPr id="12290" name="Picture 2" descr="http://nwb.cns.iu.edu/images/nwb2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286103" cy="99970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knowescape.org/wp-content/uploads/2013/06/newM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752599"/>
            <a:ext cx="449580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54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b="1" dirty="0">
                <a:solidFill>
                  <a:srgbClr val="FF0000"/>
                </a:solidFill>
                <a:latin typeface="Calibri" panose="020F0502020204030204" pitchFamily="34" charset="0"/>
              </a:rPr>
              <a:t>Application and Analytics: </a:t>
            </a:r>
            <a:r>
              <a:rPr lang="en-US" sz="1800" b="1" dirty="0" smtClean="0">
                <a:solidFill>
                  <a:srgbClr val="FF0000"/>
                </a:solidFill>
                <a:latin typeface="Calibri" panose="020F0502020204030204" pitchFamily="34" charset="0"/>
              </a:rPr>
              <a:t>Part 2</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105253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115" y="47131"/>
            <a:ext cx="3592574" cy="1143000"/>
          </a:xfrm>
        </p:spPr>
        <p:txBody>
          <a:bodyPr>
            <a:normAutofit fontScale="90000"/>
          </a:bodyPr>
          <a:lstStyle/>
          <a:p>
            <a:r>
              <a:rPr lang="en-US" dirty="0" err="1" smtClean="0"/>
              <a:t>Elasticsearch</a:t>
            </a:r>
            <a:r>
              <a:rPr lang="en-US" dirty="0" smtClean="0"/>
              <a:t/>
            </a:r>
            <a:br>
              <a:rPr lang="en-US" dirty="0" smtClean="0"/>
            </a:br>
            <a:r>
              <a:rPr lang="en-US" dirty="0" err="1" smtClean="0"/>
              <a:t>Logstash</a:t>
            </a:r>
            <a:r>
              <a:rPr lang="en-US" dirty="0" smtClean="0"/>
              <a:t>, </a:t>
            </a:r>
            <a:r>
              <a:rPr lang="en-US" dirty="0" err="1" smtClean="0"/>
              <a:t>Kibana</a:t>
            </a:r>
            <a:endParaRPr lang="en-US" dirty="0"/>
          </a:p>
        </p:txBody>
      </p:sp>
      <p:sp>
        <p:nvSpPr>
          <p:cNvPr id="3" name="Content Placeholder 2"/>
          <p:cNvSpPr>
            <a:spLocks noGrp="1"/>
          </p:cNvSpPr>
          <p:nvPr>
            <p:ph idx="1"/>
          </p:nvPr>
        </p:nvSpPr>
        <p:spPr>
          <a:xfrm>
            <a:off x="0" y="2332037"/>
            <a:ext cx="9144000" cy="4525963"/>
          </a:xfrm>
        </p:spPr>
        <p:txBody>
          <a:bodyPr>
            <a:normAutofit fontScale="85000" lnSpcReduction="20000"/>
          </a:bodyPr>
          <a:lstStyle/>
          <a:p>
            <a:r>
              <a:rPr lang="en-US" dirty="0">
                <a:hlinkClick r:id="rId2"/>
              </a:rPr>
              <a:t>http://www.elasticsearch.org</a:t>
            </a:r>
            <a:r>
              <a:rPr lang="en-US" dirty="0" smtClean="0">
                <a:hlinkClick r:id="rId2"/>
              </a:rPr>
              <a:t>/</a:t>
            </a:r>
            <a:r>
              <a:rPr lang="en-US" dirty="0" smtClean="0"/>
              <a:t> </a:t>
            </a:r>
            <a:br>
              <a:rPr lang="en-US" dirty="0" smtClean="0"/>
            </a:br>
            <a:r>
              <a:rPr lang="en-US" dirty="0" smtClean="0"/>
              <a:t>Search application built on </a:t>
            </a:r>
            <a:r>
              <a:rPr lang="en-US" dirty="0" err="1" smtClean="0"/>
              <a:t>Lucene</a:t>
            </a:r>
            <a:r>
              <a:rPr lang="en-US" dirty="0" smtClean="0"/>
              <a:t>; </a:t>
            </a:r>
            <a:br>
              <a:rPr lang="en-US" dirty="0" smtClean="0"/>
            </a:br>
            <a:r>
              <a:rPr lang="en-US" dirty="0" smtClean="0"/>
              <a:t>2015 second to </a:t>
            </a:r>
            <a:r>
              <a:rPr lang="en-US" dirty="0" err="1" smtClean="0"/>
              <a:t>Solr</a:t>
            </a:r>
            <a:r>
              <a:rPr lang="en-US" dirty="0" smtClean="0"/>
              <a:t> </a:t>
            </a:r>
            <a:r>
              <a:rPr lang="en-US" dirty="0"/>
              <a:t>in popularity </a:t>
            </a:r>
            <a:r>
              <a:rPr lang="en-US" dirty="0">
                <a:hlinkClick r:id="rId3"/>
              </a:rPr>
              <a:t>http://</a:t>
            </a:r>
            <a:r>
              <a:rPr lang="en-US" dirty="0" smtClean="0">
                <a:hlinkClick r:id="rId3"/>
              </a:rPr>
              <a:t>db-engines.com/en/ranking/search+engine</a:t>
            </a:r>
            <a:endParaRPr lang="en-US" dirty="0" smtClean="0"/>
          </a:p>
          <a:p>
            <a:r>
              <a:rPr lang="en-US" dirty="0" smtClean="0">
                <a:hlinkClick r:id="rId4"/>
              </a:rPr>
              <a:t>http</a:t>
            </a:r>
            <a:r>
              <a:rPr lang="en-US" dirty="0">
                <a:hlinkClick r:id="rId4"/>
              </a:rPr>
              <a:t>://</a:t>
            </a:r>
            <a:r>
              <a:rPr lang="en-US" dirty="0" smtClean="0">
                <a:hlinkClick r:id="rId4"/>
              </a:rPr>
              <a:t>en.wikipedia.org/wiki/Elasticsearch</a:t>
            </a:r>
            <a:r>
              <a:rPr lang="en-US" dirty="0" smtClean="0"/>
              <a:t>  </a:t>
            </a:r>
          </a:p>
          <a:p>
            <a:r>
              <a:rPr lang="en-US" dirty="0" err="1" smtClean="0"/>
              <a:t>Elasticsearch</a:t>
            </a:r>
            <a:r>
              <a:rPr lang="en-US" dirty="0" smtClean="0"/>
              <a:t> provides </a:t>
            </a:r>
            <a:r>
              <a:rPr lang="en-US" dirty="0"/>
              <a:t>a distributed, multitenant-capable full-text search engine with a </a:t>
            </a:r>
            <a:r>
              <a:rPr lang="en-US" dirty="0" err="1"/>
              <a:t>RESTful</a:t>
            </a:r>
            <a:r>
              <a:rPr lang="en-US" dirty="0"/>
              <a:t> web interface and schema-free JSON </a:t>
            </a:r>
            <a:r>
              <a:rPr lang="en-US" dirty="0" smtClean="0"/>
              <a:t>documents.</a:t>
            </a:r>
          </a:p>
          <a:p>
            <a:pPr lvl="1"/>
            <a:r>
              <a:rPr lang="en-US" dirty="0" smtClean="0"/>
              <a:t>Has an real-time analytics engine </a:t>
            </a:r>
            <a:r>
              <a:rPr lang="en-US" dirty="0" err="1" smtClean="0"/>
              <a:t>Kibana</a:t>
            </a:r>
            <a:r>
              <a:rPr lang="en-US" dirty="0" smtClean="0"/>
              <a:t> and </a:t>
            </a:r>
            <a:r>
              <a:rPr lang="en-US" dirty="0" err="1" smtClean="0"/>
              <a:t>logstash</a:t>
            </a:r>
            <a:r>
              <a:rPr lang="en-US" dirty="0" smtClean="0"/>
              <a:t> log and event </a:t>
            </a:r>
            <a:r>
              <a:rPr lang="en-US" dirty="0" err="1" smtClean="0"/>
              <a:t>analyser</a:t>
            </a:r>
            <a:r>
              <a:rPr lang="en-US" dirty="0" smtClean="0"/>
              <a:t> that compete with </a:t>
            </a:r>
            <a:r>
              <a:rPr lang="en-US" dirty="0" err="1" smtClean="0"/>
              <a:t>Splunk</a:t>
            </a:r>
            <a:endParaRPr lang="en-US" dirty="0" smtClean="0"/>
          </a:p>
          <a:p>
            <a:r>
              <a:rPr lang="en-US" dirty="0" err="1" smtClean="0"/>
              <a:t>Elasticsearch</a:t>
            </a:r>
            <a:r>
              <a:rPr lang="en-US" dirty="0" smtClean="0"/>
              <a:t> </a:t>
            </a:r>
            <a:r>
              <a:rPr lang="en-US" dirty="0"/>
              <a:t>is developed in Java and is released as open source </a:t>
            </a:r>
          </a:p>
        </p:txBody>
      </p:sp>
      <p:pic>
        <p:nvPicPr>
          <p:cNvPr id="8194" name="Picture 2" descr="Build on top of Apache Lucene ™"/>
          <p:cNvPicPr>
            <a:picLocks noChangeAspect="1" noChangeArrowheads="1"/>
          </p:cNvPicPr>
          <p:nvPr/>
        </p:nvPicPr>
        <p:blipFill rotWithShape="1">
          <a:blip r:embed="rId5">
            <a:extLst>
              <a:ext uri="{28A0092B-C50C-407E-A947-70E740481C1C}">
                <a14:useLocalDpi xmlns:a14="http://schemas.microsoft.com/office/drawing/2010/main" val="0"/>
              </a:ext>
            </a:extLst>
          </a:blip>
          <a:srcRect l="9670" t="28720" r="15305" b="38313"/>
          <a:stretch/>
        </p:blipFill>
        <p:spPr bwMode="auto">
          <a:xfrm>
            <a:off x="0" y="0"/>
            <a:ext cx="3037115" cy="6531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amless Integration with Elasticsear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202"/>
            <a:ext cx="3011754" cy="9552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4363" y="1800564"/>
            <a:ext cx="5262465" cy="369332"/>
          </a:xfrm>
          <a:prstGeom prst="rect">
            <a:avLst/>
          </a:prstGeom>
        </p:spPr>
        <p:txBody>
          <a:bodyPr wrap="square">
            <a:spAutoFit/>
          </a:bodyPr>
          <a:lstStyle/>
          <a:p>
            <a:r>
              <a:rPr lang="en-US" dirty="0"/>
              <a:t>In </a:t>
            </a:r>
            <a:r>
              <a:rPr lang="en-US" dirty="0">
                <a:hlinkClick r:id="rId7"/>
              </a:rPr>
              <a:t>http://</a:t>
            </a:r>
            <a:r>
              <a:rPr lang="en-US" dirty="0" smtClean="0">
                <a:hlinkClick r:id="rId7"/>
              </a:rPr>
              <a:t>db-engines.com/en/ranking</a:t>
            </a:r>
            <a:r>
              <a:rPr lang="en-US" dirty="0" smtClean="0"/>
              <a:t> </a:t>
            </a:r>
            <a:r>
              <a:rPr lang="en-US" dirty="0"/>
              <a:t>March 2015</a:t>
            </a:r>
            <a:r>
              <a:rPr lang="en-US" dirty="0" smtClean="0"/>
              <a:t>: #15 </a:t>
            </a:r>
            <a:endParaRPr lang="en-US" dirty="0"/>
          </a:p>
        </p:txBody>
      </p:sp>
    </p:spTree>
    <p:extLst>
      <p:ext uri="{BB962C8B-B14F-4D97-AF65-F5344CB8AC3E}">
        <p14:creationId xmlns:p14="http://schemas.microsoft.com/office/powerpoint/2010/main" val="1078195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87" y="48726"/>
            <a:ext cx="2803593" cy="785563"/>
          </a:xfrm>
        </p:spPr>
        <p:txBody>
          <a:bodyPr/>
          <a:lstStyle/>
          <a:p>
            <a:r>
              <a:rPr lang="en-US" dirty="0" err="1" smtClean="0"/>
              <a:t>Graylog</a:t>
            </a:r>
            <a:endParaRPr lang="en-US" dirty="0"/>
          </a:p>
        </p:txBody>
      </p:sp>
      <p:sp>
        <p:nvSpPr>
          <p:cNvPr id="3" name="Content Placeholder 2"/>
          <p:cNvSpPr>
            <a:spLocks noGrp="1"/>
          </p:cNvSpPr>
          <p:nvPr>
            <p:ph idx="1"/>
          </p:nvPr>
        </p:nvSpPr>
        <p:spPr>
          <a:xfrm>
            <a:off x="0" y="1049155"/>
            <a:ext cx="8229600" cy="2157552"/>
          </a:xfrm>
        </p:spPr>
        <p:txBody>
          <a:bodyPr>
            <a:normAutofit fontScale="62500" lnSpcReduction="20000"/>
          </a:bodyPr>
          <a:lstStyle/>
          <a:p>
            <a:r>
              <a:rPr lang="en-US" dirty="0">
                <a:hlinkClick r:id="rId2"/>
              </a:rPr>
              <a:t>https://</a:t>
            </a:r>
            <a:r>
              <a:rPr lang="en-US" dirty="0" smtClean="0">
                <a:hlinkClick r:id="rId2"/>
              </a:rPr>
              <a:t>www.graylog.org</a:t>
            </a:r>
            <a:endParaRPr lang="en-US" dirty="0" smtClean="0"/>
          </a:p>
          <a:p>
            <a:r>
              <a:rPr lang="en-US" dirty="0" err="1" smtClean="0"/>
              <a:t>Graylog</a:t>
            </a:r>
            <a:r>
              <a:rPr lang="en-US" dirty="0" smtClean="0"/>
              <a:t> is built </a:t>
            </a:r>
            <a:r>
              <a:rPr lang="en-US" dirty="0"/>
              <a:t>on MongoDB for metadata and </a:t>
            </a:r>
            <a:r>
              <a:rPr lang="en-US" dirty="0" err="1"/>
              <a:t>Elasticsearch</a:t>
            </a:r>
            <a:r>
              <a:rPr lang="en-US" dirty="0"/>
              <a:t> </a:t>
            </a:r>
            <a:r>
              <a:rPr lang="en-US" dirty="0" smtClean="0"/>
              <a:t/>
            </a:r>
            <a:br>
              <a:rPr lang="en-US" dirty="0" smtClean="0"/>
            </a:br>
            <a:r>
              <a:rPr lang="en-US" dirty="0" smtClean="0"/>
              <a:t>for </a:t>
            </a:r>
            <a:r>
              <a:rPr lang="en-US" dirty="0"/>
              <a:t>log file storage and text </a:t>
            </a:r>
            <a:r>
              <a:rPr lang="en-US" dirty="0" smtClean="0"/>
              <a:t>search</a:t>
            </a:r>
          </a:p>
          <a:p>
            <a:r>
              <a:rPr lang="en-US" dirty="0" smtClean="0"/>
              <a:t>Full architecture on next page.</a:t>
            </a:r>
          </a:p>
          <a:p>
            <a:r>
              <a:rPr lang="en-US" dirty="0" smtClean="0"/>
              <a:t>Note that a </a:t>
            </a:r>
            <a:r>
              <a:rPr lang="en-US" dirty="0"/>
              <a:t>data ingestion or log forwarding tool is tedious to manage if the configuration has to be performed on the client machine and not centrally via REST APIs controlled by a centralized interface.</a:t>
            </a:r>
          </a:p>
        </p:txBody>
      </p:sp>
      <p:pic>
        <p:nvPicPr>
          <p:cNvPr id="1026" name="Picture 2" descr="Open Source Log Management with Gray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3370"/>
            <a:ext cx="40576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graylog.org/content/uploads/2015/01/GL_Overview-Flowchart_v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61350"/>
            <a:ext cx="9144000" cy="359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41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576" y="1443789"/>
            <a:ext cx="3570426" cy="1143000"/>
          </a:xfrm>
        </p:spPr>
        <p:txBody>
          <a:bodyPr/>
          <a:lstStyle/>
          <a:p>
            <a:r>
              <a:rPr lang="en-US" dirty="0" err="1" smtClean="0"/>
              <a:t>Graylog</a:t>
            </a:r>
            <a:r>
              <a:rPr lang="en-US" dirty="0" smtClean="0"/>
              <a:t> II</a:t>
            </a:r>
            <a:endParaRPr lang="en-US" dirty="0"/>
          </a:p>
        </p:txBody>
      </p:sp>
      <p:pic>
        <p:nvPicPr>
          <p:cNvPr id="2050" name="Picture 2" descr="https://www.graylog.org/content/uploads/2015/02/GL_Architecture-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157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15724" y="2386596"/>
            <a:ext cx="2928276" cy="4524315"/>
          </a:xfrm>
          <a:prstGeom prst="rect">
            <a:avLst/>
          </a:prstGeom>
        </p:spPr>
        <p:txBody>
          <a:bodyPr wrap="square">
            <a:spAutoFit/>
          </a:bodyPr>
          <a:lstStyle/>
          <a:p>
            <a:r>
              <a:rPr lang="en-US" dirty="0">
                <a:latin typeface="Open Sans"/>
              </a:rPr>
              <a:t>Software that stores and analyzes log data must have a very specific architecture to do it efficiently. It’s more than just a database or a full text search engine because it has to deal with both text data and time-series metric data. Searches are almost always time bound. A general purpose database or full text search engine is not ideal for managing log data.</a:t>
            </a:r>
            <a:endParaRPr lang="en-US" dirty="0"/>
          </a:p>
        </p:txBody>
      </p:sp>
    </p:spTree>
    <p:extLst>
      <p:ext uri="{BB962C8B-B14F-4D97-AF65-F5344CB8AC3E}">
        <p14:creationId xmlns:p14="http://schemas.microsoft.com/office/powerpoint/2010/main" val="1625471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70" y="-13234"/>
            <a:ext cx="6785264" cy="883216"/>
          </a:xfrm>
        </p:spPr>
        <p:txBody>
          <a:bodyPr/>
          <a:lstStyle/>
          <a:p>
            <a:r>
              <a:rPr lang="en-US" dirty="0" err="1" smtClean="0"/>
              <a:t>Splunk</a:t>
            </a:r>
            <a:endParaRPr lang="en-US" dirty="0"/>
          </a:p>
        </p:txBody>
      </p:sp>
      <p:sp>
        <p:nvSpPr>
          <p:cNvPr id="4" name="Content Placeholder 3"/>
          <p:cNvSpPr>
            <a:spLocks noGrp="1"/>
          </p:cNvSpPr>
          <p:nvPr>
            <p:ph idx="1"/>
          </p:nvPr>
        </p:nvSpPr>
        <p:spPr>
          <a:xfrm>
            <a:off x="0" y="860356"/>
            <a:ext cx="9144000" cy="2431435"/>
          </a:xfrm>
          <a:prstGeom prst="rect">
            <a:avLst/>
          </a:prstGeom>
        </p:spPr>
        <p:txBody>
          <a:bodyPr wrap="square">
            <a:spAutoFit/>
          </a:bodyPr>
          <a:lstStyle/>
          <a:p>
            <a:r>
              <a:rPr lang="en-US" sz="2000" dirty="0">
                <a:hlinkClick r:id="rId2"/>
              </a:rPr>
              <a:t>http://</a:t>
            </a:r>
            <a:r>
              <a:rPr lang="en-US" sz="2000" dirty="0" smtClean="0">
                <a:hlinkClick r:id="rId2"/>
              </a:rPr>
              <a:t>en.wikipedia.org/wiki/Splunk</a:t>
            </a:r>
            <a:endParaRPr lang="en-US" sz="2000" dirty="0" smtClean="0"/>
          </a:p>
          <a:p>
            <a:r>
              <a:rPr lang="en-US" sz="2000" dirty="0" err="1" smtClean="0"/>
              <a:t>Splunk</a:t>
            </a:r>
            <a:r>
              <a:rPr lang="en-US" sz="2000" dirty="0" smtClean="0"/>
              <a:t> produces </a:t>
            </a:r>
            <a:r>
              <a:rPr lang="en-US" sz="2000" dirty="0"/>
              <a:t>software for searching, monitoring, and analyzing machine-generated big </a:t>
            </a:r>
            <a:r>
              <a:rPr lang="en-US" sz="2000" dirty="0" smtClean="0"/>
              <a:t>data such as logs, </a:t>
            </a:r>
            <a:r>
              <a:rPr lang="en-US" sz="2000" dirty="0"/>
              <a:t>via a web-style </a:t>
            </a:r>
            <a:r>
              <a:rPr lang="en-US" sz="2000" dirty="0" smtClean="0"/>
              <a:t>interface</a:t>
            </a:r>
          </a:p>
          <a:p>
            <a:r>
              <a:rPr lang="en-US" sz="2000" dirty="0" smtClean="0"/>
              <a:t>In </a:t>
            </a:r>
            <a:r>
              <a:rPr lang="en-US" sz="2000" dirty="0">
                <a:hlinkClick r:id="rId3"/>
              </a:rPr>
              <a:t>http://</a:t>
            </a:r>
            <a:r>
              <a:rPr lang="en-US" sz="2000" dirty="0" smtClean="0">
                <a:hlinkClick r:id="rId3"/>
              </a:rPr>
              <a:t>db-engines.com/en/ranking</a:t>
            </a:r>
            <a:r>
              <a:rPr lang="en-US" sz="2000" dirty="0" smtClean="0"/>
              <a:t> </a:t>
            </a:r>
            <a:r>
              <a:rPr lang="en-US" sz="2000" dirty="0"/>
              <a:t>March 2015</a:t>
            </a:r>
            <a:r>
              <a:rPr lang="en-US" sz="2000" dirty="0" smtClean="0"/>
              <a:t>: #19</a:t>
            </a:r>
          </a:p>
          <a:p>
            <a:r>
              <a:rPr lang="en-US" sz="2000" dirty="0" smtClean="0"/>
              <a:t>There is </a:t>
            </a:r>
            <a:r>
              <a:rPr lang="en-US" sz="2000" dirty="0" err="1" smtClean="0"/>
              <a:t>Splunk</a:t>
            </a:r>
            <a:r>
              <a:rPr lang="en-US" sz="2000" dirty="0"/>
              <a:t> cloud </a:t>
            </a:r>
            <a:r>
              <a:rPr lang="en-US" sz="2000" dirty="0" smtClean="0"/>
              <a:t>and in 2013</a:t>
            </a:r>
            <a:r>
              <a:rPr lang="en-US" sz="2000" dirty="0"/>
              <a:t>, </a:t>
            </a:r>
            <a:r>
              <a:rPr lang="en-US" sz="2000" dirty="0" err="1"/>
              <a:t>Splunk</a:t>
            </a:r>
            <a:r>
              <a:rPr lang="en-US" sz="2000" dirty="0"/>
              <a:t> announced a product called </a:t>
            </a:r>
            <a:r>
              <a:rPr lang="en-US" sz="2000" b="1" dirty="0"/>
              <a:t>Hunk</a:t>
            </a:r>
            <a:r>
              <a:rPr lang="en-US" sz="2000" dirty="0"/>
              <a:t>: </a:t>
            </a:r>
            <a:r>
              <a:rPr lang="en-US" sz="2000" dirty="0" err="1"/>
              <a:t>Splunk</a:t>
            </a:r>
            <a:r>
              <a:rPr lang="en-US" sz="2000" dirty="0"/>
              <a:t> Analytics for Hadoop, which supports accessing, searching, and reporting on external data sets located in Hadoop from a </a:t>
            </a:r>
            <a:r>
              <a:rPr lang="en-US" sz="2000" dirty="0" err="1"/>
              <a:t>Splunk</a:t>
            </a:r>
            <a:r>
              <a:rPr lang="en-US" sz="2000" dirty="0"/>
              <a:t> interface.</a:t>
            </a:r>
            <a:r>
              <a:rPr lang="en-US" sz="2000" dirty="0" smtClean="0"/>
              <a:t> </a:t>
            </a:r>
            <a:endParaRPr lang="en-US" sz="2000" dirty="0"/>
          </a:p>
        </p:txBody>
      </p:sp>
      <p:pic>
        <p:nvPicPr>
          <p:cNvPr id="3074" name="Picture 2" descr="https://encrypted-tbn1.gstatic.com/images?q=tbn:ANd9GcTcdVD_8XKmaMbKyb8UTxW8OMMOpnsq-LGubCA-gpHJY6nEGbVxsivzjMtf"/>
          <p:cNvPicPr>
            <a:picLocks noChangeAspect="1" noChangeArrowheads="1"/>
          </p:cNvPicPr>
          <p:nvPr/>
        </p:nvPicPr>
        <p:blipFill rotWithShape="1">
          <a:blip r:embed="rId4">
            <a:extLst>
              <a:ext uri="{28A0092B-C50C-407E-A947-70E740481C1C}">
                <a14:useLocalDpi xmlns:a14="http://schemas.microsoft.com/office/drawing/2010/main" val="0"/>
              </a:ext>
            </a:extLst>
          </a:blip>
          <a:srcRect t="24161" b="24110"/>
          <a:stretch/>
        </p:blipFill>
        <p:spPr bwMode="auto">
          <a:xfrm>
            <a:off x="0" y="-5917"/>
            <a:ext cx="2857500" cy="8277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3330290"/>
            <a:ext cx="9144000" cy="3494021"/>
            <a:chOff x="0" y="3330290"/>
            <a:chExt cx="9144000" cy="3494021"/>
          </a:xfrm>
        </p:grpSpPr>
        <p:pic>
          <p:nvPicPr>
            <p:cNvPr id="3076" name="Picture 4" descr="http://katana1.com/wp-content/uploads/2014/06/picture-1.png"/>
            <p:cNvPicPr>
              <a:picLocks noChangeAspect="1" noChangeArrowheads="1"/>
            </p:cNvPicPr>
            <p:nvPr/>
          </p:nvPicPr>
          <p:blipFill rotWithShape="1">
            <a:blip r:embed="rId5">
              <a:extLst>
                <a:ext uri="{28A0092B-C50C-407E-A947-70E740481C1C}">
                  <a14:useLocalDpi xmlns:a14="http://schemas.microsoft.com/office/drawing/2010/main" val="0"/>
                </a:ext>
              </a:extLst>
            </a:blip>
            <a:srcRect t="13740" b="16009"/>
            <a:stretch/>
          </p:blipFill>
          <p:spPr bwMode="auto">
            <a:xfrm>
              <a:off x="0" y="3330290"/>
              <a:ext cx="9144000" cy="3494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4311" y="3415182"/>
              <a:ext cx="2047805" cy="369332"/>
            </a:xfrm>
            <a:prstGeom prst="rect">
              <a:avLst/>
            </a:prstGeom>
            <a:noFill/>
          </p:spPr>
          <p:txBody>
            <a:bodyPr wrap="none" rtlCol="0">
              <a:spAutoFit/>
            </a:bodyPr>
            <a:lstStyle/>
            <a:p>
              <a:r>
                <a:rPr lang="en-US" dirty="0" err="1" smtClean="0"/>
                <a:t>Splunk</a:t>
              </a:r>
              <a:r>
                <a:rPr lang="en-US" dirty="0" smtClean="0"/>
                <a:t> Visualization</a:t>
              </a:r>
              <a:endParaRPr lang="en-US" dirty="0"/>
            </a:p>
          </p:txBody>
        </p:sp>
      </p:grpSp>
    </p:spTree>
    <p:extLst>
      <p:ext uri="{BB962C8B-B14F-4D97-AF65-F5344CB8AC3E}">
        <p14:creationId xmlns:p14="http://schemas.microsoft.com/office/powerpoint/2010/main" val="3346189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15" y="46206"/>
            <a:ext cx="4168625" cy="704565"/>
          </a:xfrm>
        </p:spPr>
        <p:txBody>
          <a:bodyPr/>
          <a:lstStyle/>
          <a:p>
            <a:r>
              <a:rPr lang="en-US" dirty="0" smtClean="0"/>
              <a:t>Tableau</a:t>
            </a:r>
            <a:endParaRPr lang="en-US" dirty="0"/>
          </a:p>
        </p:txBody>
      </p:sp>
      <p:sp>
        <p:nvSpPr>
          <p:cNvPr id="3" name="Content Placeholder 2"/>
          <p:cNvSpPr>
            <a:spLocks noGrp="1"/>
          </p:cNvSpPr>
          <p:nvPr>
            <p:ph idx="1"/>
          </p:nvPr>
        </p:nvSpPr>
        <p:spPr>
          <a:xfrm>
            <a:off x="-1" y="772429"/>
            <a:ext cx="9105499" cy="2586555"/>
          </a:xfrm>
        </p:spPr>
        <p:txBody>
          <a:bodyPr>
            <a:normAutofit/>
          </a:bodyPr>
          <a:lstStyle/>
          <a:p>
            <a:r>
              <a:rPr lang="en-US" sz="2400" dirty="0"/>
              <a:t> </a:t>
            </a:r>
            <a:r>
              <a:rPr lang="en-US" sz="2400" dirty="0" smtClean="0"/>
              <a:t>Tableau is a family </a:t>
            </a:r>
            <a:r>
              <a:rPr lang="en-US" sz="2400" dirty="0"/>
              <a:t>of interactive data </a:t>
            </a:r>
            <a:r>
              <a:rPr lang="en-US" sz="2400" smtClean="0"/>
              <a:t>visualization </a:t>
            </a:r>
            <a:br>
              <a:rPr lang="en-US" sz="2400" smtClean="0"/>
            </a:br>
            <a:r>
              <a:rPr lang="en-US" sz="2400" smtClean="0"/>
              <a:t>products </a:t>
            </a:r>
            <a:r>
              <a:rPr lang="en-US" sz="2400" dirty="0"/>
              <a:t>focused on business </a:t>
            </a:r>
            <a:r>
              <a:rPr lang="en-US" sz="2400" dirty="0" smtClean="0"/>
              <a:t>intelligence</a:t>
            </a:r>
          </a:p>
          <a:p>
            <a:r>
              <a:rPr lang="en-US" sz="2400" dirty="0" smtClean="0">
                <a:hlinkClick r:id="rId2"/>
              </a:rPr>
              <a:t>http://en.wikipedia.org/wiki/Tableau_Software</a:t>
            </a:r>
            <a:r>
              <a:rPr lang="en-US" sz="2400" dirty="0" smtClean="0"/>
              <a:t>   </a:t>
            </a:r>
          </a:p>
          <a:p>
            <a:r>
              <a:rPr lang="en-US" sz="2400" dirty="0" smtClean="0"/>
              <a:t>Free and paid versions </a:t>
            </a:r>
          </a:p>
          <a:p>
            <a:r>
              <a:rPr lang="en-US" sz="2400" dirty="0" smtClean="0"/>
              <a:t>In </a:t>
            </a:r>
            <a:r>
              <a:rPr lang="en-US" sz="2400" dirty="0"/>
              <a:t>2003, Tableau was spun out of </a:t>
            </a:r>
            <a:r>
              <a:rPr lang="en-US" sz="2400" dirty="0" smtClean="0"/>
              <a:t>Stanford</a:t>
            </a:r>
          </a:p>
          <a:p>
            <a:r>
              <a:rPr lang="en-US" sz="2400" dirty="0" smtClean="0"/>
              <a:t>The </a:t>
            </a:r>
            <a:r>
              <a:rPr lang="en-US" sz="2400" dirty="0"/>
              <a:t>product queries relational databases, cubes, cloud databases, </a:t>
            </a:r>
          </a:p>
        </p:txBody>
      </p:sp>
      <p:pic>
        <p:nvPicPr>
          <p:cNvPr id="4098" name="Picture 2" descr="Tableau Software Logo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206"/>
            <a:ext cx="3237488" cy="6345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small.tableausoftware.com/sites/default/files/blog/screenshot_2012-06-13-16-54-23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29000"/>
            <a:ext cx="5486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ntacts Between Philanthropic Twitter Users - click to en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889634"/>
            <a:ext cx="3655537" cy="1968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379" y="3342290"/>
            <a:ext cx="3535221" cy="1477328"/>
          </a:xfrm>
          <a:prstGeom prst="rect">
            <a:avLst/>
          </a:prstGeom>
        </p:spPr>
        <p:txBody>
          <a:bodyPr wrap="square">
            <a:spAutoFit/>
          </a:bodyPr>
          <a:lstStyle/>
          <a:p>
            <a:r>
              <a:rPr lang="en-US" dirty="0"/>
              <a:t>and spreadsheets and then generates a number of graph types that can be combined into dashboards and shared over a computer network or the internet. </a:t>
            </a:r>
          </a:p>
        </p:txBody>
      </p:sp>
    </p:spTree>
    <p:extLst>
      <p:ext uri="{BB962C8B-B14F-4D97-AF65-F5344CB8AC3E}">
        <p14:creationId xmlns:p14="http://schemas.microsoft.com/office/powerpoint/2010/main" val="2121310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D3.js, three.js, </a:t>
            </a:r>
            <a:r>
              <a:rPr lang="en-US" dirty="0" err="1"/>
              <a:t>Potree</a:t>
            </a:r>
            <a:endParaRPr lang="en-US" dirty="0"/>
          </a:p>
        </p:txBody>
      </p:sp>
      <p:sp>
        <p:nvSpPr>
          <p:cNvPr id="3" name="Content Placeholder 2"/>
          <p:cNvSpPr>
            <a:spLocks noGrp="1"/>
          </p:cNvSpPr>
          <p:nvPr>
            <p:ph idx="1"/>
          </p:nvPr>
        </p:nvSpPr>
        <p:spPr>
          <a:xfrm>
            <a:off x="0" y="1049694"/>
            <a:ext cx="9144000" cy="4587114"/>
          </a:xfrm>
        </p:spPr>
        <p:txBody>
          <a:bodyPr>
            <a:normAutofit fontScale="62500" lnSpcReduction="20000"/>
          </a:bodyPr>
          <a:lstStyle/>
          <a:p>
            <a:r>
              <a:rPr lang="en-US" dirty="0"/>
              <a:t>Browser </a:t>
            </a:r>
            <a:r>
              <a:rPr lang="en-US" dirty="0" smtClean="0"/>
              <a:t>JavaScript visualization packages</a:t>
            </a:r>
          </a:p>
          <a:p>
            <a:r>
              <a:rPr lang="en-US" dirty="0"/>
              <a:t>Data-Driven Documents </a:t>
            </a:r>
            <a:r>
              <a:rPr lang="en-US" dirty="0">
                <a:hlinkClick r:id="rId2"/>
              </a:rPr>
              <a:t>http://d3js.org</a:t>
            </a:r>
            <a:r>
              <a:rPr lang="en-US" dirty="0" smtClean="0">
                <a:hlinkClick r:id="rId2"/>
              </a:rPr>
              <a:t>/</a:t>
            </a:r>
            <a:r>
              <a:rPr lang="en-US" dirty="0" smtClean="0"/>
              <a:t>  (3 is 3 D’s in name)</a:t>
            </a:r>
          </a:p>
          <a:p>
            <a:pPr lvl="1"/>
            <a:r>
              <a:rPr lang="en-US" dirty="0"/>
              <a:t>D3 examples </a:t>
            </a:r>
            <a:r>
              <a:rPr lang="en-US" dirty="0">
                <a:hlinkClick r:id="rId3"/>
              </a:rPr>
              <a:t>https://github.com/mbostock/d3/wiki/Gallery</a:t>
            </a:r>
            <a:r>
              <a:rPr lang="en-US" dirty="0"/>
              <a:t>  </a:t>
            </a:r>
          </a:p>
          <a:p>
            <a:r>
              <a:rPr lang="en-US" dirty="0" smtClean="0"/>
              <a:t>3D </a:t>
            </a:r>
            <a:r>
              <a:rPr lang="en-US" dirty="0" err="1" smtClean="0"/>
              <a:t>Javascript</a:t>
            </a:r>
            <a:r>
              <a:rPr lang="en-US" dirty="0"/>
              <a:t> Library </a:t>
            </a:r>
            <a:r>
              <a:rPr lang="en-US" dirty="0">
                <a:hlinkClick r:id="rId4"/>
              </a:rPr>
              <a:t>http://threejs.org</a:t>
            </a:r>
            <a:r>
              <a:rPr lang="en-US" dirty="0" smtClean="0">
                <a:hlinkClick r:id="rId4"/>
              </a:rPr>
              <a:t>/</a:t>
            </a:r>
            <a:r>
              <a:rPr lang="en-US" dirty="0" smtClean="0"/>
              <a:t> (3 is 3 dimensions) built on </a:t>
            </a:r>
            <a:r>
              <a:rPr lang="en-US" dirty="0" err="1" smtClean="0"/>
              <a:t>WebGL</a:t>
            </a:r>
            <a:endParaRPr lang="en-US" dirty="0"/>
          </a:p>
          <a:p>
            <a:r>
              <a:rPr lang="en-US" dirty="0" smtClean="0">
                <a:hlinkClick r:id="rId3"/>
              </a:rPr>
              <a:t>http</a:t>
            </a:r>
            <a:r>
              <a:rPr lang="en-US" dirty="0">
                <a:hlinkClick r:id="rId3"/>
              </a:rPr>
              <a:t>://potree.org/</a:t>
            </a:r>
            <a:r>
              <a:rPr lang="en-US" dirty="0"/>
              <a:t> </a:t>
            </a:r>
            <a:r>
              <a:rPr lang="en-US" dirty="0" smtClean="0"/>
              <a:t>is a point cloud plotter built on three.js</a:t>
            </a:r>
          </a:p>
          <a:p>
            <a:r>
              <a:rPr lang="en-US" dirty="0" smtClean="0"/>
              <a:t>See also </a:t>
            </a:r>
            <a:r>
              <a:rPr lang="en-US" dirty="0">
                <a:hlinkClick r:id="rId5"/>
              </a:rPr>
              <a:t>http://opensource.datacratic.com/data-projector</a:t>
            </a:r>
            <a:r>
              <a:rPr lang="en-US" dirty="0" smtClean="0">
                <a:hlinkClick r:id="rId5"/>
              </a:rPr>
              <a:t>/</a:t>
            </a:r>
            <a:r>
              <a:rPr lang="en-US" dirty="0" smtClean="0"/>
              <a:t> </a:t>
            </a:r>
            <a:endParaRPr lang="en-US" dirty="0" smtClean="0">
              <a:hlinkClick r:id="rId3"/>
            </a:endParaRPr>
          </a:p>
          <a:p>
            <a:r>
              <a:rPr lang="en-US" dirty="0" smtClean="0"/>
              <a:t>As these are JavaScript, the action is local and underlying </a:t>
            </a:r>
            <a:r>
              <a:rPr lang="en-US" dirty="0" err="1" smtClean="0"/>
              <a:t>WebGL</a:t>
            </a:r>
            <a:r>
              <a:rPr lang="en-US" dirty="0" smtClean="0"/>
              <a:t> </a:t>
            </a:r>
            <a:r>
              <a:rPr lang="en-US" dirty="0"/>
              <a:t>can utilize </a:t>
            </a:r>
            <a:r>
              <a:rPr lang="en-US" dirty="0" smtClean="0"/>
              <a:t>laptop </a:t>
            </a:r>
            <a:r>
              <a:rPr lang="en-US" dirty="0"/>
              <a:t>GPU to process these.</a:t>
            </a:r>
          </a:p>
          <a:p>
            <a:pPr lvl="1"/>
            <a:r>
              <a:rPr lang="en-US" dirty="0">
                <a:hlinkClick r:id="rId6"/>
              </a:rPr>
              <a:t>http://</a:t>
            </a:r>
            <a:r>
              <a:rPr lang="en-US" dirty="0" smtClean="0">
                <a:hlinkClick r:id="rId6"/>
              </a:rPr>
              <a:t>en.wikipedia.org/wiki/WebGL</a:t>
            </a:r>
            <a:r>
              <a:rPr lang="en-US" dirty="0" smtClean="0"/>
              <a:t> </a:t>
            </a:r>
          </a:p>
          <a:p>
            <a:pPr lvl="1"/>
            <a:r>
              <a:rPr lang="en-US" dirty="0" err="1" smtClean="0"/>
              <a:t>WebGL</a:t>
            </a:r>
            <a:r>
              <a:rPr lang="en-US" dirty="0" smtClean="0"/>
              <a:t> from Mozilla uses </a:t>
            </a:r>
            <a:r>
              <a:rPr lang="en-US" dirty="0"/>
              <a:t>the </a:t>
            </a:r>
            <a:r>
              <a:rPr lang="en-US" b="1" dirty="0"/>
              <a:t>HTML5</a:t>
            </a:r>
            <a:r>
              <a:rPr lang="en-US" dirty="0"/>
              <a:t> canvas element and is accessed using Document Object Model interfaces. Automatic memory management is provided as part of the JavaScript </a:t>
            </a:r>
            <a:r>
              <a:rPr lang="en-US" dirty="0" smtClean="0"/>
              <a:t>language.</a:t>
            </a:r>
            <a:endParaRPr lang="en-US" dirty="0"/>
          </a:p>
          <a:p>
            <a:r>
              <a:rPr lang="en-US" dirty="0"/>
              <a:t>D3 doesn't use </a:t>
            </a:r>
            <a:r>
              <a:rPr lang="en-US" dirty="0" err="1"/>
              <a:t>WebGL</a:t>
            </a:r>
            <a:r>
              <a:rPr lang="en-US" dirty="0"/>
              <a:t>, but there's a project that does that called </a:t>
            </a:r>
            <a:r>
              <a:rPr lang="en-US" dirty="0" err="1"/>
              <a:t>PathGL</a:t>
            </a:r>
            <a:r>
              <a:rPr lang="en-US" dirty="0"/>
              <a:t> </a:t>
            </a:r>
            <a:r>
              <a:rPr lang="en-US" dirty="0">
                <a:hlinkClick r:id="rId7"/>
              </a:rPr>
              <a:t>http://pathgl.com</a:t>
            </a:r>
            <a:r>
              <a:rPr lang="en-US" dirty="0" smtClean="0">
                <a:hlinkClick r:id="rId7"/>
              </a:rPr>
              <a:t>/</a:t>
            </a:r>
            <a:r>
              <a:rPr lang="en-US" dirty="0" smtClean="0"/>
              <a:t>. See also </a:t>
            </a:r>
            <a:r>
              <a:rPr lang="en-US" dirty="0"/>
              <a:t>http://engineering.ayasdi.com/2015/01/09/converting-a-d3-visualization-to-webgl-how-and-why</a:t>
            </a:r>
            <a:endParaRPr lang="en-US" dirty="0" smtClean="0"/>
          </a:p>
          <a:p>
            <a:endParaRPr lang="en-US" dirty="0"/>
          </a:p>
        </p:txBody>
      </p:sp>
      <p:pic>
        <p:nvPicPr>
          <p:cNvPr id="1027" name="Picture 3" descr="WebGL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89" y="6096000"/>
            <a:ext cx="18288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Image result for three.js"/>
          <p:cNvSpPr>
            <a:spLocks noChangeAspect="1" noChangeArrowheads="1"/>
          </p:cNvSpPr>
          <p:nvPr/>
        </p:nvSpPr>
        <p:spPr bwMode="auto">
          <a:xfrm>
            <a:off x="-149225" y="2607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9"/>
          <a:stretch>
            <a:fillRect/>
          </a:stretch>
        </p:blipFill>
        <p:spPr>
          <a:xfrm>
            <a:off x="7184572" y="5636808"/>
            <a:ext cx="1959428" cy="1221192"/>
          </a:xfrm>
          <a:prstGeom prst="rect">
            <a:avLst/>
          </a:prstGeom>
        </p:spPr>
      </p:pic>
      <p:sp>
        <p:nvSpPr>
          <p:cNvPr id="8" name="AutoShape 9" descr="Image result for d3,j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10"/>
          <a:stretch>
            <a:fillRect/>
          </a:stretch>
        </p:blipFill>
        <p:spPr>
          <a:xfrm>
            <a:off x="177655" y="151070"/>
            <a:ext cx="771525" cy="733425"/>
          </a:xfrm>
          <a:prstGeom prst="rect">
            <a:avLst/>
          </a:prstGeom>
        </p:spPr>
      </p:pic>
      <p:pic>
        <p:nvPicPr>
          <p:cNvPr id="11" name="Picture 10"/>
          <p:cNvPicPr>
            <a:picLocks noChangeAspect="1"/>
          </p:cNvPicPr>
          <p:nvPr/>
        </p:nvPicPr>
        <p:blipFill>
          <a:blip r:embed="rId11"/>
          <a:stretch>
            <a:fillRect/>
          </a:stretch>
        </p:blipFill>
        <p:spPr>
          <a:xfrm>
            <a:off x="2764581" y="5224623"/>
            <a:ext cx="3412283" cy="1653156"/>
          </a:xfrm>
          <a:prstGeom prst="rect">
            <a:avLst/>
          </a:prstGeom>
        </p:spPr>
      </p:pic>
    </p:spTree>
    <p:extLst>
      <p:ext uri="{BB962C8B-B14F-4D97-AF65-F5344CB8AC3E}">
        <p14:creationId xmlns:p14="http://schemas.microsoft.com/office/powerpoint/2010/main" val="3838846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Caffe</a:t>
            </a:r>
            <a:endParaRPr lang="en-US" dirty="0"/>
          </a:p>
        </p:txBody>
      </p:sp>
      <p:sp>
        <p:nvSpPr>
          <p:cNvPr id="3" name="Content Placeholder 2"/>
          <p:cNvSpPr>
            <a:spLocks noGrp="1"/>
          </p:cNvSpPr>
          <p:nvPr>
            <p:ph idx="1"/>
          </p:nvPr>
        </p:nvSpPr>
        <p:spPr>
          <a:xfrm>
            <a:off x="0" y="843742"/>
            <a:ext cx="9144000" cy="5498869"/>
          </a:xfrm>
        </p:spPr>
        <p:txBody>
          <a:bodyPr>
            <a:normAutofit fontScale="92500" lnSpcReduction="10000"/>
          </a:bodyPr>
          <a:lstStyle/>
          <a:p>
            <a:r>
              <a:rPr lang="en-US" sz="2400" dirty="0" err="1" smtClean="0"/>
              <a:t>Caffe</a:t>
            </a:r>
            <a:r>
              <a:rPr lang="en-US" sz="2400" dirty="0" smtClean="0"/>
              <a:t> BSD-2 license  </a:t>
            </a:r>
            <a:r>
              <a:rPr lang="en-US" sz="2400" dirty="0" smtClean="0">
                <a:hlinkClick r:id="rId2"/>
              </a:rPr>
              <a:t>http</a:t>
            </a:r>
            <a:r>
              <a:rPr lang="en-US" sz="2400" dirty="0">
                <a:hlinkClick r:id="rId2"/>
              </a:rPr>
              <a:t>://caffe.berkeleyvision.org</a:t>
            </a:r>
            <a:r>
              <a:rPr lang="en-US" sz="2400" dirty="0" smtClean="0">
                <a:hlinkClick r:id="rId2"/>
              </a:rPr>
              <a:t>/</a:t>
            </a:r>
            <a:r>
              <a:rPr lang="en-US" sz="2400" dirty="0"/>
              <a:t> </a:t>
            </a:r>
            <a:r>
              <a:rPr lang="en-US" sz="2400" dirty="0" smtClean="0"/>
              <a:t>is </a:t>
            </a:r>
            <a:r>
              <a:rPr lang="en-US" sz="2400" dirty="0"/>
              <a:t>a deep learning framework developed with cleanliness, readability, and speed in mind. </a:t>
            </a:r>
            <a:endParaRPr lang="en-US" sz="2400" dirty="0" smtClean="0"/>
          </a:p>
          <a:p>
            <a:r>
              <a:rPr lang="en-US" sz="2400" dirty="0" smtClean="0"/>
              <a:t>It </a:t>
            </a:r>
            <a:r>
              <a:rPr lang="en-US" sz="2400" dirty="0"/>
              <a:t>was created by </a:t>
            </a:r>
            <a:r>
              <a:rPr lang="en-US" sz="2400" dirty="0" err="1"/>
              <a:t>Yangqing</a:t>
            </a:r>
            <a:r>
              <a:rPr lang="en-US" sz="2400" dirty="0"/>
              <a:t> </a:t>
            </a:r>
            <a:r>
              <a:rPr lang="en-US" sz="2400" dirty="0" err="1"/>
              <a:t>Jia</a:t>
            </a:r>
            <a:r>
              <a:rPr lang="en-US" sz="2400" dirty="0"/>
              <a:t> during his PhD at UC Berkeley, and is in active development by the Berkeley Vision and Learning Center (BVLC) and by community contributors. Clean architecture enables rapid deployment. Networks are specified in simple </a:t>
            </a:r>
            <a:r>
              <a:rPr lang="en-US" sz="2400" dirty="0" err="1"/>
              <a:t>config</a:t>
            </a:r>
            <a:r>
              <a:rPr lang="en-US" sz="2400" dirty="0"/>
              <a:t> files, with no hard-coded parameters in the code. Switching between CPU and GPU is as simple as setting a flag – so models can be trained on a GPU machine, and then used on commodity clusters</a:t>
            </a:r>
            <a:r>
              <a:rPr lang="en-US" sz="2400" dirty="0" smtClean="0"/>
              <a:t>.</a:t>
            </a:r>
            <a:endParaRPr lang="en-US" sz="2400" dirty="0"/>
          </a:p>
          <a:p>
            <a:r>
              <a:rPr lang="en-US" sz="2400" dirty="0"/>
              <a:t>Readable &amp; modifiable implementation fosters active development. In </a:t>
            </a:r>
            <a:r>
              <a:rPr lang="en-US" sz="2400" dirty="0" err="1"/>
              <a:t>Caffe’s</a:t>
            </a:r>
            <a:r>
              <a:rPr lang="en-US" sz="2400" dirty="0"/>
              <a:t> first six months, it has been forked by over 300 developers on </a:t>
            </a:r>
            <a:r>
              <a:rPr lang="en-US" sz="2400" dirty="0" err="1"/>
              <a:t>Github</a:t>
            </a:r>
            <a:r>
              <a:rPr lang="en-US" sz="2400" dirty="0"/>
              <a:t>, and many have pushed significant changes</a:t>
            </a:r>
            <a:r>
              <a:rPr lang="en-US" sz="2400" dirty="0" smtClean="0"/>
              <a:t>.</a:t>
            </a:r>
            <a:endParaRPr lang="en-US" sz="2400" dirty="0"/>
          </a:p>
          <a:p>
            <a:r>
              <a:rPr lang="en-US" sz="2400" dirty="0"/>
              <a:t>Speed makes </a:t>
            </a:r>
            <a:r>
              <a:rPr lang="en-US" sz="2400" dirty="0" err="1"/>
              <a:t>Caffe</a:t>
            </a:r>
            <a:r>
              <a:rPr lang="en-US" sz="2400" dirty="0"/>
              <a:t> perfect for industry use. </a:t>
            </a:r>
            <a:r>
              <a:rPr lang="en-US" sz="2400" dirty="0" err="1"/>
              <a:t>Caffe</a:t>
            </a:r>
            <a:r>
              <a:rPr lang="en-US" sz="2400" dirty="0"/>
              <a:t> can process over 40M images per day with a single NVIDIA K40 or Titan </a:t>
            </a:r>
            <a:r>
              <a:rPr lang="en-US" sz="2400" dirty="0" smtClean="0"/>
              <a:t>GPU. </a:t>
            </a:r>
            <a:r>
              <a:rPr lang="en-US" sz="2400" dirty="0"/>
              <a:t>That’s 5 </a:t>
            </a:r>
            <a:r>
              <a:rPr lang="en-US" sz="2400" dirty="0" err="1"/>
              <a:t>ms</a:t>
            </a:r>
            <a:r>
              <a:rPr lang="en-US" sz="2400" dirty="0"/>
              <a:t>/image in training, and 2 </a:t>
            </a:r>
            <a:r>
              <a:rPr lang="en-US" sz="2400" dirty="0" err="1"/>
              <a:t>ms</a:t>
            </a:r>
            <a:r>
              <a:rPr lang="en-US" sz="2400" dirty="0"/>
              <a:t>/image in test. We believe that </a:t>
            </a:r>
            <a:r>
              <a:rPr lang="en-US" sz="2400" dirty="0" err="1"/>
              <a:t>Caffe</a:t>
            </a:r>
            <a:r>
              <a:rPr lang="en-US" sz="2400" dirty="0"/>
              <a:t> is the fastest CNN </a:t>
            </a:r>
            <a:r>
              <a:rPr lang="en-US" sz="2400" dirty="0" smtClean="0"/>
              <a:t>(convolutional neural net) implementation </a:t>
            </a:r>
            <a:r>
              <a:rPr lang="en-US" sz="2400" dirty="0"/>
              <a:t>available</a:t>
            </a:r>
            <a:r>
              <a:rPr lang="en-US" sz="2400" dirty="0" smtClean="0"/>
              <a:t>.</a:t>
            </a:r>
          </a:p>
          <a:p>
            <a:r>
              <a:rPr lang="en-US" sz="2400" dirty="0">
                <a:hlinkClick r:id="rId3"/>
              </a:rPr>
              <a:t>http://</a:t>
            </a:r>
            <a:r>
              <a:rPr lang="en-US" sz="2400" dirty="0" smtClean="0">
                <a:hlinkClick r:id="rId3"/>
              </a:rPr>
              <a:t>ucb-icsi-vision-group.github.io/caffe-paper/caffe.pdf</a:t>
            </a:r>
            <a:r>
              <a:rPr lang="en-US" sz="2400" dirty="0" smtClean="0"/>
              <a:t> </a:t>
            </a:r>
            <a:endParaRPr lang="en-US" sz="2400" dirty="0"/>
          </a:p>
        </p:txBody>
      </p:sp>
    </p:spTree>
    <p:extLst>
      <p:ext uri="{BB962C8B-B14F-4D97-AF65-F5344CB8AC3E}">
        <p14:creationId xmlns:p14="http://schemas.microsoft.com/office/powerpoint/2010/main" val="1922831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 y="299358"/>
            <a:ext cx="6785264" cy="1143000"/>
          </a:xfrm>
        </p:spPr>
        <p:txBody>
          <a:bodyPr/>
          <a:lstStyle/>
          <a:p>
            <a:r>
              <a:rPr lang="en-US" dirty="0" smtClean="0"/>
              <a:t>Torch</a:t>
            </a:r>
            <a:endParaRPr lang="en-US" dirty="0"/>
          </a:p>
        </p:txBody>
      </p:sp>
      <p:sp>
        <p:nvSpPr>
          <p:cNvPr id="3" name="Content Placeholder 2"/>
          <p:cNvSpPr>
            <a:spLocks noGrp="1"/>
          </p:cNvSpPr>
          <p:nvPr>
            <p:ph idx="1"/>
          </p:nvPr>
        </p:nvSpPr>
        <p:spPr>
          <a:xfrm>
            <a:off x="0" y="2979964"/>
            <a:ext cx="8933851" cy="3878036"/>
          </a:xfrm>
        </p:spPr>
        <p:txBody>
          <a:bodyPr/>
          <a:lstStyle/>
          <a:p>
            <a:r>
              <a:rPr lang="en-US" dirty="0" smtClean="0"/>
              <a:t>Torch supports </a:t>
            </a:r>
            <a:r>
              <a:rPr lang="en-US" dirty="0"/>
              <a:t>tensors with  </a:t>
            </a:r>
            <a:r>
              <a:rPr lang="en-US" dirty="0" smtClean="0"/>
              <a:t>a </a:t>
            </a:r>
            <a:r>
              <a:rPr lang="en-US" dirty="0"/>
              <a:t>fast scripting language </a:t>
            </a:r>
            <a:r>
              <a:rPr lang="en-US" dirty="0" err="1"/>
              <a:t>LuaJIT</a:t>
            </a:r>
            <a:r>
              <a:rPr lang="en-US" dirty="0"/>
              <a:t>, and an underlying </a:t>
            </a:r>
            <a:r>
              <a:rPr lang="en-US" dirty="0" smtClean="0"/>
              <a:t>C and CUDA </a:t>
            </a:r>
            <a:r>
              <a:rPr lang="en-US" dirty="0"/>
              <a:t>implementation</a:t>
            </a:r>
            <a:r>
              <a:rPr lang="en-US" dirty="0" smtClean="0"/>
              <a:t>.</a:t>
            </a:r>
          </a:p>
          <a:p>
            <a:r>
              <a:rPr lang="en-US" dirty="0" smtClean="0"/>
              <a:t>Open source deep learning library first released in 2002.</a:t>
            </a:r>
          </a:p>
          <a:p>
            <a:r>
              <a:rPr lang="en-US" dirty="0" smtClean="0"/>
              <a:t>Torch, </a:t>
            </a:r>
            <a:r>
              <a:rPr lang="en-US" dirty="0" err="1" smtClean="0"/>
              <a:t>Theano</a:t>
            </a:r>
            <a:r>
              <a:rPr lang="en-US" dirty="0" smtClean="0"/>
              <a:t>, </a:t>
            </a:r>
            <a:r>
              <a:rPr lang="en-US" dirty="0" err="1" smtClean="0"/>
              <a:t>Caffe</a:t>
            </a:r>
            <a:r>
              <a:rPr lang="en-US" dirty="0" smtClean="0"/>
              <a:t> are compared at </a:t>
            </a:r>
            <a:r>
              <a:rPr lang="en-US" dirty="0" smtClean="0">
                <a:hlinkClick r:id="rId2"/>
              </a:rPr>
              <a:t>http</a:t>
            </a:r>
            <a:r>
              <a:rPr lang="en-US" dirty="0">
                <a:hlinkClick r:id="rId2"/>
              </a:rPr>
              <a:t>://fastml.com/torch-vs-theano</a:t>
            </a:r>
            <a:r>
              <a:rPr lang="en-US" dirty="0" smtClean="0">
                <a:hlinkClick r:id="rId2"/>
              </a:rPr>
              <a:t>/</a:t>
            </a:r>
            <a:r>
              <a:rPr lang="en-US" dirty="0" smtClean="0"/>
              <a:t>  </a:t>
            </a:r>
            <a:endParaRPr lang="en-US" dirty="0"/>
          </a:p>
        </p:txBody>
      </p:sp>
      <p:pic>
        <p:nvPicPr>
          <p:cNvPr id="1026" name="Picture 2" descr="Torc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164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41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04"/>
            <a:ext cx="6785264" cy="1143000"/>
          </a:xfrm>
        </p:spPr>
        <p:txBody>
          <a:bodyPr/>
          <a:lstStyle/>
          <a:p>
            <a:r>
              <a:rPr lang="en-US" dirty="0" err="1" smtClean="0"/>
              <a:t>Theano</a:t>
            </a:r>
            <a:endParaRPr lang="en-US" dirty="0"/>
          </a:p>
        </p:txBody>
      </p:sp>
      <p:sp>
        <p:nvSpPr>
          <p:cNvPr id="3" name="Content Placeholder 2"/>
          <p:cNvSpPr>
            <a:spLocks noGrp="1"/>
          </p:cNvSpPr>
          <p:nvPr>
            <p:ph idx="1"/>
          </p:nvPr>
        </p:nvSpPr>
        <p:spPr>
          <a:xfrm>
            <a:off x="0" y="1501547"/>
            <a:ext cx="9013825" cy="5356453"/>
          </a:xfrm>
        </p:spPr>
        <p:txBody>
          <a:bodyPr>
            <a:normAutofit fontScale="85000" lnSpcReduction="10000"/>
          </a:bodyPr>
          <a:lstStyle/>
          <a:p>
            <a:r>
              <a:rPr lang="en-US" dirty="0">
                <a:hlinkClick r:id="rId2"/>
              </a:rPr>
              <a:t>http://deeplearning.net/software/theano</a:t>
            </a:r>
            <a:r>
              <a:rPr lang="en-US" dirty="0" smtClean="0">
                <a:hlinkClick r:id="rId2"/>
              </a:rPr>
              <a:t>/</a:t>
            </a:r>
            <a:endParaRPr lang="en-US" dirty="0" smtClean="0"/>
          </a:p>
          <a:p>
            <a:r>
              <a:rPr lang="en-US" dirty="0" smtClean="0"/>
              <a:t>Python deep learning supporting GPU’s using </a:t>
            </a:r>
            <a:r>
              <a:rPr lang="en-US" dirty="0" err="1" smtClean="0"/>
              <a:t>NumPy</a:t>
            </a:r>
            <a:r>
              <a:rPr lang="en-US" dirty="0" smtClean="0"/>
              <a:t> syntax.</a:t>
            </a:r>
          </a:p>
          <a:p>
            <a:r>
              <a:rPr lang="en-US" dirty="0" smtClean="0"/>
              <a:t>Open source developed at Montreal</a:t>
            </a:r>
          </a:p>
          <a:p>
            <a:r>
              <a:rPr lang="en-US" dirty="0" smtClean="0"/>
              <a:t>Supports symbolic differentiation – note nearly all optimization involves finding derivatives of function to be optimized with respect to parameters being optimized.</a:t>
            </a:r>
          </a:p>
          <a:p>
            <a:pPr lvl="1"/>
            <a:r>
              <a:rPr lang="en-US" dirty="0" smtClean="0"/>
              <a:t>Use in deep learning for “steepest descent” parameter changes</a:t>
            </a:r>
          </a:p>
          <a:p>
            <a:pPr lvl="1"/>
            <a:r>
              <a:rPr lang="en-US" dirty="0" smtClean="0"/>
              <a:t>Deep learning has very complex functions so hard to do algebra without computer help</a:t>
            </a:r>
          </a:p>
          <a:p>
            <a:pPr lvl="1"/>
            <a:r>
              <a:rPr lang="en-US" dirty="0" smtClean="0"/>
              <a:t>Also well known efficient ways to arrange function and derivative computation</a:t>
            </a:r>
            <a:endParaRPr lang="en-US" dirty="0"/>
          </a:p>
        </p:txBody>
      </p:sp>
      <p:pic>
        <p:nvPicPr>
          <p:cNvPr id="2050"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18" y="358547"/>
            <a:ext cx="1905000"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74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DL4J</a:t>
            </a:r>
            <a:endParaRPr lang="en-US" dirty="0"/>
          </a:p>
        </p:txBody>
      </p:sp>
      <p:sp>
        <p:nvSpPr>
          <p:cNvPr id="3" name="Content Placeholder 2"/>
          <p:cNvSpPr>
            <a:spLocks noGrp="1"/>
          </p:cNvSpPr>
          <p:nvPr>
            <p:ph idx="1"/>
          </p:nvPr>
        </p:nvSpPr>
        <p:spPr>
          <a:xfrm>
            <a:off x="57150" y="2147207"/>
            <a:ext cx="9144000" cy="4525963"/>
          </a:xfrm>
        </p:spPr>
        <p:txBody>
          <a:bodyPr>
            <a:normAutofit fontScale="92500"/>
          </a:bodyPr>
          <a:lstStyle/>
          <a:p>
            <a:r>
              <a:rPr lang="en-US" dirty="0" smtClean="0"/>
              <a:t>Deep Learning </a:t>
            </a:r>
            <a:r>
              <a:rPr lang="en-US" dirty="0"/>
              <a:t>for Java </a:t>
            </a:r>
            <a:r>
              <a:rPr lang="en-US" dirty="0">
                <a:hlinkClick r:id="rId2"/>
              </a:rPr>
              <a:t>http://deeplearning4j.org</a:t>
            </a:r>
            <a:r>
              <a:rPr lang="en-US" dirty="0" smtClean="0">
                <a:hlinkClick r:id="rId2"/>
              </a:rPr>
              <a:t>/</a:t>
            </a:r>
            <a:r>
              <a:rPr lang="en-US" dirty="0" smtClean="0"/>
              <a:t>  </a:t>
            </a:r>
          </a:p>
          <a:p>
            <a:r>
              <a:rPr lang="en-US" dirty="0"/>
              <a:t>A versatile n-dimensional array class.</a:t>
            </a:r>
          </a:p>
          <a:p>
            <a:r>
              <a:rPr lang="en-US" dirty="0"/>
              <a:t>GPU integration</a:t>
            </a:r>
          </a:p>
          <a:p>
            <a:r>
              <a:rPr lang="en-US" dirty="0"/>
              <a:t>Scalable on Hadoop, Spark and </a:t>
            </a:r>
            <a:r>
              <a:rPr lang="en-US" dirty="0" err="1"/>
              <a:t>Akka</a:t>
            </a:r>
            <a:r>
              <a:rPr lang="en-US" dirty="0"/>
              <a:t> </a:t>
            </a:r>
            <a:r>
              <a:rPr lang="en-US" dirty="0" smtClean="0"/>
              <a:t>(Java actor based parallel programming) + </a:t>
            </a:r>
            <a:r>
              <a:rPr lang="en-US" dirty="0"/>
              <a:t>AWS and other </a:t>
            </a:r>
            <a:r>
              <a:rPr lang="en-US" dirty="0" smtClean="0"/>
              <a:t>platforms</a:t>
            </a:r>
          </a:p>
          <a:p>
            <a:r>
              <a:rPr lang="en-US" dirty="0" smtClean="0"/>
              <a:t>Has several neural network architectures built in</a:t>
            </a:r>
          </a:p>
          <a:p>
            <a:r>
              <a:rPr lang="en-US" dirty="0" smtClean="0"/>
              <a:t>Commercial version is </a:t>
            </a:r>
            <a:r>
              <a:rPr lang="en-US" dirty="0" err="1" smtClean="0"/>
              <a:t>Skymind</a:t>
            </a:r>
            <a:r>
              <a:rPr lang="en-US" dirty="0"/>
              <a:t> </a:t>
            </a:r>
            <a:r>
              <a:rPr lang="en-US" dirty="0">
                <a:hlinkClick r:id="rId3"/>
              </a:rPr>
              <a:t>http://www.skymind.io</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73107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H2O</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http://h2o.ai</a:t>
            </a:r>
            <a:r>
              <a:rPr lang="en-US" dirty="0" smtClean="0">
                <a:hlinkClick r:id="rId2"/>
              </a:rPr>
              <a:t>/</a:t>
            </a:r>
            <a:r>
              <a:rPr lang="en-US" dirty="0" smtClean="0"/>
              <a:t> framework using R and Java and supporting a few important machine learning algorithms including deep learning, K-means, Random Forest.</a:t>
            </a:r>
          </a:p>
          <a:p>
            <a:r>
              <a:rPr lang="en-US" dirty="0" smtClean="0"/>
              <a:t>Runs on Hadoop, HDFS </a:t>
            </a:r>
          </a:p>
          <a:p>
            <a:r>
              <a:rPr lang="en-US" dirty="0" smtClean="0"/>
              <a:t>Not clear that user can add new code</a:t>
            </a:r>
          </a:p>
          <a:p>
            <a:r>
              <a:rPr lang="en-US" dirty="0" smtClean="0"/>
              <a:t>Exact parallel model not clear</a:t>
            </a:r>
          </a:p>
          <a:p>
            <a:r>
              <a:rPr lang="en-US" dirty="0" smtClean="0"/>
              <a:t>Uses </a:t>
            </a:r>
            <a:r>
              <a:rPr lang="en-US" dirty="0"/>
              <a:t>Tableau </a:t>
            </a:r>
            <a:r>
              <a:rPr lang="en-US" dirty="0">
                <a:hlinkClick r:id="rId3"/>
              </a:rPr>
              <a:t>http://www.tableau.com</a:t>
            </a:r>
            <a:r>
              <a:rPr lang="en-US" dirty="0" smtClean="0">
                <a:hlinkClick r:id="rId3"/>
              </a:rPr>
              <a:t>/</a:t>
            </a:r>
            <a:r>
              <a:rPr lang="en-US" dirty="0" smtClean="0"/>
              <a:t> for </a:t>
            </a:r>
            <a:r>
              <a:rPr lang="en-US" dirty="0"/>
              <a:t>display</a:t>
            </a:r>
          </a:p>
        </p:txBody>
      </p:sp>
    </p:spTree>
    <p:extLst>
      <p:ext uri="{BB962C8B-B14F-4D97-AF65-F5344CB8AC3E}">
        <p14:creationId xmlns:p14="http://schemas.microsoft.com/office/powerpoint/2010/main" val="2420205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206"/>
            <a:ext cx="5827222" cy="1143000"/>
          </a:xfrm>
        </p:spPr>
        <p:txBody>
          <a:bodyPr/>
          <a:lstStyle/>
          <a:p>
            <a:r>
              <a:rPr lang="en-US" dirty="0" smtClean="0"/>
              <a:t>IBM Watson</a:t>
            </a:r>
            <a:endParaRPr lang="en-US" dirty="0"/>
          </a:p>
        </p:txBody>
      </p:sp>
      <p:sp>
        <p:nvSpPr>
          <p:cNvPr id="3" name="Content Placeholder 2"/>
          <p:cNvSpPr>
            <a:spLocks noGrp="1"/>
          </p:cNvSpPr>
          <p:nvPr>
            <p:ph idx="1"/>
          </p:nvPr>
        </p:nvSpPr>
        <p:spPr>
          <a:xfrm>
            <a:off x="0" y="1946775"/>
            <a:ext cx="9086850" cy="5285297"/>
          </a:xfrm>
        </p:spPr>
        <p:txBody>
          <a:bodyPr>
            <a:normAutofit fontScale="85000" lnSpcReduction="20000"/>
          </a:bodyPr>
          <a:lstStyle/>
          <a:p>
            <a:r>
              <a:rPr lang="en-US" sz="2400" dirty="0"/>
              <a:t>Watson is a question answering (QA) computing system that IBM built to apply advanced natural language processing, information retrieval, knowledge representation, automated reasoning, and machine learning technologies to the field of open domain question </a:t>
            </a:r>
            <a:r>
              <a:rPr lang="en-US" sz="2400" dirty="0" smtClean="0"/>
              <a:t>answering</a:t>
            </a:r>
          </a:p>
          <a:p>
            <a:r>
              <a:rPr lang="en-US" sz="2400" dirty="0" smtClean="0"/>
              <a:t>Watson </a:t>
            </a:r>
            <a:r>
              <a:rPr lang="en-US" sz="2400" dirty="0"/>
              <a:t>was not connected to the Internet </a:t>
            </a:r>
            <a:r>
              <a:rPr lang="en-US" sz="2400" dirty="0" smtClean="0"/>
              <a:t>when it won the TV game Jeopardy, but it </a:t>
            </a:r>
            <a:r>
              <a:rPr lang="en-US" sz="2400" dirty="0"/>
              <a:t>contained 200 million pages of structured and unstructured content consuming four terabytes of disk </a:t>
            </a:r>
            <a:r>
              <a:rPr lang="en-US" sz="2400" dirty="0" smtClean="0"/>
              <a:t>storage, including </a:t>
            </a:r>
            <a:r>
              <a:rPr lang="en-US" sz="2400" dirty="0"/>
              <a:t>the full text of </a:t>
            </a:r>
            <a:r>
              <a:rPr lang="en-US" sz="2400" dirty="0" smtClean="0"/>
              <a:t>Wikipedia</a:t>
            </a:r>
          </a:p>
          <a:p>
            <a:r>
              <a:rPr lang="en-US" sz="2400" dirty="0"/>
              <a:t>Uses Apache UIMA (Unstructured Information Management Architecture) </a:t>
            </a:r>
            <a:r>
              <a:rPr lang="en-US" sz="2400" dirty="0" smtClean="0"/>
              <a:t> and Hadoop</a:t>
            </a:r>
          </a:p>
          <a:p>
            <a:r>
              <a:rPr lang="en-US" sz="2400" dirty="0"/>
              <a:t>Original computer had  has 2,880 POWER7 processor cores and </a:t>
            </a:r>
            <a:r>
              <a:rPr lang="en-US" sz="2400" dirty="0" smtClean="0"/>
              <a:t>16 </a:t>
            </a:r>
            <a:r>
              <a:rPr lang="en-US" sz="2400" dirty="0"/>
              <a:t>terabytes </a:t>
            </a:r>
            <a:r>
              <a:rPr lang="en-US" sz="2400" dirty="0" smtClean="0"/>
              <a:t>RAM</a:t>
            </a:r>
            <a:r>
              <a:rPr lang="en-US" sz="2400" dirty="0"/>
              <a:t>.</a:t>
            </a:r>
            <a:endParaRPr lang="en-US" sz="2400" dirty="0" smtClean="0"/>
          </a:p>
          <a:p>
            <a:r>
              <a:rPr lang="en-US" sz="2400" dirty="0"/>
              <a:t>The key difference between QA technology and document search is that document search takes a keyword query and returns a list of documents, ranked in order of relevance to the query (often based on popularity and page ranking), while QA technology takes a question expressed in natural language, seeks to understand it in much greater detail, and returns a precise answer to the </a:t>
            </a:r>
            <a:r>
              <a:rPr lang="en-US" sz="2400" dirty="0" smtClean="0"/>
              <a:t>question.</a:t>
            </a:r>
          </a:p>
          <a:p>
            <a:r>
              <a:rPr lang="en-US" sz="2400" dirty="0" smtClean="0"/>
              <a:t>According </a:t>
            </a:r>
            <a:r>
              <a:rPr lang="en-US" sz="2400" dirty="0"/>
              <a:t>to IBM, "more than 100 different techniques are used to analyze natural language, identify sources, find and generate hypotheses, find and score evidence, and merge and rank hypotheses."</a:t>
            </a:r>
          </a:p>
        </p:txBody>
      </p:sp>
      <p:pic>
        <p:nvPicPr>
          <p:cNvPr id="2050" name="Picture 2" descr="http://upload.wikimedia.org/wikipedia/en/thumb/3/31/Watson%27s_avatar.jpg/220px-Watson%27s_ava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559379" cy="148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294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IBM </a:t>
            </a:r>
            <a:r>
              <a:rPr lang="en-US" dirty="0" smtClean="0"/>
              <a:t>Watson II</a:t>
            </a:r>
            <a:endParaRPr lang="en-US" dirty="0"/>
          </a:p>
        </p:txBody>
      </p:sp>
      <p:sp>
        <p:nvSpPr>
          <p:cNvPr id="3" name="Content Placeholder 2"/>
          <p:cNvSpPr>
            <a:spLocks noGrp="1"/>
          </p:cNvSpPr>
          <p:nvPr>
            <p:ph idx="1"/>
          </p:nvPr>
        </p:nvSpPr>
        <p:spPr>
          <a:xfrm>
            <a:off x="457200" y="1600201"/>
            <a:ext cx="8229600" cy="677636"/>
          </a:xfrm>
        </p:spPr>
        <p:txBody>
          <a:bodyPr/>
          <a:lstStyle/>
          <a:p>
            <a:r>
              <a:rPr lang="en-US" dirty="0" smtClean="0"/>
              <a:t>Watson machine and Architecture</a:t>
            </a:r>
            <a:endParaRPr lang="en-US" dirty="0"/>
          </a:p>
        </p:txBody>
      </p:sp>
      <p:sp>
        <p:nvSpPr>
          <p:cNvPr id="4" name="Title 1"/>
          <p:cNvSpPr txBox="1">
            <a:spLocks/>
          </p:cNvSpPr>
          <p:nvPr/>
        </p:nvSpPr>
        <p:spPr>
          <a:xfrm>
            <a:off x="0" y="169206"/>
            <a:ext cx="678526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j-lt"/>
                <a:ea typeface="+mj-ea"/>
                <a:cs typeface="+mj-cs"/>
              </a:defRPr>
            </a:lvl1pPr>
          </a:lstStyle>
          <a:p>
            <a:endParaRPr lang="en-US" dirty="0"/>
          </a:p>
        </p:txBody>
      </p:sp>
      <p:pic>
        <p:nvPicPr>
          <p:cNvPr id="5" name="Picture 2" descr="http://upload.wikimedia.org/wikipedia/en/thumb/3/31/Watson%27s_avatar.jpg/220px-Watson%27s_ava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559379" cy="14814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thumb/4/41/DeepQA.svg/1630px-DeepQ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7837"/>
            <a:ext cx="9144000" cy="4572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upload.wikimedia.org/wikipedia/commons/thumb/2/22/IBM_Watson.PNG/280px-IBM_Wat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396627"/>
            <a:ext cx="26670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36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XIV: Layer 16 Part 2 &amp;quot;&quot;/&gt;&lt;property id=&quot;20307&quot; value=&quot;522&quot;/&gt;&lt;/object&gt;&lt;object type=&quot;3&quot; unique_id=&quot;389541&quot;&gt;&lt;property id=&quot;20148&quot; value=&quot;5&quot;/&gt;&lt;property id=&quot;20300&quot; value=&quot;Slide 4 - &amp;quot;Torch&amp;quot;&quot;/&gt;&lt;property id=&quot;20307&quot; value=&quot;768&quot;/&gt;&lt;/object&gt;&lt;object type=&quot;3&quot; unique_id=&quot;389542&quot;&gt;&lt;property id=&quot;20148&quot; value=&quot;5&quot;/&gt;&lt;property id=&quot;20300&quot; value=&quot;Slide 5 - &amp;quot;Theano&amp;quot;&quot;/&gt;&lt;property id=&quot;20307&quot; value=&quot;769&quot;/&gt;&lt;/object&gt;&lt;object type=&quot;3&quot; unique_id=&quot;389543&quot;&gt;&lt;property id=&quot;20148&quot; value=&quot;5&quot;/&gt;&lt;property id=&quot;20300&quot; value=&quot;Slide 6 - &amp;quot;DL4J&amp;quot;&quot;/&gt;&lt;property id=&quot;20307&quot; value=&quot;770&quot;/&gt;&lt;/object&gt;&lt;object type=&quot;3&quot; unique_id=&quot;389544&quot;&gt;&lt;property id=&quot;20148&quot; value=&quot;5&quot;/&gt;&lt;property id=&quot;20300&quot; value=&quot;Slide 7 - &amp;quot;H2O&amp;quot;&quot;/&gt;&lt;property id=&quot;20307&quot; value=&quot;771&quot;/&gt;&lt;/object&gt;&lt;object type=&quot;3&quot; unique_id=&quot;389862&quot;&gt;&lt;property id=&quot;20148&quot; value=&quot;5&quot;/&gt;&lt;property id=&quot;20300&quot; value=&quot;Slide 3 - &amp;quot;Caffe&amp;quot;&quot;/&gt;&lt;property id=&quot;20307&quot; value=&quot;773&quot;/&gt;&lt;/object&gt;&lt;object type=&quot;3&quot; unique_id=&quot;389863&quot;&gt;&lt;property id=&quot;20148&quot; value=&quot;5&quot;/&gt;&lt;property id=&quot;20300&quot; value=&quot;Slide 8 - &amp;quot;IBM Watson&amp;quot;&quot;/&gt;&lt;property id=&quot;20307&quot; value=&quot;774&quot;/&gt;&lt;/object&gt;&lt;object type=&quot;3&quot; unique_id=&quot;389865&quot;&gt;&lt;property id=&quot;20148&quot; value=&quot;5&quot;/&gt;&lt;property id=&quot;20300&quot; value=&quot;Slide 10 - &amp;quot;Oracle PGX&amp;quot;&quot;/&gt;&lt;property id=&quot;20307&quot; value=&quot;776&quot;/&gt;&lt;/object&gt;&lt;object type=&quot;3&quot; unique_id=&quot;389866&quot;&gt;&lt;property id=&quot;20148&quot; value=&quot;5&quot;/&gt;&lt;property id=&quot;20300&quot; value=&quot;Slide 11 - &amp;quot;GraphLab&amp;quot;&quot;/&gt;&lt;property id=&quot;20307&quot; value=&quot;777&quot;/&gt;&lt;/object&gt;&lt;object type=&quot;3&quot; unique_id=&quot;389867&quot;&gt;&lt;property id=&quot;20148&quot; value=&quot;5&quot;/&gt;&lt;property id=&quot;20300&quot; value=&quot;Slide 12 - &amp;quot;GraphX&amp;quot;&quot;/&gt;&lt;property id=&quot;20307&quot; value=&quot;779&quot;/&gt;&lt;/object&gt;&lt;object type=&quot;3&quot; unique_id=&quot;389868&quot;&gt;&lt;property id=&quot;20148&quot; value=&quot;5&quot;/&gt;&lt;property id=&quot;20300&quot; value=&quot;Slide 18 - &amp;quot;CINET: A CyberInfrastructure  for Network Science&amp;quot;&quot;/&gt;&lt;property id=&quot;20307&quot; value=&quot;780&quot;/&gt;&lt;/object&gt;&lt;object type=&quot;3&quot; unique_id=&quot;389869&quot;&gt;&lt;property id=&quot;20148&quot; value=&quot;5&quot;/&gt;&lt;property id=&quot;20300&quot; value=&quot;Slide 19 - &amp;quot;NWB&amp;quot;&quot;/&gt;&lt;property id=&quot;20307&quot; value=&quot;778&quot;/&gt;&lt;/object&gt;&lt;object type=&quot;3&quot; unique_id=&quot;389870&quot;&gt;&lt;property id=&quot;20148&quot; value=&quot;5&quot;/&gt;&lt;property id=&quot;20300&quot; value=&quot;Slide 20 - &amp;quot;Elasticsearch Logstash, Kibana&amp;quot;&quot;/&gt;&lt;property id=&quot;20307&quot; value=&quot;781&quot;/&gt;&lt;/object&gt;&lt;object type=&quot;3&quot; unique_id=&quot;389872&quot;&gt;&lt;property id=&quot;20148&quot; value=&quot;5&quot;/&gt;&lt;property id=&quot;20300&quot; value=&quot;Slide 15 - &amp;quot; GraphBuilder (Intel)&amp;quot;&quot;/&gt;&lt;property id=&quot;20307&quot; value=&quot;784&quot;/&gt;&lt;/object&gt;&lt;object type=&quot;3&quot; unique_id=&quot;389873&quot;&gt;&lt;property id=&quot;20148&quot; value=&quot;5&quot;/&gt;&lt;property id=&quot;20300&quot; value=&quot;Slide 16 - &amp;quot;TinkerPop&amp;quot;&quot;/&gt;&lt;property id=&quot;20307&quot; value=&quot;783&quot;/&gt;&lt;/object&gt;&lt;object type=&quot;3&quot; unique_id=&quot;390006&quot;&gt;&lt;property id=&quot;20148&quot; value=&quot;5&quot;/&gt;&lt;property id=&quot;20300&quot; value=&quot;Slide 9 - &amp;quot;IBM Watson II&amp;quot;&quot;/&gt;&lt;property id=&quot;20307&quot; value=&quot;785&quot;/&gt;&lt;/object&gt;&lt;object type=&quot;3&quot; unique_id=&quot;390410&quot;&gt;&lt;property id=&quot;20148&quot; value=&quot;5&quot;/&gt;&lt;property id=&quot;20300&quot; value=&quot;Slide 13 - &amp;quot;IBM System G I&amp;quot;&quot;/&gt;&lt;property id=&quot;20307&quot; value=&quot;786&quot;/&gt;&lt;/object&gt;&lt;object type=&quot;3&quot; unique_id=&quot;390411&quot;&gt;&lt;property id=&quot;20148&quot; value=&quot;5&quot;/&gt;&lt;property id=&quot;20300&quot; value=&quot;Slide 14 - &amp;quot;IBM System G II&amp;quot;&quot;/&gt;&lt;property id=&quot;20307&quot; value=&quot;787&quot;/&gt;&lt;/object&gt;&lt;object type=&quot;3&quot; unique_id=&quot;390412&quot;&gt;&lt;property id=&quot;20148&quot; value=&quot;5&quot;/&gt;&lt;property id=&quot;20300&quot; value=&quot;Slide 17 - &amp;quot;Google Fusion Tables&amp;quot;&quot;/&gt;&lt;property id=&quot;20307&quot; value=&quot;788&quot;/&gt;&lt;/object&gt;&lt;object type=&quot;3&quot; unique_id=&quot;511906&quot;&gt;&lt;property id=&quot;20148&quot; value=&quot;5&quot;/&gt;&lt;property id=&quot;20300&quot; value=&quot;Slide 2 - &amp;quot;Functionality of 21 HPC-ABDS Layers&amp;quot;&quot;/&gt;&lt;property id=&quot;20307&quot; value=&quot;789&quot;/&gt;&lt;/object&gt;&lt;object type=&quot;3&quot; unique_id=&quot;517085&quot;&gt;&lt;property id=&quot;20148&quot; value=&quot;5&quot;/&gt;&lt;property id=&quot;20300&quot; value=&quot;Slide 21 - &amp;quot;Graylog&amp;quot;&quot;/&gt;&lt;property id=&quot;20307&quot; value=&quot;792&quot;/&gt;&lt;/object&gt;&lt;object type=&quot;3&quot; unique_id=&quot;517086&quot;&gt;&lt;property id=&quot;20148&quot; value=&quot;5&quot;/&gt;&lt;property id=&quot;20300&quot; value=&quot;Slide 22 - &amp;quot;Graylog II&amp;quot;&quot;/&gt;&lt;property id=&quot;20307&quot; value=&quot;793&quot;/&gt;&lt;/object&gt;&lt;object type=&quot;3&quot; unique_id=&quot;517087&quot;&gt;&lt;property id=&quot;20148&quot; value=&quot;5&quot;/&gt;&lt;property id=&quot;20300&quot; value=&quot;Slide 23 - &amp;quot;Splunk&amp;quot;&quot;/&gt;&lt;property id=&quot;20307&quot; value=&quot;790&quot;/&gt;&lt;/object&gt;&lt;object type=&quot;3&quot; unique_id=&quot;517088&quot;&gt;&lt;property id=&quot;20148&quot; value=&quot;5&quot;/&gt;&lt;property id=&quot;20300&quot; value=&quot;Slide 24 - &amp;quot;Tableau&amp;quot;&quot;/&gt;&lt;property id=&quot;20307&quot; value=&quot;791&quot;/&gt;&lt;/object&gt;&lt;object type=&quot;3&quot; unique_id=&quot;517168&quot;&gt;&lt;property id=&quot;20148&quot; value=&quot;5&quot;/&gt;&lt;property id=&quot;20300&quot; value=&quot;Slide 25 - &amp;quot;D3.js, three.js, Potree&amp;quot;&quot;/&gt;&lt;property id=&quot;20307&quot; value=&quot;794&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324107" recordEnd="417028" recordLength="1188585" start="324107" end="417028" audioFormat="{00001610-0000-0010-8000-00AA00389B71}" audioRate="44100" muted="false" volume="0.8" fadeIn="0" fadeOut="0" videoFormat="{34363248-0000-0010-8000-00AA00389B71}" videoRate="18" videoWidth="960" videoHeight="720"/>
</athena>
</file>

<file path=customXml/item1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kCwAAAAAAAAXx////DEFjdGlvblR5cGVWMQEAAAAHdmFsdWVfXwAIAgAAAAAAAAABBQAAAAQAAAAJEAAAAAkRAAAAuCcAAAAAAAAB7v////H///8AAAAAAQYAAAAEAAAACRMAAAAJFAAAALFKAAAAAAAAAev////x////AAAAAAEHAAAABAAAAAkWAAAACRcAAAAfTwAAAAAAAAHo////8f///wAAAAABCAAAAAQAAAAJGQAAAAkaAAAAfb8AAAAAAAAB5f////H///8AAAAAAQkAAAAEAAAACRwAAAAJHQAAAKHPAAAAAAAAAeL////x////AAAAAAEKAAAABAAAAAkfAAAACSAAAAAT6wAAAAAAAAHf////8f///wAAAAABCwAAAAQAAAAJIgAAAAkjAAAAefAAAAAAAAAB3P////H///8AAAAABQwAAAANQ2xlYXJDYW52YXNWMQIAAAAJU3RhcnRUaW1lBFR5cGUABBAMQWN0aW9uVHlwZVYxAgAAAAIAAACaEQ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KgEAACoBAAABEAAAAA0AAAD//wAAAAAAAAAAACJAAAAB2P///9r///8BAAAAAAAAAAAAIkABEQAAAA4AAAAJKQAAACAAAAAgAAAAARMAAAANAAAA//8AAAAAAAAAAAAiQAAAAdb////a////AQAAAAAAAAAAACJAARQAAAAOAAAACSsAAAAZAAAAGQAAAAEWAAAADQAAAP//AAAAAAAAAAAAIkAAAAHU////2v///wEAAAAAAAAAAAAiQAEXAAAADgAAAAktAAAAEAAAABAAAAABGQAAAA0AAAD//wAAAAAAAAAAACJAAAAB0v///9r///8BAAAAAAAAAAAAIkABGgAAAA4AAAAJLwAAAF8AAABfAAAAARwAAAANAAAA//8AAAAAAAAAAAAiQAAAAdD////a////AQAAAAAAAAAAACJAAR0AAAAOAAAACTEAAAASAAAAEgAAAAEfAAAADQAAAP//AAAAAAAAAAAAIkAAAAHO////2v///wEAAAAAAAAAAAAiQAEgAAAADgAAAAkzAAAAEgAAABIAAAABIgAAAA0AAAD//wAAAAAAAAAAACJAAAABzP///9r///8BAAAAAAAAAAAAIkABIwAAAA4AAAAJNQAAAB0AAAAdAAAABycAAAAAAQAAAAAC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N1gcpAAAAAAEAAAAgAAAABApJbmtQb2ludFYxAgAAAAlgAQAACWEBAAAJYgEAAAljAQAACWQBAAAJZQEAAAlmAQAACWcBAAAJaAEAAAlpAQAACWoBAAAJawEAAAlsAQAACW0BAAAJbgEAAAlvAQAACXABAAAJcQEAAAlyAQAACXMBAAAJdAEAAAl1AQAACXYBAAAJdwEAAAl4AQAACXkBAAAJegEAAAl7AQAACXwBAAAJfQEAAAl+AQAACX8BAAAHKwAAAAABAAAAIAAAAAQKSW5rUG9pbnRWMQIAAAAJgAEAAAmBAQAACYIBAAAJgwEAAAmEAQAACYUBAAAJhgEAAAmHAQAACYgBAAAJiQEAAAmKAQAACYsBAAAJjAEAAAmNAQAACY4BAAAJjwEAAAmQAQAACZEBAAAJkgEAAAmTAQAACZQBAAAJlQEAAAmWAQAACZcBAAAJmAEAAA0HBy0AAAAAAQAAABAAAAAECklua1BvaW50VjECAAAACZkBAAAJmgEAAAmbAQAACZwBAAAJnQEAAAmeAQAACZ8BAAAJoAEAAAmhAQAACaIBAAAJowEAAAmkAQAACaUBAAAJpgEAAAmnAQAACagBAAAHLwAAAAABAAAAgAAAAAQKSW5rUG9pbnRWMQIA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DSEHMQAAAAABAAAAIAAAAAQKSW5rUG9pbnRWMQIAAAAJCAIAAAkJAgAACQoCAAAJCwIAAAkMAgAACQ0CAAAJDgIAAAkPAgAACRACAAAJEQIAAAkSAgAACRMCAAAJFAIAAAkVAgAACRYCAAAJFwIAAAkYAgAACRkCAAANDgczAAAAAAEAAAAgAAAABApJbmtQb2ludFYxAgAAAAkaAgAACRsCAAAJHAIAAAkdAgAACR4CAAAJHwIAAAkgAgAACSECAAAJIgIAAAkjAgAACSQCAAAJJQIAAAkmAgAACScCAAAJKAIAAAkpAgAACSoCAAAJKwIAAA0OBzUAAAAAAQAAACAAAAAECklua1BvaW50VjECAAAACSwCAAAJLQIAAAkuAgAACS8CAAAJMAIAAAkxAgAACTICAAAJMwIAAAk0AgAACTUCAAAJNgIAAAk3AgAACTgCAAAJOQIAAAk6AgAACTsCAAAJPAIAAAk9AgAACT4CAAAJPwIAAAlAAgAACUECAAAJQgIAAAlDAgAACUQCAAAJRQIAAAlGAgAACUcCAAAJSAIAAA0DBTYAAAAKSW5rUG9pbnRWMQQAAAABWAFZDlByZXNzdXJlRmFjdG9yCVRpbWVTdGFtcAAAAAAGBgsQAgAAAK5Qr1CvUNc/2NjY2NjYwD8AAAA/AAAAAAAAAAABNwAAADYAAACuUK9Qr1DXPwkJCQkJCcE/AAAAP24AAAAAAAAAATgAAAA2AAAAj3CPcI9w1z86OTk5OTnBPwAAAD9uAAAAAAAAAAE5AAAANgAAAF6gX6BfoNc/Ojk5OTk5wT8AAAA/fQAAAAAAAAABOgAAADYAAAA/wD/AP8DXPzo5OTk5OcE/AAAAP30AAAAAAAAAATsAAAA2AAAA////////1z86OTk5OTnBPwAAAD+NAAAAAAAAAAE8AAAANgAAAJ9foF+gX9g/mpmZmZmZwT8AAAA/jQAAAAAAAAABPQAAADYAAABgn2CfYJ/YP5qZmZmZmcE/AAAAP50AAAAAAAAAAT4AAAA2AAAAEO8Q7xDv2D/KycnJycnBPwAAAD+dAAAAAAAAAAE/AAAANgAAANAu0S7RLtk/+vn5+fn5wT8AAAA/rAAAAAAAAAABQAAAADYAAACAfoF+gX7ZPyoqKioqKsI/AAAAP6wAAAAAAAAAAUEAAAA2AAAAId4h3iHe2T8qKioqKirCPwAAAD+8AAAAAAAAAAFCAAAANgAAAOId4h3iHdo/W1paWlpawj8AAAA/vAAAAAAAAAABQwAAADYAAACxTbJNsk3aP1taWlpaWsI/AAAAP8wAAAAAAAAAAUQAAAA2AAAAco1yjXKN2j+KioqKiorCPwAAAD/bAAAAAAAAAAFFAAAANgAAAFKtUq1Srdo/ioqKioqKwj8AAAA/2wAAAAAAAAABRgAAADYAAAAyzTLNMs3aP4qKioqKisI/AAAAP+sAAAAAAAAAAUcAAAA2AAAAAv0C/QL92j+KioqKiorCPwAAAD/rAAAAAAAAAAFIAAAANgAAAPIM8wzzDNs/ioqKioqKwj8AAAA/6wAAAAAAAAABSQAAADYAAADTLNMs0yzbP4qKioqKisI/AAAAP/oAAAAAAAAAAUoAAAA2AAAAo1yjXKNc2z+KioqKiorCPwAAAD/6AAAAAAAAAAFLAAAANgAAAJNsk2yTbNs/ioqKioqKwj8AAAA/CgEAAAAAAAABTAAAADYAAABjnGOcY5zbP4qKioqKisI/AAAAPxoBAAAAAAAAAU0AAAA2AAAAQ7xDvEO82z+KioqKiorCPwAAAD8aAQAAAAAAAAFOAAAANgAAACPcI9wj3Ns/ioqKioqKwj8AAAA/KQEAAAAAAAABTwAAADYAAADzC/QL9AvcP4qKioqKisI/AAAAPykBAAAAAAAAAVAAAAA2AAAA0yvUK9Qr3D+KioqKiorCPwAAAD85AQAAAAAAAAFRAAAANgAAAKNbpFukW9w/ioqKioqKwj8AAAA/OQEAAAAAAAABUgAAADYAAACDe4R7hHvcP4qKioqKisI/AAAAP0kBAAAAAAAAAVMAAAA2AAAAVatUq1Sr3D+KioqKiorCPwAAAD9JAQAAAAAAAAFUAAAANgAAAEW7RLtEu9w/ioqKioqKwj8AAAA/WAEAAAAAAAABVQAAADYAAAAj2yTbJNvcP4qKioqKisI/AAAAP1gBAAAAAAAAAVYAAAA2AAAABfsE+wT73D+KioqKiorCPwAAAD9oAQAAAAAAAAFXAAAANgAAAPUK9Qr1Ct0/ioqKioqKwj8AAAA/aAEAAAAAAAABWAAAADYAAADTKtUq1SrdP4qKioqKisI/AAAAP3cBAAAAAAAAAVkAAAA2AAAAtUq1SrVK3T+KioqKiorCPwAAAD93AQAAAAAAAAFaAAAANgAAAKVapVqlWt0/ioqKioqKwj8AAAA/hwEAAAAAAAABWwAAADYAAACFeoV6hXrdP4qKioqKisI/AAAAP7EBAAAAAAAAAVwAAAA2AAAAdYp1inWK3T+KioqKiorCPwAAAD/BAQAAAAAAAAFdAAAANgAAAGWaZZplmt0/ioqKioqKwj8AAAA/0AEAAAAAAAABXgAAADYAAAA1yjXKNcrdP4qKioqKisI/AAAAP9ABAAAAAAAAAV8AAAA2AAAAJdol2iXa3T+KioqKiorCPwAAAD/QAQAAAAAAAAFgAAAANgAAAPUJ9gn2Cd4/ioqKioqKwj8AAAA/4AEAAAAAAAABYQAAADYAAADVKdYp1ineP4qKioqKisI/AAAAP+ABAAAAAAAAAWIAAAA2AAAApVmmWaZZ3j+KioqKiorCPwAAAD/wAQAAAAAAAAFjAAAANgAAAGeZZplmmd4/ioqKioqKwj8AAAA/8AEAAAAAAAABZAAAADYAAAA1yTbJNsneP4qKioqKisI/AAAAP/8BAAAAAAAAAWUAAAA2AAAAB/kG+Qb53j+KioqKiorCPwAAAD//AQAAAAAAAAFmAAAANgAAANco1yjXKN8/ioqKioqKwj8AAAA/DwIAAAAAAAABZwAAADYAAACXaJdol2jfP4qKioqKisI/AAAAPx4CAAAAAAAAAWgAAAA2AAAAZ5hnmGeY3z+KioqKiorCPwAAAD8eAgAAAAAAAAFpAAAANgAAAEe4R7hHuN8/ioqKioqKwj8AAAA/HgIAAAAAAAABagAAADYAAAAn2CfYJ9jfP4qKioqKisI/AAAAPy4CAAAAAAAAAWsAAAA2AAAA/AP8A/wD4D+KioqKiorCPwAAAD8+AgAAAAAAAAFsAAAANgAAAPQL9Av0C+A/ioqKioqKwj8AAAA/PgIAAAAAAAABbQAAADYAAADsE+wT7BPgP4qKioqKisI/AAAAP00CAAAAAAAAAW4AAAA2AAAA3CPcI9wj4D+KioqKiorCPwAAAD9NAgAAAAAAAAFvAAAANgAAANQr1CvUK+A/ioqKioqKwj8AAAA/XQIAAAAAAAABcAAAADYAAADMM8wzzDPgP4qKioqKisI/AAAAP10CAAAAAAAAAXEAAAA2AAAAvEO8Q7xD4D+KioqKiorCPwAAAD9tAgAAAAAAAAFyAAAANgAAAKxTrFOsU+A/ioqKioqKwj8AAAA/bQIAAAAAAAABcwAAADYAAACkW6RbpFvgP1taWlpaWsI/AAAAP3wCAAAAAAAAAXQAAAA2AAAAnWOcY5xj4D9bWlpaWlrCPwAAAD98AgAAAAAAAAF1AAAANgAAAIR7hHuEe+A/KioqKioqwj8AAAA/jAIAAAAAAAABdgAAADYAAAB9g3yDfIPgP/r5+fn5+cE/AAAAP4wCAAAAAAAAAXcAAAA2AAAAdYt0i3SL4D/6+fn5+fnBPwAAAD+bAgAAAAAAAAF4AAAANgAAAGWbZJtkm+A/ysnJycnJwT8AAAA/mwIAAAAAAAABeQAAADYAAABco1yjXKPgP2lpaWlpacE/AAAAP6sCAAAAAAAAAXoAAAA2AAAAVatUq1Sr4D9paWlpaWnBPwAAAD+rAgAAAAAAAAF7AAAANgAAAE2zTLNMs+A/Ojk5OTk5wT8AAAA/uwIAAAAAAAABfAAAADYAAABFu0S7RLvgPzo5OTk5OcE/AAAAP7sCAAAAAAAAAX0AAAA2AAAAPcM8wzzD4D8JCQkJCQnBPwAAAD/KAgAAAAAAAAF+AAAANgAAADXLNMs0y+A/2NjY2NjYwD8AAAA/2gIAAAAAAAABfwAAADYAAAAt0yzTLNPgP6moqKioqMA/AAAAP9oCAAAAAAAAAYAAAAA2AAAAJdsk2yTb4D+pqKioqKjAPwAAAD/qAgAAAAAAAAGBAAAANgAAAB3jHOMc4+A/eHh4eHh4wD8AAAA/6gIAAAAAAAABggAAADYAAAAV6xTrFOvgP0lISEhISMA/AAAAP/kCAAAAAAAAAYMAAAA2AAAAFesU6xTr4D8YGBgYGBjAPwAAAD/5AgAAAAAAAAGEAAAANgAAAA3zDPMM8+A/0M/Pz8/Pvz8AAAA/CQMAAAAAAAABhQAAADYAAAD9Av0C/QLhP25vb29vb78/AAAAPwkDAAAAAAAAAYYAAAA2AAAA/QL9Av0C4T8ODw8PDw+/PwAAAD8YAwAAAAAAAAGHAAAANgAAAPUK9Qr1CuE/rq6urq6uvj8AAAA/KAMAAAAAAAABiAAAADYAAADtEu0S7RLhP05OTk5OTr4/AAAAPygDAAAAAAAAAYkAAAA2AAAA7RLtEu0S4T+OjY2NjY29PwAAAD8oAwAAAAAAAAGKAAAANgAAAOUa5RrlGuE/Li0tLS0tvT8AAAA/OAMAAAAAAAABiwAAADYAAADlGuUa5RrhP87MzMzMzLw/AAAAPzgDAAAAAAAAAYwAAAA2AAAA3SLdIt0i4T9ubGxsbGy8PwAAAD9HAwAAAAAAAAGNAAAANgAAANYq1SrVKuE/DAwMDAwMvD8AAAA/VwMAAAAAAAABjgAAADYAAADWKtUq1SrhP0pLS0tLS7s/AAAAP1cDAAAAAAAAAY8AAAA2AAAA1irVKtUq4T/q6urq6uq6PwAAAD9XAwAAAAAAAAGQAAAANgAAAM0yzTLNMuE/KioqKioquj8AAAA/ZwMAAAAAAAABkQAAADYAAADNMs0yzTLhP8rJycnJybk/AAAAP3YDAAAAAAAAAZIAAAA2AAAAzTLNMs0y4T8KCQkJCQm5PwAAAD92AwAAAAAAAAGTAAAANgAAAM0yzTLNMuE/SEhISEhIuD8AAAA/hgMAAAAAAAABlAAAADYAAADNMs0yzTLhP+jn5+fn57c/AAAAP4YDAAAAAAAAAZUAAAA2AAAAzTLNMs0y4T8mJycnJye3PwAAAD+GAwAAAAAAAAGWAAAANgAAAMU6xTrFOuE/ZmZmZmZmtj8AAAA/lQMAAAAAAAABlwAAADYAAADFOsU6xTrhP6alpaWlpbU/AAAAP6UDAAAAAAAAAZgAAAA2AAAAxTrFOsU64T/m5OTk5OS0PwAAAD+lAwAAAAAAAAGZAAAANgAAAMU6xTrFOuE/hoSEhISEtD8AAAA/tQMAAAAAAAABmgAAADYAAADFOsU6xTrhPwIDAwMDA7M/AAAAP7UDAAAAAAAAAZsAAAA2AAAAxTrFOsU64T9CQkJCQkKyPwAAAD/BAwAAAAAAAAGcAAAANgAAAMU6xTrFOuE/goGBgYGBsT8AAAA/wQMAAAAAAAABnQAAADYAAADNMs0yzTLhP8HAwMDAwLA/AAAAP9EDAAAAAAAAAZ4AAAA2AAAA1irVKtUq4T8BAAAAAACwPwAAAD/RAwAAAAAAAAGfAAAANgAAANYq1SrVKuE/vr29vb29rT8AAAA/4QMAAAAAAAABoAAAADYAAADdIt0i3SLhP/z8/Pz8/Kw/AAAAP+EDAAAAAAAAAaEAAAA2AAAA3SLdIt0i4T88PDw8PDysPwAAAD/wAwAAAAAAAAGiAAAANgAAAOUa5RrlGuE/vLq6urq6qj8AAAA/8AMAAAAAAAABowAAADYAAADlGuUa5RrhPzo5OTk5Oak/AAAAPwAEAAAAAAAAAaQAAAA2AAAA7RLtEu0S4T96eHh4eHioPwAAAD8ABAAAAAAAAAGlAAAANgAAAPUK9Qr1CuE/tre3t7e3pz8AAAA/DwQAAAAAAAABpgAAADYAAAD1CvUK9QrhP/b29vb29qY/AAAAPw8EAAAAAAAAAacAAAA2AAAA/QL9Av0C4T82NjY2NjamPwAAAD8fBAAAAAAAAAGoAAAANgAAAP0C/QL9AuE/dnV1dXV1pT8AAAA/LwQAAAAAAAABqQAAADYAAAAF+wT7BPvgP3Z1dXV1daU/AAAAPy8EAAAAAAAAAaoAAAA2AAAABfsE+wT74D+0tLS0tLSkPwAAAD8+BAAAAAAAAAGrAAAANgAAAA3zDPMM8+A/tLS0tLS0pD8AAAA/TgQAAAAAAAABrAAAADYAAAAN8wzzDPPgP/Tz8/Pz86M/AAAAP14EAAAAAAAAAa0AAAA2AAAAHeMc4xzj4D80MzMzMzOjPwAAAD+sBAAAAAAAAAGuAAAANgAAAD3DPMM8w+A/dHJycnJyoj8AAAA/uwQAAAAAAAABrwAAADYAAABVq1SrVKvgP/Dw8PDw8KA/AAAAP7sEAAAAAAAAAbAAAAA2AAAAdYt0i3SL4D8wMDAwMDCgPwAAAD/LBAAAAAAAAAGxAAAANgAAAIxzjHOMc+A/4N7e3t7enj8AAAA/ywQAAAAAAAABsgAAADYAAACkW6RbpFvgP+De3t7e3p4/AAAAP9sEAAAAAAAAAbMAAAA2AAAAvEO8Q7xD4D9gXV1dXV2dPwAAAD/bBAAAAAAAAAG0AAAANgAAAMwzzDPMM+A/YF1dXV1dnT8AAAA/6gQAAAAAAAABtQAAADYAAADcI9wj3CPgP9zb29vb25s/AAAAP+oEAAAAAAAAAbYAAAA2AAAA7BPsE+wT4D/c29vb29ubPwAAAD/6BAAAAAAAAAG3AAAANgAAAPQL9Av0C+A/3Nvb29vbmz8AAAA/+gQAAAAAAAABuAAAADYAAAD8A/wD/APgP9zb29vb25s/AAAAPwkFAAAAAAAAAbkAAAA2AAAAB/gH+Af43z9YWlpaWlqaPwAAAD8ZBQAAAAAAAAG6AAAANgAAABfoF+gX6N8/WFpaWlpamj8AAAA/KQUAAAAAAAABuwAAADYAAAA3yDfIN8jfP1haWlpaWpo/AAAAPzgFAAAAAAAAAbwAAAA2AAAAR7hHuEe43z9YWlpaWlqaPwAAAD84BQAAAAAAAAG9AAAANgAAAHeId4h3iN8/2NjY2NjYmD8AAAA/SAUAAAAAAAABvgAAADYAAAC3SLdIt0jfP9jY2NjY2Jg/AAAAP0gFAAAAAAAAAb8AAAA2AAAAB/kG+Qb53j/Y2NjY2NiYPwAAAD9YBQAAAAAAAAHAAAAANgAAAEW5RrlGud4/WFdXV1dXlz8AAAA/ZwUAAAAAAAABwQAAADYAAAB1iXaJdoneP9jV1dXV1ZU/AAAAP2cFAAAAAAAAAcIAAAA2AAAAxTnGOcY53j/Y1dXV1dWVPwAAAD9nBQAAAAAAAAHDAAAANgAAABXqFeoV6t0/VFRUVFRUlD8AAAA/dwUAAAAAAAABxAAAADYAAABVqlWqVardP1RUVFRUVJQ/AAAAP3cFAAAAAAAAAcUAAAA2AAAApVqlWqVa3T/U0tLS0tKSPwAAAD+GBQAAAAAAAAHGAAAANgAAAOUa5RrlGt0/UFFRUVFRkT8AAAA/lgUAAAAAAAABxwAAADYAAABFu0S7RLvcP6Cfn5+fn48/AAAAP5YFAAAAAAAAAcgAAAA2AAAAc4t0i3SL3D+gn5+fn5+PPwAAAD+WBQAAAAAAAAHJAAAANgAAALNLtEu0S9w/oJycnJycjD8AAAA/pgUAAAAAAAABygAAADYAAADjG+Qb5BvcP6CcnJycnIw/AAAAP7UFAAAAAAAAAcsAAAA2AAAAE+wT7BPs2z+gnJycnJyMPwAAAD+1BQAAAAAAAAHMAAAANgAAAEO8Q7xDvNs/oJycnJycjD8AAAA/xQUAAAAAAAABzQAAADYAAABjnGOcY5zbP6CcnJycnIw/AAAAP8UFAAAAAAAAAc4AAAA2AAAAk2yTbJNs2z+gmZmZmZmJPwAAAD/VBQAAAAAAAAHPAAAANgAAAKNco1yjXNs/mJaWlpaWhj8AAAA/1QUAAAAAAAAB0AAAADYAAADiHOMc4xzbP5iWlpaWloY/AAAAP+QFAAAAAAAAAdEAAAA2AAAAE+0S7RLt2j+YlpaWlpaGPwAAAD/kBQAAAAAAAAHSAAAANgAAADLNMs0yzdo/mJaWlpaWhj8AAAA/9AUAAAAAAAAB0wAAADYAAABhnWKdYp3aP5iWlpaWloY/AAAAP/QFAAAAAAAAAdQAAAA2AAAAkm2SbZJt2j+YlpaWlpaGPwAAAD8DBgAAAAAAAAHVAAAANgAAAME9wj3CPdo/mJaWlpaWhj8AAAA/AwYAAAAAAAAB1gAAADYAAAAB/gH+Af7ZP5iWlpaWloY/AAAAPxMGAAAAAAAAAdcAAAA2AAAAQb5BvkG+2T+YlpaWlpaGPwAAAD8TBgAAAAAAAAHYAAAANgAAAHGOcY5xjtk/mJaWlpaWhj8AAAA/IwYAAAAAAAAB2QAAADYAAACxTrFOsU7ZP5iWlpaWloY/AAAAPzIGAAAAAAAAAdoAAAA2AAAA8Q7xDvEO2T+YlpaWlpaGPwAAAD8yBgAAAAAAAAHbAAAANgAAACDfIN8g39g/mJaWlpaWhj8AAAA/MgYAAAAAAAAB3AAAADYAAABRr1CvUK/YP5CTk5OTk4M/AAAAP0IGAAAAAAAAAd0AAAA2AAAAj2+Qb5Bv2D+Qk5OTk5ODPwAAAD9CBgAAAAAAAAHeAAAANgAAANAv0C/QL9g/kJOTk5OTgz8AAAA/UgYAAAAAAAAB3wAAADYAAADvD/AP8A/YP5CTk5OTk4M/AAAAP1IGAAAAAAAAAeAAAAA2AAAAH+Af4B/g1z+Qk5OTk5ODPwAAAD9hBgAAAAAAAAHhAAAANgAAAE+wT7BPsNc/kJCQkJCQgD8AAAA/cQYAAAAAAAAB4gAAADYAAAB/gH+Af4DXP5CQkJCQkIA/AAAAP3EGAAAAAAAAAeMAAAA2AAAAj3CPcI9w1z8gGxsbGxt7PwAAAD9xBgAAAAAAAAHkAAAANgAAAK5Qr1CvUNc/IBsbGxsbez8AAAA/gAYAAAAAAAAB5QAAADYAAADPMM8wzzDXPyAbGxsbG3s/AAAAP5AGAAAAAAAAAeYAAAA2AAAA3yDfIN8g1z8gGxsbGxt7PwAAAD+QBgAAAAAAAAHnAAAANgAAAA7xDvEO8dY/IBsbGxsbez8AAAA/kAYAAAAAAAAB6AAAADYAAAAe4R7hHuHWPyAbGxsbG3s/AAAAP6AGAAAAAAAAAekAAAA2AAAAPsE+wT7B1j8gGxsbGxt7PwAAAD+vBgAAAAAAAAHqAAAANgAAAF6hXqFeodY/IBsbGxsbez8AAAA/rwYAAAAAAAAB6wAAADYAAABukW6RbpHWPyAbGxsbG3s/AAAAP78GAAAAAAAAAewAAAA2AAAAnmGeYZ5h1j8gGxsbGxt7PwAAAD+/BgAAAAAAAAHtAAAANgAAAL1BvkG+QdY/IBsbGxsbez8AAAA/vwYAAAAAAAAB7gAAADYAAADuEe4R7hHWPyAbGxsbG3s/AAAAP88GAAAAAAAAAe8AAAA2AAAADfIN8g3y1T8gGxsbGxt7PwAAAD/eBgAAAAAAAAHwAAAANgAAAC3SLdIt0tU/IBsbGxsbez8AAAA/3gYAAAAAAAAB8QAAADYAAABdol2iXaLVP5CQkJCQkIA/AAAAP+4GAAAAAAAAAfIAAAA2AAAAjHKNco1y1T+QkJCQkJCAPwAAAD/uBgAAAAAAAAHzAAAANgAAAJxinWKdYtU/kJCQkJCQgD8AAAA//QYAAAAAAAAB9AAAADYAAADNMs0yzTLVP5CQkJCQkIA/AAAAP/0GAAAAAAAAAfUAAAA2AAAA7BLtEu0S1T+QkJCQkJCAPwAAAD8NBwAAAAAAAAH2AAAANgAAAA3zDPMM89Q/kJCQkJCQgD8AAAA/DQcAAAAAAAAB9wAAADYAAAAs0yzTLNPUP5CTk5OTk4M/AAAAPx0HAAAAAAAAAfgAAAA2AAAATLNMs0yz1D+Qk5OTk5ODPwAAAD8dBwAAAAAAAAH5AAAANgAAAGyTbJNsk9Q/kJOTk5OTgz8AAAA/LAcAAAAAAAAB+gAAADYAAACMc4xzjHPUP5iWlpaWloY/AAAAPywHAAAAAAAAAfsAAAA2AAAAnGOcY5xj1D+gmZmZmZmJPwAAAD88BwAAAAAAAAH8AAAANgAAAKtTrFOsU9Q/oJmZmZmZiT8AAAA/PAcAAAAAAAAB/QAAADYAAAC7Q7xDvEPUP6CcnJycnIw/AAAAP0wHAAAAAAAAAf4AAAA2AAAA6xPsE+wT1D+gnJycnJyMPwAAAD9MBwAAAAAAAAH/AAAANgAAAPsD/AP8A9Q/oJ+fn5+fjz8AAAA/WwcAAAAAAAABAAEAADYAAAAb5BvkG+TTP6Cfn5+fn48/AAAAP1sHAAAAAAAAAQEBAAA2AAAAO8Q7xDvE0z9QUVFRUVGRPwAAAD9rBwAAAAAAAAECAQAANgAAAEu0S7RLtNM/1NLS0tLSkj8AAAA/awcAAAAAAAABAwEAADYAAABqlGuUa5TTP1RUVFRUVJQ/AAAAP3oHAAAAAAAAAQQBAAA2AAAAi3SLdIt00z/Y1dXV1dWVPwAAAD96BwAAAAAAAAEFAQAANgAAAKtUq1SrVNM/2NXV1dXVlT8AAAA/igcAAAAAAAABBgEAADYAAAC6RLtEu0TTP1hXV1dXV5c/AAAAP4oHAAAAAAAAAQcBAAA2AAAAyjTLNMs00z9YV1dXV1eXPwAAAD+aBwAAAAAAAAEIAQAANgAAANsk2yTbJNM/2NjY2NjYmD8AAAA/qQcAAAAAAAABCQEAADYAAAD7BPsE+wTTP9jY2NjY2Jg/AAAAP6kHAAAAAAAAAQoBAAA2AAAACvUK9Qr10j9YWlpaWlqaPwAAAD+pBwAAAAAAAAELAQAANgAAABrlGuUa5dI/3Nvb29vbmz8AAAA/uQcAAAAAAAABDAEAADYAAAAq1SrVKtXSP9zb29vb25s/AAAAP8kHAAAAAAAAAQ0BAAA2AAAAO8U6xTrF0j9gXV1dXV2dPwAAAD/JBwAAAAAAAAEOAQAANgAAAFqlWqVapdI/YF1dXV1dnT8AAAA/2AcAAAAAAAABDwEAADYAAABapVqlWqXSP+De3t7e3p4/AAAAP9gHAAAAAAAAARABAAA2AAAAapVqlWqV0j/g3t7e3t6ePwAAAD/oBwAAAAAAAAERAQAANgAAAHqFeoV6hdI/MDAwMDAwoD8AAAA/6AcAAAAAAAABEgEAADYAAACJdYp1inXSPzAwMDAwMKA/AAAAP/cHAAAAAAAAARMBAAA2AAAAmmWaZZpl0j/w8PDw8PCgPwAAAD/3BwAAAAAAAAEUAQAANgAAAKpVqlWqVdI/8PDw8PDwoD8AAAA/BwgAAAAAAAABFQEAADYAAAC6RbpFukXSP7KxsbGxsaE/AAAAPwcIAAAAAAAAARYBAAA2AAAA2SXaJdol0j90cnJycnKiPwAAAD8XCAAAAAAAAAEXAQAANgAAAOkV6hXqFdI/dHJycnJyoj8AAAA/JggAAAAAAAABGAEAADYAAAD6BfoF+gXSPzQzMzMzM6M/AAAAPyYIAAAAAAAAARkBAAA2AAAACvYJ9gn20T/08/Pz8/OjPwAAAD82CAAAAAAAAAEaAQAANgAAABnmGeYZ5tE/tLS0tLS0pD8AAAA/NggAAAAAAAABGwEAADYAAAAp1inWKdbRP3Z1dXV1daU/AAAAP0YIAAAAAAAAARwBAAA2AAAAOcY5xjnG0T92dXV1dXWlPwAAAD9GCAAAAAAAAAEdAQAANgAAAEm2SbZJttE/NjY2NjY2pj8AAAA/VQgAAAAAAAABHgEAADYAAABaplmmWabRP/b29vb29qY/AAAAP1UIAAAAAAAAAR8BAAA2AAAAWqZZplmm0T+2t7e3t7enPwAAAD9lCAAAAAAAAAEgAQAANgAAAGmWaZZpltE/enh4eHh4qD8AAAA/dAgAAAAAAAABIQEAADYAAAB5hnmGeYbRPzo5OTk5Oak/AAAAP3QIAAAAAAAAASIBAAA2AAAAiXaJdol20T+8urq6urqqPwAAAD90CAAAAAAAAAEjAQAANgAAAIl2iXaJdtE/fHt7e3t7qz8AAAA/hAgAAAAAAAABJAEAADYAAACZZplmmWbRP/z8/Pz8/Kw/AAAAP4QIAAAAAAAAASUBAAA2AAAAqFapVqlW0T++vb29vb2tPwAAAD+UCAAAAAAAAAEmAQAANgAAAKhWqVapVtE/fn5+fn5+rj8AAAA/lAgAAAAAAAABJwEAADYAAACoVqlWqVbRPz4/Pz8/P68/AAAAP6MIAAAAAAAAASgBAAA2AAAAqFapVqlW0T8BAAAAAACwPwAAAD+zCAAAAAAAAAEpAQAANgAAALlGuUa5RtE/wcDAwMDAsD8AAAA/swgAAAAAAAABKgEAADYAAAC5RrlGuUbRP4KBgYGBgbE/AAAAP7MIAAAAAAAAASsBAAA2AAAAuUa5RrlG0T/i4eHh4eGxPwAAAD/DCAAAAAAAAAEsAQAANgAAALlGuUa5RtE/oqKioqKisj8AAAA/0ggAAAAAAAABLQEAADYAAAC5RrlGuUbRP8TDw8PDw7M/AAAAP9IIAAAAAAAAAS4BAAA2AAAAuUa5RrlG0T+GhISEhIS0PwAAAD/SCAAAAAAAAAEvAQAANgAAALlGuUa5RtE/RkVFRUVFtT8AAAA/4ggAAAAAAAABMAEAADYAAAC5RrlGuUbRPwYGBgYGBrY/AAAAP+IIAAAAAAAAATEBAAA2AAAAuUa5RrlG0T/GxsbGxsa2PwAAAD/xCAAAAAAAAAEyAQAANgAAALlGuUa5RtE/6Ofn5+fntz8AAAA/AQkAAAAAAAABMwEAADYAAAC5RrlGuUbRP6qoqKioqLg/AAAAPwEJAAAAAAAAATQBAAA2AAAAuUa5RrlG0T9qaWlpaWm5PwAAAD8BCQAAAAAAAAE1AQAANgAAAKhWqVapVtE/ioqKioqKuj8AAAA/EQkAAAAAAAABNgEAADYAAACoVqlWqVbRP0pLS0tLS7s/AAAAPyAJAAAAAAAAATcBAAA2AAAAmWaZZplm0T8MDAwMDAy8PwAAAD8gCQAAAAAAAAE4AQAANgAAAJlmmWaZZtE/zszMzMzMvD8AAAA/MAkAAAAAAAABOQEAADYAAACJdol2iXbRPy4tLS0tLb0/AAAAPzAJAAAAAAAAAToBAAA2AAAAeYZ5hnmG0T/u7e3t7e29PwAAAD9ACQAAAAAAAAE7AQAANgAAAGmWaZZpltE/Tk5OTk5Ovj8AAAA/QAkAAAAAAAABPAEAADYAAABaplmmWabRP66urq6urr4/AAAAP08JAAAAAAAAAT0BAAA2AAAASbZJtkm20T8ODw8PDw+/PwAAAD9PCQAAAAAAAAE+AQAANgAAADnGOcY5xtE/bm9vb29vvz8AAAA/XwkAAAAAAAABPwEAADYAAAAZ5hnmGebRP9DPz8/Pz78/AAAAP18JAAAAAAAAAUABAAA2AAAACvYJ9gn20T8YGBgYGBjAPwAAAD9uCQAAAAAAAAFBAQAANgAAAPoF+gX6BdI/SUhISEhIwD8AAAA/bgkAAAAAAAABQgEAADYAAADpFeoV6hXSP0lISEhISMA/AAAAP34JAAAAAAAAAUMBAAA2AAAA2SXaJdol0j9JSEhISEjAPwAAAD9+CQAAAAAAAAFEAQAANgAAALpFukW6RdI/eHh4eHh4wD8AAAA/jgkAAAAAAAABRQEAADYAAACqVapVqlXSP3h4eHh4eMA/AAAAP44JAAAAAAAAAUYBAAA2AAAAmmWaZZpl0j94eHh4eHjAPwAAAD+dCQAAAAAAAAFHAQAANgAAAGqVapVqldI/eHh4eHh4wD8AAAA/nQkAAAAAAAABSAEAADYAAAA7xTrFOsXSP3h4eHh4eMA/AAAAP60JAAAAAAAAAUkBAAA2AAAACvUK9Qr10j94eHh4eHjAPwAAAD+tCQAAAAAAAAFKAQAANgAAAOsU6xTrFNM/eHh4eHh4wD8AAAA/vQkAAAAAAAABSwEAADYAAAC6RLtEu0TTP6moqKioqMA/AAAAP70JAAAAAAAAAUwBAAA2AAAAq1SrVKtU0z+pqKioqKjAPwAAAD/MCQAAAAAAAAFNAQAANgAAAHqEe4R7hNM/qaioqKiowD8AAAA/zAkAAAAAAAABTgEAADYAAABbpFukW6TTP6moqKioqMA/AAAAP9wJAAAAAAAAAU8BAAA2AAAALNQr1CvU0z+pqKioqKjAPwAAAD/rCQAAAAAAAAFQAQAANgAAABvkG+Qb5NM/qaioqKiowD8AAAA/6wkAAAAAAAABUQEAADYAAADrE+wT7BPUP6moqKioqMA/AAAAP+sJAAAAAAAAAVIBAAA2AAAAzDPMM8wz1D+pqKioqKjAPwAAAD/7CQAAAAAAAAFTAQAANgAAAKtTrFOsU9Q/qaioqKiowD8AAAA/CwoAAAAAAAABVAEAADYAAAB8g3yDfIPUP6moqKioqMA/AAAAPwsKAAAAAAAAAVUBAAA2AAAAPMM8wzzD1D+pqKioqKjAPwAAAD8aCgAAAAAAAAFWAQAANgAAAPwC/QL9AtU/qaioqKiowD8AAAA/GgoAAAAAAAABVwEAADYAAAC9Qr1CvULVP6moqKioqMA/AAAAPyoKAAAAAAAAAVgBAAA2AAAAbZJtkm2S1T/Y2NjY2NjAPwAAAD8qCgAAAAAAAAFZAQAANgAAAB3iHeId4tU/2NjY2NjYwD8AAAA/OgoAAAAAAAABWgEAADYAAAC9Qb5BvkHWP9jY2NjY2MA/AAAAPzoKAAAAAAAAAVsBAAA2AAAAfYF+gX6B1j/Y2NjY2NjAPwAAAD9JCgAAAAAAAAFcAQAANgAAAE6xTrFOsdY/2NjY2NjYwD8AAAA/SQoAAAAAAAABXQEAADYAAAAe4R7hHuHWP9jY2NjY2MA/AAAAP1kKAAAAAAAAAV4BAAA2AAAA/gD/AP8A1z/Y2NjY2NjAPwAAAD9ZCgAAAAAAAAFfAQAANgAAAO4Q7xDvENc/2NjY2NjYwD8AAAA/aAoAAAAAAAABYAEAADYAAAAQ7hHuEe5xPyMkJCQkJMw/AAAAPwAAAAAAAAAAAWEBAAA2AAAAEOoV6hXqdT8jJCQkJCTMPwAAAD+vAAAAAAAAAAFiAQAANgAAACDiHeId4n0/IyQkJCQkzD8AAAA/rwAAAAAAAAABYwEAADYAAAAQ7RLtEu2CPyMkJCQkJMw/AAAAP78AAAAAAAAAAWQBAAA2AAAAGOcY5xjniD8jJCQkJCTMPwAAAD+/AAAAAAAAAAFlAQAANgAAAJBukW6RbpE/IyQkJCQkzD8AAAA/zwAAAAAAAAABZgEAADYAAACUapVqlWqVPyMkJCQkJMw/AAAAP88AAAAAAAAAAWcBAAA2AAAAlGaZZplmmT8jJCQkJCTMPwAAAD/eAAAAAAAAAAFoAQAANgAAAJxinWKdYp0/IyQkJCQkzD8AAAA/3gAAAAAAAAABaQEAADYAAABQr1CvUK+gPyMkJCQkJMw/AAAAP+4AAAAAAAAAAWoBAAA2AAAAUq5RrlGuoT8jJCQkJCTMPwAAAD/uAAAAAAAAAAFrAQAANgAAAFKsU6xTrKM/IyQkJCQkzD8AAAA//gAAAAAAAAABbAEAADYAAADUKtUq1SqlPyMkJCQkJMw/AAAAP/4AAAAAAAAAAW0BAAA2AAAA1inWKdYppj8jJCQkJCTMPwAAAD8NAQAAAAAAAAFuAQAANgAAANYo1yjXKKc/IyQkJCQkzD8AAAA/DQEAAAAAAAABbwEAADYAAADYJ9gn2CeoPyMkJCQkJMw/AAAAPx0BAAAAAAAAAXABAAA2AAAA2CbZJtkmqT8jJCQkJCTMPwAAAD8dAQAAAAAAAAFxAQAANgAAAFimWaZZpqk/IyQkJCQkzD8AAAA/LAEAAAAAAAABcgEAADYAAADaJdol2iWqPyMkJCQkJMw/AAAAPywBAAAAAAAAAXMBAAA2AAAAWqVapVqlqj8jJCQkJCTMPwAAAD88AQAAAAAAAAF0AQAANgAAAFqkW6RbpKs/IyQkJCQkzD8AAAA/PAEAAAAAAAABdQEAADYAAABao1yjXKOsPyMkJCQkJMw/AAAAP0wBAAAAAAAAAXYBAAA2AAAA2iLdIt0irT8jJCQkJCTMPwAAAD9bAQAAAAAAAAF3AQAANgAAAF6iXaJdoq0/IyQkJCQkzD8AAAA/awEAAAAAAAABeAEAADYAAABeoV6hXqGuPyMkJCQkJMw/AAAAP2sBAAAAAAAAAXkBAAA2AAAA3iDfIN8grz8jJCQkJCTMPwAAAD97AQAAAAAAAAF6AQAANgAAAF6gX6BfoK8/VVRUVFRUzD8AAAA/ewEAAAAAAAABewEAADYAAADvD/AP8A+wP1VUVFRUVMw/AAAAP4oBAAAAAAAAAXwBAAA2AAAAsU+wT7BPsD9VVFRUVFTMPwAAAD+KAQAAAAAAAAF9AQAANgAAAC/PMM8wz7A/VVRUVFRUzD8AAAA/mgEAAAAAAAABfgEAADYAAADxDvEO8Q6xP1VUVFRUVMw/AAAAP6kBAAAAAAAAAX8BAAA2AAAAsU6xTrFOsT9VVFRUVFTMPwAAAD+pAQAAAAAAAAGAAQAANgAAAKRco1yjXOc/jo2NjY2N0T8AAAA/AAAAAAAAAAABgQEAADYAAACbZJtkm2TnP46NjY2NjdE/AAAAPykBAAAAAAAAAYIBAAA2AAAAk2yTbJNs5z+mpaWlpaXRPwAAAD8pAQAAAAAAAAGDAQAANgAAAIN8g3yDfOc/vr29vb290T8AAAA/xgEAAAAAAAABhAEAADYAAAB7hHuEe4TnP+7t7e3t7dE/AAAAP9UBAAAAAAAAAYUBAAA2AAAAZJxjnGOc5z8GBgYGBgbSPwAAAD/VAQAAAAAAAAGGAQAANgAAAFSsU6xTrOc/NjY2NjY20j8AAAA/5QEAAAAAAAABhwEAADYAAAA7xDvEO8TnP2ZmZmZmZtI/AAAAP+UBAAAAAAAAAYgBAAA2AAAAK9Qr1CvU5z+WlpaWlpbSPwAAAD/0AQAAAAAAAAGJAQAANgAAABTsE+wT7Oc/rq6urq6u0j8AAAA/9AEAAAAAAAABigEAADYAAAD8A/wD/APoP8jGxsbGxtI/AAAAPwQCAAAAAAAAAYsBAAA2AAAA9Av0C/QL6D/49vb29vbSPwAAAD8EAgAAAAAAAAGMAQAANgAAAOUb5BvkG+g/Dg8PDw8P0z8AAAA/FAIAAAAAAAABjQEAADYAAADMM8wzzDPoPygnJycnJ9M/AAAAPxQCAAAAAAAAAY4BAAA2AAAAxDvEO8Q76D8+Pz8/Pz/TPwAAAD8jAgAAAAAAAAGPAQAANgAAALxDvEO8Q+g/WFdXV1dX0z8AAAA/IwIAAAAAAAABkAEAADYAAAC0S7RLtEvoP3Bvb29vb9M/AAAAPzMCAAAAAAAAAZEBAAA2AAAAtEu0S7RL6D+Ih4eHh4fTPwAAAD9xAgAAAAAAAAGSAQAANgAAAKxTrFOsU+g/oJ+fn5+f0z8AAAA/cQIAAAAAAAABkwEAADYAAACkW6RbpFvoP7i3t7e3t9M/AAAAP4ECAAAAAAAAAZQBAAA2AAAAnWOcY5xj6D/Qz8/Pz8/TPwAAAD+BAgAAAAAAAAGVAQAANgAAAJVrlGuUa+g/6Ofn5+fn0z8AAAA/kQIAAAAAAAABlgEAADYAAACNc4xzjHPoP+jn5+fn59M/AAAAP5ECAAAAAAAAAZcBAAA2AAAAjXOMc4xz6D8AAAAAAADUPwAAAD+gAgAAAAAAAAGYAQAANgAAAIV7hHuEe+g/GBgYGBgY1D8AAAA/oAIAAAAAAAABmQEAADYAAACFe4R7hHvoP9bV1dXV1dE/AAAAPwAAAAAAAAAAAZoBAAA2AAAAjXOMc4xz6D/W1dXV1dXRPwAAAD8+AAAAAAAAAAGbAQAANgAAAJVrlGuUa+g/7u3t7e3t0T8AAAA/TgAAAAAAAAABnAEAADYAAACkW6RbpFvoPwYGBgYGBtI/AAAAP14AAAAAAAAAAZ0BAAA2AAAArFOsU6xT6D8eHh4eHh7SPwAAAD9tAAAAAAAAAAGeAQAANgAAALRLtEu0S+g/Hh4eHh4e0j8AAAA/fQAAAAAAAAABnwEAADYAAAC8Q7xDvEPoPzY2NjY2NtI/AAAAP30AAAAAAAAAAaABAAA2AAAAvEO8Q7xD6D9OTk5OTk7SPwAAAD99AAAAAAAAAAGhAQAANgAAAMQ7xDvEO+g/Tk5OTk5O0j8AAAA/jAAAAAAAAAABogEAADYAAADMM8wzzDPoP2ZmZmZmZtI/AAAAP4wAAAAAAAAAAaMBAAA2AAAA1CvUK9Qr6D9+fn5+fn7SPwAAAD+cAAAAAAAAAAGkAQAANgAAANsj3CPcI+g/lpaWlpaW0j8AAAA/nAAAAAAAAAABpQEAADYAAADlG+Qb5BvoP66urq6urtI/AAAAP6wAAAAAAAAAAaYBAAA2AAAA7BPsE+wT6D/IxsbGxsbSPwAAAD+7AAAAAAAAAAGnAQAANgAAAAT8A/wD/Oc/+Pb29vb20j8AAAA/uwAAAAAAAAABqAEAADYAAAAU7BPsE+znPygnJycnJ9M/AAAAP7sAAAAAAAAAAakBAAA2AAAACPYJ9gn2yT9gYGBgYGDmPwAAAD8AAAAAAAAAAAGqAQAANgAAAAj2CfYJ9sk/VFRUVFRU5j8AAAA/GQEAAAAAAAABqwEAADYAAADKNco1yjXKP1RUVFRUVOY/AAAAPykBAAAAAAAAAawBAAA2AAAAinWKdYp1yj9UVFRUVFTmPwAAAD85AQAAAAAAAAGtAQAANgAAAGqVapVqlco/VFRUVFRU5j8AAAA/OQEAAAAAAAABrgEAADYAAAAK9Qr1CvXKP0hISEhISOY/AAAAP0gBAAAAAAAAAa8BAAA2AAAAyjTLNMs0yz9ISEhISEjmPwAAAD9IAQAAAAAAAAGwAQAANgAAAKpUq1SrVMs/SEhISEhI5j8AAAA/WAEAAAAAAAABsQEAADYAAABMtEu0S7TLP0hISEhISOY/AAAAP1gBAAAAAAAAAbIBAAA2AAAACvQL9Av0yz9ISEhISEjmPwAAAD9nAQAAAAAAAAGzAQAANgAAAMozzDPMM8w/SEhISEhI5j8AAAA/ZwEAAAAAAAABtAEAADYAAACMc4xzjHPMP0hISEhISOY/AAAAP3cBAAAAAAAAAbUBAAA2AAAATLNMs0yzzD9ISEhISEjmPwAAAD93AQAAAAAAAAG2AQAANgAAACzTLNMs08w/SEhISEhI5j8AAAA/hwEAAAAAAAABtwEAADYAAADsEu0S7RLNP0hISEhISOY/AAAAP4cBAAAAAAAAAbgBAAA2AAAArFKtUq1SzT9ISEhISEjmPwAAAD+WAQAAAAAAAAG5AQAANgAAAIxyjXKNcs0/SEhISEhI5j8AAAA/pgEAAAAAAAABugEAADYAAABukm2SbZLNP0hISEhISOY/AAAAP7YBAAAAAAAAAbsBAAA2AAAATLJNsk2yzT9ISEhISEjmPwAAAD+2AQAAAAAAAAG8AQAANgAAACzSLdIt0s0/SEhISEhI5j8AAAA/xQEAAAAAAAABvQEAADYAAAAO8g3yDfLNP0hISEhISOY/AAAAP9UBAAAAAAAAAb4BAAA2AAAA7BHuEe4Rzj9ISEhISEjmPwAAAD/kAQAAAAAAAAG/AQAANgAAAM4xzjHOMc4/SEhISEhI5j8AAAA/9AEAAAAAAAABwAEAADYAAACsUa5RrlHOP0hISEhISOY/AAAAPwQCAAAAAAAAAcEBAAA2AAAAjnGOcY5xzj9ISEhISEjmPwAAAD8TAgAAAAAAAAHCAQAANgAAAG6RbpFukc4/SEhISEhI5j8AAAA/EwIAAAAAAAABwwEAADYAAABMsU6xTrHOP0hISEhISOY/AAAAPyMCAAAAAAAAAcQBAAA2AAAADvEO8Q7xzj9ISEhISEjmPwAAAD8jAgAAAAAAAAHFAQAANgAAAO4Q7xDvEM8/SEhISEhI5j8AAAA/MwIAAAAAAAABxgEAADYAAADOMM8wzzDPP0hISEhISOY/AAAAPzMCAAAAAAAAAccBAAA2AAAArlCvUK9Qzz9ISEhISEjmPwAAAD9CAgAAAAAAAAHIAQAANgAAAI5wj3CPcM8/SEhISEhI5j8AAAA/QgIAAAAAAAAByQEAADYAAABOsE+wT7DPP0hISEhISOY/AAAAP1ICAAAAAAAAAcoBAAA2AAAALtAv0C/Qzz9ISEhISEjmPwAAAD9SAgAAAAAAAAHLAQAANgAAAPgH+Af4B9A/SEhISEhI5j8AAAA/YQIAAAAAAAABzAEAADYAAADoF+gX6BfQP0hISEhISOY/AAAAP2ECAAAAAAAAAc0BAAA2AAAAxzfIN8g30D9ISEhISEjmPwAAAD9xAgAAAAAAAAHOAQAANgAAAKhXqFeoV9A/SEhISEhI5j8AAAA/cQIAAAAAAAABzwEAADYAAACYZ5hnmGfQP1RUVFRUVOY/AAAAP4ECAAAAAAAAAdABAAA2AAAAeId4h3iH0D9UVFRUVFTmPwAAAD+QAgAAAAAAAAHRAQAANgAAAFinWKdYp9A/VFRUVFRU5j8AAAA/kAIAAAAAAAAB0gEAADYAAAA4xzjHOMfQP2BgYGBgYOY/AAAAP5ACAAAAAAAAAdMBAAA2AAAACPcI9wj30D9gYGBgYGDmPwAAAD+gAgAAAAAAAAHUAQAANgAAANkm2SbZJtE/YGBgYGBg5j8AAAA/oAIAAAAAAAAB1QEAADYAAACoVqlWqVbRP2BgYGBgYOY/AAAAP7ACAAAAAAAAAdYBAAA2AAAAiXaJdol20T9gYGBgYGDmPwAAAD+wAgAAAAAAAAHXAQAANgAAAGmWaZZpltE/YGBgYGBg5j8AAAA/vwIAAAAAAAAB2AEAADYAAAAp1inWKdbRP2BgYGBgYOY/AAAAP78CAAAAAAAAAdkBAAA2AAAA6RXqFeoV0j9sbGxsbGzmPwAAAD/PAgAAAAAAAAHaAQAANgAAAMo1yjXKNdI/bGxsbGxs5j8AAAA/zwIAAAAAAAAB2wEAADYAAACJdYp1inXSP2xsbGxsbOY/AAAAP94CAAAAAAAAAdwBAAA2AAAAWqVapVql0j9sbGxsbGzmPwAAAD/eAgAAAAAAAAHdAQAANgAAABrlGuUa5dI/bGxsbGxs5j8AAAA/7gIAAAAAAAAB3gEAADYAAADbJNsk2yTTP2xsbGxsbOY/AAAAP/4CAAAAAAAAAd8BAAA2AAAAq1SrVKtU0z9sbGxsbGzmPwAAAD/+AgAAAAAAAAHgAQAANgAAAHqEe4R7hNM/bGxsbGxs5j8AAAA/DQMAAAAAAAAB4QEAADYAAABbpFukW6TTP2xsbGxsbOY/AAAAPw0DAAAAAAAAAeIBAAA2AAAALNQr1CvU0z9sbGxsbGzmPwAAAD8dAwAAAAAAAAHjAQAANgAAAAv0C/QL9NM/bGxsbGxs5j8AAAA/HQMAAAAAAAAB5AEAADYAAADcI9wj3CPUP2xsbGxsbOY/AAAAPy0DAAAAAAAAAeUBAAA2AAAAu0O8Q7xD1D9sbGxsbGzmPwAAAD8tAwAAAAAAAAHmAQAANgAAAIxzjHOMc9Q/bGxsbGxs5j8AAAA/PAMAAAAAAAAB5wEAADYAAAB8g3yDfIPUP2xsbGxsbOY/AAAAPzwDAAAAAAAAAegBAAA2AAAAPMM8wzzD1D9sbGxsbGzmPwAAAD9MAwAAAAAAAAHpAQAANgAAABzjHOMc49Q/bGxsbGxs5j8AAAA/TAMAAAAAAAAB6gEAADYAAADsEu0S7RLVP2xsbGxsbOY/AAAAP1sDAAAAAAAAAesBAAA2AAAAvUK9Qr1C1T9sbGxsbGzmPwAAAD9bAwAAAAAAAAHsAQAANgAAAK1SrVKtUtU/bGxsbGxs5j8AAAA/awMAAAAAAAAB7QEAADYAAAB9gn2CfYLVP2xsbGxsbOY/AAAAP2sDAAAAAAAAAe4BAAA2AAAAXaJdol2i1T9sbGxsbGzmPwAAAD97AwAAAAAAAAHvAQAANgAAADzCPcI9wtU/bGxsbGxs5j8AAAA/ewMAAAAAAAAB8AEAADYAAAAN8g3yDfLVP2xsbGxsbOY/AAAAP4oDAAAAAAAAAfEBAAA2AAAA7hHuEe4R1j9sbGxsbGzmPwAAAD+KAwAAAAAAAAHyAQAANgAAAL1BvkG+QdY/bGxsbGxs5j8AAAA/mgMAAAAAAAAB8wEAADYAAACOcY5xjnHWP3l4eHh4eOY/AAAAP6oDAAAAAAAAAfQBAAA2AAAAXqFeoV6h1j95eHh4eHjmPwAAAD+qAwAAAAAAAAH1AQAANgAAAB7hHuEe4dY/hYSEhISE5j8AAAA/qgMAAAAAAAAB9gEAADYAAADfIN8g3yDXP4WEhISEhOY/AAAAP7kDAAAAAAAAAfcBAAA2AAAAn2CfYJ9g1z+FhISEhITmPwAAAD+5AwAAAAAAAAH4AQAANgAAAE+wT7BPsNc/hYSEhISE5j8AAAA/yQMAAAAAAAAB+QEAADYAAADfH+Af4B/YP4WEhISEhOY/AAAAP8kDAAAAAAAAAfoBAAA2AAAAj2+Qb5Bv2D+FhISEhITmPwAAAD/YAwAAAAAAAAH7AQAANgAAAD+/QL9Av9g/hYSEhISE5j8AAAA/2AMAAAAAAAAB/AEAADYAAADxDvEO8Q7ZP4WEhISEhOY/AAAAP+gDAAAAAAAAAf0BAAA2AAAAoV6hXqFe2T+FhISEhITmPwAAAD/4AwAAAAAAAAH+AQAANgAAAGGeYZ5hntk/hYSEhISE5j8AAAA/+AMAAAAAAAAB/wEAADYAAAAh3iHeId7ZP5CQkJCQkOY/AAAAPwcEAAAAAAAAAQACAAA2AAAA8Q3yDfIN2j+cnJycnJzmPwAAAD8HBAAAAAAAAAEBAgAANgAAAME9wj3CPdo/nJycnJyc5j8AAAA/FwQAAAAAAAABAgIAADYAAACSbZJtkm3aP5ycnJycnOY/AAAAPxcEAAAAAAAAAQMCAAA2AAAAgn2CfYJ92j+cnJycnJzmPwAAAD8nBAAAAAAAAAEEAgAANgAAAGGdYp1indo/nJycnJyc5j8AAAA/JwQAAAAAAAABBQIAADYAAABSrVKtUq3aP5ycnJycnOY/AAAAPzYEAAAAAAAAAQYCAAA2AAAAQr1CvUK92j+oqKioqKjmPwAAAD82BAAAAAAAAAEHAgAANgAAADLNMs0yzdo/qKioqKio5j8AAAA/RgQAAAAAAAABCAIAADYAAABeoV6hXqHiP6ioqKioqOY/AAAAPwAAAAAAAAAAAQkCAAA2AAAAVqlWqVap4j+oqKioqKjmPwAAAD8vAAAAAAAAAAEKAgAANgAAAEe5RrlGueI/qKioqKio5j8AAAA/PwAAAAAAAAABCwIAADYAAAAv0S7RLtHiP6ioqKioqOY/AAAAPz8AAAAAAAAAAQwCAAA2AAAAF+kW6Rbp4j+oqKioqKjmPwAAAD9OAAAAAAAAAAENAgAANgAAAN8g3yDfIOM/wcDAwMDA5j8AAAA/TgAAAAAAAAABDgIAADYAAAC4SLdIt0jjP8HAwMDAwOY/AAAAP14AAAAAAAAAAQ8CAAA2AAAAgIB/gH+A4z/NzMzMzMzmPwAAAD9eAAAAAAAAAAEQAgAANgAAAE+wT7BPsOM/2djY2NjY5j8AAAA/bQAAAAAAAAABEQIAADYAAAAY6BfoF+jjP9nY2NjY2OY/AAAAP20AAAAAAAAAARICAAA2AAAA6BfoF+gX5D/l5OTk5OTmPwAAAD99AAAAAAAAAAETAgAANgAAALFPsE+wT+Q/8fDw8PDw5j8AAAA/fQAAAAAAAAABFAIAADYAAACAf4B/gH/kP/z8/Pz8/OY/AAAAP40AAAAAAAAAARUCAAA2AAAAWadYp1in5D8ICQkJCQnnPwAAAD+NAAAAAAAAAAEWAgAANgAAAEG/QL9Av+Q/CAkJCQkJ5z8AAAA/nAAAAAAAAAABFwIAADYAAAAg3yDfIN/kPwgJCQkJCec/AAAAP5wAAAAAAAAAARgCAAA2AAAAGecY5xjn5D8ICQkJCQnnPwAAAD+sAAAAAAAAAAEZAgAANgAAAAn3CPcI9+Q/CAkJCQkJ5z8AAAA/rAAAAAAAAAABGgIAADYAAAAX6BfoF+jfP/Dw8PDw8O4/AAAAPwAAAAAAAAAAARsCAAA2AAAA/AP8A/wD4D/w8PDw8PDuPwAAAD8+AAAAAAAAAAEcAgAANgAAAOwT7BPsE+A/8PDw8PDw7j8AAAA/TgAAAAAAAAABHQIAADYAAADkG+Qb5BvgP/Dw8PDw8O4/AAAAP04AAAAAAAAAAR4CAAA2AAAAxTvEO8Q74D/w8PDw8PDuPwAAAD9dAAAAAAAAAAEfAgAANgAAALRLtEu0S+A/8PDw8PDw7j8AAAA/XQAAAAAAAAABIAIAADYAAACdY5xjnGPgP/Dw8PDw8O4/AAAAP20AAAAAAAAAASECAAA2AAAAhHuEe4R74D/w8PDw8PDuPwAAAD9tAAAAAAAAAAEiAgAANgAAAG2TbJNsk+A/8PDw8PDw7j8AAAA/fQAAAAAAAAABIwIAADYAAAA9wzzDPMPgP/Dw8PDw8O4/AAAAP30AAAAAAAAAASQCAAA2AAAAHeMc4xzj4D/w8PDw8PDuPwAAAD+MAAAAAAAAAAElAgAANgAAAO0S7RLtEuE/8PDw8PDw7j8AAAA/jAAAAAAAAAABJgIAADYAAADNMs0yzTLhP/Dw8PDw8O4/AAAAP5wAAAAAAAAAAScCAAA2AAAAtUq1SrVK4T/w8PDw8PDuPwAAAD+cAAAAAAAAAAEoAgAANgAAAJ1inWKdYuE/8PDw8PDw7j8AAAA/qwAAAAAAAAABKQIAADYAAACNco1yjXLhP/Dw8PDw8O4/AAAAP6sAAAAAAAAAASoCAAA2AAAAfoJ9gn2C4T/w8PDw8PDuPwAAAD+7AAAAAAAAAAErAgAANgAAAHWKdYp1iuE/8PDw8PDw7j8AAAA/uwAAAAAAAAABLAIAADYAAADwEO8Q7xDrP8rJycnJye8/AAAAPwAAAAAAAAAAAS0CAAA2AAAA5hjnGOcY6z/KycnJycnvPwAAAD8AAAAAAAAAAAEuAgAANgAAAN4g3yDfIOs/ysnJycnJ7z8AAAA/HwAAAAAAAAABLwIAADYAAADXKNco1yjrP8rJycnJye8/AAAAPx8AAAAAAAAAATACAAA2AAAAxzjHOMc46z/KycnJycnvPwAAAD8vAAAAAAAAAAExAgAANgAAALdIt0i3SOs/vL29vb297z8AAAA/LwAAAAAAAAABMgIAADYAAACgYJ9gn2DrP7y9vb29ve8/AAAAPz8AAAAAAAAAATMCAAA2AAAAh3iHeId46z+8vb29vb3vPwAAAD8/AAAAAAAAAAE0AgAANgAAAG+Qb5BvkOs/sLGxsbGx7z8AAAA/TgAAAAAAAAABNQIAADYAAABQsE+wT7DrP7CxsbGxse8/AAAAP04AAAAAAAAAATYCAAA2AAAAMNAv0C/Q6z+mpaWlpaXvPwAAAD9eAAAAAAAAAAE3AgAANgAAAPgH+Af4B+w/pqWlpaWl7z8AAAA/XgAAAAAAAAABOAIAADYAAAC4R7hHuEfsP5qZmZmZme8/AAAAP24AAAAAAAAAATkCAAA2AAAAeYd4h3iH7D+amZmZmZnvPwAAAD9uAAAAAAAAAAE6AgAANgAAAEG/QL9Av+w/mpmZmZmZ7z8AAAA/fQAAAAAAAAABOwIAADYAAADxDvEO8Q7tP46NjY2Nje8/AAAAP30AAAAAAAAAATwCAAA2AAAAmWaZZplm7T92dXV1dXXvPwAAAD+NAAAAAAAAAAE9AgAANgAAAFCuUa5Rru0/aGlpaWlp7z8AAAA/jQAAAAAAAAABPgIAADYAAAD6BfoF+gXuP1xdXV1dXe8/AAAAP5wAAAAAAAAAAT8CAAA2AAAAol2iXaJd7j9QUVFRUVHvPwAAAD+cAAAAAAAAAAFAAgAANgAAAFKtUq1Sre4/REVFRUVF7z8AAAA/rAAAAAAAAAABQQIAADYAAAAK9Qr1CvXuPzo5OTk5Oe8/AAAAP6wAAAAAAAAAAUICAAA2AAAAwjzDPMM87z8uLS0tLS3vPwAAAD+8AAAAAAAAAAFDAgAANgAAAIx0i3SLdO8/Li0tLS0t7z8AAAA/vAAAAAAAAAABRAIAADYAAABqlGuUa5TvPyIhISEhIe8/AAAAP8sAAAAAAAAAAUUCAAA2AAAATLRLtEu07z8iISEhISHvPwAAAD/LAAAAAAAAAAFGAgAANgAAADzEO8Q7xO8/IiEhISEh7z8AAAA/2wAAAAAAAAABRwIAADYAAAAs1CvUK9TvPyIhISEhIe8/AAAAP9sAAAAAAAAAAUgCAAA2AAAAJNwj3CPc7z8iISEhISHvPwAAAD/rAAAAAAAAAAs=</ink>
</athena>
</file>

<file path=customXml/item11.xml><?xml version="1.0" encoding="utf-8"?>
<athena xmlns="http://schemas.microsoft.com/edu/athena" version="0.1.2681.0">
  <timings duration="72705"/>
</athena>
</file>

<file path=customXml/item1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DoOAAAAAAAABfL///8MQWN0aW9uVHlwZVYxAQAAAAd2YWx1ZV9fAAgCAAAAAAAAAAEFAAAABAAAAAkPAAAACRAAAABZEgAAAAAAAAHv////8v///wAAAAABBgAAAAQAAAAJEgAAAAkTAAAAtRUAAAAAAAAB7P////L///8AAAAAAQcAAAAEAAAACRUAAAAJFgAAAC0tAAAAAAAAAen////y////AAAAAAEIAAAABAAAAAkYAAAACRkAAAAGOgAAAAAAAAHm////8v///wAAAAABCQAAAAQAAAAJGwAAAAkcAAAAEFgAAAAAAAAB4/////L///8AAAAAAQoAAAAEAAAACR4AAAAJHwAAAKB5AAAAAAAAAeD////y////AAAAAAULAAAADUNsZWFyQ2FudmFzVjECAAAACVN0YXJ0VGltZQRUeXBlAAQQDEFjdGlvblR5cGVWMQIAAAACAAAA9xYBAAAAAAAB3/////L///8AAAAABQwAAAAPUGVuQXR0cmlidXRlc1YxCgAAAAdfY29sb3JBB19jb2xvclIHX2NvbG9yRwdfY29sb3JCCkZpdFRvQ3VydmUGSGVpZ2h0Dklnbm9yZVByZXNzdXJlDUlzSGlnaGxpZ2h0ZXIFU2hhcGUFV2lkdGgAAAAAAAAAAAQAAgICAgEGAQEMQnJ1c2hTaGFwZVYxAgAAAAYCAAAA//8AAAAAAAAAAAAiQAAABd7///8MQnJ1c2hTaGFwZVYxAQAAAAd2YWx1ZV9fAAgCAAAAAQAAAAAAAAAAACJABQ0AAAAKSW5rVHJhY2VWMQMAAAANTGlzdGAxK19pdGVtcwxMaXN0YDErX3NpemUPTGlzdGAxK192ZXJzaW9uBAAAGFNoYXJlZC5JbmtpbmcuSW5rUG9pbnRbXQIAAAAICAIAAAAJIwAAABgAAAAYAAAAAQ8AAAAMAAAA//8AAAAAAAAAAAAiQAAAAdz////e////AQAAAAAAAAAAACJAARAAAAANAAAACSUAAAABAAAAAQAAAAESAAAADAAAAP//AAAAAAAAAAAAIkAAAAHa////3v///wEAAAAAAAAAAAAiQAETAAAADQAAAAknAAAAGwAAABsAAAABFQAAAAwAAAD//wAAAAAAAAAAACJAAAAB2P///97///8BAAAAAAAAAAAAIkABFgAAAA0AAAAJKQAAAB8AAAAfAAAAARgAAAAMAAAA//8AAAAAAAAAAAAiQAAAAdb////e////AQAAAAAAAAAAACJAARkAAAANAAAACSsAAAAtAAAALQAAAAEbAAAADAAAAP//AAAAAAAAAAAAIkAAAAHU////3v///wEAAAAAAAAAAAAiQAEcAAAADQAAAAktAAAAHQAAAB0AAAABHgAAAAwAAAD//wAAAAAAAAAAACJAAAAB0v///97///8BAAAAAAAAAAAAIkABHwAAAA0AAAAJLwAAAIUAAACFAAAAByMAAAAAAQAAACAAAAAECklua1BvaW50VjECAAAACTAAAAAJMQAAAAkyAAAACTMAAAAJNAAAAAk1AAAACTYAAAAJNwAAAAk4AAAACTkAAAAJOgAAAAk7AAAACTwAAAAJPQAAAAk+AAAACT8AAAAJQAAAAAlBAAAACUIAAAAJQwAAAAlEAAAACUUAAAAJRgAAAAlHAAAADQgHJQAAAAABAAAABAAAAAQKSW5rUG9pbnRWMQIAAAAJSAAAAA0DBycAAAAAAQAAACAAAAAECklua1BvaW50VjECAAAACUkAAAAJSgAAAAlLAAAACUwAAAAJTQAAAAlOAAAACU8AAAAJUAAAAAlRAAAACVIAAAAJUwAAAAlUAAAACVUAAAAJVgAAAAlXAAAACVgAAAAJWQAAAAlaAAAACVsAAAAJXAAAAAldAAAACV4AAAAJXwAAAAlgAAAACWEAAAAJYgAAAAljAAAADQUHKQAAAAABAAAAIAAAAAQKSW5rUG9pbnRWMQIAAAAJZAAAAAllAAAACWYAAAAJZwAAAAloAAAACWkAAAAJagAAAAlrAAAACWwAAAAJbQAAAAluAAAACW8AAAAJcAAAAAlxAAAACXIAAAAJcwAAAAl0AAAACXUAAAAJdgAAAAl3AAAACXgAAAAJeQAAAAl6AAAACXsAAAAJfAAAAAl9AAAACX4AAAAJfwAAAAmAAAAACYEAAAAJggAAAAoHKwAAAAABAAAAQAAAAAQKSW5rUG9pbnRWMQ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NEwctAAAAAAEAAAAgAAAABApJbmtQb2ludFYxAgAAAAmwAAAACbEAAAAJsgAAAAmzAAAACbQAAAAJtQAAAAm2AAAACbcAAAAJuAAAAAm5AAAACboAAAAJuwAAAAm8AAAACb0AAAAJvgAAAAm/AAAACcAAAAAJwQAAAAnCAAAACcMAAAAJxAAAAAnFAAAACcYAAAAJxwAAAAnIAAAACckAAAAJygAAAAnLAAAACcwAAAANAwcvAAAAAAEAAAAAAQAABApJbmtQb2ludFYxAg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DXsFMAAAAApJbmtQb2ludFYxBAAAAAFYAVkOUHJlc3N1cmVGYWN0b3IJVGltZVN0YW1wAAAAAAYGCxACAAAAOHIjN3Ij4j9gfKBbx/2DPwAAAD8AAAAAAAAAAAExAAAAMAAAADhyIzdyI+I/oOyu2VjgjD8AAAA/XQAAAAAAAAABMgAAADAAAAA0MzMzMzPiP3Dm5eq9Upc/AAAAP10AAAAAAAAAATMAAAAwAAAALLVSK7VS4j9IK3q0pxqgPwAAAD9tAAAAAAAAAAE0AAAAMAAAACQ3ciM3cuI/aDFDo0KopT8AAAA/bQAAAAAAAAABNQAAADAAAACe2Imd2IniP3hpSmKLGao/AAAAP30AAAAAAAAAATYAAAAwAAAAFDuxEzux4j+YbxNRJqevPwAAAD+MAAAAAAAAAAE3AAAAMAAAAA290Au90OI/3FMNiDcMsj8AAAA/jAAAAAAAAAABOAAAADAAAACGXuiFXujiP+TWcf8E07Q/AAAAP5wAAAAAAAAAATkAAAAwAAAAf+AHfuAH4z/0WdZ20pm3PwAAAD+cAAAAAAAAAAE6AAAAMAAAAPmBH/iBH+M/BA95vk1EuT8AAAA/qwAAAAAAAAABOwAAADAAAABzIzdyIzfjPwSS3TUbC7w/AAAAP6sAAAAAAAAAATwAAAAwAAAA8gM/8AM/4z8UYJ9lbSe9PwAAAD+7AAAAAAAAAAE9AAAAMAAAAO3ETuzETuM/HC5hlb9Dvj8AAAA/uwAAAAAAAAABPgAAADAAAABrpVZqpVbjPxz8IsURYL8/AAAAP8sAAAAAAAAAAT8AAAAwAAAAa6VWaqVW4z8c4wPdOu6/PwAAAD/aAAAAAAAAAAFAAAAAMAAAAOmFXuiFXuM/kthihkaFwD8AAAA/SAEAAAAAAAABQQAAADAAAABnZmZmZmbjP5a/Q55vE8E/AAAAP1cBAAAAAAAAAUIAAAAwAAAAYyd2Yid24z8WGhVCrejBPwAAAD9XAQAAAAAAAAFDAAAAMAAAAF/ohV7oheM/HgH2WdZ2wj8AAAA/ZwEAAAAAAAABRAAAADAAAABcqZVaqZXjP55bx/0TTMM/AAAAP2cBAAAAAAAAAUUAAAAwAAAA2omd2Imd4z8iz7eJKJPDPwAAAD93AQAAAAAAAAFGAAAAMAAAANqJndiJneM/pkKoFT3awz8AAAA/dwEAAAAAAAABRwAAADAAAABXaqVWaqXjP6ZCqBU92sM/AAAAP4YBAAAAAAAAAUgAAAAwAAAAUyu1Uiu14z+YbxNRJqevPwAAAD8AAAAAAAAAAAFJAAAAMAAAAEhu5EZu5OM/aJW/Q55voz8AAAA/AAAAAAAAAAABSgAAADAAAABMrdRKrdTjP2gxQ6NCqKU/AAAAP4wAAAAAAAAAAUsAAAAwAAAAT+zETuzE4z94/wTTlMSmPwAAAD+cAAAAAAAAAAFMAAAAMAAAANELvdALveM/eJuIMjn9qD8AAAA/nAAAAAAAAAABTQAAADAAAADVSq3USq3jP3hpSmKLGao/AAAAP6wAAAAAAAAAAU4AAAAwAAAAV2qlVmql4z+IBc7BL1KsPwAAAD+sAAAAAAAAAAFPAAAAMAAAAG7kRm7kRuM/3CHPt4kosz8AAAA/2wAAAAAAAAABUAAAADAAAABzIzdyIzfjP+QIsM+ytrM/AAAAP9sAAAAAAAAAAVEAAAAwAAAA9UIv9EIv4z/k75Dn20S0PwAAAD/qAAAAAAAAAAFSAAAAMAAAAPmBH/iBH+M/5NZx/wTTtD8AAAA/6gAAAAAAAAABUwAAADAAAAB7oRd6oRfjP+ykMy9X77U/AAAAP/oAAAAAAAAAAVQAAAAwAAAA/cAP/MAP4z/0ixRHgH22PwAAAD8JAQAAAAAAAAFVAAAAMAAAAH/gB37gB+M/9IsUR4B9tj8AAAA/CQEAAAAAAAABVgAAADAAAACCH/iBH/jiP/Ry9V6pC7c/AAAAPxkBAAAAAAAAAVcAAAAwAAAABD/wAz/w4j/0WdZ20pm3PwAAAD8ZAQAAAAAAAAFYAAAAMAAAAIZe6IVe6OI//CeYpiS2uD8AAAA/KQEAAAAAAAABWQAAADAAAACLndiJndjiP/wnmKYktrg/AAAAPykBAAAAAAAAAVoAAAAwAAAAj9zIjdzI4j/89VnWdtK5PwAAAD84AQAAAAAAAAFbAAAAMAAAABH8wA/8wOI//PVZ1nbSuT8AAAA/OAEAAAAAAAABXAAAADAAAAAUO7ETO7HiPwTEGwbJ7ro/AAAAP0gBAAAAAAAAAV0AAAAwAAAAllqplVqp4j8Mq/wd8ny7PwAAAD9IAQAAAAAAAAFeAAAAMAAAABh6oRd6oeI/DKv8HfJ8uz8AAAA/WAEAAAAAAAABXwAAADAAAACamZmZmZniPwSS3TUbC7w/AAAAP1gBAAAAAAAAAWAAAAAwAAAAHLmRG7mR4j8Meb5NRJm8PwAAAD9nAQAAAAAAAAFhAAAAMAAAAJ7YiZ3YieI/DHm+TUSZvD8AAAA/ZwEAAAAAAAABYgAAADAAAAAg+IEf+IHiPxRgn2VtJ70/AAAAP3cBAAAAAAAAAWMAAAAwAAAAohd6oRd64j8UYJ9lbSe9PwAAAD+GAQAAAAAAAAFkAAAAMAAAAOmFXuiFXtY/1ooe7akG5D8AAAA/AAAAAAAAAAABZQAAADAAAADhB37gB37WP9aKHu2pBuQ/AAAAP6wAAAAAAAAAAWYAAAAwAAAA2Ymd2Imd1j/Wih7tqQbkPwAAAD+sAAAAAAAAAAFnAAAAMAAAANELvdALvdY/1ooe7akG5D8AAAA/uwAAAAAAAAABaAAAADAAAADKjdzIjdzWP9aKHu2pBuQ/AAAAP7sAAAAAAAAAAWkAAAAwAAAAvdALvdAL1z/Wih7tqQbkPwAAAD/LAAAAAAAAAAFqAAAAMAAAALITO7ETO9c/1ooe7akG5D8AAAA/ywAAAAAAAAABawAAADAAAACqlVqplVrXP9aKHu2pBuQ/AAAAP9oAAAAAAAAAAWwAAAAwAAAAntiJndiJ1z/Wih7tqQbkPwAAAD/aAAAAAAAAAAFtAAAAMAAAAJdaqZVaqdc/1ooe7akG5D8AAAA/6gAAAAAAAAABbgAAADAAAACO3MiN3MjXP7anGhBvGOQ/AAAAP+oAAAAAAAAAAW8AAAAwAAAAh17ohV7o1z+2pxoQbxjkPwAAAD/6AAAAAAAAAAFwAAAAMAAAAHqhF3qhF9g/tqcaEG8Y5D8AAAA/+gAAAAAAAAABcQAAADAAAAB3Yid2YifYP7anGhBvGOQ/AAAAPwkBAAAAAAAAAXIAAAAwAAAAcyM3ciM32D+2pxoQbxjkPwAAAD+qAQAAAAAAAAFzAAAAMAAAAG/kRm7kRtg/tqcaEG8Y5D8AAAA/ygEAAAAAAAABdAAAADAAAABrpVZqpVbYP7anGhBvGOQ/AAAAPxgCAAAAAAAAAXUAAAAwAAAAaGZmZmZm2D+2pxoQbxjkPwAAAD83AgAAAAAAAAF2AAAAMAAAAGMndmIndtg/tqcaEG8Y5D8AAAA/NwIAAAAAAAABdwAAADAAAABf6IVe6IXYP7anGhBvGOQ/AAAAPzcCAAAAAAAAAXgAAAAwAAAAWGqlVmql2D+2pxoQbxjkPwAAAD/jAgAAAAAAAAF5AAAAMAAAAFQrtVIrtdg/tqcaEG8Y5D8AAAA/8gIAAAAAAAABegAAADAAAABQ7MRO7MTYP7anGhBvGOQ/AAAAP/ICAAAAAAAAAXsAAAAwAAAAS63USq3U2D+2pxoQbxjkPwAAAD8CAwAAAAAAAAF8AAAAMAAAAEdu5EZu5Ng/tqcaEG8Y5D8AAAA/AgMAAAAAAAABfQAAADAAAABEL/RCL/TYP7anGhBvGOQ/AAAAPxIDAAAAAAAAAX4AAAAwAAAAQPADP/AD2T+2pxoQbxjkPwAAAD8xAwAAAAAAAAF/AAAAMAAAADyxEzuxE9k/tqcaEG8Y5D8AAAA/YAMAAAAAAAABgAAAADAAAAA5ciM3ciPZP9aKHu2pBuQ/AAAAP38DAAAAAAAAAYEAAAAwAAAANDMzMzMz2T/Wih7tqQbkPwAAAD+PAwAAAAAAAAGCAAAAMAAAADD0Qi/0Qtk/1ooe7akG5D8AAAA/ngMAAAAAAAABgwAAADAAAABYaqVWaqXtP7p13D/BNOU/AAAAPwAAAAAAAAAAAYQAAAAwAAAA1kqt1Eqt7T+6ddw/wTTlPwAAAD8QAAAAAAAAAAGFAAAAMAAAANILvdALve0/unXcP8E05T8AAAA/IAAAAAAAAAABhgAAADAAAABQ7MRO7MTtP7p13D/BNOU/AAAAPyAAAAAAAAAAAYcAAAAwAAAAzszMzMzM7T+6ddw/wTTlPwAAAD8vAAAAAAAAAAGIAAAAMAAAAEyt1Eqt1O0/unXcP8E05T8AAAA/PwAAAAAAAAABiQAAADAAAADLjdzIjdztP7p13D/BNOU/AAAAPz8AAAAAAAAAAYoAAAAwAAAAR27kRm7k7T+6ddw/wTTlPwAAAD9OAAAAAAAAAAGLAAAAMAAAAMZO7MRO7O0/unXcP8E05T8AAAA/TgAAAAAAAAABjAAAADAAAADCD/zAD/ztP7p13D/BNOU/AAAAP14AAAAAAAAAAY0AAAAwAAAAPLETO7ET7j+6ddw/wTTlPwAAAD9eAAAAAAAAAAGOAAAAMAAAALdSK7VSK+4/unXcP8E05T8AAAA/bgAAAAAAAAABjwAAADAAAACzEzuxEzvuP7p13D/BNOU/AAAAP24AAAAAAAAAAZAAAAAwAAAArdRKrdRK7j+6ddw/wTTlPwAAAD99AAAAAAAAAAGRAAAAMAAAACl2Yid2Yu4/unXcP8E05T8AAAA/fQAAAAAAAAABkgAAADAAAACjF3qhF3ruP7p13D/BNOU/AAAAP40AAAAAAAAAAZMAAAAwAAAAn9iJndiJ7j+6ddw/wTTlPwAAAD+NAAAAAAAAAAGUAAAAMAAAABl6oRd6oe4/unXcP8E05T8AAAA/nQAAAAAAAAABlQAAADAAAACTG7mRG7nuP7p13D/BNOU/AAAAP6wAAAAAAAAAAZYAAAAwAAAAj9zIjdzI7j+6ddw/wTTlPwAAAD+sAAAAAAAAAAGXAAAAMAAAAAl+4Ad+4O4/unXcP8E05T8AAAA/rAAAAAAAAAABmAAAADAAAACDH/iBH/juP7p13D/BNOU/AAAAP7wAAAAAAAAAAZkAAAAwAAAAe6EXeqEX7z+6ddw/wTTlPwAAAD/LAAAAAAAAAAGaAAAAMAAAAHdiJ3ZiJ+8/unXcP8E05T8AAAA/ywAAAAAAAAABmwAAADAAAABzIzdyIzfvP7p13D/BNOU/AAAAP9sAAAAAAAAAAZwAAAAwAAAAb+RGbuRG7z+6ddw/wTTlPwAAAD/bAAAAAAAAAAGdAAAAMAAAAO3ETuzETu8/unXcP8E05T8AAAA/6wAAAAAAAAABngAAADAAAABtpVZqpVbvP7p13D/BNOU/AAAAP+sAAAAAAAAAAZ8AAAAwAAAAZ2ZmZmZm7z+6ddw/wTTlPwAAAD/6AAAAAAAAAAGgAAAAMAAAAOVGbuRGbu8/unXcP8E05T8AAAA/MwEAAAAAAAABoQAAADAAAABjJ3ZiJ3bvP7p13D/BNOU/AAAAP0MBAAAAAAAAAaIAAAAwAAAA4Qd+4Ad+7z+6ddw/wTTlPwAAAD9DAQAAAAAAAAGjAAAAMAAAAF/ohV7ohe8/unXcP8E05T8AAAA/UgEAAAAAAAABpAAAADAAAADdyI3cyI3vP7p13D/BNOU/AAAAP1IBAAAAAAAAAaUAAAAwAAAAW6mVWqmV7z+6ddw/wTTlPwAAAD9iAQAAAAAAAAGmAAAAMAAAANuJndiJne8/unXcP8E05T8AAAA/gQEAAAAAAAABpwAAADAAAABZaqVWaqXvP7p13D/BNOU/AAAAP5EBAAAAAAAAAagAAAAwAAAA10qt1Eqt7z+6ddw/wTTlPwAAAD+hAQAAAAAAAAGpAAAAMAAAAFUrtVIrte8/unXcP8E05T8AAAA/sAEAAAAAAAABqgAAADAAAADRC73QC73vP7p13D/BNOU/AAAAP7ABAAAAAAAAAasAAAAwAAAAT+zETuzE7z+6ddw/wTTlPwAAAD/AAQAAAAAAAAGsAAAAMAAAAM3MzMzMzO8/unXcP8E05T8AAAA/3wEAAAAAAAABrQAAADAAAABLrdRKrdTvP7p13D/BNOU/AAAAPw4CAAAAAAAAAa4AAAAwAAAAS63USq3U7z/aWOAc/CLlPwAAAD8tAgAAAAAAAAGvAAAAMAAAAMmN3MiN3O8/+jvk+TYR5T8AAAA/TAIAAAAAAAABsAAAADAAAACQG7mRG7lxP9Z7pS5cwuo/AAAAPwAAAAAAAAAAAbEAAAAwAAAAoJmZmZmZeT/2XqkLl7DqPwAAAD/qAAAAAAAAAAGyAAAAMAAAANALvdALvYA/9l6pC5ew6j8AAAA/6gAAAAAAAAABswAAADAAAADYiZ3YiZ2IPzYlscUMjeo/AAAAP/oAAAAAAAAAAbQAAAAwAAAAYOiFXuiFjj9UCLWiR3vqPwAAAD/6AAAAAAAAAAG1AAAAMAAAAHQjN3IjN5I/VAi1okd76j8AAAA/CQEAAAAAAAABtgAAADAAAAC0Uiu1UiuVP1QItaJHe+o/AAAAPwkBAAAAAAAAAbcAAAAwAAAA+IEf+IEfmD9067h/gmnqPwAAAD8ZAQAAAAAAAAG4AAAAMAAAADyxEzuxE5s/dOu4f4Jp6j8AAAA/GQEAAAAAAAABuQAAADAAAACA4Ad+4AeeP3TruH+Caeo/AAAAPykBAAAAAAAAAboAAAAwAAAA4Ad+4Ad+oD9067h/gmnqPwAAAD8pAQAAAAAAAAG7AAAAMAAAAIIf+IEf+KE/dOu4f4Jp6j8AAAA/OAEAAAAAAAABvAAAADAAAABEL/RCL/SiP3TruH+Caeo/AAAAPzgBAAAAAAAAAb0AAAAwAAAABD/wAz/woz9067h/gmnqPwAAAD9IAQAAAAAAAAG+AAAAMAAAAMZO7MRO7KQ/lM68XL1X6j8AAAA/SAEAAAAAAAABvwAAADAAAACmVmqlVmqlP5TOvFy9V+o/AAAAP1cBAAAAAAAAAcAAAAAwAAAAiF7ohV7opT+UzrxcvVfqPwAAAD9cAQAAAAAAAAHBAAAAMAAAAGhmZmZmZqY/lM68XL1X6j8AAAA/bAEAAAAAAAABwgAAADAAAABGbuRGbuSmP5TOvFy9V+o/AAAAP2wBAAAAAAAAAcMAAAAwAAAAKHZiJ3Zipz+UzrxcvVfqPwAAAD+bAQAAAAAAAAHEAAAAMAAAAAh+4Ad+4Kc/lM68XL1X6j8AAAA/mwEAAAAAAAABxQAAADAAAADohV7ohV6oP5TOvFy9V+o/AAAAP6sBAAAAAAAAAcYAAAAwAAAAyo3cyI3cqD+UzrxcvVfqPwAAAD+rAQAAAAAAAAHHAAAAMAAAAIqd2Imd2Kk/lM68XL1X6j8AAAA/ugEAAAAAAAAByAAAADAAAABspVZqpVaqP5TOvFy9V+o/AAAAP7oBAAAAAAAAAckAAAAwAAAALLVSK7VSqz+UzrxcvVfqPwAAAD/KAQAAAAAAAAHKAAAAMAAAAA690Au90Ks/lM68XL1X6j8AAAA/2QEAAAAAAAABywAAADAAAADuxE7sxE6sP5TOvFy9V+o/AAAAP9kBAAAAAAAAAcwAAAAwAAAAzszMzMzMrD+0scA5+EXqPwAAAD/pAQAAAAAAAAHNAAAAMAAAAC21Uiu1Uug/iDzfJqJM7j8AAAA/AAAAAAAAAAABzgAAADAAAAAttVIrtVLoP6gf4wPdOu4/AAAAP0wAAAAAAAAAAc8AAAAwAAAALbVSK7VS6D/GAufgFynuPwAAAD9bAAAAAAAAAAHQAAAAMAAAAC21Uiu1Uug/5uXqvVIX7j8AAAA/WwAAAAAAAAAB0QAAADAAAAAttVIrtVLoPyis8nfI8+0/AAAAP2sAAAAAAAAAAdIAAAAwAAAALbVSK7VS6D9Gj/ZUA+LtPwAAAD9rAAAAAAAAAAHTAAAAMAAAAC21Uiu1Uug/hlX+Dnm+7T8AAAA/egAAAAAAAAAB1AAAADAAAACrlVqplVroP8QbBsnumu0/AAAAP3oAAAAAAAAAAdUAAAAwAAAAq5VaqZVa6D8E4g2DZHftPwAAAD+KAAAAAAAAAAHWAAAAMAAAACl2Yid2Yug/RKgVPdpT7T8AAAA/igAAAAAAAAAB1wAAADAAAAApdmIndmLoP2SLGRoVQu0/AAAAP5oAAAAAAAAAAdgAAAAwAAAAKXZiJ3Zi6D+Cbh33TzDtPwAAAD+aAAAAAAAAAAHZAAAAMAAAACl2Yid2Yug/olEh1Ioe7T8AAAA/qQAAAAAAAAAB2gAAADAAAAApdmIndmLoP+IXKY4A++w/AAAAP7kAAAAAAAAAAdsAAAAwAAAAKXZiJ3Zi6D8g3jBIdtfsPwAAAD+5AAAAAAAAAAHcAAAAMAAAACl2Yid2Yug/QsE0JbHF7D8AAAA/yQAAAAAAAAAB3QAAADAAAAApdmIndmLoP4CHPN8mouw/AAAAP8kAAAAAAAAAAd4AAAAwAAAAKXZiJ3Zi6D/ATUSZnH7sPwAAAD/YAAAAAAAAAAHfAAAAMAAAACl2Yid2Yug/3jBIdtds7D8AAAA/2AAAAAAAAAAB4AAAADAAAACrlVqplVroPx73TzBNSew/AAAAP+gAAAAAAAAAAeEAAAAwAAAALbVSK7VS6D9+oFvH/RPsPwAAAD/oAAAAAAAAAAHiAAAAMAAAADD0Qi/0Qug/vGZjgXPw6z8AAAA/9wAAAAAAAAAB4wAAADAAAACyEzuxEzvoP/wsazvpzOs/AAAAP/cAAAAAAAAAAeQAAAAwAAAAtlIrtVIr6D8683L1XqnrPwAAAD8HAQAAAAAAAAHlAAAAMAAAALqRG7mRG+g/mpx+jA906z8AAAA/BwEAAAAAAAAB5gAAADAAAAC90Au90AvoP7p/gmlKYus/AAAAPxcBAAAAAAAAAecAAAAwAAAAQfADP/AD6D/4RYojwD7rPwAAAD8XAQAAAAAAAAHoAAAAMAAAAMZO7MRO7Oc/WO+VunAJ6z8AAAA/JgEAAAAAAAAB6QAAADAAAADKjdzIjdznP3bSmZer9+o/AAAAPyYBAAAAAAAAAeoAAAAwAAAAT+zETuzE5z+YtZ105uXqPwAAAD82AQAAAAAAAAHrAAAAMAAAAFMrtVIrtec/1nulLlzC6j8AAAA/NgEAAAAAAAAB7AAAADAAAABYaqVWaqXnP/ZeqQuXsOo/AAAAP0YBAAAAAAAAAe0AAAAwAAAA3siN3MiN5z8WQq3o0Z7qPwAAAD9GAQAAAAAAAAHuAAAAMAAAAOEHfuAHfuc/VAi1okd76j8AAAA/VQEAAAAAAAAB7wAAADAAAADlRm7kRm7nP1QItaJHe+o/AAAAP1UBAAAAAAAAAfAAAAAwAAAA6YVe6IVe5z9067h/gmnqPwAAAD9lAQAAAAAAAAHxAAAAMAAAAGulVmqlVuc/lM68XL1X6j8AAAA/ZQEAAAAAAAAB8gAAADAAAADyAz/wAz/nP5TOvFy9V+o/AAAAP3QBAAAAAAAAAfMAAAAwAAAAcyM3ciM35z+0scA5+EXqPwAAAD90AQAAAAAAAAH0AAAAMAAAAPmBH/iBH+c/1JTEFjM06j8AAAA/hAEAAAAAAAAB9QAAADAAAAD9wA/8wA/nP9SUxBYzNOo/AAAAP4QBAAAAAAAAAfYAAAAwAAAAAAAAAAAA5z/UlMQWMzTqPwAAAD+UAQAAAAAAAAH3AAAAMAAAAAQ/8AM/8OY/1JTEFjM06j8AAAA/lAEAAAAAAAAB+AAAADAAAACLndiJndjmP9SUxBYzNOo/AAAAP6MBAAAAAAAAAfkAAAAwAAAAEfzAD/zA5j/UlMQWMzTqPwAAAD+jAQAAAAAAAAH6AAAAMAAAABh6oRd6oeY/1JTEFjM06j8AAAA/swEAAAAAAAAB+wAAADAAAACf2Imd2InmP9SUxBYzNOo/AAAAP8MBAAAAAAAAAfwAAAAwAAAAJTdyIzdy5j/UlMQWMzTqPwAAAD/DAQAAAAAAAAH9AAAAMAAAAKqVWqmVWuY/1JTEFjM06j8AAAA/wwEAAAAAAAAB/gAAADAAAAAw9EIv9ELmP9SUxBYzNOo/AAAAP9IBAAAAAAAAAf8AAAAwAAAAt1IrtVIr5j/UlMQWMzTqPwAAAD/SAQAAAAAAAAEAAQAAMAAAALqRG7mRG+Y/1JTEFjM06j8AAAA/4gEAAAAAAAABAQEAADAAAABA8AM/8APmP9SUxBYzNOo/AAAAP+IBAAAAAAAAAQIBAAAwAAAARC/0Qi/05T+0scA5+EXqPwAAAD/xAQAAAAAAAAEDAQAAMAAAAEdu5EZu5OU/tLHAOfhF6j8AAAA/8QEAAAAAAAABBAEAADAAAABMrdRKrdTlP7SxwDn4Reo/AAAAPwECAAAAAAAAAQUBAAAwAAAAUOzETuzE5T+UzrxcvVfqPwAAAD8RAgAAAAAAAAEGAQAAMAAAANZKrdRKreU/dOu4f4Jp6j8AAAA/EQIAAAAAAAABBwEAADAAAADZiZ3YiZ3lP1QItaJHe+o/AAAAPyACAAAAAAAAAQgBAAAwAAAAX+iFXuiF5T82JbHFDI3qPwAAAD8gAgAAAAAAAAEJAQAAMAAAAGQndmInduU/9l6pC5ew6j8AAAA/XwIAAAAAAAABCgEAADAAAABoZmZmZmblP9Z7pS5cwuo/AAAAP18CAAAAAAAAAQsBAAAwAAAAa6VWaqVW5T920pmXq/fqPwAAAD9vAgAAAAAAAAEMAQAAMAAAAPEDP/ADP+U/WO+VunAJ6z8AAAA/bwIAAAAAAAABDQEAADAAAAB2Yid2YiflPxgpjgD7LOs/AAAAP34CAAAAAAAAAQ4BAAAwAAAA+IEf+IEf5T/aYoZGhVDrPwAAAD9+AgAAAAAAAAEPAQAAMAAAAP3AD/zAD+U/mpx+jA906z8AAAA/jgIAAAAAAAABEAEAADAAAAB/4Ad+4AflP1rWdtKZl+s/AAAAP44CAAAAAAAAAREBAAAwAAAAgx/4gR/45D8aEG8YJLvrPwAAAD+dAgAAAAAAAAESAQAAMAAAAAU/8AM/8OQ/3ElnXq7e6z8AAAA/nQIAAAAAAAABEwEAADAAAACHXuiFXujkP7xmY4Fz8Os/AAAAP60CAAAAAAAAARQBAAAwAAAAh17ohV7o5D9evVfqwiXsPwAAAD+tAgAAAAAAAAEVAQAAMAAAAAl+4Ad+4OQ/PNpTDYg37D8AAAA/vQIAAAAAAAABFgEAADAAAAAMvdALvdDkP94wSHbXbOw/AAAAP8wCAAAAAAAAARcBAAAwAAAADL3QC73Q5D+gakC8YZDsPwAAAD/MAgAAAAAAAAEYAQAAMAAAAI7cyI3cyOQ/QsE0JbHF7D8AAAA/zAIAAAAAAAABGQEAADAAAAAQ/MAP/MDkP+IXKY4A++w/AAAAP9wCAAAAAAAAARoBAAAwAAAAkxu5kRu55D+Cbh33TzDtPwAAAD/sAgAAAAAAAAEbAQAAMAAAABU7sRM7seQ/IsURYJ9l7T8AAAA/7AIAAAAAAAABHAEAADAAAACXWqmVWqnkP8QbBsnumu0/AAAAP+wCAAAAAAAAAR0BAAAwAAAAl1qplVqp5D9mcvoxPtDtPwAAAD/7AgAAAAAAAAEeAQAAMAAAAJdaqZVaqeQ/Bsnumo0F7j8AAAA/CwMAAAAAAAABHwEAADAAAAAZeqEXeqHkP6gf4wPdOu4/AAAAPwsDAAAAAAAAASABAAAwAAAAGXqhF3qh5D9oWdtJZ17uPwAAAD8aAwAAAAAAAAEhAQAAMAAAABl6oRd6oeQ/KpPTj/GB7j8AAAA/GgMAAAAAAAABIgEAADAAAAAZeqEXeqHkP+jMy9V7pe4/AAAAPyoDAAAAAAAAASMBAAAwAAAAGXqhF3qh5D+qBsQbBsnuPwAAAD8qAwAAAAAAAAEkAQAAMAAAAJdaqZVaqeQ/iiPAPsva7j8AAAA/OgMAAAAAAAABJQEAADAAAACXWqmVWqnkP0xduIRV/u4/AAAAPzoDAAAAAAAAASYBAAAwAAAAkxu5kRu55D8serSnGhDvPwAAAD9JAwAAAAAAAAEnAQAAMAAAABD8wA/8wOQ/7rOs7aQz7z8AAAA/SQMAAAAAAAABKAEAADAAAACO3MiN3MjkP8zQqBBqRe8/AAAAP1kDAAAAAAAAASkBAAAwAAAAip3YiZ3Y5D+s7aQzL1fvPwAAAD9ZAwAAAAAAAAEqAQAAMAAAAAU/8AM/8OQ/biedebl67z8AAAA/aQMAAAAAAAABKwEAADAAAAB/4Ad+4AflP05EmZx+jO8/AAAAP2kDAAAAAAAAASwBAAAwAAAA9UIv9EIv5T9ORJmcfozvPwAAAD94AwAAAAAAAAEtAQAAMAAAAO3ETuzETuU/MGGVv0Oe7z8AAAA/eAMAAAAAAAABLgEAADAAAADhB37gB37lPzBhlb9Dnu8/AAAAP4gDAAAAAAAAAS8BAAAwAAAAV2qlVmql5T8wYZW/Q57vPwAAAD+IAwAAAAAAAAEwAQAAMAAAAMmN3MiN3OU/EH6R4giw7z8AAAA/lwMAAAAAAAABMQEAADAAAABA8AM/8APmPxB+keIIsO8/AAAAP5cDAAAAAAAAATIBAAAwAAAAMzMzMzMz5j8QfpHiCLDvPwAAAD+nAwAAAAAAAAEzAQAAMAAAAKqVWqmVWuY/EH6R4giw7z8AAAA/pwMAAAAAAAABNAEAADAAAAAlN3IjN3LmPxB+keIIsO8/AAAAP7cDAAAAAAAAATUBAAAwAAAAIfiBH/iB5j8QfpHiCLDvPwAAAD+3AwAAAAAAAAE2AQAAMAAAAJqZmZmZmeY/EH6R4giw7z8AAAA/xgMAAAAAAAABNwEAADAAAAAUO7ETO7HmPxB+keIIsO8/AAAAP8YDAAAAAAAAATgBAAAwAAAAEfzAD/zA5j8QfpHiCLDvPwAAAD/WAwAAAAAAAAE5AQAAMAAAAA290Au90OY/EH6R4giw7z8AAAA/1gMAAAAAAAABOgEAADAAAAAJfuAHfuDmPxB+keIIsO8/AAAAP+YDAAAAAAAAATsBAAAwAAAABD/wAz/w5j8QfpHiCLDvPwAAAD/mAwAAAAAAAAE8AQAAMAAAAAAAAAAAAOc/EH6R4giw7z8AAAA/9QMAAAAAAAABPQEAADAAAAB/4Ad+4AfnPxB+keIIsO8/AAAAP/UDAAAAAAAAAT4BAAAwAAAAe6EXeqEX5z8QfpHiCLDvPwAAAD8FBAAAAAAAAAE/AQAAMAAAAPmBH/iBH+c/EH6R4giw7z8AAAA/BQQAAAAAAAABQAEAADAAAAD1Qi/0Qi/nPzBhlb9Dnu8/AAAAPxQEAAAAAAAAAUEBAAAwAAAAcyM3ciM35z9uJ515uXrvPwAAAD8UBAAAAAAAAAFCAQAAMAAAAHDkRm7kRuc/jgqhVvRo7z8AAAA/JAQAAAAAAAABQwEAADAAAABrpVZqpVbnP6ztpDMvV+8/AAAAPyQEAAAAAAAAAUQBAAAwAAAAZ2ZmZmZm5z/M0KgQakXvPwAAAD80BAAAAAAAAAFFAQAAMAAAAOVGbuRGbuc/Dpewyt8h7z8AAAA/NAQAAAAAAAABRgEAADAAAABjJ3ZiJ3bnPyx6tKcaEO8/AAAAP0MEAAAAAAAAAUcBAAAwAAAA4Qd+4Ad+5z9MXbiEVf7uPwAAAD9DBAAAAAAAAAFIAQAAMAAAAN7IjdzIjec/iiPAPsva7j8AAAA/UwQAAAAAAAABSQEAADAAAABcqZVaqZXnP6oGxBsGye4/AAAAP2MEAAAAAAAAAUoBAAAwAAAA2omd2Imd5z/K6cf4QLfuPwAAAD9jBAAAAAAAAAFLAQAAMAAAAFhqpVZqpec/6MzL1Xul7j8AAAA/cgQAAAAAAAABTAEAADAAAADVSq3USq3nPwqwz7K2k+4/AAAAP4IEAAAAAAAAAU0BAAAwAAAAUyu1Uiu15z8qk9OP8YHuPwAAAD+RBAAAAAAAAAFOAQAAMAAAANELvdALvec/SnbXbCxw7j8AAAA/oQQAAAAAAAABTwEAADAAAABP7MRO7MTnP0p212wscO4/AAAAP6EEAAAAAAAAAVABAAAwAAAAT+zETuzE5z9oWdtJZ17uPwAAAD+xBAAAAAAAAAFRAQAAMAAAAM7MzMzMzOc/iDzfJqJM7j8AAAA/wAQAAAAAAAAL</ink>
</athena>
</file>

<file path=customXml/item1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PEvAAAAAAAABfD///8MQWN0aW9uVHlwZVYxAQAAAAd2YWx1ZV9fAAgCAAAAAAAAAAEFAAAABAAAAAkRAAAACRIAAADZVQAAAAAAAAHt////8P///wAAAAABBgAAAAQAAAAJFAAAAAkVAAAAjWAAAAAAAAAB6v////D///8AAAAAAQcAAAAEAAAACRcAAAAJGAAAAIJ5AAAAAAAAAef////w////AAAAAAEIAAAABAAAAAkaAAAACRsAAAAYjgAAAAAAAAHk////8P///wAAAAABCQAAAAQAAAAJHQAAAAkeAAAABdQAAAAAAAAB4f////D///8AAAAAAQoAAAAEAAAACSAAAAAJIQAAAKrpAAAAAAAAAd7////w////AAAAAAELAAAABAAAAAkjAAAACSQAAAB4GAEAAAAAAAHb////8P///wAAAAABDAAAAAQAAAAJJgAAAAknAAAAex0BAAAAAAAB2P////D///8AAAAABQ0AAAANQ2xlYXJDYW52YXNWMQIAAAAJU3RhcnRUaW1lBFR5cGUABBAMQWN0aW9uVHlwZVYxAgAAAAIAAAC6Ng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pwAAAKcAAAABEQAAAA4AAAD//wAAAAAAAAAAACJAAAAB1P///9b///8BAAAAAAAAAAAAIkABEgAAAA8AAAAJLQAAAB0AAAAdAAAAARQAAAAOAAAA//8AAAAAAAAAAAAiQAAAAdL////W////AQAAAAAAAAAAACJAARUAAAAPAAAACS8AAAAmAAAAJgAAAAEXAAAADgAAAP//AAAAAAAAAAAAIkAAAAHQ////1v///wEAAAAAAAAAAAAiQAEYAAAADwAAAAkxAAAAJwAAACcAAAABGgAAAA4AAAD//wAAAAAAAAAAACJAAAABzv///9b///8BAAAAAAAAAAAAIkABGwAAAA8AAAAJMwAAABUAAAAVAAAAAR0AAAAOAAAA//8AAAAAAAAAAAAiQAAAAcz////W////AQAAAAAAAAAAACJAAR4AAAAPAAAACTUAAACIAAAAiAAAAAEgAAAADgAAAP//AAAAAAAAAAAAIkAAAAHK////1v///wEAAAAAAAAAAAAiQAEhAAAADwAAAAk3AAAASAAAAEgAAAABIwAAAA4AAAD//wAAAAAAAAAAACJAAAAByP///9b///8BAAAAAAAAAAAAIkABJAAAAA8AAAAJOQAAABAAAAAQAAAAASYAAAAOAAAA//8AAAAAAAAAAAAiQAAAAcb////W////AQAAAAAAAAAAACJAAScAAAAPAAAACTsAAAApAAAAKQ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NWQctAAAAAAEAAAAgAAAABApJbmtQb2ludFYxAgAAAAnjAAAACeQAAAAJ5QAAAAnmAAAACecAAAAJ6AAAAAnpAAAACeoAAAAJ6wAAAAnsAAAACe0AAAAJ7gAAAAnvAAAACfAAAAAJ8QAAAAnyAAAACfMAAAAJ9AAAAAn1AAAACfYAAAAJ9wAAAAn4AAAACfkAAAAJ+gAAAAn7AAAACfwAAAAJ/QAAAAn+AAAACf8AAAANAwcvAAAAAAEAAABAAAAABApJbmtQb2ludFYxAgAAAAkAAQAACQEBAAAJAgEAAAkDAQAACQQBAAAJBQEAAAkGAQAACQcBAAAJCAEAAAkJAQAACQoBAAAJCwEAAAkMAQAACQ0BAAAJDgEAAAkPAQAACRABAAAJEQEAAAkSAQAACRMBAAAJFAEAAAkVAQAACRYBAAAJFwEAAAkYAQAACRkBAAAJGgEAAAkbAQAACRwBAAAJHQEAAAkeAQAACR8BAAAJIAEAAAkhAQAACSIBAAAJIwEAAAkkAQAACSUBAAANGgcxAAAAAAEAAABAAAAABApJbmtQb2ludFYxAgAAAAkmAQAACScBAAAJKAEAAAkpAQAACSoBAAAJKwEAAAksAQAACS0BAAAJLgEAAAkvAQAACTABAAAJMQEAAAkyAQAACTMBAAAJNAEAAAk1AQAACTYBAAAJNwEAAAk4AQAACTkBAAAJOgEAAAk7AQAACTwBAAAJPQEAAAk+AQAACT8BAAAJQAEAAAlBAQAACUIBAAAJQwEAAAlEAQAACUUBAAAJRgEAAAlHAQAACUgBAAAJSQEAAAlKAQAACUsBAAAJTAEAAA0ZBzMAAAAAAQAAACAAAAAECklua1BvaW50VjECAAAACU0BAAAJTgEAAAlPAQAACVABAAAJUQEAAAlSAQAACVMBAAAJVAEAAAlVAQAACVYBAAAJVwEAAAlYAQAACVkBAAAJWgEAAAlbAQAACVwBAAAJXQEAAAleAQAACV8BAAAJYAEAAAlhAQAADQsHNQAAAAABAAAAAAEAAAQKSW5rUG9pbnRWMQIA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14BzcAAAAAAQAAAIAAAAAECklua1BvaW50VjECAA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DTgHOQAAAAABAAAAEAAAAAQKSW5rUG9pbnRWMQIAAAAJMgIAAAkzAgAACTQCAAAJNQIAAAk2AgAACTcCAAAJOAIAAAk5AgAACToCAAAJOwIAAAk8AgAACT0CAAAJPgIAAAk/AgAACUACAAAJQQIAAAc7AAAAAAEAAABAAAAABApJbmtQb2ludFYxAgAAAAlCAgAACUMCAAAJRAIAAAlFAgAACUYCAAAJRwIAAAlIAgAACUkCAAAJSgIAAAlLAgAACUwCAAAJTQIAAAlOAgAACU8CAAAJUAIAAAlRAgAACVICAAAJUwIAAAlUAgAACVUCAAAJVgIAAAlXAgAACVgCAAAJWQIAAAlaAgAACVsCAAAJXAIAAAldAgAACV4CAAAJXwIAAAlgAgAACWECAAAJYgIAAAljAgAACWQCAAAJZQIAAAlmAgAACWcCAAAJaAIAAAlpAgAACWoCAAANFwU8AAAACklua1BvaW50VjEEAAAAAVgBWQ5QcmVzc3VyZUZhY3RvcglUaW1lU3RhbXAAAAAABgYLEAIAAABHJXUCmgjjP1L5MO7XJbU/AAAAPwAAAAAAAAAAAT0AAAA8AAAAWOwvuycP4z9S+TDu1yW1PwAAAD+MAAAAAAAAAAE+AAAAPAAAAGmz6nO1FeM/jjyIstGXtT8AAAA/jAAAAAAAAAABPwAAADwAAAB6eqUsQxzjP8Z/33bLCbY/AAAAP5wAAAAAAAAAAUAAAAA8AAAAmggbnl4p4z8CwzY7xXu2PwAAAD+cAAAAAAAAAAFBAAAAPAAAAM1dS8gHPeM/OgaO/77ttj8AAAA/rAAAAAAAAAABQgAAADwAAADeJAaBlUPjPzoGjv++7bY/AAAAP6wAAAAAAAAAAUMAAAA8AAAAALN78rBQ4z92SeXDuF+3PwAAAD+7AAAAAAAAAAFEAAAAPAAAACFB8WPMXeM/dknlw7hftz8AAAA/uwAAAAAAAAABRQAAADwAAABDz2bV52rjP3ZJ5cO4X7c/AAAAP8sAAAAAAAAAAUYAAAA8AAAAZF3cRgN44z92SeXDuF+3PwAAAD/LAAAAAAAAAAFHAAAAPAAAAHUkl/+QfuM/dknlw7hftz8AAAA/2gAAAAAAAAABSAAAADwAAACG61G4HoXjP3ZJ5cO4X7c/AAAAP9oAAAAAAAAAAUkAAAA8AAAAp3nHKTqS4z92SeXDuF+3PwAAAD/qAAAAAAAAAAFKAAAAPAAAALhAguLHmOM/dknlw7hftz8AAAA/6gAAAAAAAAABSwAAADwAAADrlbIMcazjP3ZJ5cO4X7c/AAAAP/oAAAAAAAAAAUwAAAA8AAAA/Fxtxf6y4z92SeXDuF+3PwAAAD/6AAAAAAAAAAFNAAAAPAAAAB3r4jYawOM/dknlw7hftz8AAAA/CQEAAAAAAAABTgAAADwAAAA+eVioNc3jP3ZJ5cO4X7c/AAAAPwkBAAAAAAAAAU8AAAA8AAAAT0ATYcPT4z92SeXDuF+3PwAAAD8ZAQAAAAAAAAFQAAAAPAAAAIKVQ4ts5+M/dknlw7hftz8AAAA/GQEAAAAAAAABUQAAADwAAACkI7n8h/TjP3ZJ5cO4X7c/AAAAPykBAAAAAAAAAVIAAAA8AAAAtOpztRX74z86Bo7/vu22PwAAAD8pAQAAAAAAAAFTAAAAPAAAAOY/pN++DuQ/OgaO/77ttj8AAAA/OAEAAAAAAAABVAAAADwAAAD3Bl+YTBXkPwLDNjvFe7Y/AAAAPzgBAAAAAAAAAVUAAAA8AAAACM4ZUdob5D8CwzY7xXu2PwAAAD9IAQAAAAAAAAFWAAAAPAAAABmV1AloIuQ/AsM2O8V7tj8AAAA/SAEAAAAAAAABVwAAADwAAAAqXI/C9SjkP8Z/33bLCbY/AAAAP1cBAAAAAAAAAVgAAAA8AAAAS+oENBE25D/Gf992ywm2PwAAAD9XAQAAAAAAAAFZAAAAPAAAAFyxv+yePOQ/jjyIstGXtT8AAAA/ZwEAAAAAAAABWgAAADwAAABteHqlLEPkP448iLLRl7U/AAAAP3cBAAAAAAAAAVsAAAA8AAAAfj81XrpJ5D9S+TDu1yW1PwAAAD+GAQAAAAAAAAFcAAAAPAAAAKDNqs/VVuQ/Uvkw7tcltT8AAAA/hgEAAAAAAAABXQAAADwAAACwlGWIY13kP1L5MO7XJbU/AAAAP5YBAAAAAAAAAV4AAAA8AAAA0SLb+X5q5D8attkp3rO0PwAAAD+WAQAAAAAAAAFfAAAAPAAAAOLplbIMceQ/GrbZKd6ztD8AAAA/pgEAAAAAAAABYAAAADwAAADzsFBrmnfkPxq22Snes7Q/AAAAP6YBAAAAAAAAAWEAAAA8AAAABHgLJCh+5D8attkp3rO0PwAAAD+1AQAAAAAAAAFiAAAAPAAAACYGgZVDi+Q/GrbZKd6ztD8AAAA/tQEAAAAAAAABYwAAADwAAAA3zTtO0ZHkPxq22Snes7Q/AAAAP/MBAAAAAAAAAWQAAAA8AAAASJT2Bl+Y5D/ecoJl5EG0PwAAAD/zAQAAAAAAAAFlAAAAPAAAAFhbsb/snuQ/3nKCZeRBtD8AAAA/AgIAAAAAAAABZgAAADwAAABpImx4eqXkP95ygmXkQbQ/AAAAPwICAAAAAAAAAWcAAAA8AAAAeekmMQis5D+mLyuh6s+zPwAAAD8SAgAAAAAAAAFoAAAAPAAAAJt3nKIjueQ/auzT3PBdsz8AAAA/IgIAAAAAAAABaQAAADwAAACsPldbsb/kP/ZlJVT9ebI/AAAAPzECAAAAAAAAAWoAAAA8AAAAvQUSFD/G5D+6Is6PAwiyPwAAAD8xAgAAAAAAAAFrAAAAPAAAAM7MzMzMzOQ/uiLOjwMIsj8AAAA/QQIAAAAAAAABbAAAADwAAADek4eFWtPkP4LfdssJlrE/AAAAP0ECAAAAAAAAAW0AAAA8AAAA3pOHhVrT5D9GnB8HECSxPwAAAD9RAgAAAAAAAAFuAAAAPAAAAO9aQj7o2eQ/RpwfBxAksT8AAAA/UQIAAAAAAAABbwAAADwAAADvWkI+6NnkPw5ZyEIWsrA/AAAAP2ACAAAAAAAAAXAAAAA8AAAAACL99nXg5D8OWchCFrKwPwAAAD9gAgAAAAAAAAFxAAAAPAAAAAAi/fZ14OQ/0hVxfhxAsD8AAAA/cAIAAAAAAAABcgAAADwAAAAAIv32deDkPzSlM3RFnK8/AAAAP3ACAAAAAAAAAXMAAAA8AAAAEem3rwPn5D+8HoXrUbiuPwAAAD9/AgAAAAAAAAF0AAAAPAAAABHpt68D5+Q/TJjWYl7UrT8AAAA/jwIAAAAAAAABdQAAADwAAAAR6bevA+fkP9QRKNpq8Kw/AAAAP48CAAAAAAAAAXYAAAA8AAAAIrByaJHt5D9ci3lRdwysPwAAAD+fAgAAAAAAAAF3AAAAPAAAACKwcmiR7eQ/5ATLyIMoqz8AAAA/rgIAAAAAAAABeAAAADwAAAAisHJoke3kP2x+HECQRKo/AAAAP64CAAAAAAAAAXkAAAA8AAAAIrByaJHt5D/89223nGCpPwAAAD++AgAAAAAAAAF6AAAAPAAAACKwcmiR7eQ/hHG/Lql8qD8AAAA/3QIAAAAAAAABewAAADwAAAAR6bevA+fkPxTrEKa1mKc/AAAAP90CAAAAAAAAAXwAAAA8AAAAACL99nXg5D8U6xCmtZinPwAAAD/tAgAAAAAAAAF9AAAAPAAAAO9aQj7o2eQ/nGRiHcK0pj8AAAA//AIAAAAAAAABfgAAADwAAADvWkI+6NnkPyzes5TO0KU/AAAAP/wCAAAAAAAAAX8AAAA8AAAA3pOHhVrT5D8s3rOUztClPwAAAD8MAwAAAAAAAAGAAAAAPAAAAM7MzMzMzOQ/tFcFDNvspD8AAAA/DAMAAAAAAAABgQAAADwAAADOzMzMzMzkP0TRVoPnCKQ/AAAAPxwDAAAAAAAAAYIAAAA8AAAAvQUSFD/G5D9E0VaD5wikPwAAAD8cAwAAAAAAAAGDAAAAPAAAAKw+V1uxv+Q/VMT5cQBBoj8AAAA/KwMAAAAAAAABhAAAADwAAACbd5yiI7nkP+Q9S+kMXaE/AAAAPysDAAAAAAAAAYUAAAA8AAAAirDh6ZWy5D9st5xgGXmgPwAAAD87AwAAAAAAAAGGAAAAPAAAAHnpJjEIrOQ/+GHcr0sqnz8AAAA/OwMAAAAAAAABhwAAADwAAABYW7G/7J7kPyhIIo19mps/AAAAP0sDAAAAAAAAAYgAAAA8AAAASJT2Bl+Y5D84O8V7ltKZPwAAAD9LAwAAAAAAAAGJAAAAPAAAADfNO07RkeQ/UC5oaq8KmD8AAAA/WgMAAAAAAAABigAAADwAAAAmBoGVQ4vkP2AhC1nIQpY/AAAAP1oDAAAAAAAAAYsAAAA8AAAAFT/G3LWE5D9gIQtZyEKWPwAAAD9qAwAAAAAAAAGMAAAAPAAAABU/xty1hOQ/gBSuR+F6lD8AAAA/agMAAAAAAAABjQAAADwAAAAEeAskKH7kP4AUrkfhepQ/AAAAP3kDAAAAAAAAAY4AAAA8AAAA87BQa5p35D+QB1E2+rKSPwAAAD/XAwAAAAAAAAGPAAAAPAAAAOLplbIMceQ/kAdRNvqykj8AAAA/1wMAAAAAAAABkAAAADwAAADRItv5fmrkP5AHUTb6spI/AAAAP+cDAAAAAAAAAZEAAAA8AAAAwFsgQfFj5D+g+vMkE+uQPwAAAD/nAwAAAAAAAAGSAAAAPAAAALCUZYhjXeQ/gNstJ1hGjj8AAAA/9gMAAAAAAAABkwAAADwAAACgzarP1VbkP4DbLSdYRo4/AAAAP/YDAAAAAAAAAZQAAAA8AAAAjwbwFkhQ5D+A2y0nWEaOPwAAAD8GBAAAAAAAAAGVAAAAPAAAAG14eqUsQ+Q/oMFzBIq2ij8AAAA/FgQAAAAAAAABlgAAADwAAABcsb/snjzkP6DBcwSKtoo/AAAAPxYEAAAAAAAAAZcAAAA8AAAAOiNKe4Mv5D/gp7nhuyaHPwAAAD8lBAAAAAAAAAGYAAAAPAAAACpcj8L1KOQ/4Ke54bsmhz8AAAA/JQQAAAAAAAABmQAAADwAAAAZldQJaCLkPwCO/77tloM/AAAAPzUEAAAAAAAAAZoAAAA8AAAACM4ZUdob5D8Ajv++7ZaDPwAAAD81BAAAAAAAAAGbAAAAPAAAAPcGX5hMFeQ/AI7/vu2Wgz8AAAA/RQQAAAAAAAABnAAAADwAAADmP6Tfvg7kPwCO/77tloM/AAAAP4MEAAAAAAAAAZ0AAAA8AAAA5j+k374O5D9AdEWcHweAPwAAAD+TBAAAAAAAAAGeAAAAPAAAAMWxLm6jAeQ/QHRFnB8HgD8AAAA/ogQAAAAAAAABnwAAADwAAAC06nO1FfvjP0B0RZwfB4A/AAAAP7IEAAAAAAAAAaAAAAA8AAAApCO5/If04z9AdEWcHweAPwAAAD/CBAAAAAAAAAGhAAAAPAAAAJNc/kP67eM/QHRFnB8HgD8AAAA/wgQAAAAAAAABogAAADwAAABxzojS3uDjP0B0RZwfB4A/AAAAP9EEAAAAAAAAAaMAAAA8AAAAYAfOGVHa4z9AdEWcHweAPwAAAD/hBAAAAAAAAAGkAAAAPAAAAE9AE2HD0+M/QHRFnB8HgD8AAAA/8AQAAAAAAAABpQAAADwAAAA+eVioNc3jP0B0RZwfB4A/AAAAP/AEAAAAAAAAAaYAAAA8AAAALbKd76fG4z9AdEWcHweAPwAAAD8ABQAAAAAAAAGnAAAAPAAAAB3r4jYawOM/QHRFnB8HgD8AAAA/EAUAAAAAAAABqAAAADwAAAANJCh+jLnjP0B0RZwfB4A/AAAAPx8FAAAAAAAAAakAAAA8AAAA/Fxtxf6y4z9AdEWcHweAPwAAAD8fBQAAAAAAAAGqAAAAPAAAAOuVsgxxrOM/QHRFnB8HgD8AAAA/LwUAAAAAAAABqwAAADwAAADazvdT46XjP0B0RZwfB4A/AAAAPy8FAAAAAAAAAawAAAA8AAAAyQc9m1Wf4z9AdEWcHweAPwAAAD8/BQAAAAAAAAGtAAAAPAAAALhAguLHmOM/QHRFnB8HgD8AAAA/PwUAAAAAAAABrgAAADwAAACneccpOpLjP0B0RZwfB4A/AAAAP04FAAAAAAAAAa8AAAA8AAAAl7IMcayL4z9AdEWcHweAPwAAAD9eBQAAAAAAAAGwAAAAPAAAAJeyDHGsi+M/AI7/vu2Wgz8AAAA/bQUAAAAAAAABsQAAADwAAACG61G4HoXjPwCO/77tloM/AAAAP30FAAAAAAAAAbIAAAA8AAAAdSSX/5B+4z8Ajv++7ZaDPwAAAD+NBQAAAAAAAAGzAAAAPAAAAGRd3EYDeOM/AI7/vu2Wgz8AAAA/nAUAAAAAAAABtAAAADwAAABTliGOdXHjPwCO/77tloM/AAAAP6wFAAAAAAAAAbUAAAA8AAAAQ89m1edq4z8Ajv++7ZaDPwAAAD+8BQAAAAAAAAG2AAAAPAAAADIIrBxaZOM/AI7/vu2Wgz8AAAA/ywUAAAAAAAABtwAAADwAAAAyCKwcWmTjP+CnueG7Joc/AAAAP8sFAAAAAAAAAbgAAAA8AAAAIUHxY8xd4z/gp7nhuyaHPwAAAD/bBQAAAAAAAAG5AAAAPAAAABF6Nqs+V+M/4Ke54bsmhz8AAAA/2wUAAAAAAAABugAAADwAAAARejarPlfjP6DBcwSKtoo/AAAAP+oFAAAAAAAAAbsAAAA8AAAAALN78rBQ4z+gwXMEiraKPwAAAD/6BQAAAAAAAAG8AAAAPAAAAO/rwDkjSuM/gNstJ1hGjj8AAAA/CgYAAAAAAAABvQAAADwAAADeJAaBlUPjP4DbLSdYRo4/AAAAPxkGAAAAAAAAAb4AAAA8AAAAzV1LyAc94z+g+vMkE+uQPwAAAD8ZBgAAAAAAAAG/AAAAPAAAALyWkA96NuM/oPrzJBPrkD8AAAA/KQYAAAAAAAABwAAAADwAAACrz9VW7C/jP5AHUTb6spI/AAAAPykGAAAAAAAAAcEAAAA8AAAAmggbnl4p4z+AFK5H4XqUPwAAAD85BgAAAAAAAAHCAAAAPAAAAIlBYOXQIuM/YCELWchClj8AAAA/SAYAAAAAAAABwwAAADwAAACJQWDl0CLjP1AuaGqvCpg/AAAAP0gGAAAAAAAAAcQAAAA8AAAAenqlLEMc4z84O8V7ltKZPwAAAD9IBgAAAAAAAAHFAAAAPAAAAFjsL7snD+M/KEgijX2amz8AAAA/WAYAAAAAAAABxgAAADwAAABY7C+7Jw/jPwhVf55kYp0/AAAAP1gGAAAAAAAAAccAAAA8AAAARyV1ApoI4z/4YdyvSyqfPwAAAD9nBgAAAAAAAAHIAAAAPAAAAEcldQKaCOM/5D1L6QxdoT8AAAA/dwYAAAAAAAAByQAAADwAAAA2XrpJDALjP1TE+XEAQaI/AAAAP4cGAAAAAAAAAcoAAAA8AAAANl66SQwC4z/MSqj68ySjPwAAAD+WBgAAAAAAAAHLAAAAPAAAADZeukkMAuM/RNFWg+cIpD8AAAA/pgYAAAAAAAABzAAAADwAAAA2XrpJDALjP7RXBQzb7KQ/AAAAP6YGAAAAAAAAAc0AAAA8AAAANl66SQwC4z+cZGIdwrSmPwAAAD+2BgAAAAAAAAHOAAAAPAAAADZeukkMAuM/hHG/Lql8qD8AAAA/tgYAAAAAAAABzwAAADwAAAA2XrpJDALjP2x+HECQRKo/AAAAP8UGAAAAAAAAAdAAAAA8AAAANl66SQwC4z9ci3lRdwysPwAAAD/FBgAAAAAAAAHRAAAAPAAAADZeukkMAuM/TJjWYl7UrT8AAAA/1QYAAAAAAAAB0gAAADwAAAA2XrpJDALjPzSlM3RFnK8/AAAAP9UGAAAAAAAAAdMAAAA8AAAANl66SQwC4z8OWchCFrKwPwAAAD/kBgAAAAAAAAHUAAAAPAAAADZeukkMAuM/gt92ywmWsT8AAAA/5AYAAAAAAAAB1QAAADwAAAA2XrpJDALjP7oizo8DCLI/AAAAP/QGAAAAAAAAAdYAAAA8AAAANl66SQwC4z/2ZSVU/XmyPwAAAD/0BgAAAAAAAAHXAAAAPAAAADZeukkMAuM/Mql8GPfrsj8AAAA/BAcAAAAAAAAB2AAAADwAAAA2XrpJDALjP2rs09zwXbM/AAAAPxMHAAAAAAAAAdkAAAA8AAAANl66SQwC4z+mLyuh6s+zPwAAAD8TBwAAAAAAAAHaAAAAPAAAADZeukkMAuM/GrbZKd6ztD8AAAA/IwcAAAAAAAAB2wAAADwAAAA2XrpJDALjP1L5MO7XJbU/AAAAPzMHAAAAAAAAAdwAAAA8AAAANl66SQwC4z+OPIiy0Ze1PwAAAD8zBwAAAAAAAAHdAAAAPAAAADZeukkMAuM/AsM2O8V7tj8AAAA/QgcAAAAAAAAB3gAAADwAAAA2XrpJDALjPzoGjv++7bY/AAAAP1IHAAAAAAAAAd8AAAA8AAAANl66SQwC4z92SeXDuF+3PwAAAD9hBwAAAAAAAAHgAAAAPAAAADZeukkMAuM/sow8iLLRtz8AAAA/zwcAAAAAAAAB4QAAADwAAAAll/+QfvviP7KMPIiy0bc/AAAAP98HAAAAAAAAAeIAAAA8AAAAFNBE2PD04j+yjDyIstG3PwAAAD/vBwAAAAAAAAHjAAAAPAAAAJj2Bl+YTHU/v2tyQVN7xT8AAAA/AAAAAAAAAAAB5AAAADwAAAAAf2q8dJN4P79rckFTe8U/AAAAP14AAAAAAAAAAeUAAAA8AAAAyI8xdy0hfz+/a3JBU3vFPwAAAD9tAAAAAAAAAAHmAAAAPAAAAEhQ/Bhz14I/v2tyQVN7xT8AAAA/bQAAAAAAAAAB5wAAADwAAAB4FK5H4XqEP79rckFTe8U/AAAAP30AAAAAAAAAAegAAAA8AAAA4JwRpb3Bhz+/a3JBU3vFPwAAAD99AAAAAAAAAAHpAAAAPAAAAEgldQKaCIs/v2tyQVN7xT8AAAA/fQAAAAAAAAAB6gAAADwAAADgcYqO5PKPP10NniNQtMU/AAAAP30AAAAAAAAAAesAAAA8AAAAJP32deCckT9dDZ4jULTFPwAAAD+MAAAAAAAAAAHsAAAAPAAAAFTBqKROQJM/XQ2eI1C0xT8AAAA/jAAAAAAAAAAB7QAAADwAAACgZ7Pqc7WVP10NniNQtMU/AAAAP5wAAAAAAAAAAe4AAAA8AAAA1CtlGeJYlz9dDZ4jULTFPwAAAD+cAAAAAAAAAAHvAAAAPAAAACDSb18Hzpk/XQ2eI1C0xT8AAAA/qwAAAAAAAAAB8AAAADwAAAA4tMh2vp+aP10NniNQtMU/AAAAP6sAAAAAAAAAAfEAAAA8AAAAcHh6pSxDnD9dDZ4jULTFPwAAAD+7AAAAAAAAAAHyAAAAPAAAAKA8LNSa5p0/XQ2eI1C0xT8AAAA/uwAAAAAAAAAB8wAAADwAAADUAN4CCYqfP10NniNQtMU/AAAAP8sAAAAAAAAAAfQAAAA8AAAAhOLHmLuWoD9dDZ4jULTFPwAAAD/LAAAAAAAAAAH1AAAAPAAAAKo1zTtO0aE/XQ2eI1C0xT8AAAA/2gAAAAAAAAAB9gAAADwAAADCFyZTBaOiP10NniNQtMU/AAAAP+oAAAAAAAAAAfcAAAA8AAAA9tvXgXNGpD9dDZ4jULTFPwAAAD/qAAAAAAAAAAH4AAAAPAAAABwv3SQGgaU/XQ2eI1C0xT8AAAA/6gAAAAAAAAAB+QAAADwAAABo1edqK/anP10NniNQtMU/AAAAP/oAAAAAAAAAAfoAAAA8AAAAmpmZmZmZqT9dDZ4jULTFPwAAAD/6AAAAAAAAAAH7AAAAPAAAAMDsnjws1Ko/XQ2eI1C0xT8AAAA/CQEAAAAAAAAB/AAAADwAAADazvdT46WrP10NniNQtMU/AAAAPwkBAAAAAAAAAf0AAAA8AAAA8rBQa5p3rD9dDZ4jULTFPwAAAD8ZAQAAAAAAAAH+AAAAPAAAAAyTqYJRSa0/XQ2eI1C0xT8AAAA/GQEAAAAAAAAB/wAAADwAAAAYBFYOLbKtP10NniNQtMU/AAAAPygBAAAAAAAAAQABAAA8AAAAGGHD0ytliT84+rISqv7cPwAAAD8AAAAAAAAAAAEBAQAAPAAAAEgldQKaCIs/OPqyEqr+3D8AAAA/jAAAAAAAAAABAgEAADwAAAB46SYxCKyMPzj6shKq/tw/AAAAP5wAAAAAAAAAAQMBAAA8AAAA4HGKjuTyjz84+rISqv7cPwAAAD+cAAAAAAAAAAEEAQAAPAAAACT99nXgnJE/OPqyEqr+3D8AAAA/rAAAAAAAAAABBQEAADwAAABwowG8BRKUP2opnaEr4tw/AAAAP6wAAAAAAAAAAQYBAAA8AAAAvEkMAiuHlj9qKZ2hK+LcPwAAAD+7AAAAAAAAAAEHAQAAPAAAADi0yHa+n5o/aimdoSvi3D8AAAA/uwAAAAAAAAABCAEAADwAAADUAN4CCYqfP5pYhzCtxdw/AAAAP8sAAAAAAAAAAQkBAAA8AAAAnMQgsHJooT+aWIcwrcXcPwAAAD/LAAAAAAAAAAEKAQAAPAAAANCI0t7gC6M/mliHMK3F3D8AAAA/2wAAAAAAAAABCwEAADwAAAD229eBc0akP5pYhzCtxdw/AAAAP9sAAAAAAAAAAQwBAAA8AAAAKKCJsOHppT+aWIcwrcXcPwAAAD/qAAAAAAAAAAENAQAAPAAAAE7zjlN0JKc/mliHMK3F3D8AAAA/6gAAAAAAAAABDgEAADwAAACAt0CC4seoP5pYhzCtxdw/AAAAP/oAAAAAAAAAAQ8BAAA8AAAApgpGJXUCqj+aWIcwrcXcPwAAAD/6AAAAAAAAAAEQAQAAPAAAANrO91Pjpas/mliHMK3F3D8AAAA/CQEAAAAAAAABEQEAADwAAAAAIv32deCsP5pYhzCtxdw/AAAAPwkBAAAAAAAAARIBAAA8AAAAMuauJeSDrj+aWIcwrcXcPwAAAD8ZAQAAAAAAAAETAQAAPAAAADNVMCqpE7A/mliHMK3F3D8AAAA/GQEAAAAAAAABFAEAADwAAADG/rJ78rCwP86Hcb8uqdw/AAAAPykBAAAAAAAAARUBAAA8AAAAc4qO5PIfsj/Oh3G/LqncPwAAAD8pAQAAAAAAAAEWAQAAPAAAAIts5/up8bI/zodxvy6p3D8AAAA/OAEAAAAAAAABFwEAADwAAAArhxbZzvezP/62W06wjNw/AAAAPzgBAAAAAAAAARgBAAA8AAAARWlv8IXJtD/+tltOsIzcPwAAAD9IAQAAAAAAAAEZAQAAPAAAAPP0SlmGOLY//rZbTrCM3D8AAAA/SAEAAAAAAAABGgEAADwAAAAZSFD8GHO3P/62W06wjNw/AAAAP1gBAAAAAAAAARsBAAA8AAAAt2J/2T15uD/+tltOsIzcPwAAAD9YAQAAAAAAAAEcAQAAPAAAAFd9rrZif7k//rZbTrCM3D8AAAA/ZwEAAAAAAAABHQEAADwAAABxXwfOGVG6P/62W06wjNw/AAAAP3cBAAAAAAAAAR4BAAA8AAAAiUFg5dAiuz/+tltOsIzcPwAAAD93AQAAAAAAAAEfAQAAPAAAAJeyDHGsi7s//rZbTrCM3D8AAAA/hgEAAAAAAAABIAEAADwAAAArXI/C9Si8P/62W06wjNw/AAAAP4YBAAAAAAAAASEBAAA8AAAAN807TtGRvD/+tltOsIzcPwAAAD+GAQAAAAAAAAEiAQAAPAAAAEM+6Nms+rw//rZbTrCM3D8AAAA/lgEAAAAAAAABIwEAADwAAADJdr6fGi+9P/62W06wjNw/AAAAP6YBAAAAAAAAASQBAAA8AAAAUa+UZYhjvT/+tltOsIzcPwAAAD+1AQAAAAAAAAElAQAAPAAAANXnaiv2l70//rZbTrCM3D8AAAA/EwIAAAAAAAABJgEAADwAAAA4bqMBvAVyPwH8tltOsOw/AAAAPwAAAAAAAAAAAScBAAA8AAAAaAfOGVHaez8B/LZbTrDsPwAAAD9tAAAAAAAAAAEoAQAAPAAAABiMSuoENIE/Afy2W06w7D8AAAA/fQAAAAAAAAABKQEAADwAAAB4FK5H4XqEPwH8tltOsOw/AAAAP4wAAAAAAAAAASoBAAA8AAAA4JwRpb3Bhz8B/LZbTrDsPwAAAD+MAAAAAAAAAAErAQAAPAAAAEgldQKaCIs/mRMsIw+i7D8AAAA/nAAAAAAAAAABLAEAADwAAAAIG55eKcuQPzEroerPk+w/AAAAP5wAAAAAAAAAAS0BAAA8AAAAcKMBvAUSlD/JQhaykIXsPwAAAD+sAAAAAAAAAAEuAQAAPAAAANQrZRniWJc/yUIWspCF7D8AAAA/rAAAAAAAAAABLwEAADwAAAA4tMh2vp+aP8lCFrKQhew/AAAAP7sAAAAAAAAAATABAAA8AAAA1ADeAgmKnz/9cQBBEmnsPwAAAD+7AAAAAAAAAAExAQAAPAAAALameccpOqI//XEAQRJp7D8AAAA/ywAAAAAAAAABMgEAADwAAADoaiv2l92jP5WJdQjTWuw/AAAAP8sAAAAAAAAAATMBAAA8AAAAKKCJsOHppT+ViXUI01rsPwAAAD/bAAAAAAAAAAE0AQAAPAAAAE7zjlN0JKc/lYl1CNNa7D8AAAA/2wAAAAAAAAABNQEAADwAAAB0RpT2Bl+oP5WJdQjTWuw/AAAAP+oAAAAAAAAAATYBAAA8AAAAmpmZmZmZqT+ViXUI01rsPwAAAD/qAAAAAAAAAAE3AQAAPAAAAKYKRiV1Aqo/lYl1CNNa7D8AAAA/+gAAAAAAAAABOAEAADwAAAC0e/KwUGuqP5WJdQjTWuw/AAAAP/oAAAAAAAAAATkBAAA8AAAAwOyePCzUqj+ViXUI01rsPwAAAD8JAQAAAAAAAAE6AQAAPAAAAMxdS8gHPas/lYl1CNNa7D8AAAA/CQEAAAAAAAABOwEAADwAAADmP6Tfvg6sP5WJdQjTWuw/AAAAP00BAAAAAAAAATwBAAA8AAAAACL99nXgrD+ViXUI01rsPwAAAD9cAQAAAAAAAAE9AQAAPAAAAAyTqYJRSa0/lYl1CNNa7D8AAAA/XAEAAAAAAAABPgEAADwAAAAmdQKaCBuuP5WJdQjTWuw/AAAAP2wBAAAAAAAAAT8BAAA8AAAAPldbsb/srj+ViXUI01rsPwAAAD9sAQAAAAAAAAFAAQAAPAAAAFo5tMh2vq8/lYl1CNNa7D8AAAA/ewEAAAAAAAABQQEAADwAAAAzVTAqqROwP5WJdQjTWuw/AAAAP4sBAAAAAAAAAUIBAAA8AAAAuo0G8BZIsD+ViXUI01rsPwAAAD+LAQAAAAAAAAFDAQAAPAAAAEDG3LWEfLA/lYl1CNNa7D8AAAA/iwEAAAAAAAABRAEAADwAAADG/rJ78rCwP5WJdQjTWuw/AAAAP5sBAAAAAAAAAUUBAAA8AAAATTeJQWDlsD+ViXUI01rsPwAAAD8YAgAAAAAAAAFGAQAAPAAAANNvXwfOGbE/lYl1CNNa7D8AAAA/JwIAAAAAAAABRwEAADwAAABZqDXNO06xP5WJdQjTWuw/AAAAPzcCAAAAAAAAAUgBAAA8AAAA4OALk6mCsT+ViXUI01rsPwAAAD91AgAAAAAAAAFJAQAAPAAAAOxRuB6F67E/lYl1CNNa7D8AAAA/dQIAAAAAAAABSgEAADwAAABzio7k8h+yPy2h6s+TTOw/AAAAP4UCAAAAAAAAAUsBAAA8AAAA+cJkqmBUsj8toerPk0zsPwAAAD+FAgAAAAAAAAFMAQAAPAAAAH/7OnDOiLI/xbhfl1Q+7D8AAAA/pAIAAAAAAAABTQEAADwAAACgy39Iv31tPzHqjoHjv+8/AAAAPwAAAAAAAAAAAU4BAAA8AAAAOG6jAbwFcj8x6o6B47/vPwAAAD+7AAAAAAAAAAFPAQAAPAAAAJj2Bl+YTHU/MeqOgeO/7z8AAAA/ywAAAAAAAAABUAEAADwAAADIjzF3LSF/PzHqjoHjv+8/AAAAP8sAAAAAAAAAAVEBAAA8AAAAeBSuR+F6hD8x6o6B47/vPwAAAD/aAAAAAAAAAAFSAQAAPAAAAEgldQKaCIs/MeqOgeO/7z8AAAA/2gAAAAAAAAABUwEAADwAAAAk/fZ14JyRPzHqjoHjv+8/AAAAP+oAAAAAAAAAAVQBAAA8AAAA1CtlGeJYlz8x6o6B47/vPwAAAD/qAAAAAAAAAAFVAQAAPAAAAFCWIY51cZs/MeqOgeO/7z8AAAA/+gAAAAAAAAABVgEAADwAAACcxCCwcmihPzHqjoHjv+8/AAAAP/oAAAAAAAAAAVcBAAA8AAAAKKCJsOHppT8x6o6B47/vPwAAAD8JAQAAAAAAAAFYAQAAPAAAAKYKRiV1Aqo/MeqOgeO/7z8AAAA/CQEAAAAAAAABWQEAADwAAAAAIv32deCsPzHqjoHjv+8/AAAAPxkBAAAAAAAAAVoBAAA8AAAAWjm0yHa+rz8x6o6B47/vPwAAAD8ZAQAAAAAAAAFbAQAAPAAAAODgC5OpgrE/MeqOgeO/7z8AAAA/KAEAAAAAAAABXAEAADwAAAB/+zpwzoiyPzHqjoHjv+8/AAAAPygBAAAAAAAAAV0BAAA8AAAAl92Th4Vasz8x6o6B47/vPwAAAD84AQAAAAAAAAFeAQAAPAAAACuHFtnO97M/MeqOgeO/7z8AAAA/SAEAAAAAAAABXwEAADwAAAC/MJkqGJW0PzHqjoHjv+8/AAAAP0gBAAAAAAAAAWABAAA8AAAAvzCZKhiVtD/LAQRJpLHvPwAAAD9IAQAAAAAAAAFhAQAAPAAAAEVpb/CFybQ/ywEESaSx7z8AAAA/VwEAAAAAAAABYgEAADwAAAAQLbKd76fuP5xkYh3CtKY/AAAAPwAAAAAAAAAAAWMBAAA8AAAAEC2yne+n7j8U6xCmtZinPwAAAD8ABAAAAAAAAAFkAQAAPAAAACD0bFZ9ru4/FOsQprWYpz8AAAA/AAQAAAAAAAABZQEAADwAAAAyuycPC7XuPxTrEKa1mKc/AAAAPxAEAAAAAAAAAWYBAAA8AAAAYhBYObTI7j+Ecb8uqXyoPwAAAD8QBAAAAAAAAAFnAQAAPAAAAJZliGNd3O4/hHG/Lql8qD8AAAA/HwQAAAAAAAABaAEAADwAAADqSC7/If3uP/z3bbecYKk/AAAAPx8EAAAAAAAAAWkBAAA8AAAALGUZ4lgX7z/kBMvIgyirPwAAAD8vBAAAAAAAAAFqAQAAPAAAAKLWNO84Re8/1BEo2mrwrD8AAAA/PwQAAAAAAAABawEAADwAAAD2udqK/WXvP0yY1mJe1K0/AAAAPz8EAAAAAAAAAWwBAAA8AAAAXGQ730+N7z80pTN0RZyvPwAAAD9OBAAAAAAAAAFtAQAAPAAAAJ6AJsKGp+8/DlnIQhaysD8AAAA/TgQAAAAAAAABbgEAADwAAADinBGlvcHvP0acHwcQJLE/AAAAP14EAAAAAAAAAW8BAAA8AAAAFPJBz2bV7z+C33bLCZaxPwAAAD9eBAAAAAAAAAFwAQAAPAAAACS5/If02+8/uiLOjwMIsj8AAAA/XgQAAAAAAAABcQEAADwAAAA2gLdAguLvP7oizo8DCLI/AAAAP20EAAAAAAAAAXIBAAA8AAAANoC3QILi7z8yqXwY9+uyPwAAAD8tBgAAAAAAAAFzAQAAPAAAADaAt0CC4u8/auzT3PBdsz8AAAA/LQYAAAAAAAABdAEAADwAAAA2gLdAguLvP6YvK6Hqz7M/AAAAPz0GAAAAAAAAAXUBAAA8AAAANoC3QILi7z/ecoJl5EG0PwAAAD89BgAAAAAAAAF2AQAAPAAAADaAt0CC4u8/Uvkw7tcltT8AAAA/TAYAAAAAAAABdwEAADwAAAA2gLdAguLvP448iLLRl7U/AAAAP0wGAAAAAAAAAXgBAAA8AAAANoC3QILi7z/Gf992ywm2PwAAAD9cBgAAAAAAAAF5AQAAPAAAADaAt0CC4u8/AsM2O8V7tj8AAAA/XAYAAAAAAAABegEAADwAAAA2gLdAguLvP3ZJ5cO4X7c/AAAAP2wGAAAAAAAAAXsBAAA8AAAANoC3QILi7z+yjDyIstG3PwAAAD9sBgAAAAAAAAF8AQAAPAAAADaAt0CC4u8/6s+TTKxDuD8AAAA/ewYAAAAAAAABfQEAADwAAAA2gLdAguLvPyYT6xCmtbg/AAAAP3sGAAAAAAAAAX4BAAA8AAAANoC3QILi7z+emZmZmZm5PwAAAD+LBgAAAAAAAAF/AQAAPAAAADaAt0CC4u8/EiBIIo19uj8AAAA/iwYAAAAAAAABgAEAADwAAAA2gLdAguLvP4am9qqAYbs/AAAAP5sGAAAAAAAAAYEBAAA8AAAAJLn8h/Tb7z/6LKUzdEW8PwAAAD+bBgAAAAAAAAGCAQAAPAAAACS5/If02+8/4jkCRVsNvj8AAAA/qgYAAAAAAAABgwEAADwAAAAkufyH9NvvP1bAsM1O8b4/AAAAP6oGAAAAAAAAAYQBAAA8AAAAFPJBz2bV7z/KRl9WQtW/PwAAAD+6BgAAAAAAAAGFAQAAPAAAAAQrhxbZzu8/PYiy0ZeVwD8AAAA/yQYAAAAAAAABhgEAADwAAAAEK4cW2c7vPxVtNXiOQME/AAAAP8kGAAAAAAAAAYcBAAA8AAAA8mPMXUvI7z9PsIw8iLLBPwAAAD/ZBgAAAAAAAAGIAQAAPAAAAPJjzF1LyO8/J5UP435dwj8AAAA/2QYAAAAAAAABiQEAADwAAADyY8xdS8jvP2HYZqd4z8I/AAAAP+kGAAAAAAAAAYoBAAA8AAAA4pwRpb3B7z+dG75rckHDPwAAAD/pBgAAAAAAAAGLAQAAPAAAANDVVuwvu+8/Ob3pTW96wz8AAAA/+AYAAAAAAAABjAEAADwAAADQ1VbsL7vvPxGibPRlJcQ/AAAAP/gGAAAAAAAAAY0BAAA8AAAA0NVW7C+77z+tQ5jWYl7EPwAAAD8IBwAAAAAAAAGOAQAAPAAAAMAOnDOitO8/54bvmlzQxD8AAAA/CAcAAAAAAAABjwEAADwAAADADpwzorTvPyHKRl9WQsU/AAAAPxgHAAAAAAAAAZABAAA8AAAArkfhehSu7z9dDZ4jULTFPwAAAD8YBwAAAAAAAAGRAQAAPAAAAJ6AJsKGp+8/M/IgykZfxj8AAAA/JwcAAAAAAAABkgEAADwAAACegCbChqfvP201eI5A0cY/AAAAPycHAAAAAAAAAZMBAAA8AAAAjLlrCfmg7z9FGvs0N3zHPwAAAD83BwAAAAAAAAGUAQAAPAAAAIy5awn5oO8/H/992y0nyD8AAAA/NwcAAAAAAAABlQEAADwAAABsK/aX3ZPvP/XjAIIk0sg/AAAAP0YHAAAAAAAAAZYBAAA8AAAAbCv2l92T7z/NyIMoG33JPwAAAD9GBwAAAAAAAAGXAQAAPAAAAEqdgCbChu8/QU8ysQ5hyj8AAAA/VgcAAAAAAAABmAEAADwAAABKnYAmwobvP7XV4DkCRcs/AAAAP1YHAAAAAAAAAZkBAAA8AAAAKA8LtaZ57z+LumPg+O/LPwAAAD9mBwAAAAAAAAGaAQAAPAAAACgPC7Wmee8/ZZ/mhu+azD8AAAA/dQcAAAAAAAABmwEAADwAAAAYSFD8GHPvPwNBEmns08w/AAAAP3UHAAAAAAAAAZwBAAA8AAAAGEhQ/Bhz7z89hGkt5kXNPwAAAD+FBwAAAAAAAAGdAQAAPAAAABhIUPwYc+8/2yWVD+N+zT8AAAA/hQcAAAAAAAABngEAADwAAAAYSFD8GHPvP3nHwPHft80/AAAAP5UHAAAAAAAAAZ8BAAA8AAAAGEhQ/Bhz7z8TaezT3PDNPwAAAD+kBwAAAAAAAAGgAQAAPAAAAAaBlUOLbO8/E2ns09zwzT8AAAA/tAcAAAAAAAABoQEAADwAAAAGgZVDi2zvP7EKGLbZKc4/AAAAP7QHAAAAAAAAAaIBAAA8AAAABoGVQ4ts7z/tTW9605vOPwAAAD+0BwAAAAAAAAGjAQAAPAAAAAaBlUOLbO8/i++aXNDUzj8AAAA/wwcAAAAAAAABpAEAADwAAAD2udqK/WXvP2HUHQPHf88/AAAAP9MHAAAAAAAAAaUBAAA8AAAA9rnaiv1l7z+ZF3XHwPHPPwAAAD/TBwAAAAAAAAGmAQAAPAAAAObyH9JvX+8/Ov77tltO0D8AAAA/4wcAAAAAAAABpwEAADwAAADm8h/Sb1/vP6RwPQrXo9A/AAAAP+MHAAAAAAAAAagBAAA8AAAA5vIf0m9f7z8Q435dUvnQPwAAAD/jBwAAAAAAAAGpAQAAPAAAANQrZRniWO8/roSqP08y0T8AAAA/8gcAAAAAAAABqgEAADwAAADUK2UZ4ljvP0om1iFMa9E/AAAAPwIIAAAAAAAAAasBAAA8AAAA1CtlGeJY7z8a9+uSyofRPwAAAD8CCAAAAAAAAAGsAQAAPAAAANQrZRniWO8/6McBBEmk0T8AAAA/EggAAAAAAAABrQEAADwAAADUK2UZ4ljvP7iYF3XHwNE/AAAAPzEIAAAAAAAAAa4BAAA8AAAAxGSqYFRS7z+4mBd1x8DRPwAAAD/8CAAAAAAAAAGvAQAAPAAAALSd76fGS+8/VDpDV8T50T8AAAA/DAkAAAAAAAABsAEAADwAAAC0ne+nxkvvPyILWchCFtI/AAAAPxsJAAAAAAAAAbEBAAA8AAAAkg96Nqs+7z/y2245wTLSPwAAAD8bCQAAAAAAAAGyAQAAPAAAAJIPejarPu8/wKyEqj9P0j8AAAA/KwkAAAAAAAABswEAADwAAACASL99HTjvP8CshKo/T9I/AAAAPysJAAAAAAAAAbQBAAA8AAAAgEi/fR047z+OfZobvmvSPwAAAD86CQAAAAAAAAG1AQAAPAAAAHCBBMWPMe8/jn2aG75r0j8AAAA/OgkAAAAAAAABtgEAADwAAABwgQTFjzHvP15OsIw8iNI/AAAAP0oJAAAAAAAAAbcBAAA8AAAAcIEExY8x7z8sH8b9uqTSPwAAAD9aCQAAAAAAAAG4AQAAPAAAAGC6SQwCK+8/LB/G/bqk0j8AAAA/aQkAAAAAAAABuQEAADwAAABgukkMAivvP/rv2245wdI/AAAAP3kJAAAAAAAAAboBAAA8AAAAYLpJDAIr7z/IwPHft93SPwAAAD+JCQAAAAAAAAG7AQAAPAAAAGC6SQwCK+8/mJEHUTb60j8AAAA/mAkAAAAAAAABvAEAADwAAABO845TdCTvP5iRB1E2+tI/AAAAP5gJAAAAAAAAAb0BAAA8AAAATvOOU3Qk7z9mYh3CtBbTPwAAAD+oCQAAAAAAAAG+AQAAPAAAAE7zjlN0JO8/NjMzMzMz0z8AAAA/qAkAAAAAAAABvwEAADwAAABO845TdCTvPwQESaSxT9M/AAAAP7cJAAAAAAAAAcABAAA8AAAAPizUmuYd7z+gpXSGrojTPwAAAD/HCQAAAAAAAAHBAQAAPAAAAD4s1JrmHe8/cHaK9yyl0z8AAAA/1wkAAAAAAAABwgEAADwAAAA+LNSa5h3vPz5HoGirwdM/AAAAP/wJAAAAAAAAAcMBAAA8AAAALGUZ4lgX7z8MGLbZKd7TPwAAAD/8CQAAAAAAAAHEAQAAPAAAACxlGeJYF+8/2ujLSqj60z8AAAA/DAoAAAAAAAABxQEAADwAAAAsZRniWBfvP6q54bsmF9Q/AAAAPxwKAAAAAAAAAcYBAAA8AAAALGUZ4lgX7z94ivcspTPUPwAAAD8cCgAAAAAAAAHHAQAAPAAAACxlGeJYF+8/SFsNniNQ1D8AAAA/KwoAAAAAAAAByAEAADwAAAAcnl4pyxDvP0hbDZ4jUNQ/AAAAPzsKAAAAAAAAAckBAAA8AAAAHJ5eKcsQ7z8ULCMPomzUPwAAAD87CgAAAAAAAAHKAQAAPAAAAByeXinLEO8/5Pw4gCCJ1D8AAAA/SgoAAAAAAAABywEAADwAAAAK16NwPQrvP+T8OIAgidQ/AAAAP0oKAAAAAAAAAcwBAAA8AAAACtejcD0K7z+yzU7xnqXUPwAAAD9aCgAAAAAAAAHNAQAAPAAAAOpILv8h/e4/ss1O8Z6l1D8AAAA/5woAAAAAAAABzgEAADwAAADagXNGlPbuP05vetOb3tQ/AAAAP/YKAAAAAAAAAc8BAAA8AAAAlmWIY13c7j9Ob3rTm97UPwAAAD/2CgAAAAAAAAHQAQAAPAAAAHTXEvJBz+4/HkCQRBr71D8AAAA/BgsAAAAAAAAB0QEAADwAAABCguLHmLvuP+wQprWYF9U/AAAAPwYLAAAAAAAAAdIBAAA8AAAAEC2yne+n7j+84bsmFzTVPwAAAD8WCwAAAAAAAAHTAQAAPAAAANzXgXNGlO4/irLRl5VQ1T8AAAA/FgsAAAAAAAAB1AEAADwAAACqglFJnYDuP1iD5wgUbdU/AAAAPyULAAAAAAAAAdUBAAA8AAAAiPTb14Fz7j9Yg+cIFG3VPwAAAD8lCwAAAAAAAAHWAQAAPAAAAGhmZmZmZu4/KFT9eZKJ1T8AAAA/NQsAAAAAAAAB1wEAADwAAABG2PD0SlnuPyhU/XmSidU/AAAAPzULAAAAAAAAAdgBAAA8AAAAJEp7gy9M7j8oVP15konVPwAAAD9ECwAAAAAAAAHZAQAAPAAAAAK8BRIUP+4/9iQT6xCm1T8AAAA/RAsAAAAAAAAB2gEAADwAAADy9EpZhjjuP/YkE+sQptU/AAAAP1QLAAAAAAAAAdsBAAA8AAAA4S2QoPgx7j/2JBPrEKbVPwAAAD9kCwAAAAAAAAHcAQAAPAAAANBm1edqK+4/9iQT6xCm1T8AAAA/ZAsAAAAAAAAB3QEAADwAAACu2F92Tx7uP/YkE+sQptU/AAAAP2QLAAAAAAAAAd4BAAA8AAAAnhGlvcEX7j/2JBPrEKbVPwAAAD9zCwAAAAAAAAHfAQAAPAAAAI1K6gQ0Ee4/9iQT6xCm1T8AAAA/gwsAAAAAAAAB4AEAADwAAABsvHSTGATuP8b1KFyPwtU/AAAAP4MLAAAAAAAAAeEBAAA8AAAAW/W52or97T/G9Shcj8LVPwAAAD+TCwAAAAAAAAHiAQAAPAAAADlnRGlv8O0/xvUoXI/C1T8AAAA/kwsAAAAAAAAB4wEAADwAAAAooImw4entP8b1KFyPwtU/AAAAP6ILAAAAAAAAAeQBAAA8AAAABhIUP8bc7T/G9Shcj8LVPwAAAD+iCwAAAAAAAAHlAQAAPAAAAPVKWYY41u0/xvUoXI/C1T8AAAA/sgsAAAAAAAAB5gEAADwAAADlg57Nqs/tP8b1KFyPwtU/AAAAP7ILAAAAAAAAAecBAAA8AAAA1bzjFB3J7T+Sxj7NDd/VPwAAAD/BCwAAAAAAAAHoAQAAPAAAAMT1KFyPwu0/ksY+zQ3f1T8AAAA/jAwAAAAAAAAB6QEAADwAAACzLm6jAbztP5LGPs0N39U/AAAAP5wMAAAAAAAAAeoBAAA8AAAANl66SQwC4z+L75pc0NTOPwAAAD8AAAAAAAAAAAHrAQAAPAAAADZeukkMAuM/7U1vetObzj8AAAA/XQAAAAAAAAAB7AEAADwAAABHJXUCmgjjP+1Nb3rTm84/AAAAP10AAAAAAAAAAe0BAAA8AAAAenqlLEMc4z+xChi22SnOPwAAAD9tAAAAAAAAAAHuAQAAPAAAALyWkA96NuM/sQoYttkpzj8AAAA/bQAAAAAAAAAB7wEAADwAAAARejarPlfjP7EKGLbZKc4/AAAAP30AAAAAAAAAAfABAAA8AAAAZF3cRgN44z8TaezT3PDNPwAAAD99AAAAAAAAAAHxAQAAPAAAAMkHPZtVn+M/ecfA8d+3zT8AAAA/jAAAAAAAAAAB8gEAADwAAAAtsp3vp8bjP9sllQ/jfs0/AAAAP4wAAAAAAAAAAfMBAAA8AAAAtOpztRX74z/bJZUP437NPwAAAD+cAAAAAAAAAAH0AQAAPAAAABmV1AloIuQ/2yWVD+N+zT8AAAA/nAAAAAAAAAAB9QEAADwAAACPBvAWSFDkPz2EaS3mRc0/AAAAP6sAAAAAAAAAAfYBAAA8AAAA87BQa5p35D89hGkt5kXNPwAAAD+rAAAAAAAAAAH3AQAAPAAAAFhbsb/snuQ/PYRpLeZFzT8AAAA/uwAAAAAAAAAB+AEAADwAAAC9BRIUP8bkPz2EaS3mRc0/AAAAP7sAAAAAAAAAAfkBAAA8AAAAACL99nXg5D89hGkt5kXNPwAAAD/LAAAAAAAAAAH6AQAAPAAAAGTMXUvIB+U/PYRpLeZFzT8AAAA/ywAAAAAAAAAB+wEAADwAAACo6Egu/yHlPz2EaS3mRc0/AAAAP9oAAAAAAAAAAfwBAAA8AAAA2z15WKg15T89hGkt5kXNPwAAAD/aAAAAAAAAAAH9AQAAPAAAAB1aZDvfT+U/PYRpLeZFzT8AAAA/6gAAAAAAAAAB/gEAADwAAABQr5RliGPlPz2EaS3mRc0/AAAAP+oAAAAAAAAAAf8BAAA8AAAAggTFjzF35T89hGkt5kXNPwAAAD/6AAAAAAAAAAEAAgAAPAAAALVZ9bnaiuU/PYRpLeZFzT8AAAA/+gAAAAAAAAABAQIAADwAAADnriXkg57lPz2EaS3mRc0/AAAAPwkBAAAAAAAAAQICAAA8AAAACD2bVZ+r5T89hGkt5kXNPwAAAD8ZAQAAAAAAAAEDAgAAPAAAACrLEMe6uOU/PYRpLeZFzT8AAAA/GQEAAAAAAAABBAIAADwAAABdIEHxY8zlPz2EaS3mRc0/AAAAPygBAAAAAAAAAQUCAAA8AAAAf662Yn/Z5T89hGkt5kXNPwAAAD8oAQAAAAAAAAEGAgAAPAAAALAD54wo7eU/PYRpLeZFzT8AAAA/OAEAAAAAAAABBwIAADwAAADjWBe30QDmPz2EaS3mRc0/AAAAPzgBAAAAAAAAAQgCAAA8AAAABeeMKO0N5j89hGkt5kXNPwAAAD9IAQAAAAAAAAEJAgAAPAAAADc8vVKWIeY/PYRpLeZFzT8AAAA/SAEAAAAAAAABCgIAADwAAABYyjLEsS7mP9sllQ/jfs0/AAAAP1cBAAAAAAAAAQsCAAA8AAAAelioNc075j/bJZUP437NPwAAAD9XAQAAAAAAAAEMAgAAPAAAAJvmHafoSOY/2yWVD+N+zT8AAAA/ZwEAAAAAAAABDQIAADwAAACsrdhfdk/mP9sllQ/jfs0/AAAAP2cBAAAAAAAAAQ4CAAA8AAAAvXSTGARW5j/bJZUP437NPwAAAD93AQAAAAAAAAEPAgAAPAAAAM47TtGRXOY/2yWVD+N+zT8AAAA/dwEAAAAAAAABEAIAADwAAADfAgmKH2PmP9sllQ/jfs0/AAAAP4YBAAAAAAAAARECAAA8AAAA8MnDQq1p5j/bJZUP437NPwAAAD+WAQAAAAAAAAESAgAAPAAAAAGRfvs6cOY/2yWVD+N+zT8AAAA/tQEAAAAAAAABEwIAADwAAAASWDm0yHbmP9sllQ/jfs0/AAAAP8UBAAAAAAAAARQCAAA8AAAAIR/0bFZ95j/bJZUP437NPwAAAD/FAQAAAAAAAAEVAgAAPAAAAEOtad5xiuY/2yWVD+N+zT8AAAA/xQEAAAAAAAABFgIAADwAAAB2ApoIG57mP9sllQ/jfs0/AAAAP9QBAAAAAAAAARcCAAA8AAAAmJAPejar5j/bJZUP437NPwAAAD/UAQAAAAAAAAEYAgAAPAAAALkehetRuOY/ecfA8d+3zT8AAAA/5AEAAAAAAAABGQIAADwAAADrc7UV+8vmP3nHwPHft80/AAAAP+QBAAAAAAAAARoCAAA8AAAAHsnlP6Tf5j95x8Dx37fNPwAAAD/0AQAAAAAAAAEbAgAAPAAAAFAeFmpN8+Y/E2ns09zwzT8AAAA/9AEAAAAAAAABHAIAADwAAAByrIvbaADnPxNp7NPc8M0/AAAAPwMCAAAAAAAAAR0CAAA8AAAAlDoBTYQN5z8TaezT3PDNPwAAAD8TAgAAAAAAAAEeAgAAPAAAALXIdr6fGuc/sQoYttkpzj8AAAA/EwIAAAAAAAABHwIAADwAAADFjzF3LSHnP7EKGLbZKc4/AAAAPyICAAAAAAAAASACAAA8AAAA1lbsL7sn5z+xChi22SnOPwAAAD8iAgAAAAAAAAEhAgAAPAAAAOcdp+hILuc/sQoYttkpzj8AAAA/VwIAAAAAAAABIgIAADwAAAD45GGh1jTnP0+sQ5jWYs4/AAAAP2cCAAAAAAAAASMCAAA8AAAACawcWmQ75z9PrEOY1mLOPwAAAD93AgAAAAAAAAEkAgAAPAAAACs6kst/SOc/T6xDmNZizj8AAAA/dwIAAAAAAAABJQIAADwAAAA8AU2EDU/nP0+sQ5jWYs4/AAAAP4YCAAAAAAAAASYCAAA8AAAAXY/C9Shc5z9PrEOY1mLOPwAAAD+GAgAAAAAAAAEnAgAAPAAAAH4dOGdEaec/7U1vetObzj8AAAA/lgIAAAAAAAABKAIAADwAAACxcmiR7XznP+1Nb3rTm84/AAAAP5YCAAAAAAAAASkCAAA8AAAA0gDeAgmK5z+L75pc0NTOPwAAAD+mAgAAAAAAAAEqAgAAPAAAAPSOU3Qkl+c/i++aXNDUzj8AAAA/pgIAAAAAAAABKwIAADwAAAAFVg4tsp3nP4vvmlzQ1M4/AAAAP7UCAAAAAAAAASwCAAA8AAAAJ+SDns2q5z+L75pc0NTOPwAAAD+1AgAAAAAAAAEtAgAAPAAAADirPldbsec/JZHGPs0Nzz8AAAA/xQIAAAAAAAABLgIAADwAAABIcvkP6bfnPyWRxj7NDc8/AAAAP8UCAAAAAAAAAS8CAAA8AAAAWDm0yHa+5z8lkcY+zQ3PPwAAAD/UAgAAAAAAAAEwAgAAPAAAAGkAb4EExec/JZHGPs0Nzz8AAAA/5AIAAAAAAAABMQIAADwAAAB6xyk6ksvnPyWRxj7NDc8/AAAAP/QCAAAAAAAAATICAAA8AAAAyZi7lpAP4j/7shKq/jzpPwAAAD8AAAAAAAAAAAEzAgAAPAAAANlfdk8eFuI/+7ISqv486T8AAAA/lgAAAAAAAAABNAIAADwAAAD77evAOSPiP/uyEqr+POk/AAAAP6UAAAAAAAAAATUCAAA8AAAALUMc6+I24j/7shKq/jzpPwAAAD+lAAAAAAAAAAE2AgAAPAAAAF+YTBWMSuI/+7ISqv486T8AAAA/tQAAAAAAAAABNwIAADwAAACjtDf4wmTiP/uyEqr+POk/AAAAP7UAAAAAAAAAATgCAAA8AAAA59Ai2/l+4j/7shKq/jzpPwAAAD/EAAAAAAAAAAE5AgAAPAAAACntDb4wmeI/+7ISqv486T8AAAA/1AAAAAAAAAABOgIAADwAAABtCfmgZ7PiP/uyEqr+POk/AAAAP9QAAAAAAAAAATsCAAA8AAAAsCXkg57N4j/7shKq/jzpPwAAAD/UAAAAAAAAAAE8AgAAPAAAAOJ6FK5H4eI/+7ISqv486T8AAAA/5AAAAAAAAAABPQIAADwAAAADCYofY+7iP5XKh3G/Luk/AAAAP+QAAAAAAAAAAT4CAAA8AAAANl66SQwC4z+Vyodxvy7pPwAAAD/zAAAAAAAAAAE/AgAAPAAAAFjsL7snD+M/lcqHcb8u6T8AAAA/8wAAAAAAAAABQAIAADwAAABps+pztRXjP5XKh3G/Luk/AAAAPwMBAAAAAAAAAUECAAA8AAAAabPqc7UV4z8t4vw4gCDpPwAAAD8TAQAAAAAAAAFCAgAAPAAAAAg9m1Wfq+U/y4MoG31Z6T8AAAA/AAAAAAAAAAABQwIAADwAAAAZBFYOLbLlP8uDKBt9Wek/AAAAPx8AAAAAAAAAAUQCAAA8AAAAKssQx7q45T/LgygbfVnpPwAAAD9eAAAAAAAAAAFFAgAAPAAAADuSy39Iv+U/y4MoG31Z6T8AAAA/jQAAAAAAAAABRgIAADwAAABMWYY41sXlP8uDKBt9Wek/AAAAP40AAAAAAAAAAUcCAAA8AAAAXSBB8WPM5T/LgygbfVnpPwAAAD+cAAAAAAAAAAFIAgAAPAAAAH+utmJ/2eU/y4MoG31Z6T8AAAA/nAAAAAAAAAABSQIAADwAAACwA+eMKO3lP8uDKBt9Wek/AAAAP6wAAAAAAAAAAUoCAAA8AAAA41gXt9EA5j/LgygbfVnpPwAAAD+sAAAAAAAAAAFLAgAAPAAAABWuR+F6FOY/y4MoG31Z6T8AAAA/uwAAAAAAAAABTAIAADwAAABIA3gLJCjmP2ObneI9S+k/AAAAP7sAAAAAAAAAAU0CAAA8AAAAix9j7lpC5j9jm53iPUvpPwAAAD/LAAAAAAAAAAFOAgAAPAAAAM47TtGRXOY/Y5ud4j1L6T8AAAA/ywAAAAAAAAABTwIAADwAAAASWDm0yHbmP2ObneI9S+k/AAAAP9sAAAAAAAAAAVACAAA8AAAA26z6XG3F5j+Vyodxvy7pPwAAAD/6AAAAAAAAAAFRAgAAPAAAAA0CK4cW2eY/lcqHcb8u6T8AAAA/+gAAAAAAAAABUgIAADwAAABh5dAi2/nmP5XKh3G/Luk/AAAAPwoBAAAAAAAAAVMCAAA8AAAApQG8BRIU5z8t4vw4gCDpPwAAAD8KAQAAAAAAAAFUAgAAPAAAAAmsHFpkO+c/LeL8OIAg6T8AAAA/GQEAAAAAAAABVQIAADwAAAA8AU2EDU/nPy3i/DiAIOk/AAAAPxkBAAAAAAAAAVYCAAA8AAAAfh04Z0Rp5z/F+XEAQRLpPwAAAD8pAQAAAAAAAAFXAgAAPAAAALFyaJHtfOc/xflxAEES6T8AAAA/KQEAAAAAAAABWAIAADwAAADjx5i7lpDnP18R58cBBOk/AAAAPzgBAAAAAAAAAVkCAAA8AAAAFh3J5T+k5z9fEefHAQTpPwAAAD84AQAAAAAAAAFaAgAAPAAAAEhy+Q/pt+c/XxHnxwEE6T8AAAA/SAEAAAAAAAABWwIAADwAAABpAG+BBMXnP5FA0VaD5+g/AAAAP10BAAAAAAAAAVwCAAA8AAAAi47k8h/S5z+RQNFWg+foPwAAAD9tAQAAAAAAAAFdAgAAPAAAAJxVn6ut2Oc/kUDRVoPn6D8AAAA/bQEAAAAAAAABXgIAADwAAACtHFpkO9/nPylYRh5E2eg/AAAAP3wBAAAAAAAAAV8CAAA8AAAAvuMUHcnl5z8pWEYeRNnoPwAAAD+MAQAAAAAAAAFgAgAAPAAAAM+qz9VW7Oc/KVhGHkTZ6D8AAAA/pwMAAAAAAAABYQIAADwAAADgcYqO5PLnPylYRh5E2eg/AAAAP7YDAAAAAAAAAWICAAA8AAAAAQAAAAAA6D8pWEYeRNnoPwAAAD+2AwAAAAAAAAFjAgAAPAAAACKOdXEbDeg/wm+75QTL6D8AAAA/xgMAAAAAAAABZAIAADwAAABEHOviNhroP8Jvu+UEy+g/AAAAP8YDAAAAAAAAAWUCAAA8AAAAVeOlm8Qg6D/Cb7vlBMvoPwAAAD/WAwAAAAAAAAFmAgAAPAAAAHZxGw3gLeg/wm+75QTL6D8AAAA/1gMAAAAAAAABZwIAADwAAACHONbFbTToP8Jvu+UEy+g/AAAAP+UDAAAAAAAAAWgCAAA8AAAAmP+Qfvs66D/Cb7vlBMvoPwAAAD/1AwAAAAAAAAFpAgAAPAAAAKnGSzeJQeg/wm+75QTL6D8AAAA/9QMAAAAAAAABagIAADwAAAC6jQbwFkjoP8Jvu+UEy+g/AAAAP/UDAAAAAAAACw==</ink>
</athena>
</file>

<file path=customXml/item14.xml><?xml version="1.0" encoding="utf-8"?>
<athena xmlns="http://schemas.microsoft.com/edu/athena" version="0.1.2681.0">
  <media streamable="true" recordStart="514653" recordEnd="594199" recordLength="1188585" start="514653" end="594199" audioFormat="{00001610-0000-0010-8000-00AA00389B71}" audioRate="44100" muted="false" volume="0.8" fadeIn="0" fadeOut="0" videoFormat="{34363248-0000-0010-8000-00AA00389B71}" videoRate="18" videoWidth="960" videoHeight="720"/>
</athena>
</file>

<file path=customXml/item15.xml><?xml version="1.0" encoding="utf-8"?>
<athena xmlns="http://schemas.microsoft.com/edu/athena" version="0.1.2681.0">
  <timings duration="99843"/>
</athena>
</file>

<file path=customXml/item1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gAAAAZ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DCEAAAAAAAAAXi////DEFjdGlvblR5cGVWMQEAAAAHdmFsdWVfXwAIAgAAAAAAAAABBQAAAAQAAAAJHwAAAAkgAAAAMFEAAAAAAAAB3////+L///8AAAAAAQYAAAAEAAAACSIAAAAJIwAAANxsAAAAAAAAAdz////i////AAAAAAEHAAAABAAAAAklAAAACSYAAAABeAAAAAAAAAHZ////4v///wAAAAABCAAAAAQAAAAJKAAAAAkpAAAAdnsAAAAAAAAB1v///+L///8AAAAAAQkAAAAEAAAACSsAAAAJLAAAABqBAAAAAAAAAdP////i////AAAAAAEKAAAABAAAAAkuAAAACS8AAAA5iQAAAAAAAAHQ////4v///wAAAAABCwAAAAQAAAAJMQAAAAkyAAAA4ZoAAAAAAAABzf///+L///8AAAAAAQwAAAAEAAAACTQAAAAJNQAAANy5AAAAAAAAAcr////i////AAAAAAENAAAABAAAAAk3AAAACTgAAADlvAAAAAAAAAHH////4v///wAAAAABDgAAAAQAAAAJOgAAAAk7AAAAzXMBAAAAAAABxP///+L///8AAAAAAQ8AAAAEAAAACT0AAAAJPgAAAIF8AQAAAAAAAcH////i////AAAAAAEQAAAABAAAAAlAAAAACUEAAACrhAEAAAAAAAG+////4v///wAAAAABEQAAAAQAAAAJQwAAAAlEAAAA574BAAAAAAABu////+L///8AAAAAARIAAAAEAAAACUYAAAAJRwAAAF7mAQAAAAAAAbj////i////AAAAAAETAAAABAAAAAlJAAAACUoAAADC+gEAAAAAAAG1////4v///wAAAAABFAAAAAQAAAAJTAAAAAlNAAAAVUkCAAAAAAABsv///+L///8AAAAAARUAAAAEAAAACU8AAAAJUAAAADZNAgAAAAAAAa/////i////AAAAAAEWAAAABAAAAAlSAAAACVMAAAD1bgIAAAAAAAGs////4v///wAAAAABFwAAAAQAAAAJVQAAAAlWAAAARHICAAAAAAABqf///+L///8AAAAAARgAAAAEAAAACVgAAAAJWQAAADmmAgAAAAAAAab////i////AAAAAAEZAAAABAAAAAlbAAAACVwAAABMsAIAAAAAAAGj////4v///wAAAAABGgAAAAQAAAAJXgAAAAlfAAAA87YCAAAAAAABoP///+L///8AAAAABRsAAAANQ2xlYXJDYW52YXNWMQIAAAAJU3RhcnRUaW1lBFR5cGUABBAMQWN0aW9uVHlwZVYxAgAAAAIAAAAtGQMAAAAAAAGf////4v///wAAAAAFHAAAAA9QZW5BdHRyaWJ1dGVzVjEKAAAAB19jb2xvckEHX2NvbG9yUgdfY29sb3JHB19jb2xvckIKRml0VG9DdXJ2ZQZIZWlnaHQOSWdub3JlUHJlc3N1cmUNSXNIaWdobGlnaHRlcgVTaGFwZQVXaWR0aAAAAAAAAAAABAACAgICAQYBAQxCcnVzaFNoYXBlVjECAAAABgIAAAD//wAAAAAAAAAAAAhAAAAFnv///wxCcnVzaFNoYXBlVjEBAAAAB3ZhbHVlX18ACAIAAAABAAAAAAAAAAAACEAFHQAAAApJbmtUcmFjZVYxAwAAAA1MaXN0YDErX2l0ZW1zDExpc3RgMStfc2l6ZQ9MaXN0YDErX3ZlcnNpb24EAAAYU2hhcmVkLklua2luZy5JbmtQb2ludFtdAgAAAAgIAgAAAAljAAAARwEAAEcBAAABHwAAABwAAAD//wAAAAAAAAAAACJAAAABnP///57///8BAAAAAAAAAAAAIkABIAAAAB0AAAAJZQAAAEwBAABMAQAAASIAAAAcAAAA//8AAAAAAAAAAAAiQAAAAZr///+e////AQAAAAAAAAAAACJAASMAAAAdAAAACWcAAAAWAAAAFgAAAAElAAAAHAAAAP//AAAAAAAAAAAAIkAAAAGY////nv///wEAAAAAAAAAAAAiQAEmAAAAHQAAAAlpAAAAIAAAACAAAAABKAAAABwAAAD//wAAAAAAAAAAACJAAAABlv///57///8BAAAAAAAAAAAAIkABKQAAAB0AAAAJawAAACMAAAAjAAAAASsAAAAcAAAA//8AAAAAAAAAAAAiQAAAAZT///+e////AQAAAAAAAAAAACJAASwAAAAdAAAACW0AAAAkAAAAJAAAAAEuAAAAHAAAAP//AAAAAAAAAAAAIkAAAAGS////nv///wEAAAAAAAAAAAAiQAEvAAAAHQAAAAlvAAAALwAAAC8AAAABMQAAABwAAAD//wAAAAAAAAAAACJAAAABkP///57///8BAAAAAAAAAAAAIkABMgAAAB0AAAAJcQAAABcAAAAXAAAAATQAAAAcAAAA//8AAAAAAAAAAAAiQAAAAY7///+e////AQAAAAAAAAAAACJAATUAAAAdAAAACXMAAAAeAAAAHgAAAAE3AAAAHAAAAP//AAAAAAAAAAAAIkAAAAGM////nv///wEAAAAAAAAAAAAiQAE4AAAAHQAAAAl1AAAAFgAAABYAAAABOgAAABwAAAD//wAAAAAAAAAAACJAAAABiv///57///8BAAAAAAAAAAAAIkABOwAAAB0AAAAJdwAAACIAAAAiAAAAAT0AAAAcAAAA//8AAAAAAAAAAAAiQAAAAYj///+e////AQAAAAAAAAAAACJAAT4AAAAdAAAACXkAAABVAAAAVQAAAAFAAAAAHAAAAP//AAAAAAAAAAAAIkAAAAGG////nv///wEAAAAAAAAAAAAiQAFBAAAAHQAAAAl7AAAAXgAAAF4AAAABQwAAABwAAAD//wAAAAAAAAAAACJAAAABhP///57///8BAAAAAAAAAAAAIkABRAAAAB0AAAAJfQAAAHoAAAB6AAAAAUYAAAAcAAAA//8AAAAAAAAAAAAiQAAAAYL///+e////AQAAAAAAAAAAACJAAUcAAAAdAAAACX8AAAAXAAAAFwAAAAFJAAAAHAAAAP//AAAAAAAAAAAAIkAAAAGA////nv///wEAAAAAAAAAAAAiQAFKAAAAHQAAAAmBAAAAPwAAAD8AAAABTAAAABwAAAD//wAAAAAAAAAAACJAAAABfv///57///8BAAAAAAAAAAAAIkABTQAAAB0AAAAJgwAAAA4AAAAOAAAAAU8AAAAcAAAA//8AAAAAAAAAAAAiQAAAAXz///+e////AQAAAAAAAAAAACJAAVAAAAAdAAAACYUAAAAjAAAAIwAAAAFSAAAAHAAAAP//AAAAAAAAAAAAIkAAAAF6////nv///wEAAAAAAAAAAAAiQAFTAAAAHQAAAAmHAAAAEgAAABIAAAABVQAAABwAAAD//wAAAAAAAAAAACJAAAABeP///57///8BAAAAAAAAAAAAIkABVgAAAB0AAAAJiQAAABwAAAAcAAAAAVgAAAAcAAAA//8AAAAAAAAAAAAiQAAAAXb///+e////AQAAAAAAAAAAACJAAVkAAAAdAAAACYsAAAByAAAAcgAAAAFbAAAAHAAAAP//AAAAAAAAAAAAIkAAAAF0////nv///wEAAAAAAAAAAAAiQAFcAAAAHQAAAAmNAAAAEgAAABIAAAABXgAAABwAAAD//wAAAAAAAAAAACJAAAABcv///57///8BAAAAAAAAAAAAIkABXwAAAB0AAAAJjwAAABYAAAAWAAAAB2MAAAAAAQAAAAACAAAECklua1BvaW50VjEC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DbkHZQAAAAABAAAAAAIAAAQKSW5rUG9pbnRWMQIA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DbQHZwAAAAABAAAAIAAAAAQKSW5rUG9pbnRWMQIAAAAJIwMAAAkkAwAACSUDAAAJJgMAAAknAwAACSgDAAAJKQMAAAkqAwAACSsDAAAJLAMAAAktAwAACS4DAAAJLwMAAAkwAwAACTEDAAAJMgMAAAkzAwAACTQDAAAJNQMAAAk2AwAACTcDAAAJOAMAAA0KB2kAAAAAAQAAACAAAAAECklua1BvaW50VjECAAAACTkDAAAJOgMAAAk7AwAACTwDAAAJPQMAAAk+AwAACT8DAAAJQAMAAAlBAwAACUIDAAAJQwMAAAlEAwAACUUDAAAJRgMAAAlHAwAACUgDAAAJSQMAAAlKAwAACUsDAAAJTAMAAAlNAwAACU4DAAAJTwMAAAlQAwAACVEDAAAJUgMAAAlTAwAACVQDAAAJVQMAAAlWAwAACVcDAAAJWAMAAAdrAAAAAAEAAABAAAAABApJbmtQb2ludFYxAgAAAAlZAwAACVoDAAAJWwMAAAlcAwAACV0DAAAJXgMAAAlfAwAACWADAAAJYQMAAAliAwAACWMDAAAJZAMAAAllAwAACWYDAAAJZwMAAAloAwAACWkDAAAJagMAAAlrAwAACWwDAAAJbQMAAAluAwAACW8DAAAJcAMAAAlxAwAACXIDAAAJcwMAAAl0AwAACXUDAAAJdgMAAAl3AwAACXgDAAAJeQMAAAl6AwAACXsDAAANHQdtAAAAAAEAAABAAAAABApJbmtQb2ludFYxAgAAAAl8AwAACX0DAAAJfgMAAAl/AwAACYADAAAJgQMAAAmCAwAACYMDAAAJhAMAAAmFAwAACYYDAAAJhwMAAAmIAwAACYkDAAAJigMAAAmLAwAACYwDAAAJjQMAAAmOAwAACY8DAAAJkAMAAAmRAwAACZIDAAAJkwMAAAmUAwAACZUDAAAJlgMAAAmXAwAACZgDAAAJmQMAAAmaAwAACZsDAAAJnAMAAAmdAwAACZ4DAAAJnwMAAA0cB28AAAAAAQAAAEAAAAAECklua1BvaW50VjECAA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0RB3EAAAAAAQAAACAAAAAECklua1BvaW50VjECAAAACc8DAAAJ0AMAAAnRAwAACdIDAAAJ0wMAAAnUAwAACdUDAAAJ1gMAAAnXAwAACdgDAAAJ2QMAAAnaAwAACdsDAAAJ3AMAAAndAwAACd4DAAAJ3wMAAAngAwAACeEDAAAJ4gMAAAnjAwAACeQDAAAJ5QMAAA0JB3MAAAAAAQAAACAAAAAECklua1BvaW50VjECAAAACeYDAAAJ5wMAAAnoAwAACekDAAAJ6gMAAAnrAwAACewDAAAJ7QMAAAnuAwAACe8DAAAJ8AMAAAnxAwAACfIDAAAJ8wMAAAn0AwAACfUDAAAJ9gMAAAn3AwAACfgDAAAJ+QMAAAn6AwAACfsDAAAJ/AMAAAn9AwAACf4DAAAJ/wMAAAkABAAACQEEAAAJAgQAAAkDBAAADQIHdQAAAAABAAAAIAAAAAQKSW5rUG9pbnRWMQIAAAAJBAQAAAkFBAAACQYEAAAJBwQAAAkIBAAACQkEAAAJCgQAAAkLBAAACQwEAAAJDQQAAAkOBAAACQ8EAAAJEAQAAAkRBAAACRIEAAAJEwQAAAkUBAAACRUEAAAJFgQAAAkXBAAACRgEAAAJGQQAAA0KB3cAAAAAAQAAAEAAAAAECklua1BvaW50VjECAAAACRoEAAAJGwQAAAkcBAAACR0EAAAJHgQAAAkfBAAACSAEAAAJIQQAAAkiBAAACSMEAAAJJAQAAAklBAAACSYEAAAJJwQAAAkoBAAACSkEAAAJKgQAAAkrBAAACSwEAAAJLQQAAAkuBAAACS8EAAAJMAQAAAkxBAAACTIEAAAJMwQAAAk0BAAACTUEAAAJNgQAAAk3BAAACTgEAAAJOQQAAAk6BAAACTsEAAANHgd5AAAAAAEAAACAAAAABApJbmtQb2ludFYxAgA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DSsHewAAAAABAAAAgAAAAAQKSW5rUG9pbnRWMQIA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0iB30AAAAAAQAAAIAAAAAECklua1BvaW50VjECA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0GB38AAAAAAQAAACAAAAAECklua1BvaW50VjECAAAACWkFAAAJagUAAAlrBQAACWwFAAAJbQUAAAluBQAACW8FAAAJcAUAAAlxBQAACXIFAAAJcwUAAAl0BQAACXUFAAAJdgUAAAl3BQAACXgFAAAJeQUAAAl6BQAACXsFAAAJfAUAAAl9BQAACX4FAAAJfwUAAA0JB4EAAAAAAQAAAEAAAAAECklua1BvaW50VjECAA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geDAAAAAAEAAAAQAAAABApJbmtQb2ludFYxAgAAAAm/BQAACcAFAAAJwQUAAAnCBQAACcMFAAAJxAUAAAnFBQAACcYFAAAJxwUAAAnIBQAACckFAAAJygUAAAnLBQAACcwFAAANAgeFAAAAAAEAAABAAAAABApJbmtQb2ludFYxAgAAAAnNBQAACc4FAAAJzwUAAAnQBQAACdEFAAAJ0gUAAAnTBQAACdQFAAAJ1QUAAAnWBQAACdcFAAAJ2AUAAAnZBQAACdoFAAAJ2wUAAAncBQAACd0FAAAJ3gUAAAnfBQAACeAFAAAJ4QUAAAniBQAACeMFAAAJ5AUAAAnlBQAACeYFAAAJ5wUAAAnoBQAACekFAAAJ6gUAAAnrBQAACewFAAAJ7QUAAAnuBQAACe8FAAANHQeHAAAAAAEAAAAgAAAABApJbmtQb2ludFYxAgAAAAnwBQAACfEFAAAJ8gUAAAnzBQAACfQFAAAJ9QUAAAn2BQAACfcFAAAJ+AUAAAn5BQAACfoFAAAJ+wUAAAn8BQAACf0FAAAJ/gUAAAn/BQAACQAGAAAJAQYAAA0OB4kAAAAAAQAAACAAAAAECklua1BvaW50VjECAAAACQIGAAAJAwYAAAkEBgAACQUGAAAJBgYAAAkHBgAACQgGAAAJCQYAAAkKBgAACQsGAAAJDAYAAAkNBgAACQ4GAAAJDwYAAAkQBgAACREGAAAJEgYAAAkTBgAACRQGAAAJFQYAAAkWBgAACRcGAAAJGAYAAAkZBgAACRoGAAAJGwYAAAkcBgAACR0GAAANBAeLAAAAAAEAAACAAAAABApJbmtQb2ludFYxAgA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0OB40AAAAAAQAAACAAAAAECklua1BvaW50VjECAAAACZAGAAAJkQYAAAmSBgAACZMGAAAJlAYAAAmVBgAACZYGAAAJlwYAAAmYBgAACZkGAAAJmgYAAAmbBgAACZwGAAAJnQYAAAmeBgAACZ8GAAAJoAYAAAmhBgAADQ4HjwAAAAABAAAAIAAAAAQKSW5rUG9pbnRWMQIAAAAJogYAAAmjBgAACaQGAAAJpQYAAAmmBgAACacGAAAJqAYAAAmpBgAACaoGAAAJqwYAAAmsBgAACa0GAAAJrgYAAAmvBgAACbAGAAAJsQYAAAmyBgAACbMGAAAJtAYAAAm1BgAACbYGAAAJtwYAAA0KBZAAAAAKSW5rUG9pbnRWMQQAAAABWAFZDlByZXNzdXJlRmFjdG9yCVRpbWVTdGFtcAAAAAAGBgsQAgAAANLUUMemu8k/Uwg0hUBTwD8AAAA/AAAAAAAAAAABkQAAAJAAAACIePFM2NXJP3XYSIeNdMA/AAAAPx8AAAAAAAAAAZIAAACQAAAAPRyS0gnwyT+WqF2J2pXAPwAAAD8vAAAAAAAAAAGTAAAAkAAAAKlj091sJMo/+hicj8H5wD8AAAA/LwAAAAAAAAABlAAAAJAAAAB+8lX0Mo3KP16J2pWoXcE/AAAAPz4AAAAAAAAAAZUAAACQAAAAn903hcfbyj+hKQSaQqDBPwAAAD9OAAAAAAAAAAGWAAAAkAAAAHVsupuNRMs/48ktntziwT8AAAA/TgAAAAAAAAABlwAAAJAAAABM+zyyU63LPwSaQqApBMI/AAAAP04AAAAAAAAAAZgAAACQAAAA1y1gTkswzD9GOmykw0bCPwAAAD9eAAAAAAAAAAGZAAAAkAAAAM6nxPWl58w/idqVqF2Jwj8AAAA/bQAAAAAAAAABmgAAAJAAAAAOfogXz4TNP8x6v6z3y8I/AAAAP20AAAAAAAAAAZsAAACQAAAA3IZv1e+kzj8PG+mwkQ7DPwAAAD99AAAAAAAAAAGcAAAAkAAAAKiPVpMQxc8/UbsStStRwz8AAAA/fQAAAAAAAAABnQAAAJAAAAAVHm9rsX/QP3KLJ7d4csM/AAAAP40AAAAAAAAAAZ4AAACQAAAAVvQyjdoc0T+UWzy5xZPDPwAAAD+NAAAAAAAAAAGfAAAAkAAAAExulzQ11NE/tStRuxK1wz8AAAA/nAAAAAAAAAABoAAAAJAAAABD6Pvbj4vSP7UrUbsStcM/AAAAP5wAAAAAAAAAAaEAAACQAAAAFLQwRgNQ0z/W+2W9X9bDPwAAAD+sAAAAAAAAAAGiAAAAkAAAAMHRNXOPIdQ/+Mt6v6z3wz8AAAA/rAAAAAAAAAABowAAAJAAAABt7zqgG/PUPxmcj8H5GMQ/AAAAP7sAAAAAAAAAAaQAAACQAAAAPrtvCo+31T9bPLnFk1vEPwAAAD+7AAAAAAAAAAGlAAAAkAAAADU11LHpbtY/Wzy5xZNbxD8AAAA/ywAAAAAAAAABpgAAAJAAAAAsrzhZRCbXP30MzsfgfMQ/AAAAP8sAAAAAAAAAAacAAACQAAAAbYX8em3D1z99DM7H4HzEPwAAAD/bAAAAAAAAAAGoAAAAkAAAANMJ8Nl9U9g/ntziyS2exD8AAAA/2wAAAAAAAAABqQAAAJAAAAComHLwQ7zYP57c4sktnsQ/AAAAP+oAAAAAAAAAAaoAAACQAAAApNUkRPEX2T+e3OLJLZ7EPwAAAD/qAAAAAAAAAAGrAAAAkAAAAOluNhJtWdk/ntziyS2exD8AAAA/+gAAAAAAAAABrAAAAJAAAAAwCEjg6JrZP57c4sktnsQ/AAAAP/oAAAAAAAAAAa0AAACQAAAAm0+J60vP2T+e3OLJLZ7EPwAAAD8KAQAAAAAAAAGuAAAAkAAAACpF+jOW9tk/ntziyS2exD8AAAA/GQEAAAAAAAABrwAAAJAAAADg6Jq5xxDaP57c4sktnsQ/AAAAPxkBAAAAAAAAAbAAAACQAAAAcd4LAhI42j+e3OLJLZ7EPwAAAD8ZAQAAAAAAAAGxAAAAkAAAAEsw3MQqRdo/ntziyS2exD8AAAA/IgEAAAAAAAABsgAAAJAAAAAB1HxKXF/aP30MzsfgfMQ/AAAAPyIBAAAAAAAAAbMAAACQAAAAt3cd0I152j99DM7H4HzEPwAAAD8xAQAAAAAAAAG0AAAAkAAAAJLJ7ZKmhto/fQzOx+B8xD8AAAA/MQEAAAAAAAABtQAAAJAAAABsG75Vv5PaP1s8ucWTW8Q/AAAAP0EBAAAAAAAAAbYAAACQAAAAIb9e2/Ct2j9bPLnFk1vEPwAAAD9BAQAAAAAAAAG3AAAAkAAAANdi/2AiyNo/O2ykw0Y6xD8AAAA/UQEAAAAAAAABuAAAAJAAAABnWHCpbO/aPztspMNGOsQ/AAAAP1EBAAAAAAAAAbkAAACQAAAAQqpAbIX82j87bKTDRjrEPwAAAD9gAQAAAAAAAAG6AAAAkAAAANOfsbTPI9s/GZyPwfkYxD8AAAA/YAEAAAAAAAABuwAAAJAAAACIQ1I6AT7bPxmcj8H5GMQ/AAAAP3ABAAAAAAAAAbwAAACQAAAAPefyvzJY2z8ZnI/B+RjEPwAAAD+AAQAAAAAAAAG9AAAAkAAAAPOKk0Vkcts/GZyPwfkYxD8AAAA/gAEAAAAAAAABvgAAAJAAAACDgASOrpnbPxmcj8H5GMQ/AAAAP48BAAAAAAAAAb8AAACQAAAAyRkWXCrb2z8ZnI/B+RjEPwAAAD+PAQAAAAAAAAHAAAAAkAAAAFkPh6R0Atw/+Mt6v6z3wz8AAAA/jwEAAAAAAAABwQAAAJAAAADpBPjsvincP9b7Zb1f1sM/AAAAP58BAAAAAAAAAcIAAACQAAAAevpoNQlR3D/W+2W9X9bDPwAAAD+uAQAAAAAAAAHDAAAAkAAAAC+eCbs6a9w/tStRuxK1wz8AAAA/rgEAAAAAAAABxAAAAJAAAADAk3oDhZLcP7UrUbsStcM/AAAAP74BAAAAAAAAAcUAAACQAAAAdTcbibas3D+UWzy5xZPDPwAAAD++AQAAAAAAAAHGAAAAkAAAACrbuw7oxtw/cosnt3hywz8AAAA/zgEAAAAAAAABxwAAAJAAAAC70CxXMu7cP3KLJ7d4csM/AAAAP84BAAAAAAAAAcgAAACQAAAAcHTN3GMI3T9yiye3eHLDPwAAAD/dAQAAAAAAAAHJAAAAkAAAAAFqPiWuL90/cosnt3hywz8AAAA/3QEAAAAAAAABygAAAJAAAACQX69t+FbdP3KLJ7d4csM/AAAAP+0BAAAAAAAAAcsAAACQAAAA/KbweFuL3T9yiye3eHLDPwAAAD/tAQAAAAAAAAHMAAAAkAAAAEJAAkfXzN0/cosnt3hywz8AAAA//QEAAAAAAAABzQAAAJAAAACsh0NSOgHeP1G7ErUrUcM/AAAAP/0BAAAAAAAAAc4AAACQAAAAGM+EXZ013j9RuxK1K1HDPwAAAD8MAgAAAAAAAAHPAAAAkAAAAIMWxmgAat4/UbsStStRwz8AAAA/DAIAAAAAAAAB0AAAAJAAAAATDDexSpHePzDr/bLeL8M/AAAAPxwCAAAAAAAAAdEAAACQAAAAf1N4vK3F3j8PG+mwkQ7DPwAAAD8cAgAAAAAAAAHSAAAAkAAAAA9J6QT47N4/7UrUrkTtwj8AAAA/KwIAAAAAAAAB0wAAAJAAAADD7ImKKQffP8x6v6z3y8I/AAAAPysCAAAAAAAAAdQAAACQAAAALzTLlYw73z/Mer+s98vCPwAAAD87AgAAAAAAAAHVAAAAkAAAAOXXaxu+Vd8/q6qqqqqqwj8AAAA/OwIAAAAAAAAB1gAAAJAAAAC/KTze1mLfP4nalahdicI/AAAAP0sCAAAAAAAAAdcAAACQAAAAdc3cYwh93z9oCoGmEGjCPwAAAD9LAgAAAAAAAAHYAAAAkAAAAE8frSYhit8/aAqBphBowj8AAAA/WgIAAAAAAAAB2QAAAJAAAAArcX3pOZffP0Y6bKTDRsI/AAAAP1oCAAAAAAAAAdoAAACQAAAABcNNrFKk3z8maleidiXCPwAAAD9qAgAAAAAAAAHbAAAAkAAAALlm7jGEvt8/JmpXonYlwj8AAAA/agIAAAAAAAAB3AAAAJAAAABvCo+3tdjfPwSaQqApBMI/AAAAP3oCAAAAAAAAAd0AAACQAAAAJa4vPefy3z/jyS2e3OLBPwAAAD96AgAAAAAAAAHeAAAAkAAAAO4oaGGMBuA/48ktntziwT8AAAA/iQIAAAAAAAAB3wAAAJAAAADJejgkpRPgP8H5GJyPwcE/AAAAP5kCAAAAAAAAAeAAAACQAAAApMwI570g4D+hKQSaQqDBPwAAAD+ZAgAAAAAAAAHhAAAAkAAAAH4e2anWLeA/f1nvl/V+wT8AAAA/mQIAAAAAAAAB4gAAAJAAAABZcKls7zrgP39Z75f1fsE/AAAAP6gCAAAAAAAAAeMAAACQAAAANMJ5LwhI4D9eidqVqF3BPwAAAD+oAgAAAAAAAAHkAAAAkAAAAA8USvIgVeA/XonalahdwT8AAAA/uAIAAAAAAAAB5QAAAJAAAAD8PLJTrVvgPzy5xZNbPME/AAAAP7gCAAAAAAAAAeYAAACQAAAA1o6CFsZo4D88ucWTWzzBPwAAAD/IAgAAAAAAAAHnAAAAkAAAAMS36ndSb+A/G+mwkQ4bwT8AAAA/1wIAAAAAAAAB6AAAAJAAAACfCbs6a3zgP9hIh4102MA/AAAAP9cCAAAAAAAAAekAAACQAAAAjDIjnPeC4D/YSIeNdNjAPwAAAD/nAgAAAAAAAAHqAAAAkAAAAGeE814QkOA/t3hyiye3wD8AAAA/5wIAAAAAAAAB6wAAAJAAAABC1sMhKZ3gP7d4cosnt8A/AAAAP/cCAAAAAAAAAewAAACQAAAAL/8rg7Wj4D912EiHjXTAPwAAAD/3AgAAAAAAAAHtAAAAkAAAAB0olORBquA/ddhIh410wD8AAAA/BgMAAAAAAAAB7gAAAJAAAAAKUfxFzrDgP3XYSIeNdMA/AAAAPwYDAAAAAAAAAe8AAACQAAAA93lkp1q34D9TCDSFQFPAPwAAAD8WAwAAAAAAAAHwAAAAkAAAAOSizAjnveA/Uwg0hUBTwD8AAAA/FgMAAAAAAAAB8QAAAJAAAADkoswI573gPzI4H4PzMcA/AAAAPyUDAAAAAAAAAfIAAACQAAAA0ss0anPE4D8yOB+D8zHAPwAAAD8nAwAAAAAAAAHzAAAAkAAAAL/0nMv/yuA/Mjgfg/MxwD8AAAA/NwMAAAAAAAAB9AAAAJAAAACtHQUtjNHgPxFoCoGmEMA/AAAAP0cDAAAAAAAAAfUAAACQAAAAmkZtjhjY4D/fL+v9st6/PwAAAD9HAwAAAAAAAAH2AAAAkAAAAHWYPVEx5eA/3y/r/bLevz8AAAA/VgMAAAAAAAAB9wAAAJAAAAB1mD1RMeXgP5uPwfkYnL8/AAAAP1YDAAAAAAAAAfgAAACQAAAAYsGlsr3r4D9X75f1flm/PwAAAD9mAwAAAAAAAAH5AAAAkAAAAFDqDRRK8uA/V++X9X5Zvz8AAAA/ZgMAAAAAAAAB+gAAAJAAAAA9E3Z11vjgPxdPbvHkFr8/AAAAP3YDAAAAAAAAAfsAAACQAAAAKzze1mL/4D/TrkTtStS+PwAAAD92AwAAAAAAAAH8AAAAkAAAABdlRjjvBeE/kQ4b6bCRvj8AAAA/hQMAAAAAAAAB/QAAAJAAAAAFjq6ZewzhP09u8eQWT74/AAAAP5UDAAAAAAAAAf4AAACQAAAABY6umXsM4T8LzsfgfAy+PwAAAD+VAwAAAAAAAAH/AAAAkAAAAPK2FvsHE+E/C87H4HwMvj8AAAA/lQMAAAAAAAABAAEAAJAAAADythb7BxPhP8ktntziyb0/AAAAP6QDAAAAAAAAAQEBAACQAAAA4N9+XJQZ4T/JLZ7c4sm9PwAAAD+kAwAAAAAAAAECAQAAkAAAAODfflyUGeE/ho102EiHvT8AAAA/tAMAAAAAAAABAwEAAJAAAADg335clBnhP0TtStSuRL0/AAAAP7QDAAAAAAAAAQQBAACQAAAAzQjnvSAg4T9E7UrUrkS9PwAAAD/EAwAAAAAAAAEFAQAAkAAAAM0I570gIOE/AU0h0BQCvT8AAAA/xAMAAAAAAAABBgEAAJAAAADNCOe9ICDhP7+s98t6v7w/AAAAP9MDAAAAAAAAAQcBAACQAAAAuzFPH60m4T+/rPfLer+8PwAAAD/jAwAAAAAAAAEIAQAAkAAAALsxTx+tJuE/fAzOx+B8vD8AAAA/4wMAAAAAAAABCQEAAJAAAAC7MU8frSbhPzpspMNGOrw/AAAAP/MDAAAAAAAAAQoBAACQAAAAqFq3gDkt4T86bKTDRjq8PwAAAD/zAwAAAAAAAAELAQAAkAAAAKhat4A5LeE/98t6v6z3uz8AAAA/AgQAAAAAAAABDAEAAJAAAACWgx/ixTPhP/fLer+s97s/AAAAPxIEAAAAAAAAAQ0BAACQAAAAloMf4sUz4T+1K1G7ErW7PwAAAD8SBAAAAAAAAAEOAQAAkAAAAIOsh0NSOuE/Omykw0Y6vD8AAAA/vwUAAAAAAAABDwEAAJAAAABw1e+k3kDhP7+s98t6v7w/AAAAP78FAAAAAAAAARABAACQAAAAXv5XBmtH4T8BTSHQFAK9PwAAAD/PBQAAAAAAAAERAQAAkAAAADhQKMmDVOE/ho102EiHvT8AAAA/zwUAAAAAAAABEgEAAJAAAAAleZAqEFvhPwvOx+B8DL4/AAAAP98FAAAAAAAAARMBAACQAAAAAMtg7Sho4T+RDhvpsJG+PwAAAD/fBQAAAAAAAAEUAQAAkAAAAO7zyE61buE/065E7UrUvj8AAAA/7gUAAAAAAAABFQEAAJAAAADbHDGwQXXhPxdPbvHkFr8/AAAAP+4FAAAAAAAAARYBAACQAAAAtm4Bc1qC4T9X75f1flm/PwAAAD/+BQAAAAAAAAEXAQAAkAAAALZuAXNaguE/m4/B+Ricvz8AAAA/DQYAAAAAAAABGAEAAJAAAACkl2nU5ojhP98v6/2y3r8/AAAAPw0GAAAAAAAAARkBAACQAAAAkcDRNXOP4T/fL+v9st6/PwAAAD8NBgAAAAAAAAEaAQAAkAAAAH7pOZf/leE/3y/r/bLevz8AAAA/ewYAAAAAAAABGwEAAJAAAABsEqL4i5zhP98v6/2y3r8/AAAAP3sGAAAAAAAAARwBAACQAAAARmRyu6Sp4T/fL+v9st6/PwAAAD+KBgAAAAAAAAEdAQAAkAAAACG2Qn69tuE/3y/r/bLevz8AAAA/igYAAAAAAAABHgEAAJAAAAAO36rfSb3hP98v6/2y3r8/AAAAP5oGAAAAAAAAAR8BAACQAAAA/AcTQdbD4T/fL+v9st6/PwAAAD+aBgAAAAAAAAEgAQAAkAAAANdZ4wPv0OE/3y/r/bLevz8AAAA/qgYAAAAAAAABIQEAAJAAAADEgktle9fhP98v6/2y3r8/AAAAP7kGAAAAAAAAASIBAACQAAAAsquzxgfe4T/fL+v9st6/PwAAAD/JBgAAAAAAAAEjAQAAkAAAAJ/UGyiU5OE/m4/B+Ricvz8AAAA/yQYAAAAAAAABJAEAAJAAAACM/YOJIOvhP5uPwfkYnL8/AAAAP9kGAAAAAAAAASUBAACQAAAAjP2DiSDr4T9X75f1flm/PwAAAD/ZBgAAAAAAAAEmAQAAkAAAAHkm7Oqs8eE/V++X9X5Zvz8AAAA/6AYAAAAAAAABJwEAAJAAAABmT1RMOfjhP1fvl/V+Wb8/AAAAP/gGAAAAAAAAASgBAACQAAAAZk9UTDn44T8XT27x5Ba/PwAAAD8XBwAAAAAAAAEpAQAAkAAAAGZPVEw5+OE/065E7UrUvj8AAAA/RgcAAAAAAAABKgEAAJAAAABUeLytxf7hP5EOG+mwkb4/AAAAP1YHAAAAAAAAASsBAACQAAAAVHi8rcX+4T9PbvHkFk++PwAAAD9WBwAAAAAAAAEsAQAAkAAAAEGhJA9SBeI/C87H4HwMvj8AAAA/ZQcAAAAAAAABLQEAAJAAAABBoSQPUgXiP8ktntziyb0/AAAAP8MHAAAAAAAAAS4BAACQAAAAQaEkD1IF4j+GjXTYSIe9PwAAAD/DBwAAAAAAAAEvAQAAkAAAAC/KjHDeC+I/RO1K1K5EvT8AAAA/0wcAAAAAAAABMAEAAJAAAAAKHF0z9xjiP7+s98t6v7w/AAAAP9MHAAAAAAAAATEBAACQAAAA5W0t9g8m4j/3y3q/rPe7PwAAAD/iBwAAAAAAAAEyAQAAkAAAANKWlVecLOI/L+v9st4vuz8AAAA/4gcAAAAAAAABMwEAAJAAAACZEc57QUDiP2cKgaYQaLo/AAAAP/IHAAAAAAAAATQBAACQAAAAdGOePlpN4j+gKQSaQqC5PwAAAD/yBwAAAAAAAAE1AQAAkAAAAE+1bgFzWuI/G+mwkQ4buT8AAAA/AQgAAAAAAAABNgEAAJAAAAAYMKclGG7iPxBoCoGmELg/AAAAPwEIAAAAAAAAATcBAACQAAAA84F36DB74j9Ih4102Ei3PwAAAD8RCAAAAAAAAAE4AQAAkAAAAOCq30m9geI/gaYQaAqBtj8AAAA/EQgAAAAAAAABOQEAAJAAAAC6/K8M1o7iP7jFk1s8ubU/AAAAPyEIAAAAAAAAAToBAACQAAAAlU6Az+6b4j+uRO1K1K60PwAAAD8hCAAAAAAAAAE7AQAAkAAAAF3JuPOTr+I/KQSaQqAptD8AAAA/MAgAAAAAAAABPAEAAJAAAABL8iBVILbiP2IjHTbSYbM/AAAAPzAIAAAAAAAAAT0BAACQAAAAOBuJtqy84j+ZQqApBJqyPwAAAD9ACAAAAAAAAAE+AQAAkAAAABNtWXnFyeI/FAJNIdAUsj8AAAA/QAgAAAAAAAABPwEAAJAAAAABlsHaUdDiP4/B+Ricj7E/AAAAP1AIAAAAAAAAAUABAACQAAAA7r4pPN7W4j8KgaYQaAqxPwAAAD9QCAAAAAAAAAFBAQAAkAAAANvnkZ1q3eI/hUBTCDSFsD8AAAA/XwgAAAAAAAABQgEAAJAAAADb55Gdat3iP/7//////68/AAAAP28IAAAAAAAAAUMBAACQAAAAyBD6/vbj4j96v6z3y3qvPwAAAD9+CAAAAAAAAAFEAQAAkAAAAMgQ+v724+I/9H5Z75f1rj8AAAA/fggAAAAAAAABRQEAAJAAAADIEPr+9uPiP3A+BudjcK4/AAAAP44IAAAAAAAAAUYBAACQAAAAyBD6/vbj4j/gfAzOx+CsPwAAAD+OCAAAAAAAAAFHAQAAkAAAAMgQ+v724+I/1ftlvV/Wqz8AAAA/nggAAAAAAAABSAEAAJAAAADIEPr+9uPiP8t6v6z3y6o/AAAAP54IAAAAAAAAAUkBAACQAAAAyBD6/vbj4j9GOmykw0aqPwAAAD/NCAAAAAAAAAFKAQAAkAAAANvnkZ1q3eI/O7nFk1s8qT8AAAA/3AgAAAAAAAABSwEAAJAAAAABlsHaUdDiP7Z4cosnt6g/AAAAP9wIAAAAAAAAAUwBAACQAAAAJkTxFznD4j8nt3hyiyenPwAAAD/sCAAAAAAAAAFNAQAAkAAAAF3JuPOTr+I/HDbSYSMdpj8AAAA/7AgAAAAAAAABTgEAAJAAAACVToDP7pviPxK1K1G7EqU/AAAAP/sIAAAAAAAAAU8BAACQAAAA4KrfSb2B4j+NdNhIh42kPwAAAD/7CAAAAAAAAAFQAQAAkAAAAD3e1mL/YOI/BzSFQFMIpD8AAAA/CwkAAAAAAAABUQEAAJAAAACt6GUatTniP/2y3i/r/aI/AAAAPxsJAAAAAAAAAVIBAACQAAAAHPP00WoS4j/zMTgfg/OhPwAAAD8bCQAAAAAAAAFTAQAAkAAAAJ/UGyiU5OE/bvHkFk9uoT8AAAA/GwkAAAAAAAABVAEAAJAAAAAO36rfSb3hP27x5BZPbqE/AAAAPyoJAAAAAAAAAVUBAACQAAAAkcDRNXOP4T9jcD4G52OgPwAAAD8qCQAAAAAAAAFWAQAAkAAAAADLYO0oaOE/vF/W+2W9nz8AAAA/OgkAAAAAAAABVwEAAJAAAACDrIdDUjrhP7xf1vtlvZ8/AAAAPz8JAAAAAAAAAVgBAACQAAAAzQjnvSAg4T+y3i/r/bKePwAAAD9PCQAAAAAAAAFZAQAAkAAAACs83tZi/+A/qF2J2pWonT8AAAA/TwkAAAAAAAABWgEAAJAAAAB1mD1RMeXgP5zc4sktnpw/AAAAP14JAAAAAAAAAVsBAACQAAAA93lkp1q34D+c3OLJLZ6cPwAAAD9eCQAAAAAAAAFcAQAAkAAAAFStW8CcluA/nNziyS2enD8AAAA/bgkAAAAAAAABXQEAAJAAAADqZRq1OWLgP5JbPLnFk5s/AAAAP30JAAAAAAAAAV4BAACQAAAAkfVwSEon4D9+We+X9X6ZPwAAAD99CQAAAAAAAAFfAQAAkAAAALlm7jGEvt8/aleidiVqlz8AAAA/fQkAAAAAAAABYAEAAJAAAAB5kCoQWyHfP0rUrkTtSpQ/AAAAP40JAAAAAAAAAWEBAACQAAAAXWiWKxl33j9AUwg0hUCTPwAAAD+NCQAAAAAAAAFiAQAAkAAAALFKkf6Mpd0/LFG7ErUrkT8AAAA/nQkAAAAAAAABYwEAAJAAAABwdM3cYwjdPy2e3OLJLY4/AAAAP50JAAAAAAAAAWQBAACQAAAAVUw5+CFe3D8ZnI/B+RiMPwAAAD+sCQAAAAAAAAFlAQAAkAAAAKRr5h5D6Ns/75f1flnvhz8AAAA/vAkAAAAAAAABZgEAAJAAAAA95/K/MljbP9mVqF2J2oU/AAAAP7wJAAAAAAAAAWcBAACQAAAAsrTPIzvV2j/Fk1s8ucWDPwAAAD/MCQAAAAAAAAFoAQAAkAAAAAHUfEpcX9o/xZNbPLnFgz8AAAA/zAkAAAAAAAABaQEAAJAAAACbT4nrS8/ZP7CRDhvpsIE/AAAAP9sJAAAAAAAAAWoBAACQAAAA6W42Em1Z2T82H4PzMTh/PwAAAD/bCQAAAAAAAAFrAQAAkAAAABTgs/um8Ng/DhvpsJEOez8AAAA/6wkAAAAAAAABbAEAAJAAAAA+UTHl4IfYPw4b6bCRDns/AAAAP+sJAAAAAAAAAW0BAACQAAAAaMKuzhof2D8OG+mwkQ57PwAAAD/6CQAAAAAAAAFuAQAAkAAAAEjXzD2G0Nc/5BZPbvHkdj8AAAA/+gkAAAAAAAABbwEAAJAAAABMmhrq2HTXP+QWT27x5HY/AAAAPwoKAAAAAAAAAXABAACQAAAALK84WUQm1z/kFk9u8eR2PwAAAD8KCgAAAAAAAAFxAQAAkAAAAAvEVsiv19Y/5BZPbvHkdj8AAAA/GgoAAAAAAAABcgEAAJAAAADFKkX6M5bWP+QWT27x5HY/AAAAPxoKAAAAAAAAAXMBAACQAAAApT9jaZ9H1j/kFk9u8eR2PwAAAD8pCgAAAAAAAAF0AQAAkAAAAKkCsRXy69U/5BZPbvHkdj8AAAA/KQoAAAAAAAABdQEAAJAAAADTcy7/K4PVP+QWT27x5HY/AAAAPzkKAAAAAAAAAXYBAACQAAAAI5PbJU0N1T/kFk9u8eR2PwAAAD85CgAAAAAAAAF3AQAAkAAAAEwEWQ+HpNQ/5BZPbvHkdj8AAAA/SQoAAAAAAAABeAEAAJAAAADmf2WwdhTUP+QWT27x5HY/AAAAP0kKAAAAAAAAAXkBAACQAAAAWk1CFH+R0z/kFk9u8eR2PwAAAD9YCgAAAAAAAAF6AQAAkAAAAIS+v/24KNM/5BZPbvHkdj8AAAA/WAoAAAAAAAABewEAAJAAAAAeOsyeqJjSPyQdNtJhI20/AAAAP2gKAAAAAAAAAXwBAACQAAAAbVl5xcki0j/QFAJNIdBkPwAAAD9oCgAAAAAAAAF9AQAAkAAAAJjK9q4DutE/0BQCTSHQZD8AAAA/dwoAAAAAAAABfgEAAJAAAADm6aPVJETRP9AUAk0h0GQ/AAAAP3cKAAAAAAAAAX8BAACQAAAAW7eAOS3B0D/QFAJNIdBkPwAAAD+HCgAAAAAAAAGAAQAAkAAAAKrWLWBOS9A/+Bicj8H5WD8AAAA/hwoAAAAAAAABgQEAAJAAAADy67UN36rPP/gYnI/B+Vg/AAAAP5cKAAAAAAAAAYIBAACQAAAARs6w4FLZzj/4GJyPwflYPwAAAD+XCgAAAAAAAAGDAQAAkAAAAE5UTDn4Ic4/+Bicj8H5WD8AAAA/pgoAAAAAAAABhAEAAJAAAACkNkcMbFDNP/gYnI/B+Vg/AAAAP6YKAAAAAAAAAYUBAACQAAAA9xhC399+zD/4GJyPwflYPwAAAD+2CgAAAAAAAAGGAQAAkAAAAGzmHkPo+8s/0BQCTSHQZD8AAAA/tgoAAAAAAAABhwEAAJAAAADgs/um8HjLPyQdNtJhI20/AAAAP8YKAAAAAAAAAYgBAACQAAAACiV5kCoQyz+6ErUrUbtyPwAAAD/GCgAAAAAAAAGJAQAAkAAAADSW9nlkp8o/5BZPbvHkdj8AAAA/1QoAAAAAAAABigEAAJAAAAAUqxTpz1jKPw4b6bCRDns/AAAAP9UKAAAAAAAAAYsBAACQAAAAiHjxTNjVyT8OG+mwkQ57PwAAAD/lCgAAAAAAAAGMAQAAkAAAAB0xsEF1ock/Nh+D8zE4fz8AAAA/5QoAAAAAAAABjQEAAJAAAAD8Rc6w4FLJP7CRDhvpsIE/AAAAP/QKAAAAAAAAAY4BAACQAAAA21rsH0wEyT/Fk1s8ucWDPwAAAD/0CgAAAAAAAAGPAQAAkAAAAHETqxTpz8g/2ZWoXYnahT8AAAA/BAsAAAAAAAABkAEAAJAAAAAGzGkJhpvIP9mVqF2J2oU/AAAAPxQLAAAAAAAAAZEBAACQAAAAmoQo/iJnyD8DmkKgKQSKPwAAAD8UCwAAAAAAAAGSAQAAkAAAAObgh3jxTMg/GZyPwfkYjD8AAAA/IwsAAAAAAAABkwEAAJAAAAB6mUZtjhjIPxmcj8H5GIw/AAAAPyMLAAAAAAAAAZQBAACQAAAAxfWl51z+xz8tntziyS2OPwAAAD8zCwAAAAAAAAGVAQAAkAAAAA9SBWIr5Mc/LFG7ErUrkT8AAAA/MwsAAAAAAAABlgEAAJAAAABZrmTc+cnHPzbSYSMdNpI/AAAAP0MLAAAAAAAAAZcBAACQAAAA72Yj0ZaVxz9AUwg0hUCTPwAAAD9DCwAAAAAAAAGYAQAAkAAAAIQf4sUzYcc/StSuRO1KlD8AAAA/UgsAAAAAAAABmQEAAJAAAADOe0FAAkfHP17W+2W9X5Y/AAAAP1ILAAAAAAAAAZoBAACQAAAAYzQANZ8Sxz902EiHjXSYPwAAAD9iCwAAAAAAAAGbAQAAkAAAAK2QX69t+MY/flnvl/V+mT8AAAA/YgsAAAAAAAABnAEAAJAAAAD47L4pPN7GP4jalahdiZo/AAAAP3ELAAAAAAAAAZ0BAACQAAAAQ0kepArExj+c3OLJLZ6cPwAAAD9xCwAAAAAAAAGeAQAAkAAAAI2lfR7ZqcY/qF2J2pWonT8AAAA/cQsAAAAAAAABnwEAAJAAAACNpX0e2anGP7xf1vtlvZ8/AAAAP3ELAAAAAAAAAaABAACQAAAA1wHdmKePxj/osJEOG+mgPwAAAD+BCwAAAAAAAAGhAQAAkAAAANcB3Zinj8Y/bvHkFk9uoT8AAAA/gQsAAAAAAAABogEAAJAAAADXAd2Yp4/GP/MxOB+D86E/AAAAP5ALAAAAAAAAAaMBAACQAAAAIl48E3Z1xj/9st4v6/2iPwAAAD+QCwAAAAAAAAGkAQAAkAAAACJePBN2dcY/gvMxOB+Doz8AAAA/oAsAAAAAAAABpQEAAJAAAABsupuNRFvGP4102EiHjaQ/AAAAP7ALAAAAAAAAAaYBAACQAAAAthb7BxNBxj8StStRuxKlPwAAAD+wCwAAAAAAAAGnAQAAkAAAALYW+wcTQcY/HDbSYSMdpj8AAAA/sAsAAAAAAAABqAEAAJAAAAACc1qC4SbGPye3eHKLJ6c/AAAAP78LAAAAAAAAAakBAACQAAAAAnNaguEmxj+2eHKLJ7eoPwAAAD/PCwAAAAAAAAGqAQAAkAAAAEzPufyvDMY/wPkYnI/BqT8AAAA/zwsAAAAAAAABqwEAAJAAAACWKxl3fvLFP1C7ErUrUas/AAAAP88LAAAAAAAAAawBAACQAAAAlisZd37yxT/gfAzOx+CsPwAAAD/eCwAAAAAAAAGtAQAAkAAAAOGHePFM2MU/9H5Z75f1rj8AAAA/3gsAAAAAAAABrgEAAJAAAADhh3jxTNjFP0KgKQSaQrA/AAAAP+4LAAAAAAAAAa8BAACQAAAAK+TXaxu+xT8KgaYQaAqxPwAAAD/+CwAAAAAAAAGwAQAAkAAAACvk12sbvsU/0mEjHTbSsT8AAAA//gsAAAAAAAABsQEAAJAAAAAr5NdrG77FP1eidiVqV7I/AAAAPw0MAAAAAAAAAbIBAACQAAAAK+TXaxu+xT/c4sktntyyPwAAAD8NDAAAAAAAAAGzAQAAkAAAACvk12sbvsU/YiMdNtJhsz8AAAA/HQwAAAAAAAABtAEAAJAAAAAr5NdrG77FP6TDRjpspLM/AAAAPx0MAAAAAAAAAbUBAACQAAAAK+TXaxu+xT/nY3A+BuezPwAAAD8tDAAAAAAAAAG2AQAAkAAAACvk12sbvsU/KQSaQqAptD8AAAA/LQwAAAAAAAABtwEAAJAAAAAr5NdrG77FP2ykw0Y6bLQ/AAAAPzwMAAAAAAAAAbgBAACQAAAAK+TXaxu+xT+uRO1K1K60PwAAAD9bDAAAAAAAAAG5AQAAkAAAACvk12sbvsU/8eQWT27xtD8AAAA/ewwAAAAAAAABugEAAJAAAAAr5NdrG77FP3YlaleidrU/AAAAP3sMAAAAAAAAAbsBAACQAAAA4Yd48UzYxT8+BudjcD62PwAAAD+KDAAAAAAAAAG8AQAAkAAAAOGHePFM2MU/w0Y6bKTDtj8AAAA/igwAAAAAAAABvQEAAJAAAACWKxl3fvLFP4snt3hyi7c/AAAAP5oMAAAAAAAAAb4BAACQAAAAlisZd37yxT8QaAqBphC4PwAAAD+aDAAAAAAAAAG/AQAAkAAAAEzPufyvDMY/lahdidqVuD8AAAA/qgwAAAAAAAABwAEAAJAAAABMz7n8rwzGPxvpsJEOG7k/AAAAP6oMAAAAAAAAAcEBAACQAAAAAnNaguEmxj9didqVqF25PwAAAD+5DAAAAAAAAAHCAQAAkAAAAAJzWoLhJsY/oCkEmkKguT8AAAA/uQwAAAAAAAABwwEAAJAAAAACc1qC4SbGP+LJLZ7c4rk/AAAAP8kMAAAAAAAAAcQBAACQAAAAAnNaguEmxj8laleidiW6PwAAAD/JDAAAAAAAAAHFAQAAkAAAAAJzWoLhJsY/ZwqBphBouj8AAAA/6AwAAAAAAAABxgEAAJAAAAC2FvsHE0HGP6qqqqqqqro/AAAAP+gMAAAAAAAAAccBAACQAAAAthb7BxNBxj/sStSuRO26PwAAAD/4DAAAAAAAAAHIAQAAkAAAALYW+wcTQcY/cYsnt3hyuz8AAAA/+AwAAAAAAAAByQEAAJAAAABsupuNRFvGP/fLer+s97s/AAAAPwcNAAAAAAAAAcoBAACQAAAAbLqbjURbxj86bKTDRjq8PwAAAD8HDQAAAAAAAAHLAQAAkAAAACJePBN2dcY/v6z3y3q/vD8AAAA/Fw0AAAAAAAABzAEAAJAAAADXAd2Yp4/GP0TtStSuRL0/AAAAPxcNAAAAAAAAAc0BAACQAAAAjaV9Htmpxj/JLZ7c4sm9PwAAAD8nDQAAAAAAAAHOAQAAkAAAAENJHqQKxMY/C87H4HwMvj8AAAA/Jw0AAAAAAAABzwEAAJAAAAD47L4pPN7GP5EOG+mwkb4/AAAAPzYNAAAAAAAAAdABAACQAAAArZBfr234xj/TrkTtStS+PwAAAD9GDQAAAAAAAAHRAQAAkAAAAK2QX69t+MY/F09u8eQWvz8AAAA/Rg0AAAAAAAAB0gEAAJAAAABjNAA1nxLHP1fvl/V+Wb8/AAAAP1UNAAAAAAAAAdMBAACQAAAAYzQANZ8Sxz+bj8H5GJy/PwAAAD/CDQAAAAAAAAHUAQAAkAAAABjYoLrQLMc/m4/B+Ricvz8AAAA/0g0AAAAAAAAB1QEAAJAAAAAY2KC60CzHP98v6/2y3r8/AAAAP9INAAAAAAAAAdYBAACQAAAAzntBQAJHxz/fL+v9st6/PwAAAD/hDQAAAAAAAAHXAQAAkAAAAAcBCRxdM9c/kg4b6bCR0j8AAAA/AAAAAAAAAAAB2AEAAJAAAAAHAQkcXTPXP4GmEGgKgdI/AAAAPwAAAAAAAAAAAdkBAACQAAAA4FLZ3nVA1z+BphBoCoHSPwAAAD9eAAAAAAAAAAHaAQAAkAAAALukqaGOTdc/gaYQaAqB0j8AAAA/nAAAAAAAAAAB2wEAAJAAAACW9nlkp1rXP3A+BudjcNI/AAAAP7wAAAAAAAAAAdwBAACQAAAAcUhKJ8Bn1z9wPgbnY3DSPwAAAD+8AAAAAAAAAAHdAQAAkAAAACfs6qzxgdc/cD4G52Nw0j8AAAA/ywAAAAAAAAAB3gEAAJAAAADcj4syI5zXP2DW+2W9X9I/AAAAP8sAAAAAAAAAAd8BAACQAAAASNfMPYbQ1z9g1vtlvV/SPwAAAD/bAAAAAAAAAAHgAQAAkAAAALIeDknpBNg/T27x5BZP0j8AAAA/2wAAAAAAAAAB4QEAAJAAAAD4tx8XZUbYPz4G52NwPtI/AAAAP+sAAAAAAAAAAeIBAACQAAAA8/TRahKi2D8+BudjcD7SPwAAAD/rAAAAAAAAAAHjAQAAkAAAABTgs/um8Ng/PgbnY3A+0j8AAAA/+gAAAAAAAAAB5AEAAJAAAAAPHWZPVEzZPz4G52NwPtI/AAAAP/oAAAAAAAAAAeUBAACQAAAAMAhI4Oia2T8+BudjcD7SPwAAAD8KAQAAAAAAAAHmAQAAkAAAACpF+jOW9tk/PgbnY3A+0j8AAAA/CgEAAAAAAAAB5wEAAJAAAABLMNzEKkXaPz4G52NwPtI/AAAAPxkBAAAAAAAAAegBAACQAAAARm2OGNig2j8+BudjcD7SPwAAAD8pAQAAAAAAAAHpAQAAkAAAAIwGoOZT4to/PgbnY3A+0j8AAAA/KQEAAAAAAAAB6gEAAJAAAACIQ1I6AT7bPz4G52NwPtI/AAAAPykBAAAAAAAAAesBAACQAAAAzdxjCH1/2z8+BudjcD7SPwAAAD85AQAAAAAAAAHsAQAAkAAAABR2ddb4wNs/PgbnY3A+0j8AAAA/SAEAAAAAAAAB7QEAAJAAAACka+YeQ+jbPz4G52NwPtI/AAAAP0gBAAAAAAAAAe4BAACQAAAADrMnKqYc3D8+BudjcD7SPwAAAD9YAQAAAAAAAAHvAQAAkAAAAHr6aDUJUdw/PgbnY3A+0j8AAAA/WAEAAAAAAAAB8AEAAJAAAAAK8Nl9U3jcPz4G52NwPtI/AAAAP2gBAAAAAAAAAfEBAACQAAAAwJN6A4WS3D8+BudjcD7SPwAAAD9oAQAAAAAAAAHyAQAAkAAAAHU3G4m2rNw/PgbnY3A+0j8AAAA/dwEAAAAAAAAB8wEAAJAAAAAq27sO6MbcPz4G52NwPtI/AAAAP3cBAAAAAAAAAfQBAACQAAAA4H5clBnh3D8+BudjcD7SPwAAAD+HAQAAAAAAAAH1AQAAkAAAALvQLFcy7tw/PgbnY3A+0j8AAAA/hwEAAAAAAAAB9gEAAJAAAABwdM3cYwjdPz4G52NwPtI/AAAAP5YBAAAAAAAAAfcBAACQAAAAJhhuYpUi3T8+BudjcD7SPwAAAD+WAQAAAAAAAAH4AQAAkAAAANy7DujGPN0/PgbnY3A+0j8AAAA/pgEAAAAAAAAB+QEAAJAAAAC3Dd+q30ndPz4G52NwPtI/AAAAP6YBAAAAAAAAAfoBAACQAAAAkF+vbfhW3T8+BudjcD7SPwAAAD+2AQAAAAAAAAH7AQAAkAAAAGuxfzARZN0/PgbnY3A+0j8AAAA/tgEAAAAAAAAB/AEAAJAAAABGA1DzKXHdPz4G52NwPtI/AAAAP8UBAAAAAAAAAf0BAACQAAAA/KbweFuL3T8+BudjcD7SPwAAAD/FAQAAAAAAAAH+AQAAkAAAANf4wDt0mN0/PgbnY3A+0j8AAAA/1QEAAAAAAAAB/wEAAJAAAACxSpH+jKXdP09u8eQWT9I/AAAAP9UBAAAAAAAAAQACAACQAAAAQkACR9fM3T9PbvHkFk/SPwAAAD/lAQAAAAAAAAEBAgAAkAAAAKyHQ1I6Ad4/YNb7Zb1f0j8AAAA/5QEAAAAAAAABAgIAAJAAAABiK+TXaxveP3A+BudjcNI/AAAAP/QBAAAAAAAAAQMCAACQAAAA8iBVILZC3j9wPgbnY3DSPwAAAD/0AQAAAAAAAAEEAgAAkAAAAIMWxmgAat4/cD4G52Nw0j8AAAA/BAIAAAAAAAABBQIAAJAAAADtXQd0Y57eP4GmEGgKgdI/AAAAPwQCAAAAAAAAAQYCAACQAAAAf1N4vK3F3j+SDhvpsJHSPwAAAD8TAgAAAAAAAAEHAgAAkAAAAMPsiYopB98/kg4b6bCR0j8AAAA/IwIAAAAAAAABCAIAAJAAAAAvNMuVjDvfP5IOG+mwkdI/AAAAPyMCAAAAAAAAAQkCAACQAAAAmXsMoe9v3z+SDhvpsJHSPwAAAD8zAgAAAAAAAAEKAgAAkAAAAE8frSYhit8/kg4b6bCR0j8AAAA/MwIAAAAAAAABCwIAAJAAAADhFB5va7HfP5IOG+mwkdI/AAAAPzMCAAAAAAAAAQwCAACQAAAAbwqPt7XY3z+SDhvpsJHSPwAAAD9CAgAAAAAAAAENAgAAkAAAACWuLz3n8t8/kg4b6bCR0j8AAAA/QgIAAAAAAAABDgIAAJAAAADJejgkpRPgP5IOG+mwkdI/AAAAP1ICAAAAAAAAAQ8CAACQAAAAfh7ZqdYt4D+SDhvpsJHSPwAAAD9SAgAAAAAAAAEQAgAAkAAAAEaZEc57QeA/o3Ylalei0j8AAAA/YgIAAAAAAAABEQIAAJAAAADWjoIWxmjgP6N2JWpXotI/AAAAP3ECAAAAAAAAARICAACQAAAAnwm7Omt84D+jdiVqV6LSPwAAAD9xAgAAAAAAAAETAgAAkAAAAFStW8CcluA/o3Ylalei0j8AAAA/gQIAAAAAAAABFAIAAJAAAAD3eWSnWrfgP6N2JWpXotI/AAAAP4ECAAAAAAAAARUCAACQAAAArR0FLYzR4D+y3i/r/bLSPwAAAD+QAgAAAAAAAAEWAgAAkAAAAGLBpbK96+A/st4v6/2y0j8AAAA/kAIAAAAAAAABFwIAAJAAAAAFjq6ZewzhP7LeL+v9stI/AAAAP6ACAAAAAAAAARgCAACQAAAAloMf4sUz4T+y3i/r/bLSPwAAAD+gAgAAAAAAAAEZAgAAkAAAADhQKMmDVOE/w0Y6bKTD0j8AAAA/sAIAAAAAAAABGgIAAJAAAADbHDGwQXXhP9SuRO1K1NI/AAAAP7ACAAAAAAAAARsCAACQAAAAkcDRNXOP4T/UrkTtStTSPwAAAD+/AgAAAAAAAAEcAgAAkAAAAEZkcrukqeE/1K5E7UrU0j8AAAA/vwIAAAAAAAABHQIAAJAAAAD8BxNB1sPhP+UWT27x5NI/AAAAP88CAAAAAAAAAR4CAACQAAAAn9QbKJTk4T/lFk9u8eTSPwAAAD/PAgAAAAAAAAEfAgAAkAAAAEGhJA9SBeI/9X5Z75f10j8AAAA/3wIAAAAAAAABIAIAAJAAAAD3RMWUgx/iPwbnY3A+BtM/AAAAP98CAAAAAAAAASECAACQAAAArehlGrU54j8XT27x5BbTPwAAAD/uAgAAAAAAAAEiAgAAkAAAAE+1bgFzWuI/KLd4cosn0z8AAAA/7gIAAAAAAAABIwIAAJAAAADgqt9JvYHiPzgfg/MxONM/AAAAP/4CAAAAAAAAASQCAACQAAAAcKBQkgep4j9Ih4102EjTPwAAAD/+AgAAAAAAAAElAgAAkAAAAO6+KTze1uI/We+X9X5Z0z8AAAA/DQMAAAAAAAABJgIAAJAAAACQizIjnPfiP2pXonYlatM/AAAAPw0DAAAAAAAAAScCAACQAAAAIYGja+Ye4z9qV6J2JWrTPwAAAD8dAwAAAAAAAAEoAgAAkAAAAJ6ffBW9TOM/aleidiVq0z8AAAA/HQMAAAAAAAABKQIAAJAAAABCbIX8em3jP3u/rPfLetM/AAAAPy0DAAAAAAAAASoCAACQAAAAv4peplGb4z+LJ7d4covTPwAAAD8tAwAAAAAAAAErAgAAkAAAAHUu/yuDteM/iye3eHKL0z8AAAA/PAMAAAAAAAABLAIAAJAAAAAq0p+xtM/jP5yPwfkYnNM/AAAAP0wDAAAAAAAAAS0CAACQAAAA4HVAN+bp4z+cj8H5GJzTPwAAAD9MAwAAAAAAAAEuAgAAkAAAAKjweFuL/eM/nI/B+Ric0z8AAAA/TAMAAAAAAAABLwIAAJAAAABdlBnhvBfkP5yPwfkYnNM/AAAAP1wDAAAAAAAAATACAACQAAAAEzi6Zu4x5D+cj8H5GJzTPwAAAD9rAwAAAAAAAAExAgAAkAAAANuy8oqTReQ/nI/B+Ric0z8AAAA/awMAAAAAAAABMgIAAJAAAACjLSuvOFnkP633y3q/rNM/AAAAP3sDAAAAAAAAATMCAACQAAAAfX/7cVFm5D+t98t6v6zTPwAAAD97AwAAAAAAAAE0AgAAkAAAAFjRyzRqc+Q/rffLer+s0z8AAAA/igMAAAAAAAABNQIAAJAAAAAzI5z3goDkP633y3q/rNM/AAAAP6UDAAAAAAAAATYCAACQAAAAIUwEWQ+H5D+t98t6v6zTPwAAAD+1AwAAAAAAAAE3AgAAkAAAAOnGPH20muQ/rffLer+s0z8AAAA/tQMAAAAAAAABOAIAAJAAAADW76TeQKHkP71f1vtlvdM/AAAAP8UDAAAAAAAAATkCAACQAAAAnmrdAua05D+9X9b7Zb3TPwAAAD/FAwAAAAAAAAE6AgAAkAAAAGblFSeLyOQ/vV/W+2W90z8AAAA/1AMAAAAAAAABOwIAAJAAAAAcibasvOLkP71f1vtlvdM/AAAAP9QDAAAAAAAAATwCAACQAAAA0SxXMu785D/Ox+B8DM7TPwAAAD/kAwAAAAAAAAE9AgAAkAAAAHT5XxmsHeU/3i/r/bLe0z8AAAA/5AMAAAAAAAABPgIAAJAAAAAF79Bh9kTlP94v6/2y3tM/AAAAP/QDAAAAAAAAAT8CAACQAAAAp7vZSLRl5T/eL+v9st7TPwAAAD/0AwAAAAAAAAFAAgAAkAAAADixSpH+jOU/3i/r/bLe0z8AAAA/AwQAAAAAAAABQQIAAJAAAADIprvZSLTlP94v6/2y3tM/AAAAPwMEAAAAAAAAAUICAACQAAAAa3PEwAbV5T/eL+v9st7TPwAAAD8TBAAAAAAAAAFDAgAAkAAAAA1AzafE9eU/3i/r/bLe0z8AAAA/EwQAAAAAAAABRAIAAJAAAADD420t9g/mP94v6/2y3tM/AAAAPyIEAAAAAAAAAUUCAACQAAAAeYcOsycq5j/eL+v9st7TPwAAAD8iBAAAAAAAAAFGAgAAkAAAAC4rrzhZROY/3i/r/bLe0z8AAAA/MgQAAAAAAAABRwIAAJAAAADkzk++il7mP94v6/2y3tM/AAAAPzIEAAAAAAAAAUgCAACQAAAAmnLwQ7x45j/eL+v9st7TPwAAAD9CBAAAAAAAAAFJAgAAkAAAAGHtKGhhjOY/3i/r/bLe0z8AAAA/QgQAAAAAAAABSgIAAJAAAAAqaGGMBqDmP94v6/2y3tM/AAAAP1EEAAAAAAAAAUsCAACQAAAA8uKZsKuz5j/eL+v9st7TPwAAAD9RBAAAAAAAAAFMAgAAkAAAALpd0tRQx+Y/3i/r/bLe0z8AAAA/YQQAAAAAAAABTQIAAJAAAACC2Ar59drmP94v6/2y3tM/AAAAP2EEAAAAAAAAAU4CAACQAAAAbwFzWoLh5j/eL+v9st7TPwAAAD9xBAAAAAAAAAFPAgAAkAAAAF0q27sO6OY/3i/r/bLe0z8AAAA/cQQAAAAAAAABUAIAAJAAAABKU0Mdm+7mP94v6/2y3tM/AAAAP4AEAAAAAAAAAVECAACQAAAASlNDHZvu5j/Ox+B8DM7TPwAAAD9rBQAAAAAAAAFSAgAAkAAAAEpTQx2b7uY/vV/W+2W90z8AAAA/egUAAAAAAAABUwIAAJAAAABdKtu7DujmP5yPwfkYnNM/AAAAP3oFAAAAAAAAAVQCAACQAAAAXSrbuw7o5j+LJ7d4covTPwAAAD+KBQAAAAAAAAFVAgAAkAAAAG8Bc1qC4eY/e7+s98t60z8AAAA/igUAAAAAAAABVgIAAJAAAACC2Ar59drmP2pXonYlatM/AAAAP5kFAAAAAAAAAVcCAACQAAAAlK+il2nU5j9Z75f1flnTPwAAAD+pBQAAAAAAAAFYAgAAkAAAAKeGOjbdzeY/We+X9X5Z0z8AAAA/qQUAAAAAAAABWQIAAJAAAACnhjo23c3mP0iHjXTYSNM/AAAAP7kFAAAAAAAAAVoCAACQAAAAul3S1FDH5j84H4PzMTjTPwAAAD+5BQAAAAAAAAFbAgAAkAAAALpd0tRQx+Y/KLd4cosn0z8AAAA/yAUAAAAAAAABXAIAAJAAAADNNGpzxMDmPxdPbvHkFtM/AAAAP8gFAAAAAAAAAV0CAACQAAAA3wsCEji65j/1flnvl/XSPwAAAD/YBQAAAAAAAAFeAgAAkAAAAPLimbCrs+Y/5RZPbvHk0j8AAAA/6AUAAAAAAAABXwIAAJAAAADy4pmwq7PmP9SuRO1K1NI/AAAAP+gFAAAAAAAAAWACAACQAAAABLoxTx+t5j/DRjpspMPSPwAAAD/3BQAAAAAAAAFhAgAAkAAAABeRye2SpuY/o3Ylalei0j8AAAA/9wUAAAAAAAABYgIAAJAAAAAqaGGMBqDmP5IOG+mwkdI/AAAAPwcGAAAAAAAAAWMCAACQAAAAPD/5KnqZ5j9wPgbnY3DSPwAAAD8HBgAAAAAAAAFkAgAAkAAAAGHtKGhhjOY/T27x5BZP0j8AAAA/FgYAAAAAAAABZQIAAJAAAAB0xMAG1YXmPy2e3OLJLdI/AAAAPxYGAAAAAAAAAWYCAACQAAAAmnLwQ7x45j8dNtJhIx3SPwAAAD8mBgAAAAAAAAFnAgAAkAAAAL8gIIGja+Y//GW9X9b70T8AAAA/JgYAAAAAAAABaAIAAJAAAADkzk++il7mP9qVqF2J2tE/AAAAPzYGAAAAAAAAAWkCAACQAAAA9qXnXP5X5j/KLZ7c4snRPwAAAD82BgAAAAAAAAFqAgAAkAAAAAl9f/txUeY/ucWTWzy50T8AAAA/RQYAAAAAAAABawIAAJAAAAAJfX/7cVHmP6hdidqVqNE/AAAAP0UGAAAAAAAAAWwCAACQAAAAHFQXmuVK5j+oXYnalajRPwAAAD9VBgAAAAAAAAFtAgAAkAAAAC4rrzhZROY/mPV+We+X0T8AAAA/VQYAAAAAAAABbgIAAJAAAABBAkfXzD3mP4eNdNhIh9E/AAAAP2UGAAAAAAAAAW8CAACQAAAAU9nedUA35j93JWpXonbRPwAAAD90BgAAAAAAAAFwAgAAkAAAAGawdhS0MOY/Zr1f1vtl0T8AAAA/hAYAAAAAAAABcQIAAJAAAAB5hw6zJyrmP0TtStSuRNE/AAAAP4QGAAAAAAAAAXICAACQAAAAjF6mUZsj5j80hUBTCDTRPwAAAD+TBgAAAAAAAAFzAgAAkAAAALEM1o6CFuY/E7UrUbsS0T8AAAA/kwYAAAAAAAABdAIAAJAAAADWugXMaQnmP+F8DM7H4NA/AAAAP6MGAAAAAAAAAXUCAACQAAAA+2g1CVH85T/QFAJNIdDQPwAAAD+jBgAAAAAAAAF2AgAAkAAAACAXZUY47+U/rkTtStSu0D8AAAA/swYAAAAAAAABdwIAAJAAAAAz7vzkq+jlP57c4sktntA/AAAAP7MGAAAAAAAAAXgCAACQAAAARsWUgx/i5T+OdNhIh43QPwAAAD/CBgAAAAAAAAF5AgAAkAAAAFmcLCKT2+U/fQzOx+B80D8AAAA/0gYAAAAAAAABegIAAJAAAABrc8TABtXlP2ykw0Y6bNA/AAAAP9IGAAAAAAAAAXsCAACQAAAAfkpcX3rO5T9cPLnFk1vQPwAAAD/SBgAAAAAAAAF8AgAAkAAAAJAh9P3tx+U/S9SuRO1K0D8AAAA/4gYAAAAAAAABfQIAAJAAAACQIfT97cflPzpspMNGOtA/AAAAP+IGAAAAAAAAAX4CAACQAAAAkCH0/e3H5T8pBJpCoCnQPwAAAD8BBwAAAAAAAAF/AgAAkAAAAKP4i5xhweU/GJyPwfkY0D8AAAA/EAcAAAAAAAABgAIAAJAAAACj+IucYcHlPwk0hUBTCNA/AAAAPxAHAAAAAAAAAYECAACQAAAAo/iLnGHB5T/wl/V+We/PPwAAAD8gBwAAAAAAAAGCAgAAkAAAALXPIzvVuuU/zsfgfAzOzz8AAAA/IAcAAAAAAAABgwIAAJAAAAC1zyM71brlP4ont3hyi88/AAAAPzAHAAAAAAAAAYQCAACQAAAAyKa72Ui05T9qV6J2JWrPPwAAAD8wBwAAAAAAAAGFAgAAkAAAANp9U3i8reU/KLd4cosnzz8AAAA/PwcAAAAAAAABhgIAAJAAAADtVOsWMKflP+QWT27x5M4/AAAAPz8HAAAAAAAAAYcCAACQAAAA7VTrFjCn5T/DRjpspMPOPwAAAD9PBwAAAAAAAAGIAgAAkAAAAP8rg7WjoOU/X9b7Zb1fzj8AAAA/TwcAAAAAAAABiQIAAJAAAAASAxtUF5rlPz4G52NwPs4/AAAAP18HAAAAAAAAAYoCAACQAAAAJtqy8oqT5T/8Zb1f1vvNPwAAAD9fBwAAAAAAAAGLAgAAkAAAACbasvKKk+U/2pWoXYnazT8AAAA/bgcAAAAAAAABjAIAAJAAAAA4sUqR/ozlP5j1flnvl80/AAAAP24HAAAAAAAAAY0CAACQAAAAS4jiL3KG5T92JWpXonbNPwAAAD9+BwAAAAAAAAGOAgAAkAAAAEuI4i9yhuU/M4VAUwg0zT8AAAA/fgcAAAAAAAABjwIAAJAAAABLiOIvcoblPxO1K1G7Es0/AAAAP40HAAAAAAAAAZACAACQAAAAXV96zuV/5T8TtStRuxLNPwAAAD+NBwAAAAAAAAGRAgAAkAAAAF1fes7lf+U/8eQWT27xzD8AAAA/nQcAAAAAAAABkgIAAJAAAABdX3rO5X/lP9AUAk0h0Mw/AAAAP60HAAAAAAAAAZMCAACQAAAAcDYSbVl55T/QFAJNIdDMPwAAAD+tBwAAAAAAAAGUAgAAkAAAAHA2Em1ZeeU/rkTtStSuzD8AAAA/zAcAAAAAAAABlQIAAJAAAACCDaoLzXLlP65E7UrUrsw/AAAAP8wHAAAAAAAAAZYCAACQAAAAleRBqkBs5T+uRO1K1K7MPwAAAD/cBwAAAAAAAAGXAgAAkAAAAKe72Ui0ZeU/rkTtStSuzD8AAAA/3AcAAAAAAAABmAIAAJAAAADMaQmGm1jlP4502EiHjcw/AAAAP+sHAAAAAAAAAZkCAACQAAAA8Rc5w4JL5T+OdNhIh43MPwAAAD/rBwAAAAAAAAGaAgAAkAAAABjGaABqPuU/jnTYSIeNzD8AAAA/+wcAAAAAAAABmwIAAJAAAAA9dJg9UTHlP4502EiHjcw/AAAAP/sHAAAAAAAAAZwCAACQAAAAYiLIejgk5T+OdNhIh43MPwAAAD8KCAAAAAAAAAGdAgAAkAAAAKx+J/UGCuU/jnTYSIeNzD8AAAA/CggAAAAAAAABngIAAJAAAAAcibasvOLkP4502EiHjcw/AAAAPxoIAAAAAAAAAZ8CAACQAAAAebytxf7B5D+OdNhIh43MPwAAAD8aCAAAAAAAAAGgAgAAkAAAANbvpN5AoeQ/jnTYSIeNzD8AAAA/KggAAAAAAAABoQIAAJAAAAAzI5z3goDkP4502EiHjcw/AAAAPzkIAAAAAAAAAaICAACQAAAAtgTDTaxS5D+OdNhIh43MPwAAAD85CAAAAAAAAAGjAgAAkAAAAABhIsh6OOQ/jnTYSIeNzD8AAAA/SQgAAAAAAAABpAIAAJAAAACDQkkepArkP4502EiHjcw/AAAAP0kIAAAAAAAAAaUCAACQAAAA4HVAN+bp4z+OdNhIh43MPwAAAD9ZCAAAAAAAAAGmAgAAkAAAADypN1AoyeM/rkTtStSuzD8AAAA/WQgAAAAAAAABpwIAAJAAAACss8YH3qHjP65E7UrUrsw/AAAAP2gIAAAAAAAAAagCAACQAAAAHL5Vv5N64z+uRO1K1K7MPwAAAD9oCAAAAAAAAAGpAgAAkAAAAGcatTliYOM/rkTtStSuzD8AAAA/eAgAAAAAAAABqgIAAJAAAADDTaxSpD/jP65E7UrUrsw/AAAAP3gIAAAAAAAAAasCAACQAAAADqoLzXIl4z/QFAJNIdDMPwAAAD+HCAAAAAAAAAGsAgAAkAAAAGvdAua0BOM/0BQCTSHQzD8AAAA/hwgAAAAAAAABrQIAAJAAAACjYsrBD/HiP9AUAk0h0Mw/AAAAP5cIAAAAAAAAAa4CAACQAAAA7r4pPN7W4j/QFAJNIdDMPwAAAD+XCAAAAAAAAAGvAgAAkAAAACZE8Rc5w+I/0BQCTSHQzD8AAAA/pwgAAAAAAAABsAIAAJAAAABwoFCSB6niP9AUAk0h0Mw/AAAAP6cIAAAAAAAAAbECAACQAAAAuvyvDNaO4j/QFAJNIdDMPwAAAD+2CAAAAAAAAAGyAgAAkAAAABgwpyUYbuI/8eQWT27xzD8AAAA/tggAAAAAAAABswIAAJAAAAB0Y54+Wk3iP/HkFk9u8cw/AAAAP8YIAAAAAAAAAbQCAACQAAAAChxdM/cY4j/x5BZPbvHMPwAAAD/GCAAAAAAAAAG1AgAAkAAAAIz9g4kg6+E/8eQWT27xzD8AAAA/1ggAAAAAAAABtgIAAJAAAAD8BxNB1sPhPxO1K1G7Es0/AAAAP9YIAAAAAAAAAbcCAACQAAAAkcDRNXOP4T8TtStRuxLNPwAAAD/lCAAAAAAAAAG4AgAAkAAAABOi+IucYeE/E7UrUbsSzT8AAAA/5QgAAAAAAAABuQIAAJAAAABw1e+k3kDhPxO1K1G7Es0/AAAAP/UIAAAAAAAAAboCAACQAAAAzQjnvSAg4T8TtStRuxLNPwAAAD/1CAAAAAAAAAG7AgAAkAAAAAWOrpl7DOE/E7UrUbsSzT8AAAA/BAkAAAAAAAABvAIAAJAAAABQ6g0USvLgPxO1K1G7Es0/AAAAPxQJAAAAAAAAAb0CAACQAAAArR0FLYzR4D8TtStRuxLNPwAAAD8UCQAAAAAAAAG+AgAAkAAAAPd5ZKdat+A/E7UrUbsSzT8AAAA/FAkAAAAAAAABvwIAAJAAAABUrVvAnJbgPxO1K1G7Es0/AAAAPyQJAAAAAAAAAcACAACQAAAAnwm7Omt84D8TtStRuxLNPwAAAD8kCQAAAAAAAAHBAgAAkAAAAOplGrU5YuA/E7UrUbsSzT8AAAA/MwkAAAAAAAABwgIAAJAAAABGmRHOe0HgPxO1K1G7Es0/AAAAP0MJAAAAAAAAAcMCAACQAAAApMwI570g4D8TtStRuxLNPwAAAD9DCQAAAAAAAAHEAgAAkAAAACWuLz3n8t8/E7UrUbsSzT8AAAA/UwkAAAAAAAABxQIAAJAAAADhFB5va7HfPxO1K1G7Es0/AAAAP1MJAAAAAAAAAcYCAACQAAAAvyk83tZi3z8TtStRuxLNPwAAAD9iCQAAAAAAAAHHAgAAkAAAAJ8+Wk1CFN8/E7UrUbsSzT8AAAA/YgkAAAAAAAAByAIAAJAAAAAz9xhC39/ePxO1K1G7Es0/AAAAP3IJAAAAAAAAAckCAACQAAAA7V0HdGOe3j8TtStRuxLNPwAAAD9yCQAAAAAAAAHKAgAAkAAAAIMWxmgAat4/E7UrUbsSzT8AAAA/gQkAAAAAAAABywIAAJAAAADyIFUgtkLePxO1K1G7Es0/AAAAP4EJAAAAAAAAAcwCAACQAAAAYivk12sb3j8TtStRuxLNPwAAAD+RCQAAAAAAAAHNAgAAkAAAAIfZExVTDt4/E7UrUbsSzT8AAAA/kQkAAAAAAAABzgIAAJAAAACsh0NSOgHePxO1K1G7Es0/AAAAP6EJAAAAAAAAAc8CAACQAAAA0jVzjyH03T8TtStRuxLNPwAAAD+hCQAAAAAAAAHQAgAAkAAAAPjjoswI590/E7UrUbsSzT8AAAA/sAkAAAAAAAAB0QIAAJAAAAAdktIJ8NndPxO1K1G7Es0/AAAAP7AJAAAAAAAAAdICAACQAAAAZ+4xhL6/3T8zhUBTCDTNPwAAAD/ACQAAAAAAAAHTAgAAkAAAAIycYcGlst0/M4VAUwg0zT8AAAA/xAkAAAAAAAAB1AIAAJAAAAD8pvB4W4vdPzOFQFMINM0/AAAAP9QJAAAAAAAAAdUCAACQAAAAa7F/MBFk3T8zhUBTCDTNPwAAAD/UCQAAAAAAAAHWAgAAkAAAAAFqPiWuL90/VVVVVVVVzT8AAAA/4wkAAAAAAAAB1wIAAJAAAABwdM3cYwjdP1VVVVVVVc0/AAAAP+MJAAAAAAAAAdgCAACQAAAA4H5clBnh3D9VVVVVVVXNPwAAAD/zCQAAAAAAAAHZAgAAkAAAAE+J60vPudw/VVVVVVVVzT8AAAA/8wkAAAAAAAAB2gIAAJAAAADAk3oDhZLcP1VVVVVVVc0/AAAAPwIKAAAAAAAAAdsCAACQAAAAL54Juzpr3D9VVVVVVVXNPwAAAD8CCgAAAAAAAAHcAgAAkAAAAHr6aDUJUdw/VVVVVVVVzT8AAAA/EgoAAAAAAAAB3QIAAJAAAACfqJhy8EPcP1VVVVVVVc0/AAAAPxIKAAAAAAAAAd4CAACQAAAAxFbIr9c23D9VVVVVVVXNPwAAAD8iCgAAAAAAAAHfAgAAkAAAAOkE+Oy+Kdw/VVVVVVVVzT8AAAA/MQoAAAAAAAAB4AIAAJAAAAAOsycqphzcP1VVVVVVVc0/AAAAP0EKAAAAAAAAAeECAACQAAAAWQ+HpHQC3D9VVVVVVVXNPwAAAD9RCgAAAAAAAAHiAgAAkAAAAMkZFlwq29s/VVVVVVVVzT8AAAA/YAoAAAAAAAAB4wIAAJAAAACDgASOrpnbP1VVVVVVVc0/AAAAP2AKAAAAAAAAAeQCAACQAAAAiENSOgE+2z9VVVVVVVXNPwAAAD9gCgAAAAAAAAHlAgAAkAAAAGdYcKls79o/VVVVVVVVzT8AAAA/cAoAAAAAAAAB5gIAAJAAAABsG75Vv5PaP1VVVVVVVc0/AAAAP38KAAAAAAAAAecCAACQAAAAAdR8Slxf2j9VVVVVVVXNPwAAAD9/CgAAAAAAAAHoAgAAkAAAAJaMOz/5Kto/VVVVVVVVzT8AAAA/jwoAAAAAAAAB6QIAAJAAAAAqRfozlvbZP1VVVVVVVc0/AAAAP48KAAAAAAAAAeoCAACQAAAAm0+J60vP2T9VVVVVVVXNPwAAAD+fCgAAAAAAAAHrAgAAkAAAAOWr6GUatdk/VVVVVVVVzT8AAAA/nwoAAAAAAAAB7AIAAJAAAAAwCEjg6JrZP1VVVVVVVc0/AAAAP64KAAAAAAAAAe0CAACQAAAAVbZ3HdCN2T9VVVVVVVXNPwAAAD+uCgAAAAAAAAHuAgAAkAAAAHpkp1q3gNk/VVVVVVVVzT8AAAA/vgoAAAAAAAAB7wIAAJAAAACfEteXnnPZP1VVVVVVVc0/AAAAPwwLAAAAAAAAAfACAACQAAAAxMAG1YVm2T9VVVVVVVXNPwAAAD8MCwAAAAAAAAHxAgAAkAAAADXLlYw7P9k/VVVVVVVVzT8AAAA/DAsAAAAAAAAB8gIAAJAAAACk1SRE8RfZP1VVVVVVVc0/AAAAPxwLAAAAAAAAAfMCAACQAAAAFOCz+6bw2D9VVVVVVVXNPwAAAD8cCwAAAAAAAAH0AgAAkAAAAIPqQrNcydg/VVVVVVVVzT8AAAA/KwsAAAAAAAAB9QIAAJAAAADz9NFqEqLYP3Ylaleids0/AAAAPysLAAAAAAAAAfYCAACQAAAAPlEx5eCH2D92JWpXonbNPwAAAD87CwAAAAAAAAH3AgAAkAAAAImtkF+vbdg/diVqV6J2zT8AAAA/OwsAAAAAAAAB+AIAAJAAAACuW8CclmDYP3Ylaleids0/AAAAP0sLAAAAAAAAAfkCAACQAAAA+LcfF2VG2D92JWpXonbNPwAAAD9LCwAAAAAAAAH6AgAAkAAAAB1mT1RMOdg/diVqV6J2zT8AAAA/WgsAAAAAAAAB+wIAAJAAAABCFH+RMyzYP3Ylaleids0/AAAAP2oLAAAAAAAAAfwCAACQAAAAQhR/kTMs2D+Y9X5Z75fNPwAAAD/kCwAAAAAAAAH9AgAAkAAAAEIUf5EzLNg/ucWTWzy5zT8AAAA/5AsAAAAAAAAB/gIAAJAAAABowq7OGh/YP/xlvV/W+80/AAAAP/MLAAAAAAAAAf8CAACQAAAAaMKuzhof2D8dNtJhIx3OPwAAAD/zCwAAAAAAAAEAAwAAkAAAAI1w3gsCEtg/PgbnY3A+zj8AAAA/AwwAAAAAAAABAQMAAJAAAACyHg5J6QTYP4GmEGgKgc4/AAAAPwMMAAAAAAAAAQIDAACQAAAAsh4OSekE2D/DRjpspMPOPwAAAD8TDAAAAAAAAAEDAwAAkAAAAPx6bcO36tc/5BZPbvHkzj8AAAA/EwwAAAAAAAABBAMAAJAAAAD8em3Dt+rXPyi3eHKLJ88/AAAAPyIMAAAAAAAAAQUDAACQAAAAISmdAJ/d1z9Ih4102EjPPwAAAD8iDAAAAAAAAAEGAwAAkAAAACEpnQCf3dc/aleidiVqzz8AAAA/MgwAAAAAAAABBwMAAJAAAAAhKZ0An93XP4ont3hyi88/AAAAPzIMAAAAAAAAAQgDAACQAAAASNfMPYbQ1z+s98t6v6zPPwAAAD9CDAAAAAAAAAEJAwAAkAAAAEjXzD2G0Nc/zsfgfAzOzz8AAAA/YQwAAAAAAAABCgMAAJAAAABI18w9htDXP/CX9X5Z788/AAAAP3AMAAAAAAAAAQsDAACQAAAASNfMPYbQ1z8JNIVAUwjQPwAAAD+ADAAAAAAAAAEMAwAAkAAAAEjXzD2G0Nc/GJyPwfkY0D8AAAA/gAwAAAAAAAABDQMAAJAAAABI18w9htDXPykEmkKgKdA/AAAAP5AMAAAAAAAAAQ4DAACQAAAAbYX8em3D1z86bKTDRjrQPwAAAD+fDAAAAAAAAAEPAwAAkAAAAG2F/Hptw9c/S9SuRO1K0D8AAAA/nwwAAAAAAAABEAMAAJAAAABthfx6bcPXP2ykw0Y6bNA/AAAAP58MAAAAAAAAAREDAACQAAAAbYX8em3D1z99DM7H4HzQPwAAAD+vDAAAAAAAAAESAwAAkAAAAG2F/Hptw9c/jnTYSIeN0D8AAAA/vwwAAAAAAAABEwMAAJAAAABthfx6bcPXP57c4sktntA/AAAAP84MAAAAAAAAARQDAACQAAAAbYX8em3D1z+uRO1K1K7QPwAAAD8NDQAAAAAAAAEVAwAAkAAAAG2F/Hptw9c/v6z3y3q/0D8AAAA/HA0AAAAAAAABFgMAAJAAAABthfx6bcPXP9AUAk0h0NA/AAAAPxwNAAAAAAAAARcDAACQAAAAbYX8em3D1z/hfAzOx+DQPwAAAD8sDQAAAAAAAAEYAwAAkAAAAG2F/Hptw9c/8uQWT27x0D8AAAA/PA0AAAAAAAABGQMAAJAAAABthfx6bcPXPwJNIdAUAtE/AAAAP4oNAAAAAAAAARoDAACQAAAAbYX8em3D1z8TtStRuxLRPwAAAD+KDQAAAAAAAAEbAwAAkAAAAG2F/Hptw9c/Ix020mEj0T8AAAA/mQ0AAAAAAAABHAMAAJAAAABthfx6bcPXPzSFQFMINNE/AAAAP5kNAAAAAAAAAR0DAACQAAAAbYX8em3D1z9VVVVVVVXRPwAAAD+pDQAAAAAAAAEeAwAAkAAAAG2F/Hptw9c/Zr1f1vtl0T8AAAA/qQ0AAAAAAAABHwMAAJAAAABthfx6bcPXP3claleidtE/AAAAP7kNAAAAAAAAASADAACQAAAAbYX8em3D1z+HjXTYSIfRPwAAAD+5DQAAAAAAAAEhAwAAkAAAAG2F/Hptw9c/mPV+We+X0T8AAAA/yA0AAAAAAAABIgMAAJAAAABthfx6bcPXP6hdidqVqNE/AAAAP+cNAAAAAAAAASMDAACQAAAAb5c0NdSx6T9hIx020mHXPwAAAD8AAAAAAAAAAAEkAwAAkAAAAFzAnJZguOk/YSMdNtJh1z8AAAA/BAEAAAAAAAABJQMAAJAAAAAlO9W6BczpP2EjHTbSYdc/AAAAPwQBAAAAAAAAASYDAACQAAAA7LUN36rf6T9hIx020mHXPwAAAD8TAQAAAAAAAAEnAwAAkAAAAH2rfif1Buo/YSMdNtJh1z8AAAA/EwEAAAAAAAABKAMAAJAAAAD6yVfRyzTqP2EjHTbSYdc/AAAAPyMBAAAAAAAAASkDAACQAAAAZhGZ3C5p6j9hIx020mHXPwAAAD8jAQAAAAAAAAEqAwAAkAAAAL6BQkkepOo/YSMdNtJh1z8AAAA/MwEAAAAAAAABKwMAAJAAAADfbCTasvLqP3KLJ7d4ctc/AAAAPzMBAAAAAAAAASwDAACQAAAA7YBuzNNH6z+TWzy5xZPXPwAAAD9CAQAAAAAAAAEtAwAAkAAAACBD6Pvbj+s/pMNGOmyk1z8AAAA/QgEAAAAAAAABLgMAAJAAAABALsqMcN7rP6TDRjpspNc/AAAAP1IBAAAAAAAAAS8DAACQAAAAc/BDvHgm7D+1K1G7ErXXPwAAAD9SAQAAAAAAAAEwAwAAkAAAAKayveuAbuw/tStRuxK11z8AAAA/YQEAAAAAAAABMQMAAJAAAADadDcbibbsP8aTWzy5xdc/AAAAP2EBAAAAAAAAATIDAACQAAAADTexSpH+7D/Gk1s8ucXXPwAAAD9xAQAAAAAAAAEzAwAAkAAAAHd+8lX0Mu0/xpNbPLnF1z8AAAA/cQEAAAAAAAABNAMAAJAAAADR7pvC423tP9b7Zb1f1tc/AAAAP4EBAAAAAAAAATUDAACQAAAAc7ukqaGO7T/W+2W9X9bXPwAAAD+BAQAAAAAAAAE2AwAAkAAAAClfRS/TqO0/1vtlvV/W1z8AAAA/kAEAAAAAAAABNwMAAJAAAAAEsRXy67XtP9b7Zb1f1tc/AAAAP5ABAAAAAAAAATgDAACQAAAA8dl9U3i87T/W+2W9X9bXPwAAAD+gAQAAAAAAAAE5AwAAkAAAAMaUgx/ixdM/HTbSYSMd2j8AAAA/AAAAAAAAAAABOgMAAJAAAABVivRnLO3TPx020mEjHdo/AAAAPxAAAAAAAAAAATsDAACQAAAA5n9lsHYU1D8tntziyS3aPwAAAD8QAAAAAAAAAAE8AwAAkAAAAFHHprvZSNQ/LZ7c4skt2j8AAAA/HwAAAAAAAAABPQMAAJAAAACWYLiJVYrUPz4G52NwPto/AAAAPx8AAAAAAAAAAT4DAACQAAAA3PnJV9HL1D9PbvHkFk/aPwAAAD8vAAAAAAAAAAE/AwAAkAAAACOT2yVNDdU/T27x5BZP2j8AAAA/LwAAAAAAAAABQAMAAJAAAABoLO3zyE7VP2DW+2W9X9o/AAAAPz8AAAAAAAAAAUEDAACQAAAA03Mu/yuD1T9g1vtlvV/aPwAAAD8/AAAAAAAAAAFCAwAAkAAAABkNQM2nxNU/cD4G52Nw2j8AAAA/TgAAAAAAAAABQwMAAJAAAACEVIHYCvnVP3A+BudjcNo/AAAAP04AAAAAAAAAAUQDAACQAAAAFEryIFUg1j9wPgbnY3DaPwAAAD9eAAAAAAAAAAFFAwAAkAAAAKU/Y2mfR9Y/cD4G52Nw2j8AAAA/XgAAAAAAAAABRgMAAJAAAABa4wPv0GHWP3A+BudjcNo/AAAAP20AAAAAAAAAAUcDAACQAAAANTXUselu1j9wPgbnY3DaPwAAAD9tAAAAAAAAAAFIAwAAkAAAABCHpHQCfNY/cD4G52Nw2j8AAAA/fQAAAAAAAAABSQMAAJAAAADFKkX6M5bWP3A+BudjcNo/AAAAP6wAAAAAAAAAAUoDAACQAAAAVSC2Qn691j9wPgbnY3DaPwAAAD+sAAAAAAAAAAFLAwAAkAAAAMBn903h8dY/cD4G52Nw2j8AAAA/vAAAAAAAAAABTAMAAJAAAAC7pKmhjk3XP3A+BudjcNo/AAAAP7wAAAAAAAAAAU0DAACQAAAAbYX8em3D1z9g1vtlvV/aPwAAAD/LAAAAAAAAAAFOAwAAkAAAANMJ8Nl9U9g/YNb7Zb1f2j8AAAA/ywAAAAAAAAABTwMAAJAAAAA5juM4juPYP2DW+2W9X9o/AAAAP9sAAAAAAAAAAVADAACQAAAAnxLXl55z2T9g1vtlvV/aPwAAAD/bAAAAAAAAAAFRAwAAkAAAAAWXyvauA9o/YNb7Zb1f2j8AAAA/6gAAAAAAAAABUgMAAJAAAAC3dx3QjXnaP2DW+2W9X9o/AAAAP+oAAAAAAAAAAVMDAACQAAAAjAag5lPi2j9g1vtlvV/aPwAAAD/6AAAAAAAAAAFUAwAAkAAAAPhN4fG2Fts/YNb7Zb1f2j8AAAA/+gAAAAAAAAABVQMAAJAAAAA95/K/MljbP2DW+2W9X9o/AAAAPwoBAAAAAAAAAVYDAACQAAAA84qTRWRy2z9g1vtlvV/aPwAAAD8ZAQAAAAAAAAFXAwAAkAAAAM3cYwh9f9s/YNb7Zb1f2j8AAAA/GQEAAAAAAAABWAMAAJAAAACoLjTLlYzbP2DW+2W9X9o/AAAAPxkBAAAAAAAAAVkDAACQAAAA/KbweFuL3T8dNtJhIx3aPwAAAD8AAAAAAAAAAAFaAwAAkAAAAEJAAkfXzN0/HTbSYSMd2j8AAAA/AAAAAAAAAAABWwMAAJAAAABiK+TXaxvePx020mEjHdo/AAAAPw8AAAAAAAAAAVwDAACQAAAAqMT1pedc3j8dNtJhIx3aPwAAAD8PAAAAAAAAAAFdAwAAkAAAAKMBqPmUuN4/DM7H4HwM2j8AAAA/HwAAAAAAAAABXgMAAJAAAADD7ImKKQffPwzOx+B8DNo/AAAAPx8AAAAAAAAAAV8DAACQAAAAdc3cYwh93z8MzsfgfAzaPwAAAD8vAAAAAAAAAAFgAwAAkAAAAG8Kj7e12N8/DM7H4HwM2j8AAAA/LwAAAAAAAAABYQMAAJAAAADJejgkpRPgPwzOx+B8DNo/AAAAPz4AAAAAAAAAAWIDAACQAAAARpkRzntB4D8MzsfgfAzaPwAAAD8+AAAAAAAAAAFjAwAAkAAAALHgUtnedeA/+2W9X9b72T8AAAA/TgAAAAAAAAABZAMAAJAAAABC1sMhKZ3gP/tlvV/W+9k/AAAAP04AAAAAAAAAAWUDAACQAAAAv/Scy//K4D/7Zb1f1vvZPwAAAD9dAAAAAAAAAAFmAwAAkAAAAHWYPVEx5eA/+2W9X9b72T8AAAA/XQAAAAAAAAABZwMAAJAAAAA9E3Z11vjgP+v9st4v69k/AAAAP20AAAAAAAAAAWgDAACQAAAAF2VGOO8F4T/alahdidrZPwAAAD9tAAAAAAAAAAFpAwAAkAAAAODfflyUGeE/2pWoXYna2T8AAAA/fQAAAAAAAAABagMAAJAAAACoWreAOS3hP9qVqF2J2tk/AAAAP30AAAAAAAAAAWsDAACQAAAAXv5XBmtH4T/alahdidrZPwAAAD+MAAAAAAAAAAFsAwAAkAAAABOi+IucYeE/yi2e3OLJ2T8AAAA/jAAAAAAAAAABbQMAAJAAAAC2bgFzWoLhP8otntziydk/AAAAP5wAAAAAAAAAAW4DAACQAAAAWDsKWhij4T/KLZ7c4snZPwAAAD+cAAAAAAAAAAFvAwAAkAAAANdZ4wPv0OE/yi2e3OLJ2T8AAAA/rAAAAAAAAAABcAMAAJAAAABmT1RMOfjhP8otntziydk/AAAAP7sAAAAAAAAAAXEDAACQAAAArehlGrU54j/KLZ7c4snZPwAAAD+7AAAAAAAAAAFyAwAAkAAAABgwpyUYbuI/yi2e3OLJ2T8AAAA/uwAAAAAAAAABcwMAAJAAAABwoFCSB6niP8otntziydk/AAAAP8sAAAAAAAAAAXQDAACQAAAA2+eRnWrd4j/KLZ7c4snZPwAAAD/LAAAAAAAAAAF1AwAAkAAAAGvdAua0BOM/yi2e3OLJ2T8AAAA/2gAAAAAAAAABdgMAAJAAAAD70nMu/yvjP8otntziydk/AAAAP9oAAAAAAAAAAXcDAACQAAAAsXYUtDBG4z/KLZ7c4snZPwAAAD/qAAAAAAAAAAF4AwAAkAAAAHnxTNjVWeM/ucWTWzy52T8AAAA/+gAAAAAAAAABeQMAAJAAAABUQx2b7mbjP7nFk1s8udk/AAAAP/oAAAAAAAAAAXoDAACQAAAAQmyF/Hpt4z+5xZNbPLnZPwAAAD8JAQAAAAAAAAF7AwAAkAAAAC6V7V0HdOM/qF2J2pWo2T8AAAA/CQEAAAAAAAABfAMAAJAAAAD7M5b2eWTnP8NGOmykw9o/AAAAPwAAAAAAAAAAAX0DAACQAAAA1YVmuZJx5z/DRjpspMPaPwAAAD8AAAAAAAAAAAF+AwAAkAAAALDXNnyrfuc/w0Y6bKTD2j8AAAA/DwAAAAAAAAABfwMAAJAAAACLKQc/xIvnP8NGOmykw9o/AAAAPx8AAAAAAAAAAYADAACQAAAAeVJvoFCS5z/DRjpspMPaPwAAAD8fAAAAAAAAAAGBAwAAkAAAAFSkP2Npn+c/w0Y6bKTD2j8AAAA/LgAAAAAAAAABggMAAJAAAAAv9g8mgqznP8NGOmykw9o/AAAAPy4AAAAAAAAAAYMDAACQAAAACEjg6Jq55z+z3i/r/bLaPwAAAD8+AAAAAAAAAAGEAwAAkAAAAOOZsKuzxuc/s94v6/2y2j8AAAA/PgAAAAAAAAABhQMAAJAAAAC+64BuzNPnP7PeL+v9sto/AAAAP04AAAAAAAAAAYYDAACQAAAAh2a5knHn5z+idiVqV6LaPwAAAD9OAAAAAAAAAAGHAwAAkAAAAE/h8bYW++c/kQ4b6bCR2j8AAAA/XQAAAAAAAAABiAMAAJAAAAAWXCrbuw7oP5EOG+mwkdo/AAAAP10AAAAAAAAAAYkDAACQAAAA39Zi/2Ai6D+RDhvpsJHaPwAAAD9tAAAAAAAAAAGKAwAAkAAAAMz/ymDtKOg/kQ4b6bCR2j8AAAA/bQAAAAAAAAABiwMAAJAAAAC6KDPCeS/oP4CmEGgKgdo/AAAAP30AAAAAAAAAAYwDAACQAAAAp1GbIwY26D+AphBoCoHaPwAAAD99AAAAAAAAAAGNAwAAkAAAAJV6A4WSPOg/gKYQaAqB2j8AAAA/iQAAAAAAAAABjgMAAJAAAACCo2vmHkPoP4CmEGgKgdo/AAAAP6gAAAAAAAAAAY8DAACQAAAAcMzTR6tJ6D+AphBoCoHaPwAAAD/IAAAAAAAAAAGQAwAAkAAAAF31O6k3UOg/cD4G52Nw2j8AAAA/yAAAAAAAAAABkQMAAJAAAABJHqQKxFboP3A+BudjcNo/AAAAP9cAAAAAAAAAAZIDAACQAAAAJHB0zdxj6D9wPgbnY3DaPwAAAD/XAAAAAAAAAAGTAwAAkAAAABKZ3C5paug/YNb7Zb1f2j8AAAA/5wAAAAAAAAABlAMAAJAAAADaExVTDn7oP2DW+2W9X9o/AAAAP+cAAAAAAAAAAZUDAACQAAAAo45Nd7OR6D9g1vtlvV/aPwAAAD/3AAAAAAAAAAGWAwAAkAAAAGoJhptYpeg/YNb7Zb1f2j8AAAA/9wAAAAAAAAABlwMAAJAAAAAyhL6//bjoP09u8eQWT9o/AAAAPwYBAAAAAAAAAZgDAACQAAAA6CdfRS/T6D8+BudjcD7aPwAAAD8WAQAAAAAAAAGZAwAAkAAAAHgd0I15+ug/LZ7c4skt2j8AAAA/FgEAAAAAAAABmgMAAJAAAABAmAiyHg7pPy2e3OLJLdo/AAAAPxYBAAAAAAAAAZsDAACQAAAA9jupN1Ao6T8tntziyS3aPwAAAD8lAQAAAAAAAAGcAwAAkAAAAL+24Vv1O+k/LZ7c4skt2j8AAAA/NQEAAAAAAAABnQMAAJAAAACr30m9gULpPx020mEjHdo/AAAAPzUBAAAAAAAAAZ4DAACQAAAAhjEagJpP6T8dNtJhIx3aPwAAAD9FAQAAAAAAAAGfAwAAkAAAAHRaguEmVuk/HTbSYSMd2j8AAAA/VAEAAAAAAAABoAMAAJAAAACtJiGKv8iZPwAAAAAAANw/AAAAPwAAAAAAAAAAAaEDAACQAAAAWUQmt0uamj8AAAAAAADcPwAAAD+sAAAAAAAAAAGiAwAAkAAAAF+dNT7wDp0/AAAAAAAA3D8AAAA/rAAAAAAAAAABowMAAJAAAAAICiV5kCqgPwAAAAAAANw/AAAAP6wAAAAAAAAAAaQDAACQAAAAYEUv06jNoT8AAAAAAADcPwAAAD+sAAAAAAAAAAGlAwAAkAAAAGSePlpNQqQ/AAAAAAAA3D8AAAA/vAAAAAAAAAABpgMAAJAAAAAUFVMOfoinPwAAAAAAANw/AAAAP7wAAAAAAAAAAacDAACQAAAASDjvBQEJrD8AAAAAAADcPwAAAD/LAAAAAAAAAAGoAwAAkAAAAL2txf7BRLA/AAAAAAAA3D8AAAA/2wAAAAAAAAABqQMAAJAAAADBBtWFZrmyPwAAAAAAANw/AAAAP9sAAAAAAAAAAaoDAACQAAAAWxijAaj5tD8AAAAAAADcPwAAAD/rAAAAAAAAAAGrAwAAkAAAAPQpcX3pObc/AAAAAAAA3D8AAAA/6wAAAAAAAAABrAMAAJAAAAAi9P3tx0W5PwAAAAAAANw/AAAAP/oAAAAAAAAAAa0DAACQAAAAeS8ISODouj8AAAAAAADcPwAAAD/6AAAAAAAAAAGuAwAAkAAAAGcj0ZaVV7w/AAAAAAAA3D8AAAA/CgEAAAAAAAABrwMAAJAAAADrz1ja55G9PwAAAAAAANw/AAAAPwoBAAAAAAAAAbADAACQAAAAbXzgHTrMvj8AAAAAAADcPwAAAD8aAQAAAAAAAAGxAwAAkAAAAIPhJlYp0r8/AAAAAAAA3D8AAAA/GgEAAAAAAAABsgMAAJAAAABNozZHDGzAP++X9X5Z79s/AAAAPykBAAAAAAAAAbMDAACQAAAAuOp3Um+gwD/vl/V+We/bPwAAAD8pAQAAAAAAAAG0AwAAkAAAACIyuV3S1MA/3i/r/bLe2z8AAAA/OQEAAAAAAAABtQMAAJAAAABDHZvuZiPBP94v6/2y3ts/AAAAPzkBAAAAAAAAAbYDAACQAAAArmTc+clXwT/Ox+B8DM7bPwAAAD9IAQAAAAAAAAG3AwAAkAAAABmsHQUtjME/zsfgfAzO2z8AAAA/SAEAAAAAAAABuAMAAJAAAACE814QkMDBP71f1vtlvds/AAAAP1gBAAAAAAAAAbkDAACQAAAA7zqgG/P0wT+9X9b7Zb3bPwAAAD9YAQAAAAAAAAG6AwAAkAAAAFuC4SZWKcI/rPfLer+s2z8AAAA/aAEAAAAAAAABuwMAAJAAAAB7bcO36nfCP6z3y3q/rNs/AAAAP2gBAAAAAAAAAbwDAACQAAAA5rQEw02swj+s98t6v6zbPwAAAD93AQAAAAAAAAG9AwAAkAAAAAag5lPi+sI/rPfLer+s2z8AAAA/dwEAAAAAAAABvgMAAJAAAAC8Q4fZExXDP6z3y3q/rNs/AAAAP4cBAAAAAAAAAb8DAACQAAAAJ4vI5HZJwz+s98t6v6zbPwAAAD+HAQAAAAAAAAHAAwAAkAAAAJLSCfDZfcM/rPfLer+s2z8AAAA/lwEAAAAAAAABwQMAAJAAAABHdqp1C5jDP6z3y3q/rNs/AAAAP5cBAAAAAAAAAcIDAACQAAAAsr3rgG7Mwz+s98t6v6zbPwAAAD+mAQAAAAAAAAHDAwAAkAAAAGhhjAag5sM/rPfLer+s2z8AAAA/tgEAAAAAAAABxAMAAJAAAACJTG6XNDXEP6z3y3q/rNs/AAAAP7YBAAAAAAAAAcUDAACQAAAAPvAOHWZPxD+s98t6v6zbPwAAAD+2AQAAAAAAAAHGAwAAkAAAAF/b8K36ncQ/rPfLer+s2z8AAAA/xQEAAAAAAAABxwMAAJAAAADKIjK5XdLEP6z3y3q/rNs/AAAAP9UBAAAAAAAAAcgDAACQAAAANGpzxMAGxT+9X9b7Zb3bPwAAAD/VAQAAAAAAAAHJAwAAkAAAAFVVVVVVVcU/vV/W+2W92z8AAAA/5QEAAAAAAAABygMAAJAAAADBnJZguInFP87H4HwMzts/AAAAP+UBAAAAAAAAAcsDAACQAAAAdUA35umjxT/Ox+B8DM7bPwAAAD/0AQAAAAAAAAHMAwAAkAAAACvk12sbvsU/zsfgfAzO2z8AAAA/9AEAAAAAAAABzQMAAJAAAADhh3jxTNjFP87H4HwMzts/AAAAPwQCAAAAAAAAAc4DAACQAAAAlisZd37yxT/eL+v9st7bPwAAAD8EAgAAAAAAAAHPAwAAkAAAALiAOS3BcKM/DhvpsJEO3z8AAAA/AAAAAAAAAAAB0AMAAJAAAACOD7xDh9mjPw4b6bCRDt8/AAAAP+oAAAAAAAAAAdEDAACQAAAAOi3BcBOrpD/+st4v6/3ePwAAAD/6AAAAAAAAAAHSAwAAkAAAALzZSLRl5aU//rLeL+v93j8AAAA/CQEAAAAAAAAB0wMAAJAAAABq903h8bamP/6y3i/r/d4/AAAAPwkBAAAAAAAAAdQDAACQAAAAFBVTDn6Ipz/tStSuRO3ePwAAAD8JAQAAAAAAAAHVAwAAkAAAABhuYpUi/ak/3OLJLZ7c3j8AAAA/GQEAAAAAAAAB1gMAAJAAAACaGurYdDerP9ziyS2e3N4/AAAAPxkBAAAAAAAAAdcDAACQAAAAyuR2SVNDrT/c4sktntzePwAAAD8jAQAAAAAAAAHYAwAAkAAAAEyR/oylfa4/3OLJLZ7c3j8AAAA/IwEAAAAAAAAB2QMAAJAAAAC9rcX+wUSwP8t6v6z3y94/AAAAPzIBAAAAAAAAAdoDAACQAAAAqqGOTXezsT/Ler+s98vePwAAAD8yAQAAAAAAAAHbAwAAkAAAAC1OFpHJ7bI/y3q/rPfL3j8AAAA/QgEAAAAAAAAB3AMAAJAAAACEiSDr4ZC0P7oStStRu94/AAAAP1IBAAAAAAAAAd0DAACQAAAAnO5mI9GWtT+6ErUrUbvePwAAAD9SAQAAAAAAAAHeAwAAkAAAAB6b7mYj0bY/qqqqqqqq3j8AAAA/YQEAAAAAAAAB3wMAAJAAAABfcbKITG63P6qqqqqqqt4/AAAAP2EBAAAAAAAAAeADAACQAAAAd9b4wDt0uD+qqqqqqqrePwAAAD9xAQAAAAAAAAHhAwAAkAAAAExle9cB3bg/qqqqqqqq3j8AAAA/cQEAAAAAAAAB4gMAAJAAAAAi9P3tx0W5P6qqqqqqqt4/AAAAP4ABAAAAAAAAAeMDAACQAAAA+YKABI6uuT+qqqqqqqrePwAAAD+AAQAAAAAAAAHkAwAAkAAAAGPKwQ/x4rk/qqqqqqqq3j8AAAA/kAEAAAAAAAAB5QMAAJAAAABjysEP8eK5P5pCoCkEmt4/AAAAP5ABAAAAAAAAAeYDAACQAAAALHqZRm2OeD+SDhvpsJHoPwAAAD8AAAAAAAAAAAHnAwAAkAAAACx6mUZtjng/mkKgKQSa6D8AAAA/PgAAAAAAAAAB6AMAAJAAAAAseplGbY54P6F2JWpXoug/AAAAP04AAAAAAAAAAekDAACQAAAALHqZRm2OeD+qqqqqqqroPwAAAD9OAAAAAAAAAAHqAwAAkAAAANzwrfqd1Hs/st4v6/2y6D8AAAA/XgAAAAAAAAAB6wMAAJAAAACMZ8Kuzhp/P8NGOmykw+g/AAAAP14AAAAAAAAAAewDAACQAAAAIm9rsX8wgT/Mer+s98voPwAAAD9tAAAAAAAAAAHtAwAAkAAAAHaqdQuY04I/3eLJLZ7c6D8AAAA/bQAAAAAAAAAB7gMAAJAAAAAqIYq/yBmGP+xK1K5E7eg/AAAAP30AAAAAAAAAAe8DAACQAAAA2peec/lfiT/9st4v6/3oPwAAAD99AAAAAAAAAAHwAwAAkAAAAIYOsycqpow/F09u8eQW6T8AAAA/jAAAAAAAAAAB8QMAAJAAAAA2hcfbWuyPPzDr/bLeL+k/AAAAP4wAAAAAAAAAAfIDAACQAAAA9f3tx0WZkT9AUwg0hUDpPwAAAD+cAAAAAAAAAAHzAwAAkAAAAJ8b8/TRapI/SIeNdNhI6T8AAAA/nAAAAAAAAAAB9AMAAJAAAAD5Vv1O6g2UP1nvl/V+Wek/AAAAP6wAAAAAAAAAAfUDAACQAAAApXQCfHbflD9iIx020mHpPwAAAD+sAAAAAAAAAAH2AwAAkAAAAFGSB6kCsZU/aleidiVq6T8AAAA/uwAAAAAAAAAB9wMAAJAAAACpzREDG1SXP3KLJ7d4cuk/AAAAP8sAAAAAAAAAAfgDAACQAAAAVesWMKclmD9yiye3eHLpPwAAAD/bAAAAAAAAAAH5AwAAkAAAAAMJHF0z95g/e7+s98t66T8AAAA/2wAAAAAAAAAB+gMAAJAAAACtJiGKv8iZP3u/rPfLeuk/AAAAP+oAAAAAAAAAAfsDAACQAAAAB2Ir5Ndrmz+C8zE4H4PpPwAAAD/qAAAAAAAAAAH8AwAAkAAAALF/MBFkPZw/k1s8ucWT6T8AAAA/6gAAAAAAAAAB/QMAAJAAAAALuzprfOCdP5NbPLnFk+k/AAAAP/kAAAAAAAAAAf4DAACQAAAAtdg/mAiynj+cj8H5GJzpPwAAAD/5AAAAAAAAAAH/AwAAkAAAAAgKJXmQKqA/pMNGOmyk6T8AAAA/+QAAAAAAAAABAAQAAJAAAADemKePVpOgP6z3y3q/rOk/AAAAPwkBAAAAAAAAAQEEAACQAAAAtCcqphz8oD+s98t6v6zpPwAAAD8JAQAAAAAAAAECBAAAkAAAAIq2rLziZKE/tStRuxK16T8AAAA/GQEAAAAAAAABAwQAAJAAAABgRS/TqM2hP7UrUbsStek/AAAAPygBAAAAAAAAAQQEAACQAAAAjg+8Q4fZoz9wPgbnY3DoPwAAAD8AAAAAAAAAAAEFBAAAkAAAALiAOS3BcKM/eHKLJ7d46D8AAAA/XgAAAAAAAAABBgQAAJAAAADi8bYW+wejP4GmEGgKgeg/AAAAP14AAAAAAAAAAQcEAACQAAAANtSx6W42oj+J2pWoXYnoPwAAAD9eAAAAAAAAAAEIBAAAkAAAAGBFL9OozaE/kg4b6bCR6D8AAAA/bQAAAAAAAAABCQQAAJAAAADemKePVpOgP5pCoCkEmug/AAAAP30AAAAAAAAAAQoEAACQAAAAY/ZExZSDnz+hdiVqV6LoPwAAAD99AAAAAAAAAAELBAAAkAAAAF+dNT7wDp0/st4v6/2y6D8AAAA/jQAAAAAAAAABDAQAAJAAAAAHYivk12ubP7sStStRu+g/AAAAP40AAAAAAAAAAQ0EAACQAAAAWUQmt0uamj/Mer+s98voPwAAAD+cAAAAAAAAAAEOBAAAkAAAAAMJHF0z95g/1K5E7UrU6D8AAAA/nAAAAAAAAAABDwQAAJAAAABV6xYwpyWYP93iyS2e3Og/AAAAP6wAAAAAAAAAARAEAACQAAAA/a8M1o6Clj/sStSuRO3oPwAAAD+sAAAAAAAAAAERBAAAkAAAAFGSB6kCsZU//bLeL+v96D8AAAA/vAAAAAAAAAABEgQAAJAAAABNOfghXjyTPwbnY3A+Buk/AAAAP7wAAAAAAAAAARMEAACQAAAA9f3tx0WZkT8fg/MxOB/pPwAAAD/LAAAAAAAAAAEUBAAAkAAAADaFx9ta7I8/MOv9st4v6T8AAAA/ywAAAAAAAAABFQQAAJAAAADiSb2BQkmOPzcfg/MxOOk/AAAAP9sAAAAAAAAAARYEAACQAAAAhg6zJyqmjD9Ih4102EjpPwAAAD/bAAAAAAAAAAEXBAAAkAAAANqXnnP5X4k/UbsStStR6T8AAAA/6gAAAAAAAAABGAQAAJAAAAB+XJQZ4byHP1G7ErUrUek/AAAAP+oAAAAAAAAAARkEAACQAAAAflyUGeG8hz9Z75f1flnpPwAAAD/6AAAAAAAAAAEaBAAAkAAAAAS6MU8freY/+Mt6v6z34T8AAAA/AAAAAAAAAAABGwQAAJAAAAAEujFPH63mP++X9X5Z7+E/AAAAP6wAAAAAAAAAARwEAACQAAAA3wsCEji65j/vl/V+We/hPwAAAD+8AAAAAAAAAAEdBAAAkAAAALpd0tRQx+Y/75f1flnv4T8AAAA/ywAAAAAAAAABHgQAAJAAAACUr6KXadTmP++X9X5Z7+E/AAAAP8sAAAAAAAAAAR8EAACQAAAAXSrbuw7o5j/vl/V+We/hPwAAAD/bAAAAAAAAAAEgBAAAkAAAACWlE+Cz++Y/75f1flnv4T8AAAA/2wAAAAAAAAABIQQAAJAAAAAA9+OizAjnP/jLer+s9+E/AAAAP+oAAAAAAAAAASIEAACQAAAAx3Ecx3Ec5z/4y3q/rPfhPwAAAD/qAAAAAAAAAAEjBAAAkAAAAJDsVOsWMOc/AAAAAAAA4j8AAAA/+gAAAAAAAAABJAQAAJAAAABrPiWuLz3nPwAAAAAAAOI/AAAAP/oAAAAAAAAAASUEAACQAAAAM7ld0tRQ5z8AAAAAAADiPwAAAD8KAQAAAAAAAAEmBAAAkAAAAPszlvZ5ZOc/AAAAAAAA4j8AAAA/CgEAAAAAAAABJwQAAJAAAADDrs4aH3jnPwAAAAAAAOI/AAAAPxkBAAAAAAAAASgEAACQAAAAiykHP8SL5z8AAAAAAADiPwAAAD8ZAQAAAAAAAAEpBAAAkAAAAEHNp8T1pec/AAAAAAAA4j8AAAA/KQEAAAAAAAABKgQAAJAAAAAcH3iHDrPnPwg0hUBTCOI/AAAAPykBAAAAAAAAASsEAACQAAAA9nBISifA5z8INIVAUwjiPwAAAD85AQAAAAAAAAEsBAAAkAAAAL7rgG7M0+c/CDSFQFMI4j8AAAA/OQEAAAAAAAABLQQAAJAAAACZPVEx5eDnPwg0hUBTCOI/AAAAP0gBAAAAAAAAAS4EAACQAAAAdI8h9P3t5z8QaAqBphDiPwAAAD9IAQAAAAAAAAEvBAAAkAAAACkzwnkvCOg/GJyPwfkY4j8AAAA/WAEAAAAAAAABMAQAAJAAAAAEhZI8SBXoPxicj8H5GOI/AAAAP1gBAAAAAAAAATEEAACQAAAA39Zi/2Ai6D8h0BQCTSHiPwAAAD9nAQAAAAAAAAEyBAAAkAAAAKdRmyMGNug/Mjgfg/Mx4j8AAAA/ZwEAAAAAAAABMwQAAJAAAACCo2vmHkPoPzpspMNGOuI/AAAAP3cBAAAAAAAAATQEAACQAAAAcMzTR6tJ6D86bKTDRjriPwAAAD93AQAAAAAAAAE1BAAAkAAAAEkepArEVug/Q6ApBJpC4j8AAAA/hwEAAAAAAAABNgQAAJAAAAAkcHTN3GPoP0OgKQSaQuI/AAAAP4cBAAAAAAAAATcEAACQAAAAEpncLmlq6D9DoCkEmkLiPwAAAD+WAQAAAAAAAAE4BAAAkAAAAP/BRJD1cOg/Q6ApBJpC4j8AAAA/pgEAAAAAAAABOQQAAJAAAADaExVTDn7oP0vUrkTtSuI/AAAAP6YBAAAAAAAAAToEAACQAAAAyDx9tJqE6D9L1K5E7UriPwAAAD+2AQAAAAAAAAE7BAAAkAAAALVl5RUni+g/S9SuRO1K4j8AAAA/tgEAAAAAAAABPAQAAJAAAAB/iBfPhF29P16J2pWoXeM/AAAAPwAAAAAAAAAAAT0EAACQAAAA689Y2ueRvT9eidqVqF3jPwAAAD9dAAAAAAAAAAE+BAAAkAAAAFUXmuVKxr0/Xonalahd4z8AAAA/XQAAAAAAAAABPwQAAJAAAACX7V0HdGO+P16J2pWoXeM/AAAAP20AAAAAAAAAAUAEAACQAAAAbXzgHTrMvj9eidqVqF3jPwAAAD9tAAAAAAAAAAFBBAAAkAAAAK1SpD9jab8/Xonalahd4z8AAAA/fQAAAAAAAAABQgQAAJAAAAB3FLQwRgPAP16J2pWoXeM/AAAAP30AAAAAAAAAAUMEAACQAAAAl/+VwdpRwD9eidqVqF3jPwAAAD+MAAAAAAAAAAFEBAAAkAAAACIyuV3S1MA/Xonalahd4z8AAAA/jAAAAAAAAAABRQQAAJAAAACuZNz5yVfBP16J2pWoXeM/AAAAP5wAAAAAAAAAAUYEAACQAAAAOpf/lcHawT9eidqVqF3jPwAAAD+rAAAAAAAAAAFHBAAAkAAAAMXJIjK5XcI/Xonalahd4z8AAAA/qwAAAAAAAAABSAQAAJAAAAC8Q4fZExXDP16J2pWoXeM/AAAAP6sAAAAAAAAAAUkEAACQAAAAktIJ8Nl9wz9VVVVVVVXjPwAAAD+7AAAAAAAAAAFKBAAAkAAAAGhhjAag5sM/TSHQFAJN4z8AAAA/ywAAAAAAAAABSwQAAJAAAAA+8A4dZk/EP00h0BQCTeM/AAAAP8sAAAAAAAAAAUwEAACQAAAAX9vwrfqdxD9NIdAUAk3jPwAAAD/LAAAAAAAAAAFNBAAAkAAAAH/G0j6P7MQ/RO1K1K5E4z8AAAA/2gAAAAAAAAABTgQAAJAAAADqDRRK8iDFP0TtStSuROM/AAAAP9oAAAAAAAAAAU8EAACQAAAAVVVVVVVVxT88ucWTWzzjPwAAAD/qAAAAAAAAAAFQBAAAkAAAAMGclmC4icU/PLnFk1s84z8AAAA/6gAAAAAAAAABUQQAAJAAAAB1QDfm6aPFPzy5xZNbPOM/AAAAP/oAAAAAAAAAAVIEAACQAAAAK+TXaxu+xT88ucWTWzzjPwAAAD8JAQAAAAAAAAFTBAAAkAAAAJYrGXd+8sU/M4VAUwg04z8AAAA/CQEAAAAAAAABVAQAAJAAAABMz7n8rwzGPzOFQFMINOM/AAAAPxkBAAAAAAAAAVUEAACQAAAAAnNaguEmxj8zhUBTCDTjPwAAAD8ZAQAAAAAAAAFWBAAAkAAAAGy6m41EW8Y/M4VAUwg04z8AAAA/KAEAAAAAAAABVwQAAJAAAADXAd2Yp4/GPzOFQFMINOM/AAAAPygBAAAAAAAAAVgEAACQAAAA+Oy+KTzexj8zhUBTCDTjPwAAAD84AQAAAAAAAAFZBAAAkAAAABjYoLrQLMc/M4VAUwg04z8AAAA/OAEAAAAAAAABWgQAAJAAAADvZiPRlpXHPzOFQFMINOM/AAAAP0gBAAAAAAAAAVsEAACQAAAAeplGbY4YyD8zhUBTCDTjPwAAAD9IAQAAAAAAAAFcBAAAkAAAAFAoyYNUgcg/M4VAUwg04z8AAAA/VwEAAAAAAAABXQQAAJAAAAAnt0uaGurIPytRuxK1K+M/AAAAP1cBAAAAAAAAAV4EAACQAAAAsuluNhJtyT8rUbsStSvjPwAAAD9nAQAAAAAAAAFfBAAAkAAAAD0cktIJ8Mk/K1G7ErUr4z8AAAA/ZwEAAAAAAAABYAQAAJAAAAB+8lX0Mo3KPyMdNtJhI+M/AAAAP3cBAAAAAAAAAWEEAACQAAAAVYHYCvn1yj8jHTbSYSPjPwAAAD93AQAAAAAAAAFiBAAAkAAAAOCz+6bweMs/Ix020mEj4z8AAAA/hgEAAAAAAAABYwQAAJAAAAC2Qn69tuHLPyMdNtJhI+M/AAAAP4YBAAAAAAAAAWQEAACQAAAA1y1gTkswzD8jHTbSYSPjPwAAAD+WAQAAAAAAAAFlBAAAkAAAAPcYQt/ffsw/Ix020mEj4z8AAAA/lgEAAAAAAAABZgQAAJAAAAAYBCRwdM3MPyMdNtJhI+M/AAAAP6UBAAAAAAAAAWcEAACQAAAAzqfE9aXnzD8jHTbSYSPjPwAAAD+lAQAAAAAAAAFoBAAAkAAAADjvBQEJHM0/Ix020mEj4z8AAAA/tQEAAAAAAAABaQQAAJAAAADukqaGOjbNPyMdNtJhI+M/AAAAP7UBAAAAAAAAAWoEAACQAAAApDZHDGxQzT8jHTbSYSPjPwAAAD/FAQAAAAAAAAFrBAAAkAAAAFja55Gdas0/Ix020mEj4z8AAAA/xQEAAAAAAAABbAQAAJAAAAAOfogXz4TNPyMdNtJhI+M/AAAAP9QBAAAAAAAAAW0EAACQAAAAxCEpnQCfzT8jHTbSYSPjPwAAAD/UAQAAAAAAAAFuBAAAkAAAAHrFySIyuc0/Ix020mEj4z8AAAA/5AEAAAAAAAABbwQAAJAAAAAuaWqoY9PNPyMdNtJhI+M/AAAAP/QBAAAAAAAAAXAEAACQAAAA5AwLLpXtzT8jHTbSYSPjPwAAAD8DAgAAAAAAAAFxBAAAkAAAAE5UTDn4Ic4/Ix020mEj4z8AAAA/AwIAAAAAAAABcgQAAJAAAAAE+Oy+KTzOPyMdNtJhI+M/AAAAPxMCAAAAAAAAAXMEAACQAAAAcD8uyoxwzj8jHTbSYSPjPwAAAD8TAgAAAAAAAAF0BAAAkAAAANyGb9XvpM4/Ix020mEj4z8AAAA/IgIAAAAAAAABdQQAAJAAAABGzrDgUtnOPyMdNtJhI+M/AAAAPyICAAAAAAAAAXYEAACQAAAAaLmScecnzz8rUbsStSvjPwAAAD8yAgAAAAAAAAF3BAAAkAAAANIA1HxKXM8/K1G7ErUr4z8AAAA/MgIAAAAAAAABeAQAAJAAAACoj1aTEMXPPytRuxK1K+M/AAAAP0ICAAAAAAAAAXkEAACQAAAAP4/sVOsW0D8rUbsStSvjPwAAAD9CAgAAAAAAAAF6BAAAkAAAAKrWLWBOS9A/M4VAUwg04z8AAAA/UQIAAAAAAAABewQAAJAAAAA6zJ6omHLQPzOFQFMINOM/AAAAP1ECAAAAAAAAAXwEAACQAAAAgGWwdhS00D8zhUBTCDTjPwAAAD9hAgAAAAAAAAF9BAAAkAAAAOus8YF36NA/PLnFk1s84z8AAAA/YQIAAAAAAAABfgQAAJAAAABW9DKN2hzRP0TtStSuROM/AAAAP3ECAAAAAAAAAX8EAACQAAAAwTt0mD1R0T9E7UrUrkTjPwAAAD9xAgAAAAAAAAGABAAAkAAAAAfVhWa5ktE/RO1K1K5E4z8AAAA/gAIAAAAAAAABgQQAAJAAAABxHMdxHMfRP0TtStSuROM/AAAAP4ACAAAAAAAAAYIEAACQAAAA3WMIfX/70T9NIdAUAk3jPwAAAD+QAgAAAAAAAAGDBAAAkAAAACP9GUv7PNI/TSHQFAJN4z8AAAA/kAIAAAAAAAABhAQAAJAAAACNRFtWXnHSP00h0BQCTeM/AAAAP58CAAAAAAAAAYUEAACQAAAA+IucYcGl0j9NIdAUAk3jPwAAAD+fAgAAAAAAAAGGBAAAkAAAAImBDaoLzdI/TSHQFAJN4z8AAAA/rwIAAAAAAAABhwQAAJAAAAAZd37yVfTSP00h0BQCTeM/AAAAP68CAAAAAAAAAYgEAACQAAAAzxofeIcO0z9NIdAUAk3jPwAAAD+/AgAAAAAAAAGJBAAAkAAAAF8QkMDRNdM/TSHQFAJN4z8AAAA/vwIAAAAAAAABigQAAJAAAAAUtDBGA1DTP00h0BQCTeM/AAAAP84CAAAAAAAAAYsEAACQAAAAylfRyzRq0z9NIdAUAk3jPwAAAD/OAgAAAAAAAAGMBAAAkAAAAID7cVFmhNM/TSHQFAJN4z8AAAA/3gIAAAAAAAABjQQAAJAAAAA1nxLXl57TP00h0BQCTeM/AAAAP94CAAAAAAAAAY4EAACQAAAAEPHimbCr0z9NIdAUAk3jPwAAAD/uAgAAAAAAAAGPBAAAkAAAAMaUgx/ixdM/TSHQFAJN4z8AAAA/7gIAAAAAAAABkAQAAJAAAACg5lPi+tLTP00h0BQCTeM/AAAAP/0CAAAAAAAAAZEEAACQAAAAO6Ab8/TR6j9+We+X9X7jPwAAAD8AAAAAAAAAAAGSBAAAkAAAABby67UN3+o/flnvl/V+4z8AAAA/2wAAAAAAAAABkwQAAJAAAADMlYw7P/nqP35Z75f1fuM/AAAAP9sAAAAAAAAAAZQEAACQAAAAgTktwXAT6z9+We+X9X7jPwAAAD/rAAAAAAAAAAGVBAAAkAAAACQGNqguNOs/h4102EiH4z8AAAA/6wAAAAAAAAABlgQAAJAAAADI0j6P7FTrP4/B+Ricj+M/AAAAP/oAAAAAAAAAAZcEAACQAAAARfEXOcOC6z+Y9X5Z75fjPwAAAD/6AAAAAAAAAAGYBAAAkAAAALA4WUQmt+s/oCkEmkKg4z8AAAA/CgEAAAAAAAABmQQAAJAAAAAuVzLu/OTrP7GRDhvpsOM/AAAAPwoBAAAAAAAAAZoEAACQAAAAmJ5z+V8Z7D+5xZNbPLnjPwAAAD8aAQAAAAAAAAGbBAAAkAAAACmU5EGqQOw/wfkYnI/B4z8AAAA/GgEAAAAAAAABnAQAAJAAAADMYO0oaGHsP8H5GJyPweM/AAAAPykBAAAAAAAAAZ0EAACQAAAAlNslTQ117D/B+Ricj8HjPwAAAD8pAQAAAAAAAAGeBAAAkAAAAFxWXnGyiOw/wfkYnI/B4z8AAAA/OQEAAAAAAAABnwQAAJAAAAA3qC40y5XsP8ktntziyeM/AAAAPzkBAAAAAAAAAaAEAACQAAAAJNGWlVec7D/JLZ7c4snjPwAAAD9IAQAAAAAAAAGhBAAAkAAAABH6/vbjouw/yS2e3OLJ4z8AAAA/aAEAAAAAAAABogQAAJAAAADsS8+5/K/sP8ktntziyeM/AAAAP8YBAAAAAAAAAaMEAACQAAAAx52ffBW97D/JLZ7c4snjPwAAAD/GAQAAAAAAAAGkBAAAkAAAAKLvbz8uyuw/yS2e3OLJ4z8AAAA/xgEAAAAAAAABpQQAAJAAAAB9QUACR9fsP8ktntziyeM/AAAAP9UBAAAAAAAAAaYEAACQAAAAV5MQxV/k7D/JLZ7c4snjPwAAAD/lAQAAAAAAAAGnBAAAkAAAADLl4Id48ew/yS2e3OLJ4z8AAAA/5QEAAAAAAAABqAQAAJAAAAANN7FKkf7sP8ktntziyeM/AAAAP+UBAAAAAAAAAakEAACQAAAA1bHpbjYS7T/JLZ7c4snjPwAAAD/1AQAAAAAAAAGqBAAAkAAAAMPaUdDCGO0/yS2e3OLJ4z8AAAA/9QEAAAAAAAABqwQAAJAAAACdLCKT2yXtP8ktntziyeM/AAAAPwQCAAAAAAAAAawEAACQAAAAd37yVfQy7T/JLZ7c4snjPwAAAD8EAgAAAAAAAAGtBAAAkAAAAGWnWreAOe0/yS2e3OLJ4z8AAAA/FAIAAAAAAAABrgQAAJAAAABS0MIYDUDtP8ktntziyeM/AAAAPyQCAAAAAAAAAa8EAACQAAAAQPkqeplG7T/JLZ7c4snjPwAAAD8kAgAAAAAAAAGwBAAAkAAAAC0ik9slTe0/yS2e3OLJ4z8AAAA/MwIAAAAAAAABsQQAAJAAAAAbS/s8slPtP8ktntziyeM/AAAAPzMCAAAAAAAAAbIEAACQAAAACHRjnj5a7T/JLZ7c4snjPwAAAD9DAgAAAAAAAAGzBAAAkAAAAPacy//KYO0/yS2e3OLJ4z8AAAA/QwIAAAAAAAABtAQAAJAAAADjxTNhV2ftP8ktntziyeM/AAAAP1ICAAAAAAAAAbUEAACQAAAA0e6bwuNt7T/JLZ7c4snjPwAAAD9iAgAAAAAAAAG2BAAAkAAAAL4XBCRwdO0/yS2e3OLJ4z8AAAA/cgIAAAAAAAABtwQAAJAAAACrQGyF/HrtP8ktntziyeM/AAAAP4ECAAAAAAAAAbgEAACQAAAAhZI8SBWI7T/JLZ7c4snjPwAAAD+BAgAAAAAAAAG5BAAAkAAAAHO7pKmhju0/wfkYnI/B4z8AAAA/kQIAAAAAAAABugQAAJAAAABODXVsupvtP7nFk1s8ueM/AAAAP5ECAAAAAAAAAbsEAACQAAAAKV9FL9Oo7T+5xZNbPLnjPwAAAD+hAgAAAAAAAAG8BAAAkAAAABaIrZBfr+0/ucWTWzy54z8AAAA/oQIAAAAAAAABvQQAAJAAAAAEsRXy67XtP7GRDhvpsOM/AAAAP7ACAAAAAAAAAb4EAACQAAAA3wLmtATD7T+oXYnalajjPwAAAD+wAgAAAAAAAAG/BAAAkAAAALhUtncd0O0/qF2J2pWo4z8AAAA/wAIAAAAAAAABwAQAAJAAAACmfR7ZqdbtP6hdidqVqOM/AAAAP8ACAAAAAAAAAcEEAACQAAAAk6aGOjbd7T+oXYnalajjPwAAAD/PAgAAAAAAAAHCBAAAkAAAAJOmhjo23e0/oCkEmkKg4z8AAAA/zwIAAAAAAAABwwQAAJAAAACBz+6bwuPtP6ApBJpCoOM/AAAAP98CAAAAAAAAAcQEAACQAAAAbvhW/U7q7T+gKQSaQqDjPwAAAD/fAgAAAAAAAAHFBAAAkAAAAFwhv17b8O0/oCkEmkKg4z8AAAA//gIAAAAAAAABxgQAAJAAAABcIb9e2/DtP5j1flnvl+M/AAAAPy0DAAAAAAAAAccEAACQAAAASUonwGf37T+Y9X5Z75fjPwAAAD8tAwAAAAAAAAHIBAAAkAAAACSc94KABO4/mPV+We+X4z8AAAA/PQMAAAAAAAAByQQAAJAAAAD/7cdFmRHuP5j1flnvl+M/AAAAP0wDAAAAAAAAAcoEAACQAAAA7RYwpyUY7j+Y9X5Z75fjPwAAAD9MAwAAAAAAAAHLBAAAkAAAANk/mAiyHu4/mPV+We+X4z8AAAA/XAMAAAAAAAABzAQAAJAAAAC0kWjLyivuP5j1flnvl+M/AAAAP1wDAAAAAAAAAc0EAACQAAAAobrQLFcy7j+Y9X5Z75fjPwAAAD9sAwAAAAAAAAHOBAAAkAAAAI/jOI7jOO4/mPV+We+X4z8AAAA/bAMAAAAAAAABzwQAAJAAAAB8DKHvbz/uP5j1flnvl+M/AAAAP4UDAAAAAAAAAdAEAACQAAAAajUJUfxF7j+Y9X5Z75fjPwAAAD+FAwAAAAAAAAHRBAAAkAAAAGo1CVH8Re4/j8H5GJyP4z8AAAA/lQMAAAAAAAAB0gQAAJAAAABXXnGyiEzuP4/B+Ricj+M/AAAAP5UDAAAAAAAAAdMEAACQAAAARYfZExVT7j+PwfkYnI/jPwAAAD+lAwAAAAAAAAHUBAAAkAAAADKwQXWhWe4/j8H5GJyP4z8AAAA/pQMAAAAAAAAB1QQAAJAAAAAg2anWLWDuP4/B+Ricj+M/AAAAP7QDAAAAAAAAAdYEAACQAAAADQISOLpm7j+PwfkYnI/jPwAAAD/EAwAAAAAAAAHXBAAAkAAAAPoqeplGbe4/j8H5GJyP4z8AAAA/0wMAAAAAAAAB2AQAAJAAAADnU+L60nPuP4/B+Ricj+M/AAAAP+MDAAAAAAAAAdkEAACQAAAA51Pi+tJz7j+HjXTYSIfjPwAAAD+uBAAAAAAAAAHaBAAAkAAAAMKlsr3rgO4/h4102EiH4z8AAAA/vgQAAAAAAAAB2wQAAJAAAACvzhofeIfuP4eNdNhIh+M/AAAAP80EAAAAAAAAAdwEAACQAAAAnfeCgASO7j+HjXTYSIfjPwAAAD/NBAAAAAAAAAHdBAAAkAAAAIog6+GQlO4/h4102EiH4z8AAAA/3QQAAAAAAAAB3gQAAJAAAAB4SVNDHZvuP4eNdNhIh+M/AAAAP90EAAAAAAAAAd8EAACQAAAAZXK7pKmh7j+HjXTYSIfjPwAAAD/tBAAAAAAAAAHgBAAAkAAAAFObIwY2qO4/h4102EiH4z8AAAA/7QQAAAAAAAAB4QQAAJAAAABAxItnwq7uP4eNdNhIh+M/AAAAP/wEAAAAAAAAAeIEAACQAAAAQMSLZ8Ku7j9+We+X9X7jPwAAAD9KBQAAAAAAAAHjBAAAkAAAAC7t88hOte4/flnvl/V+4z8AAAA/WgUAAAAAAAAB5AQAAJAAAAAaFlwq27vuP35Z75f1fuM/AAAAP2oFAAAAAAAAAeUEAACQAAAA9Wcs7fPI7j9+We+X9X7jPwAAAD9qBQAAAAAAAAHmBAAAkAAAANC5/K8M1u4/diVqV6J24z8AAAA/eQUAAAAAAAAB5wQAAJAAAACrC81yJePuP3YlaleiduM/AAAAP3kFAAAAAAAAAegEAACQAAAAc4YFl8r27j92JWpXonbjPwAAAD+JBQAAAAAAAAHpBAAAkAAAAE7Y1VnjA+8/diVqV6J24z8AAAA/iQUAAAAAAAAB6gQAAJAAAAAWUw5+iBfvP27x5BZPbuM/AAAAP5kFAAAAAAAAAesEAACQAAAA3s1Goi0r7z9u8eQWT27jPwAAAD+ZBQAAAAAAAAHsBAAAkAAAAMv2rgO6Me8/bvHkFk9u4z8AAAA/qAUAAAAAAAAB7QQAAJAAAACnSH/G0j7vP27x5BZPbuM/AAAAP6gFAAAAAAAAAe4EAACQAAAAk3HnJ19F7z9u8eQWT27jPwAAAD9dBwAAAAAAAAHvBAAAkAAAAOJJvYFCSY4/Nx+D8zE46T8AAAA/AAAAAAAAAAAB8AQAAJAAAADiSb2BQkmOP0BTCDSFQOk/AAAAPx8AAAAAAAAAAfEEAACQAAAAhg6zJyqmjD9AUwg0hUDpPwAAAD9dAAAAAAAAAAHyBAAAkAAAAIYOsycqpow/SIeNdNhI6T8AAAA/XQAAAAAAAAAB8wQAAJAAAAAy06jNEQOLP1G7ErUrUek/AAAAP20AAAAAAAAAAfQEAACQAAAAMtOozREDiz9Z75f1flnpPwAAAD99AAAAAAAAAAH1BAAAkAAAANqXnnP5X4k/YiMdNtJh6T8AAAA/jAAAAAAAAAAB9gQAAJAAAADal55z+V+JP2pXonYlauk/AAAAP6sAAAAAAAAAAfcEAACQAAAAflyUGeG8hz9yiye3eHLpPwAAAD/6AAAAAAAAAAH4BAAAkAAAAH5clBnhvIc/e7+s98t66T8AAAA/+gAAAAAAAAAB+QQAAJAAAAB+XJQZ4byHP4LzMTgfg+k/AAAAPwkBAAAAAAAAAfoEAACQAAAAflyUGeG8hz+TWzy5xZPpPwAAAD8JAQAAAAAAAAH7BAAAkAAAACohir/IGYY/nI/B+Ric6T8AAAA/GQEAAAAAAAAB/AQAAJAAAAAqIYq/yBmGP6TDRjpspOk/AAAAPxkBAAAAAAAAAf0EAACQAAAA0uV/ZbB2hD+1K1G7ErXpPwAAAD8oAQAAAAAAAAH+BAAAkAAAANLlf2WwdoQ/xZNbPLnF6T8AAAA/KAEAAAAAAAAB/wQAAJAAAADS5X9lsHaEP83H4HwMzuk/AAAAPzgBAAAAAAAAAQAFAACQAAAA0uV/ZbB2hD/W+2W9X9bpPwAAAD9XAQAAAAAAAAEBBQAAkAAAANLlf2WwdoQ/3i/r/bLe6T8AAAA/VwEAAAAAAAABAgUAAJAAAADS5X9lsHaEP+djcD4G5+k/AAAAP2cBAAAAAAAAAQMFAACQAAAA0uV/ZbB2hD/vl/V+We/pPwAAAD93AQAAAAAAAAEEBQAAkAAAAHaqdQuY04I/AAAAAAAA6j8AAAA/dwEAAAAAAAABBQUAAJAAAAB2qnULmNOCPwg0hUBTCOo/AAAAP4YBAAAAAAAAAQYFAACQAAAAIm9rsX8wgT8YnI/B+RjqPwAAAD+GAQAAAAAAAAEHBQAAkAAAACJva7F/MIE/KQSaQqAp6j8AAAA/lgEAAAAAAAABCAUAAJAAAAAib2uxfzCBP0KgKQSaQuo/AAAAP6UBAAAAAAAAAQkFAACQAAAAIm9rsX8wgT9L1K5E7UrqPwAAAD+lAQAAAAAAAAEKBQAAkAAAAIxnwq7OGn8/Uwg0hUBT6j8AAAA/pQEAAAAAAAABCwUAAJAAAACMZ8Kuzhp/P2NwPgbnY+o/AAAAP7UBAAAAAAAAAQwFAACQAAAAjGfCrs4afz9spMNGOmzqPwAAAD/FAQAAAAAAAAENBQAAkAAAAIxnwq7OGn8/fAzOx+B86j8AAAA/xQEAAAAAAAABDgUAAJAAAADc8K36ndR7P4VAUwg0heo/AAAAP9QBAAAAAAAAAQ8FAACQAAAA3PCt+p3Uez+NdNhIh43qPwAAAD/kAQAAAAAAAAEQBQAAkAAAANzwrfqd1Hs/lqhdidqV6j8AAAA/9AEAAAAAAAABEQUAAJAAAADc8K36ndR7P6YQaAqBpuo/AAAAPwMCAAAAAAAAARIFAACQAAAALHqZRm2OeD+uRO1K1K7qPwAAAD8TAgAAAAAAAAETBQAAkAAAACx6mUZtjng/v6z3y3q/6j8AAAA/EwIAAAAAAAABFAUAAJAAAAAseplGbY54P9AUAk0h0Oo/AAAAPyICAAAAAAAAARUFAACQAAAALHqZRm2OeD/YSIeNdNjqPwAAAD8iAgAAAAAAAAEWBQAAkAAAAHwDhZI8SHU/6bCRDhvp6j8AAAA/MgIAAAAAAAABFwUAAJAAAAB8A4WSPEh1P/HkFk9u8eo/AAAAPzICAAAAAAAAARgFAACQAAAAzIxw3gsCcj/5GJyPwfnqPwAAAD9CAgAAAAAAAAEZBQAAkAAAAMyMcN4LAnI/AU0h0BQC6z8AAAA/UQIAAAAAAAABGgUAAJAAAADMjHDeCwJyPwqBphBoCus/AAAAP2ECAAAAAAAAARsFAACQAAAAzIxw3gsCcj8StStRuxLrPwAAAD9xAgAAAAAAAAEcBQAAkAAAADgsuFS2d20/Ix020mEj6z8AAAA/gAIAAAAAAAABHQUAAJAAAAA4LLhUtndtPyxRuxK1K+s/AAAAP5ACAAAAAAAAAR4FAACQAAAAOCy4VLZ3bT80hUBTCDTrPwAAAD+QAgAAAAAAAAEfBQAAkAAAADgsuFS2d20/RO1K1K5E6z8AAAA/nwIAAAAAAAABIAUAAJAAAAA4LLhUtndtP1VVVVVVVes/AAAAP58CAAAAAAAAASEFAACQAAAAOCy4VLZ3bT9mvV/W+2XrPwAAAD+vAgAAAAAAAAEiBQAAkAAAADgsuFS2d20/dyVqV6J26z8AAAA/rwIAAAAAAAABIwUAAJAAAAA4LLhUtndtP4aNdNhIh+s/AAAAP78CAAAAAAAAASQFAACQAAAAOCy4VLZ3bT+X9X5Z75frPwAAAD+/AgAAAAAAAAElBQAAkAAAADgsuFS2d20/oCkEmkKg6z8AAAA/zgIAAAAAAAABJgUAAJAAAAA4LLhUtndtP7GRDhvpsOs/AAAAP84CAAAAAAAAAScFAACQAAAAOCy4VLZ3bT+5xZNbPLnrPwAAAD8NAwAAAAAAAAEoBQAAkAAAADgsuFS2d20/wfkYnI/B6z8AAAA/HAMAAAAAAAABKQUAAJAAAAA4LLhUtndtP8ktntziyes/AAAAPxwDAAAAAAAAASoFAACQAAAAOCy4VLZ3bT/RYSMdNtLrPwAAAD8sAwAAAAAAAAErBQAAkAAAADgsuFS2d20/4sktntzi6z8AAAA/LAMAAAAAAAABLAUAAJAAAAA4LLhUtndtP+v9st4v6+s/AAAAPzwDAAAAAAAAAS0FAACQAAAAzIxw3gsCcj/8Zb1f1vvrPwAAAD88AwAAAAAAAAEuBQAAkAAAAMyMcN4LAnI/DM7H4HwM7D8AAAA/SwMAAAAAAAABLwUAAJAAAADMjHDeCwJyPxQCTSHQFOw/AAAAP0sDAAAAAAAAATAFAACQAAAAzIxw3gsCcj8laleidiXsPwAAAD9bAwAAAAAAAAExBQAAkAAAAMyMcN4LAnI/NtJhIx027D8AAAA/WwMAAAAAAAABMgUAAJAAAAB8A4WSPEh1P0Y6bKTDRuw/AAAAP2sDAAAAAAAAATMFAACQAAAAfAOFkjxIdT9PbvHkFk/sPwAAAD9rAwAAAAAAAAE0BQAAkAAAAHwDhZI8SHU/V6J2JWpX7D8AAAA/egMAAAAAAAABNQUAAJAAAAB8A4WSPEh1P1/W+2W9X+w/AAAAP3oDAAAAAAAAATYFAACQAAAALHqZRm2OeD9nCoGmEGjsPwAAAD+KAwAAAAAAAAE3BQAAkAAAACx6mUZtjng/cD4G52Nw7D8AAAA/igMAAAAAAAABOAUAAJAAAAAseplGbY54P3hyiye3eOw/AAAAP5kDAAAAAAAAATkFAACQAAAALHqZRm2OeD+BphBoCoHsPwAAAD+ZAwAAAAAAAAE6BQAAkAAAACx6mUZtjng/kQ4b6bCR7D8AAAA/qQMAAAAAAAABOwUAAJAAAAAseplGbY54P5pCoCkEmuw/AAAAP6kDAAAAAAAAATwFAACQAAAALHqZRm2OeD+qqqqqqqrsPwAAAD+5AwAAAAAAAAE9BQAAkAAAACx6mUZtjng/uxK1K1G77D8AAAA/uQMAAAAAAAABPgUAAJAAAAAseplGbY54P9SuRO1K1Ow/AAAAP8gDAAAAAAAAAT8FAACQAAAALHqZRm2OeD/lFk9u8eTsPwAAAD/IAwAAAAAAAAFABQAAkAAAACx6mUZtjng/9X5Z75f17D8AAAA/2AMAAAAAAAABQQUAAJAAAAAseplGbY54Pw4b6bCRDu0/AAAAP9gDAAAAAAAAAUIFAACQAAAALHqZRm2OeD8fg/MxOB/tPwAAAD/oAwAAAAAAAAFDBQAAkAAAACx6mUZtjng/MOv9st4v7T8AAAA/6AMAAAAAAAABRAUAAJAAAAAseplGbY54P0BTCDSFQO0/AAAAP/cDAAAAAAAAAUUFAACQAAAALHqZRm2OeD9Ih4102EjtPwAAAD/3AwAAAAAAAAFGBQAAkAAAANzwrfqd1Hs/We+X9X5Z7T8AAAA/BwQAAAAAAAABRwUAAJAAAADc8K36ndR7P2EjHTbSYe0/AAAAPxkEAAAAAAAAAUgFAACQAAAA3PCt+p3Uez9qV6J2JWrtPwAAAD8oBAAAAAAAAAFJBQAAkAAAANzwrfqd1Hs/cosnt3hy7T8AAAA/ZwQAAAAAAAABSgUAAJAAAADc8K36ndR7P3u/rPfLeu0/AAAAP4YEAAAAAAAAAUsFAACQAAAAjGfCrs4afz+C8zE4H4PtPwAAAD+GBAAAAAAAAAFMBQAAkAAAAIxnwq7OGn8/iye3eHKL7T8AAAA/lgQAAAAAAAABTQUAAJAAAACMZ8Kuzhp/P5NbPLnFk+0/AAAAP5YEAAAAAAAAAU4FAACQAAAAIm9rsX8wgT+bj8H5GJztPwAAAD+lBAAAAAAAAAFPBQAAkAAAACJva7F/MIE/pMNGOmyk7T8AAAA/pQQAAAAAAAABUAUAAJAAAAAib2uxfzCBP6z3y3q/rO0/AAAAP8UEAAAAAAAAAVEFAACQAAAAdqp1C5jTgj+1K1G7ErXtPwAAAD/FBAAAAAAAAAFSBQAAkAAAAHaqdQuY04I/vV/W+2W97T8AAAA/1AQAAAAAAAABUwUAAJAAAAB2qnULmNOCP8aTWzy5xe0/AAAAP+QEAAAAAAAAAVQFAACQAAAAdqp1C5jTgj/V+2W9X9btPwAAAD/0BAAAAAAAAAFVBQAAkAAAAHaqdQuY04I/3i/r/bLe7T8AAAA/9AQAAAAAAAABVgUAAJAAAADS5X9lsHaEP+ZjcD4G5+0/AAAAPwMFAAAAAAAAAVcFAACQAAAA0uV/ZbB2hD/vl/V+We/tPwAAAD8DBQAAAAAAAAFYBQAAkAAAANLlf2WwdoQ/98t6v6z37T8AAAA/EwUAAAAAAAABWQUAAJAAAADS5X9lsHaEPwg0hUBTCO4/AAAAPxMFAAAAAAAAAVoFAACQAAAA0uV/ZbB2hD8YnI/B+RjuPwAAAD8iBQAAAAAAAAFbBQAAkAAAACohir/IGYY/KQSaQqAp7j8AAAA/IgUAAAAAAAABXAUAAJAAAAAqIYq/yBmGPzpspMNGOu4/AAAAPzIFAAAAAAAAAV0FAACQAAAAKiGKv8gZhj9CoCkEmkLuPwAAAD9CBQAAAAAAAAFeBQAAkAAAAH5clBnhvIc/S9SuRO1K7j8AAAA/kAUAAAAAAAABXwUAAJAAAAB+XJQZ4byHP1MINIVAU+4/AAAAP5AFAAAAAAAAAWAFAACQAAAA2peec/lfiT9jcD4G52PuPwAAAD+fBQAAAAAAAAFhBQAAkAAAANqXnnP5X4k/dNhIh4107j8AAAA/nwUAAAAAAAABYgUAAJAAAADal55z+V+JP3wMzsfgfO4/AAAAP68FAAAAAAAAAWMFAACQAAAAMtOozREDiz+FQFMINIXuPwAAAD+vBQAAAAAAAAFkBQAAkAAAADLTqM0RA4s/jXTYSIeN7j8AAAA/vwUAAAAAAAABZQUAAJAAAAAy06jNEQOLP5aoXYnale4/AAAAP78FAAAAAAAAAWYFAACQAAAAMtOozREDiz+e3OLJLZ7uPwAAAD/OBQAAAAAAAAFnBQAAkAAAAIYOsycqpow/ntziyS2e7j8AAAA/zgUAAAAAAAABaAUAAJAAAACGDrMnKqaMP6UQaAqBpu4/AAAAP94FAAAAAAAAAWkFAACQAAAA3wLmtATD7T/QFAJNIdDqPwAAAD8AAAAAAAAAAAFqBQAAkAAAAKZ9Htmp1u0/0BQCTSHQ6j8AAAA/jQAAAAAAAAABawUAAJAAAABJSifAZ/ftP+F8DM7H4Oo/AAAAP50AAAAAAAAAAWwFAACQAAAA7RYwpyUY7j/x5BZPbvHqPwAAAD+dAAAAAAAAAAFtBQAAkAAAAI/jOI7jOO4/AU0h0BQC6z8AAAA/rAAAAAAAAAABbgUAAJAAAAAg2anWLWDuPxK1K1G7Eus/AAAAP6wAAAAAAAAAAW8FAACQAAAAiiDr4ZCU7j8b6bCRDhvrPwAAAD+8AAAAAAAAAAFwBQAAkAAAABoWXCrbu+4/LFG7ErUr6z8AAAA/vAAAAAAAAAABcQUAAJAAAACGXZ01PvDuPzu5xZNbPOs/AAAAP8sAAAAAAAAAAXIFAACQAAAA8KTeQKEk7z87ucWTWzzrPwAAAD/LAAAAAAAAAAFzBQAAkAAAAIGaT4nrS+8/RO1K1K5E6z8AAAA/2wAAAAAAAAABdAUAAJAAAAD/uCgzwnnvP0wh0BQCTes/AAAAP9sAAAAAAAAAAXUFAACQAAAAoYUxGoCa7z9MIdAUAk3rPwAAAD/rAAAAAAAAAAF2BQAAkAAAAFcp0p+xtO8/VVVVVVVV6z8AAAA/6wAAAAAAAAABdwUAAJAAAAAfpArEVsjvP1VVVVVVVes/AAAAP/oAAAAAAAAAAXgFAACQAAAA+fXahm/V7z9VVVVVVVXrPwAAAD8KAQAAAAAAAAF5BQAAkAAAAOceQ+j72+8/VVVVVVVV6z8AAAA/CgEAAAAAAAABegUAAJAAAADVR6tJiOLvP1VVVVVVVes/AAAAPwoBAAAAAAAAAXsFAACQAAAA5x5D6Pvb7z9VVVVVVVXrPwAAAD8MAgAAAAAAAAF8BQAAkAAAAA3NciXjzu8/VVVVVVVV6z8AAAA/GwIAAAAAAAABfQUAAJAAAAAfpArEVsjvP1VVVVVVVes/AAAAPxsCAAAAAAAAAX4FAACQAAAARVI6AT677z9VVVVVVVXrPwAAAD8bAgAAAAAAAAF/BQAAkAAAAHvXAd2Yp+8/VVVVVVVV6z8AAAA/KwIAAAAAAAABgAUAAJAAAAASmdwuaWroP1eidiVqV+w/AAAAPwAAAAAAAAAAAYEFAACQAAAA2hMVUw5+6D9XonYlalfsPwAAAD+cAAAAAAAAAAGCBQAAkAAAALVl5RUni+g/V6J2JWpX7D8AAAA/nAAAAAAAAAABgwUAAJAAAAB+4B06zJ7oP1eidiVqV+w/AAAAP6wAAAAAAAAAAYQFAACQAAAAVzLu/OSr6D9XonYlalfsPwAAAD+sAAAAAAAAAAGFBQAAkAAAADKEvr/9uOg/V6J2JWpX7D8AAAA/uwAAAAAAAAABhgUAAJAAAAD7/vbjoszoP1eidiVqV+w/AAAAP7sAAAAAAAAAAYcFAACQAAAA1lDHprvZ6D9PbvHkFk/sPwAAAD/LAAAAAAAAAAGIBQAAkAAAALGil2nU5ug/T27x5BZP7D8AAAA/ywAAAAAAAAABiQUAAJAAAAB4HdCNefroP09u8eQWT+w/AAAAP9sAAAAAAAAAAYoFAACQAAAAU2+gUJIH6T9PbvHkFk/sPwAAAD/bAAAAAAAAAAGLBQAAkAAAABvq2HQ3G+k/T27x5BZP7D8AAAA/6gAAAAAAAAABjAUAAJAAAAD2O6k3UCjpP09u8eQWT+w/AAAAP/oAAAAAAAAAAY0FAACQAAAA0Y15+mg16T9PbvHkFk/sPwAAAD/6AAAAAAAAAAGOBQAAkAAAAJkIsh4OSek/T27x5BZP7D8AAAA/CgEAAAAAAAABjwUAAJAAAABhg+pCs1zpP09u8eQWT+w/AAAAPyQBAAAAAAAAAZAFAACQAAAAKf4iZ1hw6T9PbvHkFk/sPwAAAD8zAQAAAAAAAAGRBQAAkAAAAARQ8ylxfek/T27x5BZP7D8AAAA/MwEAAAAAAAABkgUAAJAAAADMyitOFpHpP09u8eQWT+w/AAAAP0MBAAAAAAAAAZMFAACQAAAApxz8EC+e6T9PbvHkFk/sPwAAAD9DAQAAAAAAAAGUBQAAkAAAAFzAnJZguOk/T27x5BZP7D8AAAA/UgEAAAAAAAABlQUAAJAAAAAlO9W6BczpP09u8eQWT+w/AAAAP1IBAAAAAAAAAZYFAACQAAAA2t51QDfm6T9PbvHkFk/sPwAAAD9iAQAAAAAAAAGXBQAAkAAAAJCCFsZoAOo/T27x5BZP7D8AAAA/YgEAAAAAAAABmAUAAJAAAABr1OaIgQ3qP09u8eQWT+w/AAAAP3IBAAAAAAAAAZkFAACQAAAAM08frSYh6j9XonYlalfsPwAAAD9yAQAAAAAAAAGaBQAAkAAAAPrJV9HLNOo/V6J2JWpX7D8AAAA/gQEAAAAAAAABmwUAAJAAAADDRJD1cEjqP1eidiVqV+w/AAAAP4EBAAAAAAAAAZwFAACQAAAAsG34Vv1O6j9f1vtlvV/sPwAAAD+RAQAAAAAAAAGdBQAAkAAAAHnoMHuiYuo/X9b7Zb1f7D8AAAA/kQEAAAAAAAABngUAAJAAAABmEZncLmnqP2cKgaYQaOw/AAAAP6EBAAAAAAAAAZ8FAACQAAAAQGNpn0d26j9nCoGmEGjsPwAAAD+hAQAAAAAAAAGgBQAAkAAAABu1OWJgg+o/cD4G52Nw7D8AAAA/sAEAAAAAAAABoQUAAJAAAAD2BgoleZDqP3A+BudjcOw/AAAAP7ABAAAAAAAAAaIFAACQAAAA4y9yhgWX6j9wPgbnY3DsPwAAAD/AAQAAAAAAAAGjBQAAkAAAANFY2ueRneo/cD4G52Nw7D8AAAA/wAEAAAAAAAABpAUAAJAAAAC+gUJJHqTqP3A+BudjcOw/AAAAP88BAAAAAAAAAaUFAACQAAAArKqqqqqq6j9wPgbnY3DsPwAAAD+LAgAAAAAAAAGmBQAAkAAAAJnTEgw3seo/cD4G52Nw7D8AAAA/mwIAAAAAAAABpwUAAJAAAACH/Hptw7fqP3A+BudjcOw/AAAAP5sCAAAAAAAAAagFAACQAAAAdCXjzk++6j9wPgbnY3DsPwAAAD+qAgAAAAAAAAGpBQAAkAAAADugG/P00eo/eHKLJ7d47D8AAAA/qgIAAAAAAAABqgUAAJAAAAAEG1QXmuXqP3hyiye3eOw/AAAAP7oCAAAAAAAAAasFAACQAAAA32wk2rLy6j94cosnt3jsPwAAAD+6AgAAAAAAAAGsBQAAkAAAAKfnXP5XBus/eHKLJ7d47D8AAAA/yQIAAAAAAAABrQUAAJAAAABJtGXlFSfrP3hyiye3eOw/AAAAP8kCAAAAAAAAAa4FAACQAAAAJAY2qC406z94cosnt3jsPwAAAD/ZAgAAAAAAAAGvBQAAkAAAAP9XBmtHQes/eHKLJ7d47D8AAAA/2QIAAAAAAAABsAUAAJAAAADtgG7M00frP3hyiye3eOw/AAAAP0MDAAAAAAAAAbEFAACQAAAA2qnWLWBO6z94cosnt3jsPwAAAD9iAwAAAAAAAAGyBQAAkAAAAMjSPo/sVOs/eHKLJ7d47D8AAAA/oQMAAAAAAAABswUAAJAAAAC1+6bweFvrP3hyiye3eOw/AAAAP7ADAAAAAAAAAbQFAACQAAAAoiQPUgVi6z94cosnt3jsPwAAAD/AAwAAAAAAAAG1BQAAkAAAAI9Nd7ORaOs/eHKLJ7d47D8AAAA/wAMAAAAAAAABtgUAAJAAAAB8dt8UHm/rP3hyiye3eOw/AAAAPy0EAAAAAAAAAbcFAACQAAAAap9Hdqp16z94cosnt3jsPwAAAD89BAAAAAAAAAG4BQAAkAAAAFfIr9c2fOs/eHKLJ7d47D8AAAA/TAQAAAAAAAABuQUAAJAAAABF8Rc5w4LrP3hyiye3eOw/AAAAP8kEAAAAAAAAAboFAACQAAAAMhqAmk+J6z94cosnt3jsPwAAAD/ZBAAAAAAAAAG7BQAAkAAAACBD6Pvbj+s/eHKLJ7d47D8AAAA/JwUAAAAAAAABvAUAAJAAAAANbFBdaJbrP3hyiye3eOw/AAAAP18FAAAAAAAAAb0FAACQAAAADWxQXWiW6z+BphBoCoHsPwAAAD/rBQAAAAAAAAG+BQAAkAAAACBD6Pvbj+s/gaYQaAqB7D8AAAA/xgYAAAAAAAABvwUAAJAAAABVivRnLO3TP3Ylaleidu8/AAAAPwAAAAAAAAAAAcAFAACQAAAACy6V7V0H1D92JWpXonbvPwAAAD+cAAAAAAAAAAHBBQAAkAAAAHZ11vjAO9Q/diVqV6J27z8AAAA/nAAAAAAAAAABwgUAAJAAAAC7DujGPH3UP3Ylaleidu8/AAAAP6wAAAAAAAAAAcMFAACQAAAAAqj5lLi+1D9u8eQWT27vPwAAAD+sAAAAAAAAAAHEBQAAkAAAAP3kq+hlGtU/Zb1f1vtl7z8AAAA/vAAAAAAAAAABxQUAAJAAAABDfr224VvVP12J2pWoXe8/AAAAP7wAAAAAAAAAAcYFAACQAAAArsX+wUSQ1T9VVVVVVVXvPwAAAD/LAAAAAAAAAAHHBQAAkAAAABkNQM2nxNU/VVVVVVVV7z8AAAA/ywAAAAAAAAAByAUAAJAAAACpArEV8uvVP0wh0BQCTe8/AAAAP9sAAAAAAAAAAckFAACQAAAAhFSB2Ar51T9MIdAUAk3vPwAAAD/bAAAAAAAAAAHKBQAAkAAAAF6mUZsjBtY/RO1K1K5E7z8AAAA/6gAAAAAAAAABywUAAJAAAAA5+CFePBPWP0TtStSuRO8/AAAAP+oAAAAAAAAAAcwFAACQAAAAFEryIFUg1j9E7UrUrkTvPwAAAD9YAQAAAAAAAAHNBQAAkAAAACdWKdKfsdQ/AU0h0BQC7z8AAAA/AAAAAAAAAAABzgUAAJAAAABMBFkPh6TUPwFNIdAUAu8/AAAAPxAAAAAAAAAAAc8FAACQAAAAcbKITG6X1D8BTSHQFALvPwAAAD8vAAAAAAAAAAHQBQAAkAAAAJZguIlVitQ/AU0h0BQC7z8AAAA/LwAAAAAAAAAB0QUAAJAAAAC7DujGPH3UPwFNIdAUAu8/AAAAPz8AAAAAAAAAAdIFAACQAAAA4rwXBCRw1D8KgaYQaArvPwAAAD9OAAAAAAAAAAHTBQAAkAAAAAdrR0ELY9Q/ErUrUbsS7z8AAAA/XgAAAAAAAAAB1AUAAJAAAAAsGXd+8lXUPxvpsJEOG+8/AAAAP20AAAAAAAAAAdUFAACQAAAAUcemu9lI1D8jHTbSYSPvPwAAAD99AAAAAAAAAAHWBQAAkAAAAFHHprvZSNQ/K1G7ErUr7z8AAAA/fQAAAAAAAAAB1wUAAJAAAAB2ddb4wDvUPytRuxK1K+8/AAAAP40AAAAAAAAAAdgFAACQAAAAwdE1c48h1D87ucWTWzzvPwAAAD+NAAAAAAAAAAHZBQAAkAAAAOZ/ZbB2FNQ/RO1K1K5E7z8AAAA/nAAAAAAAAAAB2gUAAJAAAAALLpXtXQfUP0wh0BQCTe8/AAAAP6wAAAAAAAAAAdsFAACQAAAAMNzEKkX60z9VVVVVVVXvPwAAAD85AQAAAAAAAAHcBQAAkAAAADDcxCpF+tM/XYnalahd7z8AAAA/OQEAAAAAAAAB3QUAAJAAAABVivRnLO3TP12J2pWoXe8/AAAAP0gBAAAAAAAAAd4FAACQAAAAVYr0Zyzt0z9lvV/W+2XvPwAAAD9sAgAAAAAAAAHfBQAAkAAAAFWK9Gcs7dM/bvHkFk9u7z8AAAA/bAIAAAAAAAAB4AUAAJAAAABVivRnLO3TP3Ylaleidu8/AAAAP3sCAAAAAAAAAeEFAACQAAAAMNzEKkX60z9/We+X9X7vPwAAAD97AgAAAAAAAAHiBQAAkAAAAAsule1dB9Q/ho102EiH7z8AAAA/iwIAAAAAAAAB4wUAAJAAAADmf2WwdhTUP4aNdNhIh+8/AAAAP4sCAAAAAAAAAeQFAACQAAAAwdE1c48h1D+PwfkYnI/vPwAAAD+bAgAAAAAAAAHlBQAAkAAAAJsjBjaoLtQ/l/V+We+X7z8AAAA/qgIAAAAAAAAB5gUAAJAAAAB2ddb4wDvUP6ApBJpCoO8/AAAAP7oCAAAAAAAAAecFAACQAAAAUcemu9lI1D+gKQSaQqDvPwAAAD/JAgAAAAAAAAHoBQAAkAAAACwZd37yVdQ/sJEOG+mw7z8AAAA/JwMAAAAAAAAB6QUAAJAAAAAsGXd+8lXUP7nFk1s8ue8/AAAAPycDAAAAAAAAAeoFAACQAAAAB2tHQQtj1D+5xZNbPLnvPwAAAD8nAwAAAAAAAAHrBQAAkAAAAAdrR0ELY9Q/wfkYnI/B7z8AAAA/NwMAAAAAAAAB7AUAAJAAAADivBcEJHDUP8otntziye8/AAAAP0YDAAAAAAAAAe0FAACQAAAA4rwXBCRw1D/SYSMdNtLvPwAAAD+FAwAAAAAAAAHuBQAAkAAAALsO6MY8fdQ/0mEjHTbS7z8AAAA/lQMAAAAAAAAB7wUAAJAAAAC7DujGPH3UP9qVqF2J2u8/AAAAP5UDAAAAAAAAAfAFAACQAAAAmGnU5oiB7T+PwfkYnI/nPwAAAD8AAAAAAAAAAAHxBQAAkAAAAIWSPEgViO0/l/V+We+X5z8AAAA/fQAAAAAAAAAB8gUAAJAAAACFkjxIFYjtP6ApBJpCoOc/AAAAP40AAAAAAAAAAfMFAACQAAAAc7ukqaGO7T+xkQ4b6bDnPwAAAD+NAAAAAAAAAAH0BQAAkAAAAHO7pKmhju0/ucWTWzy55z8AAAA/nAAAAAAAAAAB9QUAAJAAAABg5AwLLpXtP8L5GJyPwec/AAAAP5wAAAAAAAAAAfYFAACQAAAATg11bLqb7T/JLZ7c4snnPwAAAD+sAAAAAAAAAAH3BQAAkAAAAClfRS/TqO0/2pWoXYna5z8AAAA/rAAAAAAAAAAB+AUAAJAAAAAWiK2QX6/tP+v9st4v6+c/AAAAP7sAAAAAAAAAAfkFAACQAAAA8dl9U3i87T/8Zb1f1vvnPwAAAD+7AAAAAAAAAAH6BQAAkAAAAMwrThaRye0/DM7H4HwM6D8AAAA/ywAAAAAAAAAB+wUAAJAAAAC4VLZ3HdDtPxQCTSHQFOg/AAAAP8sAAAAAAAAAAfwFAACQAAAAk6aGOjbd7T8laleidiXoPwAAAD/bAAAAAAAAAAH9BQAAkAAAAIHP7pvC4+0/NtJhIx026D8AAAA/DwEAAAAAAAAB/gUAAJAAAABcIb9e2/DtPz4G52NwPug/AAAAPx4BAAAAAAAAAf8FAACQAAAASUonwGf37T9HOmykw0boPwAAAD8eAQAAAAAAAAEABgAAkAAAAElKJ8Bn9+0/T27x5BZP6D8AAAA/LgEAAAAAAAABAQYAAJAAAAA3c48h9P3tP09u8eQWT+g/AAAAPz4BAAAAAAAAAQIGAACQAAAA/+3HRZkR7j+xkQ4b6bDnPwAAAD8AAAAAAAAAAAEDBgAAkAAAABLFX+QMC+4/ucWTWzy55z8AAAA/TgAAAAAAAAABBAYAAJAAAAAknPeCgATuP8L5GJyPwec/AAAAP10AAAAAAAAAAQUGAACQAAAAN3OPIfT97T/JLZ7c4snnPwAAAD9dAAAAAAAAAAEGBgAAkAAAAElKJ8Bn9+0/0WEjHTbS5z8AAAA/bQAAAAAAAAABBwYAAJAAAABcIb9e2/DtP9qVqF2J2uc/AAAAP20AAAAAAAAAAQgGAACQAAAAbvhW/U7q7T/iyS2e3OLnPwAAAD99AAAAAAAAAAEJBgAAkAAAAJOmhjo23e0/6/2y3i/r5z8AAAA/fQAAAAAAAAABCgYAAJAAAACmfR7ZqdbtP/MxOB+D8+c/AAAAP4wAAAAAAAAAAQsGAACQAAAAuFS2dx3Q7T/8Zb1f1vvnPwAAAD+MAAAAAAAAAAEMBgAAkAAAALhUtncd0O0/BJpCoCkE6D8AAAA/nAAAAAAAAAABDQYAAJAAAADMK04WkcntPwzOx+B8DOg/AAAAP5wAAAAAAAAAAQ4GAACQAAAA8dl9U3i87T8MzsfgfAzoPwAAAD+sAAAAAAAAAAEPBgAAkAAAAPHZfVN4vO0/FAJNIdAU6D8AAAA/rAAAAAAAAAABEAYAAJAAAAAEsRXy67XtPxw20mEjHeg/AAAAP7sAAAAAAAAAAREGAACQAAAAFoitkF+v7T8laleidiXoPwAAAD+7AAAAAAAAAAESBgAAkAAAAClfRS/TqO0/JWpXonYl6D8AAAA/ywAAAAAAAAABEwYAAJAAAAApX0Uv06jtPy2e3OLJLeg/AAAAP8sAAAAAAAAAARQGAACQAAAAOzbdzUai7T820mEjHTboPwAAAD/aAAAAAAAAAAEVBgAAkAAAAGDkDAsule0/PgbnY3A+6D8AAAA/2gAAAAAAAAABFgYAAJAAAABzu6SpoY7tP0c6bKTDRug/AAAAP+oAAAAAAAAAARcGAACQAAAAc7ukqaGO7T9PbvHkFk/oPwAAAD/qAAAAAAAAAAEYBgAAkAAAAJhp1OaIge0/VqJ2JWpX6D8AAAA/+gAAAAAAAAABGQYAAJAAAACrQGyF/HrtP1/W+2W9X+g/AAAAP/oAAAAAAAAAARoGAACQAAAAq0Bshfx67T9nCoGmEGjoPwAAAD8JAQAAAAAAAAEbBgAAkAAAANHum8Ljbe0/cD4G52Nw6D8AAAA/CQEAAAAAAAABHAYAAJAAAADR7pvC423tP3hyiye3eOg/AAAAPxkBAAAAAAAAAR0GAACQAAAA48UzYVdn7T94cosnt3joPwAAAD8pAQAAAAAAAAEeBgAAkAAAAAu7Omt84J0/ucWTWzy54z8AAAA/AAAAAAAAAAABHwYAAJAAAAALuzprfOCdP8H5GJyPweM/AAAAP24AAAAAAAAAASAGAACQAAAAX501PvAOnT/JLZ7c4snjPwAAAD99AAAAAAAAAAEhBgAAkAAAAF+dNT7wDp0/0mEjHTbS4z8AAAA/fQAAAAAAAAABIgYAAJAAAABfnTU+8A6dP9qVqF2J2uM/AAAAP40AAAAAAAAAASMGAACQAAAAsX8wEWQ9nD/alahdidrjPwAAAD+NAAAAAAAAAAEkBgAAkAAAALF/MBFkPZw/48ktntzi4z8AAAA/nQAAAAAAAAABJQYAAJAAAACxfzARZD2cP+v9st4v6+M/AAAAP50AAAAAAAAAASYGAACQAAAAB2Ir5Ndrmz8EmkKgKQTkPwAAAD+sAAAAAAAAAAEnBgAAkAAAAAdiK+TXa5s/FAJNIdAU5D8AAAA/rAAAAAAAAAABKAYAAJAAAAAHYivk12ubPy2e3OLJLeQ/AAAAP7wAAAAAAAAAASkGAACQAAAAWUQmt0uamj820mEjHTbkPwAAAD+8AAAAAAAAAAEqBgAAkAAAAFlEJrdLmpo/T27x5BZP5D8AAAA/ywAAAAAAAAABKwYAAJAAAABZRCa3S5qaP1eidiVqV+Q/AAAAP8sAAAAAAAAAASwGAACQAAAAWUQmt0uamj9oCoGmEGjkPwAAAD/bAAAAAAAAAAEtBgAAkAAAAK0mIYq/yJk/eHKLJ7d45D8AAAA/2wAAAAAAAAABLgYAAJAAAACtJiGKv8iZP4GmEGgKgeQ/AAAAP+sAAAAAAAAAAS8GAACQAAAArSYhir/ImT+J2pWoXYnkPwAAAD/6AAAAAAAAAAEwBgAAkAAAAK0mIYq/yJk/kg4b6bCR5D8AAAA/+gAAAAAAAAABMQYAAJAAAAADCRxdM/eYP5pCoCkEmuQ/AAAAPwoBAAAAAAAAATIGAACQAAAAAwkcXTP3mD+idiVqV6LkPwAAAD8KAQAAAAAAAAEzBgAAkAAAAAMJHF0z95g/qqqqqqqq5D8AAAA/GgEAAAAAAAABNAYAAJAAAAADCRxdM/eYP7LeL+v9suQ/AAAAPxoBAAAAAAAAATUGAACQAAAAAwkcXTP3mD+7ErUrUbvkPwAAAD8pAQAAAAAAAAE2BgAAkAAAAAMJHF0z95g/w0Y6bKTD5D8AAAA/KQEAAAAAAAABNwYAAJAAAAADCRxdM/eYP8x6v6z3y+Q/AAAAP0gBAAAAAAAAATgGAACQAAAAAwkcXTP3mD/UrkTtStTkPwAAAD9YAQAAAAAAAAE5BgAAkAAAAAMJHF0z95g/3eLJLZ7c5D8AAAA/WAEAAAAAAAABOgYAAJAAAAADCRxdM/eYP+QWT27x5OQ/AAAAP2gBAAAAAAAAATsGAACQAAAAAwkcXTP3mD/tStSuRO3kPwAAAD9oAQAAAAAAAAE8BgAAkAAAAAMJHF0z95g/9X5Z75f15D8AAAA/dwEAAAAAAAABPQYAAJAAAAADCRxdM/eYP/2y3i/r/eQ/AAAAP3cBAAAAAAAAAT4GAACQAAAAAwkcXTP3mD8G52NwPgblPwAAAD+HAQAAAAAAAAE/BgAAkAAAAAMJHF0z95g/DhvpsJEO5T8AAAA/hwEAAAAAAAABQAYAAJAAAAADCRxdM/eYPxdPbvHkFuU/AAAAP5cBAAAAAAAAAUEGAACQAAAAAwkcXTP3mD8fg/MxOB/lPwAAAD+XAQAAAAAAAAFCBgAAkAAAAAMJHF0z95g/KLd4cosn5T8AAAA/pgEAAAAAAAABQwYAAJAAAAADCRxdM/eYPy/r/bLeL+U/AAAAP6YBAAAAAAAAAUQGAACQAAAAAwkcXTP3mD9AUwg0hUDlPwAAAD+2AQAAAAAAAAFFBgAAkAAAAAMJHF0z95g/SIeNdNhI5T8AAAA/tgEAAAAAAAABRgYAAJAAAAADCRxdM/eYP1G7ErUrUeU/AAAAP8UBAAAAAAAAAUcGAACQAAAAAwkcXTP3mD9Z75f1flnlPwAAAD/FAQAAAAAAAAFIBgAAkAAAAAMJHF0z95g/YiMdNtJh5T8AAAA/1QEAAAAAAAABSQYAAJAAAAADCRxdM/eYP2pXonYlauU/AAAAP9UBAAAAAAAAAUoGAACQAAAAAwkcXTP3mD9ziye3eHLlPwAAAD/lAQAAAAAAAAFLBgAAkAAAAAMJHF0z95g/er+s98t65T8AAAA/5QEAAAAAAAABTAYAAJAAAAADCRxdM/eYP4snt3hyi+U/AAAAP/QBAAAAAAAAAU0GAACQAAAAAwkcXTP3mD+TWzy5xZPlPwAAAD/0AQAAAAAAAAFOBgAAkAAAAAMJHF0z95g/pMNGOmyk5T8AAAA/BAIAAAAAAAABTwYAAJAAAAADCRxdM/eYP633y3q/rOU/AAAAPxQCAAAAAAAAAVAGAACQAAAAAwkcXTP3mD+1K1G7ErXlPwAAAD8jAgAAAAAAAAFRBgAAkAAAAK0mIYq/yJk/tStRuxK15T8AAAA/MwIAAAAAAAABUgYAAJAAAACtJiGKv8iZP71f1vtlveU/AAAAPzMCAAAAAAAAAVMGAACQAAAArSYhir/ImT/Fk1s8ucXlPwAAAD9SAgAAAAAAAAFUBgAAkAAAAK0mIYq/yJk/1vtlvV/W5T8AAAA/UgIAAAAAAAABVQYAAJAAAACtJiGKv8iZP94v6/2y3uU/AAAAP1ICAAAAAAAAAVYGAACQAAAArSYhir/ImT/vl/V+We/lPwAAAD9iAgAAAAAAAAFXBgAAkAAAAFlEJrdLmpo/+Mt6v6z35T8AAAA/cQIAAAAAAAABWAYAAJAAAABZRCa3S5qaPwAAAAAAAOY/AAAAP3ECAAAAAAAAAVkGAACQAAAAWUQmt0uamj8QaAqBphDmPwAAAD9xAgAAAAAAAAFaBgAAkAAAAFlEJrdLmpo/GJyPwfkY5j8AAAA/fQIAAAAAAAABWwYAAJAAAABZRCa3S5qaPyHQFAJNIeY/AAAAP40CAAAAAAAAAVwGAACQAAAAWUQmt0uamj8pBJpCoCnmPwAAAD+NAgAAAAAAAAFdBgAAkAAAAFlEJrdLmpo/Omykw0Y65j8AAAA/nAIAAAAAAAABXgYAAJAAAABZRCa3S5qaP0KgKQSaQuY/AAAAP6wCAAAAAAAAAV8GAACQAAAAWUQmt0uamj9L1K5E7UrmPwAAAD+7AgAAAAAAAAFgBgAAkAAAAAdiK+TXa5s/Ugg0hUBT5j8AAAA/uwIAAAAAAAABYQYAAJAAAAAHYivk12ubP1s8ucWTW+Y/AAAAP9sCAAAAAAAAAWIGAACQAAAAB2Ir5Ndrmz9jcD4G52PmPwAAAD/bAgAAAAAAAAFjBgAAkAAAAAdiK+TXa5s/bKTDRjps5j8AAAA/6gIAAAAAAAABZAYAAJAAAAAHYivk12ubP30MzsfgfOY/AAAAP+oCAAAAAAAAAWUGAACQAAAAB2Ir5Ndrmz+FQFMINIXmPwAAAD/6AgAAAAAAAAFmBgAAkAAAAAdiK+TXa5s/lqhdidqV5j8AAAA/+gIAAAAAAAABZwYAAJAAAAAHYivk12ubP6YQaAqBpuY/AAAAPwoDAAAAAAAAAWgGAACQAAAAB2Ir5Ndrmz+uRO1K1K7mPwAAAD8ZAwAAAAAAAAFpBgAAkAAAAAdiK+TXa5s/t3hyiye35j8AAAA/GQMAAAAAAAABagYAAJAAAAAHYivk12ubP7+s98t6v+Y/AAAAPzgDAAAAAAAAAWsGAACQAAAAB2Ir5Ndrmz/H4HwMzsfmPwAAAD9IAwAAAAAAAAFsBgAAkAAAAAdiK+TXa5s/0BQCTSHQ5j8AAAA/WAMAAAAAAAABbQYAAJAAAAAHYivk12ubP+F8DM7H4OY/AAAAP2cDAAAAAAAAAW4GAACQAAAAB2Ir5Ndrmz/osJEOG+nmPwAAAD9nAwAAAAAAAAFvBgAAkAAAAAdiK+TXa5s/8eQWT27x5j8AAAA/dwMAAAAAAAABcAYAAJAAAAAHYivk12ubP/kYnI/B+eY/AAAAP4cDAAAAAAAAAXEGAACQAAAAB2Ir5Ndrmz8StStRuxLnPwAAAD+HAwAAAAAAAAFyBgAAkAAAAAdiK+TXa5s/G+mwkQ4b5z8AAAA/lgMAAAAAAAABcwYAAJAAAAAHYivk12ubPyxRuxK1K+c/AAAAP5YDAAAAAAAAAXQGAACQAAAAB2Ir5Ndrmz8zhUBTCDTnPwAAAD+mAwAAAAAAAAF1BgAAkAAAAAdiK+TXa5s/PLnFk1s85z8AAAA/pgMAAAAAAAABdgYAAJAAAAAHYivk12ubP0TtStSuROc/AAAAP7UDAAAAAAAAAXcGAACQAAAAB2Ir5Ndrmz9MIdAUAk3nPwAAAD8yBAAAAAAAAAF4BgAAkAAAAAdiK+TXa5s/VVVVVVVV5z8AAAA/MgQAAAAAAAABeQYAAJAAAAAHYivk12ubP12J2pWoXec/AAAAP1IEAAAAAAAAAXoGAACQAAAAWUQmt0uamj9didqVqF3nPwAAAD9hBAAAAAAAAAF7BgAAkAAAAFlEJrdLmpo/Zr1f1vtl5z8AAAA/cQQAAAAAAAABfAYAAJAAAABZRCa3S5qaP27x5BZPbuc/AAAAP4EEAAAAAAAAAX0GAACQAAAAWUQmt0uamj93JWpXonbnPwAAAD+QBAAAAAAAAAF+BgAAkAAAAFlEJrdLmpo/flnvl/V+5z8AAAA/kAQAAAAAAAABfwYAAJAAAABZRCa3S5qaP4eNdNhIh+c/AAAAP6AEAAAAAAAAAYAGAACQAAAAWUQmt0uamj+PwfkYnI/nPwAAAD+gBAAAAAAAAAGBBgAAkAAAAFlEJrdLmpo/oCkEmkKg5z8AAAA/rwQAAAAAAAABggYAAJAAAABZRCa3S5qaP6hdidqVqOc/AAAAP78EAAAAAAAAAYMGAACQAAAAWUQmt0uamj+xkQ4b6bDnPwAAAD/PBAAAAAAAAAGEBgAAkAAAAK0mIYq/yJk/sZEOG+mw5z8AAAA/3gQAAAAAAAABhQYAAJAAAACtJiGKv8iZP7nFk1s8uec/AAAAP94EAAAAAAAAAYYGAACQAAAArSYhir/ImT/C+Ricj8HnPwAAAD88BQAAAAAAAAGHBgAAkAAAAK0mIYq/yJk/yS2e3OLJ5z8AAAA/TAUAAAAAAAABiAYAAJAAAACtJiGKv8iZP9FhIx020uc/AAAAP1sFAAAAAAAAAYkGAACQAAAArSYhir/ImT/alahdidrnPwAAAD9rBQAAAAAAAAGKBgAAkAAAAK0mIYq/yJk/4sktntzi5z8AAAA/RgYAAAAAAAABiwYAAJAAAACtJiGKv8iZP+v9st4v6+c/AAAAP1UGAAAAAAAAAYwGAACQAAAArSYhir/ImT/zMTgfg/PnPwAAAD9lBgAAAAAAAAGNBgAAkAAAAAMJHF0z95g/8zE4H4Pz5z8AAAA/ZQYAAAAAAAABjgYAAJAAAAADCRxdM/eYP/xlvV/W++c/AAAAP3UGAAAAAAAAAY8GAACQAAAAAwkcXTP3mD8EmkKgKQToPwAAAD+EBgAAAAAAAAGQBgAAkAAAAOJJvYFCSY4/BJpCoCkE6D8AAAA/AAAAAAAAAAABkQYAAJAAAADiSb2BQkmOPwzOx+B8DOg/AAAAP3YAAAAAAAAAAZIGAACQAAAA4km9gUJJjj8UAk0h0BToPwAAAD+GAAAAAAAAAAGTBgAAkAAAAOJJvYFCSY4/HDbSYSMd6D8AAAA/lgAAAAAAAAABlAYAAJAAAADiSb2BQkmOPyVqV6J2Jeg/AAAAP6UAAAAAAAAAAZUGAACQAAAANoXH21rsjz8tntziyS3oPwAAAD+lAAAAAAAAAAGWBgAAkAAAAEng6Jq5x5A/NtJhIx026D8AAAA/tQAAAAAAAAABlwYAAJAAAAD1/e3HRZmRPz4G52NwPug/AAAAP7UAAAAAAAAAAZgGAACQAAAAnxvz9NFqkj9HOmykw0boPwAAAD/FAAAAAAAAAAGZBgAAkAAAAPlW/U7qDZQ/RzpspMNG6D8AAAA/xQAAAAAAAAABmgYAAJAAAACldAJ8dt+UP09u8eQWT+g/AAAAP9QAAAAAAAAAAZsGAACQAAAApXQCfHbflD9WonYlalfoPwAAAD/UAAAAAAAAAAGcBgAAkAAAAFGSB6kCsZU/VqJ2JWpX6D8AAAA/5AAAAAAAAAABnQYAAJAAAAD9rwzWjoKWP1/W+2W9X+g/AAAAP/MAAAAAAAAAAZ4GAACQAAAAqc0RAxtUlz9f1vtlvV/oPwAAAD8DAQAAAAAAAAGfBgAAkAAAAFXrFjCnJZg/ZwqBphBo6D8AAAA/EwEAAAAAAAABoAYAAJAAAAADCRxdM/eYP2cKgaYQaOg/AAAAPyIBAAAAAAAAAaEGAACQAAAArSYhir/ImT9nCoGmEGjoPwAAAD9CAQAAAAAAAAGiBgAAkAAAAP2vDNaOgpY/ucWTWzy54z8AAAA/AAAAAAAAAAABowYAAJAAAACpzREDG1SXP7nFk1s8ueM/AAAAP4wAAAAAAAAAAaQGAACQAAAArSYhir/ImT+5xZNbPLnjPwAAAD+cAAAAAAAAAAGlBgAAkAAAAAdiK+TXa5s/ucWTWzy54z8AAAA/nAAAAAAAAAABpgYAAJAAAABfnTU+8A6dP7nFk1s8ueM/AAAAP6wAAAAAAAAAAacGAACQAAAAtdg/mAiynj+5xZNbPLnjPwAAAD+sAAAAAAAAAAGoBgAAkAAAAAgKJXmQKqA/ucWTWzy54z8AAAA/uwAAAAAAAAABqQYAAJAAAAC0JyqmHPygP7nFk1s8ueM/AAAAP7sAAAAAAAAAAaoGAACQAAAAirasvOJkoT+5xZNbPLnjPwAAAD/LAAAAAAAAAAGrBgAAkAAAAGBFL9OozaE/ucWTWzy54z8AAAA/ywAAAAAAAAABrAYAAJAAAAA21LHpbjaiP7nFk1s8ueM/AAAAP9sAAAAAAAAAAa0GAACQAAAADGM0ADWfoj+5xZNbPLnjPwAAAD/bAAAAAAAAAAGuBgAAkAAAAOLxthb7B6M/ucWTWzy54z8AAAA/6gAAAAAAAAABrwYAAJAAAACOD7xDh9mjP7nFk1s8ueM/AAAAP+oAAAAAAAAAAbAGAACQAAAAZJ4+Wk1CpD+5xZNbPLnjPwAAAD/6AAAAAAAAAAGxBgAAkAAAADotwXATq6Q/ucWTWzy54z8AAAA/+gAAAAAAAAABsgYAAJAAAAAQvEOH2ROlP7nFk1s8ueM/AAAAPwkBAAAAAAAAAbMGAACQAAAA6ErGnZ98pT+5xZNbPLnjPwAAAD8JAQAAAAAAAAG0BgAAkAAAALzZSLRl5aU/ucWTWzy54z8AAAA/GQEAAAAAAAABtQYAAJAAAACSaMvKK06mP7nFk1s8ueM/AAAAPxkBAAAAAAAAAbYGAACQAAAAavdN4fG2pj+5xZNbPLnjPwAAAD84AQAAAAAAAAG3BgAAkAAAAECG0Pe3H6c/ucWTWzy54z8AAAA/WAEAAAAAAAAL</ink>
</athena>
</file>

<file path=customXml/item17.xml><?xml version="1.0" encoding="utf-8"?>
<athena xmlns="http://schemas.microsoft.com/edu/athena" version="0.1.2681.0">
  <media streamable="true" recordStart="594199" recordEnd="665030" recordLength="1188585" start="594199" end="665030" audioFormat="{00001610-0000-0010-8000-00AA00389B71}" audioRate="44100" muted="false" volume="0.8" fadeIn="0" fadeOut="0" videoFormat="{34363248-0000-0010-8000-00AA00389B71}" videoRate="18" videoWidth="960" videoHeight="720"/>
</athena>
</file>

<file path=customXml/item1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cAAAAY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dgsAAAAAAAAF4////wxBY3Rpb25UeXBlVjEBAAAAB3ZhbHVlX18ACAIAAAAAAAAAAQUAAAAEAAAACR4AAAAJHwAAAPAPAAAAAAAAAeD////j////AAAAAAEGAAAABAAAAAkhAAAACSIAAAAFGQAAAAAAAAHd////4////wAAAAABBwAAAAQAAAAJJAAAAAklAAAAHxwAAAAAAAAB2v///+P///8AAAAAAQgAAAAEAAAACScAAAAJKAAAAP4eAAAAAAAAAdf////j////AAAAAAEJAAAABAAAAAkqAAAACSsAAACVIwAAAAAAAAHU////4////wAAAAABCgAAAAQAAAAJLQAAAAkuAAAAuScAAAAAAAAB0f///+P///8AAAAAAQsAAAAEAAAACTAAAAAJMQAAAJJKAAAAAAAAAc7////j////AAAAAAEMAAAABAAAAAkzAAAACTQAAADnfAAAAAAAAAHL////4////wAAAAABDQAAAAQAAAAJNgAAAAk3AAAA34UAAAAAAAAByP///+P///8AAAAAAQ4AAAAEAAAACTkAAAAJOgAAALuJAAAAAAAAAcX////j////AAAAAAEPAAAABAAAAAk8AAAACT0AAAB+vQAAAAAAAAHC////4////wAAAAABEAAAAAQAAAAJPwAAAAlAAAAAdsIAAAAAAAABv////+P///8AAAAAAREAAAAEAAAACUIAAAAJQwAAAInFAAAAAAAAAbz////j////AAAAAAESAAAABAAAAAlFAAAACUYAAABjxgAAAAAAAAG5////4////wAAAAABEwAAAAQAAAAJSAAAAAlJAAAAosYAAAAAAAABtv///+P///8AAAAAARQAAAAEAAAACUsAAAAJTAAAAM/nAAAAAAAAAbP////j////AAAAAAEVAAAABAAAAAlOAAAACU8AAACM7gAAAAAAAAGw////4////wAAAAABFgAAAAQAAAAJUQAAAAlSAAAA2PoAAAAAAAABrf///+P///8AAAAAARcAAAAEAAAACVQAAAAJVQAAAG7+AAAAAAAAAar////j////AAAAAAEYAAAABAAAAAlXAAAACVgAAAC0CQEAAAAAAAGn////4////wAAAAABGQAAAAQAAAAJWgAAAAlbAAAAbw0BAAAAAAABpP///+P///8AAAAABRoAAAANQ2xlYXJDYW52YXNWMQIAAAAJU3RhcnRUaW1lBFR5cGUABBAMQWN0aW9uVHlwZVYxAgAAAAIAAAD5agEAAAAAAAGj////4////wAAAAAFGwAAAA9QZW5BdHRyaWJ1dGVzVjEKAAAAB19jb2xvckEHX2NvbG9yUgdfY29sb3JHB19jb2xvckIKRml0VG9DdXJ2ZQZIZWlnaHQOSWdub3JlUHJlc3N1cmUNSXNIaWdobGlnaHRlcgVTaGFwZQVXaWR0aAAAAAAAAAAABAACAgICAQYBAQxCcnVzaFNoYXBlVjECAAAABgIAAAD//wAAAAAAAAAAACJAAAAFov///wxCcnVzaFNoYXBlVjEBAAAAB3ZhbHVlX18ACAIAAAABAAAAAAAAAAAAIkAFHAAAAApJbmtUcmFjZVYxAwAAAA1MaXN0YDErX2l0ZW1zDExpc3RgMStfc2l6ZQ9MaXN0YDErX3ZlcnNpb24EAAAYU2hhcmVkLklua2luZy5JbmtQb2ludFtdAgAAAAgIAgAAAAlfAAAAEAAAABAAAAABHgAAABsAAAD//wAAAAAAAAAAACJAAAABoP///6L///8BAAAAAAAAAAAAIkABHwAAABwAAAAJYQAAAA8AAAAPAAAAASEAAAAbAAAA//8AAAAAAAAAAAAiQAAAAZ7///+i////AQAAAAAAAAAAACJAASIAAAAcAAAACWMAAAAOAAAADgAAAAEkAAAAGwAAAP//AAAAAAAAAAAAIkAAAAGc////ov///wEAAAAAAAAAAAAiQAElAAAAHAAAAAllAAAAGgAAABoAAAABJwAAABsAAAD//wAAAAAAAAAAACJAAAABmv///6L///8BAAAAAAAAAAAAIkABKAAAABwAAAAJZwAAAAwAAAAMAAAAASoAAAAbAAAA//8AAAAAAAAAAAAiQAAAAZj///+i////AQAAAAAAAAAAACJAASsAAAAcAAAACWkAAAAPAAAADwAAAAEtAAAAGwAAAP//AAAAAAAAAAAAIkAAAAGW////ov///wEAAAAAAAAAAAAiQAEuAAAAHAAAAAlrAAAADwAAAA8AAAABMAAAABsAAAD//wAAAAAAAAAAACJAAAABlP///6L///8BAAAAAAAAAAAAIkABMQAAABwAAAAJbQAAAFAAAABQAAAAATMAAAAbAAAA//8AAAAAAAAAAAAiQAAAAZL///+i////AQAAAAAAAAAAACJAATQAAAAcAAAACW8AAAARAAAAEQAAAAE2AAAAGwAAAP//AAAAAAAAAAAAIkAAAAGQ////ov///wEAAAAAAAAAAAAiQAE3AAAAHAAAAAlxAAAAEgAAABIAAAABOQAAABsAAAD//wAAAAAAAAAAACJAAAABjv///6L///8BAAAAAAAAAAAAIkABOgAAABwAAAAJcwAAABYAAAAWAAAAATwAAAAbAAAA//8AAAAAAAAAAAAiQAAAAYz///+i////AQAAAAAAAAAAACJAAT0AAAAcAAAACXUAAAATAAAAEwAAAAE/AAAAGwAAAP//AAAAAAAAAAAAIkAAAAGK////ov///wEAAAAAAAAAAAAiQAFAAAAAHAAAAAl3AAAADQAAAA0AAAABQgAAABsAAAD//wAAAAAAAAAAACJAAAABiP///6L///8BAAAAAAAAAAAAIkABQwAAABwAAAAJeQAAAAEAAAABAAAAAUUAAAAbAAAA//8AAAAAAAAAAAAiQAAAAYb///+i////AQAAAAAAAAAAACJAAUYAAAAcAAAACXsAAAABAAAAAQAAAAFIAAAAGwAAAP//AAAAAAAAAAAAIkAAAAGE////ov///wEAAAAAAAAAAAAiQAFJAAAAHAAAAAl9AAAAFQAAABUAAAABSwAAABsAAAD//wAAAAAAAAAAACJAAAABgv///6L///8BAAAAAAAAAAAAIkABTAAAABwAAAAJfwAAABAAAAAQAAAAAU4AAAAbAAAA//8AAAAAAAAAAAAiQAAAAYD///+i////AQAAAAAAAAAAACJAAU8AAAAcAAAACYEAAAAYAAAAGAAAAAFRAAAAGwAAAP//AAAAAAAAAAAAIkAAAAF+////ov///wEAAAAAAAAAAAAiQAFSAAAAHAAAAAmDAAAAFAAAABQAAAABVAAAABsAAAD//wAAAAAAAAAAACJAAAABfP///6L///8BAAAAAAAAAAAAIkABVQAAABwAAAAJhQAAABEAAAARAAAAAVcAAAAbAAAA//8AAAAAAAAAAAAiQAAAAXr///+i////AQAAAAAAAAAAACJAAVgAAAAcAAAACYcAAAAYAAAAGAAAAAFaAAAAGwAAAP//AAAAAAAAAAAAIkAAAAF4////ov///wEAAAAAAAAAAAAiQAFbAAAAHAAAAAmJAAAAGwAAABsAAAAHXwAAAAABAAAAEAAAAAQKSW5rUG9pbnRWMQIAAAAJigAAAAmLAAAACYwAAAAJjQAAAAmOAAAACY8AAAAJkAAAAAmRAAAACZIAAAAJkwAAAAmUAAAACZUAAAAJlgAAAAmXAAAACZgAAAAJmQAAAAdhAAAAAAEAAAAQAAAABApJbmtQb2ludFYxAgAAAAmaAAAACZsAAAAJnAAAAAmdAAAACZ4AAAAJnwAAAAmgAAAACaEAAAAJogAAAAmjAAAACaQAAAAJpQAAAAmmAAAACacAAAAJqAAAAAoHYwAAAAABAAAAEAAAAAQKSW5rUG9pbnRWMQIAAAAJqQAAAAmqAAAACasAAAAJrAAAAAmtAAAACa4AAAAJrwAAAAmwAAAACbEAAAAJsgAAAAmzAAAACbQAAAAJtQAAAAm2AAAADQIHZQAAAAABAAAAIAAAAAQKSW5rUG9pbnRWMQIAAAAJtwAAAAm4AAAACbkAAAAJugAAAAm7AAAACbwAAAAJvQAAAAm+AAAACb8AAAAJwAAAAAnBAAAACcIAAAAJwwAAAAnEAAAACcUAAAAJxgAAAAnHAAAACcgAAAAJyQAAAAnKAAAACcsAAAAJzAAAAAnNAAAACc4AAAAJzwAAAAnQAAAADQYHZwAAAAABAAAAEAAAAAQKSW5rUG9pbnRWMQIAAAAJ0QAAAAnSAAAACdMAAAAJ1AAAAAnVAAAACdYAAAAJ1wAAAAnYAAAACdkAAAAJ2gAAAAnbAAAACdwAAAANBAdpAAAAAAEAAAAQAAAABApJbmtQb2ludFYxAgAAAAndAAAACd4AAAAJ3wAAAAngAAAACeEAAAAJ4gAAAAnjAAAACeQAAAAJ5QAAAAnmAAAACecAAAAJ6AAAAAnpAAAACeoAAAAJ6wAAAAoHawAAAAABAAAAEAAAAAQKSW5rUG9pbnRWMQIAAAAJ7AAAAAntAAAACe4AAAAJ7wAAAAnwAAAACfEAAAAJ8gAAAAnzAAAACfQAAAAJ9QAAAAn2AAAACfcAAAAJ+AAAAAn5AAAACfoAAAAKB20AAAAAAQAAAIAAAAAECklua1BvaW50VjEC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0wB28AAAAAAQAAACAAAAAECklua1BvaW50VjECAAAACUsBAAAJTAEAAAlNAQAACU4BAAAJTwEAAAlQAQAACVEBAAAJUgEAAAlTAQAACVQBAAAJVQEAAAlWAQAACVcBAAAJWAEAAAlZAQAACVoBAAAJWwEAAA0PB3EAAAAAAQAAACAAAAAECklua1BvaW50VjECAAAACVwBAAAJXQEAAAleAQAACV8BAAAJYAEAAAlhAQAACWIBAAAJYwEAAAlkAQAACWUBAAAJZgEAAAlnAQAACWgBAAAJaQEAAAlqAQAACWsBAAAJbAEAAAltAQAADQ4HcwAAAAABAAAAIAAAAAQKSW5rUG9pbnRWMQIAAAAJbgEAAAlvAQAACXABAAAJcQEAAAlyAQAACXMBAAAJdAEAAAl1AQAACXYBAAAJdwEAAAl4AQAACXkBAAAJegEAAAl7AQAACXwBAAAJfQEAAAl+AQAACX8BAAAJgAEAAAmBAQAACYIBAAAJgwEAAA0KB3UAAAAAAQAAACAAAAAECklua1BvaW50VjECAAAACYQBAAAJhQEAAAmGAQAACYcBAAAJiAEAAAmJAQAACYoBAAAJiwEAAAmMAQAACY0BAAAJjgEAAAmPAQAACZABAAAJkQEAAAmSAQAACZMBAAAJlAEAAAmVAQAACZYBAAANDQd3AAAAAAEAAAAQAAAABApJbmtQb2ludFYxAgAAAAmXAQAACZgBAAAJmQEAAAmaAQAACZsBAAAJnAEAAAmdAQAACZ4BAAAJnwEAAAmgAQAACaEBAAAJogEAAAmjAQAADQMHeQAAAAABAAAABAAAAAQKSW5rUG9pbnRWMQIAAAAJpAEAAA0DB3sAAAAAAQAAAAQAAAAECklua1BvaW50VjECAAAACaUBAAANAwd9AAAAAAEAAAAgAAAABApJbmtQb2ludFYxAgAAAAmmAQAACacBAAAJqAEAAAmpAQAACaoBAAAJqwEAAAmsAQAACa0BAAAJrgEAAAmvAQAACbABAAAJsQEAAAmyAQAACbMBAAAJtAEAAAm1AQAACbYBAAAJtwEAAAm4AQAACbkBAAAJugEAAA0LB38AAAAAAQAAABAAAAAECklua1BvaW50VjECAAAACbsBAAAJvAEAAAm9AQAACb4BAAAJvwEAAAnAAQAACcEBAAAJwgEAAAnDAQAACcQBAAAJxQEAAAnGAQAACccBAAAJyAEAAAnJAQAACcoBAAAHgQAAAAABAAAAIAAAAAQKSW5rUG9pbnRWMQIAAAAJywEAAAnMAQAACc0BAAAJzgEAAAnPAQAACdABAAAJ0QEAAAnSAQAACdMBAAAJ1AEAAAnVAQAACdYBAAAJ1wEAAAnYAQAACdkBAAAJ2gEAAAnbAQAACdwBAAAJ3QEAAAneAQAACd8BAAAJ4AEAAAnhAQAACeIBAAANCAeDAAAAAAEAAAAgAAAABApJbmtQb2ludFYxAgAAAAnjAQAACeQBAAAJ5QEAAAnmAQAACecBAAAJ6AEAAAnpAQAACeoBAAAJ6wEAAAnsAQAACe0BAAAJ7gEAAAnvAQAACfABAAAJ8QEAAAnyAQAACfMBAAAJ9AEAAAn1AQAACfYBAAANDAeFAAAAAAEAAAAgAAAABApJbmtQb2ludFYxAgAAAAn3AQAACfgBAAAJ+QEAAAn6AQAACfsBAAAJ/AEAAAn9AQAACf4BAAAJ/wEAAAkAAgAACQECAAAJAgIAAAkDAgAACQQCAAAJBQIAAAkGAgAACQcCAAANDweHAAAAAAEAAAAgAAAABApJbmtQb2ludFYxAgAAAAkIAgAACQkCAAAJCgIAAAkLAgAACQwCAAAJDQIAAAkOAgAACQ8CAAAJEAIAAAkRAgAACRICAAAJEwIAAAkUAgAACRUCAAAJFgIAAAkXAgAACRgCAAAJGQIAAAkaAgAACRsCAAAJHAIAAAkdAgAACR4CAAAJHwIAAA0IB4kAAAAAAQAAACAAAAAECklua1BvaW50VjECAAAACSACAAAJIQIAAAkiAgAACSMCAAAJJAIAAAklAgAACSYCAAAJJwIAAAkoAgAACSkCAAAJKgIAAAkrAgAACSwCAAAJLQIAAAkuAgAACS8CAAAJMAIAAAkxAgAACTICAAAJMwIAAAk0AgAACTUCAAAJNgIAAAk3AgAACTgCAAAJOQIAAAk6AgAADQUFigAAAApJbmtQb2ludFYxBAAAAAFYAVkOUHJlc3N1cmVGYWN0b3IJVGltZVN0YW1wAAAAAAYGCxACAAAAgNBD6CH0kD+gZSAfVd52PwAAAD8AAAAAAAAAAAGLAAAAigAAAIDQQ+gh9JA/gEPSl0vzez8AAAA/uwAAAAAAAAABjAAAAIoAAABA20wY0TaTP4AQQgghhIA/AAAAP8sAAAAAAAAAAY0AAACKAAAAQNtMGNE2kz9A7vOAF5mFPwAAAD/LAAAAAAAAAAGOAAAAigAAAADmVUiAeZU/IN1MvZIjiD8AAAA/2wAAAAAAAAABjwAAAIoAAAAA5lVIgHmVP7CpV3IEw48/AAAAP9sAAAAAAAAAAZAAAACKAAAAAOZVSIB5lT9ATFjXvyaRPwAAAD/qAAAAAAAAAAGRAAAAigAAAADmVUiAeZU/sMOEdf1rkj8AAAA/6gAAAAAAAAABkgAAAIoAAACw8F54L7yXPxg7sRM7sZM/AAAAP/oAAAAAAAAAAZMAAACKAAAAsPBeeC+8lz+Ist2xePaUPwAAAD/6AAAAAAAAAAGUAAAAigAAALDwXngvvJc/8CkKULY7lj8AAAA/CQEAAAAAAAABlQAAAIoAAACw8F54L7yXP2ChNu7zgJc/AAAAP54BAAAAAAAAAZYAAACKAAAAcPtnqN7+mT9goTbu84CXPwAAAD+eAQAAAAAAAAGXAAAAigAAAHD7Z6je/pk/yBhjjDHGmD8AAAA/ngEAAAAAAAABmAAAAIoAAABw+2eo3v6ZPziQjypvC5o/AAAAP70BAAAAAAAAAZkAAACKAAAAQAZx2I1BnD+oB7zIrFCbPwAAAD/NAQAAAAAAAAGaAAAAigAAAIBgUbAoWIQ/rPK2oNEyoD8AAAA/AAAAAAAAAAABmwAAAIoAAAAAdmMQh92IP6zytqDRMqA/AAAAP8wAAAAAAAAAAZwAAACKAAAAgNBD6CH0kD/obUGjZSCfPwAAAD/MAAAAAAAAAAGdAAAAigAAAEDbTBjRNpM/gPYUBSjbnT8AAAA/2wAAAAAAAAABngAAAIoAAAAA5lVIgHmVP6gHvMisUJs/AAAAP9sAAAAAAAAAAZ8AAACKAAAAcPtnqN7+mT+oB7zIrFCbPwAAAD/rAAAAAAAAAAGgAAAAigAAAOAQegg9hJ4/yBhjjDHGmD8AAAA/6wAAAAAAAAABoQAAAIoAAADYjUEcdmOgP2ChNu7zgJc/AAAAP/oAAAAAAAAAAaIAAACKAAAAkJhKTCWmoj/wKQpQtjuWPwAAAD/6AAAAAAAAAAGjAAAAigAAAJCYSkwlpqI/iLLdsXj2lD8AAAA/CgEAAAAAAAABpAAAAIoAAADwHU/kfMejP4iy3bF49pQ/AAAAPwoBAAAAAAAAAaUAAACKAAAAUKNTfNTopD8YO7ETO7GTPwAAAD8aAQAAAAAAAAGmAAAAigAAAFCjU3zU6KQ/sMOEdf1rkj8AAAA/GgEAAAAAAAABpwAAAIoAAACwKFgULAqmP0BMWNe/JpE/AAAAPykBAAAAAAAAAagAAACKAAAAEK5crIMrpz9ATFjXvyaRPwAAAD85AQAAAAAAAAGpAAAAigAAAPh0fbo+Xb8/WBSgbHcsrj8AAAA/AAAAAAAAAAABqgAAAIoAAAAs/UApSz/AP1gUoGx3LK4/AAAAP3IAAAAAAAAAAasAAACKAAAA3D9D9fbPwD8MULY7Fs+uPwAAAD+BAAAAAAAAAAGsAAAAigAAADzFR41O8cE/vGPx7CkKsD8AAAA/gQAAAAAAAAABrQAAAIoAAACYSkwlphLDP069kiMY/rA/AAAAP5EAAAAAAAAAAa4AAACKAAAA+M9Qvf0zxD8E+ajytqCxPwAAAD+RAAAAAAAAAAGvAAAAigAAAFhVVVVVVcU/4BY0WgbysT8AAAA/oQAAAAAAAAABsAAAAIoAAABcuVgHVy7GP5ZSSimllLI/AAAAP6EAAAAAAAAAAbEAAACKAAAAuD5dn65Pxz9MjmD4QzezPwAAAD+wAAAAAAAAAAGyAAAAigAAAMCiYFGwKMg/JqzrX5OIsz8AAAA/sAAAAAAAAAABswAAAIoAAABw5WIdXLnIPwLKdsfi2bM/AAAAP8AAAAAAAAAAAbQAAACKAAAAIChl6QdKyT/c5wEvMiu0PwAAAD/AAAAAAAAAAAG1AAAAigAAACAoZekHSsk/uAWNloF8tD8AAAA/0AAAAAAAAAABtgAAAIoAAAB4SWbPXZLJP7gFjZaBfLQ/AAAAP9AAAAAAAAAAAbcAAACKAAAAIChl6QdKyT+AJUcw/KGrPwAAAD8AAAAAAAAAAAG4AAAAigAAAMgGZAOyAck/gCVHMPyhqz8AAAA/LwAAAAAAAAABuQAAAIoAAABw5WIdXLnIP4AlRzD8oas/AAAAPz8AAAAAAAAAAboAAACKAAAAcOViHVy5yD80YV3/mkSsPwAAAD8/AAAAAAAAAAG7AAAAigAAABjEYTcGccg/NGFd/5pErD8AAAA/TwAAAAAAAAABvAAAAIoAAABsgV9rWuDHP+ycc84556w/AAAAP14AAAAAAAAAAb0AAACKAAAAEGBehQSYxz+g2Imd2ImtPwAAAD9eAAAAAAAAAAG+AAAAigAAALg+XZ+uT8c/WBSgbHcsrj8AAAA/XgAAAAAAAAABvwAAAIoAAAC4Pl2frk/HP8SLzAq1ca8/AAAAP24AAAAAAAAAAcAAAACKAAAADPxa0wK/xj+8Y/HsKQqwPwAAAD9uAAAAAAAAAAHBAAAAigAAALTaWe2sdsY/Tr2SIxj+sD8AAAA/fQAAAAAAAAABwgAAAIoAAABcuVgHVy7GPyrbHYtnT7E/AAAAP30AAAAAAAAAAcMAAACKAAAArHZWO6udxT8E+ajytqCxPwAAAD+NAAAAAAAAAAHEAAAAigAAAKx2VjurncU/llJKKaWUsj8AAAA/nQAAAAAAAAABxQAAAIoAAABYVVVVVVXFP0yOYPhDN7M/AAAAP50AAAAAAAAAAcYAAACKAAAA/DNUb/8MxT8mrOtfk4izPwAAAD+sAAAAAAAAAAHHAAAAigAAAPwzVG//DMU/Asp2x+LZsz8AAAA/rAAAAAAAAAAByAAAAIoAAACkElOJqcTEPwLKdsfi2bM/AAAAP7wAAAAAAAAAAckAAACKAAAApBJTianExD/c5wEvMiu0PwAAAD+8AAAAAAAAAAHKAAAAigAAAKQSU4mpxMQ/uAWNloF8tD8AAAA/GgEAAAAAAAABywAAAIoAAABQ8VGjU3zEP5QjGP7QzbQ/AAAAPxoBAAAAAAAAAcwAAACKAAAAUPFRo1N8xD9wQaNlIB+1PwAAAD8pAQAAAAAAAAHNAAAAigAAAPjPUL39M8Q/TF8uzW9wtT8AAAA/KQEAAAAAAAABzgAAAIoAAAD4z1C9/TPEPyR9uTS/wbU/AAAAPzkBAAAAAAAAAc8AAACKAAAAoK5P16frwz8kfbk0v8G1PwAAAD9JAQAAAAAAAAHQAAAAigAAAKCuT9en68M/3LjPA15ktj8AAAA/SQEAAAAAAAAB0QAAAIoAAAAQYF6FBJjHP/qo8rag0cI/AAAAPwAAAAAAAAAAAdIAAACKAAAAyAZkA7IByT/CVUPSl0vDPwAAAD8fAAAAAAAAAAHTAAAAigAAAIQRbTNhRMs/sOQIhj90wz8AAAA/LwAAAAAAAAAB1AAAAIoAAABIgHkVEmDOP4oClO2OxcM/AAAAPy8AAAAAAAAAAdUAAACKAAAAhvfCe+G90D94kVmhNu7DPwAAAD8/AAAAAAAAAAHWAAAAigAAAJS/yd/kb9I/ZiAfVd4WxD8AAAA/PwAAAAAAAAAB1wAAAIoAAACgh9BD6CHUP1Sv5AiGP8Q/AAAAP04AAAAAAAAAAdgAAACKAAAAAr/WtMCv1T9CPqq8LWjEPwAAAD9OAAAAAAAAAAHZAAAAigAAAGT23CWZPdc/Ls1vcNWQxD8AAAA/XgAAAAAAAAAB2gAAAIoAAADAyd/kb/LXPy7Nb3DVkMQ/AAAAP14AAAAAAAAAAdsAAACKAAAAwnvhvfBe2D8uzW9w1ZDEPwAAAD9tAAAAAAAAAAHcAAAAigAAAByd4qNGp9g/Ls1vcNWQxD8AAAA/bQAAAAAAAAAB3QAAAIoAAAAQh90YxGHXP7hqSPpyac4/AAAAPwAAAAAAAAAAAd4AAACKAAAAFuvgysU62D+4akj6cmnOPwAAAD8fAAAAAAAAAAHfAAAAigAAAB5P5HzHE9k/uGpI+nJpzj8AAAA/HwAAAAAAAAAB4AAAAIoAAAB+hurtn6HaP7hqSPpyac4/AAAAPy8AAAAAAAAAAeEAAACKAAAAjE7xUaNT3D+4akj6cmnOPwAAAD8vAAAAAAAAAAHiAAAAigAAAEpZ+oFSlt4/uGpI+nJpzj8AAAA/PwAAAAAAAAAB4wAAAIoAAACtaYFfa1rgP7hqSPpyac4/AAAAPz8AAAAAAAAAAeQAAACKAAAAYjcGcdiN4T+4akj6cmnOPwAAAD9OAAAAAAAAAAHlAAAAigAAAGxNC/xa0+I/uGpI+nJpzj8AAAA/TgAAAAAAAAAB5gAAAIoAAADK0g+UsvTjP8rbgkbLQM4/AAAAP14AAAAAAAAAAecAAACKAAAAJn+Tv8nf5D/eTL2SIxjOPwAAAD9eAAAAAAAAAAHoAAAAigAAAIJSln6glOU/3ky9kiMYzj8AAAA/bQAAAAAAAAAB6QAAAIoAAADac5dk9tzlP95MvZIjGM4/AAAAP20AAAAAAAAAAeoAAACKAAAAMLwX3gvv5T/eTL2SIxjOPwAAAD99AAAAAAAAAAHrAAAAigAAAIYEmFchAeY/8L333nvvzT8AAAA/fQAAAAAAAAAB7AAAAIoAAABMC/xa0wLfPxFCCCGEENI/AAAAPwAAAAAAAAAAAe0AAACKAAAAqN7+Gaq33z8RQgghhBDSPwAAAD8/AAAAAAAAAAHuAAAAigAAAAOyAdmAbOA/EUIIIYQQ0j8AAAA/TwAAAAAAAAAB7wAAAIoAAAC0zYQRbTPhPxFCCCGEENI/AAAAP08AAAAAAAAAAfAAAACKAAAAEnoIPYQe4j+aeiVHMPzRPwAAAD9eAAAAAAAAAAHxAAAAigAAAMRuDOKwG+M/JLNCbdzn0T8AAAA/XgAAAAAAAAAB8gAAAIoAAAAi9BB6CD3kP63rX5OI09E/AAAAP24AAAAAAAAAAfMAAACKAAAA1sGVi3Vw5T+t61+TiNPRPwAAAD9uAAAAAAAAAAH0AAAAigAAADRHmiPNkeY/v1ya3+Cq0T8AAAA/fQAAAAAAAAAB9QAAAIoAAAA+hB5CD6HnP0iVtwWNltE/AAAAP30AAAAAAAAAAfYAAACKAAAAROgh9BB66D/SzdQrOYLRPwAAAD+NAAAAAAAAAAH3AAAAigAAAPQDpSz9QOk/0s3UKzmC0T8AAAA/jQAAAAAAAAAB+AAAAIoAAACkRqf4qNHpP1sG8lHlbdE/AAAAP50AAAAAAAAAAfkAAACKAAAA/Geo3v4Z6j/kPg94kVnRPwAAAD+dAAAAAAAAAAH6AAAAigAAAKj4qNEpPuo/5D4PeJFZ0T8AAAA/rAAAAAAAAAAB+wAAAIoAAABWSIB5FRLgPzwWz56iANU/AAAAPwAAAAAAAAAAAfwAAACKAAAArJAA8yok4D88Fs+eogDVPwAAAD9OAAAAAAAAAAH9AAAAigAAAAHZgGxANuA/PBbPnqIA1T8AAAA/jAAAAAAAAAAB/gAAAIoAAABXIQHmVUjgPzwWz56iANU/AAAAP4wAAAAAAAAAAf8AAACKAAAArWmBX2ta4D88Fs+eogDVPwAAAD+cAAAAAAAAAAEAAQAAigAAAAOyAdmAbOA/PBbPnqIA1T8AAAA/nAAAAAAAAAABAQEAAIoAAABa+oFSln7gPzwWz56iANU/AAAAP6wAAAAAAAAAAQIBAACKAAAAsEICzKuQ4D88Fs+eogDVPwAAAD+sAAAAAAAAAAEDAQAAigAAAFvTAr/WtOA/xU7sxE7s1D8AAAA/uwAAAAAAAAABBAEAAIoAAACxG4M47MbgP8VO7MRO7NQ/AAAAP7sAAAAAAAAAAQUBAACKAAAAXayDKxfr4D/FTuzETuzUPwAAAD/LAAAAAAAAAAEGAQAAigAAAAg9hB5CD+E/xU7sxE7s1D8AAAA/2gAAAAAAAAABBwEAAIoAAABehQSYVyHhP8VO7MRO7NQ/AAAAP9oAAAAAAAAAAQgBAACKAAAAYF6FBJhX4T/FTuzETuzUPwAAAD/qAAAAAAAAAAEJAQAAigAAAAzvhffCe+E/TocJ6/rX1D8AAAA/6gAAAAAAAAABCgEAAIoAAABiNwZx2I3hP06HCev619Q/AAAAP+oAAAAAAAAAAQsBAACKAAAAZBCH3RjE4T9Ohwnr+tfUPwAAAD/6AAAAAAAAAAEMAQAAigAAALpYB1cu1uE/TocJ6/rX1D8AAAA/+gAAAAAAAAABDQEAAIoAAABk6QdKWfrhP06HCev619Q/AAAAPwkBAAAAAAAAAQ4BAACKAAAAEnoIPYQe4j9Ohwnr+tfUPwAAAD8ZAQAAAAAAAAEPAQAAigAAAGjCiLaZMOI/TocJ6/rX1D8AAAA/GQEAAAAAAAABEAEAAIoAAAC+Cgkwr0LiP06HCev619Q/AAAAPykBAAAAAAAAAREBAACKAAAAaJsJI9pm4j9Ohwnr+tfUPwAAAD8pAQAAAAAAAAESAQAAigAAABQsChYFi+I/TocJ6/rX1D8AAAA/OAEAAAAAAAABEwEAAIoAAADAvAoJMK/iP06HCev619Q/AAAAPzgBAAAAAAAAARQBAACKAAAAFgWLgkXB4j9Ohwnr+tfUPwAAAD9IAQAAAAAAAAEVAQAAigAAAGxNC/xa0+I/TocJ6/rX1D8AAAA/SAEAAAAAAAABFgEAAIoAAAAY3gvvhffiP06HCev619Q/AAAAP1cBAAAAAAAAARcBAACKAAAAxG4M4rAb4z9Ohwnr+tfUPwAAAD9nAQAAAAAAAAEYAQAAigAAABi3jFvGLeM/TocJ6/rX1D8AAAA/gQEAAAAAAAABGQEAAIoAAABu/wzV2z/jP06HCev619Q/AAAAP4EBAAAAAAAAARoBAACKAAAAHJANyAZk4z9Ohwnr+tfUPwAAAD+QAQAAAAAAAAEbAQAAigAAAHLYjUEcduM/TocJ6/rX1D8AAAA/kAEAAAAAAAABHAEAAIoAAAAcaY40R5rjP06HCev619Q/AAAAP6ABAAAAAAAAAR0BAACKAAAAyPmOJ3K+4z9Ohwnr+tfUPwAAAD+gAQAAAAAAAAEeAQAAigAAAHSKjxqd4uM/TocJ6/rX1D8AAAA/sAEAAAAAAAABHwEAAIoAAAB2YxCH3RjkP06HCev619Q/AAAAP7ABAAAAAAAAASABAACKAAAAIvQQegg95D9Ohwnr+tfUPwAAAD+/AQAAAAAAAAEhAQAAigAAAM6EEW0zYeQ/TocJ6/rX1D8AAAA/vwEAAAAAAAABIgEAAIoAAAB6FRJgXoXkP06HCev619Q/AAAAP88BAAAAAAAAASMBAACKAAAAfO6SzJ675D9Ohwnr+tfUPwAAAD/PAQAAAAAAAAEkAQAAigAAANI2E0a0zeQ/TocJ6/rX1D8AAAA/3gEAAAAAAAABJQEAAIoAAADSD5Sy9APlP06HCev619Q/AAAAP94BAAAAAAAAASYBAACKAAAAKFgULAoW5T9Ohwnr+tfUPwAAAD/uAQAAAAAAAAEnAQAAigAAACoxlZhKTOU/TocJ6/rX1D8AAAA/7gEAAAAAAAABKAEAAIoAAADWwZWLdXDlP06HCev619Q/AAAAP/4BAAAAAAAAASkBAACKAAAA2JoW+LWm5T9Ohwnr+tfUPwAAAD/+AQAAAAAAAAEqAQAAigAAADC8F94L7+U/TocJ6/rX1D8AAAA/DQIAAAAAAAABKwEAAIoAAACG3RjEYTfmP8VO7MRO7NQ/AAAAPw0CAAAAAAAAASwBAACKAAAA3v4Zqrd/5j/FTuzETuzUPwAAAD8dAgAAAAAAAAEtAQAAigAAADYgG5ANyOY/xU7sxE7s1D8AAAA/HQIAAAAAAAABLgEAAIoAAACOQRx2YxDnP8VO7MRO7NQ/AAAAPy0CAAAAAAAAAS8BAACKAAAAkPMdT+R85z/FTuzETuzUPwAAAD8tAgAAAAAAAAEwAQAAigAAAJTMnrsks+c/xU7sxE7s1D8AAAA/PAIAAAAAAAABMQEAAIoAAACUpR8oZennP8VO7MRO7NQ/AAAAPzwCAAAAAAAAATIBAACKAAAAln6glKUf6D/FTuzETuzUPwAAAD9MAgAAAAAAAAEzAQAAigAAAEIPoYfQQ+g/xU7sxE7s1D8AAAA/WwIAAAAAAAABNAEAAIoAAADun6F6+2foP8VO7MRO7NQ/AAAAP1sCAAAAAAAAATUBAACKAAAAROgh9BB66D/FTuzETuzUPwAAAD9rAgAAAAAAAAE2AQAAigAAAO54Iuc7nug/xU7sxE7s1D8AAAA/awIAAAAAAAABNwEAAIoAAABGwaJgUbDoP8VO7MRO7NQ/AAAAP3sCAAAAAAAAATgBAACKAAAAnAkj2mbC6D/FTuzETuzUPwAAAD97AgAAAAAAAAE5AQAAigAAAPJRo1N81Og/xU7sxE7s1D8AAAA/igIAAAAAAAABOgEAAIoAAABImiPNkeboP8VO7MRO7NQ/AAAAP4oCAAAAAAAAATsBAACKAAAASHOkOdIc6T/FTuzETuzUPwAAAD+aAgAAAAAAAAE8AQAAigAAAPQDpSz9QOk/xU7sxE7s1D8AAAA/mgIAAAAAAAABPQEAAIoAAACilKUfKGXpP8VO7MRO7NQ/AAAAP6oCAAAAAAAAAT4BAACKAAAAom0mjGib6T/FTuzETuzUPwAAAD+qAgAAAAAAAAE/AQAAigAAAPqOJ3K+4+k/xU7sxE7s1D8AAAA/uQIAAAAAAAABQAEAAIoAAACo+KjRKT7qP8VO7MRO7NQ/AAAAP7kCAAAAAAAAAUEBAACKAAAAVjurndXO6j/FTuzETuzUPwAAAD/JAgAAAAAAAAFCAQAAigAAALA1LfBrTes/xU7sxE7s1D8AAAA/yQIAAAAAAAABQwEAAIoAAACy5y7J7LnrP8VO7MRO7NQ/AAAAP9gCAAAAAAAAAUQBAACKAAAAYioxlZhK7D88Fs+eogDVPwAAAD/YAgAAAAAAAAFFAQAAigAAALwks+cuyew/PBbPnqIA1T8AAAA/6AIAAAAAAAABRgEAAIoAAADA1rTArzXtP7LdsXj2FNU/AAAAP+gCAAAAAAAAAUcBAACKAAAAFvi1pgV+7T+y3bF49hTVPwAAAD/4AgAAAAAAAAFIAQAAigAAABjRNhNGtO0/st2xePYU1T8AAAA/+AIAAAAAAAABSQEAAIoAAADEYTcGcdjtPyqllFJKKdU/AAAAPwcDAAAAAAAAAUoBAACKAAAAcPI3+Zv87T8qpZRSSinVPwAAAD8HAwAAAAAAAAFLAQAAigAAAIqc73gi59s/ObhqSPpy4T8AAAA/AAAAAAAAAAABTAEAAIoAAACMTvFRo1PcP31UeVvQaOE/AAAAP6wAAAAAAAAAAU0BAACKAAAAPpHzHU/k3D/C8Idupl7hPwAAAD+sAAAAAAAAAAFOAQAAigAAAJhk9twlmd0/wvCHbqZe4T8AAAA/uwAAAAAAAAABTwEAAIoAAABKWfqBUpbePwaNloF8VOE/AAAAP7sAAAAAAAAAAVABAACKAAAAVG//DNXb3z8GjZaBfFThPwAAAD/LAAAAAAAAAAFRAQAAigAAALBCAsyrkOA/Bo2WgXxU4T8AAAA/ywAAAAAAAAABUgEAAIoAAAAKFgWLgkXhPwaNloF8VOE/AAAAP9oAAAAAAAAAAVMBAACKAAAAEnoIPYQe4j8GjZaBfFThPwAAAD/aAAAAAAAAAAFUAQAAigAAABYFi4JFweI/Bo2WgXxU4T8AAAA/6gAAAAAAAAABVQEAAIoAAADIIA67MYjjPwaNloF8VOE/AAAAP+oAAAAAAAAAAVYBAACKAAAAzKuQAPMq5D8GjZaBfFThPwAAAD/6AAAAAAAAAAFXAQAAigAAANBdktlzl+Q/SymllFJK4T8AAAA/+gAAAAAAAAABWAEAAIoAAADSD5Sy9APlP0sppZRSSuE/AAAAPwkBAAAAAAAAAVkBAACKAAAA1ugUHzU65T9LKaWUUkrhPwAAAD8JAQAAAAAAAAFaAQAAigAAANbBlYt1cOU/SymllFJK4T8AAAA/GQEAAAAAAAABWwEAAIoAAAAsChYFi4LlP4/Fs6coQOE/AAAAPykBAAAAAAAAAVwBAACKAAAA8B1P5HzHoz8Wz56iAGXjPwAAAD8AAAAAAAAAAAFdAQAAigAAAFCjU3zU6KQ/Fs+eogBl4z8AAAA/LwAAAAAAAAABXgEAAIoAAACwKFgULAqmPxbPnqIAZeM/AAAAPy8AAAAAAAAAAV8BAACKAAAAEK5crIMrpz8Wz56iAGXjPwAAAD8vAAAAAAAAAAFgAQAAigAAAMC4Zdwybqk/Fs+eogBl4z8AAAA/PgAAAAAAAAABYQEAAIoAAAAgPmp0io+qPxbPnqIAZeM/AAAAP04AAAAAAAAAAWIBAACKAAAAkMNuDOKwqz8Wz56iAGXjPwAAAD9OAAAAAAAAAAFjAQAAigAAAKBTfNToFK8/Fs+eogBl4z8AAAA/XgAAAAAAAAABZAEAAIoAAACAbEA2IBuwP1trrbXWWuM/AAAAP14AAAAAAAAAAWUBAACKAAAAiDRHmiPNsT9ba6211lrjPwAAAD9tAAAAAAAAAAFmAQAAigAAAPC5SzJ77rI/W2uttdZa4z8AAAA/bQAAAAAAAAABZwEAAIoAAABIP1DK0g+0P1trrbXWWuM/AAAAP30AAAAAAAAAAWgBAACKAAAAWAdXLtbBtT+fB7zIrFDjPwAAAD99AAAAAAAAAAFpAQAAigAAALCMW8Yt47Y/nwe8yKxQ4z8AAAA/jQAAAAAAAAABagEAAIoAAAAYEmBehQS4P58HvMisUOM/AAAAP40AAAAAAAAAAWsBAACKAAAAcJdk9twluT+fB7zIrFDjPwAAAD+cAAAAAAAAAAFsAQAAigAAACDaZsKItrk/nwe8yKxQ4z8AAAA/nAAAAAAAAAABbQEAAIoAAAAg2mbCiLa5P+SjytuCRuM/AAAAP7sAAAAAAAAAAW4BAACKAAAAkJhKTCWmoj+1cZ8HvMjkPwAAAD8AAAAAAAAAAAFvAQAAigAAAPAdT+R8x6M/tXGfB7zI5D8AAAA/TgAAAAAAAAABcAEAAIoAAABQo1N81OikP7Vxnwe8yOQ/AAAAP14AAAAAAAAAAXEBAACKAAAAEK5crIMrpz+1cZ8HvMjkPwAAAD9eAAAAAAAAAAFyAQAAigAAACA+anSKj6o/tXGfB7zI5D8AAAA/bgAAAAAAAAABcwEAAIoAAABAznc8kfOtP7Vxnwe8yOQ/AAAAP24AAAAAAAAAAXQBAACKAAAA4PFEznc8sT+1cZ8HvMjkPwAAAD99AAAAAAAAAAF1AQAAigAAAPiBUpZ+oLQ/Pqq8LWi05D8AAAA/fQAAAAAAAAABdgEAAIoAAADAVGIqMZW4Pz6qvC1otOQ/AAAAP40AAAAAAAAAAXcBAACKAAAAQGp0io8avT+DRstAPqrkPwAAAD+NAAAAAAAAAAF4AQAAigAAADzFR41O8cE/g0bLQD6q5D8AAAA/nAAAAAAAAAABeQEAAIoAAACkElOJqcTEP4NGy0A+quQ/AAAAP5wAAAAAAAAAAXoBAACKAAAAbIFfa1rgxz+DRstAPqrkPwAAAD+sAAAAAAAAAAF7AQAAigAAAICtaYFfa8o/g0bLQD6q5D8AAAA/rAAAAAAAAAABfAEAAIoAAAA8uHKxDq7MP8fi2VMUoOQ/AAAAP7wAAAAAAAAAAX0BAACKAAAASIB5FRJgzj/H4tlTFKDkPwAAAD+8AAAAAAAAAAF+AQAAigAAACokwLwKCdA/x+LZUxSg5D8AAAA/ywAAAAAAAAABfwEAAIoAAADaZsKItpnQP8fi2VMUoOQ/AAAAP8sAAAAAAAAAAYABAACKAAAA3BjEYTcG0T/H4tlTFKDkPwAAAD/bAAAAAAAAAAGBAQAAigAAADY6xUeNTtE/x+LZUxSg5D8AAAA/6wAAAAAAAAABggEAAIoAAADgysU6uHLRP8fi2VMUoOQ/AAAAP/oAAAAAAAAAAYMBAACKAAAA4MrFOrhy0T8Nf+hm6pXkPwAAAD8ZAQAAAAAAAAGEAQAAigAAADjf8UTOd9w/c84555xz5j8AAAA/AAAAAAAAAAABhQEAAIoAAAA+kfMdT+TcPy8yK9TGfeY/AAAAP/MAAAAAAAAAAYYBAACKAAAAmGT23CWZ3T8vMivUxn3mPwAAAD8DAQAAAAAAAAGHAQAAigAAAPTp+nR9ut4/65UcwfCH5j8AAAA/AwEAAAAAAAABiAEAAIoAAAAAAAAAAADgP6b5Da4akuY/AAAAPxIBAAAAAAAAAYkBAACKAAAAW9MCv9a04D9iXf+aRJzmPwAAAD8SAQAAAAAAAAGKAQAAigAAAGI3BnHYjeE/Yl3/mkSc5j8AAAA/IgEAAAAAAAABiwEAAIoAAAASU4mpxFTiP2Jd/5pEnOY/AAAAPyIBAAAAAAAAAYwBAACKAAAAbv8M1ds/4z9iXf+aRJzmPwAAAD8xAQAAAAAAAAGNAQAAigAAAHZjEIfdGOQ/Yl3/mkSc5j8AAAA/MQEAAAAAAAABjgEAAIoAAAB8xxM53/HkP2Jd/5pEnOY/AAAAP0EBAAAAAAAAAY8BAACKAAAAglKWfqCU5T9iXf+aRJzmPwAAAD9BAQAAAAAAAAGQAQAAigAAADCVmEpMJeY/Yl3/mkSc5j8AAAA/UQEAAAAAAAABkQEAAIoAAADg15oW+LXmP2Jd/5pEnOY/AAAAP1EBAAAAAAAAAZIBAACKAAAAOPmb/E3+5j9iXf+aRJzmPwAAAD9gAQAAAAAAAAGTAQAAigAAADrSHGmONOc/pvkNrhqS5j8AAAA/YAEAAAAAAAABlAEAAIoAAAA6q53VzmrnP+uVHMHwh+Y/AAAAP3ABAAAAAAAAAZUBAACKAAAAkPMdT+R85z/rlRzB8IfmPwAAAD9wAQAAAAAAAAGWAQAAigAAAOg7nsj5juc/65UcwfCH5j8AAAA/gAEAAAAAAAABlwEAAIoAAAA4+Zv8Tf7mP7xj8ewpCug/AAAAPwAAAAAAAAAAAZgBAACKAAAAjkEcdmMQ5z+8Y/HsKQroPwAAAD9eAAAAAAAAAAGZAQAAigAAAJAaneKjRuc/vGPx7CkK6D8AAAA/bgAAAAAAAAABmgEAAIoAAAA6q53VzmrnPwAAAAAAAOg/AAAAP24AAAAAAAAAAZsBAACKAAAAPoQeQg+h5z9FnA4T1vXnPwAAAD99AAAAAAAAAAGcAQAAigAAAJSlHyhl6ec/ztQrOYLh5z8AAAA/fQAAAAAAAAABnQEAAIoAAACYVyEB5lXoP1cNSV8uzec/AAAAP40AAAAAAAAAAZ4BAACKAAAA7ngi5zue6D/hRWaF2rjnPwAAAD+NAAAAAAAAAAGfAQAAigAAAEiaI82R5ug/an6Dq4ak5z8AAAA/nQAAAAAAAAABoAEAAIoAAACe4qNGp/joP64akr5cmuc/AAAAP50AAAAAAAAAAaEBAACKAAAASHOkOdIc6T/ztqDRMpDnPwAAAD+sAAAAAAAAAAGiAQAAigAAAEhzpDnSHOk/N1Ov5AiG5z8AAAA/rAAAAAAAAAABowEAAIoAAACeuySz5y7pPzdTr+QIhuc/AAAAP7wAAAAAAAAAAaQBAACKAAAA5GIdXLlY5z9NvZIjGP7oPwAAAD8AAAAAAAAAAAGlAQAAigAAAORiHVy5WOc/Tb2SIxj+6D8AAAA/AAAAAAAAAAABpgEAAIoAAADkYh1cuVjnP029kiMY/ug/AAAAPwAAAAAAAAAAAacBAACKAAAAOqud1c5q5z9NvZIjGP7oPwAAAD99AAAAAAAAAAGoAQAAigAAAJDzHU/kfOc/Tb2SIxj+6D8AAAA/fQAAAAAAAAABqQEAAIoAAAA+hB5CD6HnP029kiMY/ug/AAAAP4wAAAAAAAAAAaoBAACKAAAAlMyeuySz5z9NvZIjGP7oPwAAAD+MAAAAAAAAAAGrAQAAigAAAOgUHzU6xec/kVmhNu7z6D8AAAA/nAAAAAAAAAABrAEAAIoAAADq7Z+hevvnP9b1r0nE6eg/AAAAP6wAAAAAAAAAAa0BAACKAAAAQDYgG5AN6D8akr5cmt/oPwAAAD+sAAAAAAAAAAGuAQAAigAAAEIPoYfQQ+g/Xy7Nb3DV6D8AAAA/uwAAAAAAAAABrwEAAIoAAADun6F6+2foP6XK24JGy+g/AAAAP7sAAAAAAAAAAbABAACKAAAA7ngi5zue6D/pZuqVHMHoPwAAAD/LAAAAAAAAAAGxAQAAigAAAPJRo1N81Og/cp8HvMis6D8AAAA/ywAAAAAAAAABsgEAAIoAAACe4qNGp/joP3KfB7zIrOg/AAAAP9oAAAAAAAAAAbMBAACKAAAAnrsks+cu6T/71yTidJjoPwAAAD/aAAAAAAAAAAG0AQAAigAAAPQDpSz9QOk/P3Qz9UqO6D8AAAA/6gAAAAAAAAABtQEAAIoAAACilKUfKGXpPz90M/VKjug/AAAAP+oAAAAAAAAAAbYBAACKAAAAopSlHyhl6T+EEEIIIYToPwAAAD/6AAAAAAAAAAG3AQAAigAAAPbcJZk9d+k/hBBCCCGE6D8AAAA/+gAAAAAAAAABuAEAAIoAAAD23CWZPXfpP8isUBv3eeg/AAAAPwkBAAAAAAAAAbkBAACKAAAATCWmElOJ6T/IrFAb93noPwAAAD8ZAQAAAAAAAAG6AQAAigAAAEwlphJTiek/DklfLs1v6D8AAAA/VwEAAAAAAAABuwEAAIoAAABYFCwKFgXrPyrUxn0e8Oo/AAAAPwAAAAAAAAAAAbwBAACKAAAABKUs/UAp6z8q1MZ9HvDqPwAAAD8jAQAAAAAAAAG9AQAAigAAAAZ+rWmBX+s/KtTGfR7w6j8AAAA/MwEAAAAAAAABvgEAAIoAAACy5y7J7LnrPyrUxn0e8Oo/AAAAP0MBAAAAAAAAAb8BAACKAAAAtpkwom0m7D8q1MZ9HvDqPwAAAD9DAQAAAAAAAAHAAQAAigAAAGQDsgHZgOw/KtTGfR7w6j8AAAA/UgEAAAAAAAABwQEAAIoAAAAQbTNhRNvsP7QM5KPK2+o/AAAAP1IBAAAAAAAAAcIBAACKAAAAwNa0wK817T/6qPK2oNHqPwAAAD9iAQAAAAAAAAHDAQAAigAAABjRNhNGtO0/+qjytqDR6j8AAAA/YgEAAAAAAAABxAEAAIoAAADGOrhysQ7uPz5FAcp2x+o/AAAAP3EBAAAAAAAAAcUBAACKAAAAdKQ50hxp7j8+RQHKdsfqPwAAAD9xAQAAAAAAAAHGAQAAigAAAHhWO6ud1e4/guEP3Uy96j8AAAA/gQEAAAAAAAABxwEAAIoAAADOdzyR8x3vP4LhD91Mveo/AAAAP4EBAAAAAAAAAcgBAACKAAAAJpk9d0lm7z+C4Q/dTL3qPwAAAD+RAQAAAAAAAAHJAQAAigAAANIpPmp0iu8/guEP3Uy96j8AAAA/kQEAAAAAAAABygEAAIoAAAB+uj5dn67vP4LhD91Mveo/AAAAP6ABAAAAAAAAAcsBAACKAAAAA7IB2YBs4D9Ur+QIhj/sPwAAAD8AAAAAAAAAAAHMAQAAigAAALBCAsyrkOA/VK/kCIY/7D8AAAA/vQAAAAAAAAABzQEAAIoAAACxG4M47MbgP1Sv5AiGP+w/AAAAP80AAAAAAAAAAc4BAACKAAAAXoUEmFch4T9Ur+QIhj/sPwAAAD/NAAAAAAAAAAHPAQAAigAAALh/hurtn+E/VK/kCIY/7D8AAAA/3AAAAAAAAAAB0AEAAIoAAABk6QdKWfrhP1Sv5AiGP+w/AAAAP9wAAAAAAAAAAdEBAACKAAAAwLwKCTCv4j8QE9b1r0nsPwAAAD/sAAAAAAAAAAHSAQAAigAAABi3jFvGLeM/ynbH4tlT7D8AAAA//AAAAAAAAAAB0wEAAIoAAADK0g+UsvTjP8p2x+LZU+w/AAAAP/wAAAAAAAAAAdQBAACKAAAAJqYSU4mp5D/Kdsfi2VPsPwAAAD8LAQAAAAAAAAHVAQAAigAAACoxlZhKTOU/ynbH4tlT7D8AAAA/CwEAAAAAAAAB1gEAAIoAAADac5dk9tzlP8p2x+LZU+w/AAAAPxsBAAAAAAAAAdcBAACKAAAAiraZMKJt5j/Kdsfi2VPsPwAAAD8bAQAAAAAAAAHYAQAAigAAADj5m/xN/uY/ynbH4tlT7D8AAAA/KwEAAAAAAAAB2QEAAIoAAAA6q53VzmrnP8p2x+LZU+w/AAAAPysBAAAAAAAAAdoBAACKAAAAlKUfKGXp5z/Kdsfi2VPsPwAAAD86AQAAAAAAAAHbAQAAigAAAOzGIA67Meg/htq4zwNe7D8AAAA/OgEAAAAAAAAB3AEAAIoAAABE6CH0EHroP4bauM8DXuw/AAAAP0oBAAAAAAAAAd0BAACKAAAARsGiYFGw6D+G2rjPA17sPwAAAD9KAQAAAAAAAAHeAQAAigAAAEiaI82R5ug/htq4zwNe7D8AAAA/WQEAAAAAAAAB3wEAAIoAAABIc6Q50hzpP4bauM8DXuw/AAAAP1kBAAAAAAAAAeABAACKAAAAnrsks+cu6T+G2rjPA17sPwAAAD9pAQAAAAAAAAHhAQAAigAAAPQDpSz9QOk/htq4zwNe7D8AAAA/aQEAAAAAAAAB4gEAAIoAAABKTCWmElPpP4bauM8DXuw/AAAAP3kBAAAAAAAAAeMBAACKAAAAaMKItpkw4j9IXy7Nb3DtPwAAAD8AAAAAAAAAAAHkAQAAigAAABJTianEVOI/SF8uzW9w7T8AAAA/agAAAAAAAAAB5QEAAIoAAAASU4mpxFTiPwTDH7qZeu0/AAAAP2oAAAAAAAAAAeYBAACKAAAAElOJqcRU4j/AJhGnw4TtPwAAAD95AAAAAAAAAAHnAQAAigAAAGibCSPaZuI/wCYRp8OE7T8AAAA/eQAAAAAAAAAB6AEAAIoAAABomwkj2mbiP3yKApTtju0/AAAAP4kAAAAAAAAAAekBAACKAAAAaJsJI9pm4j827vOAF5ntPwAAAD+ZAAAAAAAAAAHqAQAAigAAAL7jiZzveOI/Nu7zgBeZ7T8AAAA/mQAAAAAAAAAB6wEAAIoAAAC+44mc73jiP/JR5W1Bo+0/AAAAP6gAAAAAAAAAAewBAACKAAAAvuOJnO944j+utdZaa63tPwAAAD+oAAAAAAAAAAHtAQAAigAAABQsChYFi+I/JH25NL/B7T8AAAA/uAAAAAAAAAAB7gEAAIoAAABqdIqPGp3iP+DgqiHpy+0/AAAAP8gAAAAAAAAAAe8BAACKAAAAanSKjxqd4j+aRJwOE9btPwAAAD/IAAAAAAAAAAHwAQAAigAAAMC8Cgkwr+I/VqiN+zzg7T8AAAA/1wAAAAAAAAAB8QEAAIoAAADAvAoJMK/iPxIMf+hm6u0/AAAAP+cAAAAAAAAAAfIBAACKAAAAFgWLgkXB4j8SDH/oZurtPwAAAD9FAQAAAAAAAAHzAQAAigAAAGxNC/xa0+I/zm9w1ZD07T8AAAA/ogEAAAAAAAAB9AEAAIoAAADClYt1cOXiP4rTYcK6/u0/AAAAP7IBAAAAAAAAAfUBAACKAAAAGN4L74X34j9EN1Ov5AjuPwAAAD/CAQAAAAAAAAH2AQAAigAAAG4mjGibCeM//ppEnA4T7j8AAAA/4QEAAAAAAAAB9wEAAIoAAABuJoxomwnjP8AmEafDhO0/AAAAPwAAAAAAAAAAAfgBAACKAAAAGN4L74X34j/AJhGnw4TtPwAAAD9tAAAAAAAAAAH5AQAAigAAAGxNC/xa0+I/wCYRp8OE7T8AAAA/fQAAAAAAAAAB+gEAAIoAAAAWBYuCRcHiP8AmEafDhO0/AAAAP30AAAAAAAAAAfsBAACKAAAAwLwKCTCv4j98igKU7Y7tPwAAAD+NAAAAAAAAAAH8AQAAigAAABQsChYFi+I/Nu7zgBeZ7T8AAAA/jQAAAAAAAAAB/QEAAIoAAABomwkj2mbiP/JR5W1Bo+0/AAAAP5wAAAAAAAAAAf4BAACKAAAAElOJqcRU4j/yUeVtQaPtPwAAAD+cAAAAAAAAAAH/AQAAigAAAL4KCTCvQuI/ahnIR5W37T8AAAA/rAAAAAAAAAABAAIAAIoAAABowoi2mTDiP2oZyEeVt+0/AAAAP7sAAAAAAAAAAQECAACKAAAAEnoIPYQe4j8kfbk0v8HtPwAAAD+7AAAAAAAAAAECAgAAigAAALoxiMNuDOI/4OCqIenL7T8AAAA/uwAAAAAAAAABAwIAAIoAAABk6QdKWfrhP+DgqiHpy+0/AAAAP8sAAAAAAAAAAQQCAACKAAAADqGH0EPo4T+aRJwOE9btPwAAAD/bAAAAAAAAAAEFAgAAigAAALpYB1cu1uE/mkScDhPW7T8AAAA/6gAAAAAAAAABBgIAAIoAAAC6WAdXLtbhP1aojfs84O0/AAAAP+oAAAAAAAAAAQcCAACKAAAAZBCH3RjE4T9WqI37PODtPwAAAD/6AAAAAAAAAAEIAgAAigAAAB5CD6GH0OM/1pD05dL87j8AAAA/AAAAAAAAAAABCQIAAIoAAAB0io8aneLjP9aQ9OXS/O4/AAAAP14AAAAAAAAAAQoCAACKAAAAIBuQDcgG5D+S9OXS/AbvPwAAAD9eAAAAAAAAAAELAgAAigAAAHZjEIfdGOQ/CLzIrFAb7z8AAAA/bQAAAAAAAAABDAIAAIoAAAAi9BB6CD3kP36Dq4akL+8/AAAAP20AAAAAAAAAAQ0CAACKAAAAeDyR8x1P5D8655xzzjnvPwAAAD99AAAAAAAAAAEOAgAAigAAAM6EEW0zYeQ/9kqOYPhD7z8AAAA/fQAAAAAAAAABDwIAAIoAAAAizZHmSHPkP/ZKjmD4Q+8/AAAAP40AAAAAAAAAARACAACKAAAAehUSYF6F5D+wrn9NIk7vPwAAAD+NAAAAAAAAAAERAgAAigAAANBdktlzl+Q/bBJxOkxY7z8AAAA/nAAAAAAAAAABEgIAAIoAAAAmphJTiankPyh2Yid2Yu8/AAAAP5wAAAAAAAAAARMCAACKAAAAfO6SzJ675D/k2VMUoGzvPwAAAD+sAAAAAAAAAAEUAgAAigAAANI2E0a0zeQ/nj1FAcp27z8AAAA/rAAAAAAAAAABFQIAAIoAAAB8xxM53/HkP549RQHKdu8/AAAAP7sAAAAAAAAAARYCAACKAAAA0g+UsvQD5T9aoTbu84DvPwAAAD+7AAAAAAAAAAEXAgAAigAAAChYFCwKFuU/FAUo2x2L7z8AAAA/OAEAAAAAAAABGAIAAIoAAAB+oJSlHyjlP9BoGchHle8/AAAAP0gBAAAAAAAAARkCAACKAAAA1ugUHzU65T9IMPyhm6nvPwAAAD9IAQAAAAAAAAEaAgAAigAAAIB5FRJgXuU/ApTtjsWz7z8AAAA/WAEAAAAAAAABGwIAAIoAAAAsChYFi4LlP7733nvvve8/AAAAP1gBAAAAAAAAARwCAACKAAAAglKWfqCU5T++9957773vPwAAAD9nAQAAAAAAAAEdAgAAigAAAC7jlnHLuOU/elvQaBnI7z8AAAA/ZwEAAAAAAAABHgIAAIoAAACEKxfr4MrlP3pb0GgZyO8/AAAAP3cBAAAAAAAAAR8CAACKAAAAhCsX6+DK5T82v8FVQ9LvPwAAAD9/AQAAAAAAAAEgAgAAigAAAIQrF+vgyuU/sK5/TSJO7z8AAAA/AAAAAAAAAAABIQIAAIoAAAAu45Zxy7jlP7Cuf00iTu8/AAAAP14AAAAAAAAAASICAACKAAAA2JoW+LWm5T+wrn9NIk7vPwAAAD9tAAAAAAAAAAEjAgAAigAAAIJSln6glOU/sK5/TSJO7z8AAAA/bQAAAAAAAAABJAIAAIoAAADWwZWLdXDlP7Cuf00iTu8/AAAAP30AAAAAAAAAASUCAACKAAAAgHkVEmBe5T+wrn9NIk7vPwAAAD99AAAAAAAAAAEmAgAAigAAACoxlZhKTOU/sK5/TSJO7z8AAAA/jQAAAAAAAAABJwIAAIoAAAB+oJSlHyjlP7Cuf00iTu8/AAAAP40AAAAAAAAAASgCAACKAAAAKFgULAoW5T+wrn9NIk7vPwAAAD+cAAAAAAAAAAEpAgAAigAAANIPlLL0A+U/bBJxOkxY7z8AAAA/nAAAAAAAAAABKgIAAIoAAAAmf5O/yd/kP2wScTpMWO8/AAAAP6wAAAAAAAAAASsCAACKAAAA0jYTRrTN5D8odmIndmLvPwAAAD+sAAAAAAAAAAEsAgAAigAAAHzuksyeu+Q/KHZiJ3Zi7z8AAAA/uwAAAAAAAAABLQIAAIoAAAAmphJTiankP549RQHKdu8/AAAAP7sAAAAAAAAAAS4CAACKAAAA0F2S2XOX5D+ePUUBynbvPwAAAD/LAAAAAAAAAAEvAgAAigAAAHoVEmBeheQ/nj1FAcp27z8AAAA/ywAAAAAAAAABMAIAAIoAAADOhBFtM2HkP549RQHKdu8/AAAAP9sAAAAAAAAAATECAACKAAAAeDyR8x1P5D9aoTbu84DvPwAAAD/bAAAAAAAAAAEyAgAAigAAACL0EHoIPeQ/WqE27vOA7z8AAAA/6gAAAAAAAAABMwIAAIoAAADMq5AA8yrkPxQFKNsdi+8/AAAAP/oAAAAAAAAAATQCAACKAAAAdmMQh90Y5D8UBSjbHYvvPwAAAD/6AAAAAAAAAAE1AgAAigAAACAbkA3IBuQ/0GgZyEeV7z8AAAA/CgEAAAAAAAABNgIAAIoAAADK0g+UsvTjP9BoGchHle8/AAAAPxkBAAAAAAAAATcCAACKAAAAdIqPGp3i4z+MzAq1cZ/vPwAAAD8ZAQAAAAAAAAE4AgAAigAAAB5CD6GH0OM/jMwKtXGf7z8AAAA/KQEAAAAAAAABOQIAAIoAAAAeQg+hh9DjP0gw/KGbqe8/AAAAPzgBAAAAAAAAAToCAACKAAAAyPmOJ3K+4z9IMPyhm6nvPwAAAD9IAQAAAAAAAAs=</ink>
</athena>
</file>

<file path=customXml/item1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EUsAAAAAAAABff///8MQWN0aW9uVHlwZVYxAQAAAAd2YWx1ZV9fAAgCAAAAAAAAAAEFAAAABAAAAAkKAAAACQsAAAC1MgAAAAAAAAH0////9////wAAAAAFBgAAAA1DbGVhckNhbnZhc1YxAgAAAAlTdGFydFRpbWUEVHlwZQAEEAxBY3Rpb25UeXBlVjECAAAAAgAAAM5CAAAAAAAAAfP////3////AAAAAAUHAAAAD1BlbkF0dHJpYnV0ZXNWMQoAAAAHX2NvbG9yQQdfY29sb3JSB19jb2xvckcHX2NvbG9yQgpGaXRUb0N1cnZlBkhlaWdodA5JZ25vcmVQcmVzc3VyZQ1Jc0hpZ2hsaWdodGVyBVNoYXBlBVdpZHRoAAAAAAAAAAAEAAICAgIBBgEBDEJydXNoU2hhcGVWMQIAAAAGAgAAAP//AAAAAAAAAAAAIkAAAAXy////DEJydXNoU2hhcGVWMQEAAAAHdmFsdWVfXwAIAgAAAAEAAAAAAAAAAAAiQAUIAAAACklua1RyYWNlVjEDAAAADUxpc3RgMStfaXRlbXMMTGlzdGAxK19zaXplD0xpc3RgMStfdmVyc2lvbgQAABhTaGFyZWQuSW5raW5nLklua1BvaW50W10CAAAACAgCAAAACQ8AAABjAAAAYwAAAAEKAAAABwAAAP//AAAAAAAAAAAAIkAAAAHw////8v///wEAAAAAAAAAAAAiQAELAAAACAAAAAkRAAAAUAAAAFAAAAAHDwAAAAABAAAAg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NHQcRAAAAAAEAAACAAAAABApJbmtQb2ludFYxAg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NMAUSAAAACklua1BvaW50VjEEAAAAAVgBWQ5QcmVzc3VyZUZhY3RvcglUaW1lU3RhbXAAAAAABgYLEAIAAACYOwkFGrHNPxiQjqVMgs0/AAAAPwAAAAAAAAAAARMAAAASAAAA9G0N8IKkzD8IpGMpk2DHPwAAAD8QAAAAAAAAAAEUAAAAEgAAALQbD04TOcw/eIvTmu0TxT8AAAA/EAAAAAAAAAABFQAAABIAAABSoBHb65fLP/C3OK3ZPsE/AAAAPxAAAAAAAAAAARYAAAASAAAArNIVxlSLyj/gPlE9aOS9PwAAAD8gAAAAAAAAAAEXAAAAEgAAACouGYJ1tMk/wFImwa7Ctz8AAAA/IAAAAAAAAAABGAAAABIAAACGYB1t3qfIP7Bm+0T1oLE/AAAAPy8AAAAAAAAAARkAAAASAAAA4pIhWEebxz9g4csNMSCtPwAAAD8/AAAAAAAAAAEaAAAAEgAAAGDuJBRoxMY/QPWgkXf+pj8AAAA/PwAAAAAAAAABGwAAABIAAAD+ciehQCPGP0B/i9Oa7aM/AAAAP08AAAAAAAAAARwAAAASAAAAvCAp/9C3xT9ACXYVvtygPwAAAD9PAAAAAAAAAAEdAAAAEgAAAHrOKl1hTMU/QCbBrsKXmz8AAAA/XgAAAAAAAAABHgAAABIAAAA6fCy78eDEP0Amwa7Cl5s/AAAAP14AAAAAAAAAAR8AAAASAAAAGFMt6jmrxD9AJsGuwpebPwAAAD9uAAAAAAAAAAEgAAAAEgAAAPgpLhmCdcQ/QCbBrsKXmz8AAAA/fQAAAAAAAAABIQAAABIAAADYAC9Iyj/EP0Amwa7Cl5s/AAAAP6wAAAAAAAAAASIAAAASAAAAttcvdxIKxD9AJsGuwpebPwAAAD+8AAAAAAAAAAEjAAAAEgAAAJSuMKZa1MM/QCbBrsKXmz8AAAA/vAAAAAAAAAABJAAAABIAAAAyMzMzMzPDP0AJdhW+3KA/AAAAP9YAAAAAAAAAASUAAAASAAAA8uA0kcPHwj9ACXYVvtygPwAAAD/lAAAAAAAAAAEmAAAAEgAAAJBlNx6cJsI/QH+L05rtoz8AAAA/5QAAAAAAAAABJwAAABIAAAAu6jmrdIXBP0D1oJF3/qY/AAAAP+UAAAAAAAAAASgAAAASAAAAzG48OE3kwD9g4csNMSCtPwAAAD/1AAAAAAAAAAEpAAAAEgAAAEjKP/RtDcA/sGb7RPWgsT8AAAA/BAEAAAAAAAABKgAAABIAAABI+Ye+rQG+P8CXG2JAOrY/AAAAPwQBAAAAAAAAASsAAAASAAAAwAuS8g99uz/QDTEgHUu5PwAAAD8EAQAAAAAAAAEsAAAAEgAAAHhwmsjhY7k/4D5RPWjkvT8AAAA/FAEAAAAAAAABLQAAABIAAACuMKZa1HO2P/C3OK3ZPsE/AAAAPxQBAAAAAAAAAS4AAAASAAAAJkOwjjbvsz940Mg7f4vDPwAAAD8kAQAAAAAAAAEvAAAAEgAAAKQrjKkW9aw/kAHpWMokyD8AAAA/MwEAAAAAAAABMAAAABIAAAAU9ZxVusKoPwhfbogB6cg/AAAAPzMBAAAAAAAAATEAAAASAAAAjAeniRw+pj+IvPO3OK3JPwAAAD9DAQAAAAAAAAEyAAAAEgAAAIS+rQFekKQ/EBp5529xyj8AAAA/QwEAAAAAAAABMwAAABIAAACAdbR5n+KiP5h3/hanNcs/AAAAP1MBAAAAAAAAATQAAAASAAAAfCy78eA0oT8Q1YNG3vnLPwAAAD9iAQAAAAAAAAE1AAAAEgAAAPiHvq0BXqA/kDIJdhW+zD8AAAA/YgEAAAAAAAABNgAAABIAAADoxoPTRA6fPxiQjqVMgs0/AAAAP3IBAAAAAAAAATcAAAASAAAA4H2KS4ZgnT+g7RPVg0bOPwAAAD9yAQAAAAAAAAE4AAAAEgAAANjrlzsJBZo/IEuZBLsKzz8AAAA/gQEAAAAAAAABOQAAABIAAADQop6zSleYPxAD0rGUSdA/AAAAP4EBAAAAAAAAAToAAAASAAAA0FmlK4yplj+UYFfhyw3RPwAAAD+RAQAAAAAAAAE7AAAAEgAAAMDHshsPTpM/2GyfqB400j8AAAA/kQEAAAAAAAABPAAAABIAAABwa4AXJOWPP9wnqgeNvNM/AAAAP6EBAAAAAAAAAT0AAAASAAAAYNmNB6eJjD/g4rRm+0TVPwAAAD+hAQAAAAAAAAE+AAAAEgAAAFBHm/cpLok/5J2/xWnN1j8AAAA/sAEAAAAAAAABPwAAABIAAABQtajnrNKFP+hYyiTYVdg/AAAAP7ABAAAAAAAAAUAAAAASAAAAMCO21y93gj8sZRLsKnzZPwAAAD/AAQAAAAAAAAFBAAAAEgAAADAjttcvd4I/MCAdS5kE2z8AAAA/wAEAAAAAAAABQgAAABIAAABgIoePZTd+P3QsZRLsKtw/AAAAP9ABAAAAAAAAAUMAAAASAAAAYCKHj2U3fj+0OK3ZPlHdPwAAAD/QAQAAAAAAAAFEAAAAEgAAAGAih49lN34/uPO3OK3Z3j8AAAA/3wEAAAAAAAABRQAAABIAAABgIoePZTd+PwAAAAAAAOA/AAAAP98BAAAAAAAAAUYAAAASAAAAYCKHj2U3fj+CXYUvN8TgPwAAAD/vAQAAAAAAAAFHAAAAEgAAAGAih49lN34/BLsKX26I4T8AAAA/7wEAAAAAAAABSAAAABIAAABgIoePZTd+P4YYkI6lTOI/AAAAP/4BAAAAAAAAAUkAAAASAAAAUEeb9ykuiT/KJNhV+HLjPwAAAD8OAgAAAAAAAAFKAAAAEgAAAGDZjQeniYw/TIJdhS835D8AAAA/DgIAAAAAAAABSwAAABIAAADAx7IbD06TP4yOpUyCXeU/AAAAPw4CAAAAAAAAAUwAAAASAAAA2OuXOwkFmj808s7f4rTmPwAAAD8eAgAAAAAAAAFNAAAAEgAAAPiHvq0BXqA/tE9UDxp55z8AAAA/LQIAAAAAAAABTgAAABIAAAAEGrG9frmjP5gEuwpfbug/AAAAPy0CAAAAAAAAAU8AAAASAAAADKyjzfsUpz8cYkA6ljLpPwAAAD89AgAAAAAAAAFQAAAAEgAAACCHj2U3Hqw/nL/Fac326T8AAAA/PQIAAAAAAAABUQAAABIAAAAYsb1+uZOwP4B0LGUS7Oo/AAAAP00CAAAAAAAAAVIAAAASAAAAYEy1qOessj+getDIO3/rPwAAAD9NAgAAAAAAAAFTAAAAEgAAAK4wplrUc7Y/5IYYkI6l7D8AAAA/TQIAAAAAAAABVAAAABIAAAD2y52EAo24PwSNvPO3OO0/AAAAP1wCAAAAAAAAAVUAAAASAAAAwAuS8g99uz+I6kEj7/ztPwAAAD9cAgAAAAAAAAFWAAAAEgAAAEj5h76tAb4/TJkEuwpf7j8AAAA/bAIAAAAAAAABVwAAABIAAACKHD6W3XjAP2yfqB408u4/AAAAP2wCAAAAAAAAAVgAAAASAAAALuo5q3SFwT/M9onqQSPvPwAAAD97AgAAAAAAAAFZAAAAEgAAALKONu9TXMI/zPaJ6kEj7z8AAAA/ewIAAAAAAAABWgAAABIAAABUXDIE62jDP8z2iepBI+8/AAAAP4sCAAAAAAAAAVsAAAASAAAAGFMt6jmrxD/M9onqQSPvPwAAAD+LAgAAAAAAAAFcAAAAEgAAAN5JKNCI7cU/bJ+oHjTy7j8AAAA/mwIAAAAAAAABXQAAABIAAADAaSKHj2XHP+hBI+/8Le4/AAAAP6oCAAAAAAAAAV4AAAASAAAApokcPpbdyD8EjbzztzjtPwAAAD+qAgAAAAAAAAFfAAAAEgAAAIypFvWcVco/ZCmTYFfh6z8AAAA/ugIAAAAAAAABYAAAABIAAAAwdxIKNGLLP7zFac32ieo/AAAAP7oCAAAAAAAAAWEAAAASAAAAtBsPThM5zD8cYkA6ljLpPwAAAD/KAgAAAAAAAAFiAAAAEgAAAFbpCmOqRc0/GKc12yeq5z8AAAA/ygIAAAAAAAABYwAAABIAAAC4ZAjW0ebNP1A9aOSdv+U/AAAAP9kCAAAAAAAAAWQAAAASAAAA2o0Hp4kczj+u2T5RPWjkPwAAAD/ZAgAAAAAAAAFlAAAAEgAAAPq2BnhBUs4/ph408s7f4j8AAAA/6QIAAAAAAAABZgAAABIAAAD6tgZ4QVLOP6JjKZNgV+E/AAAAP+kCAAAAAAAAAWcAAAASAAAA+rYGeEFSzj8AAAAAAADgPwAAAD/4AgAAAAAAAAFoAAAAEgAAALhkCNbR5s0/rMKXG2JA2j8AAAA/GAMAAAAAAAABaQAAABIAAACYOwkFGrHNP2y2T1QPGtk/AAAAPxgDAAAAAAAAAWoAAAASAAAAeBIKNGJ7zT8oqgeNvPPXPwAAAD8nAwAAAAAAAAFrAAAAEgAAAHgSCjRie80/5J2/xWnN1j8AAAA/JwMAAAAAAAABbAAAABIAAABW6QpjqkXNP+DitGb7RNU/AAAAPzcDAAAAAAAAAW0AAAASAAAANMALkvIPzT9ghS83xIDUPwAAAD83AwAAAAAAAAFuAAAAEgAAABaXDME62sw/GHnnb3Fa0z8AAAA/RwMAAAAAAAABbwAAABIAAADSRA4fy27MP9hsn6geNNI/AAAAP1YDAAAAAAAAAXAAAAASAAAAtBsPThM5zD9QDxp552/RPwAAAD9WAwAAAAAAAAFxAAAAEgAAAHDJEKyjzcs/1LGUSbCr0D8AAAA/VgMAAAAAAAABcgAAABIAAABSoBHb65fLP5ioHjTyzs8/AAAAP2YDAAAAAAAAAXMAAAASAAAAMHcSCjRiyz8gS5kEuwrPPwAAAD9mAwAAAAAAAAF0AAAAEgAAAA5OEzl8LMs/oO0T1YNGzj8AAAA/dQMAAAAAAAABdQAAABIAAABGbK9f7iTsP6CRd/4Wp9U/AAAAPwAAAAAAAAAAAXYAAAASAAAAttcvdxIK7D+gkXf+FqfVPwAAAD8PAAAAAAAAAAF3AAAAEgAAAJauMKZa1Os/oJF3/han1T8AAAA/DwAAAAAAAAABeAAAABIAAADk8LHsxoPrP+DitGb7RNU/AAAAPw8AAAAAAAAAAXkAAAASAAAAfP1yJ6FA6z8cNPLO3+LUPwAAAD8fAAAAAAAAAAF6AAAAEgAAAMo/9G0N8Oo/YIUvN8SA1D8AAAA/HwAAAAAAAAABewAAABIAAADStzXAC5LqP5zWbJ+oHtQ/AAAAPy8AAAAAAAAAAXwAAAASAAAAaMT2+uVO6j+c1myfqB7UPwAAAD8+AAAAAAAAAAF9AAAAEgAAAHA8OE3k8Ok/nNZsn6ge1D8AAAA/PgAAAAAAAAABfgAAABIAAAC+frmTUKDpP5zWbJ+oHtQ/AAAAP04AAAAAAAAAAX8AAAASAAAAxPb65U5C6T+c1myfqB7UPwAAAD9OAAAAAAAAAAGAAAAAEgAAABQ5fCy78eg/nNZsn6ge1D8AAAA/XQAAAAAAAAABgQAAABIAAAAasb1+uZPoP5zWbJ+oHtQ/AAAAP10AAAAAAAAAAYIAAAASAAAAsr1+uZNQ6D/g4rRm+0TVPwAAAD9tAAAAAAAAAAGDAAAAEgAAAJCUf+jbGug/IO/8LU5r1j8AAAA/bQAAAAAAAAABhAAAABIAAABwa4AXJOXnP2j7RPWgkdc/AAAAP30AAAAAAAAAAYUAAAASAAAAUEKBRmyv5z+oB42887fYPwAAAD99AAAAAAAAAAGGAAAAEgAAAOZOQoFGbOc/rMKXG2JA2j8AAAA/jAAAAAAAAAABhwAAABIAAADGJUOwjjbnP7B9onrQyNs/AAAAP4wAAAAAAAAAAYgAAAASAAAAXDIE62jz5j/4iepBI+/cPwAAAD+cAAAAAAAAAAGJAAAAEgAAADwJBRqxveY/uPO3OK3Z3j8AAAA/nAAAAAAAAAABigAAABIAAACqdIUx1aLmPwAAAAAAAOA/AAAAP6wAAAAAAAAAAYsAAAASAAAA0hXGVIt65j9CDEjHUibhPwAAAD+sAAAAAAAAAAGMAAAAEgAAAEKBRmyvX+Y/xmnN9onq4T8AAAA/uwAAAAAAAAABjQAAABIAAAD6tgZ4QVLmP0jHUibBruI/AAAAP7sAAAAAAAAAAY4AAAASAAAAsuzGg9NE5j9qzfaJ6kHjPwAAAD/LAAAAAAAAAAGPAAAAEgAAALLsxoPTROY/itOa7RPV4z8AAAA/ywAAAAAAAAABkAAAABIAAACy7MaD00TmP67ZPlE9aOQ/AAAAP9oAAAAAAAAAAZEAAAASAAAAsuzGg9NE5j8wN8SAdCzlPwAAAD/aAAAAAAAAAAGSAAAAEgAAALLsxoPTROY/sJRJsKvw5T8AAAA/6gAAAAAAAAABkwAAABIAAABCgUZsr1/mPxTsKny5IeY/AAAAP+oAAAAAAAAAAZQAAAASAAAAikuGYB1t5j/Umu0T1YPmPwAAAD/6AAAAAAAAAAGVAAAAEgAAANIVxlSLeuY/NPLO3+K05j8AAAA/+gAAAAAAAAABlgAAABIAAABkqkU9Z5XmP/SgkXf+Fuc/AAAAPwkBAAAAAAAAAZcAAAASAAAAPAkFGrG95j+0T1QPGnnnPwAAAD8JAQAAAAAAAAGYAAAAEgAAAOzGg9NEDuc/GKc12yeq5z8AAAA/GQEAAAAAAAABmQAAABIAAADmTkKBRmznP5gEuwpfbug/AAAAPxkBAAAAAAAAAZoAAAASAAAAAAAAAAAA6D+4Cl9uiAHpPwAAAD8pAQAAAAAAAAGbAAAAEgAAAKpFPWeVrug/3BAD0rGU6T8AAAA/OAEAAAAAAAABnAAAABIAAAAOwTravE/pP/wWpzXbJ+o/AAAAPzgBAAAAAAAAAZ0AAAASAAAAANG3NcAL6j8gHUuZBLvqPwAAAD84AQAAAAAAAAGeAAAAEgAAABqCdbR5n+o/4MsNMSAd6z8AAAA/SAEAAAAAAAABnwAAABIAAAB8/XInoUDrP6B60Mg7f+s/AAAAP1cBAAAAAAAAAaAAAAASAAAAJkOwjjbv6z8A0rGUSbDrPwAAAD9XAQAAAAAAAAGhAAAAEgAAAED0bQ3wguw/wIB0LGUS7D8AAAA/VwEAAAAAAAABogAAABIAAABapSuMqRbtPyTYVfhyQ+w/AAAAP2cBAAAAAAAAAaMAAAASAAAALIypFvWc7T8k2FX4ckPsPwAAAD93AQAAAAAAAAGkAAAAEgAAALao56zSFe4/JNhV+HJD7D8AAAA/dwEAAAAAAAABpQAAABIAAAA+xSVDsI7uPyTYVfhyQ+w/AAAAP4YBAAAAAAAAAaYAAAASAAAAqLhkCNbR7j8k2FX4ckPsPwAAAD+GAQAAAAAAAAGnAAAAEgAAAMjhY9mNB+8/JNhV+HJD7D8AAAA/hgEAAAAAAAABqAAAABIAAADqCmOqRT3vP6B60Mg7f+s/AAAAP5YBAAAAAAAAAakAAAASAAAAVP6hb2uA7z+8xWnN9onqPwAAAD+WAQAAAAAAAAGqAAAAEgAAAOKSIVhHm+8/PGjknb/F6T8AAAA/pgEAAAAAAAABqwAAABIAAAByJ6FAI7bvPxxiQDqWMuk/AAAAP7UBAAAAAAAAAawAAAASAAAAciehQCO27z84rdk+UT3oPwAAAD+1AQAAAAAAAAGtAAAAEgAAALrx4DSRw+8/GKc12yeq5z8AAAA/xQEAAAAAAAABrgAAABIAAAC68eA0kcPvP5RJsKvw5eY/AAAAP8UBAAAAAAAAAa8AAAASAAAAuvHgNJHD7z9wQwxIx1LmPwAAAD/UAQAAAAAAAAGwAAAAEgAAALrx4DSRw+8/UD1o5J2/5T8AAAA/1AEAAAAAAAABsQAAABIAAAByJ6FAI7bvP2yIAelYyuQ/AAAAP+QBAAAAAAAAAbIAAAASAAAAmsjhY9mN7z+K05rtE9XjPwAAAD/kAQAAAAAAAAGzAAAAEgAAADLVop6zSu8/6G9xWrN94j8AAAA/9AEAAAAAAAABtAAAABIAAACouGQI1tHuP4JdhS83xOA/AAAAP/QBAAAAAAAAAbUAAAASAAAAHpwmcvhY7j+487c4rdnePwAAAD8DAgAAAAAAAAG2AAAAEgAAAEy1qOes0u0/sH2ietDI2z8AAAA/AwIAAAAAAAABtwAAABIAAAB6zipdYUztP2y2T1QPGtk/AAAAPxMCAAAAAAAAAbgAAAASAAAAYB1t3qe47D+kTIJdhS/XPwAAAD8TAgAAAAAAAAG5AAAAEgAAANgAL0jKP+w/ZEA6ljIJ1j8AAAA/IwIAAAAAAAABugAAABIAAACWrjCmWtTrPxw08s7f4tQ/AAAAPyMCAAAAAAAAAbsAAAASAAAADJLyD31b6z+c1myfqB7UPwAAAD8yAgAAAAAAAAG8AAAAEgAAAPLgNJHDx+o/nNZsn6ge1D8AAAA/MgIAAAAAAAABvQAAABIAAACyjjbvU1zqP9wnqgeNvNM/AAAAP0ICAAAAAAAAAb4AAAASAAAA3qe4ZAjW6T8YeedvcVrTPwAAAD9RAgAAAAAAAAG/AAAAEgAAAC7qOat0hek/GHnnb3Fa0z8AAAA/UQIAAAAAAAABwAAAABIAAAA0Ynv9cifpPxh5529xWtM/AAAAP1ECAAAAAAAAAcEAAAASAAAAzG48OE3k6D8YeedvcVrTPwAAAD9hAgAAAAAAAAHCAAAAEgAAAGJ7/XInoeg/GHnnb3Fa0z8AAAA/cQIAAAAAAAABwwAAABIAAACKHD6W3XjoPxh5529xWtM/AAAAP3ECAAAAAAAAAcQAAAASAAAAsr1+uZNQ6D/cJ6oHjbzTPwAAAD+AAgAAAAAAAAs=</ink>
</athena>
</file>

<file path=customXml/item2.xml><?xml version="1.0" encoding="utf-8"?>
<athena xmlns="http://schemas.microsoft.com/edu/athena" version="0.1.2681.0">
  <timings duration="71415"/>
</athena>
</file>

<file path=customXml/item20.xml><?xml version="1.0" encoding="utf-8"?>
<athena xmlns="http://schemas.microsoft.com/edu/athena" version="0.1.2681.0">
  <media streamable="true" recordStart="1120129" recordEnd="1188476" recordLength="1188585" start="1120129" end="1188476" audioFormat="{00001610-0000-0010-8000-00AA00389B71}" audioRate="44100" muted="false" volume="0.8" fadeIn="0" fadeOut="0" videoFormat="{34363248-0000-0010-8000-00AA00389B71}" videoRate="18" videoWidth="960" videoHeight="720"/>
</athena>
</file>

<file path=customXml/item21.xml><?xml version="1.0" encoding="utf-8"?>
<athena xmlns="http://schemas.microsoft.com/edu/athena" version="0.1.2681.0">
  <media streamable="true" recordStart="836172" recordEnd="906214" recordLength="1188585" start="836172" end="906214" audioFormat="{00001610-0000-0010-8000-00AA00389B71}" audioRate="44100" muted="false" volume="0.8" fadeIn="0" fadeOut="0" videoFormat="{34363248-0000-0010-8000-00AA00389B71}" videoRate="18" videoWidth="960" videoHeight="720"/>
</athena>
</file>

<file path=customXml/item22.xml><?xml version="1.0" encoding="utf-8"?>
<athena xmlns="http://schemas.microsoft.com/edu/athena" version="0.1.2681.0">
  <media streamable="true" recordStart="906214" recordEnd="923316" recordLength="1188585" start="906214" end="923316" audioFormat="{00001610-0000-0010-8000-00AA00389B71}" audioRate="44100" muted="false" volume="0.8" fadeIn="0" fadeOut="0" videoFormat="{34363248-0000-0010-8000-00AA00389B71}" videoRate="18" videoWidth="960" videoHeight="720"/>
</athena>
</file>

<file path=customXml/item23.xml><?xml version="1.0" encoding="utf-8"?>
<athena xmlns="http://schemas.microsoft.com/edu/athena" version="0.1.2681.0">
  <media streamable="true" recordStart="0" recordEnd="19984" recordLength="1188585" start="0" end="19984" audioFormat="{00001610-0000-0010-8000-00AA00389B71}" audioRate="44100" muted="false" volume="0.8" fadeIn="0" fadeOut="0" videoFormat="{34363248-0000-0010-8000-00AA00389B71}" videoRate="18" videoWidth="960" videoHeight="720"/>
</athena>
</file>

<file path=customXml/item2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N4tAAAAAAAABev///8MQWN0aW9uVHlwZVYxAQAAAAd2YWx1ZV9fAAgCAAAAAAAAAAEFAAAABAAAAAkWAAAACRcAAACdRgAAAAAAAAHo////6////wAAAAABBgAAAAQAAAAJGQAAAAkaAAAAdlIAAAAAAAAB5f///+v///8AAAAAAQcAAAAEAAAACRwAAAAJHQAAANRbAAAAAAAAAeL////r////AAAAAAEIAAAABAAAAAkfAAAACSAAAACfegAAAAAAAAHf////6////wAAAAABCQAAAAQAAAAJIgAAAAkjAAAAFJEAAAAAAAAB3P///+v///8AAAAAAQoAAAAEAAAACSUAAAAJJgAAABGVAAAAAAAAAdn////r////AAAAAAELAAAABAAAAAkoAAAACSkAAABypwAAAAAAAAHW////6////wAAAAABDAAAAAQAAAAJKwAAAAksAAAAuLIAAAAAAAAB0////+v///8AAAAAAQ0AAAAEAAAACS4AAAAJLwAAAKTDAAAAAAAAAdD////r////AAAAAAEOAAAABAAAAAkxAAAACTIAAABW+wAAAAAAAAHN////6////wAAAAABDwAAAAQAAAAJNAAAAAk1AAAAE/8AAAAAAAAByv///+v///8AAAAAARAAAAAEAAAACTcAAAAJOAAAABQDAQAAAAAAAcf////r////AAAAAAERAAAABAAAAAk6AAAACTsAAACXBgEAAAAAAAHE////6////wAAAAAFEgAAAA1DbGVhckNhbnZhc1YxAgAAAAlTdGFydFRpbWUEVHlwZQAEEAxBY3Rpb25UeXBlVjECAAAAAgAAAAEc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AsAAAALAAAAAEWAAAAEwAAAP//AAAAAAAAAAAAIkAAAAHA////wv///wEAAAAAAAAAAAAiQAEXAAAAFAAAAAlBAAAAhAAAAIQAAAABGQAAABMAAAD//wAAAAAAAAAAACJAAAABvv///8L///8BAAAAAAAAAAAAIkABGgAAABQAAAAJQwAAABgAAAAYAAAAARwAAAATAAAA//8AAAAAAAAAAAAiQAAAAbz////C////AQAAAAAAAAAAACJAAR0AAAAUAAAACUUAAAAPAAAADwAAAAEfAAAAEwAAAP//AAAAAAAAAAAAIkAAAAG6////wv///wEAAAAAAAAAAAAiQAEgAAAAFAAAAAlHAAAALwAAAC8AAAABIgAAABMAAAD//wAAAAAAAAAAACJAAAABuP///8L///8BAAAAAAAAAAAAIkABIwAAABQAAAAJSQAAACQAAAAkAAAAASUAAAATAAAA//8AAAAAAAAAAAAiQAAAAbb////C////AQAAAAAAAAAAACJAASYAAAAUAAAACUsAAAAiAAAAIgAAAAEoAAAAEwAAAP//AAAAAAAAAAAAIkAAAAG0////wv///wEAAAAAAAAAAAAiQAEpAAAAFAAAAAlNAAAAIQAAACEAAAABKwAAABMAAAD//wAAAAAAAAAAACJAAAABsv///8L///8BAAAAAAAAAAAAIkABLAAAABQAAAAJTwAAAC4AAAAuAAAAAS4AAAATAAAA//8AAAAAAAAAAAAiQAAAAbD////C////AQAAAAAAAAAAACJAAS8AAAAUAAAACVEAAAAcAAAAHAAAAAExAAAAEwAAAP//AAAAAAAAAAAAIkAAAAGu////wv///wEAAAAAAAAAAAAiQAEyAAAAFAAAAAlTAAAAGQAAABkAAAABNAAAABMAAAD//wAAAAAAAAAAACJAAAABrP///8L///8BAAAAAAAAAAAAIkABNQAAABQAAAAJVQAAAA8AAAAPAAAAATcAAAATAAAA//8AAAAAAAAAAAAiQAAAAar////C////AQAAAAAAAAAAACJAATgAAAAUAAAACVcAAAAKAAAACgAAAAE6AAAAEwAAAP//AAAAAAAAAAAAIkAAAAGo////wv///wEAAAAAAAAAAAAiQAE7AAAAFAAAAAlZAAAAFwAAABcAAAAHPw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DRQHQQAAAAABAAAAAAEAAAQKSW5rUG9pbnRWMQI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NfAdDAAAAAAEAAAAgAAAABApJbmtQb2ludFYxAgAAAAkKAQAACQsBAAAJDAEAAAkNAQAACQ4BAAAJDwEAAAkQAQAACREBAAAJEgEAAAkTAQAACRQBAAAJFQEAAAkWAQAACRcBAAAJGAEAAAkZAQAACRoBAAAJGwEAAAkcAQAACR0BAAAJHgEAAAkfAQAACSABAAAJIQEAAA0IB0UAAAAAAQAAABAAAAAECklua1BvaW50VjECAAAACSIBAAAJIwEAAAkkAQAACSUBAAAJJgEAAAknAQAACSgBAAAJKQEAAAkqAQAACSsBAAAJLAEAAAktAQAACS4BAAAJLwEAAAkwAQAACgdHAAAAAAEAAABAAAAABApJbmtQb2ludFYxAgA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NEQdJAAAAAAEAAABAAAAABApJbmtQb2ludFYxAgAAAAlgAQAACWEBAAAJYgEAAAljAQAACWQBAAAJZQEAAAlmAQAACWcBAAAJaAEAAAlpAQAACWoBAAAJawEAAAlsAQAACW0BAAAJbgEAAAlvAQAACXABAAAJcQEAAAlyAQAACXMBAAAJdAEAAAl1AQAACXYBAAAJdwEAAAl4AQAACXkBAAAJegEAAAl7AQAACXwBAAAJfQEAAAl+AQAACX8BAAAJgAEAAAmBAQAACYIBAAAJgwEAAA0cB0sAAAAAAQAAAEAAAAAECklua1BvaW50VjECAAAACYQBAAAJhQEAAAmGAQAACYcBAAAJiAEAAAmJAQAACYoBAAAJiwEAAAmMAQAACY0BAAAJjgEAAAmPAQAACZABAAAJkQEAAAmSAQAACZMBAAAJlAEAAAmVAQAACZYBAAAJlwEAAAmYAQAACZkBAAAJmgEAAAmbAQAACZwBAAAJnQEAAAmeAQAACZ8BAAAJoAEAAAmhAQAACaIBAAAJowEAAAmkAQAACaUBAAANHgdNAAAAAAEAAABAAAAABApJbmtQb2ludFYxAgAAAAmmAQAACacBAAAJqAEAAAmpAQAACaoBAAAJqwEAAAmsAQAACa0BAAAJrgEAAAmvAQAACbABAAAJsQEAAAmyAQAACbMBAAAJtAEAAAm1AQAACbYBAAAJtwEAAAm4AQAACbkBAAAJugEAAAm7AQAACbwBAAAJvQEAAAm+AQAACb8BAAAJwAEAAAnBAQAACcIBAAAJwwEAAAnEAQAACcUBAAAJxgEAAA0fB08AAAAAAQAAAEAAAAAECklua1BvaW50VjECAA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NEgdRAAAAAAEAAAAgAAAABApJbmtQb2ludFYxAgAAAAn1AQAACfYBAAAJ9wEAAAn4AQAACfkBAAAJ+gEAAAn7AQAACfwBAAAJ/QEAAAn+AQAACf8BAAAJAAIAAAkBAgAACQICAAAJAwIAAAkEAgAACQUCAAAJBgIAAAkHAgAACQgCAAAJCQIAAAkKAgAACQsCAAAJDAIAAAkNAgAACQ4CAAAJDwIAAAkQAgAADQQHUwAAAAABAAAAIAAAAAQKSW5rUG9pbnRWMQIAAAAJEQIAAAkSAgAACRMCAAAJFAIAAAkVAgAACRYCAAAJFwIAAAkYAgAACRkCAAAJGgIAAAkbAgAACRwCAAAJHQIAAAkeAgAACR8CAAAJIAIAAAkhAgAACSICAAAJIwIAAAkkAgAACSUCAAAJJgIAAAknAgAACSgCAAAJKQIAAA0HB1UAAAAAAQAAABAAAAAECklua1BvaW50VjECAAAACSoCAAAJKwIAAAksAgAACS0CAAAJLgIAAAkvAgAACTACAAAJMQIAAAkyAgAACTMCAAAJNAIAAAk1AgAACTYCAAAJNwIAAAk4AgAACgdXAAAAAAEAAAAQAAAABApJbmtQb2ludFYxAgAAAAk5AgAACToCAAAJOwIAAAk8AgAACT0CAAAJPgIAAAk/AgAACUACAAAJQQIAAAlCAgAADQYHWQAAAAABAAAAIAAAAAQKSW5rUG9pbnRWMQIAAAAJQwIAAAlEAgAACUUCAAAJRgIAAAlHAgAACUgCAAAJSQIAAAlKAgAACUsCAAAJTAIAAAlNAgAACU4CAAAJTwIAAAlQAgAACVECAAAJUgIAAAlTAgAACVQCAAAJVQIAAAlWAgAACVcCAAAJWAIAAAlZAgAADQkFWgAAAApJbmtQb2ludFYxBAAAAAFYAVkOUHJlc3N1cmVGYWN0b3IJVGltZVN0YW1wAAAAAAYGCxACAAAADHTaQKcN3j+gNUY8Qth3PwAAAD8AAAAAAAAAAAFbAAAAWgAAAAx02kCnDd4/oEFyu8IkfT8AAAA/LwAAAAAAAAABXAAAAFoAAAAa6LSBThveP6BBcrvCJH0/AAAAPy8AAAAAAAAAAV0AAABaAAAARERERERE3j+gQXK7wiR9PwAAAD8/AAAAAAAAAAFeAAAAWgAAAF4s+cWSX94/oEFyu8IkfT8AAAA/PwAAAAAAAAABXwAAAFoAAACW/GLJL5beP6BBcrvCJH0/AAAAP04AAAAAAAAAAWAAAABaAAAAzMzMzMzM3j/AJk+doTiBPwAAAD9OAAAAAAAAAAFhAAAAWgAAABAREREREd8/wCZPnaE4gT8AAAA/XgAAAAAAAAABYgAAAFoAAABUVVVVVVXfP8AmT52hOIE/AAAAP14AAAAAAAAAAWMAAABaAAAAfrHkF0t+3z/AJk+doTiBPwAAAD9uAAAAAAAAAAFkAAAAWgAAALSBThvotN8/wCZPnaE4gT8AAAA/bgAAAAAAAAABZQAAAFoAAADsUbgehevfP8AmT52hOIE/AAAAP30AAAAAAAAAAWYAAABaAAAAEBERERER4D/AJk+doTiBPwAAAD99AAAAAAAAAAFnAAAAWgAAACz5xZJfLOA/wCZPnaE4gT8AAAA/jQAAAAAAAAABaAAAAFoAAABOG+i0gU7gP8AmT52hOIE/AAAAP40AAAAAAAAAAWkAAABaAAAAaQOdNtBp4D/AJk+doTiBPwAAAD+cAAAAAAAAAAFqAAAAWgAAAH6x5BdLfuA/wCzl3OHegz8AAAA/nAAAAAAAAAABawAAAFoAAACZmZmZmZngP6AyexwihYY/AAAAP6wAAAAAAAAAAWwAAABaAAAArUfhehSu4D+gMnscIoWGPwAAAD+sAAAAAAAAAAFtAAAAWgAAAMkvlvxiyeA/kD6nm6LRiz8AAAA/vAAAAAAAAAABbgAAAFoAAADd3d3d3d3gP5BEPdvid44/AAAAP7wAAAAAAAAAAW8AAABaAAAA////////4D9ApWmNEY+QPwAAAD/LAAAAAAAAAAFwAAAAWgAAABvotIFOG+E/QKg0rTHikT8AAAA/2wAAAAAAAAABcQAAAFoAAAAvlvxiyS/hP0Cr/8xRNZM/AAAAP9sAAAAAAAAAAXIAAABaAAAARERERERE4T9Aq//MUTWTPwAAAD/bAAAAAAAAAAFzAAAAWgAAAFG4HoXrUeE/MK7K7HGIlD8AAAA/6wAAAAAAAAABdAAAAFoAAABRuB6F61HhPzCxlQyS25U/AAAAPykBAAAAAAAAAXUAAABaAAAAWPKLJb9Y4T8wsZUMktuVPwAAAD9IAQAAAAAAAAF2AAAAWgAAAF8s+cWSX+E/MLGVDJLblT8AAAA/aAEAAAAAAAABdwAAAFoAAABtoNMGOm3hPzCxlQyS25U/AAAAP3cBAAAAAAAAAXgAAABaAAAAehSuR+F64T8wsZUMktuVPwAAAD93AQAAAAAAAAF5AAAAWgAAAI/C9Shcj+E/MLGVDJLblT8AAAA/hwEAAAAAAAABegAAAFoAAACW/GLJL5bhPzCxlQyS25U/AAAAP4cBAAAAAAAAAXsAAABaAAAAqqqqqqqq4T8wsZUMktuVPwAAAD+WAQAAAAAAAAF8AAAAWgAAALgehetRuOE/MLGVDJLblT8AAAA/lgEAAAAAAAABfQAAAFoAAADMzMzMzMzhPzCxlQyS25U/AAAAP6YBAAAAAAAAAX4AAABaAAAA4XoUrkfh4T8wsZUMktuVPwAAAD+mAQAAAAAAAAF/AAAAWgAAAPUoXI/C9eE/MLGVDJLblT8AAAA/tgEAAAAAAAABgAAAAFoAAAAJ16NwPQriPzCxlQyS25U/AAAAP7YBAAAAAAAAAYEAAABaAAAALPnFkl8s4j8wsZUMktuVPwAAAD/FAQAAAAAAAAGCAAAAWgAAADptoNMGOuI/MLGVDJLblT8AAAA/xQEAAAAAAAABgwAAAFoAAABH4XoUrkfiPzCxlQyS25U/AAAAP9UBAAAAAAAAAYQAAABaAAAATRvotIFO4j8wsZUMktuVPwAAAD/VAQAAAAAAAAGFAAAAWgAAAFRVVVVVVeI/MLGVDJLblT8AAAA/5QEAAAAAAAABhgAAAFoAAADIL5b8YsnVP1bM69h9tLM/AAAAPwAAAAAAAAAAAYcAAABaAAAAvLu7u7u71T9WzOvYfbSzPwAAAD8QAAAAAAAAAAGIAAAAWgAAAJJfLPnFktU/Vszr2H20sz8AAAA/EAAAAAAAAAABiQAAAFoAAACE61G4HoXVP1bM69h9tLM/AAAAPx8AAAAAAAAAAYoAAABaAAAAdnd3d3d31T9WzOvYfbSzPwAAAD8fAAAAAAAAAAGLAAAAWgAAAFyPwvUoXNU/Vszr2H20sz8AAAA/LwAAAAAAAAABjAAAAFoAAABApw102kDVP1bM69h9tLM/AAAAPy8AAAAAAAAAAY0AAABaAAAAJL9Y8osl1T9WzOvYfbSzPwAAAD8+AAAAAAAAAAGOAAAAWgAAAArXo3A9CtU/Vszr2H20sz8AAAA/PgAAAAAAAAABjwAAAFoAAADu7u7u7u7UPxaN3uBFCbQ/AAAAP04AAAAAAAAAAZAAAABaAAAAxpJfLPnF1D8Wjd7gRQm0PwAAAD9OAAAAAAAAAAGRAAAAWgAAAKqqqqqqqtQ/Fo3e4EUJtD8AAAA/XgAAAAAAAAABkgAAAFoAAACOwvUoXI/UPxaN3uBFCbQ/AAAAP14AAAAAAAAAAZMAAABaAAAAgU4b6LSB1D8Wjd7gRQm0PwAAAD9tAAAAAAAAAAGUAAAAWgAAAFjyiyW/WNQ/Fo3e4EUJtD8AAAA/ewAAAAAAAAABlQAAAFoAAABKfrHkF0vUPxaN3uBFCbQ/AAAAP4sAAAAAAAAAAZYAAABaAAAAL5b8Yskv1D8Wjd7gRQm0PwAAAD+LAAAAAAAAAAGXAAAAWgAAABSuR+F6FNQ/Fo3e4EUJtD8AAAA/mwAAAAAAAAABmAAAAFoAAAAGOm2g0wbUPxaN3uBFCbQ/AAAAP5sAAAAAAAAAAZkAAABaAAAA61G4HoXr0z/STdHoDV60PwAAAD+qAAAAAAAAAAGaAAAAWgAAAML1KFyPwtM/0k3R6A1etD8AAAA/qgAAAAAAAAABmwAAAFoAAACnDXTaQKfTP9JN0egNXrQ/AAAAP7oAAAAAAAAAAZwAAABaAAAAfrHkF0t+0z/STdHoDV60PwAAAD+6AAAAAAAAAAGdAAAAWgAAAGLJL5b8YtM/0k3R6A1etD8AAAA/yQAAAAAAAAABngAAAFoAAABH4XoUrkfTP9JN0egNXrQ/AAAAP8kAAAAAAAAAAZ8AAABaAAAALPnFkl8s0z/STdHoDV60PwAAAD/ZAAAAAAAAAAGgAAAAWgAAAAOdNtBpA9M/kg7E8NWytD8AAAA/2QAAAAAAAAABoQAAAFoAAADntIFOG+jSP5IOxPDVsrQ/AAAAP+kAAAAAAAAAAaIAAABaAAAAzMzMzMzM0j+SDsTw1bK0PwAAAD/pAAAAAAAAAAGjAAAAWgAAALHkF0t+sdI/kg7E8NWytD8AAAA/+AAAAAAAAAABpAAAAFoAAACV/GLJL5bSP5IOxPDVsrQ/AAAAP/gAAAAAAAAAAaUAAABaAAAAexSuR+F60j+SDsTw1bK0PwAAAD8IAQAAAAAAAAGmAAAAWgAAAG2g0wY6bdI/kg7E8NWytD8AAAA/CAEAAAAAAAABpwAAAFoAAABDRERERETSP5IOxPDVsrQ/AAAAPxgBAAAAAAAAAagAAABaAAAANtBpA5020j+SDsTw1bK0PwAAAD8YAQAAAAAAAAGpAAAAWgAAABvotIFOG9I/kg7E8NWytD8AAAA/JwEAAAAAAAABqgAAAFoAAAD////////RP5IOxPDVsrQ/AAAAPzcBAAAAAAAAAasAAABaAAAA8Yslv1jy0T+SDsTw1bK0PwAAAD83AQAAAAAAAAGsAAAAWgAAANejcD0K19E/Us+2+J0HtT8AAAA/RgEAAAAAAAABrQAAAFoAAACtR+F6FK7RP1LPtvidB7U/AAAAP0YBAAAAAAAAAa4AAABaAAAAn9MGOm2g0T9Sz7b4nQe1PwAAAD9WAQAAAAAAAAGvAAAAWgAAAIXrUbgehdE/Us+2+J0HtT8AAAA/VgEAAAAAAAABsAAAAFoAAABpA5020GnRP1LPtvidB7U/AAAAP1YBAAAAAAAAAbEAAABaAAAAW4/C9Shc0T9Sz7b4nQe1PwAAAD9mAQAAAAAAAAGyAAAAWgAAAE0b6LSBTtE/EpCpAGZctT8AAAA/dQEAAAAAAAABswAAAFoAAABBpw102kDRPxKQqQBmXLU/AAAAP3UBAAAAAAAAAbQAAABaAAAAMzMzMzMz0T8SkKkAZly1PwAAAD+FAQAAAAAAAAG1AAAAWgAAACW/WPKLJdE/EpCpAGZctT8AAAA/hQEAAAAAAAABtgAAAFoAAAAXS36x5BfRPxKQqQBmXLU/AAAAP5UBAAAAAAAAAbcAAABaAAAA+2LJL5b80D8SkKkAZly1PwAAAD+VAQAAAAAAAAG4AAAAWgAAAOF6FK5H4dA/EpCpAGZctT8AAAA/pAEAAAAAAAABuQAAAFoAAAC3HoXrUbjQPxKQqQBmXLU/AAAAP6QBAAAAAAAAAboAAABaAAAAnTbQaQOd0D8SkKkAZly1PwAAAD+0AQAAAAAAAAG7AAAAWgAAAIFOG+i0gdA/EpCpAGZctT8AAAA/tAEAAAAAAAABvAAAAFoAAABlZmZmZmbQPxKQqQBmXLU/AAAAP8MBAAAAAAAAAb0AAABaAAAAPQrXo3A90D8SkKkAZly1PwAAAD/DAQAAAAAAAAG+AAAAWgAAABSuR+F6FNA/EpCpAGZctT8AAAA/0wEAAAAAAAABvwAAAFoAAADWo3A9CtfPP85QnAgusbU/AAAAP9MBAAAAAAAAAcAAAABaAAAAagOdNtBpzz/OUJwILrG1PwAAAD/jAQAAAAAAAAHBAAAAWgAAADIzMzMzM88/zlCcCC6xtT8AAAA/4wEAAAAAAAABwgAAAFoAAADgehSuR+HOP85QnAgusbU/AAAAP/IBAAAAAAAAAcMAAABaAAAAqqqqqqqqzj/OUJwILrG1PwAAAD/yAQAAAAAAAAHEAAAAWgAAAFjyiyW/WM4/zlCcCC6xtT8AAAA/AgIAAAAAAAABxQAAAFoAAAA8CtejcD3OP85QnAgusbU/AAAAPwICAAAAAAAAAcYAAABaAAAAIiIiIiIizj/OUJwILrG1PwAAAD8SAgAAAAAAAAHHAAAAWgAAAOpRuB6F680/zlCcCC6xtT8AAAA/EgIAAAAAAAAByAAAAFoAAADQaQOdNtDNP85QnAgusbU/AAAAPyECAAAAAAAAAckAAABaAAAAtIFOG+i0zT/OUJwILrG1PwAAAD9gAgAAAAAAAAHKAAAAWgAAAH6x5BdLfs0/zlCcCC6xtT8AAAA/fwIAAAAAAAABywAAAFoAAAAs+cWSXyzNP85QnAgusbU/AAAAP48CAAAAAAAAAcwAAABaAAAAvljyiyW/zD/OUJwILrG1PwAAAD+PAgAAAAAAAAHNAAAAWgAAAFC4HoXrUcw/zlCcCC6xtT8AAAA/ngIAAAAAAAABzgAAAFoAAAAAAAAAAADMP85QnAgusbU/AAAAP54CAAAAAAAAAc8AAABaAAAAdnd3d3d3yz/OUJwILrG1PwAAAD+uAgAAAAAAAAHQAAAAWgAAAArXo3A9Css/zlCcCC6xtT8AAAA/rgIAAAAAAAAB0QAAAFoAAACcNtBpA53KP85QnAgusbU/AAAAP70CAAAAAAAAAdIAAABaAAAAMJb8Yskvyj/OUJwILrG1PwAAAD+9AgAAAAAAAAHTAAAAWgAAAN7d3d3d3ck/zlCcCC6xtT8AAAA/zQIAAAAAAAAB1AAAAFoAAACmDXTaQKfJP85QnAgusbU/AAAAP80CAAAAAAAAAdUAAABaAAAAcD0K16NwyT/OUJwILrG1PwAAAD/dAgAAAAAAAAHWAAAAWgAAAFRVVVVVVck/zlCcCC6xtT8AAAA/3QIAAAAAAAAB1wAAAFoAAAA6baDTBjrJP85QnAgusbU/AAAAP+wCAAAAAAAAAdgAAABaAAAAAp020GkDyT/OUJwILrG1PwAAAD9KAwAAAAAAAAHZAAAAWgAAALDkF0t+scg/zlCcCC6xtT8AAAA/SgMAAAAAAAAB2gAAAFoAAABfLPnFkl/IP85QnAgusbU/AAAAP1oDAAAAAAAAAdsAAABaAAAA8oslv1jyxz/OUJwILrG1PwAAAD9aAwAAAAAAAAHcAAAAWgAAAIXrUbgehcc/zlCcCC6xtT8AAAA/aQMAAAAAAAAB3QAAAFoAAAAXS36x5BfHPxKQqQBmXLU/AAAAP2kDAAAAAAAAAd4AAABaAAAAj8L1KFyPxj8SkKkAZly1PwAAAD95AwAAAAAAAAHfAAAAWgAAAOtRuB6F68U/Us+2+J0HtT8AAAA/iQMAAAAAAAAB4AAAAFoAAAB9seQXS37FP1LPtvidB7U/AAAAP4kDAAAAAAAAAeEAAABaAAAA9Shcj8L1xD9Sz7b4nQe1PwAAAD+YAwAAAAAAAAHiAAAAWgAAAKNwPQrXo8Q/Us+2+J0HtT8AAAA/mAMAAAAAAAAB4wAAAFoAAAA20GkDnTbEP5IOxPDVsrQ/AAAAP6gDAAAAAAAAAeQAAABaAAAA5BdLfrHkwz+SDsTw1bK0PwAAAD+oAwAAAAAAAAHlAAAAWgAAAJJfLPnFksM/kg7E8NWytD8AAAA/twMAAAAAAAAB5gAAAFoAAAB3d3d3d3fDP5IOxPDVsrQ/AAAAP7cDAAAAAAAAAecAAABaAAAAJb9Y8oslwz+SDsTw1bK0PwAAAD/HAwAAAAAAAAHoAAAAWgAAAArXo3A9CsM/0k3R6A1etD8AAAA/xwMAAAAAAAAB6QAAAFoAAADTBjptoNPCP9JN0egNXrQ/AAAAP9cDAAAAAAAAAeoAAABaAAAAuB6F61G4wj/STdHoDV60PwAAAD/XAwAAAAAAAAHrAAAAWgAAAJw20GkDncI/0k3R6A1etD8AAAA/5gMAAAAAAAAB7AAAAFoAAACCThvotIHCP9JN0egNXrQ/AAAAP+YDAAAAAAAAAe0AAABaAAAAZmZmZmZmwj/STdHoDV60PwAAAD/2AwAAAAAAAAHuAAAAWgAAAEp+seQXS8I/0k3R6A1etD8AAAA/9gMAAAAAAAAB7wAAAFoAAAAwlvxiyS/CP9JN0egNXrQ/AAAAPxUEAAAAAAAAAfAAAABaAAAAFK5H4XoUwj/STdHoDV60PwAAAD80BAAAAAAAAAHxAAAAWgAAAPjFkl8s+cE/0k3R6A1etD8AAAA/NAQAAAAAAAAB8gAAAFoAAADC9Shcj8LBP9JN0egNXrQ/AAAAP0QEAAAAAAAAAfMAAABaAAAAjCW/WPKLwT/STdHoDV60PwAAAD9EBAAAAAAAAAH0AAAAWgAAAHA9CtejcME/0k3R6A1etD8AAAA/VAQAAAAAAAAB9QAAAFoAAABUVVVVVVXBP9JN0egNXrQ/AAAAP1QEAAAAAAAAAfYAAABaAAAAOm2g0wY6wT/STdHoDV60PwAAAD+SBAAAAAAAAAH3AAAAWgAAAB6F61G4HsE/0k3R6A1etD8AAAA/kgQAAAAAAAAB+AAAAFoAAADotIFOG+jAP9JN0egNXrQ/AAAAP6IEAAAAAAAAAfkAAABaAAAAlvxiyS+WwD/STdHoDV60PwAAAD+iBAAAAAAAAAH6AAAAWgAAAERERERERMA/Fo3e4EUJtD8AAAA/sQQAAAAAAAAB+wAAAFoAAAANdNpApw3APxaN3uBFCbQ/AAAAP7EEAAAAAAAAAfwAAABaAAAAdnd3d3d3vz8Wjd7gRQm0PwAAAD/BBAAAAAAAAAH9AAAAWgAAAECnDXTaQL8/Fo3e4EUJtD8AAAA/wQQAAAAAAAAB/gAAAFoAAAAK16NwPQq/PxaN3uBFCbQ/AAAAP9EEAAAAAAAAAf8AAABaAAAAnDbQaQOdvj8Wjd7gRQm0PwAAAD/RBAAAAAAAAAEAAQAAWgAAAGZmZmZmZr4/Vszr2H20sz8AAAA/4AQAAAAAAAABAQEAAFoAAAAulvxiyS++P1bM69h9tLM/AAAAPz4FAAAAAAAAAQIBAABaAAAAwvUoXI/CvT9WzOvYfbSzPwAAAD8+BQAAAAAAAAEDAQAAWgAAAFZVVVVVVb0/Vszr2H20sz8AAAA/TgUAAAAAAAABBAEAAFoAAAAehetRuB69P1bM69h9tLM/AAAAP04FAAAAAAAAAQUBAABaAAAA5rSBThvovD9WzOvYfbSzPwAAAD9dBQAAAAAAAAEGAQAAWgAAALLkF0t+sbw/Vszr2H20sz8AAAA/bQUAAAAAAAABBwEAAFoAAACy5BdLfrG8P5oL+dC1X7M/AAAAP20FAAAAAAAAAQgBAABaAAAAehSuR+F6vD+aC/nQtV+zPwAAAD9tBQAAAAAAAAEJAQAAWgAAAEJERERERLw/mgv50LVfsz8AAAA/jAUAAAAAAAABCgEAAFoAAAD1KFyPwvWoP5F2UptvI8E/AAAAPwAAAAAAAAAAAQsBAABaAAAAz2kDnTbQqT+RdlKbbyPBPwAAAD/bAAAAAAAAAAEMAQAAWgAAAKmqqqqqqqo/kXZSm28jwT8AAAA/6gAAAAAAAAABDQEAAFoAAACF61G4HoWrP5F2UptvI8E/AAAAP+oAAAAAAAAAAQ4BAABaAAAAXSz5xZJfrD+RdlKbbyPBPwAAAD/6AAAAAAAAAAEPAQAAWgAAAM3MzMzMzKw/kXZSm28jwT8AAAA/+gAAAAAAAAABEAEAAFoAAAClDXTaQKetP5F2UptvI8E/AAAAPwkBAAAAAAAAAREBAABaAAAAE65H4XoUrj+RdlKbbyPBPwAAAD8JAQAAAAAAAAESAQAAWgAAAO3u7u7u7q4/kXZSm28jwT8AAAA/GQEAAAAAAAABEwEAAFoAAADJL5b8YsmvP5F2UptvI8E/AAAAPxkBAAAAAAAAARQBAABaAAAAGui0gU4bsD+RdlKbbyPBPwAAAD8pAQAAAAAAAAEVAQAAWgAAAIiIiIiIiLA/MRZZlwv5wD8AAAA/KQEAAAAAAAABFgEAAFoAAAAs+cWSXyyxPzEWWZcL+cA/AAAAPzgBAAAAAAAAARcBAABaAAAAmpmZmZmZsT/RtV+Tp87APwAAAD84AQAAAAAAAAEYAQAAWgAAAHTaQKcNdLI/0bVfk6fOwD8AAAA/SAEAAAAAAAABGQEAAFoAAADgehSuR+GyP9G1X5OnzsA/AAAAP0gBAAAAAAAAARoBAABaAAAAThvotIFOsz/RtV+Tp87APwAAAD9YAQAAAAAAAAEbAQAAWgAAAPKLJb9Y8rM/0bVfk6fOwD8AAAA/WAEAAAAAAAABHAEAAFoAAAAoXI/C9Si0P3FVZo9DpMA/AAAAP2cBAAAAAAAAAR0BAABaAAAABJ020GkDtT9xVWaPQ6TAPwAAAD9nAQAAAAAAAAEeAQAAWgAAAHA9CtejcLU/cVVmj0OkwD8AAAA/dwEAAAAAAAABHwEAAFoAAADe3d3d3d21P3FVZo9DpMA/AAAAP4YBAAAAAAAAASABAABaAAAAFK5H4XoUtj9xVWaPQ6TAPwAAAD+GAQAAAAAAAAEhAQAAWgAAAIJOG+i0gbY/cVVmj0OkwD8AAAA/hgEAAAAAAAABIgEAAFoAAAA/pw102kCnP8LyB8hUANM/AAAAPwAAAAAAAAAAASMBAABaAAAAG+i0gU4bqD/C8gfIVADTPwAAAD+KAgAAAAAAAAEkAQAAWgAAAGHJL5b8Yqk/wvIHyFQA0z8AAAA/igIAAAAAAAABJQEAAFoAAAAVS36x5BerP8LyB8hUANM/AAAAP5oCAAAAAAAAASYBAABaAAAAOW2g0wY6rT/C8gfIVADTPwAAAD+aAgAAAAAAAAEnAQAAWgAAABrotIFOG7A/wvIHyFQA0z8AAAA/qgIAAAAAAAABKAEAAFoAAACamZmZmZmxP8LyB8hUANM/AAAAP6oCAAAAAAAAASkBAABaAAAAThvotIFOsz/C8gfIVADTPwAAAD+5AgAAAAAAAAEqAQAAWgAAAMzMzMzMzLQ/wvIHyFQA0z8AAAA/uQIAAAAAAAABKwEAAFoAAAAUrkfhehS2P8LyB8hUANM/AAAAP8kCAAAAAAAAASwBAABaAAAA7u7u7u7utj/C8gfIVADTPwAAAD/JAgAAAAAAAAEtAQAAWgAAAJJfLPnFkrc/wvIHyFQA0z8AAAA/2QIAAAAAAAABLgEAAFoAAAAAAAAAAAC4P8LyB8hUANM/AAAAP9kCAAAAAAAAAS8BAABaAAAANtBpA502uD/C8gfIVADTPwAAAD/oAgAAAAAAAAEwAQAAWgAAAG6g0wY6bbg/wvIHyFQA0z8AAAA/6AIAAAAAAAABMQEAAFoAAAAUrkfhehS2PzgS9WyL39k/AAAAPwAAAAAAAAAAATIBAABaAAAAgk4b6LSBtj84EvVsi9/ZPwAAAD9PAAAAAAAAAAEzAQAAWgAAAO7u7u7u7rY/OBL1bIvf2T8AAAA/XgAAAAAAAAABNAEAAFoAAAAmv1jyiyW3PzgS9WyL39k/AAAAP14AAAAAAAAAATUBAABaAAAAyi+W/GLJtz84EvVsi9/ZPwAAAD9uAAAAAAAAAAE2AQAAWgAAAG6g0wY6bbg/OBL1bIvf2T8AAAA/fQAAAAAAAAABNwEAAFoAAADaQKcNdNq4PzgS9WyL39k/AAAAP30AAAAAAAAAATgBAABaAAAAfrHkF0t+uT8IYvhqWcrZPwAAAD99AAAAAAAAAAE5AQAAWgAAAFbyiyW/WLo/CGL4alnK2T8AAAA/jQAAAAAAAAABOgEAAFoAAAD6Yskvlvy6Pwhi+GpZytk/AAAAP50AAAAAAAAAATsBAABaAAAAntMGOm2guz8IYvhqWcrZPwAAAD+dAAAAAAAAAAE8AQAAWgAAAEJERERERLw/CGL4alnK2T8AAAA/rAAAAAAAAAABPQEAAFoAAACy5BdLfrG8Pwhi+GpZytk/AAAAP6wAAAAAAAAAAT4BAABaAAAAVlVVVVVVvT8IYvhqWcrZPwAAAD+8AAAAAAAAAAE/AQAAWgAAAML1KFyPwr0/CGL4alnK2T8AAAA/vAAAAAAAAAABQAEAAFoAAABmZmZmZma+Pwhi+GpZytk/AAAAP8wAAAAAAAAAAUEBAABaAAAACtejcD0Kvz8IYvhqWcrZPwAAAD/MAAAAAAAAAAFCAQAAWgAAAECnDXTaQL8/CGL4alnK2T8AAAA/2wAAAAAAAAABQwEAAFoAAAB2d3d3d3e/Pwhi+GpZytk/AAAAP9sAAAAAAAAAAUQBAABaAAAA5BdLfrHkvz8IYvhqWcrZPwAAAD/rAAAAAAAAAAFFAQAAWgAAAA102kCnDcA/CGL4alnK2T8AAAA/6wAAAAAAAAABRgEAAFoAAABERERERETAPwhi+GpZytk/AAAAP/oAAAAAAAAAAUcBAABaAAAAXyz5xZJfwD8IYvhqWcrZPwAAAD/6AAAAAAAAAAFIAQAAWgAAALHkF0t+scA/CGL4alnK2T8AAAA/CgEAAAAAAAABSQEAAFoAAADotIFOG+jAPwhi+GpZytk/AAAAPwoBAAAAAAAAAUoBAABaAAAAAp020GkDwT8IYvhqWcrZPwAAAD8aAQAAAAAAAAFLAQAAWgAAADptoNMGOsE/CGL4alnK2T8AAAA/GgEAAAAAAAABTAEAAFoAAABwPQrXo3DBPwhi+GpZytk/AAAAPykBAAAAAAAAAU0BAABaAAAAjCW/WPKLwT8IYvhqWcrZPwAAAD8pAQAAAAAAAAFOAQAAWgAAAKYNdNpAp8E/CGL4alnK2T8AAAA/OQEAAAAAAAABTwEAAFoAAADe3d3d3d3BPwhi+GpZytk/AAAAPzkBAAAAAAAAAVABAABaAAAAFK5H4XoUwj84EvVsi9/ZPwAAAD9JAQAAAAAAAAFRAQAAWgAAAEp+seQXS8I/OBL1bIvf2T8AAAA/VgEAAAAAAAABUgEAAFoAAACCThvotIHCPzgS9WyL39k/AAAAP2UBAAAAAAAAAVMBAABaAAAA0wY6baDTwj84EvVsi9/ZPwAAAD9lAQAAAAAAAAFUAQAAWgAAACW/WPKLJcM/OBL1bIvf2T8AAAA/dQEAAAAAAAABVQEAAFoAAAB3d3d3d3fDPzgS9WyL39k/AAAAP3UBAAAAAAAAAVYBAABaAAAA5BdLfrHkwz84EvVsi9/ZPwAAAD+EAQAAAAAAAAFXAQAAWgAAAG2g0wY6bcQ/OBL1bIvf2T8AAAA/hAEAAAAAAAABWAEAAFoAAAD1KFyPwvXEPzgS9WyL39k/AAAAP5QBAAAAAAAAAVkBAABaAAAAfbHkF0t+xT84EvVsi9/ZPwAAAD+UAQAAAAAAAAFaAQAAWgAAAOtRuB6F68U/OBL1bIvf2T8AAAA/pAEAAAAAAAABWwEAAFoAAABZ8oslv1jGPzgS9WyL39k/AAAAP6QBAAAAAAAAAVwBAABaAAAAj8L1KFyPxj84EvVsi9/ZPwAAAD+zAQAAAAAAAAFdAQAAWgAAAOF6FK5H4cY/OBL1bIvf2T8AAAA/swEAAAAAAAABXgEAAFoAAAD8YskvlvzGPzgS9WyL39k/AAAAP8MBAAAAAAAAAV8BAABaAAAAMzMzMzMzxz84EvVsi9/ZPwAAAD/TAQAAAAAAAAFgAQAAWgAAAE4b6LSBTu4/KhtWzOvY3T8AAAA/AAAAAAAAAAABYQEAAFoAAABUVVVVVVXuP7orTNKBGN4/AAAAP10AAAAAAAAAAWIBAABaAAAAYskvlvxi7j927D7aSW3ePwAAAD9dAAAAAAAAAAFjAQAAWgAAAHZ3d3d3d+4/Bv004N+s3j8AAAA/XQAAAAAAAAABZAEAAFoAAACMJb9Y8ovuP/RtJOrZFt8/AAAAP20AAAAAAAAAAWUBAABaAAAAoNMGOm2g7j+Efhrwb1bfPwAAAD99AAAAAAAAAAFmAQAAWgAAALq7u7u7u+4/dO8J+mnA3z8AAAA/fQAAAAAAAAABZwEAAFoAAADQaQOdNtDuPxlY/gCZCuA/AAAAP4wAAAAAAAAAAWgBAABaAAAA6lG4HoXr7j+REPYFlj/gPwAAAD+MAAAAAAAAAAFpAQAAWgAAAAY6baDTBu8/73DvCfpp4D8AAAA/nAAAAAAAAAABagEAAFoAAAAiIiIiIiLvP2cp5w73nuA/AAAAP5wAAAAAAAAAAWsBAABaAAAANtBpA5027z/GieASW8ngPwAAAD+sAAAAAAAAAAFsAQAAWgAAAFC4HoXrUe8/JurZFr/z4D8AAAA/rAAAAAAAAAABbQEAAFoAAABmZmZmZmbvP2zy1BmKE+E/AAAAP7sAAAAAAAAAAW4BAABaAAAAdNpApw107z+cotEbvCjhPwAAAD+7AAAAAAAAAAFvAQAAWgAAAHoUrkfheu8/zFLOHe494T8AAAA/ywAAAAAAAAABcAEAAFoAAACIiIiIiIjvP+SqzB6HSOE/AAAAP8sAAAAAAAAAAXEBAABaAAAAjsL1KFyP7z8UW8kguV3hPwAAAD/aAAAAAAAAAAFyAQAAWgAAAJb8Yskvlu8/K7PHIVJo4T8AAAA/2gAAAAAAAAABcwEAAFoAAACW/GLJL5bvP0MLxiLrcuE/AAAAPwkBAAAAAAAAAXQBAABaAAAAlvxiyS+W7z9bY8QjhH3hPwAAAD8JAQAAAAAAAAF1AQAAWgAAAJb8Yskvlu8/c7vCJB2I4T8AAAA/GQEAAAAAAAABdgEAAFoAAACcNtBpA53vP4sTwSW2kuE/AAAAP0MBAAAAAAAAAXcBAABaAAAAnDbQaQOd7z+7w70n6KfhPwAAAD9TAQAAAAAAAAF4AQAAWgAAAJw20GkDne8/Asy4KrPH4T8AAAA/YgEAAAAAAAABeQEAAFoAAACicD0K16PvPzJ8tSzl3OE/AAAAP2IBAAAAAAAAAXoBAABaAAAAqqqqqqqq7z9iLLIuF/LhPwAAAD9iAQAAAAAAAAF7AQAAWgAAALDkF0t+se8/qjStMeIR4j8AAAA/cgEAAAAAAAABfAEAAFoAAAC4HoXrUbjvP9jkqTMUJ+I/AAAAP3IBAAAAAAAAAX0BAABaAAAAvljyiyW/7z84RaM3eFHiPwAAAD+BAQAAAAAAAAF+AQAAWgAAAMSSXyz5xe8/aPWfOapm4j8AAAA/kQEAAAAAAAABfwEAAFoAAADSBjptoNPvP6/9mjx1huI/AAAAP5EBAAAAAAAAAYABAABaAAAA2kCnDXTa7z/frZc+p5viPwAAAD+hAQAAAAAAAAGBAQAAWgAAANpApw102u8/D16UQNmw4j8AAAA/oQEAAAAAAAABggEAAFoAAADgehSuR+HvPw9elEDZsOI/AAAAP7ABAAAAAAAAAYMBAABaAAAA4HoUrkfh7z8ntpJBcrviPwAAAD+wAQAAAAAAAAGEAQAAWgAAAKqqqqqqqu8/0k8D/s3q3z8AAAA/AAAAAAAAAAABhQEAAFoAAACicD0K16PvPwEAAAAAAOA/AAAAP20AAAAAAAAAAYYBAABaAAAAiIiIiIiI7z8xsPwBMhXgPwAAAD99AAAAAAAAAAGHAQAAWgAAAHoUrkfheu8/YWD5A2Qq4D8AAAA/fQAAAAAAAAABiAEAAFoAAABmZmZmZmbvP3m49wT9NOA/AAAAP4wAAAAAAAAAAYkBAABaAAAAULgehetR7z+/wPIHyFTgPwAAAD+MAAAAAAAAAAGKAQAAWgAAADwK16NwPe8/B8ntCpN04D8AAAA/nAAAAAAAAAABiwEAAFoAAAAiIiIiIiLvPzd56gzFieA/AAAAP5wAAAAAAAAAAYwBAABaAAAABjptoNMG7z9+geUPkKngPwAAAD+sAAAAAAAAAAGNAQAAWgAAAPKLJb9Y8u4/rjHiEcK+4D8AAAA/rAAAAAAAAAABjgEAAFoAAADe3d3d3d3uP97h3hP00+A/AAAAP7sAAAAAAAAAAY8BAABaAAAAyC+W/GLJ7j8m6tkWv/PgPwAAAD+7AAAAAAAAAAGQAQAAWgAAALSBThvotO4/bPLUGYoT4T8AAAA/ywAAAAAAAAABkQEAAFoAAACmDXTaQKfuP4RK0xojHuE/AAAAP8sAAAAAAAAAAZIBAABaAAAAoNMGOm2g7j+0+s8cVTPhPwAAAD/bAAAAAAAAAAGTAQAAWgAAAJJfLPnFku4/5KrMHodI4T8AAAA/2wAAAAAAAAABlAEAAFoAAACE61G4HoXuPxRbySC5XeE/AAAAP+oAAAAAAAAAAZUBAABaAAAAcD0K16Nw7j9DC8Yi63LhPwAAAD/qAAAAAAAAAAGWAQAAWgAAAGLJL5b8Yu4/W2PEI4R94T8AAAA/+gAAAAAAAAABlwEAAFoAAABUVVVVVVXuP4sTwSW2kuE/AAAAP/oAAAAAAAAAAZgBAABaAAAAOm2g0wY67j+7w70n6KfhPwAAAD8JAQAAAAAAAAGZAQAAWgAAACS/WPKLJe4/Asy4KrPH4T8AAAA/CQEAAAAAAAABmgEAAFoAAAAQERERERHuPzJ8tSzl3OE/AAAAPxkBAAAAAAAAAZsBAABaAAAA9Shcj8L17T96hLAvsPzhPwAAAD8pAQAAAAAAAAGcAQAAWgAAAOB6FK5H4e0/qjStMeIR4j8AAAA/KQEAAAAAAAABnQEAAFoAAADFkl8s+cXtP/A8qDStMeI/AAAAPzgBAAAAAAAAAZ4BAABaAAAAsOQXS36x7T8IlaY1RjziPwAAAD84AQAAAAAAAAGfAQAAWgAAAKqqqqqqqu0/IO2kNt9G4j8AAAA/OAEAAAAAAAABoAEAAFoAAACjcD0K16PtPyDtpDbfRuI/AAAAP0gBAAAAAAAAAaEBAABaAAAAo3A9Ctej7T84RaM3eFHiPwAAAD9YAQAAAAAAAAGiAQAAWgAAAJw20GkDne0/OEWjN3hR4j8AAAA/sgEAAAAAAAABowEAAFoAAACV/GLJL5btPzhFozd4UeI/AAAAP8IBAAAAAAAAAaQBAABaAAAAjsL1KFyP7T9QnaE4EVziPwAAAD/CAQAAAAAAAAGlAQAAWgAAAIiIiIiIiO0/UJ2hOBFc4j8AAAA/0QEAAAAAAAABpgEAAFoAAACCThvotIG2P8Xw1bKUc+c/AAAAPwAAAAAAAAAAAacBAABaAAAAuB6F61G4tj/F8NWylHPnPwAAAD9IAQAAAAAAAAGoAQAAWgAAAO7u7u7u7rY/xfDVspRz5z8AAAA/VwEAAAAAAAABqQEAAFoAAABcj8L1KFy3P8Xw1bKUc+c/AAAAP1cBAAAAAAAAAaoBAABaAAAAyi+W/GLJtz/F8NWylHPnPwAAAD9nAQAAAAAAAAGrAQAAWgAAAKJwPQrXo7g/rZjXsfto5z8AAAA/ZwEAAAAAAAABrAEAAFoAAAC2gU4b6LS5P62Y17H7aOc/AAAAP4MBAAAAAAAAAa0BAABaAAAAMjMzMzMzuz+tmNex+2jnPwAAAD+SAQAAAAAAAAGuAQAAWgAAAOa0gU4b6Lw/rZjXsfto5z8AAAA/kgEAAAAAAAABrwEAAFoAAABApw102kC/P5VA2bBiXuc/AAAAP5IBAAAAAAAAAbABAABaAAAAlvxiyS+WwD+VQNmwYl7nPwAAAD+iAQAAAAAAAAGxAQAAWgAAAN7d3d3d3cE/fejar8lT5z8AAAA/ogEAAAAAAAABsgEAAFoAAABApw102kDDP33o2q/JU+c/AAAAP7EBAAAAAAAAAbMBAABaAAAAo3A9CtejxD996NqvyVPnPwAAAD/BAQAAAAAAAAG0AQAAWgAAAAc6baDTBsY/fejar8lT5z8AAAA/wQEAAAAAAAABtQEAAFoAAABpA5020GnHP33o2q/JU+c/AAAAP8EBAAAAAAAAAbYBAABaAAAAsOQXS36xyD9lkNyuMEnnPwAAAD/RAQAAAAAAAAG3AQAAWgAAAPjFkl8s+ck/TTjerZc+5z8AAAA/4AEAAAAAAAABuAEAAFoAAABApw102kDLP0043q2XPuc/AAAAP+ABAAAAAAAAAbkBAABaAAAAbKDTBjptzD834N+s/jPnPwAAAD/wAQAAAAAAAAG6AQAAWgAAABAREREREc0/N+DfrP4z5z8AAAA/8AEAAAAAAAABuwEAAFoAAADQaQOdNtDNPzfg36z+M+c/AAAAPwACAAAAAAAAAbwBAABaAAAAIiIiIiIizj834N+s/jPnPwAAAD8AAgAAAAAAAAG9AQAAWgAAAFjyiyW/WM4/N+DfrP4z5z8AAAA/DwIAAAAAAAABvgEAAFoAAACqqqqqqqrOPzfg36z+M+c/AAAAPw8CAAAAAAAAAb8BAABaAAAAxpJfLPnFzj834N+s/jPnPwAAAD8fAgAAAAAAAAHAAQAAWgAAAPxiyS+W/M4/N+DfrP4z5z8AAAA/HwIAAAAAAAABwQEAAFoAAAAyMzMzMzPPPzfg36z+M+c/AAAAPy4CAAAAAAAAAcIBAABaAAAAThvotIFOzz834N+s/jPnPwAAAD8uAgAAAAAAAAHDAQAAWgAAAGoDnTbQac8/N+DfrP4z5z8AAAA/PgIAAAAAAAABxAEAAFoAAACg0wY6baDPPzfg36z+M+c/AAAAPz4CAAAAAAAAAcUBAABaAAAAuru7u7u7zz834N+s/jPnPwAAAD9OAgAAAAAAAAHGAQAAWgAAANajcD0K188/N+DfrP4z5z8AAAA/TgIAAAAAAAABxwEAAFoAAABsoNMGOm3MP3a6KRq9wes/AAAAPwAAAAAAAAAAAcgBAABaAAAAiIiIiIiIzD92uikavcHrPwAAAD95AAAAAAAAAAHJAQAAWgAAAKRwPQrXo8w/dropGr3B6z8AAAA/eQAAAAAAAAABygEAAFoAAAD0KFyPwvXMP3a6KRq9wes/AAAAP4kAAAAAAAAAAcsBAABaAAAAmJmZmZmZzT92uikavcHrPwAAAD+JAAAAAAAAAAHMAQAAWgAAACIiIiIiIs4/dropGr3B6z8AAAA/mQAAAAAAAAABzQEAAFoAAADGkl8s+cXOP3a6KRq9wes/AAAAP5kAAAAAAAAAAc4BAABaAAAAhOtRuB6Fzz92uikavcHrPwAAAD+oAAAAAAAAAAHPAQAAWgAAABSuR+F6FNA/dropGr3B6z8AAAA/qAAAAAAAAAAB0AEAAFoAAACBThvotIHQP3a6KRq9wes/AAAAP7gAAAAAAAAAAdEBAABaAAAA4XoUrkfh0D92uikavcHrPwAAAD+4AAAAAAAAAAHSAQAAWgAAADMzMzMzM9E/dropGr3B6z8AAAA/yAAAAAAAAAAB0wEAAFoAAAB3d3d3d3fRP3a6KRq9wes/AAAAP8gAAAAAAAAAAdQBAABaAAAArUfhehSu0T92uikavcHrPwAAAD/XAAAAAAAAAAHVAQAAWgAAAMkvlvxiydE/dropGr3B6z8AAAA/1wAAAAAAAAAB1gEAAFoAAADXo3A9CtfRP3a6KRq9wes/AAAAP+cAAAAAAAAAAdcBAABaAAAA5RdLfrHk0T92uikavcHrPwAAAD/nAAAAAAAAAAHYAQAAWgAAAPGLJb9Y8tE/dropGr3B6z8AAAA/9gAAAAAAAAAB2QEAAFoAAAD////////RP3a6KRq9wes/AAAAPxkHAAAAAAAAAdoBAABaAAAADXTaQKcN0j9eYisZJLfrPwAAAD8ZBwAAAAAAAAHbAQAAWgAAABvotIFOG9I/XmIrGSS36z8AAAA/KAcAAAAAAAAB3AEAAFoAAAApXI/C9SjSP15iKxkkt+s/AAAAPzgHAAAAAAAAAd0BAABaAAAAQ0RERERE0j9eYisZJLfrPwAAAD9HBwAAAAAAAAHeAQAAWgAAAF8s+cWSX9I/XmIrGSS36z8AAAA/RwcAAAAAAAAB3wEAAFoAAABtoNMGOm3SP0YKLRiLrOs/AAAAP1cHAAAAAAAAAeABAABaAAAAiIiIiIiI0j9GCi0Yi6zrPwAAAD9XBwAAAAAAAAHhAQAAWgAAAJX8YskvltI/RgotGIus6z8AAAA/ZwcAAAAAAAAB4gEAAFoAAACx5BdLfrHSP0YKLRiLrOs/AAAAP2cHAAAAAAAAAeMBAABaAAAAv1jyiyW/0j9GCi0Yi6zrPwAAAD92BwAAAAAAAAHkAQAAWgAAAMzMzMzMzNI/RgotGIus6z8AAAA/dgcAAAAAAAAB5QEAAFoAAADaQKcNdNrSP0YKLRiLrOs/AAAAP4YHAAAAAAAAAeYBAABaAAAA57SBThvo0j8usi4X8qHrPwAAAD+GBwAAAAAAAAHnAQAAWgAAAPUoXI/C9dI/LrIuF/Kh6z8AAAA/lgcAAAAAAAAB6AEAAFoAAAADnTbQaQPTPy6yLhfyoes/AAAAP6UHAAAAAAAAAekBAABaAAAAERERERER0z8usi4X8qHrPwAAAD+lBwAAAAAAAAHqAQAAWgAAAB6F61G4HtM/LrIuF/Kh6z8AAAA/tQcAAAAAAAAB6wEAAFoAAAAs+cWSXyzTPxZaMBZZl+s/AAAAP8QHAAAAAAAAAewBAABaAAAAOW2g0wY60z8WWjAWWZfrPwAAAD/UBwAAAAAAAAHtAQAAWgAAAEfhehSuR9M/FlowFlmX6z8AAAA/EwgAAAAAAAAB7gEAAFoAAABVVVVVVVXTPxZaMBZZl+s/AAAAPyIIAAAAAAAAAe8BAABaAAAAYskvlvxi0z8WWjAWWZfrPwAAAD8iCAAAAAAAAAHwAQAAWgAAAHA9CtejcNM/FlowFlmX6z8AAAA/MggAAAAAAAAB8QEAAFoAAABwPQrXo3DTP/4BMhXAjOs/AAAAP0EIAAAAAAAAAfIBAABaAAAAiyW/WPKL0z/+ATIVwIzrPwAAAD9BCAAAAAAAAAHzAQAAWgAAAJmZmZmZmdM//gEyFcCM6z8AAAA/UQgAAAAAAAAB9AEAAFoAAACnDXTaQKfTP/4BMhXAjOs/AAAAP38IAAAAAAAAAfUBAABaAAAAsB6F61G4bj9AQT8N+DfrPwAAAD8AAAAAAAAAAAH2AQAAWgAAAMiSXyz5xXI/QEE/Dfg36z8AAAA/fQAAAAAAAAAB9wEAAFoAAACYmZmZmZl5P0BBPw34N+s/AAAAP4wAAAAAAAAAAfgBAABaAAAANNBpA502gD9AQT8N+DfrPwAAAD+MAAAAAAAAAAH5AQAAWgAAAJzTBjptoIM/QEE/Dfg36z8AAAA/jAAAAAAAAAAB+gEAAFoAAAAM16NwPQqHP0BBPw34N+s/AAAAP5wAAAAAAAAAAfsBAABaAAAAJFyPwvUojD9AQT8N+DfrPwAAAD+cAAAAAAAAAAH8AQAAWgAAAKJwPQrXo5A/QEE/Dfg36z8AAAA/rAAAAAAAAAAB/QEAAFoAAAAyMzMzMzOTP0BBPw34N+s/AAAAP7sAAAAAAAAAAf4BAABaAAAAmjbQaQOdlj9AQT8N+DfrPwAAAD+7AAAAAAAAAAH/AQAAWgAAAOJ6FK5H4Zo/QEE/Dfg36z8AAAA/ywAAAAAAAAABAAIAAFoAAAAiv1jyiyWfP0BBPw34N+s/AAAAP8sAAAAAAAAAAQECAABaAAAAs4FOG+i0oT9AQT8N+DfrPwAAAD/aAAAAAAAAAAECAgAAWgAAAK/kF0t+saQ/QEE/Dfg36z8AAAA/2gAAAAAAAAABAwIAAFoAAACtR+F6FK6nP0BBPw34N+s/AAAAP+oAAAAAAAAAAQQCAABaAAAAFUt+seQXqz9AQT8N+DfrPwAAAD/qAAAAAAAAAAEFAgAAWgAAAFuPwvUoXK8/QEE/Dfg36z8AAAA/+gAAAAAAAAABBgIAAFoAAADQaQOdNtCxPyjpQAxfLes/AAAAP/oAAAAAAAAAAQcCAABaAAAAvLu7u7u7sz8o6UAMXy3rPwAAAD8JAQAAAAAAAAEIAgAAWgAAAHA9CtejcLU/EJFCC8Yi6z8AAAA/CQEAAAAAAAABCQIAAFoAAACCThvotIG2PxCRQgvGIus/AAAAPxkBAAAAAAAAAQoCAABaAAAAyi+W/GLJtz8QkUILxiLrPwAAAD8ZAQAAAAAAAAELAgAAWgAAAG6g0wY6bbg/EJFCC8Yi6z8AAAA/KQEAAAAAAAABDAIAAFoAAACicD0K16O4PxCRQgvGIus/AAAAPykBAAAAAAAAAQ0CAABaAAAAEhERERERuT/4OEQKLRjrPwAAAD84AQAAAAAAAAEOAgAAWgAAAH6x5BdLfrk/+DhECi0Y6z8AAAA/OAEAAAAAAAABDwIAAFoAAAC2gU4b6LS5P/g4RAotGOs/AAAAP0gBAAAAAAAAARACAABaAAAA6lG4HoXruT/4OEQKLRjrPwAAAD9XAQAAAAAAAAERAgAAWgAAAE4b6LSBTuw/ILuPdlKb7z8AAAA/AAAAAAAAAAABEgIAAFoAAABVVVVVVVXsPyC7j3ZSm+8/AAAAPx8AAAAAAAAAARMCAABaAAAAYskvlvxi7D8gu492UpvvPwAAAD8fAAAAAAAAAAEUAgAAWgAAAG89CtejcOw/ILuPdlKb7z8AAAA/LwAAAAAAAAABFQIAAFoAAAB2d3d3d3fsPyC7j3ZSm+8/AAAAPy8AAAAAAAAAARYCAABaAAAAiyW/WPKL7D8gu492UpvvPwAAAD8/AAAAAAAAAAEXAgAAWgAAAKDTBjptoOw/ILuPdlKb7z8AAAA/PwAAAAAAAAABGAIAAFoAAAC7u7u7u7vsPzYTjnfrpe8/AAAAP04AAAAAAAAAARkCAABaAAAA1qNwPQrX7D82E45366XvPwAAAD9OAAAAAAAAAAEaAgAAWgAAAPKLJb9Y8uw/TmuMeISw7z8AAAA/XgAAAAAAAAABGwIAAFoAAAAa6LSBThvtP05rjHiEsO8/AAAAP14AAAAAAAAAARwCAABaAAAAPQrXo3A97T9Oa4x4hLDvPwAAAD9uAAAAAAAAAAEdAgAAWgAAAF4s+cWSX+0/ZsOKeR277z8AAAA/fQAAAAAAAAABHgIAAFoAAACOwvUoXI/tP2bDinkdu+8/AAAAP30AAAAAAAAAAR8CAABaAAAAtx6F61G47T9mw4p5HbvvPwAAAD99AAAAAAAAAAEgAgAAWgAAAO7u7u7u7u0/fhuJerbF7z8AAAA/jQAAAAAAAAABIQIAAFoAAAAXS36x5BfuP34biXq2xe8/AAAAP5wAAAAAAAAAASICAABaAAAAThvotIFO7j9+G4l6tsXvPwAAAD+cAAAAAAAAAAEjAgAAWgAAAHZ3d3d3d+4/fhuJerbF7z8AAAA/nAAAAAAAAAABJAIAAFoAAACg0wY6baDuP34biXq2xe8/AAAAP6wAAAAAAAAAASUCAABaAAAAwvUoXI/C7j9+G4l6tsXvPwAAAD+sAAAAAAAAAAEmAgAAWgAAAN7d3d3d3e4/fhuJerbF7z8AAAA/vAAAAAAAAAABJwIAAFoAAAD4xZJfLPnuP34biXq2xe8/AAAAP8sAAAAAAAAAASgCAABaAAAA/v//////7j9+G4l6tsXvPwAAAD/LAAAAAAAAAAEpAgAAWgAAAP7//////+4/lnOHe0/Q7z8AAAA/2wAAAAAAAAABKgIAAFoAAAC0gU4b6LTsP9Ad7j1BP+0/AAAAPwAAAAAAAAAAASsCAABaAAAAwfUoXI/C7D/QHe49QT/tPwAAAD84AQAAAAAAAAEsAgAAWgAAAM9pA5020Ow/uMXvPKg07T8AAAA/OAEAAAAAAAABLQIAAFoAAADrUbgehevsP7jF7zyoNO0/AAAAP0gBAAAAAAAAAS4CAABaAAAADHTaQKcN7T+gbfE7DyrtPwAAAD9QAQAAAAAAAAEvAgAAWgAAAC+W/GLJL+0/iBXzOnYf7T8AAAA/XwEAAAAAAAABMAIAAFoAAABRuB6F61HtP4gV8zp2H+0/AAAAP18BAAAAAAAAATECAABaAAAAbKDTBjpt7T+IFfM6dh/tPwAAAD9vAQAAAAAAAAEyAgAAWgAAAIiIiIiIiO0/cL30Od0U7T8AAAA/bwEAAAAAAAABMwIAAFoAAACjcD0K16PtP3C99DndFO0/AAAAP38BAAAAAAAAATQCAABaAAAAtx6F61G47T9wvfQ53RTtPwAAAD9/AQAAAAAAAAE1AgAAWgAAAL5Y8oslv+0/cL30Od0U7T8AAAA/jgEAAAAAAAABNgIAAFoAAADFkl8s+cXtP3C99DndFO0/AAAAP54BAAAAAAAAATcCAABaAAAAxZJfLPnF7T9aZfY4RArtPwAAAD+eAQAAAAAAAAE4AgAAWgAAAMzMzMzMzO0/WmX2OEQK7T8AAAA/rgEAAAAAAAABOQIAAFoAAAAyMzMzMzPsP0oHYvhqWeo/AAAAPwAAAAAAAAAAAToCAABaAAAAR+F6FK5H7D9KB2L4alnqPwAAAD+MAAAAAAAAAAE7AgAAWgAAAGLJL5b8Yuw/Sgdi+GpZ6j8AAAA/nAAAAAAAAAABPAIAAFoAAAB9seQXS37sP0oHYvhqWeo/AAAAP5wAAAAAAAAAAT0CAABaAAAAmZmZmZmZ7D9KB2L4alnqPwAAAD+rAAAAAAAAAAE+AgAAWgAAALSBThvotOw/Sgdi+GpZ6j8AAAA/qwAAAAAAAAABPwIAAFoAAADPaQOdNtDsP0oHYvhqWeo/AAAAP7sAAAAAAAAAAUACAABaAAAA5BdLfrHk7D9KB2L4alnqPwAAAD/LAAAAAAAAAAFBAgAAWgAAAOtRuB6F6+w/Sgdi+GpZ6j8AAAA/ywAAAAAAAAABQgIAAFoAAADyiyW/WPLsP0oHYvhqWeo/AAAAP9oAAAAAAAAAAUMCAABaAAAA/GLJL5b86z+LerbF7zzoPwAAAD8AAAAAAAAAAAFEAgAAWgAAAAOdNtBpA+w/i3q2xe886D8AAAA/HwAAAAAAAAABRQIAAFoAAAAK16NwPQrsP4t6tsXvPOg/AAAAPz4AAAAAAAAAAUYCAABaAAAAERERERER7D9zIrjEVjLoPwAAAD8+AAAAAAAAAAFHAgAAWgAAABdLfrHkF+w/cyK4xFYy6D8AAAA/TgAAAAAAAAABSAIAAFoAAAAdhetRuB7sP3MiuMRWMug/AAAAP14AAAAAAAAAAUkCAABaAAAAJL9Y8osl7D9zIrjEVjLoPwAAAD9eAAAAAAAAAAFKAgAAWgAAACv5xZJfLOw/cyK4xFYy6D8AAAA/bQAAAAAAAAABSwIAAFoAAAAyMzMzMzPsP3MiuMRWMug/AAAAP30AAAAAAAAAAUwCAABaAAAAOW2g0wY67D9zIrjEVjLoPwAAAD+MAAAAAAAAAAFNAgAAWgAAAFVVVVVVVew/cyK4xFYy6D8AAAA/jAAAAAAAAAABTgIAAFoAAABpA5020GnsP3MiuMRWMug/AAAAP5wAAAAAAAAAAU8CAABaAAAAhOtRuB6F7D+j0rTGiEfoPwAAAD+cAAAAAAAAAAFQAgAAWgAAAK1H4XoUruw/0YKxyLpc6D8AAAA/rAAAAAAAAAABUQIAAFoAAADd3d3d3d3sPxmLrMuFfOg/AAAAP6wAAAAAAAAAAVICAABaAAAABjptoNMG7T9JO6nNt5HoPwAAAD+7AAAAAAAAAAFTAgAAWgAAAC+W/GLJL+0/eeulz+mm6D8AAAA/uwAAAAAAAAABVAIAAFoAAABKfrHkF0vtP6ibotEbvOg/AAAAP8sAAAAAAAAAAVUCAABaAAAAZWZmZmZm7T/A86DStMboPwAAAD/LAAAAAAAAAAFWAgAAWgAAAHPaQKcNdO0/2Euf003R6D8AAAA/2wAAAAAAAAABVwIAAFoAAACBThvotIHtP9hLn9NN0eg/AAAAP9sAAAAAAAAAAVgCAABaAAAAgU4b6LSB7T/wo53U5tvoPwAAAD/qAAAAAAAAAAFZAgAAWgAAAIiIiIiIiO0/8KOd1Obb6D8AAAA/6gAAAAAAAAAL</ink>
</athena>
</file>

<file path=customXml/item25.xml><?xml version="1.0" encoding="utf-8"?>
<athena xmlns="http://schemas.microsoft.com/edu/athena" version="0.1.2681.0">
  <timings duration="99727"/>
</athena>
</file>

<file path=customXml/item2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hCwAAAAAAAAXx////DEFjdGlvblR5cGVWMQEAAAAHdmFsdWVfXwAIAgAAAAAAAAABBQAAAAQAAAAJEAAAAAkRAAAA5SkAAAAAAAAB7v////H///8AAAAAAQYAAAAEAAAACRMAAAAJFAAAAF5uAAAAAAAAAev////x////AAAAAAEHAAAABAAAAAkWAAAACRcAAABFhwAAAAAAAAHo////8f///wAAAAABCAAAAAQAAAAJGQAAAAkaAAAAn8EAAAAAAAAB5f////H///8AAAAAAQkAAAAEAAAACRwAAAAJHQAAAPD+AAAAAAAAAeL////x////AAAAAAEKAAAABAAAAAkfAAAACSAAAAAxAgEAAAAAAAHf////8f///wAAAAABCwAAAAQAAAAJIgAAAAkjAAAAs0kBAAAAAAAB3P////H///8AAAAABQwAAAANQ2xlYXJDYW52YXNWMQIAAAAJU3RhcnRUaW1lBFR5cGUABBAMQWN0aW9uVHlwZVYxAgAAAAIAAACPhQ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hgAAAIYAAAABEAAAAA0AAAD//wAAAAAAAAAAACJAAAAB2P///9r///8BAAAAAAAAAAAAIkABEQAAAA4AAAAJKQAAAGEAAABhAAAAARMAAAANAAAA//8AAAAAAAAAAAAiQAAAAdb////a////AQAAAAAAAAAAACJAARQAAAAOAAAACSsAAACUAAAAlAAAAAEWAAAADQAAAP//AAAAAAAAAAAAIkAAAAHU////2v///wEAAAAAAAAAAAAiQAEXAAAADgAAAAktAAAAlwAAAJcAAAABGQAAAA0AAAD//wAAAAAAAAAAACJAAAAB0v///9r///8BAAAAAAAAAAAAIkABGgAAAA4AAAAJLwAAAPcAAAD3AAAAARwAAAANAAAA//8AAAAAAAAAAAAiQAAAAdD////a////AQAAAAAAAAAAACJAAR0AAAAOAAAACTEAAAARAAAAEQAAAAEfAAAADQAAAP//AAAAAAAAAAAAIkAAAAHO////2v///wEAAAAAAAAAAAAiQAEgAAAADgAAAAkzAAAAHwAAAB8AAAABIgAAAA0AAAD//wAAAAAAAAAAACJAAAABzP///9r///8BAAAAAAAAAAAAIkABIwAAAA4AAAAJNQAAAEQAAABE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16BykAAAAAAQAAAIAAAAAECklua1BvaW50VjEC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NHwcrAAAAAAEAAAAAAQAABApJbmtQb2ludFYxAgA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DWwHLQAAAAABAAAAAAEAAAQKSW5rUG9pbnRWMQIA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1pBy8AAAAAAQAAAAABAAAECklua1BvaW50VjECAA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NCQcxAAAAAAEAAAAgAAAABApJbmtQb2ludFYxAgAAAAk/AwAACUADAAAJQQMAAAlCAwAACUMDAAAJRAMAAAlFAwAACUYDAAAJRwMAAAlIAwAACUkDAAAJSgMAAAlLAwAACUwDAAAJTQMAAAlOAwAACU8DAAANDwczAAAAAAEAAAAgAAAABApJbmtQb2ludFYxAgAAAAlQAwAACVEDAAAJUgMAAAlTAwAACVQDAAAJVQMAAAlWAwAACVcDAAAJWAMAAAlZAwAACVoDAAAJWwMAAAlcAwAACV0DAAAJXgMAAAlfAwAACWADAAAJYQMAAAliAwAACWMDAAAJZAMAAAllAwAACWYDAAAJZwMAAAloAwAACWkDAAAJagMAAAlrAwAACWwDAAAJbQMAAAluAwAACgc1AAAAAAEAAACAAAAABApJbmtQb2ludFYxAgA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NPAU2AAAACklua1BvaW50VjEEAAAAAVgBWQ5QcmVzc3VyZUZhY3RvcglUaW1lU3RhbXAAAAAABgYLEAIAAABAtJtqCETbPyZsgBiN95U/AAAAPwAAAAAAAAAAATcAAAA2AAAAc7EvLCUX2z9gtWz2KdeUPwAAAD8QAAAAAAAAAAE4AAAANgAAAIOwC8IuCNs/0kdFsmOWkj8AAAA/EAAAAAAAAAABOQAAADYAAAC0rZ+DS9vaP9JHRbJjlpI/AAAAPx8AAAAAAAAAAToAAAA2AAAAxqx7GVXM2j8KkTGQAHaRPwAAAD8fAAAAAAAAAAE7AAAANgAAAOeqM0Vorto/CpExkAB2kT8AAAA/LwAAAAAAAAABPAAAADYAAAD3qQ/bcZ/aPwqRMZAAdpE/AAAAPy8AAAAAAAAAAT0AAAA2AAAAKaejnI5y2j9C2h1unVWQPwAAAD8+AAAAAAAAAAE+AAAANgAAAFukN16rRdo/Qtodbp1VkD8AAAA/PgAAAAAAAAABPwAAADYAAABroxP0tDbaP0LaHW6dVZA/AAAAP04AAAAAAAAAAUAAAAA2AAAAnaCntdEJ2j9C2h1unVWQPwAAAD9OAAAAAAAAAAFBAAAANgAAAM+dO3fu3Nk/Qtodbp1VkD8AAAA/XgAAAAAAAAABQgAAADYAAADxm/OiAb/ZP0LaHW6dVZA/AAAAP14AAAAAAAAAAUMAAAA2AAAAIpmHZB6S2T9C2h1unVWQPwAAAD9tAAAAAAAAAAFEAAAANgAAAFSWGyY7Zdk/Qtodbp1VkD8AAAA/bQAAAAAAAAABRQAAADYAAACFk6/nVzjZPwqRMZAAdpE/AAAAP30AAAAAAAAAAUYAAAA2AAAAuJBDqXQL2T/SR0WyY5aSPwAAAD99AAAAAAAAAAFHAAAANgAAAOmN12qR3tg/mP5Y1Ma2kz8AAAA/jQAAAAAAAAABSAAAADYAAAAKjI+WpMDYP5j+WNTGtpM/AAAAP40AAAAAAAAAAUkAAAA2AAAATYj/7cqE2D9gtWz2KdeUPwAAAD+cAAAAAAAAAAFKAAAANgAAAH+Fk6/nV9g/JmyAGI33lT8AAAA/nAAAAAAAAAABSwAAADYAAACgg0vb+jnYP+wilDrwF5c/AAAAP6wAAAAAAAAAAUwAAAA2AAAAwYEDBw4c2D+02adcUziYPwAAAD+sAAAAAAAAAAFNAAAANgAAANGA35wXDdg/fJC7frZYmT8AAAA/uwAAAAAAAAABTgAAADYAAADzfpfIKu/XP0JHz6AZeZo/AAAAP8sAAAAAAAAAAU8AAAA2AAAAA35zXjTg1z8I/uLCfJmbPwAAAD/LAAAAAAAAAAFQAAAANgAAABR9T/Q90dc/zrT25N+5nD8AAAA/2wAAAAAAAAABUQAAADYAAAAUfU/0PdHXP5ZrCgdD2p0/AAAAP9sAAAAAAAAAAVIAAAA2AAAAJHwrikfC1z+S7JilhA2gPwAAAD/qAAAAAAAAAAFTAAAANgAAADR7ByBRs9c/9ceiNradoD8AAAA/6gAAAAAAAAABVAAAADYAAABWeb9LZJXXPyBawOlKTqI/AAAAP/oAAAAAAAAAAVUAAAA2AAAAZ3ib4W2G1z/mENQLrm6jPwAAAD/6AAAAAAAAAAFWAAAANgAAAHd3d3d3d9c/EaPxvkIfpT8AAAA/BwEAAAAAAAABVwAAADYAAACIdlMNgWjXPzs1D3LXz6Y/AAAAPwcBAAAAAAAAAVgAAAA2AAAAqnQLOZRK1z9mxywlbICoPwAAAD8WAQAAAAAAAAFZAAAANgAAALpz586dO9c/kFlK2AAxqj8AAAA/JgEAAAAAAAABWgAAADYAAADKcsNkpyzXP4Cie634Aa0/AAAAPyYBAAAAAAAAAVsAAAA2AAAAynLDZKcs1z8OEKPxvkKvPwAAAD81AQAAAAAAAAFcAAAANgAAANtxn/qwHdc/zj7lmsLBsD8AAAA/NQEAAAAAAAABXQAAADYAAADrcHuQug7XP5X1+Lwl4rE/AAAAP0UBAAAAAAAAAV4AAAA2AAAA/G9XJsT/1j8OmpGnoUqzPwAAAD9FAQAAAAAAAAFfAAAANgAAAPxvVybE/9Y/I2MgAewitD8AAAA/VQEAAAAAAAABYAAAADYAAAD8b1cmxP/WPzcsr1o2+7Q/AAAAP1UBAAAAAAAAAWEAAAA2AAAA/G9XJsT/1j9N9T20gNO1PwAAAD9kAQAAAAAAAAFiAAAANgAAAPxvVybE/9Y/FKxR1uPztj8AAAA/ZAEAAAAAAAABYwAAADYAAAD8b1cmxP/WPyl14C8uzLc/AAAAP3QBAAAAAAAAAWQAAAA2AAAA/G9XJsT/1j/wK/RRkey4PwAAAD90AQAAAAAAAAFlAAAANgAAAPxvVybE/9Y/Uwf+4sJ8uT8AAAA/hAEAAAAAAAABZgAAADYAAADrcHuQug7XPxq+EQUmnbo/AAAAP4QBAAAAAAAAAWcAAAA2AAAA63B7kLoO1z8vh6BecHW7PwAAAD+TAQAAAAAAAAFoAAAANgAAAMpyw2SnLNc/9z20gNOVvD8AAAA/kwEAAAAAAAABaQAAADYAAAC6c+fOnTvXPwsHQ9odbr0/AAAAP6MBAAAAAAAAAWoAAAA2AAAAqnQLOZRK1z8f0NEzaEa+PwAAAD+jAQAAAAAAAAFrAAAANgAAAIh2Uw2BaNc/NZlgjbIevz8AAAA/sgEAAAAAAAABbAAAADYAAABneJvhbYbXP/4nuteKH8A/AAAAP7IBAAAAAAAAAW0AAAA2AAAAJHwrikfC1z9hA8RovK/APwAAAD/CAQAAAAAAAAFuAAAANgAAABR9T/Q90dc/EvFIMdX3wD8AAAA/wgEAAAAAAAABbwAAADYAAADjf7syIf7XP51VEF76Y8E/AAAAP9IBAAAAAAAAAXAAAAA2AAAAsIIncQQr2D9PQ5UmE6zBPwAAAD/SAQAAAAAAAAFxAAAANgAAAH+Fk6/nV9g/ATEa7yv0wT8AAAA/4QEAAAAAAAABcgAAADYAAABdh9uD1HXYP7Ien7dEPMI/AAAAP+EBAAAAAAAAAXMAAAA2AAAALIpHwrei2D9kDCSAXYTCPwAAAD/xAQAAAAAAAAF0AAAANgAAAPmMswCbz9g/FfqoSHbMwj8AAAA/8QEAAAAAAAABdQAAADYAAAC4kEOpdAvZP+9w66yC8MI/AAAAPwECAAAAAAAAAXYAAAA2AAAAdZTTUU5H2T961bLZp1zDPwAAAD8BAgAAAAAAAAF3AAAANgAAABGaq84Uodk/K8M3osCkwz8AAAA/EAIAAAAAAAABeAAAADYAAAC+nl/h5OvZP7Un/87lEMQ/AAAAPyACAAAAAAAAAXkAAAA2AAAAOqZ/Mphj2j+PnkEz8jTEPwAAAD8gAgAAAAAAAAF6AAAANgAAALStn4NL29o/QIzG+wp9xD8AAAA/LwIAAAAAAAABewAAADYAAABRs3cAEjXbPxkDCWAXocQ/AAAAPy8CAAAAAAAAAXwAAAA2AAAA3blz586d2z8ZAwlgF6HEPwAAAD8/AgAAAAAAAAF9AAAANgAAAHm/S2SV99s/GQMJYBehxD8AAAA/PwIAAAAAAAABfgAAADYAAAAmxP92ZULcPxkDCWAXocQ/AAAAP08CAAAAAAAAAX8AAAA2AAAA5MePHz9+3D8ZAwlgF6HEPwAAAD9PAgAAAAAAAAGAAAAANgAAAKLLH8gYutw/GQMJYBehxD8AAAA/XgIAAAAAAAABgQAAADYAAABO0NPa6ATdP0CMxvsKfcQ/AAAAP14CAAAAAAAAAYIAAAA2AAAADNRjg8JA3T9nFYSX/ljEPwAAAD9uAgAAAAAAAAGDAAAANgAAAMrX8yucfN0/tSf/zuUQxD8AAAA/bgIAAAAAAAABhAAAADYAAACH24PUdbjdPwQ6egbNyMM/AAAAP34CAAAAAAAAAYUAAAA2AAAAVt7vElnl3T9STPU9tIDDPwAAAD9+AgAAAAAAAAGGAAAANgAAAAPjoyUpMN4/x+ctEY8Uwz8AAAA/jQIAAAAAAAABhwAAADYAAADQ5Q9kDF3eP2QMJIBdhMI/AAAAP40CAAAAAAAAAYgAAAA2AAAAn+h7ou+J3j+yHp+3RDzCPwAAAD+dAgAAAAAAAAGJAAAANgAAAH3qw3bcp94/KLrXih/QwT8AAAA/nQIAAAAAAAABigAAADYAAABc7AtLycXeP09DlSYTrME/AAAAP6wCAAAAAAAAAYsAAAA2AAAATO0vtb/U3j+dVRBe+mPBPwAAAD+sAgAAAAAAAAGMAAAANgAAADzuUx+2494/7GeLleEbwT8AAAA/vAIAAAAAAAABjQAAADYAAAA87lMftuPePxLxSDHV98A/AAAAP7wCAAAAAAAAAY4AAAA2AAAALO93iazy3j9hA8RovK/APwAAAD/MAgAAAAAAAAGPAAAANgAAABrwm/OiAd8/rxU/oKNnwD8AAAA/zAIAAAAAAAABkAAAADYAAAAK8b9dmRDfP9ee/DuXQ8A/AAAAP9sCAAAAAAAAAZEAAAA2AAAACvG/XZkQ3z+ZdGoe5K6/PwAAAD/bAgAAAAAAAAGSAAAANgAAAPjx48ePH98/NZlgjbIevz8AAAA/6wIAAAAAAAABkwAAADYAAAD48ePHjx/fP9G9VvyAjr4/AAAAP+sCAAAAAAAAAZQAAAA2AAAA+PHjx48f3z8f0NEzaEa+PwAAAD/7AgAAAAAAAAGVAAAANgAAAOjyBzKGLt8/vfTHoja2vT8AAAA/+wIAAAAAAAABlgAAADYAAADo8gcyhi7fP1kZvhEFJr0/AAAAPwoDAAAAAAAAAZcAAAA2AAAA6PIHMoYu3z/3PbSA05W8PwAAAD8KAwAAAAAAAAGYAAAANgAAAOjyBzKGLt8/RVAvuLpNvD8AAAA/GgMAAAAAAAABmQAAADYAAADo8gcyhi7fP+B0JSeJvbs/AAAAPxoDAAAAAAAAAZoAAAA2AAAA2PMrnHw93z99mRuWVy27PwAAAD8pAwAAAAAAAAGbAAAANgAAANjzK5x8Pd8/BfWCq9vEuT8AAAA/KQMAAAAAAAABnAAAADYAAADY8yucfD3fP/Ar9FGR7Lg/AAAAPykDAAAAAAAAAZ0AAAA2AAAA2PMrnHw93z8pdeAvLsy3PwAAAD85AwAAAAAAAAGeAAAANgAAANjzK5x8Pd8/Yr7MDcurtj8AAAA/OQMAAAAAAAABnwAAADYAAADY8yucfD3fP+kZNCNPQ7U/AAAAPzkDAAAAAAAAAaAAAAA2AAAA2PMrnHw93z8jYyAB7CK0PwAAAD9IAwAAAAAAAAGhAAAANgAAAOjyBzKGLt8/+NACTldysj8AAAA/WAMAAAAAAAABogAAADYAAAAK8b9dmRDfP4AsamPbCbE/AAAAP1gDAAAAAAAAAaMAAAA2AAAAPO5TH7bj3j8OEKPxvkKvPwAAAD9YAwAAAAAAAAGkAAAANgAAAG3r5+DStt4/HsdxHMdxrD8AAAA/aAMAAAAAAAABpQAAADYAAACw51c4+XreP5BZStgAMao/AAAAP3cDAAAAAAAAAaYAAAA2AAAA4eTr+RVO3j9mxywlbICoPwAAAD93AwAAAAAAAAGnAAAANgAAABPif7syId4/nhAZAwlgpz8AAAA/hwMAAAAAAAABqAAAADYAAABE3xN9T/TdP9dZBeGlP6Y/AAAAP4cDAAAAAAAAAakAAAA2AAAAZt3LqGLW3T8Ro/G+Qh+lPwAAAD+WAwAAAAAAAAGqAAAANgAAAJjaX2p/qd0/rcfnLRGPpD8AAAA/lgMAAAAAAAABqwAAADYAAACo2TsAiZrdP0rs3Zzf/qM/AAAAP6YDAAAAAAAAAawAAAA2AAAAytfzK5x83T+DNcp6fN6iPwAAAD+mAwAAAAAAAAGtAAAANgAAAOvVq1evXt0/gzXKenzeoj8AAAA/tgMAAAAAAAABrgAAADYAAAD71IftuE/dPyBawOlKTqI/AAAAP7YDAAAAAAAAAa8AAAA2AAAADNRjg8JA3T8gWsDpSk6iPwAAAD/FAwAAAAAAAAGwAAAANgAAAAzUY4PCQN0/vH62WBm+oT8AAAA/1QMAAAAAAAABsQAAADYAAAAd0z8ZzDHdP1ijrMfnLaE/AAAAP9UDAAAAAAAAAbIAAAA2AAAAX8+vcPL13D+S7JilhA2gPwAAAD/lAwAAAAAAAAGzAAAANgAAAKLLH8gYutw/lmsKB0PanT8AAAA/5QMAAAAAAAABtAAAADYAAAAFxkdLUmDcP7TZp1xTOJg/AAAAP/QDAAAAAAAAAbUAAAA2AAAAir4n+p7o2z+Y/ljUxraTPwAAAD/0AwAAAAAAAAG2AAAANgAAAP+3KxPif9s/+UYUmHRqjj8AAAA/BAQAAAAAAAABtwAAADYAAABRs3cAEjXbP0/+ncshqIc/AAAAPwQEAAAAAAAAAbgAAAA2AAAAk6/nVzj52j+ntSf/zuWAPwAAAD8TBAAAAAAAAAG5AAAANgAAAMasexlVzNo/FrWx7YTIeD8AAAA/EwQAAAAAAAABugAAADYAAAD3qQ/bcZ/aP/7ZYmX4RnQ/AAAAPyMEAAAAAAAAAbsAAAA2AAAAB6nrcHuQ2j/+2WJl+EZ0PwAAAD8jBAAAAAAAAAG8AAAANgAAALKmkWcTa6o/lbABYjTexz8AAAA/AAAAAAAAAAABvQAAADYAAACyppFnE2uqP7w5v/0nusc/AAAAP5wAAAAAAAAAAb4AAAA2AAAAsqaRZxNrqj/jwnyZG5bHPwAAAD+rAAAAAAAAAAG/AAAANgAAADafcRZg86k/48J8mRuWxz8AAAA/ywAAAAAAAAABwAAAADYAAAA2n3EWYPOpPwpMOjUPcsc/AAAAP8sAAAAAAAAAAcEAAAA2AAAAupdRxax7qT8KTDo1D3LHPwAAAD/LAAAAAAAAAAHCAAAANgAAAECQMXT5A6k/Ckw6NQ9yxz8AAAA/2gAAAAAAAAABwwAAADYAAADEiBEjRoyoPwpMOjUPcsc/AAAAP+oAAAAAAAAAAcQAAAA2AAAASIHx0ZIUqD8KTDo1D3LHPwAAAD/qAAAAAAAAAAHFAAAANgAAAM550YDfnKc/Ckw6NQ9yxz8AAAA/+gAAAAAAAAABxgAAADYAAABScrEvLCWnPwpMOjUPcsc/AAAAPxkBAAAAAAAAAccAAAA2AAAA2GqR3nitpj8KTDo1D3LHPwAAAD8oAQAAAAAAAAHIAAAANgAAAF1jcY3FNaY/Ckw6NQ9yxz8AAAA/OAEAAAAAAAAByQAAADYAAADhW1E8Er6lPwpMOjUPcsc/AAAAP0gBAAAAAAAAAcoAAAA2AAAAZlQx615GpT8KTDo1D3LHPwAAAD+gAQAAAAAAAAHLAAAANgAAAOtMEZqrzqQ/Ckw6NQ9yxz8AAAA/sAEAAAAAAAABzAAAADYAAABwRfFI+FakP+PCfJkblsc/AAAAP78BAAAAAAAAAc0AAAA2AAAA9D3R90Tfoz/jwnyZG5bHPwAAAD/PAQAAAAAAAAHOAAAANgAAAHo2saaRZ6M/48J8mRuWxz8AAAA/3wEAAAAAAAABzwAAADYAAAB6NrGmkWejP7w5v/0nusc/AAAAP+4BAAAAAAAAAdAAAAA2AAAA/i6RVd7voj+VsAFiNN7HPwAAAD8tAgAAAAAAAAHRAAAANgAAAP4ukVXe76I/bidExkACyD8AAAA/PAIAAAAAAAAB0gAAADYAAAD+LpFV3u+iP0aehipNJsg/AAAAPzwCAAAAAAAAAdMAAAA2AAAA/i6RVd7voj8fFcmOWUrIPwAAAD9MAgAAAAAAAAHUAAAANgAAAP4ukVXe76I/+IsL82VuyD8AAAA/XAIAAAAAAAAB1QAAADYAAACCJ3EEK3iiP/iLC/Nlbsg/AAAAP2sCAAAAAAAAAdYAAAA2AAAAgidxBCt4oj/RAk5XcpLIPwAAAD9rAgAAAAAAAAHXAAAANgAAAIIncQQreKI/qXmQu362yD8AAAA/iwIAAAAAAAAB2AAAADYAAACCJ3EEK3iiP4Pw0h+L2sg/AAAAP5oCAAAAAAAAAdkAAAA2AAAAgidxBCt4oj9bZxWEl/7IPwAAAD+aAgAAAAAAAAHaAAAANgAAAAggUbN3AKI/W2cVhJf+yD8AAAA/qgIAAAAAAAAB2wAAADYAAAAIIFGzdwCiPzTeV+ijIsk/AAAAP7kCAAAAAAAAAdwAAAA2AAAACCBRs3cAoj8OVZpMsEbJPwAAAD/JAgAAAAAAAAHdAAAANgAAAAggUbN3AKI/5svcsLxqyT8AAAA/yQIAAAAAAAAB3gAAADYAAACMGDFixIihP79CHxXJjsk/AAAAP9kCAAAAAAAAAd8AAAA2AAAAjBgxYsSIoT+YuWF51bLJPwAAAD/oAgAAAAAAAAHgAAAANgAAAIwYMWLEiKE/cTCk3eHWyT8AAAA/6AIAAAAAAAAB4QAAADYAAACMGDFixIihP0mn5kHu+sk/AAAAP/gCAAAAAAAAAeIAAAA2AAAAERERERERoT8iHimm+h7KPwAAAD/4AgAAAAAAAAHjAAAANgAAABEREREREaE/+5RrCgdDyj8AAAA/CAMAAAAAAAAB5AAAADYAAAARERERERGhP9QLrm4TZ8o/AAAAPxcDAAAAAAAAAeUAAAA2AAAAlgnxv12ZoD+sgvDSH4vKPwAAAD8nAwAAAAAAAAHmAAAANgAAAJYJ8b9dmaA/hvkyNyyvyj8AAAA/RgMAAAAAAAAB5wAAADYAAACWCfG/XZmgP19wdZs408o/AAAAP0YDAAAAAAAAAegAAAA2AAAAlgnxv12ZoD8RXvpjURvLPwAAAD9WAwAAAAAAAAHpAAAANgAAAJYJ8b9dmaA/6dQ8yF0/yz8AAAA/VgMAAAAAAAAB6gAAADYAAAAbAtFuqiGgP8JLfyxqY8s/AAAAP2UDAAAAAAAAAesAAAA2AAAAGwLRbqohoD+bwsGQdofLPwAAAD91AwAAAAAAAAHsAAAANgAAABsC0W6qIaA/TLBGWY/Pyz8AAAA/dQMAAAAAAAAB7QAAADYAAAA+9WE77lOfPyUnib2b88s/AAAAP5QDAAAAAAAAAe4AAAA2AAAAPvVhO+5Tnz/XFA6GtDvMPwAAAD+UAwAAAAAAAAHvAAAANgAAAD71YTvuU58/sItQ6sBfzD8AAAA/pAMAAAAAAAAB8AAAADYAAAA+9WE77lOfP4kCk07Ng8w/AAAAP8MDAAAAAAAAAfEAAAA2AAAAPvVhO+5Tnz9iedWy2afMPwAAAD/TAwAAAAAAAAHyAAAANgAAAEjmIZmHZJ4/OvAXF+bLzD8AAAA/4gMAAAAAAAAB8wAAADYAAABI5iGZh2SePxRnWnvy78w/AAAAP+IDAAAAAAAAAfQAAAA2AAAASOYhmYdknj/s3Zzf/hPNPwAAAD/yAwAAAAAAAAH1AAAANgAAAEjmIZmHZJ4/xVTfQws4zT8AAAA/AgQAAAAAAAAB9gAAADYAAABI5iGZh2SeP57LIagXXM0/AAAAPwIEAAAAAAAAAfcAAAA2AAAASOYhmYdknj93QmQMJIDNPwAAAD8RBAAAAAAAAAH4AAAANgAAAEjmIZmHZJ4/T7mmcDCkzT8AAAA/IQQAAAAAAAAB+QAAADYAAABI5iGZh2SePykw6dQ8yM0/AAAAPzAEAAAAAAAAAfoAAAA2AAAASOYhmYdknj8Cpys5SezNPwAAAD8wBAAAAAAAAAH7AAAANgAAAEjmIZmHZJ4/2h1unVUQzj8AAAA/QAQAAAAAAAAB/AAAADYAAABI5iGZh2SeP7SUsAFiNM4/AAAAP1AEAAAAAAAAAf0AAAA2AAAASOYhmYdknj+MC/NlbljOPwAAAD9fBAAAAAAAAAH+AAAANgAAAEjmIZmHZJ4/ZoI1ynp8zj8AAAA/bwQAAAAAAAAB/wAAADYAAABI5iGZh2SePz75dy6HoM4/AAAAP38EAAAAAAAAAQABAAA2AAAASOYhmYdknj8WcLqSk8TOPwAAAD9/BAAAAAAAAAEBAQAANgAAAEjmIZmHZJ4/7ub89p/ozj8AAAA/jgQAAAAAAAABAgEAADYAAABI5iGZh2SeP8hdP1usDM8/AAAAP54EAAAAAAAAAQMBAAA2AAAASOYhmYdknj+i1IG/uDDPPwAAAD+eBAAAAAAAAAEEAQAANgAAAEjmIZmHZJ4/ekvEI8VUzz8AAAA/vQQAAAAAAAABBQEAADYAAABI5iGZh2SeP1TCBojReM8/AAAAP9wEAAAAAAAAAQYBAAA2AAAASOYhmYdknj8sOUns3ZzPPwAAAD8LBQAAAAAAAAEHAQAANgAAAEjmIZmHZJ4/BLCLUOrAzz8AAAA/GwUAAAAAAAABCAEAADYAAABI5iGZh2SeP94mzrT25M8/AAAAPyoFAAAAAAAAAQkBAAA2AAAASOYhmYdknj9Hiqm+hxbQPwAAAD8qBQAAAAAAAAEKAQAANgAAAEjmIZmHZJ4/tMXK8I0o0D8AAAA/OgUAAAAAAAABCwEAADYAAAA+9WE77lOfPyAB7CKUOtA/AAAAP0oFAAAAAAAAAQwBAAA2AAAAGwLRbqohoD8gAewilDrQPwAAAD+IBQAAAAAAAAENAQAANgAAABsC0W6qIaA/jTwNVZpM0D8AAAA/iAUAAAAAAAABDgEAADYAAACWCfG/XZmgP408DVWaTNA/AAAAP5cFAAAAAAAAAQ8BAAA2AAAAERERERERoT+NPA1VmkzQPwAAAD+nBQAAAAAAAAEQAQAANgAAAIwYMWLEiKE/jTwNVZpM0D8AAAA/pwUAAAAAAAABEQEAADYAAAAIIFGzdwCiP/p3LoegXtA/AAAAP7cFAAAAAAAAARIBAAA2AAAAgidxBCt4oj/6dy6HoF7QPwAAAD/WBQAAAAAAAAETAQAANgAAAP4ukVXe76I/+ncuh6Be0D8AAAA/1gUAAAAAAAABFAEAADYAAAB6NrGmkWejP/p3LoegXtA/AAAAP+UFAAAAAAAAARUBAAA2AAAA9D3R90Tfoz9ms0+5pnDQPwAAAD/1BQAAAAAAAAEWAQAANgAAAHBF8Uj4VqQ/ZrNPuaZw0D8AAAA/BQYAAAAAAAABFwEAADYAAADrTBGaq86kP2azT7mmcNA/AAAAPxQGAAAAAAAAARgBAAA2AAAA60wRmqvOpD/S7nDrrILQPwAAAD8kBgAAAAAAAAEZAQAANgAAAGZUMeteRqU/0u5w66yC0D8AAAA/YgYAAAAAAAABGgEAADYAAADhW1E8Er6lP9LucOusgtA/AAAAP4IGAAAAAAAAARsBAAA2AAAAXWNxjcU1pj/S7nDrrILQPwAAAD+CBgAAAAAAAAEcAQAANgAAAF1jcY3FNaY/PiqSHbOU0D8AAAA/wAYAAAAAAAABHQEAADYAAADKTllumOy0P0Iz8jRUadI/AAAAPwAAAAAAAAAAAR4BAAA2AAAADEvJxb6wtD9CM/I0VGnSPwAAAD/HAAAAAAAAAAEfAQAANgAAAE5HOR3ldLQ/1ffQAk5X0j8AAAA/1wAAAAAAAAABIAEAADYAAADTPxnMMf2zP9X30AJOV9I/AAAAP9cAAAAAAAAAASEBAAA2AAAAWDj5en6Fsz/V99ACTlfSPwAAAD/nAAAAAAAAAAEiAQAANgAAANww2SnLDbM/abyv0EdF0j8AAAA/5wAAAAAAAAABIwEAADYAAABiKbnYF5ayP2m8r9BHRdI/AAAAP/YAAAAAAAAAASQBAAA2AAAAoyUpMD5asj9pvK/QR0XSPwAAAD/2AAAAAAAAAAElAQAANgAAAOYhmYdkHrI/abyv0EdF0j8AAAA/BgEAAAAAAAABJgEAADYAAADmIZmHZB6yP/yAjp5BM9I/AAAAPxUBAAAAAAAAAScBAAA2AAAAKR4J34risT/8gI6eQTPSPwAAAD8lAQAAAAAAAAEoAQAANgAAAGwaeTaxprE//ICOnkEz0j8AAAA/RAEAAAAAAAABKQEAADYAAACtFumN12qxP/yAjp5BM9I/AAAAP1QBAAAAAAAAASoBAAA2AAAA8BJZ5f0usT/8gI6eQTPSPwAAAD9UAQAAAAAAAAErAQAANgAAADMPyTwk87A/kEVtbDsh0j8AAAA/ZAEAAAAAAAABLAEAADYAAAB1CzmUSrewP5BFbWw7IdI/AAAAP2QBAAAAAAAAAS0BAAA2AAAAtwep63B7sD+QRW1sOyHSPwAAAD9zAQAAAAAAAAEuAQAANgAAAPoDGUOXP7A/kEVtbDsh0j8AAAA/cwEAAAAAAAABLwEAADYAAAA8AImavQOwP5BFbWw7IdI/AAAAP4MBAAAAAAAAATABAAA2AAAAgvHRkhQYrz+QRW1sOyHSPwAAAD+DAQAAAAAAAAExAQAANgAAAIzikfCtKK4/JApMOjUP0j8AAAA/kgEAAAAAAAABMgEAADYAAACexBGs4EmsPyQKTDo1D9I/AAAAP5IBAAAAAAAAATMBAAA2AAAAqLXRCXpaqz8kCkw6NQ/SPwAAAD+iAQAAAAAAAAE0AQAANgAAALKmkWcTa6o/JApMOjUP0j8AAAA/ogEAAAAAAAABNQEAADYAAAC6l1HFrHupPyQKTDo1D9I/AAAAP7IBAAAAAAAAATYBAAA2AAAAQJAxdPkDqT+3zioIL/3RPwAAAD+yAQAAAAAAAAE3AQAANgAAAMSIESNGjKg/t84qCC/90T8AAAA/wQEAAAAAAAABOAEAADYAAABIgfHRkhSoP7fOKggv/dE/AAAAPw8CAAAAAAAAATkBAAA2AAAAznnRgN+cpz+3zioIL/3RPwAAAD8PAgAAAAAAAAE6AQAANgAAAFJysS8sJac/t84qCC/90T8AAAA/HwIAAAAAAAABOwEAADYAAADhW1E8Er6lP7fOKggv/dE/AAAAPx8CAAAAAAAAATwBAAA2AAAA60wRmqvOpD+3zioIL/3RPwAAAD8vAgAAAAAAAAE9AQAANgAAAPQ90fdE36M/t84qCC/90T8AAAA/PgIAAAAAAAABPgEAADYAAAD+LpFV3u+iP7fOKggv/dE/AAAAPz4CAAAAAAAAAT8BAAA2AAAACCBRs3cAoj+3zioIL/3RPwAAAD9dAgAAAAAAAAFAAQAANgAAABEREREREaE/t84qCC/90T8AAAA/XQIAAAAAAAABQQEAADYAAAA+9WE77lOfP7fOKggv/dE/AAAAP10CAAAAAAAAAUIBAAA2AAAAUtfh9iB1nT+3zioIL/3RPwAAAD9tAgAAAAAAAAFDAQAANgAAAGa5YbJTlps/t84qCC/90T8AAAA/fAIAAAAAAAABRAEAADYAAABuqiEQ7aaaP7fOKggv/dE/AAAAP3wCAAAAAAAAAUUBAAA2AAAAepvhbYa3mT+3zioIL/3RPwAAAD+MAgAAAAAAAAFGAQAANgAAAIx9YSm52Jc/t84qCC/90T8AAAA/jAIAAAAAAAABRwEAADYAAACWbiGHUumWP7fOKggv/dE/AAAAP5sCAAAAAAAAAUgBAAA2AAAAlm4hh1Lplj8kCkw6NQ/SPwAAAD+lAwAAAAAAAAFJAQAANgAAAJZuIYdS6ZY/kEVtbDsh0j8AAAA/tQMAAAAAAAABSgEAADYAAACWbiGHUumWP/yAjp5BM9I/AAAAP7UDAAAAAAAAAUsBAAA2AAAAnl/h5Ov5lT/V99ACTlfSPwAAAD/EAwAAAAAAAAFMAQAANgAAAJ5f4eTr+ZU/QjPyNFRp0j8AAAA/xAMAAAAAAAABTQEAADYAAACeX+Hk6/mVPxqqNJlgjdI/AAAAP9QDAAAAAAAAAU4BAAA2AAAAqFChQoUKlT/0IHf9bLHSPwAAAD/UAwAAAAAAAAFPAQAANgAAAKhQoUKFCpU/YFyYL3PD0j8AAAA/5AMAAAAAAAABUAEAADYAAACoUKFChQqVP6UO/MWF+dI/AAAAP+QDAAAAAAAAAVEBAAA2AAAAskFhoB4blD99hT4qkh3TPwAAAD/zAwAAAAAAAAFSAQAANgAAALwyIf63K5M/V/yAjp5B0z8AAAA/8wMAAAAAAAABUwEAADYAAAC8MiH+tyuTPzBzw/KqZdM/AAAAPwMEAAAAAAAAAVQBAAA2AAAAxCPhW1E8kj8I6gVXt4nTPwAAAD8DBAAAAAAAAAFVAQAANgAAAMQj4VtRPJI/4mBIu8Ot0z8AAAA/EgQAAAAAAAABVgEAADYAAADEI+FbUTySPycTrFHW49M/AAAAPxIEAAAAAAAAAVcBAAA2AAAAxCPhW1E8kj+TTs2D3PXTPwAAAD8iBAAAAAAAAAFYAQAANgAAAM4UobnqTJE/2AAxGu8r1D8AAAA/IgQAAAAAAAABWQEAADYAAADOFKG56kyRP7J3c377T9Q/AAAAPzIEAAAAAAAAAVoBAAA2AAAAzhShuepMkT+K7rXiB3TUPwAAAD8yBAAAAAAAAAFbAQAANgAAAM4UobnqTJE/Y2X4RhSY1D8AAAA/QQQAAAAAAAABXAEAADYAAADOFKG56kyRPzzcOqsgvNQ/AAAAP0EEAAAAAAAAAV0BAAA2AAAA2AVhF4RdkD+oF1zdJs7UPwAAAD9RBAAAAAAAAAFeAQAANgAAANgFYReEXZA/7cm/czkE1T8AAAA/UQQAAAAAAAABXwEAADYAAADYBWEXhF2QP1oF4aU/FtU/AAAAP2EEAAAAAAAAAWABAAA2AAAA2AVhF4RdkD8zfCMKTDrVPwAAAD9hBAAAAAAAAAFhAQAANgAAANgFYReEXZA/eC6HoF5w1T8AAAA/cAQAAAAAAAABYgEAADYAAADE7UHqOtyOP1GlyQRrlNU/AAAAP4AEAAAAAAAAAWMBAAA2AAAAxO1B6jrcjj+WVy2bfcrVPwAAAD+ABAAAAAAAAAFkAQAANgAAAMTtQeo63I4/b85v/4nu1T8AAAA/gAQAAAAAAAABZQEAADYAAADUz8Glbf2MP7WA05WcJNY/AAAAP48EAAAAAAAAAWYBAAA2AAAA1M/BpW39jD+N9xX6qEjWPwAAAD+PBAAAAAAAAAFnAQAANgAAANTPwaVt/Yw/06l5kLt+1j8AAAA/nwQAAAAAAAABaAEAADYAAADosUFhoB6LPz/lmsLBkNY/AAAAP58EAAAAAAAAAWkBAAA2AAAA6LFBYaAeiz+Fl/5Y1MbWPwAAAD+vBAAAAAAAAAFqAQAANgAAAOixQWGgHos/XQ5BveDq1j8AAAA/vgQAAAAAAAABawEAADYAAAD+k8Ec0z+JP6PApFPzINc/AAAAP74EAAAAAAAAAWwBAAA2AAAAEHZB2AVhhz/ocgjqBVfXPwAAAD/OBAAAAAAAAAFtAQAANgAAABB2QdgFYYc/LSVsgBiN1z8AAAA/zgQAAAAAAAABbgEAADYAAAAkWMGTOIKFPwacruQksdc/AAAAP94EAAAAAAAAAW8BAAA2AAAAODpBT2ujgz9LThJ7N+fXPwAAAD/eBAAAAAAAAAFwAQAANgAAADg6QU9ro4M/uIkzrT351z8AAAA/7QQAAAAAAAABcQEAADYAAAA4OkFPa6ODP5AAdhFKHdg/AAAAP+0EAAAAAAAAAXIBAAA2AAAAODpBT2ujgz9pd7h1VkHYPwAAAD/9BAAAAAAAAAFzAQAANgAAADg6QU9ro4M/Qu762WJl2D8AAAA//QQAAAAAAAABdAEAADYAAABIHMEKnsSBPxtlPT5vidg/AAAAPwwFAAAAAAAAAXUBAAA2AAAASBzBCp7EgT/023+ie63YPwAAAD8MBQAAAAAAAAF2AQAANgAAAEgcwQqexIE/zVLCBojR2D8AAAA/HAUAAAAAAAABdwEAADYAAABIHMEKnsSBP6bJBGuU9dg/AAAAPxwFAAAAAAAAAXgBAAA2AAAASBzBCp7EgT9+QEfPoBnZPwAAAD8sBQAAAAAAAAF5AQAANgAAALj8gYyhy38/MC7Ml7lh2T8AAAA/LAUAAAAAAAABegEAADYAAAC4/IGMoct/PwmlDvzFhdk/AAAAPzsFAAAAAAAAAXsBAAA2AAAA4MCBAwcOfD/hG1Fg0qnZPwAAAD87BQAAAAAAAAF8AQAANgAAAODAgQMHDnw/u5KTxN7N2T8AAAA/SwUAAAAAAAABfQEAADYAAADgwIEDBw58P5MJ1ijr8dk/AAAAP0sFAAAAAAAAAX4BAAA2AAAABIWBemxQeD9sgBiN9xXaPwAAAD9bBQAAAAAAAAF/AQAANgAAAASFgXpsUHg/Rvda8QM62j8AAAA/WwUAAAAAAAABgAEAADYAAAAEhYF6bFB4Px5unVUQXto/AAAAP2oFAAAAAAAAAYEBAAA2AAAABIWBemxQeD/35N+5HILaPwAAAD9qBQAAAAAAAAGCAQAANgAAAASFgXpsUHg/0FsiHimm2j8AAAA/egUAAAAAAAABgwEAADYAAAAEhYF6bFB4PzyXQ1AvuNo/AAAAP3oFAAAAAAAAAYQBAAA2AAAABIWBemxQeD+p0mSCNcraPwAAAD+JBQAAAAAAAAGFAQAANgAAAASFgXpsUHg/Fg6GtDvc2j8AAAA/iQUAAAAAAAABhgEAADYAAAAsSYHx0ZJ0P4FJp+ZB7to/AAAAP5kFAAAAAAAAAYcBAAA2AAAALEmB8dGSdD9awOlKThLbPwAAAD+pBQAAAAAAAAGIAQAANgAAACxJgfHRknQ/x/sKfVQk2z8AAAA/qQUAAAAAAAABiQEAADYAAABUDYFoN9VwP59yTeFgSNs/AAAAP7gFAAAAAAAAAYoBAAA2AAAAVA2BaDfVcD956Y9FbWzbPwAAAD+4BQAAAAAAAAGLAQAANgAAAFQNgWg31XA/5CSxd3N+2z8AAAA/yAUAAAAAAAABjAEAADYAAABUDYFoN9VwP1Fg0ql5kNs/AAAAP8gFAAAAAAAAAY0BAAA2AAAAVA2BaDfVcD8q1xQOhrTbPwAAAD/YBQAAAAAAAAGOAQAANgAAAFQNgWg31XA/A05XcpLY2z8AAAA/2AUAAAAAAAABjwEAADYAAABUDYFoN9VwP2+JeKSY6ts/AAAAP+cFAAAAAAAAAZABAAA2AAAAVA2BaDfVcD9JALsIpQ7cPwAAAD/nBQAAAAAAAAGRAQAANgAAAFQNgWg31XA/jrIen7dE3D8AAAA/9wUAAAAAAAABkgEAADYAAABUDYFoN9VwP2cpYQPEaNw/AAAAP/cFAAAAAAAAAZMBAAA2AAAAVA2BaDfVcD8/oKNn0IzcPwAAAD8GBgAAAAAAAAGUAQAANgAAACxJgfHRknQ/rNvEmdae3D8AAAA/BgYAAAAAAAABlQEAADYAAAAEhYF6bFB4P4RSB/7iwtw/AAAAPxYGAAAAAAAAAZYBAAA2AAAABIWBemxQeD/xjSgw6dTcPwAAAD8WBgAAAAAAAAGXAQAANgAAALj8gYyhy38/XclJYu/m3D8AAAA/JgYAAAAAAAABmAEAADYAAAC4/IGMoct/P8oEa5T1+Nw/AAAAPzUGAAAAAAAAAZkBAAA2AAAASBzBCp7EgT/KBGuU9fjcPwAAAD81BgAAAAAAAAGaAQAANgAAAEgcwQqexIE/NkCMxvsK3T8AAAA/RQYAAAAAAAABmwEAADYAAABIHMEKnsSBP6J7rfgBHd0/AAAAP4MGAAAAAAAAAZwBAAA2AAAAODpBT2ujgz+ie634AR3dPwAAAD+DBgAAAAAAAAGdAQAANgAAADg6QU9ro4M/D7fOKggv3T8AAAA/ogYAAAAAAAABngEAADYAAAAkWMGTOIKFPw+3zioIL90/AAAAP7IGAAAAAAAAAZ8BAAA2AAAAEHZB2AVhhz8Pt84qCC/dPwAAAD/RBgAAAAAAAAGgAQAANgAAAP6TwRzTP4k/D7fOKggv3T8AAAA/0QYAAAAAAAABoQEAADYAAADosUFhoB6LPw+3zioIL90/AAAAP+EGAAAAAAAAAaIBAAA2AAAA1M/BpW39jD8Pt84qCC/dPwAAAD/wBgAAAAAAAAGjAQAANgAAAMTtQeo63I4/D7fOKggv3T8AAAA/8AYAAAAAAAABpAEAADYAAADYBWEXhF2QPw+3zioIL90/AAAAPwAHAAAAAAAAAaUBAAA2AAAAvDIh/rcrkz8Pt84qCC/dPwAAAD8ABwAAAAAAAAGmAQAANgAAALJBYaAeG5Q/D7fOKggv3T8AAAA/EAcAAAAAAAABpwEAADYAAACWbiGHUumWPw+3zioIL90/AAAAPxAHAAAAAAAAAagBAAA2AAAAgoyhyx/ImD8Pt84qCC/dPwAAAD8fBwAAAAAAAAGpAQAANgAAAGa5YbJTlps/D7fOKggv3T8AAAA/HwcAAAAAAAABqgEAADYAAABI5iGZh2SePw+3zioIL90/AAAAPy8HAAAAAAAAAasBAAA2AAAAGwLRbqohoD8Pt84qCC/dPwAAAD8vBwAAAAAAAAGsAQAANgAAABEREREREaE/fPLvXA5B3T8AAAA/PwcAAAAAAAABrQEAADYAAAAIIFGzdwCiP3zy71wOQd0/AAAAPz8HAAAAAAAAAa4BAAA2AAAA/i6RVd7voj988u9cDkHdPwAAAD9OBwAAAAAAAAGvAQAANgAAAHo2saaRZ6M/fPLvXA5B3T8AAAA/TgcAAAAAAAABsAEAADYAAAD0PdH3RN+jP3zy71wOQd0/AAAAP+oHAAAAAAAAAbEBAAA2AAAA1NroBD2t7T/NDcurls3ePwAAAD8AAAAAAAAAAAGyAQAANgAAAFza1s/Bpe0/zQ3Lq5bN3j8AAAA/DwAAAAAAAAABswEAADYAAADk2cSaRp7tP80Ny6uWzd4/AAAAPx8AAAAAAAAAAbQBAAA2AAAAbdmyZcuW7T/NDcurls3ePwAAAD8vAAAAAAAAAAG1AQAANgAAAPXYoDBQj+0/Okns3Zzf3j8AAAA/PgAAAAAAAAABtgEAADYAAAB92I771IftP6WEDRCj8d4/AAAAP04AAAAAAAAAAbcBAAA2AAAAfdiO+9SH7T8SwC5CqQPfPwAAAD9OAAAAAAAAAAG4AQAANgAAAAXYfMZZgO0/7DZxprUn3z8AAAA/XgAAAAAAAAABuQEAADYAAACP12qR3njtP+w2caa1J98/AAAAP14AAAAAAAAAAboBAAA2AAAAj9dqkd547T9YcpLYuznfPwAAAD9tAAAAAAAAAAG7AQAANgAAAI/XapHeeO0/xK2zCsJL3z8AAAA/bQAAAAAAAAABvAEAADYAAACP12qR3njtPzDp1DzIXd8/AAAAP30AAAAAAAAAAb0BAAA2AAAAF9dYXGNx7T8w6dQ8yF3fPwAAAD99AAAAAAAAAAG+AQAANgAAABfXWFxjce0/niT2bs5v3z8AAAA/jAAAAAAAAAABvwEAADYAAAAX11hcY3HtPwpgF6HUgd8/AAAAP4wAAAAAAAAAAcABAAA2AAAAF9dYXGNx7T92mzjT2pPfPwAAAD+cAAAAAAAAAAHBAQAANgAAABfXWFxjce0/4tZZBeGl3z8AAAA/nAAAAAAAAAABwgEAADYAAAAX11hcY3HtP7xNnGntyd8/AAAAP6wAAAAAAAAAAcMBAAA2AAAAn9ZGJ+hp7T+UxN7N+e3fPwAAAD+sAAAAAAAAAAHEAQAANgAAAJ/WRifoae0/tp0QGQMJ4D8AAAA/uwAAAAAAAAABxQEAADYAAACf1kYn6GntP207ITIGEuA/AAAAP7sAAAAAAAAAAcYBAAA2AAAAn9ZGJ+hp7T/ZdkJkDCTgPwAAAD/LAAAAAAAAAAHHAQAANgAAAJ/WRifoae0/RrJjlhI24D8AAAA/ywAAAAAAAAAByAEAADYAAACf1kYn6GntP7LthMgYSOA/AAAAP9sAAAAAAAAAAckBAAA2AAAAn9ZGJ+hp7T8eKab6HlrgPwAAAD/bAAAAAAAAAAHKAQAANgAAABfXWFxjce0/1Ma2EyJj4D8AAAA/6gAAAAAAAAABywEAADYAAAAX11hcY3HtP/ef6F4rfuA/AAAAP+oAAAAAAAAAAcwBAAA2AAAAF9dYXGNx7T+uPfl3LofgPwAAAD/6AAAAAAAAAAHNAQAANgAAAI/XapHeeO0/GnkaqjSZ4D8AAAA/+gAAAAAAAAABzgEAADYAAACP12qR3njtP9AWK8M3ouA/AAAAPwkBAAAAAAAAAc8BAAA2AAAAfdiO+9SH7T88Ukz1PbTgPwAAAD8ZAQAAAAAAAAHQAQAANgAAAH3YjvvUh+0/8+9cDkG94D8AAAA/GQEAAAAAAAAB0QEAADYAAAD12KAwUI/tP18rfkBHz+A/AAAAPxkBAAAAAAAAAdIBAAA2AAAAbdmyZcuW7T/LZp9yTeHgPwAAAD8pAQAAAAAAAAHTAQAANgAAAG3ZsmXLlu0/OKLApFPz4D8AAAA/KQEAAAAAAAAB1AEAADYAAABc2tbPwaXtP6Td4dZZBeE/AAAAPzgBAAAAAAAAAdUBAAA2AAAA1NroBD2t7T8QGQMJYBfhPwAAAD9IAQAAAAAAAAHWAQAANgAAAEzb+jm4tO0/x7YTImMg4T8AAAA/SAEAAAAAAAAB1wEAADYAAADE2wxvM7ztP+qPRW1sO+E/AAAAP0gBAAAAAAAAAdgBAAA2AAAAO9wepK7D7T+gLVaGb0ThPwAAAD9YAQAAAAAAAAHZAQAANgAAACvdQg6l0u0/Vstmn3JN4T8AAAA/WAEAAAAAAAAB2gEAADYAAACi3VRDINrtPw1pd7h1VuE/AAAAP2cBAAAAAAAAAdsBAAA2AAAAGd5meJvh7T94pJjqe2jhPwAAAD93AQAAAAAAAAHcAQAANgAAAAnfiuKR8O0/L0KpA39x4T8AAAA/dwEAAAAAAAAB3QEAADYAAAD5365MiP/tP+XfuRyCeuE/AAAAP4YBAAAAAAAAAd4BAAA2AAAAcODAgQMH7j+bfco1hYPhPwAAAD+GAQAAAAAAAAHfAQAANgAAAGDh5Ov5Fe4/m33KNYWD4T8AAAA/lgEAAAAAAAAB4AEAADYAAADY4fYgdR3uP1Ib206IjOE/AAAAP5YBAAAAAAAAAeEBAAA2AAAAUOIIVvAk7j8Iuetni5XhPwAAAD+mAQAAAAAAAAHiAQAANgAAAD7jLMDmM+4/CLnrZ4uV4T8AAAA/pgEAAAAAAAAB4wEAADYAAAC24z71YTvuPwi562eLleE/AAAAP9EBAAAAAAAAAeQBAAA2AAAALuRQKt1C7j8Iuetni5XhPwAAAD/RAQAAAAAAAAHlAQAANgAAAKXkYl9YSu4/CLnrZ4uV4T8AAAA/4QEAAAAAAAAB5gEAADYAAAAd5XSU01HuPwi562eLleE/AAAAP+EBAAAAAAAAAecBAAA2AAAADeaY/slg7j8Iuetni5XhPwAAAD/xAQAAAAAAAAHoAQAANgAAAPzmvGjAb+4/CLnrZ4uV4T8AAAA/8QEAAAAAAAAB6QEAADYAAAB0586dO3fuPwi562eLleE/AAAAPwACAAAAAAAAAeoBAAA2AAAAZOjyBzKG7j8Iuetni5XhPwAAAD8AAgAAAAAAAAHrAQAANgAAAFLpFnIole4/CLnrZ4uV4T8AAAA/EAIAAAAAAAAB7AEAADYAAABC6jrcHqTuP1Ib206IjOE/AAAAPxACAAAAAAAAAe0BAAA2AAAAqetwe5C67j9SG9tOiIzhPwAAAD8fAgAAAAAAAAHuAQAANgAAABHtphoC0e4/m33KNYWD4T8AAAA/HwIAAAAAAAAB7wEAADYAAAB37ty5c+fuP+XfuRyCeuE/AAAAPy8CAAAAAAAAAfABAAA2AAAA3u8SWeX97j/l37kcgnrhPwAAAD8vAgAAAAAAAAHxAQAANgAAAL3xWi3SG+8/eKSY6nto4T8AAAA/PwIAAAAAAAAB8gEAADYAAACt8n6XyCrvP3ikmOp7aOE/AAAAPz8CAAAAAAAAAfMBAAA2AAAAE/S0NjpB7z/DBojReF/hPwAAAD9OAgAAAAAAAAH0AQAANgAAAIv0xmu1SO8/DWl3uHVW4T8AAAA/TgIAAAAAAAAB9QEAADYAAAB79erVq1fvP1bLZp9yTeE/AAAAP14CAAAAAAAAAfYBAAA2AAAA8vX8Cidf7z+gLVaGb0ThPwAAAD9eAgAAAAAAAAH3AQAANgAAAGr2DkCiZu8/oC1Whm9E4T8AAAA/bgIAAAAAAAAB+AEAADYAAADi9iB1HW7vP+qPRW1sO+E/AAAAP30CAAAAAAAAAfkBAAA2AAAAWvcyqph17z8z8jRUaTLhPwAAAD99AgAAAAAAAAH6AQAANgAAAEr4VhSPhO8/fVQkO2Yp4T8AAAA/fQIAAAAAAAAB+wEAADYAAADC+GhJCozvP31UJDtmKeE/AAAAP40CAAAAAAAAAfwBAAA2AAAAOvl6foWT7z8QGQMJYBfhPwAAAD+cAgAAAAAAAAH9AQAANgAAALD5jLMAm+8/Wnvy71wO4T8AAAA/nAIAAAAAAAAB/gEAADYAAAAo+p7oe6LvP1p78u9cDuE/AAAAP6wCAAAAAAAAAf8BAAA2AAAAoPqwHfep7z+k3eHWWQXhPwAAAD+sAgAAAAAAAAEAAgAANgAAABj7wlJyse8/7j/RvVb84D8AAAA/vAIAAAAAAAABAQIAADYAAACO+9SH7bjvPziiwKRT8+A/AAAAP7wCAAAAAAAAAQICAAA2AAAABvzmvGjA7z/LZp9yTeHgPwAAAD/LAgAAAAAAAAEDAgAANgAAAPb8Cidfz+8/Xyt+QEfP4D8AAAA/ywIAAAAAAAABBAIAADYAAABu/Rxc2tbvP/PvXA5BveA/AAAAP9sCAAAAAAAAAQUCAAA2AAAAbv0cXNrW7z+GtDvcOqvgPwAAAD/bAgAAAAAAAAEGAgAANgAAAOb9LpFV3u8/GnkaqjSZ4D8AAAA/6wIAAAAAAAABBwIAADYAAADm/S6RVd7vP/ef6F4rfuA/AAAAP+sCAAAAAAAAAQgCAAA2AAAA5v0ukVXe7z+LZMcsJWzgPwAAAD/6AgAAAAAAAAEJAgAANgAAAOb9LpFV3u8/1Ma2EyJj4D8AAAA/CgMAAAAAAAABCgIAADYAAADm/S6RVd7vPx4ppvoeWuA/AAAAPwoDAAAAAAAAAQsCAAA2AAAA5v0ukVXe7z9oi5XhG1HgPwAAAD8ZAwAAAAAAAAEMAgAANgAAAOb9LpFV3u8/+090rxU/4D8AAAA/GQMAAAAAAAABDQIAADYAAADm/S6RVd7vP48UU30PLeA/AAAAPykDAAAAAAAAAQ4CAAA2AAAA5v0ukVXe7z/ZdkJkDCTgPwAAAD8pAwAAAAAAAAEPAgAANgAAAOb9LpFV3u8/bTshMgYS4D8AAAA/OQMAAAAAAAABEAIAADYAAADm/S6RVd7vPwAAAAAAAOA/AAAAPzkDAAAAAAAAARECAAA2AAAA5v0ukVXe7z8mib2b89vfPwAAAD9IAwAAAAAAAAESAgAANgAAAG79HFza1u8/ThJ7N+e33z8AAAA/SAMAAAAAAAABEwIAADYAAABu/Rxc2tbvP+LWWQXhpd8/AAAAP1gDAAAAAAAAARQCAAA2AAAAbv0cXNrW7z8KYBeh1IHfPwAAAD9YAwAAAAAAAAEVAgAANgAAAPb8Cidfz+8/MOnUPMhd3z8AAAA/aAMAAAAAAAABFgIAADYAAAB+/Pjx48fvP1hykti7Od8/AAAAP2gDAAAAAAAAARcCAAA2AAAAfvz48ePH7z/sNnGmtSffPwAAAD93AwAAAAAAAAEYAgAANgAAAAb85rxowO8/EsAuQqkD3z8AAAA/dwMAAAAAAAABGQIAADYAAACO+9SH7bjvP6WEDRCj8d4/AAAAP4cDAAAAAAAAARoCAAA2AAAAjvvUh+247z86SezdnN/ePwAAAD+WAwAAAAAAAAEbAgAANgAAAKD6sB33qe8/zQ3Lq5bN3j8AAAA/lgMAAAAAAAABHAIAADYAAAAo+p7oe6LvP2HSqXmQu94/AAAAP6YDAAAAAAAAAR0CAAA2AAAAsPmMswCb7z9h0ql5kLvePwAAAD+mAwAAAAAAAAEeAgAANgAAADr5en6Fk+8/9JaIR4qp3j8AAAA/tgMAAAAAAAABHwIAADYAAADC+GhJCozvP/SWiEeKqd4/AAAAP8UDAAAAAAAAASACAAA2AAAAwvhoSQqM7z+HW2cVhJfePwAAAD/FAwAAAAAAAAEhAgAANgAAAEr4VhSPhO8/HCBG432F3j8AAAA/1QMAAAAAAAABIgIAADYAAABa9zKqmHXvP6/kJLF3c94/AAAAP9UDAAAAAAAAASMCAAA2AAAAavYOQKJm7z9CqQN/cWHePwAAAD/lAwAAAAAAAAEkAgAANgAAAPL1/AonX+8/1m3iTGtP3j8AAAA/5QMAAAAAAAABJQIAADYAAAAD9digMFDvP2oywRplPd4/AAAAP/QDAAAAAAAAASYCAAA2AAAAnfOiAb857z/99p/oXivePwAAAD/0AwAAAAAAAAEnAgAANgAAADXybGJNI+8/kbt+tlgZ3j8AAAA/BAQAAAAAAAABKAIAADYAAABG8Uj4VhTvPySAXYRSB94/AAAAPwQEAAAAAAAAASkCAAA2AAAA3u8SWeX97j8kgF2EUgfePwAAAD8TBAAAAAAAAAEqAgAANgAAAO/u7u7u7u4/uEQ8Ukz13T8AAAA/EwQAAAAAAAABKwIAADYAAACI7bhPfdjuP7hEPFJM9d0/AAAAPyMEAAAAAAAAASwCAAA2AAAAmeyU5YbJ7j+4RDxSTPXdPwAAAD8jBAAAAAAAAAEtAgAANgAAACHsgrALwu4/uEQ8Ukz13T8AAAA/MwQAAAAAAAABLgIAADYAAAAx615GFbPuP7hEPFJM9d0/AAAAPzMEAAAAAAAAAS8CAAA2AAAAuupMEZqr7j+4RDxSTPXdPwAAAD9CBAAAAAAAAAEwAgAANgAAAELqOtwepO4/uEQ8Ukz13T8AAAA/QgQAAAAAAAABMQIAADYAAADK6Sino5zuP7hEPFJM9d0/AAAAP1IEAAAAAAAAATICAAA2AAAA2ugEPa2N7j+4RDxSTPXdPwAAAD9SBAAAAAAAAAEzAgAANgAAAGTo8gcyhu4/uEQ8Ukz13T8AAAA/YgQAAAAAAAABNAIAADYAAAB0586dO3fuP7hEPFJM9d0/AAAAP3EEAAAAAAAAATUCAAA2AAAA/Oa8aMBv7j8kgF2EUgfePwAAAD9xBAAAAAAAAAE2AgAANgAAAA3mmP7JYO4/kbt+tlgZ3j8AAAA/gQQAAAAAAAABNwIAADYAAAAd5XSU01HuP5G7frZYGd4/AAAAP4EEAAAAAAAAATgCAAA2AAAALuRQKt1C7j+Ru362WBnePwAAAD+QBAAAAAAAAAE5AgAANgAAAD7jLMDmM+4/kbt+tlgZ3j8AAAA/kAQAAAAAAAABOgIAADYAAABQ4ghW8CTuP/32n+heK94/AAAAP6AEAAAAAAAAATsCAAA2AAAAYOHk6/kV7j/99p/oXivePwAAAD+wBAAAAAAAAAE8AgAANgAAAPnfrkyI/+0//faf6F4r3j8AAAA/sAQAAAAAAAABPQIAADYAAAAJ34rikfDtP/32n+heK94/AAAAP7AEAAAAAAAAAT4CAAA2AAAAGd5meJvh7T/99p/oXivePwAAAD+/BAAAAAAAAAE/AgAANgAAAKLdVEMg2u0//faf6F4r3j8AAAA/zwQAAAAAAAABQAIAADYAAACz3DDZKcvtP/32n+heK94/AAAAP88EAAAAAAAAAUECAAA2AAAAO9wepK7D7T/99p/oXivePwAAAD/PBAAAAAAAAAFCAgAANgAAAMTbDG8zvO0/ajLBGmU93j8AAAA/3wQAAAAAAAABQwIAADYAAABM2/o5uLTtP2oywRplPd4/AAAAP98EAAAAAAAAAUQCAAA2AAAAXNrWz8Gl7T9qMsEaZT3ePwAAAD/uBAAAAAAAAAFFAgAANgAAAOTZxJpGnu0/ajLBGmU93j8AAAA//gQAAAAAAAABRgIAADYAAABt2bJly5btP2oywRplPd4/AAAAP/4EAAAAAAAAAUcCAAA2AAAA9digMFCP7T9qMsEaZT3ePwAAAD8NBQAAAAAAAAFIAgAANgAAACwT4n+7MuE/XN0mzrT25D8AAAA/AAAAAAAAAAABSQIAADYAAACkE/S0NjrhP1zdJs609uQ/AAAAP/YAAAAAAAAAAUoCAAA2AAAAGxQG6rFB4T9c3SbOtPbkPwAAAD/2AAAAAAAAAAFLAgAANgAAAJMUGB8tSeE/XN0mzrT25D8AAAA/BgEAAAAAAAABTAIAADYAAACCFTyJI1jhP6Y/FrWx7eQ/AAAAPwYBAAAAAAAAAU0CAAA2AAAA+hVOvp5f4T+mPxa1se3kPwAAAD8VAQAAAAAAAAFOAgAANgAAAHIWYPMZZ+E/pj8WtbHt5D8AAAA/FQEAAAAAAAABTwIAADYAAADIGLr8gYzhP6Y/FrWx7eQ/AAAAPyUBAAAAAAAAAVACAAA2AAAApxoC0W6q4T+mPxa1se3kPwAAAD8lAQAAAAAAAAFRAgAANgAAAIYcSqVbyOE/8KEFnK7k5D8AAAA/NQEAAAAAAAABUgIAADYAAABlHpJ5SObhP/ChBZyu5OQ/AAAAP0QBAAAAAAAAAVMCAAA2AAAAVB+24z714T/woQWcruTkPwAAAD9EAQAAAAAAAAFUAgAANgAAADMh/rcrE+I/OQT1gqvb5D8AAAA/VAEAAAAAAAABVQIAADYAAACaIjRXnSniP4Nm5Gmo0uQ/AAAAP1QBAAAAAAAAAVYCAAA2AAAAASRq9g5A4j+DZuRpqNLkPwAAAD9jAQAAAAAAAAFXAgAANgAAAPAkjmAFT+I/g2bkaajS5D8AAAA/YwEAAAAAAAABWAIAADYAAABoJaCVgFbiP4Nm5Gmo0uQ/AAAAP3MBAAAAAAAAAVkCAAA2AAAAWCbE/3Zl4j/OyNNQpcnkPwAAAD9zAQAAAAAAAAFaAgAANgAAAM8m1jTybOI/zsjTUKXJ5D8AAAA/gwEAAAAAAAABWwIAADYAAABHJ+hpbXTiP87I01ClyeQ/AAAAP4MBAAAAAAAAAVwCAAA2AAAARyfoaW104j8XK8M3osDkPwAAAD+SAQAAAAAAAAFdAgAANgAAAL4n+p7oe+I/FyvDN6LA5D8AAAA/ogEAAAAAAAABXgIAADYAAAA2KAzUY4PiPxcrwzeiwOQ/AAAAP7IBAAAAAAAAAV8CAAA2AAAArigeCd+K4j8XK8M3osDkPwAAAD+yAQAAAAAAAAFgAgAANgAAACYpMD5akuI/FyvDN6LA5D8AAAA/wQEAAAAAAAABYQIAADYAAAAVKlSoUKHiPxcrwzeiwOQ/AAAAP8EBAAAAAAAAAWICAAA2AAAABCt4Ekew4j8XK8M3osDkPwAAAD/RAQAAAAAAAAFjAgAANgAAAPQrnHw9v+I/FyvDN6LA5D8AAAA/0QEAAAAAAAABZAIAADYAAADjLMDmM87iPxcrwzeiwOQ/AAAAP+ABAAAAAAAAAWUCAAA2AAAAWy3SG6/V4j8XK8M3osDkPwAAAD/gAQAAAAAAAAFmAgAANgAAANMt5FAq3eI/FyvDN6LA5D8AAAA/8AEAAAAAAAABZwIAADYAAABKLvaFpeTiPxcrwzeiwOQ/AAAAP8gCAAAAAAAAAWgCAAA2AAAAwi4IuyDs4j8XK8M3osDkPwAAAD/IAgAAAAAAAAFpAgAANgAAADovGvCb8+I/FyvDN6LA5D8AAAA/2AIAAAAAAAABagIAADYAAAAqMD5akgLjPxcrwzeiwOQ/AAAAP9gCAAAAAAAAAWsCAAA2AAAAoTBQjw0K4z8XK8M3osDkPwAAAD/nAgAAAAAAAAFsAgAANgAAAJAxdPkDGeM/FyvDN6LA5D8AAAA/9wIAAAAAAAABbQIAADYAAAB/Mphj+ifjPxcrwzeiwOQ/AAAAP/cCAAAAAAAAAW4CAAA2AAAA9zKqmHUv4z8XK8M3osDkPwAAAD/3AgAAAAAAAAFvAgAANgAAAOczzgJsPuM/FyvDN6LA5D8AAAA/BwMAAAAAAAABcAIAADYAAADWNPJsYk3jPxcrwzeiwOQ/AAAAPwcDAAAAAAAAAXECAAA2AAAATjUEot1U4z8XK8M3osDkPwAAAD8WAwAAAAAAAAFyAgAANgAAAD42KAzUY+M/FyvDN6LA5D8AAAA/JgMAAAAAAAABcwIAADYAAAC0NjpBT2vjPxcrwzeiwOQ/AAAAPyYDAAAAAAAAAXQCAAA2AAAALDdMdspy4z8XK8M3osDkPwAAAD8mAwAAAAAAAAF1AgAANgAAAKQ3XqtFeuM/FyvDN6LA5D8AAAA/RQMAAAAAAAABdgIAADYAAAAcOHDgwIHjPxcrwzeiwOQ/AAAAP5MDAAAAAAAAAXcCAAA2AAAAlDiCFTyJ4z8XK8M3osDkPwAAAD+jAwAAAAAAAAF4AgAANgAAAAs5lEq3kOM/FyvDN6LA5D8AAAA/sgMAAAAAAAABeQIAADYAAACDOaZ/MpjjPxcrwzeiwOQ/AAAAP7IDAAAAAAAAAXoCAAA2AAAA+zm4tK2f4z8XK8M3osDkPwAAAD/CAwAAAAAAAAF7AgAANgAAAHM6yukop+M/FyvDN6LA5D8AAAA/wgMAAAAAAAABfAIAADYAAADrOtwepK7jPxcrwzeiwOQ/AAAAP9IDAAAAAAAAAX0CAAA2AAAAYjvuUx+24z8XK8M3osDkPwAAAD/SAwAAAAAAAAF+AgAANgAAANo7AImaveM/FyvDN6LA5D8AAAA/4QMAAAAAAAABfwIAADYAAABRPBK+FcXjPxcrwzeiwOQ/AAAAP+EDAAAAAAAAAYACAAA2AAAAyTwk85DM4z8XK8M3osDkPwAAAD/xAwAAAAAAAAGBAgAANgAAAEA9NigM1OM/YY2yHp+35D8AAAA/8QMAAAAAAAABggIAADYAAAC4PUhdh9vjP2GNsh6ft+Q/AAAAPxAEAAAAAAAAAYMCAAA2AAAAMD5akgLj4z9hjbIen7fkPwAAAD8QBAAAAAAAAAGEAgAANgAAAKg+bMd96uM/YY2yHp+35D8AAAA/EAQAAAAAAAABhQIAADYAAAAgP378+PHjP2GNsh6ft+Q/AAAAPyAEAAAAAAAAAYYCAAA2AAAAlz+QMXT54z9hjbIen7fkPwAAAD8gBAAAAAAAAAGHAgAANgAAAA9AombvAOQ/YY2yHp+35D8AAAA/PwQAAAAAAAABiAIAADYAAACHQLSbagjkP2GNsh6ft+Q/AAAAPz8EAAAAAAAAAYkCAAA2AAAA/0DG0OUP5D9hjbIen7fkPwAAAD8/BAAAAAAAAAGKAgAANgAAAHdB2AVhF+Q/YY2yHp+35D8AAAA/TwQAAAAAAAABiwIAADYAAADtQeo63B7kP2GNsh6ft+Q/AAAAP14EAAAAAAAAAYwCAAA2AAAAZUL8b1cm5D9hjbIen7fkPwAAAD9uBAAAAAAAAAGNAgAANgAAAN1CDqXSLeQ/YY2yHp+35D8AAAA/egQAAAAAAAABjgIAADYAAABVQyDaTTXkP2GNsh6ft+Q/AAAAP4oEAAAAAAAAAY8CAAA2AAAAzEMyD8k85D9hjbIen7fkPwAAAD+ZBAAAAAAAAAGQAgAANgAAAEREREREROQ/YY2yHp+35D8AAAA/qQQAAAAAAAABkQIAADYAAAA0RWiuOlPkP2GNsh6ft+Q/AAAAP6kEAAAAAAAAAZICAAA2AAAArEV647Va5D9hjbIen7fkPwAAAD+4BAAAAAAAAAGTAgAANgAAAJtGnk2saeQ/YY2yHp+35D8AAAA/uAQAAAAAAAABlAIAADYAAACKR8K3onjkP2GNsh6ft+Q/AAAAP8gEAAAAAAAAAZUCAAA2AAAAAUjU7B2A5D9hjbIen7fkPwAAAD/IBAAAAAAAAAGWAgAANgAAAPFI+FYUj+Q/YY2yHp+35D8AAAA/2AQAAAAAAAABlwIAADYAAADhSRzBCp7kP2GNsh6ft+Q/AAAAP9gEAAAAAAAAAZgCAAA2AAAASEtSYHy05D9hjbIen7fkPwAAAD/nBAAAAAAAAAGZAgAANgAAAMBLZJX3u+Q/YY2yHp+35D8AAAA/5wQAAAAAAAABmgIAADYAAAAmTZo0adLkP2GNsh6ft+Q/AAAAP/cEAAAAAAAAAZsCAAA2AAAAnk2saeTZ5D9hjbIen7fkPwAAAD/3BAAAAAAAAAGcAgAANgAAAI5O0NPa6OQ/YY2yHp+35D8AAAA/BwUAAAAAAAABnQIAADYAAAAFT+IIVvDkP2GNsh6ft+Q/AAAAPwcFAAAAAAAAAZ4CAAA2AAAAfU/0PdH35D9hjbIen7fkPwAAAD8WBQAAAAAAAAGfAgAANgAAAPVPBnNM/+Q/YY2yHp+35D8AAAA/FgUAAAAAAAABoAIAADYAAABtUBioxwblP2GNsh6ft+Q/AAAAPzUFAAAAAAAAAaECAAA2AAAA5VAq3UIO5T9hjbIen7fkPwAAAD9FBQAAAAAAAAGiAgAANgAAAFxRPBK+FeU/YY2yHp+35D8AAAA/VQUAAAAAAAABowIAADYAAABMUmB8tCTlP2GNsh6ft+Q/AAAAP2QFAAAAAAAAAaQCAAA2AAAAOlOE5qoz5T9hjbIen7fkPwAAAD9kBQAAAAAAAAGlAgAANgAAACpUqFChQuU/YY2yHp+35D8AAAA/dAUAAAAAAAABpgIAADYAAAAaVcy6l1HlP2GNsh6ft+Q/AAAAP3QFAAAAAAAAAacCAAA2AAAAgVYCWglo5T+r76EFnK7kPwAAAD+EBQAAAAAAAAGoAgAANgAAAHFXJsT/duU/q++hBZyu5D8AAAA/hAUAAAAAAAABqQIAADYAAADXWFxjcY3lP6vvoQWcruQ/AAAAP5MFAAAAAAAAAaoCAAA2AAAAxlmAzWec5T/0UZHsmKXkPwAAAD+TBQAAAAAAAAGrAgAANgAAAC5btmzZsuU/9FGR7Jil5D8AAAA/owUAAAAAAAABrAIAADYAAACmW8ihVLrlP/RRkeyYpeQ/AAAAP7IFAAAAAAAAAa0CAAA2AAAAHVza1s/B5T/0UZHsmKXkPwAAAD+yBQAAAAAAAAGuAgAANgAAAJVc7AtLyeU/9FGR7Jil5D8AAAA/wgUAAAAAAAABrwIAADYAAAANXf5AxtDlPz60gNOVnOQ/AAAAP9IFAAAAAAAAAbACAAA2AAAAhV0QdkHY5T8+tIDTlZzkPwAAAD/SBQAAAAAAAAGxAgAANgAAAPtdIqu83+U/PrSA05Wc5D8AAAA/4QUAAAAAAAABsgIAADYAAABzXjTgN+flPz60gNOVnOQ/AAAAP+EFAAAAAAAAAbMCAAA2AAAA615GFbPu5T+IFnC6kpPkPwAAAD/xBQAAAAAAAAG0AgAANgAAAGNfWEou9uU/iBZwupKT5D8AAAA/8QUAAAAAAAABtQIAADYAAADbX2p/qf3lP4gWcLqSk+Q/AAAAPwEGAAAAAAAAAbYCAAA2AAAAUmB8tCQF5j+IFnC6kpPkPwAAAD8BBgAAAAAAAAG3AgAANgAAAMpgjumfDOY/iBZwupKT5D8AAAA/EAYAAAAAAAABuAIAADYAAABCYaAeGxTmP9F4X6GPiuQ/AAAAPxAGAAAAAAAAAbkCAAA2AAAAumGyU5Yb5j/ReF+hj4rkPwAAAD8gBgAAAAAAAAG6AgAANgAAADJixIgRI+Y/0XhfoY+K5D8AAAA/LwYAAAAAAAABuwIAADYAAACpYta9jCrmPxvbToiMgeQ/AAAAPz8GAAAAAAAAAbwCAAA2AAAAIGPo8gcy5j8b206IjIHkPwAAAD8/BgAAAAAAAAG9AgAANgAAAJhj+ieDOeY/G9tOiIyB5D8AAAA/TwYAAAAAAAABvgIAADYAAAAQZAxd/kDmPxvbToiMgeQ/AAAAP08GAAAAAAAAAb8CAAA2AAAA/2Qwx/RP5j8b206IjIHkPwAAAD9eBgAAAAAAAAHAAgAANgAAAHdlQvxvV+Y/G9tOiIyB5D8AAAA/XgYAAAAAAAABwQIAADYAAABnZmZmZmbmPxvbToiMgeQ/AAAAP24GAAAAAAAAAcICAAA2AAAAVmeK0Fx15j8b206IjIHkPwAAAD9uBgAAAAAAAAHDAgAANgAAAM5nnAXYfOY/G9tOiIyB5D8AAAA/fgYAAAAAAAABxAIAADYAAAC8aMBvzovmPxvbToiMgeQ/AAAAP34GAAAAAAAAAcUCAAA2AAAArGnk2cSa5j8b206IjIHkPwAAAD+NBgAAAAAAAAHGAgAANgAAAJxqCES7qeY/G9tOiIyB5D8AAAA/nQYAAAAAAAABxwIAADYAAACLayyusbjmPxvbToiMgeQ/AAAAP50GAAAAAAAAAcgCAAA2AAAAe2xQGKjH5j8b206IjIHkPwAAAD+sBgAAAAAAAAHJAgAANgAAAPNsYk0jz+Y/G9tOiIyB5D8AAAA/rAYAAAAAAAABygIAADYAAABZbpjslOXmPxvbToiMgeQ/AAAAP7wGAAAAAAAAAcsCAAA2AAAA0W6qIRDt5j8b206IjIHkPwAAAD+8BgAAAAAAAAHMAgAANgAAAEhvvFaL9OY/G9tOiIyB5D8AAAA/zAYAAAAAAAABzQIAADYAAAA4cODAgQPnPxvbToiMgeQ/AAAAP8wGAAAAAAAAAc4CAAA2AAAAKHEEK3gS5z8b206IjIHkPwAAAD/bBgAAAAAAAAHPAgAANgAAAJ9xFmDzGec/G9tOiIyB5D8AAAA/2wYAAAAAAAAB0AIAADYAAAAXciiVbiHnPxvbToiMgeQ/AAAAP+sGAAAAAAAAAdECAAA2AAAAj3I6yuko5z8b206IjIHkPwAAAD/rBgAAAAAAAAHSAgAANgAAAAdzTP9kMOc/G9tOiIyB5D8AAAA/+wYAAAAAAAAB0wIAADYAAAB/c1404DfnPxvbToiMgeQ/AAAAP/sGAAAAAAAAAdQCAAA2AAAA9XNwaVs/5z8b206IjIHkPwAAAD8KBwAAAAAAAAHVAgAANgAAAG10gp7WRuc/G9tOiIyB5D8AAAA/KQcAAAAAAAAB1gIAADYAAADldJTTUU7nPxvbToiMgeQ/AAAAP1gHAAAAAAAAAdcCAAA2AAAAXXWmCM1V5z8b206IjIHkPwAAAD9oBwAAAAAAAAHYAgAANgAAANR1uD1IXec/G9tOiIyB5D8AAAA/aAcAAAAAAAAB2QIAADYAAADEdtynPmznP9F4X6GPiuQ/AAAAP3gHAAAAAAAAAdoCAAA2AAAAtHcAEjV75z/ReF+hj4rkPwAAAD94BwAAAAAAAAHbAgAANgAAACt4Ekewguc/0XhfoY+K5D8AAAA/hwcAAAAAAAAB3AIAADYAAACjeCR8K4rnP9F4X6GPiuQ/AAAAP4cHAAAAAAAAAd0CAAA2AAAAG3k2saaR5z/ReF+hj4rkPwAAAD+XBwAAAAAAAAHeAgAANgAAAJJ5SOYhmec/iBZwupKT5D8AAAA/lwcAAAAAAAAB3wIAADYAAAAJelobnaDnP4gWcLqSk+Q/AAAAP6YHAAAAAAAAAeACAAA2AAAAgXpsUBio5z+IFnC6kpPkPwAAAD+2BwAAAAAAAAHhAgAANgAAAHF7kLoOt+c/iBZwupKT5D8AAAA/FAgAAAAAAAAB4gIAADYAAABxe5C6DrfnPz60gNOVnOQ/AAAAPyMIAAAAAAAAAeMCAAA2AAAA6Xui74m+5z8+tIDTlZzkPwAAAD8zCAAAAAAAAAHkAgAANgAAAGB8tCQFxuc/PrSA05Wc5D8AAAA/MwgAAAAAAAAB5QIAADYAAADYfMZZgM3nPz60gNOVnOQ/AAAAP0MIAAAAAAAAAeYCAAA2AAAA2HzGWYDN5z/0UZHsmKXkPwAAAD9DCAAAAAAAAAHnAgAANgAAAFB92I771Oc/9FGR7Jil5D8AAAA/cggAAAAAAAAB6AIAADYAAADIferDdtznP/RRkeyYpeQ/AAAAPxYJAAAAAAAAAekCAAA2AAAAyH3qw3bc5z+r76EFnK7kPwAAAD8mCQAAAAAAAAHqAgAANgAAAEB+/Pjx4+c/q++hBZyu5D8AAAA/JgkAAAAAAAAB6wIAADYAAAC3fg4ubevnP6vvoQWcruQ/AAAAPzUJAAAAAAAAAewCAAA2AAAALn8gY+jy5z9hjbIen7fkPwAAAD81CQAAAAAAAAHtAgAANgAAAKZ/Mphj+uc/YY2yHp+35D8AAAA/RQkAAAAAAAAB7gIAADYAAAAegETN3gHoP2GNsh6ft+Q/AAAAP0UJAAAAAAAAAe8CAAA2AAAAlYBWAloJ6D9hjbIen7fkPwAAAD9VCQAAAAAAAAHwAgAANgAAAA2BaDfVEOg/FyvDN6LA5D8AAAA/VQkAAAAAAAAB8QIAADYAAACFgXpsUBjoPxcrwzeiwOQ/AAAAP2QJAAAAAAAAAfICAAA2AAAA/YGMocsf6D8XK8M3osDkPwAAAD9kCQAAAAAAAAHzAgAANgAAAHWCntZGJ+g/FyvDN6LA5D8AAAA/dAkAAAAAAAAB9AIAADYAAADsgrALwi7oPxcrwzeiwOQ/AAAAP3QJAAAAAAAAAfUCAAA2AAAAZIPCQD026D8XK8M3osDkPwAAAD+DCQAAAAAAAAH2AgAANgAAANyD1HW4Peg/FyvDN6LA5D8AAAA/gwkAAAAAAAAB9wIAADYAAADKhPjfrkzoPxcrwzeiwOQ/AAAAP5MJAAAAAAAAAfgCAAA2AAAAQoUKFSpU6D8XK8M3osDkPwAAAD+jCQAAAAAAAAH5AgAANgAAADKGLn8gY+g/FyvDN6LA5D8AAAA/owkAAAAAAAAB+gIAADYAAAAhh1LpFnLoPxcrwzeiwOQ/AAAAP6MJAAAAAAAAAfsCAAA2AAAAmYdkHpJ56D8XK8M3osDkPwAAAD+yCQAAAAAAAAH8AgAANgAAAImIiIiIiOg/FyvDN6LA5D8AAAA/sgkAAAAAAAAB/QIAADYAAAB5iazyfpfoPxcrwzeiwOQ/AAAAP8IJAAAAAAAAAf4CAAA2AAAA8Im+J/qe6D8XK8M3osDkPwAAAD/CCQAAAAAAAAH/AgAANgAAAGeK0Fx1pug/FyvDN6LA5D8AAAA/0gkAAAAAAAABAAMAADYAAABXi/TGa7XoPxcrwzeiwOQ/AAAAP9IJAAAAAAAAAQEDAAA2AAAARowYMWLE6D8XK8M3osDkPwAAAD/hCQAAAAAAAAECAwAANgAAADaNPJtY0+g/YY2yHp+35D8AAAA/4QkAAAAAAAABAwMAADYAAACdjnI6yunoP6vvoQWcruQ/AAAAP/EJAAAAAAAAAQQDAAA2AAAAFY+Eb0Xx6D+r76EFnK7kPwAAAD/xCQAAAAAAAAEFAwAANgAAAAOQqNk7AOk/q++hBZyu5D8AAAA/AAoAAAAAAAABBgMAADYAAADzkMxDMg/pP6vvoQWcruQ/AAAAPxAKAAAAAAAAAQcDAAA2AAAAa5HeeK0W6T+r76EFnK7kPwAAAD8QCgAAAAAAAAEIAwAANgAAAOOR8K0oHuk/9FGR7Jil5D8AAAA/IAoAAAAAAAABCQMAADYAAADSkhQYHy3pP/RRkeyYpeQ/AAAAPyAKAAAAAAAAAQoDAAA2AAAAwpM4ghU86T/0UZHsmKXkPwAAAD8gCgAAAAAAAAELAwAANgAAALGUXOwLS+k/9FGR7Jil5D8AAAA/LwoAAAAAAAABDAMAADYAAAAplW4hh1LpPz60gNOVnOQ/AAAAPz8KAAAAAAAAAQ0DAAA2AAAAoJWAVgJa6T8+tIDTlZzkPwAAAD8/CgAAAAAAAAEOAwAANgAAAI+WpMD4aOk/PrSA05Wc5D8AAAA/TwoAAAAAAAABDwMAADYAAAB/l8gq73fpPz60gNOVnOQ/AAAAP14KAAAAAAAAARADAAA2AAAAf5fIKu936T+IFnC6kpPkPwAAAD9eCgAAAAAAAAERAwAANgAAAPeX2l9qf+k/iBZwupKT5D8AAAA/bgoAAAAAAAABEgMAADYAAABvmOyU5YbpP4gWcLqSk+Q/AAAAP24KAAAAAAAAARMDAAA2AAAA5pj+yWCO6T+IFnC6kpPkPwAAAD+bCgAAAAAAAAEUAwAANgAAAF6ZEP/blek/iBZwupKT5D8AAAA/qwoAAAAAAAABFQMAADYAAADWmSI0V53pP4gWcLqSk+Q/AAAAP7oKAAAAAAAAARYDAAA2AAAATpo0adKk6T+IFnC6kpPkPwAAAD/aCgAAAAAAAAEXAwAANgAAAMSaRp5NrOk/iBZwupKT5D8AAAA/2goAAAAAAAABGAMAADYAAAA8m1jTyLPpP4gWcLqSk+Q/AAAAP/kKAAAAAAAAARkDAAA2AAAAtJtqCES76T+IFnC6kpPkPwAAAD8oCwAAAAAAAAEaAwAANgAAAKScjnI6yuk/iBZwupKT5D8AAAA/KAsAAAAAAAABGwMAADYAAACTnbLcMNnpP4gWcLqSk+Q/AAAAPzcLAAAAAAAAARwDAAA2AAAA+57oe6Lv6T+IFnC6kpPkPwAAAD83CwAAAAAAAAEdAwAANgAAAGGgHhsUBuo/iBZwupKT5D8AAAA/RwsAAAAAAAABHgMAADYAAADIoVS6hRzqP4gWcLqSk+Q/AAAAP0cLAAAAAAAAAR8DAAA2AAAAH6Suw+1B6j8+tIDTlZzkPwAAAD9XCwAAAAAAAAEgAwAANgAAAHWmCM1VZ+o/PrSA05Wc5D8AAAA/VwsAAAAAAAABIQMAADYAAABEqXQLOZTqP/RRkeyYpeQ/AAAAP2YLAAAAAAAAASIDAAA2AAAAmqvOFKG56j/0UZHsmKXkPwAAAD9mCwAAAAAAAAEjAwAANgAAAPGtKB4J3+o/q++hBZyu5D8AAAA/dgsAAAAAAAABJAMAADYAAADQr3Dy9fzqP6vvoQWcruQ/AAAAP3YLAAAAAAAAASUDAAA2AAAANrGmkWcT6z+r76EFnK7kPwAAAD+FCwAAAAAAAAEmAwAANgAAACayyvtdIus/q++hBZyu5D8AAAA/hQsAAAAAAAABJwMAADYAAACdstww2SnrP6vvoQWcruQ/AAAAP5ULAAAAAAAAASgDAAA2AAAAFbPuZVQx6z+r76EFnK7kPwAAAD8xDAAAAAAAAAEpAwAANgAAAI2zAJvPOOs/q++hBZyu5D8AAAA/5QwAAAAAAAABKgMAADYAAAAFtBLQSkDrP6vvoQWcruQ/AAAAP+UMAAAAAAAAASsDAAA2AAAAfbQkBcZH6z+r76EFnK7kPwAAAD/1DAAAAAAAAAEsAwAANgAAAPS0NjpBT+s/q++hBZyu5D8AAAA/9QwAAAAAAAABLQMAADYAAABstUhvvFbrP6vvoQWcruQ/AAAAPwUNAAAAAAAAAS4DAAA2AAAA5LVapDde6z+r76EFnK7kPwAAAD8UDQAAAAAAAAEvAwAANgAAAFy2bNmyZes/q++hBZyu5D8AAAA/FA0AAAAAAAABMAMAADYAAADStn4OLm3rP6vvoQWcruQ/AAAAPyQNAAAAAAAAATEDAAA2AAAASreQQ6l06z+r76EFnK7kPwAAAD80DQAAAAAAAAEyAwAANgAAAMK3ongkfOs/q++hBZyu5D8AAAA/NA0AAAAAAAABMwMAADYAAAA6uLStn4PrP6vvoQWcruQ/AAAAP0MNAAAAAAAAATQDAAA2AAAAsrjG4hqL6z+r76EFnK7kPwAAAD9iDQAAAAAAAAE1AwAANgAAACm52BeWkus/q++hBZyu5D8AAAA/cg0AAAAAAAABNgMAADYAAAChuepMEZrrP6vvoQWcruQ/AAAAP3INAAAAAAAAATcDAAA2AAAAGbr8gYyh6z+r76EFnK7kPwAAAD+hDQAAAAAAAAE4AwAANgAAABm6/IGMoes/9FGR7Jil5D8AAAA/TQ4AAAAAAAABOQMAADYAAACRug63B6nrP/RRkeyYpeQ/AAAAP6sOAAAAAAAAAToDAAA2AAAACbsg7IKw6z/0UZHsmKXkPwAAAD/LDgAAAAAAAAE7AwAANgAAAIC7MiH+t+s/9FGR7Jil5D8AAAA/6g4AAAAAAAABPAMAADYAAAD4u0RWeb/rP/RRkeyYpeQ/AAAAP/kOAAAAAAAAAT0DAAA2AAAA+LtEVnm/6z8+tIDTlZzkPwAAAD8JDwAAAAAAAAE+AwAANgAAAG+8Vov0xus/PrSA05Wc5D8AAAA/GQ8AAAAAAAABPwMAADYAAACB35wXDfjtP78RBSadmuc/AAAAPwAAAAAAAAAAAUADAAA2AAAA+d+uTIj/7T+/EQUmnZrnPwAAAD+oAAAAAAAAAAFBAwAANgAAAPnfrkyI/+0/dK8VP6Cj5z8AAAA/uAAAAAAAAAABQgMAADYAAABw4MCBAwfuPypNJlijrOc/AAAAP7gAAAAAAAAAAUMDAAA2AAAAYOHk6/kV7j+XiEeKqb7nPwAAAD/HAAAAAAAAAAFEAwAANgAAANjh9iB1He4/TSZYo6zH5z8AAAA/1wAAAAAAAAABRQMAADYAAAA+4yzA5jPuP7phedWy2ec/AAAAP9cAAAAAAAAAAUYDAAA2AAAALuRQKt1C7j8mnZoHuevnPwAAAD/XAAAAAAAAAAFHAwAANgAAAJXlhslOWe4/SXbMUsIG6D8AAAA/5wAAAAAAAAABSAMAADYAAACF5qozRWjuP/8T3WvFD+g/AAAAP/YAAAAAAAAAAUkDAAA2AAAAdOfOnTt37j9sT/6dyyHoPwAAAD/2AAAAAAAAAAFKAwAANgAAAGTo8gcyhu4/2Iof0NEz6D8AAAA/BgEAAAAAAAABSwMAADYAAABS6RZyKJXuP44oMOnUPOg/AAAAPwYBAAAAAAAAAUwDAAA2AAAAyukop6Oc7j/6Y1Eb207oPwAAAD8GAQAAAAAAAAFNAwAANgAAALrqTBGaq+4/Z59yTeFg6D8AAAA/FQEAAAAAAAABTgMAADYAAAAx615GFbPuP2efck3hYOg/AAAAPyUBAAAAAAAAAU8DAAA2AAAAqetwe5C67j8dPYNm5GnoPwAAAD8lAQAAAAAAAAFQAwAANgAAAIjtuE992O4/l4hHiqm+5z8AAAA/AAAAAAAAAAABUQMAADYAAAAR7aYaAtHuP5eIR4qpvuc/AAAAP14AAAAAAAAAAVIDAAA2AAAAmeyU5YbJ7j+XiEeKqb7nPwAAAD9eAAAAAAAAAAFTAwAANgAAACHsgrALwu4/TSZYo6zH5z8AAAA/fQAAAAAAAAABVAMAADYAAACp63B7kLruP00mWKOsx+c/AAAAP30AAAAAAAAAAVUDAAA2AAAAMeteRhWz7j8ExGi8r9DnPwAAAD99AAAAAAAAAAFWAwAANgAAALrqTBGaq+4/BMRovK/Q5z8AAAA/jQAAAAAAAAABVwMAADYAAADK6Sino5zuP7phedWy2ec/AAAAP40AAAAAAAAAAVgDAAA2AAAAUukWciiV7j9w/4nuteLnPwAAAD+cAAAAAAAAAAFZAwAANgAAANroBD2tje4/Jp2aB7nr5z8AAAA/nAAAAAAAAAABWgMAADYAAABk6PIHMobuPyadmge56+c/AAAAP6wAAAAAAAAAAVsDAAA2AAAA7Ofg0rZ+7j+S2Ls5v/3nPwAAAD+sAAAAAAAAAAFcAwAANgAAAOzn4NK2fu4/SXbMUsIG6D8AAAA/uwAAAAAAAAABXQMAADYAAAD85rxowG/uP/8T3WvFD+g/AAAAP7sAAAAAAAAAAV4DAAA2AAAAheaqM0Vo7j9sT/6dyyHoPwAAAD/LAAAAAAAAAAFfAwAANgAAAJXlhslOWe4/Iu0Ot84q6D8AAAA/2wAAAAAAAAABYAMAADYAAAAd5XSU01HuP9iKH9DRM+g/AAAAP9sAAAAAAAAAAWEDAAA2AAAApeRiX1hK7j9ExkAC2EXoPwAAAD/bAAAAAAAAAAFiAwAANgAAALbjPvVhO+4/+mNRG9tO6D8AAAA/6gAAAAAAAAABYwMAADYAAADH4hqLayzuP7EBYjTeV+g/AAAAP/oAAAAAAAAAAWQDAAA2AAAAUOIIVvAk7j8dPYNm5GnoPwAAAD/6AAAAAAAAAAFlAwAANgAAAGDh5Ov5Fe4/1NqTf+dy6D8AAAA/+gAAAAAAAAABZgMAADYAAABg4eTr+RXuP4p4pJjqe+g/AAAAPwoBAAAAAAAAAWcDAAA2AAAA6ODStn4O7j+KeKSY6nvoPwAAAD8KAQAAAAAAAAFoAwAANgAAAHDgwIEDB+4/QBa1se2E6D8AAAA/FgEAAAAAAAABaQMAADYAAAD5365MiP/tP/azxcrwjeg/AAAAPyYBAAAAAAAAAWoDAAA2AAAAgd+cFw347T+sUdbj85boPwAAAD81AQAAAAAAAAFrAwAANgAAAAnfiuKR8O0/rFHW4/OW6D8AAAA/RQEAAAAAAAABbAMAADYAAACR3nitFuntP2Lv5vz2n+g/AAAAP0UBAAAAAAAAAW0DAAA2AAAAkd54rRbp7T8ZjfcV+qjoPwAAAD9VAQAAAAAAAAFuAwAANgAAABneZnib4e0/GY33Ffqo6D8AAAA/ZAEAAAAAAAABbwMAADYAAACFk6/nVzjZP5acJPZuzu8/AAAAPwAAAAAAAAAAAXADAAA2AAAAdZTTUU5H2T+WnCT2bs7vPwAAAD99AAAAAAAAAAFxAwAANgAAAGWV97tEVtk/lpwk9m7O7z8AAAA/jAAAAAAAAAABcgMAADYAAABUlhsmO2XZP5acJPZuzu8/AAAAP4wAAAAAAAAAAXMDAAA2AAAAMphj+ieD2T+WnCT2bs7vPwAAAD+cAAAAAAAAAAF0AwAANgAAACKZh2Qektk/lpwk9m7O7z8AAAA/nAAAAAAAAAABdQMAADYAAADxm/OiAb/ZP5acJPZuzu8/AAAAP6wAAAAAAAAAAXYDAAA2AAAAz507d+7c2T+WnCT2bs7vPwAAAD+sAAAAAAAAAAF3AwAANgAAAJ2gp7XRCdo/lpwk9m7O7z8AAAA/uwAAAAAAAAABeAMAADYAAABroxP0tDbaP5acJPZuzu8/AAAAP7sAAAAAAAAAAXkDAAA2AAAAKaejnI5y2j+WnCT2bs7vPwAAAD/LAAAAAAAAAAF6AwAANgAAAPepD9txn9o/lpwk9m7O7z8AAAA/ywAAAAAAAAABewMAADYAAACkrsPtQeraP5acJPZuzu8/AAAAP9sAAAAAAAAAAXwDAAA2AAAAYrJTlhsm2z+WnCT2bs7vPwAAAD/bAAAAAAAAAAF9AwAANgAAAA+3B6nrcNs/lpwk9m7O7z8AAAA/6gAAAAAAAAABfgMAADYAAADMupdRxazbP5acJPZuzu8/AAAAP+oAAAAAAAAAAX8DAAA2AAAAeb9LZJX32z+WnCT2bs7vPwAAAD/6AAAAAAAAAAGAAwAANgAAADjD2wxvM9w/lpwk9m7O7z8AAAA/+gAAAAAAAAABgQMAADYAAADUyLOJNY3cP+D+E91rxe8/AAAAPwkBAAAAAAAAAYIDAAA2AAAAkcxDMg/J3D/g/hPda8XvPwAAAD8JAQAAAAAAAAGDAwAANgAAAD7R90TfE90/4P4T3WvF7z8AAAA/GQEAAAAAAAABhAMAADYAAAD71IftuE/dP+D+E91rxe8/AAAAPxkBAAAAAAAAAYUDAAA2AAAAutgXlpKL3T/g/hPda8XvPwAAAD8pAQAAAAAAAAGGAwAANgAAAIfbg9R1uN0/4P4T3WvF7z8AAAA/KQEAAAAAAAABhwMAADYAAAA04DfnRQPeP+D+E91rxe8/AAAAPzgBAAAAAAAAAYgDAAA2AAAAA+OjJSkw3j/g/hPda8XvPwAAAD84AQAAAAAAAAGJAwAANgAAANDlD2QMXd4/4P4T3WvF7z8AAAA/SAEAAAAAAAABigMAADYAAACf6Hui74neP+D+E91rxe8/AAAAP0gBAAAAAAAAAYsDAAA2AAAAferDdtyn3j/g/hPda8XvPwAAAD9YAQAAAAAAAAGMAwAANgAAAFzsC0vJxd4/4P4T3WvF7z8AAAA/WAEAAAAAAAABjQMAADYAAABM7S+1v9TeP+D+E91rxe8/AAAAP2cBAAAAAAAAAY4DAAA2AAAALO93iazy3j/g/hPda8XvPwAAAD9nAQAAAAAAAAGPAwAANgAAABrwm/OiAd8/4P4T3WvF7z8AAAA/hgEAAAAAAAABkAMAADYAAAAK8b9dmRDfP+D+E91rxe8/AAAAPyMCAAAAAAAAAZEDAAA2AAAA6PIHMoYu3z/g/hPda8XvPwAAAD8yAgAAAAAAAAGSAwAANgAAAMj0TwZzTN8/4P4T3WvF7z8AAAA/QgIAAAAAAAABkwMAADYAAACW97tEVnnfP+D+E91rxe8/AAAAP0ICAAAAAAAAAZQDAAA2AAAAUvtL7S+13z/g/hPda8XvPwAAAD9CAgAAAAAAAAGVAwAANgAAABD/25UJ8d8/4P4T3WvF7z8AAAA/UgIAAAAAAAABlgMAADYAAADvACRq9g7gP+D+E91rxe8/AAAAP1ICAAAAAAAAAZcDAAA2AAAARgN+c1404D/g/hPda8XvPwAAAD9hAgAAAAAAAAGYAwAANgAAAK0EtBLQSuA/4P4T3WvF7z8AAAA/cQIAAAAAAAABmQMAADYAAACdBdh8xlngP+D+E91rxe8/AAAAP3ECAAAAAAAAAZoDAAA2AAAAjAb85rxo4D/g/hPda8XvPwAAAD+AAgAAAAAAAAGbAwAANgAAAAMHDhw4cOA/4P4T3WvF7z8AAAA/gAIAAAAAAAABnAMAADYAAAB7ByBRs3fgP+D+E91rxe8/AAAAP5ACAAAAAAAAAZ0DAAA2AAAAawhEu6mG4D/g/hPda8XvPwAAAD+QAgAAAAAAAAGeAwAANgAAAOIIVvAkjuA/4P4T3WvF7z8AAAA/oAIAAAAAAAABnwMAADYAAABaCWgloJXgP+D+E91rxe8/AAAAP68CAAAAAAAAAaADAAA2AAAA0gl6Whud4D/g/hPda8XvPwAAAD+/AgAAAAAAAAGhAwAANgAAAEkKjI+WpOA/4P4T3WvF7z8AAAA/zwIAAAAAAAABogMAADYAAAA5C7D5jLPgP+D+E91rxe8/AAAAP88CAAAAAAAAAaMDAAA2AAAAKAzUY4PC4D/g/hPda8XvPwAAAD/eAgAAAAAAAAGkAwAANgAAAKAM5pj+yeA/4P4T3WvF7z8AAAA/3gIAAAAAAAABpQMAADYAAACQDQoD9djgP+D+E91rxe8/AAAAP+4CAAAAAAAAAaYDAAA2AAAAfw4ubevn4D/g/hPda8XvPwAAAD/uAgAAAAAAAAGnAwAANgAAAG4PUtfh9uA/4P4T3WvF7z8AAAA//QIAAAAAAAABqAMAADYAAABeEHZB2AXhP+D+E91rxe8/AAAAP/0CAAAAAAAAAakDAAA2AAAATRGaq84U4T/g/hPda8XvPwAAAD8NAwAAAAAAAAGqAwAANgAAAMURrOBJHOE/4P4T3WvF7z8AAAA/DQMAAAAAAAABqwMAADYAAAA8Er4VxSPhP+D+E91rxe8/AAAAPx0DAAAAAAAAAawDAAA2AAAAtBLQSkAr4T+WnCT2bs7vPwAAAD8dAwAAAAAAAAGtAwAANgAAACwT4n+7MuE/lpwk9m7O7z8AAAA/LAMAAAAAAAABrgMAADYAAACkE/S0NjrhP5acJPZuzu8/AAAAPywDAAAAAAAAAa8DAAA2AAAAkxQYHy1J4T+WnCT2bs7vPwAAAD88AwAAAAAAAAGwAwAANgAAAAsVKlSoUOE/lpwk9m7O7z8AAAA/PAMAAAAAAAABsQMAADYAAACCFTyJI1jhP0w6NQ9y1+8/AAAAP0wDAAAAAAAAAbIDAAA2AAAA+hVOvp5f4T9MOjUPctfvPwAAAD9MAwAAAAAAAAs=</ink>
</athena>
</file>

<file path=customXml/item27.xml><?xml version="1.0" encoding="utf-8"?>
<athena xmlns="http://schemas.microsoft.com/edu/athena" version="0.1.2681.0">
  <timings duration="17102"/>
</athena>
</file>

<file path=customXml/item28.xml><?xml version="1.0" encoding="utf-8"?>
<athena xmlns="http://schemas.microsoft.com/edu/athena" version="0.1.2681.0">
  <media streamable="true" recordStart="1020286" recordEnd="1120129" recordLength="1188585" start="1020286" end="1120129" audioFormat="{00001610-0000-0010-8000-00AA00389B71}" audioRate="44100" muted="false" volume="0.8" fadeIn="0" fadeOut="0" videoFormat="{34363248-0000-0010-8000-00AA00389B71}" videoRate="18" videoWidth="960" videoHeight="720"/>
</athena>
</file>

<file path=customXml/item2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hJAAAAAAAAAXx////DEFjdGlvblR5cGVWMQEAAAAHdmFsdWVfXwAIAgAAAAAAAAABBQAAAAQAAAAJEAAAAAkRAAAAcykAAAAAAAAB7v////H///8AAAAAAQYAAAAEAAAACRMAAAAJFAAAAMU5AAAAAAAAAev////x////AAAAAAEHAAAABAAAAAkWAAAACRcAAABtXwAAAAAAAAHo////8f///wAAAAABCAAAAAQAAAAJGQAAAAkaAAAApIMAAAAAAAAB5f////H///8AAAAAAQkAAAAEAAAACRwAAAAJHQAAAIqSAAAAAAAAAeL////x////AAAAAAEKAAAABAAAAAkfAAAACSAAAACDuAAAAAAAAAHf////8f///wAAAAABCwAAAAQAAAAJIgAAAAkjAAAALsQAAAAAAAAB3P////H///8AAAAABQwAAAANQ2xlYXJDYW52YXNWMQIAAAAJU3RhcnRUaW1lBFR5cGUABBAMQWN0aW9uVHlwZVYxAgAAAAIAAAD7Cg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IgAAACIAAAABEAAAAA0AAAD//wAAAAAAAAAAACJAAAAB2P///9r///8BAAAAAAAAAAAAIkABEQAAAA4AAAAJKQAAAKUAAAClAAAAARMAAAANAAAA//8AAAAAAAAAAAAiQAAAAdb////a////AQAAAAAAAAAAACJAARQAAAAOAAAACSsAAABVAAAAVQAAAAEWAAAADQAAAP//AAAAAAAAAAAAIkAAAAHU////2v///wEAAAAAAAAAAAAiQAEXAAAADgAAAAktAAAANwAAADcAAAABGQAAAA0AAAD//wAAAAAAAAAAACJAAAAB0v///9r///8BAAAAAAAAAAAAIkABGgAAAA4AAAAJLwAAAAEAAAABAAAAARwAAAANAAAA//8AAAAAAAAAAAAiQAAAAdD////a////AQAAAAAAAAAAACJAAR0AAAAOAAAACTEAAABTAAAAUwAAAAEfAAAADQAAAP//AAAAAAAAAAAAIkAAAAHO////2v///wEAAAAAAAAAAAAiQAEgAAAADgAAAAkzAAAAQAAAAEAAAAABIgAAAA0AAAD//wAAAAAAAAAAACJAAAABzP///9r///8BAAAAAAAAAAAAIkABIwAAAA4AAAAJNQAAAHYAAAB2AAAABycAAAAAAQAAAEAAAAAECklua1BvaW50VjECAAAACTYAAAAJNwAAAAk4AAAACTkAAAAJOgAAAAk7AAAACTwAAAAJPQAAAAk+AAAACT8AAAAJQAAAAAlBAAAACUIAAAAJQwAAAAlEAAAACUUAAAAJRgAAAAlHAAAACUgAAAAJSQAAAAlKAAAACUsAAAAJTAAAAAlNAAAACU4AAAAJTwAAAAlQAAAACVEAAAAJUgAAAAlTAAAACVQAAAAJVQAAAAlWAAAACVcAAAANHgcpAAAAAAEAAAAAAQAABApJbmtQb2ludFYxAg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1bBysAAAAAAQAAAIAAAAAECklua1BvaW50VjEC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NKwctAAAAAAEAAABAAAAABApJbmtQb2ludFYxAgA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DQkHLwAAAAABAAAABAAAAAQKSW5rUG9pbnRWMQIAAAAJiQEAAA0DBzEAAAAAAQAAAIAAAAAECklua1BvaW50VjECAA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0tBzMAAAAAAQAAAEAAAAAECklua1BvaW50VjECAA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HNQAAAAABAAAAgAAAAAQKSW5rUG9pbnRWMQIA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0KBTYAAAAKSW5rUG9pbnRWMQQAAAABWAFZDlByZXNzdXJlRmFjdG9yCVRpbWVTdGFtcAAAAAAGBgsQAgAAAHiLQzre4rA/EOgX6Bfodz8AAAA/AAAAAAAAAAABNwAAADYAAAB7g0K+3qCwPxDoF+gX6Hc/AAAAPz4AAAAAAAAAATgAAAA2AAAAe4NCvt6gsD8QRBFEEUSBPwAAAD9OAAAAAAAAAAE5AAAANgAAAH17QULfXrA/FOwT7BPsgz8AAAA/XQAAAAAAAAABOgAAADYAAAB+c0DG3xywPxQ8GTwZPIk/AAAAP10AAAAAAAAAATsAAAA2AAAAAtd+lMC1rz8cjB6MHoyOPwAAAD9tAAAAAAAAAAE8AAAANgAAAALXfpTAta8/EkITQhNCkz8AAAA/fQAAAAAAAAABPQAAADYAAAAGx3ycwTGvPxaSGJIYkpg/AAAAP30AAAAAAAAAAT4AAAA2AAAACLd6pMKtrj8e4h3iHeKdPwAAAD99AAAAAAAAAAE/AAAANgAAAAi3eqTCra4/EZkRmRGZoT8AAAA/jAAAAAAAAAABQAAAADYAAAAOp3iswymuPxXrFOsU66Q/AAAAP4wAAAAAAAAAAUEAAAA2AAAADqd4rMMprj8XkRmRGZGpPwAAAD+cAAAAAAAAAAFCAAAANgAAABKXdrTEpa0/HTceNx43rj8AAAA/nAAAAAAAAAABQwAAADYAAAASl3a0xKWtP5LDkcORw7E/AAAAP6sAAAAAAAAAAUQAAAA2AAAAEpd2tMSlrT+UFZUVlRW1PwAAAD+rAAAAAAAAAAFFAAAANgAAABaHdLzFIa0/mBKYEpgSuD8AAAA/uwAAAAAAAAABRgAAADYAAAAWh3S8xSGtP5oPmw+bD7s/AAAAP7sAAAAAAAAAAUcAAAA2AAAAFod0vMUhrT+cYZ5hnmG+PwAAAD/LAAAAAAAAAAFIAAAANgAAABaHdLzFIa0/0YTQhNCEwD8AAAA/ywAAAAAAAAABSQAAADYAAAAWh3S8xSGtP1BZUVlRWcE/AAAAP9oAAAAAAAAAAUoAAAA2AAAAFod0vMUhrT9TrVKtUq3CPwAAAD/aAAAAAAAAAAFLAAAANgAAABaHdLzFIa0/UwFUAVQBxD8AAAA/6gAAAAAAAAABTAAAADYAAAAWh3S8xSGtP1QAVQBVAMU/AAAAP+oAAAAAAAAAAU0AAAA2AAAAFod0vMUhrT/V1NXU1dTFPwAAAD/6AAAAAAAAAAFOAAAANgAAABaHdLzFIa0/V/5W/lb+xj8AAAA/+gAAAAAAAAABTwAAADYAAAAWh3S8xSGtP1eoV6hXqMc/AAAAPwkBAAAAAAAAAVAAAAA2AAAAFod0vMUhrT9XUlhSWFLIPwAAAD8ZAQAAAAAAAAFRAAAANgAAABaHdLzFIa0/WPxY/Fj8yD8AAAA/GQEAAAAAAAABUgAAADYAAAAWh3S8xSGtP9l72XvZe8k/AAAAPygBAAAAAAAAAVMAAAA2AAAAFod0vMUhrT/ZJdol2iXKPwAAAD8oAQAAAAAAAAFUAAAANgAAABaHdLzFIa0/WVBaUFpQyj8AAAA/OAEAAAAAAAABVQAAADYAAAAWh3S8xSGtP9nP2s/az8o/AAAAPzgBAAAAAAAAAVYAAAA2AAAAFod0vMUhrT9b+lr6WvrKPwAAAD9IAQAAAAAAAAFXAAAANgAAABp3csTGnaw/2yTbJNskyz8AAAA/VwEAAAAAAAABWAAAADYAAABQp1cs1OmlP3iId4h3iNc/AAAAPwAAAAAAAAAAAVkAAAA2AAAAVpdVNNVlpT94iHeId4jXPwAAAD8QAAAAAAAAAAFaAAAANgAAAFiHUzzW4aQ/OHM3czdz1z8AAAA/EAAAAAAAAAABWwAAADYAAABed1FE112kPzhzN3M3c9c/AAAAPx8AAAAAAAAAAVwAAAA2AAAAYGdPTNjZoz+3SLdIt0jXPwAAAD8fAAAAAAAAAAFdAAAANgAAAGpHS1za0aI/t0i3SLdI1z8AAAA/LwAAAAAAAAABXgAAADYAAABuN0lk202iP3gzdzN3M9c/AAAAPy8AAAAAAAAAAV8AAAA2AAAAdhdFdN1FoT84HjceNx7XPwAAAD8/AAAAAAAAAAFgAAAANgAAAH73QITfPaA/OB43Hjce1z8AAAA/PwAAAAAAAAABYQAAADYAAAAUj3U4xWOdP/cI9wj3CNc/AAAAP04AAAAAAAAAAWIAAAA2AAAAJE9tWMlTmz+387bztvPWPwAAAD9OAAAAAAAAAAFjAAAANgAAADQPZXjNQ5k/t/O287bz1j8AAAA/XgAAAAAAAAABZAAAADYAAABIz1yY0TOXP3bedt523tY/AAAAP14AAAAAAAAAAWUAAAA2AAAAUK9YqNMrlj923nbedt7WPwAAAD9uAAAAAAAAAAFmAAAANgAAAFSPVLjVI5U/dt523nbe1j8AAAA/bgAAAAAAAAABZwAAADYAAABgb1DI1xuUP3bedt523tY/AAAAP30AAAAAAAAAAWgAAAA2AAAAaE9M2NkTkz923nbedt7WPwAAAD+cAAAAAAAAAAFpAAAANgAAAG4vSOjbC5I/dt523nbe1j8AAAA/nAAAAAAAAAABagAAADYAAAB4D0T43QORP3bedt523tY/AAAAP5wAAAAAAAAAAWsAAAA2AAAAEJ93MMTnjT923nbedt7WPwAAAD+rAAAAAAAAAAFsAAAANgAAACRfb1DI14s/dt523nbe1j8AAAA/uwAAAAAAAAABbQAAADYAAAAwH2dwzMeJP3bedt523tY/AAAAP7sAAAAAAAAAAW4AAAA2AAAAQN9ekNC3hz923nbedt7WPwAAAD8YAQAAAAAAAAFvAAAANgAAAFSfVrDUp4U/dt523nbe1j8AAAA/KAEAAAAAAAABcAAAADYAAABkX07Q2JeDP3bedt523tY/AAAAPygBAAAAAAAAAXEAAAA2AAAAcB9G8NyHgT+387bztvPWPwAAAD84AQAAAAAAAAFyAAAANgAAAAi/eyDC734/9wj3CPcI1z8AAAA/RwEAAAAAAAABcwAAADYAAAAIv3sgwu9+PzgeNx43Htc/AAAAP2cBAAAAAAAAAXQAAAA2AAAACL97IMLvfj94M3czdzPXPwAAAD92AQAAAAAAAAF1AAAANgAAAAi/eyDC734/t0i3SLdI1z8AAAA/dgEAAAAAAAABdgAAADYAAAAIv3sgwu9+P/dd9133Xdc/AAAAP4YBAAAAAAAAAXcAAAA2AAAACL97IMLvfj84czdzN3PXPwAAAD+GAQAAAAAAAAF4AAAANgAAAAi/eyDC734/eIh3iHeI1z8AAAA/lQEAAAAAAAABeQAAADYAAAAIv3sgwu9+P7edt523ndc/AAAAP5UBAAAAAAAAAXoAAAA2AAAACL97IMLvfj943Xfdd93XPwAAAD+lAQAAAAAAAAF7AAAANgAAAAi/eyDC734/+Af4B/gH2D8AAAA/pQEAAAAAAAABfAAAADYAAAAIv3sgwu9+P3kyeDJ4Mtg/AAAAP7UBAAAAAAAAAX0AAAA2AAAACL97IMLvfj95h3iHeIfYPwAAAD+1AQAAAAAAAAF+AAAANgAAAAi/eyDC734/uZy4nLic2D8AAAA/xAEAAAAAAAABfwAAADYAAAAIv3sgwu9+PznHOMc4x9g/AAAAP8QBAAAAAAAAAYAAAAA2AAAACL97IMLvfj/6BvkG+QbZPwAAAD/UAQAAAAAAAAGBAAAANgAAAAi/eyDC734/eTF5MXkx2T8AAAA/1AEAAAAAAAABggAAADYAAAAIv3sgwu9+P7pGuUa5Rtk/AAAAP+QBAAAAAAAAAYMAAAA2AAAACL97IMLvfj85cTlxOXHZPwAAAD/zAQAAAAAAAAGEAAAANgAAAAi/eyDC734/upu5m7mb2T8AAAA/8wEAAAAAAAABhQAAADYAAAAIv3sgwu9+P/qw+bD5sNk/AAAAPwMCAAAAAAAAAYYAAAA2AAAACL97IMLvfj9623nbedvZPwAAAD8DAgAAAAAAAAGHAAAANgAAAAi/eyDC734/+gX6BfoF2j8AAAA/EgIAAAAAAAABiAAAADYAAAAIv3sgwu9+PzsbOhs6G9o/AAAAPxICAAAAAAAAAYkAAAA2AAAACL97IMLvfj96MHowejDaPwAAAD8SAgAAAAAAAAGKAAAANgAAAAi/eyDC734/ukW6RbpF2j8AAAA/IgIAAAAAAAABiwAAADYAAAAIv3sgwu9+PztwOnA6cNo/AAAAPzICAAAAAAAAAYwAAAA2AAAACL97IMLvfj96hXqFeoXaPwAAAD8yAgAAAAAAAAGNAAAANgAAAAi/eyDC734/+6/6r/qv2j8AAAA/QQIAAAAAAAABjgAAADYAAAAIv3sgwu9+P3zaetp62to/AAAAP0ECAAAAAAAAAY8AAAA2AAAACL97IMLvfj87GjsaOxrbPwAAAD9RAgAAAAAAAAGQAAAANgAAAAi/eyDC734/u0S7RLtE2z8AAAA/UQIAAAAAAAABkQAAADYAAAAIv3sgwu9+PzxvO287b9s/AAAAP2ECAAAAAAAAAZIAAAA2AAAACL97IMLvfj98hHuEe4TbPwAAAD9hAgAAAAAAAAGTAAAANgAAAAi/eyDC734/u5m7mbuZ2z8AAAA/cAIAAAAAAAABlAAAADYAAAAIv3sgwu9+P/uu+677rts/AAAAP3ACAAAAAAAAAZUAAAA2AAAACL97IMLvfj88xDvEO8TbPwAAAD+AAgAAAAAAAAGWAAAANgAAAAi/eyDC734/fNl72XvZ2z8AAAA/gAIAAAAAAAABlwAAADYAAAAIv3sgwu9+P73uu+677ts/AAAAP8cCAAAAAAAAAZgAAAA2AAAACL97IMLvfj88GTwZPBncPwAAAD/HAgAAAAAAAAGZAAAANgAAAAi/eyDC734/vUO8Q7xD3D8AAAA/1wIAAAAAAAABmgAAADYAAAAIv3sgwu9+P/xY/Fj8WNw/AAAAP9cCAAAAAAAAAZsAAAA2AAAACL97IMLvfj88bjxuPG7cPwAAAD/nAgAAAAAAAAGcAAAANgAAAAi/eyDC734/vZi8mLyY3D8AAAA/5wIAAAAAAAABnQAAADYAAAAIv3sgwu9+Pz3DPMM8w9w/AAAAP/YCAAAAAAAAAZ4AAAA2AAAACL97IMLvfj992HzYfNjcPwAAAD/2AgAAAAAAAAGfAAAANgAAAAi/eyDC734//QL9Av0C3T8AAAA/BgMAAAAAAAABoAAAADYAAAAIv3sgwu9+P30tfS19Ld0/AAAAPwYDAAAAAAAAAaEAAAA2AAAACL97IMLvfj8/bT1tPW3dPwAAAD8WAwAAAAAAAAGiAAAANgAAAAi/eyDC734/fYJ9gn2C3T8AAAA/FgMAAAAAAAABowAAADYAAAAIv3sgwu9+P/2s/az9rN0/AAAAPyUDAAAAAAAAAaQAAAA2AAAACL97IMLvfj99133XfdfdPwAAAD8lAwAAAAAAAAGlAAAANgAAAAi/eyDC734//wH+Af4B3j8AAAA/NQMAAAAAAAABpgAAADYAAAAIv3sgwu9+P30sfix+LN4/AAAAPzUDAAAAAAAAAacAAAA2AAAACL97IMLvfj+9Qb5BvkHePwAAAD9EAwAAAAAAAAGoAAAANgAAAAi/eyDC734/P2w+bD5s3j8AAAA/RAMAAAAAAAABqQAAADYAAAAIv3sgwu9+P7+Wvpa+lt4/AAAAP1QDAAAAAAAAAaoAAAA2AAAACL97IMLvfj8/wT7BPsHePwAAAD9kAwAAAAAAAAGrAAAANgAAAAi/eyDC734/f9Z+1n7W3j8AAAA/ZAMAAAAAAAABrAAAADYAAAAIv3sgwu9+P7/rvuu+694/AAAAP2QDAAAAAAAAAa0AAAA2AAAACL97IMLvfj9/K38rfyvfPwAAAD9zAwAAAAAAAAGuAAAANgAAAAi/eyDC734//1X/Vf9V3z8AAAA/cwMAAAAAAAABrwAAADYAAAAIv3sgwu9+P3+Af4B/gN8/AAAAP4MDAAAAAAAAAbAAAAA2AAAACL97IMLvfj8/wD/AP8DfPwAAAD+TAwAAAAAAAAGxAAAANgAAAAi/eyDC734/weq/6r/q3z8AAAA/kwMAAAAAAAABsgAAADYAAABQv1qg0q92P58KoAqgCuA/AAAAP5MDAAAAAAAAAbMAAAA2AAAAUL9aoNKvdj/gH+Af4B/gPwAAAD+iAwAAAAAAAAG0AAAANgAAAFC/WqDSr3Y/HzUgNSA14D8AAAA/sgMAAAAAAAABtQAAADYAAABwP0rg2o9yPx81IDUgNeA/AAAAP7IDAAAAAAAAAbYAAAA2AAAAcD9K4NqPcj/AP8A/wD/gPwAAAD/BAwAAAAAAAAG3AAAANgAAAHA/SuDaj3I/YEpgSmBK4D8AAAA/wQMAAAAAAAABuAAAADYAAABwP0rg2o9yPwBVAFUAVeA/AAAAPwAEAAAAAAAAAbkAAAA2AAAAcD9K4NqPcj9AakBqQGrgPwAAAD8QBAAAAAAAAAG6AAAANgAAAHA/SuDaj3I/4HTgdOB04D8AAAA/HwQAAAAAAAABuwAAADYAAABwP0rg2o9yP4B/gH+Af+A/AAAAPx8EAAAAAAAAAbwAAAA2AAAAcD9K4NqPcj/AlMCUwJTgPwAAAD8vBAAAAAAAAAG9AAAANgAAAHA/SuDaj3I/YJ9gn2Cf4D8AAAA/LwQAAAAAAAABvgAAADYAAABwP0rg2o9yPwCqAKoAquA/AAAAPz4EAAAAAAAAAb8AAAA2AAAAcD9K4NqPcj+gtKC0oLTgPwAAAD9eBAAAAAAAAAHAAAAANgAAAHA/SuDaj3I/QL9Av0C/4D8AAAA/bQQAAAAAAAABwQAAADYAAABwP0rg2o9yP+DJ4MngyeA/AAAAP20EAAAAAAAAAcIAAAA2AAAAUL9aoNKvdj+A1IDUgNTgPwAAAD99BAAAAAAAAAHDAAAANgAAAFC/WqDSr3Y/Id8g3yDf4D8AAAA/fQQAAAAAAAABxAAAADYAAAAoP2tgys96P8DpwOnA6eA/AAAAP40EAAAAAAAAAcUAAAA2AAAAKD9rYMrPej8A/wD/AP/gPwAAAD+NBAAAAAAAAAHGAAAANgAAACg/a2DKz3o/oQmhCaEJ4T8AAAA/jQQAAAAAAAABxwAAADYAAAAoP2tgys96P0EUQRRBFOE/AAAAP5wEAAAAAAAAAcgAAAA2AAAAKD9rYMrPej+BKYEpgSnhPwAAAD+sBAAAAAAAAAHJAAAANgAAAAi/eyDC734/wT7BPsE+4T8AAAA/rAQAAAAAAAABygAAADYAAAAIv3sgwu9+P2BJYUlhSeE/AAAAP7sEAAAAAAAAAcsAAAA2AAAAcB9G8NyHgT8BVAFUAVThPwAAAD+7BAAAAAAAAAHMAAAANgAAAHAfRvDch4E/QWlBaUFp4T8AAAA/ywQAAAAAAAABzQAAADYAAABwH0bw3IeBP+Fz4XPhc+E/AAAAP9sEAAAAAAAAAc4AAAA2AAAAZF9O0NiXgz/hc+Fz4XPhPwAAAD/bBAAAAAAAAAHPAAAANgAAAGRfTtDYl4M/gX6BfoF+4T8AAAA/6gQAAAAAAAAB0AAAADYAAABkX07Q2JeDP8GTwZPBk+E/AAAAPzgFAAAAAAAAAdEAAAA2AAAAZF9O0NiXgz9hnmGeYZ7hPwAAAD84BQAAAAAAAAHSAAAANgAAAGRfTtDYl4M/AakBqQGp4T8AAAA/SAUAAAAAAAAB0wAAADYAAABUn1aw1KeFP6GzobOhs+E/AAAAP0gFAAAAAAAAAdQAAAA2AAAAVJ9WsNSnhT9BvkG+Qb7hPwAAAD9XBQAAAAAAAAHVAAAANgAAAEDfXpDQt4c/4cjhyOHI4T8AAAA/VwUAAAAAAAAB1gAAADYAAABA316Q0LeHP4LTgdOB0+E/AAAAP4YFAAAAAAAAAdcAAAA2AAAAMB9ncMzHiT+C04HTgdPhPwAAAD+GBQAAAAAAAAHYAAAANgAAADAfZ3DMx4k/Id4h3iHe4T8AAAA/hgUAAAAAAAAB2QAAADYAAAAkX29QyNeLPyHeId4h3uE/AAAAP5YFAAAAAAAAAdoAAAA2AAAAJF9vUMjXiz/B6MHowejhPwAAAD+WBQAAAAAAAAHbAAAANgAAABCfdzDE540/Av4B/gH+4T8AAAA/pQUAAAAAAAAB3AAAADYAAAAA338QwPePPwL+Af4B/uE/AAAAP7UFAAAAAAAAAd0AAAA2AAAAAN9/EMD3jz+hCKIIogjiPwAAAD+1BQAAAAAAAAHeAAAANgAAAADffxDA948/QRNCE0IT4j8AAAA/xQUAAAAAAAAB3wAAADYAAAB4D0T43QORP+Id4h3iHeI/AAAAP8UFAAAAAAAAAeAAAAA2AAAAeA9E+N0DkT+CKIIogijiPwAAAD/UBQAAAAAAAAHhAAAANgAAAG4vSOjbC5I/giiCKIIo4j8AAAA/UQYAAAAAAAAB4gAAADYAAABoT0zY2ROTPyEzIjMiM+I/AAAAP2EGAAAAAAAAAeMAAAA2AAAAYG9QyNcblD8hMyIzIjPiPwAAAD9hBgAAAAAAAAHkAAAANgAAAFSPVLjVI5U/ITMiMyIz4j8AAAA/cQYAAAAAAAAB5QAAADYAAABQr1io0yuWP8I9wj3CPeI/AAAAP4AGAAAAAAAAAeYAAAA2AAAASM9cmNEzlz/CPcI9wj3iPwAAAD+ABgAAAAAAAAHnAAAANgAAADzvYIjPO5g/YkhiSGJI4j8AAAA/kAYAAAAAAAAB6AAAADYAAAA0D2V4zUOZP2JIYkhiSOI/AAAAP5AGAAAAAAAAAekAAAA2AAAAJE9tWMlTmz8CUwJTAlPiPwAAAD+fBgAAAAAAAAHqAAAANgAAABxvcUjHW5w/AlMCUwJT4j8AAAA/zgYAAAAAAAAB6wAAADYAAAAUj3U4xWOdP6Jdol2iXeI/AAAAP94GAAAAAAAAAewAAAA2AAAABM99GMFznz+iXaJdol3iPwAAAD/uBgAAAAAAAAHtAAAANgAAAH73QITfPaA/ol2iXaJd4j8AAAA/7gYAAAAAAAAB7gAAADYAAAB6B0N83sGgP0JoQmhCaOI/AAAAP/0GAAAAAAAAAe8AAAA2AAAAbjdJZNtNoj/icuJy4nLiPwAAAD/9BgAAAAAAAAHwAAAANgAAAGpHS1za0aI/4nLicuJy4j8AAAA/DQcAAAAAAAAB8QAAADYAAABgZ09M2NmjP4J9gn2CfeI/AAAAPw0HAAAAAAAAAfIAAAA2AAAAWIdTPNbhpD+CfYJ9gn3iPwAAAD8cBwAAAAAAAAHzAAAANgAAAFCnVyzU6aU/IogiiCKI4j8AAAA/HAcAAAAAAAAB9AAAADYAAABMt1kk022mPyKIIogiiOI/AAAAPywHAAAAAAAAAfUAAAA2AAAASsdbHNLxpj8iiCKIIojiPwAAAD88BwAAAAAAAAH2AAAANgAAAETXXRTRdac/IogiiCKI4j8AAAA/mQcAAAAAAAAB9wAAADYAAABA518M0PmnPyKIIogiiOI/AAAAP6kHAAAAAAAAAfgAAAA2AAAAPPdhBM99qD8iiCKIIojiPwAAAD/YBwAAAAAAAAH5AAAANgAAADgHZPzNAak/IogiiCKI4j8AAAA/NggAAAAAAAAB+gAAADYAAAAyF2b0zIWpPyKIIogiiOI/AAAAP0UIAAAAAAAAAfsAAAA2AAAAMCdo7MsJqj8iiCKIIojiPwAAAD9VCAAAAAAAAAH8AAAANgAAACw3auTKjao/IogiiCKI4j8AAAA/xQkAAAAAAAAB/QAAADYAAADPOxji8w7mP6C0oLSgtOA/AAAAPwAAAAAAAAAAAf4AAAA2AAAAz30YwXMf5j+gtKC0oLTgPwAAAD+NAAAAAAAAAAH/AAAANgAAAM+/GKDzL+Y/oLSgtKC04D8AAAA/nAAAAAAAAAABAAEAADYAAADNIplus0jmP6C0oLSgtOA/AAAAP5wAAAAAAAAAAQEBAAA2AAAAzKaZLLNp5j+gtKC0oLTgPwAAAD+sAAAAAAAAAAECAQAANgAAAMwqmuqyiuY/oLSgtKC04D8AAAA/rAAAAAAAAAABAwEAADYAAADJERt3csTmP6C0oLSgtOA/AAAAP7wAAAAAAAAAAQQBAAA2AAAAyLabJLLt5j8AqgCqAKrgPwAAAD+8AAAAAAAAAAEFAQAANgAAAMa+nKCxL+c/AKoAqgCq4D8AAAA/ywAAAAAAAAABBgEAADYAAADFhJ09MWHnPwCqAKoAquA/AAAAP8sAAAAAAAAAAQcBAAA2AAAAw2seyvCa5z9gn2CfYJ/gPwAAAD/bAAAAAAAAAAEIAQAANgAAAMEQn3cwxOc/YJ9gn2Cf4D8AAAA/2wAAAAAAAAABCQEAADYAAADA9x8E8P3nP2CfYJ9gn+A/AAAAP+sAAAAAAAAAAQoBAAA2AAAAvpygsS8n6D/AlMCUwJTgPwAAAD/rAAAAAAAAAAELAQAANgAAAL0goW8vSOg/wJTAlMCU4D8AAAA/+gAAAAAAAAABDAEAADYAAAC8xSEdb3HoP8CUwJTAlOA/AAAAP/oAAAAAAAAAAQ0BAAA2AAAAukki226S6D/AlMCUwJTgPwAAAD8KAQAAAAAAAAEOAQAANgAAALkPI3juw+g/wJTAlMCU4D8AAAA/CgEAAAAAAAABDwEAADYAAAC3tKMlLu3oP8CUwJTAlOA/AAAAPxkBAAAAAAAAARABAAA2AAAAt1kk020W6T/AlMCUwJTgPwAAAD8ZAQAAAAAAAAERAQAANgAAALb+pICtP+k/wJTAlMCU4D8AAAA/KQEAAAAAAAABEgEAADYAAAC0xKUdLXHpP8CUwJTAlOA/AAAAPykBAAAAAAAAARMBAAA2AAAAs2kmy2ya6T/AlMCUwJTgPwAAAD85AQAAAAAAAAEUAQAANgAAALEvJ2jsy+k/wJTAlMCU4D8AAAA/OQEAAAAAAAABFQEAADYAAACw1KcVLPXpP8CUwJTAlOA/AAAAP0gBAAAAAAAAARYBAAA2AAAArnkow2se6j/AlMCUwJTgPwAAAD9IAQAAAAAAAAEXAQAANgAAAK39KIFrP+o/wJTAlMCU4D8AAAA/WAEAAAAAAAABGAEAADYAAACtgSk/a2DqP8CUwJTAlOA/AAAAP1gBAAAAAAAAARkBAAA2AAAAqwUq/WqB6j/AlMCUwJTgPwAAAD9oAQAAAAAAAAEaAQAANgAAAKqJKrtqouo/wJTAlMCU4D8AAAA/aAEAAAAAAAABGwEAADYAAACqDSt5asPqP8CUwJTAlOA/AAAAP3cBAAAAAAAAARwBAAA2AAAAqJErN2rk6j/AlMCUwJTgPwAAAD93AQAAAAAAAAEdAQAANgAAAKf0qwUq/eo/wJTAlMCU4D8AAAA/hwEAAAAAAAABHgEAADYAAACnVyzU6RXrP8CUwJTAlOA/AAAAP5YBAAAAAAAAAR8BAAA2AAAAprqsoqku6z/AlMCUwJTgPwAAAD+WAQAAAAAAAAEgAQAANgAAAKX8rIEpP+s/wJTAlMCU4D8AAAA/lgEAAAAAAAABIQEAADYAAAClPq1gqU/rP8CUwJTAlOA/AAAAP6YBAAAAAAAAASIBAAA2AAAApMKtHqlw6z/AlMCUwJTgPwAAAD+2AQAAAAAAAAEjAQAANgAAAKNGrtyokes/YJ9gn2Cf4D8AAAA/tgEAAAAAAAABJAEAADYAAAChyq6aqLLrPwCqAKoAquA/AAAAP8UBAAAAAAAAASUBAAA2AAAAoU6vWKjT6z+gtKC0oLTgPwAAAD/FAQAAAAAAAAEmAQAANgAAAJ/zLwbo/Os/QL9Av0C/4D8AAAA/1QEAAAAAAAABJwEAADYAAACemLCzJybsP4DUgNSA1OA/AAAAP9UBAAAAAAAAASgBAAA2AAAAnV6xUKdX7D8h3yDfIN/gPwAAAD/lAQAAAAAAAAEpAQAANgAAAJsDMv7mgOw/wOnA6cDp4D8AAAA/5QEAAAAAAAABKgEAADYAAACayTKbZrLsP2D0YPRg9OA/AAAAP/QBAAAAAAAAASsBAAA2AAAAmG6zSKbb7D8A/wD/AP/gPwAAAD/0AQAAAAAAAAEsAQAANgAAAJcTNPblBO0/QRRBFEEU4T8AAAA/BAIAAAAAAAABLQEAADYAAACVuLSjJS7tP0EUQRRBFOE/AAAAPwQCAAAAAAAAAS4BAAA2AAAAlJ81MOVn7T/gHuEe4R7hPwAAAD8TAgAAAAAAAAEvAQAANgAAAJJlNs1kme0/gSmBKYEp4T8AAAA/EwIAAAAAAAABMAEAADYAAACRbTdJZNvtP4EpgSmBKeE/AAAAPyMCAAAAAAAAATEBAAA2AAAAjpa4tKMl7j+BKYEpgSnhPwAAAD8jAgAAAAAAAAEyAQAANgAAAIyeuTCjZ+4/ITQhNCE04T8AAAA/MwIAAAAAAAABMwEAADYAAACLQzre4pDuP8E+wT7BPuE/AAAAPzMCAAAAAAAAATQBAAA2AAAAiUs7WuLS7j/BPsE+wT7hPwAAAD9CAgAAAAAAAAE1AQAANgAAAIfPOxji8+4/YElhSWFJ4T8AAAA/QgIAAAAAAAABNgEAADYAAACFdLzFIR3vP2BJYUlhSeE/AAAAP1ICAAAAAAAAATcBAAA2AAAAhfi8gyE+7z+hXqFeoV7hPwAAAD9SAgAAAAAAAAE4AQAANgAAAIUZPXNhRu8/oV6hXqFe4T8AAAA/YgIAAAAAAAABOQEAADYAAACFWz1S4VbvP6FeoV6hXuE/AAAAP2ICAAAAAAAAAToBAAA2AAAAhXy9QSFf7z+hXqFeoV7hPwAAAD9xAgAAAAAAAAE7AQAANgAAAIWdPTFhZ+8/oV6hXqFe4T8AAAA/zwIAAAAAAAABPAEAADYAAACFvr0goW/vP6FeoV6hXuE/AAAAP98CAAAAAAAAAT0BAAA2AAAAg989EOF37z8BVAFUAVThPwAAAD9MAwAAAAAAAAE+AQAANgAAAIMAvv8ggO8/YElhSWFJ4T8AAAA/TAMAAAAAAAABPwEAADYAAACDIT7vYIjvP8E+wT7BPuE/AAAAP1wDAAAAAAAAAUABAAA2AAAAgyE+72CI7z8hNCE0ITThPwAAAD9rAwAAAAAAAAFBAQAANgAAAINCvt6gkO8/ITQhNCE04T8AAAA/awMAAAAAAAABQgEAADYAAACDQr7eoJDvP4EpgSmBKeE/AAAAP3sDAAAAAAAAAUMBAAA2AAAAg2M+zuCY7z/gHuEe4R7hPwAAAD+LAwAAAAAAAAFEAQAANgAAAINjPs7gmO8/QRRBFEEU4T8AAAA/mgMAAAAAAAABRQEAADYAAACDhL69IKHvP6EJoQmhCeE/AAAAP6oDAAAAAAAAAUYBAAA2AAAAg6U+rWCp7z8A/wD/AP/gPwAAAD+6AwAAAAAAAAFHAQAANgAAAIOlPq1gqe8/YPRg9GD04D8AAAA/yQMAAAAAAAABSAEAADYAAACBxr6coLHvP2D0YPRg9OA/AAAAP9kDAAAAAAAAAUkBAAA2AAAAgca+nKCx7z/A6cDpwOngPwAAAD/ZAwAAAAAAAAFKAQAANgAAAIHnPozgue8/wOnA6cDp4D8AAAA/6AMAAAAAAAABSwEAADYAAACB5z6M4LnvPyHfIN8g3+A/AAAAP+gDAAAAAAAAAUwBAAA2AAAAgec+jOC57z+A1IDUgNTgPwAAAD8IBAAAAAAAAAFNAQAANgAAAIEIv3sgwu8/gNSA1IDU4D8AAAA/NwQAAAAAAAABTgEAADYAAACBKT9rYMrvP+DJ4MngyeA/AAAAP0YEAAAAAAAAAU8BAAA2AAAAgUq/WqDS7z/gyeDJ4MngPwAAAD9WBAAAAAAAAAFQAQAANgAAAIFKv1qg0u8/QL9Av0C/4D8AAAA/ZQQAAAAAAAABUQEAADYAAAB/az9K4NrvP0C/QL9Av+A/AAAAP2UEAAAAAAAAAVIBAAA2AAAAWsFSn1awxD9CEkMSQxLjPwAAAD8AAAAAAAAAAAFTAQAANgAAAFhFU11W0cQ/ogejB6MH4z8AAAA/rAAAAAAAAAABVAEAADYAAABV0VSXVTTFP6IHowejB+M/AAAAP6wAAAAAAAAAAVUBAAA2AAAAUl1W0VSXxT+iB6MHowfjPwAAAD+8AAAAAAAAAAFWAQAANgAAAE9tWMlTG8Y/ogejB6MH4z8AAAA/vAAAAAAAAAABVwEAADYAAABLfVrBUp/GPwL9Av0C/eI/AAAAP8sAAAAAAAAAAVgBAAA2AAAARo1cuVEjxz9i8mLyYvLiPwAAAD/LAAAAAAAAAAFZAQAANgAAAEKdXrFQp8c/YvJi8mLy4j8AAAA/2wAAAAAAAAABWgEAADYAAABApV8tUOnHP8PnwufC5+I/AAAAP+oAAAAAAAAAAVsBAAA2AAAAPTFhZ09MyD/D58LnwufiPwAAAD/qAAAAAAAAAAFcAQAANgAAADs5YuNOjsg/w+fC58Ln4j8AAAA/+gAAAAAAAAABXQEAADYAAAA5QWNfTtDIP8PnwufC5+I/AAAAP/oAAAAAAAAAAV4BAAA2AAAANklk200SyT/D58LnwufiPwAAAD8KAQAAAAAAAAFfAQAANgAAADVRZVdNVMk/It0i3SLd4j8AAAA/CgEAAAAAAAABYAEAADYAAAAzWWbTTJbJPyLdIt0i3eI/AAAAPxkBAAAAAAAAAWEBAAA2AAAAMGFnT0zYyT+C0oLSgtLiPwAAAD8ZAQAAAAAAAAFiAQAANgAAAC9paMtLGso/gtKC0oLS4j8AAAA/KQEAAAAAAAABYwEAADYAAAAs9WkFS33KP4LSgtKC0uI/AAAAPykBAAAAAAAAAWQBAAA2AAAAKnlqw0qeyj+C0oLSgtLiPwAAAD85AQAAAAAAAAFlAQAANgAAACYFbP1JAcs/4sfix+LH4j8AAAA/OQEAAAAAAAABZgEAADYAAAAmDW15SUPLP+LH4sfix+I/AAAAP0gBAAAAAAAAAWcBAAA2AAAAJBVu9UiFyz/ix+LH4sfiPwAAAD9IAQAAAAAAAAFoAQAANgAAACChby9I6Ms/4sfix+LH4j8AAAA/WAEAAAAAAAABaQEAADYAAAAeLXFpR0vMP+LH4sfix+I/AAAAP1gBAAAAAAAAAWoBAAA2AAAAGrlyo0auzD/ix+LH4sfiPwAAAD9nAQAAAAAAAAFrAQAANgAAABRNdVlFU80/4sfix+LH4j8AAAA/ZwEAAAAAAAABbAEAADYAAAAQ4XcPRPjNP+LH4sfix+I/AAAAP3cBAAAAAAAAAW0BAAA2AAAACnV6xUKdzj/ix+LH4sfiPwAAAD93AQAAAAAAAAFuAQAANgAAAAQJfXtBQs8/4sfix+LH4j8AAAA/hwEAAAAAAAABbwEAADYAAAB/UsDWnxTQP+LH4sfix+I/AAAAP4cBAAAAAAAAAXABAAA2AAAAfJzBMR9n0D/ix+LH4sfiPwAAAD+WAQAAAAAAAAFxAQAANgAAAHkow2seytA/4sfix+LH4j8AAAA/lgEAAAAAAAABcgEAADYAAAB1OMVjHU7RP+LH4sfix+I/AAAAP6YBAAAAAAAAAXMBAAA2AAAAc4LGvpyg0T/ix+LH4sfiPwAAAD+mAQAAAAAAAAF0AQAANgAAAG6SyLabJNI/4sfix+LH4j8AAAA/tgEAAAAAAAABdQEAADYAAABrHsrwmofSP+LH4sfix+I/AAAAP7YBAAAAAAAAAXYBAAA2AAAAaarLKprq0j/ix+LH4sfiPwAAAD/FAQAAAAAAAAF3AQAANgAAAGayzKaZLNM/4sfix+LH4j8AAAA/xQEAAAAAAAABeAEAADYAAABkus0imW7TP+LH4sfix+I/AAAAP9UBAAAAAAAAAXkBAAA2AAAAYUbPXJjR0z/ix+LH4sfiPwAAAD/VAQAAAAAAAAF6AQAANgAAAGBO0NiXE9Q/4sfix+LH4j8AAAA/5AEAAAAAAAABewEAADYAAABdmNEzF2bUP+LH4sfix+I/AAAAP+QBAAAAAAAAAXwBAAA2AAAAWxzS8RaH1D/ix+LH4sfiPwAAAD/0AQAAAAAAAAF9AQAANgAAAFri0o6WuNQ/4sfix+LH4j8AAAA/9AEAAAAAAAABfgEAADYAAABYqNMrFurUP+LH4sfix+I/AAAAPwQCAAAAAAAAAX8BAAA2AAAAV27UyJUb1T/ix+LH4sfiPwAAAD8TAgAAAAAAAAGAAQAANgAAAFby1IaVPNU/4sfix+LH4j8AAAA/EwIAAAAAAAABgQEAADYAAABUuNUjFW7VP+LH4sfix+I/AAAAPxMCAAAAAAAAAYIBAAA2AAAAUzzW4RSP1T/ix+LH4sfiPwAAAD8jAgAAAAAAAAGDAQAANgAAAFLA1p8UsNU/gtKC0oLS4j8AAAA/MwIAAAAAAAABhAEAADYAAABRhtc8lOHVP4LSgtKC0uI/AAAAPzMCAAAAAAAAAYUBAAA2AAAAUArY+pMC1j8i3SLdIt3iPwAAAD9CAgAAAAAAAAGGAQAANgAAAE6O2LiTI9Y/It0i3SLd4j8AAAA/QgIAAAAAAAABhwEAADYAAABOEtl2k0TWPyLdIt0i3eI/AAAAP1ICAAAAAAAAAYgBAAA2AAAATVTZVRNV1j8i3SLdIt3iPwAAAD9SAgAAAAAAAAGJAQAANgAAAETXXRTRdac/hXqFeoV65T8AAAA/AAAAAAAAAAABigEAADYAAAB4D0T43QORP65Qr1CvUO8/AAAAPwAAAAAAAAAAAYsBAAA2AAAAbi9I6NsLkj+uUK9Qr1DvPwAAAD9eAAAAAAAAAAGMAQAANgAAAGBvUMjXG5Q/rlCvUK9Q7z8AAAA/bgAAAAAAAAABjQEAADYAAABQr1io0yuWP05bT1tPW+8/AAAAP24AAAAAAAAAAY4BAAA2AAAASM9cmNEzlz9OW09bT1vvPwAAAD99AAAAAAAAAAGPAQAANgAAADAvaWjLS5o/8GXvZe9l7z8AAAA/jQAAAAAAAAABkAEAADYAAAAUj3U4xWOdP/Bl72XvZe8/AAAAP40AAAAAAAAAAZEBAAA2AAAAegdDfN7BoD/wZe9l72XvPwAAAD+NAAAAAAAAAAGSAQAANgAAAGBnT0zY2aM/8GXvZe9l7z8AAAA/nAAAAAAAAAABkwEAADYAAABE110U0XWnP5Bwj3CPcO8/AAAAP6wAAAAAAAAAAZQBAAA2AAAAJFdu1MiVqz+QcI9wj3DvPwAAAD+sAAAAAAAAAAGVAQAANgAAAH5zQMbfHLA/Lnsvey977z8AAAA/vAAAAAAAAAABlgEAADYAAABqw0qe2rCyPy57L3sve+8/AAAAP7wAAAAAAAAAAZcBAAA2AAAAWAtU+tUCtT8uey97L3vvPwAAAD/LAAAAAAAAAAGYAQAANgAAAEZTXVbRVLc/Lnsvey977z8AAAA/ywAAAAAAAAABmQEAADYAAAAwo2cuzOi5P86Fz4XPhe8/AAAAP9sAAAAAAAAAAZoBAAA2AAAAIONvDsj4uz/Ohc+Fz4XvPwAAAD/bAAAAAAAAAAGbAQAANgAAAAwreWrDSr4/bpBvkG+Q7z8AAAA/6wAAAAAAAAABnAEAADYAAAB/tUClXy3AP26Qb5BvkO8/AAAAP+sAAAAAAAAAAZ0BAAA2AAAAec1DGV7zwD9ukG+Qb5DvPwAAAD/6AAAAAAAAAAGeAQAANgAAAHFpR0tc2sE/DpsPmw+b7z8AAAA/CgEAAAAAAAABnwEAADYAAABnDUz5WQPDPw6bD5sPm+8/AAAAPxkBAAAAAAAAAaABAAA2AAAAYSVPbVjJwz8Omw+bD5vvPwAAAD8pAQAAAAAAAAGhAQAANgAAAF01UWVXTcQ/DpsPmw+b7z8AAAA/KQEAAAAAAAABogEAADYAAABawVKfVrDEPw6bD5sPm+8/AAAAPykBAAAAAAAAAaMBAAA2AAAAV01U2VUTxT8Omw+bD5vvPwAAAD85AQAAAAAAAAGkAQAANgAAAFJdVtFUl8U/rqWvpa+l7z8AAAA/OQEAAAAAAAABpQEAADYAAABPbVjJUxvGP1CwT7BPsO8/AAAAP0gBAAAAAAAAAaYBAAA2AAAAS/lZA1N+xj9QsE+wT7DvPwAAAD9IAQAAAAAAAAGnAQAANgAAAEiFWz1S4cY/ULBPsE+w7z8AAAA/WAEAAAAAAAABqAEAADYAAABFEV13UUTHP1CwT7BPsO8/AAAAP1gBAAAAAAAAAakBAAA2AAAAQxle81CGxz/wuu+677rvPwAAAD9oAQAAAAAAAAGqAQAANgAAAEIhX29QyMc/8Lrvuu+67z8AAAA/aAEAAAAAAAABqwEAADYAAABApV8tUOnHP/C677rvuu8/AAAAP4cBAAAAAAAAAawBAAA2AAAAPq1gqU8ryD/wuu+677rvPwAAAD+HAQAAAAAAAAGtAQAANgAAADs5YuNOjsg/8Lrvuu+67z8AAAA/lwEAAAAAAAABrgEAADYAAAA5vWKhTq/IP/C677rvuu8/AAAAP6YBAAAAAAAAAa8BAAA2AAAANklk200SyT+QxY/Fj8XvPwAAAD+2AQAAAAAAAAGwAQAANgAAADVRZVdNVMk/MNAv0C/Q7z8AAAA/tgEAAAAAAAABsQEAADYAAAAzWWbTTJbJPzDQL9Av0O8/AAAAP7YBAAAAAAAAAbIBAAA2AAAAMOVnDUz5yT8w0C/QL9DvPwAAAD+2AQAAAAAAAAGzAQAANgAAAC3taIlLO8o/MNAv0C/Q7z8AAAA/xgEAAAAAAAABtAEAADYAAAAs9WkFS33KPzDQL9Av0O8/AAAAP9UBAAAAAAAAAbUBAAA2AAAAKv1qgUq/yj8w0C/QL9DvPwAAAD/VAQAAAAAAAAG2AQAANgAAACiBaz9K4Mo/MNAv0C/Q7z8AAAA/5QEAAAAAAAABtwEAADYAAAAmBWz9SQHLPzDQL9Av0O8/AAAAPxQCAAAAAAAAAbgBAAA2AAAAJolsu0kiyz8w0C/QL9DvPwAAAD8UAgAAAAAAAAG5AQAANgAAACSRbTdJZMs/MNAv0C/Q7z8AAAA/IwIAAAAAAAABugEAADYAAAAgHW9xSMfLPzDQL9Av0O8/AAAAPyMCAAAAAAAAAbsBAAA2AAAAHqlwq0cqzD8w0C/QL9DvPwAAAD8zAgAAAAAAAAG8AQAANgAAABo1cuVGjcw/MNAv0C/Q7z8AAAA/MwIAAAAAAAABvQEAADYAAAAWyXSbRTLNPzDQL9Av0O8/AAAAP0MCAAAAAAAAAb4BAAA2AAAAEF13UUTXzT8w0C/QL9DvPwAAAD9DAgAAAAAAAAG/AQAANgAAAAr5eoNCvs4/MNAv0C/Q7z8AAAA/UgIAAAAAAAABwAEAADYAAAAEEX73QITPPzDQL9Av0O8/AAAAP1ICAAAAAAAAAcEBAAA2AAAAftbAlJ810D+QxY/Fj8XvPwAAAD9iAgAAAAAAAAHCAQAANgAAAHtiws6emNA/kMWPxY/F7z8AAAA/YgIAAAAAAAABwwEAADYAAAB47sMInvvQP/C677rvuu8/AAAAP3ICAAAAAAAAAcQBAAA2AAAAdvbEhJ090T9QsE+wT7DvPwAAAD9yAgAAAAAAAAHFAQAANgAAAHT+xQCdf9E/ULBPsE+w7z8AAAA/gQIAAAAAAAABxgEAADYAAABzgsa+nKDRP1CwT7BPsO8/AAAAP4ECAAAAAAAAAccBAAA2AAAAcsTGnRyx0T+upa+lr6XvPwAAAD+RAgAAAAAAAAHIAQAANgAAAHEGx3ycwdE/rqWvpa+l7z8AAAA/kQIAAAAAAAAByQEAADYAAABxSMdbHNLRPw6bD5sPm+8/AAAAP88CAAAAAAAAAcoBAAA2AAAAcUjHWxzS0T9ukG+Qb5DvPwAAAD/PAgAAAAAAAAHLAQAANgAAAHDMxxkc89E/zoXPhc+F7z8AAAA/3wIAAAAAAAABzAEAADYAAABwDsj4mwPSP86Fz4XPhe8/AAAAP98CAAAAAAAAAc0BAAA2AAAAb1DI1xsU0j8uey97L3vvPwAAAD/vAgAAAAAAAAHOAQAANgAAAG6SyLabJNI/Lnsvey977z8AAAA//gIAAAAAAAABzwEAADYAAABuksi2myTSP5Bwj3CPcO8/AAAAP/4CAAAAAAAAAdABAAA2AAAAbtTIlRs10j+QcI9wj3DvPwAAAD8OAwAAAAAAAAHRAQAANgAAAG0WyXSbRdI/kHCPcI9w7z8AAAA/iwMAAAAAAAAB0gEAADYAAABtFsl0m0XSP/Bl72XvZe8/AAAAP4sDAAAAAAAAAdMBAAA2AAAAbVjJUxtW0j/wZe9l72XvPwAAAD+bAwAAAAAAAAHUAQAANgAAAG2ayTKbZtI/8GXvZe9l7z8AAAA/mwMAAAAAAAAB1QEAADYAAABs3MkRG3fSP/Bl72XvZe8/AAAAP6sDAAAAAAAAAdYBAAA2AAAAax7K8JqH0j/wZe9l72XvPwAAAD+6AwAAAAAAAAHXAQAANgAAAGtgys8amNI/8GXvZe9l7z8AAAA/ugMAAAAAAAAB2AEAADYAAABqosqumqjSP/Bl72XvZe8/AAAAP8oDAAAAAAAAAdkBAAA2AAAAauTKjRq50j/wZe9l72XvPwAAAD/aAwAAAAAAAAHaAQAANgAAAGkmy2yaydI/8GXvZe9l7z8AAAA/2gMAAAAAAAAB2wEAADYAAABpaMtLGtrSP/Bl72XvZe8/AAAAP+kDAAAAAAAAAdwBAAA2AAAAaarLKprq0j/wZe9l72XvPwAAAD/5AwAAAAAAAAHdAQAANgAAAHYXRXTdRaE/xOXE5cTl5D8AAAA/AAAAAAAAAAAB3gEAADYAAAByJ0ds3MmhP8TlxOXE5eQ/AAAAP0YAAAAAAAAAAd8BAAA2AAAAbjdJZNtNoj/E5cTlxOXkPwAAAD9WAAAAAAAAAAHgAQAANgAAAGpHS1za0aI/xOXE5cTl5D8AAAA/ZgAAAAAAAAAB4QEAADYAAABgZ09M2NmjP2TwZPBk8OQ/AAAAP2YAAAAAAAAAAeIBAAA2AAAAWIdTPNbhpD9k8GTwZPDkPwAAAD91AAAAAAAAAAHjAQAANgAAAEy3WSTTbaY/ZPBk8GTw5D8AAAA/dQAAAAAAAAAB5AEAADYAAABE110U0XWnP2TwZPBk8OQ/AAAAP4UAAAAAAAAAAeUBAAA2AAAAMhdm9MyFqT8E+wT7BPvkPwAAAD+FAAAAAAAAAAHmAQAANgAAACRXbtTIlas/pAWlBaUF5T8AAAA/lAAAAAAAAAAB5wEAADYAAAAIt3qkwq2uP0UQRRBFEOU/AAAAP5QAAAAAAAAAAegBAAA2AAAAeItDOt7isD9FEEUQRRDlPwAAAD+kAAAAAAAAAAHpAQAANgAAAGy7SSLbbrI/RRBFEEUQ5T8AAAA/pAAAAAAAAAAB6gEAADYAAABe81CG1zy0P+Ua5RrlGuU/AAAAP7QAAAAAAAAAAesBAAA2AAAAUiNXbtTItT/lGuUa5RrlPwAAAD+0AAAAAAAAAAHsAQAANgAAAEJbXtLQlrc/5RrlGuUa5T8AAAA/wwAAAAAAAAAB7QEAADYAAAA2i2S6zSK5P+Ua5RrlGuU/AAAAP8MAAAAAAAAAAe4BAAA2AAAAKrtqosquuj/lGuUa5RrlPwAAAD/TAAAAAAAAAAHvAQAANgAAACDjbw7I+Ls/5RrlGuUa5T8AAAA/0wAAAAAAAAAB8AEAADYAAAAWC3V6xUK9P+Ua5RrlGuU/AAAAP+MAAAAAAAAAAfEBAAA2AAAADCt5asNKvj/lGuUa5RrlPwAAAD/jAAAAAAAAAAHyAQAANgAAAAZLfVrBUr8/5RrlGuUa5T8AAAA/8gAAAAAAAAAB8wEAADYAAAB9OUFjX07AP4UlhSWFJeU/AAAAPwIBAAAAAAAAAfQBAAA2AAAAec1DGV7zwD+FJYUlhSXlPwAAAD8CAQAAAAAAAAH1AQAANgAAAHNhRs9cmME/hSWFJYUl5T8AAAA/EQEAAAAAAAAB9gEAADYAAABt9UiFWz3CP4UlhSWFJeU/AAAAPxEBAAAAAAAAAfcBAAA2AAAAZ5FMt1kkwz+FJYUlhSXlPwAAAD8hAQAAAAAAAAH4AQAANgAAAGKhTq9YqMM/hSWFJYUl5T8AAAA/IQEAAAAAAAAB+QEAADYAAABesVCnVyzEP4UlhSWFJeU/AAAAPzEBAAAAAAAAAfoBAAA2AAAAWsFSn1awxD+FJYUlhSXlPwAAAD8xAQAAAAAAAAH7AQAANgAAAFdNVNlVE8U/5RrlGuUa5T8AAAA/QAEAAAAAAAAB/AEAADYAAABU2VUTVXbFP+Ua5RrlGuU/AAAAP0ABAAAAAAAAAf0BAAA2AAAAUuFWj1S4xT/lGuUa5RrlPwAAAD9QAQAAAAAAAAH+AQAANgAAAE9tWMlTG8Y/5RrlGuUa5T8AAAA/UAEAAAAAAAAB/wEAADYAAABL+VkDU37GP+Ua5RrlGuU/AAAAP2ABAAAAAAAAAQACAAA2AAAASAlc+1ECxz/lGuUa5RrlPwAAAD9gAQAAAAAAAAEBAgAANgAAAEMZXvNQhsc/5RrlGuUa5T8AAAA/bwEAAAAAAAABAgIAADYAAAA/KWDrTwrIP+Ua5RrlGuU/AAAAP28BAAAAAAAAAQMCAAA2AAAAOb1ioU6vyD/lGuUa5RrlPwAAAD9/AQAAAAAAAAEEAgAANgAAADVRZVdNVMk/5RrlGuUa5T8AAAA/fwEAAAAAAAABBQIAADYAAAAtcWlHS1zKP+Ua5RrlGuU/AAAAP44BAAAAAAAAAQYCAAA2AAAAJg1teUlDyz/lGuUa5RrlPwAAAD+OAQAAAAAAAAEHAgAANgAAACAlcO1HCcw/5RrlGuUa5T8AAAA/ngEAAAAAAAABCAIAADYAAAAauXKjRq7MP+Ua5RrlGuU/AAAAP54BAAAAAAAAAQkCAAA2AAAAFsl0m0UyzT/lGuUa5RrlPwAAAD+uAQAAAAAAAAEKAgAANgAAABRVdtVElc0/5RrlGuUa5T8AAAA/rgEAAAAAAAABCwIAADYAAAAQXXdRRNfNP+Ua5RrlGuU/AAAAP70BAAAAAAAAAQwCAAA2AAAADmV4zUMZzj/lGuUa5RrlPwAAAD/NAQAAAAAAAAENAgAANgAAAA7peItDOs4/5RrlGuUa5T8AAAA/zQEAAAAAAAABDgIAADYAAAAM8XkHQ3zOP+Ua5RrlGuU/AAAAP90BAAAAAAAAAQ8CAAA2AAAACnV6xUKdzj/lGuUa5RrlPwAAAD/dAQAAAAAAAAEQAgAANgAAAAr5eoNCvs4/5RrlGuUa5T8AAAA/DQIAAAAAAAABEQIAADYAAAAIfXtBQt/OP+Ua5RrlGuU/AAAAPw0CAAAAAAAAARICAAA2AAAABoV8vUEhzz/lGuUa5RrlPwAAAD8dAgAAAAAAAAETAgAANgAAAASNfTlBY88/5RrlGuUa5T8AAAA/LAIAAAAAAAABFAIAADYAAAAAnX8xQOfPP+Ua5RrlGuU/AAAAPywCAAAAAAAAARUCAAA2AAAAf1LA1p8U0D/lGuUa5RrlPwAAAD8sAgAAAAAAAAEWAgAANgAAAH7WwJSfNdA/5RrlGuUa5T8AAAA/PAIAAAAAAAABFwIAADYAAAB8nMExH2fQP+Ua5RrlGuU/AAAAP0wCAAAAAAAAARgCAAA2AAAAfCDC7x6I0D/lGuUa5RrlPwAAAD9MAgAAAAAAAAEZAgAANgAAAHqkwq0eqdA/5RrlGuUa5T8AAAA/WwIAAAAAAAABGgIAADYAAAB5KMNrHsrQP+Ua5RrlGuU/AAAAP1sCAAAAAAAAARsCAAA2AAAAeWrDSp7a0D/lGuUa5RrlPwAAAD9rAgAAAAAAAAEcAgAANgAAAHmswyke69A/5RrlGuUa5T8AAAA/awIAAAAAAAABHQIAADYAAABKx1sc0vGmP+5m7mbuZu4/AAAAPwAAAAAAAAAAAR4CAAA2AAAARNddFNF1pz/uZu5m7mbuPwAAAD9tAAAAAAAAAAEfAgAANgAAAEDnXwzQ+ac/7mbuZu5m7j8AAAA/fQAAAAAAAAABIAIAADYAAAA892EEz32oP05cTlxOXO4/AAAAP4QAAAAAAAAAASECAAA2AAAAOAdk/M0BqT9OXE5cTlzuPwAAAD+TAAAAAAAAAAEiAgAANgAAADIXZvTMhak/TlxOXE5c7j8AAAA/kwAAAAAAAAABIwIAADYAAAAwJ2jsywmqP05cTlxOXO4/AAAAP6MAAAAAAAAAASQCAAA2AAAAJkds3MkRqz+uUa5RrlHuPwAAAD+zAAAAAAAAAAElAgAANgAAACRXbtTIlas/rlGuUa5R7j8AAAA/wgAAAAAAAAABJgIAADYAAAAgZ3DMxxmsP65RrlGuUe4/AAAAP8IAAAAAAAAAAScCAAA2AAAAGndyxMadrD+uUa5RrlHuPwAAAD/CAAAAAAAAAAEoAgAANgAAABaHdLzFIa0/rlGuUa5R7j8AAAA/0gAAAAAAAAABKQIAADYAAAAIt3qkwq2uP65RrlGuUe4/AAAAP+EAAAAAAAAAASoCAAA2AAAAAtd+lMC1rz+uUa5RrlHuPwAAAD/hAAAAAAAAAAErAgAANgAAAHiLQzre4rA/rlGuUa5R7j8AAAA/8QAAAAAAAAABLAIAADYAAAB0m0Uy3WaxP65RrlGuUe4/AAAAP/EAAAAAAAAAAS0CAAA2AAAAbrNIptsssj+uUa5RrlHuPwAAAD8BAQAAAAAAAAEuAgAANgAAAGXTTJbZNLM/rlGuUa5R7j8AAAA/AQEAAAAAAAABLwIAADYAAABf608K2PqzP65RrlGuUe4/AAAAPxABAAAAAAAAATACAAA2AAAAWQNTftbAtD+uUa5RrlHuPwAAAD8QAQAAAAAAAAExAgAANgAAAFIbVvLUhrU/rlGuUa5R7j8AAAA/IAEAAAAAAAABMgIAADYAAABMM1lm00y2P05cTlxOXO4/AAAAPyABAAAAAAAAATMCAAA2AAAARktc2tEStz9OXE5cTlzuPwAAAD8wAQAAAAAAAAE0AgAANgAAAEBjX07Q2Lc/TlxOXE5c7j8AAAA/MAEAAAAAAAABNQIAADYAAAA2i2S6zSK5P05cTlxOXO4/AAAAPz8BAAAAAAAAATYCAAA2AAAAMKNnLszouT9OXE5cTlzuPwAAAD8/AQAAAAAAAAE3AgAANgAAACq7aqLKrro/TlxOXE5c7j8AAAA/TwEAAAAAAAABOAIAADYAAAAmy2yayTK7P05cTlxOXO4/AAAAP08BAAAAAAAAATkCAAA2AAAAIONvDsj4uz9OXE5cTlzuPwAAAD9eAQAAAAAAAAE6AgAANgAAABzzcQbHfLw/7mbuZu5m7j8AAAA/XgEAAAAAAAABOwIAADYAAAAWC3V6xUK9P+5m7mbuZu4/AAAAP24BAAAAAAAAATwCAAA2AAAAFBN29sSEvT/uZu5m7mbuPwAAAD9uAQAAAAAAAAE9AgAANgAAAAwreWrDSr4/7mbuZu5m7j8AAAA/fgEAAAAAAAABPgIAADYAAAAMM3rmwoy+P+5m7mbuZu4/AAAAP34BAAAAAAAAAT8CAAA2AAAABkN83sEQvz/uZu5m7mbuPwAAAD+NAQAAAAAAAAFAAgAANgAAAABbf1LA1r8/7mbuZu5m7j8AAAA/jQEAAAAAAAABQQIAADYAAAB/tUClXy3AP+5m7mbuZu4/AAAAP50BAAAAAAAAAUICAAA2AAAAfL1BIV9vwD/uZu5m7mbuPwAAAD+tAQAAAAAAAAFDAgAANgAAAHlJQ1te0sA/7mbuZu5m7j8AAAA/rQEAAAAAAAABRAIAADYAAAB3UUTXXRTBP+5m7mbuZu4/AAAAP60BAAAAAAAAAUUCAAA2AAAAdN1FEV13wT+OcY5xjnHuPwAAAD+8AQAAAAAAAAFGAgAANgAAAHNhRs9cmME/jnGOcY5x7j8AAAA/zAEAAAAAAAABRwIAADYAAABxaUdLXNrBP45xjnGOce4/AAAAP8wBAAAAAAAAAUgCAAA2AAAAb3FIx1scwj8ufC58LnzuPwAAAD/bAQAAAAAAAAFJAgAANgAAAG31SIVbPcI/LnwufC587j8AAAA/2wEAAAAAAAABSgIAADYAAABteUlDW17CPy58LnwufO4/AAAAP+sBAAAAAAAAAUsCAAA2AAAAbP1JAVt/wj8ufC58LnzuPwAAAD/rAQAAAAAAAAFMAgAANgAAAGqBSr9aoMI/LnwufC587j8AAAA/+wEAAAAAAAABTQIAADYAAABqBUt9WsHCPy58LnwufO4/AAAAPxoCAAAAAAAAAU4CAAA2AAAAaYlLO1riwj8ufC58LnzuPwAAAD8qAgAAAAAAAAFPAgAANgAAAGcNTPlZA8M/zobOhs6G7j8AAAA/OQIAAAAAAAABUAIAADYAAABnkUy3WSTDP86GzobOhu4/AAAAPzkCAAAAAAAAAVECAAA2AAAAZJlNM1lmwz/Ohs6GzobuPwAAAD9JAgAAAAAAAAFSAgAANgAAAGKhTq9YqMM/zobOhs6G7j8AAAA/SQIAAAAAAAABUwIAADYAAABfLVDpVwvEP26RbpFuke4/AAAAP1gCAAAAAAAAAVQCAAA2AAAAW7lRI1duxD9ukW6RbpHuPwAAAD9YAgAAAAAAAAFVAgAANgAAAFhFU11W0cQ/DpwOnA6c7j8AAAA/aAIAAAAAAAABVgIAADYAAABV0VSXVTTFPw6cDpwOnO4/AAAAP2gCAAAAAAAAAVcCAAA2AAAAVNlVE1V2xT+upq6mrqbuPwAAAD94AgAAAAAAAAFYAgAANgAAAFFlV01U2cU/rqaupq6m7j8AAAA/eAIAAAAAAAABWQIAADYAAABPbVjJUxvGP06xTrFOse4/AAAAP4cCAAAAAAAAAVoCAAA2AAAATHVZRVNdxj9OsU6xTrHuPwAAAD+HAgAAAAAAAAFbAgAANgAAAEkBW39SwMY/TrFOsU6x7j8AAAA/lwIAAAAAAAABXAIAADYAAABICVz7UQLHP06xTrFOse4/AAAAP5cCAAAAAAAAAV0CAAA2AAAARRFdd1FExz/uu+677rvuPwAAAD+nAgAAAAAAAAFeAgAANgAAAEMZXvNQhsc/7rvuu+677j8AAAA/pwIAAAAAAAABXwIAADYAAABCIV9vUMjHP+677rvuu+4/AAAAP7YCAAAAAAAAAWACAAA2AAAAPylg608KyD+Oxo7GjsbuPwAAAD+2AgAAAAAAAAFhAgAANgAAAD6tYKlPK8g/jsaOxo7G7j8AAAA/xgIAAAAAAAABYgIAADYAAAA8tWElT23IP47GjsaOxu4/AAAAP8YCAAAAAAAAAWMCAAA2AAAAOb1ioU6vyD8u0S7RLtHuPwAAAD/VAgAAAAAAAAFkAgAANgAAADlBY19O0Mg/LtEu0S7R7j8AAAA/1QIAAAAAAAABZQIAADYAAAA2zWSZTTPJPy7RLtEu0e4/AAAAP+UCAAAAAAAAAWYCAAA2AAAAM9VlFU11yT8u0S7RLtHuPwAAAD/lAgAAAAAAAAFnAgAANgAAADLdZpFMt8k/ztvO287b7j8AAAA/9QIAAAAAAAABaAIAADYAAAAwYWdPTNjJP87bztvO2+4/AAAAP/UCAAAAAAAAAWkCAAA2AAAALe1oiUs7yj/O287bztvuPwAAAD8EAwAAAAAAAAFqAgAANgAAAC1xaUdLXMo/ztvO287b7j8AAAA/BAMAAAAAAAABawIAADYAAAAs9WkFS33KP87bztvO2+4/AAAAPxQDAAAAAAAAAWwCAAA2AAAAKnlqw0qeyj/O287bztvuPwAAAD8kAwAAAAAAAAFtAgAANgAAACr9aoFKv8o/ztvO287b7j8AAAA/JAMAAAAAAAABbgIAADYAAAAogWs/SuDKP87bztvO2+4/AAAAPzMDAAAAAAAAAW8CAAA2AAAAJgVs/UkByz/O287bztvuPwAAAD9DAwAAAAAAAAFwAgAANgAAACaJbLtJIss/ztvO287b7j8AAAA/UgMAAAAAAAABcQIAADYAAAAmDW15SUPLP87bztvO2+4/AAAAP1IDAAAAAAAAAXICAAA2AAAAJJFtN0lkyz/O287bztvuPwAAAD9iAwAAAAAAAAFzAgAANgAAACKZbrNIpss/ztvO287b7j8AAAA/YgMAAAAAAAABdAIAADYAAAAgoW8vSOjLP87bztvO2+4/AAAAP3IDAAAAAAAAAXUCAAA2AAAAHi1xaUdLzD/O287bztvuPwAAAD9yAwAAAAAAAAF2AgAANgAAABq5cqNGrsw/ztvO287b7j8AAAA/gQMAAAAAAAABdwIAADYAAAAWRXTdRRHNP87bztvO2+4/AAAAP4EDAAAAAAAAAXgCAAA2AAAAFNF1F0V0zT/O287bztvuPwAAAD+RAwAAAAAAAAF5AgAANgAAABBdd1FE180/ztvO287b7j8AAAA/kQMAAAAAAAABegIAADYAAAAO6XiLQzrOP87bztvO2+4/AAAAP6EDAAAAAAAAAXsCAAA2AAAACnV6xUKdzj/O287bztvuPwAAAD+hAwAAAAAAAAF8AgAANgAAAAh9e0FC384/ztvO287b7j8AAAA/sAMAAAAAAAABfQIAADYAAAAIAXz/QQDPP87bztvO2+4/AAAAP7ADAAAAAAAAAX4CAAA2AAAABAl9e0FCzz/O287bztvuPwAAAD/AAwAAAAAAAAF/AgAANgAAAASNfTlBY88/ztvO287b7j8AAAA/wAMAAAAAAAABgAIAADYAAAAEEX73QITPP87bztvO2+4/AAAAP88DAAAAAAAAAYECAAA2AAAAApV+tUClzz/O287bztvuPwAAAD/fAwAAAAAAAAGCAgAANgAAAAIZf3NAxs8/ztvO287b7j8AAAA//gMAAAAAAAABgwIAADYAAAAAnX8xQOfPP87bztvO2+4/AAAAP2wEAAAAAAAAAYQCAAA2AAAAfxDA9x8E0D/O287bztvuPwAAAD97BAAAAAAAAAGFAgAANgAAAH+UwLUfJdA/ztvO287b7j8AAAA/ewQAAAAAAAABhgIAADYAAAB9WsFSn1bQP87bztvO2+4/AAAAP4sEAAAAAAAAAYcCAAA2AAAAfCDC7x6I0D/O287bztvuPwAAAD+LBAAAAAAAAAGIAgAANgAAAHrmwoyeudA/LtEu0S7R7j8AAAA/mwQAAAAAAAABiQIAADYAAAB5rMMpHuvQPy7RLtEu0e4/AAAAP5sEAAAAAAAAAYoCAAA2AAAAdzDE5x0M0T8u0S7RLtHuPwAAAD+qBAAAAAAAAAGLAgAANgAAAHU4xWMdTtE/LtEu0S7R7j8AAAA/qgQAAAAAAAABjAIAADYAAAB0/sUAnX/RPy7RLtEu0e4/AAAAP7oEAAAAAAAAAY0CAAA2AAAAcsTGnRyx0T+Oxo7GjsbuPwAAAD+6BAAAAAAAAAGOAgAANgAAAHFIx1sc0tE/jsaOxo7G7j8AAAA/ugQAAAAAAAABjwIAADYAAABwzMcZHPPRP47GjsaOxu4/AAAAP7oEAAAAAAAAAZACAAA2AAAAb1DI1xsU0j+Oxo7GjsbuPwAAAD/KBAAAAAAAAAGRAgAANgAAAG6SyLabJNI/jsaOxo7G7j8AAAA/ygQAAAAAAAABkgIAADYAAABu1MiVGzXSP47GjsaOxu4/AAAAP9oEAAAAAAAACw==</ink>
</athena>
</file>

<file path=customXml/item3.xml><?xml version="1.0" encoding="utf-8"?>
<athena xmlns="http://schemas.microsoft.com/edu/athena" version="0.1.2681.0">
  <media streamable="true" recordStart="665030" recordEnd="764757" recordLength="1188585" start="665030" end="764757" audioFormat="{00001610-0000-0010-8000-00AA00389B71}" audioRate="44100" muted="false" volume="0.8" fadeIn="0" fadeOut="0" videoFormat="{34363248-0000-0010-8000-00AA00389B71}" videoRate="18" videoWidth="960" videoHeight="720"/>
</athena>
</file>

<file path=customXml/item3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4QkAAAAAAAAF7P///wxBY3Rpb25UeXBlVjEBAAAAB3ZhbHVlX18ACAIAAAAAAAAAAQUAAAAEAAAACRUAAAAJFgAAAPAbAAAAAAAAAen////s////AAAAAAEGAAAABAAAAAkYAAAACRkAAACtJwAAAAAAAAHm////7P///wAAAAABBwAAAAQAAAAJGwAAAAkcAAAAijMAAAAAAAAB4////+z///8AAAAAAQgAAAAEAAAACR4AAAAJHwAAAJg3AAAAAAAAAeD////s////AAAAAAEJAAAABAAAAAkhAAAACSIAAAB2QgAAAAAAAAHd////7P///wAAAAABCgAAAAQAAAAJJAAAAAklAAAAzWcAAAAAAAAB2v///+z///8AAAAAAQsAAAAEAAAACScAAAAJKAAAAKVtAAAAAAAAAdf////s////AAAAAAEMAAAABAAAAAkqAAAACSsAAAAhgAAAAAAAAAHU////7P///wAAAAABDQAAAAQAAAAJLQAAAAkuAAAAKZUAAAAAAAAB0f///+z///8AAAAAAQ4AAAAEAAAACTAAAAAJMQAAACqZAAAAAAAAAc7////s////AAAAAAEPAAAABAAAAAkzAAAACTQAAAC2ugAAAAAAAAHL////7P///wAAAAABEAAAAAQAAAAJNgAAAAk3AAAA1N0AAAAAAAAByP///+z///8AAAAABREAAAANQ2xlYXJDYW52YXNWMQIAAAAJU3RhcnRUaW1lBFR5cGUABBAMQWN0aW9uVHlwZVYxAgAAAAIAAACvFAEAAAAAAAHH////7P///wAAAAAFEgAAAA9QZW5BdHRyaWJ1dGVzVjEKAAAAB19jb2xvckEHX2NvbG9yUgdfY29sb3JHB19jb2xvckIKRml0VG9DdXJ2ZQZIZWlnaHQOSWdub3JlUHJlc3N1cmUNSXNIaWdobGlnaHRlcgVTaGFwZQVXaWR0aAAAAAAAAAAABAACAgICAQYBAQxCcnVzaFNoYXBlVjECAAAABgIAAAD//wAAAAAAAAAAACJAAAAFxv///wxCcnVzaFNoYXBlVjEBAAAAB3ZhbHVlX18ACAIAAAABAAAAAAAAAAAAIkAFEwAAAApJbmtUcmFjZVYxAwAAAA1MaXN0YDErX2l0ZW1zDExpc3RgMStfc2l6ZQ9MaXN0YDErX3ZlcnNpb24EAAAYU2hhcmVkLklua2luZy5JbmtQb2ludFtdAgAAAAgIAgAAAAk7AAAAPwAAAD8AAAABFQAAABIAAAD//wAAAAAAAAAAACJAAAABxP///8b///8BAAAAAAAAAAAAIkABFgAAABMAAAAJPQAAADcAAAA3AAAAARgAAAASAAAA//8AAAAAAAAAAAAiQAAAAcL////G////AQAAAAAAAAAAACJAARkAAAATAAAACT8AAAAiAAAAIgAAAAEbAAAAEgAAAP//AAAAAAAAAAAAIkAAAAHA////xv///wEAAAAAAAAAAAAiQAEcAAAAEwAAAAlBAAAAFgAAABYAAAABHgAAABIAAAD//wAAAAAAAAAAACJAAAABvv///8b///8BAAAAAAAAAAAAIkABHwAAABMAAAAJQwAAACgAAAAoAAAAASEAAAASAAAA//8AAAAAAAAAAAAiQAAAAbz////G////AQAAAAAAAAAAACJAASIAAAATAAAACUUAAAAfAAAAHwAAAAEkAAAAEgAAAP//AAAAAAAAAAAAIkAAAAG6////xv///wEAAAAAAAAAAAAiQAElAAAAEwAAAAlHAAAAFAAAABQAAAABJwAAABIAAAD//wAAAAAAAAAAACJAAAABuP///8b///8BAAAAAAAAAAAAIkABKAAAABMAAAAJSQAAABgAAAAYAAAAASoAAAASAAAA//8AAAAAAAAAAAAiQAAAAbb////G////AQAAAAAAAAAAACJAASsAAAATAAAACUsAAABYAAAAWAAAAAEtAAAAEgAAAP//AAAAAAAAAAAAIkAAAAG0////xv///wEAAAAAAAAAAAAiQAEuAAAAEwAAAAlNAAAAFQAAABUAAAABMAAAABIAAAD//wAAAAAAAAAAACJAAAABsv///8b///8BAAAAAAAAAAAAIkABMQAAABMAAAAJTwAAABsAAAAbAAAAATMAAAASAAAA//8AAAAAAAAAAAAiQAAAAbD////G////AQAAAAAAAAAAACJAATQAAAATAAAACVEAAAAUAAAAFAAAAAE2AAAAEgAAAP//AAAAAAAAAAAAIkAAAAGu////xv///wEAAAAAAAAAAAAiQAE3AAAAEwAAAAlTAAAAMQAAADEAAAAHOwAAAAABAAAAQ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KBz0AAAAAAQAAAEAAAAAECklua1BvaW50VjEC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NCQc/AAAAAAEAAABAAAAABApJbmtQb2ludFYxAgAAAAnKAAAACcsAAAAJzAAAAAnNAAAACc4AAAAJzwAAAAnQAAAACdEAAAAJ0gAAAAnTAAAACdQAAAAJ1QAAAAnWAAAACdcAAAAJ2AAAAAnZAAAACdoAAAAJ2wAAAAncAAAACd0AAAAJ3gAAAAnfAAAACeAAAAAJ4QAAAAniAAAACeMAAAAJ5AAAAAnlAAAACeYAAAAJ5wAAAAnoAAAACekAAAAJ6gAAAAnrAAAADR4HQQAAAAABAAAAIAAAAAQKSW5rUG9pbnRWMQIAAAAJ7AAAAAntAAAACe4AAAAJ7wAAAAnwAAAACfEAAAAJ8gAAAAnzAAAACfQAAAAJ9QAAAAn2AAAACfcAAAAJ+AAAAAn5AAAACfoAAAAJ+wAAAAn8AAAACf0AAAAJ/gAAAAn/AAAACQABAAAJAQEAAA0KB0MAAAAAAQAAAEAAAAAECklua1BvaW50VjECAAAACQIBAAAJAwEAAAkEAQAACQUBAAAJBgEAAAkHAQAACQgBAAAJCQEAAAkKAQAACQsBAAAJDAEAAAkNAQAACQ4BAAAJDwEAAAkQAQAACREBAAAJEgEAAAkTAQAACRQBAAAJFQEAAAkWAQAACRcBAAAJGAEAAAkZAQAACRoBAAAJGwEAAAkcAQAACR0BAAAJHgEAAAkfAQAACSABAAAJIQEAAAkiAQAACSMBAAAJJAEAAAklAQAACSYBAAAJJwEAAAkoAQAACSkBAAANGAdFAAAAAAEAAAAgAAAABApJbmtQb2ludFYxAgAAAAkqAQAACSsBAAAJLAEAAAktAQAACS4BAAAJLwEAAAkwAQAACTEBAAAJMgEAAAkzAQAACTQBAAAJNQEAAAk2AQAACTcBAAAJOAEAAAk5AQAACToBAAAJOwEAAAk8AQAACT0BAAAJPgEAAAk/AQAACUABAAAJQQEAAAlCAQAACUMBAAAJRAEAAAlFAQAACUYBAAAJRwEAAAlIAQAACgdHAAAAAAEAAAAgAAAABApJbmtQb2ludFYxAgAAAAlJAQAACUoBAAAJSwEAAAlMAQAACU0BAAAJTgEAAAlPAQAACVABAAAJUQEAAAlSAQAACVMBAAAJVAEAAAlVAQAACVYBAAAJVwEAAAlYAQAACVkBAAAJWgEAAAlbAQAACVwBAAANDAdJAAAAAAEAAAAgAAAABApJbmtQb2ludFYxAgAAAAldAQAACV4BAAAJXwEAAAlgAQAACWEBAAAJYgEAAAljAQAACWQBAAAJZQEAAAlmAQAACWcBAAAJaAEAAAlpAQAACWoBAAAJawEAAAlsAQAACW0BAAAJbgEAAAlvAQAACXABAAAJcQEAAAlyAQAACXMBAAAJdAEAAA0IB0sAAAAAAQAAAIAAAAAECklua1BvaW50VjECAA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NKAdNAAAAAAEAAAAgAAAABApJbmtQb2ludFYxAgAAAAnNAQAACc4BAAAJzwEAAAnQAQAACdEBAAAJ0gEAAAnTAQAACdQBAAAJ1QEAAAnWAQAACdcBAAAJ2AEAAAnZAQAACdoBAAAJ2wEAAAncAQAACd0BAAAJ3gEAAAnfAQAACeABAAAJ4QEAAA0LB08AAAAAAQAAACAAAAAECklua1BvaW50VjECAAAACeIBAAAJ4wEAAAnkAQAACeUBAAAJ5gEAAAnnAQAACegBAAAJ6QEAAAnqAQAACesBAAAJ7AEAAAntAQAACe4BAAAJ7wEAAAnwAQAACfEBAAAJ8gEAAAnzAQAACfQBAAAJ9QEAAAn2AQAACfcBAAAJ+AEAAAn5AQAACfoBAAAJ+wEAAAn8AQAADQUHUQAAAAABAAAAIAAAAAQKSW5rUG9pbnRWMQIAAAAJ/QEAAAn+AQAACf8BAAAJAAIAAAkBAgAACQICAAAJAwIAAAkEAgAACQUCAAAJBgIAAAkHAgAACQgCAAAJCQIAAAkKAgAACQsCAAAJDAIAAAkNAgAACQ4CAAAJDwIAAAkQAgAADQwHUwAAAAABAAAAQAAAAAQKSW5rUG9pbnRWMQIA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0PBVQAAAAKSW5rUG9pbnRWMQQAAAABWAFZDlByZXNzdXJlRmFjdG9yCVRpbWVTdGFtcAAAAAAGBgsQAgAAANQ/gaFf7c0/gFabMT3dfz8AAAA/AAAAAAAAAAABVQAAAFQAAAAw7yU/hifOP4BWmzE93X8/AAAAPz4AAAAAAAAAAVYAAABUAAAAjJ7K3Kxhzj+AVpsxPd1/PwAAAD9OAAAAAAAAAAFXAAAAVAAAAJilQcnmuM4/gFabMT3dfz8AAAA/XQAAAAAAAAABWAAAAFQAAACirLi1IBDPP4BWmzE93X8/AAAAP10AAAAAAAAAAVkAAABUAAAArrMvolpnzz+AVpsxPd1/PwAAAD9dAAAAAAAAAAFaAAAAVAAAALi6po6Uvs8/YMrbyy/Ugj8AAAA/bQAAAAAAAAABWwAAAFQAAADh4I495wrQP2DK28sv1II/AAAAP20AAAAAAAAAAVwAAABUAAAAZmTKM4Q20D+A6en+wLmFPwAAAD99AAAAAAAAAAFdAAAAVAAAAMITb9GqcNA/gOnp/sC5hT8AAAA/fQAAAAAAAAABXgAAAFQAAAD37nwWW7nQP4Dp6f7AuYU/AAAAP4wAAAAAAAAAAV8AAABUAAAAU54htIHz0D+A6en+wLmFPwAAAD+MAAAAAAAAAAFgAAAAVAAAADXRAUhFWdE/gOnp/sC5hT8AAAA/nAAAAAAAAAABYQAAAFQAAABorA+N9aHRP4Dp6f7AuYU/AAAAP8cAAAAAAAAAAWIAAABUAAAAnIcd0qXq0T+A6en+wLmFPwAAAD/HAAAAAAAAAAFjAAAAVAAAAH66/WVpUNI/gOnp/sC5hT8AAAA/1wAAAAAAAAABZAAAAFQAAADaaaIDkIrSP4Dp6f7AuYU/AAAAP9cAAAAAAAAAAWUAAABUAAAANxlHobbE0j+A6en+wLmFPwAAAD/nAAAAAAAAAAFmAAAAVAAAAJPI6z7d/tI/gOnp/sC5hT8AAAA/5wAAAAAAAAABZwAAAFQAAAAYTCc1eirTP4Dp6f7AuYU/AAAAP/YAAAAAAAAAAWgAAABUAAAAns9iKxdW0z+A6en+wLmFPwAAAD/2AAAAAAAAAAFpAAAAVAAAAEwnNXoqc9M/gOnp/sC5hT8AAAA/BgEAAAAAAAABagAAAFQAAAD6fgfJPZDTP4Dp6f7AuYU/AAAAPwYBAAAAAAAAAWsAAABUAAAA0apwcMee0z+A6en+wLmFPwAAAD8WAQAAAAAAAAFsAAAAVAAAAKjW2RdRrdM/gOnp/sC5hT8AAAA/RAEAAAAAAAABbQAAAFQAAACAAkO/2rvTP4Dp6f7AuYU/AAAAP1QBAAAAAAAAAW4AAABUAAAAVy6sZmTK0z+A6en+wLmFPwAAAD9UAQAAAAAAAAFvAAAAVAAAAC1aFQ7u2NM/gOnp/sC5hT8AAAA/ZAEAAAAAAAABcAAAAFQAAAAEhn61d+fTP2DK28sv1II/AAAAP8EBAAAAAAAAAXEAAABUAAAA3LHnXAH20z9gytvLL9SCPwAAAD/RAQAAAAAAAAFyAAAAVAAAALPdUASLBNQ/YMrbyy/Ugj8AAAA/0QEAAAAAAAABcwAAAFQAAACKCbqrFBPUP2DK28sv1II/AAAAP+EBAAAAAAAAAXQAAABUAAAAYjUjU54h1D+AVpsxPd1/PwAAAD/hAQAAAAAAAAF1AAAAVAAAADhhjPonMNQ/gFabMT3dfz8AAAA/8AEAAAAAAAABdgAAAFQAAAAPjfWhsT7UP4BWmzE93X8/AAAAPwACAAAAAAAAAXcAAABUAAAA5rheSTtN1D9AGH/LGhJ6PwAAAD8QAgAAAAAAAAF4AAAAVAAAAJUQMZhOatQ/QBh/yxoSej8AAAA/HwIAAAAAAAABeQAAAFQAAABDaAPnYYfUP0AYf8saEno/AAAAPy8CAAAAAAAAAXoAAABUAAAA8b/VNXWk1D9AGH/LGhJ6PwAAAD8vAgAAAAAAAAF7AAAAVAAAAHdDESwS0NQ/QBh/yxoSej8AAAA/PgIAAAAAAAABfAAAAFQAAADT8rXJOArVP0AYf8saEno/AAAAPz4CAAAAAAAAAX0AAABUAAAABs7DDulS1T9AGH/LGhJ6PwAAAD8+AgAAAAAAAAF+AAAAVAAAAGN9aKwPjdU/QBh/yxoSej8AAAA/TgIAAAAAAAABfwAAAFQAAACWWHbxv9XVP0AYf8saEno/AAAAP14CAAAAAAAAAYAAAABUAAAA8wcbj+YP1j9AGH/LGhJ6PwAAAD9eAgAAAAAAAAGBAAAAVAAAAE+3vywNStY/QBh/yxoSej8AAAA/bQIAAAAAAAABggAAAFQAAADVOvsiqnXWP0AYf8saEno/AAAAP20CAAAAAAAAAYMAAABUAAAAWr42GUeh1j9AGH/LGhJ6PwAAAD99AgAAAAAAAAGEAAAAVAAAAAkWCWhavtY/QBh/yxoSej8AAAA/fQIAAAAAAAABhQAAAFQAAADgQXIP5MzWP0AYf8saEno/AAAAP40CAAAAAAAAAYYAAABUAAAAtm3btm3b1j9AGH/LGhJ6PwAAAD+NAgAAAAAAAAGHAAAAVAAAAI2ZRF736dY/QBh/yxoSej8AAAA/YwQAAAAAAAABiAAAAFQAAABlxa0FgfjWP0AYf8saEno/AAAAP3MEAAAAAAAAAYkAAABUAAAAPPEWrQoH1z9AGH/LGhJ6PwAAAD9zBAAAAAAAAAGKAAAAVAAAAOtI6fsdJNc/QBh/yxoSej8AAAA/ggQAAAAAAAABiwAAAFQAAACYoLtKMUHXP0AYf8saEno/AAAAP4IEAAAAAAAAAYwAAABUAAAAb8wk8rpP1z9AGH/LGhJ6PwAAAD+SBAAAAAAAAAGNAAAAVAAAAPVPYOhXe9c/QBh/yxoSej8AAAA/kgQAAAAAAAABjgAAAFQAAACjpzI3a5jXP0AYf8saEno/AAAAP9gEAAAAAAAAAY8AAABUAAAAUf8Ehn611z9AGH/LGhJ6PwAAAD/YBAAAAAAAAAGQAAAAVAAAAABX19SR0tc/QBh/yxoSej8AAAA/5wQAAAAAAAABkQAAAFQAAACtrqkjpe/XP0AYf8saEno/AAAAP+cEAAAAAAAAAZIAAABUAAAAhdoSyy7+1z9AGH/LGhJ6PwAAAD8HBQAAAAAAAAGTAAAAVAAAAMNqRqY8Q+g/GL4RBSaduj8AAAA/AAAAAAAAAAABlAAAAFQAAACvAPt5gUroPzT6r95zQLo/AAAAP50AAAAAAAAAAZUAAABUAAAAXVjNyJRn6D80+q/ec0C6PwAAAD+dAAAAAAAAAAGWAAAAVAAAAB8a60Njfeg/NPqv3nNAuj8AAAA/rAAAAAAAAAABlwAAAFQAAAClnSY6AKnoPzT6r95zQLo/AAAAP6wAAAAAAAAAAZgAAABUAAAAPoutXFjN6D80+q/ec0C6PwAAAD+8AAAAAAAAAAGZAAAAVAAAAJw6Uvp+B+k/NPqv3nNAuj8AAAA/vAAAAAAAAAABmgAAAFQAAAD46faXpUHpPzT6r95zQLo/AAAAP8sAAAAAAAAAAZsAAABUAAAAK8UE3VWK6T80+q/ec0C6PwAAAD/LAAAAAAAAAAGcAAAAVAAAAHMKXk7By+k/NPqv3nNAuj8AAAA/2wAAAAAAAAABnQAAAFQAAAC7T7e/LA3qPzT6r95zQLo/AAAAP+sAAAAAAAAAAZ4AAABUAAAA28B52CFd6j8YvhEFJp26PwAAAD/rAAAAAAAAAAGfAAAAVAAAAA6chx3Speo//IFzK9j5uj8AAAA/+gAAAAAAAAABoAAAAFQAAAAtDUo2x/XqP/yBcyvY+bo/AAAAPwkBAAAAAAAAAaEAAABUAAAATH4MT7xF6z/gRdVRila7PwAAAD8ZAQAAAAAAAAGiAAAAVAAAAJTDZcAnh+s/4EXVUYpWuz8AAAA/GQEAAAAAAAABowAAAFQAAADcCL8xk8jrP+BF1VGKVrs/AAAAPykBAAAAAAAAAaQAAABUAAAAObhjz7kC7D/gRdVRila7PwAAAD8pAQAAAAAAAAGlAAAAVAAAAJVnCG3gPOw/4EXVUYpWuz8AAAA/OAEAAAAAAAABpgAAAFQAAADxFq0KB3fsP+BF1VGKVrs/AAAAPzgBAAAAAAAAAacAAABUAAAAT8ZRqC2x7D/ICTd4PLO7PwAAAD9IAQAAAAAAAAGoAAAAVAAAAOez2MqF1ew/qM2Ynu4PvD8AAAA/SAEAAAAAAAABqQAAAFQAAACVC6sZmfLsP5CR+sSgbLw/AAAAP1cBAAAAAAAAAaoAAABUAAAARWN9aKwP7T90VVzrUsm8PwAAAD9XAQAAAAAAAAGrAAAAVAAAAN1QBIsENO0/WBm+EQUmvT8AAAA/ZwEAAAAAAAABrAAAAFQAAAC1fG0yjkLtP1gZvhEFJr0/AAAAP2cBAAAAAAAAAa0AAABUAAAAjajW2RdR7T9YGb4RBSa9PwAAAD93AQAAAAAAAAGuAAAAVAAAAHc+i61cWO0/PN0fOLeCvT8AAAA/dwEAAAAAAAABrwAAAFQAAABPavRU5mbtPzzdHzi3gr0/AAAAP4YBAAAAAAAAAbAAAABUAAAAOQCpKCtu7T883R84t4K9PwAAAD+GAQAAAAAAAAGxAAAAVAAAACWWXfxvde0/PN0fOLeCvT8AAAA/xQEAAAAAAAABsgAAAFQAAAARLBLQtHztPzzdHzi3gr0/AAAAP8UBAAAAAAAAAbMAAABUAAAA/cHGo/mD7T883R84t4K9PwAAAD/UAQAAAAAAAAG0AAAAVAAAAOlXe3c+i+0/PN0fOLeCvT8AAAA/1AEAAAAAAAABtQAAAFQAAADV7S9Lg5LtPzzdHzi3gr0/AAAAP+QBAAAAAAAAAbYAAABUAAAAv4PkHsiZ7T883R84t4K9PwAAAD/kAQAAAAAAAAG3AAAAVAAAAINFApqWr+0/WBm+EQUmvT8AAAA/9AEAAAAAAAABuAAAAFQAAABv27Zt27btP1gZvhEFJr0/AAAAP/QBAAAAAAAAAbkAAABUAAAARQcgFWXF7T9YGb4RBSa9PwAAAD8DAgAAAAAAAAG6AAAAVAAAADGd1OipzO0/WBm+EQUmvT8AAAA/EwIAAAAAAAABuwAAAFQAAAAbM4m87tPtP1gZvhEFJr0/AAAAPyMCAAAAAAAAAbwAAABUAAAAGzOJvO7T7T90VVzrUsm8PwAAAD+AAgAAAAAAAAG9AAAAVAAAAAfJPZAz2+0/dFVc61LJvD8AAAA/gAIAAAAAAAABvgAAAFQAAADzXvJjeOLtP5CR+sSgbLw/AAAAP5ACAAAAAAAAAb8AAABUAAAAy4pbCwLx7T+ozZie7g+8PwAAAD+QAgAAAAAAAAHAAAAAVAAAALcgEN9G+O0/qM2Ynu4PvD8AAAA/oAIAAAAAAAABwQAAAFQAAAChtsSyi//tP6jNmJ7uD7w/AAAAP6ACAAAAAAAAAcIAAABUAAAAjUx5htAG7j/ICTd4PLO7PwAAAD+vAgAAAAAAAAHDAAAAVAAAAHniLVoVDu4/yAk3eDyzuz8AAAA/rwIAAAAAAAABxAAAAFQAAABleOItWhXuP8gJN3g8s7s/AAAAP78CAAAAAAAAAcUAAABUAAAATw6XAZ8c7j/ICTd4PLO7PwAAAD+/AgAAAAAAAAHGAAAAVAAAADukS9XjI+4/4EXVUYpWuz8AAAA/zgIAAAAAAAABxwAAAFQAAAAnOgCpKCvuP+BF1VGKVrs/AAAAPywDAAAAAAAAAcgAAABUAAAAJzoAqSgr7j/8gXMr2Pm6PwAAAD88AwAAAAAAAAHJAAAAVAAAABPQtHxtMu4//IFzK9j5uj8AAAA/SwMAAAAAAAABygAAAFQAAAAQUlFW3FpwPxylaLUZ08M/AAAAPwAAAAAAAAAAAcsAAABUAAAAEFJRVtxacD8qwzeiwKTDPwAAAD9eAAAAAAAAAAHMAAAAVAAAANBHnDBG/XM/KsM3osCkwz8AAAA/bgAAAAAAAAABzQAAAFQAAAAwKX2/g+R+PyrDN6LApMM/AAAAP30AAAAAAAAAAc4AAABUAAAACPt5gUqIiD8qwzeiwKTDPwAAAD99AAAAAAAAAAHPAAAAVAAAAKhr6kjp+40/KsM3osCkwz8AAAA/fQAAAAAAAAAB0AAAAFQAAAAU6VL1+IiTPzjhBo9ndsM/AAAAP40AAAAAAAAAAdEAAABUAAAALBdWMzLlmT844QaPZ3bDPwAAAD+cAAAAAAAAAAHSAAAAVAAAAGTKM4Q2cJ4/OOEGj2d2wz8AAAA/nAAAAAAAAAAB0wAAAFQAAAD62mQchdqiPzjhBo9ndsM/AAAAP6wAAAAAAAAAAdQAAABUAAAAwtCv9u58pj9G/9V7DkjDPwAAAD+sAAAAAAAAAAHVAAAAVAAAAF6qHh9xwqg/Rv/Vew5Iwz8AAAA/vAAAAAAAAAAB1gAAAFQAAACKxvrQWB+qP0b/1XsOSMM/AAAAP7wAAAAAAAAAAdcAAABUAAAAsuLWgkB8qz9G/9V7DkjDPwAAAD/LAAAAAAAAAAHYAAAAVAAAACagafnaZKw/Rv/Vew5Iwz8AAAA/ywAAAAAAAAAB2QAAAFQAAADe/rI0KNmsP0b/1XsOSMM/AAAAP9sAAAAAAAAAAdoAAABUAAAAll38b3VNrT9G/9V7DkjDPwAAAD/bAAAAAAAAAAHbAAAAVAAAAE68RavCwa0/Rv/Vew5Iwz8AAAA/6wAAAAAAAAAB3AAAAFQAAAAKG4/mDzauP0b/1XsOSMM/AAAAP+sAAAAAAAAAAd0AAABUAAAAvnnYIV2qrj9G/9V7DkjDPwAAAD/6AAAAAAAAAAHeAAAAVAAAAHrYIV2qHq8/Rv/Vew5Iwz8AAAA/+gAAAAAAAAAB3wAAAFQAAAAyN2uY95KvP1QdpWi1GcM/AAAAPwoBAAAAAAAAAeAAAABUAAAA9UraaaIDsD9UHaVotRnDPwAAAD8ZAQAAAAAAAAHhAAAAVAAAAFP6fgfJPbA/VB2laLUZwz8AAAA/GQEAAAAAAAAB4gAAAFQAAAALWchCFrKwP1QdpWi1GcM/AAAAP1wBAAAAAAAAAeMAAABUAAAAH2e2G4pgsT9UHaVotRnDPwAAAD9cAQAAAAAAAAHkAAAAVAAAADV1pPT9DrI/VB2laLUZwz8AAAA/bAEAAAAAAAAB5QAAAFQAAACnMjdrmPeyP1QdpWi1GcM/AAAAP2wBAAAAAAAAAeYAAABUAAAAdZ9uf1katD9UHaVotRnDPwAAAD97AQAAAAAAAAHnAAAAVAAAAIutXFjNyLQ/VB2laLUZwz8AAAA/ewEAAAAAAAAB6AAAAFQAAACfu0oxQXe1P1QdpWi1GcM/AAAAP4sBAAAAAAAAAekAAABUAAAAWxqUbI7rtT9UHaVotRnDPwAAAD+bAQAAAAAAAAHqAAAAVAAAALXJOAq1JbY/VB2laLUZwz8AAAA/mwEAAAAAAAAB6wAAAFQAAAATed2n21+2P1QdpWi1GcM/AAAAP5sBAAAAAAAAAewAAABUAAAAc72Sdpro4D/OmJ7uD5zLPwAAAD8AAAAAAAAAAAHtAAAAVAAAAF1TR0rf7+A/zpie7g+cyz8AAAA/nAAAAAAAAAAB7gAAAFQAAAA0f7DxaP7gP86Ynu4PnMs/AAAAP6wAAAAAAAAAAe8AAABUAAAADKsZmfIM4T/OmJ7uD5zLPwAAAD+sAAAAAAAAAAHwAAAAVAAAAOPWgkB8G+E/zpie7g+cyz8AAAA/rAAAAAAAAAAB8QAAAFQAAACmmKC7SjHhP86Ynu4PnMs/AAAAP7wAAAAAAAAAAfIAAABUAAAAaFq+NhlH4T/OmJ7uD5zLPwAAAD/LAAAAAAAAAAHzAAAAVAAAACsc3LHnXOE/zpie7g+cyz8AAAA/ywAAAAAAAAAB9AAAAFQAAADZc64A+3nhP86Ynu4PnMs/AAAAP8sAAAAAAAAAAfUAAABUAAAAcmE1I1Oe4T/Aes8BacrLPwAAAD/bAAAAAAAAAAH2AAAAVAAAAPjkcBnwyeE/wHrPAWnKyz8AAAA/6wAAAAAAAAAB9wAAAFQAAACnPENoA+fhP8B6zwFpyss/AAAAP+sAAAAAAAAAAfgAAABUAAAAVJQVtxYE4j/Aes8BacrLPwAAAD/6AAAAAAAAAAH5AAAAVAAAAAPs5wUqIeI/wHrPAWnKyz8AAAA/+gAAAAAAAAAB+gAAAFQAAACyQ7pUPT7iP8B6zwFpyss/AAAAPwoBAAAAAAAAAfsAAABUAAAAdAXYzwtU4j/Aes8BacrLPwAAAD8KAQAAAAAAAAH8AAAAVAAAADbH9UraaeI/wHrPAWnKyz8AAAA/GQEAAAAAAAAB/QAAAFQAAAD5iBPGqH/iP8B6zwFpyss/AAAAPxkBAAAAAAAAAf4AAABUAAAA0bR8bTKO4j/Aes8BacrLPwAAAD8pAQAAAAAAAAH/AAAAVAAAALxKMUF3leI/wHrPAWnKyz8AAAA/KQEAAAAAAAABAAEAAFQAAACn4OUUvJziP8B6zwFpyss/AAAAPzkBAAAAAAAAAQEBAABUAAAAk3aa6ACk4j/Aes8BacrLPwAAAD9oAQAAAAAAAAECAQAAVAAAANL8wcaj+eM/sFwAFcL4yz8AAAA/AAAAAAAAAAABAwEAAFQAAACpKCtuLQjkP7BcABXC+Ms/AAAAPz8AAAAAAAAAAQQBAABUAAAAlb7fQXIP5D+kPjEoGyfMPwAAAD9PAAAAAAAAAAEFAQAAVAAAAFiA/bxAJeQ/pD4xKBsnzD8AAAA/TwAAAAAAAAABBgEAAFQAAAAbQhs4DzvkP4oCk07Ng8w/AAAAP14AAAAAAAAAAQcBAABUAAAAtC+iWmdf5D965MNhJrLMPwAAAD9eAAAAAAAAAAEIAQAAVAAAADqz3VAEi+Q/bMb0dH/gzD8AAAA/bgAAAAAAAAABCQEAAFQAAADToGRzXK/kP16oJYjYDs0/AAAAP24AAAAAAAAAAQoBAABUAAAAMFAJEYPp5D9eqCWI2A7NPwAAAD99AAAAAAAAAAELAQAAVAAAALXTRAcgFeU/XqgliNgOzT8AAAA/fQAAAAAAAAABDAEAAFQAAAASg+mkRk/lP1KKVpsxPc0/AAAAP40AAAAAAAAAAQ0BAABUAAAAWshCFrKQ5T9CbIeuimvNPwAAAD+NAAAAAAAAAAEOAQAAVAAAAHk5BS+n4OU/NE64weOZzT8AAAA/nQAAAAAAAAABDwEAAFQAAACsFBN0VynmPzROuMHjmc0/AAAAP50AAAAAAAAAARABAABUAAAAtxuKYJGA5j80TrjB45nNPwAAAD+sAAAAAAAAAAERAQAAVAAAAMEiAU3L1+Y/NE64weOZzT8AAAA/rAAAAAAAAAABEgEAAFQAAAAJaFq+NhnnPzROuMHjmc0/AAAAP7wAAAAAAAAAARMBAABUAAAAPENoA+dh5z80TrjB45nNPwAAAD+8AAAAAAAAAAEUAQAAVAAAAFu0Khzcsec/NE64weOZzT8AAAA/zAAAAAAAAAABFQEAAFQAAABmu6EIFgnoPzROuMHjmc0/AAAAP8wAAAAAAAAAARYBAABUAAAArwD7eYFK6D8oMOnUPMjNPwAAAD/bAAAAAAAAAAEXAQAAVAAAAPdFVOvsi+g/KDDp1DzIzT8AAAA/2wAAAAAAAAABGAEAAFQAAAAqIWIwndToPxoSGuiV9s0/AAAAP+sAAAAAAAAAARkBAABUAAAAcma7oQgW6T8aEhrolfbNPwAAAD/rAAAAAAAAAAEaAQAAVAAAAM8VYD8vUOk/GhIa6JX2zT8AAAA/+gAAAAAAAAABGwEAAFQAAAArxQTdVYrpPxoSGuiV9s0/AAAAP/oAAAAAAAAAARwBAABUAAAAsEhA0/K16T8aEhrolfbNPwAAAD8KAQAAAAAAAAEdAQAAVAAAAEo2x/VK2uk/GhIa6JX2zT8AAAA/CgEAAAAAAAABHgEAAFQAAAD5jZlEXvfpPxoSGuiV9s0/AAAAPxoBAAAAAAAAAR8BAABUAAAAu0+3vywN6j8aEhrolfbNPwAAAD8aAQAAAAAAAAEgAQAAVAAAAJJ7IGe2G+o/GhIa6JX2zT8AAAA/KQEAAAAAAAABIQEAAFQAAABVPT7ihDHqPxoSGuiV9s0/AAAAPzkBAAAAAAAAASIBAABUAAAAQdPytck46j8aEhrolfbNPwAAAD85AQAAAAAAAAEjAQAAVAAAACxpp4kOQOo/GhIa6JX2zT8AAAA/SQEAAAAAAAABJAEAAFQAAAAsaaeJDkDqPygw6dQ8yM0/AAAAP38CAAAAAAAAASUBAABUAAAAVT0+4oQx6j80TrjB45nNPwAAAD9/AgAAAAAAAAEmAQAAVAAAAH4R1Tr7Iuo/NE64weOZzT8AAAA/jgIAAAAAAAABJwEAAFQAAACm5WuTcRTqP0Jsh66Ka80/AAAAP44CAAAAAAAAASgBAABUAAAA5CNOGKP+6T9SilabMT3NPwAAAD+eAgAAAAAAAAEpAQAAVAAAAA345HAZ8Ok/UopWmzE9zT8AAAA/ngIAAAAAAAABKgEAAFQAAADOcb2SdproP/qv3nNAmtI/AAAAPwAAAAAAAAAAASsBAABUAAAAznG9knaa6D/0IHf9bLHSPwAAAD+sAAAAAAAAAAEsAQAAVAAAALoHcma7oeg/9CB3/Wyx0j8AAAA/ywAAAAAAAAABLQEAAFQAAAA+i61cWM3oP/Qgd/1ssdI/AAAAP8sAAAAAAAAAAS4BAABUAAAA7eJ/q2vq6D/skQ+HmcjSPwAAAD/LAAAAAAAAAAEvAQAAVAAAAIbQBs7DDuk/7JEPh5nI0j8AAAA/2wAAAAAAAAABMAEAAFQAAAAgvo3wGzPpP+yRD4eZyNI/AAAAP9sAAAAAAAAAATEBAABUAAAApUHJ5rhe6T/skQ+HmcjSPwAAAD/qAAAAAAAAAAEyAQAAVAAAACvFBN1Viuk/7JEPh5nI0j8AAAA/6gAAAAAAAAABMwEAAFQAAACc3vSmN73pP+yRD4eZyNI/AAAAP/oAAAAAAAAAATQBAABUAAAAImIwndTo6T/skQ+HmcjSPwAAAD8nAQAAAAAAAAE1AQAAVAAAALtPt78sDeo/7JEPh5nI0j8AAAA/NwEAAAAAAAABNgEAAFQAAAAsaaeJDkDqP+yRD4eZyNI/AAAAPzcBAAAAAAAAATcBAABUAAAAxVYurGZk6j/skQ+HmcjSPwAAAD9GAQAAAAAAAAE4AQAAVAAAADdwHnZIl+o/7JEPh5nI0j8AAAA/RgEAAAAAAAABOQEAAFQAAAC881ls5cLqP+yRD4eZyNI/AAAAP1YBAAAAAAAAAToBAABUAAAALQ1KNsf16j/skQ+HmcjSPwAAAD9WAQAAAAAAAAE7AQAAVAAAAMb60FgfGus/7JEPh5nI0j8AAAA/ZQEAAAAAAAABPAEAAFQAAABh6Fd7dz7rP/Qgd/1ssdI/AAAAP2UBAAAAAAAAAT0BAABUAAAAD0Aqyopb6z/0IHf9bLHSPwAAAD91AQAAAAAAAAE+AQAAVAAAAL2X/BieeOs/+q/ec0Ca0j8AAAA/dQEAAAAAAAABPwEAAFQAAABr785nsZXrPwE/RuoTg9I/AAAAP4UBAAAAAAAAAUABAABUAAAAGkehtsSy6z8BP0bqE4PSPwAAAD+FAQAAAAAAAAFBAQAAVAAAANwIvzGTyOs/AT9G6hOD0j8AAAA/lAEAAAAAAAABQgEAAFQAAACzNCjZHNfrPwE/RuoTg9I/AAAAP6QBAAAAAAAAAUMBAABUAAAAimCRgKbl6z8BP0bqE4PSPwAAAD+kAQAAAAAAAAFEAQAAVAAAAHb2RVTr7Os/AT9G6hOD0j8AAAA/pAEAAAAAAAABRQEAAFQAAABNIq/7dPvrPwE/RuoTg9I/AAAAP7QBAAAAAAAAAUYBAABUAAAAObhjz7kC7D8BP0bqE4PSPwAAAD/DAQAAAAAAAAFHAQAAVAAAACVOGKP+Cew/AT9G6hOD0j8AAAA/wwEAAAAAAAABSAEAAFQAAAAlThij/gnsPwfOrWDna9I/AAAAP/IBAAAAAAAAAUkBAABUAAAAX5uMo1Bb4j+Bna/JsUfePwAAAD8AAAAAAAAAAAFKAQAAVAAAACJdqh4fceI/gZ2vybFH3j8AAAA/iwAAAAAAAAABSwEAAFQAAADRtHxtMo7iP4Gdr8mxR94/AAAAP5sAAAAAAAAAAUwBAABUAAAAfgxPvEWr4j+JLBdAhTDePwAAAD+bAAAAAAAAAAFNAQAAVAAAAC1kIQtZyOI/j7t+tlgZ3j8AAAA/qgAAAAAAAAABTgEAAFQAAADHUagtseziP4+7frZYGd4/AAAAP6oAAAAAAAAAAU8BAABUAAAAOGuY95If4z+Pu362WBnePwAAAD+6AAAAAAAAAAFQAQAAVAAAANJYHxrrQ+M/l0rmLCwC3j8AAAA/ugAAAAAAAAABUQEAAFQAAAB/sPFo/mDjP5dK5iwsAt4/AAAAP8oAAAAAAAAAAVIBAABUAAAALgjEtxF+4z+XSuYsLALePwAAAD/ZAAAAAAAAAAFTAQAAVAAAAPHJ4TLgk+M/l0rmLCwC3j8AAAA/2QAAAAAAAAABVAEAAFQAAACzi/+trqnjP5dK5iwsAt4/AAAAP9kAAAAAAAAAAVUBAABUAAAAirdoVTi44z+XSuYsLALePwAAAD/pAAAAAAAAAAFWAQAAVAAAAGHj0fzBxuM/l0rmLCwC3j8AAAA/+QAAAAAAAAABVwEAAFQAAABNeYbQBs7jP5dK5iwsAt4/AAAAP/kAAAAAAAAAAVgBAABUAAAAOQ87pEvV4z+XSuYsLALePwAAAD83AQAAAAAAAAFZAQAAVAAAACSl73eQ3OM/l0rmLCwC3j8AAAA/NwEAAAAAAAABWgEAAFQAAAD70FgfGuvjP5dK5iwsAt4/AAAAP0cBAAAAAAAAAVsBAABUAAAA52YN817y4z+XSuYsLALePwAAAD9WAQAAAAAAAAFcAQAAVAAAANL8wcaj+eM/l0rmLCwC3j8AAAA/VgEAAAAAAAABXQEAAFQAAACDQHwb4TfmP3sOSFPeXt4/AAAAPwAAAAAAAAAAAV4BAABUAAAARgKalq9N5j97DkhT3l7ePwAAAD99AAAAAAAAAAFfAQAAVAAAAAjEtxF+Y+Y/ew5IU95e3j8AAAA/jQAAAAAAAAABYAEAAFQAAADLhdWMTHnmP3sOSFPeXt4/AAAAP40AAAAAAAAAAWEBAABUAAAAet2n21+W5j97DkhT3l7ePwAAAD+zAAAAAAAAAAFiAQAAVAAAADufxVYurOY/ew5IU95e3j8AAAA/swAAAAAAAAABYwEAAFQAAADWjEx5htDmP3sOSFPeXt4/AAAAP8MAAAAAAAAAAWQBAABUAAAAMjzxFq0K5z97DkhT3l7ePwAAAD/DAAAAAAAAAAFlAQAAVAAAAKNV4eCOPec/ew5IU95e3j8AAAA/0wAAAAAAAAABZgEAAFQAAAA8Q2gD52HnP3sOSFPeXt4/AAAAP9MAAAAAAAAAAWcBAABUAAAAwsaj+YON5z97DkhT3l7ePwAAAD/iAAAAAAAAAAFoAQAAVAAAADPgk8NlwOc/ew5IU95e3j8AAAA/8gAAAAAAAAABaQEAAFQAAAC5Y8+5AuznP3sOSFPeXt4/AAAAP/IAAAAAAAAAAWoBAABUAAAAPecKsJ8X6D97DkhT3l7ePwAAAD8CAQAAAAAAAAFrAQAAVAAAANjUkdL3O+g/ew5IU95e3j8AAAA/AgEAAAAAAAABbAEAAFQAAABxwhj1T2DoP3sOSFPeXt4/AAAAPxEBAAAAAAAAAW0BAABUAAAANIQ2cB526D97DkhT3l7ePwAAAD8RAQAAAAAAAAFuAQAAVAAAAPdFVOvsi+g/ew5IU95e3j8AAAA/IQEAAAAAAAABbwEAAFQAAAC6B3Jmu6HoP3sOSFPeXt4/AAAAPyEBAAAAAAAAAXABAABUAAAAkTPbDUWw6D97DkhT3l7ePwAAAD8wAQAAAAAAAAFxAQAAVAAAAGdfRLXOvug/ew5IU95e3j8AAAA/MAEAAAAAAAABcgEAAFQAAAA+i61cWM3oP3sOSFPeXt4/AAAAP0ABAAAAAAAAAXMBAABUAAAAKiFiMJ3U6D97DkhT3l7ePwAAAD9AAQAAAAAAAAF0AQAAVAAAABa3FgTi2+g/ew5IU95e3j8AAAA/fwEAAAAAAAABdQEAAFQAAACJE8aofwLjPxTXulQyZ+E/AAAAPwAAAAAAAAAAAXYBAABUAAAAdal6fMQJ4z8U17pUMmfhPwAAAD+bAAAAAAAAAAF3AQAAVAAAAGA/L1AJEeM/FNe6VDJn4T8AAAA/mwAAAAAAAAABeAEAAFQAAAA4a5j3kh/jPxTXulQyZ+E/AAAAP6sAAAAAAAAAAXkBAABUAAAA+iy2cmE14z8U17pUMmfhPwAAAD+6AAAAAAAAAAF6AQAAVAAAALzu0+0vS+M/FNe6VDJn4T8AAAA/ugAAAAAAAAABewEAAFQAAABCcg/kzHbjPxTXulQyZ+E/AAAAP8oAAAAAAAAAAXwBAABUAAAA3F+WBiWb4z8U17pUMmfhPwAAAD/KAAAAAAAAAAF9AQAAVAAAAHZNHSl9v+M/mJ7uD5xb4T8AAAA/2gAAAAAAAAABfgEAAFQAAAAQO6RL1ePjP5ie7g+cW+E/AAAAP9oAAAAAAAAAAX8BAABUAAAAbOpI6fsd5D+Ynu4PnFvhPwAAAD/pAAAAAAAAAAGAAQAAVAAAAPJthN+YSeQ/HGYiywVQ4T8AAAA/6QAAAAAAAAABgQEAAFQAAACLWwsC8W3kPxxmIssFUOE/AAAAP/kAAAAAAAAAAYIBAABUAAAAOrPdUASL5D8cZiLLBVDhPwAAAD/5AAAAAAAAAAGDAQAAVAAAAOcKsJ8XqOQ/HGYiywVQ4T8AAAA/CAEAAAAAAAABhAEAAFQAAACWYoLuKsXkPxxmIssFUOE/AAAAPwgBAAAAAAAAAYUBAABUAAAAMFAJEYPp5D+gLVaGb0ThPwAAAD8YAQAAAAAAAAGGAQAAVAAAAMk9kDPbDeU/oC1Whm9E4T8AAAA/GAEAAAAAAAABhwEAAFQAAABjKxdWMzLlPyL1iUHZOOE/AAAAPygBAAAAAAAAAYgBAABUAAAAEoPppEZP5T+mvL38Qi3hPwAAAD8oAQAAAAAAAAGJAQAAVAAAANREByAVZeU/pry9/EIt4T8AAAA/NwEAAAAAAAABigEAAFQAAABuMo5CbYnlPyqE8besIeE/AAAAPzcBAAAAAAAAAYsBAABUAAAAMfSrvTuf5T+uSyVzFhbhPwAAAD9HAQAAAAAAAAGMAQAAVAAAAN5LfgxPvOU/rkslcxYW4T8AAAA/RwEAAAAAAAABjQEAAFQAAACNo1BbYtnlP65LJXMWFuE/AAAAP1cBAAAAAAAAAY4BAABUAAAAUGVu1jDv5T+uSyVzFhbhPwAAAD9XAQAAAAAAAAGPAQAAVAAAACaR1326/eU/rkslcxYW4T8AAAA/ZgEAAAAAAAABkAEAAFQAAADpUvX4iBPmP65LJXMWFuE/AAAAP2YBAAAAAAAAAZEBAABUAAAArBQTdFcp5j+uSyVzFhbhPwAAAD92AQAAAAAAAAGSAQAAVAAAAINAfBvhN+Y/rkslcxYW4T8AAAA/dgEAAAAAAAABkwEAAFQAAABbbOXCakbmP65LJXMWFuE/AAAAP4UBAAAAAAAAAZQBAABUAAAAMZhOavRU5j+uSyVzFhbhPwAAAD+FAQAAAAAAAAGVAQAAVAAAAAjEtxF+Y+Y/rkslcxYW4T8AAAA/lQEAAAAAAAABlgEAAFQAAADf7yC5B3LmP65LJXMWFuE/AAAAP5UBAAAAAAAAAZcBAABUAAAAorE+NNaH5j+uSyVzFhbhPwAAAD+lAQAAAAAAAAGYAQAAVAAAAGVzXK+kneY/rkslcxYW4T8AAAA/pQEAAAAAAAABmQEAAFQAAAAnNXoqc7PmP65LJXMWFuE/AAAAP7QBAAAAAAAAAZoBAABUAAAA1oxMeYbQ5j+uSyVzFhbhPwAAAD/EAQAAAAAAAAGbAQAAVAAAAHB605ve9OY/KoTxt6wh4T8AAAA/xAEAAAAAAAABnAEAAFQAAAAyPPEWrQrnPyqE8besIeE/AAAAP9QBAAAAAAAAAZ0BAABUAAAA4JPDZcAn5z8qhPG3rCHhPwAAAD/UAQAAAAAAAAGeAQAAVAAAAI/rlbTTROc/KoTxt6wh4T8AAAA/4wEAAAAAAAABnwEAAFQAAABRrbMvolrnPyqE8besIeE/AAAAP+MBAAAAAAAAAaABAABUAAAAFG/RqnBw5z8qhPG3rCHhPwAAAD/zAQAAAAAAAAGhAQAAVAAAAP8Ehn61d+c/KoTxt6wh4T8AAAA/8wEAAAAAAAABogEAAFQAAADXMO8lP4bnP6a8vfxCLeE/AAAAPwICAAAAAAAAAaMBAABUAAAAwsaj+YON5z+mvL38Qi3hPwAAAD8CAgAAAAAAAAGkAQAAVAAAAK5cWM3IlOc/pry9/EIt4T8AAAA/EgIAAAAAAAABpQEAAFQAAACa8gyhDZznP6a8vfxCLeE/AAAAPxICAAAAAAAAAaYBAABUAAAAhYjBdFKj5z+mvL38Qi3hPwAAAD8iAgAAAAAAAAGnAQAAVAAAAHEedkiXquc/pry9/EIt4T8AAAA/IgIAAAAAAAABqAEAAFQAAABHSt/vILnnP6a8vfxCLeE/AAAAPzECAAAAAAAAAakBAABUAAAAM+CTw2XA5z+mvL38Qi3hPwAAAD8xAgAAAAAAAAGqAQAAVAAAAB52SJeqx+c/pry9/EIt4T8AAAA/QQIAAAAAAAABqwEAAFQAAAD2obE+NNbnP6a8vfxCLeE/AAAAP0ECAAAAAAAAAawBAABUAAAA4TdmEnnd5z+mvL38Qi3hPwAAAD9RAgAAAAAAAAGtAQAAVAAAALljz7kC7Oc/pry9/EIt4T8AAAA/UQIAAAAAAAABrgEAAFQAAACk+YONR/PnP6a8vfxCLeE/AAAAP2ACAAAAAAAAAa8BAABUAAAAkI84YYz65z+mvL38Qi3hPwAAAD9gAgAAAAAAAAGwAQAAVAAAAGa7oQgWCeg/pry9/EIt4T8AAAA/cAIAAAAAAAABsQEAAFQAAABSUVbcWhDoP6a8vfxCLeE/AAAAP3ACAAAAAAAAAbIBAABUAAAAPecKsJ8X6D+mvL38Qi3hPwAAAD9/AgAAAAAAAAGzAQAAVAAAABUTdFcpJug/pry9/EIt4T8AAAA/fwIAAAAAAAABtAEAAFQAAADsPt3+sjToP6a8vfxCLeE/AAAAP4kCAAAAAAAAAbUBAABUAAAAw2pGpjxD6D+mvL38Qi3hPwAAAD+JAgAAAAAAAAG2AQAAVAAAAJuWr03GUeg/pry9/EIt4T8AAAA/mQIAAAAAAAABtwEAAFQAAABxwhj1T2DoPyL1iUHZOOE/AAAAP6gCAAAAAAAAAbgBAABUAAAASO6BnNlu6D8i9YlB2TjhPwAAAD+oAgAAAAAAAAG5AQAAVAAAAPdFVOvsi+g/IvWJQdk44T8AAAA/qAIAAAAAAAABugEAAFQAAAC6B3Jmu6HoPyL1iUHZOOE/AAAAP7gCAAAAAAAAAbsBAABUAAAAkTPbDUWw6D8i9YlB2TjhPwAAAD/IAgAAAAAAAAG8AQAAVAAAAD6LrVxYzeg/IvWJQdk44T8AAAA/yAIAAAAAAAABvQEAAFQAAAABTcvXJuPoPyL1iUHZOOE/AAAAP8gCAAAAAAAAAb4BAABUAAAAxA7pUvX46D8i9YlB2TjhPwAAAD/XAgAAAAAAAAG/AQAAVAAAALCknSY6AOk/IvWJQdk44T8AAAA/1wIAAAAAAAABwAEAAFQAAACcOlL6fgfpPyL1iUHZOOE/AAAAP+cCAAAAAAAAAcEBAABUAAAAhtAGzsMO6T8i9YlB2TjhPwAAAD/2AgAAAAAAAAHCAQAAVAAAAHJmu6EIFuk/IvWJQdk44T8AAAA/9gIAAAAAAAABwwEAAFQAAABe/G91TR3pPyL1iUHZOOE/AAAAPwYDAAAAAAAAAcQBAABUAAAASZIkSZIk6T8i9YlB2TjhPwAAAD8WAwAAAAAAAAHFAQAAVAAAADUo2RzXK+k/IvWJQdk44T8AAAA/FgMAAAAAAAABxgEAAFQAAAAgvo3wGzPpPyL1iUHZOOE/AAAAPyUDAAAAAAAAAccBAABUAAAADFRCxGA66T8i9YlB2TjhPwAAAD81AwAAAAAAAAHIAQAAVAAAAPjp9pelQek/IvWJQdk44T8AAAA/NQMAAAAAAAAByQEAAFQAAADjf6tr6kjpPyL1iUHZOOE/AAAAP0UDAAAAAAAAAcoBAABUAAAAu6sUE3RX6T8i9YlB2TjhPwAAAD9FAwAAAAAAAAHLAQAAVAAAAKVByea4Xuk/IvWJQdk44T8AAAA/VAMAAAAAAAABzAEAAFQAAACR1326/WXpPyL1iUHZOOE/AAAAP2QDAAAAAAAAAc0BAABUAAAAz2IrF1Yz0j/yC7UEEdvhPwAAAD8AAAAAAAAAAAHOAQAAVAAAAKaOlL7fQdI/8gu1BBHb4T8AAAA/AAAAAAAAAAABzwEAAFQAAAB+uv1laVDSP/ILtQQR2+E/AAAAPxkBAAAAAAAAAdABAABUAAAALBLQtHxt0j/yC7UEEdvhPwAAAD8oAQAAAAAAAAHRAQAAVAAAACwS0LR8bdI/bkSBSafm4T8AAAA/KAEAAAAAAAAB0gEAAFQAAAACPjlcBnzSP+x8TY498uE/AAAAPzgBAAAAAAAAAdMBAABUAAAA2mmiA5CK0j9otRnT0/3hPwAAAD84AQAAAAAAAAHUAQAAVAAAAGDt3fksttI/5O3lF2oJ4j8AAAA/SAEAAAAAAAAB1QEAAFQAAAA3GUehtsTSP2ImslwAFeI/AAAAP0gBAAAAAAAAAdYBAABUAAAADUWwSEDT0j9al0rmLCziPwAAAD9XAQAAAAAAAAHXAQAAVAAAAORwGfDJ4dI/WpdK5iws4j8AAAA/VwEAAAAAAAAB2AEAAFQAAAC8nIKXU/DSP9jPFivDN+I/AAAAP2cBAAAAAAAAAdkBAABUAAAAavRU5mYN0z9SCONvWUPiPwAAAD9nAQAAAAAAAAHaAQAAVAAAAEIgvo3wG9M/0ECvtO9O4j8AAAA/dwEAAAAAAAAB2wEAAFQAAAAYTCc1eirTP0x5e/mFWuI/AAAAP3cBAAAAAAAAAdwBAABUAAAA73eQ3AM50z/KsUc+HGbiPwAAAD+GAQAAAAAAAAHdAQAAVAAAAMaj+YONR9M/yrFHPhxm4j8AAAA/lgEAAAAAAAAB3gEAAFQAAADGo/mDjUfTP0bqE4OyceI/AAAAP6UBAAAAAAAAAd8BAABUAAAAns9iKxdW0z9G6hODsnHiPwAAAD+lAQAAAAAAAAHgAQAAVAAAAHX7y9KgZNM/RuoTg7Jx4j8AAAA/tQEAAAAAAAAB4QEAAFQAAAB1+8vSoGTTP8Ii4MdIfeI/AAAAP7UBAAAAAAAAAeIBAABUAAAAVy6sZmTK0z+KgB8j9YnhPwAAAD8AAAAAAAAAAAHjAQAAVAAAAIACQ7/au9M/hPG3rCGh4T8AAAA/WwYAAAAAAAAB5AEAAFQAAACo1tkXUa3TPwAqhPG3rOE/AAAAP2sGAAAAAAAAAeUBAABUAAAA0apwcMee0z9+YlA2TrjhPwAAAD96BgAAAAAAAAHmAQAAVAAAANGqcHDHntM/+poce+TD4T8AAAA/egYAAAAAAAAB5wEAAFQAAAAiU54htIHTP3bT6L96z+E/AAAAP3oGAAAAAAAAAegBAABUAAAATCc1eipz0z9uRIFJp+bhPwAAAD+KBgAAAAAAAAHpAQAAVAAAAHX7y9KgZNM/7HxNjj3y4T8AAAA/igYAAAAAAAAB6gEAAFQAAACez2IrF1bTP2i1GdPT/eE/AAAAP5oGAAAAAAAAAesBAABUAAAA73eQ3AM50z/k7eUXagniPwAAAD+pBgAAAAAAAAHsAQAAVAAAABhMJzV6KtM/5O3lF2oJ4j8AAAA/qQYAAAAAAAAB7QEAAFQAAABCIL6N8BvTP95efqGWIOI/AAAAP7kGAAAAAAAAAe4BAABUAAAAk8jrPt3+0j9al0rmLCziPwAAAD+5BgAAAAAAAAHvAQAAVAAAALycgpdT8NI/WpdK5iws4j8AAAA/yAYAAAAAAAAB8AEAAFQAAADkcBnwyeHSP9jPFivDN+I/AAAAP9gGAAAAAAAAAfEBAABUAAAADUWwSEDT0j9SCONvWUPiPwAAAD8mBwAAAAAAAAHyAQAAVAAAAGDt3fksttI/0ECvtO9O4j8AAAA/JgcAAAAAAAAB8wEAAFQAAABg7d35LLbSP0x5e/mFWuI/AAAAPzYHAAAAAAAAAfQBAABUAAAAsZULqxmZ0j9MeXv5hVriPwAAAD82BwAAAAAAAAH1AQAAVAAAANppogOQitI/THl7+YVa4j8AAAA/RQcAAAAAAAAB9gEAAFQAAADaaaIDkIrSP8qxRz4cZuI/AAAAP1UHAAAAAAAAAfcBAABUAAAAAj45XAZ80j/KsUc+HGbiPwAAAD9VBwAAAAAAAAH4AQAAVAAAACwS0LR8bdI/RuoTg7Jx4j8AAAA/ZQcAAAAAAAAB+QEAAFQAAAAsEtC0fG3SP8Ii4MdIfeI/AAAAP2UHAAAAAAAAAfoBAABUAAAAVeZmDfNe0j/CIuDHSH3iPwAAAD90BwAAAAAAAAH7AQAAVAAAAH66/WVpUNI/QFusDN+I4j8AAAA/4gcAAAAAAAAB/AEAAFQAAACmjpS+30HSP0BbrAzfiOI/AAAAP/EHAAAAAAAAAf0BAABUAAAAHOa95Mfw5D80u2n0X73nPwAAAD8AAAAAAAAAAAH+AQAAVAAAAN2n21+WBuU/NLtp9F+95z8AAAA/jAAAAAAAAAAB/wEAAFQAAAC100QHIBXlPzS7afRfvec/AAAAP4wAAAAAAAAAAQACAABUAAAAT8HLKXg55T80u2n0X73nPwAAAD+cAAAAAAAAAAEBAgAAVAAAAL/au/NZbOU/NLtp9F+95z8AAAA/nAAAAAAAAAABAgIAAFQAAAAbimCRgKblPzS7afRfvec/AAAAP6sAAAAAAAAAAQMCAABUAAAAZM+5Auzn5T80u2n0X73nPwAAAD+rAAAAAAAAAAEEAgAAVAAAAINAfBvhN+Y/NLtp9F+95z8AAAA/uwAAAAAAAAABBQIAAFQAAADf7yC5B3LmP7aCna/Jsec/AAAAP7sAAAAAAAAAAQYCAABUAAAA/mDj0fzB5j86StFqM6bnPwAAAD/LAAAAAAAAAAEHAgAAVAAAAB3SperxEec/OkrRajOm5z8AAAA/ywAAAAAAAAABCAIAAFQAAAA8Q2gD52HnPzpK0Wozpuc/AAAAP9oAAAAAAAAAAQkCAABUAAAAmvIMoQ2c5z++EQUmnZrnPwAAAD/aAAAAAAAAAAEKAgAAVAAAAOE3ZhJ53ec/vhEFJp2a5z8AAAA/6gAAAAAAAAABCwIAAFQAAABmu6EIFgnoP74RBSadmuc/AAAAP+oAAAAAAAAAAQwCAABUAAAAFRN0Vykm6D9A2TjhBo/nPwAAAD/6AAAAAAAAAAENAgAAVAAAAOw+3f6yNOg/QNk44QaP5z8AAAA/+gAAAAAAAAABDgIAAFQAAADDakamPEPoP0DZOOEGj+c/AAAAPwkBAAAAAAAAAQ8CAABUAAAArwD7eYFK6D9A2TjhBo/nPwAAAD8JAQAAAAAAAAEQAgAAVAAAAMNqRqY8Q+g/QNk44QaP5z8AAAA/AwIAAAAAAAABEQIAAFQAAAAlll38b3XtP84Bacrby+8/AAAAPwAAAAAAAAAAARICAABUAAAAESwS0LR87T/OAWnK28vvPwAAAD8iAQAAAAAAAAETAgAAVAAAAP3BxqP5g+0/zgFpytvL7z8AAAA/UQEAAAAAAAABFAIAAFQAAADV7S9Lg5LtP84Bacrby+8/AAAAP1EBAAAAAAAAARUCAABUAAAAv4PkHsiZ7T/OAWnK28vvPwAAAD9gAQAAAAAAAAEWAgAAVAAAAINFApqWr+0/zgFpytvL7z8AAAA/YAEAAAAAAAABFwIAAFQAAABZcWtBIL7tP84Bacrby+8/AAAAP3ABAAAAAAAAARgCAABUAAAAMZ3U6KnM7T/OAWnK28vvPwAAAD9wAQAAAAAAAAEZAgAAVAAAAPNe8mN44u0/zgFpytvL7z8AAAA/gAEAAAAAAAABGgIAAFQAAAC3IBDfRvjtP84Bacrby+8/AAAAP4ABAAAAAAAAARsCAABUAAAAjUx5htAG7j/OAWnK28vvPwAAAD+PAQAAAAAAAAEcAgAAVAAAAGV44i1aFe4/UsmchUXA7z8AAAA/jwEAAAAAAAABHQIAAFQAAAA7pEvV4yPuP1LJnIVFwO8/AAAAP58BAAAAAAAAAR4CAABUAAAAE9C0fG0y7j9SyZyFRcDvPwAAAD+fAQAAAAAAAAEfAgAAVAAAAOn7HST3QO4/UsmchUXA7z8AAAA/rgEAAAAAAAABIAIAAFQAAADVkdL3O0juP1LJnIVFwO8/AAAAP74BAAAAAAAAASECAABUAAAAwSeHy4BP7j9SyZyFRcDvPwAAAD++AQAAAAAAAAEiAgAAVAAAAJlT8HIKXu4/1pDQQK+07z8AAAA/vgEAAAAAAAABIwIAAFQAAACD6aRGT2XuP9aQ0ECvtO8/AAAAP84BAAAAAAAAASQCAABUAAAAWRUO7thz7j/WkNBAr7TvPwAAAD/dAQAAAAAAAAElAgAAVAAAADFBd5Vigu4/1pDQQK+07z8AAAA/3QEAAAAAAAABJgIAAFQAAAAd1ytpp4nuP1hYBPwYqe8/AAAAP+0BAAAAAAAAAScCAABUAAAA9QKVEDGY7j9YWAT8GKnvPwAAAD/tAQAAAAAAAAEoAgAAVAAAAMsu/re6pu4/WFgE/Bip7z8AAAA//QEAAAAAAAABKQIAAFQAAACjWmdfRLXuP1hYBPwYqe8/AAAAP/0BAAAAAAAAASoCAABUAAAAZRyF2hLL7j9YWAT8GKnvPwAAAD8MAgAAAAAAAAErAgAAVAAAACfeolXh4O4/WFgE/Bip7z8AAAA/DAIAAAAAAAABLAIAAFQAAAD/CQz9au/uP1hYBPwYqe8/AAAAPxwCAAAAAAAAAS0CAABUAAAAwcspeDkF7z9YWAT8GKnvPwAAAD8cAgAAAAAAAAEuAgAAVAAAAIWNR/MHG+8/WFgE/Bip7z8AAAA/KwIAAAAAAAABLwIAAFQAAABvI/zGTCLvP1hYBPwYqe8/AAAAPysCAAAAAAAAATACAABUAAAAR09lbtYw7z9YWAT8GKnvPwAAAD87AgAAAAAAAAExAgAAVAAAAB17zhVgP+8/WFgE/Bip7z8AAAA/OwIAAAAAAAABMgIAAFQAAAAJEYPppEbvP1hYBPwYqe8/AAAAP0sCAAAAAAAAATMCAABUAAAA9aY3velN7z9YWAT8GKnvPwAAAD9LAgAAAAAAAAE0AgAAVAAAAOE87JAuVe8/WFgE/Bip7z8AAAA/WgIAAAAAAAABNQIAAFQAAAC5aFU4uGPvP1hYBPwYqe8/AAAAP1oCAAAAAAAAATYCAABUAAAAo/4JDP1q7z9YWAT8GKnvPwAAAD9qAgAAAAAAAAE3AgAAVAAAAI+Uvt9Bcu8/WFgE/Bip7z8AAAA/egIAAAAAAAABOAIAAFQAAAB5KnOzhnnvP9wfOLeCne8/AAAAP3oCAAAAAAAAATkCAABUAAAAZcAnh8uA7z/cHzi3gp3vPwAAAD+JAgAAAAAAAAE6AgAAVAAAAFFW3FoQiO8/3B84t4Kd7z8AAAA/mQIAAAAAAAABOwIAAFQAAAApgkUCmpbvP9wfOLeCne8/AAAAP6gCAAAAAAAAATwCAABUAAAA/62uqSOl7z/cHzi3gp3vPwAAAD+oAgAAAAAAAAE9AgAAVAAAANfZF1Gts+8/3B84t4Kd7z8AAAA/qAIAAAAAAAABPgIAAFQAAACvBYH4NsLvP9wfOLeCne8/AAAAP7gCAAAAAAAAAT8CAABUAAAAm5s1zHvJ7z/cHzi3gp3vPwAAAD/IAgAAAAAAAAFAAgAAVAAAAIUx6p/A0O8/3B84t4Kd7z8AAAA/yAIAAAAAAAABQQIAAFQAAABbXVNHSt/vP9wfOLeCne8/AAAAP9cCAAAAAAAACw==</ink>
</athena>
</file>

<file path=customXml/item31.xml><?xml version="1.0" encoding="utf-8"?>
<athena xmlns="http://schemas.microsoft.com/edu/athena" version="0.1.2681.0">
  <timings duration="92921"/>
</athena>
</file>

<file path=customXml/item3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OCgAAAAAAAAXu////DEFjdGlvblR5cGVWMQEAAAAHdmFsdWVfXwAIAgAAAAAAAAABBQAAAAQAAAAJEwAAAAkUAAAA7DgAAAAAAAAB6////+7///8AAAAAAQYAAAAEAAAACRYAAAAJFwAAALY+AAAAAAAAAej////u////AAAAAAEHAAAABAAAAAkZAAAACRoAAAAzbgAAAAAAAAHl////7v///wAAAAABCAAAAAQAAAAJHAAAAAkdAAAA850AAAAAAAAB4v///+7///8AAAAAAQkAAAAEAAAACR8AAAAJIAAAAEiqAAAAAAAAAd/////u////AAAAAAEKAAAABAAAAAkiAAAACSMAAABi8wAAAAAAAAHc////7v///wAAAAABCwAAAAQAAAAJJQAAAAkmAAAALA0BAAAAAAAB2f///+7///8AAAAAAQwAAAAEAAAACSgAAAAJKQAAAGVEAQAAAAAAAdb////u////AAAAAAENAAAABAAAAAkrAAAACSwAAACtUQEAAAAAAAHT////7v///wAAAAABDgAAAAQAAAAJLgAAAAkvAAAAWFgBAAAAAAAB0P///+7///8AAAAABQ8AAAANQ2xlYXJDYW52YXNWMQIAAAAJU3RhcnRUaW1lBFR5cGUABBAMQWN0aW9uVHlwZVYxAgAAAAIAAADKegE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XQAAAF0AAAABEwAAABAAAAD//wAAAAAAAAAAACJAAAABzP///87///8BAAAAAAAAAAAAIkABFAAAABEAAAAJNQAAAAEAAAABAAAAARYAAAAQAAAA//8AAAAAAAAAAAAiQAAAAcr////O////AQAAAAAAAAAAACJAARcAAAARAAAACTcAAABLAAAASwAAAAEZAAAAEAAAAP//AAAAAAAAAAAAIkAAAAHI////zv///wEAAAAAAAAAAAAiQAEaAAAAEQAAAAk5AAAAFQAAABUAAAABHAAAABAAAAD//wAAAAAAAAAAACJAAAABxv///87///8BAAAAAAAAAAAAIkABHQAAABEAAAAJOwAAAHQAAAB0AAAAAR8AAAAQAAAA//8AAAAAAAAAAAAiQAAAAcT////O////AQAAAAAAAAAAACJAASAAAAARAAAACT0AAAAZAAAAGQAAAAEiAAAAEAAAAP//AAAAAAAAAAAAIkAAAAHC////zv///wEAAAAAAAAAAAAiQAEjAAAAEQAAAAk/AAAAowAAAKMAAAABJQAAABAAAAD//wAAAAAAAAAAACJAAAABwP///87///8BAAAAAAAAAAAAIkABJgAAABEAAAAJQQAAAGQAAABkAAAAASgAAAAQAAAA//8AAAAAAAAAAAAiQAAAAb7////O////AQAAAAAAAAAAACJAASkAAAARAAAACUMAAABLAAAASwAAAAErAAAAEAAAAP//AAAAAAAAAAAAIkAAAAG8////zv///wEAAAAAAAAAAAAiQAEsAAAAEQAAAAlFAAAAEQAAABEAAAABLgAAABAAAAD//wAAAAAAAAAAACJAAAABuv///87///8BAAAAAAAAAAAAIkABLwAAABEAAAAJRwAAADgAAAA4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DSMHNQAAAAABAAAABAAAAAQKSW5rUG9pbnRWMQIAAAAJpQAAAA0DBzcAAAAAAQAAAIAAAAAECklua1BvaW50VjEC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DTUHOQAAAAABAAAAIAAAAAQKSW5rUG9pbnRWMQIAAAAJ8QAAAAnyAAAACfMAAAAJ9AAAAAn1AAAACfYAAAAJ9wAAAAn4AAAACfkAAAAJ+gAAAAn7AAAACfwAAAAJ/QAAAAn+AAAACf8AAAAJAAEAAAkBAQAACQIBAAAJAwEAAAkEAQAACQUBAAANCwc7AAAAAAEAAACAAAAABApJbmtQb2ludFYxAgA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NDAc9AAAAAAEAAAAgAAAABApJbmtQb2ludFYxAgAAAAl6AQAACXsBAAAJfAEAAAl9AQAACX4BAAAJfwEAAAmAAQAACYEBAAAJggEAAAmDAQAACYQBAAAJhQEAAAmGAQAACYcBAAAJiAEAAAmJAQAACYoBAAAJiwEAAAmMAQAACY0BAAAJjgEAAAmPAQAACZABAAAJkQEAAAmSAQAADQcHPwAAAAABAAAAAAEAAAQKSW5rUG9pbnRWMQIA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1dB0EAAAAAAQAAAIAAAAAECklua1BvaW50VjECAA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NHAdDAAAAAAEAAAC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01B0UAAAAAAQAAACAAAAAECklua1BvaW50VjECAAAACeUCAAAJ5gIAAAnnAgAACegCAAAJ6QIAAAnqAgAACesCAAAJ7AIAAAntAgAACe4CAAAJ7wIAAAnwAgAACfECAAAJ8gIAAAnzAgAACfQCAAAJ9QIAAA0PB0cAAAAAAQAAAEAAAAAECklua1BvaW50VjECAA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0IBUgAAAAKSW5rUG9pbnRWMQQAAAABWAFZDlByZXNzdXJlRmFjdG9yCVRpbWVTdGFtcAAAAAAGBgsQAgAAABKxsfxv7tI/4FiBMNKOdT8AAAA/AAAAAAAAAAABSQAAAEgAAAC2Img4qfvSP+BYgTDSjnU/AAAAP14AAAAAAAAAAUoAAABIAAAA/gXVrxsW0z/gWIEw0o51PwAAAD9eAAAAAAAAAAFLAAAASAAAAEXpQSeOMNM/4FiBMNKOdT8AAAA/ngAAAAAAAAABTAAAAEgAAADpWvhixz3TP+BYgTDSjnU/AAAAP64AAAAAAAAAAU0AAABIAAAAMT5l2jlY0z/gWIEw0o51PwAAAD+uAAAAAAAAAAFOAAAASAAAAHgh0lGsctM/4FiBMNKOdT8AAAA/vgAAAAAAAAABTwAAAEgAAADABD/JHo3TP+BYgTDSjnU/AAAAP74AAAAAAAAAAVAAAABIAAAACOirQJGn0z/gWIEw0o51PwAAAD/NAAAAAAAAAAFRAAAASAAAAE/LGLgDwtM/4FiBMNKOdT8AAAA/zQAAAAAAAAABUgAAAEgAAAA7IDxrr+nTP+BYgTDSjnU/AAAAP90AAAAAAAAAAVMAAABIAAAAyuYVWpQe1D/gWIEw0o51PwAAAD/dAAAAAAAAAAFUAAAASAAAALY7OQ1ARtQ/gKWByTlZej8AAAA/7AAAAAAAAAABVQAAAEgAAABFAhP8JHvUP4Clgck5WXo/AAAAP+wAAAAAAAAAAVYAAABIAAAA1Mjs6gmw1D+ApYHJOVl6PwAAAD/8AAAAAAAAAAFXAAAASAAAAKtyM1Fh/9Q/gKWByTlZej8AAAA//AAAAAAAAAABWAAAAEgAAAAmjjDz8VvVP4Clgck5WXo/AAAAPwwBAAAAAAAAAVkAAABIAAAA/jd3WUmr1T9A8oFioSN/PwAAAD8MAQAAAAAAAAFaAAAASAAAAB3FKjcTFdY/QPKBYqEjfz8AAAA/GwEAAAAAAAABWwAAAEgAAAA8Ut4U3X7WP3AfwX0E94E/AAAAPxsBAAAAAAAAAVwAAABIAAAAWt+R8qbo1j/ARUFKOFyEPwAAAD8rAQAAAAAAAAFdAAAASAAAANX6jpQ3Rdc/YJJB458miT8AAAA/KwEAAAAAAAABXgAAAEgAAABQFow2yKHXP7C4wa/Ti4s/AAAAPzsBAAAAAAAAAV8AAABIAAAAJ8DSnB/x1z8Q30F8B/GNPwAAAD87AQAAAAAAAAFgAAAASAAAAP5pGQN3QNg/sAJhpB0rkD8AAAA/SgEAAAAAAAABYQAAAEgAAAAxoqktlYLYPwAp4XBRkJI/AAAAP0oBAAAAAAAAAWIAAABIAAAACEzwk+zR2D9YT2E9hfWUPwAAAD9aAQAAAAAAAAFjAAAASAAAADyEgL4KFNk/WE9hPYX1lD8AAAA/WgEAAAAAAAABZAAAAEgAAAATLsckYmPZP6h14Qm5Wpc/AAAAP2kBAAAAAAAAAWUAAABIAAAA6tcNi7my2T/YiCHwUo2YPwAAAD9pAQAAAAAAAAFmAAAASAAAAHme53me59k/2Igh8FKNmD8AAAA/eQEAAAAAAAABZwAAAEgAAAAJZcFogxzaP/ibYdbsv5k/AAAAP3kBAAAAAAAAAWgAAABIAAAAmCubV2hR2j8or6G8hvKaPwAAAD+JAQAAAAAAAAFpAAAASAAAAOAOCM/aa9o/KK+hvIbymj8AAAA/iQEAAAAAAAABagAAAEgAAADLYyuChpPaPyivobyG8po/AAAAP5gBAAAAAAAAAWsAAABIAAAAb9Xhvb+g2j8or6G8hvKaPwAAAD+YAQAAAAAAAAFsAAAASAAAABNHmPn4rdo/UMLhoiAlnD8AAAA/qAEAAAAAAAABbQAAAEgAAAC3uE41MrvaP1DC4aIgJZw/AAAAP9cBAAAAAAAAAW4AAABIAAAA/pu7rKTV2j941SGJuledPwAAAD/mAQAAAAAAAAFvAAAASAAAAKINcujd4to/eNUhibpXnT8AAAA/9gEAAAAAAAABcAAAAEgAAABGfygkF/DaP3jVIYm6V50/AAAAP/YBAAAAAAAAAXEAAABIAAAA6vDeX1D92j+g6GFvVIqePwAAAD8GAgAAAAAAAAFyAAAASAAAAI5ilZuJCts/oOhhb1SKnj8AAAA/BgIAAAAAAAABcwAAAEgAAADVRQIT/CTbP6DoYW9Uip4/AAAAPxUCAAAAAAAAAXQAAABIAAAAHSlvim4/2z/Q+6FV7ryfPwAAAD8VAgAAAAAAAAF1AAAASAAAAMGaJcanTNs/0PuhVe68nz8AAAA/JQIAAAAAAAABdgAAAEgAAABlDNwB4VnbP9D7oVXuvJ8/AAAAPyUCAAAAAAAAAXcAAABIAAAArO9IeVN02z94B/EdxHegPwAAAD81AgAAAAAAAAF4AAAASAAAAPTStfDFjts/eAfxHcR3oD8AAAA/NQIAAAAAAAABeQAAAEgAAAA8tiJoOKnbP3gH8R3Ed6A/AAAAP0QCAAAAAAAAAXoAAABIAAAA4CfZo3G22z94B/EdxHegPwAAAD9EAgAAAAAAAAF7AAAASAAAAIOZj9+qw9s/eAfxHcR3oD8AAAA/VAIAAAAAAAABfAAAAEgAAAAnC0Yb5NDbP3gH8R3Ed6A/AAAAP1QCAAAAAAAAAX0AAABIAAAAy3z8Vh3e2z94B/EdxHegPwAAAD9jAgAAAAAAAAF+AAAASAAAAG/uspJW69s/eAfxHcR3oD8AAAA/cwIAAAAAAAABfwAAAEgAAAATYGnOj/jbP3gH8R3Ed6A/AAAAP3MCAAAAAAAAAYAAAABIAAAAWkPWRQIT3D94B/EdxHegPwAAAD+DAgAAAAAAAAGBAAAASAAAAP60jIE7INw/eAfxHcR3oD8AAAA/gwIAAAAAAAABggAAAEgAAABGmPn4rTrcP3gH8R3Ed6A/AAAAP5ICAAAAAAAAAYMAAABIAAAAj3tmcCBV3D94B/EdxHegPwAAAD+SAgAAAAAAAAGEAAAASAAAANZe0+eSb9w/eAfxHcR3oD8AAAA/ogIAAAAAAAABhQAAAEgAAAAeQkBfBYrcP3gH8R3Ed6A/AAAAP6ICAAAAAAAAAYYAAABIAAAAwrP2mj6X3D94B/EdxHegPwAAAD+yAgAAAAAAAAGHAAAASAAAAAmXYxKxsdw/eAfxHcR3oD8AAAA/sgIAAAAAAAABiAAAAEgAAABRetCJI8zcP3gH8R3Ed6A/AAAAP8ECAAAAAAAAAYkAAABIAAAA9euGxVzZ3D94B/EdxHegPwAAAD/BAgAAAAAAAAGKAAAASAAAAOBAqngIAd0/eAfxHcR3oD8AAAA/wQIAAAAAAAABiwAAAEgAAACEsmC0QQ7dP3gH8R3Ed6A/AAAAP9ACAAAAAAAAAYwAAABIAAAAzJXNK7Qo3T94B/EdxHegPwAAAD/QAgAAAAAAAAGNAAAASAAAAHAHhGftNd0/eAfxHcR3oD8AAAA/4AIAAAAAAAABjgAAAEgAAAAUeTqjJkPdP3gH8R3Ed6A/AAAAP+ACAAAAAAAAAY8AAABIAAAAW1ynGpld3T94B/EdxHegPwAAAD/wAgAAAAAAAAGQAAAASAAAAP/NXVbSat0/eAfxHcR3oD8AAAA/8AIAAAAAAAABkQAAAEgAAABHscrNRIXdP3gH8R3Ed6A/AAAAP/8CAAAAAAAAAZIAAABIAAAA6yKBCX6S3T94B/EdxHegPwAAAD//AgAAAAAAAAGTAAAASAAAAI6UN0W3n90/eAfxHcR3oD8AAAA/DwMAAAAAAAABlAAAAEgAAAAyBu6A8KzdP9D7oVXuvJ8/AAAAPx8DAAAAAAAAAZUAAABIAAAA1nekvCm63T/Q+6FV7ryfPwAAAD8uAwAAAAAAAAGWAAAASAAAANZ3pLwput0/oOhhb1SKnj8AAAA/LgMAAAAAAAABlwAAAEgAAAB66Vr4YsfdP6DoYW9Uip4/AAAAPz4DAAAAAAAAAZgAAABIAAAAHlsRNJzU3T941SGJuledPwAAAD8+AwAAAAAAAAGZAAAASAAAAMLMx2/V4d0/UMLhoiAlnD8AAAA/TQMAAAAAAAABmgAAAEgAAABlPn6rDu/dPyivobyG8po/AAAAP00DAAAAAAAAAZsAAABIAAAArSHrIoEJ3j/4m2HW7L+ZPwAAAD9dAwAAAAAAAAGcAAAASAAAAFGToV66Ft4/+Jth1uy/mT8AAAA/XQMAAAAAAAABnQAAAEgAAAD1BFia8yPeP9iIIfBSjZg/AAAAP20DAAAAAAAAAZ4AAABIAAAAmXYO1iwx3j+odeEJuVqXPwAAAD9tAwAAAAAAAAGfAAAASAAAAOBZe02fS94/qHXhCblalz8AAAA/fAMAAAAAAAABoAAAAEgAAACEyzGJ2FjeP6h14Qm5Wpc/AAAAP3wDAAAAAAAAAaEAAABIAAAAhMsxidhY3j+AYqEjHyiWPwAAAD+MAwAAAAAAAAGiAAAASAAAACg96MQRZt4/gGKhIx8olj8AAAA/jAMAAAAAAAABowAAAEgAAADMrp4AS3PeP1hPYT2F9ZQ/AAAAP6sDAAAAAAAAAaQAAABIAAAAcCBVPISA3j9YT2E9hfWUPwAAAD/5AwAAAAAAAAGlAAAASAAAAN+qw3t/QdU/Rte39nh03T8AAAA/AAAAAAAAAAABpgAAAEgAAAD9HqaEsmDUP6jfc0uc+t0/AAAAPwAAAAAAAAAAAacAAABIAAAAoZBcwOtt1D+o33NLnPrdPwAAAD8/AAAAAAAAAAGoAAAASAAAAEUCE/wke9Q/qN9zS5z63T8AAAA/TgAAAAAAAAABqQAAAEgAAADpc8k3XojUP6jfc0uc+t0/AAAAP24AAAAAAAAAAaoAAABIAAAAjeV/c5eV1D+o33NLnPrdPwAAAD+NAAAAAAAAAAGrAAAASAAAADFXNq/QotQ/qN9zS5z63T8AAAA/nAAAAAAAAAABrAAAAEgAAADUyOzqCbDUP6jfc0uc+t0/AAAAP6wAAAAAAAAAAa0AAABIAAAAHKxZYnzK1D+o33NLnPrdPwAAAD+sAAAAAAAAAAGuAAAASAAAAMAdEJ6119Q/qN9zS5z63T8AAAA/vAAAAAAAAAABrwAAAEgAAABkj8bZ7uTUP6jfc0uc+t0/AAAAP7wAAAAAAAAAAbAAAABIAAAAq3IzUWH/1D+o33NLnPrdPwAAAD/LAAAAAAAAAAGxAAAASAAAAPNVoMjTGdU/qN9zS5z63T8AAAA/AwEAAAAAAAABsgAAAEgAAAAmjjDz8VvVP6jfc0uc+t0/AAAAPwMBAAAAAAAAAbMAAABIAAAAE+NTpp2D1T+o33NLnPrdPwAAAD8DAQAAAAAAAAG0AAAASAAAAP43d1lJq9U/qN9zS5z63T8AAAA/EwEAAAAAAAABtQAAAEgAAACO/lBILuDVP6jfc0uc+t0/AAAAPxMBAAAAAAAAAbYAAABIAAAAeVN0+9kH1j+o33NLnPrdPwAAAD8iAQAAAAAAAAG3AAAASAAAAGWol66FL9Y/qN9zS5z63T8AAAA/IgEAAAAAAAABuAAAAEgAAACsiwQm+EnWP6jfc0uc+t0/AAAAPzIBAAAAAAAAAbkAAABIAAAAmOAn2aNx1j+o33NLnPrdPwAAAD8yAQAAAAAAAAG6AAAASAAAAN/DlFAWjNY/qN9zS5z63T8AAAA/QQEAAAAAAAABuwAAAEgAAAAnpwHIiKbWP6jfc0uc+t0/AAAAP1EBAAAAAAAAAbwAAABIAAAAyxi4A8Kz1j+o33NLnPrdPwAAAD9RAQAAAAAAAAG9AAAASAAAAG+Kbj/7wNY/qN9zS5z63T8AAAA/UQEAAAAAAAABvgAAAEgAAAAT/CR7NM7WP6jfc0uc+t0/AAAAP2EBAAAAAAAAAb8AAABIAAAAtm3btm3b1j+o33NLnPrdPwAAAD9wAQAAAAAAAAHAAAAASAAAAFrfkfKm6NY/qN9zS5z63T8AAAA/cAEAAAAAAAABwQAAAEgAAAD+UEgu4PXWP6jfc0uc+t0/AAAAP4ABAAAAAAAAAcIAAABIAAAAosL+aRkD1z+o33NLnPrdPwAAAD+AAQAAAAAAAAHDAAAASAAAAEY0taVSENc/qN9zS5z63T8AAAA/kAEAAAAAAAABxAAAAEgAAACNFyIdxSrXP6jfc0uc+t0/AAAAP5ABAAAAAAAAAcUAAABIAAAAMYnYWP431z+o33NLnPrdPwAAAD+fAQAAAAAAAAHGAAAASAAAAHlsRdBwUtc/qN9zS5z63T8AAAA/nwEAAAAAAAABxwAAAEgAAADBT7JH42zXP6jfc0uc+t0/AAAAP68BAAAAAAAAAcgAAABIAAAACDMfv1WH1z+o33NLnPrdPwAAAD+vAQAAAAAAAAHJAAAASAAAAFAWjDbIodc/qN9zS5z63T8AAAA/vgEAAAAAAAABygAAAEgAAAA7a6/pc8nXP6jfc0uc+t0/AAAAP74BAAAAAAAAAcsAAABIAAAAg04cYebj1z+o33NLnPrdPwAAAD/OAQAAAAAAAAHMAAAASAAAAMsxidhY/tc/qN9zS5z63T8AAAA/zgEAAAAAAAABzQAAAEgAAAC2hqyLBCbYP6jfc0uc+t0/AAAAP94BAAAAAAAAAc4AAABIAAAA/mkZA3dA2D+o33NLnPrdPwAAAD/eAQAAAAAAAAHPAAAASAAAAEZNhnrpWtg/qN9zS5z63T8AAAA/7QEAAAAAAAAB0AAAAEgAAACNMPPxW3XYP6jfc0uc+t0/AAAAP+0BAAAAAAAAAdEAAABIAAAA1RNgac6P2D+o33NLnPrdPwAAAD/9AQAAAAAAAAHSAAAASAAAAB33zOBAqtg/qN9zS5z63T8AAAA//QEAAAAAAAAB0wAAAEgAAADAaIMcerfYP6jfc0uc+t0/AAAAPw0CAAAAAAAAAdQAAABIAAAACEzwk+zR2D+o33NLnPrdPwAAAD8NAgAAAAAAAAHVAAAASAAAAKy9ps8l39g/qN9zS5z63T8AAAA/HAIAAAAAAAAB1gAAAEgAAAD1oBNHmPnYP6jfc0uc+t0/AAAAPxwCAAAAAAAAAdcAAABIAAAAmBLKgtEG2T+o33NLnPrdPwAAAD8sAgAAAAAAAAHYAAAASAAAAOD1NvpDIdk/qN9zS5z63T8AAAA/LAIAAAAAAAAB2QAAAEgAAAAo2aNxtjvZP6jfc0uc+t0/AAAAPzsCAAAAAAAAAdoAAABIAAAAzEpare9I2T+o33NLnPrdPwAAAD9LAgAAAAAAAAHbAAAASAAAAG+8EOkoVtk/qN9zS5z63T8AAAA/WwIAAAAAAAAB3AAAAEgAAAC3n31gm3DZP6jfc0uc+t0/AAAAP1sCAAAAAAAAAd0AAABIAAAAWxE0nNR92T+o33NLnPrdPwAAAD9qAgAAAAAAAAHeAAAASAAAAKP0oBNHmNk/qN9zS5z63T8AAAA/agIAAAAAAAAB3wAAAEgAAABGZldPgKXZP6jfc0uc+t0/AAAAP3oCAAAAAAAAAeAAAABIAAAAjknExvK/2T+o33NLnPrdPwAAAD96AgAAAAAAAAHhAAAASAAAADK7egIszdk/3ODX6cUN3j8AAAA/igIAAAAAAAAB4gAAAEgAAADWLDE+ZdrZPw7iO4jvIN4/AAAAP4oCAAAAAAAAAeMAAABIAAAAHRCetdf02T8O4juI7yDePwAAAD+ZAgAAAAAAAAHkAAAASAAAAMGBVPEQAto/DuI7iO8g3j8AAAA/mQIAAAAAAAAB5QAAAEgAAAAJZcFogxzaPw7iO4jvIN4/AAAAP6kCAAAAAAAAAeYAAABIAAAAUEgu4PU22j9C458mGTTePwAAAD+pAgAAAAAAAAHnAAAASAAAAPS55BsvRNo/QuOfJhk03j8AAAA/uAIAAAAAAAAB6AAAAEgAAACYK5tXaFHaP0LjnyYZNN4/AAAAP8gCAAAAAAAAAekAAABIAAAAPJ1Rk6Fe2j9C458mGTTePwAAAD/YAgAAAAAAAAHqAAAASAAAAOAOCM/aa9o/QuOfJhk03j8AAAA/4gMAAAAAAAAB6wAAAEgAAAAn8nRGTYbaP0LjnyYZNN4/AAAAP+IDAAAAAAAAAewAAABIAAAAy2MrgoaT2j9C458mGTTePwAAAD/yAwAAAAAAAAHtAAAASAAAABNHmPn4rdo/QuOfJhk03j8AAAA/8gMAAAAAAAAB7gAAAEgAAAC3uE41MrvaP0LjnyYZNN4/AAAAPwIEAAAAAAAAAe8AAABIAAAAWyoFcWvI2j9C458mGTTePwAAAD8CBAAAAAAAAAHwAAAASAAAAP6bu6yk1do/QuOfJhk03j8AAAA/EQQAAAAAAAAB8QAAAEgAAAD/gurXDYvZP8huIruJ7OY/AAAAPwAAAAAAAAAAAfIAAABIAAAAo/SgE0eY2T/IbiK7iezmPwAAAD9dAAAAAAAAAAHzAAAASAAAAOrXDYu5stk/yG4iu4ns5j8AAAA/XQAAAAAAAAAB9AAAAEgAAACOScTG8r/ZP8huIruJ7OY/AAAAP20AAAAAAAAAAfUAAABIAAAAMrt6AizN2T/IbiK7iezmPwAAAD9tAAAAAAAAAAH2AAAASAAAANYsMT5l2tk/yG4iu4ns5j8AAAA/fAAAAAAAAAAB9wAAAEgAAAAdEJ611/TZP8huIruJ7OY/AAAAP3wAAAAAAAAAAfgAAABIAAAAZfMKLUoP2j/IbiK7iezmPwAAAD+MAAAAAAAAAAH5AAAASAAAAK3Wd6S8Kdo/yG4iu4ns5j8AAAA/jAAAAAAAAAAB+gAAAEgAAAD0ueQbL0TaP8huIruJ7OY/AAAAP5sAAAAAAAAAAfsAAABIAAAAhIC+ChR52j8vbvDr9OLmPwAAAD+bAAAAAAAAAAH8AAAASAAAAMtjK4KGk9o/L27w6/Ti5j8AAAA/qwAAAAAAAAAB/QAAAEgAAABbKgVxa8jaP5Vtvhxg2eY/AAAAP6sAAAAAAAAAAf4AAABIAAAA6vDeX1D92j/8bIxNy8/mPwAAAD+7AAAAAAAAAAH/AAAASAAAAB0pb4puP9s//GyMTcvP5j8AAAA/uwAAAAAAAAABAAEAAEgAAAD00rXwxY7bP2NsWn42xuY/AAAAP8oAAAAAAAAAAQEBAABIAAAAg5mP36rD2z9jbFp+NsbmPwAAAD/KAAAAAAAAAAECAQAASAAAABNgac6P+Ns/ymsor6G85j8AAAA/2gAAAAAAAAABAwEAAEgAAABaQ9ZFAhPcP8prKK+hvOY/AAAAP9oAAAAAAAAAAQQBAABIAAAAoiZDvXQt3D/KayivobzmPwAAAD/qAAAAAAAAAAEFAQAASAAAAOoJsDTnR9w/ymsor6G85j8AAAA/+QAAAAAAAAABBgEAAEgAAADQcFL35bGlP33PLXHq98w/AAAAPwAAAAAAAAAAAQcBAABIAAAAsuOeGRxIpT/j0fWtPR7NPwAAAD+cAAAAAAAAAAEIAQAASAAAAJNW6ztS3qQ/SdS96pBEzT8AAAA/nAAAAAAAAAABCQEAAEgAAAB0yTdeiHSkP63WhSfkas0/AAAAP6wAAAAAAAAAAQoBAABIAAAAdMk3Xoh0pD8T2U1kN5HNPwAAAD+7AAAAAAAAAAELAQAASAAAAHTJN16IdKQ/edsVoYq3zT8AAAA/ywAAAAAAAAABDAEAAEgAAABWPISAvgqkP3nbFaGKt80/AAAAP9sAAAAAAAAAAQ0BAABIAAAAVjyEgL4KpD/d3d3d3d3NPwAAAD/qAAAAAAAAAAEOAQAASAAAADav0KL0oKM/Q+ClGjEEzj8AAAA//wAAAAAAAAABDwEAAEgAAAA2r9Ci9KCjP6fibVeEKs4/AAAAPw4BAAAAAAAAARABAABIAAAAFyIdxSo3oz8N5TWU11DOPwAAAD8eAQAAAAAAAAERAQAASAAAABciHcUqN6M/c+f90Cp3zj8AAAA/HgEAAAAAAAABEgEAAEgAAAD5lGnnYM2iPzvsjUrRw84/AAAAPy4BAAAAAAAAARMBAABIAAAA+ZRp52DNoj8H8R3EdxDPPwAAAD8uAQAAAAAAAAEUAQAASAAAANoHtgmXY6I/bfPlAMs2zz8AAAA/PQEAAAAAAAABFQEAAEgAAAC7egIszfmhPzX4dXpxg88/AAAAPz0BAAAAAAAAARYBAABIAAAAu3oCLM35oT+b+j23xKnPPwAAAD9NAQAAAAAAAAEXAQAASAAAAJ3tTk4DkKE/Z//NMGv2zz8AAAA/TQEAAAAAAAABGAEAAEgAAAB+YJtwOSahPxgCL9WIIdA/AAAAP10BAAAAAAAAARkBAABIAAAAfmCbcDkmoT9KA5NzsjTQPwAAAD9sAQAAAAAAAAEaAQAASAAAAF7T55JvvKA/fgT3EdxH0D8AAAA/bAEAAAAAAAABGwEAAEgAAABe0+eSb7ygP+IGv04vbtA/AAAAP2wBAAAAAAAAARwBAABIAAAAXtPnkm+8oD8WCCPtWIHQPwAAAD98AQAAAAAAAAEdAQAASAAAAEBGNLWlUqA/Fggj7ViB0D8AAAA/fAEAAAAAAAABHgEAAEgAAABARjS1pVKgP3oK6ymsp9A/AAAAP4sBAAAAAAAAAR8BAABIAAAAQnIBr7fRnz96CusprKfQPwAAAD+LAQAAAAAAAAEgAQAASAAAAEJyAa+30Z8/4AyzZv/N0D8AAAA/mwEAAAAAAAABIQEAAEgAAAAEWJrzI/6ePxIOFwUp4dA/AAAAP6sBAAAAAAAAASIBAABIAAAABFia8yP+nj92EN9BfAfRPwAAAD+rAQAAAAAAAAEjAQAASAAAAMg9MziQKp4/qhFD4KUa0T8AAAA/ugEAAAAAAAABJAEAAEgAAADIPTM4kCqeP9wSp37PLdE/AAAAP7oBAAAAAAAAASUBAABIAAAAiiPMfPxWnT9CFW+7IlTRPwAAAD/KAQAAAAAAAAEmAQAASAAAAIojzHz8Vp0/dBbTWUxn0T8AAAA/ygEAAAAAAAABJwEAAEgAAABOCWXBaIOcP9oYm5afjdE/AAAAP9oBAAAAAAAAASgBAABIAAAATgllwWiDnD8MGv80yaDRPwAAAD/pAQAAAAAAAAEpAQAASAAAAE4JZcFog5w/Phtj0/Kz0T8AAAA/6QEAAAAAAAABKgEAAEgAAAAQ7/0F1a+bP3Icx3Ecx9E/AAAAP/kBAAAAAAAAASsBAABIAAAAEO/9BdWvmz+kHSsQRtrRPwAAAD/5AQAAAAAAAAEsAQAASAAAABDv/QXVr5s/2B6Prm/t0T8AAAA/CAIAAAAAAAABLQEAAEgAAADS1JZKQdyaPwgg80yZANI/AAAAPwgCAAAAAAAAAS4BAABIAAAA0tSWSkHcmj88IVfrwhPSPwAAAD8YAgAAAAAAAAEvAQAASAAAAJS6L4+tCJo/biK7iewm0j8AAAA/GAIAAAAAAAABMAEAAEgAAACUui+PrQiaP9Qkg8Y/TdI/AAAAPygCAAAAAAAAATEBAABIAAAAVqDI0xk1mT84J0sDk3PSPwAAAD8oAgAAAAAAAAEyAQAASAAAABiGYRiGYZg/0Cp33g+t0j8AAAA/NwIAAAAAAAABMwEAAEgAAADca/pc8o2XPzYtPxtj09I/AAAAPzcCAAAAAAAAATQBAABIAAAA3Gv6XPKNlz/OMGv23wzTPwAAAD9HAgAAAAAAAAE1AQAASAAAAJ5Rk6FeupY/ZjSX0VxG0z8AAAA/RwIAAAAAAAABNgEAAEgAAABgNyzmyuaVP/43w6zZf9M/AAAAP1cCAAAAAAAAATcBAABIAAAAIh3FKjcTlT9iOovpLKbTPwAAAD9XAgAAAAAAAAE4AQAASAAAACIdxSo3E5U/yDxTJoDM0z8AAAA/ZgIAAAAAAAABOQEAAEgAAACo6PazD2yTPy4/G2PT8tM/AAAAP2YCAAAAAAAAAToBAABIAAAAqOj2sw9skz+SQeOfJhnUPwAAAD92AgAAAAAAAAE7AQAASAAAAKjo9rMPbJM/+EOr3Hk/1D8AAAA/dgIAAAAAAAABPAEAAEgAAABqzo/4e5iSPypFD3ujUtQ/AAAAP4UCAAAAAAAAAT0BAABIAAAAas6P+HuYkj9cRnMZzWXUPwAAAD+FAgAAAAAAAAE+AQAASAAAAGrOj/h7mJI/kEfXt/Z41D8AAAA/lQIAAAAAAAABPwEAAEgAAABqzo/4e5iSP8JIO1YgjNQ/AAAAP6UCAAAAAAAAAUABAABIAAAALLQoPejEkT/0SZ/0SZ/UPwAAAD+lAgAAAAAAAAFBAQAASAAAACy0KD3oxJE/WkxnMZ3F1D8AAAA/tAIAAAAAAAABQgEAAEgAAAAstCg96MSRP8BOL27w69Q/AAAAP7QCAAAAAAAAAUMBAABIAAAA7pnBgVTxkD8kUfeqQxLVPwAAAD/EAgAAAAAAAAFEAQAASAAAAO6ZwYFU8ZA/VlJbSW0l1T8AAAA/xAIAAAAAAAABRQEAAEgAAADumcGBVPGQP7xUI4bAS9U/AAAAP9QCAAAAAAAAAUYBAABIAAAA7pnBgVTxkD8gV+vCE3LVPwAAAD/UAgAAAAAAAAFHAQAASAAAAO6ZwYFU8ZA/hlmz/2aY1T8AAAA/4wIAAAAAAAABSAEAAEgAAADumcGBVPGQP+xbezy6vtU/AAAAP/MCAAAAAAAAAUkBAABIAAAAsH9axsAdkD9QXkN5DeXVPwAAAD/zAgAAAAAAAAFKAQAASAAAALB/WsbAHZA/tmALtmAL1j8AAAA/9wIAAAAAAAABSwEAAEgAAACwf1rGwB2QPxxj0/KzMdY/AAAAP/cCAAAAAAAAAUwBAABIAAAAsH9axsAdkD9OZDeR3UTWPwAAAD8HAwAAAAAAAAFNAQAASAAAALB/WsbAHZA/smb/zTBr1j8AAAA/BwMAAAAAAAABTgEAAEgAAACwf1rGwB2QPxhpxwqEkdY/AAAAPxcDAAAAAAAAAU8BAABIAAAAsH9axsAdkD98a49H17fWPwAAAD8XAwAAAAAAAAFQAQAASAAAAOfK5hValI4/4m1XhCre1j8AAAA/JgMAAAAAAAABUQEAAEgAAADnyuYVWpSOP3pxg1+nF9c/AAAAPyYDAAAAAAAAAVIBAABIAAAA58rmFVqUjj/gc0uc+j3XPwAAAD82AwAAAAAAAAFTAQAASAAAAOfK5hValI4/eHd3d3d31z8AAAA/NgMAAAAAAAABVAEAAEgAAADnyuYVWpSOPw57o1L0sNc/AAAAP0YDAAAAAAAAAVUBAABIAAAA58rmFVqUjj+mfs8tcerXPwAAAD9GAwAAAAAAAAFWAQAASAAAAOfK5hValI4/PoL7CO4j2D8AAAA/VQMAAAAAAAABVwEAAEgAAADnyuYVWpSOP6KEw0VBStg/AAAAP1UDAAAAAAAAAVgBAABIAAAA58rmFVqUjj+girddEarYPwAAAD9lAwAAAAAAAAFZAQAASAAAAOfK5hValI4/OI7jOI7j2D8AAAA/ZQMAAAAAAAABWgEAAEgAAADnyuYVWpSOP9CRDxQLHdk/AAAAP3QDAAAAAAAAAVsBAABIAAAA58rmFVqUjj80lNdQXkPZPwAAAD90AwAAAAAAAAFcAQAASAAAALB/WsbAHZA/mpafjbFp2T8AAAA/hAMAAAAAAAABXQEAAEgAAACwf1rGwB2QP86XAyzbfNk/AAAAP4QDAAAAAAAAAV4BAABIAAAAsH9axsAdkD8AmWfKBJDZPwAAAD+UAwAAAAAAAAFfAQAASAAAALB/WsbAHZA/MprLaC6j2T8AAAA/owMAAAAAAAABYAEAAEgAAADumcGBVPGQPzKay2guo9k/AAAAP7MDAAAAAAAAAWEBAABIAAAA7pnBgVTxkD9kmy8HWLbZPwAAAD+zAwAAAAAAAAFiAQAASAAAACy0KD3oxJE/ZJsvB1i22T8AAAA/mwUAAAAAAAABYwEAAEgAAABqzo/4e5iSP2SbLwdYttk/AAAAP5sFAAAAAAAAAWQBAABIAAAAqOj2sw9skz9kmy8HWLbZPwAAAD+qBQAAAAAAAAFlAQAASAAAAOQCXm+jP5Q/ZJsvB1i22T8AAAA/2QUAAAAAAAABZgEAAEgAAAAiHcUqNxOVP2SbLwdYttk/AAAAPzcGAAAAAAAAAWcBAABIAAAAYDcs5srmlT9kmy8HWLbZPwAAAD9HBgAAAAAAAAFoAQAASAAAAJ5Rk6FeupY/ZJsvB1i22T8AAAA/RwYAAAAAAAABaQEAAEgAAADca/pc8o2XP2SbLwdYttk/AAAAP1YGAAAAAAAAAWoBAABIAAAAVqDI0xk1mT9kmy8HWLbZPwAAAD9mBgAAAAAAAAFrAQAASAAAAJS6L4+tCJo/MprLaC6j2T8AAAA/ZgYAAAAAAAABbAEAAEgAAAAQ7/0F1a+bPzKay2guo9k/AAAAP3YGAAAAAAAAAW0BAABIAAAATgllwWiDnD8ymstoLqPZPwAAAD92BgAAAAAAAAFuAQAASAAAAMg9MziQKp4/MprLaC6j2T8AAAA/hQYAAAAAAAABbwEAAEgAAAAEWJrzI/6ePwCZZ8oEkNk/AAAAP4UGAAAAAAAAAXABAABIAAAAQnIBr7fRnz8AmWfKBJDZPwAAAD+VBgAAAAAAAAFxAQAASAAAAEBGNLWlUqA/AJlnygSQ2T8AAAA/pAYAAAAAAAABcgEAAEgAAABe0+eSb7ygP86XAyzbfNk/AAAAP7QGAAAAAAAAAXMBAABIAAAAfmCbcDkmoT/OlwMs23zZPwAAAD/TBgAAAAAAAAF0AQAASAAAAJ3tTk4DkKE/zpcDLNt82T8AAAA/4wYAAAAAAAABdQEAAEgAAAC7egIszfmhP5qWn42xadk/AAAAP/MGAAAAAAAAAXYBAABIAAAA2ge2CZdjoj+alp+NsWnZPwAAAD/zBgAAAAAAAAF3AQAASAAAABciHcUqN6M/mpafjbFp2T8AAAA/AgcAAAAAAAABeAEAAEgAAAA2r9Ci9KCjP5qWn42xadk/AAAAPwIHAAAAAAAAAXkBAABIAAAANq/QovSgoz9olTvvh1bZPwAAAD+fCAAAAAAAAAF6AQAASAAAAFagyNMZNZk/O+yNStHDzj8AAAA/AAAAAAAAAAABewEAAEgAAACUui+PrQiaPzvsjUrRw84/AAAAP6wAAAAAAAAAAXwBAABIAAAA0tSWSkHcmj/Z6cUNfp3OPwAAAD/LAAAAAAAAAAF9AQAASAAAABDv/QXVr5s/2enFDX6dzj8AAAA//QAAAAAAAAABfgEAAEgAAACKI8x8/FadP9npxQ1+nc4/AAAAP/0AAAAAAAAAAX8BAABIAAAAyD0zOJAqnj/Z6cUNfp3OPwAAAD8NAQAAAAAAAAGAAQAASAAAAARYmvMj/p4/2enFDX6dzj8AAAA/DQEAAAAAAAABgQEAAEgAAABCcgGvt9GfP9npxQ1+nc4/AAAAPxwBAAAAAAAAAYIBAABIAAAAQEY0taVSoD/Z6cUNfp3OPwAAAD8cAQAAAAAAAAGDAQAASAAAAF7T55JvvKA/2enFDX6dzj8AAAA/LAEAAAAAAAABhAEAAEgAAAB+YJtwOSahP9npxQ1+nc4/AAAAPzwBAAAAAAAAAYUBAABIAAAAne1OTgOQoT/Z6cUNfp3OPwAAAD9LAQAAAAAAAAGGAQAASAAAALt6AizN+aE/2enFDX6dzj8AAAA/agEAAAAAAAABhwEAAEgAAADaB7YJl2OiP9npxQ1+nc4/AAAAP2oBAAAAAAAAAYgBAABIAAAA+ZRp52DNoj/Z6cUNfp3OPwAAAD96AQAAAAAAAAGJAQAASAAAABciHcUqN6M/2enFDX6dzj8AAAA/egEAAAAAAAABigEAAEgAAAA2r9Ci9KCjP9npxQ1+nc4/AAAAP4oBAAAAAAAAAYsBAABIAAAAdMk3Xoh0pD/Z6cUNfp3OPwAAAD+KAQAAAAAAAAGMAQAASAAAALLjnhkcSKU/2enFDX6dzj8AAAA/mQEAAAAAAAABjQEAAEgAAADQcFL35bGlP9npxQ1+nc4/AAAAP5kBAAAAAAAAAY4BAABIAAAALBhtkEPvpj/Z6cUNfp3OPwAAAD+pAQAAAAAAAAGPAQAASAAAAEulIG4NWac/2enFDX6dzj8AAAA/qQEAAAAAAAABkAEAAEgAAACJv4cpoSyoP9npxQ1+nc4/AAAAP7kBAAAAAAAAAZEBAABIAAAAqEw7B2uWqD/Z6cUNfp3OPwAAAD/IAQAAAAAAAAGSAQAASAAAAMfZ7uQ0AKk/2enFDX6dzj8AAAA/yAEAAAAAAAABkwEAAEgAAAB0+9kHtgm3P3+aZND4p+k/AAAAPwAAAAAAAAAAAZQBAABIAAAAVG4mKuyftj9/mmTQ+KfpPwAAAD8VAQAAAAAAAAGVAQAASAAAAMWnTDsHa7Y/f5pk0Pin6T8AAAA/JQEAAAAAAAABlgEAAEgAAAAXVL9uWMy1P3+aZND4p+k/AAAAPyUBAAAAAAAAAZcBAABIAAAA+MYLkY5itT9/mmTQ+KfpPwAAAD81AQAAAAAAAAGYAQAASAAAALuspNX6jrQ/f5pk0Pin6T8AAAA/NQEAAAAAAAABmQEAAEgAAAANWRcJTPCzP+aZMgFknuk/AAAAP0QBAAAAAAAAAZoBAABIAAAAsLH8b+6ysj/mmTIBZJ7pPwAAAD9EAQAAAAAAAAGbAQAASAAAAHOXlbRa37E/TJkAMs+U6T8AAAA/VAEAAAAAAAABnAEAAEgAAADFQwjoq0CxP0yZADLPlOk/AAAAP1QBAAAAAAAAAZ0BAABIAAAAiCmhLBhtsD9MmQAyz5TpPwAAAD9kAQAAAAAAAAGeAQAASAAAAJMedOIIM68/TJkAMs+U6T8AAAA/ZAEAAAAAAAABnwEAAEgAAAAZ6qVr4YutP7OYzmI6i+k/AAAAP3MBAAAAAAAAAaABAABIAAAAvUKL0oNOrD+zmM5iOovpPwAAAD9zAQAAAAAAAAGhAQAASAAAAEEOvVtcp6o/s5jOYjqL6T8AAAA/gwEAAAAAAAABogEAAEgAAAAjgQl+kj2qP7OYzmI6i+k/AAAAP4MBAAAAAAAAAaMBAABIAAAAx9nu5DQAqT+zmM5iOovpPwAAAD+SAQAAAAAAAAGkAQAASAAAAKhMOwdrlqg/s5jOYjqL6T8AAAA/kgEAAAAAAAABpQEAAEgAAABrMtRL18KnP7OYzmI6i+k/AAAAP6IBAAAAAAAAAaYBAABIAAAALBhtkEPvpj+zmM5iOovpPwAAAD+iAQAAAAAAAAGnAQAASAAAAA6LubJ5haY/s5jOYjqL6T8AAAA/sgEAAAAAAAABqAEAAEgAAACy454ZHEilP7OYzmI6i+k/AAAAP7IBAAAAAAAAAakBAABIAAAAk1brO1LepD+zmM5iOovpPwAAAD/BAQAAAAAAAAGqAQAASAAAAFY8hIC+CqQ/GZick6WB6T8AAAA/0QEAAAAAAAABqwEAAEgAAAD5lGnnYM2iPxmYnJOlgek/AAAAP9EBAAAAAAAAAawBAABIAAAA2ge2CZdjoj8ZmJyTpYHpPwAAAD/RAQAAAAAAAAGtAQAASAAAAJ3tTk4DkKE/GZick6WB6T8AAAA/4QEAAAAAAAABrgEAAEgAAABe0+eSb7ygPxmYnJOlgek/AAAAP+EBAAAAAAAAAa8BAABIAAAAQEY0taVSoD+Al2rEEHjpPwAAAD/wAQAAAAAAAAGwAQAASAAAAMg9MziQKp4/gJdqxBB46T8AAAA/8AEAAAAAAAABsQEAAEgAAABOCWXBaIOcP4CXasQQeOk/AAAAPwACAAAAAAAAAbIBAABIAAAA0tSWSkHcmj+Al2rEEHjpPwAAAD8AAgAAAAAAAAGzAQAASAAAAJS6L4+tCJo/gJdqxBB46T8AAAA/DwIAAAAAAAABtAEAAEgAAABWoMjTGTWZP4CXasQQeOk/AAAAPw8CAAAAAAAAAbUBAABIAAAAGIZhGIZhmD+Al2rEEHjpPwAAAD8fAgAAAAAAAAG2AQAASAAAABiGYRiGYZg/GZick6WB6T8AAAA/EwMAAAAAAAABtwEAAEgAAAAYhmEYhmGYP7OYzmI6i+k/AAAAPyMDAAAAAAAAAbgBAABIAAAAGIZhGIZhmD/mmTIBZJ7pPwAAAD8jAwAAAAAAAAG5AQAASAAAABiGYRiGYZg/GZuWn42x6T8AAAA/MgMAAAAAAAABugEAAEgAAAAYhmEYhmGYP0qc+j23xOk/AAAAP0IDAAAAAAAAAbsBAABIAAAAGIZhGIZhmD/knCwNTM7pPwAAAD9CAwAAAAAAAAG8AQAASAAAABiGYRiGYZg/sJ7Cegrr6T8AAAA/UgMAAAAAAAABvQEAAEgAAAAYhmEYhmGYP+OfJhk0/uk/AAAAP1IDAAAAAAAAAb4BAABIAAAA3Gv6XPKNlz8WoYq3XRHqPwAAAD9hAwAAAAAAAAG/AQAASAAAANxr+lzyjZc/R6LuVYck6j8AAAA/YQMAAAAAAAABwAEAAEgAAADca/pc8o2XP3qjUvSwN+o/AAAAP3EDAAAAAAAAAcEBAABIAAAA3Gv6XPKNlz+tpLaS2krqPwAAAD9xAwAAAAAAAAHCAQAASAAAAJ5Rk6FeupY/4KUaMQRe6j8AAAA/gAMAAAAAAAABwwEAAEgAAACeUZOhXrqWPxKnfs8tceo/AAAAP4ADAAAAAAAAAcQBAABIAAAAnlGToV66lj/eqBQ97I3qPwAAAD+QAwAAAAAAAAHFAQAASAAAAJ5Rk6FeupY/Eap42xWh6j8AAAA/kAMAAAAAAAABxgEAAEgAAABgNyzmyuaVP0Sr3Hk/tOo/AAAAP6ADAAAAAAAAAccBAABIAAAAYDcs5srmlT8PrXLn/dDqPwAAAD+gAwAAAAAAAAHIAQAASAAAAGA3LObK5pU/264IVbzt6j8AAAA/rwMAAAAAAAAByQEAAEgAAADkAl5voz+UPw6wbPPlAOs/AAAAP68DAAAAAAAAAcoBAABIAAAA5AJeb6M/lD/ZsQJhpB3rPwAAAD+/AwAAAAAAAAHLAQAASAAAAKjo9rMPbJM/prOYzmI66z8AAAA/vwMAAAAAAAABzAEAAEgAAACo6PazD2yTP3K1LjwhV+s/AAAAP88DAAAAAAAAAc0BAABIAAAAqOj2sw9skz89t8Sp33PrPwAAAD/PAwAAAAAAAAHOAQAASAAAAGrOj/h7mJI/cLgoSAmH6z8AAAA/3gMAAAAAAAABzwEAAEgAAAAstCg96MSRPzy6vrXHo+s/AAAAP94DAAAAAAAAAdABAABIAAAA7pnBgVTxkD8HvFQjhsDrPwAAAD/uAwAAAAAAAAHRAQAASAAAALB/WsbAHZA/Or24wa/T6z8AAAA/7gMAAAAAAAAB0gEAAEgAAADnyuYVWpSOPwa/Ti9u8Os/AAAAP/0DAAAAAAAAAdMBAABIAAAAbZYYnzLtjD+gv4D+AvrrPwAAAD/9AwAAAAAAAAHUAQAASAAAAG2WGJ8y7Yw/asEWbMEW7D8AAAA/DQQAAAAAAAAB1QEAAEgAAADvYUooC0aLPwTCSDtWIOw/AAAAPw0EAAAAAAAAAdYBAABIAAAA72FKKAtGiz+ewnoK6ynsPwAAAD8dBAAAAAAAAAHXAQAASAAAAHUtfLHjnok/0MPeqBQ97D8AAAA/HQQAAAAAAAAB2AEAAEgAAAB1LXyx456JPwTFQkc+UOw/AAAAPywEAAAAAAAAAdkBAABIAAAAdS18seOeiT82xqblZ2PsPwAAAD8sBAAAAAAAAAHaAQAASAAAAPv4rTq894c/zsbYtPxs7D8AAAA/PAQAAAAAAAAB2wEAAEgAAAB9xN/DlFCGP2jHCoSRduw/AAAAPzwEAAAAAAAAAdwBAABIAAAAfcTfw5RQhj8CyDxTJoDsPwAAAD9MBAAAAAAAAAHdAQAASAAAAAOQEU1tqYQ/NMmg8U+T7D8AAAA/TAQAAAAAAAAB3gEAAEgAAAAPJ3VfHluBP2jKBJB5puw/AAAAP1sEAAAAAAAAAd8BAABIAAAADyd1Xx5bgT8AyzZfDrDsPwAAAD9rBAAAAAAAAAHgAQAASAAAACblTdHtZ38/mstoLqO57D8AAAA/awQAAAAAAAAB4QEAAEgAAAAm5U3R7Wd/P8zMzMzMzOw/AAAAP3oEAAAAAAAAAeIBAABIAAAALnyx454ZfD9mzf6bYdbsPwAAAD96BAAAAAAAAAHjAQAASAAAAC58seOeGXw//s0wa/bf7D8AAAA/igQAAAAAAAAB5AEAAEgAAAAufLHjnhl8PzLPlAkg8+w/AAAAP7oEAAAAAAAAAeUBAABIAAAALnyx454ZfD9k0PinSQbtPwAAAD+6BAAAAAAAAAHmAQAASAAAADoTFfZPy3g//tAqd94P7T8AAAA/yQQAAAAAAAAB5wEAAEgAAAA6ExX2T8t4P5bRXEZzGe0/AAAAP8kEAAAAAAAAAegBAABIAAAAQqp4CAF9dT/K0sDknCztPwAAAD/ZBAAAAAAAAAHpAQAASAAAAEKqeAgBfXU//NMkg8Y/7T8AAAA/2QQAAAAAAAAB6gEAAEgAAABCqngIAX11P8jVuvCEXO0/AAAAP+kEAAAAAAAAAesBAABIAAAAQqp4CAF9dT/61h6Prm/tPwAAAD/pBAAAAAAAAAHsAQAASAAAAExB3BqyLnI/xti0/GyM7T8AAAA/+AQAAAAAAAAB7QEAAEgAAABMQdwasi5yP5LaSmorqe0/AAAAP/gEAAAAAAAAAe4BAABIAAAATEHcGrIucj/E264IVbztPwAAAD8IBQAAAAAAAAHvAQAASAAAAExB3BqyLnI/+NwSp37P7T8AAAA/CAUAAAAAAAAB8AEAAEgAAABMQdwasi5yP8TeqBQ97O0/AAAAPxcFAAAAAAAAAfEBAABIAAAATEHcGrIucj+Q4D6C+wjuPwAAAD8XBQAAAAAAAAHyAQAASAAAAExB3BqyLnI/KOFwUZAS7j8AAAA/JwUAAAAAAAAB8wEAAEgAAACssH9axsBtP1ri1O+5Je4/AAAAPzcFAAAAAAAAAfQBAABIAAAArLB/WsbAbT8o5GpdeELuPwAAAD83BQAAAAAAAAH1AQAASAAAAKywf1rGwG0/wOScLA1M7j8AAAA/NwUAAAAAAAAB9gEAAEgAAACssH9axsBtP1rlzvuhVe4/AAAAP1YFAAAAAAAAAfcBAABIAAAATEHcGrIucj9a5c77oVXuPwAAAD/TBQAAAAAAAAH4AQAASAAAADoTFfZPy3g/WuXO+6FV7j8AAAA/0wUAAAAAAAAB+QEAAEgAAAAm5U3R7Wd/P1rlzvuhVe4/AAAAP+MFAAAAAAAAAfoBAABIAAAAiVtD1kUCgz9a5c77oVXuPwAAAD/jBQAAAAAAAAH7AQAASAAAAPv4rTq894c/wOScLA1M7j8AAAA/8gUAAAAAAAAB/AEAAEgAAAB1LXyx456JP8DknCwNTO4/AAAAP/IFAAAAAAAAAf0BAABIAAAAbZYYnzLtjD/A5JwsDUzuPwAAAD8CBgAAAAAAAAH+AQAASAAAALB/WsbAHZA/wOScLA1M7j8AAAA/AgYAAAAAAAAB/wEAAEgAAAAstCg96MSRPyjkal14Qu4/AAAAPxEGAAAAAAAAAQACAABIAAAAas6P+HuYkj8o5GpdeELuPwAAAD8hBgAAAAAAAAEBAgAASAAAAKjo9rMPbJM/KORqXXhC7j8AAAA/IQYAAAAAAAABAgIAAEgAAADkAl5voz+UPyjkal14Qu4/AAAAPzEGAAAAAAAAAQMCAABIAAAAIh3FKjcTlT8o5GpdeELuPwAAAD9ABgAAAAAAAAEEAgAASAAAAGA3LObK5pU/KORqXXhC7j8AAAA/UAYAAAAAAAABBQIAAEgAAACeUZOhXrqWPyjkal14Qu4/AAAAP2AGAAAAAAAAAQYCAABIAAAA3Gv6XPKNlz8o5GpdeELuPwAAAD9vBgAAAAAAAAEHAgAASAAAAFagyNMZNZk/KORqXXhC7j8AAAA/bwYAAAAAAAABCAIAAEgAAACUui+PrQiaPyjkal14Qu4/AAAAP38GAAAAAAAAAQkCAABIAAAA0tSWSkHcmj8o5GpdeELuPwAAAD+OBgAAAAAAAAEKAgAASAAAABDv/QXVr5s/juM4juM47j8AAAA/jgYAAAAAAAABCwIAAEgAAABOCWXBaIOcP47jOI7jOO4/AAAAP54GAAAAAAAAAQwCAABIAAAAiiPMfPxWnT+O4ziO4zjuPwAAAD+eBgAAAAAAAAENAgAASAAAAMg9MziQKp4/juM4juM47j8AAAA/rgYAAAAAAAABDgIAAEgAAABCcgGvt9GfP47jOI7jOO4/AAAAP64GAAAAAAAAAQ8CAABIAAAAQEY0taVSoD+O4ziO4zjuPwAAAD+9BgAAAAAAAAEQAgAASAAAAF7T55JvvKA/juM4juM47j8AAAA/vQYAAAAAAAABEQIAAEgAAACd7U5OA5ChP47jOI7jOO4/AAAAP80GAAAAAAAAARICAABIAAAA2ge2CZdjoj+O4ziO4zjuPwAAAD/NBgAAAAAAAAETAgAASAAAAPmUaedgzaI/juM4juM47j8AAAA/3QYAAAAAAAABFAIAAEgAAAAXIh3FKjejP47jOI7jOO4/AAAAP90GAAAAAAAAARUCAABIAAAAVjyEgL4KpD8o5GpdeELuPwAAAD/sBgAAAAAAAAEWAgAASAAAAHTJN16IdKQ/KORqXXhC7j8AAAA/7AYAAAAAAAABFwIAAEgAAACTVus7Ut6kPyjkal14Qu4/AAAAP/wGAAAAAAAAARgCAABIAAAAsuOeGRxIpT8o5GpdeELuPwAAAD/8BgAAAAAAAAEZAgAASAAAANBwUvflsaU/KORqXXhC7j8AAAA/GwcAAAAAAAABGgIAAEgAAADQcFL35bGlP8DknCwNTO4/AAAAP5gHAAAAAAAAARsCAABIAAAA7/0F1a8bpj9a5c77oVXuPwAAAD+oBwAAAAAAAAEcAgAASAAAAA6LubJ5haY/9OUAyzZf7j8AAAA/twcAAAAAAAABHQIAAEgAAAAsGG2QQ++mP4zmMprLaO4/AAAAP7cHAAAAAAAAAR4CAABIAAAAazLUS9fCpz+M5jKay2juPwAAAD/HBwAAAAAAAAEfAgAASAAAAIm/hymhLKg/JudkaWBy7j8AAAA/xwcAAAAAAAABIAIAAEgAAACoTDsHa5aoP77nljj1e+4/AAAAP9cHAAAAAAAAASECAABIAAAAx9nu5DQAqT++55Y49XvuPwAAAD/XBwAAAAAAAAEiAgAASAAAAMfZ7uQ0AKk/WOjIB4qF7j8AAAA/5gcAAAAAAAABIwIAAEgAAADlZqLC/mmpP1joyAeKhe4/AAAAP/YHAAAAAAAAASQCAABIAAAABPRVoMjTqT9Y6MgHioXuPwAAAD8FCAAAAAAAAAElAgAASAAAAAT0VaDI06k/iuksprOY7j8AAAA/RQkAAAAAAAABJgIAAEgAAAAjgQl+kj2qP4rpLKazmO4/AAAAP0UJAAAAAAAAAScCAABIAAAAYZtwOSYRqz8k6l51SKLuPwAAAD9VCQAAAAAAAAEoAgAASAAAAH8oJBfweqs/vuqQRN2r7j8AAAA/VQkAAAAAAAABKQIAAEgAAAB/KCQX8HqrP1jrwhNyte4/AAAAP2QJAAAAAAAAASoCAABIAAAAnbXX9Lnkqz9Y68ITcrXuPwAAAD9kCQAAAAAAAAErAgAASAAAAL1Ci9KDTqw/8Ov04ga/7j8AAAA/dAkAAAAAAAABLAIAAEgAAADbzz6wTbisP/Dr9OIGv+4/AAAAP3QJAAAAAAAAAS0CAABIAAAA+1zyjRcirT+I7Caym8juPwAAAD+ECQAAAAAAAAEuAgAASAAAABnqpWvhi60/iOwmspvI7j8AAAA/hAkAAAAAAAABLwIAAEgAAAA3d1lJq/WtP4jsJrKbyO4/AAAAP6MJAAAAAAAAATACAABIAAAAN3dZSav1rT8i7ViBMNLuPwAAAD/hCQAAAAAAAAExAgAASAAAAFcEDSd1X64/Iu1YgTDS7j8AAAA/MwsAAAAAAAABMgIAAEgAAAB1kcAEP8muPyLtWIEw0u4/AAAAP1ILAAAAAAAAATMCAABIAAAAkx504ggzrz+I7Caym8juPwAAAD9iCwAAAAAAAAE0AgAASAAAALOrJ8DSnK8/8Ov04ga/7j8AAAA/cgsAAAAAAAABNQIAAEgAAABpnO1OTgOwP/Dr9OIGv+4/AAAAP4ELAAAAAAAAATYCAABIAAAAm7uspNX67j+Al2rEEHjpPwAAAD8AAAAAAAAAAAE3AgAASAAAAMmC0QY59O4/gJdqxBB46T8AAAA/HwAAAAAAAAABOAIAAEgAAAD3SfZonO3uP4CXasQQeOk/AAAAPy8AAAAAAAAAATkCAABIAAAAJREby//m7j+Al2rEEHjpPwAAAD8vAAAAAAAAAAE6AgAASAAAAIKfZI/G2e4/gJdqxBB46T8AAAA/PgAAAAAAAAABOwIAAEgAAACwZonxKdPuPxmYnJOlgek/AAAAPz4AAAAAAAAAATwCAABIAAAADPXStfDF7j+zmM5iOovpPwAAAD9OAAAAAAAAAAE9AgAASAAAADq89xdUv+4/s5jOYjqL6T8AAAA/TgAAAAAAAAABPgIAAEgAAABogxx6t7juP0yZADLPlOk/AAAAP10AAAAAAAAAAT8CAABIAAAAxBFmPn6r7j9/mmTQ+KfpPwAAAD9dAAAAAAAAAAFAAgAASAAAAPLYiqDhpO4/GZuWn42x6T8AAAA/bQAAAAAAAAABQQIAAEgAAAAgoK8CRZ7uP7KbyG4iu+k/AAAAP20AAAAAAAAAAUICAABIAAAAfC75xguR7j/knCwNTM7pPwAAAD99AAAAAAAAAAFDAgAASAAAAKv1HSlviu4/fZ1e3ODX6T8AAAA/fQAAAAAAAAABRAIAAEgAAADZvEKL0oPuP7CewnoK6+k/AAAAP4wAAAAAAAAAAUUCAABIAAAANUuMT5l27j/jnyYZNP7pPwAAAD+MAAAAAAAAAAFGAgAASAAAAGMSsbH8b+4/fKBY6MgH6j8AAAA/nAAAAAAAAAABRwIAAEgAAACR2dUTYGnuP66hvIbyGuo/AAAAP5wAAAAAAAAAAUgCAABIAAAAkdnVE2Bp7j9Hou5VhyTqPwAAAD+sAAAAAAAAAAFJAgAASAAAAL+g+nXDYu4/eqNS9LA36j8AAAA/rAAAAAAAAAABSgIAAEgAAAC/oPp1w2LuP62ktpLaSuo/AAAAP7sAAAAAAAAAAUsCAABIAAAA7Wcf2CZc7j9Hpehhb1TqPwAAAD/LAAAAAAAAAAFMAgAASAAAABsvRDqKVe4/eqZMAJln6j8AAAA/ywAAAAAAAAABTQIAAEgAAAAbL0Q6ilXuP6unsJ7Ceuo/AAAAP8sAAAAAAAAAAU4CAABIAAAAGy9EOopV7j93qUYMgZfqPwAAAD/aAAAAAAAAAAFPAgAASAAAAEn2aJztTu4/qqqqqqqq6j8AAAA/6gAAAAAAAAABUAIAAEgAAABJ9mic7U7uP92rDknUveo/AAAAP+oAAAAAAAAAAVECAABIAAAASfZonO1O7j9CrtaFJ+TqPwAAAD/6AAAAAAAAAAFSAgAASAAAAEn2aJztTu4/da86JFH36j8AAAA/+gAAAAAAAAABUwIAAEgAAAB3vY3+UEjuP6iwnsJ6Cus/AAAAPwkBAAAAAAAAAVQCAABIAAAAd72N/lBI7j/ZsQJhpB3rPwAAAD8JAQAAAAAAAAFVAgAASAAAAHe9jf5QSO4/DLNm/80w6z8AAAA/GQEAAAAAAAABVgIAAEgAAAB3vY3+UEjuPz+0yp33Q+s/AAAAPxkBAAAAAAAAAVcCAABIAAAAd72N/lBI7j9ytS48IVfrPwAAAD8pAQAAAAAAAAFYAgAASAAAAHe9jf5QSO4/C7ZgC7Zg6z8AAAA/KQEAAAAAAAABWQIAAEgAAAB3vY3+UEjuPz23xKnfc+s/AAAAPzgBAAAAAAAAAVoCAABIAAAAd72N/lBI7j/Wt/Z4dH3rPwAAAD84AQAAAAAAAAFbAgAASAAAAEn2aJztTu4/cLgoSAmH6z8AAAA/SAEAAAAAAAABXAIAAEgAAABJ9mic7U7uP6O5jOYymus/AAAAP0gBAAAAAAAAAV0CAABIAAAASfZonO1O7j/WuvCEXK3rPwAAAD9XAQAAAAAAAAFeAgAASAAAABsvRDqKVe4/b7siVPG26z8AAAA/VwEAAAAAAAABXwIAAEgAAAAbL0Q6ilXuP6G8hvIayus/AAAAP2cBAAAAAAAAAWACAABIAAAA7Wcf2CZc7j/UveqQRN3rPwAAAD9nAQAAAAAAAAFhAgAASAAAAL+g+nXDYu4/Br9OL27w6z8AAAA/dwEAAAAAAAABYgIAAEgAAACR2dUTYGnuP2rBFmzBFuw/AAAAP3cBAAAAAAAAAWMCAABIAAAAYxKxsfxv7j84w6zZfzPsPwAAAD93AQAAAAAAAAFkAgAASAAAAAeEZ+01fe4/BMVCRz5Q7D8AAAA/dwEAAAAAAAABZQIAAEgAAACr9R0pb4ruP87G2LT8bOw/AAAAP4cBAAAAAAAAAWYCAABIAAAATmfUZKiX7j+ayG4iu4nsPwAAAD+HAQAAAAAAAAFnAgAASAAAAPLYiqDhpO4/aMoEkHmm7D8AAAA/lwEAAAAAAAABaAIAAEgAAADEEWY+fqvuP5rLaC6juew/AAAAP5cBAAAAAAAAAWkCAABIAAAAOrz3F1S/7j9mzf6bYdbsPwAAAD+mAQAAAAAAAAFqAgAASAAAAN4trlONzO4//s0wa/bf7D8AAAA/pgEAAAAAAAABawIAAEgAAACwZonxKdPuP5jOYjqL6ew/AAAAP7YBAAAAAAAAAWwCAABIAAAAgp9kj8bZ7j+YzmI6i+nsPwAAAD/0AQAAAAAAAAFtAgAASAAAACURG8v/5u4/mM5iOovp7D8AAAA/FAIAAAAAAAABbgIAAEgAAABt9IdCcgHvP5jOYjqL6ew/AAAAPxQCAAAAAAAAAW8CAABIAAAAEWY+fqsO7z/+zTBr9t/sPwAAAD8jAgAAAAAAAAFwAgAASAAAAIcQ0FeBIu8/Zs3+m2HW7D8AAAA/IwIAAAAAAAABcQIAAEgAAAD8umExVzbvPzLMmv03w+w/AAAAPzMCAAAAAAAAAXICAABIAAAAcmXzCi1K7z8AyzZfDrDsPwAAAD8zAgAAAAAAAAFzAgAASAAAALpIYIKfZO8/zsnSwOSc7D8AAAA/QgIAAAAAAAABdAIAAEgAAAAw8/FbdXjvPzTJoPFPk+w/AAAAP0ICAAAAAAAAAXUCAABIAAAApZ2DNUuM7z8CyDxTJoDsPwAAAD9SAgAAAAAAAAF2AgAASAAAAEkPOnGEme8/Nsam5Wdj7D8AAAA/UgIAAAAAAAABdwIAAEgAAADtgPCsvabvPwTFQkc+UOw/AAAAP2ICAAAAAAAAAXgCAABIAAAAwLnLSlqt7z/Qw96oFD3sPwAAAD9iAgAAAAAAAAF5AgAASAAAAGQrgoaTuu8/nsJ6Cusp7D8AAAA/cQIAAAAAAAABegIAAEgAAAA2ZF0kMMHvP9LA5JwsDew/AAAAP3ECAAAAAAAAAXsCAABIAAAA2NUTYGnO7z8Gv04vbvDrPwAAAD+BAgAAAAAAAAF8AgAASAAAANjVE2Bpzu8/1L3qkETd6z8AAAA/gQIAAAAAAAABfQIAAEgAAACqDu/9BdXvPwe8VCOGwOs/AAAAP5ECAAAAAAAAAX4CAABIAAAAfEfKm6Lb7z88ur61x6PrPwAAAD+RAgAAAAAAAAF/AgAASAAAAE6ApTk/4u8/1rf2eHR96z8AAAA/oAIAAAAAAAABgAIAAEgAAABOgKU5P+LvP3K1LjwhV+s/AAAAP6ACAAAAAAAAAYECAABIAAAAToClOT/i7z8Ms2b/zTDrPwAAAD+wAgAAAAAAAAGCAgAASAAAAE6ApTk/4u8/Qq7WhSfk6j8AAAA/sAIAAAAAAAABgwIAAEgAAABOgKU5P+LvPxGqeNsVoeo/AAAAP78CAAAAAAAAAYQCAABIAAAAToClOT/i7z/gpRoxBF7qPwAAAD+/AgAAAAAAAAGFAgAASAAAAKoO7/0F1e8/rqG8hvIa6j8AAAA/zwIAAAAAAAABhgIAAEgAAAAInTjCzMfvP0mf9Emf9Ok/AAAAP88CAAAAAAAAAYcCAABIAAAANmRdJDDB7z8XnpCrdeHpPwAAAD/fAgAAAAAAAAGIAgAASAAAAGQrgoaTuu8/5JwsDUzO6T8AAAA/3wIAAAAAAAABiQIAAEgAAACS8qbo9rPvP7KbyG4iu+k/AAAAP+4CAAAAAAAAAYoCAABIAAAA7YDwrL2m7z8Zm5afjbHpPwAAAD/uAgAAAAAAAAGLAgAASAAAABtIFQ8hoO8/f5pk0Pin6T8AAAA//gIAAAAAAAABjAIAAEgAAAClnYM1S4zvP0yZADLPlOk/AAAAPw4DAAAAAAAAAY0CAABIAAAAMPPxW3V47z8ZmJyTpYHpPwAAAD8OAwAAAAAAAAGOAgAASAAAAOgPheQCXu8/TpYGJudk6T8AAAA/DgMAAAAAAAABjwIAAEgAAACgLBhtkEPvPxuVooe9Uek/AAAAPx0DAAAAAAAAAZACAABIAAAAKoKGk7ov7z+ClHC4KEjpPwAAAD8tAwAAAAAAAAGRAgAASAAAALXX9LnkG+8/6ZM+6ZM+6T8AAAA/LQMAAAAAAAABkgIAAEgAAAA/LWPgDgjvP+mTPumTPuk/AAAAPzwDAAAAAAAAAZMCAABIAAAA90n2aJzt7j9Pkwwa/zTpPwAAAD88AwAAAAAAAAGUAgAASAAAAFPYPy1j4O4/tpLaSmor6T8AAAA/TAMAAAAAAAABlQIAAEgAAACwZonxKdPuP7aS2kpqK+k/AAAAP0wDAAAAAAAAAZYCAABIAAAADPXStfDF7j+2ktpKaivpPwAAAD9cAwAAAAAAAAGXAgAASAAAAGiDHHq3uO4/tpLaSmor6T8AAAA/XAMAAAAAAAABmAIAAEgAAACWSkHcGrLuP7aS2kpqK+k/AAAAP2sDAAAAAAAAAZkCAABIAAAAxBFmPn6r7j+2ktpKaivpPwAAAD97AwAAAAAAAAGaAgAASAAAAEZ/KCQX8No/tvZ4dH1r7z8AAAA/AAAAAAAAAAABmwIAAEgAAABGfygkF/DaP1D3qkMSde8/AAAAPx8AAAAAAAAAAZwCAABIAAAARn8oJBfw2j/q99wSp37vPwAAAD8vAAAAAAAAAAGdAgAASAAAAEZ/KCQX8No/hPgO4juI7z8AAAA/LwAAAAAAAAABngIAAEgAAACOYpWbiQrbP7b5coBlm+8/AAAAPz4AAAAAAAAAAZ8CAABIAAAAMtRL18IX2z+2+XKAZZvvPwAAAD8+AAAAAAAAAAGgAgAASAAAAHm3uE41Mts/tvlygGWb7z8AAAA/TgAAAAAAAAABoQIAAEgAAADBmiXGp0zbP1D6pE/6pO8/AAAAP04AAAAAAAAAAaICAABIAAAACX6SPRpn2z/o+tYej67vPwAAAD9eAAAAAAAAAAGjAgAASAAAAPTStfDFjts/6PrWHo+u7z8AAAA/XgAAAAAAAAABpAIAAEgAAADgJ9mjcbbbP4L7CO4juO8/AAAAP20AAAAAAAAAAaUCAABIAAAAy3z8Vh3e2z+C+wjuI7jvPwAAAD9tAAAAAAAAAAGmAgAASAAAAEaY+fitOtw/gvsI7iO47z8AAAA/fQAAAAAAAAABpwIAAEgAAADWXtPnkm/cPxr8Or24we8/AAAAP30AAAAAAAAAAagCAABIAAAAUXrQiSPM3D8a/Dq9uMHvPwAAAD+NAAAAAAAAAAGpAgAASAAAAMyVzSu0KN0/Gvw6vbjB7z8AAAA/jQAAAAAAAAABqgIAAEgAAABHscrNRIXdPxr8Or24we8/AAAAP5wAAAAAAAAAAasCAABIAAAAZT5+qw7v3T8a/Dq9uMHvPwAAAD+cAAAAAAAAAAGsAgAASAAAACg96MQRZt4/Gvw6vbjB7z8AAAA/rAAAAAAAAAABrQIAAEgAAACjWOVmosLePxr8Or24we8/AAAAP6wAAAAAAAAAAa4CAABIAAAAweWYRGws3z8a/Dq9uMHvPwAAAD+7AAAAAAAAAAGvAgAASAAAADwBlub8iN8/Gvw6vbjB7z8AAAA/uwAAAAAAAAABsAIAAEgAAAC4HJOIjeXfPxr8Or24we8/AAAAP8sAAAAAAAAAAbECAABIAAAAR+Nsd3Ia4D8a/Dq9uMHvPwAAAD/LAAAAAAAAAAGyAgAASAAAAAVxa8i6SOA/Gvw6vbjB7z8AAAA/2wAAAAAAAAABswIAAEgAAADwxY57ZnDgPxr8Or24we8/AAAAP+oAAAAAAAAAAbQCAABIAAAAOKn78tiK4D8a/Dq9uMHvPwAAAD/qAAAAAAAAAAG1AgAASAAAAK5TjcyunuA/Gvw6vbjB7z8AAAA/+gAAAAAAAAABtgIAAEgAAAD1NvpDIbngPxr8Or24we8/AAAAP/oAAAAAAAAAAbcCAABIAAAAa+GLHffM4D8a/Dq9uMHvPwAAAD/6AAAAAAAAAAG4AgAASAAAAOGLHffM4OA/Gvw6vbjB7z8AAAA/CgEAAAAAAAABuQIAAEgAAACF/dMyBu7gPxr8Or24we8/AAAAPxkBAAAAAAAAAboCAABIAAAAKW+Kbj/74D8a/Dq9uMHvPwAAAD8ZAQAAAAAAAAG7AgAASAAAAMzgQKp4COE/Gvw6vbjB7z8AAAA/KQEAAAAAAAABvAIAAEgAAABCi9KDThzhPxr8Or24we8/AAAAPykBAAAAAAAAAb0CAABIAAAAFMStIesi4T8a/Dq9uMHvPwAAAD84AQAAAAAAAAG+AgAASAAAAIpuP/vANuE/Gvw6vbjB7z8AAAA/OAEAAAAAAAABvwIAAEgAAAAu4PU2+kPhPxr8Or24we8/AAAAP0gBAAAAAAAAAcACAABIAAAA0lGscjNR4T8a/Dq9uMHvPwAAAD9IAQAAAAAAAAHBAgAASAAAAHXDYq5sXuE/Gvw6vbjB7z8AAAA/WAEAAAAAAAABwgIAAEgAAADrbfSHQnLhPxr8Or24we8/AAAAP1gBAAAAAAAAAcMCAABIAAAAYRiGYRiG4T8a/Dq9uMHvPwAAAD9nAQAAAAAAAAHEAgAASAAAANfCFzvumeE/Gvw6vbjB7z8AAAA/ZwEAAAAAAAABxQIAAEgAAABMbakUxK3hPxr8Or24we8/AAAAP3cBAAAAAAAAAcYCAABIAAAAlFAWjDbI4T8a/Dq9uMHvPwAAAD93AQAAAAAAAAHHAgAASAAAANwzgwOp4uE/Gvw6vbjB7z8AAAA/hwEAAAAAAAAByAIAAEgAAAD1T8sYuAPiPxr8Or24we8/AAAAP4cBAAAAAAAAAckCAABIAAAAPTM4kCoe4j+0/GyMTcvvPwAAAD+WAQAAAAAAAAHKAgAASAAAAFdPgKU5P+I/Tv2eW+LU7z8AAAA/lgEAAAAAAAABywIAAEgAAABCpKNY5WbiP079nlvi1O8/AAAAP6YBAAAAAAAAAcwCAABIAAAAXcDrbfSH4j9O/Z5b4tTvPwAAAD+mAQAAAAAAAAHNAgAASAAAAEgVDyGgr+I/Tv2eW+LU7z8AAAA/tQEAAAAAAAABzgIAAEgAAAAGow1y6N3iP079nlvi1O8/AAAAP8UBAAAAAAAAAc8CAABIAAAA8fcwJZQF4z9O/Z5b4tTvPwAAAD/FAQAAAAAAAAHQAgAASAAAAK6FL3bcM+M/Tv2eW+LU7z8AAAA/xQEAAAAAAAAB0QIAAEgAAACa2lIpiFvjP079nlvi1O8/AAAAP9UBAAAAAAAAAdICAABIAAAAtPaaPpd84z9O/Z5b4tTvPwAAAD/kAQAAAAAAAAHTAgAASAAAAM0S41OmneM/Tv2eW+LU7z8AAAA/5AEAAAAAAAAB1AIAAEgAAABDvXQtfLHjP079nlvi1O8/AAAAP/QBAAAAAAAAAdUCAABIAAAA5y4rabW+4z9O/Z5b4tTvPwAAAD/0AQAAAAAAAAHWAgAASAAAAFzZvEKL0uM/Tv2eW+LU7z8AAAA/BAIAAAAAAAAB1wIAAEgAAAAAS3N+xN/jP079nlvi1O8/AAAAPwQCAAAAAAAAAdgCAABIAAAApLwpuv3s4z9O/Z5b4tTvPwAAAD8TAgAAAAAAAAHZAgAASAAAAHb1BFia8+M/Tv2eW+LU7z8AAAA/EwIAAAAAAAAB2gIAAEgAAABILuD1NvrjP079nlvi1O8/AAAAPyMCAAAAAAAAAdsCAABIAAAAGme7k9MA5D9O/Z5b4tTvPwAAAD/DBQAAAAAAAAHcAgAASAAAAOyfljFwB+Q/Tv2eW+LU7z8AAAA/0wUAAAAAAAAB3QIAAEgAAAC+2HHPDA7kP079nlvi1O8/AAAAP9MFAAAAAAAAAd4CAABIAAAAvthxzwwO5D+0/GyMTcvvPwAAAD+OBgAAAAAAAAHfAgAASAAAABpnu5PTAOQ/tPxsjE3L7z8AAAA/ngYAAAAAAAAB4AIAAEgAAACkvCm6/ezjP7T8bIxNy+8/AAAAP60GAAAAAAAAAeECAABIAAAAXNm8QovS4z+0/GyMTcvvPwAAAD+tBgAAAAAAAAHiAgAASAAAAHGEmY/fquM/tPxsjE3L7z8AAAA/vQYAAAAAAAAB4wIAAEgAAACFL3bcM4PjP7T8bIxNy+8/AAAAP70GAAAAAAAAAeQCAABIAAAA9mic7U5O4z+0/GyMTcvvPwAAAD/NBgAAAAAAAAHlAgAASAAAAMtjK4KGk9o/7PHo+tYe7z8AAAA/AAAAAAAAAAAB5gIAAEgAAAATR5j5+K3aP4byGsprKO8/AAAAP6wAAAAAAAAAAecCAABIAAAAt7hONTK72j+G8hrKayjvPwAAAD+sAAAAAAAAAAHoAgAASAAAAKINcujd4to/IPNMmQAy7z8AAAA/uwAAAAAAAAAB6QIAAEgAAAAy1EvXwhfbPyDzTJkAMu8/AAAAP7sAAAAAAAAAAeoCAABIAAAAHSlvim4/2z+4835olTvvPwAAAD/LAAAAAAAAAAHrAgAASAAAAJhEbCz/m9s/uPN+aJU77z8AAAA/ywAAAAAAAAAB7AIAAEgAAAAnC0Yb5NDbP1L0sDcqRe8/AAAAP9sAAAAAAAAAAe0CAABIAAAA/rSMgTsg3D9S9LA3KkXvPwAAAD/bAAAAAAAAAAHuAgAASAAAAI97ZnAgVdw/UvSwNypF7z8AAAA/6gAAAAAAAAAB7wIAAEgAAAAeQkBfBYrcP+z04ga/Tu8/AAAAP/oAAAAAAAAAAfACAABIAAAA9euGxVzZ3D/s9OIGv07vPwAAAD/6AAAAAAAAAAHxAgAASAAAAD3P8zzP89w/hvUU1lNY7z8AAAA/CQEAAAAAAAAB8gIAAEgAAACEsmC0QQ7dP4b1FNZTWO8/AAAAPwkBAAAAAAAAAfMCAABIAAAAzJXNK7Qo3T+G9RTWU1jvPwAAAD8ZAQAAAAAAAAH0AgAASAAAAHAHhGftNd0/hvUU1lNY7z8AAAA/GQEAAAAAAAAB9QIAAEgAAAAUeTqjJkPdP4b1FNZTWO8/AAAAPykBAAAAAAAAAfYCAABIAAAA9rMPbBMu5z9Q96pDEnXvPwAAAD8AAAAAAAAAAAH3AgAASAAAAPazD2wTLuc/6vfcEqd+7z8AAAA/bgAAAAAAAAAB+AIAAEgAAACaJcanTDvnP+r33BKnfu8/AAAAP30AAAAAAAAAAfkCAABIAAAAENBXgSJP5z/q99wSp37vPwAAAD+NAAAAAAAAAAH6AgAASAAAAFizxPiUaec/6vfcEqd+7z8AAAA/jQAAAAAAAAAB+wIAAEgAAACfljFwB4TnP4T4DuI7iO8/AAAAP50AAAAAAAAAAfwCAABIAAAAXSQwwU+y5z+E+A7iO4jvPwAAAD+dAAAAAAAAAAH9AgAASAAAAHZAeNZe0+c/hPgO4juI7z8AAAA/rAAAAAAAAAAB/gIAAEgAAAA0znYnpwHoP4T4DuI7iO8/AAAAP6wAAAAAAAAAAf8CAABIAAAATeq+PLYi6D+E+A7iO4jvPwAAAD+8AAAAAAAAAAEAAwAASAAAAGcGB1LFQ+g/hPgO4juI7z8AAAA/vAAAAAAAAAABAQMAAEgAAAAklAWjDXLoP4T4DuI7iO8/AAAAP8sAAAAAAAAAAQIDAABIAAAAEOkoVrmZ6D+E+A7iO4jvPwAAAD/LAAAAAAAAAAEDAwAASAAAAHHo3eI61eg/hPgO4juI7z8AAAA/2wAAAAAAAAABBAMAAEgAAAAvdtwzgwPpP4T4DuI7iO8/AAAAP9sAAAAAAAAAAQUDAABIAAAAGsv/5i4r6T+E+A7iO4jvPwAAAD/rAAAAAAAAAAEGAwAASAAAAKqR2dUTYOk/hPgO4juI7z8AAAA/6wAAAAAAAAABBwMAAEgAAABoH9gmXI7pP4T4DuI7iO8/AAAAP/oAAAAAAAAAAQgDAABIAAAAU3T72Qe26T+E+A7iO4jvPwAAAD/6AAAAAAAAAAEJAwAASAAAABEC+ipQ5Ok/hPgO4juI7z8AAAA/CgEAAAAAAAABCgMAAEgAAAAqHkJAXwXqP4T4DuI7iO8/AAAAPxoBAAAAAAAAAQsDAABIAAAARDqKVW4m6j+E+A7iO4jvPwAAAD8aAQAAAAAAAAEMAwAASAAAAF1W0mp9R+o/hPgO4juI7z8AAAA/GgEAAAAAAAABDQMAAEgAAAClOT/i72HqP4T4DuI7iO8/AAAAPykBAAAAAAAAAQ4DAABIAAAA7RysWWJ86j+E+A7iO4jvPwAAAD8pAQAAAAAAAAEPAwAASAAAAGLHPTM4kOo/hPgO4juI7z8AAAA/OQEAAAAAAAABEAMAAEgAAADYcc8MDqTqP4T4DuI7iO8/AAAAP0gBAAAAAAAAAREDAABIAAAAThxh5uO36j+E+A7iO4jvPwAAAD9IAQAAAAAAAAESAwAASAAAAPKNFyIdxeo/hPgO4juI7z8AAAA/SAEAAAAAAAABEwMAAEgAAABoOKn78tjqP4T4DuI7iO8/AAAAP0gBAAAAAAAAARQDAABIAAAAC6pfNyzm6j+E+A7iO4jvPwAAAD9YAQAAAAAAAAEVAwAASAAAAK8bFnNl8+o/hPgO4juI7z8AAAA/WAEAAAAAAAABFgMAAEgAAAAlxqdMOwfrP4T4DuI7iO8/AAAAP2cBAAAAAAAAARcDAABIAAAAbakUxK0h6z+E+A7iO4jvPwAAAD9nAQAAAAAAAAEYAwAASAAAAIbFXNm8Qus/hPgO4juI7z8AAAA/dwEAAAAAAAABGQMAAEgAAAByGoCMaGrrP4T4DuI7iO8/AAAAP3cBAAAAAAAAARoDAABIAAAA58QRZj5+6z+E+A7iO4jvPwAAAD+HAQAAAAAAAAEbAwAASAAAAC+oft2wmOs/hPgO4juI7z8AAAA/hwEAAAAAAAABHAMAAEgAAAB3i+tUI7PrP4T4DuI7iO8/AAAAP5YBAAAAAAAAAR0DAABIAAAAvm5YzJXN6z+E+A7iO4jvPwAAAD+WAQAAAAAAAAEeAwAASAAAADQZ6qVr4es/hPgO4juI7z8AAAA/pgEAAAAAAAABHwMAAEgAAAB8/FYd3vvrPxz5QLHQke8/AAAAP6YBAAAAAAAAASADAABIAAAAxN/DlFAW7D8c+UCx0JHvPwAAAD+1AQAAAAAAAAEhAwAASAAAAAvDMAzDMOw/UPqkT/qk7z8AAAA/tQEAAAAAAAABIgMAAEgAAACBbcLlmETsP1D6pE/6pO8/AAAAP8UBAAAAAAAAASMDAABIAAAA9xdUv25Y7D9Q+qRP+qTvPwAAAD/FAQAAAAAAAAEkAwAASAAAAJuJCvunZew/6PrWHo+u7z8AAAA/1QEAAAAAAAABJQMAAEgAAAAQNJzUfXnsP4L7CO4juO8/AAAAP9UBAAAAAAAAASYDAABIAAAAht4trlON7D+C+wjuI7jvPwAAAD/kAQAAAAAAAAEnAwAASAAAAKH6dcNiruw/gvsI7iO47z8AAAA/5AEAAAAAAAABKAMAAEgAAAAVpQedOMLsP4L7CO4juO8/AAAAP/QBAAAAAAAAASkDAABIAAAA6N3iOtXI7D+C+wjuI7jvPwAAAD/0AQAAAAAAAAEqAwAASAAAAF6IdBSr3Ow/gvsI7iO47z8AAAA/BAIAAAAAAAABKwMAAEgAAAAwwU+yR+PsP4L7CO4juO8/AAAAPwQCAAAAAAAAASwDAABIAAAAAvoqUOTp7D+C+wjuI7jvPwAAAD8TAgAAAAAAAAEtAwAASAAAANQyBu6A8Ow/gvsI7iO47z8AAAA/MgIAAAAAAAAL</ink>
</athena>
</file>

<file path=customXml/item33.xml><?xml version="1.0" encoding="utf-8"?>
<athena xmlns="http://schemas.microsoft.com/edu/athena" version="0.1.2681.0">
  <timings duration="203053"/>
</athena>
</file>

<file path=customXml/item34.xml><?xml version="1.0" encoding="utf-8"?>
<athena xmlns="http://schemas.microsoft.com/edu/athena" version="0.1.2681.0">
  <media streamable="true" recordStart="764757" recordEnd="836172" recordLength="1188585" start="764757" end="836172" audioFormat="{00001610-0000-0010-8000-00AA00389B71}" audioRate="44100" muted="false" volume="0.8" fadeIn="0" fadeOut="0" videoFormat="{34363248-0000-0010-8000-00AA00389B71}" videoRate="18" videoWidth="960" videoHeight="720"/>
</athena>
</file>

<file path=customXml/item35.xml><?xml version="1.0" encoding="utf-8"?>
<athena xmlns="http://schemas.microsoft.com/edu/athena" version="0.1.2681.0">
  <timings duration="97625"/>
</athena>
</file>

<file path=customXml/item36.xml><?xml version="1.0" encoding="utf-8"?>
<athena xmlns="http://schemas.microsoft.com/edu/athena" version="0.1.2681.0">
  <media streamable="true" recordStart="48349" recordEnd="251402" recordLength="1188585" start="48349" end="251402" audioFormat="{00001610-0000-0010-8000-00AA00389B71}" audioRate="44100" muted="false" volume="0.8" fadeIn="0" fadeOut="0" videoFormat="{34363248-0000-0010-8000-00AA00389B71}" videoRate="18" videoWidth="960" videoHeight="720"/>
</athena>
</file>

<file path=customXml/item37.xml><?xml version="1.0" encoding="utf-8"?>
<athena xmlns="http://schemas.microsoft.com/edu/athena" version="0.1.2681.0">
  <timings duration="70042"/>
</athena>
</file>

<file path=customXml/item3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DcHAAAAAAAABe3///8MQWN0aW9uVHlwZVYxAQAAAAd2YWx1ZV9fAAgCAAAAAAAAAAEFAAAABAAAAAkUAAAACRUAAACJWAAAAAAAAAHq////7f///wAAAAABBgAAAAQAAAAJFwAAAAkYAAAAC9IAAAAAAAAB5////+3///8AAAAAAQcAAAAEAAAACRoAAAAJGwAAAFzyAAAAAAAAAeT////t////AAAAAAEIAAAABAAAAAkdAAAACR4AAABhHQEAAAAAAAHh////7f///wAAAAABCQAAAAQAAAAJIAAAAAkhAAAA4SEBAAAAAAAB3v///+3///8AAAAAAQoAAAAEAAAACSMAAAAJJAAAACMlAQAAAAAAAdv////t////AAAAAAELAAAABAAAAAkmAAAACScAAAA6NQEAAAAAAAHY////7f///wAAAAABDAAAAAQAAAAJKQAAAAkqAAAAvkgBAAAAAAAB1f///+3///8AAAAAAQ0AAAAEAAAACSwAAAAJLQAAANNOAQAAAAAAAdL////t////AAAAAAEOAAAABAAAAAkvAAAACTAAAADFUwEAAAAAAAHP////7f///wAAAAABDwAAAAQAAAAJMgAAAAkzAAAAImsBAAAAAAABzP///+3///8AAAAABRAAAAANQ2xlYXJDYW52YXNWMQIAAAAJU3RhcnRUaW1lBFR5cGUABBAMQWN0aW9uVHlwZVYxAgAAAAIAAAADhg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wAAAAMAAAAABFAAAABEAAAD//wAAAAAAAAAAACJAAAAByP///8r///8BAAAAAAAAAAAAIkABFQAAABIAAAAJOQAAABgAAAAYAAAAARcAAAARAAAA//8AAAAAAAAAAAAiQAAAAcb////K////AQAAAAAAAAAAACJAARgAAAASAAAACTsAAABlAAAAZQAAAAEaAAAAEQAAAP//AAAAAAAAAAAAIkAAAAHE////yv///wEAAAAAAAAAAAAiQAEbAAAAEgAAAAk9AAAASwAAAEsAAAABHQAAABEAAAD//wAAAAAAAAAAACJAAAABwv///8r///8BAAAAAAAAAAAAIkABHgAAABIAAAAJPwAAAAEAAAABAAAAASAAAAARAAAA//8AAAAAAAAAAAAiQAAAAcD////K////AQAAAAAAAAAAACJAASEAAAASAAAACUEAAAANAAAADQAAAAEjAAAAEQAAAP//AAAAAAAAAAAAIkAAAAG+////yv///wEAAAAAAAAAAAAiQAEkAAAAEgAAAAlDAAAAGAAAABgAAAABJgAAABEAAAD//wAAAAAAAAAAACJAAAABvP///8r///8BAAAAAAAAAAAAIkABJwAAABIAAAAJRQAAAD8AAAA/AAAAASkAAAARAAAA//8AAAAAAAAAAAAiQAAAAbr////K////AQAAAAAAAAAAACJAASoAAAASAAAACUcAAAAvAAAALwAAAAEsAAAAEQAAAP//AAAAAAAAAAAAIkAAAAG4////yv///wEAAAAAAAAAAAAiQAEtAAAAEgAAAAlJAAAAFQAAABUAAAABLwAAABEAAAD//wAAAAAAAAAAACJAAAABtv///8r///8BAAAAAAAAAAAAIkABMAAAABIAAAAJSwAAABIAAAASAAAAATIAAAARAAAA//8AAAAAAAAAAAAiQAAAAbT////K////AQAAAAAAAAAAACJAATMAAAASAAAACU0AAACTAAAAkw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1ABzkAAAAAAQAAACAAAAAECklua1BvaW50VjECAAAACQ4BAAAJDwEAAAkQAQAACREBAAAJEgEAAAkTAQAACRQBAAAJFQEAAAkWAQAACRcBAAAJGAEAAAkZAQAACRoBAAAJGwEAAAkcAQAACR0BAAAJHgEAAAkfAQAACSABAAAJIQEAAAkiAQAACSMBAAAJJAEAAAklAQAADQgHOwAAAAABAAAAgAAAAAQKSW5rUG9pbnRWMQIA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DRsHPQAAAAABAAAAgAAAAAQKSW5rUG9pbnRWMQIA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NNQc/AAAAAAEAAAAEAAAABApJbmtQb2ludFYxAgAAAAnWAQAADQMHQQAAAAABAAAAEAAAAAQKSW5rUG9pbnRWMQIAAAAJ1wEAAAnYAQAACdkBAAAJ2gEAAAnbAQAACdwBAAAJ3QEAAAneAQAACd8BAAAJ4AEAAAnhAQAACeIBAAAJ4wEAAA0DB0MAAAAAAQAAACAAAAAECklua1BvaW50VjECAAAACeQBAAAJ5QEAAAnmAQAACecBAAAJ6AEAAAnpAQAACeoBAAAJ6wEAAAnsAQAACe0BAAAJ7gEAAAnvAQAACfABAAAJ8QEAAAnyAQAACfMBAAAJ9AEAAAn1AQAACfYBAAAJ9wEAAAn4AQAACfkBAAAJ+gEAAAn7AQAADQgHRQAAAAABAAAAQAAAAAQKSW5rUG9pbnRWMQIA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KB0cAAAAAAQAAAEAAAAAECklua1BvaW50VjECAA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0RB0kAAAAAAQAAACAAAAAECklua1BvaW50VjECAAAACWoCAAAJawIAAAlsAgAACW0CAAAJbgIAAAlvAgAACXACAAAJcQIAAAlyAgAACXMCAAAJdAIAAAl1AgAACXYCAAAJdwIAAAl4AgAACXkCAAAJegIAAAl7AgAACXwCAAAJfQIAAAl+AgAADQsHSwAAAAABAAAAIAAAAAQKSW5rUG9pbnRWMQIAAAAJfwIAAAmAAgAACYECAAAJggIAAAmDAgAACYQCAAAJhQIAAAmGAgAACYcCAAAJiAIAAAmJAgAACYoCAAAJiwIAAAmMAgAACY0CAAAJjgIAAAmPAgAACZACAAANDgdNAAAAAAEAAAAAAQAABApJbmtQb2ludFYxAgA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1tBU4AAAAKSW5rUG9pbnRWMQQAAAABWAFZDlByZXNzdXJlRmFjdG9yCVRpbWVTdGFtcAAAAAAGBgsQAgAAAPBW9HGDWKM/JqZFfvdfvT8AAAA/AAAAAAAAAAABTwAAAE4AAAAg8MnhMuCjPyamRX73X70/AAAAPxAAAAAAAAAAAVAAAABOAAAAoLtKMUF3pT8w7oDJLnC+PwAAAD8fAAAAAAAAAAFRAAAATgAAAIC5dmCuHag/Ie0s3UAEwD8AAAA/LwAAAAAAAAABUgAAAE4AAACQUHj/ykurPyhjmVVq0MA/AAAAPy8AAAAAAAAAAVMAAABOAAAA+BklfkaJrz8zq9SgoeDBPwAAAD8vAAAAAAAAAAFUAAAATgAAAES+U7Y4J7I/PvMP7Njwwj8AAAA/PgAAAAAAAAABVQAAAE4AAABkVr+9HgK0P0ZpfGQCvcM/AAAAPz4AAAAAAAAAAVYAAABOAAAAhO4qxQTdtT9MdoHzJGfEPwAAAD9OAAAAAAAAAAFXAAAATgAAAHTtwFw7MLc/ULG3rznNxD8AAAA/TgAAAAAAAAABWAAAAE4AAAD4uEGsSce4P1Ts7WtOM8U/AAAAP14AAAAAAAAAAVkAAABOAAAA6LfXQ4Aauj9Xvrw+XHfFPwAAAD9tAAAAAAAAAAFaAAAATgAAANi2bdu2bbs/WZCLEWq7xT8AAAA/bQAAAAAAAAABWwAAAE4AAAD4TtninEi9P1v58vpw3cU/AAAAP20AAAAAAAAAAVwAAABOAAAAVIGEwvtXvj9cYlrkd//FPwAAAD9tAAAAAAAAAAFdAAAATgAAAESAGloyq78/XGJa5Hf/xT8AAAA/bQAAAAAAAAABXgAAAE4AAABO2eKcSF3AP1xiWuR3/8U/AAAAP30AAAAAAAAAAV8AAABOAAAAfHK4DPjkwD9cYlrkd//FPwAAAD99AAAAAAAAAAFgAAAATgAAAF6lmKC7SsE/W/ny+nDdxT8AAAA/jAAAAAAAAAABYQAAAE4AAACKPm4Qa9LBP1e+vD5cd8U/AAAAP5wAAAAAAAAAAWIAAABOAAAAIgtZyEIWwj9U7O1rTjPFPwAAAD+cAAAAAAAAAAFjAAAATgAAAAI+OVwGfMI/UhofmUDvxD8AAAA/qwAAAAAAAAABZAAAAE4AAACaCiQU3r/CP09IUMYyq8Q/AAAAP6sAAAAAAAAAAWUAAABOAAAAMtcOzLUDwz9N3+jcK4nEPwAAAD+7AAAAAAAAAAFmAAAATgAAAMaj+YONR8M/Sw0aCh5FxD8AAAA/uwAAAAAAAAABZwAAAE4AAABecOQ7ZYvDP0qksiAXI8Q/AAAAP8sAAAAAAAAAAWgAAABOAAAA9jzP8zzPwz9IO0s3EAHEPwAAAD/LAAAAAAAAAAFpAAAATgAAAIoJuqsUE8Q/RtLjTQnfwz8AAAA/2gAAAAAAAAABagAAAE4AAABuPJo/2HjEP0ZpfGQCvcM/AAAAP9oAAAAAAAAAAWsAAABOAAAATm9605vexD9GaXxkAr3DPwAAAD/qAAAAAAAAAAFsAAAATgAAAHoIUENLZsU/Rml8ZAK9wz8AAAA/6gAAAAAAAAABbQAAAE4AAABeOzDXDszFP0ZpfGQCvcM/AAAAP/oAAAAAAAAAAW4AAABOAAAA1jr7Iqp1xj9EABV7+5rDPwAAAD/6AAAAAAAAAAFvAAAATgAAAALU0JJZ/cY/Q5etkfR4wz8AAAA/CQEAAAAAAAABcAAAAE4AAADiBrEmHWPHP0OXrZH0eMM/AAAAPwkBAAAAAAAAAXEAAABOAAAAxjmRuuDIxz9Axd6+5jTDPwAAAD8ZAQAAAAAAAAFyAAAATgAAAPLSZiqQUMg/QMXevuY0wz8AAAA/GQEAAAAAAAABcwAAAE4AAADSBUe+U7bIPz9cd9XfEsM/AAAAPygBAAAAAAAAAXQAAABOAAAAAp8cLgM+yT88iqgC0s7CPwAAAD8oAQAAAAAAAAF1AAAATgAAAOLR/MHGo8k/OyFBGcuswj8AAAA/OAEAAAAAAAABdgAAAE4AAAAuOPKdssXJPzq42S/EisI/AAAAPzgBAAAAAAAAAXcAAABOAAAAxgTdVYoJyj84T3JGvWjCPwAAAD9IAQAAAAAAAAF4AAAATgAAABJr0jF2K8o/N+YKXbZGwj8AAAA/SAEAAAAAAAABeQAAAE4AAACmN73pTW/KPzV9o3OvJMI/AAAAP1cBAAAAAAAAAXoAAABOAAAA8p2yxTmRyj8zq9SgoeDBPwAAAD9XAQAAAAAAAAF7AAAATgAAAD4EqKEls8o/M6vUoKHgwT8AAAA/ZwEAAAAAAAABfAAAAE4AAACKap19EdXKPzJCbbeavsE/AAAAP3cBAAAAAAAAAX0AAABOAAAAHjeINekYyz8w2QXOk5zBPwAAAD93AQAAAAAAAAF+AAAATgAAALYDc+3AXMs/LJ7PEX82wT8AAAA/hgEAAAAAAAABfwAAAE4AAABO0F2lmKDLPynMAD9x8sA/AAAAP4YBAAAAAAAAAYAAAABOAAAA4pxIXXDkyz8oY5lVatDAPwAAAD+WAQAAAAAAAAGBAAAATgAAAHppMxVIKMw/JpHKglyMwD8AAAA/lgEAAAAAAAABggAAAE4AAABenBOpC47MPyO/+69OSMA/AAAAP6UBAAAAAAAAAYMAAABOAAAA8mj+YOPRzD8hVpTGRybAPwAAAD+lAQAAAAAAAAGEAAAATgAAAIo16Ri7Fc0/PgiL53PEvz8AAAA/tQEAAAAAAAABhQAAAE4AAAAeAtTQklnNPzo2vBRmgL8/AAAAP7UBAAAAAAAAAYYAAABOAAAAts6+iGqdzT80kh5vSvi+PwAAAD/FAQAAAAAAAAGHAAAATgAAAAI1tGRWv80/NMBPnDy0vj8AAAA/xQEAAAAAAAABiAAAAE4AAABKm6lAQuHNPzDugMkucL4/AAAAP9QBAAAAAAAAAYkAAABOAAAA4meU+Bklzj8qSuMjE+i9PwAAAD/UAQAAAAAAAAGKAAAATgAAAHo0f7DxaM4/KngUUQWkvT8AAAA/5AEAAAAAAAABiwAAAE4AAADCmnSM3YrOPyamRX73X70/AAAAP+QBAAAAAAAAAYwAAABOAAAADgFqaMmszj8gAqjY29e8PwAAAD/0AQAAAAAAAAGNAAAATgAAAFpnX0S1zs4/IAKo2NvXvD8AAAA/9AEAAAAAAAABjgAAAE4AAACmzVQgofDOPxww2QXOk7w/AAAAPwMCAAAAAAAAAY8AAABOAAAA7jNK/IwSzz8cXgozwE+8PwAAAD8TAgAAAAAAAAGQAAAATgAAADqaP9h4NM8/GIw7YLILvD8AAAA/IgIAAAAAAAABkQAAAE4AAAA6mj/YeDTPPxa6bI2kx7s/AAAAPyICAAAAAAAAAZIAAABOAAAAhgA1tGRWzz8U6J26loO7PwAAAD8yAgAAAAAAAAGTAAAATgAAANJmKpBQeM8/FOidupaDuz8AAAA/MgIAAAAAAAABlAAAAE4AAAAezR9sPJrPPxAWz+eIP7s/AAAAP0ICAAAAAAAAAZUAAABOAAAAajMVSCi8zz8LcjFCbbe6PwAAAD9CAgAAAAAAAAGWAAAATgAAALKZCiQU3s8/Bs6TnFEvuj8AAAA/QgIAAAAAAAABlwAAAE4AAACymQokFN7PPwEq9vY1p7k/AAAAP0ICAAAAAAAAAZgAAABOAAAA/v//////zz/8hVhRGh+5PwAAAD9SAgAAAAAAAAGZAAAATgAAAP7//////88/9eG6q/6WuD8AAAA/UgIAAAAAAAABmgAAAE4AAAD+///////PP/A9HQbjDrg/AAAAP2ICAAAAAAAAAZsAAABOAAAA/v//////zz/rmX9gx4a3PwAAAD9iAgAAAAAAAAGcAAAATgAAAP7//////88/6cewjblCtz8AAAA/cQIAAAAAAAABnQAAAE4AAAD+///////PP+MjE+idurY/AAAAP4ECAAAAAAAAAZ4AAABOAAAAJbP67fUQ0D/ef3VCgjK2PwAAAD+BAgAAAAAAAAGfAAAATgAAACWz+u31ENA/3K2mb3TutT8AAAA/gQIAAAAAAAABoAAAAE4AAAAls/rt9RDQP9jb15xmqrU/AAAAP5ACAAAAAAAAAaEAAABOAAAAJbP67fUQ0D/TNzr3SiK1PwAAAD+QAgAAAAAAAAGiAAAATgAAACWz+u31ENA/0GVrJD3etD8AAAA/oAIAAAAAAAABowAAAE4AAAAls/rt9RDQP8vBzX4hVrQ/AAAAP6ACAAAAAAAAAaQAAABOAAAAJbP67fUQ0D/GHTDZBc6zPwAAAD+wAgAAAAAAAAGlAAAATgAAACWz+u31ENA/xEthBviJsz8AAAA/vwIAAAAAAAABpgAAAE4AAAAls/rt9RDQP7+nw2DcAbM/AAAAP78CAAAAAAAAAacAAABOAAAAJbP67fUQ0D+4Aya7wHmyPwAAAD/PAgAAAAAAAAGoAAAATgAAACWz+u31ENA/s1+IFaXxsT8AAAA/zwIAAAAAAAABqQAAAE4AAAAls/rt9RDQP6676m+JabE/AAAAP98CAAAAAAAAAaoAAABOAAAA/v//////zz+pF03KbeGwPwAAAD/fAgAAAAAAAAGrAAAATgAAALKZCiQU3s8/oaHgUUQVsD8AAAA/7gIAAAAAAAABrAAAAE4AAABqMxVIKLzPPzJX6LI1kq4/AAAAP+4CAAAAAAAAAa0AAABOAAAAHs0fbDyazz8mD61n/oGtPwAAAD/+AgAAAAAAAAGuAAAATgAAAIYANbRkVs8/GCPUdqvpqz8AAAA//gIAAAAAAAABrwAAAE4AAAA6mj/YeDTPPwY3+4VYUao/AAAAPw0DAAAAAAAAAbAAAABOAAAAps1UIKHwzj/2SiKVBbmoPwAAAD8NAwAAAAAAAAGxAAAATgAAAA4BamjJrM4/7ALnSc6opz8AAAA/HQMAAAAAAAABsgAAAE4AAAB6NH+w8WjOP9wWDll7EKY/AAAAPx0DAAAAAAAAAbMAAABOAAAALs6J1AVHzj/SztINRAClPwAAAD8tAwAAAAAAAAG0AAAATgAAAJYBnxwuA84/yIaXwgzwoz8AAAA/LQMAAAAAAAABtQAAAE4AAABKm6lAQuHNP7w+XHfV36I/AAAAPzwDAAAAAAAAAbYAAABOAAAAamjJrH57zT+oruXgZr+gPwAAAD88AwAAAAAAAAG3AAAATgAAAIo16Ri7Fc0/Oc1UK19enz8AAAA/TAMAAAAAAAABuAAAAE4AAACmAgmF96/MPxv1okm5LZw/AAAAP0wDAAAAAAAAAbkAAABOAAAAEjYezR9szD8FZSyzSg2aPwAAAD9cAwAAAAAAAAG6AAAATgAAAHppMxVIKMw/8dS1HNzslz8AAAA/XAMAAAAAAAABuwAAAE4AAADinEhdcOTLP+WMetGk3JY/AAAAP2sDAAAAAAAAAbwAAABOAAAATtBdpZigyz/P/AM7NryUPwAAAD9rAwAAAAAAAAG9AAAATgAAALYDc+3AXMs/xbTI7/6rkz8AAAA/ewMAAAAAAAABvgAAAE4AAAAeN4g16RjLP7EkUlmQi5E/AAAAP4oDAAAAAAAAAb8AAABOAAAAimqdfRHVyj+n3BYOWXuQPwAAAD+KAwAAAAAAAAHAAAAATgAAAPKdssU5kco/Mim3hUPWjj8AAAA/igMAAAAAAAABwQAAAE4AAADGBN1VignKPx6ZQO/UtYw/AAAAP5oDAAAAAAAAAcIAAABOAAAA4tH8wcajyT/2eFPC93SIPwAAAD+aAwAAAAAAAAHDAAAATgAAALY4J1IXHMk/4OjcK4lUhj8AAAA/qgMAAAAAAAABxAAAAE4AAACKn1HiZ5TIP+Do3CuJVIY/AAAAP7kDAAAAAAAAAcUAAABOAAAADqCGlszqxz+0yO/+qxOCPwAAAD+5AwAAAAAAAAHGAAAATgAAAJagu0oxQcc/QHHy0Hrmfz8AAAA/yQMAAAAAAAABxwAAAE4AAAAeofD+lZfGP0Bx8tB65n8/AAAAP8kDAAAAAAAAAcgAAABOAAAAXjsw1w7MxT8YUQWknaV7PwAAAD/JAwAAAAAAAAHJAAAATgAAAOY7ZYtzIsU/7DAYd8Bkdz8AAAA/2QMAAAAAAAABygAAAE4AAAC6oo8bxJrEP+wwGHfAZHc/AAAAP9kDAAAAAAAAAcsAAABOAAAAQqPEzyjxwz/sMBh3wGR3PwAAAD/oAwAAAAAAAAHMAAAATgAAABIK7195acM/7DAYd8Bkdz8AAAA/+AMAAAAAAAABzQAAAE4AAABOpC448p3CP+wwGHfAZHc/AAAAP/gDAAAAAAAAAc4AAABOAAAA1qRj7Fb0wT/sMBh3wGR3PwAAAD8HBAAAAAAAAAHPAAAATgAAAKoLjnynbME/wBArSuMjcz8AAAA/BwQAAAAAAAAB0AAAAE4AAAB8crgM+OTAP8AQK0rjI3M/AAAAPxcEAAAAAAAAAdEAAABOAAAATtninEhdwD/AECtK4yNzPwAAAD89BAAAAAAAAAHSAAAATgAAANxMBRIK778/wBArSuMjcz8AAAA/TQQAAAAAAAAB0wAAAE4AAACAGloyq9++P8AQK0rjI3M/AAAAP00EAAAAAAAAAdQAAABOAAAAwLSZCiQUvj/AECtK4yNzPwAAAD9cBAAAAAAAAAHVAAAATgAAAJAbxJp0jL0/wBArSuMjcz8AAAA/XAQAAAAAAAAB1gAAAE4AAADQtQNz7cC8P+wwGHfAZHc/AAAAP2wEAAAAAAAAAdcAAABOAAAACFBDS2b1uz8YUQWknaV7PwAAAD9sBAAAAAAAAAHYAAAATgAAALAdmGsH5ro/QHHy0Hrmfz8AAAA/fAQAAAAAAAAB2QAAAE4AAABU6+yLqNa5P7TI7/6rE4I/AAAAP3wEAAAAAAAAAdoAAABOAAAAkIUsZCELuT/g6NwriVSGPwAAAD+LBAAAAAAAAAHbAAAATgAAAKCGlszqt7c/9nhTwvd0iD8AAAA/iwQAAAAAAAAB3AAAAE4AAACwhwA1tGS2Px6ZQO/UtYw/AAAAP5sEAAAAAAAAAd0AAABOAAAAVFVVVVVVtT+n3BYOWXuQPwAAAD+bBAAAAAAAAAHeAAAATgAAAPwiqnX2RbQ/u2yNpMebkj8AAAA/qgQAAAAAAAAB3wAAAE4AAACk8P6VlzazP9tEP4ZtzJU/AAAAP7oEAAAAAAAAAeAAAABOAAAA3Io+bhBrsj/x1LUc3OyXPwAAAD+6BAAAAAAAAAHhAAAATgAAALDxaP5g47E/BWUss0oNmj8AAAA/ugQAAAAAAAAB4gAAAE4AAACEWJOOsVuxPw+tZ/6BHZs/AAAAP8oEAAAAAAAAAeMAAABOAAAAWL+9HgLUsD8lPd6U8D2dPwAAAD/KBAAAAAAAAAHkAAAATgAAAMDy0mYqkLA/L4UZ4CdOnj8AAAA/2QQAAAAAAAAB5QAAAE4AAAAoJuiuUkywP6IKSDtLN6A/AAAAP9kEAAAAAAAAAeYAAABOAAAAlFn99noIsD+uUoOGgkehPwAAAD/pBAAAAAAAAAHnAAAATgAAAPgZJX5Gia8/svYgLJ7PoT8AAAA/6QQAAAAAAAAB6AAAAE4AAACg53me53muP7w+XHfV36I/AAAAP/kEAAAAAAAAAekAAABOAAAAcE6kLjjyrT/IhpfCDPCjPwAAAD8IBQAAAAAAAAHqAAAATgAAAPCCI98pW6w/2HJws1+IpT8AAAA/CAUAAAAAAAAB6wAAAE4AAACQUHj/ykurP+heSaSyIKc/AAAAPwgFAAAAAAAAAewAAABOAAAAYLeijxvEqj/2SiKVBbmoPwAAAD8YBQAAAAAAAAHtAAAATgAAABCF96+8tKk/Bjf7hVhRqj8AAAA/JwUAAAAAAAAB7gAAAE4AAACAuXZgrh2oPxgj1Har6as/AAAAPycFAAAAAAAAAe8AAABOAAAAUCCh8P6Vpz8mD61n/oGtPwAAAD8nBQAAAAAAAAHwAAAATgAAAADu9RCghqY/NvuFWFEarz8AAAA/NwUAAAAAAAAB8QAAAE4AAADQVCCh8P6lP6ZFfvdfnbA/AAAAPzcFAAAAAAAAAfIAAABOAAAAoLtKMUF3pT+uu+pviWmxPwAAAD9HBQAAAAAAAAHzAAAATgAAAECJn1HiZ6Q/s1+IFaXxsT8AAAA/VgUAAAAAAAAB9AAAAE4AAAAg8MnhMuCjP7gDJrvAebI/AAAAP1YFAAAAAAAAAfUAAABOAAAA8Fb0cYNYoz/BeZIz6kWzPwAAAD9mBQAAAAAAAAH2AAAATgAAAMC9HgLU0KI/xh0w2QXOsz8AAAA/ZgUAAAAAAAAB9wAAAE4AAADAvR4C1NCiP86TnFEvmrQ/AAAAP3YFAAAAAAAAAfgAAABOAAAAkCRJkiRJoj/QZWskPd60PwAAAD92BQAAAAAAAAH5AAAATgAAAGiLcyJ1waE/2NvXnGaqtT8AAAA/hQUAAAAAAAAB+gAAAE4AAABoi3MidcGhP95/dUKCMrY/AAAAP4UFAAAAAAAAAfsAAABOAAAAEFnIQhayoD/jIxPonbq2PwAAAD+VBQAAAAAAAAH8AAAATgAAABBZyEIWsqA/65l/YMeGtz8AAAA/lQUAAAAAAAAB/QAAAE4AAADgv/LSZiqgP/MP7NjwUrg/AAAAP6QFAAAAAAAAAf4AAABOAAAA4L/y0mYqoD/8hVhRGh+5PwAAAD+kBQAAAAAAAAH/AAAATgAAAGBNOsZuRZ8/ASr29jWnuT8AAAA/tAUAAAAAAAABAAEAAE4AAAAQG4/mDzaePwigYm9fc7o/AAAAP7QFAAAAAAAAAQEBAABOAAAAEBuP5g82nj8LcjFCbbe6PwAAAD/EBQAAAAAAAAECAQAATgAAALDo4waxJp0/FOidupaDuz8AAAA/xAUAAAAAAAABAwEAAE4AAACw6OMGsSadPxa6bI2kx7s/AAAAP9MFAAAAAAAAAQQBAABOAAAAsOjjBrEmnT8YjDtgsgu8PwAAAD/TBQAAAAAAAAEFAQAATgAAAFC2OCdSF5w/GIw7YLILvD8AAAA/4wUAAAAAAAABBgEAAE4AAABQtjgnUhecPxww2QXOk7w/AAAAP+MFAAAAAAAAAQcBAABOAAAAULY4J1IXnD8gAqjY29e8PwAAAD/zBQAAAAAAAAEIAQAATgAAAFC2OCdSF5w/JNR2q+kbvT8AAAA/AgYAAAAAAAABCQEAAE4AAAAAhI1H8webPyamRX73X70/AAAAPxIGAAAAAAAAAQoBAABOAAAAAISNR/MHmz8qSuMjE+i9PwAAAD8SBgAAAAAAAAELAQAATgAAAACEjUfzB5s/Lhyy9iAsvj8AAAA/IQYAAAAAAAABDAEAAE4AAAAAhI1H8webPzDugMkucL4/AAAAPzEGAAAAAAAAAQ0BAABOAAAAAISNR/MHmz80wE+cPLS+PwAAAD9BBgAAAAAAAAEOAQAATgAAABeykIUsZNE/Dm72C7Gi1D8AAAA/AAAAAAAAAAABDwEAAE4AAAA9ZYtzInXRPw5u9guxotQ/AAAAP40AAAAAAAAAARABAABOAAAAYRiGYRiG0T8ObvYLsaLUPwAAAD+dAAAAAAAAAAERAQAATgAAAK1+ez0EqNE/Dm72C7Gi1D8AAAA/nQAAAAAAAAABEgEAAE4AAAAfmGsH5trRP48iqoC0s9Q/AAAAP6wAAAAAAAAAARMBAABOAAAAj7Fb0ccN0j8Q1131t8TUPwAAAD+sAAAAAAAAAAEUAQAATgAAAHHkO2WLc9I/ENdd9bfE1D8AAAA/vAAAAAAAAAABFQEAAE4AAABTFxz5TtnSP5GLEWq71dQ/AAAAP7wAAAAAAAAAARYBAABOAAAAWf32eghQ0z8RQMXevubUPwAAAD/LAAAAAAAAAAEXAQAATgAAAGHj0fzBxtM/kvR4U8L31D8AAAA/ywAAAAAAAAABGAEAAE4AAACNfKdscU7UP5L0eFPC99Q/AAAAP9sAAAAAAAAAARkBAABOAAAAuxV93CDW1D8TqSzIxQjVPwAAAD/bAAAAAAAAAAEaAQAATgAAAMP7V17aTNU/k13gPMkZ1T8AAAA/6wAAAAAAAAABGwEAAE4AAAB/ez0EqKHVP5Nd4DzJGdU/AAAAP+sAAAAAAAAAARwBAABOAAAAO/siqnX21T8TEpSxzCrVPwAAAD/6AAAAAAAAAAEdAQAATgAAAPd6CFBDS9Y/ExKUscwq1T8AAAA/+gAAAAAAAAABHgEAAE4AAADZrejjBrHWP5TGRybQO9U/AAAAPwoBAAAAAAAAAR8BAABOAAAAu+DId8oW1z+Uxkcm0DvVPwAAAD8KAQAAAAAAAAEgAQAATgAAAHdgrh2Ya9c/lMZHJtA71T8AAAA/GgEAAAAAAAABIQEAAE4AAAANLZnVb6/XP5TGRybQO9U/AAAAPxoBAAAAAAAAASIBAABOAAAAV5OOsVvR1z+Uxkcm0DvVPwAAAD8pAQAAAAAAAAEjAQAATgAAAKP5g41H89c/lMZHJtA71T8AAAA/KQEAAAAAAAABJAEAAE4AAAAVE3RXKSbYP5TGRybQO9U/AAAAPzkBAAAAAAAAASUBAABOAAAAO8ZuRR832D+Uxkcm0DvVPwAAAD9IAQAAAAAAAAEmAQAATgAAAECKCbqrFHM/Q0PBo4gq4D8AAAA/AAAAAAAAAAABJwEAAE4AAADAU7Y4J1J3P0NDwaOIKuA/AAAAP08AAAAAAAAAASgBAABOAAAAwOYPNh7Nfz9DQ8GjiCrgPwAAAD9eAAAAAAAAAAEpAQAATgAAAGAhC1nIQoY/Q0PBo4gq4D8AAAA/bgAAAAAAAAABKgEAAE4AAACgTw6XAZ+MP0NDwaOIKuA/AAAAP24AAAAAAAAAASsBAABOAAAAMPEzSvyMkj9DQ8GjiCrgPwAAAD99AAAAAAAAAAEsAQAATgAAAFAfN4g16Zg/Q0PBo4gq4D8AAAA/fQAAAAAAAAABLQEAAE4AAADgv/LSZiqgPwJpZ+kGIuA/AAAAP40AAAAAAAAAAS4BAABOAAAAIPDJ4TLgoz/Cjg0vhRngPwAAAD+NAAAAAAAAAAEvAQAATgAAALBSTNBdpag/wo4NL4UZ4D8AAAA/nQAAAAAAAAABMAEAAE4AAABwTqQuOPKtP4G0s3QDEeA/AAAAP6wAAAAAAAAAATEBAABOAAAA7Iuo1tkXsT+BtLN0AxHgPwAAAD+sAAAAAAAAAAEyAQAATgAAAAwkFN6/8rI/gbSzdAMR4D8AAAA/rAAAAAAAAAABMwEAAE4AAAAsvH/lpc20P4G0s3QDEeA/AAAAP6wAAAAAAAAAATQBAABOAAAA3CDWpGPstj+BtLN0AxHgPwAAAD+sAAAAAAAAAAE1AQAATgAAAMwfbDyaP7g/gbSzdAMR4D8AAAA/vAAAAAAAAAABNgEAAE4AAADot9dDgBq6P4G0s3QDEeA/AAAAP7wAAAAAAAAAATcBAABOAAAA2LZt27Ztuz+BtLN0AxHgPwAAAD/LAAAAAAAAAAE4AQAATgAAAGCC7irFBL0/QdpZuoEI4D8AAAA/2wAAAAAAAAABOQEAAE4AAACAGloyq9++P0HaWbqBCOA/AAAAP9sAAAAAAAAAAToBAABOAAAAuAz45HAZwD9B2lm6gQjgPwAAAD/qAAAAAAAAAAE7AQAATgAAAJo/2Hg0f8A/QdpZuoEI4D8AAAA/6gAAAAAAAAABPAEAAE4AAAASP6PEzyjBP0HaWbqBCOA/AAAAP/oAAAAAAAAAAT0BAABOAAAA9nGDWJOOwT9B2lm6gQjgPwAAAD/6AAAAAAAAAAE+AQAATgAAACILWchCFsI/QdpZuoEI4D8AAAA/CgEAAAAAAAABPwEAAE4AAACaCiQU3r/CP////////98/AAAAPwoBAAAAAAAAAUABAABOAAAAxqP5g41Hwz/////////fPwAAAD8ZAQAAAAAAAAFBAQAATgAAAEKjxM8o8cM/////////3z8AAAA/GQEAAAAAAAABQgEAAE4AAABuPJo/2HjEP////////98/AAAAPykBAAAAAAAAAUMBAABOAAAAMqJaZ19ExT/////////fPwAAAD8pAQAAAAAAAAFEAQAATgAAAKqhJbP67cU/////////3z8AAAA/OQEAAAAAAAABRQEAAE4AAADWOvsiqnXGP////////98/AAAAPzkBAAAAAAAAAUYBAABOAAAA4gaxJh1jxz/////////fPwAAAD9IAQAAAAAAAAFHAQAATgAAAFoGfHK4DMg/////////3z8AAAA/SAEAAAAAAAABSAEAAE4AAADSBUe+U7bIP////////98/AAAAP1gBAAAAAAAAAUkBAABOAAAATgUSCu9fyT/////////fPwAAAD9YAQAAAAAAAAFKAQAATgAAAHqe53me58k/////////3z8AAAA/ZwEAAAAAAAABSwEAAE4AAACmN73pTW/KP////////98/AAAAP2cBAAAAAAAAAUwBAABOAAAAimqdfRHVyj/////////fPwAAAD93AQAAAAAAAAFNAQAATgAAAGqdfRHVOss/////////3z8AAAA/dwEAAAAAAAABTgEAAE4AAACaNlOBhMLLP////////98/AAAAP4cBAAAAAAAAAU8BAABOAAAAxs8o8TNKzD/////////fPwAAAD+HAQAAAAAAAAFQAQAATgAAAPJo/mDj0cw/f0tMi/zu3z8AAAA/lgEAAAAAAAABUQEAAE4AAAAeAtTQklnNP39LTIv87t8/AAAAP5YBAAAAAAAAAVIBAABOAAAAAjW0ZFa/zT9/S0yL/O7fPwAAAD+mAQAAAAAAAAFTAQAATgAAAOJnlPgZJc4/f0tMi/zu3z8AAAA/pgEAAAAAAAABVAEAAE4AAADCmnSM3YrOP39LTIv87t8/AAAAP7YBAAAAAAAAAVUBAABOAAAAps1UIKHwzj9/S0yL/O7fPwAAAD/FAQAAAAAAAAFWAQAATgAAADqaP9h4NM8/f0tMi/zu3z8AAAA/xQEAAAAAAAABVwEAAE4AAAAezR9sPJrPP39LTIv87t8/AAAAP8UBAAAAAAAAAVgBAABOAAAA/v//////zz/9lpgW+d3fPwAAAD/VAQAAAAAAAAFZAQAATgAAAEtm9dvrIdA//ZaYFvnd3z8AAAA/5AEAAAAAAAABWgEAAE4AAACXzOq310PQP/2WmBb53d8/AAAAP+QBAAAAAAAAAVsBAABOAAAAu3/lpc1U0D/9lpgW+d3fPwAAAD/0AQAAAAAAAAFcAQAATgAAAAfm2oG5dtA//ZaYFvnd3z8AAAA/9AEAAAAAAAABXQEAAE4AAAAtmdVvr4fQP/2WmBb53d8/AAAAPxMCAAAAAAAAAV4BAABOAAAAU0zQXaWY0D/9lpgW+d3fPwAAAD9CAgAAAAAAAAFfAQAATgAAAJ2yxTmRutA//ZaYFvnd3z8AAAA/QgIAAAAAAAABYAEAAE4AAADpGLsVfdzQP/2WmBb53d8/AAAAP1ICAAAAAAAAAWEBAABOAAAANX+w8Wj+0D/9lpgW+d3fPwAAAD9SAgAAAAAAAAFiAQAATgAAAKWYoLtKMdE//ZaYFvnd3z8AAAA/YQIAAAAAAAABYwEAAE4AAAAXspCFLGTRP/2WmBb53d8/AAAAP2ECAAAAAAAAAWQBAABOAAAArX57PQSo0T/9lpgW+d3fPwAAAD9xAgAAAAAAAAFlAQAATgAAAENLZvXb69E/f0tMi/zu3z8AAAA/cQIAAAAAAAABZgEAAE4AAAABy0ubqUDSP39LTIv87t8/AAAAP4ECAAAAAAAAAWcBAABOAAAAu0oxQXeV0j/////////fPwAAAD+BAgAAAAAAAAFoAQAATgAAAHfKFudE6tI/////////3z8AAAA/pwIAAAAAAAABaQEAAE4AAAANlwGfHC7TP////////98/AAAAP6cCAAAAAAAAAWoBAABOAAAAyRbnROqC0z/////////fPwAAAD+3AgAAAAAAAAFrAQAATgAAAIWWzOq319M/QdpZuoEI4D8AAAA/twIAAAAAAAABbAEAAE4AAAD3r7y0mQrUP0HaWbqBCOA/AAAAP8cCAAAAAAAAAW0BAABOAAAAZ8msfns91D9B2lm6gQjgPwAAAD/HAgAAAAAAAAFuAQAATgAAALMvolpnX9Q/QdpZuoEI4D8AAAA/1gIAAAAAAAABbwEAAE4AAAD/lZc2U4HUP0HaWbqBCOA/AAAAP9YCAAAAAAAAAXABAABOAAAAJUmSJEmS1D9B2lm6gQjgPwAAAD/mAgAAAAAAAAFxAQAATgAAAEn8jBI/o9Q/QdpZuoEI4D8AAAA/9QIAAAAAAAABcgEAAE4AAABvr4cANbTUP0HaWbqBCOA/AAAAP/UCAAAAAAAAAXMBAABOAAAAlWKC7irF1D+BtLN0AxHgPwAAAD8FAwAAAAAAAAF0AQAATgAAALsVfdwg1tQ/gbSzdAMR4D8AAAA/BQMAAAAAAAABdQEAAE4AAADhyHfKFufUP4G0s3QDEeA/AAAAPxUDAAAAAAAAAXYBAABOAAAAB3xyuAz41D+BtLN0AxHgPwAAAD8kAwAAAAAAAAF3AQAATgAAACsvbaYCCdU/gbSzdAMR4D8AAAA/JAMAAAAAAAABeAEAAE4AAABR4meU+BnVP4G0s3QDEeA/AAAAPzQDAAAAAAAAAXkBAABOAAAAd5Vigu4q1T+BtLN0AxHgPwAAAD9yAwAAAAAAAAF6AQAATgAAAJ1IXXDkO9U/gbSzdAMR4D8AAAA/ggMAAAAAAAABewEAAE4AAAANYk06xm7VP4G0s3QDEeA/AAAAP4IDAAAAAAAAAXwBAABOAAAAWchCFrKQ1T+BtLN0AxHgPwAAAD+SAwAAAAAAAAF9AQAATgAAAKUuOPKdstU/gbSzdAMR4D8AAAA/kgMAAAAAAAABfgEAAE4AAADxlC3OidTVP4G0s3QDEeA/AAAAP6EDAAAAAAAAAX8BAABOAAAAF0govH/l1T+BtLN0AxHgPwAAAD+hAwAAAAAAAAGAAQAATgAAAF+uHZhrB9Y/gbSzdAMR4D8AAAA/sQMAAAAAAAABgQEAAE4AAACFYRiGYRjWP4G0s3QDEeA/AAAAP7EDAAAAAAAAAYIBAABOAAAAqxQTdFcp1j+BtLN0AxHgPwAAAD/BAwAAAAAAAAGDAQAATgAAANHHDWJNOtY/gbSzdAMR4D8AAAA/wQMAAAAAAAABhAEAAE4AAAD3eghQQ0vWP8KODS+FGeA/AAAAPw8EAAAAAAAAAYUBAABOAAAAHS4DPjlc1j/Cjg0vhRngPwAAAD8PBAAAAAAAAAGGAQAATgAAAEPh/SsvbdY/wo4NL4UZ4D8AAAA/HgQAAAAAAAABhwEAAE4AAACNR/MHG4/WP8KODS+FGeA/AAAAPx4EAAAAAAAAAYgBAABOAAAA2a3o4wax1j/Cjg0vhRngPwAAAD8uBAAAAAAAAAGJAQAATgAAAP9g49H8wdY/wo4NL4UZ4D8AAAA/PgQAAAAAAAABigEAAE4AAAAjFN6/8tLWP8KODS+FGeA/AAAAPz4EAAAAAAAAAYsBAABOAAAAVFVVVVVVtT8TvqfDYNzhPwAAAD8AAAAAAAAAAAGMAQAATgAAAOwhQA0tmbU/E76nw2Dc4T8AAAA/HwAAAAAAAAABjQEAAE4AAACE7irFBN21PxO+p8Ng3OE/AAAAPx8AAAAAAAAAAY4BAABOAAAAsIcANbRktj8TvqfDYNzhPwAAAD8vAAAAAAAAAAGPAQAATgAAAHTtwFw7MLc/E76nw2Dc4T8AAAA/LwAAAAAAAAABkAEAAE4AAAA4U4GEwvu3PxO+p8Ng3OE/AAAAPz4AAAAAAAAAAZEBAABOAAAAKFIXHPlOuT8TvqfDYNzhPwAAAD9OAAAAAAAAAAGSAQAATgAAAEjqgiPfKbs/E76nw2Dc4T8AAAA/TgAAAAAAAAABkwEAAE4AAACQG8SadIy9PxO+p8Ng3OE/AAAAP04AAAAAAAAAAZQBAABOAAAATtninEhdwD8TvqfDYNzhPwAAAD9dAAAAAAAAAAGVAQAATgAAANakY+xW9ME/VJgBfuLk4T8AAAA/XQAAAAAAAAABlgEAAE4AAABecOQ7ZYvDP1SYAX7i5OE/AAAAP20AAAAAAAAAAZcBAABOAAAAxm5FHzeIxT9UmAF+4uThPwAAAD9tAAAAAAAAAAGYAQAATgAAAJagu0oxQcc/VJgBfuLk4T8AAAA/fQAAAAAAAAABmQEAAE4AAABq0jF2K/rIP1SYAX7i5OE/AAAAP30AAAAAAAAAAZoBAABOAAAAPgSooSWzyj9UmAF+4uThPwAAAD+MAAAAAAAAAAGbAQAATgAAABI2Hs0fbMw/VJgBfuLk4T8AAAA/jAAAAAAAAAABnAEAAE4AAADiZ5T4GSXOP1SYAX7i5OE/AAAAP5wAAAAAAAAAAZ0BAABOAAAAajMVSCi8zz9UmAF+4uThPwAAAD+cAAAAAAAAAAGeAQAATgAAAC2Z1W+vh9A/VJgBfuLk4T8AAAA/rAAAAAAAAAABnwEAAE4AAADLS5upQELRP1SYAX7i5OE/AAAAP6wAAAAAAAAAAaABAABOAAAAH5hrB+ba0T9UmAF+4uThPwAAAD+6AAAAAAAAAAGhAQAATgAAAHHkO2WLc9I/VJgBfuLk4T8AAAA/ugAAAAAAAAABogEAAE4AAACdfRHVOvvSP1SYAX7i5OE/AAAAP8oAAAAAAAAAAaMBAABOAAAApWPsVvRx0z9UmAF+4uThPwAAAD/KAAAAAAAAAAGkAQAATgAAAIWWzOq319M/VJgBfuLk4T8AAAA/2QAAAAAAAAABpQEAAE4AAABnyax+ez3UP1SYAX7i5OE/AAAAP9kAAAAAAAAAAaYBAABOAAAA/5WXNlOB1D9UmAF+4uThPwAAAD/pAAAAAAAAAAGnAQAATgAAAG+vhwA1tNQ/VJgBfuLk4T8AAAA/+QAAAAAAAAABqAEAAE4AAAC7FX3cINbUP1SYAX7i5OE/AAAAP/kAAAAAAAAAAakBAABOAAAAKy9tpgIJ1T9UmAF+4uThPwAAAD/5AAAAAAAAAAGqAQAATgAAAHeVYoLuKtU/E76nw2Dc4T8AAAA/CAEAAAAAAAABqwEAAE4AAADD+1de2kzVPxO+p8Ng3OE/AAAAPxgBAAAAAAAAAawBAABOAAAA6a5STNBd1T8TvqfDYNzhPwAAAD8YAQAAAAAAAAGtAQAATgAAAFnIQhaykNU/E76nw2Dc4T8AAAA/KAEAAAAAAAABrgEAAE4AAAB/ez0EqKHVPxO+p8Ng3OE/AAAAPygBAAAAAAAAAa8BAABOAAAAy+Ey4JPD1T8TvqfDYNzhPwAAAD83AQAAAAAAAAGwAQAATgAAABdIKLx/5dU/E76nw2Dc4T8AAAA/NwEAAAAAAAABsQEAAE4AAABfrh2YawfWPxO+p8Ng3OE/AAAAPzcBAAAAAAAAAbIBAABOAAAAhWEYhmEY1j8TvqfDYNzhPwAAAD9HAQAAAAAAAAGzAQAATgAAAPd6CFBDS9Y/E76nw2Dc4T8AAAA/VgEAAAAAAAABtAEAAE4AAAAdLgM+OVzWPxO+p8Ng3OE/AAAAP1YBAAAAAAAAAbUBAABOAAAAs/rt9RCg1j8TvqfDYNzhPwAAAD9mAQAAAAAAAAG2AQAATgAAACMU3r/y0tY/E76nw2Dc4T8AAAA/ZgEAAAAAAAABtwEAAE4AAAC74Mh3yhbXPxO+p8Ng3OE/AAAAP3YBAAAAAAAAAbgBAABOAAAABUe+U7Y41z8TvqfDYNzhPwAAAD92AQAAAAAAAAG5AQAATgAAAHdgrh2Ya9c/E76nw2Dc4T8AAAA/hQEAAAAAAAABugEAAE4AAADneZ7neZ7XPxO+p8Ng3OE/AAAAP4UBAAAAAAAAAbsBAABOAAAADS2Z1W+v1z8TvqfDYNzhPwAAAD+VAQAAAAAAAAG8AQAATgAAAFeTjrFb0dc/E76nw2Dc4T8AAAA/lQEAAAAAAAABvQEAAE4AAAB9RomfUeLXPxO+p8Ng3OE/AAAAP6UBAAAAAAAAAb4BAABOAAAAo/mDjUfz1z8TvqfDYNzhPwAAAD/TAQAAAAAAAAG/AQAATgAAAO9feWkzFdg/E76nw2Dc4T8AAAA/4wEAAAAAAAABwAEAAE4AAAAVE3RXKSbYPxO+p8Ng3OE/AAAAP+MBAAAAAAAAAcEBAABOAAAAO8ZuRR832D8TvqfDYNzhPwAAAD/jAQAAAAAAAAHCAQAATgAAAIcsZCELWdg/E76nw2Dc4T8AAAA/8wEAAAAAAAABwwEAAE4AAADPkln99nrYPxO+p8Ng3OE/AAAAP/MBAAAAAAAAAcQBAABOAAAAQaxJx9it2D8TvqfDYNzhPwAAAD8CAgAAAAAAAAHFAQAATgAAALPFOZG64Ng/E76nw2Dc4T8AAAA/AgIAAAAAAAABxgEAAE4AAAAl3ylbnBPZPxO+p8Ng3OE/AAAAPxICAAAAAAAAAccBAABOAAAAuasUE3RX2T8TvqfDYNzhPwAAAD8SAgAAAAAAAAHIAQAATgAAAMOR75Qtztk/E76nw2Dc4T8AAAA/IgIAAAAAAAAByQEAAE4AAABXXtpMBRLaPxO+p8Ng3OE/AAAAPyICAAAAAAAAAcoBAABOAAAAyXfKFudE2j8TvqfDYNzhPwAAAD8xAgAAAAAAAAHLAQAATgAAAF9Etc6+iNo/E76nw2Dc4T8AAAA/MQIAAAAAAAABzAEAAE4AAADRXaWYoLvaPxO+p8Ng3OE/AAAAP0ECAAAAAAAAAc0BAABOAAAAQXeVYoLu2j8TvqfDYNzhPwAAAD9QAgAAAAAAAAHOAQAATgAAALGQhSxkIds/E76nw2Dc4T8AAAA/UAIAAAAAAAABzwEAAE4AAAD99noIUEPbPxO+p8Ng3OE/AAAAP1ACAAAAAAAAAdABAABOAAAAbxBr0jF22z8TvqfDYNzhPwAAAD9gAgAAAAAAAAHRAQAATgAAAJXDZcAnh9s/E76nw2Dc4T8AAAA/YAIAAAAAAAAB0gEAAE4AAADdKVucE6nbPxO+p8Ng3OE/AAAAP3ACAAAAAAAAAdMBAABOAAAAA91Vigm62z8TvqfDYNzhPwAAAD9/AgAAAAAAAAHUAQAATgAAACmQUHj/yts/E76nw2Dc4T8AAAA/fwIAAAAAAAAB1QEAAE4AAABPQ0tm9dvbPxO+p8Ng3OE/AAAAP48CAAAAAAAAAdYBAABOAAAAajMVSCi8zz9QnDy0nvnnPwAAAD8AAAAAAAAAAAHXAQAATgAAADV/sPFo/tA/ykPrmX9g5z8AAAA/AAAAAAAAAAAB2AEAAE4AAAA1f7DxaP7QPwseRVQBaec/AAAAP4wAAAAAAAAAAdkBAABOAAAAWzKr314P0T9L+J4Og3HnPwAAAD+cAAAAAAAAAAHaAQAATgAAAFsyq99eD9E/jNL4yAR65z8AAAA/nAAAAAAAAAAB2wEAAE4AAAB/5aXNVCDRP8ysUoOGguc/AAAAP6sAAAAAAAAAAdwBAABOAAAApZigu0ox0T8Nh6w9CIvnPwAAAD+7AAAAAAAAAAHdAQAATgAAAMtLm6lAQtE/TGEG+ImT5z8AAAA/uwAAAAAAAAAB3gEAAE4AAADx/pWXNlPRP4w7YLILnOc/AAAAP9oAAAAAAAAAAd8BAABOAAAA8f6VlzZT0T/NFbpsjaTnPwAAAD8ZAQAAAAAAAAHgAQAATgAAABeykIUsZNE/zRW6bI2k5z8AAAA/SAEAAAAAAAAB4QEAAE4AAAA9ZYtzInXRP80VumyNpOc/AAAAP1cBAAAAAAAAAeIBAABOAAAAPWWLcyJ10T8N8BMnD63nPwAAAD9nAQAAAAAAAAHjAQAATgAAAGEYhmEYhtE/DfATJw+t5z8AAAA/dwEAAAAAAAAB5AEAAE4AAABLMUF3lWLSP8rag7B4Puc/AAAAPwAAAAAAAAAAAeUBAABOAAAAJX5GiZ9R0j/K2oOweD7nPwAAAD9OAAAAAAAAAAHmAQAATgAAAAHLS5upQNI/ytqDsHg+5z8AAAA/XgAAAAAAAAAB5wEAAE4AAADbF1Gtsy/SP8rag7B4Puc/AAAAP20AAAAAAAAAAegBAABOAAAAtWRWv70e0j/K2oOweD7nPwAAAD99AAAAAAAAAAHpAQAATgAAAI+xW9HHDdI/ytqDsHg+5z8AAAA/fQAAAAAAAAAB6gEAAE4AAABp/mDj0fzRP8rag7B4Puc/AAAAP40AAAAAAAAAAesBAABOAAAAQ0tm9dvr0T/K2oOweD7nPwAAAD+9AAAAAAAAAAHsAQAATgAAAB+Yawfm2tE/ytqDsHg+5z8AAAA/zQAAAAAAAAAB7QEAAE4AAAAfmGsH5trRPwm13Wr6Ruc/AAAAP80AAAAAAAAAAe4BAABOAAAA+eRwGfDJ0T8Jtd1q+kbnPwAAAD/cAAAAAAAAAAHvAQAATgAAANMxdiv6uNE/SY83JXxP5z8AAAA/3AAAAAAAAAAB8AEAAE4AAACtfns9BKjRP4ppkd/9V+c/AAAAP+wAAAAAAAAAAfEBAABOAAAAh8uATw6X0T/KQ+uZf2DnPwAAAD/8AAAAAAAAAAHyAQAATgAAAGEYhmEYhtE/ykPrmX9g5z8AAAA//AAAAAAAAAAB8wEAAE4AAAA9ZYtzInXRPwseRVQBaec/AAAAPwsBAAAAAAAAAfQBAABOAAAAF7KQhSxk0T8LHkVUAWnnPwAAAD8LAQAAAAAAAAH1AQAATgAAAPH+lZc2U9E/S/ieDoNx5z8AAAA/GwEAAAAAAAAB9gEAAE4AAADLS5upQELRP4zS+MgEeuc/AAAAPxsBAAAAAAAAAfcBAABOAAAApZigu0ox0T+M0vjIBHrnPwAAAD86AQAAAAAAAAH4AQAATgAAAKWYoLtKMdE/zKxSg4aC5z8AAAA/OgEAAAAAAAAB+QEAAE4AAAB/5aXNVCDRP8ysUoOGguc/AAAAP0oBAAAAAAAAAfoBAABOAAAAWzKr314P0T/MrFKDhoLnPwAAAD9ZAQAAAAAAAAH7AQAATgAAAFsyq99eD9E/DYesPQiL5z8AAAA/WQEAAAAAAAAB/AEAAE4AAAB1wZHvlC3eP1XXcnCzX+g/AAAAPwAAAAAAAAAAAf0BAABOAAAATw6XAZ8c3j+VscwqNWjoPwAAAD8UAQAAAAAAAAH+AQAATgAAAE8OlwGfHN4/1Ysm5bZw6D8AAAA/IwEAAAAAAAAB/wEAAE4AAABPDpcBnxzeP1VA2lm6geg/AAAAPyMBAAAAAAAAAQACAABOAAAATw6XAZ8c3j/W9I3OvZLoPwAAAD8zAQAAAAAAAAEBAgAATgAAAE8OlwGfHN4/mIOb/UKs6D8AAAA/MwEAAAAAAAABAgIAAE4AAABPDpcBnxzeP9hd9bfEtOg/AAAAP0MBAAAAAAAAAQMCAABOAAAATw6XAZ8c3j9YEqksyMXoPwAAAD9DAQAAAAAAAAEEAgAATgAAAE8OlwGfHN4/GaG2W03f6D8AAAA/UgEAAAAAAAABBQIAAE4AAABPDpcBnxzeP5pVatBQ8Og/AAAAP1IBAAAAAAAAAQYCAABOAAAAdcGR75Qt3j8bCh5FVAHpPwAAAD9iAQAAAAAAAAEHAgAATgAAAHXBke+ULd4/25grdNka6T8AAAA/YgEAAAAAAAABCAIAAE4AAACbdIzdij7eP90Bk13gPOk/AAAAP3EBAAAAAAAAAQkCAABOAAAAwSeHy4BP3j/eavpG517pPwAAAD9xAQAAAAAAAAEKAgAATgAAAOfagbl2YN4/4NNhMO6A6T8AAAA/gQEAAAAAAAABCwIAAE4AAAALjnynbHHeP+E8yRn1ouk/AAAAP4EBAAAAAAAAAQwCAABOAAAAMUF3lWKC3j8jgIq9fc3pPwAAAD+RAQAAAAAAAAENAgAATgAAAFf0cYNYk94/JOnxpoTv6T8AAAA/kQEAAAAAAAABDgIAAE4AAAB9p2xxTqTePyVSWZCLEeo/AAAAP6ABAAAAAAAAAQ8CAABOAAAAfadscU6k3j9nlRo0FDzqPwAAAD+wAQAAAAAAAAEQAgAATgAAAKFaZ19Etd4/aP6BHRte6j8AAAA/sAEAAAAAAAABEQIAAE4AAAChWmdfRLXeP2ln6QYigOo/AAAAP8ABAAAAAAAAARICAABOAAAAoVpnX0S13j8r9vY1p5nqPwAAAD/AAQAAAAAAAAETAgAATgAAAKFaZ19Etd4/7IQEZSyz6j8AAAA/wAEAAAAAAAABFAIAAE4AAAChWmdfRLXeP205uNkvxOo/AAAAP88BAAAAAAAAARUCAABOAAAAxw1iTTrG3j8tyMUItd3qPwAAAD/fAQAAAAAAAAEWAgAATgAAAMcNYk06xt4/bqIfwzbm6j8AAAA/3wEAAAAAAAABFwIAAE4AAADHDWJNOsbePy8xLfK7/+o/AAAAP+4BAAAAAAAAARgCAABOAAAAxw1iTTrG3j+w5eBmvxDrPwAAAD/uAQAAAAAAAAEZAgAATgAAAMcNYk06xt4/7786IUEZ6z8AAAA//gEAAAAAAAABGgIAAE4AAADHDWJNOsbePzCalNvCIes/AAAAP/4BAAAAAAAAARsCAABOAAAAxw1iTTrG3j+xTkhQxjLrPwAAAD8OAgAAAAAAAAEcAgAATgAAAMcNYk06xt4/MQP8xMlD6z8AAAA/DgIAAAAAAAABHQIAAE4AAADHDWJNOsbeP7K3rznNVOs/AAAAPx0CAAAAAAAAAR4CAABOAAAAxw1iTTrG3j8ybGOu0GXrPwAAAD8dAgAAAAAAAAEfAgAATgAAAMcNYk06xt4/9Ppw3VV/6z8AAAA/LQIAAAAAAAABIAIAAE4AAADHDWJNOsbeP3SvJFJZkOs/AAAAPy0CAAAAAAAAASECAABOAAAAxw1iTTrG3j81PjKB3qnrPwAAAD89AgAAAAAAAAEiAgAATgAAAMcNYk06xt4/tvLl9eG66z8AAAA/PQIAAAAAAAABIwIAAE4AAADHDWJNOsbePzenmWrly+s/AAAAP0wCAAAAAAAAASQCAABOAAAAoVpnX0S13j/4NaeZauXrPwAAAD9MAgAAAAAAAAElAgAATgAAAH2nbHFOpN4/OBABVOzt6z8AAAA/XAIAAAAAAAABJgIAAE4AAAB9p2xxTqTeP7jEtMjv/us/AAAAP1wCAAAAAAAAAScCAABOAAAAfadscU6k3j/5ng6DcQfsPwAAAD9rAgAAAAAAAAEoAgAATgAAAH2nbHFOpN4/OXloPfMP7D8AAAA/awIAAAAAAAABKQIAAE4AAAB9p2xxTqTeP3pTwvd0GOw/AAAAP3sCAAAAAAAAASoCAABOAAAAfadscU6k3j+6LRyy9iDsPwAAAD81AwAAAAAAAAErAgAATgAAAFf0cYNYk94/+gd2bHgp7D8AAAA/RQMAAAAAAAABLAIAAE4AAABX9HGDWJPePzvizyb6Mew/AAAAP1UDAAAAAAAAAS0CAABOAAAAMUF3lWKC3j874s8m+jHsPwAAAD/SAwAAAAAAAAEuAgAATgAAADFBd5Vigt4/e7wp4Xs67D8AAAA/4QMAAAAAAAABLwIAAE4AAAALjnynbHHeP3u8KeF7Ouw/AAAAP/EDAAAAAAAAATACAABOAAAA59qBuXZg3j+7loOb/ULsPwAAAD8BBAAAAAAAAAExAgAATgAAAMEnh8uAT94/u5aDm/1C7D8AAAA/EAQAAAAAAAABMgIAAE4AAADBJ4fLgE/eP/tw3VV/S+w/AAAAPyAEAAAAAAAAATMCAABOAAAAm3SM3Yo+3j/7cN1Vf0vsPwAAAD8gBAAAAAAAAAE0AgAATgAAAHXBke+ULd4/PEs3EAFU7D8AAAA/LwQAAAAAAAABNQIAAE4AAAB1wZHvlC3eP3wlkcqCXOw/AAAAPz8EAAAAAAAAATYCAABOAAAATw6XAZ8c3j+9/+qEBGXsPwAAAD8/BAAAAAAAAAE3AgAATgAAAE8OlwGfHN4//dlEP4Zt7D8AAAA/TwQAAAAAAAABOAIAAE4AAABPDpcBnxzePz20nvkHduw/AAAAP08EAAAAAAAAATkCAABOAAAAKVucE6kL3j89tJ75B3bsPwAAAD9eBAAAAAAAAAE6AgAATgAAAClbnBOpC94/fo74s4l+7D8AAAA/bgQAAAAAAAABOwIAAE4AAADWm970pjfNP8kZ9aJJue0/AAAAPwAAAAAAAAAAATwCAABOAAAA1pve9KY3zT8K9E5dy8HtPwAAAD+sAAAAAAAAAAE9AgAATgAAANab3vSmN80/i6gC0s7S7T8AAAA/vAAAAAAAAAABPgIAAE4AAADWm970pjfNP8uCXIxQ2+0/AAAAP7wAAAAAAAAAAT8CAABOAAAA1pve9KY3zT9MNxABVOztPwAAAD/LAAAAAAAAAAFAAgAATgAAAIo16Ri7Fc0/jRFqu9X07T8AAAA/ywAAAAAAAAABQQIAAE4AAACKNekYuxXNPwzGHTDZBe4/AAAAP9sAAAAAAAAAAUICAABOAAAAPs/zPM/zzD+NetGk3BbuPwAAAD/bAAAAAAAAAAFDAgAATgAAAD7P8zzP88w/zlQrX14f7j8AAAA/6wAAAAAAAAABRAIAAE4AAAA+z/M8z/PMPw4vhRngJ+4/AAAAP+sAAAAAAAAAAUUCAABOAAAA8mj+YOPRzD9PCd/TYTDuPwAAAD/6AAAAAAAAAAFGAgAATgAAAPJo/mDj0cw/0L2SSGVB7j8AAAA/+gAAAAAAAAABRwIAAE4AAACmAgmF96/MP09yRr1oUu4/AAAAPwoBAAAAAAAAAUgCAABOAAAApgIJhfevzD+QTKB36lruPwAAAD8aAQAAAAAAAAFJAgAATgAAAKYCCYX3r8w/0Cb6MWxj7j8AAAA/KQEAAAAAAAABSgIAAE4AAACmAgmF96/MPxEBVOzta+4/AAAAPzkBAAAAAAAAAUsCAABOAAAAXpwTqQuOzD9R262mb3TuPwAAAD9IAQAAAAAAAAFMAgAATgAAAF6cE6kLjsw/0o9hG3OF7j8AAAA/SAEAAAAAAAABTQIAAE4AAABenBOpC47MP1NEFZB2lu4/AAAAP1gBAAAAAAAAAU4CAABOAAAAEjYezR9szD+SHm9K+J7uPwAAAD9YAQAAAAAAAAFPAgAATgAAABI2Hs0fbMw/E9Miv/uv7j8AAAA/aAEAAAAAAAABUAIAAE4AAAASNh7NH2zMP1StfHl9uO4/AAAAP2gBAAAAAAAAAVECAABOAAAAEjYezR9szD+Uh9Yz/8DuPwAAAD93AQAAAAAAAAFSAgAATgAAAMbPKPEzSsw/FTyKqALS7j8AAAA/dwEAAAAAAAABUwIAAE4AAADGzyjxM0rMP1YW5GKE2u4/AAAAP4cBAAAAAAAAAVQCAABOAAAAemkzFUgozD+V8D0dBuPuPwAAAD+XAQAAAAAAAAFVAgAATgAAAHppMxVIKMw/FqXxkQn07j8AAAA/lwEAAAAAAAABVgIAAE4AAAB6aTMVSCjMP1Z/S0yL/O4/AAAAP6YBAAAAAAAAAVcCAABOAAAAemkzFUgozD+XWaUGDQXvPwAAAD+mAQAAAAAAAAFYAgAATgAAAC4DPjlcBsw/1zP/wI4N7z8AAAA/tgEAAAAAAAABWQIAAE4AAAAuAz45XAbMPxgOWXsQFu8/AAAAP7YBAAAAAAAAAVoCAABOAAAALgM+OVwGzD+ZwgzwEyfvPwAAAD/FAQAAAAAAAAFbAgAATgAAAC4DPjlcBsw/2JxmqpUv7z8AAAA/xQEAAAAAAAABXAIAAE4AAAAuAz45XAbMPxh3wGQXOO8/AAAAP9UBAAAAAAAAAV0CAABOAAAALgM+OVwGzD9ZURofmUDvPwAAAD/VAQAAAAAAAAFeAgAATgAAAOKcSF1w5Ms/mSt02RpJ7z8AAAA/5QEAAAAAAAABXwIAAE4AAADinEhdcOTLP9oFzpOcUe8/AAAAP+UBAAAAAAAAAWACAABOAAAA4pxIXXDkyz8a4CdOHlrvPwAAAD/0AQAAAAAAAAFhAgAATgAAAOKcSF1w5Ms/WrqBCKBi7z8AAAA/9AEAAAAAAAABYgIAAE4AAADinEhdcOTLP5yU28Iha+8/AAAAPwQCAAAAAAAAAWMCAABOAAAA4pxIXXDkyz/cbjV9o3PvPwAAAD8EAgAAAAAAAAFkAgAATgAAAJo2U4GEwss/3G41faNz7z8AAAA/FAIAAAAAAAABZQIAAE4AAACaNlOBhMLLPxxJjzclfO8/AAAAPyMCAAAAAAAAAWYCAABOAAAAmjZTgYTCyz9cI+nxpoTvPwAAAD9CAgAAAAAAAAFnAgAATgAAAJo2U4GEwss/nP1CrCiN7z8AAAA/UgIAAAAAAAABaAIAAE4AAACaNlOBhMLLP9zXnGaqle8/AAAAP2ICAAAAAAAAAWkCAABOAAAAmjZTgYTCyz8csvYgLJ7vPwAAAD9xAgAAAAAAAAFqAgAATgAAAB43iDXpGMs/SPzZRD+G7T8AAAA/AAAAAAAAAAABawIAAE4AAADW0JJZ/fbKP0j82UQ/hu0/AAAAP04AAAAAAAAAAWwCAABOAAAA1tCSWf32yj+I1jP/wI7tPwAAAD+MAAAAAAAAAAFtAgAATgAAANbQkln99so/ybCNuUKX7T8AAAA/nAAAAAAAAAABbgIAAE4AAAAeN4g16RjLP8mwjblCl+0/AAAAP6sAAAAAAAAAAW8CAABOAAAAap19EdU6yz8Ji+dzxJ/tPwAAAD+7AAAAAAAAAAFwAgAATgAAALYDc+3AXMs/CYvnc8Sf7T8AAAA/ywAAAAAAAAABcQIAAE4AAAACamjJrH7LPwmL53PEn+0/AAAAP8sAAAAAAAAAAXICAABOAAAATtBdpZigyz8Ji+dzxJ/tPwAAAD/aAAAAAAAAAAFzAgAATgAAAOKcSF1w5Ms/SmVBLkao7T8AAAA/2gAAAAAAAAABdAIAAE4AAAAuAz45XAbMP0plQS5GqO0/AAAAP+oAAAAAAAAAAXUCAABOAAAAxs8o8TNKzD9KZUEuRqjtPwAAAD/qAAAAAAAAAAF2AgAATgAAAKYCCYX3r8w/SmVBLkao7T8AAAA/+gAAAAAAAAABdwIAAE4AAACKNekYuxXNP0plQS5GqO0/AAAAP/oAAAAAAAAAAXgCAABOAAAAts6+iGqdzT9KZUEuRqjtPwAAAD8JAQAAAAAAAAF5AgAATgAAAJYBnxwuA84/SmVBLkao7T8AAAA/CQEAAAAAAAABegIAAE4AAAAuzonUBUfOP0plQS5GqO0/AAAAPxkBAAAAAAAAAXsCAABOAAAAwpp0jN2Kzj9KZUEuRqjtPwAAAD8ZAQAAAAAAAAF8AgAATgAAAFpnX0S1zs4/SmVBLkao7T8AAAA/KAEAAAAAAAABfQIAAE4AAADuM0r8jBLPP0plQS5GqO0/AAAAPygBAAAAAAAAAX4CAABOAAAAOpo/2Hg0zz9KZUEuRqjtPwAAAD84AQAAAAAAAAF/AgAATgAAAOLR/MHGo8k/ns8RfzbR7z8AAAA/AAAAAAAAAAABgAIAAE4AAAB6nud5nufJP57PEX820e8/AAAAP40AAAAAAAAAAYECAABOAAAAxgTdVYoJyj+ezxF/NtHvPwAAAD+NAAAAAAAAAAGCAgAATgAAABJr0jF2K8o/ns8RfzbR7z8AAAA/nQAAAAAAAAABgwIAAE4AAADynbLFOZHKP57PEX820e8/AAAAP50AAAAAAAAAAYQCAABOAAAAHjeINekYyz+ezxF/NtHvPwAAAD+sAAAAAAAAAAGFAgAATgAAAE7QXaWYoMs/ns8RfzbR7z8AAAA/rAAAAAAAAAABhgIAAE4AAADGzyjxM0rMP57PEX820e8/AAAAP7wAAAAAAAAAAYcCAABOAAAAPs/zPM/zzD+ezxF/NtHvPwAAAD/NAAAAAAAAAAGIAgAATgAAAEqbqUBC4c0/3qlrObjZ7z8AAAA/3QAAAAAAAAABiQIAAE4AAAAOAWpoyazOP96pazm42e8/AAAAP90AAAAAAAAAAYoCAABOAAAAajMVSCi8zz/eqWs5uNnvPwAAAD/sAAAAAAAAAAGLAgAATgAAALt/5aXNVNA/3qlrObjZ7z8AAAA/7AAAAAAAAAABjAIAAE4AAACdssU5kbrQP96pazm42e8/AAAAP/wAAAAAAAAAAY0CAABOAAAAf+WlzVQg0T/eqWs5uNnvPwAAAD/8AAAAAAAAAAGOAgAATgAAAPH+lZc2U9E/3qlrObjZ7z8AAAA/CwEAAAAAAAABjwIAAE4AAAAXspCFLGTRP96pazm42e8/AAAAPwsBAAAAAAAAAZACAABOAAAAPWWLcyJ10T/eqWs5uNnvPwAAAD8bAQAAAAAAAAGRAgAATgAAANgOzLUDc+U/Ss6oF03K7T8AAAA/AAAAAAAAAAABkgIAAE4AAABqaMmsfnvlP0rOqBdNyu0/AAAAP10AAAAAAAAAAZMCAABOAAAASii8f+Wl5T9KzqgXTcrtPwAAAD9dAAAAAAAAAAGUAgAATgAAACborlJM0OU/CvROXcvB7T8AAAA/XQAAAAAAAAABlQIAAE4AAACYAZ8cLgPmPwr0Tl3Lwe0/AAAAP20AAAAAAAAAAZYCAABOAAAAnHSM3Yo+5j9KZUEuRqjtPwAAAD9tAAAAAAAAAAGXAgAATgAAADJBd5ViguY/ybCNuUKX7T8AAAA/fQAAAAAAAAABmAIAAE4AAADIDWJNOsbmP0j82UQ/hu0/AAAAP4wAAAAAAAAAAZkCAABOAAAA8jNK/IwS5z+GbcwVumztPwAAAD+MAAAAAAAAAAGaAgAATgAAABpaMqvfXuc/xt6+5jRT7T8AAAA/jAAAAAAAAAABmwIAAE4AAABqMxVIKLznP8R1V/0tMe0/AAAAP5wAAAAAAAAAAZwCAABOAAAAuAz45HAZ6D/EDPATJw/tPwAAAD+cAAAAAAAAAAGdAgAATgAAAAjm2oG5dug/wqOIKiDt7D8AAAA/qwAAAAAAAAABngIAAE4AAACessU5kbroP0Hv1LUc3Ow/AAAAP7sAAAAAAAAAAZ8CAABOAAAAoiWz+u316D+BYMeGl8LsPwAAAD+7AAAAAAAAAAGgAgAATgAAADjynbLFOek/v9G5VxKp7D8AAAA/ywAAAAAAAAABoQIAAE4AAACqC458p2zpPz4dBuMOmOw/AAAAP8sAAAAAAAAAAaICAABOAAAAiMuATw6X6T9+jviziX7sPwAAAD/aAAAAAAAAAAGjAgAATgAAANIxdiv6uOk//dlEP4Zt7D8AAAA/2gAAAAAAAAABpAIAAE4AAAAemGsH5trpP73/6oQEZew/AAAAP+oAAAAAAAAAAaUCAABOAAAAav5g49H86T88SzcQAVTsPwAAAD/qAAAAAAAAAAGmAgAATgAAAI6xW9HHDeo/+3DdVX9L7D8AAAA/+gAAAAAAAAABpwIAAE4AAABIvlO2OCfqP7uWg5v9Quw/AAAAP/oAAAAAAAAAAagCAABOAAAAAMtLm6lA6j97vCnhezrsPwAAAD8JAQAAAAAAAAGpAgAATgAAALjXQ4AaWuo/+gd2bHgp7D8AAAA/CQEAAAAAAAABqgIAAE4AAABw5Dtli3PqP3pTwvd0GOw/AAAAPxkBAAAAAAAAAasCAABOAAAAKPEzSvyM6j+4xLTI7/7rPwAAAD8ZAQAAAAAAAAGsAgAATgAAAAixJh1jt+o/+DWnmWrl6z8AAAA/KAEAAAAAAAABrQIAAE4AAAB4yhbnROrqP3UYjDtgsus/AAAAPygBAAAAAAAAAa4CAABOAAAA6uMGsSYd6z801cqX14frPwAAAD84AQAAAAAAAAGvAgAATgAAAMaj+YONR+s/85EJ9E5d6z8AAAA/OAEAAAAAAAABsAIAAE4AAACmY+xW9HHrP7FOSFDGMus/AAAAP0gBAAAAAAAAAbECAABOAAAAgiPfKVuc6z+w5eBmvxDrPwAAAD9IAQAAAAAAAAGyAgAATgAAAM6J1AVHvus/rnx5fbju6j8AAAA/VwEAAAAAAAABswIAAE4AAACIlszqt9frP+3ta04z1eo/AAAAP1cBAAAAAAAAAbQCAABOAAAArEnH2K3o6z9tObjZL8TqPwAAAD9nAQAAAAAAAAG1AgAATgAAAGRWv70eAuw/7IQEZSyz6j8AAAA/ZwEAAAAAAAABtgIAAE4AAACKCbqrFBPsP6uqqqqqquo/AAAAP3cBAAAAAAAAAbcCAABOAAAAHmO3oo8b7D9r0FDwKKLqPwAAAD93AQAAAAAAAAG4AgAATgAAAB5jt6KPG+w/K/b2NaeZ6j8AAAA/hgEAAAAAAAABuQIAAE4AAACwvLSZCiTsPyv29jWnmeo/AAAAP4YBAAAAAAAAAboCAABOAAAAsLy0mQok7D/qG517JZHqPwAAAD+WAQAAAAAAAAG7AgAATgAAAEIWspCFLOw/6hudeyWR6j8AAAA/pQEAAAAAAAABvAIAAE4AAADWb6+HADXsP6pBQ8GjiOo/AAAAP6UBAAAAAAAAAb0CAABOAAAAaMmsfns97D9pZ+kGIoDqPwAAAD+1AQAAAAAAAAG+AgAATgAAAPwiqnX2Rew/Ko2PTKB36j8AAAA/tQEAAAAAAAABvwIAAE4AAAAi1qRj7FbsP6nY29ecZuo/AAAAP8UBAAAAAAAAAcACAABOAAAARomfUeJn7D8oJChjmVXqPwAAAD/PAQAAAAAAAAHBAgAATgAAANrinEhdcOw/p2907pVE6j8AAAA/3gEAAAAAAAABwgIAAE4AAAD+lZc2U4HsP+fgZr8QK+o/AAAAP94BAAAAAAAAAcMCAABOAAAAJEmSJEmS7D+mBg0FjyLqPwAAAD/uAQAAAAAAAAHEAgAATgAAAEr8jBI/o+w/5Xf/1QkJ6j8AAAA/7gEAAAAAAAABxQIAAE4AAADeVYoJuqvsP2TDS2EG+Ok/AAAAP/4BAAAAAAAAAcYCAABOAAAABAmF96+87D/jDpjsAufpPwAAAD/+AQAAAAAAAAHHAgAATgAAAJRigu4qxew/pDQ+MoHe6T8AAAA/DQIAAAAAAAAByAIAAE4AAAAovH/lpc3sP2Na5Hf/1ek/AAAAPx0CAAAAAAAAAckCAABOAAAAuhV93CDW7D8jgIq9fc3pPwAAAD8dAgAAAAAAAAHKAgAATgAAAE5vetOb3uw/4qUwA/zE6T8AAAA/LAIAAAAAAAABywIAAE4AAADgyHfKFufsP+KlMAP8xOk/AAAAPzwCAAAAAAAAAcwCAABOAAAAdCJ1wZHv7D9h8XyO+LPpPwAAAD88AgAAAAAAAAHNAgAATgAAAAZ8crgM+Ow/YfF8jviz6T8AAAA/TAIAAAAAAAABzgIAAE4AAAAsL22mAgntPyEXI9R2q+k/AAAAP0wCAAAAAAAAAc8CAABOAAAAwIhqnX0R7T/hPMkZ9aLpPwAAAD9bAgAAAAAAAAHQAgAATgAAAOY7ZYtzIu0/oWJvX3Oa6T8AAAA/WwIAAAAAAAAB0QIAAE4AAAAK7195aTPtP2GIFaXxkek/AAAAP2sCAAAAAAAAAdICAABOAAAAMKJaZ19E7T8grrvqb4npPwAAAD9rAgAAAAAAAAHTAgAATgAAAFZVVVVVVe0/4NNhMO6A6T8AAAA/ewIAAAAAAAAB1AIAAE4AAAB8CFBDS2btP5/5B3ZseOk/AAAAP3sCAAAAAAAAAdUCAABOAAAANBVIKLx/7T9fH6676m/pPwAAAD+KAgAAAAAAAAHWAgAATgAAAFjIQhaykO0/HkVUAWln6T8AAAA/igIAAAAAAAAB1wIAAE4AAAAS1Tr7IqrtPx5FVAFpZ+k/AAAAP5oCAAAAAAAAAdgCAABOAAAAyuEy4JPD7T/eavpG517pPwAAAD+aAgAAAAAAAAHZAgAATgAAAPCULc6J1O0/npCgjGVW6T8AAAA/qQIAAAAAAAAB2gIAAE4AAAAWSCi8f+XtP56QoIxlVuk/AAAAP6kCAAAAAAAAAdsCAABOAAAAzlQgofD+7T9etkbS403pPwAAAD+5AgAAAAAAAAHcAgAATgAAAIZhGIZhGO4/HtzsF2JF6T8AAAA/uQIAAAAAAAAB3QIAAE4AAACsFBN0VynuP90Bk13gPOk/AAAAP8kCAAAAAAAAAd4CAABOAAAAZCELWchC7j+dJzmjXjTpPwAAAD/JAgAAAAAAAAHfAgAATgAAABwuAz45XO4/XE3f6Nwr6T8AAAA/2AIAAAAAAAAB4AIAAE4AAABC4f0rL23uP9uYK3TZGuk/AAAAP9gCAAAAAAAAAeECAABOAAAA+u31EKCG7j+bvtG5VxLpPwAAAD/oAgAAAAAAAAHiAgAATgAAACCh8P6Vl+4/W+R3/9UJ6T8AAAA/6AIAAAAAAAAB4wIAAE4AAABGVOvsi6juPxsKHkVUAek/AAAAP/gCAAAAAAAAAeQCAABOAAAA2q3o4wax7j+aVWrQUPDoPwAAAD8HAwAAAAAAAAHlAgAATgAAAGwH5tqBue4/WnsQFs/n6D8AAAA/BwMAAAAAAAAB5gIAAE4AAAD+YOPR/MHuP1p7EBbP5+g/AAAAPxcDAAAAAAAAAecCAABOAAAA/mDj0fzB7j8ZobZbTd/oPwAAAD8XAwAAAAAAAAHoAgAATgAAAJC64Mh3yu4/GaG2W03f6D8AAAA/JgMAAAAAAAAB6QIAAE4AAACQuuDId8ruP9nGXKHL1ug/AAAAPzYDAAAAAAAAAeoCAABOAAAAJBTev/LS7j+Y7ALnSc7oPwAAAD9VAwAAAAAAAAHrAgAATgAAALZt27Zt2+4/mOwC50nO6D8AAAA/VQMAAAAAAAAB7AIAAE4AAAC2bdu2bdvuP1gSqSzIxeg/AAAAP2UDAAAAAAAAAe0CAABOAAAASsfYrejj7j8YOE9yRr3oPwAAAD9lAwAAAAAAAAHuAgAATgAAANwg1qRj7O4/2F31t8S06D8AAAA/dQMAAAAAAAAB7wIAAE4AAABwetOb3vTuP9hd9bfEtOg/AAAAP3UDAAAAAAAAAfACAABOAAAAAtTQkln97j+Yg5v9QqzoPwAAAD+EAwAAAAAAAAHxAgAATgAAAALU0JJZ/e4/V6lBQ8Gj6D8AAAA/hAMAAAAAAAAB8gIAAE4AAAAC1NCSWf3uPxfP54g/m+g/AAAAP5QDAAAAAAAAAfMCAABOAAAAli3OidQF7z8Xz+eIP5voPwAAAD+UAwAAAAAAAAH0AgAATgAAAJYtzonUBe8/lho0FDyK6D8AAAA/owMAAAAAAAAB9QIAAE4AAAAoh8uATw7vP5YaNBQ8iug/AAAAP6MDAAAAAAAAAfYCAABOAAAAKIfLgE8O7z9VQNpZuoHoPwAAAD+zAwAAAAAAAAH3AgAATgAAACiHy4BPDu8/FWaAnzh56D8AAAA/swMAAAAAAAAB+AIAAE4AAAC84Mh3yhbvP9WLJuW2cOg/AAAAP8MDAAAAAAAAAfkCAABOAAAAvODId8oW7z+VscwqNWjoPwAAAD/iAwAAAAAAAAH6AgAATgAAAEw6xm5FH+8/VddycLNf6D8AAAA/8gMAAAAAAAAB+wIAAE4AAABMOsZuRR/vPxT9GLYxV+g/AAAAPwIEAAAAAAAAAfwCAABOAAAA4JPDZcAn7z/UIr/7r07oPwAAAD8CBAAAAAAAAAH9AgAATgAAAOCTw2XAJ+8/U24Lh6w96D8AAAA/EQQAAAAAAAAB/gIAAE4AAABy7cBcOzDvP1NuC4esPeg/AAAAPxEEAAAAAAAAAf8CAABOAAAABke+U7Y47z8SlLHMKjXoPwAAAD8RBAAAAAAAAAEAAwAATgAAAAZHvlO2OO8/0rlXEqks6D8AAAA/IQQAAAAAAAABAQMAAE4AAAAGR75TtjjvP5Lf/VcnJOg/AAAAPzAEAAAAAAAAAQIDAABOAAAAmKC7SjFB7z+S3/1XJyToPwAAAD9ABAAAAAAAAAEDAwAATgAAAJigu0oxQe8/UgWknaUb6D8AAAA/QAQAAAAAAAABBAMAAE4AAACYoLtKMUHvPxIrSuMjE+g/AAAAP1AEAAAAAAAAAQUDAABOAAAALPq4QaxJ7z8SK0rjIxPoPwAAAD9QBAAAAAAAAAEGAwAATgAAACz6uEGsSe8/0VDwKKIK6D8AAAA/XwQAAAAAAAABBwMAAE4AAAC+U7Y4J1LvP9FQ8CiiCug/AAAAP28EAAAAAAAAAQgDAABOAAAAvlO2OCdS7z+RdpZuIALoPwAAAD9vBAAAAAAAAAEJAwAATgAAAFKtsy+iWu8/UJw8tJ755z8AAAA/fwQAAAAAAAABCgMAAE4AAADkBrEmHWPvPxDC4vkc8ec/AAAAP44EAAAAAAAAAQsDAABOAAAA5AaxJh1j7z/P54g/m+jnPwAAAD+OBAAAAAAAAAEMAwAATgAAAHhgrh2Ya+8/z+eIP5vo5z8AAAA/ngQAAAAAAAABDQMAAE4AAAB4YK4dmGvvP48NL4UZ4Oc/AAAAP54EAAAAAAAAAQ4DAABOAAAACrqrFBN07z9QM9XKl9fnPwAAAD+tBAAAAAAAAAEPAwAATgAAAJ4TqQuOfO8/D1l7EBbP5z8AAAA/rQQAAAAAAAABEAMAAE4AAACeE6kLjnzvP89+IVaUxuc/AAAAP70EAAAAAAAAAREDAABOAAAALm2mAgmF7z/PfiFWlMbnPwAAAD/NBAAAAAAAAAESAwAATgAAAC5tpgIJhe8/jqTHmxK+5z8AAAA/3AQAAAAAAAABEwMAAE4AAADCxqP5g43vP46kx5sSvuc/AAAAP9wEAAAAAAAAARQDAABOAAAAwsaj+YON7z9Oym3hkLXnPwAAAD/8BAAAAAAAAAEVAwAATgAAAFQgofD+le8/DfATJw+t5z8AAAA//AQAAAAAAAABFgMAAE4AAADoeZ7neZ7vPw3wEycPrec/AAAAP/wEAAAAAAAAARcDAABOAAAA6Hme53me7z/NFbpsjaTnPwAAAD8LBQAAAAAAAAEYAwAATgAAAHrTm970pu8/zRW6bI2k5z8AAAA/CwUAAAAAAAABGQMAAE4AAAB605ve9KbvP4w7YLILnOc/AAAAPxsFAAAAAAAAARoDAABOAAAADi2Z1W+v7z+MO2CyC5znPwAAAD8qBQAAAAAAAAEbAwAATgAAAA4tmdVvr+8/TGEG+ImT5z8AAAA/KgUAAAAAAAABHAMAAE4AAACghpbM6rfvPw2HrD0Ii+c/AAAAPyoFAAAAAAAAAR0DAABOAAAANOCTw2XA7z8Nh6w9CIvnPwAAAD86BQAAAAAAAAEeAwAATgAAADTgk8NlwO8/zKxSg4aC5z8AAAA/OgUAAAAAAAABHwMAAE4AAADGOZG64MjvP8ysUoOGguc/AAAAP0oFAAAAAAAAASADAABOAAAAxjmRuuDI7z+M0vjIBHrnPwAAAD9KBQAAAAAAAAEhAwAATgAAAFiTjrFb0e8/jNL4yAR65z8AAAA/WQUAAAAAAAABIgMAAE4AAABYk46xW9HvP0v4ng6Dcec/AAAAP3kFAAAAAAAAASMDAABOAAAA7OyLqNbZ7z9L+J4Og3HnPwAAAD+IBQAAAAAAAAs=</ink>
</athena>
</file>

<file path=customXml/item39.xml><?xml version="1.0" encoding="utf-8"?>
<athena xmlns="http://schemas.microsoft.com/edu/athena" version="0.1.2681.0">
  <timings duration="96970"/>
</athena>
</file>

<file path=customXml/item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LsMAAAAAAAABe3///8MQWN0aW9uVHlwZVYxAQAAAAd2YWx1ZV9fAAgCAAAAAAAAAAEFAAAABAAAAAkUAAAACRUAAAAPNQAAAAAAAAHq////7f///wAAAAABBgAAAAQAAAAJFwAAAAkYAAAAE0gAAAAAAAAB5////+3///8AAAAAAQcAAAAEAAAACRoAAAAJGwAAAIOJAAAAAAAAAeT////t////AAAAAAEIAAAABAAAAAkdAAAACR4AAABFjQAAAAAAAAHh////7f///wAAAAABCQAAAAQAAAAJIAAAAAkhAAAAUJEAAAAAAAAB3v///+3///8AAAAAAQoAAAAEAAAACSMAAAAJJAAAACuWAAAAAAAAAdv////t////AAAAAAELAAAABAAAAAkmAAAACScAAADqpAAAAAAAAAHY////7f///wAAAAABDAAAAAQAAAAJKQAAAAkqAAAAHwQBAAAAAAAB1f///+3///8AAAAAAQ0AAAAEAAAACSwAAAAJLQAAAM9OAQAAAAAAAdL////t////AAAAAAEOAAAABAAAAAkvAAAACTAAAAB3agEAAAAAAAHP////7f///wAAAAABDwAAAAQAAAAJMgAAAAkzAAAAe24BAAAAAAABzP///+3///8AAAAABRAAAAANQ2xlYXJDYW52YXNWMQIAAAAJU3RhcnRUaW1lBFR5cGUABBAMQWN0aW9uVHlwZVYxAgAAAAIAAABZfQ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QwAAAEMAAAABFAAAABEAAAD//wAAAAAAAAAAACJAAAAByP///8r///8BAAAAAAAAAAAAIkABFQAAABIAAAAJOQAAACkAAAApAAAAARcAAAARAAAA//8AAAAAAAAAAAAiQAAAAcb////K////AQAAAAAAAAAAACJAARgAAAASAAAACTsAAACHAAAAhwAAAAEaAAAAEQAAAP//AAAAAAAAAAAAIkAAAAHE////yv///wEAAAAAAAAAAAAiQAEbAAAAEgAAAAk9AAAAAQAAAAEAAAABHQAAABEAAAD//wAAAAAAAAAAACJAAAABwv///8r///8BAAAAAAAAAAAAIkABHgAAABIAAAAJPwAAAAEAAAABAAAAASAAAAARAAAA//8AAAAAAAAAAAAiQAAAAcD////K////AQAAAAAAAAAAACJAASEAAAASAAAACUEAAAABAAAAAQAAAAEjAAAAEQAAAP//AAAAAAAAAAAAIkAAAAG+////yv///wEAAAAAAAAAAAAiQAEkAAAAEgAAAAlDAAAAAQAAAAEAAAABJgAAABEAAAD//wAAAAAAAAAAACJAAAABvP///8r///8BAAAAAAAAAAAAIkABJwAAABIAAAAJRQAAAAEAAAABAAAAASkAAAARAAAA//8AAAAAAAAAAAAiQAAAAbr////K////AQAAAAAAAAAAACJAASoAAAASAAAACUcAAAAFAgAABQIAAAEsAAAAEQAAAP//AAAAAAAAAAAAIkAAAAG4////yv///wEAAAAAAAAAAAAiQAEtAAAAEgAAAAlJAAAAPQAAAD0AAAABLwAAABEAAAD//wAAAAAAAAAAACJAAAABtv///8r///8BAAAAAAAAAAAAIkABMAAAABIAAAAJSwAAAA4AAAAOAAAAATIAAAARAAAA//8AAAAAAAAAAAAiQAAAAbT////K////AQAAAAAAAAAAACJAATMAAAASAAAACU0AAAAdAAAAHQAAAAc3AAAAAAEAAAC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DT0HOQAAAAABAAAAQAAAAAQKSW5rUG9pbnRWMQIAAAAJkQAAAAmSAAAACZMAAAAJlAAAAAmVAAAACZYAAAAJlwAAAAmYAAAACZkAAAAJmgAAAAmbAAAACZwAAAAJnQAAAAmeAAAACZ8AAAAJoAAAAAmhAAAACaIAAAAJowAAAAmkAAAACaUAAAAJpgAAAAmnAAAACagAAAAJqQAAAAmqAAAACasAAAAJrAAAAAmtAAAACa4AAAAJrwAAAAmwAAAACbEAAAAJsgAAAAmzAAAACbQAAAAJtQAAAAm2AAAACbcAAAAJuAAAAAm5AAAADRcHOwAAAAABAAAAAAEAAAQKSW5rUG9pbnRWMQI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NeQc9AAAAAAEAAAAEAAAABApJbmtQb2ludFYxAgAAAAlBAQAADQMHPwAAAAABAAAABAAAAAQKSW5rUG9pbnRWMQIAAAAJQgEAAA0DB0EAAAAAAQAAAAQAAAAECklua1BvaW50VjECAAAACUMBAAANAwdDAAAAAAEAAAAEAAAABApJbmtQb2ludFYxAgAAAAlEAQAADQMHRQAAAAABAAAABAAAAAQKSW5rUG9pbnRWMQIAAAAJRQEAAA0DB0cAAAAAAQAAAAAEAAAECklua1BvaW50VjECAA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O+wEAAAdJAAAAAAEAAABAAAAABApJbmtQb2ludFYxAgA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DQMHSwAAAAABAAAAEAAAAAQKSW5rUG9pbnRWMQIAAAAJiAMAAAmJAwAACYoDAAAJiwMAAAmMAwAACY0DAAAJjgMAAAmPAwAACZADAAAJkQMAAAmSAwAACZMDAAAJlAMAAAmVAwAADQIHTQAAAAABAAAAIAAAAAQKSW5rUG9pbnRWMQIAAAAJlgMAAAmXAwAACZgDAAAJmQMAAAmaAwAACZsDAAAJnAMAAAmdAwAACZ4DAAAJnwMAAAmgAwAACaEDAAAJogMAAAmjAwAACaQDAAAJpQMAAAmmAwAACacDAAAJqAMAAAmpAwAACaoDAAAJqwMAAAmsAwAACa0DAAAJrgMAAAmvAwAACbADAAAJsQMAAAmyAwAADQMFTgAAAApJbmtQb2ludFYxBAAAAAFYAVkOUHJlc3N1cmVGYWN0b3IJVGltZVN0YW1wAAAAAAYGCxACAAAAgCAK62b1sj/U0/5MlV6iPwAAAD8AAAAAAAAAAAFPAAAATgAAAIAgCutm9bI/WMUJKXmWoT8AAAA/TgAAAAAAAAABUAAAAE4AAAB0asTC+22zP1jFCSl5lqE/AAAAP14AAAAAAAAAAVEAAABOAAAAYNlbBtsitD9YxQkpeZahPwAAAD9tAAAAAAAAAAFSAAAATgAAADTcZ/njyLU/WMUJKXmWoT8AAAA/bQAAAAAAAAABUwAAAE4AAAAOupaAojK3P1jFCSl5lqE/AAAAP30AAAAAAAAAAVQAAABOAAAA4ryic6vYuD9YxQkpeZahPwAAAD99AAAAAAAAAAFVAAAATgAAAKgJaT5J97o/WMUJKXmWoT8AAAA/jAAAAAAAAAABVgAAAE4AAABuVi8J5xW9P1jFCSl5lqE/AAAAP4wAAAAAAAAAAVcAAABOAAAAKu2vqxmtvz9YxQkpeZahPwAAAD+cAAAAAAAAAAFYAAAATgAAAPFBGCcmIsE/WMUJKXmWoT8AAAA/nAAAAAAAAAABWQAAAE4AAABPjVh4v23CP1jFCSl5lqE/AAAAP6wAAAAAAAAAAVoAAABOAAAAKGuH/33Xwz9YxQkpeZahPwAAAD+sAAAAAAAAAAFbAAAATgAAAPxtk/KGfcU/WMUJKXmWoT8AAAA/uwAAAAAAAAABXAAAAE4AAABS3rCvagXHP1jFCSl5lqE/AAAAP7sAAAAAAAAAAV0AAABOAAAAqU7ObE6NyD9YxQkpeZahPwAAAD/LAAAAAAAAAAFeAAAATgAAAHxR2l9XM8o/WMUJKXmWoT8AAAA/ywAAAAAAAAABXwAAAE4AAADN5tSIhffLP1jFCSl5lqE/AAAAP9sAAAAAAAAAAWAAAABOAAAAoenge46dzT9YxQkpeZahPwAAAD/bAAAAAAAAAAFhAAAATgAAAPdZ/jhyJc8/WMUJKXmWoT8AAAA/6gAAAAAAAAABYgAAAE4AAABlLgWWvWXQP1jFCSl5lqE/AAAAP+oAAAAAAAAAAWMAAABOAAAAzy+LD8I40T/U0/5MlV6iPwAAAD/6AAAAAAAAAAFkAAAATgAAADkxEYnGC9I/wPDolM3uoz8AAAA/+gAAAAAAAAABZQAAAE4AAADhe46d3e3SPzj/3bjptqQ/AAAAPwkBAAAAAAAAAWYAAABOAAAAzeol4byi0z+oDdPcBX+lPwAAAD8JAQAAAAAAAAFnAAAATgAAALpZvSScV9Q/IBzIACJHpj8AAAA/GQEAAAAAAAABaAAAAE4AAACuo3f8MNDUPyAcyAAiR6Y/AAAAPxkBAAAAAAAAAWkAAABOAAAA3zYpb9hX1T8QObJIWtenPwAAAD8pAQAAAAAAAAFqAAAATgAAANOA40Zt0NU/EDmySFrXpz8AAAA/KQEAAAAAAAABawAAAE4AAABJOK/o3CrWP4BHp2x2n6g/AAAAPzgBAAAAAAAAAWwAAABOAAAAPIJpwHGj1j/4VZyQkmepPwAAAD84AQAAAAAAAAFtAAAATgAAALI5NWLh/dY/+FWckJJnqT8AAAA/SAEAAAAAAAABbgAAAE4AAAAp8QAEUVjXP3BkkbSuL6o/AAAAP1gBAAAAAAAAAW8AAABOAAAAYl/VCq6j1z9wZJG0ri+qPwAAAD9YAQAAAAAAAAFwAAAATgAAAJrNqREL79c/cGSRtK4vqj8AAAA/ZwEAAAAAAAABcQAAAE4AAADSO34YaDrYP3BkkbSuL6o/AAAAP2cBAAAAAAAAAXIAAABOAAAAy2BbhLJ22D9wZJG0ri+qPwAAAD93AQAAAAAAAAFzAAAATgAAAMWFOPD8stg/cGSRtK4vqj8AAAA/dwEAAAAAAAABdAAAAE4AAAADzy+LD8LYP3BkkbSuL6o/AAAAP4YBAAAAAAAAAXUAAABOAAAAQRgnJiLR2D9wZJG0ri+qPwAAAD+GAQAAAAAAAAF2AAAATgAAAIBhHsE04Ng/cGSRtK4vqj8AAAA/lgEAAAAAAAABdwAAAE4AAAC/qhVcR+/YP3BkkbSuL6o/AAAAP5YBAAAAAAAAAXgAAABOAAAA/fMM91n+2D9wZJG0ri+qPwAAAD+mAQAAAAAAAAF5AAAATgAAAHmG+yx/HNk/cGSRtK4vqj8AAAA/pgEAAAAAAAABegAAAE4AAAC4z/LHkSvZP3BkkbSuL6o/AAAAP7UBAAAAAAAAAXsAAABOAAAAdKvYmMlY2T9wZJG0ri+qPwAAAD+1AQAAAAAAAAF8AAAATgAAALL0zzPcZ9k/cGSRtK4vqj8AAAA/xQEAAAAAAAABfQAAAE4AAACrGa2fJqTZP/hVnJCSZ6k/AAAAP8UBAAAAAAAAAX4AAABOAAAAKayb1UvC2T/4VZyQkmepPwAAAD/VAQAAAAAAAAF/AAAATgAAACLReEGW/tk/+FWckJJnqT8AAAA/1QEAAAAAAAABgAAAAE4AAAAb9lWt4DraP/hVnJCSZ6k/AAAAP+QBAAAAAAAAAYEAAABOAAAAFhszGSt32j/4VZyQkmepPwAAAD/kAQAAAAAAAAGCAAAATgAAAMob9lWt4No/+FWckJJnqT8AAAA/9AEAAAAAAAABgwAAAE4AAAC9ZbAtQlnbP4BHp2x2n6g/AAAAP/QBAAAAAAAAAYQAAABOAAAA8PhhoOng2z+AR6dsdp+oPwAAAD8DAgAAAAAAAAGFAAAATgAAACGMExORaNw/EDmySFrXpz8AAAA/AwIAAAAAAAABhgAAAE4AAADPsbO7XQ7dPxA5skha16c/AAAAPxMCAAAAAAAAAYcAAABOAAAAP45cyRel3T+YKr0kPg+nPwAAAD8TAgAAAAAAAAGIAAAATgAAADLYFqGsHd4/mCq9JD4Ppz8AAAA/IwIAAAAAAAABiQAAAE4AAAAmItF4QZbePyAcyAAiR6Y/AAAAPyMCAAAAAAAAAYoAAABOAAAAnNmcGrHw3j+oDdPcBX+lPwAAAD8yAgAAAAAAAAGLAAAATgAAANRHcSEOPN8/OP/duOm2pD8AAAA/MgIAAAAAAAABjAAAAE4AAACQI1fyRWnfPzj/3bjptqQ/AAAAP0ICAAAAAAAAAY0AAABOAAAADLZFKGuH3z84/9246bakPwAAAD9CAgAAAAAAAAGOAAAATgAAAIpINF6Qpd8/wPDolM3uoz8AAAA/UgIAAAAAAAABjwAAAE4AAADIkSv5orTfP8Dw6JTN7qM/AAAAP2ECAAAAAAAAAZAAAABOAAAAyJEr+aK03z9M4vNwsSajPwAAAD+gAgAAAAAAAAGRAAAATgAAADnw/LL4IOw//pkqvSQ+7z8AAAA/AAAAAAAAAAABkgAAAE4AAADYlHgAgijsP+bqaX+mSu8/AAAAP7sAAAAAAAAAAZMAAABOAAAAF95vm5Q37D/m6ml/pkrvPwAAAD/LAAAAAAAAAAGUAAAATgAAAPPL4oMwTuw/zDupQShX7z8AAAA/2wAAAAAAAAABlQAAAE4AAABxXtG5VWzsP8w7qUEoV+8/AAAAP9sAAAAAAAAAAZYAAABOAAAA7vC/73qK7D+0jOgDqmPvPwAAAD/bAAAAAAAAAAGXAAAATgAAAKjMpcCyt+w/tIzoA6pj7z8AAAA/6gAAAAAAAAABmAAAAE4AAABkqIuR6uTsP5zdJ8YrcO8/AAAAP/oAAAAAAAAAAZkAAABOAAAAgN/1FJkK7T+c3SfGK3DvPwAAAD/6AAAAAAAAAAGaAAAATgAAANtfVzNaP+0/nN0nxitw7z8AAAA/+gAAAAAAAAABmwAAAE4AAADUhDSfpHvtP4QuZ4itfO8/AAAAPwoBAAAAAAAAAZwAAABOAAAA77ueIlOh7T+ELmeIrXzvPwAAAD8KAQAAAAAAAAGdAAAATgAAAKuXhPOKzu0/hC5niK187z8AAAA/GQEAAAAAAAABngAAAE4AAACkvGFf1QruP2x/pkovie8/AAAAPxkBAAAAAAAAAZ8AAABOAAAAYJhHMA047j9sf6ZKL4nvPwAAAD8pAQAAAAAAAAGgAAAATgAAAHzPsbO7Xe4/UtDlDLGV7z8AAAA/OAEAAAAAAAABoQAAAE4AAACYBhw3aoPuPzghJc8you8/AAAAPzgBAAAAAAAAAaIAAABOAAAAtT2Guhip7j84ISXPMqLvPwAAAD84AQAAAAAAAAGjAAAATgAAADHQdPA9x+4/OCElzzKi7z8AAAA/SAEAAAAAAAABpAAAAE4AAABNB99z7OzuPyByZJG0ru8/AAAAP1gBAAAAAAAAAaUAAABOAAAALPVRXIgD7z8gcmSRtK7vPwAAAD9YAQAAAAAAAAGmAAAATgAAAGg+SfeaEu8/IHJkkbSu7z8AAAA/ZwEAAAAAAAABpwAAAE4AAABGLLzfNinvPwjDo1M2u+8/AAAAP2cBAAAAAAAAAagAAABOAAAAhnWzekk47z8Iw6NTNrvvPwAAAD93AQAAAAAAAAGpAAAATgAAAMS+qhVcR+8/CMOjUza77z8AAAA/dwEAAAAAAAABqgAAAE4AAABiYyZj5U7vPwjDo1M2u+8/AAAAP4cBAAAAAAAAAasAAABOAAAAAgiisG5W7z8Iw6NTNrvvPwAAAD+HAQAAAAAAAAGsAAAATgAAAEBRmUuBZe8/CMOjUza77z8AAAA/lgEAAAAAAAABrQAAAE4AAAB+mpDmk3TvPwjDo1M2u+8/AAAAP5YBAAAAAAAAAa4AAABOAAAAHj8MNB187z8Iw6NTNrvvPwAAAD+mAQAAAAAAAAGvAAAATgAAAFyIA88vi+8/CMOjUza77z8AAAA/pgEAAAAAAAABsAAAAE4AAAD8LH8cuZLvPwjDo1M2u+8/AAAAP7UBAAAAAAAAAbEAAABOAAAAmtH6aUKa7z8Iw6NTNrvvPwAAAD+1AQAAAAAAAAGyAAAATgAAADp2drfLoe8/CMOjUza77z8AAAA/xQEAAAAAAAABswAAAE4AAAB4v21S3rDvPwjDo1M2u+8/AAAAP9ABAAAAAAAAAbQAAABOAAAAGGTpn2e47z8Iw6NTNrvvPwAAAD/gAQAAAAAAAAG1AAAATgAAALYIZe3wv+8/CMOjUza77z8AAAA/4AEAAAAAAAABtgAAAE4AAABWreA6esfvPwjDo1M2u+8/AAAAP+8BAAAAAAAAAbcAAABOAAAA9FFciAPP7z8Iw6NTNrvvPwAAAD/vAQAAAAAAAAG4AAAATgAAAJT219WM1u8/8BPjFbjH7z8AAAA//wEAAAAAAAABuQAAAE4AAAA0m1MjFt7vP/AT4xW4x+8/AAAAP/8BAAAAAAAAAboAAABOAAAAku41JR6A4D/u8Zv/btzUPwAAAD8AAAAAAAAAAAG7AAAATgAAAJLuNSUegOA/IFAde2vD1D8AAAA/XQAAAAAAAAABvAAAAE4AAAAyk7Fyp4fgPyBQHXtrw9Q/AAAAP30AAAAAAAAAAb0AAABOAAAA0TctwDCP4D8gUB17a8PUPwAAAD+MAAAAAAAAAAG+AAAATgAAAHDcqA26luA/IFAde2vD1D8AAAA/rAAAAAAAAAABvwAAAE4AAAAPgSRbQ57gPyBQHXtrw9Q/AAAAP7sAAAAAAAAAAcAAAABOAAAAriWgqMyl4D8gUB17a8PUPwAAAD+7AAAAAAAAAAHBAAAATgAAAE7KG/ZVreA/IFAde2vD1D8AAAA/ywAAAAAAAAABwgAAAE4AAADtbpdD37TgPyBQHXtrw9Q/AAAAP8sAAAAAAAAAAcMAAABOAAAAK7iO3vHD4D8gUB17a8PUPwAAAD/aAAAAAAAAAAHEAAAATgAAAMpcCix7y+A/IFAde2vD1D8AAAA/2gAAAAAAAAABxQAAAE4AAABqAYZ5BNPgPyBQHXtrw9Q/AAAAP+oAAAAAAAAAAcYAAABOAAAAR+/4YaDp4D8gUB17a8PUPwAAAD/qAAAAAAAAAAHHAAAATgAAAOaTdK8p8eA/IFAde2vD1D8AAAA/+gAAAAAAAAAByAAAAE4AAADEgeeXxQfhPyBQHXtrw9Q/AAAAP/oAAAAAAAAAAckAAABOAAAAYyZj5U4P4T8gUB17a8PUPwAAAD8JAQAAAAAAAAHKAAAATgAAAEEU1s3qJeE/IFAde2vD1D8AAAA/CQEAAAAAAAABywAAAE4AAAAfAkm2hjzhPyBQHXtrw9Q/AAAAPxkBAAAAAAAAAcwAAABOAAAAXUtAUZlL4T/u8Zv/btzUPwAAAD8ZAQAAAAAAAAHNAAAATgAAADs5szk1YuE/7vGb/27c1D8AAAA/KQEAAAAAAAABzgAAAE4AAABXcB2944fhP+7xm/9u3NQ/AAAAPykBAAAAAAAAAc8AAABOAAAANF6QpX+e4T/u8Zv/btzUPwAAAD84AQAAAAAAAAHQAAAATgAAABJMA44bteE/vpMahHL11D8AAAA/OAEAAAAAAAAB0QAAAE4AAADvOXZ2t8vhP76TGoRy9dQ/AAAAP0gBAAAAAAAAAdIAAABOAAAALoNtEcra4T+KNZkIdg7VPwAAAD9XAQAAAAAAAAHTAAAATgAAAM0n6V5T4uE/ijWZCHYO1T8AAAA/VwEAAAAAAAAB1AAAAE4AAAAMceD5ZfHhP4o1mQh2DtU/AAAAP1cBAAAAAAAAAdUAAABOAAAAqhVcR+/44T+KNZkIdg7VPwAAAD9nAQAAAAAAAAHWAAAATgAAAEq615R4AOI/ijWZCHYO1T8AAAA/dwEAAAAAAAAB1wAAAE4AAADpXlPiAQjiP4o1mQh2DtU/AAAAP3cBAAAAAAAAAdgAAABOAAAAiAPPL4sP4j9a1xeNeSfVPwAAAD+GAQAAAAAAAAHZAAAATgAAAMdMxsqdHuI/WtcXjXkn1T8AAAA/hgEAAAAAAAAB2gAAAE4AAABm8UEYJybiP1rXF415J9U/AAAAP5YBAAAAAAAAAdsAAABOAAAAQ9+0AMM84j9a1xeNeSfVPwAAAD+WAQAAAAAAAAHcAAAATgAAAOODME5MROI/WtcXjXkn1T8AAAA/pgEAAAAAAAAB3QAAAE4AAADAcaM26FriP1rXF415J9U/AAAAP6YBAAAAAAAAAd4AAABOAAAA/7qa0fpp4j9a1xeNeSfVPwAAAD+1AQAAAAAAAAHfAAAATgAAAD0EkmwNeeI/KnmWEX1A1T8AAAA/tQEAAAAAAAAB4AAAAE4AAAAb8gRVqY/iPyp5lhF9QNU/AAAAP8UBAAAAAAAAAeEAAABOAAAAWTv877ue4j/4GhWWgFnVPwAAAD/FAQAAAAAAAAHiAAAATgAAANbN6iXhvOI/+BoVloBZ1T8AAAA/1AEAAAAAAAAB4wAAAE4AAACzu10OfdPiP8i8kxqEctU/AAAAP9QBAAAAAAAAAeQAAABOAAAAkanQ9hjq4j+UXhKfh4vVPwAAAD/kAQAAAAAAAAHlAAAATgAAAA48vyw+COM/lF4Sn4eL1T8AAAA/5AEAAAAAAAAB5gAAAE4AAACKzq1iYybjP5ReEp+Hi9U/AAAAP/QBAAAAAAAAAecAAABOAAAACGGcmIhE4z9kAJEji6TVPwAAAD/0AQAAAAAAAAHoAAAATgAAAIXzis6tYuM/MqIPqI691T8AAAA/AwIAAAAAAAAB6QAAAE4AAACgKvVRXIjjPzKiD6iOvdU/AAAAPwMCAAAAAAAAAeoAAABOAAAAXAbbIpS14z/Q5Qyxle/VPwAAAD8TAgAAAAAAAAHrAAAATgAAAHc9RaZC2+M/noeLNZkI1j8AAAA/EwIAAAAAAAAB7AAAAE4AAAAzGSt3egjkP56HizWZCNY/AAAAPyMCAAAAAAAAAe0AAABOAAAA7vQQSLI15D+eh4s1mQjWPwAAAD8jAgAAAAAAAAHuAAAATgAAAEl1cmZzauQ/noeLNZkI1j8AAAA/MgIAAAAAAAAB7wAAAE4AAAAEUVg3q5fkPzzLiD6gOtY/AAAAP0ICAAAAAAAAAfAAAABOAAAAIIjCulm95D8MbQfDo1PWPwAAAD9CAgAAAAAAAAHxAAAATgAAADu/LD4I4+Q/DG0Hw6NT1j8AAAA/QgIAAAAAAAAB8gAAAE4AAAC5URt0LQHlPwxtB8OjU9Y/AAAAP1ECAAAAAAAAAfMAAABOAAAAdC0BRWUu5T/aDoZHp2zWPwAAAD9hAgAAAAAAAAH0AAAATgAAAPC/73qKTOU/2g6GR6ds1j8AAAA/YQIAAAAAAAAB9QAAAE4AAAAN91n+OHLlP9oOhkenbNY/AAAAP3ECAAAAAAAAAfYAAABOAAAABhw3aoOu5T+osATMqoXWPwAAAD9xAgAAAAAAAAH3AAAATgAAAP9AFNbN6uU/eFKDUK6e1j8AAAA/cQIAAAAAAAAB+AAAAE4AAAD6ZfFBGCfmP0b0AdWxt9Y/AAAAP4ACAAAAAAAAAfkAAABOAAAAky9K++tq5j8UloBZtdDWPwAAAD+QAgAAAAAAAAH6AAAATgAAAAnnFZ1bxeY/stl9YrwC1z8AAAA/kAIAAAAAAAAB+wAAAE4AAADg+WXxQRjnP1Ade2vDNNc/AAAAP6ACAAAAAAAAAfwAAABOAAAAV7Exk7Fy5z/uYHh0ymbXPwAAAD+gAgAAAAAAAAH9AAAATgAAAM1o/TQhzec/Wkb0AdWx1z8AAAA/rwIAAAAAAAAB/gAAAE4AAADjxEQkGi/oP/iJ8Qrc49c/AAAAP68CAAAAAAAAAf8AAABOAAAA+SCMExOR6D9kb22Y5i7YPwAAAD+/AgAAAAAAAAEAAQAATgAAANAz3Gf54+g/ArNqoe1g2D8AAAA/vwIAAAAAAAABAQEAAE4AAABG66cJaT7pP572Z6r0ktg/AAAAP84CAAAAAAAAAQIBAABOAAAAvaJzq9iY6T88OmWz+8TYPwAAAD/OAgAAAAAAAAEDAQAATgAAAJS1w/++6+k/DNzjN//d2D8AAAA/3gIAAAAAAAABBAEAAE4AAABryBNUpT7qP9p9YrwC99g/AAAAP94CAAAAAAAAAQUBAABOAAAAozboWgKK6j+oH+FABhDZPwAAAD/uAgAAAAAAAAEGAQAATgAAACDJ1pAnqOo/qB/hQAYQ2T8AAAA/7gIAAAAAAAABBwEAAE4AAADbpLxhX9XqP6gf4UAGENk/AAAAP/kCAAAAAAAAAQgBAABOAAAAWDerl4Tz6j+oH+FABhDZPwAAAD/5AgAAAAAAAAEJAQAATgAAANXJmc2pEes/qB/hQAYQ2T8AAAA/CQMAAAAAAAABCgEAAE4AAABRXIgDzy/rP6gf4UAGENk/AAAAPwkDAAAAAAAAAQsBAABOAAAAL0r762pG6z+oH+FABhDZPwAAAD8ZAwAAAAAAAAEMAQAATgAAAA04btQGXes/qB/hQAYQ2T8AAAA/GQMAAAAAAAABDQEAAE4AAADrJeG8onPrP6gf4UAGENk/AAAAPygDAAAAAAAAAQ4BAABOAAAAyBNUpT6K6z+oH+FABhDZPwAAAD8oAwAAAAAAAAEPAQAATgAAAAZdS0BRmes/qB/hQAYQ2T8AAAA/OAMAAAAAAAABEAEAAE4AAACE7zl2drfrP6gf4UAGENk/AAAAPzgDAAAAAAAAAREBAABOAAAAI5S1w/++6z+oH+FABhDZPwAAAD9HAwAAAAAAAAESAQAATgAAAGLdrF4Szus/qB/hQAYQ2T8AAAA/RwMAAAAAAAABEwEAAE4AAAABgiism9XrP6gf4UAGENk/AAAAP1cDAAAAAAAAARQBAABOAAAAPssfR67k6z+oH+FABhDZPwAAAD9XAwAAAAAAAAEVAQAATgAAAN5vm5Q37Os/qB/hQAYQ2T8AAAA/ZwMAAAAAAAABFgEAAE4AAAAcuZIvSvvrP9p9YrwC99g/AAAAP2cDAAAAAAAAARcBAABOAAAAu10OfdMC7D8M3OM3/93YPwAAAD92AwAAAAAAAAEYAQAATgAAAFsCispcCuw/DNzjN//d2D8AAAA/dgMAAAAAAAABGQEAAE4AAACZS4FlbxnsPwzc4zf/3dg/AAAAP4YDAAAAAAAAARoBAABOAAAA2JR4AIIo7D88OmWz+8TYPwAAAD+GAwAAAAAAAAEbAQAATgAAAHc59E0LMOw/PDpls/vE2D8AAAA/lgMAAAAAAAABHAEAAE4AAABUJ2c2p0bsPzw6ZbP7xNg/AAAAP5YDAAAAAAAAAR0BAABOAAAA88vigzBO7D88OmWz+8TYPwAAAD+lAwAAAAAAAAEeAQAATgAAAHFe0blVbOw/PDpls/vE2D8AAAA/tQMAAAAAAAABHwEAAE4AAABOTESi8YLsPzw6ZbP7xNg/AAAAP7UDAAAAAAAAASABAABOAAAAyt4y2Bah7D88OmWz+8TYPwAAAD+1AwAAAAAAAAEhAQAATgAAAEhxIQ48v+w/bpjmLvir2D8AAAA/xAMAAAAAAAABIgEAAE4AAABkqIuR6uTsP26Y5i74q9g/AAAAP8QDAAAAAAAAASMBAABOAAAA4Dp6xw8D7T9umOYu+KvYPwAAAD/UAwAAAAAAAAEkAQAATgAAAL4o7a+rGe0/bpjmLvir2D8AAAA/5AMAAAAAAAABJQEAAE4AAACcFmCYRzDtP26Y5i74q9g/AAAAP+QDAAAAAAAAASYBAABOAAAA219XM1o/7T9umOYu+KvYPwAAAD/zAwAAAAAAAAEnAQAATgAAABipTs5sTu0/bpjmLvir2D8AAAA/8wMAAAAAAAABKAEAAE4AAABX8kVpf13tP26Y5i74q9g/AAAAPwMEAAAAAAAAASkBAABOAAAA9pbBtghl7T+e9meq9JLYPwAAAD8DBAAAAAAAAAEqAQAATgAAAPaWwbYIZe0/0FTpJfF52D8AAAA/EwQAAAAAAAABKwEAAE4AAACVOz0EkmztP9BU6SXxedg/AAAAPxMEAAAAAAAAASwBAABOAAAANeC4URt07T8Cs2qh7WDYPwAAAD8yBAAAAAAAAAEtAQAATgAAADXguFEbdO0/MhHsHOpH2D8AAAA//QQAAAAAAAABLgEAAE4AAAA14LhRG3TtP2RvbZjmLtg/AAAAPywFAAAAAAAAAS8BAABOAAAA1IQ0n6R77T+Uze4T4xXYPwAAAD87BQAAAAAAAAEwAQAATgAAANSENJ+ke+0/xitwj9/81z8AAAA/OwUAAAAAAAABMQEAAE4AAADUhDSfpHvtP/iJ8Qrc49c/AAAAP0sFAAAAAAAAATIBAABOAAAAcymw7C2D7T/4ifEK3OPXPwAAAD9bBQAAAAAAAAEzAQAATgAAAHMpsOwtg+0/KOhyhtjK1z8AAAA/iQUAAAAAAAABNAEAAE4AAABzKbDsLYPtP1pG9AHVsdc/AAAAP5kFAAAAAAAAATUBAABOAAAAcymw7C2D7T+MpHV90ZjXPwAAAD+pBQAAAAAAAAE2AQAATgAAABPOKzq3iu0/jKR1fdGY1z8AAAA/uAUAAAAAAAABNwEAAE4AAAATzis6t4rtP7wC9/jNf9c/AAAAP8gFAAAAAAAAATgBAABOAAAAsnKnh0CS7T/uYHh0ymbXPwAAAD/YBQAAAAAAAAE5AQAATgAAALJyp4dAku0/Hr/578ZN1z8AAAA/owYAAAAAAAABOgEAAE4AAACycqeHQJLtP1Ade2vDNNc/AAAAP7IGAAAAAAAAATsBAABOAAAAE84rOreK7T+Ce/zmvxvXPwAAAD/CBgAAAAAAAAE8AQAATgAAAHMpsOwtg+0/stl9YrwC1z8AAAA/DgcAAAAAAAABPQEAAE4AAADUhDSfpHvtP7LZfWK8Atc/AAAAPx4HAAAAAAAAAT4BAABOAAAAlTs9BJJs7T8UloBZtdDWPwAAAD8tBwAAAAAAAAE/AQAATgAAAPaWwbYIZe0/RvQB1bG31j8AAAA/PQcAAAAAAAABQAEAAE4AAABX8kVpf13tP0b0AdWxt9Y/AAAAPz0HAAAAAAAAAUEBAABOAAAAF6GsHf73zT8yEewc6kfYPwAAAD8AAAAAAAAAAAFCAQAATgAAAOdSYNlbBss/djA8OmWz2z8AAAA/AAAAAAAAAAABQwEAAE4AAADtLYNtEcrKP8+hfoQDGeA/AAAAPwAAAAAAAAAAAUQBAABOAAAAFFSlPooL0T/OEFv5XqPiPwAAAD8AAAAAAAAAAAFFAQAATgAAAHd+WXwQxuk/k/g8XKzJ5D8AAAA/AAAAAAAAAAABRgEAAE4AAAASC++3TcqbP9Ipm90nxus/AAAAPwAAAAAAAAAAAUcBAABOAAAA3jLYFqGsnT/SKZvdJ8brPwAAAD+WAAAAAAAAAAFIAQAATgAAAMbGTMbKnZ4/0imb3SfG6z8AAAA/pgAAAAAAAAABSQEAAE4AAACqWsF19I6fP9Ipm90nxus/AAAAP6YAAAAAAAAAAUoBAABOAAAASfeaEg9AoD/SKZvdJ8brPwAAAD+2AAAAAAAAAAFLAQAATgAAAC+LD8I4MaE/0imb3SfG6z8AAAA/tgAAAAAAAAABTAEAAE4AAAAXH4RxYiKiP9Ipm90nxus/AAAAP8UAAAAAAAAAAU0BAABOAAAA/bL4IIwToz/SKZvdJ8brPwAAAD/FAAAAAAAAAAFOAQAATgAAAONGbdC1BKQ/0imb3SfG6z8AAAA/1QAAAAAAAAABTwEAAE4AAADJ2uF/3/WkP9Ipm90nxus/AAAAP9UAAAAAAAAAAVABAABOAAAAo7gQB55fpj/SKZvdJ8brPwAAAD/lAAAAAAAAAAFRAQAATgAAAJcCy94y2KY/0imb3SfG6z8AAAA/5QAAAAAAAAABUgEAAE4AAABx4Pll8UGoP9Ipm90nxus/AAAAP/QAAAAAAAAAAVMBAABOAAAAZSq0PYa6qD/SKZvdJ8brPwAAAD/0AAAAAAAAAAFUAQAATgAAAEu+KO2vq6k/0imb3SfG6z8AAAA/BAEAAAAAAAABVQEAAE4AAAA/COPERCSqP9Ipm90nxus/AAAAPwQBAAAAAAAAAVYBAABOAAAAMVKdnNmcqj/SKZvdJ8brPwAAAD8TAQAAAAAAAAFXAQAATgAAABnmEUwDjqs/0imb3SfG6z8AAAA/EwEAAAAAAAABWAEAAE4AAAALMMwjmAasP9Ipm90nxus/AAAAPyMBAAAAAAAAAVkBAABOAAAA8cNA08H3rD/SKZvdJ8brPwAAAD8jAQAAAAAAAAFaAQAATgAAAOUN+6pWcK0/0imb3SfG6z8AAAA/MwEAAAAAAAABWwEAAE4AAADXV7WC6+itP9Ipm90nxus/AAAAP0IBAAAAAAAAAVwBAABOAAAAv+spMhXarj/SKZvdJ8brPwAAAD9CAQAAAAAAAAFdAQAATgAAAKV/nuE+y68/0imb3SfG6z8AAAA/QgEAAAAAAAABXgEAAE4AAADGiYlINF6wP9Ipm90nxus/AAAAP1IBAAAAAAAAAV8BAABOAAAAutNDIMnWsD/SKZvdJ8brPwAAAD9SAQAAAAAAAAFgAQAATgAAALL4IIwTE7E/0imb3SfG6z8AAAA/YgEAAAAAAAABYQEAAE4AAACsHf73XU+xP9Ipm90nxus/AAAAP3EBAAAAAAAAAWIBAABOAAAAoGe4z/LHsT/SKZvdJ8brPwAAAD9xAQAAAAAAAAFjAQAATgAAAJqMlTs9BLI/0imb3SfG6z8AAAA/cQEAAAAAAAABZAEAAE4AAACSsXKnh0CyP9Ipm90nxus/AAAAP5ABAAAAAAAAAWUBAABOAAAAjNZPE9J8sj/SKZvdJ8brPwAAAD+QAQAAAAAAAAFmAQAATgAAAIb7LH8cubI/0imb3SfG6z8AAAA/oAEAAAAAAAABZwEAAE4AAACAIArrZvWyP9Ipm90nxus/AAAAP6ABAAAAAAAAAWgBAABOAAAAekXnVrExsz/SKZvdJ8brPwAAAD+wAQAAAAAAAAFpAQAATgAAAGyPoS5GqrM/0imb3SfG6z8AAAA/sAEAAAAAAAABagEAAE4AAABmtH6akOazP9Ipm90nxus/AAAAP78BAAAAAAAAAWsBAABOAAAAYNlbBtsitD/SKZvdJ8brPwAAAD+/AQAAAAAAAAFsAQAATgAAAFQjFt5vm7Q/0imb3SfG6z8AAAA/zwEAAAAAAAABbQEAAE4AAABOSPNJute0P9Ipm90nxus/AAAAP88BAAAAAAAAAW4BAABOAAAAQJKtIU9QtT/SKZvdJ8brPwAAAD/fAQAAAAAAAAFvAQAATgAAADq3io2ZjLU/0imb3SfG6z8AAAA/3wEAAAAAAAABcAEAAE4AAAA03Gf548i1P9Ipm90nxus/AAAAP+4BAAAAAAAAAXEBAABOAAAAKCYi0XhBtj/q2FsbprnrPwAAAD8PAgAAAAAAAAFyAQAATgAAACBL/zzDfbY/6thbG6a56z8AAAA/HwIAAAAAAAABcwEAAE4AAAAacNyoDbq2P+rYWxumues/AAAAPx8CAAAAAAAAAXQBAABOAAAAFJW5FFj2tj/q2FsbprnrPwAAAD8uAgAAAAAAAAF1AQAATgAAAA66loCiMrc/6thbG6a56z8AAAA/LgIAAAAAAAABdgEAAE4AAAAG33Ps7G63P+rYWxumues/AAAAPz4CAAAAAAAAAXcBAABOAAAA/CguxIHntz/q2FsbprnrPwAAAD8+AgAAAAAAAAF4AQAATgAAAPRNCzDMI7g/6thbG6a56z8AAAA/TgIAAAAAAAABeQEAAE4AAADucuibFmC4P+rYWxumues/AAAAP04CAAAAAAAAAXoBAABOAAAA6JfFB2GcuD/q2FsbprnrPwAAAD9dAgAAAAAAAAF7AQAATgAAANzhf9/1FLk/6thbG6a56z8AAAA/XQIAAAAAAAABfAEAAE4AAADOKzq3io25P+rYWxumues/AAAAP20CAAAAAAAAAX0BAABOAAAAwnX0jh8Guj/q2FsbprnrPwAAAD9tAgAAAAAAAAF+AQAATgAAALa/rma0fro/6thbG6a56z8AAAA/fQIAAAAAAAABfwEAAE4AAACoCWk+Sfe6P+rYWxumues/AAAAP30CAAAAAAAAAYABAABOAAAAlHgAgiisuz/q2FsbprnrPwAAAD+MAgAAAAAAAAGBAQAATgAAAIjCulm9JLw/6thbG6a56z8AAAA/jAIAAAAAAAABggEAAE4AAAB8DHUxUp28P+rYWxumues/AAAAP5wCAAAAAAAAAYMBAABOAAAAaHsMdTFSvT/q2FsbprnrPwAAAD+rAgAAAAAAAAGEAQAATgAAAGKg6eB7jr0/6thbG6a56z8AAAA/qwIAAAAAAAABhQEAAE4AAABQD4EkW0O+P+rYWxumues/AAAAP7sCAAAAAAAAAYYBAABOAAAAQlk7/O+7vj/q2FsbprnrPwAAAD+7AgAAAAAAAAGHAQAATgAAADaj9dOENL8/6thbG6a56z8AAAA/ywIAAAAAAAABiAEAAE4AAAAkEo0XZOm/P9Ipm90nxus/AAAAP8sCAAAAAAAAAYkBAABOAAAAC66jd/wwwD/SKZvdJ8brPwAAAD/aAgAAAAAAAAGKAQAATgAAAATTgONGbcA/0imb3SfG6z8AAAA/2gIAAAAAAAABiwEAAE4AAAB7ikyFtsfAP9Ipm90nxus/AAAAP+oCAAAAAAAAAYwBAABOAAAA8UEYJyYiwT+6etqfqdLrPwAAAD/qAgAAAAAAAAGNAQAATgAAAOWL0v66msE/unran6nS6z8AAAA/+gIAAAAAAAABjgEAAE4AAABcQ56gKvXBP7p62p+p0us/AAAAP/oCAAAAAAAAAY8BAABOAAAAyx9HruSLwj+6etqfqdLrPwAAAD8JAwAAAAAAAAGQAQAATgAAAL9pAYZ5BMM/unran6nS6z8AAAA/CQMAAAAAAAABkQEAAE4AAACxs7tdDn3DP7p62p+p0us/AAAAPxkDAAAAAAAAAZIBAABOAAAAKGuH/33Xwz+6etqfqdLrPwAAAD8ZAwAAAAAAAAGTAQAATgAAAJ4iU6HtMcQ/unran6nS6z8AAAA/KAMAAAAAAAABlAEAAE4AAAAV2h5DXYzEP7p62p+p0us/AAAAPygDAAAAAAAAAZUBAABOAAAAi5Hq5MzmxD+6etqfqdLrPwAAAD84AwAAAAAAAAGWAQAATgAAAAJJtoY8QcU/unran6nS6z8AAAA/OAMAAAAAAAABlwEAAE4AAAD8bZPyhn3FP6LLGWIr3+s/AAAAP0gDAAAAAAAAAZgBAABOAAAA9pJwXtG5xT+iyxliK9/rPwAAAD9IAwAAAAAAAAGZAQAATgAAAGxKPABBFMY/ossZYivf6z8AAAA/VwMAAAAAAAABmgEAAE4AAADiAQiisG7GP6LLGWIr3+s/AAAAP1cDAAAAAAAAAZsBAABOAAAA3CblDfuqxj+iyxliK9/rPwAAAD9nAwAAAAAAAAGcAQAATgAAAFLesK9qBcc/ossZYivf6z8AAAA/ZwMAAAAAAAABnQEAAE4AAABGKGuH/33HP6LLGWIr3+s/AAAAP3cDAAAAAAAAAZ4BAABOAAAAP01I80m6xz+iyxliK9/rPwAAAD93AwAAAAAAAAGfAQAATgAAALYEFJW5FMg/ossZYivf6z8AAAA/hgMAAAAAAAABoAEAAE4AAAAsvN82KW/IP6LLGWIr3+s/AAAAP5YDAAAAAAAAAaEBAABOAAAAo3Or2JjJyD+iyxliK9/rPwAAAD+WAwAAAAAAAAGiAQAATgAAAJ2YiETjBck/ossZYivf6z8AAAA/lgMAAAAAAAABowEAAE4AAACWvWWwLULJP6LLGWIr3+s/AAAAP6UDAAAAAAAAAaQBAABOAAAAE1BU5lJgyT+iyxliK9/rPwAAAD+lAwAAAAAAAAGlAQAATgAAAI/iQhx4fsk/ossZYivf6z8AAAA/tQMAAAAAAAABpgEAAE4AAAANdTFSnZzJP6LLGWIr3+s/AAAAP7UDAAAAAAAAAacBAABOAAAAigcgiMK6yT+iyxliK9/rPwAAAD/FAwAAAAAAAAGoAQAATgAAAAaaDr7n2Mk/ossZYivf6z8AAAA/1AMAAAAAAAABqQEAAE4AAACDLP3zDPfJP6LLGWIr3+s/AAAAP+QDAAAAAAAAAaoBAABOAAAAAL/rKTIVyj+iyxliK9/rPwAAAD/kAwAAAAAAAAGrAQAATgAAAPrjyJV8Uco/ossZYivf6z8AAAA/9AMAAAAAAAABrAEAAE4AAAB3drfLoW/KP6LLGWIr3+s/AAAAP/QDAAAAAAAAAa0BAABOAAAAcJuUN+yryj+iyxliK9/rPwAAAD8DBAAAAAAAAAGuAQAATgAAAOdSYNlbBss/ossZYivf6z8AAAA/AwQAAAAAAAABrwEAAE4AAABk5U4PgSTLP6LLGWIr3+s/AAAAPxMEAAAAAAAAAbABAABOAAAAXQose8tgyz+iyxliK9/rPwAAAD8TBAAAAAAAAAGxAQAATgAAAFYvCecVncs/ossZYivf6z8AAAA/IgQAAAAAAAABsgEAAE4AAADN5tSIhffLP4gcWSSt6+s/AAAAPyIEAAAAAAAAAbMBAABOAAAAQ56gKvVRzD+IHFkkrevrPwAAAD8yBAAAAAAAAAG0AQAATgAAALlVbMxkrMw/iBxZJK3r6z8AAAA/MgQAAAAAAAABtQEAAE4AAAC1ekk4r+jMP4gcWSSt6+s/AAAAP0IEAAAAAAAAAbYBAABOAAAAI1fyRWl/zT+IHFkkrevrPwAAAD9CBAAAAAAAAAG3AQAATgAAAJsOvufY2c0/iBxZJK3r6z8AAAA/UQQAAAAAAAABuAEAAE4AAAARxomJSDTOP4gcWSSt6+s/AAAAP1EEAAAAAAAAAbkBAABOAAAAh31VK7iOzj+IHFkkrevrPwAAAD9hBAAAAAAAAAG6AQAATgAAAIGiMpcCy84/cG2Y5i746z8AAAA/YQQAAAAAAAABuwEAAE4AAAB7xw8DTQfPP3BtmOYu+Os/AAAAP3EEAAAAAAAAAbwBAABOAAAAdezsbpdDzz9wbZjmLvjrPwAAAD9xBAAAAAAAAAG9AQAATgAAAPF+26S8Yc8/cG2Y5i746z8AAAA/gAQAAAAAAAABvgEAAE4AAABtEcra4X/PP3BtmOYu+Os/AAAAP4AEAAAAAAAAAb8BAABOAAAA66O4EAeezz9wbZjmLvjrPwAAAD+QBAAAAAAAAAHAAQAATgAAAGc2p0YsvM8/cG2Y5i746z8AAAA/nwQAAAAAAAABwQEAAE4AAABhW4SydvjPP3BtmOYu+Os/AAAAP58EAAAAAAAAAcIBAABOAAAA73Y59E0L0D9wbZjmLvjrPwAAAD+fBAAAAAAAAAHDAQAATgAAAGsJKCpzKdA/cG2Y5i746z8AAAA/rwQAAAAAAAABxAEAAE4AAADomxZgmEfQP3BtmOYu+Os/AAAAP78EAAAAAAAAAcUBAABOAAAAJ+UN+6pW0D9wbZjmLvjrPwAAAD+/BAAAAAAAAAHGAQAATgAAAOLA88vig9A/cG2Y5i746z8AAAA/vwQAAAAAAAABxwEAAE4AAAAgCutm9ZLQP3BtmOYu+Os/AAAAP84EAAAAAAAAAcgBAABOAAAAnZzZnBqx0D9wbZjmLvjrPwAAAD/eBAAAAAAAAAHJAQAATgAAABovyNI/z9A/cG2Y5i746z8AAAA/3gQAAAAAAAABygEAAE4AAADVCq6jd/zQP3BtmOYu+Os/AAAAP+4EAAAAAAAAAcsBAABOAAAAFFSlPooL0T9wbZjmLvjrPwAAAD/uBAAAAAAAAAHMAQAATgAAAM8viw/CONE/cG2Y5i746z8AAAA//QQAAAAAAAABzQEAAE4AAABLwnlF51bRP3BtmOYu+Os/AAAAP/0EAAAAAAAAAc4BAABOAAAAB55fFh+E0T9YvteosATsPwAAAD8NBQAAAAAAAAHPAQAATgAAAEXnVrExk9E/WL7XqLAE7D8AAAA/DQUAAAAAAAAB0AEAAE4AAAAAwzyCacDRP1i+16iwBOw/AAAAPxwFAAAAAAAAAdEBAABOAAAAvJ4iU6Ht0T9YvteosATsPwAAAD8cBQAAAAAAAAHSAQAATgAAAHZ6CCTZGtI/WL7XqLAE7D8AAAA/LAUAAAAAAAAB0wEAAE4AAAAyVu70EEjSP1i+16iwBOw/AAAAPywFAAAAAAAAAdQBAABOAAAAr+jcKjZm0j9YvteosATsPwAAAD88BQAAAAAAAAHVAQAATgAAAKkNupaAotI/WL7XqLAE7D8AAAA/PAUAAAAAAAAB1gEAAE4AAABj6Z9nuM/SP1i+16iwBOw/AAAAP0sFAAAAAAAAAdcBAABOAAAA4XuOnd3t0j9YvteosATsPwAAAD9LBQAAAAAAAAHYAQAATgAAAF4OfdMCDNM/WL7XqLAE7D8AAAA/WwUAAAAAAAAB2QEAAE4AAAAY6mKkOjnTP1i+16iwBOw/AAAAP1sFAAAAAAAAAdoBAABOAAAAVzNaP01I0z9YvteosATsPwAAAD9rBQAAAAAAAAHbAQAATgAAAFBYN6uXhNM/WL7XqLAE7D8AAAA/awUAAAAAAAAB3AEAAE4AAACPoS5GqpPTP1i+16iwBOw/AAAAP3oFAAAAAAAAAd0BAABOAAAAS30UF+LA0z9YvteosATsPwAAAD96BQAAAAAAAAHeAQAATgAAAMcPA00H39M/WL7XqLAE7D8AAAA/igUAAAAAAAAB3wEAAE4AAABEovGCLP3TP1i+16iwBOw/AAAAP5kFAAAAAAAAAeABAABOAAAAAH7XU2Qq1D9YvteosATsPwAAAD+ZBQAAAAAAAAHhAQAATgAAALpZvSScV9Q/WL7XqLAE7D8AAAA/mQUAAAAAAAAB4gEAAE4AAAA47KtawXXUP1i+16iwBOw/AAAAP6kFAAAAAAAAAeMBAABOAAAA8seRK/mi1D9YvteosATsPwAAAD+pBQAAAAAAAAHkAQAATgAAAG9agGEewdQ/WL7XqLAE7D8AAAA/uQUAAAAAAAAB5QEAAE4AAADr7G6XQ9/UP1i+16iwBOw/AAAAP7kFAAAAAAAAAeYBAABOAAAAaX9dzWj91D9YvteosATsPwAAAD/IBQAAAAAAAAHnAQAATgAAAOYRTAOOG9U/WL7XqLAE7D8AAAA/yAUAAAAAAAAB6AEAAE4AAAAlW0OeoCrVP1i+16iwBOw/AAAAP9gFAAAAAAAAAekBAABOAAAAoe0x1MVI1T9YvteosATsPwAAAD/oBQAAAAAAAAHqAQAATgAAAB6AIArrZtU/WL7XqLAE7D8AAAA/6AUAAAAAAAAB6wEAAE4AAACbEg9AEIXVP0APF2syEew/AAAAP+gFAAAAAAAAAewBAABOAAAA2FsG2yKU1T9ADxdrMhHsPwAAAD/3BQAAAAAAAAHtAQAATgAAAFbu9BBIstU/QA8XazIR7D8AAAA/9wUAAAAAAAAB7gEAAE4AAADTgONGbdDVP0APF2syEew/AAAAPwcGAAAAAAAAAe8BAABOAAAAEsra4X/f1T9ADxdrMhHsPwAAAD8HBgAAAAAAAAHwAQAATgAAAI5cyRel/dU/QA8XazIR7D8AAAA/FgYAAAAAAAAB8QEAAE4AAAAL77dNyhvWP0APF2syEew/AAAAPxYGAAAAAAAAAfIBAABOAAAAiIGmg+851j9ADxdrMhHsPwAAAD8mBgAAAAAAAAHzAQAATgAAAENdjFQnZ9Y/QA8XazIR7D8AAAA/NgYAAAAAAAAB9AEAAE4AAACBpoPvOXbWP0APF2syEew/AAAAPzYGAAAAAAAAAfUBAABOAAAA/jhyJV+U1j8mYFYttB3sPwAAAD9FBgAAAAAAAAH2AQAATgAAAHrLYFuEstY/JmBWLbQd7D8AAAA/RQYAAAAAAAAB9wEAAE4AAAC5FFj2lsHWPyZgVi20Hew/AAAAP1UGAAAAAAAAAfgBAABOAAAA+F1PkanQ1j8mYFYttB3sPwAAAD9VBgAAAAAAAAH5AQAATgAAADanRiy839Y/JmBWLbQd7D8AAAA/ZQYAAAAAAAAB+gEAAE4AAACyOTVi4f3WPyZgVi20Hew/AAAAP2UGAAAAAAAAAfsBAABOAAAA8YIs/fMM1z8mYFYttB3sPwAAAD90BgAAAAAAAAH8AQAATgAAADDMI5gGHNc/JmBWLbQd7D8AAAA/dAYAAAAAAAAB/QEAAE4AAABuFRszGSvXPyZgVi20Hew/AAAAP4QGAAAAAAAAAf4BAABOAAAArV4Szis61z8mYFYttB3sPwAAAD+TBgAAAAAAAAH/AQAATgAAAOunCWk+Sdc/JmBWLbQd7D8AAAA/owYAAAAAAAABAAIAAE4AAAAp8QAEUVjXPyZgVi20Hew/AAAAP7MGAAAAAAAAAQECAABOAAAAZzr4nmNn1z8mYFYttB3sPwAAAD/CBgAAAAAAAAECAgAATgAAAOXM5tSIhdc/JmBWLbQd7D8AAAA/wgYAAAAAAAABAwIAAE4AAAAjFt5vm5TXPyZgVi20Hew/AAAAP8IGAAAAAAAAAQQCAABOAAAAn6jMpcCy1z8mYFYttB3sPwAAAD/SBgAAAAAAAAEFAgAATgAAAB07u9vl0Nc/JmBWLbQd7D8AAAA/0gYAAAAAAAABBgIAAE4AAABbhLJ2+N/XPyZgVi20Hew/AAAAP+IGAAAAAAAAAQcCAABOAAAAms2pEQvv1z8mYFYttB3sPwAAAD/iBgAAAAAAAAEIAgAATgAAANgWoawd/tc/JmBWLbQd7D8AAAA/8QYAAAAAAAABCQIAAE4AAABUqY/iQhzYPyZgVi20Hew/AAAAP/EGAAAAAAAAAQoCAABOAAAAk/KGfVUr2D8mYFYttB3sPwAAAD8BBwAAAAAAAAELAgAATgAAANI7fhhoOtg/JmBWLbQd7D8AAAA/EAcAAAAAAAABDAIAAE4AAAAQhXWzeknYPyZgVi20Hew/AAAAPxAHAAAAAAAAAQ0CAABOAAAAT85sTo1Y2D8mYFYttB3sPwAAAD8QBwAAAAAAAAEOAgAATgAAAIwXZOmfZ9g/JmBWLbQd7D8AAAA/IAcAAAAAAAABDwIAAE4AAADLYFuEsnbYPyZgVi20Hew/AAAAPyAHAAAAAAAAARACAABOAAAACapSH8WF2D8mYFYttB3sPwAAAD+8BwAAAAAAAAERAgAATgAAAEjzSbrXlNg/JmBWLbQd7D8AAAA/+wcAAAAAAAABEgIAAE4AAADFhTjw/LLYPyZgVi20Hew/AAAAPwoIAAAAAAAAARMCAABOAAAAA88viw/C2D8mYFYttB3sPwAAAD8KCAAAAAAAAAEUAgAATgAAAEEYJyYi0dg/JmBWLbQd7D8AAAA/GggAAAAAAAABFQIAAE4AAACAYR7BNODYPyZgVi20Hew/AAAAPxoIAAAAAAAAARYCAABOAAAAv6oVXEfv2D8mYFYttB3sPwAAAD8qCAAAAAAAAAEXAgAATgAAADw9BJJsDdk/JmBWLbQd7D8AAAA/KggAAAAAAAABGAIAAE4AAAB5hvssfxzZPyZgVi20Hew/AAAAPy4IAAAAAAAAARkCAABOAAAAuM/yx5Er2T8mYFYttB3sPwAAAD8uCAAAAAAAAAEaAgAATgAAAPYY6mKkOtk/JmBWLbQd7D8AAAA/PggAAAAAAAABGwIAAE4AAAA1YuH9tknZPyZgVi20Hew/AAAAP04IAAAAAAAAARwCAABOAAAAdKvYmMlY2T8mYFYttB3sPwAAAD+rCAAAAAAAAAEdAgAATgAAALL0zzPcZ9k/JmBWLbQd7D8AAAA/uwgAAAAAAAABHgIAAE4AAAAuh75pAYbZPyZgVi20Hew/AAAAP7sIAAAAAAAAAR8CAABOAAAAbdC1BBSV2T8mYFYttB3sPwAAAD/LCAAAAAAAAAEgAgAATgAAAG3QtQQUldk/QA8XazIR7D8AAAA/ywgAAAAAAAABIQIAAE4AAACrGa2fJqTZP0APF2syEew/AAAAP9oIAAAAAAAAASICAABOAAAA6mKkOjmz2T9ADxdrMhHsPwAAAD/qCAAAAAAAAAEjAgAATgAAACmsm9VLwtk/QA8XazIR7D8AAAA/GQkAAAAAAAABJAIAAE4AAABm9ZJwXtHZP0APF2syEew/AAAAP1cJAAAAAAAAASUCAABOAAAAZvWScF7R2T9YvteosATsPwAAAD/UCQAAAAAAAAEmAgAATgAAAKU+igtx4Nk/WL7XqLAE7D8AAAA/5AkAAAAAAAABJwIAAE4AAADjh4Gmg+/ZP1i+16iwBOw/AAAAP+QJAAAAAAAAASgCAABOAAAAItF4QZb+2T9YvteosATsPwAAAD/zCQAAAAAAAAEpAgAATgAAAJ9jZ3e7HNo/cG2Y5i746z8AAAA/8wkAAAAAAAABKgIAAE4AAADdrF4SzivaP3BtmOYu+Os/AAAAPwMKAAAAAAAAASsCAABOAAAAG/ZVreA62j9wbZjmLvjrPwAAAD8TCgAAAAAAAAEsAgAATgAAAFo/TUjzSdo/cG2Y5i746z8AAAA/IgoAAAAAAAABLQIAAE4AAACYiETjBVnaP3BtmOYu+Os/AAAAP18KAAAAAAAAAS4CAABOAAAA19E7fhho2j+IHFkkrevrPwAAAD9vCgAAAAAAAAEvAgAATgAAABYbMxkrd9o/iBxZJK3r6z8AAAA/bwoAAAAAAAABMAIAAE4AAACSrSFPUJXaP4gcWSSt6+s/AAAAP28KAAAAAAAAATECAABOAAAA0PYY6mKk2j+iyxliK9/rPwAAAD9+CgAAAAAAAAEyAgAATgAAAA9AEIV1s9o/ossZYivf6z8AAAA/jgoAAAAAAAABMwIAAE4AAABOiQcgiMLaP7p62p+p0us/AAAAP54KAAAAAAAAATQCAABOAAAAjNL+uprR2j/SKZvdJ8brPwAAAD+eCgAAAAAAAAE1AgAATgAAAMob9lWt4No/0imb3SfG6z8AAAA/ngoAAAAAAAABNgIAAE4AAAAIZe3wv+/aP9Ipm90nxus/AAAAP60KAAAAAAAAATcCAABOAAAAR67ki9L+2j/q2FsbprnrPwAAAD/sCgAAAAAAAAE4AgAATgAAAEeu5IvS/to/AogcWSSt6z8AAAA/7AoAAAAAAAABOQIAAE4AAADEQNPB9xzbPwKIHFkkres/AAAAP/sKAAAAAAAAAToCAABOAAAAxEDTwfcc2z8cN92WoqDrPwAAAD/7CgAAAAAAAAE7AgAATgAAAAOKylwKLNs/Nuad1CCU6z8AAAA/CwsAAAAAAAABPAIAAE4AAAADispcCizbP06VXhKfh+s/AAAAPwsLAAAAAAAAAT0CAABOAAAAQNPB9xw72z9mRB9QHXvrPwAAAD8bCwAAAAAAAAE+AgAATgAAAEDTwfccO9s/fvPfjZtu6z8AAAA/GwsAAAAAAAABPwIAAE4AAABA08H3HDvbP5iioMsZYus/AAAAPyoLAAAAAAAAAUACAABOAAAAfxy5ki9K2z+wUWEJmFXrPwAAAD86CwAAAAAAAAFBAgAATgAAAH8cuZIvSts/yAAiRxZJ6z8AAAA/pwsAAAAAAAABQgIAAE4AAAB/HLmSL0rbP/peo8ISMOs/AAAAP6cLAAAAAAAAAUMCAABOAAAAvWWwLUJZ2z8SDmQAkSPrPwAAAD+nCwAAAAAAAAFEAgAATgAAAL1lsC1CWds/RGzle40K6z8AAAA/twsAAAAAAAABRQIAAE4AAAC9ZbAtQlnbP3TKZveJ8eo/AAAAP8cLAAAAAAAAAUYCAABOAAAAvWWwLUJZ2z+OeSc1COXqPwAAAD/HCwAAAAAAAAFHAgAATgAAAPyup8hUaNs/wNeosATM6j8AAAA/1gsAAAAAAAABSAIAAE4AAAD8rqfIVGjbP9iGae6Cv+o/AAAAP+YLAAAAAAAAAUkCAABOAAAA/K6nyFRo2z/wNSosAbPqPwAAAD/1CwAAAAAAAAFKAgAATgAAAPyup8hUaNs/COXqaX+m6j8AAAA/9QsAAAAAAAABSwIAAE4AAAA6+J5jZ3fbPyKUq6f9meo/AAAAPwUMAAAAAAAAAUwCAABOAAAAOvieY2d32z86Q2zle43qPwAAAD8FDAAAAAAAAAFNAgAATgAAADr4nmNnd9s/UvIsI/qA6j8AAAA/FQwAAAAAAAABTgIAAE4AAAA6+J5jZ3fbP2qh7WB4dOo/AAAAPxUMAAAAAAAAAU8CAABOAAAAOvieY2d32z+e/27cdFvqPwAAAD8kDAAAAAAAAAFQAgAATgAAAHlBlv55hts/tq4vGvNO6j8AAAA/JAwAAAAAAAABUQIAAE4AAAB5QZb+eYbbP85d8FdxQuo/AAAAPzQMAAAAAAAAAVICAABOAAAAeUGW/nmG2z/mDLGV7zXqPwAAAD9EDAAAAAAAAAFTAgAATgAAAHlBlv55hts//rtx020p6j8AAAA/RAwAAAAAAAABVAIAAE4AAAB5QZb+eYbbPxhrMhHsHOo/AAAAP1MMAAAAAAAAAVUCAABOAAAAeUGW/nmG2z8wGvNOahDqPwAAAD9yDAAAAAAAAAFWAgAATgAAADr4nmNnd9s/MBrzTmoQ6j8AAAA/Hg0AAAAAAAABVwIAAE4AAAC9ZbAtQlnbPzAa805qEOo/AAAAPx4NAAAAAAAAAVgCAABOAAAAA4rKXAos2z8wGvNOahDqPwAAAD8uDQAAAAAAAAFZAgAATgAAAEeu5IvS/to/GGsyEewc6j8AAAA/Lg0AAAAAAAABWgIAAE4AAAAPQBCFdbPaPxhrMhHsHOo/AAAAPz4NAAAAAAAAAVsCAABOAAAAU2QqtD2G2j/+u3HTbSnqPwAAAD8+DQAAAAAAAAFcAgAATgAAAJiIROMFWdo/5gyxle816j8AAAA/TQ0AAAAAAAABXQIAAE4AAACfY2d3uxzaP+YMsZXvNeo/AAAAP00NAAAAAAAAAV4CAABOAAAApT6KC3Hg2T/mDLGV7zXqPwAAAD9dDQAAAAAAAAFfAgAATgAAAC6HvmkBhtk/5gyxle816j8AAAA/XQ0AAAAAAAABYAIAAE4AAAA1YuH9tknZP+YMsZXvNeo/AAAAP2wNAAAAAAAAAWECAABOAAAAeYb7LH8c2T/mDLGV7zXqPwAAAD9sDQAAAAAAAAFiAgAATgAAAIBhHsE04Ng/zl3wV3FC6j8AAAA/fA0AAAAAAAABYwIAAE4AAADFhTjw/LLYP85d8FdxQuo/AAAAP3wNAAAAAAAAAWQCAABOAAAACapSH8WF2D/OXfBXcULqPwAAAD+MDQAAAAAAAAFlAgAATgAAAE/ObE6NWNg/zl3wV3FC6j8AAAA/jA0AAAAAAAABZgIAAE4AAABUqY/iQhzYP85d8FdxQuo/AAAAP5sNAAAAAAAAAWcCAABOAAAA2BahrB3+1z/OXfBXcULqPwAAAD+bDQAAAAAAAAFoAgAATgAAAFuEsnb439c/zl3wV3FC6j8AAAA/qw0AAAAAAAABaQIAAE4AAACfqMylwLLXP85d8FdxQuo/AAAAP6sNAAAAAAAAAWoCAABOAAAA5czm1IiF1z/OXfBXcULqPwAAAD+7DQAAAAAAAAFrAgAATgAAACnxAARRWNc/zl3wV3FC6j8AAAA/uw0AAAAAAAABbAIAAE4AAADxgiz98wzXP+YMsZXvNeo/AAAAP8oNAAAAAAAAAW0CAABOAAAANqdGLLzf1j/+u3HTbSnqPwAAAD/KDQAAAAAAAAFuAgAATgAAADyCacBxo9Y//rtx020p6j8AAAA/2g0AAAAAAAABbwIAAE4AAADA73qKTIXWP/67cdNtKeo/AAAAP9oNAAAAAAAAAXACAABOAAAABBSVuRRY1j/+u3HTbSnqPwAAAD/pDQAAAAAAAAFxAgAATgAAAEk4r+jcKtY//rtx020p6j8AAAA/+Q0AAAAAAAABcgIAAE4AAADMpcCytwzWP/67cdNtKeo/AAAAP/kNAAAAAAAAAXMCAABOAAAATxPSfJLu1T8YazIR7BzqPwAAAD8JDgAAAAAAAAF0AgAATgAAANOA40Zt0NU/GGsyEewc6j8AAAA/CQ4AAAAAAAABdQIAAE4AAAAXpf11NaPVPxhrMhHsHOo/AAAAPwkOAAAAAAAAAXYCAABOAAAAmxIPQBCF1T8wGvNOahDqPwAAAD8YDgAAAAAAAAF3AgAATgAAAB6AIArrZtU/MBrzTmoQ6j8AAAA/KA4AAAAAAAABeAIAAE4AAABipDo5sznVPzAa805qEOo/AAAAPygOAAAAAAAAAXkCAABOAAAA5hFMA44b1T8wGvNOahDqPwAAAD84DgAAAAAAAAF6AgAATgAAACo2ZjJW7tQ/MBrzTmoQ6j8AAAA/OA4AAAAAAAABewIAAE4AAABvWoBhHsHUP0jJs4zoA+o/AAAAP0cOAAAAAAAAAXwCAABOAAAAtH6akOaT1D9geHTKZvfpPwAAAD9HDgAAAAAAAAF9AgAATgAAAPmitL+uZtQ/YHh0ymb36T8AAAA/Xw4AAAAAAAABfgIAAE4AAAAAftdTZCrUP2B4dMpm9+k/AAAAP18OAAAAAAAAAX8CAABOAAAARKLxgiz90z9geHTKZvfpPwAAAD9uDgAAAAAAAAGAAgAATgAAAMcPA00H39M/eic1COXq6T8AAAA/bg4AAAAAAAABgQIAAE4AAADN6iXhvKLTP3onNQjl6uk/AAAAP34OAAAAAAAAAYICAABOAAAAEw9AEIV10z96JzUI5erpPwAAAD9+DgAAAAAAAAGDAgAATgAAAJZ8UdpfV9M/eic1COXq6T8AAAA/jg4AAAAAAAABhAIAAE4AAADaoGsJKCrTP3onNQjl6uk/AAAAP44OAAAAAAAAAYUCAABOAAAAXg590wIM0z+U1vVFY97pPwAAAD+dDgAAAAAAAAGGAgAATgAAAOF7jp3d7dI/lNb1RWPe6T8AAAA/nQ4AAAAAAAABhwIAAE4AAAAmoKjMpcDSP5TW9UVj3uk/AAAAP60OAAAAAAAAAYgCAABOAAAA51axMZOx0j+shbaD4dHpPwAAAD+tDgAAAAAAAAGJAgAATgAAACt7y2BbhNI/rIW2g+HR6T8AAAA/vQ4AAAAAAAABigIAAE4AAADtMdTFSHXSP6yFtoPh0ek/AAAAP70OAAAAAAAAAYsCAABOAAAAMlbu9BBI0j+shbaD4dHpPwAAAD/MDgAAAAAAAAGMAgAATgAAALXD/77rKdI/rIW2g+HR6T8AAAA/zA4AAAAAAAABjQIAAE4AAAA5MRGJxgvSP8Q0d8Ffxek/AAAAP9wOAAAAAAAAAY4CAABOAAAAfVUruI7e0T/ENHfBX8XpPwAAAD/cDgAAAAAAAAGPAgAATgAAAMJ5RedWsdE/xDR3wV/F6T8AAAA/6w4AAAAAAAABkAIAAE4AAAAHnl8WH4TRP8Q0d8Ffxek/AAAAP+sOAAAAAAAAAZECAABOAAAAS8J5RedW0T/c4zf/3bjpPwAAAD/7DgAAAAAAAAGSAgAATgAAAJDmk3SvKdE/3OM3/9246T8AAAA/+w4AAAAAAAABkwIAAE4AAAAUVKU+igvRP9zjN//duOk/AAAAPwsPAAAAAAAAAZQCAABOAAAAlsG2CGXt0D/0kvg8XKzpPwAAAD8LDwAAAAAAAAGVAgAATgAAABovyNI/z9A/9JL4PFys6T8AAAA/Gg8AAAAAAAABlgIAAE4AAABeU+IBCKLQPw5CuXran+k/AAAAPyoPAAAAAAAAAZcCAABOAAAAo3f8MNB00D8OQrl62p/pPwAAAD8qDwAAAAAAAAGYAgAATgAAAOibFmCYR9A/PqA69taG6T8AAAA/Kg8AAAAAAAABmQIAAE4AAABrCSgqcynQPz6gOvbWhuk/AAAAPzoPAAAAAAAAAZoCAABOAAAAYVuEsnb4zz9YT/szVXrpPwAAAD9JDwAAAAAAAAGbAgAATgAAAOujuBAHns8/cP67cdNt6T8AAAA/SQ8AAAAAAAABnAIAAE4AAAB17Oxul0PPP3D+u3HTbek/AAAAP1kPAAAAAAAAAZ0CAABOAAAABRBEYd2szj9w/rtx023pPwAAAD9ZDwAAAAAAAAGeAgAATgAAABHGiYlINM4/iq18r1Fh6T8AAAA/aA8AAAAAAAABnwIAAE4AAACh6eB7jp3NP6JcPe3PVOk/AAAAP2gPAAAAAAAAAaACAABOAAAAMQ04btQGzT+iXD3tz1TpPwAAAD94DwAAAAAAAAGhAgAATgAAAMEwj2AacMw/ugv+Kk5I6T8AAAA/eA8AAAAAAAABogIAAE4AAADN5tSIhffLP9K6vmjMO+k/AAAAP4gPAAAAAAAAAaMCAABOAAAA2pwasfB+yz/raX+mSi/pPwAAAD+IDwAAAAAAAAGkAgAATgAAAGTlTg+BJMs/AxlA5Mgi6T8AAAA/lw8AAAAAAAABpQIAAE4AAABwm5Q37KvKPwMZQOTIIuk/AAAAP5cPAAAAAAAAAaYCAABOAAAA+uPIlXxRyj8cyAAiRxbpPwAAAD+nDwAAAAAAAAGnAgAATgAAAHxR2l9XM8o/NnfBX8UJ6T8AAAA/pw8AAAAAAAABqAIAAE4AAAAGmg6+59jJPzZ3wV/FCek/AAAAP7cPAAAAAAAAAakCAABOAAAAigcgiMK6yT9OJoKdQ/3oPwAAAD+3DwAAAAAAAAGqAgAATgAAABNQVOZSYMk/TiaCnUP96D8AAAA/xg8AAAAAAAABqwIAAE4AAACWvWWwLULJP2fVQtvB8Og/AAAAP8YPAAAAAAAAAawCAABOAAAAIAaaDr7nyD9n1ULbwfDoPwAAAD/WDwAAAAAAAAGtAgAATgAAACfhvKJzq8g/f4QDGUDk6D8AAAA/1g8AAAAAAAABrgIAAE4AAACpTs5sTo3IP3+EAxlA5Og/AAAAP+UPAAAAAAAAAa8CAABOAAAAM5cCy94yyD+YM8RWvtfoPwAAAD/lDwAAAAAAAAGwAgAATgAAALYEFJW5FMg/mDPEVr7X6D8AAAA/9Q8AAAAAAAABsQIAAE4AAAA/TUjzSbrHP5gzxFa+1+g/AAAAP/UPAAAAAAAAAbICAABOAAAARihrh/99xz+YM8RWvtfoPwAAAD8FEAAAAAAAAAGzAgAATgAAAM9wn+WPI8c/mDPEVr7X6D8AAAA/BRAAAAAAAAABtAIAAE4AAABZudNDIMnGP5gzxFa+1+g/AAAAPxQQAAAAAAAAAbUCAABOAAAAYJT219WMxj+YM8RWvtfoPwAAAD8UEAAAAAAAAAG2AgAATgAAAOncKjZmMsY/sOKElDzL6D8AAAA/JBAAAAAAAAABtwIAAE4AAADvt03KG/bFP7DihJQ8y+g/AAAAPzQQAAAAAAAAAbgCAABOAAAAeACCKKybxT/IkUXSur7oPwAAAD80EAAAAAAAAAG5AgAATgAAAH/bpLxhX8U/4UAGEDmy6D8AAAA/NBAAAAAAAAABugIAAE4AAAAJJNka8gTFP+FABhA5sug/AAAAP0MQAAAAAAAAAbsCAABOAAAAD//7rqfIxD/778ZNt6XoPwAAAD9DEAAAAAAAAAG8AgAATgAAABXaHkNdjMQ/++/GTbel6D8AAAA/UxAAAAAAAAABvQIAAE4AAACeIlOh7THEPxOfh4s1meg/AAAAP2IQAAAAAAAAAb4CAABOAAAAKGuH/33Xwz8sTkjJs4zoPwAAAD9iEAAAAAAAAAG/AgAATgAAADUhzSfpXsM/XazJRLBz6D8AAAA/chAAAAAAAAABwAIAAE4AAAC/aQGGeQTDP12syUSwc+g/AAAAP3IQAAAAAAAAAcECAABOAAAAxEQkGi/Iwj9drMlEsHPoPwAAAD9yEAAAAAAAAAHCAgAATgAAAE+NWHi/bcI/dVuKgi5n6D8AAAA/ghAAAAAAAAABwwIAAE4AAABVaHsMdTHCP3VbioIuZ+g/AAAAP5EQAAAAAAAAAcQCAABOAAAA3rCvagXXwT91W4qCLmfoPwAAAD+REAAAAAAAAAHFAgAATgAAAOxm9ZJwXsE/jgpLwKxa6D8AAAA/oRAAAAAAAAABxgIAAE4AAAB1rynxAATBP44KS8CsWug/AAAAP6EQAAAAAAAAAccCAABOAAAAgmVvGWyLwD+muQv+Kk7oPwAAAD+xEAAAAAAAAAHIAgAATgAAAAuuo3f8MMA/prkL/ipO6D8AAAA/sRAAAAAAAAAByQIAAE4AAAAq7a+rGa2/P6a5C/4qTug/AAAAP8AQAAAAAAAAAcoCAABOAAAANqP104Q0vz+muQv+Kk7oPwAAAD/AEAAAAAAAAAHLAgAATgAAAEJZO/zvu74/vmjMO6lB6D8AAAA/0BAAAAAAAAABzAIAAE4AAABQD4EkW0O+P75ozDupQeg/AAAAP9AQAAAAAAAAAc0CAABOAAAAXMXGTMbKvT++aMw7qUHoPwAAAD/fEAAAAAAAAAHOAgAATgAAAGh7DHUxUr0/vmjMO6lB6D8AAAA/3xAAAAAAAAABzwIAAE4AAABuVi8J5xW9P9gXjXknNeg/AAAAP+8QAAAAAAAAAdACAABOAAAAfAx1MVKdvD/YF415JzXoPwAAAD/vEAAAAAAAAAHRAgAATgAAAIjCulm9JLw/2BeNeSc16D8AAAA//xAAAAAAAAAB0gIAAE4AAACUeACCKKy7P9gXjXknNeg/AAAAP/8QAAAAAAAAAdMCAABOAAAAoi5GqpMzuz/YF415JzXoPwAAAD8OEQAAAAAAAAHUAgAATgAAAK7ki9L+uro/2BeNeSc16D8AAAA/DhEAAAAAAAAB1QIAAE4AAAC8mtH6aUK6P9gXjXknNeg/AAAAPx4RAAAAAAAAAdYCAABOAAAAzis6t4qNuT/YF415JzXoPwAAAD8eEQAAAAAAAAHXAgAATgAAAOK8onOr2Lg/2BeNeSc16D8AAAA/LhEAAAAAAAAB2AIAAE4AAADucuibFmC4P9gXjXknNeg/AAAAPy4RAAAAAAAAAdkCAABOAAAAAgRRWDertz/YF415JzXoPwAAAD89EQAAAAAAAAHaAgAATgAAAA66loCiMrc/2BeNeSc16D8AAAA/PREAAAAAAAAB2wIAAE4AAAAacNyoDbq2P9gXjXknNeg/AAAAP00RAAAAAAAAAdwCAABOAAAAKCYi0XhBtj/YF415JzXoPwAAAD9NEQAAAAAAAAHdAgAATgAAADTcZ/njyLU/2BeNeSc16D8AAAA/XBEAAAAAAAAB3gIAAE4AAABAkq0hT1C1P9gXjXknNeg/AAAAP1wRAAAAAAAAAd8CAABOAAAARm3QtQQUtT/YF415JzXoPwAAAD9sEQAAAAAAAAHgAgAATgAAAE5I80m617Q/2BeNeSc16D8AAAA/bBEAAAAAAAAB4QIAAE4AAABUIxbeb5u0P9gXjXknNeg/AAAAP4sRAAAAAAAAAeICAABOAAAAWv44ciVftD/YF415JzXoPwAAAD+LEQAAAAAAAAHjAgAATgAAAGa0fpqQ5rM/2BeNeSc16D8AAAA/mxEAAAAAAAAB5AIAAE4AAAB0asTC+22zP9gXjXknNeg/AAAAP6sRAAAAAAAAAeUCAABOAAAAekXnVrExsz/YF415JzXoPwAAAD+rEQAAAAAAAAHmAgAATgAAAIb7LH8cubI/2BeNeSc16D8AAAA/uhEAAAAAAAAB5wIAAE4AAACSsXKnh0CyP9gXjXknNeg/AAAAP7oRAAAAAAAAAegCAABOAAAAmoyVOz0Esj/YF415JzXoPwAAAD/KEQAAAAAAAAHpAgAATgAAAKZC22Ooi7E/2BeNeSc16D8AAAA/yhEAAAAAAAAB6gIAAE4AAACsHf73XU+xP9gXjXknNeg/AAAAP9kRAAAAAAAAAesCAABOAAAAutNDIMnWsD/YF415JzXoPwAAAD/ZEQAAAAAAAAHsAgAATgAAAMCuZrR+mrA/2BeNeSc16D8AAAA/6REAAAAAAAAB7QIAAE4AAADGiYlINF6wP9gXjXknNeg/AAAAP+kRAAAAAAAAAe4CAABOAAAApX+e4T7Lrz/YF415JzXoPwAAAD/5EQAAAAAAAAHvAgAATgAAALE15AmqUq8/2BeNeSc16D8AAAA/CBIAAAAAAAAB8AIAAE4AAAC/6ykyFdquP9gXjXknNeg/AAAAPxgSAAAAAAAAAfECAABOAAAAy6FvWoBhrj/YF415JzXoPwAAAD92EgAAAAAAAAHyAgAATgAAANdXtYLr6K0/vmjMO6lB6D8AAAA/dhIAAAAAAAAB8wIAAE4AAAD/eYb7LH+sP6a5C/4qTug/AAAAP4USAAAAAAAAAfQCAABOAAAAJZxXdG4Vqz+muQv+Kk7oPwAAAD+FEgAAAAAAAAH1AgAATgAAAD8I48REJKo/prkL/ipO6D8AAAA/hRIAAAAAAAAB9gIAAE4AAABLvijtr6upP6a5C/4qTug/AAAAP5USAAAAAAAAAfcCAABOAAAAceD5ZfFBqD+muQv+Kk7oPwAAAD+VEgAAAAAAAAH4AgAATgAAAH2WP45cyac/prkL/ipO6D8AAAA/pBIAAAAAAAAB+QIAAE4AAACXAsveMtimP6a5C/4qTug/AAAAP6QSAAAAAAAAAfoCAABOAAAAsW5WLwnnpT+muQv+Kk7oPwAAAD+0EgAAAAAAAAH7AgAATgAAAMna4X/f9aQ/prkL/ipO6D8AAAA/tBIAAAAAAAAB/AIAAE4AAADXkCeoSn2kP44KS8CsWug/AAAAP8MSAAAAAAAAAf0CAABOAAAA40Zt0LUEpD+OCkvArFroPwAAAD/DEgAAAAAAAAH+AgAATgAAAPH8svggjKM/jgpLwKxa6D8AAAA/CBUAAAAAAAAB/wIAAE4AAADx/LL4IIyjP3VbioIuZ+g/AAAAPycVAAAAAAAAAQADAABOAAAA8fyy+CCMoz9drMlEsHPoPwAAAD9GFQAAAAAAAAEBAwAATgAAAPH8svggjKM/RP0IBzKA6D8AAAA/VhUAAAAAAAABAgMAAE4AAADx/LL4IIyjPyxOSMmzjOg/AAAAP3UVAAAAAAAAAQMDAABOAAAA/bL4IIwToz8Tn4eLNZnoPwAAAD+UFQAAAAAAAAEEAwAATgAAAP2y+CCME6M/++/GTbel6D8AAAA/pBUAAAAAAAABBQMAAE4AAAD9svggjBOjP+FABhA5sug/AAAAP7MVAAAAAAAAAQYDAABOAAAA/bL4IIwToz/IkUXSur7oPwAAAD/TFQAAAAAAAAEHAwAATgAAAP2y+CCME6M/sOKElDzL6D8AAAA/AhYAAAAAAAABCAMAAE4AAAD9svggjBOjP5gzxFa+1+g/AAAAPyEWAAAAAAAAAQkDAABOAAAA/bL4IIwToz9/hAMZQOToPwAAAD8wFgAAAAAAAAEKAwAATgAAAP2y+CCME6M/Z9VC28Hw6D8AAAA/QBYAAAAAAAABCwMAAE4AAAD9svggjBOjP04mgp1D/eg/AAAAP7sWAAAAAAAAAQwDAABOAAAA/bL4IIwToz82d8FfxQnpPwAAAD+HFwAAAAAAAAENAwAATgAAAAlpPkn3mqI/HMgAIkcW6T8AAAA/lhcAAAAAAAABDgMAAE4AAAAXH4RxYiKiPwMZQOTIIuk/AAAAP5YXAAAAAAAAAQ8DAABOAAAAI9XJmc2poT/raX+mSi/pPwAAAD+mFwAAAAAAAAEQAwAATgAAACPVyZnNqaE/0rq+aMw76T8AAAA/phcAAAAAAAABEQMAAE4AAAAviw/CODGhP7oL/ipOSOk/AAAAP7UXAAAAAAAAARIDAABOAAAASfeaEg9AoD+iXD3tz1TpPwAAAD+1FwAAAAAAAAETAwAATgAAAKpawXX0jp8/iq18r1Fh6T8AAAA/xRcAAAAAAAABFAMAAE4AAADGxkzGyp2eP3D+u3HTbek/AAAAP8UXAAAAAAAAARUDAABOAAAA3jLYFqGsnT9w/rtx023pPwAAAD/VFwAAAAAAAAEWAwAATgAAAPaeY2d3u5w/WE/7M1V66T8AAAA/1RcAAAAAAAABFwMAAE4AAAASC++3TcqbPybxebhYk+k/AAAAP+QXAAAAAAAAARgDAABOAAAAKnd6CCTZmj8m8Xm4WJPpPwAAAD/kFwAAAAAAAAEZAwAATgAAAELjBVn655k/DkK5etqf6T8AAAA/9BcAAAAAAAABGgMAAE4AAABC4wVZ+ueZP/SS+DxcrOk/AAAAP/QXAAAAAAAAARsDAABOAAAAXk+RqdD2mD/0kvg8XKzpPwAAAD8EGAAAAAAAAAEcAwAATgAAAF5PkanQ9pg/3OM3/9246T8AAAA/BBgAAAAAAAABHQMAAE4AAAB2uxz6pgWYP9zjN//duOk/AAAAPxMYAAAAAAAAAR4DAABOAAAAdrsc+qYFmD/ENHfBX8XpPwAAAD8TGAAAAAAAAAEfAwAATgAAAJAnqEp9FJc/xDR3wV/F6T8AAAA/IxgAAAAAAAABIAMAAE4AAACqkzObUyOWP6yFtoPh0ek/AAAAPyMYAAAAAAAAASEDAABOAAAAwv++6ykylT+U1vVFY97pPwAAAD8yGAAAAAAAAAEiAwAATgAAAPbX1YzWT5M/eic1COXq6T8AAAA/QhgAAAAAAAABIwMAAE4AAAAQRGHdrF6SP2B4dMpm9+k/AAAAP1IYAAAAAAAAASQDAABOAAAAKLDsLYNtkT9IybOM6APqPwAAAD9SGAAAAAAAAAElAwAATgAAAEIceH5ZfJA/MBrzTmoQ6j8AAAA/UhgAAAAAAAABJgMAAE4AAADo6B0/DDSNPxhrMhHsHOo/AAAAP2EYAAAAAAAAAScDAABOAAAAHME04LhRiz8YazIR7BzqPwAAAD9hGAAAAAAAAAEoAwAATgAAAFCZS4Flb4k//rtx020p6j8AAAA/cRgAAAAAAAABKQMAAE4AAACEcWIiEo2HP+YMsZXvNeo/AAAAP4EYAAAAAAAAASoDAABOAAAAuEl5w76qhT/OXfBXcULqPwAAAD+BGAAAAAAAAAErAwAATgAAAOghkGRryIM/tq4vGvNO6j8AAAA/kBgAAAAAAAABLAMAAE4AAADoIZBka8iDP57/btx0W+o/AAAAP94YAAAAAAAAAS0DAABOAAAAHPqmBRjmgT+e/27cdFvqPwAAAD/uGAAAAAAAAAEuAwAATgAAABz6pgUY5oE/hFCunvZn6j8AAAA/7hgAAAAAAAABLwMAAE4AAAAc+qYFGOaBP2qh7WB4dOo/AAAAP+4YAAAAAAAAATADAABOAAAAHPqmBRjmgT9S8iwj+oDqPwAAAD/9GAAAAAAAAAExAwAATgAAABz6pgUY5oE/OkNs5XuN6j8AAAA/DRkAAAAAAAABMgMAAE4AAABQ0r2mxAOAPzpDbOV7jeo/AAAAPxwZAAAAAAAAATMDAABOAAAAUNK9psQDgD8ilKun/ZnqPwAAAD8cGQAAAAAAAAE0AwAATgAAAFDSvabEA4A/COXqaX+m6j8AAAA/LBkAAAAAAAABNQMAAE4AAABQ0r2mxAOAP/A1KiwBs+o/AAAAP0sZAAAAAAAAATYDAABOAAAAUNK9psQDgD/Yhmnugr/qPwAAAD9bGQAAAAAAAAE3AwAATgAAAABVqY/iQnw/2IZp7oK/6j8AAAA/axkAAAAAAAABOAMAAE4AAAAAVamP4kJ8P8DXqLAEzOo/AAAAP2sZAAAAAAAAATkDAABOAAAAAFWpj+JCfD+mKOhyhtjqPwAAAD96GQAAAAAAAAE6AwAATgAAAABVqY/iQnw/jnknNQjl6j8AAAA/ehkAAAAAAAABOwMAAE4AAAAAVamP4kJ8P1wbprkL/uo/AAAAP4oZAAAAAAAAATwDAABOAAAAaAXX0Tt+eD9EbOV7jQrrPwAAAD+KGQAAAAAAAAE9AwAATgAAANC1BBSVuXQ/Eg5kAJEj6z8AAAA/mRkAAAAAAAABPgMAAE4AAADQtQQUlbl0P+Cv4oSUPOs/AAAAP5kZAAAAAAAAAT8DAABOAAAAMGYyVu70cD/IACJHFknrPwAAAD+pGQAAAAAAAAFAAwAATgAAADBmMlbu9HA/sFFhCZhV6z8AAAA/uRkAAAAAAAABQQMAAE4AAADQtQQUlbl0P7BRYQmYVes/AAAAP/caAAAAAAAAAUIDAABOAAAAaAXX0Tt+eD+wUWEJmFXrPwAAAD8WGwAAAAAAAAFDAwAATgAAAABVqY/iQnw/sFFhCZhV6z8AAAA/NhsAAAAAAAABRAMAAE4AAABQ0r2mxAOAP7BRYQmYVes/AAAAP0UbAAAAAAAAAUUDAABOAAAAHPqmBRjmgT+wUWEJmFXrPwAAAD9VGwAAAAAAAAFGAwAATgAAAOghkGRryIM/sFFhCZhV6z8AAAA/ZRsAAAAAAAABRwMAAE4AAAC4SXnDvqqFP7BRYQmYVes/AAAAP3QbAAAAAAAAAUgDAABOAAAAuEl5w76qhT/IACJHFknrPwAAAD+EGwAAAAAAAAFJAwAATgAAAIRxYiISjYc/yAAiRxZJ6z8AAAA/hBsAAAAAAAABSgMAAE4AAABQmUuBZW+JP8gAIkcWSes/AAAAP6gdAAAAAAAAAUsDAABOAAAAcZ/ljyNX0j/wd+Om21KEPwAAAD8AAAAAAAAAAAFMAwAATgAAAK/o3Co2ZtI/8HfjpttShD8AAAA/bgAAAAAAAAABTQMAAE4AAAAre8tgW4TSPxA+DxdrMoE/AAAAP30AAAAAAAAAAU4DAABOAAAAJqCozKXA0j8QPg8XazKBPwAAAD99AAAAAAAAAAFPAwAATgAAAKIylwLL3tI/ED4PF2sygT8AAAA/jQAAAAAAAAABUAMAAE4AAABeDn3TAgzTP4AIdg71I3w/AAAAP40AAAAAAAAAAVEDAABOAAAA2qBrCSgq0z+ACHYO9SN8PwAAAD+cAAAAAAAAAAFSAwAATgAAANTFSHVyZtM/gAh2DvUjfD8AAAA/rAAAAAAAAAABUwMAAE4AAACPoS5GqpPTP4AIdg71I3w/AAAAP6wAAAAAAAAAAVQDAABOAAAAicYLsvTP0z+ACHYO9SN8PwAAAD+8AAAAAAAAAAFVAwAATgAAAAB+11NkKtQ/gAh2DvUjfD8AAAA/vAAAAAAAAAABVgMAAE4AAAC0fpqQ5pPUP4AIdg71I3w/AAAAP8sAAAAAAAAAAVcDAABOAAAAKjZmMlbu1D+ACHYO9SN8PwAAAD/LAAAAAAAAAAFYAwAATgAAAGKkOjmzOdU/gAh2DvUjfD8AAAA/2wAAAAAAAAABWQMAAE4AAAAXpf11NaPVP4AIdg71I3w/AAAAP9sAAAAAAAAAAVoDAABOAAAAjlzJF6X91T/wd+Om21KEPwAAAD/rAAAAAAAAAAFbAwAATgAAAENdjFQnZ9Y/wLG3Nkxzhz8AAAA/6wAAAAAAAAABXAMAAE4AAAC5FFj2lsHWP6Dri8a8k4o/AAAAP/oAAAAAAAAAAV0DAABOAAAAbhUbMxkr1z+g64vGvJOKPwAAAD/6AAAAAAAAAAFeAwAATgAAAGc6+J5jZ9c/oOuLxryTij8AAAA/CgEAAAAAAAABXwMAAE4AAABiX9UKrqPXP6Dri8a8k4o/AAAAPwoBAAAAAAAAAWADAABOAAAAW4Sydvjf1z9wJWBWLbSNPwAAAD8ZAQAAAAAAAAFhAwAATgAAAFSpj+JCHNg/cCVgVi20jT8AAAA/GQEAAAAAAAABYgMAAE4AAAAQhXWzeknYP3AlYFYttI0/AAAAPykBAAAAAAAAAWMDAABOAAAACapSH8WF2D9wJWBWLbSNPwAAAD8pAQAAAAAAAAFkAwAATgAAAMWFOPD8stg/cCVgVi20jT8AAAA/OQEAAAAAAAABZQMAAE4AAACAYR7BNODYP6gvGvNOapA/AAAAPzkBAAAAAAAAAWYDAABOAAAA/fMM91n+2D+oLxrzTmqQPwAAAD9IAQAAAAAAAAFnAwAATgAAALjP8seRK9k/qC8a805qkD8AAAA/SAEAAAAAAAABaAMAAE4AAAA1YuH9tknZP6gvGvNOapA/AAAAP1gBAAAAAAAAAWkDAABOAAAAsvTPM9xn2T+oLxrzTmqQPwAAAD9YAQAAAAAAAAFqAwAATgAAAPA9x87udtk/qC8a805qkD8AAAA/aAEAAAAAAAABawMAAE4AAAAuh75pAYbZP6gvGvNOapA/AAAAP2gBAAAAAAAAAWwDAABOAAAAbdC1BBSV2T+oLxrzTmqQPwAAAD93AQAAAAAAAAFtAwAATgAAAKsZrZ8mpNk/qC8a805qkD8AAAA/hwEAAAAAAAABbgMAAE4AAADqYqQ6ObPZP6gvGvNOapA/AAAAP6YBAAAAAAAAAW8DAABOAAAAKayb1UvC2T+oLxrzTmqQPwAAAD+2AQAAAAAAAAFwAwAATgAAAGb1knBe0dk/qC8a805qkD8AAAA/xQEAAAAAAAABcQMAAE4AAAAi0XhBlv7ZP6gvGvNOapA/AAAAP8UBAAAAAAAAAXIDAABOAAAAn2Nnd7sc2j+oLxrzTmqQPwAAAD/FAQAAAAAAAAFzAwAATgAAAFo/TUjzSdo/qC8a805qkD8AAAA/1QEAAAAAAAABdAMAAE4AAADX0Tt+GGjaP6gvGvNOapA/AAAAP+UBAAAAAAAAAXUDAABOAAAAkq0hT1CV2j+oLxrzTmqQPwAAAD/lAQAAAAAAAAF2AwAATgAAAA9AEIV1s9o/qC8a805qkD8AAAA/9AEAAAAAAAABdwMAAE4AAAAIZe3wv+/aP6gvGvNOapA/AAAAP/QBAAAAAAAAAXgDAABOAAAAhffbJuUN2z+oLxrzTmqQPwAAAD8EAgAAAAAAAAF5AwAATgAAAAOKylwKLNs/qC8a805qkD8AAAA/BAIAAAAAAAABegMAAE4AAAB/HLmSL0rbP6gvGvNOapA/AAAAPxMCAAAAAAAAAXsDAABOAAAAvWWwLUJZ2z+oLxrzTmqQPwAAAD8TAgAAAAAAAAF8AwAATgAAAPyup8hUaNs/qC8a805qkD8AAAA/IwIAAAAAAAABfQMAAE4AAAA6+J5jZ3fbP6gvGvNOapA/AAAAPzMCAAAAAAAAAX4DAABOAAAAeUGW/nmG2z+oLxrzTmqQPwAAAD9SAgAAAAAAAAF/AwAATgAAALaKjZmMlds/qC8a805qkD8AAAA/egMAAAAAAAABgAMAAE4AAAA0HXzPsbPbP6gvGvNOapA/AAAAP4kDAAAAAAAAAYEDAABOAAAAcmZzasTC2z9wJWBWLbSNPwAAAD+JAwAAAAAAAAGCAwAATgAAALGvagXX0ds/cCVgVi20jT8AAAA/mQMAAAAAAAABgwMAAE4AAADw+GGg6eDbP3AlYFYttI0/AAAAP5kDAAAAAAAAAYQDAABOAAAALUJZO/zv2z9wJWBWLbSNPwAAAD+pAwAAAAAAAAGFAwAATgAAAGyLUNYO/9s/cCVgVi20jT8AAAA/uAMAAAAAAAABhgMAAE4AAABsi1DWDv/bP6Dri8a8k4o/AAAAP8gDAAAAAAAAAYcDAABOAAAAqtRHcSEO3D+g64vGvJOKPwAAAD/IAwAAAAAAAAGIAwAATgAAAPIEVamP4uI/GhWWgFm1wD8AAAA/AAAAAAAAAAABiQMAAE4AAAAwTkxEovHiP1ackJJnGcE/AAAAP50AAAAAAAAAAYoDAABOAAAAb5dD37QA4z+QI4ukdX3BPwAAAD+dAAAAAAAAAAGLAwAATgAAAK7gOnrHD+M/au6Cv4oTwj8AAAA/rAAAAAAAAAABjAMAAE4AAAAqcymw7C3jP0K5etqfqcI/AAAAP6wAAAAAAAAAAY0DAABOAAAApwUY5hFM4z8ahHL1tD/DPwAAAD+8AAAAAAAAAAGOAwAATgAAAIXzis6tYuM/VAttB8Ojwz8AAAA/vAAAAAAAAAABjwMAAE4AAABh4f22SXnjP5CSZxnRB8Q/AAAAP8wAAAAAAAAAAZADAABOAAAA33Ps7G6X4z8GoVw97c/EPwAAAD/MAAAAAAAAAAGRAwAATgAAAB2944eBpuM/QChXT/szxT8AAAA/2wAAAAAAAAABkgMAAE4AAABcBtsilLXjP3yvUWEJmMU/AAAAP9sAAAAAAAAAAZMDAABOAAAAm0/SvabE4z8a805qEMrFPwAAAD/rAAAAAAAAAAGUAwAATgAAANiYyVi50+M/uDZMcxf8xT8AAAA/6wAAAAAAAAABlQMAAE4AAAB3PUWmQtvjP1R6SXweLsY/AAAAP/oAAAAAAAAAAZYDAABOAAAA+6pWcB294z/y342bbkvBPwAAAD8AAAAAAAAAAAGXAwAATgAAAFwG2yKUteM/8t+Nm25LwT8AAAA/2wAAAAAAAAABmAMAAE4AAAC9YV/VCq7jP5Aji6R1fcE/AAAAP+sAAAAAAAAAAZkDAABOAAAAHb3jh4Gm4z8uZ4itfK/BPwAAAD/6AAAAAAAAAAGaAwAATgAAAD/PcJ/lj+M/zKqFtoPhwT8AAAA/+gAAAAAAAAABmwMAAE4AAACgKvVRXIjjP8yqhbaD4cE/AAAAPwoBAAAAAAAAAZwDAABOAAAAYeH9tkl54z8GMoDIkUXCPwAAAD8KAQAAAAAAAAGdAwAATgAAAMM8gmnAceM/pHV90Zh3wj8AAAA/GgEAAAAAAAABngMAAE4AAACF84rOrWLjP0K5etqfqcI/AAAAPxoBAAAAAAAAAZ8DAABOAAAARqqTM5tT4z98QHXsrQ3DPwAAAD8pAQAAAAAAAAGgAwAATgAAAKcFGOYRTOM/GoRy9bQ/wz8AAAA/KQEAAAAAAAABoQMAAE4AAABovCBL/zzjP7jHb/67ccM/AAAAPzkBAAAAAAAAAaIDAABOAAAAyRel/XU14z9UC20Hw6PDPwAAAD85AQAAAAAAAAGjAwAATgAAACpzKbDsLeM/9E5qEMrVwz8AAAA/TwEAAAAAAAABpAMAAE4AAADrKTIV2h7jP5CSZxnRB8Q/AAAAP08BAAAAAAAAAaUDAABOAAAATYW2x1AX4z8u1mQi2DnEPwAAAD9fAQAAAAAAAAGmAwAATgAAAA48vyw+COM/yhliK99rxD8AAAA/XwEAAAAAAAABpwMAAE4AAABvl0PftADjP2hdXzTmncQ/AAAAP28BAAAAAAAAAagDAABOAAAAME5MRKLx4j8GoVw97c/EPwAAAD9vAQAAAAAAAAGpAwAATgAAAJGp0PYY6uI/pORZRvQBxT8AAAA/fgEAAAAAAAABqgMAAE4AAABSYNlbBtviP0AoV0/7M8U/AAAAP34BAAAAAAAAAasDAABOAAAAs7tdDn3T4j/ea1RYAmbFPwAAAD+OAQAAAAAAAAGsAwAATgAAABQX4sDzy+I/fK9RYQmYxT8AAAA/ngEAAAAAAAABrQMAAE4AAAB1cmZzasTiP3yvUWEJmMU/AAAAP54BAAAAAAAAAa4DAABOAAAA1s3qJeG84j8a805qEMrFPwAAAD+tAQAAAAAAAAGvAwAATgAAADcpb9hXteI/uDZMcxf8xT8AAAA/vQEAAAAAAAABsAMAAE4AAACYhPOKzq3iP7g2THMX/MU/AAAAP70BAAAAAAAAAbEDAABOAAAAmITzis6t4j9Uekl8Hi7GPwAAAD/cAQAAAAAAAAGyAwAATgAAAPnfdz1FpuI/VHpJfB4uxj8AAAA/3AEAAAAAAAAL</ink>
</athena>
</file>

<file path=customXml/item40.xml><?xml version="1.0" encoding="utf-8"?>
<athena xmlns="http://schemas.microsoft.com/edu/athena" version="0.1.3209.0">
  <media streamable="true" recordStart="0" recordEnd="45593" recordLength="75975"/>
</athena>
</file>

<file path=customXml/item4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P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DQMAAAAAAAABe3///8MQWN0aW9uVHlwZVYxAQAAAAd2YWx1ZV9fAAgCAAAAAAAAAAEFAAAABAAAAAkUAAAACRUAAAB2GgAAAAAAAAHq////7f///wAAAAABBgAAAAQAAAAJFwAAAAkYAAAA5CEAAAAAAAAB5////+3///8AAAAAAQcAAAAEAAAACRoAAAAJGwAAAFgoAAAAAAAAAeT////t////AAAAAAEIAAAABAAAAAkdAAAACR4AAACzPQAAAAAAAAHh////7f///wAAAAABCQAAAAQAAAAJIAAAAAkhAAAAwj8AAAAAAAAB3v///+3///8AAAAAAQoAAAAEAAAACSMAAAAJJAAAAAxCAAAAAAAAAdv////t////AAAAAAELAAAABAAAAAkmAAAACScAAACTQwAAAAAAAAHY////7f///wAAAAABDAAAAAQAAAAJKQAAAAkqAAAA6EcAAAAAAAAB1f///+3///8AAAAAAQ0AAAAEAAAACSwAAAAJLQAAANxJAAAAAAAAAdL////t////AAAAAAEOAAAABAAAAAkvAAAACTAAAAByTgAAAAAAAAHP////7f///wAAAAABDwAAAAQAAAAJMgAAAAkzAAAAclQAAAAAAAABzP///+3///8AAAAABRAAAAANQ2xlYXJDYW52YXNWMQIAAAAJU3RhcnRUaW1lBFR5cGUABBAMQWN0aW9uVHlwZVYxAgAAAAIAAAAZsgA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HAEAABwBAAABFAAAABEAAAD/AJ5JAAAAAAAAACJAAAAByP///8r///8BAAAAAAAAAAAAIkABFQAAABIAAAAJOQAAAJEAAACRAAAAARcAAAARAAAA/wCeSQAAAAAAAAAiQAAAAcb////K////AQAAAAAAAAAAACJAARgAAAASAAAACTsAAABhAAAAYQAAAAEaAAAAEQAAAP8AnkkAAAAAAAAAIkAAAAHE////yv///wEAAAAAAAAAAAAiQAEbAAAAEgAAAAk9AAAAlAAAAJQAAAABHQAAABEAAAD/AJ5JAAAAAAAAACJAAAABwv///8r///8BAAAAAAAAAAAAIkABHgAAABIAAAAJPwAAABQAAAAUAAAAASAAAAARAAAA/wCeSQAAAAAAAAAiQAAAAcD////K////AQAAAAAAAAAAACJAASEAAAASAAAACUEAAAAbAAAAGwAAAAEjAAAAEQAAAP8AnkkAAAAAAAAAIkAAAAG+////yv///wEAAAAAAAAAAAAiQAEkAAAAEgAAAAlDAAAABgAAAAYAAAABJgAAABEAAAD/AJ5JAAAAAAAAACJAAAABvP///8r///8BAAAAAAAAAAAAIkABJwAAABIAAAAJRQAAAEsAAABLAAAAASkAAAARAAAA/wCeSQAAAAAAAAAiQAAAAbr////K////AQAAAAAAAAAAACJAASoAAAASAAAACUcAAAArAAAAKwAAAAEsAAAAEQAAAP8AnkkAAAAAAAAAIkAAAAG4////yv///wEAAAAAAAAAAAAiQAEtAAAAEgAAAAlJAAAAGwAAABsAAAABLwAAABEAAAD/AJ5JAAAAAAAAACJAAAABtv///8r///8BAAAAAAAAAAAAIkABMAAAABIAAAAJSwAAABoAAAAaAAAAATIAAAARAAAA/wCeSQAAAAAAAAAiQAAAAbT////K////AQAAAAAAAAAAACJAATMAAAASAAAACU0AAAATAAAAEw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N5Ac5AAAAAAEAAAAAAQAABApJbmtQb2ludFYxAgA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DW8HOwAAAAABAAAAgAAAAAQKSW5rUG9pbnRWMQIA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0fBz0AAAAAAQAAAAABAAAECklua1BvaW50VjECAA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NbAc/AAAAAAEAAAAgAAAABApJbmtQb2ludFYxAgAAAAnwAgAACfECAAAJ8gIAAAnzAgAACfQCAAAJ9QIAAAn2AgAACfcCAAAJ+AIAAAn5AgAACfoCAAAJ+wIAAAn8AgAACf0CAAAJ/gIAAAn/AgAACQADAAAJAQMAAAkCAwAACQMDAAANDAdBAAAAAAEAAAAgAAAABApJbmtQb2ludFYxAgAAAAkEAwAACQUDAAAJBgMAAAkHAwAACQgDAAAJCQMAAAkKAwAACQsDAAAJDAMAAAkNAwAACQ4DAAAJDwMAAAkQAwAACREDAAAJEgMAAAkTAwAACRQDAAAJFQMAAAkWAwAACRcDAAAJGAMAAAkZAwAACRoDAAAJGwMAAAkcAwAACR0DAAAJHgMAAA0FB0MAAAAAAQAAAAgAAAAECklua1BvaW50VjECAAAACR8DAAAJIAMAAAkhAwAACSIDAAAJIwMAAAkkAwAADQIHRQAAAAABAAAAgAAAAAQKSW5rUG9pbnRWMQIA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NNQdHAAAAAAEAAABAAAAABApJbmtQb2ludFYxAgA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DRUHSQAAAAABAAAAIAAAAAQKSW5rUG9pbnRWMQIAAAAJmwMAAAmcAwAACZ0DAAAJngMAAAmfAwAACaADAAAJoQMAAAmiAwAACaMDAAAJpAMAAAmlAwAACaYDAAAJpwMAAAmoAwAACakDAAAJqgMAAAmrAwAACawDAAAJrQMAAAmuAwAACa8DAAAJsAMAAAmxAwAACbIDAAAJswMAAAm0AwAACbUDAAANBQdLAAAAAAEAAAAgAAAABApJbmtQb2ludFYxAgAAAAm2AwAACbcDAAAJuAMAAAm5AwAACboDAAAJuwMAAAm8AwAACb0DAAAJvgMAAAm/AwAACcADAAAJwQMAAAnCAwAACcMDAAAJxAMAAAnFAwAACcYDAAAJxwMAAAnIAwAACckDAAAJygMAAAnLAwAACcwDAAAJzQMAAAnOAwAACc8DAAANBgdNAAAAAAEAAAAgAAAABApJbmtQb2ludFYxAgAAAAnQAwAACdEDAAAJ0gMAAAnTAwAACdQDAAAJ1QMAAAnWAwAACdcDAAAJ2AMAAAnZAwAACdoDAAAJ2wMAAAncAwAACd0DAAAJ3gMAAAnfAwAACeADAAAJ4QMAAAniAwAADQ0FTgAAAApJbmtQb2ludFYxBAAAAAFYAVkOUHJlc3N1cmVGYWN0b3IJVGltZVN0YW1wAAAAAAYGCxACAAAAqbgCijJMqD+wrPVSOXG+PwAAAD8AAAAAAAAAAAFPAAAATgAAAKm4AooyTKg/gBfia1/Mvj8AAAA/AAAAAAAAAAABUAAAAE4AAABPT0icrOinP1KCzoSFJ78/AAAAPxAAAAAAAAAAAVEAAABOAAAAT09InKzopz/0V6e20d2/PwAAAD8gAAAAAAAAAAFSAAAATgAAAE9PSJys6Kc/yhZA9A5KwD8AAAA/IAAAAAAAAAABUwAAAE4AAACpuAKKMkyoP2zsGCZbAME/AAAAPy8AAAAAAAAAAVQAAABOAAAAAyK9d7ivqD8NwvFXp7bBPwAAAD8vAAAAAAAAAAFVAAAATgAAAGGLd2U+E6k/3izecM0Rwj8AAAA/PwAAAAAAAAABVgAAAE4AAAAXXuxAStqpP38Ct6IZyMI/AAAAPz8AAAAAAAAAAVcAAABOAAAAccemLtA9qj+JDQbh+KvDPwAAAD9PAAAAAAAAAAFYAAAATgAAACeaGwrcBKs/KePeEkVixD8AAAA/TwAAAAAAAAABWQAAAE4AAACBA9b3YWirPzPuLVEkRsU/AAAAP14AAAAAAAAAAVoAAABOAAAAkT8FwfOSrD+lLvObllfGPwAAAD9eAAAAAAAAAAFbAAAATgAAAEcSepz/Wa0/f6Qu85uWxz8AAAA/bgAAAAAAAAABXAAAAE4AAABXTqllkYSuP/Pk8z0OqMg/AAAAP24AAAAAAAAAAV0AAABOAAAAZ4rYLiOvrz9jJbmIgLnJPwAAAD99AAAAAAAAAAFeAAAATgAAADzjA3zabLA/bTAIx1+dyj8AAAA/fQAAAAAAAAABXwAAAE4AAACYTL5pYNCwP0emQx5l3Ms/AAAAP40AAAAAAAAAAWAAAABOAAAA8rV4V+YzsT+55ghp1+3MPwAAAD+NAAAAAAAAAAFhAAAATgAAAPpTEDwvybE/w/FXp7bRzT8AAAA/nQAAAAAAAAABYgAAAE4AAABUvcoptSyyPzUyHfIo484/AAAAP6wAAAAAAAAAAWMAAABOAAAAAvKnIHhesj8/PWwwCMfPPwAAAD+sAAAAAAAAAAFkAAAATgAAAK4mhRc7kLI/2L6YPT1s0D8AAAA/vAAAAAAAAAABZQAAAE4AAAAKkD8FwfOyP6gphVZjx9A/AAAAP7wAAAAAAAAAAWYAAABOAAAACpA/BcHzsj8ur6z1UjnRPwAAAD+8AAAAAAAAAAFnAAAATgAAAGT5+fJGV7M//hmZDnmU0T8AAAA/zAAAAAAAAAABaAAAAE4AAABsl5HXj+yzP86EhSef79E/AAAAP8wAAAAAAAAAAWkAAABOAAAAGsxuzlIetD84uvszMh3SPwAAAD/bAAAAAAAAAAFqAAAATgAAACJqBrObs7Q/VAqtxo5h0j8AAAA/2wAAAAAAAAABawAAAE4AAAB+08CgIRe1P3BaXlnrpdI/AAAAP+sAAAAAAAAAAWwAAABOAAAAMqY1fC3etT+Mqg/sR+rSPwAAAD/rAAAAAAAAAAFtAAAATgAAADpEzWB2c7Y/XBX8BG5F0z8AAAA/+gAAAAAAAAABbgAAAE4AAABMgPwpCJ63Py6A6B2UoNM/AAAAP/oAAAAAAAAAAW8AAABOAAAAtiXm4B8suT/+6tQ2uvvTPwAAAD8KAQAAAAAAAAFwAAAATgAAAHSW8qB0iLo/HDuGyRZA1D8AAAA/GgEAAAAAAAABcQAAAE4AAADeO9xXjBa8PziLN1xzhNQ/AAAAPxoBAAAAAAAAAXIAAABOAAAA7ncLIR5BvT9U2+juz8jUPwAAAD8aAQAAAAAAAAFzAAAATgAAAKzoF+Fynb4/cCuagSwN1T8AAAA/KQEAAAAAAAABdAAAAE4AAABjYW/Hpi7AP4x7SxSJUdU/AAAAPykBAAAAAAAAAXUAAABOAAAAwpl1J9HcwD/2sMEgHH/VPwAAAD85AQAAAAAAAAF2AAAATgAAAHds6gLdo8E/qsv8puWV1T8AAAA/OQEAAAAAAAABdwAAAE4AAACD2c1ZyoPCPxIBc7N4w9U/AAAAP0kBAAAAAAAAAXgAAABOAAAAPHuOp3qVwz8SAXOzeMPVPwAAAD9JAQAAAAAAAAF5AAAATgAAAErocf5ndcQ/ejbpvwvx1T8AAAA/WAEAAAAAAAABegAAAE4AAAADijJMGIfFP3o26b8L8dU/AAAAP2gBAAAAAAAAAXsAAABOAAAAvCvzmciYxj96Num/C/HVPwAAAD9oAQAAAAAAAAF8AAAATgAAAMxnImNaw8c/ejbpvwvx1T8AAAA/dwEAAAAAAAABfQAAAE4AAAA1PsCnzQbJP3o26b8L8dU/AAAAP3cBAAAAAAAAAX4AAABOAAAARXrvcF8xyj96Num/C/HVPwAAAD+HAQAAAAAAAAF/AAAATgAAAKtQjbXSdMs/ejbpvwvx1T8AAAA/hwEAAAAAAAABgAAAAE4AAAATJyv6RbjMPy5RJEbVB9Y/AAAAP5cBAAAAAAAAAYEAAABOAAAAJzKmNXwtzj8uUSRG1QfWPwAAAD+XAQAAAAAAAAGCAAAATgAAAOWisvXQic8/LlEkRtUH1j8AAAA/pgEAAAAAAAABgwAAAE4AAABUcQUUZZjQPy5RJEbVB9Y/AAAAP6YBAAAAAAAAAYQAAABOAAAAh1xUth460T8uUSRG1QfWPwAAAD+2AQAAAAAAAAGFAAAATgAAALtHo1jY29E/LlEkRtUH1j8AAAA/tgEAAAAAAAABhgAAAE4AAADD5To9IXHSPy5RJEbVB9Y/AAAAP8YBAAAAAAAAAYcAAABOAAAAy4PSIWoG0z8uUSRG1QfWPwAAAD/GAQAAAAAAAAGIAAAATgAAAFI6RM1gdtM/LlEkRtUH1j8AAAA/1QEAAAAAAAABiQAAAE4AAAAuiyT0OP/TPy5RJEbVB9Y/AAAAP9UBAAAAAAAAAYoAAABOAAAAC9wEGxGI1D+YhppSaDXWPwAAAD/lAQAAAAAAAAGLAAAATgAAABN6nP9ZHdU/ALwQX/ti1j8AAAA/5QEAAAAAAAABjAAAAE4AAADEfcVowZnVP7TWS+XEedY/AAAAP/QBAAAAAAAAAY0AAABOAAAAI7bLyOtH1j9o8YZrjpDWPwAAAD/0AQAAAAAAAAGOAAAATgAAACtUY6003dY/HAzC8Ven1j8AAAA/BAIAAAAAAAABjwAAAE4AAABgP7JP7n7XP9Am/XchvtY/AAAAPwQCAAAAAAAAAZAAAABOAAAAkyoB8qcg2D+EQTj+6tTWPwAAAD8UAgAAAAAAAAGRAAAATgAAAHRKLYsk9Ng/7HauCn4C1z8AAAA/HQIAAAAAAAABkgAAAE4AAAD+z+qov67ZP6CR6ZBHGdc/AAAAPywCAAAAAAAAAZMAAABOAAAABm6CjQhE2j8Ix1+d2kbXPwAAAD8sAgAAAAAAAAGUAAAATgAAAA4MGnJR2do/CMdfndpG1z8AAAA/PAIAAAAAAAABlQAAAE4AAACUwosdSEnbPwjHX53aRtc/AAAAPzwCAAAAAAAAAZYAAABOAAAAG3n9yD652z+84ZojpF3XPwAAAD9MAgAAAAAAAAGXAAAATgAAAPT6kX1y99s/cvzVqW101z8AAAA/TAIAAAAAAAABmAAAAE4AAAChL290NSncPyYXETA3i9c/AAAAP1sCAAAAAAAAAZkAAABOAAAAIxeVrYdO3D8mFxEwN4vXPwAAAD9rAgAAAAAAAAGaAAAATgAAAHmxAylpZ9w/JhcRMDeL1z8AAAA/awIAAAAAAAABmwAAAE4AAACl/rrm2XPcPyYXETA3i9c/AAAAP3oCAAAAAAAAAZwAAABOAAAA0UtypEqA3D8mFxEwN4vXPwAAAD96AgAAAAAAAAGdAAAATgAAAPuYKWK7jNw/JhcRMDeL1z8AAAA/igIAAAAAAAABngAAAE4AAAAn5uAfLJncPyYXETA3i9c/AAAAP5oCAAAAAAAAAZ8AAABOAAAAUzOY3Zyl3D8mFxEwN4vXPwAAAD+pAgAAAAAAAAGgAAAATgAAAKnNBll+vtw/JhcRMDeL1z8AAAA/uQIAAAAAAAABoQAAAE4AAAD/Z3XUX9fcPyYXETA3i9c/AAAAP7kCAAAAAAAAAaIAAABOAAAAgU+bDbL83D8mFxEwN4vXPwAAAD/JAgAAAAAAAAGjAAAATgAAAC+EeAR1Lt0/JhcRMDeL1z8AAAA/yQIAAAAAAAABpAAAAE4AAAAzU8R2GXndPyYXETA3i9c/AAAAP9gCAAAAAAAAAaUAAABOAAAANyIQ6b3D3T+OTIc8yrjXPwAAAD/YAgAAAAAAAAGmAAAATgAAAJGLytZDJ94/QmfCwpPP1z8AAAA/6AIAAAAAAAABpwAAAE4AAADt9ITEyYreP6qcOM8m/dc/AAAAP+gCAAAAAAAAAagAAABOAAAAyUVl66ET3z9et3NV8BPYPwAAAD/3AgAAAAAAAAGpAAAATgAAAE/81paYg98/FNKu27kq2D8AAAA/9wIAAAAAAAABqgAAAE4AAACWptteOAbgPxTSrtu5Ktg/AAAAPwcDAAAAAAAAAasAAABOAAAAbihwE2xE4D8U0q7buSrYPwAAAD8HAwAAAAAAAAGsAAAATgAAAHL3u4UQj+A/FNKu27kq2D8AAAA/FwMAAAAAAAABrQAAAE4AAADhHyyZfNPgP163c1XwE9g/AAAAPxcDAAAAAAAAAa4AAABOAAAA5e53CyEe4T/2gf1IXebXPwAAAD8mAwAAAAAAAAGvAAAATgAAABQLezs2deE/2jFMtgCi1z8AAAA/JgMAAAAAAAABsAAAAE4AAADazVnKg9LhPwjHX53aRtc/AAAAPzYDAAAAAAAAAbEAAABOAAAA3pylPCgd4j9WrCQXETDXPwAAAD82AwAAAAAAAAGyAAAATgAAAEzFFVCUYeI/oJHpkEcZ1z8AAAA/RgMAAAAAAAABswAAAE4AAAC77YVjAKbiP+x2rgp+Atc/AAAAP0YDAAAAAAAAAbQAAABOAAAAk28aGDTk4j/sdq4KfgLXPwAAAD9VAwAAAAAAAAG1AAAATgAAAEGk9w73FeM/7HauCn4C1z8AAAA/VQMAAAAAAAABtgAAAE4AAADu2NQFukfjP+x2rgp+Atc/AAAAP2UDAAAAAAAAAbcAAABOAAAABmfWnURz4z/sdq4KfgLXPwAAAD9lAwAAAAAAAAG4AAAATgAAAPKnIHhekuM/7HauCn4C1z8AAAA/dAMAAAAAAAABuQAAAE4AAAB0j0axsLfjP+x2rgp+Atc/AAAAP3QDAAAAAAAAAboAAABOAAAAyym1LJLQ4z/sdq4KfgLXPwAAAD+EAwAAAAAAAAG7AAAATgAAAIwdSEk74+M/7HauCn4C1z8AAAA/lAMAAAAAAAABvAAAAE4AAADjt7bEHPzjP+x2rgp+Atc/AAAAP5QDAAAAAAAAAb0AAABOAAAAo6tJ4cUO5D/sdq4KfgLXPwAAAD+UAwAAAAAAAAG+AAAATgAAAGWf3P1uIeQ/7HauCn4C1z8AAAA/owMAAAAAAAABvwAAAE4AAACQ7JO73y3kP+x2rgp+Atc/AAAAP6MDAAAAAAAAAcAAAABOAAAAUeAm2IhA5D/sdq4KfgLXPwAAAD+zAwAAAAAAAAHBAAAATgAAABLUufQxU+Q/OFxzhLTr1j8AAAA/swMAAAAAAAABwgAAAE4AAADTx0wR22XkP9Am/XchvtY/AAAAP8MDAAAAAAAAAcMAAABOAAAAlLvfLYR45D9o8YZrjpDWPwAAAD/SAwAAAAAAAAHEAAAATgAAAOtVTqllkeQ/SqHV2DFM1j8AAAA/0gMAAAAAAAABxQAAAE4AAABB8LwkR6rkP+RrX8yeHtY/AAAAP+IDAAAAAAAAAcYAAABOAAAAmIoroCjD5D96Num/C/HVPwAAAD/iAwAAAAAAAAHHAAAATgAAAFl+vrzR1eQ/EgFzs3jD1T8AAAA/4gMAAAAAAAAByAAAAE4AAABFvwiX6/TkP17mNy2vrNU/AAAAP/EDAAAAAAAAAckAAABOAAAAB7Obs5QH5T9e5jctr6zVPwAAAD8BBAAAAAAAAAHKAAAATgAAAMemLtA9GuU/qsv8puWV1T8AAAA/AQQAAAAAAAABywAAAE4AAADz8+WNriblP6rL/KblldU/AAAAPxEEAAAAAAAAAcwAAABOAAAAiZrB7OYs5T+qy/ym5ZXVPwAAAD8RBAAAAAAAAAHNAAAATgAAAB5BnUsfM+U/qsv8puWV1T8AAAA/IAQAAAAAAAABzgAAAE4AAAAeQZ1LHzPlP/awwSAcf9U/AAAAP08EAAAAAAAAAc8AAABOAAAASY5UCZA/5T8SAXOzeMPVPwAAAD/GBQAAAAAAAAHQAAAATgAAACIQ6b3DfeU/SqHV2DFM1j8AAAA/1gUAAAAAAAAB0QAAAE4AAADUExInK/rlPzhcc4S069Y/AAAAP9YFAAAAAAAAAdIAAABOAAAAsGTyTQOD5j8mFxEwN4vXPwAAAD/lBQAAAAAAAAHTAAAATgAAAKVD1AxmN+c/FNKu27kq2D8AAAA/5QUAAAAAAAAB1AAAAE4AAAAvyZEqAfLnP7Snhw0G4dg/AAAAP/UFAAAAAAAAAdUAAABOAAAAYrTgzLqT6D/Q9zigYiXZPwAAAD/1BQAAAAAAAAHWAAAATgAAAKpe5ZRaFuk/omIluYiA2T8AAAA/BQYAAAAAAAAB1wAAAE4AAAAdVqEaa6XpPwiYm8Ubrtk/AAAAPwUGAAAAAAAAAdgAAABOAAAAeL9bCPEI6j8ImJvFG67ZPwAAAD8UBgAAAAAAAAHZAAAATgAAABE1g9nNWeo/CJibxRuu2T8AAAA/FAYAAAAAAAAB2gAAAE4AAACAXfPsOZ7qPwiYm8Ubrtk/AAAAPyQGAAAAAAAAAdsAAABOAAAAl+v0hMTJ6j9WfWA/UpfZPwAAAD8kBgAAAAAAAAHcAAAATgAAABnTGr4W7+o/OC2vrPVS2T8AAAA/NAYAAAAAAAAB3QAAAE4AAAAGFGWYMA7rPxzd/RmZDtk/AAAAPzQGAAAAAAAAAd4AAABOAAAAXK7TExIn6z8AjUyHPMrYPwAAAD9DBgAAAAAAAAHfAAAATgAAALNIQo/zP+s/THIRAXOz2D8AAAA/QwYAAAAAAAAB4AAAAE4AAADelflMZEzrP+Q8m/Tfhdg/AAAAP1MGAAAAAAAAAeEAAABOAAAACuOwCtVY6z8wImBuFm/YPwAAAD9TBgAAAAAAAAHiAAAATgAAADUwaMhFZes/yOzpYYNB2D8AAAA/YgYAAAAAAAAB4wAAAE4AAABgfR+GtnHrPxTSrtu5Ktg/AAAAP3IGAAAAAAAAAeQAAABOAAAAInGyol+E6z+qnDjPJv3XPwAAAD9yBgAAAAAAAAHlAAAATgAAAE2+aWDQkOs/9oH9SF3m1z8AAAA/ggYAAAAAAAAB5gAAAE4AAAAOsvx8eaPrP45MhzzKuNc/AAAAP4IGAAAAAAAAAecAAABOAAAAkJkitsvI6z8mFxEwN4vXPwAAAD+RBgAAAAAAAAHoAAAATgAAAH3abJDl5+s/vOGaI6Rd1z8AAAA/kQYAAAAAAAAB6QAAAE4AAACUaG4ocBPsP6CR6ZBHGdc/AAAAP6EGAAAAAAAAAeoAAABOAAAAQZ1LHzNF7D84XHOEtOvWPwAAAD+hBgAAAAAAAAHrAAAATgAAABof4NNmg+w/HAzC8Ven1j8AAAA/sQYAAAAAAAAB7AAAAE4AAACJR1Dn0sfsP7TWS+XEedY/AAAAP7EGAAAAAAAAAe0AAABOAAAAYcnkmwYG7T/ka1/Mnh7WPwAAAD/ABgAAAAAAAAHuAAAATgAAANDxVK9ySu0/EgFzs3jD1T8AAAA/wAYAAAAAAAAB7wAAAE4AAAA+GsXC3o7tP/awwSAcf9U/AAAAP9AGAAAAAAAAAfAAAABOAAAArUI11krT7T9wK5qBLA3VPwAAAD/QBgAAAAAAAAHxAAAATgAAAO8d7itGC+4/oMCtaAay1D8AAAA/3wYAAAAAAAAB8gAAAE4AAAAz+aaBQUPuPxw7hskWQNQ/AAAAP98GAAAAAAAAAfMAAABOAAAASYeoGcxu7j9M0Jmw8OTTPwAAAD/vBgAAAAAAAAH0AAAATgAAAM1uzlIelO4/XBX8BG5F0z8AAAA/7wYAAAAAAAAB9QAAAE4AAABPVvSLcLnuP9qP1GV+09I/AAAAP/8GAAAAAAAAAfYAAABOAAAApfBiB1LS7j9UCq3GjmHSPwAAAD//BgAAAAAAAAH3AAAATgAAAJExreFr8e4/hJ/ArWgG0j8AAAA/DgcAAAAAAAAB+AAAAE4AAAC9fmSf3P3uP7I01JRCq9E/AAAAPw4HAAAAAAAAAfkAAABOAAAAUyVA/hQE7z/iyed7HFDRPwAAAD8eBwAAAAAAAAH6AAAATgAAAH1y97uFEO8/El/7Yvb00D8AAAA/HgcAAAAAAAAB+wAAAE4AAAATGdMavhbvP6gphVZjx9A/AAAAPy4HAAAAAAAAAfwAAABOAAAAqb+uefYc7z/2DkrQmbDQPwAAAD8uBwAAAAAAAAH9AAAATgAAAKm/rnn2HO8/jNnTwwaD0D8AAAA/PQcAAAAAAAAB/gAAAE4AAAA/ZorYLiPvP9i+mD09bNA/AAAAPz0HAAAAAAAAAf8AAABOAAAAP2aK2C4j7z9wiSIxqj7QPwAAAD9NBwAAAAAAAAEAAQAATgAAANUMZjdnKe8/vG7nquAn0D8AAAA/TQcAAAAAAAABAQEAAE4AAADVDGY3ZynvPwhUrCQXEdA/AAAAP1wHAAAAAAAAAQIBAABOAAAAa7NBlp8v7z/XB/YjdZnPPwAAAD9cBwAAAAAAAAEDAQAATgAAAP9ZHfXXNe8/NTId8ijjzj8AAAA/bAcAAAAAAAABBAEAAE4AAAArp9SySELvP/2RusxvWs4/AAAAP2wHAAAAAAAAAQUBAABOAAAAV/SLcLlO7z+LUfWB/UjNPwAAAD98BwAAAAAAAAEGAQAATgAAABfoHo1iYe8/sdu5KvgJzD8AAAA/fAcAAAAAAAABBwEAAE4AAABDNdZK023vPz+b9N+F+Mo/AAAAP4sHAAAAAAAAAQgBAABOAAAAmc9ExrSG7z9jJbmIgLnJPwAAAD+LBwAAAAAAAAEJAQAATgAAAMUc/IMlk+8/8+TzPQ6oyD8AAAA/mwcAAAAAAAABCgEAAE4AAACHEI+gzqXvP3+kLvOblsc/AAAAP5sHAAAAAAAAAQsBAABOAAAAsV1GXj+y7z8NZGmoKYXGPwAAAD+rBwAAAAAAAAEMAQAATgAAAEcEIr13uO8/bY6Qdt3OxT8AAAA/qwcAAAAAAAABDQEAAE4AAABzUdl66MTvPzPuLVEkRsU/AAAAP7oHAAAAAAAAAQ4BAABOAAAAc1HZeujE7z/5Tcsra73EPwAAAD/KBwAAAAAAAAEPAQAATgAAAHNR2XroxO8/KePeEkVixD8AAAA/ygcAAAAAAAABEAEAAE4AAAAJ+LTZIMvvP1l48vkeB8Q/AAAAP9kHAAAAAAAAAREBAABOAAAACfi02SDL7z/xQnzti9nDPwAAAD/ZBwAAAAAAAAESAQAATgAAAAn4tNkgy+8/iQ0G4firwz8AAAA/6QcAAAAAAAABEwEAAE4AAAAJ+LTZIMvvPx/Yj9RlfsM/AAAAP/kHAAAAAAAAARQBAABOAAAACfi02SDL7z+4ohnI0lDDPwAAAD/5BwAAAAAAAAEVAQAATgAAAHNR2XroxO8/T22juz8jwz8AAAA/CAgAAAAAAAABFgEAAE4AAABzUdl66MTvP38Ct6IZyMI/AAAAPwgIAAAAAAAAARcBAABOAAAA3ar9G7C+7z8WzUCWhprCPwAAAD8YCAAAAAAAAAEYAQAATgAAABu3av8GrO8/3izecM0Rwj8AAAA/GAgAAAAAAAABGQEAAE4AAADxabNBlp/vP9MhjzLuLcE/AAAAPygIAAAAAAAAARoBAABOAAAAL3YgJe2M7z8zTLYAonfAPwAAAD8oCAAAAAAAAAEbAQAATgAAAG+CjQhEeu8/UoLOhIUnvz8AAAA/NwgAAAAAAAABHAEAAE4AAACtjvrrmmfvP24BRO+gBL0/AAAAPzcIAAAAAAAAAR0BAABOAAAAV/SLcLlO7z8qVpKLCJi7PwAAAD9HCAAAAAAAAAEeAQAATgAAAJUA+VMQPO8/GED0DkrQuT8AAAA/RwgAAAAAAAABHwEAAE4AAADVDGY3ZynvP3ZqG939Gbk/AAAAP1YIAAAAAAAAASABAABOAAAA6csbXU0K7z8GKlaSiwi4PwAAAD9cCAAAAAAAAAEhAQAATgAAACfYiECk9+4/ZFR9YD9Stz8AAAA/bAgAAAAAAAABIgEAAE4AAAA7lz5mitjuPyCpy/ym5bU/AAAAP2wIAAAAAAAAASMBAABOAAAAIwk9zv+s7j9+0/LKWi+1PwAAAD98CAAAAAAAAAEkAQAATgAAAHXUX9c8e+4/DJMtgOgdtD8AAAA/fAgAAAAAAAABJQEAAE4AAABfRl4/sk/uP5xSaDV2DLM/AAAAP4sIAAAAAAAAASYBAABOAAAAG2ul6bYX7j/6fI8DKlayPwAAAD+LCAAAAAAAAAEnAQAATgAAANiP7JO73+0/WKe20d2fsT8AAAA/mwgAAAAAAAABKAEAAE4AAADUwKAhF5XtP7jR3Z+R6bA/AAAAP5sIAAAAAAAAASkBAABOAAAAeFfmM5Ex7T/oTFh48vmuPwAAAD+rCAAAAAAAAAEqAQAATgAAAB7uK0YLzuw/wCAcf3Vqqz8AAAA/qwgAAAAAAAABKwEAAE4AAABs6gLdo1HsP5z034X42qc/AAAAP7oIAAAAAAAAASwBAABOAAAA+/JGV5PC6z90yKOMe0ukPwAAAD+6CAAAAAAAAAEtAQAATgAAAEQg0nuH++o/TJxnk/67oD8AAAA/yggAAAAAAAABLgEAAE4AAABQQfC8JEfqP0zgVjQDWZo/AAAAP8oIAAAAAAAAAS8BAABOAAAA8gjqXPqY6T+I3kEJOhOWPwAAAD/ZCAAAAAAAAAEwAQAATgAAAJLQ4/zP6ug/wNws3nDNkT8AAAA/2QgAAAAAAAABMQEAAE4AAAD1i3C5Tk/oP4Axe3rYYJA/AAAAP+kIAAAAAAAAATIBAABOAAAAllNqWSSh5z+AMXt62GCQPwAAAD/pCAAAAAAAAAEzAQAATgAAAMzBP1gy+eY/gDF7ethgkD8AAAA/+QgAAAAAAAABNAEAAE4AAAADMBVXQFHmP4Axe3rYYJA/AAAAP/kIAAAAAAAAATUBAABOAAAAOp7qVU6p5T+AMXt62GCQPwAAAD8ICQAAAAAAAAE2AQAATgAAAEW/CJfr9OQ/aF/Mnh42iD8AAAA/CAkAAAAAAAABNwEAAE4AAADnhgI3wUbkP2iyBRC9g4I/AAAAPxgJAAAAAAAAATgBAABOAAAAHfXXNc+e4z+wCn4Ct6J5PwAAAD8oCQAAAAAAAAE5AQAATgAAAEGk9w73FeM/sAp+AreieT8AAAA/KAkAAAAAAAABOgEAAE4AAABkUxfoHo3iP7AKfgK3onk/AAAAPzcJAAAAAAAAATsBAABOAAAASPbJ3e8W4j+wCn4Ct6J5PwAAAD83CQAAAAAAAAE8AQAATgAAAJbyoHSImuE/sAp+AreieT8AAAA/RwkAAAAAAAABPQEAAE4AAAA8ieaGAjfhP7AKfgK3onk/AAAAP0cJAAAAAAAAAT4BAABOAAAAnURzQ4Gb4D+wt0SRGFV/PwAAAD9WCQAAAAAAAAE/AQAATgAAACxNt71wDOA/aLIFEL2Dgj8AAAA/VgkAAAAAAAABQAEAAE4AAAAbEYj03uHeP2hfzJ4eNog/AAAAP2YJAAAAAAAAAUEBAABOAAAAO/FbW2IO3j/wtS9mTw+LPwAAAD9mCQAAAAAAAAFCAQAATgAAAP9nddRf19w/cAyTLYDojT8AAAA/dgkAAAAAAAABQwEAAE4AAAAbef3IPrnbP8DcLN5wzZE/AAAAP3YJAAAAAAAAAUQBAABOAAAAOVnRL8Ll2j8AiN5BCTqTPwAAAD+FCQAAAAAAAAFFAQAATgAAANZRf13z7Nk/SDOQpaGmlD8AAAA/hQkAAAAAAAABRgEAAE4AAAB0Si2LJPTYP8yJ82zSf5c/AAAAP5UJAAAAAAAAAUcBAABOAAAAuqhsPXTi1z/MifNs0n+XPwAAAD+VCQAAAAAAAAFIAQAATgAAAAAHrO/D0NY/zInzbNJ/lz8AAAA/pQkAAAAAAAABSQEAAE4AAABu41bt34DVPww1pdBq7Jg/AAAAP6UJAAAAAAAAAUoBAABOAAAAC9wEGxGI1D8MNaXQauyYPwAAAD+0CQAAAAAAAAFLAQAATgAAANQhagazm9M/DDWl0GrsmD8AAAA/tAkAAAAAAAABTAEAAE4AAADD5To9IXHSPww1pdBq7Jg/AAAAP8QJAAAAAAAAAU0BAABOAAAAh1xUth460T8MNaXQauyYPwAAAD/ECQAAAAAAAAFOAQAATgAAAM66k2huKNA/DDWl0GrsmD8AAAA/0wkAAAAAAAABTwEAAE4AAADPlze6mhTOP8yJ82zSf5c/AAAAP9MJAAAAAAAAAVABAABOAAAAXVS2Hjrxyz/MifNs0n+XPwAAAD/jCQAAAAAAAAFRAQAATgAAAJ/jqV7llMo/zInzbNJ/lz8AAAA/4wkAAAAAAAABUgEAAE4AAADhcp2ekDjJP8yJ82zSf5c/AAAAP/MJAAAAAAAAAVMBAABOAAAA0jZu1f4NyD8MNaXQauyYPwAAAD/zCQAAAAAAAAFUAQAATgAAAG4vHAMwFcc/lIsImJvFmz8AAAA/AgoAAAAAAAABVQEAAE4AAABiwjisQjXGP6zGjmGyBaA/AAAAPwIKAAAAAAAAAVYBAABOAAAAA4oyTBiHxT/wcUDFSnKhPwAAAD8SCgAAAAAAAAFXAQAATgAAAKRRLOzt2MQ/1PLKWi+Voz8AAAA/EgoAAAAAAAABWAEAAE4AAABGGSaMwyrEP7hzVfATuKU/AAAAPyIKAAAAAAAAAVkBAABOAAAA5uAfLJl8wz/8HgdUrCSnPwAAAD8iCgAAAAAAAAFaAQAATgAAAIeoGcxuzsI/4J+R6ZBHqT8AAAA/MQoAAAAAAAABWwEAAE4AAAB7OzZ1ge7BPyBLQ00ptKo/AAAAPzEKAAAAAAAAAVwBAABOAAAAxmjBmXUnwT8EzM3iDdesPwAAAD9BCgAAAAAAAAFdAQAATgAAABCWTL5pYMA/6ExYePL5rj8AAAA/QQoAAAAAAAABXgEAAE4AAAAGUtLO+AC/Pxb8BG5FM7A/AAAAP1AKAAAAAAAAAV8BAABOAAAASuHFDqSkvT+40d2fkemwPwAAAD9gCgAAAAAAAAFgAQAATgAAADIH/2DJ5Ls/iDzKuLdEsT8AAAA/YAoAAAAAAAABYQEAAE4AAADGYRWqsVa6P1inttHdn7E/AAAAP2wKAAAAAAAAAWIBAABOAAAACvEI6lz6uD8qEqPqA/uxPwAAAD9sCgAAAAAAAAFjAQAATgAAAEyA/CkInrc/+nyPAypWsj8AAAA/bAoAAAAAAAABZAEAAE4AAADmeKpXOaW2P/p8jwMqVrI/AAAAP3sKAAAAAAAAAWUBAABOAAAA3toSc/APtj/6fI8DKlayPwAAAD+LCgAAAAAAAAFmAQAATgAAAIRxWIVqrLU/yud7HFCxsj8AAAA/iwoAAAAAAAABZwEAAE4AAACEcViFaqy1P5xSaDV2DLM/AAAAP5sKAAAAAAAAAWgBAABOAAAAKgiel+RItT+cUmg1dgyzPwAAAD+bCgAAAAAAAAFpAQAATgAAAH7TwKAhF7U/nFJoNXYMsz8AAAA/ugoAAAAAAAABagEAAE4AAACwckotiyTUP4rzbNJ/F+I/AAAAPwAAAAAAAAAAAWsBAABOAAAAAz5tNsjy0z+K82zSfxfiPwAAAD8AAAAAAAAAAAFsAQAATgAAAFYJkD8FwdM/5ICKleQi4j8AAAA/EAAAAAAAAAABbQEAAE4AAAB9h/uK0YLTP5mbxRuuOeI/AAAAPx8AAAAAAAAAAW4BAABOAAAA+5/VUX9d0z/zKOPeEkXiPwAAAD8fAAAAAAAAAAFvAQAATgAAAHm4rxgtONM/AdE7KEFn4j8AAAA/LwAAAAAAAAABcAEAAE4AAABJnKzoF+HSPw95lHFvieI/AAAAPy8AAAAAAAAAAXEBAABOAAAARc1gdnOW0j/SOyhBZ8LiPwAAAD8/AAAAAAAAAAFyAQAATgAAAGxLzME/WNI/lP67EF/74j8AAAA/PwAAAAAAAAABcwEAAE4AAABofIBPmw3SP7FObaO7P+M/AAAAP04AAAAAAAAAAXQBAABOAAAAZK003fbC0T/Nnh42GITjPwAAAD9OAAAAAAAAAAF1AQAATgAAAIsroCjDhNE/nQkLTz7f4z8AAAA/awAAAAAAAAABdgEAAE4AAACHXFS2HjrRPxTn2aT/LuQ/AAAAP2sAAAAAAAAAAXcBAABOAAAAr9q/Aev70D8xN4s3XHPkPwAAAD96AAAAAAAAAAF4AQAATgAAAAGm4gooytA/TYc8yri35D8AAAA/egAAAAAAAAABeQEAAE4AAABUcQUUZZjQP8NkCyB6B+U/AAAAP4oAAAAAAAAAAXoBAABOAAAA0onf2hJz0D/htLyy1kvlPwAAAD+KAAAAAAAAAAF7AQAATgAAANKJ39oSc9A/Seoyv2l55T8AAAA/mgAAAAAAAAABfAEAAE4AAADSid/aEnPQP1eSiwiYm+U/AAAAP5oAAAAAAAAAAX0BAABOAAAA0onf2hJz0D9lOuRRxr3lPwAAAD+pAAAAAAAAAAF+AQAATgAAACkkTlb0i9A/c+I8m/Tf5T8AAAA/qQAAAAAAAAABfwEAAE4AAADWWCtNt73QP4GKleQiAuY/AAAAP7kAAAAAAAAAAYABAABOAAAAr9q/Aev70D+QMu4tUSTmPwAAAD+5AAAAAAAAAAGBAQAATgAAAAlEeu9wX9E/+GdkOuRR5j8AAAA/yQAAAAAAAAABggEAAE4AAADmlFoWSejRP2Cd2kZ3f+Y/AAAAP8kAAAAAAAAAAYMBAABOAAAA7jLy+pF90j9uRTOQpaHmPwAAAD/YAAAAAAAAAAGEAQAATgAAAPbQid/aEtM/fO2L2dPD5j8AAAA/2AAAAAAAAAABhQEAAE4AAACBVkf9dc3TP4yV5CIC5uY/AAAAP+gAAAAAAAAAAYYBAABOAAAAjcMqVGOt1D/lIgLmZvHmPwAAAD/oAAAAAAAAAAGHAQAATgAAAOz7MLSNW9U/5SIC5mbx5j8AAAA/9wAAAAAAAAABiAEAAE4AAAB2ge7RKBbWP+UiAuZm8eY/AAAAP/cAAAAAAAAAAYkBAABOAAAAqWw9dOK31j/lIgLmZvHmPwAAAD8HAQAAAAAAAAGKAQAATgAAAN5XjBacWdc/jJXkIgLm5j8AAAA/BwEAAAAAAAABiwEAAE4AAAARQ9u4VfvXPyNgbhZvuOY/AAAAPxcBAAAAAAAAAYwBAABOAAAARC4qWw+d2D+6KvgJ3IrmPwAAAD8XAQAAAAAAAAGNAQAATgAAAKNmMLs5S9k/UfWB/Uhd5j8AAAA/JgEAAAAAAAABjgEAAE4AAACrBMifguDZP0NNKbQaO+Y/AAAAPzYBAAAAAAAAAY8BAABOAAAAs6JfhMt12j81pdBq7BjmPwAAAD82AQAAAAAAAAGQAQAATgAAAOaNriaFF9s/zm9aXlnr5T8AAAA/RgEAAAAAAAABkQEAAE4AAABuRCDSe4fbPxlVH9iP1OU/AAAAP0YBAAAAAAAAAZIBAABOAAAAduK3tsQc3D9lOuRRxr3lPwAAAD9GAQAAAAAAAAGTAQAATgAAAH2AT5sNstw/C63GjmGy5T8AAAA/VQEAAAAAAAABlAEAAE4AAACxa549x1PdPwutxo5hsuU/AAAAP1UBAAAAAAAAAZUBAABOAAAA5Vbt34D13T+xH6nL/KblPwAAAD9lAQAAAAAAAAGWAQAATgAAAEOP8z+ro94/sR+py/ym5T8AAAA/dAEAAAAAAAABlwEAAE4AAADNFLFdRl7fPwutxo5hsuU/AAAAP3QBAAAAAAAAAZgBAABOAAAAGI4BmIor4D/AxwEVK8nlPwAAAD+EAQAAAAAAAAGZAQAATgAAAB8smXzTwOA/J/13Ib725T8AAAA/hAEAAAAAAAABmgEAAE4AAAAQPC/JkSrhP4GKleQiAuY/AAAAP5QBAAAAAAAAAZsBAABOAAAA7YwP8Gmz4T81pdBq7BjmPwAAAD+UAQAAAAAAAAGcAQAATgAAAGCEy3V6QuI/kDLuLVEk5j8AAAA/owEAAAAAAAABnQEAAE4AAAC/vNHVpPDiP0NNKbQaO+Y/AAAAP6MBAAAAAAAAAZ4BAABOAAAAmw2y/Hx54z+e2kZ3f0bmPwAAAD+zAQAAAAAAAAGfAQAATgAAAIwdSEk74+M/ntpGd39G5j8AAAA/swEAAAAAAAABoAEAAE4AAAC7OUt5UDrkP/hnZDrkUeY/AAAAP8MBAAAAAAAAAaEBAABOAAAA61VOqWWR5D9R9YH9SF3mPwAAAD/DAQAAAAAAAAGiAQAATgAAAC0xB/9gyeQ/UfWB/Uhd5j8AAAA/0gEAAAAAAAABowEAAE4AAADbZeT1I/vkP1H1gf1IXeY/AAAAP9IBAAAAAAAAAaQBAABOAAAAMgBTcQUU5T9R9YH9SF3mPwAAAD/iAQAAAAAAAAGlAQAATgAAAPPz5Y2uJuU/UfWB/Uhd5j8AAAA/4gEAAAAAAAABpgEAAE4AAACJmsHs5izlP1H1gf1IXeY/AAAAP/EBAAAAAAAAAacBAABOAAAAHkGdSx8z5T9R9YH9SF3mPwAAAD/xAQAAAAAAAAGoAQAATgAAALTneKpXOeU/UfWB/Uhd5j8AAAA/AQIAAAAAAAABqQEAAE4AAADgNDBoyEXlP/hnZDrkUeY/AAAAPyACAAAAAAAAAaoBAABOAAAANs+e46le5T/4Z2Q65FHmPwAAAD8wAgAAAAAAAAGrAQAATgAAACIQ6b3DfeU/Q00ptBo75j8AAAA/MAIAAAAAAAABrAEAAE4AAADQRMa0hq/lP5Ay7i1RJOY/AAAAP0ACAAAAAAAAAa0BAABOAAAAUizs7djU5T+BipXkIgLmPwAAAD9AAgAAAAAAAAGuAQAATgAAAP9gyeSbBuY/zm9aXlnr5T8AAAA/TwIAAAAAAAABrwEAAE4AAABCPII6lz7mP2U65FHGveU/AAAAP08CAAAAAAAAAbABAABOAAAA8HBfMVpw5j8LrcaOYbLlPwAAAD9fAgAAAAAAAAGxAQAATgAAADJMGIdVqOY/V5KLCJib5T8AAAA/XwIAAAAAAAABsgEAAE4AAADggPV9GNrmP/0EbkUzkOU/AAAAP24CAAAAAAAAAbMBAABOAAAAuQKKMkwY5z/9BG5FM5DlPwAAAD9uAgAAAAAAAAG0AQAATgAAANCQi8rWQ+c//QRuRTOQ5T8AAAA/fgIAAAAAAAABtQEAAE4AAABSeLEDKWnnP/0EbkUzkOU/AAAAP44CAAAAAAAAAbYBAABOAAAAP7n73UKI5z/9BG5FM5DlPwAAAD+OAgAAAAAAAAG3AQAATgAAAJZTalkkoec/V5KLCJib5T8AAAA/nQIAAAAAAAABuAEAAE4AAABWR/11zbPnP1eSiwiYm+U/AAAAP50CAAAAAAAAAbkBAABOAAAA7e3Y1AW65z9XkosImJvlPwAAAD+dAgAAAAAAAAG6AQAATgAAAIKUtDM+wOc/V5KLCJib5T8AAAA/rQIAAAAAAAABuwEAAE4AAAAYO5CSdsbnP1eSiwiYm+U/AAAAP60CAAAAAAAAAbwBAABOAAAAreFr8a7M5z9XkosImJvlPwAAAD+9AgAAAAAAAAG9AQAATgAAAEOIR1Dn0uc/V5KLCJib5T8AAAA/zAIAAAAAAAABvgEAAE4AAAAEfNpskOXnP/0EbkUzkOU/AAAAP8wCAAAAAAAAAb8BAABOAAAA8bwkR6oE6D9J6jK/aXnlPwAAAD/cAgAAAAAAAAHAAQAATgAAAEdXk8KLHeg/OkLadTtX5T8AAAA/3AIAAAAAAAABwQEAAE4AAACe8QE+bTboPyyagSwNNeU/AAAAP+sCAAAAAAAAAcIBAABOAAAAijJMGIdV6D/DZAsgegflPwAAAD/rAgAAAAAAAAHDAQAATgAAAEsm3zQwaOg/Wy+VE+fZ5D8AAAA/+wIAAAAAAAABxAEAAE4AAAAMGnJR2XroPz/f44CKleQ/AAAAP/sCAAAAAAAAAcUBAABOAAAAN2cpD0qH6D8xN4s3XHPkPwAAAD8LAwAAAAAAAAHGAQAATgAAAGK04My6k+g/fBxQsZJc5D8AAAA/CwMAAAAAAAABxwEAAE4AAAD5Wrwr85noP25092dkOuQ/AAAAPxoDAAAAAAAAAcgBAABOAAAAJKhz6WOm6D+6WbzhmiPkPwAAAD8aAwAAAAAAAAHJAQAATgAAACSoc+ljpug/Bj+BW9EM5D8AAAA/KgMAAAAAAAABygEAAE4AAAAkqHPpY6boP6uxY5hsAeQ/AAAAPyoDAAAAAAAAAcsBAABOAAAAJKhz6WOm6D9SJEbVB/bjPwAAAD86AwAAAAAAAAHMAQAATgAAACSoc+ljpug/+JYoEqPq4z8AAAA/OgMAAAAAAAABzQEAAE4AAAAkqHPpY6boP50JC08+3+M/AAAAP0kDAAAAAAAAAc4BAABOAAAAJKhz6WOm6D/q7s/IdMjjPwAAAD9JAwAAAAAAAAHPAQAATgAAACSoc+ljpug/j2GyBRC94z8AAAA/WQMAAAAAAAAB0AEAAE4AAAD5Wrwr85noP9tGd39GpuM/AAAAP1kDAAAAAAAAAdEBAABOAAAAzQ0FboKN6D9zEQFzs3jjPwAAAD9oAwAAAAAAAAHSAQAATgAAAEsm3zQwaOg/sU5to7s/4z8AAAA/aAMAAAAAAAAB0wEAAE4AAADc/W4hxCPoP+DjgIqV5OI/AAAAP3gDAAAAAAAAAdQBAABOAAAAQ4hHUOfS5z8dIe26naviPwAAAD94AwAAAAAAAAHVAQAATgAAAJKEHud/Vuc/mZvFG6454j8AAAA/iAMAAAAAAAAB1gEAAE4AAAAyTBiHVajmP22juz8j0+E/AAAAP4gDAAAAAAAAAdcBAABOAAAAfXmjq0nh5T9Dq7FjmGzhPwAAAD+XAwAAAAAAAAHYAQAATgAAAAezm7OUB+U/zc3iDdcc4T8AAAA/lwMAAAAAAAAB2QEAAE4AAADTx0wR22XkPwoLTz7f4+A/AAAAP6cDAAAAAAAAAdoBAABOAAAAn9z9biHE4z/8Yvb0sMHgPwAAAD+nAwAAAAAAAAHbAQAATgAAAC3lQekQNeM/lC2A6B2U4D8AAAA/twMAAAAAAAAB3AEAAE4AAACPoM6lj5niP5QtgOgdlOA/AAAAP7cDAAAAAAAAAd0BAABOAAAAc0OBm2Aj4j+ULYDoHZTgPwAAAD/GAwAAAAAAAAHeAQAATgAAAJbyoHSImuE/lC2A6B2U4D8AAAA/xgMAAAAAAAAB3wEAAE4AAADOYHZzlvLgP5QtgOgdlOA/AAAAP9YDAAAAAAAAAeABAABOAAAAMBwDMBVX4D+ULYDoHZTgPwAAAD/WAwAAAAAAAAHhAQAATgAAAM0UsV1GXt8/lC2A6B2U4D8AAAA/5QMAAAAAAAAB4gEAAE4AAACRi8rWQyfePzmgYiW5iOA/AAAAP/UDAAAAAAAAAeMBAABOAAAA2ekJiZMV3T85oGIluYjgPwAAAD/1AwAAAAAAAAHkAQAATgAAABt5/cg+uds/OaBiJbmI4D8AAAA/9QMAAAAAAAAB5QEAAE4AAADe7xZCPILaPzmgYiW5iOA/AAAAPwUEAAAAAAAAAeYBAABOAAAAo2YwuzlL2T/uup2rgp/gPwAAAD8UBAAAAAAAAAHnAQAATgAAAGyslabbXtg/7rqdq4Kf4D8AAAA/FAQAAAAAAAAB6AEAAE4AAACxCtVYK03XP+66nauCn+A/AAAAPyQEAAAAAAAAAekBAABOAAAA+GgUC3s71j9HSLtu56rgPwAAAD8kBAAAAAAAAAHqAQAATgAAABN6nP9ZHdU/otXYMUy24D8AAAA/NAQAAAAAAAAB6wEAAE4AAABa2NuxqQvUP1bwE7gVzeA/AAAAPzQEAAAAAAAAAewBAABOAAAApAVn1p1E0z8KC08+3+PgPwAAAD9DBAAAAAAAAAHtAQAATgAAAO4y8vqRfdI/ckDFSnIR4T8AAAA/QwQAAAAAAAAB7gEAAE4AAACP+uuaZ8/RPzUDWRpqSuE/AAAAP1MEAAAAAAAAAe8BAABOAAAA2id3v1sI0T9Dq7FjmGzhPwAAAD9TBAAAAAAAAAHwAQAATgAAANKJ39oSc9A/rOAncCua4T8AAAA/YgQAAAAAAAAB8QEAAE4AAADpcf5nddTPPxQWnny+x+E/AAAAP2IEAAAAAAAAAfIBAABOAAAA3QQbEYj0zj98SxSJUfXhPwAAAD9yBAAAAAAAAAHzAQAATgAAACcypjV8Lc4/5ICKleQi4j8AAAA/cgQAAAAAAAAB9AEAAE4AAAAdlA5RM5jNP/Mo494SReI/AAAAP4IEAAAAAAAAAfUBAABOAAAAGcXC3o5NzT+nQx5l3FviPwAAAD+CBAAAAAAAAAH2AQAATgAAABX2dmzqAs0/W15Z66Vy4j8AAAA/kQQAAAAAAAAB9wEAAE4AAAC/WwjxCOrMP1teWeulcuI/AAAAP5EEAAAAAAAAAfgBAABOAAAAv1sI8QjqzD+163auCn7iPwAAAD+hBAAAAAAAAAH5AQAATgAAAG2Q5efLG80/D3mUcW+J4j8AAAA/0AQAAAAAAAAB+gEAAE4AAAAZxcLejk3NP8OTz/c4oOI/AAAAP9AEAAAAAAAAAfsBAABOAAAAZ9adRHND4T/Ko4x7SxTpPwAAAD8AAAAAAAAAAAH8AQAATgAAALbSdNsLx+A/bxZvuOYI6T8AAAA/AAAAAAAAAAAB/QEAAE4AAAAYjgGYiivgP7z7MzId8ug/AAAAPwAAAAAAAAAAAf4BAABOAAAAc6v2b8D63j9hbhZvuOboPwAAAD8PAAAAAAAAAAH/AQAATgAAAAcGDbmobN0/YW4Wb7jm6D8AAAA/DwAAAAAAAAABAAIAAE4AAADMfCYypjXcP2FuFm+45ug/AAAAPx8AAAAAAAAAAQECAABOAAAANYqFvR2b2j9hbhZvuOboPwAAAD8fAAAAAAAAAAECAgAATgAAAKNmMLs5S9k/rFPb6O7P6D8AAAA/LgAAAAAAAAABAwIAAE4AAABo3Uk0NxTYP6xT2+juz+g/AAAAPy4AAAAAAAAAAQQCAABOAAAALyOvH9kn1z+sU9vo7s/oPwAAAD8+AAAAAAAAAAEFAgAATgAAAKWd8QE+bdY/rFPb6O7P6D8AAAA/PgAAAAAAAAABBgIAAE4AAAAf539WR/3VPwfh+KtT2+g/AAAAP04AAAAAAAAAAQcCAABOAAAA8Mp8JjKm1T8ViVH1gf3oPwAAAD9dAAAAAAAAAAEIAgAATgAAAGoUC3s7NtU/IzGqPrAf6T8AAAA/XQAAAAAAAAABCQIAAE4AAAAPq1CNtdLUP4xmIEtDTek/AAAAP20AAAAAAAAAAQoCAABOAAAAXqcnJE5W1D+aDnmUcW/pPwAAAD9tAAAAAAAAAAELAgAATgAAAKyj/rrm2dM/tl4qJ86z6T8AAAA/fQAAAAAAAAABDAIAAE4AAAD7n9VRf13TP9Ou27kq+Ok/AAAAP30AAAAAAAAAAQ0CAABOAAAAnzYbZPn50j885FHGvSXqPwAAAD+MAAAAAAAAAAEOAgAATgAAAO4y8vqRfdI/WDQDWRpq6j8AAAA/jAAAAAAAAAABDwIAAE4AAADqY6aI7TLSP3SEtOt2ruo/AAAAP5wAAAAAAAAAARACAABOAAAAu0ejWNjb0T82R0i7bufqPwAAAD+cAAAAAAAAAAERAgAATgAAADlgfR+GttE/U5f5Tcsr6z8AAAA/qwAAAAAAAAABEgIAAE4AAAC3eFfmM5HRP2/nquAncOs/AAAAP6sAAAAAAAAAARMCAABOAAAAiyugKMOE0T8zqj6wH6nrPwAAAD+7AAAAAAAAAAEUAgAATgAAAIsroCjDhNE/T/rvQnzt6z8AAAA/uwAAAAAAAAABFQIAAE4AAAANE8ZhFarRPx9l3FuiSOw/AAAAP8sAAAAAAAAAARYCAABOAAAAu0ejWNjb0T/vz8h0yKPsPwAAAD/LAAAAAAAAAAEXAgAATgAAAL8W78p8JtI/Z62Xyonz7D8AAAA/2gAAAAAAAAABGAIAAE4AAADuMvL6kX3SPzcYhOOvTu0/AAAAP9oAAAAAAAAAARkCAABOAAAASZys6Bfh0j9VaDV2DJPtPwAAAD8MAQAAAAAAAAEaAgAATgAAAFI6RM1gdtM/yUUEzM3i7T8AAAA/DAEAAAAAAAABGwIAAE4AAAAHDbmobD3UP+eVtV4qJ+4/AAAAPxwBAAAAAAAAARwCAABOAAAAvN8thHgE1T+pWEkuImDuPwAAAD8cAQAAAAAAAAEdAgAATgAAAHaB7tEoFtY/HzYYhOOv7j8AAAA/KwEAAAAAAAABHgIAAE4AAABWoRprpenWPzuGyRZA9O4/AAAAPysBAAAAAAAAAR8CAABOAAAAuqhsPXTi1z+zY5hsAUTvPwAAAD87AQAAAAAAAAEgAgAATgAAAO6Tu98thNg/wQvxtS9m7z8AAAA/OwEAAAAAAAABIQIAAE4AAAD2MVPEdhnZP8+zSf9diO8/AAAAP0oBAAAAAAAAASICAABOAAAAgLcQ4hHU2T/dW6JIjKrvPwAAAD9KAQAAAAAAAAEjAgAATgAAAAo9zv+sjto/N+m/C/G17z8AAAA/WgEAAAAAAAABJAIAAE4AAAC/D0PbuFXbPzfpvwvxte8/AAAAP2oBAAAAAAAAASUCAABOAAAAoS9vdDUp3D836b8L8bXvPwAAAD9qAQAAAAAAAAEmAgAATgAAAIFPmw2y/Nw/k3bdzlXB7z8AAAA/eQEAAAAAAAABJwIAAE4AAAC92IGUtDPeP5N23c5Vwe8/AAAAP3kBAAAAAAAAASgCAABOAAAA+WFoG7dq3z/rA/uRuszvPwAAAD95AQAAAAAAAAEpAgAATgAAAATPS3KkSuA/6wP7kbrM7z8AAAA/iQEAAAAAAAABKgIAAE4AAACiE7+1JebgP+sD+5G6zO8/AAAAP4kBAAAAAAAAASsCAABOAAAAvnAMwFRc4T/rA/uRuszvPwAAAD+ZAQAAAAAAAAEsAgAATgAAANrNWcqD0uE/6wP7kbrM7z8AAAA/qAEAAAAAAAABLQIAAE4AAAC3HjrxW1viP+sD+5G6zO8/AAAAP6gBAAAAAAAAAS4CAABOAAAAe+EYgKm44j/rA/uRuszvPwAAAD+oAQAAAAAAAAEvAgAATgAAAC3lQekQNeM/6wP7kbrM7z8AAAA/uAEAAAAAAAABMAIAAE4AAABJQo/zP6vjP+sD+5G6zO8/AAAAP8cBAAAAAAAAATECAABOAAAA+kW4XKcn5D+Tdt3OVcHvPwAAAD/HAQAAAAAAAAEyAgAATgAAACliu4y8fuQ/3VuiSIyq7z8AAAA/xwEAAAAAAAABMwIAAE4AAADD1+Jdmc/kP3UmLDz5fO8/AAAAP9cBAAAAAAAAATQCAABOAAAAx6Yu0D0a5T+zY5hsAUTvPwAAAD/nAQAAAAAAAAE1AgAATgAAAGIcVqEaa+U/8aAEnQkL7z8AAAA/5wEAAAAAAAABNgIAAE4AAADQRMa0hq/lPy3ecM0R0u4/AAAAP/YBAAAAAAAAATcCAABOAAAAEyB/CoLn5T+3AKJ3UILuPwAAAD/2AQAAAAAAAAE4AgAATgAAACqugKIME+Y/m7Dw5PM97j8AAAA/BgIAAAAAAAABOQIAAE4AAAAX78p8JjLmP39gP1KX+e0/AAAAPwYCAAAAAAAAAToCAABOAAAAbok5+AdL5j+7nauCn8DtPwAAAD8WAgAAAAAAAAE7AgAATgAAAMQjqHPpY+Y/RcDcLN5w7T8AAAA/FgIAAAAAAAABPAIAAE4AAADwcF8xWnDmPylwK5qBLO0/AAAAPyUCAAAAAAAAAT0CAABOAAAAhRc7kJJ25j+yklxEwNzsPwAAAD8lAgAAAAAAAAE+AgAATgAAABu+Fu/KfOY/lkKrsWOY7D8AAAA/NQIAAAAAAAABPwIAAE4AAAAbvhbvynzmP3ry+R4HVOw/AAAAPzUCAAAAAAAAAUACAABOAAAAG74W78p85j9dokiMqg/sPwAAAD9EAgAAAAAAAAFBAgAATgAAABu+Fu/KfOY/9GzSfxfi6z8AAAA/RAIAAAAAAAABQgIAAE4AAACFFzuQknbmPzOqPrAfqes/AAAAP1QCAAAAAAAAAUMCAABOAAAA8HBfMVpw5j99jwMqVpLrPwAAAD9UAgAAAAAAAAFEAgAATgAAAMQjqHPpY+Y/b+eq4Cdw6z8AAAA/ZAIAAAAAAAABRQIAAE4AAAADMBVXQFHmP2E/Upf5Tes/AAAAP2QCAAAAAAAAAUYCAABOAAAAgUjvHe4r5j9F76AEnQnrPwAAAD9zAgAAAAAAAAFHAgAATgAAANQTEicr+uU/gywNNaXQ6j8AAAA/cwIAAAAAAAABSAIAAE4AAAD7kX1y97vlP79peWWtl+o/AAAAP4MCAAAAAAAAAUkCAABOAAAANs+e46le5T/v/oxMhzzqPwAAAD+DAgAAAAAAAAFKAgAATgAAAK8YLTiz7uQ/xQaDcPzV6T8AAAA/kwIAAAAAAAABSwIAAE4AAAApYruMvH7kP5oOeZRxb+k/AAAAP5MCAAAAAAAAAUwCAABOAAAAOVIlQP4U5D9+vscBFSvpPwAAAD+iAgAAAAAAAAFNAgAATgAAAPKnIHhekuM/nquCn8Ct6D8AAAA/ogIAAAAAAAABTgIAAE4AAAACmIoroCjjP4Fb0Qxkaeg/AAAAP7ICAAAAAAAAAU8CAABOAAAAPdWrnFLL4j9lCyB6ByXoPwAAAD+yAgAAAAAAAAFQAgAATgAAACB4XpIjVeI/laAzYeHJ5z8AAAA/wQIAAAAAAAABUQIAAE4AAABvdDUpvNjhPx7DZAsgeuc/AAAAP8ECAAAAAAAAAVICAABOAAAAf2Sf3P1u4T8Bc7N4wzXnPwAAAD/RAgAAAAAAAAFTAgAATgAAAGMHUtLO+OA/mj09bDAI5z8AAAA/4QIAAAAAAAABVAIAAE4AAAD03uG+YrTgP9d6qZw4z+Y/AAAAP+ECAAAAAAAAAVUCAABOAAAAR6oEyJ+C4D/I0lBTCq3mPwAAAD/wAgAAAAAAAAFWAgAATgAAAJl1J9HcUOA/bkUzkKWh5j8AAAA/8AIAAAAAAAABVwIAAE4AAAAYjgGYiivgPxW4Fc1AluY/AAAAPwADAAAAAAAAAVgCAABOAAAALE23vXAM4D8VuBXNQJbmPwAAAD8AAwAAAAAAAAFZAgAATgAAACl+a0vMwd8/FbgVzUCW5j8AAAA/EAMAAAAAAAABWgIAAE4AAABLLYsk9DjfPxW4Fc1AluY/AAAAPxADAAAAAAAAAVsCAABOAAAAmSliu4y83j8VuBXNQJbmPwAAAD8fAwAAAAAAAAFcAgAATgAAAKnNBll+vtw/XionzrNJ3z8AAAA/AAAAAAAAAAABXQIAAE4AAADVGr4W78rcPxRFYlR9YN8/AAAAPw8AAAAAAAAAAV4CAABOAAAA/2d11F/X3D8URWJUfWDfPwAAAD8PAAAAAAAAAAFfAgAATgAAAIFPmw2y/Nw/fHrYYBCO3z8AAAA/HwAAAAAAAAABYAIAAE4AAAAvhHgEdS7dP+SvTm2ju98/AAAAPx8AAAAAAAAAAWECAABOAAAAX6B7NIqF3T9M5cR5NunfPwAAAD8uAAAAAAAAAAFiAgAATgAAAGNvx6Yu0N0/AAAAAAAA4D8AAAA/LgAAAAAAAAABYwIAAE4AAAC92IGUtDPeP2k1dgyTLeA/AAAAPz4AAAAAAAAAAWQCAABOAAAAF0I8gjqX3j/DwpPP9zjgPwAAAD9OAAAAAAAAAAFlAgAATgAAAMlFZeuhE98/0WrsGCZb4D8AAAA/TgAAAAAAAAABZgIAAE4AAABP/NaWmIPfP4WFJ5/vceA/AAAAP10AAAAAAAAAAWcCAABOAAAALE23vXAM4D85oGIluYjgPwAAAD9dAAAAAAAAAAFoAgAATgAAAJl1J9HcUOA/7rqdq4Kf4D8AAAA/bQAAAAAAAAABaQIAAE4AAACdRHNDgZvgP/xi9vSwweA/AAAAP20AAAAAAAAAAWoCAABOAAAAdsYH+LTZ4D+wfTF7etjgPwAAAD99AAAAAAAAAAFrAgAATgAAAOXudwshHuE/sH0xe3rY4D8AAAA/fQAAAAAAAAABbAIAAE4AAAC+cAzAVFzhP7B9MXt62OA/AAAAP4wAAAAAAAAAAW0CAABOAAAAlvKgdIia4T+wfTF7etjgPwAAAD+MAAAAAAAAAAFuAgAATgAAAG90NSm82OE/sH0xe3rY4D8AAAA/nAAAAAAAAAABbwIAAE4AAAAcqRIgfwriP7B9MXt62OA/AAAAP5wAAAAAAAAAAXACAABOAAAA9Sqn1LJI4j+wfTF7etjgPwAAAD+rAAAAAAAAAAFxAgAATgAAADkGYCqugOI/VvATuBXN4D8AAAA/qwAAAAAAAAABcgIAAE4AAAAkR6oEyJ/iP6LV2DFMtuA/AAAAP8cAAAAAAAAAAXMCAABOAAAAEYj03uG+4j/uup2rgp/gPwAAAD/HAAAAAAAAAAF0AgAATgAAAP3IPrn73eI/3xJFYlR94D8AAAA/1wAAAAAAAAABdQIAAE4AAADqCYmTFf3iPyv4CdyKZuA/AAAAP9cAAAAAAAAAAXYCAABOAAAAq/0bsL4P4z/RauwYJlvgPwAAAD/mAAAAAAAAAAF3AgAATgAAANdK020vHOM/HVCxklxE4D8AAAA/5gAAAAAAAAABeAIAAE4AAAACmIoroCjjP8PCk8/3OOA/AAAAP/YAAAAAAAAAAXkCAABOAAAALeVB6RA14z8OqFhJLiLgPwAAAD/2AAAAAAAAAAF6AgAATgAAAMOLHUhJO+M/Wo0dw2QL4D8AAAA/BgEAAAAAAAABewIAAE4AAACEf7Bk8k3jP0zlxHk26d8/AAAAPwYBAAAAAAAAAXwCAABOAAAAr8xnImNa4z/kr05to7vfPwAAAD8VAQAAAAAAAAF9AgAATgAAANsZH+DTZuM/fHrYYBCO3z8AAAA/FQEAAAAAAAABfgIAAE4AAAAxtI1btX/jP14qJ86zSd8/AAAAPyUBAAAAAAAAAX8CAABOAAAA8qcgeF6S4z9C2nU7VwXfPwAAAD8lAQAAAAAAAAGAAgAATgAAAN/oalJ4seM/vlROnGeT3j8AAAA/NAEAAAAAAAABgQIAAE4AAAA1g9nNWcrjPzrPJv13Id4/AAAAPzQBAAAAAAAAAYICAABOAAAAjB1ISTvj4z9oZDrkUcbdPwAAAD9EAQAAAAAAAAGDAgAATgAAAOO3tsQc/OM/MMTXvpg93T8AAAA/RAEAAAAAAAABhAIAAE4AAAAOBW6CjQjkP15Z66Vy4tw/AAAAP1QBAAAAAAAAAYUCAABOAAAAz/gAnzYb5D+O7v6MTIfcPwAAAD9jAQAAAAAAAAGGAgAATgAAAJDsk7vfLeQ/cp5N+u9C3D8AAAA/YwEAAAAAAAABhwIAAE4AAAAlk28aGDTkP+4YJlsA0ds/AAAAP2MBAAAAAAAAAYgCAABOAAAAUeAm2IhA5D+E469ObaPbPwAAAD9zAQAAAAAAAAGJAgAATgAAAHwt3pX5TOQ/aJP+uxBf2z8AAAA/cwEAAAAAAAABigIAAE4AAAB8Ld6V+UzkP0xDTSm0Gts/AAAAP4MBAAAAAAAAAYsCAABOAAAAEtS59DFT5D8w85uWV9baPwAAAD+DAQAAAAAAAAGMAgAATgAAAKd6lVNqWeQ/fNhgEI6/2j8AAAA/kgEAAAAAAAABjQIAAE4AAACnepVTalnkPxKj6gP7kdo/AAAAP5IBAAAAAAAAAY4CAABOAAAAp3qVU2pZ5D9COP7q1DbaPwAAAD+iAQAAAAAAAAGPAgAATgAAAKd6lVNqWeQ/CJibxRuu2T8AAAA/sQEAAAAAAAABkAIAAE4AAACnepVTalnkP9D3OKBiJdk/AAAAP7EBAAAAAAAAAZECAABOAAAA54YCN8FG5D8wImBuFm/YPwAAAD/BAQAAAAAAAAGSAgAATgAAAPpFuFynJ+Q/2jFMtgCi1z8AAAA/wQEAAAAAAAABkwIAAE4AAAAOBW6CjQjkP9Am/XchvtY/AAAAP8EBAAAAAAAAAZQCAABOAAAAyym1LJLQ4z8uUSRG1QfWPwAAAD/RAQAAAAAAAAGVAgAATgAAAElCj/M/q+M/JkbVB/Yj1T8AAAA/4AEAAAAAAAABlgIAAE4AAAAGZ9adRHPjP9BVwU/gVtQ/AAAAP+ABAAAAAAAAAZcCAABOAAAAw4sdSEk74z/imiOkXbfTPwAAAD/wAQAAAAAAAAGYAgAATgAAAICwZPJNA+M/9t+F+NoX0z8AAAA/8AEAAAAAAAABmQIAAE4AAADSe4f7itHiP3BaXlnrpdI/AAAAPwACAAAAAAAAAZoCAABOAAAAu+2FYwCm4j9UCq3GjmHSPwAAAD8AAgAAAAAAAAGbAgAATgAAAA25qGw9dOI/zoSFJ5/v0T8AAAA/DwIAAAAAAAABnAIAAE4AAAD1KqfUskjiP7I01JRCq9E/AAAAPw8CAAAAAAAAAZ0CAABOAAAAc0OBm2Aj4j9K/12Ir33RPwAAAD8fAgAAAAAAAAGeAgAATgAAABypEiB/CuI/4snnexxQ0T8AAAA/HwIAAAAAAAABnwIAAE4AAACawezmLOXhP3qUcW+JItE/AAAAPy4CAAAAAAAAAaACAABOAAAAgzPrTqK54T96lHFviSLRPwAAAD8uAgAAAAAAAAGhAgAATgAAANb+DVjfh+E/xnk26b8L0T8AAAA/PgIAAAAAAAABogIAAE4AAAAoyjBhHFbhP8Z5Num/C9E/AAAAPz4CAAAAAAAAAaMCAABOAAAAe5VTalkk4T/GeTbpvwvRPwAAAD9OAgAAAAAAAAGkAgAATgAAADi6mhRe7OA/xnk26b8L0T8AAAA/TgIAAAAAAAABpQIAAE4AAABfOAZgKq7gP3qUcW+JItE/AAAAP10CAAAAAAAAAaYCAABOAAAAG11NCi924D8ur6z1UjnRPwAAAD9dAgAAAAAAAAGnAgAATgAAAEPbuFX7N+A/4snnexxQ0T8AAAA/bQIAAAAAAAABqAIAAE4AAADXskhCj/PfP5bkIgLmZtE/AAAAP20CAAAAAAAAAakCAABOAAAA+WFoG7dq3z/+GZkOeZTRPwAAAD99AgAAAAAAAAGqAgAATgAAAPHD0DZu1d4//hmZDnmU0T8AAAA/fQIAAAAAAAABqwIAAE4AAAATc/APlkzeP2ZPDxsMwtE/AAAAP4wCAAAAAAAAAawCAABOAAAAC9VYK0233T9mTw8bDMLRPwAAAD+MAgAAAAAAAAGtAgAATgAAAC+EeAR1Lt0/Zk8PGwzC0T8AAAA/nAIAAAAAAAABrgIAAE4AAADVGr4W78rcP2ZPDxsMwtE/AAAAP5wCAAAAAAAAAa8CAABOAAAApf665tlz3D/OhIUnn+/RPwAAAD+rAgAAAAAAAAGwAgAATgAAAPjJ3e8WQtw/hJ/ArWgG0j8AAAA/qwIAAAAAAAABsQIAAE4AAAAfSEk74wPcP+zUNrr7M9I/AAAAP7sCAAAAAAAAAbICAABOAAAAnWAjApHe2z+g73FAxUrSPwAAAD+7AgAAAAAAAAGzAgAATgAAABt5/cg+uds/CCXoTFh40j8AAAA/ywIAAAAAAAABtAIAAE4AAADE3o5NXaDbP7w/I9Mhj9I/AAAAP8sCAAAAAAAAAbUCAABOAAAAbkQg0nuH2z8kdZnftLzSPwAAAD/aAgAAAAAAAAG2AgAATgAAABaqsVaabts/9t+F+NoX0z8AAAA/2gIAAAAAAAABtwIAAE4AAACUwosdSEnbPxIwN4s3XNM/AAAAP+oCAAAAAAAAAbgCAABOAAAAEttl5PUj2z/imiOkXbfTPwAAAD/6AgAAAAAAAAG5AgAATgAAAJDzP6uj/to/tAUQvYMS1D8AAAA/+gIAAAAAAAABugIAAE4AAAA5WdEvwuXaP4Rw/NWpbdQ/AAAAP/oCAAAAAAAAAbsCAABOAAAAt3Gr9m/A2j9U2+juz8jUPwAAAD8JAwAAAAAAAAG8AgAATgAAAIwk9Dj/s9o/2mAQjr861T8AAAA/GQMAAAAAAAABvQIAAE4AAABg1zx7jqfaP/awwSAcf9U/AAAAPxkDAAAAAAAAAb4CAABOAAAACj3O/6yO2j8SAXOzeMPVPwAAAD8ZAwAAAAAAAAG/AgAATgAAAN7vFkI8gto/mIaaUmg11j8AAAA/KAMAAAAAAAABwAIAAE4AAADe7xZCPILaP7TWS+XEedY/AAAAPygDAAAAAAAAAcECAABOAAAA3u8WQjyC2j/QJv13Ib7WPwAAAD84AwAAAAAAAAHCAgAATgAAAN7vFkI8gto/7HauCn4C1z8AAAA/SAMAAAAAAAABwwIAAE4AAADe7xZCPILaPwjHX53aRtc/AAAAP0gDAAAAAAAAAcQCAABOAAAA3u8WQjyC2j8mFxEwN4vXPwAAAD9XAwAAAAAAAAHFAgAATgAAAN7vFkI8gto/qpw4zyb91z8AAAA/VwMAAAAAAAABxgIAAE4AAAA1ioW9HZvaP3oHJehMWNg/AAAAP2cDAAAAAAAAAccCAABOAAAAYNc8e46n2j8AjUyHPMrYPwAAAD9nAwAAAAAAAAHIAgAATgAAAOK+YrTgzNo/7EfqMr9p2T8AAAA/dwMAAAAAAAAByQIAAE4AAACQ8z+ro/7aP9oCiN5BCdo/AAAAP3cDAAAAAAAAAcoCAABOAAAAPSgdomYw2z/GvSWKxKjaPwAAAD+GAwAAAAAAAAHLAgAATgAAAOpc+pgpYts/aJP+uxBf2z8AAAA/hgMAAAAAAAABzAIAAE4AAADwK0YLzqzbP1ZOnGeT/ts/AAAAP5YDAAAAAAAAAc0CAABOAAAAnWAjApHe2z+O7v6MTIfcPwAAAD+WAwAAAAAAAAHOAgAATgAAAEqVAPlTENw/yI5hsgUQ3T8AAAA/pQMAAAAAAAABzwIAAE4AAADMfCYypjXcP0wUiVH1gd0/AAAAP6UDAAAAAAAAAdACAABOAAAATmRMa/ha3D9oZDrkUcbdPwAAAD+1AwAAAAAAAAHRAgAATgAAAPuYKWK7jNw/Os8m/Xch3j8AAAA/tQMAAAAAAAAB0gIAAE4AAABTM5jdnKXcP1Yf2I/UZd4/AAAAP8UDAAAAAAAAAdMCAABOAAAA/2d11F/X3D8misSo+sDePwAAAD/UAwAAAAAAAAHUAgAATgAAAFcC5E9B8Nw/jr86tY3u3j8AAAA/1AMAAAAAAAAB1QIAAE4AAACtnFLLIgndP14qJ86zSd8/AAAAP9QDAAAAAAAAAdYCAABOAAAA2ekJiZMV3T/IX53aRnffPwAAAD/kAwAAAAAAAAHXAgAATgAAAFvRL8LlOt0/5K9ObaO73z8AAAA/9AMAAAAAAAAB2AIAAE4AAACFHud/VkfdP0zlxHk26d8/AAAAP/QDAAAAAAAAAdkCAABOAAAABwYNuahs3T9ajR3DZAvgPwAAAD/0AwAAAAAAAAHaAgAATgAAAAcGDbmobN0/aTV2DJMt4D8AAAA/AwQAAAAAAAAB2wIAAE4AAACJ7TLy+pHdP8PCk8/3OOA/AAAAPwMEAAAAAAAAAdwCAABOAAAAie0y8vqR3T8dULGSXETgPwAAAD8TBAAAAAAAAAHdAgAATgAAALU66q9rnt0/d93OVcFP4D8AAAA/EwQAAAAAAAAB3gIAAE4AAADhh6Ft3KrdPyv4CdyKZuA/AAAAPyIEAAAAAAAAAd8CAABOAAAANyIQ6b3D3T+FhSef73HgPwAAAD8iBAAAAAAAAAHgAgAATgAAAI28fmSf3N0/3xJFYlR94D8AAAA/MgQAAAAAAAAB4QIAAE4AAAC5CTYiEOndPzmgYiW5iOA/AAAAP0IEAAAAAAAAAeICAABOAAAAZz4TGdMa3j/uup2rgp/gPwAAAD9CBAAAAAAAAAHjAgAATgAAAL3YgZS0M94/R0i7bueq4D8AAAA/UQQAAAAAAAAB5AIAAE4AAABrDV+Ld2XeP6LV2DFMtuA/AAAAP1EEAAAAAAAAAeUCAABOAAAAwafNBll+3j/8Yvb0sMHgPwAAAD9RBAAAAAAAAAHmAgAATgAAAEOP8z+ro94/VvATuBXN4D8AAAA/YQQAAAAAAAAB5wIAAE4AAADFdhl5/cjeP7B9MXt62OA/AAAAP3EEAAAAAAAAAegCAABOAAAAR14/sk/u3j+wfTF7etjgPwAAAD9xBAAAAAAAAAHpAgAATgAAAMlFZeuhE98/ZJhsAUTv4D8AAAA/gAQAAAAAAAAB6gIAAE4AAABLLYsk9DjfP74lisSo+uA/AAAAP4AEAAAAAAAAAesCAABOAAAAzRSxXUZe3z++JYrEqPrgPwAAAD+QBAAAAAAAAAHsAgAATgAAAE/81paYg98/GLOnhw0G4T8AAAA/kAQAAAAAAAAB7QIAAE4AAADT4/zP6qjfP3JAxUpyEeE/AAAAP58EAAAAAAAAAe4CAABOAAAA/TC0jVu13z/NzeIN1xzhPwAAAD+fBAAAAAAAAAHvAgAATgAAAFXLIgk9zt8/zc3iDdcc4T8AAAA/rwQAAAAAAAAB8AIAAE4AAACAoW3cqv1rPzi6+zMyHdI/AAAAPwAAAAAAAAAAAfECAABOAAAAgKFt3Kr9az+8PyPTIY/SPwAAAD8PAAAAAAAAAAHyAgAATgAAAKAbCtwEG3E/2o/UZX7T0j8AAAA/DwAAAAAAAAAB8wIAAE4AAABQsbC3Y1N3P6r6wH6kLtM/AAAAPx8AAAAAAAAAAfQCAABOAAAAULGwt2NTdz/GSnIRAXPTPwAAAD8fAAAAAAAAAAH1AgAATgAAACj8gyWTb3o/mLVeKifO0z8AAAA/LwAAAAAAAAAB9gIAAE4AAAAo/IMlk296P9BVwU/gVtQ/AAAAPy8AAAAAAAAAAfcCAABOAAAA+EZXk8KLfT+gwK1oBrLUPwAAAD8+AAAAAAAAAAH4AgAATgAAAORIlQD5U4A/jHtLFIlR1T8AAAA/TgAAAAAAAAAB+QIAAE4AAABU7n63EOKBP6rL/KblldU/AAAAP04AAAAAAAAAAfoCAABOAAAAVO5+txDigT8SAXOzeMPVPwAAAD9dAAAAAAAAAAH7AgAATgAAALyTaG4ocIM/yBuuOULa1T8AAAA/XQAAAAAAAAAB/AIAAE4AAAC8k2huKHCDP3o26b8L8dU/AAAAP20AAAAAAAAAAf0CAABOAAAAvJNobihwgz/ka1/Mnh7WPwAAAD9tAAAAAAAAAAH+AgAATgAAALyTaG4ocIM/mIaaUmg11j8AAAA/jAAAAAAAAAAB/wIAAE4AAAC8k2huKHCDP+RrX8yeHtY/AAAAP9oAAAAAAAAAAQADAABOAAAAJDlSJUD+hD96Num/C/HVPwAAAD/qAAAAAAAAAAEBAwAATgAAACQ5UiVA/oQ/EgFzs3jD1T8AAAA/6gAAAAAAAAABAgMAAE4AAAD8gyWTbxqIP0KWhppSaNU/AAAAP/oAAAAAAAAAAQMDAABOAAAAbCkPSoeoiT/aYBCOvzrVPwAAAD/6AAAAAAAAAAEEAwAATgAAABb9Ilyu05M/oO9xQMVK0j8AAAA/AAAAAAAAAAABBQMAAE4AAAAW/SJcrtOTPwgl6ExYeNI/AAAAPx8AAAAAAAAAAQYDAABOAAAAFv0iXK7Tkz9wWl5Z66XSPwAAAD8fAAAAAAAAAAEHAwAATgAAABb9Ilyu05M/jKoP7Efq0j8AAAA/LgAAAAAAAAABCAMAAE4AAAAW/SJcrtOTP1wV/ARuRdM/AAAAPy4AAAAAAAAAAQkDAABOAAAAFv0iXK7Tkz8ugOgdlKDTPwAAAD8+AAAAAAAAAAEKAwAATgAAABb9Ilyu05M//urUNrr70z8AAAA/TgAAAAAAAAABCwMAAE4AAAAW/SJcrtOTP9BVwU/gVtQ/AAAAP04AAAAAAAAAAQwDAABOAAAAFv0iXK7Tkz9U2+juz8jUPwAAAD9OAAAAAAAAAAENAwAATgAAAM7Plze6mpQ/JkbVB/Yj1T8AAAA/XQAAAAAAAAABDgMAAE4AAAA6dYHu0SiWP17mNy2vrNU/AAAAP10AAAAAAAAAAQ8DAABOAAAAohprpem2lz8uUSRG1QfWPwAAAD9tAAAAAAAAAAEQAwAATgAAAMKSyTcNDJo/aPGGa46Q1j8AAAA/bQAAAAAAAAABEQMAAE4AAABOsBGBSO+dP6CR6ZBHGdc/AAAAP30AAAAAAAAAARIDAABOAAAANxS4CTYioD/aMUy2AKLXPwAAAD99AAAAAAAAAAETAwAATgAAAO/mLOVB6aA/XrdzVfAT2D8AAAA/jAAAAAAAAAABFAMAAE4AAABZjBacWXeiPzAiYG4Wb9g/AAAAP5wAAAAAAAAAARUDAABOAAAAs/XQid/aoj+0p4cNBuHYPwAAAD+cAAAAAAAAAAEWAwAATgAAAA9fi3dlPqM/HN39GZkO2T8AAAA/qwAAAAAAAAABFwMAAE4AAABpyEVl66GjP4YSdCYsPNk/AAAAP6sAAAAAAAAAARgDAABOAAAAD1+Ld2U+oz8c3f0ZmQ7ZPwAAAD/qAAAAAAAAAAEZAwAATgAAALP10Inf2qI/AI1MhzzK2D8AAAA/+gAAAAAAAAABGgMAAE4AAABZjBacWXeiP3oHJehMWNg/AAAAP/oAAAAAAAAAARsDAABOAAAA7+Ys5UHpoD/2gf1IXebXPwAAAD8JAQAAAAAAAAEcAwAATgAAAOIKKMowYZw/CMdfndpG1z8AAAA/CQEAAAAAAAABHQMAAE4AAADuR/bJ3e+WPxwMwvFXp9Y/AAAAPxkBAAAAAAAAAR4DAABOAAAApBnMbs5Sjj9KodXYMUzWPwAAAD8ZAQAAAAAAAAEfAwAATgAAABb9Ilyu05M/tAUQvYMS1D8AAAA/AAAAAAAAAAABIAMAAE4AAADOz5c3upqUP7QFEL2DEtQ/AAAAPz8AAAAAAAAAASEDAABOAAAAgqIME8ZhlT+0BRC9gxLUPwAAAD9OAAAAAAAAAAEiAwAATgAAADp1ge7RKJY/tAUQvYMS1D8AAAA/XgAAAAAAAAABIwMAAE4AAACiGmul6baXP7QFEL2DEtQ/AAAAP14AAAAAAAAAASQDAABOAAAAWu3fgPV9mD/+6tQ2uvvTPwAAAD9tAAAAAAAAAAElAwAATgAAAPPlja4mhac/ALwQX/ti1j8AAAA/AAAAAAAAAAABJgMAAE4AAABPT0icrOinPxwMwvFXp9Y/AAAAPw8AAAAAAAAAAScDAABOAAAAqbgCijJMqD/QJv13Ib7WPwAAAD8PAAAAAAAAAAEoAwAATgAAAAMivXe4r6g/hEE4/urU1j8AAAA/HwAAAAAAAAABKQMAAE4AAAADIr13uK+oPzhcc4S069Y/AAAAPy8AAAAAAAAAASoDAABOAAAAYYt3ZT4TqT84XHOEtOvWPwAAAD9tAAAAAAAAAAErAwAATgAAALv0MVPEdqk/aPGGa46Q1j8AAAA/fQAAAAAAAAABLAMAAE4AAAC79DFTxHapPy5RJEbVB9Y/AAAAP4wAAAAAAAAAAS0DAABOAAAAu/QxU8R2qT/2sMEgHH/VPwAAAD+MAAAAAAAAAAEuAwAATgAAALv0MVPEdqk/vBBf+2L21D8AAAA/nAAAAAAAAAABLwMAAE4AAAC79DFTxHapP9BVwU/gVtQ/AAAAP6wAAAAAAAAAATADAABOAAAAu/QxU8R2qT+0BRC9gxLUPwAAAD+sAAAAAAAAAAExAwAATgAAALv0MVPEdqk/4pojpF230z8AAAA/rAAAAAAAAAABMgMAAE4AAAC79DFTxHapPxIwN4s3XNM/AAAAP7sAAAAAAAAAATMDAABOAAAAYYt3ZT4TqT+q+sB+pC7TPwAAAD/LAAAAAAAAAAE0AwAATgAAAGGLd2U+E6k/QMVKchEB0z8AAAA/ywAAAAAAAAABNQMAAE4AAABhi3dlPhOpP9qP1GV+09I/AAAAP9oAAAAAAAAAATYDAABOAAAAAyK9d7ivqD8kdZnftLzSPwAAAD/aAAAAAAAAAAE3AwAATgAAAKm4AooyTKg/vD8j0yGP0j8AAAA/6gAAAAAAAAABOAMAAE4AAACpuAKKMkyoP1QKrcaOYdI/AAAAP/oAAAAAAAAAATkDAABOAAAAqbgCijJMqD+g73FAxUrSPwAAAD/6AAAAAAAAAAE6AwAATgAAAKm4AooyTKg/7NQ2uvsz0j8AAAA/CQEAAAAAAAABOwMAAE4AAACpuAKKMkyoPzi6+zMyHdI/AAAAPwkBAAAAAAAAATwDAABOAAAAqbgCijJMqD+En8CtaAbSPwAAAD8ZAQAAAAAAAAE9AwAATgAAAKm4AooyTKg/zoSFJ5/v0T8AAAA/KQEAAAAAAAABPgMAAE4AAACpuAKKMkyoPxxqSqHV2NE/AAAAPzgBAAAAAAAAAT8DAABOAAAAqbgCijJMqD9mTw8bDMLRPwAAAD9XAQAAAAAAAAFAAwAATgAAAAMivXe4r6g/sjTUlEKr0T8AAAA/VwEAAAAAAAABQQMAAE4AAABhi3dlPhOpP7I01JRCq9E/AAAAP2cBAAAAAAAAAUIDAABOAAAAF17sQEraqT+yNNSUQqvRPwAAAD9nAQAAAAAAAAFDAwAATgAAAHHHpi7QPao/sjTUlEKr0T8AAAA/dwEAAAAAAAABRAMAAE4AAAAnmhsK3ASrP/4ZmQ55lNE/AAAAP3cBAAAAAAAAAUUDAABOAAAAN9ZK020vrD9K/12Ir33RPwAAAD+GAQAAAAAAAAFGAwAATgAAAOuov6559qw/Sv9diK990T8AAAA/hgEAAAAAAAABRwMAAE4AAAChezSKhb2tP0r/XYivfdE/AAAAP5YBAAAAAAAAAUgDAABOAAAA++Tudwshrj9K/12Ir33RPwAAAD+WAQAAAAAAAAFJAwAATgAAALG3Y1MX6K4/Sv9diK990T8AAAA/pgEAAAAAAAABSgMAAE4AAABnitguI6+vP0r/XYivfdE/AAAAP6YBAAAAAAAAAUsDAABOAAAA4HlJjlQJsD/+GZkOeZTRPwAAAD+1AQAAAAAAAAFMAwAATgAAADzjA3zabLA/sjTUlEKr0T8AAAA/tQEAAAAAAAABTQMAAE4AAADqF+FynZ6wP2ZPDxsMwtE/AAAAP8UBAAAAAAAAAU4DAABOAAAAmEy+aWDQsD8cakqh1djRPwAAAD/FAQAAAAAAAAFPAwAATgAAAPK1eFfmM7E/zoSFJ5/v0T8AAAA/1AEAAAAAAAABUAMAAE4AAADytXhX5jOxP4SfwK1oBtI/AAAAP+QBAAAAAAAAAVEDAABOAAAA8rV4V+YzsT84uvszMh3SPwAAAD/0AQAAAAAAAAFSAwAATgAAAKDqVU6pZbE/7NQ2uvsz0j8AAAA/9AEAAAAAAAABUwMAAE4AAABMHzNFbJexP1QKrcaOYdI/AAAAPwMCAAAAAAAAAVQDAABOAAAATB8zRWyXsT9wWl5Z66XSPwAAAD8TAgAAAAAAAAFVAwAATgAAAEwfM0Vsl7E/QMVKchEB0z8AAAA/EwIAAAAAAAABVgMAAE4AAAD6UxA8L8mxPxIwN4s3XNM/AAAAPyMCAAAAAAAAAVcDAABOAAAA+lMQPC/JsT/imiOkXbfTPwAAAD8jAgAAAAAAAAFYAwAATgAAAPpTEDwvybE//urUNrr70z8AAAA/MgIAAAAAAAABWQMAAE4AAAD6UxA8L8mxPxw7hskWQNQ/AAAAPzICAAAAAAAAAVoDAABOAAAA+lMQPC/JsT/QVcFP4FbUPwAAAD9CAgAAAAAAAAFbAwAATgAAAPpTEDwvybE/hHD81alt1D8AAAA/QgIAAAAAAAABXAMAAE4AAABMHzNFbJexP+ylcuI8m9Q/AAAAP1ECAAAAAAAAAV0DAABOAAAA8rV4V+YzsT/spXLiPJvUPwAAAD9hAgAAAAAAAAFeAwAATgAAAESBm2AjArE/7KVy4jyb1D8AAAA/YQIAAAAAAAABXwMAAE4AAACYTL5pYNCwP+ylcuI8m9Q/AAAAP3ECAAAAAAAAAWADAABOAAAAjq4mhRc7sD84izdcc4TUPwAAAD9xAgAAAAAAAAFhAwAATgAAAGeK2C4jr68/hHD81alt1D8AAAA/gAIAAAAAAAABYgMAAE4AAACxt2NTF+iuPxw7hskWQNQ/AAAAP4ACAAAAAAAAAWMDAABOAAAA++Tudwshrj+0BRC9gxLUPwAAAD+QAgAAAAAAAAFkAwAATgAAAOuov6559qw//urUNrr70z8AAAA/kAIAAAAAAAABZQMAAE4AAAA31krTbS+sP5i1XionztM/AAAAP6ACAAAAAAAAAWYDAABOAAAAJ5obCtwEqz/imiOkXbfTPwAAAD+gAgAAAAAAAAFnAwAATgAAAMswYRxWoao/4pojpF230z8AAAA/rwIAAAAAAAABaAMAAE4AAAAnmhsK3ASrP+KaI6Rdt9M/AAAAP+4CAAAAAAAAAWkDAABOAAAAgQPW92Foqz/imiOkXbfTPwAAAD/9AgAAAAAAAAFqAwAATgAAANtskOXny6s/4pojpF230z8AAAA/DQMAAAAAAAABawMAAE4AAAA31krTbS+sP+KaI6Rdt9M/AAAAPw0DAAAAAAAAAWwDAABOAAAA66i/rnn2rD+YtV4qJ87TPwAAAD8dAwAAAAAAAAFtAwAATgAAAKF7NIqFva0/mLVeKifO0z8AAAA/LAMAAAAAAAABbgMAAE4AAAD75O53CyGuP5i1XionztM/AAAAPywDAAAAAAAAAW8DAABOAAAACyEeQZ1Lrz+YtV4qJ87TPwAAAD88AwAAAAAAAAFwAwAATgAAAL7DfcVowbk/oO9xQMVK0j8AAAA/AAAAAAAAAAABcQMAAE4AAABkWsPX4l25P6DvcUDFStI/AAAAPwAAAAAAAAAAAXIDAABOAAAACvEI6lz6uD+g73FAxUrSPwAAAD8QAAAAAAAAAAFzAwAATgAAAFy8K/OZyLg/oO9xQMVK0j8AAAA/HwAAAAAAAAABdAMAAE4AAAAAU3EFFGW4P6DvcUDFStI/AAAAPx8AAAAAAAAAAXUDAABOAAAAVB6UDlEzuD+g73FAxUrSPwAAAD8fAAAAAAAAAAF2AwAATgAAAKbptheOAbg/VAqtxo5h0j8AAAA/LwAAAAAAAAABdwMAAE4AAABMgPwpCJ63P1QKrcaOYdI/AAAAPz8AAAAAAAAAAXgDAABOAAAA8BZCPII6tz8IJehMWHjSPwAAAD8/AAAAAAAAAAF5AwAATgAAAETiZEW/CLc/vD8j0yGP0j8AAAA/TgAAAAAAAAABegMAAE4AAACUrYdO/Na2P9qP1GV+09I/AAAAP04AAAAAAAAAAXsDAABOAAAAOkTNYHZztj9AxUpyEQHTPwAAAD9eAAAAAAAAAAF8AwAATgAAAIwP8GmzQbY/qvrAfqQu0z8AAAA/XgAAAAAAAAABfQMAAE4AAADe2hJz8A+2P8ZKchEBc9M/AAAAP20AAAAAAAAAAX4DAABOAAAAMqY1fC3etT/imiOkXbfTPwAAAD9tAAAAAAAAAAF/AwAATgAAAIRxWIVqrLU//urUNrr70z8AAAA/fQAAAAAAAAABgAMAAE4AAADYPHuOp3q1P9BVwU/gVtQ/AAAAP30AAAAAAAAAAYEDAABOAAAAftPAoCEXtT+gwK1oBrLUPwAAAD+NAAAAAAAAAAGCAwAATgAAANCe46le5bQ/vBBf+2L21D8AAAA/jQAAAAAAAAABgwMAAE4AAADQnuOpXuW0P9pgEI6/OtU/AAAAP5wAAAAAAAAAAYQDAABOAAAA0J7jqV7ltD/2sMEgHH/VPwAAAD+cAAAAAAAAAAGFAwAATgAAANCe46le5bQ/EgFzs3jD1T8AAAA/rAAAAAAAAAABhgMAAE4AAADQnuOpXuW0P3o26b8L8dU/AAAAP6wAAAAAAAAAAYcDAABOAAAA0J7jqV7ltD+YhppSaDXWPwAAAD+8AAAAAAAAAAGIAwAATgAAANCe46le5bQ/ALwQX/ti1j8AAAA/vAAAAAAAAAABiQMAAE4AAAB+08CgIRe1P2jxhmuOkNY/AAAAP8sAAAAAAAAAAYoDAABOAAAAKgiel+RItT8cDMLxV6fWPwAAAD/LAAAAAAAAAAGLAwAATgAAANg8e46nerU/hEE4/urU1j8AAAA/2wAAAAAAAAABjAMAAE4AAAAypjV8Ld61P+x2rgp+Atc/AAAAP+oAAAAAAAAAAY0DAABOAAAA5niqVzmltj9WrCQXETDXPwAAAD/qAAAAAAAAAAGOAwAATgAAAEyA/CkInrc/cvzVqW101z8AAAA/6gAAAAAAAAABjwMAAE4AAAAK8QjqXPq4PyYXETA3i9c/AAAAP/oAAAAAAAAAAZADAABOAAAAGi04s+4kuj/aMUy2AKLXPwAAAD/6AAAAAAAAAAGRAwAATgAAANadRHNDgbs/jkyHPMq41z8AAAA/CgEAAAAAAAABkgMAAE4AAACMcLlOT0i8P45MhzzKuNc/AAAAPwoBAAAAAAAAAZMDAABOAAAA5tlzPNWrvD+OTIc8yrjXPwAAAD8ZAQAAAAAAAAGUAwAATgAAAEJDLipbD70/jkyHPMq41z8AAAA/GQEAAAAAAAABlQMAAE4AAABCQy4qWw+9P9oxTLYAotc/AAAAPykBAAAAAAAAAZYDAABOAAAAQkMuKlsPvT9y/NWpbXTXPwAAAD8pAQAAAAAAAAGXAwAATgAAAEJDLipbD70/CMdfndpG1z8AAAA/OQEAAAAAAAABmAMAAE4AAABCQy4qWw+9P4RBOP7q1NY/AAAAPzkBAAAAAAAAAZkDAABOAAAA5tlzPNWrvD/QJv13Ib7WPwAAAD9IAQAAAAAAAAGaAwAATgAAAIxwuU5PSLw/ALwQX/ti1j8AAAA/SAEAAAAAAAABmwMAAE4AAABjYW/Hpi7AP8ZKchEBc9M/AAAAPwAAAAAAAAAAAZwDAABOAAAAEJZMvmlgwD/GSnIRAXPTPwAAAD8QAAAAAAAAAAGdAwAATgAAAL7KKbUsksA/xkpyEQFz0z8AAAA/HwAAAAAAAAABngMAAE4AAABvzlIelA7BPxIwN4s3XNM/AAAAPx8AAAAAAAAAAZ8DAABOAAAAzgZZfr68wT8SMDeLN1zTPwAAAD8vAAAAAAAAAAGgAwAATgAAANpzPNWrnMI/EjA3izdc0z8AAAA/LwAAAAAAAAABoQMAAE4AAADrr2uePcfDP1wV/ARuRdM/AAAAPz8AAAAAAAAAAaIDAABOAAAA++uaZ8/xxD9cFfwEbkXTPwAAAD8/AAAAAAAAAAGjAwAATgAAAAsoyjBhHMY/9t+F+NoX0z8AAAA/TgAAAAAAAAABpAMAAE4AAAAXla2HTvzGP0DFSnIRAdM/AAAAP04AAAAAAAAAAaUDAABOAAAAzGciY1rDxz8kdZnftLzSPwAAAD9hAAAAAAAAAAGmAwAATgAAACjR3FDgJsg/CCXoTFh40j8AAAA/YQAAAAAAAAABpwMAAE4AAADa1AW6R6PIP+zUNrr7M9I/AAAAP3AAAAAAAAAAAagDAABOAAAAhwnjsArVyD84uvszMh3SPwAAAD9wAAAAAAAAAAGpAwAATgAAADU+wKfNBsk/hJ/ArWgG0j8AAAA/gAAAAAAAAAABqgMAAE4AAAA1PsCnzQbJP86EhSef79E/AAAAP4AAAAAAAAAAAasDAABOAAAAi9guI68fyT8cakqh1djRPwAAAD+QAAAAAAAAAAGsAwAATgAAADkNDBpyUck/HGpKodXY0T8AAAA/nwAAAAAAAAABrQMAAE4AAACPp3qVU2rJP7I01JRCq9E/AAAAP58AAAAAAAAAAa4DAABOAAAAPdxXjBacyT+yNNSUQqvRPwAAAD+vAAAAAAAAAAGvAwAATgAAAOkQNYPZzck//hmZDnmU0T8AAAA/rwAAAAAAAAABsAMAAE4AAACXRRJ6nP/JP/4ZmQ55lNE/AAAAP78AAAAAAAAAAbEDAABOAAAAl0USepz/yT9K/12Ir33RPwAAAD/OAAAAAAAAAAGyAwAATgAAAEV673BfMco/luQiAuZm0T8AAAA/zgAAAAAAAAABswMAAE4AAACbFF7sQErKP5bkIgLmZtE/AAAAP84AAAAAAAAAAbQDAABOAAAA8a7MZyJjyj+W5CIC5mbRPwAAAD/eAAAAAAAAAAG1AwAATgAAAElJO+MDfMo/luQiAuZm0T8AAAA/7QAAAAAAAAABtgMAAE4AAADz8+WNriblPx1QsZJcROA/AAAAPwAAAAAAAAAAAbcDAABOAAAAiZrB7OYs5T8dULGSXETgPwAAAD9eAAAAAAAAAAG4AwAATgAAALTneKpXOeU/HVCxklxE4D8AAAA/XgAAAAAAAAABuQMAAE4AAAB12wvHAEzlPx1QsZJcROA/AAAAP24AAAAAAAAAAboDAABOAAAANs+e46le5T8dULGSXETgPwAAAD9uAAAAAAAAAAG7AwAATgAAAI1pDV+Ld+U/HVCxklxE4D8AAAA/fQAAAAAAAAABvAMAAE4AAAAPUTOY3ZzlPx1QsZJcROA/AAAAP30AAAAAAAAAAb0DAABOAAAAvIUQj6DO5T/DwpPP9zjgPwAAAD+NAAAAAAAAAAG+AwAATgAAANQTEicr+uU/w8KTz/c44D8AAAA/jQAAAAAAAAABvwMAAE4AAACslabbXjjmP8PCk8/3OOA/AAAAP50AAAAAAAAAAcADAABOAAAA8HBfMVpw5j/DwpPP9zjgPwAAAD+dAAAAAAAAAAHBAwAATgAAAMjy8+WNruY/w8KTz/c44D8AAAA/rAAAAAAAAAABwgMAAE4AAAALzqw7iebmP8PCk8/3OOA/AAAAP6wAAAAAAAAAAcMDAABOAAAAEJ34rS0x5z/DwpPP9zjgPwAAAD+8AAAAAAAAAAHEAwAATgAAABRsRCDSe+c/w8KTz/c44D8AAAA/vAAAAAAAAAABxQMAAE4AAAAEfNpskOXnP8PCk8/3OOA/AAAAP8wAAAAAAAAAAcYDAABOAAAAXuWUWhZJ6D/DwpPP9zjgPwAAAD/MAAAAAAAAAAHHAwAATgAAAE/1KqfUsug/w8KTz/c44D8AAAA/2wAAAAAAAAAByAMAAE4AAACqXuWUWhbpP8PCk8/3OOA/AAAAP9sAAAAAAAAAAckDAABOAAAAMBVXQFGG6T9pNXYMky3gPwAAAD/rAAAAAAAAAAHKAwAATgAAAMqKfhEu1+k/tRo7hskW4D8AAAA/+gAAAAAAAAABywMAAE4AAACjDBPGYRXqP1qNHcNkC+A/AAAAP/oAAAAAAAAAAcwDAABOAAAA5efLG11N6j8AAAAAAADgPwAAAD/6AAAAAAAAAAHNAwAATgAAAP51zbPneOo/AAAAAAAA4D8AAAA/CgEAAAAAAAABzgMAAE4AAACAXfPsOZ7qP5jKifNs0t8/AAAAPxoBAAAAAAAAAc8DAABOAAAAq6qqqqqq6j+YyonzbNLfPwAAAD8aAQAAAAAAAAHQAwAATgAAAMOEcViFauw/j5B23c5V4T8AAAA/AAAAAAAAAAAB0QMAAE4AAADbEnPwD5bsP4+Qdt3OVeE/AAAAP9sAAAAAAAAAAdIDAABOAAAAdIiawezm7D+PkHbdzlXhPwAAAD/bAAAAAAAAAAHTAwAATgAAAJHl58sbXe0/Q6uxY5hs4T8AAAA/6gAAAAAAAAAB1AMAAE4AAACtQjXWStPtP0OrsWOYbOE/AAAAP+oAAAAAAAAAAdUDAABOAAAAX0ZeP7JP7j9Dq7FjmGzhPwAAAD/6AAAAAAAAAAHWAwAATgAAAHmjq0nhxe4/Q6uxY5hs4T8AAAA/+gAAAAAAAAAB1wMAAE4AAADVDGY3ZynvPzUDWRpqSuE/AAAAPwkBAAAAAAAAAdgDAABOAAAAQzXWStNt7z+B6B2UoDPhPwAAAD8JAQAAAAAAAAHZAwAATgAAAPFps0GWn+8/zc3iDdcc4T8AAAA/GQEAAAAAAAAB2gMAAE4AAADdqv0bsL7vP3JAxUpyEeE/AAAAPxkBAAAAAAAAAdsDAABOAAAAM0Vsl5HX7z9yQMVKchHhPwAAAD8pAQAAAAAAAAHcAwAATgAAAMnrR/bJ3e8/GLOnhw0G4T8AAAA/KQEAAAAAAAAB3QMAAE4AAABfkiNVAuTvPxizp4cNBuE/AAAAPzgBAAAAAAAAAd4DAABOAAAAyetH9snd7z8Ys6eHDQbhPwAAAD/iAQAAAAAAAAHfAwAATgAAADNFbJeR1+8/GLOnhw0G4T8AAAA/IQIAAAAAAAAB4AMAAE4AAAAJ+LTZIMvvPxizp4cNBuE/AAAAPyECAAAAAAAAAeEDAABOAAAARwQivXe47z8Ys6eHDQbhPwAAAD8wAgAAAAAAAAHiAwAATgAAAIcQj6DOpe8/GLOnhw0G4T8AAAA/MAIAAAAAAAAL</ink>
</athena>
</file>

<file path=customXml/item42.xml><?xml version="1.0" encoding="utf-8"?>
<athena xmlns="http://schemas.microsoft.com/edu/athena" version="0.1.3209.0">
  <media streamable="true" recordStart="45593" recordEnd="75812" recordLength="75975"/>
</athena>
</file>

<file path=customXml/item4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fQoAAAAAAAAF8////wxBY3Rpb25UeXBlVjEBAAAAB3ZhbHVlX18ACAIAAAAAAAAAAQUAAAAEAAAACQ4AAAAJDwAAAKchAAAAAAAAAfD////z////AAAAAAEGAAAABAAAAAkRAAAACRIAAACEJAAAAAAAAAHt////8////wAAAAABBwAAAAQAAAAJFAAAAAkVAAAAIywAAAAAAAAB6v////P///8AAAAAAQgAAAAEAAAACRcAAAAJGAAAABQ5AAAAAAAAAef////z////AAAAAAEJAAAABAAAAAkaAAAACRsAAACFOwAAAAAAAAHk////8////wAAAAAFCgAAAA1DbGVhckNhbnZhc1YxAgAAAAlTdGFydFRpbWUEVHlwZQAEEAxBY3Rpb25UeXBlVjECAAAAAgAAAAt2AAAAAAAAAeP////z////AAAAAAULAAAAD1BlbkF0dHJpYnV0ZXNWMQoAAAAHX2NvbG9yQQdfY29sb3JSB19jb2xvckcHX2NvbG9yQgpGaXRUb0N1cnZlBkhlaWdodA5JZ25vcmVQcmVzc3VyZQ1Jc0hpZ2hsaWdodGVyBVNoYXBlBVdpZHRoAAAAAAAAAAAEAAICAgIBBgEBDEJydXNoU2hhcGVWMQIAAAAGAgAAAP8AnkkAAAAAAAAAIkAAAAXi////DEJydXNoU2hhcGVWMQEAAAAHdmFsdWVfXwAIAgAAAAEAAAAAAAAAAAAiQAUMAAAACklua1RyYWNlVjEDAAAADUxpc3RgMStfaXRlbXMMTGlzdGAxK19zaXplD0xpc3RgMStfdmVyc2lvbgQAABhTaGFyZWQuSW5raW5nLklua1BvaW50W10CAAAACAgCAAAACR8AAABDAQAAQwEAAAEOAAAACwAAAP8AnkkAAAAAAAAAIkAAAAHg////4v///wEAAAAAAAAAAAAiQAEPAAAADAAAAAkhAAAAHwAAAB8AAAABEQAAAAsAAAD/AJ5JAAAAAAAAACJAAAAB3v///+L///8BAAAAAAAAAAAAIkABEgAAAAwAAAAJIwAAACcAAAAnAAAAARQAAAALAAAA/wCeSQAAAAAAAAAiQAAAAdz////i////AQAAAAAAAAAAACJAARUAAAAMAAAACSUAAAAfAQAAHwEAAAEXAAAACwAAAP8AnkkAAAAAAAAAIkAAAAHa////4v///wEAAAAAAAAAAAAiQAEYAAAADAAAAAknAAAAGgAAABoAAAABGgAAAAsAAAD/AJ5JAAAAAAAAACJAAAAB2P///+L///8BAAAAAAAAAAAAIkABGwAAAAwAAAAJKQAAAB0AAAAdAAAABx8AAAAAAQAAAAAC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29ByEAAAAAAQAAACAAAAAECklua1BvaW50VjECAAAACW0BAAAJbgEAAAlvAQAACXABAAAJcQEAAAlyAQAACXMBAAAJdAEAAAl1AQAACXYBAAAJdwEAAAl4AQAACXkBAAAJegEAAAl7AQAACXwBAAAJfQEAAAl+AQAACX8BAAAJgAEAAAmBAQAACYIBAAAJgwEAAAmEAQAACYUBAAAJhgEAAAmHAQAACYgBAAAJiQEAAAmKAQAACYsBAAAKByMAAAAAAQAAAEAAAAAECklua1BvaW50VjECAAAACYwBAAAJjQEAAAmOAQAACY8BAAAJkAEAAAmRAQAACZIBAAAJkwEAAAmUAQAACZUBAAAJlgEAAAmXAQAACZgBAAAJmQEAAAmaAQAACZsBAAAJnAEAAAmdAQAACZ4BAAAJnwEAAAmgAQAACaEBAAAJogEAAAmjAQAACaQBAAAJpQEAAAmmAQAACacBAAAJqAEAAAmpAQAACaoBAAAJqwEAAAmsAQAACa0BAAAJrgEAAAmvAQAACbABAAAJsQEAAAmyAQAADRkHJQAAAAABAAAAAAIAAAQKSW5rUG9pbnRWMQIA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DeEHJwAAAAABAAAAIAAAAAQKSW5rUG9pbnRWMQIAAAAJ0gIAAAnTAgAACdQCAAAJ1QIAAAnWAgAACdcCAAAJ2AIAAAnZAgAACdoCAAAJ2wIAAAncAgAACd0CAAAJ3gIAAAnfAgAACeACAAAJ4QIAAAniAgAACeMCAAAJ5AIAAAnlAgAACeYCAAAJ5wIAAAnoAgAACekCAAAJ6gIAAAnrAgAADQYHKQAAAAABAAAAIAAAAAQKSW5rUG9pbnRWMQIAAAAJ7AIAAAntAgAACe4CAAAJ7wIAAAnwAgAACfECAAAJ8gIAAAnzAgAACfQCAAAJ9QIAAAn2AgAACfcCAAAJ+AIAAAn5AgAACfoCAAAJ+wIAAAn8AgAACf0CAAAJ/gIAAAn/AgAACQADAAAJAQMAAAkCAwAACQMDAAAJBAMAAAkFAwAACQYDAAAJBwMAAAkIAwAADQMFKgAAAApJbmtQb2ludFYxBAAAAAFYAVkOUHJlc3N1cmVGYWN0b3IJVGltZVN0YW1wAAAAAAYGCxACAAAANkWxpVQduj+/BSz8N626PwAAAD8AAAAAAAAAAAErAAAAKgAAAAQbvSsyX7o/vwUs/Detuj8AAAA/HwAAAAAAAAABLAAAACoAAACgxtQ37eK6P78FLPw3rbo/AAAAPx8AAAAAAAAAAS0AAAAqAAAAPnLsQ6hmuz+/BSz8N626PwAAAD8vAAAAAAAAAAEuAAAAKgAAANodBFBj6rs/73sLWPhvuj8AAAA/LwAAAAAAAAABLwAAACoAAABEnyfi+6+8P+97C1j4b7o/AAAAPz4AAAAAAAAAATAAAAAqAAAAMsCn/E6PwT/vewtY+G+6PwAAAD9dAAAAAAAAAAExAAAAKgAAAB/Y6F2R+cI/IPLqs7gyuj8AAAA/bQAAAAAAAAABMgAAACoAAAAM8Cm/02PEPyDy6rO4Mro/AAAAP20AAAAAAAAAATMAAAAqAAAA+wdrIBbOxT9RaMoPefW5PwAAAD9tAAAAAAAAAAE0AAAAKgAAAAE1pr5pF8c/UWjKD3n1uT8AAAA/fQAAAAAAAAABNQAAACoAAADuTOcfrIHIP1Foyg959bk/AAAAP30AAAAAAAAAATYAAAAqAAAAxE8uRN0Myj+C3qlrObi5PwAAAD+MAAAAAAAAAAE3AAAAKgAAAOORYx9CNcs/s1SJx/l6uT8AAAA/nAAAAAAAAAABOAAAACoAAADQqaSAhJ/MP+TKaCO6Pbk/AAAAP5wAAAAAAAAAATkAAAAqAAAAvMHl4cYJzj8UQUh/egC5PwAAAD+sAAAAAAAAAAE6AAAAKgAAAJLELAb4lM8/FEFIf3oAuT8AAAA/rAAAAAAAAAABOwAAACoAAACazj9YA7HQP0W3J9s6w7g/AAAAP7sAAAAAAAAAATwAAAAqAAAAuRB1M2jZ0T9FtyfbOsO4PwAAAD+7AAAAAAAAAAE9AAAAKgAAAMA9sNG7ItM/Rbcn2zrDuD8AAAA/ywAAAAAAAAABPgAAACoAAACbbTKUQPfVP6ej5pK7SLg/AAAAP9oAAAAAAAAAAT8AAAAqAAAA5GX8GemS1z+no+aSu0i4PwAAAD/aAAAAAAAAAAFAAAAAKgAAAFpBlugo69o/2BnG7nsLuD8AAAA/6gAAAAAAAAABQQAAACoAAADlBO9VJtncP9gZxu57C7g/AAAAP/oAAAAAAAAAAUIAAAAqAAAAuAc2eldk3j/YGcbuewu4PwAAAD/6AAAAAAAAAAFDAAAAKgAAAC1wRBKzGOA/2BnG7nsLuD8AAAA/CQEAAAAAAAABRAAAACoAAACY8WekS97gP9gZxu57C7g/AAAAPwkBAAAAAAAAAUUAAAAqAAAAj30I1WyT4T/YGcbuewu4PwAAAD8ZAQAAAAAAAAFGAAAAKgAAAIUJqQWOSOI/2BnG7nsLuD8AAAA/GQEAAAAAAAABRwAAACoAAABoOv9gDcTiP9gZxu57C7g/AAAAPykBAAAAAAAAAUgAAAAqAAAABOYWbchH4z/YGcbuewu4PwAAAD8pAQAAAAAAAAFJAAAAKgAAALAyyea1X+Q/CJClSjzOtz8AAAA/SAEAAAAAAAABSgAAACoAAADEjRO8V5nkPzkGhab8kLc/AAAAP0gBAAAAAAAAAUsAAAAqAAAA2ehdkfnS5D85BoWm/JC3PwAAAD9XAQAAAAAAAAFMAAAAKgAAAHlOJQUk/OQ/OQaFpvyQtz8AAAA/VwEAAAAAAAABTQAAACoAAADULq4pii3lP2l8ZAK9U7c/AAAAP2cBAAAAAAAAAU4AAAAqAAAAdZR1nbRW5T9pfGQCvVO3PwAAAD9nAQAAAAAAAAFPAAAAKgAAAInvv3JWkOU/aXxkAr1Ttz8AAAA/dwEAAAAAAAABUAAAACoAAADjz0iXvMHlP2l8ZAK9U7c/AAAAP4YBAAAAAAAAAVEAAAAqAAAAhDUQC+fq5T9pfGQCvVO3PwAAAD+GAQAAAAAAAAFSAAAAKgAAAN8VmS9NHOY/CJClSjzOtz8AAAA/hgEAAAAAAAABUwAAACoAAACAe2Cjd0XmPwiQpUo8zrc/AAAAP5YBAAAAAAAAAVQAAAAqAAAAIeEnF6Ju5j+no+aSu0i4PwAAAD+mAQAAAAAAAAFVAAAAKgAAAHvBsDsIoOY/di0HN/uFuD8AAAA/pgEAAAAAAAABVgAAACoAAAAcJ3ivMsnmP0W3J9s6w7g/AAAAP6YBAAAAAAAAAVcAAAAqAAAAdgcB1Jj65j8UQUh/egC5PwAAAD+1AQAAAAAAAAFYAAAAKgAAAItiS6k6NOc/5MpoI7o9uT8AAAA/tQEAAAAAAAABWQAAACoAAABZOFcvGHbnP7NUicf5erk/AAAAP8UBAAAAAAAAAVoAAAAqAAAA+Z0eo0Kf5z+zVInH+Xq5PwAAAD/FAQAAAAAAAAFbAAAAKgAAAA75aHjk2Oc/s1SJx/l6uT8AAAA/1AEAAAAAAAABXAAAACoAAAAjVLNNhhLoP4LeqWs5uLk/AAAAP+QBAAAAAAAAAV0AAAAqAAAAw7l6wbA76D+C3qlrObi5PwAAAD/kAQAAAAAAAAFeAAAAKgAAAB6aA+YWbeg/gt6pazm4uT8AAAA/9AEAAAAAAAABXwAAACoAAAB4eowKfZ7oP4LeqWs5uLk/AAAAPwECAAAAAAAAAWAAAAAqAAAA01oVL+PP6D9RaMoPefW5PwAAAD8QAgAAAAAAAAFhAAAAKgAAAOi1XwSFCek/UWjKD3n1uT8AAAA/EAIAAAAAAAABYgAAACoAAAD7EKrZJkPpP1Foyg959bk/AAAAPyACAAAAAAAAAWMAAAAqAAAAVvEy/ox06T9RaMoPefW5PwAAAD8gAgAAAAAAAAFkAAAAKgAAAGtMfdMuruk/UWjKD3n1uT8AAAA/MAIAAAAAAAABZQAAACoAAAB+p8eo0OfpPyDy6rO4Mro/AAAAPzACAAAAAAAAAWYAAAAqAAAAkwISfnIh6j8g8uqzuDK6PwAAAD8/AgAAAAAAAAFnAAAAKgAAAO7imqLYUuo/73sLWPhvuj8AAAA/PwIAAAAAAAABaAAAACoAAAB2M2jZ8ZzqP78FLPw3rbo/AAAAP08CAAAAAAAAAWkAAAAqAAAA0RPx/VfO6j+/BSz8N626PwAAAD9PAgAAAAAAAAFqAAAAKgAAAORuO9P5B+s/XRltRLcnuz8AAAA/XgIAAAAAAAABawAAACoAAAD5yYWom0HrPyyjjej2ZLs/AAAAP14CAAAAAAAAAWwAAAAqAAAAO5UUkPCT6z8so43o9mS7PwAAAD9uAgAAAAAAAAFtAAAAKgAAAJV1nbRWxes/+yyujDaiuz8AAAA/bgIAAAAAAAABbgAAACoAAACp0OeJ+P7rP8u2zjB237s/AAAAP34CAAAAAAAAAW8AAAAqAAAAA7Fwrl4w7D/Lts4wdt+7PwAAAD9+AgAAAAAAAAFwAAAAKgAAAF6R+dLEYew/y7bOMHbfuz8AAAA/jQIAAAAAAAABcQAAACoAAAD/9sBG74rsP8u2zjB237s/AAAAP40CAAAAAAAAAXIAAAAqAAAAc+xDqGab7D/Lts4wdt+7PwAAAD+dAgAAAAAAAAFzAAAAKgAAACxnBVmio+w/y7bOMHbfuz8AAAA/nQIAAAAAAAABdAAAACoAAADm4cYJ3qvsP8u2zjB237s/AAAAP60CAAAAAAAAAXUAAAAqAAAAn1yIuhm07D/Lts4wdt+7PwAAAD8qAwAAAAAAAAF2AAAAKgAAAFrXSWtVvOw/y7bOMHbfuz8AAAA/OQMAAAAAAAABdwAAACoAAAATUgsckcTsP8u2zjB237s/AAAAP0kDAAAAAAAAAXgAAAAqAAAAzczMzMzM7D/7LK6MNqK7PwAAAD9JAwAAAAAAAAF5AAAAKgAAAIdHjn0I1ew/+yyujDaiuz8AAAA/SQMAAAAAAAABegAAACoAAABBwk8uRN3sP/ssrow2ors/AAAAP1gDAAAAAAAAAXsAAAAqAAAAtbfSj7vt7D8so43o9mS7PwAAAD9oAwAAAAAAAAF8AAAAKgAAACitVfEy/uw/XRltRLcnuz8AAAA/aAMAAAAAAAABfQAAACoAAABVHZoD5hbtP10ZbUS3J7s/AAAAP3gDAAAAAAAAAX4AAAAqAAAAg43eFZkv7T+Oj0ygd+q6PwAAAD94AwAAAAAAAAF/AAAAKgAAAGp45NiHUO0/jo9MoHfquj8AAAA/hwMAAAAAAAABgAAAACoAAADdbWc6/2DtP+97C1j4b7o/AAAAP4cDAAAAAAAAAYEAAAAqAAAAC96rTLJ57T/vewtY+G+6PwAAAD+XAwAAAAAAAAGCAAAAKgAAAKtDc8Dcou0/73sLWPhvuj8AAAA/lwMAAAAAAAABgwAAACoAAADZs7fSj7vtPyDy6rO4Mro/AAAAP6cDAAAAAAAAAYQAAAAqAAAAki55g8vD7T9RaMoPefW5PwAAAD+nAwAAAAAAAAGFAAAAKgAAAAYk/ORC1O0/gt6pazm4uT8AAAA/tgMAAAAAAAABhgAAACoAAAB5GX9GuuTtP7NUicf5erk/AAAAP7YDAAAAAAAAAYcAAAAqAAAAp4nDWG397T+zVInH+Xq5PwAAAD/GAwAAAAAAAAGIAAAAKgAAABt/RrrkDe4/FEFIf3oAuT8AAAA/xgMAAAAAAAABiQAAACoAAACOdMkbXB7uPxRBSH96ALk/AAAAP9UDAAAAAAAAAYoAAAAqAAAAu+QNLg837j92LQc3+4W4PwAAAD/VAwAAAAAAAAGLAAAAKgAAAFxK1aE5YO4/2BnG7nsLuD8AAAA/5QMAAAAAAAABjAAAACoAAABDNdtkKIHuPzkGhab8kLc/AAAAP+UDAAAAAAAAAY0AAAAqAAAAKiDhJxei7j/MaCO6Pdm2PwAAAD/1AwAAAAAAAAGOAAAAKgAAAIUAakx90+4/LVXicb5etj8AAAA/BAQAAAAAAAABjwAAACoAAABr628PbPTuP8C3gIX/prU/AAAAPwQEAAAAAAAAAZAAAAAqAAAAmVu0IR8N7z/wLWDhv2m1PwAAAD8EBAAAAAAAAAGRAAAAKgAAADnBe5VJNu8/IaQ/PYAstT8AAAA/FAQAAAAAAAABkgAAACoAAABnMcCn/E7vP4OQ/vQAsrQ/AAAAPxQEAAAAAAAAAZMAAAAqAAAAlaEEuq9n7z/kfL2sgTe0PwAAAD8vBAAAAAAAAAGUAAAAKgAAAE0cxmrrb+8/5Hy9rIE3tD8AAAA/PgQAAAAAAAABlQAAACoAAAAHl4cbJ3jvP+R8vayBN7Q/AAAAPz4EAAAAAAAAAZYAAAAqAAAAwRFJzGKA7z8V85wIQvqzPwAAAD9OBAAAAAAAAAGXAAAAKgAAAHuMCn2eiO8/d99bwMJ/sz8AAAA/XQQAAAAAAAABmAAAACoAAAA1B8wt2pDvP6hVOxyDQrM/AAAAP20EAAAAAAAAAZkAAAAqAAAA74GN3hWZ7z/Yyxp4QwWzPwAAAD99BAAAAAAAAAGaAAAAKgAAAO+Bjd4Vme8/CUL60wPIsj8AAAA/fQQAAAAAAAABmwAAACoAAACn/E6PUaHvP2suuYuETbI/AAAAP4wEAAAAAAAAAZwAAAAqAAAAG/LR8Mix7z/MGnhDBdOxPwAAAD+MBAAAAAAAAAGdAAAAKgAAAI/nVFJAwu8//ZBXn8WVsT8AAAA/nAQAAAAAAAABngAAACoAAACP51RSQMLvPy4HN/uFWLE/AAAAP6wEAAAAAAAAAZ8AAAAqAAAAA93Xs7fS7z9ffRZXRhuxPwAAAD+sBAAAAAAAAAGgAAAAKgAAAAPd17O30u8/kPP1sgbesD8AAAA/uwQAAAAAAAABoQAAACoAAAC9V5lk89rvP8Bp1Q7HoLA/AAAAP7sEAAAAAAAAAaIAAAAqAAAAvVeZZPPa7z/x37Rqh2OwPwAAAD8ZBQAAAAAAAAGjAAAAKgAAAL1XmWTz2u8/pJjnRBDSrz8AAAA/GQUAAAAAAAABpAAAACoAAAC9V5lk89rvPwiFpvyQV68/AAAAPykFAAAAAAAAAaUAAAAqAAAA2SZDCXRf7z+DN1QwHTWnPwAAAD/FBQAAAAAAAAGmAAAAKgAAAMfL+DPSJe8/p/yQV5/FpT8AAAA/xQUAAAAAAAABpwAAACoAAAD49eyt9OPuP8zBzX4hVqQ/AAAAP9QFAAAAAAAAAagAAAAqAAAA45qi2FKq7j/xhgqmo+aiPwAAAD/kBQAAAAAAAAGpAAAAKgAAABXFllJ1aO4/FkxHzSV3oT8AAAA/5AUAAAAAAAABqgAAACoAAAC75A0uDzfuPzsRhPSnB6A/AAAAP/QFAAAAAAAAAasAAAAqAAAAp4nDWG397T/80wPIUiWePwAAAD/0BQAAAAAAAAGsAAAAKgAAAAYk/ORC1O0/Rl59FldGmz8AAAA/AwYAAAAAAAABrQAAACoAAADZs7fSj7vtPwg3+4VYUZo/AAAAPwMGAAAAAAAAAa4AAAAqAAAAZr40cRir7T+O6PZkW2eYPwAAAD8TBgAAAAAAAAGvAAAAKgAAAPLIsQ+hmu0/juj2ZFtnmD8AAAA/EwYAAAAAAAABsAAAACoAAAB/0y6uKYrtP1LBdNRccpc/AAAAPyMGAAAAAAAAAbEAAAAqAAAAf9MurimK7T8UmvJDXn2WPwAAAD8yBgAAAAAAAAGyAAAAKgAAAAveq0yyee0/FJryQ159lj8AAAA/QQYAAAAAAAABswAAACoAAADdbWc6/2DtPxSa8kNefZY/AAAAP0EGAAAAAAAAAbQAAAAqAAAA9oJhdxBA7T8UmvJDXn2WPwAAAD9RBgAAAAAAAAG1AAAAKgAAAOEnF6JuBu0/FJryQ159lj8AAAA/UQYAAAAAAAABtgAAACoAAADNzMzMzMzsPxSa8kNefZY/AAAAP1EGAAAAAAAAAbcAAAAqAAAA//bARu+K7D/YcnCzX4iVPwAAAD9hBgAAAAAAAAG4AAAAKgAAAHem8w/WQOw/2HJws1+IlT8AAAA/YQYAAAAAAAABuQAAACoAAADC5eHGCd7rP14kbJJinpM/AAAAP3AGAAAAAAAAAboAAAAqAAAAmS9NHMZq6z8i/ekBZKmSPwAAAD9wBgAAAAAAAAG7AAAAKgAAACv0eSK+/+o/5NVncWW0kT8AAAA/gAYAAAAAAAABvAAAACoAAAB2M2jZ8ZzqP6iu5eBmv5A/AAAAP4AGAAAAAAAAAb0AAAAqAAAAeu0XQWFC6j/XDseg0JSPPwAAAD+QBgAAAAAAAAG+AAAAKgAAAPKcSgpI+Ok/1w7HoNCUjz8AAAA/kAYAAAAAAAABvwAAACoAAACXvMHl4cbpP13Awn/Tqo0/AAAAP58GAAAAAAAAAcAAAAAqAAAAyea1XwSF6T9dwMJ/06qNPwAAAD+fBgAAAAAAAAHBAAAAKgAAAJ12cU1RbOk/XcDCf9OqjT8AAAA/rwYAAAAAAAABwgAAACoAAABvBi07nlPpP13Awn/Tqo0/AAAAP68GAAAAAAAAAcMAAAAqAAAA+xCq2SZD6T9dwMJ/06qNPwAAAD++BgAAAAAAAAHEAAAAKgAAAM+gZcdzKuk/XcDCf9OqjT8AAAA/vgYAAAAAAAABxQAAACoAAAChMCG1wBHpP13Awn/Tqo0/AAAAP84GAAAAAAAAAcYAAAAqAAAAActZQZbo6D9dwMJ/06qNPwAAAD/OBgAAAAAAAAHHAAAAKgAAAOxvD2z0rug/XcDCf9OqjT8AAAA/3gYAAAAAAAAByAAAACoAAACRj4ZHjn3oP13Awn/Tqo0/AAAAP94GAAAAAAAAAckAAAAqAAAAw7l6wbA76D9dwMJ/06qNPwAAAD/tBgAAAAAAAAHKAAAAKgAAAILu69lb6ec/qK7l4Ga/kD8AAAA//QYAAAAAAAABywAAACoAAAD5nR6jQp/nP+TVZ3FltJE/AAAAP/0GAAAAAAAAAcwAAAAqAAAAuNKPu+1M5z/k1WdxZbSRPwAAAD/9BgAAAAAAAAHNAAAAKgAAAL2MPyNd8uY/Iv3pAWSpkj8AAAA/DQcAAAAAAAABzgAAACoAAAB7wbA7CKDmPyL96QFkqZI/AAAAPxwHAAAAAAAAAc8AAAAqAAAAgHtgo3dF5j8i/ekBZKmSPwAAAD8cBwAAAAAAAAHQAAAAKgAAAMq6Tlqr4uU/XiRskmKekz8AAAA/HAcAAAAAAAAB0QAAACoAAACJ779yVpDlP14kbJJinpM/AAAAPywHAAAAAAAAAdIAAAAqAAAA1C6uKYot5T9eJGySYp6TPwAAAD87BwAAAAAAAAHTAAAAKgAAANnoXZH50uQ/Iv3pAWSpkj8AAAA/OwcAAAAAAAAB1AAAACoAAACXHc+ppIDkP+TVZ3FltJE/AAAAP0sHAAAAAAAAAdUAAAAqAAAAD80Bc4s25D/k1WdxZbSRPwAAAD9LBwAAAAAAAAHWAAAAKgAAAEH39eyt9OM/qK7l4Ga/kD8AAAA/WwcAAAAAAAAB1wAAACoAAAAtnKsXDLvjP6iu5eBmv5A/AAAAP1sHAAAAAAAAAdgAAAAqAAAAGUFhQmqB4z+oruXgZr+QPwAAAD9qBwAAAAAAAAHZAAAAKgAAAHfbmc4/WOM/qK7l4Ga/kD8AAAA/agcAAAAAAAAB2gAAACoAAABjgE/5nR7jP6iu5eBmv5A/AAAAP3oHAAAAAAAAAdsAAAAqAAAATyUFJPzk4j+oruXgZr+QPwAAAD96BwAAAAAAAAHcAAAAKgAAAIFP+Z0eo+I/5NVncWW0kT8AAAA/igcAAAAAAAAB3QAAACoAAACzee0XQWHiPyL96QFkqZI/AAAAP4oHAAAAAAAAAd4AAAAqAAAA5aPhkWMf4j+cS+4iYZOUPwAAAD+ZBwAAAAAAAAHfAAAAKgAAAKPYUqoOzeE/2HJws1+IlT8AAAA/mQcAAAAAAAAB4AAAACoAAADuF0FhQmrhPxSa8kNefZY/AAAAP6kHAAAAAAAAAeEAAAAqAAAArUyyee0X4T9SwXTUXHKXPwAAAD+pBwAAAAAAAAHiAAAAKgAAAPeLoDAhteA/UsF01Fxylz8AAAA/uAcAAAAAAAAB4wAAACoAAAD7RVCYkFrgP8oPefVZXJk/AAAAP7gHAAAAAAAAAeQAAAAqAAAALXBEErMY4D/KD3n1WVyZPwAAAD/IBwAAAAAAAAHlAAAAKgAAANhJa1W8jN8/yg959VlcmT8AAAA/2AcAAAAAAAAB5gAAACoAAABUs02GEujeP8oPefVZXJk/AAAAP9gHAAAAAAAAAecAAAAqAAAA0hwwt2hD3j/KD3n1WVyZPwAAAD/YBwAAAAAAAAHoAAAAKgAAAMJ7lUk2r90/yg959VlcmT8AAAA/5wcAAAAAAAAB6QAAACoAAAA/5Xd6jArdP8oPefVZXJk/AAAAP+cHAAAAAAAAAeoAAAAqAAAAvE5aq+Jl3D/KD3n1WVyZPwAAAD/3BwAAAAAAAAHrAAAAKgAAAB+jQp8n4ts/yg959VlcmT8AAAA/9wcAAAAAAAAB7AAAACoAAAAoF6JuBi3bP1LBdNRccpc/AAAAPwcIAAAAAAAAAe0AAAAqAAAAGHYHAdSY2j9SwXTUXHKXPwAAAD8HCAAAAAAAAAHuAAAAKgAAACLqZtCy49k/FJryQ159lj8AAAA/FggAAAAAAAAB7wAAACoAAAD5M9Ilb3DZP9hycLNfiJU/AAAAPxYIAAAAAAAAAfAAAAAqAAAAdp20VsXL2D+cS+4iYZOUPwAAAD8mCAAAAAAAAAHxAAAAKgAAAE7nH6yBWNg/nEvuImGTlD8AAAA/JggAAAAAAAAB8gAAACoAAACyOwigxtTXP5xL7iJhk5Q/AAAAPzUIAAAAAAAAAfMAAAAqAAAAFpDwkwtR1z+cS+4iYZOUPwAAAD89CAAAAAAAAAH0AAAAKgAAAO3ZW+nH3dY/nEvuImGTlD8AAAA/TQgAAAAAAAAB9QAAACoAAADDI8c+hGrWP5xL7iJhk5Q/AAAAP00IAAAAAAAAAfYAAAAqAAAAglg4Vy8Y1j+cS+4iYZOUPwAAAD9dCAAAAAAAAAH3AAAAKgAAAM2XJg5jtdU/nEvuImGTlD8AAAA/bAgAAAAAAAAB+AAAACoAAACMzJcmDmPVP5xL7iJhk5Q/AAAAP2wIAAAAAAAAAfkAAAAqAAAASQEJP7kQ1T+cS+4iYZOUPwAAAD98CAAAAAAAAAH6AAAAKgAAAAg2eldkvtQ/nEvuImGTlD8AAAA/fAgAAAAAAAAB+wAAACoAAAA6YG7RhnzUP5xL7iJhk5Q/AAAAP4wIAAAAAAAAAfwAAAAqAAAA+JTf6TEq1D9eJGySYp6TPwAAAD+MCAAAAAAAAAH9AAAAKgAAAJ60VsXL+NM/XiRskmKekz8AAAA/mwgAAAAAAAAB/gAAACoAAADQ3ko/7rbTP14kbJJinpM/AAAAP5sIAAAAAAAAAf8AAAAqAAAAjhO8V5lk0z8i/ekBZKmSPwAAAD+rCAAAAAAAAAEAAQAAKgAAAE1ILXBEEtM/Iv3pAWSpkj8AAAA/qwgAAAAAAAABAQEAACoAAAB/ciHqZtDSP+TVZ3FltJE/AAAAP7oIAAAAAAAAAQIBAAAqAAAAyrEPoZpt0j/XDseg0JSPPwAAAD+6CAAAAAAAAAEDAQAAKgAAABTx/VfOCtI/1w7HoNCUjz8AAAA/yggAAAAAAAABBAEAACoAAADSJW9webjRP+Nxvl7WwIs/AAAAP9oIAAAAAAAAAQUBAAAqAAAAqm/axTVF0T/jcb5e1sCLPwAAAD/aCAAAAAAAAAEGAQAAKgAAAIG5RRvy0dA/aSO6PdnWiT8AAAA/2ggAAAAAAAABBwEAACoAAABA7rYznX/QP2kjuj3Z1ok/AAAAP+kIAAAAAAAAAQgBAAAqAAAAFzgiiVkM0D9pI7o92daJPwAAAD/pCAAAAAAAAAEJAQAAKgAAAMLuIIAaU88/d4ax+94Chj8AAAA/+QgAAAAAAAABCgEAACoAAABygvcqk2zOP3eGsfveAoY/AAAAP/kIAAAAAAAAAQsBAAAqAAAAsWdvpR93yz/9N63a4RiEPwAAAD8oCQAAAAAAAAEMAQAAKgAAABW8V5lk88o//Tet2uEYhD8AAAA/KAkAAAAAAAABDQEAACoAAAB5EECNqW/KP/03rdrhGIQ/AAAAPzcJAAAAAAAAAQ4BAAAqAAAAxE8uRN0Myj/9N63a4RiEPwAAAD9HCQAAAAAAAAEPAQAAKgAAACakFjgiick//Tet2uEYhD8AAAA/RwkAAAAAAAABEAEAACoAAACK+P4rZwXJP/03rdrhGIQ/AAAAP0cJAAAAAAAAAREBAAAqAAAAIHfbmc4/yD/9N63a4RiEPwAAAD9XCQAAAAAAAAESAQAAKgAAAITLw40TvMc//Tet2uEYhD8AAAA/VwkAAAAAAAABEwEAACoAAAABNaa+aRfHP/03rdrhGIQ/AAAAP2YJAAAAAAAAARQBAAAqAAAAl7OCLNFRxj/9N63a4RiEPwAAAD92CQAAAAAAAAEVAQAAKgAAABQdZV0nrcU//Tet2uEYhD8AAAA/dgkAAAAAAAABFgEAACoAAADDsDsIoMbEP/03rdrhGIQ/AAAAP3YJAAAAAAAAARcBAAAqAAAAcEQSsxjgwz/9N63a4RiEPwAAAD+GCQAAAAAAAAEYAQAAKgAAADjt4pqi2MI//Tet2uEYhD8AAAA/hgkAAAAAAAABGQEAACoAAAAZq62/PbDBP/03rdrhGIQ/AAAAP5UJAAAAAAAAARoBAAAqAAAAE35yIepmwD+D6ai55C6CPwAAAD+lCQAAAAAAAAEbAQAAKgAAAESfJ+L7r7w/IJlA79S1fD8AAAA/tAkAAAAAAAABHAEAACoAAADS8MixD6G6PyCZQO/UtXw/AAAAP7QJAAAAAAAAAR0BAAAqAAAAMBh2BwHUuD8u/Det2uF4PwAAAD/ECQAAAAAAAAEeAQAAKgAAAI4/I13yBrc/Ol8va+ANdT8AAAA/xAkAAAAAAAABHwEAACoAAABW6PNEfP+1PzpfL2vgDXU/AAAAP9QJAAAAAAAAASABAAAqAAAA6mbQsuM5tT86Xy9r4A11PwAAAD/UCQAAAAAAAAEhAQAAKgAAAByRxCwG+LQ/SMImKeY5cT8AAAA/4wkAAAAAAAABIgEAACoAAABOu7imKLa0P0jCJinmOXE/AAAAPwMKAAAAAAAAASMBAAAqAAAAgOWsIEt0tD9IwiYp5jlxPwAAAD9BCgAAAAAAAAEkAQAAKgAAAOQ5lRSQ8LM/SMImKeY5cT8AAAA/QQoAAAAAAAABJQEAACoAAACs4mX8GemyP0jCJinmOXE/AAAAP1EKAAAAAAAAASYBAAAqAAAAdIs25KPhsT9IwiYp5jlxPwAAAD9RCgAAAAAAAAEnAQAAKgAAADw0B8wt2rA/SMImKeY5cT8AAAA/YAoAAAAAAAABKAEAACoAAAAEuq9nb6WvP0jCJinmOXE/AAAAP2AKAAAAAAAAASkBAAAqAAAAXLQhHw2PrD9IwiYp5jlxPwAAAD9wCgAAAAAAAAEqAQAAKgAAAOwFw+4ggKo/SMImKeY5cT8AAAA/cAoAAAAAAAABKwEAACoAAAAYA3zK7/SoP0jCJinmOXE/AAAAP4AKAAAAAAAAASwBAAAqAAAAQgA1pr5ppz9IwiYp5jlxPwAAAD+ACgAAAAAAAAEtAQAAKgAAAKZUHZoD5qY/SMImKeY5cT8AAAA/jwoAAAAAAAABLgEAACoAAAAKqQWOSGKmP0jCJinmOXE/AAAAP48KAAAAAAAAAS8BAAAqAAAA0lHWddJapT8u/Det2uF4PwAAAD++CgAAAAAAAAEwAQAAKgAAAJr6pl1cU6Q/IJlA79S1fD8AAAA/zgoAAAAAAAABMQEAACoAAACa+qZdXFOkP/03rdrhGIQ/AAAAP84KAAAAAAAAATIBAAAqAAAAxvdfOSvIoj/x1LUc3OyHPwAAAD/dCgAAAAAAAAEzAQAAKgAAAChMSC1wRKI/43G+XtbAiz8AAAA/3QoAAAAAAAABNAEAACoAAAAoTEgtcESiP9cOx6DQlI8/AAAAP+0KAAAAAAAAATUBAAAqAAAA8PQYFfo8oT8i/ekBZKmSPwAAAD/tCgAAAAAAAAE2AQAAKgAAAFRJAQk/uaA/2HJws1+IlT8AAAA//QoAAAAAAAABNwEAACoAAAA45KPhkWOfP47o9mRbZ5g/AAAAP/0KAAAAAAAAATgBAAAqAAAAyDVFsaVUnT9GXn0WV0abPwAAAD8MCwAAAAAAAAE5AQAAKgAAAJDeFZkvTZw/OxGE9KcHoD8AAAA/HAsAAAAAAAABOgEAACoAAABYh+aAuUWbP7RfiBWl8aE/AAAAPxwLAAAAAAAAATsBAAAqAAAA5NiHUM02mT8urow2otujPwAAAD8rCwAAAAAAAAE8AQAAKgAAAKyBWDhXL5g/COlPDyBLpT8AAAA/KwsAAAAAAAABPQEAACoAAAB0Kikg4SeXP+QjE+iduqY/AAAAPzsLAAAAAAAAAT4BAAAqAAAAdCopIOEnlz8hS5V4nK+nPwAAAD87CwAAAAAAAAE/AQAAKgAAAHQqKSDhJ5c//IVYURofqT8AAAA/SwsAAAAAAAABQAEAACoAAAB0Kikg4SeXP9fAGyqYjqo/AAAAP0sLAAAAAAAAAUEBAAAqAAAAdCopIOEnlz9QDyBLlXisPwAAAD9aCwAAAAAAAAFCAQAAKgAAAHQqKSDhJ5c/yl0kbJJirj8AAAA/WgsAAAAAAAABQwEAACoAAAB0Kikg4SeXP6SY50QQ0q8/AAAAP2oLAAAAAAAAAUQBAAAqAAAAdCopIOEnlz+Q8/WyBt6wPwAAAD9qCwAAAAAAAAFFAQAAKgAAAHQqKSDhJ5c/Lgc3+4VYsT8AAAA/egsAAAAAAAABRgEAACoAAAB0Kikg4SeXP8waeEMF07E/AAAAP3oLAAAAAAAAAUcBAAAqAAAAdCopIOEnlz86uNkvxIqyPwAAAD+JCwAAAAAAAAFIAQAAKgAAAHQqKSDhJ5c/CUL60wPIsj8AAAA/iQsAAAAAAAABSQEAACoAAAB0Kikg4SeXP9jLGnhDBbM/AAAAP5kLAAAAAAAAAUoBAAAqAAAArIFYOFcvmD+oVTscg0KzPwAAAD+oCwAAAAAAAAFLAQAAKgAAAKyBWDhXL5g/Rml8ZAK9sz8AAAA/qAsAAAAAAAABTAEAACoAAADk2IdQzTaZPxXznAhC+rM/AAAAP6gLAAAAAAAAAU0BAAAqAAAA5NiHUM02mT/kfL2sgTe0PwAAAD+4CwAAAAAAAAFOAQAAKgAAAOTYh1DNNpk/g5D+9ACytD8AAAA/uAsAAAAAAAABTwEAACoAAADk2IdQzTaZPyGkPz2ALLU/AAAAP8gLAAAAAAAAAVABAAAqAAAAIDC3aEM+mj/wLWDhv2m1PwAAAD/ICwAAAAAAAAFRAQAAKgAAACAwt2hDPpo/j0GhKT/ktT8AAAA/1wsAAAAAAAABUgEAACoAAAAgMLdoQz6aP13Lwc1+IbY/AAAAP9cLAAAAAAAAAVMBAAAqAAAAIDC3aEM+mj8tVeJxvl62PwAAAD/nCwAAAAAAAAFUAQAAKgAAACAwt2hDPpo//N4CFv6btj8AAAA/5wsAAAAAAAABVQEAACoAAAAgMLdoQz6aP8xoI7o92bY/AAAAP/cLAAAAAAAAAVYBAAAqAAAAIDC3aEM+mj+b8kNefRa3PwAAAD/3CwAAAAAAAAFXAQAAKgAAACAwt2hDPpo/aXxkAr1Ttz8AAAA/ZAwAAAAAAAABWAEAACoAAABYh+aAuUWbPzkGhab8kLc/AAAAP2QMAAAAAAAAAVkBAAAqAAAAkN4VmS9NnD/YGcbuewu4PwAAAD90DAAAAAAAAAFaAQAAKgAAAMg1RbGlVJ0/di0HN/uFuD8AAAA/dAwAAAAAAAABWwEAACoAAADINUWxpVSdP0W3J9s6w7g/AAAAP4MMAAAAAAAAAVwBAAAqAAAAAI10yRtcnj9FtyfbOsO4PwAAAD+TDAAAAAAAAAFdAQAAKgAAADjko+GRY58/Rbcn2zrDuD8AAAA/4QwAAAAAAAABXgEAACoAAADw9BgV+jyhP0W3J9s6w7g/AAAAP/EMAAAAAAAAAV8BAAAqAAAAYqN3ReZLoz8UQUh/egC5PwAAAD/xDAAAAAAAAAFgAQAAKgAAAKZUHZoD5qY/FEFIf3oAuT8AAAA/AA0AAAAAAAABYQEAACoAAABQWqviZfypPxRBSH96ALk/AAAAPwANAAAAAAAAAWIBAAAqAAAAlgtRN4OWrT8UQUh/egC5PwAAAD8QDQAAAAAAAAFjAQAAKgAAAG5e+0VQmLA/FEFIf3oAuT8AAAA/EA0AAAAAAAABZAEAACoAAABCYUJqgSOyPxRBSH96ALk/AAAAPx8NAAAAAAAAAWUBAAAqAAAASI59CNVssz92LQc3+4W4PwAAAD8fDQAAAAAAAAFmAQAAKgAAAByRxCwG+LQ/p6PmkrtIuD8AAAA/Lw0AAAAAAAABZwEAACoAAADykwtRN4O2PwiQpUo8zrc/AAAAPy8NAAAAAAAAAWgBAAAqAAAAXBUv489Itz8IkKVKPM63PwAAAD8/DQAAAAAAAAFpAQAAKgAAAMaWUnVoDrg/OQaFpvyQtz8AAAA/Tg0AAAAAAAABagEAACoAAACUbF77RVC4P2l8ZAK9U7c/AAAAP04NAAAAAAAAAWsBAAAqAAAAMBh2BwHUuD9pfGQCvVO3PwAAAD9ODQAAAAAAAAFsAQAAKgAAADAYdgcB1Lg/m/JDXn0Wtz8AAAA/OQ4AAAAAAAABbQEAACoAAACrrb89sNHbP71T13Jws78/AAAAPwAAAAAAAAAAAW4BAAAqAAAAq62/PbDR2z+VeJyvlzXAPwAAAD99AAAAAAAAAAFvAQAAKgAAAGniMFZbf9s/k7tI2CTFzD8AAAA/jQAAAAAAAAABcAEAACoAAADd17O30o/bP2gYu+8tYNE/AAAAP40AAAAAAAAAAXEBAAAqAAAAUM02GUqg2z90yV0kbJLSPwAAAD+cAAAAAAAAAAFyAQAAKgAAAMTCuXrBsNs/aL8QK0rj0z8AAAA/nAAAAAAAAAABcwEAACoAAADEwrl6wbDbP3Rws1+IFdU/AAAAP5wAAAAAAAAAAXQBAAAqAAAAxMK5esGw2z/0Q159FlfWPwAAAD+sAAAAAAAAAAF1AQAAKgAAAMTCuXrBsNs/APUAslSJ1z8AAAA/uwAAAAAAAAABdgEAACoAAADEwrl6wbDbP/Lqs7gy2tg/AAAAP7sAAAAAAAAAAXcBAAAqAAAAq62/PbDR2z+LeU4EIf3ZPwAAAD+7AAAAAAAAAAF4AQAAKgAAAKutvz2w0ds/PMPYfW8B2z8AAAA/2wAAAAAAAAABeQEAACoAAACrrb89sNHbP0Lv1LUc3Nw/AAAAP+oAAAAAAAAAAXoBAAAqAAAAq62/PbDR2z/rs7gy2ojePwAAAD/qAAAAAAAAAAF7AQAAKgAAAKutvz2w0ds/WlEaH5lA3z8AAAA/+gAAAAAAAAABfAEAACoAAACrrb89sNHbP+Cpazm42d8/AAAAP/oAAAAAAAAAAX0BAAAqAAAAq62/PbDR2z9tkmKeE0HgPwAAAD/6AAAAAAAAAAF+AQAAKgAAAKutvz2w0ds/di0HN/uF4D8AAAA/CgEAAAAAAAABfwEAACoAAACrrb89sNHbP0S3J9s6w+A/AAAAPxkBAAAAAAAAAYABAAAqAAAAkpjFAJ/y2z+queQuEjbhPwAAAD8pAQAAAAAAAAGBAQAAKgAAAJKYxQCf8ts/kf70ALJU4T8AAAA/KQEAAAAAAAABggEAACoAAACSmMUAn/LbPz4ygd6pa+E/AAAAPzgBAAAAAAAAAYMBAAAqAAAAkpjFAJ/y2z/sZQ28oYLhPwAAAD84AQAAAAAAAAGEAQAAKgAAAB+jQp8n4ts/JneRsEmK4T8AAAA/SAEAAAAAAAABhQEAACoAAAAfo0KfJ+LbP2GIFaXxkeE/AAAAP0gBAAAAAAAAAYYBAAAqAAAAq62/PbDR2z9hiBWl8ZHhPwAAAD9nAQAAAAAAAAGHAQAAKgAAADi4PNw4wds/mpmZmZmZ4T8AAAA/ZwEAAAAAAAABiAEAACoAAADEwrl6wbDbP5qZmZmZmeE/AAAAP7QBAAAAAAAAAYkBAAAqAAAAUM02GUqg2z+amZmZmZnhPwAAAD+0AQAAAAAAAAGKAQAAKgAAAFDNNhlKoNs/YYgVpfGR4T8AAAA/xAEAAAAAAAABiwEAACoAAABQzTYZSqDbPyZ3kbBJiuE/AAAAP9MBAAAAAAAAAYwBAAAqAAAA4B7Y6F2R2T9LPM7XyxrgPwAAAD8AAAAAAAAAAAGNAQAAKgAAAOAe2Ohdkdk/hU1SzHMi4D8AAAA/EAAAAAAAAAABjgEAACoAAADgHtjoXZHZP/lvWrXDMeA/AAAAPxAAAAAAAAAAAY8BAAAqAAAAbSlVh+aA2T8zgd6pazngPwAAAD8fAAAAAAAAAAGQAQAAKgAAAG0pVYfmgNk/pqPmkrtI4D8AAAA/HwAAAAAAAAABkQEAACoAAAD5M9Ilb3DZPxrG7nsLWOA/AAAAPy8AAAAAAAAAAZIBAAAqAAAA+TPSJW9w2T9U13Jws1/gPwAAAD8vAAAAAAAAAAGTAQAAKgAAAPkz0iVvcNk/juj2ZFtn4D8AAAA/PgAAAAAAAAABlAEAACoAAAD5M9Ilb3DZPwIL/02rduA/AAAAPz4AAAAAAAAAAZUBAAAqAAAA+TPSJW9w2T+wPosro43gPwAAAD9OAAAAAAAAAAGWAQAAKgAAAPkz0iVvcNk/I2GTFPOc4D8AAAA/TgAAAAAAAAABlwEAACoAAADgHtjoXZHZP5eDm/1CrOA/AAAAP14AAAAAAAAAAZgBAAAqAAAAVBRbStWh2T9EtyfbOsPgPwAAAD9eAAAAAAAAAAGZAQAAKgAAAMcJ3qtMstk/8uqzuDLa4D8AAAA/bQAAAAAAAAABmgEAACoAAAA7/2ANxMLZP2cNvKGC6eA/AAAAP30AAAAAAAAAAZsBAAAqAAAAO/9gDcTC2T8UQUh/egDhPwAAAD99AAAAAAAAAAGcAQAAKgAAACLqZtCy49k/iGNQaMoP4T8AAAA/fQAAAAAAAAABnQEAACoAAACV3+kxKvTZPzWX3EXCJuE/AAAAP40AAAAAAAAAAZ4BAAAqAAAAfMrv9BgV2j/jymgjuj3hPwAAAD+NAAAAAAAAAAGfAQAAKgAAAPC/claQJdo/WO1wDApN4T8AAAA/nAAAAAAAAAABoAEAACoAAADXqngZf0baP5H+9ACyVOE/AAAAP6wAAAAAAAAAAaEBAAAqAAAASqD7evZW2j+R/vQAslThPwAAAD+sAAAAAAAAAAGiAQAAKgAAADGLAT7ld9o/yw959Vlc4T8AAAA/xAAAAAAAAAABowEAACoAAAAYdgcB1JjaP8sPefVZXOE/AAAAP8QAAAAAAAAAAaQBAAAqAAAA/2ANxMK52j/LD3n1WVzhPwAAAD/UAAAAAAAAAAGlAQAAKgAAAOZLE4ex2to/kf70ALJU4T8AAAA/1AAAAAAAAAABpgEAACoAAAAoF6JuBi3bPx3c7BdiReE/AAAAP+QAAAAAAAAAAacBAAAqAAAA3dezt9KP2z81l9xFwibhPwAAAD/kAAAAAAAAAAGoAQAAKgAAAHuDy8ONE9w/2i/EitL44D8AAAA/8wAAAAAAAAABqQEAACoAAABJWddJa1XcP3/Iq8/iyuA/AAAAP/MAAAAAAAAAAaoBAAAqAAAA/hnpkje43D8jYZMU85zgPwAAAD8DAQAAAAAAAAGrAQAAKgAAAD/ld3qMCt0/Agv/Tat24D8AAAA/AwEAAAAAAAABrAEAACoAAACBsAZi4VzdPxrG7nsLWOA/AAAAPxMBAAAAAAAAAa0BAAAqAAAAwnuVSTav3T9tkmKeE0HgPwAAAD8TAQAAAAAAAAGuAQAAKgAAABxcHm6c4N0/+W9atcMx4D8AAAA/IgEAAAAAAAABrwEAACoAAAAERyQxiwHeP4VNUsxzIuA/AAAAP4ABAAAAAAAAAbABAAAqAAAAeDynkgIS3j9sh2NQaMrfPwAAAD+AAQAAAAAAAAGxAQAAKgAAAARHJDGLAd4/hEJTfsir3z8AAAA/kAEAAAAAAAABsgEAACoAAACQUaHPE/HdPxAgS5V4nN8/AAAAP5ABAAAAAAAAAbMBAAAqAAAAgbAGYuFc3T98sq0zjN3vPwAAAD8AAAAAAAAAAAG0AQAAKgAAAGibDCXQfd0/fLKtM4zd7z8AAAA/HwAAAAAAAAABtQEAACoAAADbkI+GR47dP0KhKT/k1e8/AAAAPx8AAAAAAAAAAbYBAAAqAAAAwnuVSTav3T8IkKVKPM7vPwAAAD8vAAAAAAAAAAG3AQAAKgAAAKlmmwwl0N0/CJClSjzO7z8AAAA/LwAAAAAAAAABuAEAACoAAACQUaHPE/HdP85+IVaUxu8/AAAAPz4AAAAAAAAAAbkBAAAqAAAA6jEq9Hki3j/OfiFWlMbvPwAAAD8+AAAAAAAAAAG6AQAAKgAAANIcMLdoQ94/zn4hVpTG7z8AAAA/TgAAAAAAAAABuwEAACoAAACg8js9RoXeP85+IVaUxu8/AAAAP04AAAAAAAAAAbwBAAAqAAAA+tLEYay23j/OfiFWlMbvPwAAAD9dAAAAAAAAAAG9AQAAKgAAADyeU0kBCd8/zn4hVpTG7z8AAAA/XQAAAAAAAAABvgEAACoAAAAKdF/P3krfP85+IVaUxu8/AAAAP20AAAAAAAAAAb8BAAAqAAAAvjRxGKut3z/OfiFWlMbvPwAAAD99AAAAAAAAAAHAAQAAKgAAAIwKfZ6I798/zn4hVpTG7z8AAAA/fQAAAAAAAAABwQEAACoAAAAtcEQSsxjgP85+IVaUxu8/AAAAP30AAAAAAAAAAcIBAAAqAAAAW+CIJGYx4D/OfiFWlMbvPwAAAD+MAAAAAAAAAAHDAQAAKgAAAM7VC4bdQeA/zn4hVpTG7z8AAAA/nAAAAAAAAAABxAEAACoAAAD7RVCYkFrgP85+IVaUxu8/AAAAP5wAAAAAAAAAAcUBAAAqAAAAbzvT+Qdr4D/OfiFWlMbvPwAAAD+sAAAAAAAAAAHGAQAAKgAAAOIwVlt/e+A/zn4hVpTG7z8AAAA/rAAAAAAAAAABxwEAACoAAACcqxcMu4PgP85+IVaUxu8/AAAAP7sAAAAAAAAAAcgBAAAqAAAAVibZvPaL4D/OfiFWlMbvPwAAAD+7AAAAAAAAAAHJAQAAKgAAAMkbXB5unOA/zn4hVpTG7z8AAAA/ywAAAAAAAAABygEAACoAAACDlh3PqaTgP85+IVaUxu8/AAAAP8sAAAAAAAAAAcsBAAAqAAAAPRHff+Ws4D/OfiFWlMbvPwAAAD/aAAAAAAAAAAHMAQAAKgAAALAGYuFcveA/zn4hVpTG7z8AAAA/6gAAAAAAAAABzQEAACoAAADedqbzD9bgP85+IVaUxu8/AAAAP+oAAAAAAAAAAc4BAAAqAAAADOfqBcPu4D/OfiFWlMbvPwAAAD/qAAAAAAAAAAHPAQAAKgAAADlXLxh2B+E/zn4hVpTG7z8AAAA/+gAAAAAAAAAB0AEAACoAAABmx3MqKSDhP1pcGW1Et+8/AAAAP/oAAAAAAAAAAdEBAAAqAAAATbJ57RdB4T8hS5V4nK/vPwAAAD8JAQAAAAAAAAHSAQAAKgAAAHsivv/KWeE/IUuVeJyv7z8AAAA/CQEAAAAAAAAB0wEAACoAAACokgISfnLhP+c5EYT0p+8/AAAAPxkBAAAAAAAAAdQBAAAqAAAA1QJHJDGL4T+tKI2PTKDvPwAAAD8ZAQAAAAAAAAHVAQAAKgAAAHZoDphbtOE/cxcJm6SY7z8AAAA/KQEAAAAAAAAB1gEAACoAAACj2FKqDs3hPzkGhab8kO8/AAAAPzgBAAAAAAAAAdcBAAAqAAAAF87VC4bd4T/G43y9rIHvPwAAAD+WAQAAAAAAAAHYAQAAKgAAAK6/PbDRu+I/1QPIUiUe7z8AAAA/xQEAAAAAAAAB2QEAACoAAAAIoMbUN+3iPyfQO3UtB+8/AAAAP8UBAAAAAAAAAdoBAAAqAAAANhAL5+oF4z+zrTOM3ffuPwAAAD/FAQAAAAAAAAHbAQAAKgAAAKkFjkhiFuM/epyvlzXw7j8AAAA/1AEAAAAAAAAB3AEAACoAAAAd+xCq2SbjP8xoI7o92e4/AAAAP9QBAAAAAAAAAd0BAAAqAAAASmtVvIw/4z+SV5/FldHuPwAAAD/kAQAAAAAAAAHeAQAAKgAAAATmFm3IR+M/HjWX3EXC7j8AAAA/9AEAAAAAAAAB3wEAACoAAAC9YNgdBFDjP+QjE+iduu4/AAAAP/QBAAAAAAAAAeABAAAqAAAAd9uZzj9Y4z9wAQv/TavuPwAAAD/0AQAAAAAAAAHhAQAAKgAAAHfbmc4/WOM//N4CFv6b7j8AAAA/AwIAAAAAAAAB4gEAACoAAAAxVlt/e2DjP/zeAhb+m+4/AAAAPxMCAAAAAAAAAeMBAAAqAAAAMVZbf3tg4z/DzX4hVpTuPwAAAD8TAgAAAAAAAAHkAQAAKgAAADFWW397YOM/Tqt2OAaF7j8AAAA/IwIAAAAAAAAB5QEAACoAAAAxVlt/e2DjPxWa8kNefe4/AAAAPzICAAAAAAAAAeYBAAAqAAAAMVZbf3tg4z/biG5PtnXuPwAAAD9CAgAAAAAAAAHnAQAAKgAAADFWW397YOM/oXfqWg5u7j8AAAA/QgIAAAAAAAAB6AEAACoAAAAxVlt/e2DjP2dmZmZmZu4/AAAAP1ECAAAAAAAAAekBAAAqAAAAMVZbf3tg4z+6MtqIbk/uPwAAAD9hAgAAAAAAAAHqAQAAKgAAADFWW397YOM/gCFWlMZH7j8AAAA/cQIAAAAAAAAB6wEAACoAAAB325nOP1jjPwz/Tat2OO4/AAAAP3ECAAAAAAAAAewBAAAqAAAAd9uZzj9Y4z9ey8HNfiHuPwAAAD9xAgAAAAAAAAHtAQAAKgAAAATmFm3IR+M/6qi55C4S7j8AAAA/gAIAAAAAAAAB7gEAACoAAABKa1W8jD/jPwNkqRKP8+0/AAAAP4ACAAAAAAAAAe8BAAAqAAAA1nXSWhUv4z+PQaEpP+TtPwAAAD+QAgAAAAAAAAHwAQAAKgAAAGOAT/mdHuM/4Q0VTEfN7T8AAAA/kAIAAAAAAAAB8QEAACoAAADvisyXJg7jP23rDGP3ve0/AAAAP6ACAAAAAAAAAfIBAAAqAAAAfJVJNq/94j8z2ohuT7btPwAAAD+gAgAAAAAAAAHzAQAAKgAAAE8lBST85OI/hqb8kFef7T8AAAA/rwIAAAAAAAAB9AEAACoAAABoOv9gDcTiPxKE9KcHkO0/AAAAP68CAAAAAAAAAfUBAAAqAAAAgU/5nR6j4j9kUGjKD3ntPwAAAD/OAgAAAAAAAAH2AQAAKgAAAIUJqQWOSOI/fQtY+G9a7T8AAAA/3gIAAAAAAAAB9wEAACoAAACeHqNCnyfiPwnpTw8gS+0/AAAAP94CAAAAAAAAAfgBAAAqAAAAtzOdf7AG4j/P18saeEPtPwAAAD/eAgAAAAAAAAH5AQAAKgAAAKPYUqoOzeE/lcZHJtA77T8AAAA/CwMAAAAAAAAB+gEAACoAAACPfQjVbJPhPyGkPz2ALO0/AAAAPyoDAAAAAAAAAfsBAAAqAAAAsAZi4Vy94D8ATqt2OAbtPwAAAD8qAwAAAAAAAAH8AQAAKgAAAOIwVlt/e+A/jCujjej27D8AAAA/KgMAAAAAAAAB/QEAACoAAADO1QuG3UHgP4wro43o9uw/AAAAPzoDAAAAAAAAAf4BAAAqAAAAAAAAAAAA4D8YCZukmOfsPwAAAD9JAwAAAAAAAAH/AQAAKgAAAPBeZZLNa98/GAmbpJjn7D8AAAA/WQMAAAAAAAABAAIAACoAAACg8js9RoXeP973FrDw3+w/AAAAP2gDAAAAAAAAAQECAAAqAAAA6jEq9Hki3j+l5pK7SNjsPwAAAD9oAwAAAAAAAAECAgAAKgAAAKlmmwwl0N0/peaSu0jY7D8AAAA/aAMAAAAAAAABAwIAACoAAACBsAZi4VzdP2rVDseg0Ow/AAAAP3gDAAAAAAAAAQQCAAAqAAAAWPpxt53p3D8wxIrS+MjsPwAAAD94AwAAAAAAAAEFAgAAKgAAADBE3Qxadtw/MMSK0vjI7D8AAAA/iAMAAAAAAAABBgIAACoAAAAGjkhiFgPcP/eyBt5Qwew/AAAAP4gDAAAAAAAAAQcCAAAqAAAAUM02GUqg2z/3sgbeUMHsPwAAAD+XAwAAAAAAAAEIAgAAKgAAALQhHw2PHNs/vaGC6ai57D8AAAA/lwMAAAAAAAABCQIAACoAAAC+lX7cbWfaP72hgumouew/AAAAP6cDAAAAAAAAAQoCAAAqAAAAld/pMSr02T+9oYLpqLnsPwAAAD+nAwAAAAAAAAELAgAAKgAAAPkz0iVvcNk/vaGC6ai57D8AAAA/twMAAAAAAAABDAIAACoAAADqkje4PNzYP/eyBt5Qwew/AAAAP7cDAAAAAAAAAQ0CAAAqAAAAwdyiDflo2D/3sgbeUMHsPwAAAD/GAwAAAAAAAAEOAgAAKgAAAMtQAt3Xs9c/MMSK0vjI7D8AAAA/xgMAAAAAAAABDwIAACoAAAC7r2dvpR/XP2rVDseg0Ow/AAAAP9YDAAAAAAAAARACAAAqAAAANxlKoPt61j+l5pK7SNjsPwAAAD/lAwAAAAAAAAERAgAAKgAAACd4rzLJ5tU/3vcWsPDf7D8AAAA/5QMAAAAAAAABEgIAACoAAAAx7A4CqDHVP973FrDw3+w/AAAAP+UDAAAAAAAAARMCAAAqAAAArVXxMv6M1D/e9xaw8N/sPwAAAD/1AwAAAAAAAAEUAgAAKgAAALfJUALd19M/3vcWsPDf7D8AAAA/9QMAAAAAAAABFQIAACoAAADAPbDRuyLTP973FrDw3+w/AAAAPwUEAAAAAAAAARYCAAAqAAAAsZwVZImO0j/e9xaw8N/sPwAAAD8FBAAAAAAAAAEXAgAAKgAAABTx/VfOCtI/3vcWsPDf7D8AAAA/FAQAAAAAAAABGAIAACoAAADrOmmtipfRP973FrDw3+w/AAAAPxQEAAAAAAAAARkCAAAqAAAANnpXZL400T/e9xaw8N/sPwAAAD8kBAAAAAAAAAEaAgAAKgAAAA7Ewrl6wdA/3vcWsPDf7D8AAAA/NAQAAAAAAAABGwIAACoAAADlDS4PN07QP973FrDw3+w/AAAAPzQEAAAAAAAAARwCAAAqAAAAksQsBviUzz8YCZukmOfsPwAAAD9DBAAAAAAAAAEdAgAAKgAAAEBYA7Fwrs4/GAmbpJjn7D8AAAA/QwQAAAAAAAABHgIAACoAAAC8weXhxgnOPxgJm6SY5+w/AAAAP0MEAAAAAAAAAR8CAAAqAAAAIBbO1QuGzT8YCZukmOfsPwAAAD9TBAAAAAAAAAEgAgAAKgAAAIRqtslQAs0/GAmbpJjn7D8AAAA/UwQAAAAAAAABIQIAACoAAAAC1Jj6pl3MPxgJm6SY5+w/AAAAP2IEAAAAAAAAASICAAAqAAAANP6MdMkbzD8YCZukmOfsPwAAAD9iBAAAAAAAAAEjAgAAKgAAAGYoge7r2cs/GAmbpJjn7D8AAAA/cgQAAAAAAAABJAIAACoAAACxZ2+lH3fLPxgJm6SY5+w/AAAAP4IEAAAAAAAAASUCAAAqAAAAFbxXmWTzyj8YCZukmOfsPwAAAD+CBAAAAAAAAAEmAgAAKgAAAHkQQI2pb8o/GAmbpJjn7D8AAAA/kQQAAAAAAAABJwIAACoAAADdZCiB7uvJPxgJm6SY5+w/AAAAP5EEAAAAAAAAASgCAAAqAAAAceME71UmyT8YCZukmOfsPwAAAD+hBAAAAAAAAAEpAgAAKgAAANU37eKaosg/GAmbpJjn7D8AAAA/oQQAAAAAAAABKgIAACoAAAA5jNXW3x7IPxgJm6SY5+w/AAAAP7EEAAAAAAAAASsCAAAqAAAAneC9yiSbxz8YCZukmOfsPwAAAD+xBAAAAAAAAAEsAgAAKgAAAAE1pr5pF8c/GAmbpJjn7D8AAAA/wAQAAAAAAAABLQIAACoAAACXs4Is0VHGPxgJm6SY5+w/AAAAP8AEAAAAAAAAAS4CAAAqAAAALTJfmjiMxT8YCZukmOfsPwAAAD/QBAAAAAAAAAEvAgAAKgAAAKqbQcuO58Q/GAmbpJjn7D8AAAA/0AQAAAAAAAABMAIAACoAAAAlBST85ELEPxgJm6SY5+w/AAAAP98EAAAAAAAAATECAAAqAAAAcEQSsxjgwz9SGh+ZQO/sPwAAAD/fBAAAAAAAAAEyAgAAKgAAALyDAGpMfcM/UhofmUDv7D8AAAA/7wQAAAAAAAABMwIAACoAAADurfTjbjvDP1IaH5lA7+w/AAAAP+8EAAAAAAAAATQCAAAqAAAAH9joXZH5wj9SGh+ZQO/sPwAAAD//BAAAAAAAAAE1AgAAKgAAAGoX1xTFlsI/UhofmUDv7D8AAAA//wQAAAAAAAABNgIAACoAAAC1VsXL+DPCP1IaH5lA7+w/AAAAPw4FAAAAAAAAATcCAAAqAAAA54C5RRvywT9SGh+ZQO/sPwAAAD8OBQAAAAAAAAE4AgAAKgAAAACWs4Is0cE/UhofmUDv7D8AAAA/HgUAAAAAAAABOQIAACoAAAAywKf8To/BP1IaH5lA7+w/AAAAPx4FAAAAAAAAAToCAAAqAAAAZOqbdnFNwT+MK6ON6PbsPwAAAD8uBQAAAAAAAAE7AgAAKgAAAJYUkPCTC8E/xjwngpD+7D8AAAA/LgUAAAAAAAABPAIAACoAAAD6aHjk2IfAP8Y8J4KQ/uw/AAAAP2wFAAAAAAAAAT0CAAAqAAAANkWxpVQduj/nkrtI2CTtPwAAAD+LBQAAAAAAAAE+AgAAKgAAAFbo80R8/7U/W7XDMSg07T8AAAA/mwUAAAAAAAABPwIAACoAAAC4PNw4wXu1P1u1wzEoNO0/AAAAP6sFAAAAAAAAAUACAAAqAAAA6mbQsuM5tT9btcMxKDTtPwAAAD/ZBQAAAAAAAAFBAgAAKgAAAIDlrCBLdLQ/W7XDMSg07T8AAAA/2QUAAAAAAAABQgIAACoAAAAWZImOsq6zP1u1wzEoNO0/AAAAP+kFAAAAAAAAAUMCAAAqAAAAEDdO8F5lsj9btcMxKDTtPwAAAD/pBQAAAAAAAAFEAgAAKgAAAAoKE1ILHLE/W7XDMSg07T8AAAA/6QUAAAAAAAABRQIAACoAAADMYoBP+Z2uP5XGRybQO+0/AAAAP/kFAAAAAAAAAUYCAAAqAAAAJF3yBpeHqz/P18saeEPtPwAAAD/5BQAAAAAAAAFHAgAAKgAAAHxXZL40cag/CelPDyBL7T8AAAA/CAYAAAAAAAABSAIAACoAAADSUdZ10lqlPwnpTw8gS+0/AAAAPxgGAAAAAAAAAUkCAAAqAAAAYqN3ReZLoz8J6U8PIEvtPwAAAD8YBgAAAAAAAAFKAgAAKgAAAIygMCG1wKE/CelPDyBL7T8AAAA/KAYAAAAAAAABSwIAACoAAAC4nen8gzWgPwnpTw8gS+0/AAAAPzcGAAAAAAAAAUwCAAAqAAAAAI10yRtcnj8J6U8PIEvtPwAAAD83BgAAAAAAAAFNAgAAKgAAAMg1RbGlVJ0/CelPDyBL7T8AAAA/RwYAAAAAAAABTgIAACoAAACQ3hWZL02cPwnpTw8gS+0/AAAAP5UGAAAAAAAAAU8CAAAqAAAAIDC3aEM+mj9C+tMDyFLtPwAAAD+lBgAAAAAAAAFQAgAAKgAAAHQqKSDhJ5c/QvrTA8hS7T8AAAA/pQYAAAAAAAABUQIAACoAAADMJJvXfhGUP30LWPhvWu0/AAAAP7QGAAAAAAAAAVICAAAqAAAAXHY8p5ICkj+3HNzsF2LtPwAAAD+0BgAAAAAAAAFTAgAAKgAAANiPu+1M548/8C1g4b9p7T8AAAA/xAYAAAAAAAABVAIAACoAAABg4Vy9YNiNP/AtYOG/ae0/AAAAP8QGAAAAAAAAAVUCAAAqAAAA8DL+jHTJiz/wLWDhv2ntPwAAAD/TBgAAAAAAAAFWAgAAKgAAABDWQCycq4c/Kj/k1Wdx7T8AAAA/0wYAAAAAAAABVwIAACoAAAAQ1kAsnKuHP2RQaMoPee0/AAAAP/MGAAAAAAAAAVgCAAAqAAAAENZALJyrhz+eYey+t4DtPwAAAD8CBwAAAAAAAAFZAgAAKgAAABDWQCycq4c/EoT0pweQ7T8AAAA/EgcAAAAAAAABWgIAACoAAAAQ1kAsnKuHP0uVeJyvl+0/AAAAPxIHAAAAAAAAAVsCAAAqAAAAENZALJyrhz/At4CF/6btPwAAAD8iBwAAAAAAAAFcAgAAKgAAABDWQCycq4c/besMY/e97T8AAAA/IgcAAAAAAAABXQIAACoAAAAQ1kAsnKuHPxsfmUDv1O0/AAAAPyQHAAAAAAAAAV4CAAAqAAAAwNvOdP7Bej9ey8HNfiHuPwAAAD9DBwAAAAAAAAFfAgAAKgAAANh+ERQmpHY/DP9Nq3Y47j8AAAA/QwcAAAAAAAABYAIAACoAAAD4IVSzTYZyP7oy2ohuT+4/AAAAP1MHAAAAAAAAAWECAAAqAAAA+CFUs02Gcj9nZmZmZmbuPwAAAD9TBwAAAAAAAAFiAgAAKgAAAPghVLNNhnI/24huT7Z17j8AAAA/YwcAAAAAAAABYwIAACoAAAD4IVSzTYZyPxWa8kNefe4/AAAAP2MHAAAAAAAAAWQCAAAqAAAA+CFUs02Gcj9Oq3Y4BoXuPwAAAD9yBwAAAAAAAAFlAgAAKgAAAPghVLNNhnI/ibz6LK6M7j8AAAA/cgcAAAAAAAABZgIAACoAAADYfhEUJqR2P8PNfiFWlO4/AAAAP4IHAAAAAAAAAWcCAAAqAAAAwNvOdP7Bej/83gIW/pvuPwAAAD+CBwAAAAAAAAFoAgAAKgAAAMDbznT+wXo/NvCGCqaj7j8AAAA/kgcAAAAAAAABaQIAACoAAACgOIzV1t9+P6oSj/P1su4/AAAAP5IHAAAAAAAAAWoCAAAqAAAAwMokm9d+gT/kIxPonbruPwAAAD+hBwAAAAAAAAFrAgAAKgAAADB5g8vDjYM/klefxZXR7j8AAAA/oQcAAAAAAAABbAIAACoAAAAQ1kAsnKuHPwV6p67l4O4/AAAAP7EHAAAAAAAAAW0CAAAqAAAAhISfXIi6iT96nK+XNfDuPwAAAD+xBwAAAAAAAAFuAgAAKgAAAGDhXL1g2I0/7b63gIX/7j8AAAA/wAcAAAAAAAABbwIAACoAAABcdjynkgKSP5vyQ159Fu8/AAAAP8AHAAAAAAAAAXACAAAqAAAAzCSb134RlD+b8kNefRbvPwAAAD/QBwAAAAAAAAFxAgAAKgAAAAR8yu/0GJU/DxVMR80l7z8AAAA/0AcAAAAAAAABcgIAACoAAACsgVg4Vy+YP0gm0Dt1Le8/AAAAP+AHAAAAAAAAAXMCAAAqAAAAWIfmgLlFmz9IJtA7dS3vPwAAAD/gBwAAAAAAAAF0AgAAKgAAADjko+GRY58/gzdUMB017z8AAAA/7wcAAAAAAAABdQIAACoAAABio3dF5kujP71I2CTFPO8/AAAAP/8HAAAAAAAAAXYCAAAqAAAAplQdmgPmpj/2WVwZbUTvPwAAAD//BwAAAAAAAAF3AgAAKgAAAIix2vrbA6s/9llcGW1E7z8AAAA//wcAAAAAAAABeAIAACoAAACWC1E3g5atPzBr4A0VTO8/AAAAPw8IAAAAAAAAAXkCAAAqAAAA0LLjOZUUsD8wa+ANFUzvPwAAAD8eCAAAAAAAAAF6AgAAKgAAAAoKE1ILHLE/MGvgDRVM7z8AAAA/HggAAAAAAAABewIAACoAAAB0izbko+GxP2p8ZAK9U+8/AAAAPx4IAAAAAAAAAXwCAAAqAAAAEDdO8F5lsj9qfGQCvVPvPwAAAD8uCAAAAAAAAAF9AgAAKgAAAHq4cYL3KrM/pI3o9mRb7z8AAAA/LggAAAAAAAABfgIAACoAAADkOZUUkPCzP6SN6PZkW+8/AAAAPz0IAAAAAAAAAX8CAAAqAAAAsg+hmm0ytD+kjej2ZFvvPwAAAD9NCAAAAAAAAAGAAgAAKgAAAE67uKYotrQ/pI3o9mRb7z8AAAA/TQgAAAAAAAABgQIAACoAAAAckcQsBvi0P6SN6PZkW+8/AAAAP10IAAAAAAAAAYICAAAqAAAAiBLovp69tT+kjej2ZFvvPwAAAD9sCAAAAAAAAAGDAgAAKgAAAPKTC1E3g7Y/pI3o9mRb7z8AAAA/bAgAAAAAAAABhAIAACoAAAD4wEbvisy3P6SN6PZkW+8/AAAAP3wIAAAAAAAAAYUCAAAqAAAAMBh2BwHUuD+kjej2ZFvvPwAAAD98CAAAAAAAAAGGAgAAKgAAANLwyLEPobo/pI3o9mRb7z8AAAA/fAgAAAAAAAABhwIAACoAAACo8w/WQCy8P6SN6PZkW+8/AAAAP4wIAAAAAAAAAYgCAAAqAAAA4Eo/7rYzvT+kjej2ZFvvPwAAAD+MCAAAAAAAAAGJAgAAKgAAAOZ3eowKfb4/pI3o9mRb7z8AAAA/mwgAAAAAAAABigIAACoAAAAez6mkgIS/P6SN6PZkW+8/AAAAP6sIAAAAAAAAAYsCAAAqAAAA+mh45NiHwD+kjej2ZFvvPwAAAD+rCAAAAAAAAAGMAgAAKgAAAH3/lbOCLME/pI3o9mRb7z8AAAA/uggAAAAAAAABjQIAACoAAADngLlFG/LBP6SN6PZkW+8/AAAAP7oIAAAAAAAAAY4CAAAqAAAAnEHLjudUwj+kjej2ZFvvPwAAAD/KCAAAAAAAAAGPAgAAKgAAADjt4pqi2MI/3p5s6wxj7z8AAAA/yggAAAAAAAABkAIAACoAAADVmPqmXVzDPxiw8N+0au8/AAAAP9oIAAAAAAAAAZECAAAqAAAAVy8YdgcBxD8YsPDftGrvPwAAAD/aCAAAAAAAAAGSAgAAKgAAAPXaL4LChMQ/GLDw37Rq7z8AAAA/6QgAAAAAAAABkwIAACoAAABGR1nXSWvFP1HBdNRccu8/AAAAP+kIAAAAAAAAAZQCAAAqAAAAGkqg+3r2xj9RwXTUXHLvPwAAAD/5CAAAAAAAAAGVAgAAKgAAAFKhzxPx/cc/UcF01Fxy7z8AAAA/CQkAAAAAAAABlgIAACoAAAC8IvOlicPIP1HBdNRccu8/AAAAPwkJAAAAAAAAAZcCAAAqAAAA9Hkivv/KyT9RwXTUXHLvPwAAAD8oCQAAAAAAAAGYAgAAKgAAAGYoge7r2cs/UcF01Fxy7z8AAAA/hgkAAAAAAAABmQIAACoAAACxnBVkiY7SP8bjfL2sge8/AAAAP6UJAAAAAAAAAZoCAAAqAAAAEarZJkMJ1D/G43y9rIHvPwAAAD+lCQAAAAAAAAGbAgAAKgAAADpgbtGGfNQ/xuN8vayB7z8AAAA/tQkAAAAAAAABnAIAACoAAAAINnpXZL7UP4zS+MgEeu8/AAAAP7UJAAAAAAAAAZ0CAAAqAAAAvfaLoDAh1T+M0vjIBHrvPwAAAD+1CQAAAAAAAAGeAgAAKgAAAP/BGoiFc9U/jNL4yAR67z8AAAA/xAkAAAAAAAABnwIAACoAAAC0gizRUdbVP1HBdNRccu8/AAAAP8QJAAAAAAAAAaACAAAqAAAA9U27uKYo1j9RwXTUXHLvPwAAAD/UCQAAAAAAAAGhAgAAKgAAAMMjxz6EatY/UcF01Fxy7z8AAAA/5AkAAAAAAAABogIAACoAAACimm0ylEDXPxiw8N+0au8/AAAAP/MJAAAAAAAAAaMCAAAqAAAA/Xr2Vvpx1z8YsPDftGrvPwAAAD/zCQAAAAAAAAGkAgAAKgAAAFdbf3tgo9c/GLDw37Rq7z8AAAA/AwoAAAAAAAABpQIAACoAAACyOwigxtTXPxiw8N+0au8/AAAAPxMKAAAAAAAAAaYCAAAqAAAAgBEUJqQW2D8YsPDftGrvPwAAAD8TCgAAAAAAAAGnAgAAKgAAANrxnEoKSNg/GLDw37Rq7z8AAAA/IgoAAAAAAAABqAIAACoAAAA10iVvcHnYP96ebOsMY+8/AAAAPyIKAAAAAAAAAakCAAAqAAAAdp20VsXL2D/enmzrDGPvPwAAAD8yCgAAAAAAAAGqAgAAKgAAACtexp+RLtk/pI3o9mRb7z8AAAA/MgoAAAAAAAABqwIAACoAAABtKVWH5oDZP6SN6PZkW+8/AAAAP0EKAAAAAAAAAawCAAAqAAAAld/pMSr02T+kjej2ZFvvPwAAAD9BCgAAAAAAAAGtAgAAKgAAAEqg+3r2Vto/anxkAr1T7z8AAAA/UQoAAAAAAAABrgIAACoAAAD/YA3EwrnaP2p8ZAK9U+8/AAAAP1EKAAAAAAAAAa8CAAAqAAAAtCEfDY8c2z8wa+ANFUzvPwAAAD9hCgAAAAAAAAGwAgAAKgAAAN3Xs7fSj9s/MGvgDRVM7z8AAAA/cAoAAAAAAAABsQIAACoAAABJWddJa1XcP71I2CTFPO8/AAAAP3AKAAAAAAAAAbICAAAqAAAAFy/jz0iX3D+9SNgkxTzvPwAAAD+ACgAAAAAAAAGzAgAAKgAAAFj6cbed6dw/gzdUMB017z8AAAA/gAoAAAAAAAABtAIAACoAAACz2vrbAxvdP4M3VDAdNe8/AAAAP5AKAAAAAAAAAbUCAAAqAAAAmsUAn/I73T+DN1QwHTXvPwAAAD+fCgAAAAAAAAG2AgAAKgAAAIGwBmLhXN0/SCbQO3Ut7z8AAAA/nwoAAAAAAAABtwIAACoAAABomwwl0H3dP0gm0Dt1Le8/AAAAP58KAAAAAAAAAbgCAAAqAAAA25CPhkeO3T9IJtA7dS3vPwAAAD+vCgAAAAAAAAG5AgAAKgAAAMJ7lUk2r90/SCbQO3Ut7z8AAAA/vgoAAAAAAAABugIAACoAAAA2cRirrb/dP0gm0Dt1Le8/AAAAP74KAAAAAAAAAbsCAAAqAAAAqWabDCXQ3T9IJtA7dS3vPwAAAD++CgAAAAAAAAG8AgAAKgAAAJBRoc8T8d0/DxVMR80l7z8AAAA/zgoAAAAAAAABvQIAACoAAAB4PKeSAhLePw8VTEfNJe8/AAAAP94KAAAAAAAAAb4CAAAqAAAA6jEq9Hki3j/VA8hSJR7vPwAAAD/tCgAAAAAAAAG/AgAAKgAAALgHNnpXZN4/1QPIUiUe7z8AAAA//QoAAAAAAAABwAIAACoAAACG3UEANabeP9UDyFIlHu8/AAAAP/0KAAAAAAAAAcECAAAqAAAAVLNNhhLo3j/VA8hSJR7vPwAAAD/9CgAAAAAAAAHCAgAAKgAAACKJWQzwKd8/1QPIUiUe7z8AAAA/DQsAAAAAAAABwwIAACoAAABkVOjzRHzfP9UDyFIlHu8/AAAAPw0LAAAAAAAAAcQCAAAqAAAAph9325nO3z/VA8hSJR7vPwAAAD8cCwAAAAAAAAHFAgAAKgAAALp6wbA7COA/1QPIUiUe7z8AAAA/OwsAAAAAAAABxgIAACoAAABCy47nVFLgP5vyQ159Fu8/AAAAP0sLAAAAAAAAAccCAAAqAAAAKbaUqkNz4D9g4b9p1Q7vPwAAAD9bCwAAAAAAAAHIAgAAKgAAAFYm2bz2i+A/YOG/adUO7z8AAAA/WwsAAAAAAAAByQIAACoAAAAQoZptMpTgP2Dhv2nVDu8/AAAAP2oLAAAAAAAAAcoCAAAqAAAAyRtcHm6c4D9g4b9p1Q7vPwAAAD9qCwAAAAAAAAHLAgAAKgAAAD0R33/lrOA/YOG/adUO7z8AAAA/agsAAAAAAAABzAIAACoAAADedqbzD9bgP2Dhv2nVDu8/AAAAP3oLAAAAAAAAAc0CAAAqAAAADOfqBcPu4D9g4b9p1Q7vPwAAAD+ZCwAAAAAAAAHOAgAAKgAAAPPR8MixD+E/m/JDXn0W7z8AAAA/qAsAAAAAAAABzwIAACoAAADz0fDIsQ/hP2Dhv2nVDu8/AAAAP8gLAAAAAAAAAdACAAAqAAAAOVcvGHYH4T9g4b9p1Q7vPwAAAD/XCwAAAAAAAAHRAgAAKgAAADlXLxh2B+E/J9A7dS0H7z8AAAA/1wsAAAAAAAAB0gIAACoAAADnFm3IR8PjP/zeAhb+m+4/AAAAPwAAAAAAAAAAAdMCAAAqAAAAWgzwKb/T4z/83gIW/pvuPwAAAD9tAAAAAAAAAAHUAgAAKgAAAGXz2i+CwuQ//N4CFv6b7j8AAAA/bQAAAAAAAAAB1QIAACoAAABgOSvIEh3lP8PNfiFWlO4/AAAAP30AAAAAAAAAAdYCAAAqAAAAFfo8Ed9/5T/DzX4hVpTuPwAAAD99AAAAAAAAAAHXAgAAKgAAALGlVB2aA+Y/ibz6LK6M7j8AAAA/jAAAAAAAAAAB2AIAACoAAACU1qp4GX/mP06rdjgGhe4/AAAAP4wAAAAAAAAAAdkCAAAqAAAAdgcB1Jj65j8VmvJDXn3uPwAAAD+MAAAAAAAAAAHaAgAAKgAAAEAjXfIGl+c/Z2ZmZmZm7j8AAAA/nAAAAAAAAAAB2wIAACoAAACXSTav/SLoPy1V4nG+Xu4/AAAAP6sAAAAAAAAAAdwCAAAqAAAAGuBTfqfH6D+AIVaUxkfuPwAAAD+rAAAAAAAAAAHdAgAAKgAAAPdW+nG3nek/0u3Jts4w7j8AAAA/qwAAAAAAAAAB3gIAACoAAACnXVxTFFvqP5jcRcImKe4/AAAAP7sAAAAAAAAAAd8CAAAqAAAAK/R5Ir7/6j/qqLnkLhLuPwAAAD+7AAAAAAAAAAHgAgAAKgAAANv62wMbves/sZc18IYK7j8AAAA/ywAAAAAAAAAB4QIAACoAAADqm3ZxTVHsP8lSJR7n6+0/AAAAP8sAAAAAAAAAAeICAAAqAAAAQcJPLkTd7D+PQaEpP+TtPwAAAD/aAAAAAAAAAAHjAgAAKgAAAGp45NiHUO0/VTAdNZfc7T8AAAA/2gAAAAAAAAAB5AIAACoAAAAfOfYhVLPtP+ENFUxHze0/AAAAP+oAAAAAAAAAAeUCAAAqAAAA7Q4CqDH17T8z2ohuT7btPwAAAD/6AAAAAAAAAAHmAgAAKgAAAI50yRtcHu4/+sgEeqeu7T8AAAA/+gAAAAAAAAAB5wIAACoAAAC75A0uDzfuP8C3gIX/pu0/AAAAPwkBAAAAAAAAAegCAAAqAAAAu+QNLg837j+GpvyQV5/tPwAAAD8JAQAAAAAAAAHpAgAAKgAAALvkDS4PN+4/S5V4nK+X7T8AAAA/VwEAAAAAAAAB6gIAACoAAAC75A0uDzfuPxKE9KcHkO0/AAAAP3cBAAAAAAAAAesCAAAqAAAAAmpMfdMu7j8ShPSnB5DtPwAAAD+GAQAAAAAAAAHsAgAAKgAAAEo2r/0iKOw/g5D+9ACy7D8AAAA/AAAAAAAAAAAB7QIAACoAAABKNq/9IijsP72hgumouew/AAAAPw8AAAAAAAAAAe4CAAAqAAAA10AsnKsX7D+9oYLpqLnsPwAAAD8fAAAAAAAAAAHvAgAAKgAAABzGautvD+w/MMSK0vjI7D8AAAA/LgAAAAAAAAAB8AIAACoAAACVdZ20VsXrP6XmkrtI2Ow/AAAAPy4AAAAAAAAAAfECAAAqAAAAgBpT37SL6z9SGh+ZQO/sPwAAAD8+AAAAAAAAAAHyAgAAKgAAAG2/CAoTUus/AE6rdjgG7T8AAAA/PgAAAAAAAAAB8wIAACoAAAAr9Hkivv/qP66BN1QwHe0/AAAAP04AAAAAAAAAAfQCAAAqAAAAL64pii2l6j9btcMxKDTtPwAAAD9OAAAAAAAAAAH1AgAAKgAAADNo2fGcSuo/fQtY+G9a7T8AAAA/XQAAAAAAAAAB9gIAACoAAAA5IolZDPDpPxKE9KcHkO0/AAAAP10AAAAAAAAAAfcCAAAqAAAAEGz0rsh86T9t6wxj973tPwAAAD9tAAAAAAAAAAH4AgAAKgAAABQmpBY4Iuk/yVIlHufr7T8AAAA/fQAAAAAAAAAB+QIAACoAAADTWhUv48/oP+qoueQuEu4/AAAAP30AAAAAAAAAAfoCAAAqAAAA2BTFllJ16D+AIVaUxkfuPwAAAD99AAAAAAAAAAH7AgAAKgAAAAo/uRB1M+g/24huT7Z17j8AAAA/jAAAAAAAAAAB/AIAACoAAAAjVLNNhhLoP4m8+iyujO4/AAAAP4wAAAAAAAAAAf0CAAAqAAAAPGmtipfx5z/83gIW/pvuPwAAAD+cAAAAAAAAAAH+AgAAKgAAAILu69lb6ec//N4CFv6b7j8AAAA/nAAAAAAAAAAB/wIAACoAAACC7uvZW+nnPzbwhgqmo+4/AAAAP6sAAAAAAAAAAQADAAAqAAAAPGmtipfx5z9wAQv/TavuPwAAAD9nAQAAAAAAAAEBAwAAKgAAACNUs02GEug/cAEL/02r7j8AAAA/dwEAAAAAAAABAgMAACoAAAAKP7kQdTPoPx41l9xFwu4/AAAAP3cBAAAAAAAAAQMDAAAqAAAAHpoD5hZt6D+SV5/FldHuPwAAAD+GAQAAAAAAAAEEAwAAKgAAAKbq0Bwwt+g/BXqnruXg7j8AAAA/EwIAAAAAAAABBQMAACoAAAC+KzJfmjjsP//0ALJUie8/AAAAPxMCAAAAAAAAAQYDAAAqAAAAvisyX5o47D85BoWm/JDvPwAAAD9SAgAAAAAAAAEHAwAAKgAAAAOxcK5eMOw/OQaFpvyQ7z8AAAA/gQIAAAAAAAABCAMAACoAAAADsXCuXjDsP//0ALJUie8/AAAAP5ACAAAAAAAACw==</ink>
</athena>
</file>

<file path=customXml/item44.xml><?xml version="1.0" encoding="utf-8"?>
<athena xmlns="http://schemas.microsoft.com/edu/athena" version="0.1.3209.0">
  <media streamable="true" recordStart="0" recordEnd="42959" recordLength="162098"/>
</athena>
</file>

<file path=customXml/item4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MAAAABwMAAAAAAQAAABAAAAAECUlua0F0b21WMQIAAAAJBAAAAAkFAAAACQYAAAAJBwAAAAkIAAAACQkAAAAJCgAAAAkLAAAACQwAAAANBwUEAAAAC1BlblN0cm9rZVYxBAAAAApBdHRyaWJ1dGVzBVRyYWNlCVN0YXJ0VGltZQRUeXBlBAQABA9QZW5BdHRyaWJ1dGVzVjECAAAACklua1RyYWNlVjECAAAAEAxBY3Rpb25UeXBlVjECAAAAAgAAAAkNAAAACQ4AAACFDgAAAAAAAAXx////DEFjdGlvblR5cGVWMQEAAAAHdmFsdWVfXwAIAgAAAAAAAAABBQAAAAQAAAAJEAAAAAkRAAAAwBoAAAAAAAAB7v////H///8AAAAAAQYAAAAEAAAACRMAAAAJFAAAAD4kAAAAAAAAAev////x////AAAAAAEHAAAABAAAAAkWAAAACRcAAADWMwAAAAAAAAHo////8f///wAAAAABCAAAAAQAAAAJGQAAAAkaAAAATjcAAAAAAAAB5f////H///8AAAAAAQkAAAAEAAAACRwAAAAJHQAAAKlDAAAAAAAAAeL////x////AAAAAAEKAAAABAAAAAkfAAAACSAAAADLYAAAAAAAAAHf////8f///wAAAAABCwAAAAQAAAAJIgAAAAkjAAAAnoMAAAAAAAAB3P////H///8AAAAABQwAAAANQ2xlYXJDYW52YXNWMQIAAAAJU3RhcnRUaW1lBFR5cGUABBAMQWN0aW9uVHlwZVYxAgAAAAIAAADPpw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lQAAAJUAAAABEAAAAA0AAAD/AJ5JAAAAAAAAACJAAAAB2P///9r///8BAAAAAAAAAAAAIkABEQAAAA4AAAAJKQAAAEgAAABIAAAAARMAAAANAAAA/wCeSQAAAAAAAAAiQAAAAdb////a////AQAAAAAAAAAAACJAARQAAAAOAAAACSsAAAAVAAAAFQAAAAEWAAAADQAAAP8AnkkAAAAAAAAAIkAAAAHU////2v///wEAAAAAAAAAAAAiQAEXAAAADgAAAAktAAAAEgAAABIAAAABGQAAAA0AAAD/AJ5JAAAAAAAAACJAAAAB0v///9r///8BAAAAAAAAAAAAIkABGgAAAA4AAAAJLwAAABAAAAAQAAAAARwAAAANAAAA/wCeSQAAAAAAAAAiQAAAAdD////a////AQAAAAAAAAAAACJAAR0AAAAOAAAACTEAAAAgAAAAIAAAAAEfAAAADQAAAP8AnkkAAAAAAAAAIkAAAAHO////2v///wEAAAAAAAAAAAAiQAEgAAAADgAAAAkzAAAAFQAAABUAAAABIgAAAA0AAAD/AJ5JAAAAAAAAACJAAAABzP///9r///8BAAAAAAAAAAAAIkABIwAAAA4AAAAJNQAAAEwAAABM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1rBykAAAAAAQAAAIAAAAAECklua1BvaW50VjEC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DTgHKwAAAAABAAAAIAAAAAQKSW5rUG9pbnRWMQIAAAAJEwEAAAkUAQAACRUBAAAJFgEAAAkXAQAACRgBAAAJGQEAAAkaAQAACRsBAAAJHAEAAAkdAQAACR4BAAAJHwEAAAkgAQAACSEBAAAJIgEAAAkjAQAACSQBAAAJJQEAAAkmAQAACScBAAANCwctAAAAAAEAAAAgAAAABApJbmtQb2ludFYxAgAAAAkoAQAACSkBAAAJKgEAAAkrAQAACSwBAAAJLQEAAAkuAQAACS8BAAAJMAEAAAkxAQAACTIBAAAJMwEAAAk0AQAACTUBAAAJNgEAAAk3AQAACTgBAAAJOQEAAA0OBy8AAAAAAQAAABAAAAAECklua1BvaW50VjECAAAACToBAAAJOwEAAAk8AQAACT0BAAAJPgEAAAk/AQAACUABAAAJQQEAAAlCAQAACUMBAAAJRAEAAAlFAQAACUYBAAAJRwEAAAlIAQAACUkBAAAHMQAAAAABAAAAIAAAAAQKSW5rUG9pbnRWMQIAAAAJSgEAAAlLAQAACUwBAAAJTQEAAAlOAQAACU8BAAAJUAEAAAlRAQAACVIBAAAJUwEAAAlUAQAACVUBAAAJVgEAAAlXAQAACVgBAAAJWQEAAAlaAQAACVsBAAAJXAEAAAldAQAACV4BAAAJXwEAAAlgAQAACWEBAAAJYgEAAAljAQAACWQBAAAJZQEAAAlmAQAACWcBAAAJaAEAAAlpAQAABzMAAAAAAQAAACAAAAAECklua1BvaW50VjECAAAACWoBAAAJawEAAAlsAQAACW0BAAAJbgEAAAlvAQAACXABAAAJcQEAAAlyAQAACXMBAAAJdAEAAAl1AQAACXYBAAAJdwEAAAl4AQAACXkBAAAJegEAAAl7AQAACXwBAAAJfQEAAAl+AQAADQsHNQAAAAABAAAAgAAAAAQKSW5rUG9pbnRWMQIA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00BTYAAAAKSW5rUG9pbnRWMQQAAAABWAFZDlByZXNzdXJlRmFjdG9yCVRpbWVTdGFtcAAAAAAGBgsQAgAAAKC+7XDCgtQ/Xl5tPo9YyT8AAAA/AAAAAAAAAAABNwAAADYAAADUtx1OWJDUP15ebT6PWMk/AAAAP30AAAAAAAAAATgAAAA2AAAAPqp9CISr1D9eXm0+j1jJPwAAAD+MAAAAAAAAAAE5AAAANgAAAEiIbVpx79Q/Xl5tPo9YyT8AAAA/jAAAAAAAAAABOgAAADYAAACGX42J9EDVP15ebT6PWMk/AAAAP5wAAAAAAAAAATsAAAA2AAAALikNc6Ot1T9eXm0+j1jJPwAAAD+cAAAAAAAAAAE8AAAANgAAAELl7BZ+NdY/Xl5tPo9YyT8AAAA/rAAAAAAAAAABPQAAADYAAAAeqJzdwq/WP3LUuYCWOck/AAAAP6wAAAAAAAAAAT4AAAA2AAAA/GpMpAcq1z+bwFIFpfvIPwAAAD+7AAAAAAAAAAE/AAAANgAAAKQ0zI22ltc/rzafR6zcyD8AAAA/uwAAAAAAAAABQAAAADYAAACC93tU+xDYP9giOMy6nsg/AAAAP8sAAAAAAAAAAUEAAAA2AAAA9sfLYBRw2D8CD9FQyWDIPwAAAD/LAAAAAAAAAAFCAAAANgAAANSKeydZ6tg/FoUdk9BByD8AAAA/2gAAAAAAAAABQwAAADYAAAB8VPsQCFfZP3vTm970psc/AAAAP9oAAAAAAAAAAUQAAAA2AAAAhjLrYvWa2T+QSegg/IfHPwAAAD/qAAAAAAAAAAFFAAAANgAAAPoCO28O+tk/uDWBpQpKxz8AAAA/+gAAAAAAAAABRgAAADYAAAA42lqekUvaP/WXZmwg7cY/AAAAP/oAAAAAAAAAAUcAAAA2AAAAQLhK8H6P2j8ehP/wLq/GPwAAAD/6AAAAAAAAAAFIAAAANgAAAEqWOkJs09o/W+bkt0RSxj8AAAA/CQEAAAAAAAABSQAAADYAAAAee/q2wwnbP29cMfpLM8Y/AAAAPwkBAAAAAAAAAUoAAAA2AAAAKFnqCLFN2z+svhbBYdbFPwAAAD8ZAQAAAAAAAAFLAAAANgAAAGYwCjg0n9s/6SD8h3d5xT8AAAA/KQEAAAAAAAABTAAAADYAAABwDvqJIePbPxENlQyGO8U/AAAAPykBAAAAAAAAAU0AAAA2AAAARPO5/ngZ3D9Ob3rTm97EPwAAAD84AQAAAAAAAAFOAAAANgAAABjYeXPQT9w/i9FfmrGBxD8AAAA/OAEAAAAAAAABTwAAADYAAADsvDnoJ4bcP7S9+B7AQ8Q/AAAAP0gBAAAAAAAAAVAAAAA2AAAAwKH5XH+83D/xH97l1ebDPwAAAD9IAQAAAAAAAAFRAAAANgAAAMp/6a5sAN0/LoLDrOuJwz8AAAA/VwEAAAAAAAABUgAAADYAAABoa3lGLindP1ZuXDH6S8M/AAAAP1cBAAAAAAAAAVMAAAA2AAAACFcJ3u9R3T+T0EH4D+/CPwAAAD9nAQAAAAAAAAFUAAAANgAAAKhCmXWxet0/0DInvyWSwj8AAAA/ZwEAAAAAAAABVQAAADYAAAASNfkv3ZXdP/kewEM0VMI/AAAAP3cBAAAAAAAAAVYAAAA2AAAAfCdZ6gix3T8hC1nIQhbCPwAAAD93AQAAAAAAAAFXAAAANgAAAOYZuaQ0zN0/dOOK0V+awT8AAAA/hgEAAAAAAAABWAAAADYAAABQDBlfYOfdP5zPI1ZuXME/AAAAP4YBAAAAAAAAAVkAAAA2AAAAvP54GYwC3j/Fu7zafB7BPwAAAD+WAQAAAAAAAAFaAAAANgAAACbx2NO3Hd4/Kgo7JqGDwD8AAAA/lgEAAAAAAAABWwAAADYAAABa6gixTSveP1P206qvRcA/AAAAP6YBAAAAAAAAAVwAAAA2AAAAkOM4juM43j8gsXLjitG/PwAAAD+mAQAAAAAAAAFdAAAANgAAAPrVmEgPVN4/mnU9cbYXvz8AAAA/tQEAAAAAAAABXgAAADYAAAD61ZhID1TeP2QSOgj/4b0/AAAAP+kBAAAAAAAAAV8AAAA2AAAAJvHY07cd3j+WDIY7NXK0PwAAAD/4AQAAAAAAAAFgAAAANgAAAIYFSTz29N0/soG025rAsj8AAAA/+AEAAAAAAAABYQAAADYAAACyIInHnr7dP8/24nsAD7E/AAAAP/gBAAAAAAAAAWIAAAA2AAAAEjX5L92V3T8osFRB6T6uPwAAAD8IAgAAAAAAAAFjAAAANgAAAD5QObuFX90/DsJ/eJdXqz8AAAA/GAIAAAAAAAABZAAAADYAAACeZKkjxDbdP1QjR50LaKk/AAAAPxgCAAAAAAAAAWUAAAA2AAAA/ngZjAIO3T8+NXLUuYCmPwAAAD8YAgAAAAAAAAFmAAAANgAAAP54GYwCDt0/ML4H8BANpT8AAAA/JwIAAAAAAAABZwAAADYAAACUhrnR1vLcP9RuawJLFaQ/AAAAPzcCAAAAAAAAAWgAAAA2AAAAYI2J9EDl3D/G9wAeoqGiPwAAAD83AgAAAAAAAAFpAAAANgAAACqUWRer19w/GNAyJ78loj8AAAA/NwIAAAAAAAABagAAADYAAADAoflcf7zcP7qAljn5LaE/AAAAP0YCAAAAAAAAAWsAAAA2AAAAVq+ZolOh3D9cE1iqoHSfPwAAAD9WAgAAAAAAAAFsAAAANgAAALjDCQuSeNw/oHQfzxSFnT8AAAA/VgIAAAAAAAABbQAAADYAAAB47OnbDifcP4iGSgbDnZo/AAAAP1YCAAAAAAAAAW4AAAA2AAAAcA76iSHj2z/M5xErN66YPwAAAD9mAgAAAAAAAAFvAAAANgAAAPw9qn0IhNs/tPk8YuXGlT8AAAA/ZgIAAAAAAAABcAAAADYAAABUdCqUWRfbP/haBIdZ15M/AAAAP3UCAAAAAAAAAXEAAAA2AAAA4KPah0C42j/kbC++B/CQPwAAAD+FAgAAAAAAAAFyAAAANgAAAM7n+uNlMNo/DDsmoYPwjz8AAAA/hQIAAAAAAAABcwAAADYAAABaF6vXTNHZP5T9tOprEYw/AAAAP4UCAAAAAAAAAXQAAAA2AAAAfFT7EAhX2T/YXnwP4CGKPwAAAD+VAgAAAAAAAAF1AAAANgAAAGiYG20tz9g/IMBDNFQyiD8AAAA/pAIAAAAAAAABdgAAADYAAADAzpuDfmLYP2ghC1nIQoY/AAAAP7QCAAAAAAAAAXcAAAA2AAAATP5Ld2UD2D/w45misGOCPwAAAD+0AgAAAAAAAAF4AAAANgAAANot/GpMpNc/NEVhxyR0gD8AAAA/tAIAAAAAAAABeQAAADYAAAAGSTz29G3XP4AP4CEaKnk/AAAAP8MCAAAAAAAAAXoAAAA2AAAAMmR8gZ031z8I0m5rAkt1PwAAAD/DAgAAAAAAAAF7AAAANgAAAJJ47OnbDtc/kJT9tOprcT8AAAA/0wIAAAAAAAABfAAAADYAAABcf7wMRgHXP5CU/bTqa3E/AAAAP9MCAAAAAAAAAX0AAAA2AAAA8oxcUhrm1j+QlP206mtxPwAAAD/jAgAAAAAAAAF+AAAANgAAAL6TLHWE2NY/kJT9tOprcT8AAAA/4wIAAAAAAAABfwAAADYAAABUocy6WL3WP5CU/bTqa3E/AAAAP/ICAAAAAAAAAYAAAAA2AAAA6q5sAC2i1j+QlP206mtxPwAAAD/yAgAAAAAAAAGBAAAANgAAAErD3GhredY/kJT9tOprcT8AAAA/AgMAAAAAAAABggAAADYAAAAM7Lw56CfWP5CU/bTqa3E/AAAAPwIDAAAAAAAAAYMAAAA2AAAAZCI9UDm71T8I0m5rAkt1PwAAAD8SAwAAAAAAAAGEAAAANgAAALxYvWaKTtU/8OOZorBjgj8AAAA/EgMAAAAAAAABhQAAADYAAAConN3Cr8bUP2ghC1nIQoY/AAAAPyEDAAAAAAAAAYYAAAA2AAAANsyNtpZn1D9QnO3F9wCOPwAAAD8hAwAAAAAAAAGHAAAANgAAAIwCDs3n+tM/QLzLq83nkT8AAAA/MQMAAAAAAAABiAAAADYAAACCJB57+rbTP1iqoHQfz5Q/AAAAPzEDAAAAAAAAAYkAAAA2AAAA5DiO4ziO0z8USdlPq76WPwAAAD9AAwAAAAAAAAGKAAAANgAAAA5Uzm7hV9M/zOcRKzeumD8AAAA/QAMAAAAAAAABiwAAADYAAACkYW60tTzTP4iGSgbDnZo/AAAAP1ADAAAAAAAAAYwAAAA2AAAAOm8O+okh0z9EJYPhTo2cPwAAAD9QAwAAAAAAAAGNAAAANgAAADpvDvqJIdM/oHQfzxSFnT8AAAA/YAMAAAAAAAABjgAAADYAAAAGdt4c9BPTP1wTWKqgdJ8/AAAAP28DAAAAAAAAAY8AAAA2AAAA0HyuP14G0z8MWchCFrKgPwAAAD9/AwAAAAAAAAGQAAAANgAAAJyDfmLI+NI/aqhkMNypoT8AAAA/fwMAAAAAAAABkQAAADYAAABmik6FMuvSPxjQMie/JaI/AAAAP38DAAAAAAAAAZIAAAA2AAAA/JfuygbQ0j8kR50LaJmjPwAAAD+PAwAAAAAAAAGTAAAANgAAAMievu1wwtI/ML4H8BANpT8AAAA/4AMAAAAAAAABlAAAADYAAABerF4zRafSP+xcQMuc/KY/AAAAP/ADAAAAAAAAAZUAAAA2AAAA9Ln+eBmM0j+k+3imKOyoPwAAAD/wAwAAAAAAAAGWAAAANgAAAFTObuFXY9I/DsJ/eJdXqz8AAAA/8AMAAAAAAAABlwAAADYAAAC04t5JljrSPyiwVEHpPq4/AAAAP/8DAAAAAAAAAZgAAAA2AAAA4P0e1T4E0j8gzxSFHZOwPwAAAD//AwAAAAAAAAGZAAAANgAAAEISjz1929E/LEZ/acYGsj8AAAA//wMAAAAAAAABmgAAADYAAADYHy+DUcDRPzi96U1verM/AAAAPw8EAAAAAAAAAZsAAAA2AAAAbi3PyCWl0T+WDIY7NXK0PwAAAD8fBAAAAAAAAAGcAAAANgAAADg0n+uPl9E/ym+JpOyntT8AAAA/HwQAAAAAAAABnQAAADYAAAAEO28O+onRPya/JZKyn7Y/AAAAPy4EAAAAAAAAAZ4AAAA2AAAAmkgPVM5u0T+u+loEh1m3PwAAAD8uBAAAAAAAAAGfAAAANgAAAGRP33Y4YdE/NDaQdlsTuD8AAAA/PgQAAAAAAAABoAAAADYAAAAuVq+ZolPRP2iZk98SSbk/AAAAPz4EAAAAAAAAAaEAAAA2AAAALlavmaJT0T/u1MhR5wK6PwAAAD9OBAAAAAAAAAGiAAAANgAAAPpcf7wMRtE/nvyWSMp+uj8AAAA/TgQAAAAAAAABowAAADYAAADEY0/fdjjRPyQ4zLqeOLs/AAAAP10EAAAAAAAAAaQAAAA2AAAAxGNP33Y40T+qcwEtc/K7PwAAAD9dBAAAAAAAAAGlAAAANgAAAJBqHwLhKtE/MK82n0esvD8AAAA/bQQAAAAAAAABpgAAADYAAACQah8C4SrRP47+0owNpL0/AAAAP20EAAAAAAAAAacAAAA2AAAAWnHvJEsd0T9wiaTsp1W/PwAAAD98BAAAAAAAAAGoAAAANgAAACZ4v0e1D9E/P4CHaKhkwD8AAAA/fAQAAAAAAAABqQAAADYAAADwfo9qHwLRP7FFcJh1PcE/AAAAP4wEAAAAAAAAAaoAAAA2AAAAvIVfjYn00D8hC1nIQhbCPwAAAD+MBAAAAAAAAAGrAAAANgAAAIaML7Dz5tA/qEaOOhfQwj8AAAA/nAQAAAAAAAABrAAAADYAAACGjC+w8+bQPy6Cw6zricM/AAAAP5wEAAAAAAAAAa0AAAA2AAAAhowvsPPm0D/cqZGjzgXEPwAAAD+rBAAAAAAAAAGuAAAANgAAAIaML7Dz5tA/oEes3LhixD8AAAA/qwQAAAAAAAABrwAAADYAAACGjC+w8+bQP2PlxhWjv8Q/AAAAP7sEAAAAAAAAAbAAAAA2AAAA8H6Pah8C0T8mg+FOjRzFPwAAAD/LBAAAAAAAAAGxAAAANgAAAPB+j2ofAtE//ZZIyn5axT8AAAA/ywQAAAAAAAABsgAAADYAAACQah8C4SrRP8A0YwNpt8U/AAAAP9oEAAAAAAAAAbMAAAA2AAAAxGNP33Y40T+svhbBYdbFPwAAAD/aBAAAAAAAAAG0AAAANgAAAPpcf7wMRtE/g9J9PFMUxj8AAAA/6gQAAAAAAAABtQAAADYAAAAuVq+ZolPRP29cMfpLM8Y/AAAAP+oEAAAAAAAAAbYAAAA2AAAAmkgPVM5u0T9b5uS3RFLGPwAAAD/qBAAAAAAAAAG3AAAANgAAAM5BPzFkfNE/RnCYdT1xxj8AAAA/+QQAAAAAAAABuAAAADYAAAA4NJ/rj5fRPx6E//Aur8Y/AAAAPwkFAAAAAAAAAbkAAAA2AAAA2B8vg1HA0T8JDrOuJ87GPwAAAD8JBQAAAAAAAAG6AAAANgAAAHYLvxoT6dE/zavN5xErxz8AAAA/CQUAAAAAAAABuwAAADYAAACA6a5sAC3SP6S/NGMDacc/AAAAPxkFAAAAAAAAAbwAAAA2AAAAVM5u4Vdj0j9705ve9KbHPwAAAD8oBQAAAAAAAAG9AAAANgAAAF6sXjNFp9I/PnG2F98DyD8AAAA/KAUAAAAAAAABvgAAADYAAAAykR6onN3SPxaFHZPQQcg/AAAAPzgFAAAAAAAAAb8AAAA2AAAAcGg+1x8v0z8CD9FQyWDIPwAAAD9IBQAAAAAAAAHAAAAANgAAALgdTliQxNM/7JiEDsJ/yD8AAAA/SAUAAAAAAAABwQAAADYAAAAiEK4SvN/TP+yYhA7Cf8g/AAAAP1cFAAAAAAAAAcIAAAA2AAAAwPs9qn0I1D8CD9FQyWDIPwAAAD9nBQAAAAAAAAHDAAAANgAAACrunWSpI9Q/FoUdk9BByD8AAAA/ZwUAAAAAAAABxAAAADYAAABg581BPzHUPyr7adXXIsg/AAAAP3YFAAAAAAAAAcUAAAA2AAAAytkt/GpM1D9T5wJa5uTHPwAAAD92BQAAAAAAAAHGAAAANgAAAMrZLfxqTNQ/e9Ob3vSmxz8AAAA/hgUAAAAAAAABxwAAADYAAAA2zI22lmfUP5BJ6CD8h8c/AAAAP4YFAAAAAAAAAcgAAAA2AAAANsyNtpZn1D+kvzRjA2nHPwAAAD+WBQAAAAAAAAHJAAAANgAAADbMjbaWZ9Q/uDWBpQpKxz8AAAA/EQYAAAAAAAABygAAADYAAAA2zI22lmfUP82rzecRK8c/AAAAPyoHAAAAAAAAAcsAAAA2AAAAcOFXYyI9sD/X9cTZXnzfPwAAAD8AAAAAAAAAAAHMAAAANgAAAETGF9h5c7A/1/XE2V583z8AAAA/EAAAAAAAAAABzQAAADYAAAAYq9dM0amwP9f1xNlefN8/AAAAP14AAAAAAAAAAc4AAAA2AAAAwHRXNoAWsT/X9cTZXnzfPwAAAD9eAAAAAAAAAAHPAAAANgAAABAIVwne77E/1/XE2V583z8AAAA/bgAAAAAAAAAB0AAAADYAAABim1bcO8myP+Ew63ribN8/AAAAP24AAAAAAAAAAdEAAAA2AAAAMN2VDaBFtD/hMOt64mzfPwAAAD99AAAAAAAAAAHSAAAANgAAAKboVCizLrY/4TDreuJs3z8AAAA/fQAAAAAAAAAB0wAAADYAAADGvZMsdYS4P+trERxmXd8/AAAAP40AAAAAAAAAAdQAAAA2AAAAPMlSR4htuj/raxEcZl3fPwAAAD+NAAAAAAAAAAHVAAAANgAAAFqekUtKw7w/9aY3velN3z8AAAA/nQAAAAAAAAAB1gAAADYAAADQqVBmXay+P/WmN73pTd8/AAAAP50AAAAAAAAAAdcAAAA2AAAADs3n+uNlwD/1pje96U3fPwAAAD+sAAAAAAAAAAHYAAAANgAAAMlSR4htWsE/9aY3velN3z8AAAA/vAAAAAAAAAAB2QAAADYAAACE2KYV907CP/WmN73pTd8/AAAAP7wAAAAAAAAAAdoAAAA2AAAAqVBmXaxewz/1pje96U3fPwAAAD+8AAAAAAAAAAHbAAAANgAAANDIJaVhbsQ/Cx2E//Au3z8AAAA/zAAAAAAAAAAB3AAAADYAAAD1QOXsFn7FPwsdhP/wLt8/AAAAP9sAAAAAAAAAAd0AAAA2AAAARtTkv3RXxj8LHYT/8C7fPwAAAD/bAAAAAAAAAAHeAAAANgAAAGtMpAcqZ8c/Cx2E//Au3z8AAAA/6wAAAAAAAAAB3wAAADYAAACPxGNP33bIPwsdhP/wLt8/AAAAP+sAAAAAAAAAAeAAAAA2AAAA4VdjIj1QyT8LHYT/8C7fPwAAAD/6AAAAAAAAAAHhAAAANgAAADPrYvWaKco/Cx2E//Au3z8AAAA/+gAAAAAAAAAB4gAAADYAAACDfmLI+ALLPwsdhP/wLt8/AAAAPwoBAAAAAAAAAeMAAAA2AAAA1RFim1bcyz8LHYT/8C7fPwAAAD8KAQAAAAAAAAHkAAAANgAAALuyAbSImsw/Cx2E//Au3z8AAAA/GgEAAAAAAAAB5QAAADYAAAA3YUESjz3NPwsdhP/wLt8/AAAAPxoBAAAAAAAAAeYAAAA2AAAAi/RA5ewWzj8LHYT/8C7fPwAAAD8pAQAAAAAAAAHnAAAANgAAAK1sAC2iJs8/Cx2E//Au3z8AAAA/KQEAAAAAAAAB6AAAADYAAAA2+S/dlQ3QPwsdhP/wLt8/AAAAPzkBAAAAAAAAAekAAAA2AAAAfq4/Xgaj0D8LHYT/8C7fPwAAAD85AQAAAAAAAAHqAAAANgAAAFpx7yRLHdE/Cx2E//Au3z8AAAA/SQEAAAAAAAAB6wAAADYAAACiJv+lu7LRPwsdhP/wLt8/AAAAP0kBAAAAAAAAAewAAAA2AAAAtOLeSZY60j8LHYT/8C7fPwAAAD+2AQAAAAAAAAHtAAAANgAAAHbeHPQTQ9Y/62sRHGZd3z8AAAA/tgEAAAAAAAAB7gAAADYAAADyjFxSGubWP+Ew63ribN8/AAAAP8YBAAAAAAAAAe8AAAA2AAAAyHEcx3Ec1z/hMOt64mzfPwAAAD/GAQAAAAAAAAHwAAAANgAAAJxW3DvJUtc/4TDreuJs3z8AAAA/xgEAAAAAAAAB8QAAADYAAACkNMyNtpbXP+Ew63ribN8/AAAAP9UBAAAAAAAAAfIAAAA2AAAARCBcJXi/1z/hMOt64mzfPwAAAD/lAQAAAAAAAAHzAAAANgAAABgFHJrP9dc/4TDreuJs3z8AAAA/5QEAAAAAAAAB9AAAADYAAAC48KsxkR7YP+Ew63ribN8/AAAAP+UBAAAAAAAAAfUAAAA2AAAAVtw7yVJH2D/hMOt64mzfPwAAAD/0AQAAAAAAAAH2AAAANgAAAMDOm4N+Ytg/4TDreuJs3z8AAAA/FQIAAAAAAAAB9wAAADYAAABguisbQIvYP+Ew63ribN8/AAAAPxUCAAAAAAAAAfgAAAA2AAAAyqyL1Wum2D/hMOt64mzfPwAAAD8lAgAAAAAAAAH5AAAANgAAADSf64+Xwdg/4TDreuJs3z8AAAA/JQIAAAAAAAAB+gAAADYAAACgkUtKw9zYP+Ew63ribN8/AAAAPyUCAAAAAAAAAfsAAAA2AAAA1Ip7J1nq2D/hMOt64mzfPwAAAD80AgAAAAAAAAH8AAAANgAAAHR2C78aE9k/4TDreuJs3z8AAAA/NAIAAAAAAAAB/QAAADYAAADeaGt5Ri7ZP+Ew63ribN8/AAAAP0QCAAAAAAAAAf4AAAA2AAAAfFT7EAhX2T/hMOt64mzfPwAAAD9UAgAAAAAAAAH/AAAANgAAABxAi6jJf9k/4TDreuJs3z8AAAA/VAIAAAAAAAABAAEAADYAAADwJEsdIbbZP+Ew63ribN8/AAAAP2MCAAAAAAAAAQEBAAA2AAAA+gI7bw762T/raxEcZl3fPwAAAD9zAgAAAAAAAAECAQAANgAAAALhKsH7Pdo/9aY3velN3z8AAAA/cwIAAAAAAAABAwEAADYAAAAMvxoT6YHaP/WmN73pTd8/AAAAP3MCAAAAAAAAAQQBAAA2AAAASpY6QmzT2j//4V1ebT7fPwAAAD+CAgAAAAAAAAEFAQAANgAAAFR0KpRZF9s/Cx2E//Au3z8AAAA/ggIAAAAAAAABBgEAADYAAACSS0rD3GjbPwsdhP/wLt8/AAAAP5ICAAAAAAAAAQcBAAA2AAAAMjfaWp6R2z8LHYT/8C7fPwAAAD+SAgAAAAAAAAEIAQAANgAAANAiavJfuts/Cx2E//Au3z8AAAA/ogIAAAAAAAABCQEAADYAAAAGHJrP9cfbPxNYqqB0H98/AAAAP6ICAAAAAAAAAQoBAAA2AAAAOhXKrIvV2z8TWKqgdB/fPwAAAD+xAgAAAAAAAAELAQAANgAAAHAO+okh49s/E1iqoHQf3z8AAAA/0QIAAAAAAAABDAEAADYAAACkBypnt/DbPxNYqqB0H98/AAAAP+ACAAAAAAAAAQ0BAAA2AAAADvqJIeML3D8LHYT/8C7fPwAAAD/wAgAAAAAAAAEOAQAANgAAAETzuf54Gdw/Cx2E//Au3z8AAAA/8AIAAAAAAAABDwEAADYAAAB47OnbDifcPwsdhP/wLt8/AAAAP/8CAAAAAAAAARABAAA2AAAAruUZuaQ03D8LHYT/8C7fPwAAAD//AgAAAAAAAAERAQAANgAAABjYeXPQT9w/Cx2E//Au3z8AAAA/DwMAAAAAAAABEgEAADYAAABO0alQZl3cPwsdhP/wLt8/AAAAPx8DAAAAAAAAARMBAAA2AAAAd2UDaBE1yT+oN73pTW/iPwAAAD8AAAAAAAAAAAEUAQAANgAAAHdlA2gRNck/IhoqGQx34j8AAAA/AAAAAAAAAAABFQEAADYAAABNSsPcaGvJPyIaKhkMd+I/AAAAPxAAAAAAAAAAARYBAAA2AAAA9RNDxhfYyT8Y3wN4iIbiPwAAAD8QAAAAAAAAAAEXAQAANgAAANu04t5Jlso/lMFwp0aO4j8AAAA/IAAAAAAAAAABGAEAADYAAABrHwLhKsHLP4iGSgbDneI/AAAAPyAAAAAAAAAAARkBAAA2AAAAN2FBEo89zT8Eabc1gaXiPwAAAD8vAAAAAAAAAAEaAQAANgAAANmHQLhK8M4/7vJq83nE4j8AAAA/PwAAAAAAAAABGwEAADYAAAC+wM6bg37SP1Zfi+Aw6+I/AAAAP04AAAAAAAAAARwBAAA2AAAARE3+S3dl0z9WX4vgMOviPwAAAD9eAAAAAAAAAAEdAQAANgAAACrunWSpI9Q/Vl+L4DDr4j8AAAA/XgAAAAAAAAABHgEAADYAAAASjz192+HUP1Zfi+Aw6+I/AAAAP24AAAAAAAAAAR8BAAA2AAAAkD192+GE1T9WX4vgMOviPwAAAD9uAAAAAAAAAAEgAQAANgAAAGwALaIm/9U/Vl+L4DDr4j8AAAA/fQAAAAAAAAABIQEAADYAAACs10zRqVDWP9p8HrFy4+I/AAAAP30AAAAAAAAAASIBAAA2AAAAgLwMRgGH1j/afB6xcuPiPwAAAD99AAAAAAAAAAEjAQAANgAAAOqubAAtotY/YJqxgbTb4j8AAAA/jQAAAAAAAAABJAEAADYAAAAeqJzdwq/WP2CasYG02+I/AAAAP50AAAAAAAAAASUBAAA2AAAAiJr8l+7K1j9gmrGBtNviPwAAAD+dAAAAAAAAAAEmAQAANgAAAIia/JfuytY/5rdEUvbT4j8AAAA/vAAAAAAAAAABJwEAADYAAAC+kyx1hNjWP+a3RFL20+I/AAAAPwoBAAAAAAAAASgBAAA2AAAA4HY4YUES5z+U3xJJ2U/jPwAAAD8AAAAAAAAAAAEpAQAANgAAAK9sAC2iJuc/lN8SSdlP4z8AAAA/bQAAAAAAAAABKgEAADYAAAC0W/jVmEjnP5TfEknZT+M/AAAAP30AAAAAAAAAASsBAAA2AAAAiUC4SvB+5z+U3xJJ2U/jPwAAAD99AAAAAAAAAAEsAQAANgAAAF0leL9Htec/lN8SSdlP4z8AAAA/fQAAAAAAAAABLQEAADYAAAAxCjg0n+vnPxr9pRkbSOM/AAAAP4wAAAAAAAAAAS4BAAA2AAAAavJfuisb6D+eGjnqXEDjPwAAAD+cAAAAAAAAAAEvAQAANgAAAKTah0C4Sug/JDjMup444z8AAAA/nAAAAAAAAAABMAEAADYAAACoyX/prmzoP6hVX4vgMOM/AAAAP6wAAAAAAAAAATEBAAA2AAAAeb9HtQ+B6D8uc/JbIinjPwAAAD+sAAAAAAAAAAEyAQAANgAAAEi1D4Fwleg/OK4Y/aUZ4z8AAAA/uwAAAAAAAAABMwEAADYAAAB9rj9eBqPoP7zLq83nEeM/AAAAP7sAAAAAAAAAATQBAAA2AAAAsqdvO5yw6D+8y6vN5xHjPwAAAD/LAAAAAAAAAAE1AQAANgAAAOegnxgyvug/Quk+nikK4z8AAAA/ywAAAAAAAAABNgEAADYAAACCnTcH/cToP0LpPp4pCuM/AAAAP9oAAAAAAAAAATcBAAA2AAAAHJrP9cfL6D9C6T6eKQrjPwAAAD/aAAAAAAAAAAE4AQAANgAAAByaz/XHy+g/xgbSbmsC4z8AAAA/pgEAAAAAAAABOQEAADYAAAAcms/1x8voP0LpPp4pCuM/AAAAP6YBAAAAAAAAAToBAAA2AAAAYefNQT8x7D/6SzM2kHbjPwAAAD8AAAAAAAAAAAE7AQAANgAAAP8e1T4Ewu0/Gv2lGRtI4z8AAAA/mQAAAAAAAAABPAEAADYAAADh0HyuP17uP7KQhSxkIeM/AAAAP5kAAAAAAAAAAT0BAAA2AAAAhasE7/eo7j+8y6vN5xHjPwAAAD+ZAAAAAAAAAAE+AQAANgAAAI2J9EDl7O4/Quk+nikK4z8AAAA/qAAAAAAAAAABPwEAADYAAAAxZHyBnTfvP0wkZT+t+uI/AAAAP6gAAAAAAAAAAUABAAA2AAAAB0k89vRt7z/SQfgP7/LiPwAAAD+4AAAAAAAAAAFBAQAANgAAANst/GpMpO8/0kH4D+/y4j8AAAA/uAAAAAAAAAABQgEAADYAAADfHPQTQ8bvP9JB+A/v8uI/AAAAP9cAAAAAAAAAAUMBAAA2AAAAFRYk8djT7z/SQfgP7/LiPwAAAD/XAAAAAAAAAAFEAQAANgAAAK8SvN+j2u8/0kH4D+/y4j8AAAA/5wAAAAAAAAABRQEAADYAAABJD1TObuHvP9JB+A/v8uI/AAAAP+cAAAAAAAAAAUYBAAA2AAAASQ9Uzm7h7z9MJGU/rfriPwAAAD/1AgAAAAAAAAFHAQAANgAAAK8SvN+j2u8/xgbSbmsC4z8AAAA/9QIAAAAAAAABSAEAADYAAAAVFiTx2NPvP7zLq83nEeM/AAAAPwUDAAAAAAAAAUkBAAA2AAAA3xz0E0PG7z8uc/JbIinjPwAAAD8FAwAAAAAAAAFKAQAANgAAAGC38KsxkW4/xtlefA/g6T8AAAA/AAAAAAAAAAABSwEAADYAAADwqPYhEK5yP0C8y6vN5+k/AAAAPx8AAAAAAAAAAUwBAAA2AAAA8GL1mik6hT+8njjbi+/pPwAAAD8fAAAAAAAAAAFNAQAANgAAALhK8H6Pao8/NoGlCkr36T8AAAA/LwAAAAAAAAABTgEAADYAAABM33Y4YUGSPzaBpQpK9+k/AAAAP20AAAAAAAAAAU8BAAA2AAAAhOZz/fEymD+yYxI6CP/pPwAAAD9tAAAAAAAAAAFQAQAANgAAACQNc6Ot5Zk/smMSOgj/6T8AAAA/fAAAAAAAAAABUQEAADYAAABwWnHvJEudP7JjEjoI/+k/AAAAP3wAAAAAAAAAAVIBAAA2AAAAYBRwaD7Xnz+yYxI6CP/pPwAAAD+MAAAAAAAAAAFTAQAANgAAAIKdNwf9xKA/smMSOgj/6T8AAAA/jAAAAAAAAAABVAEAADYAAAB6+rbDCQuiP7JjEjoI/+k/AAAAP5sAAAAAAAAAAVUBAAA2AAAAIsQ2rbh3oj8sRn9pxgbqPwAAAD+bAAAAAAAAAAFWAQAANgAAAMyNtpZn5KI/LEZ/acYG6j8AAAA/qwAAAAAAAAABVwEAADYAAAB0VzaAFlGjPyxGf2nGBuo/AAAAP6sAAAAAAAAAAVgBAAA2AAAAvke1D4FwpT8sRn9pxgbqPwAAAD+7AAAAAAAAAAFZAQAANgAAALqkNMyNtqY/LEZ/acYG6j8AAAA/ygAAAAAAAAABWgEAADYAAABcyzNySWmoPyxGf2nGBuo/AAAAP9oAAAAAAAAAAVsBAAA2AAAA+E6y1BFiqz+yYxI6CP/pPwAAAD/aAAAAAAAAAAFcAQAANgAAAORlMAo4NK8/NoGlCkr36T8AAAA/2gAAAAAAAAABXQEAADYAAADk7BZ+NSayPzaBpQpK9+k/AAAAP+oAAAAAAAAAAV4BAAA2AAAArovVa6botD82gaUKSvfpPwAAAD/qAAAAAAAAAAFfAQAANgAAAMa9kyx1hLg/NoGlCkr36T8AAAA/+QAAAAAAAAABYAEAADYAAABgQRKPPX27P7yeONuL7+k/AAAAP/kAAAAAAAAAAWEBAAA2AAAATFiQxGNPvz+8njjbi+/pPwAAAD8JAQAAAAAAAAFiAQAANgAAAF9g581BP8E/vJ4424vv6T8AAAA/CQEAAAAAAAABYwEAADYAAAABh+Zz/fHCP7yeONuL7+k/AAAAPxgBAAAAAAAAAWQBAAA2AAAAOruFX42JxD+8njjbi+/pPwAAAD8YAQAAAAAAAAFlAQAANgAAAJ0KZdbF6sU/vJ4424vv6T8AAAA/KAEAAAAAAAABZgEAADYAAABZkMRjT9/GP7yeONuL7+k/AAAAPygBAAAAAAAAAWcBAAA2AAAA1T4EwlWCxz+8njjbi+/pPwAAAD84AQAAAAAAAAFoAQAANgAAANU+BMJVgsc/QLzLq83n6T8AAAA/kAIAAAAAAAABaQEAADYAAABrTKQHKmfHP0C8y6vN5+k/AAAAP68CAAAAAAAAAWoBAAA2AAAA3pUNoEXU1D9k5cYVo7/sPwAAAD8AAAAAAAAAAAFrAQAANgAAAEiIbVpx79Q/ZOXGFaO/7D8AAAA/aAAAAAAAAAABbAEAADYAAACyes0UnQrVP2TlxhWjv+w/AAAAP3gAAAAAAAAAAW0BAAA2AAAAvFi9ZopO1T/oAlrm5LfsPwAAAD94AAAAAAAAAAFuAQAANgAAAGQiPVA5u9U/6AJa5uS37D8AAAA/hwAAAAAAAAABbwEAADYAAACs10zRqVDWP2wg7bYmsOw/AAAAP5cAAAAAAAAAAXABAAA2AAAAKIaML7Dz1j9sIO22JrDsPwAAAD+XAAAAAAAAAAFxAQAANgAAAA4nLEjisdc/8j2Ah2io7D8AAAA/lwAAAAAAAAABcgEAADYAAACM1Wum6FTYP/I9gIdoqOw/AAAAP6cAAAAAAAAAAXMBAAA2AAAACoSrBO/32D/yPYCHaKjsPwAAAD+nAAAAAAAAAAF0AQAANgAAAFA5u4Vfjdk/8j2Ah2io7D8AAAA/tgAAAAAAAAABdQEAADYAAAAu/GpMpAfaP/I9gIdoqOw/AAAAP7YAAAAAAAAAAXYBAAA2AAAA1sXqNVN02j94WxNYqqDsPwAAAD/GAAAAAAAAAAF3AQAANgAAAICPah8C4do//HimKOyY7D8AAAA/1QAAAAAAAAABeAEAADYAAAAoWeoIsU3bP4KWOfktkew/AAAAP+UAAAAAAAAAAXkBAAA2AAAAMjfaWp6R2z8GtMzJb4nsPwAAAD/lAAAAAAAAAAF6AQAANgAAAAYcms/1x9s/jNFfmrGB7D8AAAA/9QAAAAAAAAABewEAADYAAAAGHJrP9cfbPxDv8mrzeew/AAAAP2IBAAAAAAAAAXwBAAA2AAAA0CJq8l+62z+WDIY7NXLsPwAAAD+hAQAAAAAAAAF9AQAANgAAAJwpOhXKrNs/lgyGOzVy7D8AAAA/7wEAAAAAAAABfgEAADYAAAAyN9panpHbP6BHrNy4Yuw/AAAAP+8BAAAAAAAAAX8BAAA2AAAAruUZuaQ03D9ymHU9cbbvPwAAAD8AAAAAAAAAAAGAAQAANgAAABjYeXPQT9w/9rUIDrOu7z8AAAA/LgAAAAAAAAABgQEAADYAAADsvDnoJ4bcP/a1CA6zru8/AAAAPz4AAAAAAAAAAYIBAAA2AAAAYI2J9EDl3D/2tQgOs67vPwAAAD8+AAAAAAAAAAGDAQAANgAAAAhXCd7vUd0/9rUIDrOu7z8AAAA/QgAAAAAAAAABhAEAADYAAADmGbmkNMzdP/a1CA6zru8/AAAAP1EAAAAAAAAAAYUBAAA2AAAALs/IJaVh3j/2tQgOs67vPwAAAD9RAAAAAAAAAAGGAQAANgAAAKx9CISrBN8/9rUIDrOu7z8AAAA/YQAAAAAAAAABhwEAADYAAABcJXi/R7XfP3KYdT1xtu8/AAAAP2EAAAAAAAAAAYgBAAA2AAAAh+Zz/fEy4D/seuJsL77vPwAAAD9xAAAAAAAAAAGJAQAANgAAAJWzW/jVmOA/7HribC++7z8AAAA/cQAAAAAAAAABigEAADYAAABuhxMWJPHgP14iKftp1e8/AAAAP4AAAAAAAAAAAYsBAAA2AAAAfVT7EAhX4T9eIin7adXvPwAAAD+AAAAAAAAAAAGMAQAANgAAAFUosy5Wr+E/XiIp+2nV7z8AAAA/kAAAAAAAAAABjQEAADYAAABfBqOAQ/PhP9gElioo3e8/AAAAP5AAAAAAAAAAAY4BAAA2AAAAzuf642Uw4j/YBJYqKN3vPwAAAD+fAAAAAAAAAAGPAQAANgAAAKLMuli9ZuI/2ASWKijd7z8AAAA/nwAAAAAAAAABkAEAADYAAACmu7IBtIjiP9gElioo3e8/AAAAP68AAAAAAAAAAZEBAAA2AAAARadCmXWx4j/YBJYqKN3vPwAAAD+vAAAAAAAAAAGSAQAANgAAAK+ZolOhzOI/XiIp+2nV7z8AAAA/vwAAAAAAAAABkwEAADYAAACAj2ofAuHiP+I/vMurze8/AAAAP78AAAAAAAAAAZQBAAA2AAAAT4Uy62L14j/iP7zLq83vPwAAAD/OAAAAAAAAAAGVAQAANgAAAB97+rbDCeM/4j+8y6vN7z8AAAA/zgAAAAAAAAABlgEAADYAAADucMKCJB7jP+I/vMurze8/AAAAP94AAAAAAAAAAZcBAAA2AAAAvmaKToUy4z9oXU+c7cXvPwAAAD/uAAAAAAAAAAGYAQAANgAAAI1cUhrmRuM/aF1PnO3F7z8AAAA/7gAAAAAAAAABmQEAADYAAAD3TrLUEWLjP2hdT5ztxe8/AAAAP+4AAAAAAAAAAZoBAAA2AAAAyzNySWmY4z9oXU+c7cXvPwAAAD/9AAAAAAAAAAGbAQAANgAAAKAYMr7AzuM/aF1PnO3F7z8AAAA//QAAAAAAAAABnAEAADYAAAB0/fEyGAXkP2hdT5ztxe8/AAAAPw0BAAAAAAAAAZ0BAAA2AAAAGNh5c9BP5D9oXU+c7cXvPwAAAD8cAQAAAAAAAAGeAQAANgAAAIi50dbyjOQ/aF1PnO3F7z8AAAA/HAEAAAAAAAABnwEAADYAAADGkPEFdt7kP+x64mwvvu8/AAAAPxwBAAAAAAAAAaABAAA2AAAAz27hV2Mi5T/seuJsL77vPwAAAD8sAQAAAAAAAAGhAQAANgAAAD1QObuFX+U/cph1PXG27z8AAAA/LAEAAAAAAAABogEAADYAAACtMZEeqJzlP3KYdT1xtu8/AAAAPzwBAAAAAAAAAaMBAAA2AAAAGxPpgcrZ5T/2tQgOs67vPwAAAD88AQAAAAAAAAGkAQAANgAAALr+eBmMAuY/9rUIDrOu7z8AAAA/SwEAAAAAAAABpQEAADYAAABZ6gixTSvmP/a1CA6zru8/AAAAP0sBAAAAAAAAAaYBAAA2AAAAw9xoa3lG5j/2tQgOs67vPwAAAD9bAQAAAAAAAAGnAQAANgAAAMjLYBRwaOY/9rUIDrOu7z8AAAA/awEAAAAAAAABqAEAADYAAAAzvsDOm4PmP/a1CA6zru8/AAAAP2sBAAAAAAAAAakBAAA2AAAAAbSImvyX5j/2tQgOs67vPwAAAD9rAQAAAAAAAAGqAQAANgAAAKKfGDK+wOY/9rUIDrOu7z8AAAA/egEAAAAAAAABqwEAADYAAACmjhDbtOLmP/a1CA6zru8/AAAAP4oBAAAAAAAAAawBAAA2AAAA4HY4YUES5z/2tQgOs67vPwAAAD+KAQAAAAAAAAGtAQAANgAAAORlMAo4NOc/9rUIDrOu7z8AAAA/igEAAAAAAAABrgEAADYAAAAfTliQxGPnP3KYdT1xtu8/AAAAP5kBAAAAAAAAAa8BAAA2AAAAWDaAFlGT5z9ymHU9cbbvPwAAAD+pAQAAAAAAAAGwAQAANgAAACwbQIuoyec/cph1PXG27z8AAAA/uQEAAAAAAAABsQEAADYAAACb/JfuygboP3KYdT1xtu8/AAAAP7kBAAAAAAAAAbIBAAA2AAAA1OS/dFc26D9ymHU9cbbvPwAAAD+5AQAAAAAAAAGzAQAANgAAAKjJf+mubOg/cph1PXG27z8AAAA/yAEAAAAAAAABtAEAADYAAADjsadvO5zoP3KYdT1xtu8/AAAAP8gBAAAAAAAAAbUBAAA2AAAAgp03B/3E6D9ymHU9cbbvPwAAAD/YAQAAAAAAAAG2AQAANgAAACGJx56+7eg/cph1PXG27z8AAAA/2AEAAAAAAAABtwEAADYAAABWgvd7VPvoP3KYdT1xtu8/AAAAP+gBAAAAAAAAAbgBAAA2AAAAi3snWeoI6T/2tQgOs67vPwAAAD/oAQAAAAAAAAG5AQAANgAAAMB0VzaAFuk/9rUIDrOu7z8AAAA/WgIAAAAAAAABugEAADYAAABlT992OGHpPwosVVC6j+8/AAAAP2oCAAAAAAAAAbsBAAA2AAAAmkgPVM5u6T+QSegg/IfvPwAAAD95AgAAAAAAAAG8AQAANgAAAAQ7bw76iek/FGd78T2A7z8AAAA/eQIAAAAAAAABvQEAADYAAABuLc/IJaXpP5qEDsJ/eO8/AAAAP3kCAAAAAAAAAb4BAAA2AAAACCpnt/Cr6T+ahA7Cf3jvPwAAAD+JAgAAAAAAAAG/AQAANgAAAD0jl5SGuek/IKKhksFw7z8AAAA/iQIAAAAAAAABwAEAADYAAAByHMdxHMfpP6S/NGMDae8/AAAAP5gCAAAAAAAAAcEBAAA2AAAADRlfYOfN6T+kvzRjA2nvPwAAAD+oAgAAAAAAAAHCAQAANgAAANwOJyxI4uk/pL80YwNp7z8AAAA/qAIAAAAAAAABwwEAADYAAAB3C78aE+npP6S/NGMDae8/AAAAP6gCAAAAAAAAAcQBAAA2AAAAEQhXCd7v6T8o3cczRWHvPwAAAD+4AgAAAAAAAAHFAQAANgAAAEYBh+Zz/ek/KN3HM0Vh7z8AAAA/xwIAAAAAAAABxgEAADYAAADh/R7VPgTqPyjdxzNFYe8/AAAAP8cCAAAAAAAAAccBAAA2AAAAe/q2wwkL6j+u+loEh1nvPwAAAD/XAgAAAAAAAAHIAQAANgAAABb3TrLUEeo/rvpaBIdZ7z8AAAA/1wIAAAAAAAAByQEAADYAAACw8+agnxjqP676WgSHWe8/AAAAP/YCAAAAAAAAAcoBAAA2AAAAS/B+j2of6j+u+loEh1nvPwAAAD8lAwAAAAAAAAs=</ink>
</athena>
</file>

<file path=customXml/item46.xml><?xml version="1.0" encoding="utf-8"?>
<athena xmlns="http://schemas.microsoft.com/edu/athena" version="0.1.3209.0">
  <media streamable="true" recordStart="42959" recordEnd="155789" recordLength="162098"/>
</athena>
</file>

<file path=customXml/item4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DkMAAAAAAAABe3///8MQWN0aW9uVHlwZVYxAQAAAAd2YWx1ZV9fAAgCAAAAAAAAAAEFAAAABAAAAAkUAAAACRUAAABMHwAAAAAAAAHq////7f///wAAAAABBgAAAAQAAAAJFwAAAAkYAAAAwCcAAAAAAAAB5////+3///8AAAAAAQcAAAAEAAAACRoAAAAJGwAAAIEtAAAAAAAAAeT////t////AAAAAAEIAAAABAAAAAkdAAAACR4AAAA6NAAAAAAAAAHh////7f///wAAAAABCQAAAAQAAAAJIAAAAAkhAAAAPjwAAAAAAAAB3v///+3///8AAAAAAQoAAAAEAAAACSMAAAAJJAAAAL+2AAAAAAAAAdv////t////AAAAAAELAAAABAAAAAkmAAAACScAAAAN1AAAAAAAAAHY////7f///wAAAAABDAAAAAQAAAAJKQAAAAkqAAAAHAoBAAAAAAAB1f///+3///8AAAAAAQ0AAAAEAAAACSwAAAAJLQAAACA8AQAAAAAAAdL////t////AAAAAAEOAAAABAAAAAkvAAAACTAAAABVUAEAAAAAAAHP////7f///wAAAAABDwAAAAQAAAAJMgAAAAkzAAAAfFMBAAAAAAABzP///+3///8AAAAABRAAAAANQ2xlYXJDYW52YXNWMQIAAAAJU3RhcnRUaW1lBFR5cGUABBAMQWN0aW9uVHlwZVYxAgAAAAIAAAC+uA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rwAAAK8AAAABFAAAABEAAAD/AJ5JAAAAAAAAACJAAAAByP///8r///8BAAAAAAAAAAAAIkABFQAAABIAAAAJOQAAAEoAAABKAAAAARcAAAARAAAA/wCeSQAAAAAAAAAiQAAAAcb////K////AQAAAAAAAAAAACJAARgAAAASAAAACTsAAABzAAAAcwAAAAEaAAAAEQAAAP8AnkkAAAAAAAAAIkAAAAHE////yv///wEAAAAAAAAAAAAiQAEbAAAAEgAAAAk9AAAAdwAAAHcAAAABHQAAABEAAAD/AJ5JAAAAAAAAACJAAAABwv///8r///8BAAAAAAAAAAAAIkABHgAAABIAAAAJPwAAACAAAAAgAAAAASAAAAARAAAA/wCeSQAAAAAAAAAiQAAAAcD////K////AQAAAAAAAAAAACJAASEAAAASAAAACUEAAABrAAAAawAAAAEjAAAAEQAAAP8AnkkAAAAAAAAAIkAAAAG+////yv///wEAAAAAAAAAAAAiQAEkAAAAEgAAAAlDAAAAggAAAIIAAAABJgAAABEAAAD/AJ5JAAAAAAAAACJAAAABvP///8r///8BAAAAAAAAAAAAIkABJwAAABIAAAAJRQAAADAAAAAwAAAAASkAAAARAAAA/wCeSQAAAAAAAAAiQAAAAbr////K////AQAAAAAAAAAAACJAASoAAAASAAAACUcAAACYAAAAmAAAAAEsAAAAEQAAAP8AnkkAAAAAAAAAIkAAAAG4////yv///wEAAAAAAAAAAAAiQAEtAAAAEgAAAAlJAAAAtAEAALQBAAABLwAAABEAAAD/AJ5JAAAAAAAAACJAAAABtv///8r///8BAAAAAAAAAAAAIkABMAAAABIAAAAJSwAAABoAAAAaAAAAATIAAAARAAAA/wCeSQAAAAAAAAAiQAAAAbT////K////AQAAAAAAAAAAACJAATMAAAASAAAACU0AAABPAAAATw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DVEHOQAAAAABAAAAgAAAAAQKSW5rUG9pbnRWMQI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DTYHOwAAAAABAAAAgAAAAAQKSW5rUG9pbnRWMQIA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0NBz0AAAAAAQAAAIAAAAAECklua1BvaW50VjECAA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0JBz8AAAAAAQAAACAAAAAECklua1BvaW50VjECAAAACTECAAAJMgIAAAkzAgAACTQCAAAJNQIAAAk2AgAACTcCAAAJOAIAAAk5AgAACToCAAAJOwIAAAk8AgAACT0CAAAJPgIAAAk/AgAACUACAAAJQQIAAAlCAgAACUMCAAAJRAIAAAlFAgAACUYCAAAJRwIAAAlIAgAACUkCAAAJSgIAAAlLAgAACUwCAAAJTQIAAAlOAgAACU8CAAAJUAIAAAdBAAAAAAEAAACAAAAABApJbmtQb2ludFYxAgA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NFQdDAAAAAAEAAAAAAQAABApJbmtQb2ludFYxAgA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DX4HRQAAAAABAAAAQAAAAAQKSW5rUG9pbnRWMQIA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NEAdHAAAAAAEAAAAAAQAABApJbmtQb2ludFYxAgA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NaAdJAAAAAAEAAAAAAgAABApJbmtQb2ludFYxAgA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DUwHSwAAAAABAAAAIAAAAAQKSW5rUG9pbnRWMQIAAAAJugUAAAm7BQAACbwFAAAJvQUAAAm+BQAACb8FAAAJwAUAAAnBBQAACcIFAAAJwwUAAAnEBQAACcUFAAAJxgUAAAnHBQAACcgFAAAJyQUAAAnKBQAACcsFAAAJzAUAAAnNBQAACc4FAAAJzwUAAAnQBQAACdEFAAAJ0gUAAAnTBQAADQYHTQAAAAABAAAAgAAAAAQKSW5rUG9pbnRWMQIA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0xBU4AAAAKSW5rUG9pbnRWMQQAAAABWAFZDlByZXNzdXJlRmFjdG9yCVRpbWVTdGFtcAAAAAAGBgsQAgAAAAmHcAiHcMw/kj0DUenIvj8AAAA/AAAAAAAAAAABTwAAAE4AAADZiZ3YiZ3MP8JR6HS5CL8/AAAAPx8AAAAAAAAAAVAAAABOAAAAeY/3eI/3zD/CUeh0uQi/PwAAAD8vAAAAAAAAAAFRAAAATgAAABmVURmVUc0/9GXNmIlIvz8AAAA/PgAAAAAAAAABUgAAAE4AAAAyKqMyKqPOP1aOl+ApyL8/AAAAP20AAAAAAAAAAVMAAABOAAAARDiEQziE0T+9A/tbhaPAPwAAAD/qAAAAAAAAAAFUAAAATgAAABdogRZogdg/vQP7W4WjwD8AAAA/6gAAAAAAAAABVQAAAE4AAADUL/3SL/3YP6V5CEqdg8A/AAAAP+oAAAAAAAAAAVYAAABOAAAA3LZt27Zt2T+leQhKnYPAPwAAAD/6AAAAAAAAAAFXAAAATgAAAHy8x3u8x9k/pXkISp2DwD8AAAA/+gAAAAAAAAABWAAAAE4AAADRAi3QAi3aP43vFTi1Y8A/AAAAPwkBAAAAAAAAAVkAAABOAAAAJUmSJEmS2j+N7xU4tWPAPwAAAD8JAQAAAAAAAAFaAAAATgAAABEO4RAO4do/je8VOLVjwD8AAAA/GQEAAAAAAAABWwAAAE4AAABJkiRJkiTbP43vFTi1Y8A/AAAAPykBAAAAAAAAAVwAAABOAAAAgRZogRZo2z90ZSMmzUPAPwAAAD84AQAAAAAAAAFdAAAATgAAAFIZlVEZlds/XNswFOUjwD8AAAA/OAEAAAAAAAABXgAAAE4AAADXXM3VXM3bP0NRPgL9A8A/AAAAPzgBAAAAAAAAAV8AAABOAAAA8x7v8R7v2z9WjpfgKci/PwAAAD84AQAAAAAAAAFgAAAATgAAAFugBVqgBdw/Vo6X4CnIvz8AAAA/SAEAAAAAAAABYQAAAE4AAAAP4RAO4RDcPyR6srxZiL8/AAAAP1gBAAAAAAAAAWIAAABOAAAAd2IndmIn3D8kerK8WYi/PwAAAD9YAQAAAAAAAAFjAAAATgAAAN/jPd7jPdw/wlHodLkIvz8AAAA/dwEAAAAAAAABZAAAAE4AAACTJEmSJEncP8JR6HS5CL8/AAAAP3cBAAAAAAAAAWUAAABOAAAA+6Vf+qVf3D/CUeh0uQi/PwAAAD+GAQAAAAAAAAFmAAAATgAAAK/maq7matw/wlHodLkIvz8AAAA/pgEAAAAAAAABZwAAAE4AAADUL/3SL/3cP2IpHi0Zib4/AAAAP8UBAAAAAAAAAWgAAABOAAAAPLETO7ET3T9iKR4tGYm+PwAAAD/FAQAAAAAAAAFpAAAATgAAAAy0QAu0QN0/YikeLRmJvj8AAAA/xQEAAAAAAAABagAAAE4AAADA9Eu/9EvdP2IpHi0Zib4/AAAAP9UBAAAAAAAAAWsAAABOAAAA3LZt27Zt3T8wFTkJSUm+PwAAAD/VAQAAAAAAAAFsAAAATgAAAEQ4hEM4hN0/AAFU5XgJvj8AAAA/3wEAAAAAAAABbQAAAE4AAAD4eI/3eI/dPwABVOV4Cb4/AAAAP98BAAAAAAAAAW4AAABOAAAAYPqlX/ql3T/Q7G7BqMm9PwAAAD/vAQAAAAAAAAFvAAAATgAAABQ7sRM7sd0/0OxuwajJvT8AAAA/7wEAAAAAAAABcAAAAE4AAADIe7zHe7zdP2zEpHkISr0/AAAAP/4BAAAAAAAAAXEAAABOAAAAfLzHe7zH3T9sxKR5CEq9PwAAAD8eAgAAAAAAAAFyAAAATgAAAHy8x3u8x90/PLC/VTgKvT8AAAA/LQIAAAAAAAABcwAAAE4AAAAw/dIv/dLdPzywv1U4Cr0/AAAAPy0CAAAAAAAAAXQAAABOAAAAmH7pl37p3T+ocxDqx0q8PwAAAD89AgAAAAAAAAF1AAAATgAAAEy/9Eu/9N0/el8rxvcKvD8AAAA/PQIAAAAAAAABdgAAAE4AAABogRZogRbePxY3YX5Xi7s/AAAAP00CAAAAAAAAAXcAAABOAAAA0AIt0AIt3j9U5szuFoy6PwAAAD9cAgAAAAAAAAF4AAAATgAAADmEQziEQ94/8r0Cp3YMuj8AAAA/ewIAAAAAAAABeQAAAE4AAABxCIdwCIfePwj0D0BVjrc/AAAAP3sCAAAAAAAAAXoAAABOAAAAJUmSJEmS3j92t2DU5M62PwAAAD97AgAAAAAAAAF7AAAATgAAAEELtEALtN4/tGbMRKTPtT8AAAA/iwIAAAAAAAABfAAAAE4AAAD1S7/0S7/ePyAqHdkzELU/AAAAP4sCAAAAAAAAAX0AAABOAAAAqYzKqIzK3j+/AVORk5C0PwAAAD+bAgAAAAAAAAF+AAAATgAAAF3N1VzN1d4/LMWjJSPRsz8AAAA/mwIAAAAAAAABfwAAAE4AAAARDuEQDuHeP8uc2d2CUbM/AAAAP6oCAAAAAAAAAYAAAABOAAAAEQ7hEA7h3j85YCpyEpKyPwAAAD+qAgAAAAAAAAGBAAAATgAAAMVO7MRO7N4/RPuwvgFTsT8AAAA/ugIAAAAAAAABggAAAE4AAADFTuzETuzeP+LS5nZh07A/AAAAP7oCAAAAAAAAAYMAAABOAAAAxU7sxE7s3j+AqhwvwVOwPwAAAD/KAgAAAAAAAAGEAAAATgAAAMVO7MRO7N4/PASlzkGorz8AAAA/ygIAAAAAAAABhQAAAE4AAADFTuzETuzeP3izED8Bqa4/AAAAP9kCAAAAAAAAAYYAAABOAAAAXc3VXM3V3j+S6R3Y3yqsPwAAAD/ZAgAAAAAAAAGHAAAATgAAANmJndiJnd4/qh8rcb6sqT8AAAA/6QIAAAAAAAABiAAAAE4AAAC9x3u8x3veP4KmzJndLag/AAAAP+kCAAAAAAAAAYkAAABOAAAA0AIt0AIt3j/8BKR6XC+mPwAAAD/4AgAAAAAAAAGKAAAATgAAAOQ93uM93t0/2ItFo3uwpD8AAAA/+AIAAAAAAAABiwAAAE4AAAD4eI/3eI/dP1DqHIT6saI/AAAAPwgDAAAAAAAAAYwAAABOAAAADLRAC7RA3T9oICod2TOgPwAAAD8IAwAAAAAAAAGNAAAATgAAANQv/dIv/dw/SJ8rGzFpnj8AAAA/GAMAAAAAAAABjgAAAE4AAAADLdACLdDcP4ROl4vwaZ0/AAAAPycDAAAAAAAAAY8AAABOAAAAkyRJkiRJ3D94C0ZN7myZPwAAAD83AwAAAAAAAAGQAAAATgAAAA/hEA7hENw/8GkdLm1ulz8AAAA/NwMAAAAAAAABkQAAAE4AAACLndiJndjbP2rI9A7sb5U/AAAAPzcDAAAAAAAAAZIAAABOAAAANVdzNVdz2z/iJszvanGTPwAAAD9HAwAAAAAAAAGTAAAATgAAAP3SL/3SL9s/HtY3YCpykj8AAAA/RwMAAAAAAAABlAAAAE4AAACpjMqojMraP5o0D0Gpc5A/AAAAP1YDAAAAAAAAAZUAAABOAAAAvcd7vMd72j8kJs1DUOqMPwAAAD9WAwAAAAAAAAGWAAAATgAAAGiBFmiBFto/nISkJM/rij8AAAA/ZgMAAAAAAAABlwAAAE4AAABg+qVf+qXZPxjjewVO7Yg/AAAAP2YDAAAAAAAAAZgAAABOAAAADLRAC7RA2T8IoCrHS/CEPwAAAD91AwAAAAAAAAGZAAAATgAAALht27Zt29g//FzZiEnzgD8AAAA/dQMAAAAAAAABmgAAAE4AAAB/6Zd+6ZfYP+h2YdOQ6X0/AAAAP4UDAAAAAAAAAZsAAABOAAAAkyRJkiRJ2D/YMxCVjux5PwAAAD+VAwAAAAAAAAGcAAAATgAAAFugBVqgBdg/yPC+VozvdT8AAAA/lQMAAAAAAAABnQAAAE4AAACKndiJndjXP8jwvlaM73U/AAAAP6QDAAAAAAAAAZ4AAABOAAAAbtu2bdu21z/I8L5WjO91PwAAAD+kAwAAAAAAAAGfAAAATgAAAFIZlVEZldc/yPC+VozvdT8AAAA/pAMAAAAAAAABoAAAAE4AAAA2V3M1V3PXP7itbRiK8nE/AAAAP7QDAAAAAAAAAaEAAABOAAAAgRZogRZo1z+4rW0YivJxPwAAAD+0AwAAAAAAAAGiAAAATgAAABmVURmVUdc/uK1tGIrycT8AAAA/xAMAAAAAAAABowAAAE4AAABlVEZlVEbXP7itbRiK8nE/AAAAP9MDAAAAAAAAAaQAAABOAAAAsRM7sRM71z+4rW0YivJxPwAAAD/TAwAAAAAAAAGlAAAATgAAAEmSJEmSJNc/uK1tGIrycT8AAAA/4wMAAAAAAAABpgAAAE4AAADhEA7hEA7XP7itbRiK8nE/AAAAP+MDAAAAAAAAAacAAABOAAAAxU7sxE7s1j+4rW0YivJxPwAAAD/7AwAAAAAAAAGoAAAATgAAAKmMyqiMytY/uK1tGIrycT8AAAA/+wMAAAAAAAABqQAAAE4AAACNyqiMyqjWP7itbRiK8nE/AAAAPwsEAAAAAAAAAaoAAABOAAAAvcd7vMd71j+4rW0YivJxPwAAAD8LBAAAAAAAAAGrAAAATgAAAO3ETuzETtY/uK1tGIrycT8AAAA/GwQAAAAAAAABrAAAAE4AAADRAi3QAi3WP8jwvlaM73U/AAAAPxsEAAAAAAAAAa0AAABOAAAATL/0S7/01T/I8L5WjO91PwAAAD8qBAAAAAAAAAGuAAAATgAAAMh7vMd7vNU/yPC+VozvdT8AAAA/KgQAAAAAAAABrwAAAE4AAABEOIRDOITVP8jwvlaM73U/AAAAPzoEAAAAAAAAAbAAAABOAAAAdDVXczVX1T/I8L5WjO91PwAAAD86BAAAAAAAAAGxAAAATgAAAPDxHu/xHtU/yPC+VozvdT8AAAA/SgQAAAAAAAABsgAAAE4AAAC4bdu2bdvUP8jwvlaM73U/AAAAP0oEAAAAAAAAAbMAAABOAAAAf+mXfumX1D/I8L5WjO91PwAAAD9ZBAAAAAAAAAG0AAAATgAAAK/maq7matQ/uK1tGIrycT8AAAA/WQQAAAAAAAABtQAAAE4AAABHZVRGZVTUP7itbRiK8nE/AAAAP2kEAAAAAAAAAbYAAABOAAAAkyRJkiRJ1D+4rW0YivJxPwAAAD9pBAAAAAAAAAG3AAAATgAAAN/jPd7jPdQ/uK1tGIrycT8AAAA/eAQAAAAAAAABuAAAAE4AAAAqozIqozLUP7itbRiK8nE/AAAAP+YEAAAAAAAAAbkAAABOAAAAwiEcwiEc1D+4rW0YivJxPwAAAD/1BAAAAAAAAAG6AAAATgAAAPIe7/Ee79M/uK1tGIrycT8AAAA/BQUAAAAAAAABuwAAAE4AAAAiHMIhHMLTP7itbRiK8nE/AAAAPwUFAAAAAAAAAbwAAABOAAAABlqgBVqg0z+4rW0YivJxPwAAAD8FBQAAAAAAAAG9AAAATgAAAOqXfumXftM/uK1tGIrycT8AAAA/FQUAAAAAAAABvgAAAE4AAAAZlVEZlVHTP7itbRiK8nE/AAAAPxUFAAAAAAAAAb8AAABOAAAA/dIv/dIv0z+4rW0YivJxPwAAAD8kBQAAAAAAAAHAAAAATgAAAOEQDuEQDtM/uK1tGIrycT8AAAA/NAUAAAAAAAABwQAAAE4AAADFTuzETuzSP7itbRiK8nE/AAAAPzQFAAAAAAAAAcIAAABOAAAA9Uu/9Eu/0j+4rW0YivJxPwAAAD9EBQAAAAAAAAHDAAAATgAAAI3KqIzKqNI/yPC+VozvdT8AAAA/RAUAAAAAAAABxAAAAE4AAAC9x3u8x3vSP+h2YdOQ6X0/AAAAP1MFAAAAAAAAAcUAAABOAAAACYdwCIdw0j/odmHTkOl9PwAAAD9TBQAAAAAAAAHGAAAATgAAADmEQziEQ9I/gP4BqMrxgj8AAAA/YwUAAAAAAAABxwAAAE4AAADRAi3QAi3SPwigKsdL8IQ/AAAAP2MFAAAAAAAAAcgAAABOAAAAtUALtEAL0j+QQVPmzO6GPwAAAD9yBQAAAAAAAAHJAAAATgAAAEy/9Eu/9NE/JCbNQ1DqjD8AAAA/cgUAAAAAAAABygAAAE4AAAB8vMd7vMfRP5o0D0Gpc5A/AAAAP4IFAAAAAAAAAcsAAABOAAAAFDuxEzux0T8e1jdgKnKSPwAAAD+CBQAAAAAAAAHMAAAATgAAAGD6pV/6pdE/4ibM72pxkz8AAAA/kgUAAAAAAAABzQAAAE4AAABEOIRDOITRP2rI9A7sb5U/AAAAP5IFAAAAAAAAAc4AAABOAAAAkPd4j/d40T8sGYmeLG+WPwAAAD+hBQAAAAAAAAHPAAAATgAAANy2bdu2bdE/8GkdLm1ulz8AAAA/oQUAAAAAAAAB0AAAAE4AAAB0NVdzNVfRP/BpHS5tbpc/AAAAP7EFAAAAAAAAAdEAAABOAAAAdDVXczVX0T+0urG9rW2YPwAAAD/BBQAAAAAAAAHSAAAATgAAAHQ1V3M1V9E/eAtGTe5smT8AAAA//wUAAAAAAAAB0wAAAE4AAADA9Eu/9EvRP/ysbmxva5s/AAAAP/8FAAAAAAAAAdQAAABOAAAAwPRLv/RL0T/A/QL8r2qcPwAAAD8PBgAAAAAAAAHVAAAATgAAAMD0S7/0S9E/SJ8rGzFpnj8AAAA/DwYAAAAAAAAB1gAAAE4AAAAMtEALtEDRP2ggKh3ZM6A/AAAAPx4GAAAAAAAAAdcAAABOAAAADLRAC7RA0T8scb6sGTOhPwAAAD8eBgAAAAAAAAHYAAAATgAAAFhzNVdzNdE/UOochPqxoj8AAAA/LgYAAAAAAAAB2QAAAE4AAABYczVXczXRPxQ7sRM7saM/AAAAPy4GAAAAAAAAAdoAAABOAAAAWHM1V3M10T/Yi0Wje7CkPwAAAD8+BgAAAAAAAAHbAAAATgAAAFhzNVdzNdE/mtzZMryvpT8AAAA/TQYAAAAAAAAB3AAAAE4AAABYczVXczXRP/wEpHpcL6Y/AAAAP00GAAAAAAAAAd0AAABOAAAAWHM1V3M10T/AVTgKnS6nPwAAAD9NBgAAAAAAAAHeAAAATgAAAFhzNVdzNdE/In4CUj2upz8AAAA/XQYAAAAAAAAB3wAAAE4AAABYczVXczXRP4KmzJndLag/AAAAP2wGAAAAAAAAAeAAAABOAAAAWHM1V3M10T9G92ApHi2pPwAAAD9sBgAAAAAAAAHhAAAATgAAAFhzNVdzNdE/qh8rcb6sqT8AAAA/fAYAAAAAAAAB4gAAAE4AAABYczVXczXRPwpI9bheLKo/AAAAP4wGAAAAAAAAAeMAAABOAAAAWHM1V3M10T/OmIlInyurPwAAAD+bBgAAAAAAAAHkAAAATgAAAFhzNVdzNdE/kukd2N8qrD8AAAA/mwYAAAAAAAAB5QAAAE4AAABYczVXczXRP7hifK/Aqa0/AAAAP6sGAAAAAAAAAeYAAABOAAAApDIqozIq0T/c29qGoSivPwAAAD+rBgAAAAAAAAHnAAAATgAAAPDxHu/xHtE/gKocL8FTsD8AAAA/uwYAAAAAAAAB6AAAAE4AAADw8R7v8R7RPxPny5oxE7E/AAAAP7sGAAAAAAAAAekAAABOAAAA8PEe7/Ee0T/XN2AqchKyPwAAAD/KBgAAAAAAAAHqAAAATgAAADyxEzuxE9E/mYj0ubIRsz8AAAA/ygYAAAAAAAAB6wAAAE4AAACIcAiHcAjRPyzFoyUj0bM/AAAAP9oGAAAAAAAAAewAAABOAAAAiHAIh3AI0T9SPgL9A1C1PwAAAD/aBgAAAAAAAAHtAAAATgAAANQv/dIv/dA/5HqxaHQPtj8AAAA/6QYAAAAAAAAB7gAAAE4AAAAg7/Ee7/HQP6jLRfi0Drc/AAAAP+kGAAAAAAAAAe8AAABOAAAAIO/xHu/x0D8I9A9AVY63PwAAAD/5BgAAAAAAAAHwAAAATgAAALht27Zt29A/ahzah/UNuD8AAAA/+QYAAAAAAAAB8QAAAE4AAAAELdACLdDQPy5tbhc2Dbk/AAAAPwkHAAAAAAAAAfIAAABOAAAAUOzETuzE0D/AqR2Dpsy5PwAAAD8JBwAAAAAAAAHzAAAATgAAAJyruZqrudA/JNLnykZMuj8AAAA/GAcAAAAAAAAB9AAAAE4AAACcq7maq7nQP7YOlza3C7s/AAAAPxgHAAAAAAAAAfUAAABOAAAANCqjMiqj0D96XyvG9wq8PwAAAD8oBwAAAAAAAAH2AAAATgAAAIDpl37pl9A/DJzaMWjKvD8AAAA/KAcAAAAAAAAB9wAAAE4AAAAXaIEWaIHQP57YiZ3Yib0/AAAAPzgHAAAAAAAAAfgAAABOAAAAF2iBFmiB0D8AAVTleAm+PwAAAD84BwAAAAAAAAH5AAAATgAAABdogRZogdA/kj0DUenIvj8AAAA/RwcAAAAAAAAB+gAAAE4AAACu5mqu5mrQP8JR6HS5CL8/AAAAP1cHAAAAAAAAAfsAAABOAAAAruZqruZq0D/0Zc2YiUi/PwAAAD9XBwAAAAAAAAH8AAAATgAAAK7maq7matA/wlHodLkIvz8AAAA/pwgAAAAAAAAB/QAAAE4AAACP93iP93i3P7S7BaMmd9Y/AAAAPwAAAAAAAAAAAf4AAABOAAAAYPqlX/qltz+0uwWjJnfWPwAAAD8/AAAAAAAAAAH/AAAATgAAANACLdACLbg/tLsFoyZ31j8AAAA/PwAAAAAAAAABAAEAAE4AAADhEA7hEA65P7S7BaMmd9Y/AAAAPz8AAAAAAAAAAQEBAABOAAAAYyd2Yid2uj+0uwWjJnfWPwAAAD9OAAAAAAAAAAECAQAATgAAABQ7sRM7sbs/tLsFoyZ31j8AAAA/XgAAAAAAAAABAwEAAE4AAABlVEZlVEa9P7S7BaMmd9Y/AAAAP14AAAAAAAAAAQQBAABOAAAAhnAIh3AIvz+0uwWjJnfWPwAAAD9uAAAAAAAAAAEFAQAATgAAAO3ETuzETsA/tLsFoyZ31j8AAAA/bgAAAAAAAAABBgEAAE4AAAC2bdu2bdvCP7S7BaMmd9Y/AAAAP98AAAAAAAAAAQcBAABOAAAAqYzKqIzKxD+0uwWjJnfWPwAAAD/fAAAAAAAAAAEIAQAATgAAAIqd2Imd2MU/wAD/qxqH1j8AAAA/3wAAAAAAAAABCQEAAE4AAAAUO7ETO7HHP8AA/6sah9Y/AAAAP+4AAAAAAAAAAQoBAABOAAAApl/6pV/6yT/AAP+rGofWPwAAAD8NAQAAAAAAAAELAQAATgAAAMD0S7/0S8s/zEX4tA6X1j8AAAA/DQEAAAAAAAABDAEAAE4AAACgBVqgBVrMP8xF+LQOl9Y/AAAAPw0BAAAAAAAAAQ0BAABOAAAAEzuxEzuxzz/MRfi0DpfWPwAAAD8tAQAAAAAAAAEOAQAATgAAAEZlVEZlVNA/zEX4tA6X1j8AAAA/LQEAAAAAAAABDwEAAE4AAABQ7MRO7MTQP8xF+LQOl9Y/AAAAPzwBAAAAAAAAARABAABOAAAADLRAC7RA0T/MRfi0DpfWPwAAAD9MAQAAAAAAAAERAQAATgAAAMh7vMd7vNE/wAD/qxqH1j8AAAA/XAEAAAAAAAABEgEAAE4AAAAdwiEcwiHSP8AA/6sah9Y/AAAAP1wBAAAAAAAAARMBAABOAAAA2Ymd2Imd0j/AAP+rGofWPwAAAD9cAQAAAAAAAAEUAQAATgAAAC3QAi3QAtM/wAD/qxqH1j8AAAA/awEAAAAAAAABFQEAAE4AAAA2V3M1V3PTP8AA/6sah9Y/AAAAP2sBAAAAAAAAARYBAABOAAAAip3YiZ3Y0z/AAP+rGofWPwAAAD9rAQAAAAAAAAEXAQAATgAAAJMkSZIkSdQ/wAD/qxqH1j8AAAA/ewEAAAAAAAABGAEAAE4AAAAELdACLdDUP8AA/6sah9Y/AAAAP4oBAAAAAAAAARkBAABOAAAAwPRLv/RL1T/AAP+rGofWPwAAAD+KAQAAAAAAAAEaAQAATgAAADD90i/90tU/wAD/qxqH1j8AAAA/igEAAAAAAAABGwEAAE4AAAChBVqgBVrWP8AA/6sah9Y/AAAAP5oBAAAAAAAAARwBAABOAAAAEQ7hEA7h1j/AAP+rGofWPwAAAD+qAQAAAAAAAAEdAQAATgAAAM3VXM3VXNc/wAD/qxqH1j8AAAA/uQEAAAAAAAABHgEAAE4AAADWXM3VXM3XP8AA/6sah9Y/AAAAP8kBAAAAAAAAAR8BAABOAAAAK6MyKqMy2D/AAP+rGofWPwAAAD/JAQAAAAAAAAEgAQAATgAAAH/pl37pl9g/wAD/qxqH1j8AAAA/yQEAAAAAAAABIQEAAE4AAAAg7/Ee7/HYP8AA/6sah9Y/AAAAP8kBAAAAAAAAASIBAABOAAAAWHM1V3M12T/AAP+rGofWPwAAAD/4AQAAAAAAAAEjAQAATgAAADmEQziEQ9o/tLsFoyZ31j8AAAA/+AEAAAAAAAABJAEAAE4AAAAJh3AIh3DaP7S7BaMmd9Y/AAAAP/gBAAAAAAAAASUBAABOAAAAjcqojMqo2j+odgyaMmfWPwAAAD8HAgAAAAAAAAEmAQAATgAAAMVO7MRO7No/qHYMmjJn1j8AAAA/BwIAAAAAAAABJwEAAE4AAABJkiRJkiTbP6h2DJoyZ9Y/AAAAPxcCAAAAAAAAASgBAABOAAAAkyRJkiRJ3D+EpyB/VjfWPwAAAD82AgAAAAAAAAEpAQAATgAAAMuojMqojNw/hKcgf1Y31j8AAAA/NgIAAAAAAAABKgEAAE4AAADUL/3SL/3cP2odLm1uF9Y/AAAAP0YCAAAAAAAAASsBAABOAAAAFDuxEzux3T86CUlJntfVPwAAAD91AgAAAAAAAAEsAQAATgAAAHy8x3u8x90/OglJSZ7X1T8AAAA/dQIAAAAAAAABLQEAAE4AAACYfumXfundPzoJSUme19U/AAAAP3UCAAAAAAAAAS4BAABOAAAAtEALtEAL3j8sxE9AqsfVPwAAAD+EAgAAAAAAAAEvAQAATgAAANACLdACLd4/LMRPQKrH1T8AAAA/hAIAAAAAAAABMAEAAE4AAADtxE7sxE7ePyzET0Cqx9U/AAAAP7MCAAAAAAAAATEBAABOAAAAqYzKqIzK3j8WOl0uwqfVPwAAAD/DAgAAAAAAAAEyAQAATgAAAMVO7MRO7N4/FjpdLsKn1T8AAAA/wwIAAAAAAAABMwEAAE4AAABJkiRJkiTfPxY6XS7Cp9U/AAAAP8MCAAAAAAAAATQBAABOAAAAGZVRGZVR3z8WOl0uwqfVPwAAAD/DAgAAAAAAAAE1AQAATgAAAJ7YiZ3Yid8/FjpdLsKn1T8AAAA/0wIAAAAAAAABNgEAAE4AAADWXM3VXM3fPwj1YyXOl9U/AAAAP9MCAAAAAAAAATcBAABOAAAAO7ETO7ET4D/8r2oc2ofVPwAAAD/iAgAAAAAAAAE4AQAATgAAAAy0QAu0QOA/5CV4CvJn1T8AAAA/4gIAAAAAAAABOQEAAE4AAAA1V3M1V3PgP9jgfgH+V9U/AAAAP/ICAAAAAAAAAToBAABOAAAAoAVaoAVa4T+OQqfLRfjUPwAAAD8hAwAAAAAAAAE7AQAATgAAAH/pl37pl+E/jkKny0X41D8AAAA/QAMAAAAAAAABPAEAAE4AAABdzdVczdXhP4L9rcJR6NQ/AAAAP18DAAAAAAAAAT0BAABOAAAAWHM1V3M14j+C/a3CUejUPwAAAD+OAwAAAAAAAAE+AQAATgAAAOQ93uM93uI/dri0uV3Y1D8AAAA/jgMAAAAAAAABPwEAAE4AAACnX/qlX/riP3a4tLld2NQ/AAAAP54DAAAAAAAAAUABAABOAAAAwyEcwiEc4z92uLS5XdjUPwAAAD+eAwAAAAAAAAFBAQAATgAAAHdiJ3ZiJ+M/dri0uV3Y1D8AAAA/ngMAAAAAAAABQgEAAE4AAACEQziEQzjjP3a4tLld2NQ/AAAAP80DAAAAAAAAAUMBAABOAAAAcAiHcAiH4z+mzJndLRjVPwAAAD/NAwAAAAAAAAFEAQAATgAAACVJkiRJkuM/psyZ3S0Y1T8AAAA/3AMAAAAAAAABRQEAAE4AAAAzKqMyKqPjP6bMmd0tGNU/AAAAP9wDAAAAAAAAAUYBAABOAAAAjcqojMqo4z+mzJndLRjVPwAAAD/cAwAAAAAAAAFHAQAATgAAAHQ1V3M1V+Q/ypuF+AlI1T8AAAA/AAAAAAAAAAABSAEAAE4AAAB0NVdzNVfkP8BWjO8VONU/AAAAPw8AAAAAAAAAAUkBAABOAAAAzdVczdVc5D+0EZPmISjVPwAAAD8fAAAAAAAAAAFKAQAATgAAAM3VXM3VXOQ/psyZ3S0Y1T8AAAA/HwAAAAAAAAABSwEAAE4AAAAodmIndmLkP5qHoNQ5CNU/AAAAPy8AAAAAAAAAAUwBAABOAAAAgRZogRZo5D+C/a3CUejUPwAAAD8vAAAAAAAAAAFNAQAATgAAAIEWaIEWaOQ/anO7sGnI1D8AAAA/PgAAAAAAAAABTgEAAE4AAAA2V3M1V3PkP2pzu7BpyNQ/AAAAPz4AAAAAAAAAAU8BAABOAAAANldzNVdz5D9GpM+VjZjUPwAAAD9OAAAAAAAAAAFQAQAATgAAAJD3eI/3eOQ/LBrdg6V41D8AAAA/TgAAAAAAAAABUQEAAE4AAADql37pl37kPxSQ6nG9WNQ/AAAAP10AAAAAAAAAAVIBAABOAAAARDiEQziE5D/8Bfhf1TjUPwAAAD9dAAAAAAAAAAFTAQAATgAAAJ7YiZ3YieQ/2DYMRfkI1D8AAAA/ewAAAAAAAAABVAEAAE4AAAD4eI/3eI/kP6YiJyEpydM/AAAAP3sAAAAAAAAAAVUBAABOAAAA+HiP93iP5D92DkL9WInTPwAAAD+LAAAAAAAAAAFWAQAATgAAAFIZlVEZleQ/Uj9W4nxZ0z8AAAA/iwAAAAAAAAABVwEAAE4AAACsuZqruZrkPyArcb6sGdM/AAAAP5oAAAAAAAAAAVgBAABOAAAArLmaq7ma5D/6W4Wj0OnSPwAAAD+aAAAAAAAAAAFZAQAATgAAAKy5mqu5muQ/ykegfwCq0j8AAAA/qgAAAAAAAAABWgEAAE4AAACsuZqruZrkP6Z4tGQketI/AAAAP7oAAAAAAAAAAVsBAABOAAAArLmaq7ma5D+O7sFSPFrSPwAAAD+6AAAAAAAAAAFcAQAATgAAAKy5mqu5muQ/dGTPQFQ60j8AAAA/ugAAAAAAAAABXQEAAE4AAAD4eI/3eI/kPzgL8ROQ6tE/AAAAP8kAAAAAAAAAAV4BAABOAAAAntiJndiJ5D8UPAX5s7rRPwAAAD/JAAAAAAAAAAFfAQAATgAAAJ7YiZ3YieQ/7mwZ3teK0T8AAAA/2QAAAAAAAAABYAEAAE4AAABEOIRDOITkP8qdLcP7WtE/AAAAP9kAAAAAAAAAAWEBAABOAAAA6pd+6Zd+5D++WDS6B0vRPwAAAD/oAAAAAAAAAAFiAQAATgAAAOqXfumXfuQ/ps5BqB8r0T8AAAA/+AAAAAAAAAABYwEAAE4AAAA2V3M1V3PkP5iJSJ8rG9E/AAAAPwgBAAAAAAAAAWQBAABOAAAANldzNVdz5D+ORE+WNwvRPwAAAD8IAQAAAAAAAAFlAQAATgAAAIEWaIEWaOQ/gP9VjUP70D8AAAA/FwEAAAAAAAABZgEAAE4AAADN1VzN1VzkP4D/VY1D+9A/AAAAPycBAAAAAAAAAWcBAABOAAAAZVRGZVRG5D9odWN7W9vQPwAAAD8nAQAAAAAAAAFoAQAATgAAAP3SL/3SL+Q/UOtwaXO70D8AAAA/NwEAAAAAAAABaQEAAE4AAAAt0AIt0ALkPzZhfleLm9A/AAAAPzcBAAAAAAAAAWoBAABOAAAAAy3QAi3Q4z8sHIVOl4vQPwAAAD9GAQAAAAAAAAFrAQAATgAAANmJndiJneM/INeLRaN70D8AAAA/RgEAAAAAAAABbAEAAE4AAAAIh3AIh3DjPwZNmTO7W9A/AAAAP1YBAAAAAAAAAW0BAABOAAAAK6MyKqMy4z/6B6Aqx0vQPwAAAD9WAQAAAAAAAAFuAQAATgAAAFugBVqgBeM/4n2tGN8r0D8AAAA/ZQEAAAAAAAABbwEAAE4AAADkPd7jPd7iP8rzugb3C9A/AAAAP2UBAAAAAAAAAXABAABOAAAAbtu2bdu24j/K87oG9wvQPwAAAD91AQAAAAAAAAFxAQAATgAAAFIZlVEZleI/yvO6BvcL0D8AAAA/dQEAAAAAAAABcgEAAE4AAADpl37pl37iP8rzugb3C9A/AAAAP4UBAAAAAAAAAXMBAABOAAAAgRZogRZo4j/K87oG9wvQPwAAAD+FAQAAAAAAAAF0AQAATgAAABmVURmVUeI/yvO6BvcL0D8AAAA/lAEAAAAAAAABdQEAAE4AAABlVEZlVEbiP8rzugb3C9A/AAAAP5QBAAAAAAAAAXYBAABOAAAAWHM1V3M14j/K87oG9wvQPwAAAD+kAQAAAAAAAAF3AQAATgAAAEmSJEmSJOI/1ji0D+sb0D8AAAA/pAEAAAAAAAABeAEAAE4AAACHcAiHcAjiP+7CpiHTO9A/AAAAP7QBAAAAAAAAAXkBAABOAAAAeY/3eI/34T8GTZkzu1vQPwAAAD+0AQAAAAAAAAF6AQAATgAAABEO4RAO4eE/INeLRaN70D8AAAA/wwEAAAAAAAABewEAAE4AAABP7MRO7MThPzZhfleLm9A/AAAAP8MBAAAAAAAAAXwBAABOAAAAjcqojMqo4T9odWN7W9vQPwAAAD/TAQAAAAAAAAF9AQAATgAAAMuojMqojOE/mIlInysb0T8AAAA/0wEAAAAAAAABfgEAAE4AAACv5mqu5mrhP75YNLoHS9E/AAAAP+IBAAAAAAAAAX8BAABOAAAAoAVaoAVa4T/iJyDV43rRPwAAAD/iAQAAAAAAAAGAAQAATgAAAN/jPd7jPeE/FDwF+bO60T8AAAA/8gEAAAAAAAABgQEAAE4AAAAcwiEcwiHhP0RQ6hyE+tE/AAAAPwICAAAAAAAAAYIBAABOAAAAD+EQDuEQ4T9oH9Y3YCrSPwAAAD8CAgAAAAAAAAGDAQAATgAAAFugBVqgBeE/mjO7WzBq0j8AAAA/EQIAAAAAAAABhAEAAE4AAADzHu/xHu/gP8pHoH8AqtI/AAAAPxECAAAAAAAAAYUBAABOAAAAP97jPd7j4D/wFoya3NnSPwAAAD8hAgAAAAAAAAGGAQAATgAAAOQ93uM93uA/CKF+rMT50j8AAAA/IQIAAAAAAAABhwEAAE4AAAAw/dIv/dLgPyArcb6sGdM/AAAAPyECAAAAAAAAAYgBAABOAAAA11zN1VzN4D9SP1bifFnTPwAAAD8xAgAAAAAAAAGJAQAATgAAANdczdVczeA/dg5C/ViJ0z8AAAA/MQIAAAAAAAABigEAAE4AAAB8vMd7vMfgP5rdLRg1udM/AAAAP0ACAAAAAAAAAYsBAABOAAAAIhzCIRzC4D+yZyAqHdnTPwAAAD9AAgAAAAAAAAGMAQAATgAAACIcwiEcwuA/2DYMRfkI1D8AAAA/UAIAAAAAAAABjQEAAE4AAAAiHMIhHMLgP/wF+F/VONQ/AAAAP1ACAAAAAAAAAY4BAABOAAAAIhzCIRzC4D8g1eN6sWjUPwAAAD9fAgAAAAAAAAGPAQAATgAAACIcwiEcwuA/OF/WjJmI1D8AAAA/bwIAAAAAAAABkAEAAE4AAAB8vMd7vMfgP14uwqd1uNQ/AAAAP28CAAAAAAAAAZEBAABOAAAAi53YiZ3Y4D+OQqfLRfjUPwAAAD9/AgAAAAAAAAGSAQAATgAAAD/e4z3e4+A/wFaM7xU41T8AAAA/fwIAAAAAAAABkwEAAE4AAAAAAAAAAADhP/BqcRPmd9U/AAAAP44CAAAAAAAAAZQBAABOAAAAwyEcwiEc4T8if1Y3trfVPwAAAD+OAgAAAAAAAAGVAQAATgAAADiEQziEQ+E/Rk5CUpLn1T8AAAA/ngIAAAAAAAABlgEAAE4AAABjJ3ZiJ3bhP3ZiJ3ZiJ9Y/AAAAP54CAAAAAAAAAZcBAABOAAAAMyqjMiqj4T+O7BmISkfWPwAAAD+uAgAAAAAAAAGYAQAATgAAAF3N1VzN1eE/tLsFoyZ31j8AAAA/rgIAAAAAAAABmQEAAE4AAADhEA7hEA7iP7S7BaMmd9Y/AAAAP70CAAAAAAAAAZoBAABOAAAAsRM7sRM74j/AAP+rGofWPwAAAD+9AgAAAAAAAAGbAQAATgAAAIEWaIEWaOI/wAD/qxqH1j8AAAA/zQIAAAAAAAABnAEAAE4AAAD4eI/3eI/iP8xF+LQOl9Y/AAAAP80CAAAAAAAAAZ0BAABOAAAAIhzCIRzC4j/MRfi0DpfWPwAAAD/cAgAAAAAAAAGeAQAATgAAAJh+6Zd+6eI/zEX4tA6X1j8AAAA/3AIAAAAAAAABnwEAAE4AAAAP4RAO4RDjP8xF+LQOl9Y/AAAAP+wCAAAAAAAAAaABAABOAAAAK6MyKqMy4z/MRfi0DpfWPwAAAD/sAgAAAAAAAAGhAQAATgAAAOzETuzETuM/tLsFoyZ31j8AAAA//AIAAAAAAAABogEAAE4AAAAIh3AIh3DjP5oxE5E+V9Y/AAAAP/wCAAAAAAAAAaMBAABOAAAAcAiHcAiH4z92Yid2YifWPwAAAD8LAwAAAAAAAAGkAQAATgAAADMqozIqo+M/Rk5CUpLn1T8AAAA/CwMAAAAAAAABpQEAAE4AAAD1S7/0S7/jPyJ/Vje2t9U/AAAAPxsDAAAAAAAAAaYBAABOAAAAAy3QAi3Q4z/wanET5nfVPwAAAD8bAwAAAAAAAAGnAQAATgAAABEO4RAO4eM/psyZ3S0Y1T8AAAA/KwMAAAAAAAABqAEAAE4AAAAf7/Ee7/HjP1LpyJ6BqNQ/AAAAPysDAAAAAAAAAakBAABOAAAA0y/90i/94z/8Bfhf1TjUPwAAAD86AwAAAAAAAAGqAQAATgAAADuxEzuxE+Q/OLVj0JQ50z8AAAA/SgMAAAAAAAABqwEAAE4AAAA7sRM7sRPkP9aMmYj0udI/AAAAP0oDAAAAAAAAAawBAABOAAAAlVEZlVEZ5D9oH9Y3YCrSPwAAAD9ZAwAAAAAAAAGtAQAATgAAAJVRGZVRGeQ/BvcL8L+q0T8AAAA/WQMAAAAAAAABrgEAAE4AAACVURmVURnkP7ITO7ETO9E/AAAAP2kDAAAAAAAAAa8BAABOAAAAO7ETO7ET5D9odWN7W9vQPwAAAD9pAwAAAAAAAAGwAQAATgAAAOEQDuEQDuQ/LByFTpeL0D8AAAA/eQMAAAAAAAABsQEAAE4AAACHcAiHcAjkPxKSkjyva9A/AAAAP3kDAAAAAAAAAbIBAABOAAAA0y/90i/94z/ifa0Y3yvQPwAAAD+IAwAAAAAAAAGzAQAATgAAAB/v8R7v8eM/yvO6BvcL0D8AAAA/iAMAAAAAAAABtAEAAE4AAABrruZqrubjP2PTkOkd2M8/AAAAP5gDAAAAAAAAAbUBAABOAAAAXc3VXM3V4z8ZNbmzZXjPPwAAAD+oAwAAAAAAAAG2AQAATgAAAEELtEALtOM/6SDUj5U4zz8AAAA/qAMAAAAAAAABtwEAAE4AAAB/6Zd+6ZfjP7cM72vF+M4/AAAAP7cDAAAAAAAAAbgBAABOAAAAYyd2Yid24z+F+AlI9bjOPwAAAD+3AwAAAAAAAAG5AQAATgAAAKAFWqAFWuM/VeQkJCV5zj8AAAA/twMAAAAAAAABugEAAE4AAAAcwiEcwiHnP+InINXjetE/AAAAPwAAAAAAAAAAAbsBAABOAAAAHMIhHMIh5z/ubBne14rRPwAAAD+NAAAAAAAAAAG8AQAATgAAABzCIRzCIec/BvcL8L+q0T8AAAA/jQAAAAAAAAABvQEAAE4AAAAcwiEcwiHnPyzG9wqc2tE/AAAAP5wAAAAAAAAAAb4BAABOAAAAd2IndmIn5z90ZM9AVDrSPwAAAD+cAAAAAAAAAAG/AQAATgAAACujMiqjMuc/vgKndgya0j8AAAA/rAAAAAAAAAABwAEAAE4AAADf4z3e4z3nPxTmd7W4CdM/AAAAP6wAAAAAAAAAAcEBAABOAAAA7MRO7MRO5z9oyUj0ZHnTPwAAAD+8AAAAAAAAAAHCAQAATgAAAEdlVEZlVOc/2DYMRfkI1D8AAAA/vAAAAAAAAAABwwEAAE4AAAD7pV/6pV/nP0akz5WNmNQ/AAAAP8sAAAAAAAAAAcQBAABOAAAAVEZlVEZl5z+mzJndLRjVPwAAAD/LAAAAAAAAAAHFAQAATgAAAAiHcAiHcOc//K9qHNqH1T8AAAA/5AAAAAAAAAABxgEAAE4AAAC8x3u8x3vnP1KTO1uG99U/AAAAP+QAAAAAAAAAAccBAABOAAAAF2iBFmiB5z+odgyaMmfWPwAAAD/zAAAAAAAAAAHIAQAATgAAAHAIh3AIh+c/2IrxvQKn1j8AAAA/8wAAAAAAAAAByQEAAE4AAADLqIzKqIznP/xZ3dje1tY/AAAAPwMBAAAAAAAAAcoBAABOAAAA2Imd2Imd5z86s7sFoybXPwAAAD8DAQAAAAAAAAHLAQAATgAAAI3KqIzKqOc/Uj2uF4tG1z8AAAA/EwEAAAAAAAABzAEAAE4AAABBC7RAC7TnP3gMmjJndtc/AAAAPxMBAAAAAAAAAc0BAABOAAAAqYzKqIzK5z+QloxET5bXPwAAAD8iAQAAAAAAAAHOAQAATgAAALdt27Zt2+c/wKpxaB/W1z8AAAA/IgEAAAAAAAABzwEAAE4AAADTL/3SL/3nP/C+VozvFdg/AAAAPzIBAAAAAAAAAdABAABOAAAAlVEZlVEZ6D8i0zuwv1XYPwAAAD8yAQAAAAAAAAHRAQAATgAAALITO7ETO+g/Xiwa3YOl2D8AAAA/QgEAAAAAAAAB0gEAAE4AAAAodmIndmLoP5BA/wBU5dg/AAAAP0IBAAAAAAAAAdMBAABOAAAA+HiP93iP6D/AVOQkJCXZPwAAAD9RAQAAAAAAAAHUAQAATgAAAG7btm3btug/8mjJSPRk2T8AAAA/UQEAAAAAAAAB1QEAAE4AAADkPd7jPd7oP/6twlHodNk/AAAAP2EBAAAAAAAAAdYBAABOAAAAW6AFWqAF6T8WOLVj0JTZPwAAAD9hAQAAAAAAAAHXAQAATgAAAHdiJ3ZiJ+k/LsKndbi02T8AAAA/cAEAAAAAAAAB2AEAAE4AAACTJEmSJEnpPy7Cp3W4tNk/AAAAP3ABAAAAAAAAAdkBAABOAAAACIdwCIdw6T8uwqd1uLTZPwAAAD+AAQAAAAAAAAHaAQAATgAAAMuojMqojOk/LsKndbi02T8AAAA/gAEAAAAAAAAB2wEAAE4AAABP7MRO7MTpPyJ9rmzEpNk/AAAAP5ABAAAAAAAAAdwBAABOAAAAH+/xHu/x6T8WOLVj0JTZPwAAAD+fAQAAAAAAAAHdAQAATgAAAO/xHu/xHuo//q3CUeh02T8AAAA/nwEAAAAAAAAB3gEAAE4AAAC/9Eu/9EvqP9re1jYMRdk/AAAAP68BAAAAAAAAAd8BAABOAAAANldzNVdz6j+0D+sbMBXZPwAAAD+vAQAAAAAAAAHgAQAATgAAAAZaoAVaoOo/nIX4CUj12D8AAAA/rwEAAAAAAAAB4QEAAE4AAAB8vMd7vMfqP3i2DO9rxdg/AAAAP78BAAAAAAAAAeIBAABOAAAAPt7jPd7j6j9eLBrdg6XYPwAAAD+/AQAAAAAAAAHjAQAATgAAALRAC7RAC+s/SKIny5uF2D8AAAA/zgEAAAAAAAAB5AEAAE4AAAAcwiEcwiHrPy4YNbmzZdg/AAAAP94BAAAAAAAAAeUBAABOAAAA3+M93uM96z8i0zuwv1XYPwAAAD/eAQAAAAAAAAHmAQAATgAAAOzETuzETus/Fo5Cp8tF2D8AAAA/7QEAAAAAAAAB5wEAAE4AAAD7pV/6pV/rPwpJSZ7XNdg/AAAAP+0BAAAAAAAAAegBAABOAAAAvMd7vMd76z/meV2D+wXYPwAAAD/9AQAAAAAAAAHpAQAATgAAACRJkiRJkus/zO9qcRPm1z8AAAA//QEAAAAAAAAB6gEAAE4AAABAC7RAC7TrP7RleF8rxtc/AAAAPw0CAAAAAAAAAesBAABOAAAAT+zETuzE6z+c24VNQ6bXPwAAAD8NAgAAAAAAAAHsAQAATgAAABEO4RAO4es/asegKXNm1z8AAAA/HAIAAAAAAAAB7QEAAE4AAAB6j/d4j/frP0b4tA6XNtc/AAAAPxwCAAAAAAAAAe4BAABOAAAALtACLdAC7D8iKcnzugbXPwAAAD8sAgAAAAAAAAHvAQAATgAAAJZRGZVRGew/5M/qxva21j8AAAA/LAIAAAAAAAAB8AEAAE4AAABKkiRJkiTsP6h2DJoyZ9Y/AAAAPzwCAAAAAAAAAfEBAABOAAAAV3M1V3M17D+EpyB/VjfWPwAAAD88AgAAAAAAAAHyAQAATgAAALITO7ETO+w/OglJSZ7X1T8AAAA/SwIAAAAAAAAB8wEAAE4AAAALtEALtEDsPyJ/Vje2t9U/AAAAP0sCAAAAAAAAAfQBAABOAAAAv/RLv/RL7D/8r2oc2ofVPwAAAD9bAgAAAAAAAAH1AQAATgAAAL/0S7/0S+w/2OB+Af5X1T8AAAA/WwIAAAAAAAAB9gEAAE4AAAC/9Eu/9EvsP8BWjO8VONU/AAAAP2oCAAAAAAAAAfcBAABOAAAAv/RLv/RL7D+ah6DUOQjVPwAAAD9qAgAAAAAAAAH4AQAATgAAAL/0S7/0S+w/dri0uV3Y1D8AAAA/egIAAAAAAAAB+QEAAE4AAAC/9Eu/9EvsP1LpyJ6BqNQ/AAAAP3oCAAAAAAAAAfoBAABOAAAAv/RLv/RL7D8sGt2DpXjUPwAAAD+KAgAAAAAAAAH7AQAATgAAAAu0QAu0QOw//AX4X9U41D8AAAA/igIAAAAAAAAB/AEAAE4AAABXczVXczXsP7JnICod2dM/AAAAP5kCAAAAAAAAAf0BAABOAAAA7/Ee7/Ee7D9oyUj0ZHnTPwAAAD+ZAgAAAAAAAAH+AQAATgAAAC7QAi3QAuw/FOZ3tbgJ0z8AAAA/qQIAAAAAAAAB/wEAAE4AAAADLdACLdDrP8pHoH8AqtI/AAAAP7kCAAAAAAAAAQACAABOAAAAJEmSJEmS6z9oH9Y3YCrSPwAAAD+5AgAAAAAAAAEBAgAATgAAADD90i/90uo/dLpchE/r0D8AAAA/yAIAAAAAAAABAgIAAE4AAAAalVEZlVHqP+7CpiHTO9A/AAAAP9gCAAAAAAAAAQMCAABOAAAAt23btm3b6T/PluF9rRjPPwAAAD/YAgAAAAAAAAEEAgAATgAAAH/pl37pl+k/VeQkJCV5zj8AAAA/2AIAAAAAAAABBQIAAE4AAAD7pV/6pV/pPw1GTe5sGc4/AAAAP+cCAAAAAAAAAQYCAABOAAAAhEM4hEM46T/Dp3W4tLnNPwAAAD/nAgAAAAAAAAEHAgAATgAAABzCIRzCIek/kZOQlOR5zT8AAAA/9wIAAAAAAAABCAIAAE4AAAAP4RAO4RDpP3kJnoL8Wc0/AAAAP/cCAAAAAAAAAQkCAABOAAAAW6AFWqAF6T95CZ6C/FnNPwAAAD/3AgAAAAAAAAEKAgAATgAAAAAAAAAAAOk/eQmegvxZzT8AAAA/9wIAAAAAAAABCwIAAE4AAABMv/RLv/ToP3kJnoL8Wc0/AAAAPwYDAAAAAAAAAQwCAABOAAAAPt7jPd7j6D95CZ6C/FnNPwAAAD8WAwAAAAAAAAENAgAATgAAANZczdVczeg/kZOQlOR5zT8AAAA/FgMAAAAAAAABDgIAAE4AAABu27Zt27boP8Ondbi0uc0/AAAAPyYDAAAAAAAAAQ8CAABOAAAAUhmVURmV6D8NRk3ubBnOPwAAAD8mAwAAAAAAAAEQAgAATgAAADZXczVXc+g/VeQkJCV5zj8AAAA/NQMAAAAAAAABEQIAAE4AAAC/9Eu/9EvoP8+W4X2tGM8/AAAAPzUDAAAAAAAAARICAABOAAAAozIqozIq6D8xv6vFTZjPPwAAAD9FAwAAAAAAAAETAgAATgAAANMv/dIv/ec/4n2tGN8r0D8AAAA/RQMAAAAAAAABFAIAAE4AAABP7MRO7MTnPywchU6Xi9A/AAAAP1QDAAAAAAAAARUCAABOAAAAf+mXfumX5z90ulyET+vQPwAAAD9UAwAAAAAAAAEWAgAATgAAAAiHcAiHcOc/ps5BqB8r0T8AAAA/ZAMAAAAAAAABFwIAAE4AAADf4z3e4z3nP+InINXjetE/AAAAP2QDAAAAAAAAARgCAABOAAAAwyEcwiEc5z8ggf4BqMrRPwAAAD90AwAAAAAAAAEZAgAATgAAAKdf+qVf+uY/UJXjJXgK0j8AAAA/dAMAAAAAAAABGgIAAE4AAADkPd7jPd7mP4KpyElIStI/AAAAP4MDAAAAAAAAARsCAABOAAAAfLzHe7zH5j++Aqd2DJrSPwAAAD+TAwAAAAAAAAEcAgAATgAAACIcwiEcwuY/1oyZiPS50j8AAAA/kwMAAAAAAAABHQIAAE4AAABu27Zt27bmP/pbhaPQ6dI/AAAAP5MDAAAAAAAAAR4CAABOAAAAFDuxEzux5j8scGrHoCnTPwAAAD+jAwAAAAAAAAEfAgAATgAAALqaq7maq+Y/RPpc2YhJ0z8AAAA/owMAAAAAAAABIAIAAE4AAABg+qVf+qXmP2jJSPRkedM/AAAAP7IDAAAAAAAAASECAABOAAAAYPqlX/ql5j+OmDQPQanTPwAAAD+yAwAAAAAAAAEiAgAATgAAAGD6pV/6peY/mt0tGDW50z8AAAA/wgMAAAAAAAABIwIAAE4AAABg+qVf+qXmP76sGTMR6dM/AAAAP9EDAAAAAAAAASQCAABOAAAAYPqlX/ql5j/YNgxF+QjUPwAAAD/RAwAAAAAAAAElAgAATgAAAGD6pV/6peY/CEvxaMlI1D8AAAA/0QMAAAAAAAABJgIAAE4AAAC6mqu5mqvmPywa3YOleNQ/AAAAP+EDAAAAAAAAAScCAABOAAAAbtu2bdu25j9S6ciegajUPwAAAD/hAwAAAAAAAAEoAgAATgAAAHy8x3u8x+Y/dri0uV3Y1D8AAAA/8QMAAAAAAAABKQIAAE4AAAAw/dIv/dLmP45Cp8tF+NQ/AAAAPwAEAAAAAAAAASoCAABOAAAA5D3e4z3e5j+mzJndLRjVPwAAAD8ABAAAAAAAAAErAgAATgAAAPMe7/Ee7+Y/tBGT5iEo1T8AAAA/AAQAAAAAAAABLAIAAE4AAACnX/qlX/rmP8BWjO8VONU/AAAAPxAEAAAAAAAAAS0CAABOAAAAW6AFWqAF5z/AVozvFTjVPwAAAD8gBAAAAAAAAAEuAgAATgAAALRAC7RAC+c/wFaM7xU41T8AAAA/IAQAAAAAAAABLwIAAE4AAAAP4RAO4RDnP8BWjO8VONU/AAAAPy8EAAAAAAAAATACAABOAAAAAAAAAAAA5z+0EZPmISjVPwAAAD9eBAAAAAAAAAExAgAATgAAAIud2Imd2Ns/2jK8rxXj2z8AAAA/AAAAAAAAAAABMgIAAE4AAACnX/qlX/rbP9oyvK8V49s/AAAAPwAAAAAAAAAAATMCAABOAAAAW6AFWqAF3D/aMryvFePbPwAAAD8AAAAAAAAAAAE0AgAATgAAAA/hEA7hENw/2jK8rxXj2z8AAAA/AAAAAAAAAAABNQIAAE4AAADDIRzCIRzcP9oyvK8V49s/AAAAPxAAAAAAAAAAATYCAABOAAAAd2IndmIn3D/aMryvFePbPwAAAD8fAAAAAAAAAAE3AgAATgAAACujMiqjMtw/2jK8rxXj2z8AAAA/HwAAAAAAAAABOAIAAE4AAADf4z3e4z3cP9oyvK8V49s/AAAAPy8AAAAAAAAAATkCAABOAAAAR2VURmVU3D/aMryvFePbPwAAAD8vAAAAAAAAAAE6AgAATgAAAGMndmIndtw/2jK8rxXj2z8AAAA/PwAAAAAAAAABOwIAAE4AAAAzKqMyKqPcP9oyvK8V49s/AAAAPz8AAAAAAAAAATwCAABOAAAAuG3btm3b3D/aMryvFePbPwAAAD9OAAAAAAAAAAE9AgAATgAAAMD0S7/0S90/2jK8rxXj2z8AAAA/TgAAAAAAAAABPgIAAE4AAAAw/dIv/dLdP/4BqMrxEtw/AAAAP14AAAAAAAAAAT8CAABOAAAAcQiHcAiH3j8MR6HT5SLcPwAAAD9eAAAAAAAAAAFAAgAATgAAACIcwiEcwt8/GIya3Nky3D8AAAA/bQAAAAAAAAABQQIAAE4AAAD4eI/3eI/gPzAWje7BUtw/AAAAP20AAAAAAAAAAUICAABOAAAAkyRJkiRJ4T9IoH8AqnLcPwAAAD99AAAAAAAAAAFDAgAATgAAAB/v8R7v8eE/SKB/AKpy3D8AAAA/fQAAAAAAAAABRAIAAE4AAACd2Imd2IniPzxbhve1Ytw/AAAAP40AAAAAAAAAAUUCAABOAAAA0AIt0AIt4z8YjJrc2TLcPwAAAD+NAAAAAAAAAAFGAgAATgAAAOdqruZqruM/8ryuwf0C3D8AAAA/nAAAAAAAAAABRwIAAE4AAACVURmVURnkP8KoyZ0tw9s/AAAAP5wAAAAAAAAAAUgCAABOAAAAzdVczdVc5D+e2d2CUZPbPwAAAD+sAAAAAAAAAAFJAgAATgAAAPh4j/d4j+Q/YID/VY1D2z8AAAA/rAAAAAAAAAABSgIAAE4AAAAiHMIhHMLkP0j2DESlI9s/AAAAP7wAAAAAAAAAAUsCAABOAAAAP97jPd7j5D8ubBoyvQPbPwAAAD+8AAAAAAAAAAFMAgAATgAAAEy/9Eu/9OQ/LmwaMr0D2z8AAAA/ywAAAAAAAAABTQIAAE4AAAAAAAAAAADlPyInISnJ89o/AAAAP8sAAAAAAAAAAU4CAABOAAAAAAAAAAAA5T8Y4icg1ePaPwAAAD/bAAAAAAAAAAFPAgAATgAAALRAC7RAC+U/GOInINXj2j8AAAA/2wAAAAAAAAABUAIAAE4AAAC0QAu0QAvlPwqdLhfh09o/AAAAP9ICAAAAAAAAAVECAABOAAAAXc3VXM3VyD+4tmEoykfgPwAAAD8AAAAAAAAAAAFSAgAATgAAAMVO7MRO7Mg/MRTlI9A/4D8AAAA/kgAAAAAAAAABUwIAAE4AAAAt0AIt0ALJPzEU5SPQP+A/AAAAP6IAAAAAAAAAAVQCAABOAAAA/dIv/dIvyT+rcWgf1jfgPwAAAD8PAQAAAAAAAAFVAgAATgAAAM3VXM3VXMk/Jc/rGtwv4D8AAAA/HwEAAAAAAAABVgIAAE4AAAAFWqAFWqDJP58sbxbiJ+A/AAAAPx8BAAAAAAAAAVcCAABOAAAADuEQDuEQyj8ZivIR6B/gPwAAAD8vAQAAAAAAAAFYAgAATgAAAK7maq7maso/k+d1De4X4D8AAAA/LwEAAAAAAAABWQIAAE4AAADmaq7maq7KP4eifAT6B+A/AAAAPz4BAAAAAAAAAVoCAABOAAAAhnAIh3AIyz8AAAAAAADgPwAAAD8+AQAAAAAAAAFbAgAATgAAACh2Yid2Yss/AAAAAAAA4D8AAAA/TgEAAAAAAAABXAIAAE4AAAD4eI/3eI/LPwAAAAAAAOA/AAAAP10BAAAAAAAAAV0CAABOAAAAYPqlX/qlyz/0ugb3C/DfPwAAAD9dAQAAAAAAAAFeAgAATgAAAMh7vMd7vMs/9LoG9wvw3z8AAAA/XQEAAAAAAAABXwIAAE4AAACYfumXfunLP/S6BvcL8N8/AAAAP6wBAAAAAAAAAWACAABOAAAA0AIt0AItzD/0ugb3C/DfPwAAAD+sAQAAAAAAAAFhAgAATgAAAHEIh3AIh8w/9LoG9wvw3z8AAAA/uwEAAAAAAAABYgIAAE4AAACxEzuxEzvNP/S6BvcL8N8/AAAAP7sBAAAAAAAAAWMCAABOAAAA8h7v8R7vzT/0ugb3C/DfPwAAAD/LAQAAAAAAAAFkAgAATgAAADIqozIqo84/9LoG9wvw3z8AAAA/ywEAAAAAAAABZQIAAE4AAABDOIRDOITPP/S6BvcL8N8/AAAAP9oBAAAAAAAAAWYCAABOAAAAdmIndmIn0D/0ugb3C/DfPwAAAD/aAQAAAAAAAAFnAgAATgAAADQqozIqo9A/9LoG9wvw3z8AAAA/6gEAAAAAAAABaAIAAE4AAACIcAiHcAjRP/S6BvcL8N8/AAAAP+oBAAAAAAAAAWkCAABOAAAARDiEQziE0T/0ugb3C/DfPwAAAD/6AQAAAAAAAAFqAgAATgAAAJh+6Zd+6dE/9LoG9wvw3z8AAAA/+gEAAAAAAAABawIAAE4AAADtxE7sxE7SP/S6BvcL8N8/AAAAPwkCAAAAAAAAAWwCAABOAAAA9Uu/9Eu/0j8AAAAAAADgPwAAAD8JAgAAAAAAAAFtAgAATgAAAJVRGZVRGdM/h6J8BPoH4D8AAAA/GQIAAAAAAAABbgIAAE4AAACCFmiBFmjTPw1F+Qj0D+A/AAAAPxkCAAAAAAAAAW8CAABOAAAAIhzCIRzC0z8NRfkI9A/gPwAAAD8pAgAAAAAAAAFwAgAATgAAAMIhHMIhHNQ/k+d1De4X4D8AAAA/KQIAAAAAAAABcQIAAE4AAABjJ3ZiJ3bUP5PndQ3uF+A/AAAAPzgCAAAAAAAAAXICAABOAAAAUOzETuzE1D+T53UN7hfgPwAAAD84AgAAAAAAAAFzAgAATgAAAKQyKqMyKtU/nyxvFuIn4D8AAAA/SAIAAAAAAAABdAIAAE4AAABEOIRDOITVP58sbxbiJ+A/AAAAP0gCAAAAAAAAAXUCAABOAAAATL/0S7/01T8lz+sa3C/gPwAAAD9XAgAAAAAAAAF2AgAATgAAAKEFWqAFWtY/Jc/rGtwv4D8AAAA/VwIAAAAAAAABdwIAAE4AAABBC7RAC7TWP6txaB/WN+A/AAAAP2cCAAAAAAAAAXgCAABOAAAASZIkSZIk1z+rcWgf1jfgPwAAAD9nAgAAAAAAAAF5AgAATgAAAOqXfumXftc/q3FoH9Y34D8AAAA/dwIAAAAAAAABegIAAE4AAACKndiJndjXPzEU5SPQP+A/AAAAP3cCAAAAAAAAAXsCAABOAAAAK6MyKqMy2D8xFOUj0D/gPwAAAD+GAgAAAAAAAAF8AgAATgAAAMuojMqojNg/MRTlI9A/4D8AAAA/hgIAAAAAAAABfQIAAE4AAABsruZqrubYPzEU5SPQP+A/AAAAP5YCAAAAAAAAAX4CAABOAAAADLRAC7RA2T8xFOUj0D/gPwAAAD+WAgAAAAAAAAF/AgAATgAAAEQ4hEM4hNk/MRTlI9A/4D8AAAA/lgIAAAAAAAABgAIAAE4AAADkPd7jPd7ZPzEU5SPQP+A/AAAAP6UCAAAAAAAAAYECAABOAAAAaIEWaIEW2j8xFOUj0D/gPwAAAD+lAgAAAAAAAAGCAgAATgAAAAmHcAiHcNo/Jc/rGtwv4D8AAAA/tQIAAAAAAAABgwIAAE4AAAD1S7/0S7/aPyXP6xrcL+A/AAAAP7UCAAAAAAAAAYQCAABOAAAA4RAO4RAO2z8lz+sa3C/gPwAAAD/EAgAAAAAAAAGFAgAATgAAALETO7ETO9s/Jc/rGtwv4D8AAAA/xAIAAAAAAAABhgIAAE4AAACe2Imd2InbPyXP6xrcL+A/AAAAP9QCAAAAAAAAAYcCAABOAAAAIxzCIRzC2z8lz+sa3C/gPwAAAD/UAgAAAAAAAAGIAgAATgAAAA/hEA7hENw/Jc/rGtwv4D8AAAA/5AIAAAAAAAABiQIAAE4AAACTJEmSJEncPyXP6xrcL+A/AAAAP+QCAAAAAAAAAYoCAABOAAAAYyd2Yid23D8lz+sa3C/gPwAAAD/zAgAAAAAAAAGLAgAATgAAAJuruZqrudw/Jc/rGtwv4D8AAAA/8wIAAAAAAAABjAIAAE4AAAAg7/Ee7/HcPyXP6xrcL+A/AAAAPwMDAAAAAAAAAY0CAABOAAAA8PEe7/Ee3T8lz+sa3C/gPwAAAD8TAwAAAAAAAAGOAgAATgAAAAy0QAu0QN0/Jc/rGtwv4D8AAAA/EwMAAAAAAAABjwIAAE4AAAAodmIndmLdPyXP6xrcL+A/AAAAPxMDAAAAAAAAAZACAABOAAAARDiEQziE3T8lz+sa3C/gPwAAAD8iAwAAAAAAAAGRAgAATgAAAGD6pV/6pd0/nyxvFuIn4D8AAAA/IgMAAAAAAAABkgIAAE4AAAB8vMd7vMfdP58sbxbiJ+A/AAAAPzIDAAAAAAAAAZMCAABOAAAA5D3e4z3e3T8ZivIR6B/gPwAAAD8yAwAAAAAAAAGUAgAATgAAAJh+6Zd+6d0/k+d1De4X4D8AAAA/QQMAAAAAAAABlQIAAE4AAAAAAAAAAADeP5PndQ3uF+A/AAAAP0EDAAAAAAAAAZYCAABOAAAAtEALtEAL3j+T53UN7hfgPwAAAD9RAwAAAAAAAAGXAgAATgAAANACLdACLd4/k+d1De4X4D8AAAA/UQMAAAAAAAABmAIAAE4AAACEQziEQzjeP5PndQ3uF+A/AAAAP2EDAAAAAAAAAZkCAABOAAAAoQVaoAVa3j+T53UN7hfgPwAAAD9hAwAAAAAAAAGaAgAATgAAAL3He7zHe94/k+d1De4X4D8AAAA/cAMAAAAAAAABmwIAAE4AAACNyqiMyqjeP5PndQ3uF+A/AAAAP3ADAAAAAAAAAZwCAABOAAAAEQ7hEA7h3j+T53UN7hfgPwAAAD+AAwAAAAAAAAGdAgAATgAAAEmSJEmSJN8/k+d1De4X4D8AAAA/gAMAAAAAAAABngIAAE4AAADql37pl37fPw1F+Qj0D+A/AAAAP5ADAAAAAAAAAZ8CAABOAAAA1lzN1VzN3z8AAAAAAADgPwAAAD+QAwAAAAAAAAGgAgAATgAAAEmSJEmSJOA/6HUN7hfg3z8AAAA/nwMAAAAAAAABoQIAAE4AAAAodmIndmLgP8SmIdM7sN8/AAAAP58DAAAAAAAAAaICAABOAAAABVqgBVqg4D+sHC/BU5DfPwAAAD+vAwAAAAAAAAGjAgAATgAAADD90i/90uA/eghKnYNQ3z8AAAA/rwMAAAAAAAABpAIAAE4AAABboAVaoAXhP1Y5XoKnIN8/AAAAP74DAAAAAAAAAaUCAABOAAAAHMIhHMIh4T8+r2twvwDfPwAAAD/OAwAAAAAAAAGmAgAATgAAADiEQziEQ+E/MGpyZ8vw3j8AAAA/zgMAAAAAAAABpwIAAE4AAADsxE7sxE7hPzBqcmfL8N4/AAAAP84DAAAAAAAAAagCAABOAAAAoAVaoAVa4T8mJXle1+DePwAAAD/eAwAAAAAAAAGpAgAATgAAAPulX/qlX+E/JiV5Xtfg3j8AAAA/7QMAAAAAAAABqgIAAE4AAABURmVURmXhPyYleV7X4N4/AAAAP6IEAAAAAAAAAasCAABOAAAACIdwCIdw4T8mJXle1+DePwAAAD+iBAAAAAAAAAGsAgAATgAAABdogRZogeE/JiV5Xtfg3j8AAAA/sgQAAAAAAAABrQIAAE4AAADLqIzKqIzhPyYleV7X4N4/AAAAP7IEAAAAAAAAAa4CAABOAAAAf+mXfumX4T8mJXle1+DePwAAAD/BBAAAAAAAAAGvAgAATgAAAI3KqIzKqOE/JiV5Xtfg3j8AAAA/wQQAAAAAAAABsAIAAE4AAABBC7RAC7ThPxrgf1Xj0N4/AAAAP9EEAAAAAAAAAbECAABOAAAA9Uu/9Eu/4T8a4H9V49DePwAAAD/RBAAAAAAAAAGyAgAATgAAAKmMyqiMyuE/DJuGTO/A3j8AAAA/4QQAAAAAAAABswIAAE4AAAADLdACLdDhPwBWjUP7sN4/AAAAP/AEAAAAAAAAAbQCAABOAAAAEQ7hEA7h4T8AVo1D+7DePwAAAD8ABQAAAAAAAAG1AgAATgAAAB/v8R7v8eE/AFaNQ/uw3j8AAAA/AAUAAAAAAAABtgIAAE4AAADTL/3SL/3hPwBWjUP7sN4/AAAAPw8FAAAAAAAAAbcCAABOAAAA4RAO4RAO4j/0EJQ6B6HePwAAAD8PBQAAAAAAAAG4AgAATgAAAO/xHu/xHuI/9BCUOgeh3j8AAAA/DwUAAAAAAAABuQIAAE4AAABJkiRJkiTiP/QQlDoHod4/AAAAPw8FAAAAAAAAAboCAABOAAAAozIqozIq4j/0EJQ6B6HePwAAAD8fBQAAAAAAAAG7AgAATgAAAP3SL/3SL+I/9BCUOgeh3j8AAAA/HwUAAAAAAAABvAIAAE4AAADFTuzETuykP87twqYh09s/AAAAPwAAAAAAAAAAAb0CAABOAAAAJUmSJEmSpD/O7cKmIdPbPwAAAD8ZAQAAAAAAAAG+AgAATgAAAIRDOIRDOKQ/zu3CpiHT2z8AAAA/GQEAAAAAAAABvwIAAE4AAABEOIRDOISjP87twqYh09s/AAAAPykBAAAAAAAAAcACAABOAAAApDIqozIqoz/O7cKmIdPbPwAAAD8pAQAAAAAAAAHBAgAATgAAAAMt0AIt0KI/zu3CpiHT2z8AAAA/OQEAAAAAAAABwgIAAE4AAAADLdACLdCiP9oyvK8V49s/AAAAP0gBAAAAAAAAAcMCAABOAAAAYyd2Yid2oj/md7W4CfPbPwAAAD+4AQAAAAAAAAHEAgAATgAAAMMhHMIhHKI/8ryuwf0C3D8AAAA/xwEAAAAAAAABxQIAAE4AAACCFmiBFmihPyTRk+XNQtw/AAAAP9cBAAAAAAAAAcYCAABOAAAAghZogRZooT8wFo3uwVLcPwAAAD/XAQAAAAAAAAHHAgAATgAAAEELtEALtKA/SKB/AKpy3D8AAAA/5gEAAAAAAAAByAIAAE4AAABBC7RAC7SgP2AqchKSktw/AAAAP+YBAAAAAAAAAckCAABOAAAAoAVaoAVaoD+SPlc2YtLcPwAAAD/2AQAAAAAAAAHKAgAATgAAAP///////58/tg1DUT4C3T8AAAA/9gEAAAAAAAABywIAAE4AAAC/9Eu/9EufP8JSPFoyEt0/AAAAPwYCAAAAAAAAAcwCAABOAAAAv/RLv/RLnz/c3C5sGjLdPwAAAD8GAgAAAAAAAAHNAgAATgAAAH/pl37pl54/8mYhfgJS3T8AAAA/FQIAAAAAAAABzgIAAE4AAAA93uM93uOdPxg2DZnegd0/AAAAPxUCAAAAAAAAAc8CAABOAAAA/dIv/dIvnT8wwP+qxqHdPwAAAD8lAgAAAAAAAAHQAgAATgAAAP3SL/3SL50/SkryvK7B3T8AAAA/NQIAAAAAAAAB0QIAAE4AAAD90i/90i+dP2LU5M6W4d0/AAAAPzUCAAAAAAAAAdICAABOAAAAvcd7vMd7nD96XtfgfgHePwAAAD9EAgAAAAAAAAHTAgAATgAAAL3He7zHe5w/kujJ8mYh3j8AAAA/VAIAAAAAAAAB1AIAAE4AAAC9x3u8x3ucP54tw/taMd4/AAAAP1QCAAAAAAAAAdUCAABOAAAAvcd7vMd7nD+scrwET0HePwAAAD9jAgAAAAAAAAHWAgAATgAAAL3He7zHe5w/uLe1DUNR3j8AAAA/YwIAAAAAAAAB1wIAAE4AAAC9x3u8x3ucP9BBqB8rcd4/AAAAP3MCAAAAAAAAAdgCAABOAAAAvcd7vMd7nD/oy5oxE5HePwAAAD9zAgAAAAAAAAHZAgAATgAAAL3He7zHe5w/9BCUOgeh3j8AAAA/gwIAAAAAAAAB2gIAAE4AAAC9x3u8x3ucPwybhkzvwN4/AAAAP5ICAAAAAAAAAdsCAABOAAAAvcd7vMd7nD8mJXle1+DePwAAAD+SAgAAAAAAAAHcAgAATgAAAL3He7zHe5w/SvRkebMQ3z8AAAA/ogIAAAAAAAAB3QIAAE4AAAC9x3u8x3ucP2J+V4ubMN8/AAAAP6ICAAAAAAAAAd4CAABOAAAAvcd7vMd7nD+ITUOmd2DfPwAAAD+yAgAAAAAAAAHfAgAATgAAAL3He7zHe5w/ntc1uF+A3z8AAAA/sgIAAAAAAAAB4AIAAE4AAAC9x3u8x3ucP9DrGtwvwN8/AAAAP8ECAAAAAAAAAeECAABOAAAAfbzHe7zHmz/0ugb3C/DfPwAAAD/BAgAAAAAAAAHiAgAATgAAAH28x3u8x5s/DUX5CPQP4D8AAAA/0QIAAAAAAAAB4wIAAE4AAAB9vMd7vMebP58sbxbiJ+A/AAAAP9ECAAAAAAAAAeQCAABOAAAAObETO7ETmz8lz+sa3C/gPwAAAD/gAgAAAAAAAAHlAgAATgAAAPmlX/qlX5o/uLZhKMpH4D8AAAA/4AIAAAAAAAAB5gIAAE4AAAC5mqu5mquZP8T7WjG+V+A/AAAAP/ACAAAAAAAAAecCAABOAAAAuZqruZqrmT/PQFQ6smfgPwAAAD/wAgAAAAAAAAHoAgAATgAAAHiP93iP95g/VuPQPqxv4D8AAAA/AAMAAAAAAAAB6QIAAE4AAAA4hEM4hEOYP2Ioykegf+A/AAAAPwADAAAAAAAAAeoCAABOAAAAOIRDOIRDmD9vbcNQlI/gPwAAAD8PAwAAAAAAAAHrAgAATgAAADiEQziEQ5g/9A9AVY6X4D8AAAA/DwMAAAAAAAAB7AIAAE4AAAD3eI/3eI+XP3qyvFmIn+A/AAAAPx8DAAAAAAAAAe0CAABOAAAA93iP93iPlz+G97VifK/gPwAAAD8fAwAAAAAAAAHuAgAATgAAAPd4j/d4j5c/DZoyZ3a34D8AAAA/LwMAAAAAAAAB7wIAAE4AAAD3eI/3eI+XP5M8r2twv+A/AAAAPy8DAAAAAAAAAfACAABOAAAAt23btm3blj+fgah0ZM/gPwAAAD8+AwAAAAAAAAHxAgAATgAAALdt27Zt25Y/q8ahfVjf4D8AAAA/PgMAAAAAAAAB8gIAAE4AAAC3bdu2bduWPzFpHoJS5+A/AAAAP04DAAAAAAAAAfMCAABOAAAAt23btm3blj+4C5uGTO/gPwAAAD9OAwAAAAAAAAH0AgAATgAAALdt27Zt25Y/SvMQlDoH4T8AAAA/XQMAAAAAAAAB9QIAAE4AAAC3bdu2bduWP9GVjZg0D+E/AAAAP10DAAAAAAAAAfYCAABOAAAAt23btm3blj9WOAqdLhfhPwAAAD9tAwAAAAAAAAH3AgAATgAAALdt27Zt25Y/Y30DpiIn4T8AAAA/bQMAAAAAAAAB+AIAAE4AAAC3bdu2bduWP+gfgKocL+E/AAAAP30DAAAAAAAAAfkCAABOAAAAt23btm3blj9vwvyuFjfhPwAAAD99AwAAAAAAAAH6AgAATgAAAHZiJ3ZiJ5Y/9WR5sxA/4T8AAAA/jAMAAAAAAAAB+wIAAE4AAAB2Yid2YieWP3sH9rcKR+E/AAAAP5wDAAAAAAAAAfwCAABOAAAAdmIndmInlj8BqnK8BE/hPwAAAD+cAwAAAAAAAAH9AgAATgAAAHZiJ3ZiJ5Y/iEzvwP5W4T8AAAA/nAMAAAAAAAAB/gIAAE4AAAB2Yid2YieWP5OR6MnyZuE/AAAAP6wDAAAAAAAAAf8CAABOAAAAdmIndmInlj+f1uHS5nbhPwAAAD/LAwAAAAAAAAEAAwAATgAAAHZiJ3ZiJ5Y/Jnle1+B+4T8AAAA/ywMAAAAAAAABAQMAAE4AAAB2Yid2YieWPzG+V+DUjuE/AAAAP9oDAAAAAAAAAQIDAABOAAAAdmIndmInlj8+A1HpyJ7hPwAAAD/aAwAAAAAAAAEDAwAATgAAAHZiJ3ZiJ5Y/xKXN7cKm4T8AAAA/6gMAAAAAAAABBAMAAE4AAAB2Yid2YieWP9Hqxva2tuE/AAAAP+oDAAAAAAAAAQUDAABOAAAAdmIndmInlj/dL8D/qsbhPwAAAD/6AwAAAAAAAAEGAwAATgAAAHZiJ3ZiJ5Y/bxc2DZne4T8AAAA/+gMAAAAAAAABBwMAAE4AAAB2Yid2YieWP3tcLxaN7uE/AAAAP/oDAAAAAAAAAQgDAABOAAAAdmIndmInlj8B/6sah/bhPwAAAD8JBAAAAAAAAAEJAwAATgAAADZXczVXc5U/iKEoH4H+4T8AAAA/GQQAAAAAAAABCgMAAE4AAAA2V3M1V3OVP5PmISh1DuI/AAAAPxkEAAAAAAAAAQsDAABOAAAANldzNVdzlT+fKxsxaR7iPwAAAD8pBAAAAAAAAAEMAwAATgAAAPRLv/RLv5Q/Js6XNWMm4j8AAAA/KQQAAAAAAAABDQMAAE4AAAD0S7/0S7+UP6xwFDpdLuI/AAAAPzgEAAAAAAAAAQ4DAABOAAAA9Eu/9Eu/lD8yE5E+VzbiPwAAAD84BAAAAAAAAAEPAwAATgAAAPRLv/RLv5Q/uLUNQ1E+4j8AAAA/SAQAAAAAAAABEAMAAE4AAAD0S7/0S7+UP8T6BkxFTuI/AAAAP0gEAAAAAAAAAREDAABOAAAA9Eu/9Eu/lD9KnYNQP1biPwAAAD9XBAAAAAAAAAESAwAATgAAAPRLv/RLv5Q/0T8AVTle4j8AAAA/ZwQAAAAAAAABEwMAAE4AAAD0S7/0S7+UP1fifFkzZuI/AAAAP3cEAAAAAAAAARQDAABOAAAA9Eu/9Eu/lD/dhPldLW7iPwAAAD+GBAAAAAAAAAEVAwAATgAAAPRLv/RLv5Q/Yyd2Yid24j8AAAA/lgQAAAAAAAABFgMAAE4AAAD0S7/0S7+UP+rJ8mYhfuI/AAAAP6YEAAAAAAAAARcDAABOAAAA9Eu/9Eu/lD9vbG9rG4biPwAAAD+1BAAAAAAAAAEYAwAATgAAAPRLv/RLv5Q/9Q7sbxWO4j8AAAA/xQQAAAAAAAABGQMAAE4AAAD0S7/0S7+UP3yxaHQPluI/AAAAP9QEAAAAAAAAARoDAABOAAAA9Eu/9Eu/lD8BVOV4CZ7iPwAAAD/UBAAAAAAAAAEbAwAATgAAADZXczVXc5U/AVTleAme4j8AAAA/1AQAAAAAAAABHAMAAE4AAAA2V3M1V3OVP4j2YX0DpuI/AAAAP+QEAAAAAAAAAR0DAABOAAAANldzNVdzlT8Omd6B/a3iPwAAAD/0BAAAAAAAAAEeAwAATgAAAHZiJ3ZiJ5Y/Dpnegf2t4j8AAAA/7QYAAAAAAAABHwMAAE4AAAB2Yid2YieWP4j2YX0DpuI/AAAAP1oHAAAAAAAAASADAABOAAAAdmIndmInlj8BVOV4CZ7iPwAAAD9qBwAAAAAAAAEhAwAATgAAAHZiJ3ZiJ5Y/fLFodA+W4j8AAAA/eQcAAAAAAAABIgMAAE4AAAB2Yid2YieWP/UO7G8VjuI/AAAAP3kHAAAAAAAAASMDAABOAAAA93iP93iPlz9jJ3ZiJ3biPwAAAD95BwAAAAAAAAEkAwAATgAAADiEQziEQ5g/V+J8WTNm4j8AAAA/iQcAAAAAAAABJQMAAE4AAAA4hEM4hEOYP0qdg1A/VuI/AAAAP4kHAAAAAAAAASYDAABOAAAAuZqruZqrmT8/WIpHS0biPwAAAD+ZBwAAAAAAAAEnAwAATgAAAPmlX/qlX5o/rHAUOl0u4j8AAAA/mQcAAAAAAAABKAMAAE4AAAA5sRM7sRObP58rGzFpHuI/AAAAP6gHAAAAAAAAASkDAABOAAAAvcd7vMd7nD8B/6sah/bhPwAAAD+rBwAAAAAAAAEqAwAATgAAAP3SL/3SL50/9bmyEZPm4T8AAAA/qwcAAAAAAAABKwMAAE4AAAA93uM93uOdP+h0uQif1uE/AAAAP7oHAAAAAAAAASwDAABOAAAAf+mXfumXnj/odLkIn9bhPwAAAD/KBwAAAAAAAAEtAwAATgAAAH/pl37pl54/Y9I8BKXO4T8AAAA/ygcAAAAAAAABLgMAAE4AAAB/6Zd+6ZeeP90vwP+qxuE/AAAAP9oHAAAAAAAAAS8DAABOAAAA////////nz/R6sb2trbhPwAAAD8oCAAAAAAAAAEwAwAATgAAAKAFWqAFWqA/PgNR6cie4T8AAAA/KAgAAAAAAAABMQMAAE4AAADhEA7hEA6hP6wb29vahuE/AAAAPzcIAAAAAAAAATIDAABOAAAAghZogRZooT+f1uHS5nbhPwAAAD9HCAAAAAAAAAEzAwAATgAAAMMhHMIhHKI/k5HoyfJm4T8AAAA/RwgAAAAAAAABNAMAAE4AAADDIRzCIRyiPw3va8X4XuE/AAAAP0cIAAAAAAAAATUDAABOAAAAwyEcwiEcoj+ITO/A/lbhPwAAAD8DCQAAAAAAAAE2AwAATgAAAGMndmIndqI/iEzvwP5W4T8AAAA/AwkAAAAAAAABNwMAAE4AAAADLdACLdCiPwGqcrwET+E/AAAAPxIJAAAAAAAAATgDAABOAAAApDIqozIqoz8BqnK8BE/hPwAAAD8SCQAAAAAAAAE5AwAATgAAAKQyKqMyKqM/ewf2twpH4T8AAAA/IgkAAAAAAAABOgMAAE4AAABEOIRDOISjP/VkebMQP+E/AAAAPzEJAAAAAAAAATsDAABOAAAARDiEQziEoz9vwvyuFjfhPwAAAD9BCQAAAAAAAAE8AwAATgAAAOQ93uM93qM/b8L8rhY34T8AAAA/UQkAAAAAAAABPQMAAE4AAADkPd7jPd6jP+gfgKocL+E/AAAAP1EJAAAAAAAAAT4DAABOAAAAZVRGZVRG4D+ITO/A/lbhPwAAAD8AAAAAAAAAAAE/AwAATgAAAMD0S7/0S+A/iEzvwP5W4T8AAAA/nAAAAAAAAAABQAMAAE4AAACBFmiBFmjgP4hM78D+VuE/AAAAP5wAAAAAAAAAAUEDAABOAAAAURmVURmV4D8N72vF+F7hPwAAAD+sAAAAAAAAAAFCAwAATgAAADD90i/90uA/k5HoyfJm4T8AAAA/vAAAAAAAAAABQwMAAE4AAAAP4RAO4RDhP5/W4dLmduE/AAAAP7wAAAAAAAAAAUQDAABOAAAAR2VURmVU4T8xvlfg1I7hPwAAAD/LAAAAAAAAAAFFAwAATgAAAH/pl37pl+E/PgNR6cie4T8AAAA/ywAAAAAAAAABRgMAAE4AAADFTuzETuzhP9Hqxva2tuE/AAAAP9sAAAAAAAAAAUcDAABOAAAADLRAC7RA4j9WjUP7sL7hPwAAAD/bAAAAAAAAAAFIAwAATgAAAAZaoAVaoOI/6HS5CJ/W4T8AAAA/6gAAAAAAAAABSQMAAE4AAAAP4RAO4RDjP28XNg2Z3uE/AAAAP+oAAAAAAAAAAUoDAABOAAAAoAVaoAVa4z/1ubIRk+bhPwAAAD/5AAAAAAAAAAFLAwAATgAAAOdqruZqruM/9bmyEZPm4T8AAAA/+QAAAAAAAAABTAMAAE4AAADTL/3SL/3jP/W5shGT5uE/AAAAPwkBAAAAAAAAAU0DAABOAAAADLRAC7RA5D/1ubIRk+bhPwAAAD8JAQAAAAAAAAFOAwAATgAAAOqXfumXfuQ/bxc2DZne4T8AAAA/GAEAAAAAAAABTwMAAE4AAAC6mqu5mqvkP2PSPASlzuE/AAAAPxgBAAAAAAAAAVADAABOAAAAfLzHe7zH5D/dL8D/qsbhPwAAAD8oAQAAAAAAAAFRAwAATgAAAIqd2Imd2OQ/0erG9ra24T8AAAA/KAEAAAAAAAABUgMAAE4AAAA/3uM93uPkP9Hqxva2tuE/AAAAPzgBAAAAAAAAAVMDAABOAAAA8x7v8R7v5D9KSEryvK7hPwAAAD9HAQAAAAAAAAFUAwAATgAAAEy/9Eu/9OQ/xKXN7cKm4T8AAAA/LAMAAAAAAAABVQMAAE4AAAAP4RAO4RDlP7hg1OTOluE/AAAAPywDAAAAAAAAAVYDAABOAAAAK6MyKqMy5T+sG9vb2obhPwAAAD8sAwAAAAAAAAFXAwAATgAAAKAFWqAFWuU/Jnle1+B+4T8AAAA/OwMAAAAAAAABWAMAAE4AAAC8x3u8x3vlPxo0Zc7sbuE/AAAAP0sDAAAAAAAAAVkDAABOAAAAMyqjMiqj5T8N72vF+F7hPwAAAD9LAwAAAAAAAAFaAwAATgAAAJuruZqrueU/iEzvwP5W4T8AAAA/SwMAAAAAAAABWwMAAE4AAAADLdACLdDlPwGqcrwET+E/AAAAP1oDAAAAAAAAAVwDAABOAAAAEQ7hEA7h5T8BqnK8BE/hPwAAAD9qAwAAAAAAAAFdAwAATgAAANMv/dIv/eU/ewf2twpH4T8AAAA/agMAAAAAAAABXgMAAE4AAACHcAiHcAjmP3sH9rcKR+E/AAAAP3oDAAAAAAAAAV8DAABOAAAA4RAO4RAO5j97B/a3CkfhPwAAAD96AwAAAAAAAAFgAwAATgAAADuxEzuxE+Y/ewf2twpH4T8AAAA/iQMAAAAAAAABYQMAAE4AAADv8R7v8R7mP3sH9rcKR+E/AAAAP5kDAAAAAAAAAWIDAABOAAAAozIqozIq5j97B/a3CkfhPwAAAD+pAwAAAAAAAAFjAwAATgAAAP3SL/3SL+Y/ewf2twpH4T8AAAA/qQMAAAAAAAABZAMAAE4AAACxEzuxEzvmP3sH9rcKR+E/AAAAP7gDAAAAAAAAAWUDAABOAAAAZVRGZVRG5j97B/a3CkfhPwAAAD+4AwAAAAAAAAFmAwAATgAAAHQ1V3M1V+Y/ewf2twpH4T8AAAA/yAMAAAAAAAABZwMAAE4AAACCFmiBFmjmP3sH9rcKR+E/AAAAP8gDAAAAAAAAAWgDAABOAAAANldzNVdz5j97B/a3CkfhPwAAAD/XAwAAAAAAAAFpAwAATgAAAEQ4hEM4hOY/ewf2twpH4T8AAAA/1wMAAAAAAAABagMAAE4AAABSGZVRGZXmP3sH9rcKR+E/AAAAP+cDAAAAAAAAAWsDAABOAAAABlqgBVqg5j97B/a3CkfhPwAAAD/nAwAAAAAAAAFsAwAATgAAAGD6pV/6peY/ewf2twpH4T8AAAA/9wMAAAAAAAABbQMAAE4AAAC6mqu5mqvmP3sH9rcKR+E/AAAAP/cDAAAAAAAAAW4DAABOAAAA0QIt0AIt2j+uGTMR6XPlPwAAAD8AAAAAAAAAAAFvAwAATgAAAIVDOIRDONo/rhkzEelz5T8AAAA/bgAAAAAAAAABcAMAAE4AAABdzdVczdXaPyd3tgzva+U/AAAAP40AAAAAAAAAAXEDAABOAAAASZIkSZIk2z8nd7YM72vlPwAAAD+NAAAAAAAAAAFyAwAATgAAAOmXfumXfts/J3e2DO9r5T8AAAA/rAAAAAAAAAABcwMAAE4AAABEOIRDOITdP6HUOQj1Y+U/AAAAP+sAAAAAAAAAAXQDAABOAAAAFDuxEzux3T+h1DkI9WPlPwAAAD/6AAAAAAAAAAF1AwAATgAAANACLdACLd4/odQ5CPVj5T8AAAA/+gAAAAAAAAABdgMAAE4AAADtxE7sxE7eP6HUOQj1Y+U/AAAAP/oAAAAAAAAAAXcDAABOAAAACYdwCIdw3j+h1DkI9WPlPwAAAD/6AAAAAAAAAAF4AwAATgAAANmJndiJnd4/odQ5CPVj5T8AAAA/CgEAAAAAAAABeQMAAE4AAAD1S7/0S7/eP6HUOQj1Y+U/AAAAPwoBAAAAAAAAAXoDAABOAAAAntiJndiJ3z+h1DkI9WPlPwAAAD85AQAAAAAAAAF7AwAATgAAAG7btm3btt8/odQ5CPVj5T8AAAA/OQEAAAAAAAABfAMAAE4AAAA+3uM93uPfP6HUOQj1Y+U/AAAAP0gBAAAAAAAAAX0DAABOAAAAh3AIh3AI4D+h1DkI9WPlPwAAAD9YAQAAAAAAAAF+AwAATgAAAIEWaIEWaOA/odQ5CPVj5T8AAAA/dwEAAAAAAAABfwMAAE4AAADpl37pl37gP6HUOQj1Y+U/AAAAP4cBAAAAAAAAAYADAABOAAAA+HiP93iP4D+h1DkI9WPlPwAAAD+HAQAAAAAAAAGBAwAATgAAAGD6pV/6peA/odQ5CPVj5T8AAAA/lgEAAAAAAAABggMAAE4AAABboAVaoAXhPyd3tgzva+U/AAAAP7YBAAAAAAAAAYMDAABOAAAA0AIt0AIt4T8nd7YM72vlPwAAAD+2AQAAAAAAAAGEAwAATgAAAEdlVEZlVOE/J3e2DO9r5T8AAAA/tgEAAAAAAAABhQMAAE4AAAAXaIEWaIHhPyd3tgzva+U/AAAAP8UBAAAAAAAAAYYDAABOAAAA2Ymd2Imd4T8nd7YM72vlPwAAAD/FAQAAAAAAAAGHAwAATgAAAPVLv/RLv+E/J3e2DO9r5T8AAAA/BAIAAAAAAAABiAMAAE4AAAD90i/90i/iPzO8rxXje+U/AAAAPwQCAAAAAAAAAYkDAABOAAAADLRAC7RA4j8zvK8V43vlPwAAAD8EAgAAAAAAAAGKAwAATgAAAGVURmVURuI/M7yvFeN75T8AAAA/EwIAAAAAAAABiwMAAE4AAAAZlVEZlVHiPzO8rxXje+U/AAAAPyMCAAAAAAAAAYwDAABOAAAAgRZogRZo4j8zvK8V43vlPwAAAD8zAgAAAAAAAAGNAwAATgAAADVXczVXc+I/M7yvFeN75T8AAAA/MwIAAAAAAAABjgMAAE4AAABEOIRDOITiPzO8rxXje+U/AAAAP0MCAAAAAAAAAY8DAABOAAAA1lzN1VzN4j+uGTMR6XPlPwAAAD9iAgAAAAAAAAGQAwAATgAAAOQ93uM93uI/rhkzEelz5T8AAAA/YgIAAAAAAAABkQMAAE4AAADzHu/xHu/iP64ZMxHpc+U/AAAAP2ICAAAAAAAAAZIDAABOAAAAAAAAAAAA4z+uGTMR6XPlPwAAAD9yAgAAAAAAAAGTAwAATgAAAA/hEA7hEOM/rhkzEelz5T8AAAA/cgIAAAAAAAABlAMAAE4AAADDIRzCIRzjP64ZMxHpc+U/AAAAP8ACAAAAAAAAAZUDAABOAAAAkyRJkiRJ4z+uGTMR6XPlPwAAAD/AAgAAAAAAAAGWAwAATgAAALzHe7zHe+M/rhkzEelz5T8AAAA//gIAAAAAAAABlwMAAE4AAABwCIdwCIfjP64ZMxHpc+U/AAAAPw4DAAAAAAAAAZgDAABOAAAAMyqjMiqj4z+uGTMR6XPlPwAAAD8OAwAAAAAAAAGZAwAATgAAAEELtEALtOM/rhkzEelz5T8AAAA/DgMAAAAAAAABmgMAAE4AAABP7MRO7MTjP64ZMxHpc+U/AAAAPw4DAAAAAAAAAZsDAABOAAAAt23btm3b4z+uGTMR6XPlPwAAAD8OAwAAAAAAAAGcAwAATgAAAMVO7MRO7OM/rhkzEelz5T8AAAA/HgMAAAAAAAABnQMAAE4AAAAt0AIt0ALkP64ZMxHpc+U/AAAAPx4DAAAAAAAAAZ4DAABOAAAA7/Ee7/Ee5D+uGTMR6XPlPwAAAD8tAwAAAAAAAAGfAwAATgAAAFdzNVdzNeQ/rhkzEelz5T8AAAA/LQMAAAAAAAABoAMAAE4AAAAZlVEZlVHkPzO8rxXje+U/AAAAPz0DAAAAAAAAAaEDAABOAAAANldzNVdz5D8zvK8V43vlPwAAAD89AwAAAAAAAAGiAwAATgAAAJ7YiZ3YieQ/M7yvFeN75T8AAAA/TQMAAAAAAAABowMAAE4AAABg+qVf+qXkPzO8rxXje+U/AAAAP00DAAAAAAAAAaQDAABOAAAAyHu8x3u85D+6Xiwa3YPlPwAAAD9cAwAAAAAAAAGlAwAATgAAANZczdVczeQ/ul4sGt2D5T8AAAA/XAMAAAAAAAABpgMAAE4AAACYfumXfunkP7peLBrdg+U/AAAAP2wDAAAAAAAAAacDAABOAAAAAAAAAAAA5T+6Xiwa3YPlPwAAAD9sAwAAAAAAAAGoAwAATgAAAGiBFmiBFuU/ul4sGt2D5T8AAAA/ewMAAAAAAAABqQMAAE4AAAB3Yid2YiflP7peLBrdg+U/AAAAP3sDAAAAAAAAAaoDAABOAAAA3+M93uM95T+6Xiwa3YPlPwAAAD+LAwAAAAAAAAGrAwAATgAAAOzETuzETuU/ul4sGt2D5T8AAAA/iwMAAAAAAAABrAMAAE4AAACv5mqu5mrlP7peLBrdg+U/AAAAP5sDAAAAAAAAAa0DAABOAAAAcAiHcAiH5T+6Xiwa3YPlPwAAAD+qAwAAAAAAAAGuAwAATgAAADMqozIqo+U/ul4sGt2D5T8AAAA/qgMAAAAAAAABrwMAAE4AAAD1S7/0S7/lP7peLBrdg+U/AAAAP6oDAAAAAAAAAbADAABOAAAAa67maq7m5T+6Xiwa3YPlPwAAAD+6AwAAAAAAAAGxAwAATgAAAOEQDuEQDuY/ul4sGt2D5T8AAAA/ygMAAAAAAAABsgMAAE4AAABXczVXczXmPzO8rxXje+U/AAAAP8oDAAAAAAAAAbMDAABOAAAAdDVXczVX5j8zvK8V43vlPwAAAD/KAwAAAAAAAAG0AwAATgAAAOqXfumXfuY/M7yvFeN75T8AAAA/2QMAAAAAAAABtQMAAE4AAAC6mqu5mqvmPzO8rxXje+U/AAAAP9kDAAAAAAAAAbYDAABOAAAAMP3SL/3S5j8zvK8V43vlPwAAAD/pAwAAAAAAAAG3AwAATgAAAPMe7/Ee7+Y/M7yvFeN75T8AAAA/+AMAAAAAAAABuAMAAE4AAAAP4RAO4RDnPzO8rxXje+U/AAAAP/gDAAAAAAAAAbkDAABOAAAA0AIt0AIt5z8zvK8V43vlPwAAAD8IBAAAAAAAAAG6AwAATgAAAOzETuzETuc/M7yvFeN75T8AAAA/CAQAAAAAAAABuwMAAE4AAABURmVURmXnP64ZMxHpc+U/AAAAPxgEAAAAAAAAAbwDAABOAAAAF2iBFmiB5z+uGTMR6XPlPwAAAD8YBAAAAAAAAAG9AwAATgAAANiJndiJnec/rhkzEelz5T8AAAA/JwQAAAAAAAABvgMAAE4AAABBC7RAC7TnP64ZMxHpc+U/AAAAPycEAAAAAAAAAb8DAABOAAAAqYzKqIzK5z+uGTMR6XPlPwAAAD83BAAAAAAAAAHAAwAATgAAAC3QAi3QAug/J3e2DO9r5T8AAAA/RwQAAAAAAAABwQMAAE4AAABJkiRJkiToP6HUOQj1Y+U/AAAAP0cEAAAAAAAAAcIDAABOAAAAv/RLv/RL6D8bMr0D+1vlPwAAAD9WBAAAAAAAAAHDAwAATgAAAJD3eI/3eOg/GzK9A/tb5T8AAAA/VgQAAAAAAAABxAMAAE4AAAC6mqu5mqvoPw/tw/oGTOU/AAAAP2YEAAAAAAAAAcUDAABOAAAAip3YiZ3Y6D+JSkf2DETlPwAAAD9mBAAAAAAAAAHGAwAATgAAALRAC7RAC+k/iUpH9gxE5T8AAAA/dQQAAAAAAAABxwMAAE4AAACTJEmSJEnpP3wFTu0YNOU/AAAAP3UEAAAAAAAAAcgDAABOAAAAvMd7vMd76T9wwFTkJCTlPwAAAD+FBAAAAAAAAAHJAwAATgAAAOdqruZqruk/3tje1jYM5T8AAAA/hQQAAAAAAAABygMAAE4AAAC3bdu2bdvpP9GT5c1C/OQ/AAAAP5UEAAAAAAAAAcsDAABOAAAAh3AIh3AI6j9M8WjJSPTkPwAAAD+VBAAAAAAAAAHMAwAATgAAAP7SL/3SL+o/P6xvwFTk5D8AAAA/pAQAAAAAAAABzQMAAE4AAAAodmIndmLqPzNndrdg1OQ/AAAAP6QEAAAAAAAAAc4DAABOAAAAntiJndiJ6j8nIn2ubMTkPwAAAD+0BAAAAAAAAAHPAwAATgAAAGD6pV/6peo/oX8AqnK85D8AAAA/tAQAAAAAAAAB0AMAAE4AAADWXM3VXM3qP5U6B6F+rOQ/AAAAP8QEAAAAAAAAAdEDAABOAAAApl/6pV/66j8OmIqchKTkPwAAAD/EBAAAAAAAAAHSAwAATgAAABzCIRzCIes/iPUNmIqc5D8AAAA/0wQAAAAAAAAB0wMAAE4AAAA4hEM4hEPrP4j1DZiKnOQ/AAAAP9MEAAAAAAAAAdQDAABOAAAAVEZlVEZl6z+I9Q2YipzkPwAAAD/jBAAAAAAAAAHVAwAATgAAALzHe7zHe+s/iPUNmIqc5D8AAAA/4wQAAAAAAAAB1gMAAE4AAAB/6Zd+6ZfrPwNTkZOQlOQ/AAAAP/IEAAAAAAAAAdcDAABOAAAAjMqojMqo6z8DU5GTkJTkPwAAAD/yBAAAAAAAAAHYAwAATgAAAPVLv/RLv+s/A1ORk5CU5D8AAAA/AgUAAAAAAAAB2QMAAE4AAACpjMqojMrrPwNTkZOQlOQ/AAAAPwIFAAAAAAAAAdoDAABOAAAAXc3VXM3V6z8DU5GTkJTkPwAAAD8SBQAAAAAAAAHbAwAATgAAAGuu5mqu5us/A1ORk5CU5D8AAAA/IQUAAAAAAAAB3AMAAE4AAAB6j/d4j/frPwNTkZOQlOQ/AAAAPyEFAAAAAAAAAd0DAABOAAAAh3AIh3AI7D98sBSPlozkPwAAAD8hBQAAAAAAAAHeAwAATgAAAKMyKqMyKuw/9g2YipyE5D8AAAA/MQUAAAAAAAAB3wMAAE4AAABmVEZlVEbsP3BrG4aifOQ/AAAAP0EFAAAAAAAAAeADAABOAAAAghZogRZo7D9waxuGonzkPwAAAD9BBQAAAAAAAAHhAwAATgAAAPh4j/d4j+w/6siegah05D8AAAA/UAUAAAAAAAAB4gMAAE4AAABg+qVf+qXsP2MmIn2ubOQ/AAAAP1AFAAAAAAAAAeMDAABOAAAAIhzCIRzC7D9jJiJ9rmzkPwAAAD9gBQAAAAAAAAHkAwAATgAAAJh+6Zd+6ew/YyYifa5s5D8AAAA/YAUAAAAAAAAB5QMAAE4AAAAP4RAO4RDtP96DpXi0ZOQ/AAAAP28FAAAAAAAAAeYDAABOAAAAhEM4hEM47T/eg6V4tGTkPwAAAD9vBQAAAAAAAAHnAwAATgAAAPulX/qlX+0/3oOleLRk5D8AAAA/fwUAAAAAAAAB6AMAAE4AAAC8x3u8x3vtP96DpXi0ZOQ/AAAAP38FAAAAAAAAAekDAABOAAAAMyqjMiqj7T/eg6V4tGTkPwAAAD+PBQAAAAAAAAHqAwAATgAAAPRLv/RLv+0/3oOleLRk5D8AAAA/jwUAAAAAAAAB6wMAAE4AAABezdVczdXtP96DpXi0ZOQ/AAAAP54FAAAAAAAAAewDAABOAAAAH+/xHu/x7T9jJiJ9rmzkPwAAAD+eBQAAAAAAAAHtAwAATgAAAIdwCIdwCO4/YyYifa5s5D8AAAA/rgUAAAAAAAAB7gMAAE4AAACWURmVURnuP+rInoGodOQ/AAAAP64FAAAAAAAAAe8DAABOAAAAozIqozIq7j/qyJ6BqHTkPwAAAD++BQAAAAAAAAHwAwAATgAAALITO7ETO+4/6siegah05D8AAAA/vgUAAAAAAAAB8QMAAE4AAABmVEZlVEbuP+rInoGodOQ/AAAAP80FAAAAAAAAAfIDAABOAAAAv/RLv/RL7j/qyJ6BqHTkPwAAAD/NBQAAAAAAAAHzAwAATgAAABqVURmVUe4/6siegah05D8AAAA/3QUAAAAAAAAB9AMAAE4AAABzNVdzNVfuP+rInoGodOQ/AAAAP90FAAAAAAAAAfUDAABOAAAAztVczdVc7j/qyJ6BqHTkPwAAAD/sBQAAAAAAAAH2AwAATgAAACd2Yid2Yu4/6siegah05D8AAAA//AUAAAAAAAAB9wMAAE4AAACCFmiBFmjuP+rInoGodOQ/AAAAPwwGAAAAAAAAAfgDAABOAAAA27Zt27Zt7j/qyJ6BqHTkPwAAAD8bBgAAAAAAAAH5AwAATgAAAJD3eI/3eO4/6siegah05D8AAAA/KwYAAAAAAAAB+gMAAE4AAADql37pl37uP+rInoGodOQ/AAAAPzsGAAAAAAAAAfsDAABOAAAARDiEQziE7j/qyJ6BqHTkPwAAAD9KBgAAAAAAAAH8AwAATgAAAJ7YiZ3Yie4/6siegah05D8AAAA/UgYAAAAAAAAB/QMAAE4AAAD4eI/3eI/uP+rInoGodOQ/AAAAP2IGAAAAAAAAAf4DAABOAAAAUhmVURmV7j/qyJ6BqHTkPwAAAD9xBgAAAAAAAAH/AwAATgAAAKy5mqu5mu4/9g2YipyE5D8AAAA/DgcAAAAAAAABAAQAAE4AAAAGWqAFWqDuP3ywFI+WjOQ/AAAAPw4HAAAAAAAAAQEEAABOAAAAupqruZqr7j8DU5GTkJTkPwAAAD8dBwAAAAAAAAECBAAATgAAAG7btm3btu4/DpiKnISk5D8AAAA/HQcAAAAAAAABAwQAAE4AAABu27Zt27buP5U6B6F+rOQ/AAAAPy0HAAAAAAAAAQQEAABOAAAAyHu8x3u87j8a3YOleLTkPwAAAD8tBwAAAAAAAAEFBAAATgAAAMh7vMd7vO4/oX8AqnK85D8AAAA/PQcAAAAAAAABBgQAAE4AAAAt0AIt0AKtP8n0DuxvFe4/AAAAPwAAAAAAAAAAAQcEAABOAAAAzdVczdVcrT/J9A7sbxXuPwAAAD8+AAAAAAAAAAEIBAAATgAAAA3hEA7hEK4/yfQO7G8V7j8AAAA/TgAAAAAAAAABCQQAAE4AAABR7MRO7MSuP8n0DuxvFe4/AAAAP10AAAAAAAAAAQoEAABOAAAAMf3SL/3Srz/J9A7sbxXuPwAAAD9tAAAAAAAAAAELBAAATgAAAKmMyqiMyrA/T5eL8Gkd7j8AAAA/bQAAAAAAAAABDAQAAE4AAACJndiJndixP9Y5CPVjJe4/AAAAP20AAAAAAAAAAQ0EAABOAAAAC7RAC7RAsz/ifgH+VzXuPwAAAD99AAAAAAAAAAEOBAAATgAAAIzKqIzKqLQ/aCF+AlI97j8AAAA/fQAAAAAAAAABDwQAAE4AAAB+6Zd+6Ze2P+3D+gZMRe4/AAAAP4wAAAAAAAAAARAEAABOAAAA4RAO4RAOuT/6CPQPQFXuPwAAAD+cAAAAAAAAAAERBAAATgAAAFRGZVRGZbw/gKtwFDpd7j8AAAA/nAAAAAAAAAABEgQAAE4AAABVRmVURmXAP4CrcBQ6Xe4/AAAAP5wAAAAAAAAAARMEAABOAAAAV3M1V3M1wz+Aq3AUOl3uPwAAAD+sAAAAAAAAAAEUBAAATgAAAJIkSZIkScY/gKtwFDpd7j8AAAA/uwAAAAAAAAABFQQAAE4AAAA+3uM93uPJP4CrcBQ6Xe4/AAAAP7sAAAAAAAAAARYEAABOAAAA8h7v8R7vzT+Aq3AUOl3uPwAAAD+7AAAAAAAAAAEXBAAATgAAAPDxHu/xHtE/gKtwFDpd7j8AAAA/ywAAAAAAAAABGAQAAE4AAACe2Imd2InTP+3D+gZMRe4/AAAAP9oAAAAAAAAAARkEAABOAAAATL/0S7/01T/WOQj1YyXuPwAAAD/aAAAAAAAAAAEaBAAATgAAACujMiqjMtg/yfQO7G8V7j8AAAA/6gAAAAAAAAABGwQAAE4AAAC9x3u8x3vaP72vFeN7Be4/AAAAP+oAAAAAAAAAARwEAABOAAAAMyqjMiqj3D+xahzah/XtPwAAAD/6AAAAAAAAAAEdBAAATgAAACVJkiRJkt4/sWoc2of17T8AAAA/+gAAAAAAAAABHgQAAE4AAAD90i/90i/gP6QlI9GT5e0/AAAAPwkBAAAAAAAAAR8EAABOAAAATL/0S7/04D+kJSPRk+XtPwAAAD8JAQAAAAAAAAEgBAAATgAAAPVLv/RLv+E/pCUj0ZPl7T8AAAA/GQEAAAAAAAABIQQAAE4AAACd2Imd2IniPzcNmd6B/e0/AAAAPxkBAAAAAAAAASIEAABOAAAAD+EQDuEQ4z83DZnegf3tPwAAAD8pAQAAAAAAAAEjBAAATgAAACVJkiRJkuM/va8V43sF7j8AAAA/KQEAAAAAAAABJAQAAE4AAAAodmIndmLkP0+Xi/BpHe4/AAAAPzgBAAAAAAAAASUEAABOAAAAupqruZqr5D9Pl4vwaR3uPwAAAD9IAQAAAAAAAAEmBAAATgAAAAAAAAAAAOU/T5eL8Gkd7j8AAAA/SAEAAAAAAAABJwQAAE4AAACEQziEQzjlP0+Xi/BpHe4/AAAAP1cBAAAAAAAAASgEAABOAAAAcAiHcAiH5T9Pl4vwaR3uPwAAAD9XAQAAAAAAAAEpBAAATgAAAKmMyqiMyuU/yfQO7G8V7j8AAAA/ZwEAAAAAAAABKgQAAE4AAADhEA7hEA7mP0NSkud1De4/AAAAP2cBAAAAAAAAASsEAABOAAAAZVRGZVRG5j83DZnegf3tPwAAAD93AQAAAAAAAAEsBAAATgAAAOqXfumXfuY/sWoc2of17T8AAAA/dwEAAAAAAAABLQQAAE4AAABg+qVf+qXmPyvIn9WN7e0/AAAAP4YBAAAAAAAAAS4EAABOAAAAyHu8x3u85j8ryJ/Vje3tPwAAAD+GAQAAAAAAAAEvBAAATgAAANZczdVczeY/K8if1Y3t7T8AAAA/lgEAAAAAAAABMAQAAE4AAACKndiJndjmPx6DpsyZ3e0/AAAAP5YBAAAAAAAAATEEAABOAAAA5D3e4z3e5j8eg6bMmd3tPwAAAD8EAwAAAAAAAAEyBAAATgAAAKdf+qVf+uY/mOApyJ/V7T8AAAA/BAMAAAAAAAABMwQAAE4AAAArozIqozLnP4ubML+rxe0/AAAAPxMDAAAAAAAAATQEAABOAAAAvMd7vMd75z+LmzC/q8XtPwAAAD8TAwAAAAAAAAE1BAAATgAAAE/sxE7sxOc/i5swv6vF7T8AAAA/IwMAAAAAAAABNgQAAE4AAABJkiRJkiToPwb5s7qxve0/AAAAPzMDAAAAAAAAATcEAABOAAAARDiEQziE6D+AVje2t7XtPwAAAD8zAwAAAAAAAAE4BAAATgAAAD7e4z3e4+g/dBE+rcOl7T8AAAA/QgMAAAAAAAABOQQAAE4AAAA4hEM4hEPpP+1uwajJne0/AAAAP0IDAAAAAAAAAToEAABOAAAAm6u5mqu56T/iKcif1Y3tPwAAAD9SAwAAAAAAAAE7BAAATgAAADuxEzuxE+o/4inIn9WN7T8AAAA/UgMAAAAAAAABPAQAAE4AAAAGWqAFWqDqP9Xkzpbhfe0/AAAAP2IDAAAAAAAAAT0EAABOAAAAD+EQDuEQ6z/V5M6W4X3tPwAAAD9iAwAAAAAAAAE+BAAATgAAAOdqruZqrus/Qv1YifNl7T8AAAA/cQMAAAAAAAABPwQAAE4AAACHcAiHcAjsP0L9WInzZe0/AAAAP3EDAAAAAAAAAUAEAABOAAAA3LZt27Zt7D+9WtyE+V3tPwAAAD+BAwAAAAAAAAFBBAAATgAAABQ7sRM7sew/vVrchPld7T8AAAA/gQMAAAAAAAABQgQAAE4AAABMv/RLv/TsPza4X4D/Ve0/AAAAP5ADAAAAAAAAAUMEAABOAAAAd2IndmIn7T+wFeN7BU7tPwAAAD+QAwAAAAAAAAFEBAAATgAAAOzETuzETu0/K3NmdwtG7T8AAAA/oAMAAAAAAAABRQQAAE4AAABjJ3ZiJ3btPytzZncLRu0/AAAAP6ADAAAAAAAAAUYEAABOAAAAf+mXfumX7T8rc2Z3C0btPwAAAD+wAwAAAAAAAAFHBAAATgAAAEALtEALtO0/pNDpchE+7T8AAAA/sAMAAAAAAAABSAQAAE4AAAD0S7/0S7/tP5iL8GkdLu0/AAAAP78DAAAAAAAAAUkEAABOAAAAqYzKqIzK7T+Yi/BpHS7tPwAAAD+/AwAAAAAAAAFKBAAATgAAAAMt0AIt0O0/mIvwaR0u7T8AAAA/zwMAAAAAAAABSwQAAE4AAAC3bdu2bdvtP5iL8GkdLu0/AAAAPy0EAAAAAAAAAUwEAABOAAAAEg7hEA7h7T8S6XNlIybtPwAAAD8tBAAAAAAAAAFNBAAATgAAAGuu5mqu5u0/i0b3YCke7T8AAAA/PAQAAAAAAAABTgQAAE4AAAB6j/d4j/ftPwakelwvFu0/AAAAPzwEAAAAAAAAAU8EAABOAAAA0y/90i/97T8GpHpcLxbtPwAAAD9MBAAAAAAAAAFQBAAATgAAAC7QAi3QAu4/BqR6XC8W7T8AAAA/TAQAAAAAAAABUQQAAE4AAACHcAiHcAjuP4AB/lc1Du0/AAAAP1wEAAAAAAAAAVIEAABOAAAA4hAO4RAO7j/5XoFTOwbtPwAAAD9cBAAAAAAAAAFTBAAATgAAADuxEzuxE+4/+V6BUzsG7T8AAAA/awQAAAAAAAABVAQAAE4AAACWURmVURnuP/legVM7Bu0/AAAAP2sEAAAAAAAAAVUEAABOAAAASpIkSZIk7j/5XoFTOwbtPwAAAD97BAAAAAAAAAFWBAAATgAAAKMyKqMyKu4/dLwET0H+7D8AAAA/ewQAAAAAAAABVwQAAE4AAACyEzuxEzvuP+0ZiEpH9uw/AAAAP4oEAAAAAAAAAVgEAABOAAAAZlRGZVRG7j9ndwtGTe7sPwAAAD+aBAAAAAAAAAFZBAAATgAAAL/0S7/0S+4/4dSOQVPm7D8AAAA/mgQAAAAAAAABWgQAAE4AAABzNVdzNVfuP9SPlThf1uw/AAAAP6oEAAAAAAAAAVsEAABOAAAAJ3ZiJ3Zi7j9P7Rg0Zc7sPwAAAD+qBAAAAAAAAAFcBAAATgAAAIIWaIEWaO4/T+0YNGXO7D8AAAA/uQQAAAAAAAABXQQAAE4AAAA2V3M1V3PuP8lKnC9rxuw/AAAAP7kEAAAAAAAAAV4EAABOAAAA6pd+6Zd+7j9CqB8rcb7sPwAAAD/JBAAAAAAAAAFfBAAATgAAAEQ4hEM4hO4/QqgfK3G+7D8AAAA/BwUAAAAAAAABYAQAAE4AAAD4eI/3eI/uP70FoyZ3tuw/AAAAPxcFAAAAAAAAAWEEAABOAAAABlqgBVqg7j+wwKkdg6bsPwAAAD8XBQAAAAAAAAFiBAAATgAAABQ7sRM7se4/sMCpHYOm7D8AAAA/JgUAAAAAAAABYwQAAE4AAADIe7zHe7zuP6R7sBSPluw/AAAAPyYFAAAAAAAAAWQEAABOAAAA1lzN1VzN7j8e2TMQlY7sPwAAAD82BQAAAAAAAAFlBAAATgAAAIqd2Imd2O4/HtkzEJWO7D8AAAA/NgUAAAAAAAABZgQAAE4AAACYfumXfunuPxKUOgehfuw/AAAAP0UFAAAAAAAAAWcEAABOAAAApl/6pV/67j+L8b0Cp3bsPwAAAD9FBQAAAAAAAAFoBAAATgAAAFqgBVqgBe8/BU9B/qxu7D8AAAA/VQUAAAAAAAABaQQAAE4AAAAO4RAO4RDvP3+sxPmyZuw/AAAAP1UFAAAAAAAAAWoEAABOAAAAwyEcwiEc7z9zZ8vwvlbsPwAAAD9lBQAAAAAAAAFrBAAATgAAABzCIRzCIe8/c2fL8L5W7D8AAAA/ZQUAAAAAAAABbAQAAE4AAADQAi3QAi3vP3Nny/C+Vuw/AAAAP3QFAAAAAAAAAW0EAABOAAAAK6MyKqMy7z/txE7sxE7sPwAAAD90BQAAAAAAAAFuBAAATgAAAIRDOIRDOO8/7cRO7MRO7D8AAAA/hAUAAAAAAAABbwQAAE4AAACEQziEQzjvP2ci0ufKRuw/AAAAP5QFAAAAAAAAAXAEAABOAAAA3+M93uM97z9nItLnykbsPwAAAD+UBQAAAAAAAAFxBAAATgAAAN/jPd7jPe8/4H9V49A+7D8AAAA/owUAAAAAAAABcgQAAE4AAACTJEmSJEnvP+B/VePQPuw/AAAAP7MFAAAAAAAAAXMEAABOAAAAkyRJkiRJ7z9b3dje1jbsPwAAAD+zBQAAAAAAAAF0BAAATgAAAEdlVEZlVO8/1Dpc2twu7D8AAAA/wgUAAAAAAAABdQQAAE4AAACgBVqgBVrvP06Y39XiJuw/AAAAP8IFAAAAAAAAAXYEAABOAAAA+6Vf+qVf7z/J9WLR6B7sPwAAAD/SBQAAAAAAAAF3BAAATgAAAK/maq7mau8/vLBpyPQO7D8AAAA/0gUAAAAAAAABeAQAAE4AAACv5mqu5mrvPzYO7cP6Buw/AAAAP+IFAAAAAAAAAXkEAABOAAAAYyd2Yid27z+wa3C/AP/rPwAAAD/xBQAAAAAAAAF6BAAATgAAALzHe7zHe+8/pCZ3tgzv6z8AAAA/8QUAAAAAAAABewQAAE4AAABwCIdwCIfvPx2E+rES5+s/AAAAPwEGAAAAAAAAAXwEAABOAAAAy6iMyqiM7z+X4X2tGN/rPwAAAD8BBgAAAAAAAAF9BAAATgAAACRJkiRJku8/Ej8BqR7X6z8AAAA/AQYAAAAAAAABfgQAAE4AAAB/6Zd+6ZfvPwX6B6Aqx+s/AAAAPxEGAAAAAAAAAX8EAABOAAAAMyqjMiqj7z8F+gegKsfrPwAAAD8gBgAAAAAAAAGABAAATgAAAIzKqIzKqO8/+bQOlza36z8AAAA/IAYAAAAAAAABgQQAAE4AAADnaq7maq7vP3ISkpI8r+s/AAAAPzAGAAAAAAAAAYIEAABOAAAA52qu5mqu7z9nzZiJSJ/rPwAAAD8wBgAAAAAAAAGDBAAATgAAAEELtEALtO8/Z82YiUif6z8AAAA/PwYAAAAAAAABhAQAAE4AAACbq7maq7nvP+AqHIVOl+s/AAAAPz8GAAAAAAAAAYUEAABOAAAAm6u5mqu57z9biJ+AVI/rPwAAAD9PBgAAAAAAAAGGBAAATgAAAPVLv/RLv+8/TkOmd2B/6z8AAAA/TwYAAAAAAAABhwQAAE4AAABP7MRO7MTvP05Dpndgf+s/AAAAP18GAAAAAAAAAYgEAABOAAAAqYzKqIzK7z9C/qxubG/rPwAAAD9uBgAAAAAAAAGJBAAATgAAAAMt0AIt0O8/NrmzZXhf6z8AAAA/bgYAAAAAAAABigQAAE4AAAADLdACLdDvPyl0ulyET+s/AAAAP34GAAAAAAAAAYsEAABOAAAAt23btm3b7z+k0T1YikfrPwAAAD9+BgAAAAAAAAGMBAAATgAAALdt27Zt2+8/EurHSpwv6z8AAAA/jgYAAAAAAAABjQQAAE4AAAARDuEQDuHvP38CUj2uF+s/AAAAP44GAAAAAAAAAY4EAABOAAAAa67maq7m7z9yvVg0ugfrPwAAAD+dBgAAAAAAAAGPBAAATgAAAGuu5mqu5u8/Z3hfK8b36j8AAAA/nQYAAAAAAAABkAQAAE4AAABrruZqrubvP9SQ6R3Y3+o/AAAAP60GAAAAAAAAAZEEAABOAAAAa67maq7m7z9O7mwZ3tfqPwAAAD+tBgAAAAAAAAGSBAAATgAAAGuu5mqu5u8/QqlzEOrH6j8AAAA/vAYAAAAAAAABkwQAAE4AAABrruZqrubvPzVkegf2t+o/AAAAP7wGAAAAAAAAAZQEAABOAAAAa67maq7m7z8pH4H+AajqPwAAAD/MBgAAAAAAAAGVBAAATgAAAGuu5mqu5u8/o3wE+geg6j8AAAA/zAYAAAAAAAABlgQAAE4AAABrruZqrubvPx3ah/UNmOo/AAAAP9wGAAAAAAAAAZcEAABOAAAAa67maq7m7z8QlY7sGYjqPwAAAD/cBgAAAAAAAAGYBAAATgAAAGuu5mqu5u8/i/IR6B+A6j8AAAA/6wYAAAAAAAABmQQAAE4AAABrruZqrubvPwVQleMleOo/AAAAP+sGAAAAAAAAAZoEAABOAAAAEQ7hEA7h7z/5CpzaMWjqPwAAAD/7BgAAAAAAAAGbBAAATgAAABEO4RAO4e8/7MWi0T1Y6j8AAAA/+wYAAAAAAAABnAQAAE4AAABdzdVczdXvP2YjJs1DUOo/AAAAPwsHAAAAAAAAAZ0EAABOAAAAXc3VXM3V7z/ggKnISUjqPwAAAD8LBwAAAAAAAAGeBAAATgAAAAMt0AIt0O8/x/a2tmEo6j8AAAA/GgcAAAAAAAABnwQAAE4AAABP7MRO7MTvP7uxva1tGOo/AAAAPxoHAAAAAAAAAaAEAABOAAAAQQu0QAu07z+wbMSkeQjqPwAAAD8qBwAAAAAAAAGhBAAATgAAAK/maq7mau8/+bVifK/A6T8AAAA/SQcAAAAAAAABogQAAE4AAABHZVRGZVTvP+ArcGrHoOk/AAAAP0kHAAAAAAAAAaMEAABOAAAAhEM4hEM47z9ORPpc2YjpPwAAAD9ZBwAAAAAAAAGkBAAATgAAAMMhHMIhHO8/Qf8AVOV46T8AAAA/WQcAAAAAAAABpQQAAE4AAAC0QAu0QAvvPzW6B0vxaOk/AAAAP2gHAAAAAAAAAaYEAABOAAAApl/6pV/67j8pdQ5C/VjpPwAAAD9oBwAAAAAAAAGnBAAATgAAAJh+6Zd+6e4/HDAVOQlJ6T8AAAA/eAcAAAAAAAABqAQAAE4AAAA+3uM93uPuP5eNmDQPQek/AAAAP3gHAAAAAAAAAakEAABOAAAA5D3e4z3e7j8Q6xswFTnpPwAAAD+IBwAAAAAAAAGqBAAATgAAAOQ93uM93u4/ikifKxsx6T8AAAA/iAcAAAAAAAABqwQAAE4AAACKndiJndjuPwSmIichKek/AAAAP5cHAAAAAAAAAawEAABOAAAAMP3SL/3S7j9+A6YiJyHpPwAAAD+XBwAAAAAAAAGtBAAATgAAACIcwiEcwu4/cr6sGTMR6T8AAAA/pwcAAAAAAAABrgQAAE4AAAC6mqu5mqvuP1k0ugdL8eg/AAAAP7YHAAAAAAAAAa8EAABOAAAA+HiP93iP7j9N78D+VuHoPwAAAD/GBwAAAAAAAAGwBAAATgAAAOqXfumXfu4/QarH9WLR6D8AAAA/xgcAAAAAAAABsQQAAE4AAADO1VzN1VzuP67CUeh0ueg/AAAAP8YHAAAAAAAAAbIEAABOAAAAv/RLv/RL7j8pINXjerHoPwAAAD/WBwAAAAAAAAGzBAAATgAAAP7SL/3SL+4/HNvb2oah6D8AAAA/1gcAAAAAAAABtAQAAE4AAAA7sRM7sRPuP5c4X9aMmeg/AAAAP+UHAAAAAAAAAbUEAABOAAAALtACLdAC7j+XOF/WjJnoPwAAAD/lBwAAAAAAAAG2BAAATgAAAHqP93iP9+0/EJbi0ZKR6D8AAAA/9QcAAAAAAAABtwQAAE4AAABrruZqrubtPxCW4tGSkeg/AAAAP/UHAAAAAAAAAbgEAABOAAAAt23btm3b7T8QluLRkpHoPwAAAD8FCAAAAAAAAAG5BAAATgAAAF7N1VzN1e0/EJbi0ZKR6D8AAAA/FAgAAAAAAAABugQAAE4AAACpjMqojMrtPxCW4tGSkeg/AAAAPxQIAAAAAAAAAbsEAABOAAAAT+zETuzE7T8QluLRkpHoPwAAAD8kCAAAAAAAAAG8BAAATgAAAJuruZqrue0/EJbi0ZKR6D8AAAA/JAgAAAAAAAABvQQAAE4AAAAzKqMyKqPtPxCW4tGSkeg/AAAAP0MIAAAAAAAAAb4EAABOAAAAK6MyKqMy7T+XOF/WjJnoPwAAAD9DCAAAAAAAAAG/BAAATgAAAKZf+qVf+uw/lzhf1oyZ6D8AAAA/QwgAAAAAAAABwAQAAE4AAADIe7zHe7zsP5c4X9aMmeg/AAAAP1MIAAAAAAAAAcEEAABOAAAAkPd4j/d47D+XOF/WjJnoPwAAAD9TCAAAAAAAAAHCBAAATgAAALITO7ETO+w/lzhf1oyZ6D8AAAA/YggAAAAAAAABwwQAAE4AAADGTuzETuzrP5c4X9aMmeg/AAAAP2IIAAAAAAAAAcQEAABOAAAA52qu5mqu6z+XOF/WjJnoPwAAAD9yCAAAAAAAAAHFBAAATgAAAGMndmIndus/lzhf1oyZ6D8AAAA/cggAAAAAAAABxgQAAE4AAAArozIqozLrPxCW4tGSkeg/AAAAP4IIAAAAAAAAAccEAABOAAAApl/6pV/66j8QluLRkpHoPwAAAD+CCAAAAAAAAAHIBAAATgAAAHy8x3u8x+o/EJbi0ZKR6D8AAAA/kQgAAAAAAAAByQQAAE4AAACsuZqruZrqPxCW4tGSkeg/AAAAP6EIAAAAAAAAAcoEAABOAAAANldzNVdz6j8QluLRkpHoPwAAAD+hCAAAAAAAAAHLBAAATgAAAGZURmVURuo/EJbi0ZKR6D8AAAA/sAgAAAAAAAABzAQAAE4AAACWURmVURnqPxCW4tGSkeg/AAAAP7AIAAAAAAAAAc0EAABOAAAAxU7sxE7s6T+XOF/WjJnoPwAAAD/ACAAAAAAAAAHOBAAATgAAAPVLv/RLv+k/HNvb2oah6D8AAAA/wAgAAAAAAAABzwQAAE4AAAB/6Zd+6ZfpPxzb29qGoeg/AAAAP9AIAAAAAAAAAdAEAABOAAAAr+ZqruZq6T+ifVjfgKnoPwAAAD/QCAAAAAAAAAHRBAAATgAAADiEQziEQ+k/rsJR6HS56D8AAAA/3wgAAAAAAAAB0gQAAE4AAAAP4RAO4RDpP67CUeh0ueg/AAAAP98IAAAAAAAAAdMEAABOAAAAMP3SL/3S6D+uwlHodLnoPwAAAD/vCAAAAAAAAAHUBAAATgAAAKy5mqu5mug/NWXO7G7B6D8AAAA/7wgAAAAAAAAB1QQAAE4AAAAodmIndmLoP7sHS/Foyeg/AAAAP/8IAAAAAAAAAdYEAABOAAAASZIkSZIk6D+7B0vxaMnoPwAAAD//CAAAAAAAAAHXBAAATgAAAGuu5mqu5uc/QarH9WLR6D8AAAA/DgkAAAAAAAAB2AQAAE4AAABBC7RAC7TnP8dMRPpc2eg/AAAAPw4JAAAAAAAAAdkEAABOAAAAF2iBFmiB5z/HTET6XNnoPwAAAD8eCQAAAAAAAAHaBAAATgAAAJMkSZIkSec/x0xE+lzZ6D8AAAA/HgkAAAAAAAAB2wQAAE4AAAAP4RAO4RDnP8dMRPpc2eg/AAAAPy0JAAAAAAAAAdwEAABOAAAAPt7jPd7j5j/HTET6XNnoPwAAAD8tCQAAAAAAAAHdBAAATgAAALqaq7maq+Y/x0xE+lzZ6D8AAAA/PQkAAAAAAAAB3gQAAE4AAABlVEZlVEbmP8dMRPpc2eg/AAAAP00JAAAAAAAAAd8EAABOAAAA4RAO4RAO5j/HTET6XNnoPwAAAD9cCQAAAAAAAAHgBAAATgAAALdt27Zt2+U/x0xE+lzZ6D8AAAA/XAkAAAAAAAAB4QQAAE4AAACNyqiMyqjlP8dMRPpc2eg/AAAAP1wJAAAAAAAAAeIEAABOAAAAr+ZqruZq5T/TkT0DUenoPwAAAD9sCQAAAAAAAAHjBAAATgAAANACLdACLeU/05E9A1Hp6D8AAAA/bAkAAAAAAAAB5AQAAE4AAACYfumXfunkP1k0ugdL8eg/AAAAP3wJAAAAAAAAAeUEAABOAAAAFDuxEzux5D/g1jYMRfnoPwAAAD98CQAAAAAAAAHmBAAATgAAAIEWaIEWaOQ/ZXmzED8B6T8AAAA/iwkAAAAAAAAB5wQAAE4AAADv8R7v8R7kP2V5sxA/Aek/AAAAP4sJAAAAAAAAAegEAABOAAAAt23btm3b4z/sGzAVOQnpPwAAAD+bCQAAAAAAAAHpBAAATgAAACVJkiRJkuM/7BswFTkJ6T8AAAA/mwkAAAAAAAAB6gQAAE4AAACTJEmSJEnjP3K+rBkzEek/AAAAP6oJAAAAAAAAAesEAABOAAAATL/0S7/04j9yvqwZMxHpPwAAAD+qCQAAAAAAAAHsBAAATgAAALqaq7maq+I/cr6sGTMR6T8AAAA/ugkAAAAAAAAB7QQAAE4AAAAodmIndmLiP3K+rBkzEek/AAAAP7oJAAAAAAAAAe4EAABOAAAA7/Ee7/Ee4j9yvqwZMxHpPwAAAD/KCQAAAAAAAAHvBAAATgAAABEO4RAO4eE/cr6sGTMR6T8AAAA/2QkAAAAAAAAB8AQAAE4AAADnaq7maq7hP3K+rBkzEek/AAAAP+kJAAAAAAAAAfEEAABOAAAAvMd7vMd74T9yvqwZMxHpPwAAAD/pCQAAAAAAAAHyBAAATgAAADiEQziEQ+E/cr6sGTMR6T8AAAA/6QkAAAAAAAAB8wQAAE4AAAAP4RAO4RDhP3K+rBkzEek/AAAAP/kJAAAAAAAAAfQEAABOAAAAMP3SL/3S4D/3YCkeLRnpPwAAAD/5CQAAAAAAAAH1BAAATgAAAKy5mqu5muA/92ApHi0Z6T8AAAA/CAoAAAAAAAAB9gQAAE4AAADA9Eu/9EvgP/dgKR4tGek/AAAAPwgKAAAAAAAAAfcEAABOAAAAh3AIh3AI4D8EpiInISnpPwAAAD8YCgAAAAAAAAH4BAAATgAAAOqXfumXft8/EOsbMBU56T8AAAA/GAoAAAAAAAAB+QQAAE4AAAARDuEQDuHePxwwFTkJSek/AAAAPycKAAAAAAAAAfoEAABOAAAA7cRO7MRO3j8pdQ5C/VjpPwAAAD8nCgAAAAAAAAH7BAAATgAAAMh7vMd7vN0/u1yET+tw6T8AAAA/NwoAAAAAAAAB/AQAAE4AAABYczVXczXdP0H/AFTleOk/AAAAPzcKAAAAAAAAAf0EAABOAAAAMyqjMiqj3D/HoX1Y34DpPwAAAD9HCgAAAAAAAAH+BAAATgAAACujMiqjMtw/TkT6XNmI6T8AAAA/RwoAAAAAAAAB/wQAAE4AAABv27Zt27bbP+ArcGrHoOk/AAAAP1YKAAAAAAAAAQAFAABOAAAAsRM7sRM72z/gK3Bqx6DpPwAAAD9WCgAAAAAAAAEBBQAATgAAABEO4RAO4do/Zs7sbsGo6T8AAAA/ZgoAAAAAAAABAgUAAE4AAAAlSZIkSZLaP2bO7G7BqOk/AAAAP2YKAAAAAAAAAQMFAABOAAAAoQVaoAVa2j9mzuxuwajpPwAAAD92CgAAAAAAAAEEBQAATgAAANECLdACLdo/Zs7sbsGo6T8AAAA/hQoAAAAAAAABBQUAAE4AAAC0QAu0QAvaP2bO7G7BqOk/AAAAP4UKAAAAAAAAAQYFAABOAAAAmH7pl37p2T9mzuxuwajpPwAAAD+FCgAAAAAAAAEHBQAATgAAADD90i/90tk/Zs7sbsGo6T8AAAA/lQoAAAAAAAABCAUAAE4AAAAUO7ETO7HZP2bO7G7BqOk/AAAAP5UKAAAAAAAAAQkFAABOAAAA+HiP93iP2T9mzuxuwajpPwAAAD+kCgAAAAAAAAEKBQAATgAAACh2Yid2Ytk/Zs7sbsGo6T8AAAA/pAoAAAAAAAABCwUAAE4AAABYczVXczXZP2bO7G7BqOk/AAAAP7QKAAAAAAAAAQwFAABOAAAAbK7maq7m2D9mzuxuwajpPwAAAD+0CgAAAAAAAAENBQAATgAAAMuojMqojNg/4Ctwaseg6T8AAAA/xAoAAAAAAAABDgUAAE4AAABboAVaoAXYP+ArcGrHoOk/AAAAP8QKAAAAAAAAAQ8FAABOAAAAntiJndiJ1z/gK3Bqx6DpPwAAAD/TCgAAAAAAAAEQBQAATgAAAEmSJEmSJNc/4Ctwaseg6T8AAAA/0woAAAAAAAABEQUAAE4AAACNyqiMyqjWP+ArcGrHoOk/AAAAP+MKAAAAAAAAARIFAABOAAAAOYRDOIRD1j9ZifNlzZjpPwAAAD/jCgAAAAAAAAETBQAATgAAAJh+6Zd+6dU/WYnzZc2Y6T8AAAA/8woAAAAAAAABFAUAAE4AAACsuZqruZrVP9PmdmHTkOk/AAAAP/MKAAAAAAAAARUFAABOAAAA3LZt27Zt1T/T5nZh05DpPwAAAD8SCwAAAAAAAAEWBQAATgAAAAy0QAu0QNU/0+Z2YdOQ6T8AAAA/EgsAAAAAAAABFwUAAE4AAACkMiqjMirVP05E+lzZiOk/AAAAPxILAAAAAAAAARgFAABOAAAA8PEe7/Ee1T9ORPpc2YjpPwAAAD8hCwAAAAAAAAEZBQAATgAAADyxEzuxE9U/TkT6XNmI6T8AAAA/MQsAAAAAAAABGgUAAE4AAADUL/3SL/3UP05E+lzZiOk/AAAAP0ELAAAAAAAAARsFAABOAAAABC3QAi3Q1D9ORPpc2YjpPwAAAD9BCwAAAAAAAAEcBQAATgAAABdogRZogdQ/TkT6XNmI6T8AAAA/SgsAAAAAAAABHQUAAE4AAADCIRzCIRzUP05E+lzZiOk/AAAAP0oLAAAAAAAAAR4FAABOAAAAbtu2bdu20z/HoX1Y34DpPwAAAD9aCwAAAAAAAAEfBQAATgAAAP3SL/3SL9M/x6F9WN+A6T8AAAA/WgsAAAAAAAABIAUAAE4AAABBC7RAC7TSP8ehfVjfgOk/AAAAP2oLAAAAAAAAASEFAABOAAAAHcIhHMIh0j/HoX1Y34DpPwAAAD9qCwAAAAAAAAEiBQAATgAAAPh4j/d4j9E/x6F9WN+A6T8AAAA/eQsAAAAAAAABIwUAAE4AAACIcAiHcAjRP8ehfVjfgOk/AAAAP3kLAAAAAAAAASQFAABOAAAAy6iMyqiM0D/HoX1Y34DpPwAAAD+JCwAAAAAAAAElBQAATgAAAA7hEA7hENA/x6F9WN+A6T8AAAA/iQsAAAAAAAABJgUAAE4AAABzNVdzNVfPP8ehfVjfgOk/AAAAP5gLAAAAAAAAAScFAABOAAAAaq7maq7mzj/HoX1Y34DpPwAAAD+YCwAAAAAAAAEoBQAATgAAAGIndmInds4/x6F9WN+A6T8AAAA/qAsAAAAAAAABKQUAAE4AAACSJEmSJEnOP8ehfVjfgOk/AAAAP6gLAAAAAAAAASoFAABOAAAAwiEcwiEczj/HoX1Y34DpPwAAAD+4CwAAAAAAAAErBQAATgAAAFqgBVqgBc4/x6F9WN+A6T8AAAA/uAsAAAAAAAABLAUAAE4AAADyHu/xHu/NP8ehfVjfgOk/AAAAP9cLAAAAAAAAAS0FAABOAAAAuZqruZqrzT/HoX1Y34DpPwAAAD/XCwAAAAAAAAEuBQAATgAAAOmXfumXfs0/x6F9WN+A6T8AAAA/1wsAAAAAAAABLwUAAE4AAADhEA7hEA7NP8ehfVjfgOk/AAAAP+cLAAAAAAAAATAFAABOAAAAoAVaoAVazD9ORPpc2YjpPwAAAD/nCwAAAAAAAAExBQAATgAAAPh4j/d4j8s/TkT6XNmI6T8AAAA/9gsAAAAAAAABMgUAAE4AAAB+6Zd+6ZfKP9PmdmHTkOk/AAAAPwYMAAAAAAAAATMFAABOAAAABVqgBVqgyT/T5nZh05DpPwAAAD8GDAAAAAAAAAE0BQAATgAAACVJkiRJksg/WYnzZc2Y6T8AAAA/FQwAAAAAAAABNQUAAE4AAADbtm3btm3HP1mJ82XNmOk/AAAAPxUMAAAAAAAAATYFAABOAAAAkiRJkiRJxj/gK3Bqx6DpPwAAAD8VDAAAAAAAAAE3BQAATgAAAHmP93iP98Q/Zs7sbsGo6T8AAAA/JQwAAAAAAAABOAUAAE4AAABogRZogRbEP2bO7G7BqOk/AAAAPyUMAAAAAAAAATkFAABOAAAA7/Ee7/Eewz/scGlzu7DpPwAAAD81DAAAAAAAAAE6BQAATgAAAEZlVEZlVMI/7HBpc7uw6T8AAAA/RAwAAAAAAAABOwUAAE4AAABu27Zt27bBP+xwaXO7sOk/AAAAP0QMAAAAAAAAATwFAABOAAAAzdVczdVcwT/scGlzu7DpPwAAAD9EDAAAAAAAAAE9BQAATgAAAJVRGZVRGcE/chPmd7W46T8AAAA/VAwAAAAAAAABPgUAAE4AAAAt0AIt0ALBP3IT5ne1uOk/AAAAP2QMAAAAAAAAAT8FAABOAAAAxU7sxE7swD9yE+Z3tbjpPwAAAD9zDAAAAAAAAAFABQAATgAAAF3N1VzN1cA/chPmd7W46T8AAAA/cwwAAAAAAAABQQUAAE4AAACNyqiMyqjAP3IT5ne1uOk/AAAAP4MMAAAAAAAAAUIFAABOAAAAVUZlVEZlwD9yE+Z3tbjpPwAAAD+DDAAAAAAAAAFDBQAATgAAALNAC7RAC8A/chPmd7W46T8AAAA/gwwAAAAAAAABRAUAAE4AAACGcAiHcAi/P3IT5ne1uOk/AAAAP5IMAAAAAAAAAUUFAABOAAAAdWIndmInvj9yE+Z3tbjpPwAAAD+iDAAAAAAAAAFGBQAATgAAAGVURmVURr0/chPmd7W46T8AAAA/ogwAAAAAAAABRwUAAE4AAABURmVURmW8P3IT5ne1uOk/AAAAP7IMAAAAAAAAAUgFAABOAAAAFDuxEzuxuz9yE+Z3tbjpPwAAAD+yDAAAAAAAAAFJBQAATgAAAAMt0AIt0Lo/chPmd7W46T8AAAA/wQwAAAAAAAABSgUAAE4AAAAhHMIhHMK5P+xwaXO7sOk/AAAAP8EMAAAAAAAAAUsFAABOAAAAgRZogRZouT/scGlzu7DpPwAAAD/RDAAAAAAAAAFMBQAATgAAABAO4RAO4bg/Zs7sbsGo6T8AAAA/0QwAAAAAAAABTQUAAE4AAABAC7RAC7S4P2bO7G7BqOk/AAAAP+EMAAAAAAAAAU4FAABOAAAAcAiHcAiHuD9mzuxuwajpPwAAAD8vDQAAAAAAAAFPBQAATgAAAKAFWqAFWrg/Zs7sbsGo6T8AAAA/Pg0AAAAAAAABUAUAAE4AAADQAi3QAi24P2bO7G7BqOk/AAAAP04NAAAAAAAAAVEFAABOAAAAYPqlX/qltz9mzuxuwajpPwAAAD9ODQAAAAAAAAFSBQAATgAAAO/xHu/xHrc/Zs7sbsGo6T8AAAA/Vw0AAAAAAAABUwUAAE4AAAB+6Zd+6Ze2P2bO7G7BqOk/AAAAP1cNAAAAAAAAAVQFAABOAAAAPd7jPd7jtT9mzuxuwajpPwAAAD9mDQAAAAAAAAFVBQAATgAAAP3SL/3SL7U/Zs7sbsGo6T8AAAA/dg0AAAAAAAABVgUAAE4AAADsxE7sxE60P2bO7G7BqOk/AAAAP3YNAAAAAAAAAVcFAABOAAAArLmaq7masz9mzuxuwajpPwAAAD92DQAAAAAAAAFYBQAATgAAAJqruZqrubI/Zs7sbsGo6T8AAAA/hQ0AAAAAAAABWQUAAE4AAAC5mqu5mquxP2bO7G7BqOk/AAAAP4UNAAAAAAAAAVoFAABOAAAA2Imd2ImdsD9mzuxuwajpPwAAAD+VDQAAAAAAAAFbBQAATgAAAPHxHu/xHq8/Zs7sbsGo6T8AAAA/pQ0AAAAAAAABXAUAAE4AAAAt0AIt0AKtP2bO7G7BqOk/AAAAP6UNAAAAAAAAAV0FAABOAAAAC7RAC7RAqz9mzuxuwajpPwAAAD+lDQAAAAAAAAFeBQAATgAAAEqSJEmSJKk/7HBpc7uw6T8AAAA/tA0AAAAAAAABXwUAAE4AAABogRZogRaoP+xwaXO7sOk/AAAAP7QNAAAAAAAAAWAFAABOAAAAh3AIh3AIpz9yE+Z3tbjpPwAAAD/EDQAAAAAAAAFhBQAATgAAAEdlVEZlVKY/+bVifK/A6T8AAAA/1A0AAAAAAAABYgUAAE4AAAAGWqAFWqClP/m1YnyvwOk/AAAAP9QNAAAAAAAAAWMFAABOAAAAZlRGZVRGpT/5tWJ8r8DpPwAAAD/jDQAAAAAAAAFkBQAATgAAAMVO7MRO7KQ/+bVifK/A6T8AAAA/8w0AAAAAAAABZQUAAE4AAADFTuzETuykP35Y34CpyOk/AAAAPwIOAAAAAAAAAWYFAABOAAAAJUmSJEmSpD9+WN+AqcjpPwAAAD8CDgAAAAAAAAFnBQAATgAAAOQ93uM93qM/fljfgKnI6T8AAAA/Eg4AAAAAAAABaAUAAE4AAACkMiqjMiqjP35Y34CpyOk/AAAAPxIOAAAAAAAAAWkFAABOAAAAYyd2Yid2oj8E+1uFo9DpPwAAAD8iDgAAAAAAAAFqBQAATgAAAOEQDuEQDqE/BPtbhaPQ6T8AAAA/Ig4AAAAAAAABawUAAE4AAACgBVqgBVqgPwT7W4Wj0Ok/AAAAPzEOAAAAAAAAAWwFAABOAAAAf+mXfumXnj8E+1uFo9DpPwAAAD8xDgAAAAAAAAFtBQAATgAAAL3He7zHe5w/BPtbhaPQ6T8AAAA/QQ4AAAAAAAABbgUAAE4AAAA5sRM7sRObPwT7W4Wj0Ok/AAAAP0EOAAAAAAAAAW8FAABOAAAAuZqruZqrmT+LndiJndjpPwAAAD9RDgAAAAAAAAFwBQAATgAAADiEQziEQ5g/i53YiZ3Y6T8AAAA/YA4AAAAAAAABcQUAAE4AAAD3eI/3eI+XPxBAVY6X4Ok/AAAAP2AOAAAAAAAAAXIFAABOAAAA93iP93iPlz+X4tGSkejpPwAAAD+uDgAAAAAAAAFzBQAATgAAALdt27Zt25Y/HYVOl4vw6T8AAAA/vg4AAAAAAAABdAUAAE4AAAC3bdu2bduWPynKR6B/AOo/AAAAP84OAAAAAAAAAXUFAABOAAAAt23btm3blj81D0GpcxDqPwAAAD/ODgAAAAAAAAF2BQAATgAAAHZiJ3ZiJ5Y/QlQ6smcg6j8AAAA/3Q4AAAAAAAABdwUAAE4AAAB2Yid2YieWP06ZM7tbMOo/AAAAP90OAAAAAAAAAXgFAABOAAAAdmIndmInlj/ggKnISUjqPwAAAD/tDgAAAAAAAAF5BQAATgAAADZXczVXc5U/cmgf1jdg6j8AAAA/7Q4AAAAAAAABegUAAE4AAAD0S7/0S7+UPxCVjuwZiOo/AAAAP+0OAAAAAAAAAXsFAABOAAAAtEALtEALlD+wwf0C/K/qPwAAAD/8DgAAAAAAAAF8BQAATgAAALRAC7RAC5Q/1JDpHdjf6j8AAAA/DA8AAAAAAAABfQUAAE4AAABzNVdzNVeTP/lf1Ti0D+s/AAAAPwwPAAAAAAAAAX4FAABOAAAAczVXczVXkz+k0T1YikfrPwAAAD8cDwAAAAAAAAF/BQAATgAAAHM1V3M1V5M/TkOmd2B/6z8AAAA/HA8AAAAAAAABgAUAAE4AAABzNVdzNVeTP39Xi5swv+s/AAAAPysPAAAAAAAAAYEFAABOAAAAczVXczVXkz+wa3C/AP/rPwAAAD8rDwAAAAAAAAGCBQAATgAAADMqozIqo5I/W93Y3tY27D8AAAA/Ow8AAAAAAAABgwUAAE4AAAAzKqMyKqOSPwVPQf6sbuw/AAAAPzsPAAAAAAAAAYQFAABOAAAAMyqjMiqjkj+ke7AUj5bsPwAAAD9LDwAAAAAAAAGFBQAATgAAADMqozIqo5I/T+0YNGXO7D8AAAA/Sw8AAAAAAAABhgUAAE4AAAAzKqMyKqOSP3S8BE9B/uw/AAAAP1oPAAAAAAAAAYcFAABOAAAAMyqjMiqjkj+Yi/BpHS7tPwAAAD9aDwAAAAAAAAGIBQAATgAAADMqozIqo5I/NrhfgP9V7T8AAAA/aQ8AAAAAAAABiQUAAE4AAAAzKqMyKqOSP1uHS5vbhe0/AAAAP2kPAAAAAAAAAYoFAABOAAAAtEALtEALlD+AVje2t7XtPwAAAD94DwAAAAAAAAGLBQAATgAAAPRLv/RLv5Q/mOApyJ/V7T8AAAA/eA8AAAAAAAABjAUAAE4AAAB2Yid2YieWP72vFeN7Be4/AAAAP4gPAAAAAAAAAY0FAABOAAAA93iP93iPlz/WOQj1YyXuPwAAAD+IDwAAAAAAAAGOBQAATgAAADiEQziEQ5g/aCF+AlI97j8AAAA/mA8AAAAAAAABjwUAAE4AAAC5mqu5mquZP/oI9A9AVe4/AAAAP5gPAAAAAAAAAZAFAABOAAAA+aVf+qVfmj+Aq3AUOl3uPwAAAD+nDwAAAAAAAAGRBQAATgAAADmxEzuxE5s/jfBpHS5t7j8AAAA/pw8AAAAAAAABkgUAAE4AAAC9x3u8x3ucPxKT5iEode4/AAAAP7cPAAAAAAAAAZMFAABOAAAA/dIv/dIvnT8f2N8qHIXuPwAAAD+3DwAAAAAAAAGUBQAATgAAAH/pl37pl54/Kx3ZMxCV7j8AAAA/xw8AAAAAAAABlQUAAE4AAAD///////+fP7G/VTgKne4/AAAAP8cPAAAAAAAAAZYFAABOAAAAoAVaoAVaoD+9BE9B/qzuPwAAAD/WDwAAAAAAAAGXBQAATgAAAEELtEALtKA/vQRPQf6s7j8AAAA/1g8AAAAAAAABmAUAAE4AAABBC7RAC7SgP0Sny0X4tO4/AAAAP+YPAAAAAAAAAZkFAABOAAAAghZogRZooT/JSUhK8rzuPwAAAD/mDwAAAAAAAAGaBQAATgAAACMcwiEcwqE/1Y5BU+bM7j8AAAA/9Q8AAAAAAAABmwUAAE4AAADDIRzCIRyiP9WOQVPmzO4/AAAAPwUQAAAAAAAAAZwFAABOAAAAYyd2Yid2oj/VjkFT5szuPwAAAD8FEAAAAAAAAAGdBQAATgAAAKQyKqMyKqM/WzG+V+DU7j8AAAA/BRAAAAAAAAABngUAAE4AAABEOIRDOISjP+HTOlza3O4/AAAAPxUQAAAAAAAAAZ8FAABOAAAAJUmSJEmSpD/h0zpc2tzuPwAAAD8VEAAAAAAAAAGgBQAATgAAAAZaoAVaoKU/4dM6XNrc7j8AAAA/JBAAAAAAAAABoQUAAE4AAADnaq7maq6mP+HTOlza3O4/AAAAPzQQAAAAAAAAAaIFAABOAAAAyHu8x3u8pz9pdrdg1OTuPwAAAD80EAAAAAAAAAGjBQAATgAAAKqMyqiMyqg/aXa3YNTk7j8AAAA/RBAAAAAAAAABpAUAAE4AAAArozIqozKqP2l2t2DU5O4/AAAAP0QQAAAAAAAAAaUFAABOAAAAC7RAC7RAqz9pdrdg1OTuPwAAAD9EEAAAAAAAAAGmBQAATgAAAI3KqIzKqKw/aXa3YNTk7j8AAAA/UxAAAAAAAAABpwUAAE4AAADN1VzN1VytP2l2t2DU5O4/AAAAP2MQAAAAAAAAAagFAABOAAAAreZqruZqrj/h0zpc2tzuPwAAAD9jEAAAAAAAAAGpBQAATgAAAJH3eI/3eK8/WzG+V+DU7j8AAAA/chAAAAAAAAABqgUAAE4AAAA4hEM4hEOwP9WOQVPmzO4/AAAAP3IQAAAAAAAAAasFAABOAAAAqYzKqIzKsD9P7MRO7MTuPwAAAD+CEAAAAAAAAAGsBQAATgAAAEmSJEmSJLE/yUlISvK87j8AAAA/ghAAAAAAAAABrQUAAE4AAAC5mqu5mquxP70ET0H+rO4/AAAAP5IQAAAAAAAAAa4FAABOAAAAKqMyKqMysj+9BE9B/qzuPwAAAD+SEAAAAAAAAAGvBQAATgAAADuxEzuxE7M/sb9VOAqd7j8AAAA/oRAAAAAAAAABsAUAAE4AAABMv/RLv/SzPysd2TMQle4/AAAAP6EQAAAAAAAAAbEFAABOAAAAjMqojMqotD8rHdkzEJXuPwAAAD+xEAAAAAAAAAGyBQAATgAAAJ3YiZ3YibU/pHpcLxaN7j8AAAA/sRAAAAAAAAABswUAAE4AAAAN4RAO4RC2Px/Y3yoche4/AAAAP8EQAAAAAAAAAbQFAABOAAAAT+zETuzEtj8f2N8qHIXuPwAAAD/BEAAAAAAAAAG1BQAATgAAAO/xHu/xHrc/H9jfKhyF7j8AAAA/0BAAAAAAAAABtgUAAE4AAACP93iP93i3Px/Y3yoche4/AAAAP9AQAAAAAAAAAbcFAABOAAAAYPqlX/qltz8f2N8qHIXuPwAAAD/gEAAAAAAAAAG4BQAATgAAADD90i/90rc/H9jfKhyF7j8AAAA/4BAAAAAAAAABuQUAAE4AAABg+qVf+qW3Px/Y3yoche4/AAAAP00RAAAAAAAAAboFAABOAAAAmqu5mqu5sj8S6XNlIybtPwAAAD8AAAAAAAAAAAG7BQAATgAAACqjMiqjMrI/mIvwaR0u7T8AAAA/TgAAAAAAAAABvAUAAE4AAAC5mqu5mquxPytzZncLRu0/AAAAP04AAAAAAAAAAb0FAABOAAAAqYzKqIzKsD82uF+A/1XtPwAAAD9eAAAAAAAAAAG+BQAATgAAAGiBFmiBFrA/yZ/Vje1t7T8AAAA/XgAAAAAAAAABvwUAAE4AAABR7MRO7MSuP9Xkzpbhfe0/AAAAP24AAAAAAAAAAcAFAABOAAAAzdVczdVcrT/tbsGoyZ3tPwAAAD9uAAAAAAAAAAHBBQAATgAAAKy5mqu5mqs/BvmzurG97T8AAAA/fQAAAAAAAAABwgUAAE4AAADLqIzKqIyqPxI+rcOlze0/AAAAP30AAAAAAAAAAcMFAABOAAAASpIkSZIkqT8ryJ/Vje3tPwAAAD+NAAAAAAAAAAHEBQAATgAAAGiBFmiBFqg/yfQO7G8V7j8AAAA/jQAAAAAAAAABxQUAAE4AAABHZVRGZVSmP2ghfgJSPe4/AAAAP5wAAAAAAAAAAcYFAABOAAAAhEM4hEM4pD8GTu0YNGXuPwAAAD+cAAAAAAAAAAHHBQAATgAAACMcwiEcwqE/Kx3ZMxCV7j8AAAA/rAAAAAAAAAAByAUAAE4AAAC/9Eu/9EufP8lJSEryvO4/AAAAP6wAAAAAAAAAAckFAABOAAAAObETO7ETmz9pdrdg1OTuPwAAAD+8AAAAAAAAAAHKBQAATgAAALdt27Zt25Y/jUWje7AU7z8AAAA/vAAAAAAAAAABywUAAE4AAAAzKqMyKqOSPytyEpKSPO8/AAAAP8sAAAAAAAAAAcwFAABOAAAA2rZt27Ztiz/V43qxaHTvPwAAAD/LAAAAAAAAAAHNBQAATgAAANZczdVczYU/721tw1CU7z8AAAA/2wAAAAAAAAABzgUAAE4AAACf2Imd2Il9P4FV49A+rO8/AAAAP9sAAAAAAAAAAc8FAABOAAAAkyRJkiRJcj8TPVneLMTvPwAAAD/rAAAAAAAAAAHQBQAATgAAACLv8R7v8W4/H4JS5yDU7z8AAAA/6wAAAAAAAAAB0QUAAE4AAAAWlVEZlVFpP6Ukz+sa3O8/AAAAP/oAAAAAAAAAAdIFAABOAAAAIu/xHu/xbj8fglLnINTvPwAAAD/PAQAAAAAAAAHTBQAATgAAAJMkSZIkSXI/H4JS5yDU7z8AAAA/3wEAAAAAAAAB1AUAAE4AAABYoAVaoAWKP4CrcBQ6Xe4/AAAAPwAAAAAAAAAAAdUFAABOAAAA2rZt27Ztiz+Aq3AUOl3uPwAAAD9nAAAAAAAAAAHWBQAATgAAANq2bdu2bYs/+gj0D0BV7j8AAAA/dgAAAAAAAAAB1wUAAE4AAABezdVczdWMP3RmdwtGTe4/AAAAP3YAAAAAAAAAAdgFAABOAAAAXs3VXM3VjD/tw/oGTEXuPwAAAD+GAAAAAAAAAAHZBQAATgAAAF7N1VzN1Yw/aCF+AlI97j8AAAA/lgAAAAAAAAAB2gUAAE4AAADe4z3e4z2OP2ghfgJSPe4/AAAAP6UAAAAAAAAAAdsFAABOAAAA3uM93uM9jj/ifgH+VzXuPwAAAD/kAAAAAAAAAAHcBQAATgAAAGD6pV/6pY8/4n4B/lc17j8AAAA/IgEAAAAAAAAB3QUAAE4AAACxEzuxEzuRP1vchPldLe4/AAAAPyIBAAAAAAAAAd4FAABOAAAAMyqjMiqjkj9Pl4vwaR3uPwAAAD8yAQAAAAAAAAHfBQAATgAAALRAC7RAC5Q/yfQO7G8V7j8AAAA/MgEAAAAAAAAB4AUAAE4AAAB2Yid2YieWP0NSkud1De4/AAAAP0IBAAAAAAAAAeEFAABOAAAAuZqruZqrmT+xahzah/XtPwAAAD9CAQAAAAAAAAHiBQAATgAAAD3e4z3e450/HoOmzJnd7T8AAAA/UQEAAAAAAAAB4wUAAE4AAADhEA7hEA6hPxI+rcOlze0/AAAAP1EBAAAAAAAAAeQFAABOAAAARDiEQziEoz/5s7qxva3tPwAAAD9hAQAAAAAAAAHlBQAATgAAAEdlVEZlVKY/4inIn9WN7T8AAAA/YQEAAAAAAAAB5gUAAE4AAACKndiJndipP09CUpLnde0/AAAAP3ABAAAAAAAAAecFAABOAAAAjcqojMqorD+9WtyE+V3tPwAAAD9wAQAAAAAAAAHoBQAATgAAADH90i/90q8/sBXjewVO7T8AAAA/gAEAAAAAAAAB6QUAAE4AAABJkiRJkiSxP6TQ6XIRPu0/AAAAP5ABAAAAAAAAAeoFAABOAAAAKqMyKqMysj+Yi/BpHS7tPwAAAD+QAQAAAAAAAAHrBQAATgAAAJqruZqrubI/EulzZSMm7T8AAAA/kAEAAAAAAAAB7AUAAE4AAACaq7maq7myP4tG92ApHu0/AAAAP58BAAAAAAAAAe0FAABOAAAAaq7maq7msj+LRvdgKR7tPwAAAD8NAgAAAAAAAAHuBQAATgAAADuxEzuxE7M/i0b3YCke7T8AAAA/HAIAAAAAAAAB7wUAAE4AAACsuZqruZqzP4tG92ApHu0/AAAAPxwCAAAAAAAAAfAFAABOAAAATL/0S7/0sz+LRvdgKR7tPwAAAD8sAgAAAAAAAAHxBQAATgAAALzHe7zHe7Q/EulzZSMm7T8AAAA/LAIAAAAAAAAB8gUAAE4AAABdzdVczdW0PxLpc2UjJu0/AAAAPzwCAAAAAAAAAfMFAABOAAAAzdVczdVctT8S6XNlIybtPwAAAD88AgAAAAAAAAH0BQAATgAAAJ3YiZ3YibU/EulzZSMm7T8AAAA/SwIAAAAAAAAB9QUAAE4AAACd2Imd2Im1P5iL8GkdLu0/AAAAP8gCAAAAAAAAAfYFAABOAAAAndiJndiJtT8eLm1uFzbtPwAAAD/XAgAAAAAAAAH3BQAATgAAAM3VXM3VXLU/K3NmdwtG7T8AAAA/5wIAAAAAAAAB+AUAAE4AAABdzdVczdW0Pza4X4D/Ve0/AAAAP+cCAAAAAAAAAfkFAABOAAAAjMqojMqotD9C/ViJ82XtPwAAAD/3AgAAAAAAAAH6BQAATgAAABzCIRzCIbQ/W4dLm9uF7T8AAAA/9wIAAAAAAAAB+wUAAE4AAABMv/RLv/SzP2fMRKTPle0/AAAAPwYDAAAAAAAAAfwFAABOAAAArLmaq7masz/5s7qxva3tPwAAAD8GAwAAAAAAAAH9BQAATgAAANy2bdu2bbM/i5swv6vF7T8AAAA/FgMAAAAAAAAB/gUAAE4AAAA7sRM7sROzP6QlI9GT5e0/AAAAPxYDAAAAAAAAAf8FAABOAAAAmqu5mqu5sj+xahzah/XtPwAAAD8mAwAAAAAAAAEABgAATgAAAJqruZqrubI/Q1KS53UN7j8AAAA/NQMAAAAAAAABAQYAAE4AAAD6pV/6pV+yP9Y5CPVjJe4/AAAAPzUDAAAAAAAAAQIGAABOAAAAKqMyKqMysj/ifgH+VzXuPwAAAD81AwAAAAAAAAEDBgAATgAAAImd2Imd2LE/dGZ3C0ZN7j8AAAA/RQMAAAAAAAABBAYAAE4AAAC5mqu5mquxP4CrcBQ6Xe4/AAAAP1QDAAAAAAAAAQUGAABOAAAA6Zd+6Zd+sT8GTu0YNGXuPwAAAD9UAwAAAAAAAAEGBgAATgAAAEmSJEmSJLE/mTVjJiJ97j8AAAA/VAMAAAAAAAABBwYAAE4AAABJkiRJkiSxP6R6XC8Wje4/AAAAP2QDAAAAAAAAAQgGAABOAAAAqYzKqIzKsD+xv1U4Cp3uPwAAAD9kAwAAAAAAAAEJBgAATgAAANiJndiJnbA/RKfLRfi07j8AAAA/dAMAAAAAAAABCgYAAE4AAAAIh3AIh3CwP0/sxE7sxO4/AAAAP4MDAAAAAAAAAQsGAABOAAAAOIRDOIRDsD/VjkFT5szuPwAAAD+DAwAAAAAAAAEMBgAATgAAAGiBFmiBFrA/4dM6XNrc7j8AAAA/kwMAAAAAAAABDQYAAE4AAAAx/dIv/dKvP+0YNGXO7O4/AAAAP5MDAAAAAAAAAQ4GAABOAAAAkfd4j/d4rz/7XS1uwvzuPwAAAD+jAwAAAAAAAAEPBgAATgAAAPHxHu/xHq8/B6Mmd7YM7z8AAAA/owMAAAAAAAABEAYAAE4AAABR7MRO7MSuP41Fo3uwFO8/AAAAP7IDAAAAAAAAAREGAABOAAAAreZqruZqrj+ZipyEpCTvPwAAAD+yAwAAAAAAAAESBgAATgAAAK3maq7maq4/pc+VjZg07z8AAAA/wgMAAAAAAAABEwYAAE4AAAAN4RAO4RCuP6XPlY2YNO8/AAAAP9EDAAAAAAAAARQGAABOAAAADeEQDuEQrj8rchKSkjzvPwAAAD/RAwAAAAAAAAEVBgAATgAAAA3hEA7hEK4/sRSPloxE7z8AAAA/4QMAAAAAAAABFgYAAE4AAABt27Zt27atPze3C5uGTO8/AAAAP+EDAAAAAAAAARcGAABOAAAAbdu2bdu2rT+9WYifgFTvPwAAAD/xAwAAAAAAAAEYBgAATgAAAM3VXM3VXK0/Q/wEpHpc7z8AAAA/8QMAAAAAAAABGQYAAE4AAADN1VzN1VytP8megah0ZO8/AAAAPwAEAAAAAAAAARoGAABOAAAALdACLdACrT/V43qxaHTvPwAAAD8ABAAAAAAAAAEbBgAATgAAAI3KqIzKqKw/XYb3tWJ87z8AAAA/EAQAAAAAAAABHAYAAE4AAACNyqiMyqisP+EodLpchO8/AAAAPxAEAAAAAAAAAR0GAABOAAAA7MRO7MROrD/vbW3DUJTvPwAAAD8gBAAAAAAAAAEeBgAATgAAAOzETuzETqw/dRDqx0qc7z8AAAA/PwQAAAAAAAABHwYAAE4AAADN1VzN1VytP3UQ6sdKnO8/AAAAPwYFAAAAAAAAASAGAABOAAAADeEQDuEQrj91EOrHSpzvPwAAAD8WBQAAAAAAAAEhBgAATgAAAFHsxE7sxK4/dRDqx0qc7z8AAAA/FgUAAAAAAAABIgYAAE4AAAAx/dIv/dKvP3UQ6sdKnO8/AAAAPyUFAAAAAAAACw==</ink>
</athena>
</file>

<file path=customXml/item48.xml><?xml version="1.0" encoding="utf-8"?>
<athena xmlns="http://schemas.microsoft.com/edu/athena" version="0.1.3209.0">
  <media streamable="true" recordStart="0" recordEnd="52241" recordLength="482417"/>
</athena>
</file>

<file path=customXml/item4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Q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WDAAAAAAAAAXu////DEFjdGlvblR5cGVWMQEAAAAHdmFsdWVfXwAIAgAAAAAAAAABBQAAAAQAAAAJEwAAAAkUAAAAEREAAAAAAAAB6////+7///8AAAAAAQYAAAAEAAAACRYAAAAJFwAAAJQhAAAAAAAAAej////u////AAAAAAEHAAAABAAAAAkZAAAACRoAAAByKQAAAAAAAAHl////7v///wAAAAABCAAAAAQAAAAJHAAAAAkdAAAA0jAAAAAAAAAB4v///+7///8AAAAAAQkAAAAEAAAACR8AAAAJIAAAAKU+AAAAAAAAAd/////u////AAAAAAEKAAAABAAAAAkiAAAACSMAAAAxeAAAAAAAAAHc////7v///wAAAAABCwAAAAQAAAAJJQAAAAkmAAAATo4AAAAAAAAB2f///+7///8AAAAAAQwAAAAEAAAACSgAAAAJKQAAAG2hAAAAAAAAAdb////u////AAAAAAENAAAABAAAAAkrAAAACSwAAAANpAAAAAAAAAHT////7v///wAAAAABDgAAAAQAAAAJLgAAAAkvAAAA2KYAAAAAAAAB0P///+7///8AAAAABQ8AAAANQ2xlYXJDYW52YXNWMQIAAAAJU3RhcnRUaW1lBFR5cGUABBAMQWN0aW9uVHlwZVYxAgAAAAIAAAARzAA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MAAAADAAAAABEwAAABAAAAD/AJ5JAAAAAAAAACJAAAABzP///87///8BAAAAAAAAAAAAIkABFAAAABEAAAAJNQAAAI8AAACPAAAAARYAAAAQAAAA/wCeSQAAAAAAAAAiQAAAAcr////O////AQAAAAAAAAAAACJAARcAAAARAAAACTcAAABUAAAAVAAAAAEZAAAAEAAAAP8AnkkAAAAAAAAAIkAAAAHI////zv///wEAAAAAAAAAAAAiQAEaAAAAEQAAAAk5AAAAGwAAABsAAAABHAAAABAAAAD/AJ5JAAAAAAAAACJAAAABxv///87///8BAAAAAAAAAAAAIkABHQAAABEAAAAJOwAAAKEAAAChAAAAAR8AAAAQAAAA/wCeSQAAAAAAAAAiQAAAAcT////O////AQAAAAAAAAAAACJAASAAAAARAAAACT0AAAAdAAAAHQAAAAEiAAAAEAAAAP8AnkkAAAAAAAAAIkAAAAHC////zv///wEAAAAAAAAAAAAiQAEjAAAAEQAAAAk/AAAAEQAAABEAAAABJQAAABAAAAD/AJ5JAAAAAAAAACJAAAABwP///87///8BAAAAAAAAAAAAIkABJgAAABEAAAAJQQAAAKEAAAChAAAAASgAAAAQAAAA/wCeSQAAAAAAAAAiQAAAAb7////O////AQAAAAAAAAAAACJAASkAAAARAAAACUMAAAAXAAAAFwAAAAErAAAAEAAAAP8AnkkAAAAAAAAAIkAAAAG8////zv///wEAAAAAAAAAAAAiQAEsAAAAEQAAAAlFAAAAHAAAABwAAAABLgAAABAAAAD/AJ5JAAAAAAAAACJAAAABuv///87///8BAAAAAAAAAAAAIkABLwAAABEAAAAJRwAAAB8AAAAfAAAABzMAAAAAAQAAAE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DRAHNQ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DXEHNwAAAAABAAAAgAAAAAQKSW5rUG9pbnRWMQIA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NLAc5AAAAAAEAAAAgAAAABApJbmtQb2ludFYxAgAAAAlbAQAACVwBAAAJXQEAAAleAQAACV8BAAAJYAEAAAlhAQAACWIBAAAJYwEAAAlkAQAACWUBAAAJZgEAAAlnAQAACWgBAAAJaQEAAAlqAQAACWsBAAAJbAEAAAltAQAACW4BAAAJbwEAAAlwAQAACXEBAAAJcgEAAAlzAQAACXQBAAAJdQEAAA0FBzsAAAAAAQAAAAABAAAECklua1BvaW50VjECAA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1fBz0AAAAAAQAAACAAAAAECklua1BvaW50VjECAAAACRcCAAAJGAIAAAkZAgAACRoCAAAJGwIAAAkcAgAACR0CAAAJHgIAAAkfAgAACSACAAAJIQIAAAkiAgAACSMCAAAJJAIAAAklAgAACSYCAAAJJwIAAAkoAgAACSkCAAAJKgIAAAkrAgAACSwCAAAJLQIAAAkuAgAACS8CAAAJMAIAAAkxAgAACTICAAAJMwIAAA0DBz8AAAAAAQAAACAAAAAECklua1BvaW50VjECAAAACTQCAAAJNQIAAAk2AgAACTcCAAAJOAIAAAk5AgAACToCAAAJOwIAAAk8AgAACT0CAAAJPgIAAAk/AgAACUACAAAJQQIAAAlCAgAACUMCAAAJRAIAAA0PB0EAAAAAAQAAAAABAAAECklua1BvaW50VjECAA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1fB0MAAAAAAQAAACAAAAAECklua1BvaW50VjECAAAACeYCAAAJ5wIAAAnoAgAACekCAAAJ6gIAAAnrAgAACewCAAAJ7QIAAAnuAgAACe8CAAAJ8AIAAAnxAgAACfICAAAJ8wIAAAn0AgAACfUCAAAJ9gIAAAn3AgAACfgCAAAJ+QIAAAn6AgAACfsCAAAJ/AIAAA0JB0UAAAAAAQAAACAAAAAECklua1BvaW50VjECAAAACf0CAAAJ/gIAAAn/AgAACQADAAAJAQMAAAkCAwAACQMDAAAJBAMAAAkFAwAACQYDAAAJBwMAAAkIAwAACQkDAAAJCgMAAAkLAwAACQwDAAAJDQMAAAkOAwAACQ8DAAAJEAMAAAkRAwAACRIDAAAJEwMAAAkUAwAACRUDAAAJFgMAAAkXAwAACRgDAAANBAdHAAAAAAEAAAAgAAAABApJbmtQb2ludFYxAgAAAAkZAwAACRoDAAAJGwMAAAkcAwAACR0DAAAJHgMAAAkfAwAACSADAAAJIQMAAAkiAwAACSMDAAAJJAMAAAklAwAACSYDAAAJJwMAAAkoAwAACSkDAAAJKgMAAAkrAwAACSwDAAAJLQMAAAkuAwAACS8DAAAJMAMAAAkxAwAACTIDAAAJMwMAAAk0AwAACTUDAAAJNgMAAAk3AwAACgVIAAAACklua1BvaW50VjEEAAAAAVgBWQ5QcmVzc3VyZUZhY3RvcglUaW1lU3RhbXAAAAAABgYLEAIAAAAsz8THfbeUP+J6FK5H4do/AAAAPwAAAAAAAAAAAUkAAABIAAAAXHL57G1olj/iehSuR+HaPwAAAD8vAAAAAAAAAAFKAAAASAAAAPTDk//lQJc/4noUrkfh2j8AAAA/PgAAAAAAAAABSwAAAEgAAAAoZ8gk1vGYP+J6FK5H4do/AAAAPz4AAAAAAAAAAUwAAABIAAAA9FuXXD57mz9t7XkACtLaPwAAAD9OAAAAAAAAAAFNAAAASAAAAPTzmrmWtZ8/be15AArS2j8AAAA/TgAAAAAAAAABTgAAAEgAAAAq6YOw56ijP23teQAK0to/AAAAP14AAAAAAAAAAU8AAABIAAAAWlg6BAR3pz9t7XkACtLaPwAAAD9eAAAAAAAAAAFQAAAASAAAAFrwPWFcsas/be15AArS2j8AAAA/bQAAAAAAAAABUQAAAEgAAAD77G1oFmKwP23teQAK0to/AAAAP20AAAAAAAAAAVIAAABIAAAA954wrtiNsz9t7XkACtLaPwAAAD99AAAAAAAAAAFTAAAASAAAACkopupeTbY/be15AArS2j8AAAA/fQAAAAAAAAABVAAAAEgAAAAp2mgwIXm5P23teQAK0to/AAAAP40AAAAAAAAAAVUAAABIAAAAwfeEccVuvD9t7XkACtLaPwAAAD+cAAAAAAAAAAFWAAAASAAAAPOA+q1LLr8/be15AArS2j8AAAA/nAAAAAAAAAABVwAAAEgAAABGT4v39xHBP23teQAK0to/AAAAP5wAAAAAAAAAAVgAAABIAAAAEl4ZGMqMwj9t7XkACtLaPwAAAD+sAAAAAAAAAAFZAAAASAAAAKyV9EHYc8Q/be15AArS2j8AAAA/uwAAAAAAAAABWgAAAEgAAACqYXZwBJHGP23teQAK0to/AAAAP7sAAAAAAAAAAVsAAABIAAAAduOknCGTyD9t7XkACtLaPwAAAD/LAAAAAAAAAAFcAAAASAAAAEJl08g+lco/be15AArS2j8AAAA/ywAAAAAAAAABXQAAAEgAAABCMVX3arLMP/lf31LMwto/AAAAP9sAAAAAAAAAAV4AAABIAAAAQv3WJZfPzj+F0kSljrPaPwAAAD/bAAAAAAAAAAFfAAAASAAAAFN1rybLTdA/nLcPShOV2j8AAAA/6gAAAAAAAAABYAAAAEgAAAC5fPY2NAvRPycqdZzVhdo/AAAAP+oAAAAAAAAAAWEAAABIAAAAH4Q9R53I0T+ynNrul3baPwAAAD/6AAAAAAAAAAFiAAAASAAAAGvmWtZ+eNI/Pg9AQVpn2j8AAAA/+gAAAAAAAAABYwAAAEgAAAC5SHhlYCjTP8mBpZMcWNo/AAAAPwoBAAAAAAAAAWQAAABIAAAA7AVsc7rK0z/JgaWTHFjaPwAAAD8KAQAAAAAAAAFlAAAASAAAAAUeNgCNX9Q/VfQK5t5I2j8AAAA/GQEAAAAAAAABZgAAAEgAAAAFkdYL2ObUP+FmcDihOdo/AAAAPxkBAAAAAAAAAWcAAABIAAAAhMqmkX0q1T9s2dWKYyraPwAAAD8pAQAAAAAAAAFoAAAASAAAAB6poJiqe9U/bNnVimMq2j8AAAA/KQEAAAAAAAABaQAAAEgAAACEPUedyLHVP2zZ1YpjKto/AAAAPzgBAAAAAAAAAWoAAABIAAAAt4ean9fM1T/4SzvdJRvaPwAAAD84AQAAAAAAAAFrAAAASAAAAOrR7aHm59U/+Es73SUb2j8AAAA/SAEAAAAAAAABbAAAAEgAAAAEdxcjbvXVP4S+oC/oC9o/AAAAP0gBAAAAAAAAAW0AAABIAAAAHhxBpPUC1j+EvqAv6AvaPwAAAD9xAQAAAAAAAAFuAAAASAAAADfBaiV9ENY/hL6gL+gL2j8AAAA/cQEAAAAAAAABbwAAAEgAAABRZpSmBB7WP4S+oC/oC9o/AAAAP4ABAAAAAAAAAXAAAABIAAAAUWaUpgQe1j8OMQaCqvzZPwAAAD+AAQAAAAAAAAFxAAAASAAAAGoLvieMK9Y/DjEGgqr82T8AAAA/kAEAAAAAAAABcgAAAEgAAACEsOeoEznWPw4xBoKq/Nk/AAAAP0sCAAAAAAAAAXMAAABIAAAAnVURKptG1j8OMQaCqvzZPwAAAD9LAgAAAAAAAAF0AAAASAAAAJ1VESqbRtY/JhbRJi/e2T8AAAA/egIAAAAAAAABdQAAAEgAAACdVREqm0bWP7GINnnxztk/AAAAP3oCAAAAAAAAAXYAAABIAAAAnVURKptG1j89+5vLs7/ZPwAAAD+KAgAAAAAAAAF3AAAASAAAAJ1VESqbRtY/VOBmcDih2T8AAAA/igIAAAAAAAABeAAAAEgAAAAgnvwvB7rQP2hrzwNQkMY/AAAAPwAAAAAAAAAAAXkAAABIAAAAIJ78Lwe60D84oTm6Rs3GPwAAAD8AAAAAAAAAAAF6AAAASAAAACCe/C8HutA/IrxuFcLrxj8AAAA/EAAAAAAAAAABewAAAEgAAAAgnvwvB7rQP/Tx2Mu4KMc/AAAAPxAAAAAAAAAAAXwAAABIAAAAOUMmsY7H0D/cDA4nNEfHPwAAAD8fAAAAAAAAAAF9AAAASAAAAFPoTzIW1dA/gHjikyHBxz8AAAA/HwAAAAAAAAABfgAAAEgAAADTISC4uxjRP1KuTEoY/sc/AAAAPy8AAAAAAAAAAX8AAABIAAAAbAAav+hp0T/2GSG3BXjIPwAAAD8vAAAAAAAAAAGAAAAASAAAADkpZ8gk1tE/gqAqf24QyT8AAAA/PwAAAAAAAAABgQAAAEgAAAA4nAfUb13SPz7xyZDga8k/AAAAPz8AAAAAAAAAAYIAAABIAAAAOQ+o37rk0j/4QWmiUsfJPwAAAD9OAAAAAAAAAAGDAAAASAAAAAY49ej2UNM/spIItMQiyj8AAAA/TgAAAAAAAAABhAAAAEgAAADSYELyMr3TP2zjp8U2fso/AAAAP14AAAAAAAAAAYUAAABIAAAAuC65fPY21D8oNEfXqNnKPwAAAD9eAAAAAAAAAAGGAAAASAAAAGuy3ASrldQ/EE98MiT4yj8AAAA/bgAAAAAAAAABhwAAAEgAAADr66yKUNnUPxBPfDIk+Mo/AAAAP30AAAAAAAAAAYgAAABIAAAAUYBTj24P1T8QT3wyJPjKPwAAAD99AAAAAAAAAAGJAAAASAAAAOteTZabYNU/EE98MiT4yj8AAAA/fQAAAAAAAAABigAAAEgAAACEPUedyLHVPyg0R9eo2co/AAAAP40AAAAAAAAAAYsAAABIAAAAN8FqJX0Q1j9W/twgspzKPwAAAD+cAAAAAAAAAAGMAAAASAAAAATqty65fNY/nK09D0BByj8AAAA/nAAAAAAAAAABjQAAAEgAAAADXVg6BATXP/hBaaJSx8k/AAAAP6wAAAAAAAAAAY4AAABIAAAAHnUix9aY1z9U1pQ1ZU3JPwAAAD+sAAAAAAAAAAGPAAAASAAAAIR8adc/Vtg/3jRWEoGWyD8AAAA/vAAAAAAAAAABkAAAAEgAAABQGFfsxknZP65CeN0qhMc/AAAAP7wAAAAAAAAAAZEAAABIAAAAT/6XA11Y2j9oa88DUJDGPwAAAD/LAAAAAAAAAAGSAAAASAAAAE/k2BrzZts/OHnxzvl9xT8AAAA/ywAAAAAAAAABkwAAAEgAAABpb0OzEIPcPx5s3j4oTcQ/AAAAP9sAAAAAAAAAAZQAAABIAAAA5xu0RAFO3T/WlDVlTVnDPwAAAD/bAAAAAAAAAAGVAAAASAAAAIFtTld5Jt4/pqJXMPdGwj8AAAA/6wAAAAAAAAABlgAAAEgAAABnO8XhPKDeP0jm47GXccE/AAAAP+sAAAAAAAAAAZcAAABIAAAAZ65l7Ycn3z+8X9rpLtnAPwAAAD/6AAAAAAAAAAGYAAAASAAAAAGNX/S0eN8/6RBjIKjKvz8AAAA/+gAAAAAAAAABmQAAAEgAAAB/xi96WrzfP88DUJDWmb4/AAAAPwoBAAAAAAAAAZoAAABIAAAA51rWfnjy3z8Ui2iTF++8PwAAAD8KAQAAAAAAAAGbAAAASAAAABqlKYGHDeA/VxKBllhEuz8AAAA/GQEAAAAAAAABnAAAAEgAAACmd75BSxTgP5qZmZmZmbk/AAAAPxkBAAAAAAAAAZ0AAABIAAAApne+QUsU4D/dILKc2u63PwAAAD8pAQAAAAAAAAGeAAAASAAAAKZ3vkFLFOA/lkkJw//6tj8AAAA/KQEAAAAAAAABnwAAAEgAAAAapSmBhw3gP3089jIuyrU/AAAAPzkBAAAAAAAAAaAAAABIAAAA////////3z82ZU1ZU9a0PwAAAD85AQAAAAAAAAGhAAAASAAAALMQg3xp198/HVg6yYGlsz8AAAA/SAEAAAAAAAABogAAAEgAAAAz17L2w5PfP6e2+6Wd7rI/AAAAP0gBAAAAAAAAAaMAAABIAAAAs53icB5Q3z8yFb2CuTeyPwAAAD9YAQAAAAAAAAGkAAAASAAAAGeuZe2HJ98/vXN+X9WAsT8AAAA/WAEAAAAAAAABpQAAAEgAAADndJVn4uPeP3Wc1YX6jLA/AAAAP2gBAAAAAAAAAaYAAABIAAAAm4UY5Eu73j/RMAEZDROwPwAAAD9oAQAAAAAAAAGnAAAASAAAADPxcd8thd4/uB6F61G4rj8AAAA/dwEAAAAAAAABqAAAAEgAAAABpx7dHmreP3JH3BF3xK0/AAAAP3cBAAAAAAAAAakAAABIAAAAmxJ42AA03j+GBF/LrlasPwAAAD+HAQAAAAAAAAGqAAAASAAAAGfIJNbxGN4/QC228dNiqz8AAAA/hwEAAAAAAAABqwAAAEgAAAABNH7R0+LdP7F+ZD4ee6k/AAAAP5YBAAAAAAAAAawAAABIAAAAtUQBTj263T9qp7tkQ4eoPwAAAD+WAQAAAAAAAAGtAAAASAAAADULMciXdt0/2/hpsY2fpj8AAAA/pgEAAAAAAAABrgAAAEgAAADnG7REAU7dP/G17GrFMaU/AAAAP7YBAAAAAAAAAa8AAABIAAAAaeLjvlsK3T9iB5u3D0qjPwAAAD+2AQAAAAAAAAGwAAAASAAAAAFOPbo91Nw/GzDy3TRWoj8AAAA/xQEAAAAAAAABsQAAAEgAAACbuZa1H57cPzDtdJds6KA/AAAAP8UBAAAAAAAAAbIAAABIAAAANSXwsAFo3D+MVO+hSPWePwAAAD/VAQAAAAAAAAGzAAAASAAAAM+QSazjMdw//KWd7pINnT8AAAA/1QEAAAAAAAABtAAAAEgAAAAdDSYkL9PbP2z3SzvdJZs/AAAAP+UBAAAAAAAAAbUAAABIAAAAgS4sHQKC2z+YcVGuTEqYPwAAAD/lAQAAAAAAAAG2AAAASAAAAOlPMhbVMNs/w+tWIbxulT8AAAA/9AEAAAAAAAABtwAAAEgAAAA1zA6OINLaP+1lXJQrk5I/AAAAP/QBAAAAAAAAAbgAAABIAAAAm+0Uh/OA2j9ftwrhdauQPwAAAD8EAgAAAAAAAAG5AAAASAAAAOlp8f4+Ito/LsDDDjZvjz8AAAA/BAIAAAAAAAABugAAAEgAAABPi/f3EdHZPxJjIKjKn4s/AAAAPxMCAAAAAAAAAbsAAABIAAAA0FEncmyN2T+EtM70FLiJPwAAAD8TAgAAAAAAAAG8AAAASAAAADZzLWs/PNk/ZlcrjqnohT8AAAA/IwIAAAAAAAABvQAAAEgAAACD7wnjit3YP2ZXK46p6IU/AAAAPyMCAAAAAAAAAb4AAABIAAAAnSGTWMdj2D/YqNna8wCEPwAAAD8zAgAAAAAAAAG/AAAASAAAAJ6u8kx83Nc/SPqHJz4Zgj8AAAA/MwIAAAAAAAABwAAAAEgAAABRTNW9mizXP7xLNnSIMYA/AAAAP0ICAAAAAAAAAcEAAABIAAAAHY/hr0CK1j9YOsmBpZN8PwAAAD9CAgAAAAAAAAHCAAAASAAAAOrR7aHm59U/PN0lGzrEeD8AAAA/UgIAAAAAAAABwwAAAEgAAADRuSMVFFPVPzzdJRs6xHg/AAAAP1ICAAAAAAAAAcQAAABIAAAA6+usilDZ1D8CI99NYyVxPwAAAD9iAgAAAAAAAAHFAAAASAAAAB/DX4EUbdQ/AiPfTWMlcT8AAAA/YgIAAAAAAAABxgAAAEgAAACF5GV65xvUPwIj301jJXE/AAAAP3ECAAAAAAAAAccAAABIAAAABauV9EHY0z8CI99NYyVxPwAAAD9xAgAAAAAAAAHIAAAASAAAAJ8W7+8jotM/AiPfTWMlcT8AAAA/gQIAAAAAAAAByQAAAEgAAAAf3R5qfl7TPx6AgrTO9HQ/AAAAP4ECAAAAAAAAAcoAAABIAAAAuUh4ZWAo0z9YOsmBpZN8PwAAAD+QAgAAAAAAAAHLAAAASAAAADkPqN+65NI/SPqHJz4Zgj8AAAA/kAIAAAAAAAABzAAAAEgAAADTegHbnK7SP/QFfUFf0Ic/AAAAP6ACAAAAAAAAAc0AAABIAAAAa+Za1n540j8SYyCoyp+LPwAAAD+gAgAAAAAAAAHOAAAASAAAAB/33VLoT9I/X7cK4XWrkD8AAAA/sAIAAAAAAAABzwAAAEgAAADSB2HPUSfSPzQ9BW4Gh5M/AAAAP7ACAAAAAAAAAdAAAABIAAAAn70NzUIM0j8Kw//6lmKWPwAAAD+/AgAAAAAAAAHRAAAASAAAAFLOkEms49E/4Ej6hyc+mT8AAAA/vwIAAAAAAAAB0gAAAEgAAAAfhD1HncjRP7TO9BS4GZw/AAAAP88CAAAAAAAAAdMAAABIAAAABt8TxhW70T+MVO+hSPWePwAAAD/PAgAAAAAAAAHUAAAASAAAALnvlkJ/ktE/1FhJBFpioT8AAAA/3wIAAAAAAAAB1QAAAEgAAACfSm3B94TRP7+bxkoi0KI/AAAAP98CAAAAAAAAAdYAAABIAAAAU1vwPWFc0T/xtexqxTGlPwAAAD/uAgAAAAAAAAHXAAAASAAAAB8RnTtSQdE/2/hpsY2fpj8AAAA//gIAAAAAAAAB2AAAAEgAAADsxkk5QybRPw0TkNEwAak/AAAAP/4CAAAAAAAAAdkAAABIAAAA0yEguLsY0T+cweGE5uiqPwAAAD/+AgAAAAAAAAHaAAAASAAAAKDXzLWs/dA/FrOwfmQ+rj8AAAA/DQMAAAAAAAAB2wAAAEgAAACGMqM0JfDQP6Rma88DULA/AAAAPw0DAAAAAAAAAdwAAABIAAAAU+hPMhbV0D8yFb2CuTeyPwAAAD8dAwAAAAAAAAHdAAAASAAAADlDJrGOx9A/HVg6yYGlsz8AAAA/LQMAAAAAAAAB3gAAAEgAAAA5QyaxjsfQP6sGjHw3jbU/AAAAPy0DAAAAAAAAAd8AAABIAAAAOUMmsY7H0D+WSQnD//q2PwAAAD8tAwAAAAAAAAHgAAAASAAAADlDJrGOx9A/gYyGCchouD8AAAA/PAMAAAAAAAAB4QAAAEgAAAA5QyaxjsfQPw872Lx9ULo/AAAAP0wDAAAAAAAAAeIAAABIAAAAbY15s53i0D/Ms7+5PPu7PwAAAD9MAwAAAAAAAAHjAAAASAAAAOzGSTlDJtE/iSyntvulvT8AAAA/XAMAAAAAAAAB5AAAAEgAAAA5tsa82U7RP+kQYyCoyr8/AAAAP1wDAAAAAAAAAeUAAABIAAAA7DnqRI6t0T+8X9rpLtnAPwAAAD9rAwAAAAAAAAHmAAAASAAAAIUY5Eu7/tE/AjeDwwnNwT8AAAA/awMAAAAAAAAB5wAAAEgAAAAFUrTRYELSP2Lz9kFposI/AAAAP3sDAAAAAAAAAegAAABIAAAAa+Za1n540j/Ar2rAyHfDPwAAAD97AwAAAAAAAAHpAAAASAAAANN6AducrtI/NFGp46wuxD8AAAA/ewMAAAAAAAAB6gAAAEgAAAAgan5eM9fSP8LXsqsVx8Q/AAAAP3sDAAAAAAAAAesAAABIAAAAU7TRYELy0j9OXrxzfl/FPwAAAD+LAwAAAAAAAAHsAAAASAAAAJ+jTuTYGtM/8smQ4GvZxT8AAAA/iwMAAAAAAAAB7QAAAEgAAADskstnb0PTP35QmqjUccY/AAAAP5sDAAAAAAAAAe4AAABIAAAAH90ean5e0z9QhgRfy67GPwAAAD+bAwAAAAAAAAHvAAAASAAAAGzMm+0Uh9M/9PHYy7goxz8AAAA/qgMAAAAAAAAB8AAAAEgAAACfFu/vI6LTP9wMDic0R8c/AAAAP6oDAAAAAAAAAfEAAABIAAAA0mBC8jK90z+WXa04pqLHPwAAAD+6AwAAAAAAAAHyAAAASAAAAAWrlfRB2NM/gHjikyHBxz8AAAA/ugMAAAAAAAAB8wAAAEgAAAA49ej2UPPTP2qTF++c38c/AAAAP8oDAAAAAAAAAfQAAABIAAAAbD88+V8O1D9SrkxKGP7HPwAAAD/KAwAAAAAAAAH1AAAASAAAAJ+Jj/tuKdQ/OsmBpZMcyD8AAAA/2QMAAAAAAAAB9gAAAEgAAAAFHjYAjV/UPyTktgAPO8g/AAAAP9kDAAAAAAAAAfcAAABIAAAAhVcGhjKj1D8M/+tbilnIPwAAAD/pAwAAAAAAAAH4AAAASAAAAB42AI1f9NQ/DP/rW4pZyD8AAAA/6QMAAAAAAAAB+QAAAEgAAADRuSMVFFPVPwz/61uKWcg/AAAAP/gDAAAAAAAAAfoAAABIAAAA6tHtoebn1T8M/+tbilnIPwAAAD8IBAAAAAAAAAH7AAAASAAAANCfZCyqYdY/JOS2AA87yD8AAAA/CAQAAAAAAAAB/AAAAEgAAADQEgU49ejWP2qTF++c38c/AAAAPwgEAAAAAAAAAf0AAABIAAAAhJYowKlH1z+uQnjdKoTHPwAAAD8YBAAAAAAAAAH+AAAASAAAAB51IsfWmNc/9PHYy7goxz8AAAA/GAQAAAAAAAAB/wAAAEgAAACervJMfNzXPyK8bhXC68Y/AAAAPycEAAAAAAAAAQABAABIAAAA6p1v0BIF2D9oa88DUJDGPwAAAD8nBAAAAAAAAAEBAQAASAAAAB3owtIhINg/flCaqNRxxj8AAAA/NwQAAAAAAAABAgEAAEgAAABQMhbVMDvYP6waMPLdNMY/AAAAPzcEAAAAAAAAAQMBAABIAAAAUDIW1TA72D/E//qWYhbGPwAAAD9HBAAAAAAAAAEEAQAASAAAAGrXP1a4SNg/3OTFO+f3xT8AAAA/RwQAAAAAAAABBQEAAEgAAABq1z9WuEjYP/LJkOBr2cU/AAAAP/IEAAAAAAAAAQYBAABIAAAAUDIW1TA72D8Ir1uF8LrFPwAAAD8CBQAAAAAAAAEHAQAASAAAAHZ7qPl5zcw/o1cw90bS3z8AAAA/AAAAAAAAAAABCAEAAEgAAAB2e6j5ec3MPy/KlUkJw98/AAAAPx8AAAAAAAAAAQkBAABIAAAAEFqiAKcezT8vypVJCcPfPwAAAD8uAAAAAAAAAAEKAQAASAAAANyC7wnjis0/uzz7m8uz3z8AAAA/PgAAAAAAAAABCwEAAEgAAAB2YekQENzNP7s8+5vLs98/AAAAPz4AAAAAAAAAAQwBAABIAAAAQoo2GkxIzj+7PPuby7PfPwAAAD9OAAAAAAAAAAENAQAASAAAAEL91iWXz84/uzz7m8uz3z8AAAA/XQAAAAAAAAABDgEAAEgAAAAOJiQv0zvPP0WvYO6NpN8/AAAAP10AAAAAAAAAAQ8BAABIAAAA0zvfoCUK0D9Fr2DujaTfPwAAAD9dAAAAAAAAAAEQAQAASAAAALoJVivpg9A/0SHGQFCV3z8AAAA/bQAAAAAAAAABEQEAAEgAAAC5fPY2NAvRP9EhxkBQld8/AAAAP20AAAAAAAAAARIBAABIAAAABt8TxhW70T/RIcZAUJXfPwAAAD99AAAAAAAAAAETAQAASAAAAGvmWtZ+eNI/0SHGQFCV3z8AAAA/fQAAAAAAAAABFAEAAEgAAABSJ3JsjXnTP9EhxkBQld8/AAAAP4wAAAAAAAAAARUBAABIAAAAhVcGhjKj1D/RIcZAUJXfPwAAAD+MAAAAAAAAAAEWAQAASAAAAOrR7aHm59U/0SHGQFCV3z8AAAA/nAAAAAAAAAABFwEAAEgAAAAeAoK7ixHXP9EhxkBQld8/AAAAP5wAAAAAAAAAARgBAABIAAAABEOZUZoS2D/RIcZAUJXfPwAAAD+rAAAAAAAAAAEZAQAASAAAAIPvCeOK3dg/0SHGQFCV3z8AAAA/uwAAAAAAAAABGgEAAEgAAAADnHp0e6jZP12UK5MSht8/AAAAP7sAAAAAAAAAARsBAABIAAAANVlugtVK2j9dlCuTEobfPwAAAD+7AAAAAAAAAAEcAQAASAAAABsn5QyZxNo/XZQrkxKG3z8AAAA/ywAAAAAAAAABHQEAAEgAAAAB9VuXXD7bP+kGkeXUdt8/AAAAP9oAAAAAAAAAAR4BAABIAAAA6cLSISC42z9zefY3l2ffPwAAAD/aAAAAAAAAAAEfAQAASAAAAIOhzChNCdw/c3n2N5dn3z8AAAA/6gAAAAAAAAABIAEAAEgAAACBFG00mJDcP3N59jeXZ98/AAAAP+oAAAAAAAAAASEBAABIAAAATz26PdT83D9zefY3l2ffPwAAAD/6AAAAAAAAAAEiAQAASAAAADULMciXdt0/c3n2N5dn3z8AAAA/+gAAAAAAAAABIwEAAEgAAAAb2adSW/DdP3N59jeXZ98/AAAAPwkBAAAAAAAAASQBAABIAAAATZabYLWS3j9zefY3l2ffPwAAAD8JAQAAAAAAAAElAQAASAAAAGeuZe2HJ98/c3n2N5dn3z8AAAA/GQEAAAAAAAABJgEAAEgAAACzEIN8adffP+kGkeXUdt8/AAAAPxkBAAAAAAAAAScBAABIAAAA82Y7xeE84D/pBpHl1HbfPwAAAD8oAQAAAAAAAAEoAQAASAAAAIxFNcwOjuA/6QaR5dR23z8AAAA/KAEAAAAAAAABKQEAAEgAAACYUZoSeNjgP12UK5MSht8/AAAAPzgBAAAAAAAAASoBAABIAAAAGItqmB0c4T9dlCuTEobfPwAAAD84AQAAAAAAAAErAQAASAAAAAzypV3/WOE/XZQrkxKG3z8AAAA/SAEAAAAAAAABLAEAAEgAAADMDo4g0nrhP12UK5MSht8/AAAAP0gBAAAAAAAAAS0BAABIAAAAjCt246Sc4T9dlCuTEobfPwAAAD9XAQAAAAAAAAEuAQAASAAAAL91yeWzt+E/XZQrkxKG3z8AAAA/VwEAAAAAAAABLwEAAEgAAABm7Ycn/8vhP12UK5MSht8/AAAAP2cBAAAAAAAAATABAABIAAAAmTfbKQ7n4T9dlCuTEobfPwAAAD93AQAAAAAAAAExAQAASAAAAMyBLiwdAuI/6QaR5dR23z8AAAA/dwEAAAAAAAABMgEAAEgAAAD/y4EuLB3iP+kGkeXUdt8/AAAAP3cBAAAAAAAAATMBAABIAAAAvuhp8f4+4j/pBpHl1HbfPwAAAD+GAQAAAAAAAAE0AQAASAAAAAvY5nSVZ+I/6QaR5dR23z8AAAA/hgEAAAAAAAABNQEAAEgAAABxbI15s53iP+kGkeXUdt8/AAAAP5YBAAAAAAAAATYBAABIAAAA2AA0ftHT4j/pBpHl1HbfPwAAAD+lAQAAAAAAAAE3AQAASAAAAOUMmcQ6HuM/6QaR5dR23z8AAAA/pQEAAAAAAAABOAEAAEgAAABlRmlK4GHjP+kGkeXUdt8/AAAAP6UBAAAAAAAAATkBAABIAAAAclLOkEms4z/pBpHl1HbfPwAAAD+1AQAAAAAAAAE6AQAASAAAAAsxyJd2/eM/6QaR5dR23z8AAAA/xQEAAAAAAAABOwEAAEgAAAAXPS3e30fkP9EhxkBQld8/AAAAP8UBAAAAAAAAATwBAABIAAAAl3b9Y4WL5D/RIcZAUJXfPwAAAD/UAQAAAAAAAAE9AQAASAAAABewzekqz+Q/0SHGQFCV3z8AAAA/1AEAAAAAAAABPgEAAEgAAAB9RHTuSAXlP9EhxkBQld8/AAAAP9QBAAAAAAAAAT8BAABIAAAAyjPxcd8t5T/RIcZAUJXfPwAAAD/kAQAAAAAAAAFAAQAASAAAAKT1ArY5XeU/0SHGQFCV3z8AAAA/5AEAAAAAAAABQQEAAEgAAADXP1a4SHjlP9EhxkBQld8/AAAAP/QBAAAAAAAAAUIBAABIAAAAfbcU+pOM5T9dlCuTEobfPwAAAD/0AQAAAAAAAAFDAQAASAAAALABaPyip+U/6QaR5dR23z8AAAA/AwIAAAAAAAABRAEAAEgAAADLppF9KrXlP3N59jeXZ98/AAAAPwMCAAAAAAAAAUUBAABIAAAAcR5Qv3XJ5T9zefY3l2ffPwAAAD8TAgAAAAAAAAFGAQAASAAAABeWDgHB3eU/i17B3BtJ3z8AAAA/IgIAAAAAAAABRwEAAEgAAAC9Dc1CDPLlPxfRJi/eOd8/AAAAPyICAAAAAAAAAUgBAABIAAAAZIWLhFcG5j+jQ4yBoCrfPwAAAD8yAgAAAAAAAAFJAQAASAAAAAr9ScaiGuY/o0OMgaAq3z8AAAA/MgIAAAAAAAABSgEAAEgAAAAjonNHKijmP6NDjIGgKt8/AAAAP0ICAAAAAAAAAUsBAABIAAAAPUedyLE15j+jQ4yBoCrfPwAAAD9CAgAAAAAAAAFMAQAASAAAAHCR8MrAUOY/Lbbx02Ib3z8AAAA/UQIAAAAAAAABTQEAAEgAAAD+Y4WLhFfmPy228dNiG98/AAAAP3ECAAAAAAAAAU4BAABIAAAA/mOFi4RX5j+5KFcmJQzfPwAAAD/eAgAAAAAAAAFPAQAASAAAABcJrwwMZeY/uShXJiUM3z8AAAA/3gIAAAAAAAABUAEAAEgAAACj20PNz2vmP7koVyYlDN8/AAAAP+4CAAAAAAAAAVEBAABIAAAAvYBtTld55j+5KFcmJQzfPwAAAD/uAgAAAAAAAAFSAQAASAAAANYll8/ehuY/uShXJiUM3z8AAAA//QIAAAAAAAABUwEAAEgAAADWJZfP3obmP0WbvHjn/N4/AAAAPw0DAAAAAAAAAVQBAABIAAAAZPgrkKKN5j9Fm7x45/zePwAAAD8NAwAAAAAAAAFVAQAASAAAAPDKwFBmlOY/0A0iy6nt3j8AAAA/LAMAAAAAAAABVgEAAEgAAADwysBQZpTmP1yAhx1s3t4/AAAAPzwDAAAAAAAAAVcBAABIAAAAfZ1VESqb5j9cgIcdbN7ePwAAAD88AwAAAAAAAAFYAQAASAAAAH2dVREqm+Y/6PLsby7P3j8AAAA/WwQAAAAAAAABWQEAAEgAAADwysBQZpTmP3NlUsLwv94/AAAAP3oEAAAAAAAAAVoBAABIAAAA8MrAUGaU5j//17cUs7DePwAAAD96BAAAAAAAAAFbAQAASAAAAIB5s53icG4/v4yLcmVS4j8AAAA/AAAAAAAAAAABXAEAAEgAAAAgA0OZUZpyP7+Mi3JlUuI/AAAAP14AAAAAAAAAAV0BAABIAAAA8I8VLhJeeT+/jItyZVLiPwAAAD9eAAAAAAAAAAFeAQAASAAAAMBU3avJcoM/v4yLcmVS4j8AAAA/bQAAAAAAAAABXwEAAEgAAAC4hORleueLP7+Mi3JlUuI/AAAAP20AAAAAAAAAAWABAABIAAAAXHL57G1olj+/jItyZVLiPwAAAD99AAAAAAAAAAFhAQAASAAAAMaiGmYHR6A/eNNYSQRa4j8AAAA/fQAAAAAAAAABYgEAAEgAAACOL+36xwqnP3jTWEkEWuI/AAAAP4wAAAAAAAAAAWMBAABIAAAA+dKuf6xwsT/tYPP2QWniPwAAAD+MAAAAAAAAAAFkAQAASAAAACnaaDAhebk/7WDz9kFp4j8AAAA/nAAAAAAAAAABZQEAAEgAAABGT4v39xHBPzMaJiCjYeI/AAAAP5wAAAAAAAAAAWYBAABIAAAAeDHiVl9nxT+/jItyZVLiPwAAAD+sAAAAAAAAAAFnAQAASAAAAETyMr3zDco/kLgj7og74j8AAAA/rAAAAAAAAAABaAEAAEgAAACoHt0ean7OP6ed7pINHeI/AAAAP7sAAAAAAAAAAWkBAABIAAAA7MZJOUMm0T+9grk3kv7hPwAAAD+7AAAAAAAAAAFqAQAASAAAAAbFVN2rydI/1WeE3Bbg4T8AAAA/ywAAAAAAAAABawEAAEgAAADreAx/BVLUPzEGgqr8ueE/AAAAP9sAAAAAAAAAAWwBAABIAAAABAR3FyNu1T8DMhomIKPhPwAAAD/bAAAAAAAAAAFtAQAASAAAAFFmlKYEHtY/j6R/eOKT4T8AAAA/6gAAAAAAAAABbgEAAEgAAABQ2TSyT6XWPxsX5cqkhOE/AAAAP+oAAAAAAAAAAW8BAABIAAAAA11YOgQE1z9g0Bf0BX3hPwAAAD/6AAAAAAAAAAFwAQAASAAAAGvx/j4iOtc/7EJ9Rsht4T8AAAA/+gAAAAAAAAABcQEAAEgAAAC34HvCuGLXPzH8r28pZuE/AAAAPwkBAAAAAAAAAXIBAABIAAAA6yrPxMd91z8x/K9vKWbhPwAAAD8JAQAAAAAAAAFzAQAASAAAAB51IsfWmNc/d7XimIpe4T8AAAA/GQEAAAAAAAABdAEAAEgAAAA3GkxIXqbXP3e14piKXuE/AAAAPykBAAAAAAAAAXUBAABIAAAAamSfSm3B1z93teKYil7hPwAAAD84AQAAAAAAAAF2AQAASAAAAAeGMqM0JdA/H4XrUbge5T8AAAA/AAAAAAAAAAABdwEAAEgAAAAHhjKjNCXQP2U+HnsZF+U/AAAAP5EAAAAAAAAAAXgBAABIAAAAICtcJLwy0D+r91Ckeg/lPwAAAD+RAAAAAAAAAAF5AQAASAAAADrQhaVDQNA/Nmq29jwA5T8AAAA/kQAAAAAAAAABegEAAEgAAABtGtmnUlvQP8LcG0n/8OQ/AAAAP6EAAAAAAAAAAXsBAABIAAAAhr8CKdpo0D9OT4GbweHkPwAAAD+hAAAAAAAAAAF8AQAASAAAANOuf6xwkdA/2cHm7YPS5D8AAAA/sAAAAAAAAAABfQEAAEgAAAAgnvwvB7rQPx97GRflyuQ/AAAAP7AAAAAAAAAAAX4BAABIAAAAbY15s53i0D+q7X5pp7vkPwAAAD/AAAAAAAAAAAF/AQAASAAAAKDXzLWs/dA/8aaxkgi05D8AAAA/wAAAAAAAAAABgAEAAEgAAADsxkk5QybRP3wZF+XKpOQ/AAAAP9AAAAAAAAAAAYEBAABIAAAAObbGvNlO0T/C0kkOLJ3kPwAAAD/QAAAAAAAAAAGCAQAASAAAAIalQ0Bwd9E/wtJJDiyd5D8AAAA/3wAAAAAAAAABgwEAAEgAAADSlMDDBqDRPweMfDeNleQ/AAAAP98AAAAAAAAAAYQBAABIAAAA7DnqRI6t0T9NRa9g7o3kPwAAAD/vAAAAAAAAAAGFAQAASAAAAAbfE8YVu9E/TUWvYO6N5D8AAAA/7wAAAAAAAAABhgEAAEgAAAAfhD1HncjRPweMfDeNleQ/AAAAPy0BAAAAAAAAAYcBAABIAAAAH4Q9R53I0T/C0kkOLJ3kPwAAAD8tAQAAAAAAAAGIAQAASAAAADkpZ8gk1tE/8aaxkgi05D8AAAA/LQEAAAAAAAABiQEAAEgAAAA5KWfIJNbRP2U0TEBGw+Q/AAAAPz0BAAAAAAAAAYoBAABIAAAAbHO6yjPx0T8fexkX5crkPwAAAD9NAQAAAAAAAAGLAQAASAAAAIUY5Eu7/tE/kwi0xCLa5D8AAAA/TQEAAAAAAAABjAEAAEgAAACfvQ3NQgzSPwiWTnJg6eQ/AAAAP1wBAAAAAAAAAY0BAABIAAAA0gdhz1En0j/C3BtJ//DkPwAAAD9sAQAAAAAAAAGOAQAASAAAANIHYc9RJ9I/fSPpH5745D8AAAA/bAEAAAAAAAABjwEAAEgAAADsrIpQ2TTSP30j6R+e+OQ/AAAAP3sBAAAAAAAAAZABAABIAAAABVK00WBC0j99I+kfnvjkPwAAAD+LAQAAAAAAAAGRAQAASAAAAB/33VLoT9I/fSPpH5745D8AAAA/mwEAAAAAAAABkgEAAEgAAABSQTFV92rSP30j6R+e+OQ/AAAAP5sBAAAAAAAAAZMBAABIAAAA03oB25yu0j/C3BtJ//DkPwAAAD+qAQAAAAAAAAGUAQAASAAAAFO00WBC8tI/Tk+Bm8Hh5D8AAAA/qgEAAAAAAAABlQEAAEgAAADskstnb0PTPx97GRflyuQ/AAAAP7oBAAAAAAAAAZYBAABIAAAAhnHFbpyU0z+q7X5pp7vkPwAAAD+6AQAAAAAAAAGXAQAASAAAADj16PZQ89M/NmDku2ms5D8AAAA/ygEAAAAAAAABmAEAAEgAAADS0+L9fUTUPweMfDeNleQ/AAAAP8oBAAAAAAAAAZkBAABIAAAAhVcGhjKj1D/ZtxSzsH7kPwAAAD/ZAQAAAAAAAAGaAQAASAAAAAWR1gvY5tQ/8JzfVzVg5D8AAAA/6QEAAAAAAAABmwEAAEgAAACeb9ASBTjVP8HId9NYSeQ/AAAAP+kBAAAAAAAAAZwBAABIAAAA615Nlptg1T8Hgqr8uUHkPwAAAD/pAQAAAAAAAAGdAQAASAAAADdOyhkyidU/kvQPT3wy5D8AAAA/+AEAAAAAAAABngEAAEgAAABrmB0cQaTVP9mtQnjdKuQ/AAAAP/gBAAAAAAAAAZ8BAABIAAAAhD1Hncix1T/ZrUJ43SrkPwAAAD83AgAAAAAAAAGgAQAASAAAAJ7icB5Qv9U/kvQPT3wy5D8AAAA/RwIAAAAAAAABoQEAAEgAAAC3h5qf18zVP0073SUbOuQ/AAAAP0cCAAAAAAAAAaIBAABIAAAA0SzEIF/a1T8Hgqr8uUHkPwAAAD9WAgAAAAAAAAGjAQAASAAAAB4cQaT1AtY/fA9FqvdQ5D8AAAA/YgIAAAAAAAABpAEAAEgAAABqC74njCvWP/Cc31c1YOQ/AAAAP3ICAAAAAAAAAaUBAABIAAAAt/o6qyJU1j8ecUfcEXfkPwAAAD9yAgAAAAAAAAGmAQAASAAAAB2P4a9AitY/B4x8N42V5D8AAAA/gQIAAAAAAAABpwEAAEgAAABqfl4z17LWP8LSSQ4sneQ/AAAAP5ECAAAAAAAAAagBAABIAAAA0BIFOPXo1j/xprGSCLTkPwAAAD+RAgAAAAAAAAGpAQAASAAAAB4CgruLEdc/qu1+aae75D8AAAA/oQIAAAAAAAABqgEAAEgAAABr8f4+IjrXPx97GRflyuQ/AAAAP6ECAAAAAAAAAasBAABIAAAA0YWlQ0Bw1z+TCLTEItrkPwAAAD+wAgAAAAAAAAGsAQAASAAAAB51IsfWmNc/Tk+Bm8Hh5D8AAAA/sAIAAAAAAAABrQEAAEgAAABqZJ9KbcHXP05PgZvB4eQ/AAAAP8ACAAAAAAAAAa4BAABIAAAAt1MczgPq1z9OT4GbweHkPwAAAD/AAgAAAAAAAAGvAQAASAAAAOqdb9ASBdg/Tk+Bm8Hh5D8AAAA/0AIAAAAAAAABsAEAAEgAAAA3jexTqS3YP05PgZvB4eQ/AAAAP9ACAAAAAAAAAbEBAABIAAAAhHxp1z9W2D+TCLTEItrkPwAAAD/fAgAAAAAAAAGyAQAASAAAANBr5lrWftg/H3sZF+XK5D8AAAA/3wIAAAAAAAABswEAAEgAAAADtjld5ZnYP6rtfmmnu+Q/AAAAP+8CAAAAAAAAAbQBAABIAAAANwCNX/S02D98GRflyqTkPwAAAD/vAgAAAAAAAAG1AQAASAAAAFCltuB7wtg/B4x8N42V5D8AAAA//gIAAAAAAAABtgEAAEgAAABqSuBhA9DYP5P+4YlPhuQ/AAAAP/4CAAAAAAAAAbcBAABIAAAAg+8J44rd2D8ecUfcEXfkPwAAAD8OAwAAAAAAAAG4AQAASAAAAJ2UM2QS69g/ZSp6BXNv5D8AAAA/HgMAAAAAAAABuQEAAEgAAAC2OV3lmfjYPx5xR9wRd+Q/AAAAP4sDAAAAAAAAAboBAABIAAAA6YOw56gT2T8ecUfcEXfkPwAAAD+LAwAAAAAAAAG7AQAASAAAAAMp2mgwIdk/k/7hiU+G5D8AAAA/mwMAAAAAAAABvAEAAEgAAAAdzgPqty7ZP01Fr2DujeQ/AAAAP6oDAAAAAAAAAb0BAABIAAAAUBhX7MZJ2T8HjHw3jZXkPwAAAD+qAwAAAAAAAAG+AQAASAAAAFAYV+zGSdk/wtJJDiyd5D8AAAA/qgMAAAAAAAABvwEAAEgAAABpvYBtTlfZP3wZF+XKpOQ/AAAAP7oDAAAAAAAAAcABAABIAAAAg2Kq7tVk2T98GRflyqTkPwAAAD+6AwAAAAAAAAHBAQAASAAAALas/fDkf9k/NmDku2ms5D8AAAA/ygMAAAAAAAABwgEAAEgAAADQUSdybI3ZPzZg5LtprOQ/AAAAP9kDAAAAAAAAAcMBAABIAAAAA5x6dHuo2T/xprGSCLTkPwAAAD/ZAwAAAAAAAAHEAQAASAAAAE+L9/cR0dk/8aaxkgi05D8AAAA/6QMAAAAAAAABxQEAAEgAAACD1Ur6IOzZP/GmsZIItOQ/AAAAP+kDAAAAAAAAAcYBAABIAAAAz8THfbcU2j/xprGSCLTkPwAAAD/pAwAAAAAAAAHHAQAASAAAABu0RAFOPdo/8aaxkgi05D8AAAA/+AMAAAAAAAAByAEAAEgAAACDSOsFbHPaP/GmsZIItOQ/AAAAPwgEAAAAAAAAAckBAABIAAAAA4K7ixG32j82YOS7aazkPwAAAD8IBAAAAAAAAAHKAQAASAAAAIG7ixG3+to/wtJJDiyd5D8AAAA/GAQAAAAAAAABywEAAEgAAAAB9VuXXD7bPweMfDeNleQ/AAAAPxgEAAAAAAAAAcwBAABIAAAAT+TYGvNm2z+T/uGJT4bkPwAAAD8nBAAAAAAAAAHNAQAASAAAAM8dqaCYqts/ZSp6BXNv5D8AAAA/JwQAAAAAAAABzgEAAEgAAAADaPyip8XbP6rjrC7UZ+Q/AAAAPzcEAAAAAAAAAc8BAABIAAAANbJPpbbg2z82VhKBlljkPwAAAD83BAAAAAAAAAHQAQAASAAAAGn8oqfF+9s/fA9FqvdQ5D8AAAA/RwQAAAAAAAAB0QEAAEgAAABp/KKnxfvbP8HId9NYSeQ/AAAAP0cEAAAAAAAAAdIBAABIAAAAm0b2qdQW3D/ByHfTWEnkPwAAAD+pBAAAAAAAAAHTAQAASAAAAJtG9qnUFtw/NlYSgZZY5D8AAAA/qQQAAAAAAAAB1AEAAEgAAADpNXMtaz/cP6rjrC7UZ+Q/AAAAP7kEAAAAAAAAAdUBAABIAAAAA9ucrvJM3D8ecUfcEXfkPwAAAD+5BAAAAAAAAAHWAQAASAAAADUl8LABaNw/k/7hiU+G5D8AAAA/yQQAAAAAAAAB1wEAAEgAAACbuZa1H57cP3wZF+XKpOQ/AAAAP8kEAAAAAAAAAdgBAABIAAAAAU49uj3U3D/xprGSCLTkPwAAAD/YBAAAAAAAAAHZAQAASAAAABvzZjvF4dw/H3sZF+XK5D8AAAA/2AQAAAAAAAAB2gEAAEgAAABPPbo91PzcPx97GRflyuQ/AAAAP+gEAAAAAAAAAdsBAABIAAAAgYcNQOMX3T/Zwebtg9LkPwAAAD/oBAAAAAAAAAHcAQAASAAAAIGHDUDjF90/kwi0xCLa5D8AAAA/9wQAAAAAAAAB3QEAAEgAAACbLDfBaiXdP5MItMQi2uQ/AAAAP/cEAAAAAAAAAd4BAABIAAAAtdFgQvIy3T/Zwebtg9LkPwAAAD8mBQAAAAAAAAHfAQAASAAAAM92isN5QN0/H3sZF+XK5D8AAAA/NgUAAAAAAAAB4AEAAEgAAAAbZgdHEGndP6rtfmmnu+Q/AAAAPzYFAAAAAAAAAeEBAABIAAAAT7BaSR+E3T82YOS7aazkPwAAAD9GBQAAAAAAAAHiAQAASAAAAJuf18y1rN0/wtJJDiyd5D8AAAA/RgUAAAAAAAAB4wEAAEgAAAABNH7R0+LdP01Fr2DujeQ/AAAAP1UFAAAAAAAAAeQBAABIAAAAG9mnUlvw3T/ZtxSzsH7kPwAAAD9VBQAAAAAAAAHlAQAASAAAADV+0dPi/d0/ZSp6BXNv5D8AAAA/ZQUAAAAAAAAB5gEAAEgAAABnyCTW8RjeP2UqegVzb+Q/AAAAP2UFAAAAAAAAAecBAABIAAAAgW1OV3km3j+q46wu1GfkPwAAAD90BQAAAAAAAAHoAQAASAAAALW3oVmIQd4/8JzfVzVg5D8AAAA/dAUAAAAAAAAB6QEAAEgAAADNXMvaD0/eP/Cc31c1YOQ/AAAAP4QFAAAAAAAAAeoBAABIAAAA5wH1W5dc3j/wnN9XNWDkPwAAAD+jBQAAAAAAAAHrAQAASAAAAAGnHt0eat4/8JzfVzVg5D8AAAA/0gUAAAAAAAAB7AEAAEgAAAAbTEhepnfeP/Cc31c1YOQ/AAAAP+IFAAAAAAAAAe0BAABIAAAATZabYLWS3j+q46wu1GfkPwAAAD/iBQAAAAAAAAHuAQAASAAAAIHg7mLErd4/ZSp6BXNv5D8AAAA/8QUAAAAAAAAB7wEAAEgAAACbhRjkS7vePx5xR9wRd+Q/AAAAP/EFAAAAAAAAAfABAABIAAAA53SVZ+Lj3j+T/uGJT4bkPwAAAD8BBgAAAAAAAAHxAQAASAAAABm/6Gnx/t4/TUWvYO6N5D8AAAA/AQYAAAAAAAAB8gEAAEgAAABNCTxsABrfPweMfDeNleQ/AAAAPxEGAAAAAAAAAfMBAABIAAAAgVOPbg813z/C0kkOLJ3kPwAAAD8RBgAAAAAAAAH0AQAASAAAAM1CDPKlXd8/fBkX5cqk5D8AAAA/IAYAAAAAAAAB9QEAAEgAAAABjV/0tHjfP3wZF+XKpOQ/AAAAPyAGAAAAAAAAAfYBAABIAAAAGTKJdTyG3z98GRflyqTkPwAAAD8wBgAAAAAAAAH3AQAASAAAAE183HdLod8/fBkX5cqk5D8AAAA/MAYAAAAAAAAB+AEAAEgAAAB/xi96WrzfP3wZF+XKpOQ/AAAAP0AGAAAAAAAAAfkBAABIAAAAsxCDfGnX3z/C0kkOLJ3kPwAAAD9PBgAAAAAAAAH6AQAASAAAAP///////98/B4x8N42V5D8AAAA/TwYAAAAAAAAB+wEAAEgAAACmd75BSxTgP9m3FLOwfuQ/AAAAP18GAAAAAAAAAfwBAABIAAAATe98g5Yo4D+q46wu1GfkPwAAAD9fBgAAAAAAAAH9AQAASAAAAIA50IWlQ+A/wch301hJ5D8AAAA/bgYAAAAAAAAB/gEAAEgAAAAmsY7H8FfgPx5ndaE+I+Q/AAAAP24GAAAAAAAAAf8BAABIAAAAzChNCTxs4D/wkg0dYgzkPwAAAD9+BgAAAAAAAAEAAgAASAAAAObNdorDeeA/BnjYwebt4z8AAAA/fgYAAAAAAAABAQIAAEgAAABzoAtLh4DgP5LqPRSp3uM/AAAAP44GAAAAAAAAAQICAABIAAAA/3KgC0uH4D/Yo3A9CtfjPwAAAD+OBgAAAAAAAAEDAgAASAAAAP9yoAtLh+A/kuo9FKne4z8AAAA/FgcAAAAAAAABBAIAAEgAAACMRTXMDo7gPwZ42MHm7eM/AAAAPxYHAAAAAAAAAQUCAABIAAAAjEU1zA6O4D/BvqWYhfXjPwAAAD8WBwAAAAAAAAEGAgAASAAAABkYyozSlOA/ewVzbyT94z8AAAA/JgcAAAAAAAABBwIAAEgAAACm6l5NlpvgPzVMQEbDBOQ/AAAAPyYHAAAAAAAAAQgCAABIAAAApupeTZab4D/wkg0dYgzkPwAAAD82BwAAAAAAAAEJAgAASAAAADK98w1aouA/qtna8wAU5D8AAAA/NgcAAAAAAAABCgIAAEgAAAAyvfMNWqLgP2QgqMqfG+Q/AAAAP0UHAAAAAAAAAQsCAABIAAAAwI+Izh2p4D8eZ3WhPiPkPwAAAD9VBwAAAAAAAAEMAgAASAAAAMCPiM4dqeA/kvQPT3wy5D8AAAA/VQcAAAAAAAABDQIAAEgAAADZNLJPpbbgP0073SUbOuQ/AAAAP2QHAAAAAAAAAQ4CAABIAAAAZQdHEGm94D/ByHfTWEnkPwAAAD9kBwAAAAAAAAEPAgAASAAAAPPZ29AsxOA/NlYSgZZY5D8AAAA/ZAcAAAAAAAABEAIAAEgAAAB/rHCR8MrgP/Cc31c1YOQ/AAAAP3QHAAAAAAAAARECAABIAAAADH8FUrTR4D+q46wu1GfkPwAAAD+EBwAAAAAAAAESAgAASAAAAJhRmhJ42OA/ZSp6BXNv5D8AAAA/hAcAAAAAAAABEwIAAEgAAAAmJC/TO9/gP2UqegVzb+Q/AAAAPyAIAAAAAAAAARQCAABIAAAAsvbDk//l4D9lKnoFc2/kPwAAAD8wCAAAAAAAAAEVAgAASAAAALL2w5P/5eA/quOsLtRn5D8AAAA/MAgAAAAAAAABFgIAAEgAAAA/yVhUw+zgP6rjrC7UZ+Q/AAAAPz8IAAAAAAAAARcCAABIAAAACzHIl3b94z8ecUfcEXfkPwAAAD8AAAAAAAAAAAEYAgAASAAAAAsxyJd2/eM/2bcUs7B+5D8AAAA/AAAAAAAAAAABGQIAAEgAAAB+XjPXsvbjP9m3FLOwfuQ/AAAAPz4AAAAAAAAAARoCAABIAAAACzHIl3b94z/ZtxSzsH7kPwAAAD/SAAAAAAAAAAEbAgAASAAAAJgDXVg6BOQ/k/7hiU+G5D8AAAA/4QAAAAAAAAABHAIAAEgAAACxqIbZwRHkP5P+4YlPhuQ/AAAAP+EAAAAAAAAAAR0CAABIAAAAPnsbmoUY5D+T/uGJT4bkPwAAAD/xAAAAAAAAAAEeAgAASAAAAMtNsFpJH+Q/k/7hiU+G5D8AAAA/AQEAAAAAAAABHwIAAEgAAABYIEUbDSbkP5P+4YlPhuQ/AAAAPwEBAAAAAAAAASACAABIAAAA5PLZ29As5D+T/uGJT4bkPwAAAD8QAQAAAAAAAAEhAgAASAAAAItqmB0cQeQ/k/7hiU+G5D8AAAA/EAEAAAAAAAABIgIAAEgAAAC+tOsfK1zkP5P+4YlPhuQ/AAAAPyABAAAAAAAAASMCAABIAAAAftHT4v195D+T/uGJT4bkPwAAAD8gAQAAAAAAAAEkAgAASAAAAORleucbtOQ/k/7hiU+G5D8AAAA/MAEAAAAAAAABJQIAAEgAAABkn0ptwffkP5P+4YlPhuQ/AAAAPzABAAAAAAAAASYCAABIAAAAVwaGMqM05T+T/uGJT4bkPwAAAD8/AQAAAAAAAAEnAgAASAAAAGMS63gMf+U/k/7hiU+G5D8AAAA/TwEAAAAAAAABKAIAAEgAAADLppF9KrXlP9m3FLOwfuQ/AAAAP08BAAAAAAAAASkCAABIAAAAvQ3NQgzy5T9lKnoFc2/kPwAAAD9eAQAAAAAAAAEqAgAASAAAAJfP3oZmIeY/8JzfVzVg5D8AAAA/XgEAAAAAAAABKwIAAEgAAADkvlsK/UnmP3wPRar3UOQ/AAAAP14BAAAAAAAAASwCAABIAAAAMa7YjZNy5j9NO90lGzrkPwAAAD9uAQAAAAAAAAEtAgAASAAAAApw6tHtoeY/2a1CeN0q5D8AAAA/bgEAAAAAAAABLgIAAEgAAADKjNKUwMPmP2QgqMqfG+Q/AAAAP34BAAAAAAAAAS8CAABIAAAAcASR1gvY5j/wkg0dYgzkPwAAAD9+AQAAAAAAAAEwAgAASAAAAP3WJZfP3uY/NUxARsME5D8AAAA/jQEAAAAAAAABMQIAAEgAAAAXfE8YV+zmPzVMQEbDBOQ/AAAAP40BAAAAAAAAATICAABIAAAAF3xPGFfs5j97BXNvJP3jPwAAAD/MAQAAAAAAAAEzAgAASAAAAImpuleT5eY/ewVzbyT94z8AAAA/tgIAAAAAAAABNAIAAEgAAABPsFpJH4TdP1KVPzeILOc/AAAAPwAAAAAAAAAAATUCAABIAAAAm5/XzLWs3T9SlT83iCznPwAAAD+1AQAAAAAAAAE2AgAASAAAAIFtTld5Jt4/3AeliUod5z8AAAA/tQEAAAAAAAABNwIAAEgAAACB4O5ixK3ePyPB17KrFec/AAAAP8UBAAAAAAAAATgCAABIAAAAs53icB5Q3z9oegrcDA7nPwAAAD/FAQAAAAAAAAE5AgAASAAAAP///////98/9OxvLs/+5j8AAAA/1AEAAAAAAAABOgIAAEgAAACZ3vkGLVHgPzqmolcw9+Y/AAAAP9QBAAAAAAAAATsCAABIAAAAwI+Izh2p4D/GGAiq8ufmPwAAAD/kAQAAAAAAAAE8AgAASAAAAOVAF5YOAeE/C9I601Pg5j8AAAA/5AEAAAAAAAABPQIAAEgAAACZxDoew1/hP1CLbfy02OY/AAAAP/MBAAAAAAAAAT4CAABIAAAAM6M0JfCw4T9Qi238tNjmPwAAAD/zAQAAAAAAAAE/AgAASAAAALLcBKuV9OE/UItt/LTY5j8AAAA/AwIAAAAAAAABQAIAAEgAAAClQ0BwdzHiP1CLbfy02OY/AAAAPwMCAAAAAAAAAUECAABIAAAAJX0Q9hx14j9Qi238tNjmPwAAAD8TAgAAAAAAAAFCAgAASAAAAP8+Ijp3pOI/UItt/LTY5j8AAAA/IgIAAAAAAAABQwIAAEgAAAAY5Eu7/rHiP1CLbfy02OY/AAAAPyICAAAAAAAAAUQCAABIAAAApbbge8K44j9Qi238tNjmPwAAAD8yAgAAAAAAAAFFAgAASAAAAA4Bwd3FiMs/nKjUcVYX6j8AAAA/AAAAAAAAAAABRgIAAEgAAABCSxTg1KPLP5yo1HFWF+o/AAAAPx8AAAAAAAAAAUcCAABIAAAAdJVn4uO+yz+cqNRxVhfqPwAAAD8/AAAAAAAAAAFIAgAASAAAANopDucB9cs/nKjUcVYX6j8AAAA/XgAAAAAAAAABSQIAAEgAAACqUlvwPWHMP5yo1HFWF+o/AAAAP14AAAAAAAAAAUoCAABIAAAAEFqiAKcezT+cqNRxVhfqPwAAAD9uAAAAAAAAAAFLAgAASAAAAA5A4xc9Lc4/4WEHm7cP6j8AAAA/bgAAAAAAAAABTAIAAEgAAACoBB42AI3PP+FhB5u3D+o/AAAAP30AAAAAAAAAAU0CAABIAAAAuglWK+mD0D8mGzrEGAjqPwAAAD99AAAAAAAAAAFOAgAASAAAADm2xrzZTtE/bdRs7XkA6j8AAAA/jQAAAAAAAAABTwIAAEgAAAC4YjdOyhnSP/hG0j888ek/AAAAP40AAAAAAAAAAVACAABIAAAABsVU3avJ0j8+AAVpnenpPwAAAD+cAAAAAAAAAAFRAgAASAAAADmCSOsFbNM/PgAFaZ3p6T8AAAA/nAAAAAAAAAABUgIAAEgAAAAFq5X0QdjTP8lyartf2uk/AAAAP6wAAAAAAAAAAVMCAABIAAAAn4mP+24p1D9V5c8NIsvpPwAAAD+sAAAAAAAAAAFUAgAASAAAAOt4DH8FUtQ/VeXPDSLL6T8AAAA/vAAAAAAAAAABVQIAAEgAAAAFHjYAjV/UP1Xlzw0iy+k/AAAAP7wAAAAAAAAAAVYCAABIAAAAOGiJApx61D9V5c8NIsvpPwAAAD/6AAAAAAAAAAFXAgAASAAAAIVXBoYyo9Q/yXJqu1/a6T8AAAA/CgEAAAAAAAABWAIAAEgAAAA42ykO5wHVP/hG0j888ek/AAAAPwoBAAAAAAAAAVkCAABIAAAAUfPzmrmW1T8mGzrEGAjqPwAAAD8ZAQAAAAAAAAFaAgAASAAAAISw56gTOdY/Ve+hSPUe6j8AAAA/KQEAAAAAAAABWwIAAEgAAADqty65fPbWP4TDCc3RNeo/AAAAPykBAAAAAAAAAVwCAABIAAAANxpMSF6m1z+yl3FRrkzqPwAAAD8pAQAAAAAAAAFdAgAASAAAALfGvNlOcdg/KCUM/+tb6j8AAAA/OQEAAAAAAAABXgIAAEgAAAADKdpoMCHZP5yypqwpa+o/AAAAP0gBAAAAAAAAAV8CAABIAAAAaTAheZne2T+csqasKWvqPwAAAD9IAQAAAAAAAAFgAgAASAAAALWSPgh7jto/Vvlzg8hy6j8AAAA/WAEAAAAAAAABYQIAAEgAAADpTzIW1TDbP1b5c4PIcuo/AAAAP1gBAAAAAAAAAWICAABIAAAAzx2poJiq2z9W+XODyHLqPwAAAD9YAQAAAAAAAAFjAgAASAAAAIOhzChNCdw/nLKmrClr6j8AAAA/aAEAAAAAAAABZAIAAEgAAAAbgMYvelrcP+Fr2dWKY+o/AAAAP3cBAAAAAAAAAWUCAABIAAAAgRRtNJiQ3D9t3j4oTVTqPwAAAD98AQAAAAAAAAFmAgAASAAAAM8D6rcuudw/spdxUa5M6j8AAAA/jAEAAAAAAAABZwIAAEgAAAAb82Y7xeHcP/lQpHoPReo/AAAAP4wBAAAAAAAAAWgCAABIAAAATz26PdT83D/5UKR6D0XqPwAAAD+bAQAAAAAAAAFpAgAASAAAAJssN8FqJd0/PgrXo3A96j8AAAA/mwEAAAAAAAABagIAAEgAAADnG7REAU7dP8p8PPYyLuo/AAAAP6sBAAAAAAAAAWsCAABIAAAAZ1WEyqaR3T9V76FI9R7qPwAAAD+rAQAAAAAAAAFsAgAASAAAAOeOVFBM1d0/nKjUcVYX6j8AAAA/uwEAAAAAAAABbQIAAEgAAABnyCTW8RjeP+FhB5u3D+o/AAAAP7sBAAAAAAAAAW4CAABIAAAAzVzL2g9P3j8mGzrEGAjqPwAAAD/KAQAAAAAAAAFvAgAASAAAAIHg7mLErd4/so2fFtv46T8AAAA/2gEAAAAAAAABcAIAAEgAAAAZv+hp8f7eP/hG0j888ek/AAAAP9oBAAAAAAAAAXECAABIAAAAs53icB5Q3z+EuTeS/uHpPwAAAD/aAQAAAAAAAAFyAgAASAAAAAGNX/S0eN8/yXJqu1/a6T8AAAA/6gEAAAAAAAABcwIAAEgAAABNfNx3S6HfP8lyartf2uk/AAAAP+oBAAAAAAAAAXQCAABIAAAAf8Yvelq83z8QLJ3kwNLpPwAAAD/5AQAAAAAAAAF1AgAASAAAAP///////98/VeXPDSLL6T8AAAA/CQIAAAAAAAABdgIAAEgAAAAapSmBhw3gP5ueAjeDw+k/AAAAPxgCAAAAAAAAAXcCAABIAAAAM0pTAg8b4D+bngI3g8PpPwAAAD8oAgAAAAAAAAF4AgAASAAAAE3vfIOWKOA/m54CN4PD6T8AAAA/OAIAAAAAAAABeQIAAEgAAADzZjvF4TzgP+FXNWDku+k/AAAAPzgCAAAAAAAAAXoCAABIAAAAJrGOx/BX4D/hVzVg5LvpPwAAAD9HAgAAAAAAAAF7AgAASAAAAHOgC0uHgOA/4Vc1YOS76T8AAAA/RwIAAAAAAAABfAIAAEgAAAAyvfMNWqLgP+FXNWDku+k/AAAAP1cCAAAAAAAAAX0CAABIAAAADH8FUrTR4D/hVzVg5LvpPwAAAD9XAgAAAAAAAAF+AgAASAAAABiLapgdHOE/4Vc1YOS76T8AAAA/ZwIAAAAAAAABfwIAAEgAAACAHxGdO1LhP+FXNWDku+k/AAAAP2cCAAAAAAAAAYACAABIAAAAcoZMYh2P4T/hVzVg5LvpPwAAAD92AgAAAAAAAAGBAgAASAAAANga82Y7xeE/4Vc1YOS76T8AAAA/hgIAAAAAAAABggIAAEgAAADMgS4sHQLiPyYRaIlFtOk/AAAAP4YCAAAAAAAAAYMCAABIAAAAvuhp8f4+4j9sypqypqzpPwAAAD+GAgAAAAAAAAGEAgAASAAAACV9EPYcdeI/+DwABWmd6T8AAAA/lQIAAAAAAAABhQIAAEgAAAD/PiI6d6TiPz32Mi7Klek/AAAAP5UCAAAAAAAAAYYCAABIAAAAvlsK/UnG4j899jIuypXpPwAAAD+lAgAAAAAAAAGHAgAASAAAAPGlXf9Y4eI/PfYyLsqV6T8AAAA/tQIAAAAAAAABiAIAAEgAAACywkXCKwPjP4SvZVcrjuk/AAAAP7UCAAAAAAAAAYkCAABIAAAA5QyZxDoe4z/JaJiAjIbpPwAAAD+1AgAAAAAAAAGKAgAASAAAAIuEVwaGMuM/yWiYgIyG6T8AAAA/xAIAAAAAAAABiwIAAEgAAAC+zqoIlU3jP8lomICMhuk/AAAAP9QCAAAAAAAAAYwCAABIAAAAZUZpSuBh4z/JaJiAjIbpPwAAAD/UAgAAAAAAAAGNAgAASAAAAJiQvEzvfOM/DyLLqe1+6T8AAAA/5AIAAAAAAAABjgIAAEgAAADL2g9P/pfjPw8iy6ntfuk/AAAAP+QCAAAAAAAAAY8CAABIAAAAGMqM0pTA4z9V2/3STnfpPwAAAD/zAgAAAAAAAAGQAgAASAAAAEsU4NSj2+M/Vdv90k536T8AAAA/8wIAAAAAAAABkQIAAEgAAAAl1vEY/grkP5qUMPyvb+k/AAAAPwMDAAAAAAAAAZICAABIAAAA5PLZ29As5D+alDD8r2/pPwAAAD8DAwAAAAAAAAGTAgAASAAAADHiVl9nVeQ/mpQw/K9v6T8AAAA/EgMAAAAAAAABlAIAAEgAAADx/j4iOnfkP+BNYyURaOk/AAAAPxIDAAAAAAAAAZUCAABIAAAAJUmSJEmS5D/gTWMlEWjpPwAAAD8iAwAAAAAAAAGWAgAASAAAAORleucbtOQ/4E1jJRFo6T8AAAA/IgMAAAAAAAABlwIAAEgAAAAXsM3pKs/kP+BNYyURaOk/AAAAPzIDAAAAAAAAAZgCAABIAAAASvog7Dnq5D/gTWMlEWjpPwAAAD8yAwAAAAAAAAGZAgAASAAAAH1EdO5IBeU/4E1jJRFo6T8AAAA/QQMAAAAAAAABmgIAAEgAAADKM/Fx3y3lP+BNYyURaOk/AAAAP0EDAAAAAAAAAZsCAABIAAAA/X1EdO5I5T/gTWMlEWjpPwAAAD9RAwAAAAAAAAGcAgAASAAAAKT1ArY5XeU/4E1jJRFo6T8AAAA/UQMAAAAAAAABnQIAAEgAAADXP1a4SHjlP+BNYyURaOk/AAAAP2EDAAAAAAAAAZ4CAABIAAAA8eR/OdCF5T/gTWMlEWjpPwAAAD9hAwAAAAAAAAGfAgAASAAAACQv0zvfoOU/4E1jJRFo6T8AAAA/cAMAAAAAAAABoAIAAEgAAABXeSY+7rvlP+BNYyURaOk/AAAAP3ADAAAAAAAAAaECAABIAAAAisN5QP3W5T/gTWMlEWjpPwAAAD+AAwAAAAAAAAGiAgAASAAAAL0NzUIM8uU/4E1jJRFo6T8AAAA/jQMAAAAAAAABowIAAEgAAADwVyBFGw3mP+BNYyURaOk/AAAAP40DAAAAAAAAAaQCAABIAAAAsXQICO4u5j/gTWMlEWjpPwAAAD+NAwAAAAAAAAGlAgAASAAAAHCR8MrAUOY/4E1jJRFo6T8AAAA/nQMAAAAAAAABpgIAAEgAAAAXCa8MDGXmP+BNYyURaOk/AAAAP50DAAAAAAAAAacCAABIAAAAvYBtTld55j/gTWMlEWjpPwAAAD+tAwAAAAAAAAGoAgAASAAAAGT4K5CijeY/4E1jJRFo6T8AAAA/vAMAAAAAAAABqQIAAEgAAAB9nVURKpvmPyYHlk5yYOk/AAAAP7wDAAAAAAAAAaoCAABIAAAAl0J/krGo5j8mB5ZOcmDpPwAAAD+8AwAAAAAAAAGrAgAASAAAALHnqBM5tuY/JgeWTnJg6T8AAAA/zAMAAAAAAAABrAIAAEgAAADKjNKUwMPmPyYHlk5yYOk/AAAAP9wDAAAAAAAAAa0CAABIAAAA5DH8FUjR5j9swMh301jpPwAAAD/cAwAAAAAAAAGuAgAASAAAAP3WJZfP3uY/bMDId9NY6T8AAAA/6wMAAAAAAAABrwIAAEgAAAAXfE8YV+zmP2zAyHfTWOk/AAAAP/sDAAAAAAAAAbACAABIAAAAvfMNWqIA5z+xefugNFHpPwAAAD/7AwAAAAAAAAGxAgAASAAAAGNrzJvtFOc/sXn7oDRR6T8AAAA/CgQAAAAAAAABsgIAAEgAAACXtR+e/C/nP7F5+6A0Uek/AAAAPwoEAAAAAAAAAbMCAABIAAAAb3cx4lZf5z+xefugNFHpPwAAAD8aBAAAAAAAAAG0AgAASAAAALxmrmXth+c/sXn7oDRR6T8AAAA/GgQAAAAAAAABtQIAAEgAAACWKMCpR7fnP7F5+6A0Uek/AAAAPyoEAAAAAAAAAbYCAABIAAAA/bxmrmXt5z+xefugNFHpPwAAAD8qBAAAAAAAAAG3AgAASAAAANd+ePK/HOg/sXn7oDRR6T8AAAA/OQQAAAAAAAABuAIAAEgAAACvQIo2GkzoP7F5+6A0Uek/AAAAPzkEAAAAAAAAAbkCAABIAAAAFtUwOziC6D+xefugNFHpPwAAAD9JBAAAAAAAAAG6AgAASAAAAPCWQn+Sseg/sXn7oDRR6T8AAAA/SQQAAAAAAAABuwIAAEgAAADicB5Qv3XpP7F5+6A0Uek/AAAAP2gEAAAAAAAAAbwCAABIAAAASAXFVN2r6T+xefugNFHpPwAAAD9oBAAAAAAAAAG9AgAASAAAAK6Za1n74ek/9zIuypVJ6T8AAAA/eAQAAAAAAAABvgIAAEgAAAAu0zvfoCXqPz3sYPP2Qek/AAAAP4cEAAAAAAAAAb8CAABIAAAArwwMZUZp6j8OGPluGivpPwAAAD+HBAAAAAAAAAHAAgAASAAAAEnrBWxzuuo/VNErmHsj6T8AAAA/lwQAAAAAAAABwQIAAEgAAABV92qy3ATrP1TRK5h7I+k/AAAAP5cEAAAAAAAAAcICAABIAAAA7tVkuQlW6z9U0SuYeyPpPwAAAD+XBAAAAAAAAAHDAgAASAAAAPvhyf9yoOs/mYpewdwb6T8AAAA/pwQAAAAAAAABxAIAAEgAAAB7G5qFGOTrP5mKXsHcG+k/AAAAP6cEAAAAAAAAAcUCAABIAAAA+1RqC74n7D+Zil7B3BvpPwAAAD+2BAAAAAAAAAHGAgAASAAAAGHpEBDcXew/mYpewdwb6T8AAAA/tgQAAAAAAAABxwIAAEgAAACu2I2TcobsP5mKXsHcG+k/AAAAP8YEAAAAAAAAAcgCAABIAAAAFG00mJC87D+Zil7B3BvpPwAAAD/GBAAAAAAAAAHJAgAASAAAAGBcsRsn5ew/mYpewdwb6T8AAAA/1gQAAAAAAAABygIAAEgAAAAieZne+QbtP+BDkeo9FOk/AAAAP9YEAAAAAAAAAcsCAABIAAAAbmgWYpAv7T/gQ5HqPRTpPwAAAD/lBAAAAAAAAAHMAgAASAAAAKKyaWSfSu0/4EOR6j0U6T8AAAA/5QQAAAAAAAABzQIAAEgAAADU/LxmrmXtP+BDkeo9FOk/AAAAP/UEAAAAAAAAAc4CAABIAAAACEcQab2A7T/gQ5HqPRTpPwAAAD/1BAAAAAAAAAHPAgAASAAAADqRY2vMm+0/4EOR6j0U6T8AAAA/BAUAAAAAAAAB0AIAAEgAAAD6rUsun73tP+BDkeo9FOk/AAAAPwQFAAAAAAAAAdECAABIAAAAusoz8XHf7T/gQ5HqPRTpPwAAAD8UBQAAAAAAAAHSAgAASAAAAHrnG7REAe4/4EOR6j0U6T8AAAA/JAUAAAAAAAAB0wIAAEgAAABUqS34njDuPyX9wxOfDOk/AAAAPyQFAAAAAAAAAdQCAABIAAAALGs/PPlf7j8l/cMTnwzpPwAAAD8zBQAAAAAAAAHVAgAASAAAACDSegHbnO4/Jf3DE58M6T8AAAA/MwUAAAAAAAAB1gIAAEgAAACGZiEG+dLuP2u29jwABek/AAAAPzMFAAAAAAAAAdcCAABIAAAA7PrHChcJ7z9rtvY8AAXpPwAAAD9DBQAAAAAAAAHYAgAASAAAAMa82U5xOO8/a7b2PAAF6T8AAAA/QwUAAAAAAAAB2QIAAEgAAACgfuuSy2fvP7FvKWZh/eg/AAAAP40FAAAAAAAAAdoCAABIAAAA0sg+ldqC7z+xbylmYf3oPwAAAD+cBQAAAAAAAAHbAgAASAAAAJTlJlitpO8/9yhcj8L16D8AAAA/nAUAAAAAAAAB3AIAAEgAAAA6XeWZ+LjvP/coXI/C9eg/AAAAP6wFAAAAAAAAAd0CAABIAAAAxi96Wry/7z/3KFyPwvXoPwAAAD+sBQAAAAAAAAHeAgAASAAAAFICDxuAxu8/9yhcj8L16D8AAAA/CgYAAAAAAAAB3wIAAEgAAABSAg8bgMbvPzzijrgj7ug/AAAAPxkGAAAAAAAAAeACAABIAAAA4NSj20PN7z884o64I+7oPwAAAD8pBgAAAAAAAAHhAgAASAAAAGynOJwH1O8/POKOuCPu6D8AAAA/OAYAAAAAAAAB4gIAAEgAAAD6ec1cy9rvPzzijrgj7ug/AAAAP0gGAAAAAAAAAeMCAABIAAAAhkxiHY/h7z884o64I+7oPwAAAD93BgAAAAAAAAHkAgAASAAAAIZMYh2P4e8/g5vB4YTm6D8AAAA//ggAAAAAAAAB5QIAAEgAAACGTGIdj+HvP8hU9Arm3ug/AAAAPw4JAAAAAAAAAeYCAABIAAAAZ8gk1vEY3j/OwvqR+XjsPwAAAD8AAAAAAAAAAAHnAgAASAAAALW3oVmIQd4/E3wtu1px7D8AAAA/PgAAAAAAAAAB6AIAAEgAAAAz8XHfLYXeP5/ukg0dYuw/AAAAP04AAAAAAAAAAekCAABIAAAAzc9r5lrW3j/lp8U2flrsPwAAAD9OAAAAAAAAAAHqAgAASAAAAM1CDPKlXd8/KmH4X99S7D8AAAA/XgAAAAAAAAAB6wIAAEgAAAD////////fP3AaK4lAS+w/AAAAP14AAAAAAAAAAewCAABIAAAAWfvhyf9y4D+2012yoUPsPwAAAD9tAAAAAAAAAAHtAgAASAAAALL2w5P/5eA/QkbDBGQ07D8AAAA/bQAAAAAAAAAB7gIAAEgAAAAM8qVd/1jhP0JGwwRkNOw/AAAAP30AAAAAAAAAAe8CAABIAAAAzIEuLB0C4j+H//UtxSzsPwAAAD99AAAAAAAAAAHwAgAASAAAAMz0zjdoieI/zbgoVyYl7D8AAAA/jQAAAAAAAAAB8QIAAEgAAAA+ldqC7wnjP824KFcmJew/AAAAP40AAAAAAAAAAfICAABIAAAAWK2kD8Ke4z/NuChXJiXsPwAAAD+cAAAAAAAAAAHzAgAASAAAAAsxyJd2/eM/zbgoVyYl7D8AAAA/rAAAAAAAAAAB9AIAAEgAAAC+tOsfK1zkPxNyW4CHHew/AAAAP6wAAAAAAAAAAfUCAABIAAAAJUmSJEmS5D8TcluAhx3sPwAAAD+7AAAAAAAAAAH2AgAASAAAAHE4D6jfuuQ/E3JbgIcd7D8AAAA/uwAAAAAAAAAB9wIAAEgAAAAXsM3pKs/kPxNyW4CHHew/AAAAP7wAAAAAAAAAAfgCAABIAAAAMVX3arLc5D9ZK46p6BXsPwAAAD+8AAAAAAAAAAH5AgAASAAAADFV92qy3OQ/nuTA0kkO7D8AAAA/WAEAAAAAAAAB+gIAAEgAAAAxVfdqstzkP+Od8/uqBuw/AAAAP2gBAAAAAAAAAfsCAABIAAAAMVX3arLc5D8qVyYlDP/rPwAAAD9oAQAAAAAAAAH8AgAASAAAAL4njCt24+Q/KlcmJQz/6z8AAAA/eAEAAAAAAAAB/QIAAEgAAAAwyJd2/WPlP/lQpHoPReo/AAAAPwAAAAAAAAAAAf4CAABIAAAAMMiXdv1j5T+yl3FRrkzqPwAAAD82AAAAAAAAAAH/AgAASAAAAL6aLDfBauU/4WvZ1Ypj6j8AAAA/NgAAAAAAAAABAAMAAEgAAADXP1a4SHjlP8qGDjEGguo/AAAAP0YAAAAAAAAAAQEDAABIAAAAJC/TO9+g5T/idasQXrfqPwAAAD9GAAAAAAAAAAECAwAASAAAAMumkX0qteU/QB57GRfl6j8AAAA/VgAAAAAAAAABAwMAAEgAAACkaKPBhOTlP1cNGPluGus/AAAAP1YAAAAAAAAAAQQDAABIAAAACv1JxqIa5j8pQ4KvZVfrPwAAAD9lAAAAAAAAAAEFAwAASAAAAOS+Wwr9SeY/QTIfj72M6z8AAAA/ZQAAAAAAAAABBgMAAEgAAADWJZfP3obmP82uVhxT0es/AAAAP3UAAAAAAAAAAQcDAABIAAAAyozSlMDD5j9ZK46p6BXsPwAAAD+EAAAAAAAAAAEIAwAASAAAAL3zDVqiAOc/cBoriUBL7D8AAAA/hAAAAAAAAAABCQMAAEgAAACwWkkfhD3nP0JQlT83iOw/AAAAP4QAAAAAAAAAAQoDAABIAAAAiRxbY95s5z/lsZdxUa7sPwAAAD+UAAAAAAAAAAELAwAASAAAAH2DlijAqec/Qlpnegrc7D8AAAA/pAAAAAAAAAABDAMAAEgAAADJchOsVtLnPyt1nNWF+uw/AAAAP6QAAAAAAAAAAQ0DAABIAAAAFmKQL+365z/O1p4HoCDtPwAAAD+zAAAAAAAAAAEOAwAASAAAAL3ZTnE4D+g/Q2Q5td0v7T8AAAA/swAAAAAAAAABDwMAAEgAAAB89jY0CzHoP3I4oTm6Ru0/AAAAP8MAAAAAAAAAARADAABIAAAAI271dVZF6D+gDAm+ll3tPwAAAD/DAAAAAAAAAAERAwAASAAAAFa4SHhlYOg/FJqja9Rs7T8AAAA/0wAAAAAAAAABEgMAAEgAAABwXXL57G3oP0NuC/Cwg+0/AAAAP9MAAAAAAAAAARMDAABIAAAA/C8HurB06D9DbgvwsIPtPwAAAD/iAAAAAAAAAAEUAwAASAAAAPwvB7qwdOg//rTYxk+L7T8AAAA/4gAAAAAAAAABFQMAAEgAAAD8Lwe6sHToP7j7pZ3uku0/AAAAP/IAAAAAAAAAARYDAABIAAAAigKcenR76D+4+6Wd7pLtPwAAAD/yAAAAAAAAAAEXAwAASAAAAPwvB7qwdOg//rTYxk+L7T8AAAA/jgEAAAAAAAABGAMAAEgAAAD8Lwe6sHToP4onPhkSfO0/AAAAP44BAAAAAAAAARkDAABIAAAA77ABaPyi5z+0oUOMgaDqPwAAAD8AAAAAAAAAAAEaAwAASAAAANYL2OZ0lec/4nWrEF636j8AAAA/LwAAAAAAAAABGwMAAEgAAAC8Zq5l7YfnPxFKE5U6zuo/AAAAPz4AAAAAAAAAARwDAABIAAAAFu/vI6Jz5z9u8uKd8/vqPwAAAD8+AAAAAAAAAAEdAwAASAAAAOOknCGTWOc/y5qypqwp6z8AAAA/TgAAAAAAAAABHgMAAEgAAACwWkkfhD3nPylDgq9lV+s/AAAAP14AAAAAAAAAAR8DAABIAAAAfRD2HHUi5z9BMh+PvYzrPwAAAD9eAAAAAAAAAAEgAwAASAAAADAheZne+eY/EmiJRbTJ6z8AAAA/bQAAAAAAAAABIQMAAEgAAAD91iWXz97mP1krjqnoFew/AAAAP20AAAAAAAAAASIDAABIAAAAseeoEzm25j9wGiuJQEvsPwAAAD99AAAAAAAAAAEjAwAASAAAANYll8/ehuY/cST9wxOf7D8AAAA/fQAAAAAAAAABJAMAAEgAAAD+Y4WLhFfmP7fnAShI6+w/AAAAP40AAAAAAAAAASUDAABIAAAACv1JxqIa5j8rf24QWU7tPwAAAD+NAAAAAAAAAAEmAwAASAAAAKRoo8GE5OU/588NIsup7T8AAAA/nAAAAAAAAAABJwMAAEgAAACWXD57G5rlP1tnegrcDO4/AAAAP5wAAAAAAAAAASgDAABIAAAApPUCtjld5T+LRbTJi3fuPwAAAD+sAAAAAAAAAAEpAwAASAAAALCOx/BXIOU//9wgspza7j8AAAA/rAAAAAAAAAABKgMAAEgAAABkn0ptwffkP0WgJRbRJu8/AAAAP7sAAAAAAAAAASsDAABIAAAAF7DN6SrP5D+MYyp6BXPvPwAAAD+7AAAAAAAAAAEsAwAASAAAAORleucbtOQ/L8UsrB+Z7z8AAAA/ywAAAAAAAAABLQMAAEgAAADKwFBmlKbkP9MmL945v+8/AAAAP8sAAAAAAAAAAS4DAABIAAAAJUmSJEmS5D8B+5ZiFtbvPwAAAD/bAAAAAAAAAAEvAwAASAAAACVJkiRJkuQ/u0FkObXd7z8AAAA/2wAAAAAAAAABMAMAAEgAAACXdv1jhYvkP7tBZDm13e8/AAAAP1gBAAAAAAAAATEDAABIAAAAl3b9Y4WL5D8B+5ZiFtbvPwAAAD9nAQAAAAAAAAEyAwAASAAAAJd2/WOFi+Q/R7TJi3fO7z8AAAA/ZwEAAAAAAAABMwMAAEgAAACXdv1jhYvkP12ZlDD8r+8/AAAAP3cBAAAAAAAAATQDAABIAAAAl3b9Y4WL5D/pC/qCvqDvPwAAAD93AQAAAAAAAAE1AwAASAAAAJd2/WOFi+Q/uzeS/uGJ7z8AAAA/hwEAAAAAAAABNgMAAEgAAACxGyflDJnkP4xjKnoFc+8/AAAAP4cBAAAAAAAAATcDAABIAAAAPu67pdCf5D9dj8L1KFzvPwAAAD+OAQAAAAAAAAs=</ink>
</athena>
</file>

<file path=customXml/item5.xml><?xml version="1.0" encoding="utf-8"?>
<athena xmlns="http://schemas.microsoft.com/edu/athena" version="0.1.2681.0">
  <media streamable="true" recordStart="251402" recordEnd="324107" recordLength="1188585" start="251402" end="324107" audioFormat="{00001610-0000-0010-8000-00AA00389B71}" audioRate="44100" muted="false" volume="0.8" fadeIn="0" fadeOut="0" videoFormat="{34363248-0000-0010-8000-00AA00389B71}" videoRate="18" videoWidth="960" videoHeight="720"/>
</athena>
</file>

<file path=customXml/item50.xml><?xml version="1.0" encoding="utf-8"?>
<athena xmlns="http://schemas.microsoft.com/edu/athena" version="0.1.3209.0">
  <media streamable="true" recordStart="52241" recordEnd="90457" recordLength="482417"/>
</athena>
</file>

<file path=customXml/item5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OkNAAAAAAAABev///8MQWN0aW9uVHlwZVYxAQAAAAd2YWx1ZV9fAAgCAAAAAAAAAAEFAAAABAAAAAkWAAAACRcAAAD+GQAAAAAAAAHo////6////wAAAAABBgAAAAQAAAAJGQAAAAkaAAAAjR0AAAAAAAAB5f///+v///8AAAAAAQcAAAAEAAAACRwAAAAJHQAAAEIlAAAAAAAAAeL////r////AAAAAAEIAAAABAAAAAkfAAAACSAAAACVLQAAAAAAAAHf////6////wAAAAABCQAAAAQAAAAJIgAAAAkjAAAAmjAAAAAAAAAB3P///+v///8AAAAAAQoAAAAEAAAACSUAAAAJJgAAAGQ0AAAAAAAAAdn////r////AAAAAAELAAAABAAAAAkoAAAACSkAAADOOwAAAAAAAAHW////6////wAAAAABDAAAAAQAAAAJKwAAAAksAAAAkz8AAAAAAAAB0////+v///8AAAAAAQ0AAAAEAAAACS4AAAAJLwAAACJEAAAAAAAAAdD////r////AAAAAAEOAAAABAAAAAkxAAAACTIAAACxWQAAAAAAAAHN////6////wAAAAABDwAAAAQAAAAJNAAAAAk1AAAAM1wAAAAAAAAByv///+v///8AAAAAARAAAAAEAAAACTcAAAAJOAAAAEFgAAAAAAAAAcf////r////AAAAAAERAAAABAAAAAk6AAAACTsAAABZhgAAAAAAAAHE////6////wAAAAAFEgAAAA1DbGVhckNhbnZhc1YxAgAAAAlTdGFydFRpbWUEVHlwZQAEEAxBY3Rpb25UeXBlVjECAAAAAgAAAEiVAA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C3AAAAtwAAAAEWAAAAEwAAAP8AnkkAAAAAAAAAIkAAAAHA////wv///wEAAAAAAAAAAAAiQAEXAAAAFAAAAAlBAAAAEwAAABMAAAABGQAAABMAAAD/AJ5JAAAAAAAAACJAAAABvv///8L///8BAAAAAAAAAAAAIkABGgAAABQAAAAJQwAAABYAAAAWAAAAARwAAAATAAAA/wCeSQAAAAAAAAAiQAAAAbz////C////AQAAAAAAAAAAACJAAR0AAAAUAAAACUUAAABmAAAAZgAAAAEfAAAAEwAAAP8AnkkAAAAAAAAAIkAAAAG6////wv///wEAAAAAAAAAAAAiQAEgAAAAFAAAAAlHAAAAHwAAAB8AAAABIgAAABMAAAD/AJ5JAAAAAAAAACJAAAABuP///8L///8BAAAAAAAAAAAAIkABIwAAABQAAAAJSQAAABIAAAASAAAAASUAAAATAAAA/wCeSQAAAAAAAAAiQAAAAbb////C////AQAAAAAAAAAAACJAASYAAAAUAAAACUsAAAAbAAAAGwAAAAEoAAAAEwAAAP8AnkkAAAAAAAAAIkAAAAG0////wv///wEAAAAAAAAAAAAiQAEpAAAAFAAAAAlNAAAAGwAAABsAAAABKwAAABMAAAD/AJ5JAAAAAAAAACJAAAABsv///8L///8BAAAAAAAAAAAAIkABLAAAABQAAAAJTwAAABAAAAAQAAAAAS4AAAATAAAA/wCeSQAAAAAAAAAiQAAAAbD////C////AQAAAAAAAAAAACJAAS8AAAAUAAAACVEAAABwAAAAcAAAAAExAAAAEwAAAP8AnkkAAAAAAAAAIkAAAAGu////wv///wEAAAAAAAAAAAAiQAEyAAAAFAAAAAlTAAAADgAAAA4AAAABNAAAABMAAAD/AJ5JAAAAAAAAACJAAAABrP///8L///8BAAAAAAAAAAAAIkABNQAAABQAAAAJVQAAABQAAAAUAAAAATcAAAATAAAA/wCeSQAAAAAAAAAiQAAAAar////C////AQAAAAAAAAAAACJAATgAAAAUAAAACVcAAAATAAAAEwAAAAE6AAAAEwAAAP8AnkkAAAAAAAAAIkAAAAGo////wv///wEAAAAAAAAAAAAiQAE7AAAAFAAAAAlZAAAAEgAAABI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NSQdBAAAAAAEAAAAgAAAABApJbmtQb2ludFYxAgAAAAkRAQAACRIBAAAJEwEAAAkUAQAACRUBAAAJFgEAAAkXAQAACRgBAAAJGQEAAAkaAQAACRsBAAAJHAEAAAkdAQAACR4BAAAJHwEAAAkgAQAACSEBAAAJIgEAAAkjAQAADQ0HQwAAAAABAAAAIAAAAAQKSW5rUG9pbnRWMQIAAAAJJAEAAAklAQAACSYBAAAJJwEAAAkoAQAACSkBAAAJKgEAAAkrAQAACSwBAAAJLQEAAAkuAQAACS8BAAAJMAEAAAkxAQAACTIBAAAJMwEAAAk0AQAACTUBAAAJNgEAAAk3AQAACTgBAAAJOQEAAA0KB0UAAAAAAQAAAIAAAAAECklua1BvaW50VjECAA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DRoHRwAAAAABAAAAIAAAAAQKSW5rUG9pbnRWMQIAAAAJoAEAAAmhAQAACaIBAAAJowEAAAmkAQAACaUBAAAJpgEAAAmnAQAACagBAAAJqQEAAAmqAQAACasBAAAJrAEAAAmtAQAACa4BAAAJrwEAAAmwAQAACbEBAAAJsgEAAAmzAQAACbQBAAAJtQEAAAm2AQAACbcBAAAJuAEAAAm5AQAACboBAAAJuwEAAAm8AQAACb0BAAAJvgEAAAoHSQAAAAABAAAAIAAAAAQKSW5rUG9pbnRWMQIAAAAJvwEAAAnAAQAACcEBAAAJwgEAAAnDAQAACcQBAAAJxQEAAAnGAQAACccBAAAJyAEAAAnJAQAACcoBAAAJywEAAAnMAQAACc0BAAAJzgEAAAnPAQAACdABAAANDgdLAAAAAAEAAAAgAAAABApJbmtQb2ludFYxAgAAAAnRAQAACdIBAAAJ0wEAAAnUAQAACdUBAAAJ1gEAAAnXAQAACdgBAAAJ2QEAAAnaAQAACdsBAAAJ3AEAAAndAQAACd4BAAAJ3wEAAAngAQAACeEBAAAJ4gEAAAnjAQAACeQBAAAJ5QEAAAnmAQAACecBAAAJ6AEAAAnpAQAACeoBAAAJ6wEAAA0FB00AAAAAAQAAACAAAAAECklua1BvaW50VjECAAAACewBAAAJ7QEAAAnuAQAACe8BAAAJ8AEAAAnxAQAACfIBAAAJ8wEAAAn0AQAACfUBAAAJ9gEAAAn3AQAACfgBAAAJ+QEAAAn6AQAACfsBAAAJ/AEAAAn9AQAACf4BAAAJ/wEAAAkAAgAACQECAAAJAgIAAAkDAgAACQQCAAAJBQIAAAkGAgAADQUHTwAAAAABAAAAEAAAAAQKSW5rUG9pbnRWMQIAAAAJBwIAAAkIAgAACQkCAAAJCgIAAAkLAgAACQwCAAAJDQIAAAkOAgAACQ8CAAAJEAIAAAkRAgAACRICAAAJEwIAAAkUAgAACRUCAAAJFgIAAAdRAAAAAAEAAACAAAAABApJbmtQb2ludFYxAgA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DRAHUwAAAAABAAAAEAAAAAQKSW5rUG9pbnRWMQIAAAAJhwIAAAmIAgAACYkCAAAJigIAAAmLAgAACYwCAAAJjQIAAAmOAgAACY8CAAAJkAIAAAmRAgAACZICAAAJkwIAAAmUAgAADQIHVQAAAAABAAAAIAAAAAQKSW5rUG9pbnRWMQIAAAAJlQIAAAmWAgAACZcCAAAJmAIAAAmZAgAACZoCAAAJmwIAAAmcAgAACZ0CAAAJngIAAAmfAgAACaACAAAJoQIAAAmiAgAACaMCAAAJpAIAAAmlAgAACaYCAAAJpwIAAAmoAgAADQwHVwAAAAABAAAAIAAAAAQKSW5rUG9pbnRWMQIAAAAJqQIAAAmqAgAACasCAAAJrAIAAAmtAgAACa4CAAAJrwIAAAmwAgAACbECAAAJsgIAAAmzAgAACbQCAAAJtQIAAAm2AgAACbcCAAAJuAIAAAm5AgAACboCAAAJuwIAAA0NB1kAAAAAAQAAACAAAAAECklua1BvaW50VjECAAAACbwCAAAJvQIAAAm+AgAACb8CAAAJwAIAAAnBAgAACcICAAAJwwIAAAnEAgAACcUCAAAJxgIAAAnHAgAACcgCAAAJyQIAAAnKAgAACcsCAAAJzAIAAAnNAgAADQ4FWgAAAApJbmtQb2ludFYxBAAAAAFYAVkOUHJlc3N1cmVGYWN0b3IJVGltZVN0YW1wAAAAAAYGCxACAAAAEnCW3ePc0j80u4SRL1bHPwAAAD8AAAAAAAAAAAFbAAAAWgAAAHYUSPKm+tI/NLuEkS9Wxz8AAAA/XQAAAAAAAAABXAAAAFoAAADauPkGahjTPzS7hJEvVsc/AAAAP20AAAAAAAAAAV0AAABaAAAAbi8Epg5F0z80u4SRL1bHPwAAAD9tAAAAAAAAAAFeAAAAWgAAADZ4Z8+UgNM/NLuEkS9Wxz8AAAA/fQAAAAAAAAABXwAAAFoAAAD+wMr4GrzTP1dzNVdzNcc/AAAAP30AAAAAAAAAAWAAAABaAAAA9tuGrIIG1D9XczVXczXHPwAAAD+MAAAAAAAAAAFhAAAAWgAAACLJm+rLX9Q/V3M1V3M1xz8AAAA/jAAAAAAAAAABYgAAAFoAAAB+iAmz9sfUP1dzNVdzNcc/AAAAP5wAAAAAAAAAAWMAAABaAAAAqHUe8T8h1T9XczVXczXHPwAAAD+cAAAAAAAAAAFkAAAAWgAAANJiMy+JetU/eivmHLcUxz8AAAA/rAAAAAAAAAABZQAAAFoAAADMfe/i8MTVP3or5hy3FMc/AAAAP6wAAAAAAAAAAWYAAABaAAAA9moEIToe1j96K+YctxTHPwAAAD+7AAAAAAAAAAFnAAAAWgAAAIrhDsDeStY/eivmHLcUxz8AAAA/uwAAAAAAAAABaAAAAFoAAAAgWBlfg3fWP5zjluL688Y/AAAAP8sAAAAAAAAAAWkAAABaAAAAts4j/iek1j+c45bi+vPGPwAAAD/LAAAAAAAAAAFqAAAAWgAAAEpFLp3M0NY/v5tHqD7Txj8AAAA/2gAAAAAAAAABawAAAFoAAAASjpHGUgzXP+JT+G2CssY/AAAAP9oAAAAAAAAAAWwAAABaAAAACqlNerpW1z/iU/htgrLGPwAAAD/qAAAAAAAAAAFtAAAAWgAAAALECS4iodc/BQypM8aRxj8AAAA/6gAAAAAAAAABbgAAAFoAAABgg3f2TAnYPwUMqTPGkcY/AAAAP/oAAAAAAAAAAW8AAABaAAAAHueW0zqP2D8FDKkzxpHGPwAAAD8JAQAAAAAAAAFwAAAAWgAAAK54XSZHBtk/J8RZ+Qlxxj8AAAA/CQEAAAAAAAABcQAAAFoAAACgrtWNFpvZP200u4SRL8Y/AAAAPwkBAAAAAAAAAXIAAABaAAAAXhL1agQh2j+Q7GtK1Q7GPwAAAD8ZAQAAAAAAAAFzAAAAWgAAAFBIbdLTtdo/1lzN1VzNxT8AAAA/GQEAAAAAAAABdAAAAFoAAAAQrIyvwTvbPxzNLmHki8U/AAAAPykBAAAAAAAAAXUAAABaAAAA0A+sjK/B2z+D9UCyrynFPwAAAD84AQAAAAAAAAF2AAAAWgAAAMBFJPR+Vtw/D9YDyb6mxD8AAAA/OAEAAAAAAAABdwAAAFoAAABO1+pGi83cP3f+FRqKRMQ/AAAAP0gBAAAAAAAAAXgAAABaAAAArJZYD7Y13T+8bnelEQPEPwAAAD9IAQAAAAAAAAF5AAAAWgAAANaDbU3/jt0/At/YMJnBwz8AAAA/VwEAAAAAAAABegAAAFoAAADQnikBZ9ndP0dPOrwggMM/AAAAP1cBAAAAAAAAAXsAAABaAAAA+os+P7Ay3j+Nv5tHqD7DPwAAAD9nAQAAAAAAAAF8AAAAWgAAAPKm+vIXfd4/r3dMDewdwz8AAAA/ZwEAAAAAAAABfQAAAFoAAACIHQWSvKneP9Mv/dIv/cI/AAAAP3cBAAAAAAAAAX4AAABaAAAAHpQPMWHW3j8YoF5et7vCPwAAAD+GAQAAAAAAAAF/AAAAWgAAABavy+TIIN8/O1gPJPuawj8AAAA/hgEAAAAAAAABgAAAAFoAAAB6U335iz7fP14QwOk+esI/AAAAP5YBAAAAAAAAAYEAAABaAAAArCXWg21N3z+AyHCvglnCPwAAAD+WAQAAAAAAAAGCAAAAWgAAAA7Kh5gwa98/o4AhdcY4wj8AAAA/pgEAAAAAAAABgwAAAFoAAABybjmt84jfP+nwggBO98E/AAAAP6YBAAAAAAAAAYQAAABaAAAApECSN9WX3z8LqTPGkdbBPwAAAD+1AQAAAAAAAAGFAAAAWgAAAAjlQ0yYtd8/dNFFF110wT8AAAA/tQEAAAAAAAABhgAAAFoAAAA6t5zWecTfP7pBp6LkMsE/AAAAP8UBAAAAAAAAAYcAAABaAAAAnFtO6zzi3z9FImq586/APwAAAD/FAQAAAAAAAAGIAAAAWgAAAM4tp3Ue8d8/zwIt0AItwD8AAAA/1AEAAAAAAAABiQAAAFoAAAAAAAAAAADgP3FWfkKclb8/AAAAP9QBAAAAAAAAAYoAAABaAAAAAAAAAAAA4D9Bp6LkMtG+PwAAAD/kAQAAAAAAAAGLAAAAWgAAAAAAAAAAAOA/V2goElHLvT8AAAA/5AEAAAAAAAABjAAAAFoAAAAAAAAAAADgPym5TLTnBr0/AAAAP/QBAAAAAAAAAY0AAABaAAAAAAAAAAAA4D8/etLhBQG8PwAAAD/0AQAAAAAAAAGOAAAAWgAAAAAAAAAAAOA/Ecv2g5w8uz8AAAA//gEAAAAAAAABjwAAAFoAAAAAAAAAAADgP5uruZqrubo/AAAAP/4BAAAAAAAAAZAAAABaAAAAAAAAAAAA4D+xbD/IybO5PwAAAD8OAgAAAAAAAAGRAAAAWgAAAAAAAAAAAOA/gr1jamDvuD8AAAA/DgIAAAAAAAABkgAAAFoAAACcW07rPOLfP5h+6Zd+6bc/AAAAPx4CAAAAAAAAAZMAAABaAAAAaon1YFvT3z+uP2/FnOO2PwAAAD8eAgAAAAAAAAGUAAAAWgAAAAjlQ0yYtd8/f5CTZzMftj8AAAA/LQIAAAAAAAABlQAAAFoAAABybjmt84jfP9vBeiDZ17Q/AAAAPy0CAAAAAAAAAZYAAABaAAAA3PcuDk9c3z8382HZfpCzPwAAAD89AgAAAAAAAAGXAAAAWgAAABavy+TIIN8/2JSqHawHsj8AAAA/PQIAAAAAAAABmAAAAFoAAACAOMFFJPTeP+5VMEvKAbE/AAAAP0wCAAAAAAAAAZkAAABaAAAAwtShaDZu3j/YUcCQOmOsPwAAAD9cAgAAAAAAAAGaAAAAWgAAAPqLPj+wMt4/GpVRGZVRqT8AAAA/bAIAAAAAAAABmwAAAFoAAADQnikBZ9ndP+i4pbj+vKU/AAAAP2wCAAAAAAAAAZwAAABaAAAA1oNtTf+O3T+gG3QqSi6jPwAAAD9sAgAAAAAAAAGdAAAAWgAAAKyWWA+2Nd0/Vn5CnJWfoD8AAAA/ewIAAAAAAAABngAAAFoAAAAWIE5wEQndP+8/FsGFLZ4/AAAAP3sCAAAAAAAAAZ8AAABaAAAAgKlD0Wzc3D9JRC13/hWaPwAAAD+LAgAAAAAAAAGgAAAAWgAAAB4Fkrypvtw/dcY40joKmD8AAAA/iwIAAAAAAAABoQAAAFoAAACIjocdBZLcP6FIRC13/pU/AAAAP5sCAAAAAAAAAaIAAABaAAAAJOrVCEJ03D/Pyk+Is/KTPwAAAD+qAgAAAAAAAAGjAAAAWgAAAPIXfX5gZdw/5YvVtdHskj8AAAA/qgIAAAAAAAABpAAAAFoAAADARST0flbcP/tMW+Pv5pE/AAAAP6oCAAAAAAAAAaUAAABaAAAAwEUk9H5W3D8RDuEQDuGQPwAAAD+6AgAAAAAAAAGmAAAAWgAAAF6hct+7ONw/EQ7hEA7hkD8AAAA/yQIAAAAAAAABpwAAAFoAAABeoXLfuzjcP06ezXxYto8/AAAAP8kCAAAAAAAAAagAAABaAAAA+vzAyvga3D9Ons18WLaPPwAAAD/ZAgAAAAAAAAGpAAAAWgAAAJZYD7Y1/ds/fiDZ15SqjT8AAAA/2QIAAAAAAAABqgAAAFoAAAAC4gQXkdDbP6ai5DLRnos/AAAAP+kCAAAAAAAAAasAAABaAAAAOpmh7QqV2z/SJPCNDZOJPwAAAD/pAgAAAAAAAAGsAAAAWgAAAEJ+5TmjSts//qb76EmHhz8AAAA/+AIAAAAAAAABrQAAAFoAAABIYymGOwDbP1qrEp/Cb4M/AAAAP/gCAAAAAAAAAa4AAABaAAAAHnYUSPKm2j9aqxKfwm+DPwAAAD8IAwAAAAAAAAGvAAAAWgAAAMK2pn/HPto/hi0e+v5jgT8AAAA/CAMAAAAAAAABsAAAAFoAAABm9zi3nNbZP2RfU6p2sH4/AAAAPxgDAAAAAAAAAbEAAABaAAAAppMZ2q5Q2T8UaIEWaIF2PwAAAD8YAwAAAAAAAAGyAAAAWgAAABgCU4ei2dg/FGiBFmiBdj8AAAA/JwMAAAAAAAABswAAAFoAAACKcIw0lmLYPxRogRZogXY/AAAAPzcDAAAAAAAAAbQAAABaAAAA/N7F4Ynr1z9wbJjM4GlyPwAAAD83AwAAAAAAAAG1AAAAWgAAAG5N/459dNc/cGyYzOBpcj8AAAA/NwMAAAAAAAABtgAAAFoAAAASjpHGUgzXP3BsmMzgaXI/AAAAP0YDAAAAAAAAAbcAAABaAAAA5qB8iAmz1j9wbJjM4GlyPwAAAD9GAwAAAAAAAAG4AAAAWgAAAO6FwNShaNY/cGyYzOBpcj8AAAA/VgMAAAAAAAABuQAAAFoAAAAoPV2rGy3WP3BsmMzgaXI/AAAAP2YDAAAAAAAAAboAAABaAAAA/E9IbdLT1T9wbJjM4GlyPwAAAD9mAwAAAAAAAAG7AAAAWgAAADYH5UNMmNU/cGyYzOBpcj8AAAA/ZgMAAAAAAAABvAAAAFoAAABuvoEaxlzVP3BsmMzgaXI/AAAAP3UDAAAAAAAAAb0AAABaAAAA2kd3eyEw1T9wbJjM4GlyPwAAAD91AwAAAAAAAAG+AAAAWgAAABL/E1Kb9NQ/cGyYzOBpcj8AAAA/hQMAAAAAAAABvwAAAFoAAAB+iAmz9sfUP3BsmMzgaXI/AAAAP4UDAAAAAAAAAcAAAABaAAAAtj+miXCM1D8UaIEWaIF2PwAAAD+VAwAAAAAAAAHBAAAAWgAAAIxSkUsnM9Q/wGNqYO+Yej8AAAA/lQMAAAAAAAABwgAAAFoAAABiZXwN3tnTP2RfU6p2sH4/AAAAP6QDAAAAAAAAAcMAAABaAAAANnhnz5SA0z8uKQdEhnuFPwAAAD+kAwAAAAAAAAHEAAAAWgAAAHYUSPKm+tI/pqLkMtGeiz8AAAA/tAMAAAAAAAABxQAAAFoAAAC2sCgVuXTSPxEO4RAO4ZA/AAAAP7QDAAAAAAAAAcYAAABaAAAAKB9iwqz90T/Pyk+Is/KTPwAAAD/DAwAAAAAAAAHHAAAAWgAAADbp6VrdaNE/YQWzpBwQmT8AAAA/wwMAAAAAAAAByAAAAFoAAAAM/NQclA/RP9l+kJNnM58/AAAAP9MDAAAAAAAAAckAAABaAAAA4g7A3kq20D9Avbxud6WhPwAAAD/jAwAAAAAAAAHKAAAAWgAAABzGXLXEetA/FDuxEzuxoz8AAAA/4wMAAAAAAAABywAAAFoAAACGT1IWIE7QP3SZaM8NOqU/AAAAP+MDAAAAAAAAAcwAAABaAAAA8NhHd3sh0D9c2OKh7z+mPwAAAD/yAwAAAAAAAAHNAAAAWgAAALfEerCt6c8/ujaaXcLIpz8AAAA/AgQAAAAAAAABzgAAAFoAAADvexeHJ67PP6R1FDCkzqg/AAAAPwIEAAAAAAAAAc8AAABaAAAAKTO0XaFyzz8C1MvrdleqPwAAAD8SBAAAAAAAAAHQAAAAWgAAAGHqUDQbN88/7hJGvlhdqz8AAAA/EgQAAAAAAAAB0QAAAFoAAACboe0KlfvOP9hRwJA6Y6w/AAAAPyEEAAAAAAAAAdIAAABaAAAAN/079tHdzj/CkDpjHGmtPwAAAD8hBAAAAAAAAAHTAAAAWgAAAHG02MxLos4/IO/xHu/xrj8AAAA/MQQAAAAAAAAB1AAAAFoAAACpa3WjxWbOPwoubPHQ968/AAAAPzEEAAAAAAAAAdUAAABaAAAARcfDjgJJzj95NvNh2X6wPwAAAD9ABAAAAAAAAAHWAAAAWgAAAOMiEno/K84/qeXOv0JDsT8AAAA/QAQAAAAAAAAB1wAAAFoAAAAb2q5Que/NP5IkSZIkSbI/AAAAP1AEAAAAAAAAAdgAAABaAAAAVZFLJzO0zT99Y8NkBk+zPwAAAD9QBAAAAAAAAAHZAAAAWgAAAFWRSycztM0/ZqI9N+hUtD8AAAA/YAQAAAAAAAAB2gAAAFoAAABVkUsnM7TNPwpxVn5CnLU/AAAAP2AEAAAAAAAAAdsAAABaAAAAVZFLJzO0zT+uP2/FnOO2PwAAAD9vBAAAAAAAAAHcAAAAWgAAAFWRSycztM0/mH7pl37ptz8AAAA/bwQAAAAAAAAB3QAAAFoAAABVkUsnM7TNP4K9Y2pg77g/AAAAP38EAAAAAAAAAd4AAABaAAAAVZFLJzO0zT/hGxsmM3i6PwAAAD9/BAAAAAAAAAHfAAAAWgAAALk1/Tv20c0/heozbY2/uz8AAAA/jwQAAAAAAAAB4AAAAFoAAAB/fmBlfA3OP28prj9vxbw/AAAAP48EAAAAAAAAAeEAAABaAAAARcfDjgJJzj8T+MaGyQy+PwAAAD+eBAAAAAAAAAHiAAAAWgAAAA0QJ7iIhM4/Qaei5DLRvj8AAAA/ngQAAAAAAAAB4wAAAFoAAABxtNjMS6LOP3FWfkKclb8/AAAAP64EAAAAAAAAAeQAAABaAAAAm6HtCpX7zj+tSnwKv03APwAAAD+uBAAAAAAAAAHlAAAAWgAAAP9Fnx9YGc8/RSJqufOvwD8AAAA/vQQAAAAAAAAB5gAAAFoAAADFjgJJ3lTPP9z5V2goEsE/AAAAP70EAAAAAAAAAecAAABaAAAAjddlcmSQzz+XifbcoFPBPwAAAD/NBAAAAAAAAAHoAAAAWgAAAI3XZXJkkM8/L2Hki9W1wT8AAAA/zQQAAAAAAAAB6QAAAFoAAABTIMmb6svPP6OAIXXGOMI/AAAAP90EAAAAAAAAAeoAAABaAAAAjjSWYrgD0D87WA8k+5rCPwAAAD/sBAAAAAAAAAHrAAAAWgAAAL4G7+yZEtA/0y/90i/9wj8AAAA/7AQAAAAAAAAB7AAAAFoAAABUffmLPj/QP2sH64FkX8M/AAAAP+wEAAAAAAAAAe0AAABaAAAAhk9SFiBO0D8C39gwmcHDPwAAAD/8BAAAAAAAAAHuAAAAWgAAAOrzAyvja9A/vG53pREDxD8AAAA//AQAAAAAAAAB7wAAAFoAAAAcxly1xHrQP1RGZVRGZcQ/AAAAPwwFAAAAAAAAAfAAAABaAAAAfmoOyoeY0D/JZaI9N+jEPwAAAD8MBQAAAAAAAAHxAAAAWgAAAOIOwN5KttA/g/VAsq8pxT8AAAA/GwUAAAAAAAAB8gAAAFoAAAB4hcp97+LQPz6F3yYoa8U/AAAAPysFAAAAAAAAAfMAAABaAAAADPzUHJQP0T+zpBwQGe7FPwAAAD8rBQAAAAAAAAH0AAAAWgAAANREOEYaS9E/S3wKv01Qxj8AAAA/OgUAAAAAAAAB9QAAAFoAAABou0LlvnfRPwUMqTPGkcY/AAAAPzoFAAAAAAAAAfYAAABaAAAAlKhXIwjR0T+c45bi+vPGPwAAAD9KBQAAAAAAAAH3AAAAWgAAAFrxukyODNI/NLuEkS9Wxz8AAAA/SgUAAAAAAAAB+AAAAFoAAADwZ8XrMjnSPxED1Mvrdsc/AAAAP1oFAAAAAAAAAfkAAABaAAAAtrAoFbl00j/LknJAZLjHPwAAAD9aBQAAAAAAAAH6AAAAWgAAAH75iz4/sNI/hiIRtdz5xz8AAAA/aQUAAAAAAAAB+wAAAFoAAACo5qB8iAnTP0CyrylVO8g/AAAAP2kFAAAAAAAAAfwAAABaAAAAoAFdMPBT0z8e+v5jEVzIPwAAAD95BQAAAAAAAAH9AAAAWgAAAMrucW45rdM/2Imd2ImdyD8AAAA/eQUAAAAAAAAB/gAAAFoAAAD224asggbUP7bR7BJGvsg/AAAAP4kFAAAAAAAAAf8AAABaAAAAhG1N/4591D+20ewSRr7IPwAAAD+JBQAAAAAAAAEAAQAAWgAAAH6ICbP2x9Q/ttHsEka+yD8AAAA/mAUAAAAAAAABAQEAAFoAAAB2o8VmXhLVP7bR7BJGvsg/AAAAP5gFAAAAAAAAAQIBAABaAAAAbr6BGsZc1T+20ewSRr7IPwAAAD+oBQAAAAAAAAEDAQAAWgAAAAQ1jLlqidU/+kFOns18yD8AAAA/qAUAAAAAAAABBAEAAFoAAACaq5ZYD7bVP0CyrylVO8g/AAAAP7cFAAAAAAAAAQUBAABaAAAA/E9IbdLT1T9Asq8pVTvIPwAAAD+3BQAAAAAAAAEGAQAAWgAAAC4iofez4tU/hiIRtdz5xz8AAAA/xwUAAAAAAAABBwEAAFoAAACSxlIMdwDWP6nawXog2cc/AAAAP8cFAAAAAAAAAQgBAABaAAAAksZSDHcA1j/LknJAZLjHPwAAAD/XBQAAAAAAAAEJAQAAWgAAAMSYq5ZYD9Y/70ojBqiXxz8AAAA/1wUAAAAAAAABCgEAAFoAAADEmKuWWA/WPxED1Mvrdsc/AAAAP+YFAAAAAAAAAQsBAABaAAAAxJirllgP1j80u4SRL1bHPwAAAD8GBgAAAAAAAAEMAQAAWgAAAMSYq5ZYD9Y/V3M1V3M1xz8AAAA/FQYAAAAAAAABDQEAAFoAAAD2agQhOh7WP1dzNVdzNcc/AAAAPyUGAAAAAAAAAQ4BAABaAAAA9moEIToe1j96K+YctxTHPwAAAD8lBgAAAAAAAAEPAQAAWgAAAPZqBCE6HtY/nOOW4vrzxj8AAAA/LAYAAAAAAAABEAEAAFoAAAAoPV2rGy3WP5zjluL688Y/AAAAPzwGAAAAAAAAAREBAABaAAAAerpWN1ps5j/fijnHLcXVPwAAAD8AAAAAAAAAAAESAQAAWgAAAKyMr8E7e+Y/8OYRqs+01T8AAAA/twAAAAAAAAABEwEAAFoAAABBA7pg4KfmPxSfwm8TlNU/AAAAP8cAAAAAAAAAARQBAABaAAAA8OLwxPXb5j8k+5pStYPVPwAAAD/HAAAAAAAAAAEVAQAAWgAAALcrVO57F+c/R7NLGPli1T8AAAA/1gAAAAAAAAABFgEAAFoAAABkC4tSkUvnP1gPJPuaUtU/AAAAP+YAAAAAAAAAARcBAABaAAAAXiZHBvmV5z9qa/zdPELVPwAAAD/mAAAAAAAAAAEYAQAAWgAAACVvqi9/0ec/e8fUwN4x1T8AAAA/9QAAAAAAAAABGQEAAFoAAADstw1ZBQ3oP40jraOAIdU/AAAAP/UAAAAAAAAAARoBAABaAAAA/Tv20d1e6D+NI62jgCHVPwAAAD/1AAAAAAAAAAEbAQAAWgAAAN7thcDUoeg/jSOto4Ah1T8AAAA/BQEAAAAAAAABHAEAAFoAAAC9nxWvy+ToP40jraOAIdU/AAAAPxUBAAAAAAAAAR0BAABaAAAAzyP+J6Q26T+ef4WGIhHVPwAAAD8VAQAAAAAAAAEeAQAAWgAAAOCn5qB8iOk/nn+FhiIR1T8AAAA/JAEAAAAAAAABHwEAAFoAAADBWXaPc8vpP55/hYYiEdU/AAAAPyQBAAAAAAAAASABAABaAAAAiKLZuPkG6j+ef4WGIhHVPwAAAD80AQAAAAAAAAEhAQAAWgAAAB0Z5FeeM+o/wTc2TGbw1D8AAAA/NAEAAAAAAAABIgEAAFoAAABoVGmn8EnqP8E3Nkxm8NQ/AAAAP0QBAAAAAAAAASMBAABaAAAAgL2VbGFR6j/Tkw4vCODUPwAAAD9EAQAAAAAAAAEkAQAAWgAAAP1Z8bpMjuw/nn+FhiIR1T8AAAA/AAAAAAAAAAABJQEAAFoAAABHlXYKn6TsP6/bXWnEANU/AAAAP14AAAAAAAAAASYBAABaAAAAw6JU5NLJ7D/BNzZMZvDUPwAAAD9eAAAAAAAAAAEnAQAAWgAAAFkZX4N39uw/wTc2TGbw1D8AAAA/bgAAAAAAAAABKAEAAFoAAAAfYsKs/THtP9OTDi8I4NQ/AAAAP24AAAAAAAAAASkBAABaAAAASU/X6kaL7T/j7+YRqs/UPwAAAD99AAAAAAAAAAEqAQAAWgAAAFvTv2Mf3e0/B6iX1+2u1D8AAAA/fQAAAAAAAAABKwEAAFoAAAA7hU9SFiDuPylgSJ0xjtQ/AAAAP40AAAAAAAAAASwBAABaAAAAM6ALBn5q7j87vCCA033UPwAAAD+NAAAAAAAAAAEtAQAAWgAAAEck9H5WvO4/XXTRRRdd1D8AAAA/nQAAAAAAAAABLgEAAFoAAADBMdJYiuHuP4AsggtbPNQ/AAAAP50AAAAAAAAAAS8BAABaAAAAi3o1ghAd7z+SiFru/CvUPwAAAD+sAAAAAAAAAAEwAQAAWgAAAB/xPyG1Se8/o+Qy0Z4b1D8AAAA/rAAAAAAAAAABMQEAAFoAAABpLMVwB2DvP7RAC7RAC9Q/AAAAP7wAAAAAAAAAATIBAABaAAAAtWdKwFl27z/GnOOW4vrTPwAAAD/LAAAAAAAAAAEzAQAAWgAAAOc5o0o7he8/1/i7eYTq0z8AAAA/ywAAAAAAAAABNAEAAFoAAAD/os8PrIzvP9f4u3mE6tM/AAAAP8sAAAAAAAAAATUBAABaAAAAMXUomo2b7z/X+Lt5hOrTPwAAAD/5AAAAAAAAAAE2AQAAWgAAAGNHgSRvqu8/1/i7eYTq0z8AAAA/+QAAAAAAAAABNwEAAFoAAACtggZ0wcDvP8ac45bi+tM/AAAAP/kAAAAAAAAAATgBAABaAAAAxesyOTLI7z+0QAu0QAvUPwAAAD8JAQAAAAAAAAE5AQAAWgAAABEnuIiE3u8/tEALtEAL1D8AAAA/CQEAAAAAAAABOgEAAFoAAADGCS4ioffTP0rgGxsmM9g/AAAAPwAAAAAAAAAAATsBAABaAAAAKK7fNmQV1D9K4BsbJjPYPwAAAD8fAAAAAAAAAAE8AQAAWgAAAL4k6tUIQtQ/SuAbGyYz2D8AAAA/LwAAAAAAAAABPQEAAFoAAACEbU3/jn3UPziEQziEQ9g/AAAAPy8AAAAAAAAAAT4BAABaAAAA4Cy7x7nl1D8nKGtV4lPYPwAAAD8/AAAAAAAAAAE/AQAAWgAAAD7sKJDkTdU/FsySckBk2D8AAAA/PwAAAAAAAAABQAEAAFoAAAAoPV2rGy3WP+K3Ccpaldg/AAAAP04AAAAAAAAAAUEBAABaAAAASkUunczQ1j+//1gEF7bYPwAAAD9eAAAAAAAAAAFCAQAAWgAAAAqpTXq6Vtc/nEeoPtPW2D8AAAA/XgAAAAAAAAABQwEAAFoAAAD83sXhievXP4vrz1sx59g/AAAAP20AAAAAAAAAAUQBAABaAAAAULnvXRye2D9oMx+W7QfZPwAAAD9tAAAAAAAAAAFFAQAAWgAAANhlcmSQX9k/aDMflu0H2T8AAAA/fQAAAAAAAAABRgEAAFoAAAD8bUNWQQPaP1fXRrNLGNk/AAAAP30AAAAAAAAAAUcBAABaAAAAHnYUSPKm2j9X10azSxjZPwAAAD+NAAAAAAAAAAFIAQAAWgAAAHRQPsSEWds/V9dGs0sY2T8AAAA/jQAAAAAAAAABSQEAAFoAAAA0tF2hct/bP1fXRrNLGNk/AAAAP5wAAAAAAAAAAUoBAABaAAAA8hd9fmBl3D9X10azSxjZPwAAAD+cAAAAAAAAAAFLAQAAWgAAAICpQ9Fs3Nw/V9dGs0sY2T8AAAA/rAAAAAAAAAABTAEAAFoAAABy37s4PHHdP1fXRrNLGNk/AAAAP6wAAAAAAAAAAU0BAABaAAAAnszQdoXK3T9X10azSxjZPwAAAD+8AAAAAAAAAAFOAQAAWgAAACxel8mRQd4/V9dGs0sY2T8AAAA/vAAAAAAAAAABTwEAAFoAAAC6710cnrjeP1fXRrNLGNk/AAAAP8sAAAAAAAAAAVABAABaAAAAelN9+Ys+3z9X10azSxjZPwAAAD/LAAAAAAAAAAFRAQAAWgAAAAjlQ0yYtd8/V9dGs0sY2T8AAAA/2wAAAAAAAAABUgEAAFoAAABkpLEUwx3gP0V7btCpKNk/AAAAP9sAAAAAAAAAAVMBAABaAAAAXL9tyCpo4D8zH5btBznZPwAAAD/qAAAAAAAAAAFUAQAAWgAAAG5DVkEDuuA/Mx+W7Qc52T8AAAA/6gAAAAAAAAABVQEAAFoAAABnXhL1agThPxFn5SfEWdk/AAAAP/oAAAAAAAAAAVYBAABaAAAAeeL6bUNW4T8RZ+UnxFnZPwAAAD8KAQAAAAAAAAFXAQAAWgAAAFmUilw6meE//woNRSJq2T8AAAA/CgEAAAAAAAABWAEAAFoAAAA5RhpLMdzhP/8KDUUiatk/AAAAPwoBAAAAAAAAAVkBAABaAAAAMWHW/pgm4j//Cg1FImrZPwAAAD8ZAQAAAAAAAAFaAQAAWgAAABATZu2PaeI//woNRSJq2T8AAAA/GQEAAAAAAAABWwEAAFoAAADZW8kWFqXiP/8KDUUiatk/AAAAPykBAAAAAAAAAVwBAABaAAAAoKQsQJzg4j8RZ+UnxFnZPwAAAD8pAQAAAAAAAAFdAQAAWgAAAJi/6PMDK+M/I8O9CmZJ2T8AAAA/OQEAAAAAAAABXgEAAFoAAAAUzcbNN1DjPzMflu0HOdk/AAAAP0gBAAAAAAAAAV8BAABaAAAAw6z9MU2E4z9Fe27QqSjZPwAAAD9IAQAAAAAAAAFgAQAAWgAAAHCMNJZiuOM/RXtu0Kko2T8AAAA/WAEAAAAAAAABYQEAAFoAAAAGAz81B+XjP1fXRrNLGNk/AAAAP1gBAAAAAAAAAWIBAABaAAAAgxAdDzsK5D9X10azSxjZPwAAAD9YAQAAAAAAAAFjAQAAWgAAABiHJ67fNuQ/V9dGs0sY2T8AAAA/ZwEAAAAAAAABZAEAAFoAAACUlAWIE1zkP1fXRrNLGNk/AAAAP3cBAAAAAAAAAWUBAABaAAAA9zi3nNZ55D9oMx+W7QfZPwAAAD93AQAAAAAAAAFmAQAAWgAAAIyvwTt7puQ/aDMflu0H2T8AAAA/hwEAAAAAAAABZwEAAFoAAAAJvZ8Vr8vkP2gzH5btB9k/AAAAP4cBAAAAAAAAAWgBAABaAAAAbWFRKnLp5D9oMx+W7QfZPwAAAD+iAQAAAAAAAAFpAQAAWgAAAOpuLwSmDuU/aDMflu0H2T8AAAA/ogEAAAAAAAABagEAAFoAAAAcQYiOhx3lP3mP93iP99g/AAAAP7IBAAAAAAAAAWsBAABaAAAAZXwN3tkz5T95j/d4j/fYPwAAAD+yAQAAAAAAAAFsAQAAWgAAAJdOZmi7QuU/i+vPWzHn2D8AAAA/wgEAAAAAAAABbQEAAFoAAADjieu3DVnlP5xHqD7T1tg/AAAAP8IBAAAAAAAAAW4BAABaAAAALMVwB2Bv5T+uo4AhdcbYPwAAAD/RAQAAAAAAAAFvAQAAWgAAAKnSTuGTlOU/v/9YBBe22D8AAAA/0QEAAAAAAAABcAEAAFoAAAANdwD2VrLlP+K3Ccpaldg/AAAAP+EBAAAAAAAAAXEBAABaAAAAcBuyChrQ5T/itwnKWpXYPwAAAD/hAQAAAAAAAAFyAQAAWgAAAOwokORN9eU/8hPirPyE2D8AAAA/8AEAAAAAAAABcwEAAFoAAABpNm6+gRrmP/IT4qz8hNg/AAAAP/ABAAAAAAAAAXQBAABaAAAA/qx4XSZH5j8EcLqPnnTYPwAAAD8AAgAAAAAAAAF1AQAAWgAAAHq6VjdabOY/BHC6j5502D8AAAA/AAIAAAAAAAABdgEAAFoAAAApmo2bb6DmPwRwuo+edNg/AAAAPxACAAAAAAAAAXcBAABaAAAAvhCYOhTN5j8EcLqPnnTYPwAAAD8QAgAAAAAAAAF4AQAAWgAAAGzwzp4pAec/FsySckBk2D8AAAA/HwIAAAAAAAABeQEAAFoAAAAa0AUDPzXnPxbMknJAZNg/AAAAPx8CAAAAAAAAAXoBAABaAAAAlt3j3HJa5z8WzJJyQGTYPwAAAD8vAgAAAAAAAAF7AQAAWgAAAC1U7nsXh+c/FsySckBk2D8AAAA/LwIAAAAAAAABfAEAAFoAAACoYcxVS6znPxbMknJAZNg/AAAAPz8CAAAAAAAAAX0BAABaAAAA9JxRpZ3C5z8WzJJyQGTYPwAAAD9OAgAAAAAAAAF+AQAAWgAAAFdBA7pg4Oc/FsySckBk2D8AAAA/TgIAAAAAAAABfwEAAFoAAAChfIgJs/bnPxbMknJAZNg/AAAAP04CAAAAAAAAAYABAABaAAAA7LcNWQUN6D8WzJJyQGTYPwAAAD9eAgAAAAAAAAGBAQAAWgAAAB6KZuPmG+g/FsySckBk2D8AAAA/XgIAAAAAAAABggEAAFoAAABQXL9tyCroPxbMknJAZNg/AAAAP20CAAAAAAAAAYMBAABaAAAAaMXrMjky6D8WzJJyQGTYPwAAAD9tAgAAAAAAAAGEAQAAWgAAALMAcYKLSOg/JyhrVeJT2D8AAAA/fQIAAAAAAAABhQEAAFoAAADl0skMbVfoPycoa1XiU9g/AAAAP30CAAAAAAAAAYYBAABaAAAALw5PXL9t6D8nKGtV4lPYPwAAAD+NAgAAAAAAAAGHAQAAWgAAAJKyAHGCi+g/JyhrVeJT2D8AAAA/jQIAAAAAAAABiAEAAFoAAADe7YXA1KHoPycoa1XiU9g/AAAAP5wCAAAAAAAAAYkBAABaAAAAKCkLECe46D8nKGtV4lPYPwAAAD+cAgAAAAAAAAGKAQAAWgAAAIvNvCTq1eg/JyhrVeJT2D8AAAA/rAIAAAAAAAABiwEAAFoAAADvcW45rfPoPycoa1XiU9g/AAAAP6wCAAAAAAAAAYwBAABaAAAAbH9ME+EY6T8nKGtV4lPYPwAAAD+8AgAAAAAAAAGNAQAAWgAAAJ1RpZ3CJ+k/JyhrVeJT2D8AAAA/vAIAAAAAAAABjgEAAFoAAAAB9layhUXpPycoa1XiU9g/AAAAP8sCAAAAAAAAAY8BAABaAAAAM8ivPGdU6T8nKGtV4lPYPwAAAD/bAgAAAAAAAAGQAQAAWgAAAEsx3AHYW+k/JyhrVeJT2D8AAAA/2wIAAAAAAAABkQEAAFoAAABkmgjHSGPpPycoa1XiU9g/AAAAP+oCAAAAAAAAAZIBAABaAAAAlmxhUSpy6T8nKGtV4lPYPwAAAD/qAgAAAAAAAAGTAQAAWgAAAMg+utsLgek/JyhrVeJT2D8AAAA/+gIAAAAAAAABlAEAAFoAAADgp+agfIjpPziEQziEQ9g/AAAAP/oCAAAAAAAAAZUBAABaAAAA+hATZu2P6T84hEM4hEPYPwAAAD8KAwAAAAAAAAGWAQAAWgAAABJ6Pytel+k/OIRDOIRD2D8AAAA/CgMAAAAAAAABlwEAAFoAAAAr42vwzp7pP0rgGxsmM9g/AAAAPxkDAAAAAAAAAZgBAABaAAAAREyYtT+m6T9K4BsbJjPYPwAAAD8ZAwAAAAAAAAGZAQAAWgAAAF21xHqwrek/SuAbGyYz2D8AAAA/KQMAAAAAAAABmgEAAFoAAABdtcR6sK3pP1s89P3HItg/AAAAPzkDAAAAAAAAAZsBAABaAAAAREyYtT+m6T9bPPT9xyLYPwAAAD+2AwAAAAAAAAGcAQAAWgAAABJ6Pytel+k/Wzz0/cci2D8AAAA/tgMAAAAAAAABnQEAAFoAAAB9AzWMuWrpP1s89P3HItg/AAAAP8UDAAAAAAAAAZ4BAABaAAAAtrrRYjMv6T9bPPT9xyLYPwAAAD/FAwAAAAAAAAGfAQAAWgAAAL2fFa/L5Og/Wzz0/cci2D8AAAA/1QMAAAAAAAABoAEAAFoAAAD179hHd3vhP+cRqs+0Nd4/AAAAPwAAAAAAAAAAAaEBAABaAAAADlkFDeiC4T/nEarPtDXePwAAAD8QAAAAAAAAAAGiAQAAWgAAACfCMdJYiuE/5xGqz7Q13j8AAAA/PwAAAAAAAAABowEAAFoAAABy/bYhq6DhP+cRqs+0Nd4/AAAAP04AAAAAAAAAAaQBAABaAAAAH93thcDU4T/nEarPtDXePwAAAD9OAAAAAAAAAAGlAQAAWgAAAM68JOrVCOI/5xGqz7Q13j8AAAA/XgAAAAAAAAABpgEAAFoAAADG1+CdPVPiP+cRqs+0Nd4/AAAAP14AAAAAAAAAAacBAABaAAAAv/KcUaWd4j/nEarPtDXePwAAAD9tAAAAAAAAAAGoAQAAWgAAAOrfsY/u9uI/+W2CslYl3j8AAAA/bQAAAAAAAAABqQEAAFoAAADi+m1DVkHjP/ltgrJWJd4/AAAAP30AAAAAAAAAAaoBAABaAAAAP7rbC4Gp4z8KylqV+BTePwAAAD99AAAAAAAAAAGrAQAAWgAAADfVl7/o8+M/LYILWzz03T8AAAA/jQAAAAAAAAABrAEAAFoAAABKWYA4wUXkP086vCCA090/AAAAP40AAAAAAAAAAa0BAABaAAAAQnQ87CiQ5D+DTkXJZaLdPwAAAD+cAAAAAAAAAAGuAQAAWgAAACEmzNof0+Q/laodrAeS3T8AAAA/nAAAAAAAAAABrwEAAFoAAADqbi8Epg7lP6cG9o6pgd0/AAAAP6wAAAAAAAAAAbABAABaAAAAl05maLtC5T+4Ys5xS3HdPwAAAD+sAAAAAAAAAAGxAQAAWgAAACzFcAdgb+U/uGLOcUtx3T8AAAA/vAAAAAAAAAABsgEAAFoAAACQaSIcI43lP7hiznFLcd0/AAAAP7wAAAAAAAAAAbMBAABaAAAA8w3UMOaq5T+4Ys5xS3HdPwAAAD/LAAAAAAAAAAG0AQAAWgAAAImE3s+K1+U/uGLOcUtx3T8AAAA/ywAAAAAAAAABtQEAAFoAAAAe++huLwTmP7hiznFLcd0/AAAAP9sAAAAAAAAAAbYBAABaAAAA5UNMmLU/5j+4Ys5xS3HdPwAAAD/qAAAAAAAAAAG3AQAAWgAAAN5eCEwdiuY/uGLOcUtx3T8AAAA/6gAAAAAAAAABuAEAAFoAAADWecT/hNTmP7hiznFLcd0/AAAAP/oAAAAAAAAAAbkBAABaAAAA6f2seF0m5z+nBvaOqYHdPwAAAD/6AAAAAAAAAAG6AQAAWgAAAOEYaSzFcOc/laodrAeS3T8AAAA/+gAAAAAAAAABuwEAAFoAAACQ+J+Q2qTnP3PybObDst0/AAAAPwoBAAAAAAAAAbwBAABaAAAA9JxRpZ3C5z9hlpQDIsPdPwAAAD8ZAQAAAAAAAAG9AQAAWgAAACVvqi9/0ec/YZaUAyLD3T8AAAA/GQEAAAAAAAABvgEAAFoAAAA92Nb079jnP2GWlAMiw90/AAAAP4cBAAAAAAAAAb8BAABaAAAAsx5sa/p37D+z/SAnz2bePwAAAD8AAAAAAAAAAAHAAQAAWgAAABXDHYC9lew/xFn5CXFW3j8AAAA/PgAAAAAAAAABwQEAAFoAAACrOSgfYsLsP9a10ewSRt4/AAAAPz4AAAAAAAAAAcIBAABaAAAAQbAyvgbv7D/nEarPtDXePwAAAD9OAAAAAAAAAAHDAQAAWgAAAO2PaSIcI+0/+W2CslYl3j8AAAA/TgAAAAAAAAABxAEAAFoAAADPQfkQE2btPwrKWpX4FN4/AAAAP10AAAAAAAAAAcUBAABaAAAAx1y1xHqw7T8tggtbPPTdPwAAAD9dAAAAAAAAAAHGAQAAWgAAAPFJygLECe4/P97jPd7j3T8AAAA/bQAAAAAAAAABxwEAAFoAAADR+1nxukzuP4NORcllot0/AAAAP20AAAAAAAAAAcgBAABaAAAA439CapOe7j+4Ys5xS3HdPwAAAD99AAAAAAAAAAHJAQAAWgAAAMEx0liK4e4/2xp/N49Q3T8AAAA/jAAAAAAAAAABygEAAFoAAACj42FHgSTvP/7SL/3SL90/AAAAP4wAAAAAAAAAAcsBAABaAAAAUcOYq5ZY7z8gi+DCFg/dPwAAAD+cAAAAAAAAAAHMAQAAWgAAAM3QdoXKfe8/QkORiFru3D8AAAA/nAAAAAAAAAABzQEAAFoAAAAZDPzUHJTvP1SfaWv83dw/AAAAP5wAAAAAAAAAAc4BAABaAAAASd5UX/6i7z9Un2lr/N3cPwAAAD+sAAAAAAAAAAHPAQAAWgAAABkM/NQclO8/QkORiFru3D8AAAA/CQEAAAAAAAAB0AEAAFoAAABpLMVwB2DvPyCL4MIWD90/AAAAPwkBAAAAAAAAAdEBAABaAAAAzjdQw5irtj+kzhhHWkfhPwAAAD8AAAAAAAAAAAHSAQAAWgAAAJSAs+we57Y/pM4YR1pH4T8AAAA/LwAAAAAAAAAB0wEAAFoAAADqWt1osZm3P6TOGEdaR+E/AAAAPz4AAAAAAAAAAdQBAABaAAAA0MbNN1DDuD+kzhhHWkfhPwAAAD9OAAAAAAAAAAHVAQAAWgAAAAYN6IKBn7o/pM4YR1pH4T8AAAA/TgAAAAAAAAAB1gEAAFoAAABado9zy2m9P5JyQGS4V+E/AAAAP04AAAAAAAAAAdcBAABaAAAAnrh+25BVwD+SckBkuFfhPwAAAD9eAAAAAAAAAAHYAQAAWgAAAJ9H/E9IbcI/gRZogRZo4T8AAAA/XgAAAAAAAAAB2QEAAFoAAAC5+QZqGHPFP3C6j550eOE/AAAAP20AAAAAAAAAAdoBAABaAAAAOVDDmKuWyD9wuo+edHjhPwAAAD9tAAAAAAAAAAHbAQAAWgAAAOGTlAWIE8w/cLqPnnR44T8AAAA/fQAAAAAAAAAB3AEAAFoAAAA3/Tv20d3OP3C6j550eOE/AAAAP40AAAAAAAAAAd0BAABaAAAA4g7A3kq20D9wuo+edHjhPwAAAD/DAAAAAAAAAAHeAQAAWgAAAL6VbGFRKtI/cLqPnnR44T8AAAA/0gAAAAAAAAAB3wEAAFoAAABuLwSmDkXTP3C6j550eOE/AAAAP9IAAAAAAAAAAeABAABaAAAA8PZCYOpQ1D+BFmiBFmjhPwAAAD/iAAAAAAAAAAHhAQAAWgAAAHajxWZeEtU/ikTUcudf4T8AAAA/4gAAAAAAAAAB4gEAAFoAAAAuIqH3s+LVP5ugrFWJT+E/AAAAP/EAAAAAAAAAAeMBAABaAAAAvLNnSsBZ1j+kzhhHWkfhPwAAAD/xAAAAAAAAAAHkAQAAWgAAAEpFLp3M0NY/tirxKfw24T8AAAA/AQEAAAAAAAAB5QEAAFoAAAB0MkPbFSrXP9C0Nf5uHuE/AAAAPwEBAAAAAAAAAeYBAABaAAAAmDoUzcbN1z/7mlK1g/XgPwAAAD8gAQAAAAAAAAHnAQAAWgAAAPzexeGJ69c/+5pStYP14D8AAAA/IAEAAAAAAAAB6AEAAFoAAACQVdCALhjYPwPJvqZU7eA/AAAAPzABAAAAAAAAAekBAABaAAAAwicpCxAn2D8M9yqYJeXgPwAAAD9AAQAAAAAAAAHqAQAAWgAAAPT5gZXxNdg/DPcqmCXl4D8AAAA/QAEAAAAAAAAB6wEAAFoAAAAmzNof00TYPwz3Kpgl5eA/AAAAP08BAAAAAAAAAewBAABaAAAAUyDJm+rLzz/5YnVtNLvkPwAAAD8AAAAAAAAAAAHtAQAAWgAAALfEerCt6c8/+WJ1bTS75D8AAAA/KQEAAAAAAAAB7gEAAFoAAABUffmLPj/QP/lidW00u+Q/AAAAPzgBAAAAAAAAAe8BAABaAAAATJi1P6aJ0D8BkeFeBbPkPwAAAD9IAQAAAAAAAAHwAQAAWgAAAAz81ByUD9E/AZHhXgWz5D8AAAA/SAEAAAAAAAAB8QEAAFoAAAD+MU2EY6TRPwGR4V4Fs+Q/AAAAP1cBAAAAAAAAAfIBAABaAAAAUgx3APZW0j8T7blBp6LkPwAAAD9XAQAAAAAAAAHzAQAAWgAAANq4+QZqGNM/JEmSJEmS5D8AAAA/ZwEAAAAAAAAB9AEAAFoAAAD+wMr4GrzTPy13/hUaiuQ/AAAAP2cBAAAAAAAAAfUBAABaAAAAIsmb6stf1D8+09b4u3nkPwAAAD93AQAAAAAAAAH2AQAAWgAAAOAsu8e55dQ/RwFD6oxx5D8AAAA/dwEAAAAAAAAB9wEAAFoAAAAMGtAFAz/VP1Avr9tdaeQ/AAAAP4YBAAAAAAAAAfgBAABaAAAA0mIzL4l61T9hi4e+/1jkPwAAAD+GAQAAAAAAAAH5AQAAWgAAAGjZPc4tp9U/YYuHvv9Y5D8AAAA/lgEAAAAAAAAB+gEAAFoAAACaq5ZYD7bVP2GLh77/WOQ/AAAAP8kBAAAAAAAAAfsBAABaAAAAmquWWA+21T9qufOv0FDkPwAAAD/oAQAAAAAAAAH8AQAAWgAAAPxPSG3S09U/arnzr9BQ5D8AAAA/+AEAAAAAAAAB/QEAAFoAAACSxlIMdwDWP3LnX6GhSOQ/AAAAP/gBAAAAAAAAAf4BAABaAAAAKD1dqxst1j9y51+hoUjkPwAAAD8HAgAAAAAAAAH/AQAAWgAAAIrhDsDeStY/cudfoaFI5D8AAAA/BwIAAAAAAAABAAIAAFoAAAC8s2dKwFnWP3sVzJJyQOQ/AAAAPxcCAAAAAAAAAQECAABaAAAAIFgZX4N31j97FcySckDkPwAAAD8XAgAAAAAAAAECAgAAWgAAAFIqculkhtY/exXMknJA5D8AAAA/JwIAAAAAAAABAwIAAFoAAACE/MpzRpXWP3sVzJJyQOQ/AAAAPzYCAAAAAAAAAQQCAABaAAAAts4j/iek1j97FcySckDkPwAAAD9GAgAAAAAAAAEFAgAAWgAAAOagfIgJs9Y/exXMknJA5D8AAAA/VQIAAAAAAAABBgIAAFoAAAAYc9US68HWP3LnX6GhSOQ/AAAAP2UCAAAAAAAAAQcCAABaAAAAFiBOcBEJ3T9YXRvNLmHkPwAAAD8AAAAAAAAAAAEIAgAAWgAAAHrE/4TUJt0/WF0bzS5h5D8AAAA/XgAAAAAAAAABCQIAAFoAAABADWOuWmLdP1hdG80uYeQ/AAAAP14AAAAAAAAAAQoCAABaAAAAnszQdoXK3T9qufOv0FDkPwAAAD9uAAAAAAAAAAELAgAAWgAAAF4w8FNzUN4/cudfoaFI5D8AAAA/bgAAAAAAAAABDAIAAFoAAACIHQWSvKneP3LnX6GhSOQ/AAAAP30AAAAAAAAAAQ0CAABaAAAASIEkb6ov3z+McaR1FDDkPwAAAD99AAAAAAAAAAEOAgAAWgAAANYS68G2pt8/ns18WLYf5D8AAAA/jQAAAAAAAAABDwIAAFoAAAB8Dd7ZMyXgP7hXwSwpB+Q/AAAAP40AAAAAAAAAARACAABaAAAAQ1ZBA7pg4D/Ks5kPy/bjPwAAAD+dAAAAAAAAAAERAgAAWgAAADxx/bYhq+A/2g9y8mzm4z8AAAA/nQAAAAAAAAABEgIAAFoAAAAcI42lGO7gP+xrStUO1uM/AAAAP6wAAAAAAAAAARMCAABaAAAA42vwzp4p4T/1mbbG383jPwAAAD+sAAAAAAAAAAEUAgAAWgAAAHni+m1DVuE/BvaOqYG94z8AAAA/vAAAAAAAAAABFQIAAFoAAADDHYC9lWzhPwb2jqmBveM/AAAAP8wAAAAAAAAAARYCAABaAAAA9e/YR3d74T8G9o6pgb3jPwAAAD/MAAAAAAAAAAEXAgAAWgAAAPIXfX5gZdw/QQCn++hJ5z8AAAA/AAAAAAAAAAABGAIAAFoAAAAk6tUIQnTcP0EAp/voSec/AAAAPw8AAAAAAAAAARkCAABaAAAAumDgp+ag3D9BAKf76EnnPwAAAD8fAAAAAAAAAAEaAgAAWgAAAB4Fkrypvtw/QQCn++hJ5z8AAAA/HwAAAAAAAAABGwIAAFoAAACAqUPRbNzcP0EAp/voSec/AAAAPx8AAAAAAAAAARwCAABaAAAASPKm+vIX3T9BAKf76EnnPwAAAD8vAAAAAAAAAAEdAgAAWgAAANxosZmXRN0/QQCn++hJ5z8AAAA/LwAAAAAAAAABHgIAAFoAAABy37s4PHHdP0EAp/voSec/AAAAPz4AAAAAAAAAAR8CAABaAAAACFbG1+Cd3T9BAKf76EnnPwAAAD8+AAAAAAAAAAEgAgAAWgAAAJ7M0HaFyt0/QQCn++hJ5z8AAAA/TgAAAAAAAAABIQIAAFoAAAA0Q9sVKvfdP0EAp/voSec/AAAAP04AAAAAAAAAASICAABaAAAAlueMKu0U3j9BAKf76EnnPwAAAD9dAAAAAAAAAAEjAgAAWgAAACxel8mRQd4/QQCn++hJ5z8AAAA/XQAAAAAAAAABJAIAAFoAAADC1KFoNm7eP0EAp/voSec/AAAAP20AAAAAAAAAASUCAABaAAAAVkusB9ua3j9KLhPtuUHnPwAAAD99AAAAAAAAAAEmAgAAWgAAAB6UDzFh1t4/Si4T7blB5z8AAAA/fQAAAAAAAAABJwIAAFoAAADk3HJa5xHfP0ouE+25Qec/AAAAP30AAAAAAAAAASgCAABaAAAADsqHmDBr3z9KLhPtuUHnPwAAAD+MAAAAAAAAAAEpAgAAWgAAAAjlQ0yYtd8/Si4T7blB5z8AAAA/nAAAAAAAAAABKgIAAFoAAABLO4VPUhbgP1Jcf96KOec/AAAAP5wAAAAAAAAAASsCAABaAAAAEoToeNhR4D9SXH/eijnnPwAAAD+sAAAAAAAAAAEsAgAAWgAAANnMS6JejeA/Ulx/3oo55z8AAAA/uwAAAAAAAAABLQIAAFoAAADqUDQbN9/gP1yK689bMec/AAAAP7sAAAAAAAAAAS4CAABaAAAAygLECS4i4T9ciuvPWzHnPwAAAD+7AAAAAAAAAAEvAgAAWgAAAMMdgL2VbOE/XIrrz1sx5z8AAAA/ywAAAAAAAAABMAIAAFoAAACjzw+sjK/hP2S4V8EsKec/AAAAP8sAAAAAAAAAATECAABaAAAAnOrLX/T54T9s5sOy/SDnPwAAAD/aAAAAAAAAAAEyAgAAWgAAAGMzL4l6NeI/bObDsv0g5z8AAAA/2gAAAAAAAAABMwIAAFoAAABC5b53cXjiP2zmw7L9IOc/AAAAP+oAAAAAAAAAATQCAABaAAAA8cT124as4j92FDCkzhjnPwAAAD/qAAAAAAAAAAE1AgAAWgAAAKCkLECc4OI/dhQwpM4Y5z8AAAA/+gAAAAAAAAABNgIAAFoAAAA1GzffQA3jP35CnJWfEOc/AAAAP/oAAAAAAAAAATcCAABaAAAA/GOaCMdI4z9+QpyVnxDnPwAAAD8JAQAAAAAAAAE4AgAAWgAAAKlD0WzcfOM/hnAIh3AI5z8AAAA/CQEAAAAAAAABOQIAAFoAAAA/utsLganjP4ZwCIdwCOc/AAAAPxkBAAAAAAAAAToCAABaAAAA7ZkScJbd4z+GcAiHcAjnPwAAAD8ZAQAAAAAAAAE7AgAAWgAAAIMQHQ87CuQ/kJ50eEEA5z8AAAA/KQEAAAAAAAABPAIAAFoAAAAYhyeu3zbkP5CedHhBAOc/AAAAPykBAAAAAAAAAT0CAABaAAAAxWZeEvVq5D+QnnR4QQDnPwAAAD84AQAAAAAAAAE+AgAAWgAAAFrdaLGZl+Q/kJ50eEEA5z8AAAA/OAEAAAAAAAABPwIAAFoAAAAhJszaH9PkP5CedHhBAOc/AAAAP0gBAAAAAAAAAUACAABaAAAA0AUDPzUH5T+QnnR4QQDnPwAAAD9IAQAAAAAAAAFBAgAAWgAAAH/lOaNKO+U/kJ50eEEA5z8AAAA/VwEAAAAAAAABQgIAAFoAAAAsxXAHYG/lP5CedHhBAOc/AAAAP1cBAAAAAAAAAUMCAABaAAAAwjt7pgSc5T+QnnR4QQDnPwAAAD9nAQAAAAAAAAFEAgAAWgAAAFeyhUWpyOU/kJ50eEEA5z8AAAA/ZwEAAAAAAAABRQIAAFoAAAAGkrypvvzlP5CedHhBAOc/AAAAP2gBAAAAAAAAAUYCAABaAAAAgZ+ag/Ih5j+GcAiHcAjnPwAAAD9oAQAAAAAAAAFHAgAAWgAAABcWpSKXTuY/hnAIh3AI5z8AAAA/dwEAAAAAAAABSAIAAFoAAACUI4P8ynPmP4ZwCIdwCOc/AAAAP3cBAAAAAAAAAUkCAABaAAAAKZqNm2+g5j9+QpyVnxDnPwAAAD+HAQAAAAAAAAFKAgAAWgAAAL4QmDoUzeY/dhQwpM4Y5z8AAAA/hwEAAAAAAAABSwIAAFoAAACdwicpCxDnP2zmw7L9IOc/AAAAP5cBAAAAAAAAAUwCAABaAAAAfnS3FwJT5z9kuFfBLCnnPwAAAD+XAQAAAAAAAAFNAgAAWgAAAEW9GkGIjuc/ZLhXwSwp5z8AAAA/pgEAAAAAAAABTgIAAFoAAAA92Nb079jnP1Jcf96KOec/AAAAP7YBAAAAAAAAAU8CAABaAAAANvOSqFcj6D9KLhPtuUHnPwAAAD+2AQAAAAAAAAFQAgAAWgAAABelIpdOZug/QQCn++hJ5z8AAAA/tgEAAAAAAAABUQIAAFoAAADe7YXA1KHoPzjSOgoYUuc/AAAAP8UBAAAAAAAAAVICAABaAAAApTbp6Vrd6D8wpM4YR1rnPwAAAD/VAQAAAAAAAAFTAgAAWgAAAOeMKu0UPuk/MKTOGEda5z8AAAA/5QEAAAAAAAABVAIAAFoAAAB9AzWMuWrpPzCkzhhHWuc/AAAAP+UBAAAAAAAAAVUCAABaAAAAyD662wuB6T8ndmIndmLnPwAAAD/0AQAAAAAAAAFWAgAAWgAAABJ6Pytel+k/J3ZiJ3Zi5z8AAAA/9AEAAAAAAAABVwIAAFoAAABETJi1P6bpPyd2Yid2Yuc/AAAAPwQCAAAAAAAAAVgCAABaAAAAXbXEerCt6T8ndmIndmLnPwAAAD8EAgAAAAAAAAFZAgAAWgAAAHUe8T8htek/J3ZiJ3Zi5z8AAAA/FAIAAAAAAAABWgIAAFoAAACn8EnKAsTpPyd2Yid2Yuc/AAAAPxQCAAAAAAAAAVsCAABaAAAAp/BJygLE6T8wpM4YR1rnPwAAAD8jAgAAAAAAAAFcAgAAWgAAAMFZdo9zy+k/MKTOGEda5z8AAAA/3gMAAAAAAAABXQIAAFoAAAAk/iekNunpPzjSOgoYUuc/AAAAP+0DAAAAAAAAAV4CAABaAAAAiKLZuPkG6j9BAKf76EnnPwAAAD/9AwAAAAAAAAFfAgAAWgAAAE/rPOJ/Quo/Ulx/3oo55z8AAAA//QMAAAAAAAABYAIAAFoAAAD9ynNGlXbqP1Jcf96KOec/AAAAP/0DAAAAAAAAAWECAABaAAAAk0F+5Tmj6j9ciuvPWzHnPwAAAD8NBAAAAAAAAAFiAgAAWgAAAA5PXL9tyOo/ZLhXwSwp5z8AAAA/DQQAAAAAAAABYwIAAFoAAAC9LpMjg/zqP2zmw7L9IOc/AAAAPxwEAAAAAAAAAWQCAABaAAAAag7Kh5gw6z92FDCkzhjnPwAAAD8cBAAAAAAAAAFlAgAAWgAAABnuAOytZOs/dhQwpM4Y5z8AAAA/LAQAAAAAAAABZgIAAFoAAADHzTdQw5jrP35CnJWfEOc/AAAAPzsEAAAAAAAAAWcCAABaAAAARNsVKve96z9+QpyVnxDnPwAAAD87BAAAAAAAAAFoAgAAWgAAANlRIMmb6us/kJ50eEEA5z8AAAA/SwQAAAAAAAABaQIAAFoAAAA89tHdXgjsP5jM4GkS+OY/AAAAP0sEAAAAAAAAAWoCAABaAAAAbsgqaEAX7D+YzOBpEvjmPwAAAD9LBAAAAAAAAAFrAgAAWgAAAKCag/IhJuw/mMzgaRL45j8AAAA/WwQAAAAAAAABbAIAAFoAAADRbNx8AzXsP5jM4GkS+OY/AAAAP2oEAAAAAAAAAW0CAABaAAAA6dUIQnQ87D+g+kxb4+/mPwAAAD+ZBAAAAAAAAAFuAgAAWgAAAAM/NQflQ+w/oPpMW+Pv5j8AAAA/mQQAAAAAAAABbwIAAFoAAABNerpWN1rsP6oouUy05+Y/AAAAP6kEAAAAAAAAAXACAABaAAAAf0wT4Rhp7D+qKLlMtOfmPwAAAD+pBAAAAAAAAAFxAgAAWgAAAJm1P6aJcOw/qii5TLTn5j8AAAA/uAQAAAAAAAABcgIAAFoAAACzHmxr+nfsP6oouUy05+Y/AAAAP7gEAAAAAAAAAXMCAABaAAAAy4eYMGt/7D+qKLlMtOfmPwAAAD/IBAAAAAAAAAF0AgAAWgAAAOPwxPXbhuw/qii5TLTn5j8AAAA/yAQAAAAAAAABdQIAAFoAAADj8MT124bsP7JWJT6F3+Y/AAAAP9gEAAAAAAAAAXYCAABaAAAA/VnxukyO7D+yViU+hd/mPwAAAD9kBQAAAAAAAAF3AgAAWgAAAC0sSkUunew/slYlPoXf5j8AAAA/dAUAAAAAAAABeAIAAFoAAAB5Z8+UgLPsP7JWJT6F3+Y/AAAAP3QFAAAAAAAAAXkCAABaAAAAw6JU5NLJ7D+qKLlMtOfmPwAAAD+EBQAAAAAAAAF6AgAAWgAAAPV0rW602Ow/qii5TLTn5j8AAAA/hAUAAAAAAAABewIAAFoAAAAP3tkzJeDsP6D6TFvj7+Y/AAAAP5MFAAAAAAAAAXwCAABaAAAAJ0cG+ZXn7D+g+kxb4+/mPwAAAD+jBQAAAAAAAAF9AgAAWgAAAEGwMr4G7+w/oPpMW+Pv5j8AAAA/0gUAAAAAAAABfgIAAFoAAABZGV+Dd/bsP6D6TFvj7+Y/AAAAP+EFAAAAAAAAAX8CAABaAAAAo1Tk0skM7T+YzOBpEvjmPwAAAD/hBQAAAAAAAAGAAgAAWgAAANUmPV2rG+0/kJ50eEEA5z8AAAA/8QUAAAAAAAABgQIAAFoAAAAH+ZXnjCrtP4ZwCIdwCOc/AAAAP/EFAAAAAAAAAYICAABaAAAAOcvucW457T+GcAiHcAjnPwAAAD8BBgAAAAAAAAGDAgAAWgAAAFE0GzffQO0/hnAIh3AI5z8AAAA/PwYAAAAAAAABhAIAAFoAAABrnUf8T0jtP4ZwCIdwCOc/AAAAPz8GAAAAAAAAAYUCAABaAAAAnW+ghjFX7T+GcAiHcAjnPwAAAD9PBgAAAAAAAAGGAgAAWgAAALXYzEuiXu0/hnAIh3AI5z8AAAA/fgYAAAAAAAABhwIAAFoAAADstw1ZBQ3oP8d7vMd7vOc/AAAAPwAAAAAAAAAAAYgCAABaAAAANvOSqFcj6D+/TVDWqsTnPwAAAD9EAAAAAAAAAAGJAgAAWgAAAMtpnUf8T+g/pcMLAjjd5z8AAAA/RAAAAAAAAAABigIAAFoAAAB6SdSrEYToP3GvgllSDug/AAAAP1QAAAAAAAAAAYsCAABaAAAAQZI31Ze/6D9O99GTDi/oPwAAAD9UAAAAAAAAAAGMAgAAWgAAANYIQnQ87Og/Kz8hzspP6D8AAAA/YwAAAAAAAAABjQIAAFoAAAAgRMfDjgLpPxrjSOsoYOg/AAAAP3MAAAAAAAAAAY4CAABaAAAAUhYgTnAR6T8AWQQXtnjoPwAAAD9zAAAAAAAAAAGPAgAAWgAAAJ1RpZ3CJ+k/9iqYJeWA6D8AAAA/cwAAAAAAAAABkAIAAFoAAADPI/4npDbpP9ygU1Fymeg/AAAAP4IAAAAAAAAAAZECAABaAAAA54wq7RQ+6T/UcudfoaHoPwAAAD+CAAAAAAAAAAGSAgAAWgAAABlfg3f2TOk/zER7btCp6D8AAAA/kgAAAAAAAAABkwIAAFoAAAAZX4N39kzpP8IWD33/seg/AAAAP6IAAAAAAAAAAZQCAABaAAAAGV+Dd/ZM6T+66KKLLrroPwAAAD8+AQAAAAAAAAGVAgAAWgAAAFIWIE5wEek/nJWfEGfl5z8AAAA/AAAAAAAAAAABlgIAAFoAAABSFiBOcBHpP5NnMx+W7ec/AAAAPx8AAAAAAAAAAZcCAABaAAAAUhYgTnAR6T+LOcctxfXnPwAAAD8fAAAAAAAAAAGYAgAAWgAAADqt84j/Cek/ggtbPPT95z8AAAA/LgAAAAAAAAABmQIAAFoAAAAgRMfDjgLpP3nd7kojBug/AAAAPy4AAAAAAAAAAZoCAABaAAAACNua/h376D9fU6p2sB7oPwAAAD8+AAAAAAAAAAGbAgAAWgAAAO9xbjmt8+g/TvfRkw4v6D8AAAA/PgAAAAAAAAABnAIAAFoAAAC9nxWvy+ToPzyb+bBsP+g/AAAAP04AAAAAAAAAAZ0CAABaAAAApTbp6Vrd6D8iEbXc+VfoPwAAAD9OAAAAAAAAAAGeAgAAWgAAAIvNvCTq1eg/ELXc+Vdo6D8AAAA/XQAAAAAAAAABnwIAAFoAAABZ+2OaCMfoPwiHcAiHcOg/AAAAP10AAAAAAAAAAaACAABaAAAAQZI31Ze/6D/2Kpgl5YDoPwAAAD9tAAAAAAAAAAGhAgAAWgAAACgpCxAnuOg/7vwrNBSJ6D8AAAA/bQAAAAAAAAABogIAAFoAAAAoKQsQJ7joP+bOv0JDkeg/AAAAP30AAAAAAAAAAaMCAABaAAAAKCkLECe46D/coFNRcpnoPwAAAD+rAAAAAAAAAAGkAgAAWgAAAA/A3kq2sOg/3KBTUXKZ6D8AAAA/qwAAAAAAAAABpQIAAFoAAAD2VrKFRanoP9Ry51+hoeg/AAAAP7sAAAAAAAAAAaYCAABaAAAA3u2FwNSh6D/MRHtu0KnoPwAAAD/LAAAAAAAAAAGnAgAAWgAAAKwbLTbzkug/whYPff+x6D8AAAA/2gAAAAAAAAABqAIAAFoAAAB6SdSrEYToP7G6Nppdwug/AAAAP9oAAAAAAAAAAakCAABaAAAAbJOertWNpj8FT5PANzbsPwAAAD8AAAAAAAAAAAGqAgAAWgAAAIi2K1Tue6c/BU+TwDc27D8AAAA/XgAAAAAAAAABqwIAAFoAAAA0a39ME+GoPwVPk8A3Nuw/AAAAP20AAAAAAAAAAawCAABaAAAAhNQmPV2rqz/9ICfPZj7sPwAAAD9tAAAAAAAAAAGtAgAAWgAAAApCdDzsKLA/7MRO7MRO7D8AAAA/fQAAAAAAAAABrgIAAFoAAAAm9H5WvC6zP9todgkjX+w/AAAAP30AAAAAAAAAAa8CAABaAAAA6lrdaLGZtz/JDJ4mgW/sPwAAAD+NAAAAAAAAAAGwAgAAWgAAAOgHVsbX4L0/yQyeJoFv7D8AAAA/jQAAAAAAAAABsQIAAFoAAACfR/xPSG3CP7iwxUPff+w/AAAAP5wAAAAAAAAAAbICAABaAAAAf0Jqk56uxT+4sMVD33/sPwAAAD+cAAAAAAAAAAGzAgAAWgAAAGM92Nb078g/r4JZUg6I7D8AAAA/rAAAAAAAAAABtAIAAFoAAADhk5QFiBPMP6+CWVIOiOw/AAAAP7wAAAAAAAAAAbUCAABaAAAAG9quULnvzT+vgllSDojsPwAAAD+8AAAAAAAAAAG2AgAAWgAAALfEerCt6c8/r4JZUg6I7D8AAAA/vAAAAAAAAAABtwIAAFoAAAAcxly1xHrQP6+CWVIOiOw/AAAAP9sAAAAAAAAAAbgCAABaAAAADPzUHJQP0T+vgllSDojsPwAAAD/bAAAAAAAAAAG5AgAAWgAAANopfJKyANE/r4JZUg6I7D8AAAA/dwEAAAAAAAABugIAAFoAAACqVyMI0fHQP7iwxUPff+w/AAAAP5YBAAAAAAAAAbsCAABaAAAAeIXKfe/i0D+4sMVD33/sPwAAAD+WAQAAAAAAAAG8AgAAWgAAAAB47KO7vXA/UrWD9UCy7z8AAAA/AAAAAAAAAAABvQIAAFoAAABwBCE6HnZ0P1K1g/VAsu8/AAAAP08AAAAAAAAAAb4CAABaAAAAIJt5SdSrgT9StYP1QLLvPwAAAD9eAAAAAAAAAAG/AgAAWgAAAHDmJVGvRpA/UrWD9UCy7z8AAAA/XgAAAAAAAAABwAIAAFoAAAD40d1eCEydP1rj7+YRqu8/AAAAP24AAAAAAAAAAcECAABaAAAA+CRlAeIEpz9a4+/mEarvPwAAAD9uAAAAAAAAAAHCAgAAWgAAANAZVdopfLI/WuPv5hGq7z8AAAA/fQAAAAAAAAABwwIAAFoAAAAkofez4nW5P1rj7+YRqu8/AAAAP30AAAAAAAAAAcQCAABaAAAA6JbTOo/4vz9KhxcEcLrvPwAAAD+NAAAAAAAAAAHFAgAAWgAAAC3ZwqJU5MI/QFmrEp/C7z8AAAA/nQAAAAAAAAABxgIAAFoAAAAraEAXDPzEPzD90i/90u8/AAAAP50AAAAAAAAAAccCAABaAAAA1xyUDzFhxj8mz2Y+LNvvPwAAAD+sAAAAAAAAAAHIAgAAWgAAAFXk0skMbcc/Js9mPizb7z8AAAA/rAAAAAAAAAAByQIAAFoAAADjdZkcGeTHPybPZj4s2+8/AAAAP6wAAAAAAAAAAcoCAABaAAAARxpLMdwByD8mz2Y+LNvvPwAAAD+8AAAAAAAAAAHLAgAAWgAAAEcaSzHcAcg/MP3SL/3S7z8AAAA/igEAAAAAAAABzAIAAFoAAADjdZkcGeTHPzD90i/90u8/AAAAP5oBAAAAAAAAAc0CAABaAAAAf9HnB1bGxz84Kz8hzsrvPwAAAD+aAQAAAAAAAAs=</ink>
</athena>
</file>

<file path=customXml/item52.xml><?xml version="1.0" encoding="utf-8"?>
<athena xmlns="http://schemas.microsoft.com/edu/athena" version="0.1.3209.0">
  <media streamable="true" recordStart="90457" recordEnd="233880" recordLength="482417"/>
</athena>
</file>

<file path=customXml/item5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pQgAAAAAAAAF6f///wxBY3Rpb25UeXBlVjEBAAAAB3ZhbHVlX18ACAIAAAAAAAAAAQUAAAAEAAAACRgAAAAJGQAAAFokAAAAAAAAAeb////p////AAAAAAEGAAAABAAAAAkbAAAACRwAAADJNgAAAAAAAAHj////6f///wAAAAABBwAAAAQAAAAJHgAAAAkfAAAAfDwAAAAAAAAB4P///+n///8AAAAAAQgAAAAEAAAACSEAAAAJIgAAAC5EAAAAAAAAAd3////p////AAAAAAEJAAAABAAAAAkkAAAACSUAAADLSgAAAAAAAAHa////6f///wAAAAABCgAAAAQAAAAJJwAAAAkoAAAAeWcAAAAAAAAB1////+n///8AAAAAAQsAAAAEAAAACSoAAAAJKwAAAKuOAAAAAAAAAdT////p////AAAAAAEMAAAABAAAAAktAAAACS4AAABjmAAAAAAAAAHR////6f///wAAAAABDQAAAAQAAAAJMAAAAAkxAAAAzrQAAAAAAAABzv///+n///8AAAAAAQ4AAAAEAAAACTMAAAAJNAAAAKfiAAAAAAAAAcv////p////AAAAAAEPAAAABAAAAAk2AAAACTcAAABXCAEAAAAAAAHI////6f///wAAAAABEAAAAAQAAAAJOQAAAAk6AAAApSwBAAAAAAABxf///+n///8AAAAAAREAAAAEAAAACTwAAAAJPQAAAJU8AQAAAAAAAcL////p////AAAAAAESAAAABAAAAAk/AAAACUAAAAA8jAEAAAAAAAG/////6f///wAAAAABEwAAAAQAAAAJQgAAAAlDAAAAh6IBAAAAAAABvP///+n///8AAAAABRQAAAANQ2xlYXJDYW52YXNWMQIAAAAJU3RhcnRUaW1lBFR5cGUABBAMQWN0aW9uVHlwZVYxAgAAAAIAAAA/MAI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mwAAAJsAAAABGAAAABUAAAD/AJ5JAAAAAAAAACJAAAABuP///7r///8BAAAAAAAAAAAAIkABGQAAABYAAAAJSQAAAFgAAABYAAAAARsAAAAVAAAA/wCeSQAAAAAAAAAiQAAAAbb///+6////AQAAAAAAAAAAACJAARwAAAAWAAAACUsAAAArAAAAKwAAAAEeAAAAFQAAAP8AnkkAAAAAAAAAIkAAAAG0////uv///wEAAAAAAAAAAAAiQAEfAAAAFgAAAAlNAAAAHQAAAB0AAAABIQAAABUAAAD/AJ5JAAAAAAAAACJAAAABsv///7r///8BAAAAAAAAAAAAIkABIgAAABYAAAAJTwAAABsAAAAbAAAAASQAAAAVAAAA/wCeSQAAAAAAAAAiQAAAAbD///+6////AQAAAAAAAAAAACJAASUAAAAWAAAACVEAAAAlAAAAJQAAAAEnAAAAFQAAAP8AnkkAAAAAAAAAIkAAAAGu////uv///wEAAAAAAAAAAAAiQAEoAAAAFgAAAAlTAAAAZwAAAGcAAAABKgAAABUAAAD/AJ5JAAAAAAAAACJAAAABrP///7r///8BAAAAAAAAAAAAIkABKwAAABYAAAAJVQAAADkAAAA5AAAAAS0AAAAVAAAA/wCeSQAAAAAAAAAiQAAAAar///+6////AQAAAAAAAAAAACJAAS4AAAAWAAAACVcAAABNAAAATQAAAAEwAAAAFQAAAP8AnkkAAAAAAAAAIkAAAAGo////uv///wEAAAAAAAAAAAAiQAExAAAAFgAAAAlZAAAAvwAAAL8AAAABMwAAABUAAAD/AJ5JAAAAAAAAACJAAAABpv///7r///8BAAAAAAAAAAAAIkABNAAAABYAAAAJWwAAAKMAAACjAAAAATYAAAAVAAAA/wCeSQAAAAAAAAAiQAAAAaT///+6////AQAAAAAAAAAAACJAATcAAAAWAAAACV0AAAB4AAAAeAAAAAE5AAAAFQAAAP8AnkkAAAAAAAAAIkAAAAGi////uv///wEAAAAAAAAAAAAiQAE6AAAAFgAAAAlfAAAAPgAAAD4AAAABPAAAABUAAAD/AJ5JAAAAAAAAACJAAAABoP///7r///8BAAAAAAAAAAAAIkABPQAAABYAAAAJYQAAAEYAAABGAAAAAT8AAAAVAAAA/wCeSQAAAAAAAAAiQAAAAZ7///+6////AQAAAAAAAAAAACJAAUAAAAAWAAAACWMAAABSAAAAUgAAAAFCAAAAFQAAAP8AnkkAAAAAAAAAIkAAAAGc////uv///wEAAAAAAAAAAAAiQAFDAAAAFgAAAAllAAAADgAAAA4AAAAHRwAAAAABAAAAAAE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DWUHSQAAAAABAAAAgAAAAAQKSW5rUG9pbnRWMQIA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0oB0sAAAAAAQAAAEAAAAAECklua1BvaW50VjECAA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NFQdNAAAAAAEAAAAgAAAABApJbmtQb2ludFYxAgAAAAmEAQAACYUBAAAJhgEAAAmHAQAACYgBAAAJiQEAAAmKAQAACYsBAAAJjAEAAAmNAQAACY4BAAAJjwEAAAmQAQAACZEBAAAJkgEAAAmTAQAACZQBAAAJlQEAAAmWAQAACZcBAAAJmAEAAAmZAQAACZoBAAAJmwEAAAmcAQAACZ0BAAAJngEAAAmfAQAACaABAAANAwdPAAAAAAEAAAAgAAAABApJbmtQb2ludFYxAgAAAAmhAQAACaIBAAAJowEAAAmkAQAACaUBAAAJpgEAAAmnAQAACagBAAAJqQEAAAmqAQAACasBAAAJrAEAAAmtAQAACa4BAAAJrwEAAAmwAQAACbEBAAAJsgEAAAmzAQAACbQBAAAJtQEAAAm2AQAACbcBAAAJuAEAAAm5AQAACboBAAAJuwEAAA0FB1EAAAAAAQAAAEAAAAAECklua1BvaW50VjECAAAACbwBAAAJvQEAAAm+AQAACb8BAAAJwAEAAAnBAQAACcIBAAAJwwEAAAnEAQAACcUBAAAJxgEAAAnHAQAACcgBAAAJyQEAAAnKAQAACcsBAAAJzAEAAAnNAQAACc4BAAAJzwEAAAnQAQAACdEBAAAJ0gEAAAnTAQAACdQBAAAJ1QEAAAnWAQAACdcBAAAJ2AEAAAnZAQAACdoBAAAJ2wEAAAncAQAACd0BAAAJ3gEAAAnfAQAACeABAAANGwdTAAAAAAEAAACAAAAABApJbmtQb2ludFYxAgA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DRkHVQAAAAABAAAAQAAAAAQKSW5rUG9pbnRWMQIA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NBwdXAAAAAAEAAACAAAAABApJbmtQb2ludFYxAgA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NMwdZAAAAAAEAAAAAAQAABApJbmtQb2ludFYxAgA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NQQdbAAAAAAEAAAAAAQAABApJbmtQb2ludFYxAgA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DV0HXQAAAAABAAAAgAAAAAQKSW5rUG9pbnRWMQIA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NCAdfAAAAAAEAAABAAAAABApJbmtQb2ludFYxAgA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NAgdhAAAAAAEAAACAAAAABApJbmtQb2ludFYxAgA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DToHYwAAAAABAAAAgAAAAAQKSW5rUG9pbnRWMQIA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0uB2UAAAAAAQAAABAAAAAECklua1BvaW50VjECAAAACX4FAAAJfwUAAAmABQAACYEFAAAJggUAAAmDBQAACYQFAAAJhQUAAAmGBQAACYcFAAAJiAUAAAmJBQAACYoFAAAJiwUAAA0CBWYAAAAKSW5rUG9pbnRWMQQAAAABWAFZDlByZXNzdXJlRmFjdG9yCVRpbWVTdGFtcAAAAAAGBgsQAgAAAICWvrLHGMg/ejgWUBs9zD8AAAA/AAAAAAAAAAABZwAAAGYAAAAn9BRRv17IP3o4FlAbPcw/AAAAP0kAAAAAAAAAAWgAAABmAAAAdq/Bja7qyD96OBZQGz3MPwAAAD9ZAAAAAAAAAAFpAAAAZgAAAG3IxGiVvMk/ejgWUBs9zD8AAAA/WQAAAAAAAAABagAAAGYAAADtCDtsxuvKP3o4FlAbPcw/AAAAP1kAAAAAAAAAAWsAAABmAAAATxPO+UkyzD96OBZQGz3MPwAAAD9oAAAAAAAAAAFsAAAAZgAAAD1F1K8X1s0/ejgWUBs9zD8AAAA/aAAAAAAAAAABbQAAAGYAAAAeY2DbPBrQPyy58Dj9lcw/AAAAP3gAAAAAAAAAAW4AAABmAAAAjFbJm51L1T8/uCKteh/MPwAAAD+XAAAAAAAAAAFvAAAAZgAAAO5gXCkhktY/FjdhfleLyz8AAAA/pwAAAAAAAAABcAAAAGYAAACM17Wi/6nXP2S2hpV1Mss/AAAAP6cAAAAAAAAAAXEAAABmAAAASITykYuq2D/GNN4gEWPKPwAAAD+3AAAAAAAAAAFyAAAAZgAAAFzT2OIfZdk/nrMc8u3OyT8AAAA/twAAAAAAAAABcwAAAGYAAACc85NkuPzZP3YyW8PKOsk/AAAAP8YAAAAAAAAAAXQAAABmAAAA+EkyXP582j+JMY03SMTIPwAAAD/GAAAAAAAAAAF1AAAAZgAAAHTWs8nx5do/mzC/q8VNyD8AAAA/1gAAAAAAAAABdgAAAGYAAADSLFLBN2bbP3Sv/Xyiucc/AAAAP9YAAAAAAAAAAXcAAABmAAAAEk0NQ9D92z/BLiOUwGDHPwAAAD/lAAAAAAAAAAF4AAAAZgAAAHCjqzoWftw/D65Iq94Hxz8AAAA/5QAAAAAAAAABeQAAAGYAAADO+UkyXP7cP+csh3y7c8Y/AAAAP/UAAAAAAAAAAXoAAABmAAAAWCG9WqZb3T82rKyT2RrGPwAAAD/1AAAAAAAAAAF7AAAAZgAAANKtPsiZxN0/DSvrZLaGxT8AAAA/BQEAAAAAAAABfAAAAGYAAABc1bHw4yHeP6opNpPy1MQ/AAAAPwUBAAAAAAAAAX0AAABmAAAA5vwkGS5/3j9GKIHBLiPEPwAAAD8UAQAAAAAAAAF+AAAAZgAAAIxae7clxd4/MabxBokYwz8AAAA/FAEAAAAAAAABfwAAAGYAAABCU8MQdP/eP1ekVe+DK8I/AAAAPyQBAAAAAAAAAYAAAABmAAAA7LAZr2tF3z8GotKRPQPBPwAAAD8kAQAAAAAAAAGBAAAAZgAAALBEU8MQdN8/4j+Gri/xvz8AAAA/NAEAAAAAAAABggAAAGYAAAB22IzXtaLfPy48Tn8lF74/AAAAPzQBAAAAAAAAAYMAAABmAAAAOmzG61rR3z+NN0jEmMa7PwAAAD9DAQAAAAAAAAGEAAAAZgAAAA6b8bpW9N8/2TMQlY7suT8AAAA/QwEAAAAAAAABhQAAAGYAAADwZA5FqQvgP64v8R9D17c/AAAAP1MBAAAAAAAAAYYAAABmAAAA4ckcilIX4D9xLKA2eji2PwAAAD9TAQAAAAAAAAGHAAAAZgAAAOHJHIpSF+A/vChoB3BetD8AAAA/YgEAAAAAAAABiAAAAGYAAADhyRyKUhfgP/Yl/mPo+rI/AAAAP2IBAAAAAAAAAYkAAABmAAAA4ckcilIX4D9CIsY03iCxPwAAAD9yAQAAAAAAAAGKAAAAZgAAAOHJHIpSF+A/CD7qlioErz8AAAA/ggEAAAAAAAABiwAAAGYAAADhyRyKUhfgP3o4FlAbPaw/AAAAP4IBAAAAAAAAAYwAAABmAAAA4ckcilIX4D/GNN4gEWOqPwAAAD+CAQAAAAAAAAGNAAAAZgAAAOHJHIpSF+A/EjGm8QaJqD8AAAA/kQEAAAAAAAABjgAAAGYAAADhyRyKUhfgP0suPE5/Jac/AAAAP5EBAAAAAAAAAY8AAABmAAAA4ckcilIX4D9xLKA2ejimPwAAAD+hAQAAAAAAAAGQAAAAZgAAAOHJHIpSF+A/lyoEH3VLpT8AAAA/oQEAAAAAAAABkQAAAGYAAADwZA5FqQvgP9Anmnvt56M/AAAAP7EBAAAAAAAAAZIAAABmAAAAeDKHotQF4D/jJszvanGjPwAAAD+xAQAAAAAAAAGTAAAAZgAAAP7//////98/9iX+Y+j6oj8AAAA/wAEAAAAAAAABlAAAAGYAAAAcNuN1rejfPxskYkzjDaI/AAAAP9ABAAAAAAAAAZUAAABmAAAASAe4prHF3z8vI5TAYJehPwAAAD/QAQAAAAAAAAGWAAAAZgAAAIRzfpIMl98/ZyAqHdkzoD8AAAA/3wEAAAAAAAABlwAAAGYAAACwRFPDEHTfP/U+uCKtep8/AAAAP98BAAAAAAAAAZgAAABmAAAA7LAZr2tF3z8cPRwLqI2ePwAAAD/fAQAAAAAAAAGZAAAAZgAAAEJTwxB0/94/Zznk252znD8AAAA/7wEAAAAAAAABmgAAAGYAAADIxkGjgJbeP7M1rKyT2Zo/AAAAP/8BAAAAAAAAAZsAAABmAAAAEs75STJc3j//MXR9if+YPwAAAD//AQAAAAAAAAGcAAAAZgAAAKbcaZeV590/cSygNno4lj8AAAA/DgIAAAAAAAABnQAAAGYAAAA669nk+HLdP+MmzO9qcZM/AAAAPw4CAAAAAAAAAZ4AAABmAAAAzvlJMlz+3D8vI5TAYJeRPwAAAD8eAgAAAAAAAAGfAAAAZgAAAHCjqzoWftw/9T64Iq16jz8AAAA/HgIAAAAAAAABoAAAAGYAAAASTQ1D0P3bP403SMSYxos/AAAAPy4CAAAAAAAAAaEAAABmAAAAxJFgBuFx2z8lMNhlhBKIPwAAAD8uAgAAAAAAAAGiAAAAZgAAAHTWs8nx5do/CCUw2GWEgj8AAAA/PQIAAAAAAAABowAAAGYAAABCUeoCsELaP1Uh+KhbqoA/AAAAP00CAAAAAAAAAaQAAABmAAAADBgspjDZ2D9xLKA2ejhmPwAAAD9NAgAAAAAAAAGlAAAAZgAAABb/KMtJB9g/QTuA86KgTT8AAAA/XAIAAAAAAAABpgAAAGYAAAAQSzQ1DEHXP0E7gPOioE2/AAAAP1wCAAAAAAAAAacAAABmAAAA7mBcKSGS1j9xLKA2ejhmvwAAAD9sAgAAAAAAAAGoAAAAZgAAABZ+PMTnqNU/QTuA86Kgbb8AAAA/bAIAAAAAAAABqQAAAGYAAAAuACukV8vUP0E7gPOioG2/AAAAP3wCAAAAAAAAAaoAAABmAAAAoCTD5c+n0z9BO4DzoqBtvwAAAD98AgAAAAAAAAGrAAAAZgAAAJpwzk+S4dI/QTuA86Kgbb8AAAA/iwIAAAAAAAABrAAAAGYAAADew5FgBuHRP3EsoDZ6OGa/AAAAP4sCAAAAAAAAAa0AAABmAAAAvNm5VBsy0T9BO4DzoqBNvwAAAD+bAgAAAAAAAAGuAAAAZgAAAJrv4Ugwg9A/QTuA86KgXT8AAAA/mwIAAAAAAAABrwAAAGYAAACznk2OL9fPPwglMNhlhHI/AAAAP6sCAAAAAAAAAbAAAABmAAAA9/EQn6PWzj9BO4DzoqB9PwAAAD+6AgAAAAAAAAGxAAAAZgAAAAHZDcS8BM4/cSygNno4hj8AAAA/ugIAAAAAAAABsgAAAGYAAABjYrRK3uzMP9kzEJWO7Ik/AAAAP7oCAAAAAAAAAbMAAABmAAAAbUmxb/cazD/1PrgirXqPPwAAAD/KAgAAAAAAAAG0AAAAZgAAAFn6yh5jYMs/LyOUwGCXkT8AAAA/ygIAAAAAAAABtQAAAGYAAABGq+TNzqXKP5cqBB91S5U/AAAAP9kCAAAAAAAAAbYAAABmAAAAMlz+fDrryT9LLjxOfyWXPwAAAD/ZAgAAAAAAAAG3AAAAZgAAADtD+6FTGck/2TMQlY7smT8AAAA/6QIAAAAAAAABuAAAAGYAAABiYNs8GjDIP403SMSYxps/AAAAP+kCAAAAAAAAAbkAAABmAAAAin271+BGxz9nOeTbnbOcPwAAAD/5AgAAAAAAAAG6AAAAZgAAACdzKEpdAMY/QTuA86KgnT8AAAA/+QIAAAAAAAABuwAAAGYAAACmMrJGLNHEPxw9HAuojZ4/AAAAPwgDAAAAAAAAAbwAAABmAAAAJvI7Q/uhwz/1PrgirXqfPwAAAD8IAwAAAAAAAAG9AAAAZgAAAOIdjCslRMI/QiLGNN4goT8AAAA/GAMAAAAAAAABvgAAAGYAAABh3RUo9BTBPxskYkzjDaI/AAAAPygDAAAAAAAAAb8AAABmAAAAiPr1wrorwD/jJszvanGjPwAAAD8oAwAAAAAAAAHAAAAAZgAAACTD5c+ns74/vChoB3BepD8AAAA/NwMAAAAAAAABwQAAAGYAAAAQdP9+E/m9P4Qr0qr3waU/AAAAPzcDAAAAAAAAAcIAAABmAAAA/CQZLn8+vT9eLW7C/K6mPwAAAD83AwAAAAAAAAHDAAAAZgAAAHL9pQU14bw/OC8K2gGcpz8AAAA/RwMAAAAAAAABxAAAAGYAAACuaWzxj7K8PzgvCtoBnKc/AAAAP1YDAAAAAAAAAcUAAABmAAAA6tUy3eqDvD8SMabxBomoPwAAAD9WAwAAAAAAAAHGAAAAZgAAAOrVMt3qg7w//zF0fYn/qD8AAAA/ZgMAAAAAAAABxwAAAGYAAADq1TLd6oO8P+wyQgkMdqk/AAAAP3YDAAAAAAAAAcgAAABmAAAA6tUy3eqDvD/ZMxCVjuypPwAAAD+FAwAAAAAAAAHJAAAAZgAAAOrVMt3qg7w/szWsrJPZqj8AAAA/hQMAAAAAAAABygAAAGYAAADq1TLd6oO8P6A2ejgWUKs/AAAAP5UDAAAAAAAAAcsAAABmAAAA6tUy3eqDvD+NN0jEmMarPwAAAD+VAwAAAAAAAAHMAAAAZgAAAOrVMt3qg7w/Zznk252zrD8AAAA/pQMAAAAAAAABzQAAAGYAAACuaWzxj7K8Py48Tn8lF64/AAAAP6UDAAAAAAAAAc4AAABmAAAAcv2lBTXhvD8IPuqWKgSvPwAAAD+0AwAAAAAAAAHPAAAAZgAAAPwkGS5/Pr0/4j+Gri/xrz8AAAA/tAMAAAAAAAAB0AAAAGYAAACGTIxWyZu9P1Uh+KhbqrA/AAAAP8QDAAAAAAAAAdEAAABmAAAA1gc5k7gnvj+lI3sGotKxPwAAAD/EAwAAAAAAAAHSAAAAZgAAACTD5c+ns74/bCblqSk2sz8AAAA/0wMAAAAAAAAB0wAAAGYAAAD8pQU14Zy/PzQpT02xmbQ/AAAAP9MDAAAAAAAAAdQAAABmAAAAa8QSTQ1DwD9xLKA2eji2PwAAAD/jAwAAAAAAAAHVAAAAZgAAANe1ov+pt8A/ri/xH0PXtz8AAAA/4wMAAAAAAAAB1gAAAGYAAAAIO2zG61rBP2IzKU9Nsbk/AAAAP/MDAAAAAAAAAdcAAABmAAAAWPYYA9vmwT+NN0jEmMa7PwAAAD8CBAAAAAAAAAHYAAAAZgAAAIl74skcisI/yzqZrWFlvT8AAAA/AgQAAAAAAAAB2QAAAGYAAADYNo8GDBbDP/U+uCKter8/AAAAPwIEAAAAAAAAAdoAAABmAAAAJvI7Q/uhwz/MId/unOXAPwAAAD8SBAAAAAAAAAHbAAAAZgAAAM5PkuHy58M/pSN7BqLSwT8AAAA/EgQAAAAAAAAB3AAAAGYAAABYdwUKPUXEP7qlCsFH3cI/AAAAPyIEAAAAAAAAAd0AAABmAAAA4Z54MoeixD+Vp6bYTMrDPwAAAD8iBAAAAAAAAAHeAAAAZgAAAE6QCOUjF8U/qik2k/LUxD8AAAA/MQQAAAAAAAAB3wAAAGYAAAD17V6DG13FP0mr3gdXpMU/AAAAP0EEAAAAAAAAAeAAAABmAAAAnku1IROjxT/nLId8u3PGPwAAAD9BBAAAAAAAAAHhAAAAZgAAAEWpC8AK6cU/Sy48Tn8lxz8AAAA/QQQAAAAAAAAB4gAAAGYAAABFqQvACunFPzgvCtoBnMc/AAAAP1AEAAAAAAAAAeMAAABmAAAACj1F1K8Xxj9gsMsIJTDIPwAAAD9QBAAAAAAAAAHkAAAAZgAAALGam3KnXcY/EjGm8QaJyD8AAAA/YAQAAAAAAAAB5QAAAGYAAABZ+PEQn6PGPzqyZyAqHck/AAAAP3AEAAAAAAAAAeYAAABmAAAAHYwrJUTSxj+esxzy7c7JPwAAAD9/BAAAAAAAAAHnAAAAZgAAAOIfZTnpAMc/TzT32s8nyj8AAAA/fwQAAAAAAAAB6AAAAGYAAACKfbvX4EbHP3i1uAnzu8o/AAAAP48EAAAAAAAAAekAAABmAAAAMdsRdtiMxz9ktoaVdTLLPwAAAD+PBAAAAAAAAAHqAAAAZgAAALsChZ4i6sc/jTdIxJjGyz8AAAA/nwQAAAAAAAAB6wAAAGYAAABFKvjGbEfIP7W4CfO7Wsw/AAAAP58EAAAAAAAAAewAAABmAAAA7IdOZWSNyD8Zur7EfwzNPwAAAD+uBAAAAAAAAAHtAAAAZgAAALEbiHkJvMg/j7qlCsFHzT8AAAA/rgQAAAAAAAAB7gAAAGYAAAAdDRgspjDJP7c7Zznk280/AAAAP74EAAAAAAAAAe8AAABmAAAAi/6n3kKlyT9pvEEixjTOPwAAAD++BAAAAAAAAAHwAAAAZgAAALyDcaWESMo/Vr0Prkirzj8AAAA/zQQAAAAAAAAB8QAAAGYAAADtCDtsxuvKP8299vOJ5s4/AAAAP80EAAAAAAAAAfIAAABmAAAA4yE+R629yz9Dvt05yyHPPwAAAD/dBAAAAAAAAAHzAAAAZgAAALsEXqzmpsw/fz7R3Gs/zz8AAAA/3QQAAAAAAAAB9AAAAGYAAAA9RdSvF9bNP38+0dxrP88/AAAAP+0EAAAAAAAAAfUAAABmAAAAu4VKs0gFzz9/PtHcaz/PPwAAAD/tBAAAAAAAAAH2AAAAZgAAABDIbiDmJdA/Q77dOcshzz8AAAA//AQAAAAAAAAB9wAAAGYAAABegxtd1bHQP5I9A1HpyM4/AAAAP/wEAAAAAAAAAfgAAABmAAAAzHSrD3Im0T9pvEEixjTOPwAAAD8MBQAAAAAAAAH5AAAAZgAAACjLSQe4ptE/fbtzlkO+zT8AAAA/DAUAAAAAAAAB+gAAAGYAAADCja7qWPjRP1Q6smcgKs0/AAAAPxwFAAAAAAAAAfsAAABmAAAAeIb2Q6cy0j+iudd+PtHMPwAAAD8rBQAAAAAAAAH8AAAAZgAAAFpQE875SdI/LLnwOP2VzD8AAAA/KwUAAAAAAAAB/QAAAGYAAABKtSETo1XSPyy58Dj9lcw/AAAAPysFAAAAAAAAAf4AAABmAAAASrUhE6NV0j/xOP2VXHjMPwAAAD87BQAAAAAAAAH/AAAAZgAAAGjrBIlQPtI/8Tj9lVx4zD8AAAA/WgUAAAAAAAABAAEAAGYAAACGIej+/SbSP2c55Nuds8w/AAAAP2oFAAAAAAAAAQEBAABmAAAAuCXFvt1r0D+P7BmISkfWPwAAAD8AAAAAAAAAAAECAQAAZgAAAJrv4Ugwg9A/j+wZiEpH1j8AAAA/LwAAAAAAAAABAwEAAGYAAACMVPCN2Y7QP3EsoDZ6ONY/AAAAPz8AAAAAAAAAAQQBAABmAAAAXoMbXdWx0D9TbCblqSnWPwAAAD8/AAAAAAAAAAEFAQAAZgAAAFDoKaJ+vdA/U2wm5akp1j8AAAA/TwAAAAAAAAABBgEAAGYAAAAkF1VxeuDQP1NsJuWpKdY/AAAAP08AAAAAAAAAAQcBAABmAAAAFHxjtiPs0D82rKyT2RrWPwAAAD9eAAAAAAAAAAEIAQAAZgAAAAbhcfvM99A/GOwyQgkM1j8AAAA/XgAAAAAAAAABCQEAAGYAAADaD53KyBrRPxjsMkIJDNY/AAAAP24AAAAAAAAAAQoBAABmAAAAzHSrD3Im0T/6K7nwOP3VPwAAAD9uAAAAAAAAAAELAQAAZgAAAK4+yJnEPdE/+iu58Dj91T8AAAA/fQAAAAAAAAABDAEAAGYAAACeo9bebUnRP91rP59o7tU/AAAAP30AAAAAAAAAAQ0BAABmAAAAkAjlIxdV0T/daz+faO7VPwAAAD+NAAAAAAAAAAEOAQAAZgAAAJAI5SMXVdE/v6vFTZjf1T8AAAA/rAAAAAAAAAABDwEAAGYAAABy0gGuaWzRP7+rxU2Y39U/AAAAP5YBAAAAAAAAARABAABmAAAAOGY7wg6b0T+/q8VNmN/VPwAAAD+WAQAAAAAAAAERAQAAZgAAANAooKWv7NE/v6vFTZjf1T8AAAA/pQEAAAAAAAABEgEAAGYAAABaUBPO+UnSP91rP59o7tU/AAAAP6UBAAAAAAAAARMBAABmAAAA5HeG9kOn0j/6K7nwOP3VPwAAAD+1AQAAAAAAAAEUAQAAZgAAAFBpFqngG9M/Nqysk9ka1j8AAAA/tQEAAAAAAAABFQEAAGYAAACQidEqebPTPzasrJPZGtY/AAAAP8UBAAAAAAAAARYBAABmAAAA4ER+Z2g/1D9TbCblqSnWPwAAAD/FAQAAAAAAAAEXAQAAZgAAAC4AK6RXy9Q/cSygNno41j8AAAA/1AEAAAAAAAABGAEAAGYAAACMVsmbnUvVP8psDSvrZNY/AAAAP9QBAAAAAAAAARkBAABmAAAA2hF22IzX1T/nLId8u3PWPwAAAD/kAQAAAAAAAAEaAQAAZgAAAFae90WAQNY/5yyHfLtz1j8AAAA/5AEAAAAAAAABGwEAAGYAAAC09JU9xsDWP+csh3y7c9Y/AAAAP/MBAAAAAAAAARwBAABmAAAAPBwJZhAe1z/nLId8u3PWPwAAAD/zAQAAAAAAAAEdAQAAZgAAAMhDfI5ae9c/5yyHfLtz1j8AAAA/AwIAAAAAAAABHgEAAGYAAABgBuFx+8zXPwXtAM6LgtY/AAAAPwMCAAAAAAAAAR8BAABmAAAACGQ3EPMS2D8F7QDOi4LWPwAAAD8TAgAAAAAAAAEgAQAAZgAAAKAmnPOTZNg/Be0AzouC1j8AAAA/IgIAAAAAAAABIQEAAGYAAAA46QDXNLbYPwXtAM6LgtY/AAAAPyICAAAAAAAAASIBAABmAAAAwhB0/34T2T8F7QDOi4LWPwAAAD8iAgAAAAAAAAEjAQAAZgAAAEw45yfJcNk/Be0AzouC1j8AAAA/MgIAAAAAAAABJAEAAGYAAADIxGiVvNnZP+csh3y7c9Y/AAAAPzICAAAAAAAAASUBAABmAAAANLb4R1lO2j/nLId8u3PWPwAAAD9CAgAAAAAAAAEmAQAAZgAAALBCerVMt9o/ymwNK+tk1j8AAAA/QgIAAAAAAAABJwEAAGYAAAAcNApo6SvbP8psDSvrZNY/AAAAP1ECAAAAAAAAASgBAABmAAAAiCWaGoag2z/KbA0r62TWPwAAAD9RAgAAAAAAAAEpAQAAZgAAAOZ7OBLMINw/ymwNK+tk1j8AAAA/YQIAAAAAAAABKgEAAGYAAABwo6s6Fn7cP8psDSvrZNY/AAAAP2ECAAAAAAAAASsBAABmAAAA3JQ77bLy3D/KbA0r62TWPwAAAD9wAgAAAAAAAAEsAQAAZgAAAEiGy59PZ90/rKyT2RpW1j8AAAA/cAIAAAAAAAABLQEAAGYAAADEEk0NQ9DdP6ysk9kaVtY/AAAAP4ACAAAAAAAAAS4BAABmAAAATDrANY0t3j+srJPZGlbWPwAAAD+AAgAAAAAAAAEvAQAAZgAAANZhM17Xit4/rKyT2RpW1j8AAAA/kAIAAAAAAAABMAEAAGYAAABgiaaGIejeP6ysk9kaVtY/AAAAP5ACAAAAAAAAATEBAABmAAAA+ksLasI53z9xLKA2ejjWPwAAAD+fAgAAAAAAAAEyAQAAZgAAAJIOcE1ji98/cSygNno41j8AAAA/nwIAAAAAAAABMwEAAGYAAAAs0dQwBN3fPzasrJPZGtY/AAAAP68CAAAAAAAAATQBAABmAAAAaZeV530R4D8Y7DJCCQzWPwAAAD+vAgAAAAAAAAE1AQAAZgAAAMSTORSlLuA/3Ws/n2ju1T8AAAA/vwIAAAAAAAABNgEAAGYAAACYwmTjoFHgP7+rxU2Y39U/AAAAP84CAAAAAAAAATcBAABmAAAAeoyBbfNo4D+h60v8x9DVPwAAAD/OAgAAAAAAAAE4AQAAZgAAAF1WnvdFgOA/ZmtYWSez1T8AAAA/3gIAAAAAAAABOQEAAGYAAABAILuBmJfgP0mr3gdXpNU/AAAAP94CAAAAAAAAAToBAABmAAAAqbdQaRap4D8r62S2hpXVPwAAAD/tAgAAAAAAAAE7AQAAZgAAABRP5lCUuuA/DSvrZLaG1T8AAAA/7QIAAAAAAAABPAEAAGYAAABuS4p9u9fgPw0r62S2htU/AAAAP/0CAAAAAAAAAT0BAABmAAAA2eIfZTnp4D8NK+tktobVPwAAAD/9AgAAAAAAAAE+AQAAZgAAALusPO+LAOE/DSvrZLaG1T8AAAA/DQMAAAAAAAABPwEAAGYAAAAkRNLWCRLhP/BqcRPmd9U/AAAAPw0DAAAAAAAAAUABAABmAAAABw7vYFwp4T/wanET5nfVPwAAAD8cAwAAAAAAAAFBAQAAZgAAAGIKk42DRuE/0qr3wRVp1T8AAAA/HAMAAAAAAAABQgEAAGYAAAAnnsyhKHXhP9Kq98EVadU/AAAAPywDAAAAAAAAAUMBAABmAAAAc/9+E/md4T/SqvfBFWnVPwAAAD88AwAAAAAAAAFEAQAAZgAAADiTuCeezOE/tOp9cEVa1T8AAAA/PAMAAAAAAAABRQEAAGYAAAD9JvI7Q/vhP7TqfXBFWtU/AAAAPzwDAAAAAAAAAUYBAABmAAAAsx86lZE14j+XKgQfdUvVPwAAAD9LAwAAAAAAAAFHAQAAZgAAAHizc6k2ZOI/emqKzaQ81T8AAAA/SwMAAAAAAAABSAEAAGYAAADFFCYbB43iPz7qlioEH9U/AAAAP1sDAAAAAAAAAUkBAABmAAAAiqhfL6y74j8CaqOHYwHVPwAAAD9bAwAAAAAAAAFKAQAAZgAAANcJEqF85OI/5akpNpPy1D8AAAA/agMAAAAAAAABSwEAAGYAAAAxBrbNowHjP6opNpPy1NQ/AAAAP2oDAAAAAAAAAUwBAABmAAAAjQJa+soe4z+MabxBIsbUPwAAAD9qAwAAAAAAAAFNAQAAZgAAAH5naD90KuM/jGm8QSLG1D8AAAA/agMAAAAAAAABTgEAAGYAAABvzHaEHTbjP4xpvEEixtQ/AAAAP3oDAAAAAAAAAU8BAABmAAAA5/79JvI74z+MabxBIsbUPwAAAD96AwAAAAAAAAFQAQAAZgAAAOf+/SbyO+M/bqlC8FG31D8AAAA/iQMAAAAAAAABUQEAAGYAAABgMYXJxkHjP26pQvBRt9Q/AAAAP+cDAAAAAAAAAVIBAABmAAAA2GMMbJtH4z9uqULwUbfUPwAAAD/nAwAAAAAAAAFTAQAAZgAAAMrIGrFEU+M/jGm8QSLG1D8AAAA/BgQAAAAAAAABVAEAAGYAAABD+6FTGVnjP6opNpPy1NQ/AAAAPwYEAAAAAAAAAVUBAABmAAAAuy0p9u1e4z+qKTaT8tTUPwAAAD8WBAAAAAAAAAFWAQAAZgAAALstKfbtXuM/yOmv5MLj1D8AAAA/FgQAAAAAAAABVwEAAGYAAABD+6FTGVnjP8jpr+TC49Q/AAAAP2IFAAAAAAAAAVgBAABmAAAAysgasURT4z/I6a/kwuPUPwAAAD9iBQAAAAAAAAFZAQAAZgAAAD6fzno2Od4/JTDYZYQS2D8AAAA/AAAAAAAAAAABWgEAAGYAAAAgaesEiVDePyUw2GWEEtg/AAAAPy8AAAAAAAAAAVsBAABmAAAA5vwkGS5/3j8lMNhlhBLYPwAAAD8vAAAAAAAAAAFcAQAAZgAAAHAkmEF43N4/JTDYZYQS2D8AAAA/PwAAAAAAAAABXQEAAGYAAADcFSj0FFHfPyUw2GWEEtg/AAAAPz8AAAAAAAAAAV4BAABmAAAAWKKpYQi63z8lMNhlhBLYPwAAAD9OAAAAAAAAAAFfAQAAZgAAAFv8oywnHeA/B3BeFLQD2D8AAAA/TgAAAAAAAAABYAEAAGYAAACYwmTjoFHgP+qv5MLj9Nc/AAAAP14AAAAAAAAAAWEBAABmAAAAQCC7gZiX4D/qr+TC4/TXPwAAAD9eAAAAAAAAAAFiAQAAZgAAAPYYA9vm0eA/dK/9fKK51z8AAAA/bgAAAAAAAAABYwEAAGYAAAAkRNLWCRLhPzgvCtoBnNc/AAAAP24AAAAAAAAAAWQBAABmAAAAcaWESNo64T/f7pzlkG/XPwAAAD99AAAAAAAAAAFlAQAAZgAAADY5vlx/aeE/wS4jlMBg1z8AAAA/fQAAAAAAAAABZgEAAGYAAACCmnDOT5LhP6RuqULwUdc/AAAAP40AAAAAAAAAAWcBAABmAAAAVsmbnUu14T+Gri/xH0PXPwAAAD+NAAAAAAAAAAFoAQAAZgAAADiTuCeezOE/aO61n0801z8AAAA/nAAAAAAAAAABaQEAAGYAAACiKk4PHN7hP2jutZ9PNNc/AAAAP5wAAAAAAAAAAWoBAABmAAAADMLj9pnv4T9LLjxOfyXXPwAAAD+sAAAAAAAAAAFrAQAAZgAAAP0m8jtD++E/Sy48Tn8l1z8AAAA/rAAAAAAAAAABbAEAAGYAAABnvocjwQziP0suPE5/Jdc/AAAAP7wAAAAAAAAAAW0BAABmAAAA3/AOxpUS4j9LLjxOfyXXPwAAAD+8AAAAAAAAAAFuAQAAZgAAAEqIpK0TJOI/Lm7C/K4W1z8AAAA/ywAAAAAAAAABbwEAAGYAAAAsUsE3ZjviPy5uwvyuFtc/AAAAP8sAAAAAAAAAAXABAABmAAAAlulWH+RM4j9LLjxOfyXXPwAAAD/bAAAAAAAAAAFxAQAAZgAAAHizc6k2ZOI/aO61n0801z8AAAA/6wAAAAAAAAABcgEAAGYAAADiSgmRtHXiP2jutZ9PNNc/AAAAP+sAAAAAAAAAAXMBAABmAAAAxRQmGweN4j+kbqlC8FHXPwAAAD/6AAAAAAAAAAF0AQAAZgAAAC+suwKFnuI/wS4jlMBg1z8AAAA/+gAAAAAAAAABdQEAAGYAAAAgEcpHLqriP8EuI5TAYNc/AAAAP/oAAAAAAAAAAXYBAABmAAAAiqhfL6y74j/f7pzlkG/XPwAAAD8KAQAAAAAAAAF3AQAAZgAAAHsNbnRVx+I/3+6c5ZBv1z8AAAA/GQEAAAAAAAABeAEAAGYAAADlpANc09jiPxpvkIgxjdc/AAAAPxkBAAAAAAAAAXkBAABmAAAATzyZQ1Hq4j8ab5CIMY3XPwAAAD8pAQAAAAAAAAF6AQAAZgAAACJrxBJNDeM/OC8K2gGc1z8AAAA/OQEAAAAAAAABewEAAGYAAACbnUu1IRPjPzgvCtoBnNc/AAAAP0gBAAAAAAAAAXwBAABmAAAAFNDSV/YY4z84LwraAZzXPwAAAD9YAQAAAAAAAAF9AQAAZgAAAI0CWvrKHuM/OC8K2gGc1z8AAAA/aAEAAAAAAAABfgEAAGYAAAAFNeGcnyTjPzgvCtoBnNc/AAAAP2gBAAAAAAAAAX8BAABmAAAAfmdoP3Qq4z84LwraAZzXPwAAAD93AQAAAAAAAAGAAQAAZgAAAPaZ7+FIMOM/OC8K2gGc1z8AAAA/hwEAAAAAAAABgQEAAGYAAAD2me/hSDDjP1XvgyvSqtc/AAAAP4cBAAAAAAAAAYIBAABmAAAAb8x2hB024z9V74Mr0qrXPwAAAD+WAQAAAAAAAAGDAQAAZgAAAOf+/SbyO+M/Ve+DK9Kq1z8AAAA/xQEAAAAAAAABhAEAAGYAAACg/dCpjKyhPyizNaysk9k/AAAAPwAAAAAAAAAAAYUBAABmAAAALCVE0tYJoj8oszWsrJPZPwAAAD8gAAAAAAAAAAGGAQAAZgAAALZMt/ogZ6I/RXOv/Xyi2T8AAAA/IAAAAAAAAAABhwEAAGYAAABoEvfEkzmkP2IzKU9Nsdk/AAAAPy8AAAAAAAAAAYgBAABmAAAAQHYDMS+Bpz+esxzy7c7ZPwAAAD8vAAAAAAAAAAGJAQAAZgAAABjaD53KyKo/2TMQlY7s2T8AAAA/PwAAAAAAAAABigEAAGYAAACkA1zT2OKvP/fzieZe+9k/AAAAPz8AAAAAAAAAAYsBAABmAAAADu9gXCkhsj8UtAM4LwraPwAAAD9OAAAAAAAAAAGMAQAAZgAAANMDh3cwrrQ/MnR9if8Y2j8AAAA/TgAAAAAAAAABjQEAAGYAAACZGK2SNzu3P4u06n1wRdo/AAAAP14AAAAAAAAAAY4BAABmAAAAmpmZmZmZuT+LtOp9cEXaPwAAAD9eAAAAAAAAAAGPAQAAZgAAANaGTIxWybs/qHRkz0BU2j8AAAA/bgAAAAAAAAABkAEAAGYAAABM4MVqbsq9P6h0ZM9AVNo/AAAAP24AAAAAAAAAAZEBAABmAAAAcn6SDJc/vz+odGTPQFTaPwAAAD99AAAAAAAAAAGSAQAAZgAAAE2OL9dfWsA/qHRkz0BU2j8AAAA/fQAAAAAAAAABkwEAAGYAAABh3RUo9BTBP6h0ZM9AVNo/AAAAP40AAAAAAAAAAZQBAABmAAAAdSz8eIjPwT+odGTPQFTaPwAAAD+NAAAAAAAAAAGVAQAAZgAAAIl74skcisI/qHRkz0BU2j8AAAA/nQAAAAAAAAABlgEAAGYAAAB/lOWkA1zDP6h0ZM9AVNo/AAAAP50AAAAAAAAAAZcBAABmAAAAk+PL9ZcWxD+odGTPQFTaPwAAAD+sAAAAAAAAAAGYAQAAZgAAAKYyskYs0cQ/qHRkz0BU2j8AAAA/rAAAAAAAAAABmQEAAGYAAAC7gZiXwIvFP4u06n1wRdo/AAAAP7wAAAAAAAAAAZoBAABmAAAACj1F1K8Xxj9t9HAsoDbaPwAAAD/LAAAAAAAAAAGbAQAAZgAAAFn48RCfo8Y/TzT32s8n2j8AAAA/ywAAAAAAAAABnAEAAGYAAAAAVkivlunGP08099rPJ9o/AAAAP8sAAAAAAAAAAZ0BAABmAAAA4h9lOekAxz9PNPfazyfaPwAAAD/bAAAAAAAAAAGeAQAAZgAAAOIfZTnpAMc/MnR9if8Y2j8AAAA/LQEAAAAAAAABnwEAAGYAAADiH2U56QDHPxS0AzgvCto/AAAAPy0BAAAAAAAAAaABAABmAAAA4h9lOekAxz/384nmXvvZPwAAAD88AQAAAAAAAAGhAQAAZgAAANHUMATdv88/5PRXcuFx2j8AAAA/AAAAAAAAAAABogEAAGYAAAA8mUNR6gLQP+T0V3Lhcdo/AAAAPx8AAAAAAAAAAaMBAABmAAAAxsC2eTRg0D8fdUsVgo/aPwAAAD8vAAAAAAAAAAGkAQAAZgAAACQXVXF64NA/WvU+uCKt2j8AAAA/LwAAAAAAAAABpQEAAGYAAABUnB44vIPRP5V1MlvDyto/AAAAPz8AAAAAAAAAAaYBAABmAAAAWlATzvlJ0j/R9SX+Y+jaPwAAAD8/AAAAAAAAAAGnAQAAZgAAAF4ECGQ3ENM/DHYZoQQG2z8AAAA/TgAAAAAAAAABqAEAAGYAAAB0U+60y8rTPwx2GaEEBts/AAAAP14AAAAAAAAAAakBAABmAAAAlj3GwLZ51D8MdhmhBAbbPwAAAD9eAAAAAAAAAAGqAQAAZgAAANZdgUJPEdU/DHYZoQQG2z8AAAA/XgAAAAAAAAABqwEAAGYAAAAkGS5/Pp3VPwx2GaEEBts/AAAAP20AAAAAAAAAAawBAABmAAAAgm/MdoQd1j/R9SX+Y+jaPwAAAD9tAAAAAAAAAAGtAQAAZgAAAAyXP5/OetY/lXUyW8PK2j8AAAA/fQAAAAAAAAABrgEAAGYAAACkWaSCb8zWP3i1uAnzu9o/AAAAP30AAAAAAAAAAa8BAABmAAAAau3dlhT71j94tbgJ87vaPwAAAD+NAAAAAAAAAAGwAQAAZgAAAC6BF6u5Kdc/PTXFZlKe2j8AAAA/jQAAAAAAAAABsQEAAGYAAAACsEJ6tUzXPx91SxWCj9o/AAAAP5wAAAAAAAAAAbIBAABmAAAA9BRRv15Y1z8fdUsVgo/aPwAAAD+cAAAAAAAAAAGzAQAAZgAAANbebUmxb9c/AbXRw7GA2j8AAAA/rAAAAAAAAAABtAEAAGYAAAC6qIrTA4fXPwG10cOxgNo/AAAAP6wAAAAAAAAAAbUBAABmAAAAfjzE56i11z8BtdHDsYDaPwAAAD+8AAAAAAAAAAG2AQAAZgAAAFJr77ak2Nc/AbXRw7GA2j8AAAA/vAAAAAAAAAABtwEAAGYAAAAW/yjLSQfYPwG10cOxgNo/AAAAP8sAAAAAAAAAAbgBAABmAAAA3JJi3+412D8BtdHDsYDaPwAAAD/LAAAAAAAAAAG5AQAAZgAAALDBja7qWNg/AbXRw7GA2j8AAAA/2wAAAAAAAAABugEAAGYAAACSi6o4PXDYPwG10cOxgNo/AAAAP9sAAAAAAAAAAbsBAABmAAAAdFXHwo+H2D8BtdHDsYDaPwAAAD/qAAAAAAAAAAG8AQAAZgAAADPfw5FgBuE/5PRXcuFx2j8AAAA/AAAAAAAAAAABvQEAAGYAAAAWqeAbsx3hP8Y03iARY9o/AAAAPy8AAAAAAAAAAb4BAABmAAAA6dcL665A4T/GNN4gEWPaPwAAAD8vAAAAAAAAAAG/AQAAZgAAABkD2+bRgOE/qHRkz0BU2j8AAAA/PwAAAAAAAAABwAEAAGYAAADAYDGFycbhP4u06n1wRdo/AAAAPz8AAAAAAAAAAcEBAABmAAAA3/AOxpUS4j+LtOp9cEXaPwAAAD9PAAAAAAAAAAHCAQAAZgAAAHizc6k2ZOI/i7TqfXBF2j8AAAA/TwAAAAAAAAABwwEAAGYAAACn3kKlWaTiP4u06n1wRdo/AAAAP14AAAAAAAAAAcQBAABmAAAAQKGniPr14j+LtOp9cEXaPwAAAD9eAAAAAAAAAAHFAQAAZgAAAOf+/SbyO+M/i7TqfXBF2j8AAAA/bgAAAAAAAAABxgEAAGYAAAAIj9tnvofjP4u06n1wRdo/AAAAP24AAAAAAAAAAccBAABmAAAAr+wxBrbN4z+LtOp9cEXaPwAAAD99AAAAAAAAAAHIAQAAZgAAAGXleV8ECOQ/i7TqfXBF2j8AAAA/fQAAAAAAAAAByQEAAGYAAAAb3sG4UkLkP4u06n1wRdo/AAAAP40AAAAAAAAAAcoBAABmAAAAWaSCb8x25D+LtOp9cEXaPwAAAD+dAAAAAAAAAAHLAQAAZgAAAB44vINxpeQ/i7TqfXBF2j8AAAA/nQAAAAAAAAABzAEAAGYAAABqmW71Qc7kP230cCygNto/AAAAP50AAAAAAAAAAc0BAABmAAAALy2oCef85D9t9HAsoDbaPwAAAD+sAAAAAAAAAAHOAQAAZgAAAHyOWnu3JeU/bfRwLKA22j8AAAA/vAAAAAAAAAABzwEAAGYAAABBIpSPXFTlP230cCygNto/AAAAP7wAAAAAAAAAAdABAABmAAAAfuhURtaI5T9t9HAsoDbaPwAAAD/MAAAAAAAAAAHRAQAAZgAAAK0TJEL5yOU/bfRwLKA22j8AAAA/zAAAAAAAAAAB0gEAAGYAAADbPvM9HAnmP6h0ZM9AVNo/AAAAP9sAAAAAAAAAAdMBAABmAAAAkTc7l2pD5j8BtdHDsYDaPwAAAD/0AAAAAAAAAAHUAQAAZgAAAPCN2Y6ww+Y/PTXFZlKe2j8AAAA/BAEAAAAAAAAB1QEAAGYAAAAeuaiK0wPnP1r1Prgirdo/AAAAPxMBAAAAAAAAAdYBAABmAAAA40zinngy5z9a9T64Iq3aPwAAAD8TAQAAAAAAAAHXAQAAZgAAAKjgG7MdYec/WvU+uCKt2j8AAAA/IwEAAAAAAAAB2AEAAGYAAAB8D0eCGYTnP1r1Prgirdo/AAAAPyMBAAAAAAAAAdkBAABmAAAA1wvrrkCh5z9a9T64Iq3aPwAAAD9CAQAAAAAAAAHaAQAAZgAAAKs6Fn48xOc/WvU+uCKt2j8AAAA/QgEAAAAAAAAB2wEAAGYAAAAjbZ0gEcrnPz01xWZSnto/AAAAP1IBAAAAAAAAAdwBAABmAAAAnJ8kw+XP5z89NcVmUp7aPwAAAD9iAQAAAAAAAAHdAQAAZgAAAJyfJMPlz+c/H3VLFYKP2j8AAAA/cQEAAAAAAAAB3gEAAGYAAAAU0qtlutXnPx91SxWCj9o/AAAAP3EBAAAAAAAAAd8BAABmAAAAnJ8kw+XP5z8BtdHDsYDaPwAAAD97AgAAAAAAAAHgAQAAZgAAAKs6Fn48xOc/AbXRw7GA2j8AAAA/igIAAAAAAAAB4QEAAGYAAAAGN7qqY+HnP0O+3TnLId8/AAAAPwAAAAAAAAAAAeIBAABmAAAA95vI7wzt5z9Dvt05yyHfPwAAAD+7AAAAAAAAAAHjAQAAZgAAAOgA1zS2+Oc/Q77dOcsh3z8AAAA/ywAAAAAAAAAB5AEAAGYAAADZZeV5XwToP0O+3TnLId8/AAAAP8sAAAAAAAAAAeUBAABmAAAAysrzvggQ6D9Dvt05yyHfPwAAAD/bAAAAAAAAAAHmAQAAZgAAAET9emHdFeg/Q77dOcsh3z8AAAA/2wAAAAAAAAAB5wEAAGYAAAC8LwIEshvoP0O+3TnLId8/AAAAP+oAAAAAAAAAAegBAABmAAAArZQQSVsn6D9Dvt05yyHfPwAAAD/6AAAAAAAAAAHpAQAAZgAAAJ75Ho4EM+g/Q77dOcsh3z8AAAA/+gAAAAAAAAAB6gEAAGYAAACPXi3TrT7oP0O+3TnLId8/AAAAPwoBAAAAAAAAAesBAABmAAAA+vXCuitQ6D9Dvt05yyHfPwAAAD8KAQAAAAAAAAHsAQAAZgAAAGSNWKKpYeg/Q77dOcsh3z8AAAA/GQEAAAAAAAAB7QEAAGYAAABHV3Us/HjoP0O+3TnLId8/AAAAPxkBAAAAAAAAAe4BAABmAAAAsO4KFHqK6D9Dvt05yyHfPwAAAD83AQAAAAAAAAHvAQAAZgAAAAvrrkChp+g/Q77dOcsh3z8AAAA/NwEAAAAAAAAB8AEAAGYAAADutMvK877oP0O+3TnLId8/AAAAP0YBAAAAAAAAAfEBAABmAAAAwuP2me/h6D9hfleLmzDfPwAAAD9GAQAAAAAAAAHyAQAAZgAAAKStEyRC+eg/YX5Xi5sw3z8AAAA/VgEAAAAAAAAB8wEAAGYAAACHdzCulBDpP2F+V4ubMN8/AAAAP1YBAAAAAAAAAfQBAABmAAAAWqZbfZAz6T9/PtHcaz/fPwAAAD9mAQAAAAAAAAH1AQAAZgAAALWi/6m3UOk/fz7R3Gs/3z8AAAA/ZgEAAAAAAAAB9gEAAGYAAAACBLIbiHnpP38+0dxrP98/AAAAP3UBAAAAAAAAAfcBAABmAAAATWVkjVii6T9/PtHcaz/fPwAAAD91AQAAAAAAAAH4AQAAZgAAACGUj1xUxek/fz7R3Gs/3z8AAAA/hQEAAAAAAAAB+QEAAGYAAABu9UHOJO7pP38+0dxrP98/AAAAP4UBAAAAAAAAAfoBAABmAAAAulb0P/UW6j9/PtHcaz/fPwAAAD+VAQAAAAAAAAH7AQAAZgAAAAa4prHFP+o/nP5KLjxO3z8AAAA/lQEAAAAAAAAB/AEAAGYAAABitEre7FzqP5z+Si48Tt8/AAAAP6QBAAAAAAAAAf0BAABmAAAAvbDuChR66j+6vsR/DF3fPwAAAD+kAQAAAAAAAAH+AQAAZgAAABitkjc7l+o/2H4+0dxr3z8AAAA/tAEAAAAAAAAB/wEAAGYAAACBRCgfuajqP/U+uCKtet8/AAAAP7QBAAAAAAAAAQACAABmAAAA3UDMS+DF6j8S/zF0fYnfPwAAAD/DAQAAAAAAAAEBAgAAZgAAAEbYYTNe1+o/Ev8xdH2J3z8AAAA/0wEAAAAAAAABAgIAAGYAAADACunVMt3qPxL/MXR9id8/AAAAP9MBAAAAAAAAAQMCAABmAAAAsW/3Gtzo6j8xv6vFTZjfPwAAAD/TAQAAAAAAAAEEAgAAZgAAABoHjQJa+uo/Mb+rxU2Y3z8AAAA/4wEAAAAAAAABBQIAAGYAAAALbJtHAwbrPzG/q8VNmN8/AAAAP+MBAAAAAAAAAQYCAABmAAAAhJ4i6tcL6z8xv6vFTZjfPwAAAD/yAQAAAAAAAAEHAgAAZgAAAP3QqYysEes/Mb+rxU2Y3z8AAAA/8gEAAAAAAAABCAIAAGYAAABnaD90KiPrPzG/q8VNmN8/AAAAPwICAAAAAAAAAQkCAABmAAAAWM1NudMu6z8xv6vFTZjfPwAAAD8CAgAAAAAAAAEKAgAAZgAAAMFk46BRQOs/Ev8xdH2J3z8AAAA/EgIAAAAAAAABCwIAAGYAAAAs/HiIz1HrP/U+uCKtet8/AAAAPyECAAAAAAAAAQwCAABmAAAAHWGHzXhd6z/1PrgirXrfPwAAAD8hAgAAAAAAAAENAgAAZgAAAA7GlRIiaes/2H4+0dxr3z8AAAA/MQIAAAAAAAABDgIAAGYAAAB4XSv6n3rrP7q+xH8MXd8/AAAAPzECAAAAAAAAAQ8CAABmAAAAacI5P0mG6z+6vsR/DF3fPwAAAD8xAgAAAAAAAAEQAgAAZgAAANNZzybHl+s/ur7Efwxd3z8AAAA/QAIAAAAAAAABEQIAAGYAAAA98WQORanrP7q+xH8MXd8/AAAAP0ACAAAAAAAAARICAABmAAAAp4j69cK66z+6vsR/DF3fPwAAAD9QAgAAAAAAAAETAgAAZgAAABAgkN1AzOs/ur7Efwxd3z8AAAA/YAIAAAAAAAABFAIAAGYAAAB7tyXFvt3rP9h+PtHca98/AAAAP2ACAAAAAAAAARUCAABmAAAAbBw0Cmjp6z/Yfj7R3GvfPwAAAD9vAgAAAAAAAAEWAgAAZgAAAMYY2DaPBuw/9T64Iq163z8AAAA/bwIAAAAAAAABFwIAAGYAAAA/S1/ZYwzsP/U+uCKtet8/AAAAP38CAAAAAAAAARgCAABmAAAAMbBtHg0Y7D8S/zF0fYnfPwAAAD9/AgAAAAAAAAEZAgAAZgAAACIVfGO2I+w/Mb+rxU2Y3z8AAAA/jwIAAAAAAAABGgIAAGYAAAATeoqoXy/sPzG/q8VNmN8/AAAAP48CAAAAAAAAARsCAABmAAAABN+Y7Qg77D8xv6vFTZjfPwAAAD+eAgAAAAAAAAEcAgAAZgAAAH4RIJDdQOw/Mb+rxU2Y3z8AAAA/ngIAAAAAAAABHQIAAGYAAABvdi7VhkzsPzG/q8VNmN8/AAAAP64CAAAAAAAAAR4CAABmAAAAUUBLX9lj7D8S/zF0fYnfPwAAAD+9AgAAAAAAAAEfAgAAZgAAAEKlWaSCb+w/Ev8xdH2J3z8AAAA/vQIAAAAAAAABIAIAAGYAAAA0CmjpK3vsPxL/MXR9id8/AAAAP80CAAAAAAAAASECAABmAAAAJW92LtWG7D/1PrgirXrfPwAAAD/NAgAAAAAAAAEiAgAAZgAAABbUhHN+kuw/2H4+0dxr3z8AAAA/3QIAAAAAAAABIwIAAGYAAAAHOZO4J57sP9h+PtHca98/AAAAP+wCAAAAAAAAASQCAABmAAAAcdAooKWv7D/Yfj7R3GvfPwAAAD/sAgAAAAAAAAElAgAAZgAAANtnvocjwew/2H4+0dxr3z8AAAA//AIAAAAAAAABJgIAAGYAAAC9MdsRdtjsP9h+PtHca98/AAAAP/wCAAAAAAAAAScCAABmAAAAr5bpVh/k7D/Yfj7R3GvfPwAAAD8MAwAAAAAAAAEoAgAAZgAAAKD795vI7+w/2H4+0dxr3z8AAAA/GwMAAAAAAAABKQIAAGYAAAAYLn8+nfXsP9h+PtHca98/AAAAP2cDAAAAAAAAASoCAABmAAAAkWAG4XH77D/Yfj7R3GvfPwAAAD93AwAAAAAAAAErAgAAZgAAAILFFCYbB+0/2H4+0dxr3z8AAAA/dwMAAAAAAAABLAIAAGYAAADsXKoNmRjtP9h+PtHca98/AAAAP4cDAAAAAAAAAS0CAABmAAAA3cG4UkIk7T/Yfj7R3GvfPwAAAD+HAwAAAAAAAAEuAgAAZgAAAEdZTjrANe0/2H4+0dxr3z8AAAA/lgMAAAAAAAABLwIAAGYAAAA5vlx/aUHtP7q+xH8MXd8/AAAAP5YDAAAAAAAAATACAABmAAAAKiNrxBJN7T+6vsR/DF3fPwAAAD+mAwAAAAAAAAExAgAAZgAAAKJV8mbnUu0/ur7Efwxd3z8AAAA/pgMAAAAAAAABMgIAAGYAAACTugCskF7tP7q+xH8MXd8/AAAAP7UDAAAAAAAAATMCAABmAAAADO2HTmVk7T+c/kouPE7fPwAAAD/FAwAAAAAAAAE0AgAAZgAAAIQfD/E5au0/nP5KLjxO3z8AAAA/xQMAAAAAAAABNQIAAGYAAACEHw/xOWrtP38+0dxrP98/AAAAP9UDAAAAAAAAATYCAABmAAAA/VGWkw5w7T9/PtHcaz/fPwAAAD/VAwAAAAAAAAE3AgAAZgAAAHaEHTbjde0/fz7R3Gs/3z8AAAA/5AMAAAAAAAABOAIAAGYAAADvtqTYt3vtP2F+V4ubMN8/AAAAP/QDAAAAAAAAATkCAABmAAAAZ+kre4yB7T9hfleLmzDfPwAAAD8EBAAAAAAAAAE6AgAAZgAAAOAbsx1hh+0/YX5Xi5sw3z8AAAA/EwQAAAAAAAABOwIAAGYAAABYTjrANY3tP2F+V4ubMN8/AAAAPyMEAAAAAAAAATwCAABmAAAA0YDBYgqT7T9hfleLmzDfPwAAAD8yBAAAAAAAAAE9AgAAZgAAAMLlz6eznu0/YX5Xi5sw3z8AAAA/MgQAAAAAAAABPgIAAGYAAAA6GFdKiKTtP2F+V4ubMN8/AAAAP1IEAAAAAAAAAT8CAABmAAAALH1ljzGw7T9hfleLmzDfPwAAAD9hBAAAAAAAAAFAAgAAZgAAAKWv7DEGtu0/YX5Xi5sw3z8AAAA/YQQAAAAAAAABQQIAAGYAAACWFPt2r8HtP0O+3TnLId8/AAAAP3EEAAAAAAAAAUICAABmAAAADkeCGYTH7T9Dvt05yyHfPwAAAD+BBAAAAAAAAAFDAgAAZgAAAId5CbxYze0/Q77dOcsh3z8AAAA/kAQAAAAAAAABRAIAAGYAAAD/q5BeLdPtPyb+Y+j6Et8/AAAAP6AEAAAAAAAAAUUCAABmAAAAed4XAQLZ7T8m/mPo+hLfPwAAAD+gBAAAAAAAAAFGAgAAZgAAAPEQn6PW3u0/Jv5j6PoS3z8AAAA/oAQAAAAAAAABRwIAAGYAAABqQyZGq+TtPwg+6pYqBN8/AAAAP68EAAAAAAAAAUgCAABmAAAAwrorUOgp4j9IxJjGGyTiPwAAAD8AAAAAAAAAAAFJAgAAZgAAADvtsvK8L+I/SMSYxhsk4j8AAAA/fQAAAAAAAAABSgIAAGYAAACkhEjaOkHiP0jEmMYbJOI/AAAAP4wAAAAAAAAAAUsCAABmAAAAxRQmGweN4j9IxJjGGyTiPwAAAD+cAAAAAAAAAAFMAgAAZgAAAIqoXy+su+I/SMSYxhsk4j8AAAA/nAAAAAAAAAABTQIAAGYAAAC50y4rz/viP0jEmMYbJOI/AAAAP6wAAAAAAAAAAU4CAABmAAAAb8x2hB024z9IxJjGGyTiPwAAAD+7AAAAAAAAAAFPAgAAZgAAAJ33RYBAduM/SMSYxhsk4j8AAAA/uwAAAAAAAAABUAIAAGYAAADNIhV8Y7bjP0jEmMYbJOI/AAAAP8sAAAAAAAAAAVECAABmAAAAgxtd1bHw4z9IxJjGGyTiPwAAAD/LAAAAAAAAAAFSAgAAZgAAACp5s3OpNuQ/SMSYxhsk4j8AAAA/2wAAAAAAAAABUwIAAGYAAABZpIJvzHbkP0jEmMYbJOI/AAAAP9sAAAAAAAAAAVQCAABmAAAAiM9Ra++25D9IxJjGGyTiPwAAAD/qAAAAAAAAAAFVAgAAZgAAAE1ji3+U5eQ/SMSYxhsk4j8AAAA/6gAAAAAAAAABVgIAAGYAAACLKUw2DhrlP0jEmMYbJOI/AAAAPxgBAAAAAAAAAVcCAABmAAAAUL2FSrNI5T9IxJjGGyTiPwAAAD8YAQAAAAAAAAFYAgAAZgAAABRRv15Yd+U/SMSYxhsk4j8AAAA/JwEAAAAAAAABWQIAAGYAAADZ5Phy/aXlPyoEH3VLFeI/AAAAPycBAAAAAAAAAVoCAABmAAAAJUar5M3O5T8qBB91SxXiPwAAAD83AQAAAAAAAAFbAgAAZgAAAHKnXVae9+U/GyRiTOMN4j8AAAA/NwEAAAAAAAABXAIAAGYAAAC+CBDIbiDmPw1EpSN7BuI/AAAAP0cBAAAAAAAAAV0CAABmAAAAC2rCOT9J5j/+Y+j6Ev/hPwAAAD9HAQAAAAAAAAFeAgAAZgAAAGZmZmZmZuY/74Mr0qr34T8AAAA/VgEAAAAAAAABXwIAAGYAAAA6lZE1YonmP+GjbqlC8OE/AAAAP1YBAAAAAAAAAWACAABmAAAADsS8BF6s5j/Sw7GA2ujhPwAAAD9mAQAAAAAAAAFhAgAAZgAAAPCN2Y6ww+Y/wuP0V3Lh4T8AAAA/ZgEAAAAAAAABYgIAAGYAAADSV/YYA9vmP6Ujewai0uE/AAAAP3YBAAAAAAAAAWMCAABmAAAAPO+LAIHs5j+lI3sGotLhPwAAAD92AQAAAAAAAAFkAgAAZgAAAKaGIej+/eY/pSN7BqLS4T8AAAA/hQEAAAAAAAABZQIAAGYAAACJUD5yURXnP6Ujewai0uE/AAAAP5UBAAAAAAAAAWYCAABmAAAAXH9pQU045z+lI3sGotLhPwAAAD+VAQAAAAAAAAFnAgAAZgAAALd7DW50Vec/lkO+3TnL4T8AAAA/lQEAAAAAAAABaAIAAGYAAAAE3b/fRH7nP5ZDvt05y+E/AAAAP6QBAAAAAAAAAWkCAABmAAAA1wvrrkCh5z+WQ77dOcvhPwAAAD+kAQAAAAAAAAFqAgAAZgAAAKs6Fn48xOc/lkO+3TnL4T8AAAA/tAEAAAAAAAABawIAAGYAAAB/aUFNOOfnP5ZDvt05y+E/AAAAP7QBAAAAAAAAAWwCAABmAAAAUphsHDQK6D+WQ77dOcvhPwAAAD/EAQAAAAAAAAFtAgAAZgAAAJ75Ho4EM+g/lkO+3TnL4T8AAAA/xAEAAAAAAAABbgIAAGYAAACBwzsYV0roP5ZDvt05y+E/AAAAP9MBAAAAAAAAAW8CAABmAAAA61rR/9Rb6D+WQ77dOcvhPwAAAD/jAQAAAAAAAAFwAgAAZgAAAM0k7oknc+g/lkO+3TnL4T8AAAA/4wEAAAAAAAABcQIAAGYAAAC/ifzO0H7oP5ZDvt05y+E/AAAAP/MBAAAAAAAAAXICAABmAAAAOLyDcaWE6D+WQ77dOcvhPwAAAD/zAQAAAAAAAAFzAgAAZgAAACkhkrZOkOg/lkO+3TnL4T8AAAA/AgIAAAAAAAABdAIAAGYAAAChUxlZI5boP5ZDvt05y+E/AAAAPwICAAAAAAAAAXUCAABmAAAAGoag+/eb6D+WQ77dOcvhPwAAAD8SAgAAAAAAAAF2AgAAZgAAAJK4J57Moeg/lkO+3TnL4T8AAAA/EgIAAAAAAAABdwIAAGYAAAAL665AoafoP5ZDvt05y+E/AAAAPyECAAAAAAAAAXgCAABmAAAA/U+9hUqz6D+WQ77dOcvhPwAAAD8hAgAAAAAAAAF5AgAAZgAAAHWCRCgfueg/lkO+3TnL4T8AAAA/MQIAAAAAAAABegIAAGYAAABm51JtyMToP5ZDvt05y+E/AAAAPzECAAAAAAAAAXsCAABmAAAA3xnaD53K6D+WQ77dOcvhPwAAAD9BAgAAAAAAAAF8AgAAZgAAAFdMYbJx0Og/lkO+3TnL4T8AAAA/QQIAAAAAAAABfQIAAGYAAADQfuhURtboP5ZDvt05y+E/AAAAP1ACAAAAAAAAAX4CAABmAAAASLFv9xrc6D+WQ77dOcvhPwAAAD9QAgAAAAAAAAF/AgAAZgAAAMLj9pnv4eg/lkO+3TnL4T8AAAA/YAIAAAAAAAABgAIAAGYAAAA6Fn48xOfoP5ZDvt05y+E/AAAAP+0CAAAAAAAAAYECAABmAAAA0B5jYNs8aj9qo4djAbXhPwAAAD8AAAAAAAAAAAGCAgAAZgAAALDLyvO+CHA/aqOHYwG14T8AAAA/LwAAAAAAAAABgwIAAGYAAAAACGQ3EPNyP2qjh2MBteE/AAAAP24AAAAAAAAAAYQCAABmAAAAWET9emHddT9qo4djAbXhPwAAAD99AAAAAAAAAAGFAgAAZgAAAPC4feZ7OII/eYNEjGm84T8AAAA/fQAAAAAAAAABhgIAAGYAAABSQiRtnSCRP5ZDvt05y+E/AAAAP40AAAAAAAAAAYcCAABmAAAAVEbWiCWamj+0AzgvCtrhPwAAAD+NAAAAAAAAAAGIAgAAZgAAAGgS98STOaQ/4aNuqULw4T8AAAA/nQAAAAAAAAABiQIAAGYAAABoFqngG7OtPw1EpSN7BuI/AAAAP6wAAAAAAAAAAYoCAABmAAAAhEjaOkEitD9XpFXvgyviPwAAAD+sAAAAAAAAAAGLAgAAZgAAAA5yJnFPPLk/g0SMabxB4j8AAAA/rAAAAAAAAAABjAIAAGYAAACam3KnXVa+P6EEBruMUOI/AAAAP7wAAAAAAAAAAY0CAABmAAAAk2Lf7jW4wT/OpDw1xWbiPwAAAD/MAAAAAAAAAAGOAgAAZgAAALAZr2tF/8M/zqQ8NcVm4j8AAAA/zAAAAAAAAAABjwIAAGYAAADP0H7oVEbGP86kPDXFZuI/AAAAP8wAAAAAAAAAAZACAABmAAAAncyhKHUByD/OpDw1xWbiPwAAAD/bAAAAAAAAAAGRAgAAZgAAAADXNLb4R8k/zqQ8NcVm4j8AAAA/2wAAAAAAAAABkgIAAGYAAABj4cdDfI7KP86kPDXFZuI/AAAAP+sAAAAAAAAAAZMCAABmAAAAPMTnqLV3yz/OpDw1xWbiPwAAAD/rAAAAAAAAAAGUAgAAZgAAAE8TzvlJMsw/zqQ8NcVm4j8AAAA/+gAAAAAAAAABlQIAAGYAAACfzno2Ob7MP86kPDXFZuI/AAAAPwoBAAAAAAAAAZYCAABmAAAAC8AK6dUyzT/OpDw1xWbiPwAAAD8KAQAAAAAAAAGXAgAAZgAAALMdYYfNeM0/zqQ8NcVm4j8AAAA/GgEAAAAAAAABmAIAAGYAAAAfD/E5au3NP86kPDXFZuI/AAAAPxoBAAAAAAAAAZkCAABmAAAAxWxH2GEzzj/OpDw1xWbiPwAAAD8aAQAAAAAAAAGaAgAAZgAAABUo9BRRv84/zqQ8NcVm4j8AAAA/KQEAAAAAAAABmwIAAGYAAAApd9pl5XnPP86kPDXFZuI/AAAAPzkBAAAAAAAAAZwCAABmAAAALv5RlpMO0D/OpDw1xWbiPwAAAD85AQAAAAAAAAGdAgAAZgAAAKiK0wOHd9A/zqQ8NcVm4j8AAAA/SQEAAAAAAAABngIAAGYAAAAUfGO2I+zQP86kPDXFZuI/AAAAP1gBAAAAAAAAAZ8CAABmAAAAvNm5VBsy0T/OpDw1xWbiPwAAAD9YAQAAAAAAAAGgAgAAZgAAAGQ3EPMSeNE/zqQ8NcVm4j8AAAA/WAEAAAAAAAABoQIAAGYAAAAoy0kHuKbRP86kPDXFZuI/AAAAP2gBAAAAAAAAAaICAABmAAAA7l6DG13V0T/OpDw1xWbiPwAAAD9oAQAAAAAAAAGjAgAAZgAAAN7DkWAG4dE/zqQ8NcVm4j8AAAA/dwEAAAAAAAABpAIAAGYAAADQKKClr+zRP86kPDXFZuI/AAAAP3cBAAAAAAAAAaUCAABmAAAAsvK8LwIE0j/OpDw1xWbiPwAAAD/UAQAAAAAAAAGmAgAAZgAAAIYh6P79JtI/v8R/DF1f4j8AAAA/5AEAAAAAAAABpwIAAGYAAABaUBPO+UnSP7DkwuP0V+I/AAAAP+QBAAAAAAAAAagCAABmAAAAHuRM4p540j+w5MLj9FfiPwAAAD/zAQAAAAAAAAGpAgAAZgAAAMZBo4CWvtI/oQQGu4xQ4j8AAAA/8wEAAAAAAAABqgIAAGYAAACK1dyUO+3SP5IkSZIkSeI/AAAAPwMCAAAAAAAAAasCAABmAAAAXgQIZDcQ0z91ZM9AVDriPwAAAD8DAgAAAAAAAAGsAgAAZgAAADIzMzMzM9M/ZoQSGOwy4j8AAAA/EwIAAAAAAAABrQIAAGYAAADakInRKnnTP2aEEhjsMuI/AAAAPxMCAAAAAAAAAa4CAABmAAAArr+0oCac0z9XpFXvgyviPwAAAD8iAgAAAAAAAAGvAgAAZgAAAJCJ0Sp5s9M/V6RV74Mr4j8AAAA/IgIAAAAAAAABsAIAAGYAAAB0U+60y8rTP1ekVe+DK+I/AAAAPzICAAAAAAAAAbECAABmAAAAVh0LPx7i0z9IxJjGGyTiPwAAAD8yAgAAAAAAAAGyAgAAZgAAAEaCGYTH7dM/SMSYxhsk4j8AAAA/QgIAAAAAAAABswIAAGYAAAA45yfJcPnTP0jEmMYbJOI/AAAAP1ECAAAAAAAAAbQCAABmAAAAKkw2DhoF1D9IxJjGGyTiPwAAAD+AAgAAAAAAAAG1AgAAZgAAABqxRFPDENQ/SMSYxhsk4j8AAAA/gAIAAAAAAAABtgIAAGYAAAD+emHdFSjUP0jEmMYbJOI/AAAAP5ACAAAAAAAAAbcCAABmAAAA0KmMrBFL1D9IxJjGGyTiPwAAAD+QAgAAAAAAAAG4AgAAZgAAAKTYt3sNbtQ/SMSYxhsk4j8AAAA/nwIAAAAAAAABuQIAAGYAAABqbPGPspzUP0jEmMYbJOI/AAAAP58CAAAAAAAAAboCAABmAAAAPpscX66/1D9IxJjGGyTiPwAAAD+vAgAAAAAAAAG7AgAAZgAAAPSTZLj8+dQ/OuTbnbMc4j8AAAA/rwIAAAAAAAABvAIAAGYAAACqjKwRSzTVPzrk252zHOI/AAAAP78CAAAAAAAAAb0CAABmAAAAbiDmJfBi1T865NudsxziPwAAAD+/AgAAAAAAAAG+AgAAZgAAADS0HzqVkdU/OuTbnbMc4j8AAAA/zgIAAAAAAAABvwIAAGYAAAAWfjzE56jVPzrk252zHOI/AAAAP94CAAAAAAAAAcACAABmAAAA+EdZTjrA1T865NudsxziPwAAAD/eAgAAAAAAAAHBAgAAZgAAANoRdtiM19U/KgQfdUsV4j8AAAA/3gIAAAAAAAABwgIAAGYAAAC+25Ji3+7VPyoEH3VLFeI/AAAAP+0CAAAAAAAAAcMCAABmAAAAvtuSYt/u1T8bJGJM4w3iPwAAAD/tAgAAAAAAAAHEAgAAZgAAAK5AoaeI+tU/GyRiTOMN4j8AAAA//QIAAAAAAAABxQIAAGYAAACgpa/sMQbWPxskYkzjDeI/AAAAP1sDAAAAAAAAAcYCAABmAAAAoKWv7DEG1j8NRKUjewbiPwAAAD9bAwAAAAAAAAHHAgAAZgAAAJAKvjHbEdY/DUSlI3sG4j8AAAA/agMAAAAAAAAByAIAAGYAAACCb8x2hB3WPw1EpSN7BuI/AAAAP2oDAAAAAAAAAckCAABmAAAAgm/MdoQd1j/+Y+j6Ev/hPwAAAD96AwAAAAAAAAHKAgAAZgAAAJAKvjHbEdY//mPo+hL/4T8AAAA/WQQAAAAAAAABywIAAGYAAACgpa/sMQbWP/5j6PoS/+E/AAAAP2gEAAAAAAAAAcwCAABmAAAArkChp4j61T/+Y+j6Ev/hPwAAAD94BAAAAAAAAAHNAgAAZgAAAK5AoaeI+tU/DUSlI3sG4j8AAAA/iAQAAAAAAAABzgIAAGYAAABYdwUKPUXEPxqISkf2DOQ/AAAAPwAAAAAAAAAAAc8CAABmAAAAOkEilI9cxD8aiEpH9gzkPwAAAD8vAAAAAAAAAAHQAgAAZgAAAB0LPx7ic8Q/GohKR/YM5D8AAAA/TgAAAAAAAAAB0QIAAGYAAADhnngyh6LEPxqISkf2DOQ/AAAAP04AAAAAAAAAAdICAABmAAAAa8brWtH/xD8paAdwXhTkPwAAAD9eAAAAAAAAAAHTAgAAZgAAALuBmJfAi8U/RiiBwS4j5D8AAAA/bgAAAAAAAAAB1AIAAGYAAADsBmJeAi/GP2To+hL/MeQ/AAAAP24AAAAAAAAAAdUCAABmAAAAAFZIr5bpxj+QiDGNN0jkPwAAAD99AAAAAAAAAAHWAgAAZgAAABSlLgArpMc/n2jutZ9P5D8AAAA/fQAAAAAAAAAB1wIAAGYAAAAn9BRRv17IP7woaAdwXuQ/AAAAP40AAAAAAAAAAdgCAABmAAAAO0P7oVMZyT/pyJ6BqHTkPwAAAD+NAAAAAAAAAAHZAgAAZgAAAFCS4fLn08k/6ciegah05D8AAAA/nAAAAAAAAAAB2gIAAGYAAADZuVQbMjHKP/ioW6oQfOQ/AAAAP6wAAAAAAAAAAdsCAABmAAAAY+HHQ3yOyj8VadX74IrkPwAAAD+sAAAAAAAAAAHcAgAAZgAAAO0IO2zG68o/JEmSJEmS5D8AAAA/rAAAAAAAAAAB3QIAAGYAAACynHSAaxrLPyRJkiRJkuQ/AAAAP7wAAAAAAAAAAd4CAABmAAAAdzCulBBJyz8kSZIkSZLkPwAAAD+8AAAAAAAAAAHfAgAAZgAAAFn6yh5jYMs/JEmSJEmS5D8AAAA/ywAAAAAAAAAB4AIAAGYAAAA8xOeotXfLPyRJkiRJkuQ/AAAAP8sAAAAAAAAAAeECAABmAAAAAVghvVqmyz8kSZIkSZLkPwAAAD/bAAAAAAAAAAHiAgAAZgAAAAFYIb1apss/FWnV++CK5D8AAAA/2wAAAAAAAAAB4wIAAGYAAADG61rR/9TLPxVp1fvgiuQ/AAAAP+sAAAAAAAAAAeQCAABmAAAAi3+U5aQDzD8HiRjTeIPkPwAAAD/rAAAAAAAAAAHlAgAAZgAAAPdwJJhBeMw/+KhbqhB85D8AAAA/+gAAAAAAAAAB5gIAAGYAAACfzno2Ob7MP9vo4VhAbeQ/AAAAP/oAAAAAAAAAAecCAABmAAAA7YkncyhKzT+8KGgHcF7kPwAAAD8KAQAAAAAAAAHoAgAAZgAAAHexmptyp80/rkir3gdX5D8AAAA/CgEAAAAAAAAB6QIAAGYAAAAB2Q3EvATOP59o7rWfT+Q/AAAAPxkBAAAAAAAAAeoCAABmAAAAT5S6AKyQzj+QiDGNN0jkPwAAAD8ZAQAAAAAAAAHrAgAAZgAAABUo9BRRv84/gqh0ZM9A5D8AAAA/KQEAAAAAAAAB7AIAAGYAAAC7hUqzSAXPP2To+hL/MeQ/AAAAPykBAAAAAAAAAe0CAABmAAAAR62925Jizz9k6PoS/zHkPwAAAD85AQAAAAAAAAHuAgAAZgAAAA1B9+83kc8/VQg+6pYq5D8AAAA/OQEAAAAAAAAB7wIAAGYAAADvChR6iqjPP0YogcEuI+Q/AAAAP0gBAAAAAAAAAfACAABmAAAAs55Nji/Xzz9GKIHBLiPkPwAAAD9YAQAAAAAAAAHxAgAAZgAAADyZQ1HqAtA/N0jEmMYb5D8AAAA/WAEAAAAAAAAB8gIAAGYAAAAeY2DbPBrQPyloB3BeFOQ/AAAAP1gBAAAAAAAAAfMCAABmAAAAAi19ZY8x0D8aiEpH9gzkPwAAAD9oAQAAAAAAAAH0AgAAZgAAANRbqDSLVNA/7ecTzb324z8AAAA/dwEAAAAAAAAB9QIAAGYAAACoitMDh3fQP9Anmnvt5+M/AAAAP3cBAAAAAAAAAfYCAABmAAAAjFTwjdmO0D+yZyAqHdnjPwAAAD93AQAAAAAAAAH3AgAAZgAAAG4eDRgsptA/hcfpr+TC4z8AAAA/hwEAAAAAAAAB+AIAAGYAAAAyskYs0dTQP2gHcF4UtOM/AAAAP5YBAAAAAAAAAfkCAABmAAAAJBdVcXrg0D8th3y7c5bjPwAAAD+WAQAAAAAAAAH6AgAAZgAAAAbhcfvM99A/Hqe/kguP4z8AAAA/pgEAAAAAAAAB+wIAAGYAAAD4RYBAdgPRPwDnRUE7gOM/AAAAP6YBAAAAAAAAAfwCAABmAAAA6KqOhR8P0T/URg/HAmrjPwAAAD+2AQAAAAAAAAH9AgAAZgAAAMx0qw9yJtE/t4aVdTJb4z8AAAA/tgEAAAAAAAAB/gIAAGYAAADMdKsPcibRP6em2EzKU+M/AAAAP8UBAAAAAAAAAf8CAABmAAAAvNm5VBsy0T+K5l77+UTjPwAAAD/FAQAAAAAAAAEAAwAAZgAAALzZuVQbMtE/ewai0pE94z8AAAA/1QEAAAAAAAABAQMAAGYAAACuPsiZxD3RP15GKIHBLuM/AAAAP9UBAAAAAAAAAQIDAABmAAAArj7ImcQ90T9PZmtYWSfjPwAAAD/lAQAAAAAAAAEDAwAAZgAAAK4+yJnEPdE/MabxBokY4z8AAAA/5QEAAAAAAAABBAMAAGYAAACuPsiZxD3RPxPmd7W4CeM/AAAAP/QBAAAAAAAAAQUDAABmAAAArj7ImcQ90T/2Jf5j6PriPwAAAD/0AQAAAAAAAAEGAwAAZgAAAK4+yJnEPdE/uqUKwUfd4j8AAAA/BAIAAAAAAAABBwMAAGYAAACuPsiZxD3RP44F1EYPx+I/AAAAPwQCAAAAAAAAAQgDAABmAAAArj7ImcQ90T9TheCjbqniPwAAAD8TAgAAAAAAAAEJAwAAZgAAAK4+yJnEPdE/GAXtAM6L4j8AAAA/EwIAAAAAAAABCgMAAGYAAAC82blUGzLRP+tktoaVdeI/AAAAPyMCAAAAAAAAAQsDAABmAAAA2g+dysga0T+hBAa7jFDiPwAAAD8jAgAAAAAAAAEMAwAAZgAAAOiqjoUfD9E/dWTPQFQ64j8AAAA/MwIAAAAAAAABDQMAAGYAAAD4RYBAdgPRP0jEmMYbJOI/AAAAPzMCAAAAAAAAAQ4DAABmAAAAJBdVcXrg0D8NRKUjewbiPwAAAD9CAgAAAAAAAAEPAwAAZgAAADKyRizR1NA/74Mr0qr34T8AAAA/QgIAAAAAAAABEAMAAGYAAABQ6Cmifr3QP7QDOC8K2uE/AAAAP1ICAAAAAAAAAREDAABmAAAAXoMbXdWx0D+WQ77dOcvhPwAAAD9SAgAAAAAAAAESAwAAZgAAAIxU8I3ZjtA/eYNEjGm84T8AAAA/YgIAAAAAAAABEwMAAGYAAACoitMDh3fQP2qjh2MBteE/AAAAP2ICAAAAAAAAARQDAABmAAAAuCXFvt1r0D9M4w0SMabhPwAAAD9xAgAAAAAAAAEVAwAAZgAAANRbqDSLVNA/PQNR6cie4T8AAAA/cQIAAAAAAAABFgMAAGYAAADk9pnv4UjQPyBD15f4j+E/AAAAP4ECAAAAAAAAARcDAABmAAAAAi19ZY8x0D8RYxpvkIjhPwAAAD+BAgAAAAAAAAEYAwAAZgAAAC7+UZaTDtA/86KgHcB54T8AAAA/kAIAAAAAAAABGQMAAGYAAADR1DAE3b/PP/OioB3AeeE/AAAAP5ACAAAAAAAAARoDAABmAAAAZeOgUUBLzz/HAmqjh2PhPwAAAD+gAgAAAAAAAAEbAwAAZgAAADFe14r+p84/m2IzKU9N4T8AAAA/sAIAAAAAAAABHAMAAGYAAAAB2Q3EvATOP27C/K4WN+E/AAAAP7ACAAAAAAAAAR0DAABmAAAA0VNE/XphzT9CIsY03iDhPwAAAD+wAgAAAAAAAAEeAwAAZgAAAJ/OejY5vsw/BqLSkT0D4T8AAAA/vwIAAAAAAAABHwMAAGYAAABtSbFv9xrMP+nhWEBt9OA/AAAAP78CAAAAAAAAASADAABmAAAAHo4EMwiPyz/p4VhAbfTgPwAAAD/PAgAAAAAAAAEhAwAAZgAAAJRmkQq+Mcs/2gGcFwXt4D8AAAA/zwIAAAAAAAABIgMAAGYAAADtCDtsxuvKP8wh3+6c5eA/AAAAP98CAAAAAAAAASMDAABmAAAAgReruSl3yj+8QSLGNN7gPwAAAD/fAgAAAAAAAAEkAwAAZgAAALyDcaWESMo/vEEixjTe4D8AAAA/7gIAAAAAAAABJQMAAGYAAADZuVQbMjHKP7xBIsY03uA/AAAAP+4CAAAAAAAAASYDAABmAAAA9+83kd8Zyj+8QSLGNN7gPwAAAD/+AgAAAAAAAAEnAwAAZgAAADJc/nw668k/vEEixjTe4D8AAAA/DQMAAAAAAAABKAMAAGYAAABQkuHy59PJP7xBIsY03uA/AAAAPx0DAAAAAAAAASkDAABmAAAAqDSLVPCNyT+8QSLGNN7gPwAAAD8dAwAAAAAAAAEqAwAAZgAAAADXNLb4R8k/zCHf7pzl4D8AAAA/LQMAAAAAAAABKwMAAGYAAAB2r8GNrurIP8wh3+6c5eA/AAAAPy0DAAAAAAAAASwDAABmAAAAz1Fr77akyD/MId/unOXgPwAAAD88AwAAAAAAAAEtAwAAZgAAAEUq+MZsR8g/zCHf7pzl4D8AAAA/PAMAAAAAAAABLgMAAGYAAADYOGgU0NLHP8wh3+6c5eA/AAAAP0wDAAAAAAAAAS8DAABmAAAAbEfYYTNexz/MId/unOXgPwAAAD9MAwAAAAAAAAEwAwAAZgAAAOIfZTnpAMc/zCHf7pzl4D8AAAA/XAMAAAAAAAABMQMAAGYAAABZ+PEQn6PGP8wh3+6c5eA/AAAAP1wDAAAAAAAAATIDAABmAAAAsZqbcqddxj/aAZwXBe3gPwAAAD9rAwAAAAAAAAEzAwAAZgAAACdzKEpdAMY/2gGcFwXt4D8AAAA/awMAAAAAAAABNAMAAGYAAADYt3sNbnTFP+nhWEBt9OA/AAAAP3sDAAAAAAAAATUDAABmAAAATpAI5SMXxT/4wRVp1fvgPwAAAD97AwAAAAAAAAE2AwAAZgAAAIn8ztB+6MQ/BqLSkT0D4T8AAAA/mgMAAAAAAAABNwMAAGYAAAA6QSKUj1zEPxWCj7qlCuE/AAAAP5oDAAAAAAAAATgDAABmAAAAsBmva0X/wz8Vgo+6pQrhPwAAAD+qAwAAAAAAAAE5AwAAZgAAAAm8WM1NucM/JGJM4w0S4T8AAAA/qgMAAAAAAAABOgMAAGYAAAB/lOWkA1zDPzNCCQx2GeE/AAAAP6oDAAAAAAAAATsDAABmAAAAE6NV8mbnwj9RAoNdRijhPwAAAD+5AwAAAAAAAAE8AwAAZgAAAIl74skcisI/UQKDXUYo4T8AAAA/yQMAAAAAAAABPQMAAGYAAADiHYwrJUTCP1/iP4auL+E/AAAAP8kDAAAAAAAAAT4DAABmAAAAdSz8eIjPwT9f4j+Gri/hPwAAAD/oAwAAAAAAAAE/AwAAZgAAACZxTzyZQ8E/bsL8rhY34T8AAAA/6AMAAAAAAAABQAMAAGYAAAB+E/mdof3AP27C/K4WN+E/AAAAP+gDAAAAAAAAAUEDAABmAAAA17Wi/6m3wD9uwvyuFjfhPwAAAD/oAwAAAAAAAAFCAwAAZgAAAE2OL9dfWsA/bsL8rhY34T8AAAA/+AMAAAAAAAABQwMAAGYAAACGzXhdK/q/P27C/K4WN+E/AAAAP/gDAAAAAAAAAUQDAABmAAAArupY+PEQvz9uwvyuFjfhPwAAAD8HBAAAAAAAAAFFAwAAZgAAAJqbcqddVr4/bsL8rhY34T8AAAA/BwQAAAAAAAABRgMAAGYAAACGTIxWyZu9P27C/K4WN+E/AAAAPxcEAAAAAAAAAUcDAABmAAAAcv2lBTXhvD9uwvyuFjfhPwAAAD8nBAAAAAAAAAFIAwAAZgAAACRC+chFVbw/bsL8rhY34T8AAAA/JwQAAAAAAAABSQMAAGYAAAAQ8xJ4sZq7P27C/K4WN+E/AAAAPycEAAAAAAAAAUoDAABmAAAAwDdmO8IOuz9uwvyuFjfhPwAAAD82BAAAAAAAAAFLAwAAZgAAAHB8uf7Sgro/bsL8rhY34T8AAAA/RgQAAAAAAAABTAMAAGYAAADoVEbWiCW6P27C/K4WN+E/AAAAP0YEAAAAAAAAAU0DAABmAAAAmpmZmZmZuT9uwvyuFjfhPwAAAD9GBAAAAAAAAAFOAwAAZgAAANQFYIX0ark/bsL8rhY34T8AAAA/VgQAAAAAAAABTwMAAGYAAABK3uxcqg25P27C/K4WN+E/AAAAP2UEAAAAAAAAAVADAABmAAAAhEqzSAXfuD9uwvyuFjfhPwAAAD9lBAAAAAAAAAFRAwAAZgAAAMC2eTRgsLg/bsL8rhY34T8AAAA/dQQAAAAAAAABUgMAAGYAAAA2jwYMFlO4P27C/K4WN+E/AAAAP3UEAAAAAAAAAVMDAABmAAAAcfvM93AkuD99ornXfj7hPwAAAD+EBAAAAAAAAAFUAwAAZgAAAKxnk+PL9bc/faK5134+4T8AAAA/lAQAAAAAAAABVQMAAGYAAADn01nPJse3P32iudd+PuE/AAAAP5QEAAAAAAAAAVYDAABmAAAAIkAgu4GYtz+LgnYA50XhPwAAAD+UBAAAAAAAAAFXAwAAZgAAAF2s5qbcabc/m2IzKU9N4T8AAAA/pAQAAAAAAAABWAMAAGYAAADUhHN+kgy3P5tiMylPTeE/AAAAP6QEAAAAAAAAAVkDAABmAAAA1IRzfpIMtz+qQvBRt1ThPwAAAD+zBAAAAAAAAAFaAwAAZgAAAEpdAFZIr7Y/uCKteh9c4T8AAAA/swQAAAAAAAABWwMAAGYAAACFycZBo4C2P8cCaqOHY+E/AAAAP8MEAAAAAAAAAVwDAABmAAAAwDWNLf5Rtj/W4ibM72rhPwAAAD/TBAAAAAAAAAFdAwAAZgAAAPuhUxlZI7Y/5MLj9Fdy4T8AAAA/4gQAAAAAAAABXgMAAGYAAAA2DhoFtPS1PwODXUYogeE/AAAAP/IEAAAAAAAAAV8DAABmAAAAcXrg8A7GtT8gQ9eX+I/hPwAAAD/yBAAAAAAAAAFgAwAAZgAAAKzmptxpl7U/LyOUwGCX4T8AAAA/AQUAAAAAAAABYQMAAGYAAADmUm3IxGi1Pz0DUenInuE/AAAAPwEFAAAAAAAAAWIDAABmAAAA5lJtyMRotT9bw8o6ma3hPwAAAD8RBQAAAAAAAAFjAwAAZgAAAOZSbcjEaLU/iGMBtdHD4T8AAAA/EQUAAAAAAAABZAMAAGYAAADmUm3IxGi1P7QDOC8K2uE/AAAAPyEFAAAAAAAAAWUDAABmAAAAIb8ztB86tT/C4/RXcuHhPwAAAD8wBQAAAAAAAAFmAwAAZgAAACG/M7QfOrU/74Mr0qr34T8AAAA/MAUAAAAAAAABZwMAAGYAAAAhvzO0Hzq1PxskYkzjDeI/AAAAP0AFAAAAAAAAAWgDAABmAAAAIb8ztB86tT865NudsxziPwAAAD9ABQAAAAAAAAFpAwAAZgAAACG/M7QfOrU/ZoQSGOwy4j8AAAA/UAUAAAAAAAABagMAAGYAAAAhvzO0Hzq1P5IkSZIkSeI/AAAAP1AFAAAAAAAAAWsDAABmAAAAIb8ztB86tT+/xH8MXV/iPwAAAD9fBQAAAAAAAAFsAwAAZgAAACG/M7QfOrU/62S2hpV14j8AAAA/bwUAAAAAAAABbQMAAGYAAAAhvzO0Hzq1PxgF7QDOi+I/AAAAP28FAAAAAAAAAW4DAABmAAAAIb8ztB86tT9TheCjbqniPwAAAD9vBQAAAAAAAAFvAwAAZgAAAOZSbcjEaLU/gCUXHqe/4j8AAAA/fgUAAAAAAAABcAMAAGYAAACs5qbcaZe1P7qlCsFH3eI/AAAAP34FAAAAAAAAAXEDAABmAAAANg4aBbT0tT/2Jf5j6PriPwAAAD+OBQAAAAAAAAFyAwAAZgAAAIXJxkGjgLY/T2ZrWFkn4z8AAAA/ngUAAAAAAAABcwMAAGYAAADUhHN+kgy3P3sGotKRPeM/AAAAP54FAAAAAAAAAXQDAABmAAAANo8GDBZTuD/URg/HAmrjPwAAAD+tBQAAAAAAAAF1AwAAZgAAAF4t060+yLk/Hqe/kguP4z8AAAA/rQUAAAAAAAABdgMAAGYAAAAQ8xJ4sZq7P3fnLId8u+M/AAAAP70FAAAAAAAAAXcDAABmAAAAwrhSQiRtvT/BR91SheDjPwAAAD+9BQAAAAAAAAF4AwAAZgAAADgSzCA8br8/C6iNHo4F5D8AAAA/zQUAAAAAAAABeQMAAGYAAAB+E/mdof3AP1UIPuqWKuQ/AAAAP80FAAAAAAAAAXoDAABmAAAAHYpSF4AVwj+faO61n0/kPwAAAD/cBQAAAAAAAAF7AwAAZgAAANg2jwYMFsM/2+jhWEBt5D8AAAA/3AUAAAAAAAABfAMAAGYAAABYdwUKPUXEPweJGNN4g+Q/AAAAP+wFAAAAAAAAAX0DAABmAAAA2Ld7DW50xT80KU9NsZnkPwAAAD/sBQAAAAAAAAF+AwAAZgAAAJRkuPz5dMY/UenInoGo5D8AAAA/+wUAAAAAAAABfwMAAGYAAABsR9hhM17HP4xpvEEixuQ/AAAAP/sFAAAAAAAAAYADAABmAAAARSr4xmxHyD+qKTaT8tTkPwAAAD8LBgAAAAAAAAGBAwAAZgAAADtD+6FTGck/uQnzu1rc5D8AAAA/CwYAAAAAAAABggMAAGYAAABQkuHy59PJP7kJ87ta3OQ/AAAAPxsGAAAAAAAAAYMDAABmAAAARqvkzc6lyj+5CfO7WtzkPwAAAD8bBgAAAAAAAAGEAwAAZgAAAFn6yh5jYMs/uQnzu1rc5D8AAAA/KgYAAAAAAAABhQMAAGYAAADjIT5Hrb3LP7kJ87ta3OQ/AAAAPyoGAAAAAAAAAYYDAABmAAAAbUmxb/cazD+5CfO7WtzkPwAAAD86BgAAAAAAAAGHAwAAZgAAADHd6oOcScw/qik2k/LU5D8AAAA/OgYAAAAAAAABiAMAAGYAAAD3cCSYQXjMP5tJeWqKzeQ/AAAAP0oGAAAAAAAAAYkDAABmAAAA93AkmEF4zD+MabxBIsbkPwAAAD+hBwAAAAAAAAGKAwAAZgAAAPdwJJhBeMw/fYn/GLq+5D8AAAA/YAgAAAAAAAABiwMAAGYAAAD3cCSYQXjMP26pQvBRt+Q/AAAAP2AIAAAAAAAAAYwDAABmAAAA93AkmEF4zD9gyYXH6a/kPwAAAD9wCAAAAAAAAAGNAwAAZgAAAJgW1IRzfrI/jGm8QSLG5D8AAAA/AAAAAAAAAAABjgMAAGYAAABdqg2ZGK2yP4xpvEEixuQ/AAAAPw8AAAAAAAAAAY8DAABmAAAAIj5Hrb3bsj+MabxBIsbkPwAAAD9tAAAAAAAAAAGQAwAAZgAAAObRgMFiCrM/jGm8QSLG5D8AAAA/bQAAAAAAAAABkQMAAGYAAAA1jS3+UZazP32J/xi6vuQ/AAAAP30AAAAAAAAAAZIDAABmAAAAhEjaOkEitD9uqULwUbfkPwAAAD+MAAAAAAAAAAGTAwAAZgAAANMDh3cwrrQ/bqlC8FG35D8AAAA/jAAAAAAAAAABlAMAAGYAAABxeuDwDsa1P1HpyJ6BqOQ/AAAAP5wAAAAAAAAAAZUDAABmAAAA1IRzfpIMtz9CCQx2GaHkPwAAAD+cAAAAAAAAAAGWAwAAZgAAADaPBgwWU7g/NClPTbGZ5D8AAAA/rAAAAAAAAAABlwMAAGYAAABeLdOtPsi5PyRJkiRJkuQ/AAAAP6wAAAAAAAAAAZgDAABmAAAAhMufT2c9uz8VadX74IrkPwAAAD+7AAAAAAAAAAGZAwAAZgAAAHL9pQU14bw/+KhbqhB85D8AAAA/uwAAAAAAAAABmgMAAGYAAABM4MVqbsq9P+nInoGodOQ/AAAAP8sAAAAAAAAAAZsDAABmAAAAJMPlz6ezvj/MCCUw2GXkPwAAAD/LAAAAAAAAAAGcAwAAZgAAADgSzCA8br8/rkir3gdX5D8AAAA/2wAAAAAAAAABnQMAAGYAAADCOT9Jhsu/P59o7rWfT+Q/AAAAP9sAAAAAAAAAAZ4DAABmAAAApjDZOGgUwD+QiDGNN0jkPwAAAD/qAAAAAAAAAAGfAwAAZgAAAGvEEk0NQ8A/c8i3O2c55D8AAAA/6gAAAAAAAAABoAMAAGYAAAAvWExhsnHAP1UIPuqWKuQ/AAAAP/oAAAAAAAAAAaEDAABmAAAAEiJp6wSJwD9GKIHBLiPkPwAAAD/6AAAAAAAAAAGiAwAAZgAAAPTrhXVXoMA/KWgHcF4U5D8AAAA/CQEAAAAAAAABowMAAGYAAADXtaL/qbfAP/3H0PUl/uM/AAAAPxkBAAAAAAAAAaQDAABmAAAAfhP5naH9wD/eB1ekVe/jPwAAAD8ZAQAAAAAAAAGlAwAAZgAAAH4T+Z2h/cA/wUfdUoXg4z8AAAA/JwEAAAAAAAABpgMAAGYAAABDpzKyRizBP6SHYwG10eM/AAAAPzcBAAAAAAAAAacDAABmAAAAJnFPPJlDwT935yyHfLvjPwAAAD83AQAAAAAAAAGoAwAAZgAAAOoEiVA+csE/aAdwXhS04z8AAAA/RgEAAAAAAAABqQMAAGYAAADNzqXakInBP0tH9gxEpeM/AAAAP1YBAAAAAAAAAaoDAABmAAAAsJjCZOOgwT8th3y7c5bjPwAAAD9WAQAAAAAAAAGrAwAAZgAAAJNi3+41uME/Hqe/kguP4z8AAAA/VgEAAAAAAAABrAMAAGYAAACTYt/uNbjBPw/HAmqjh+M/AAAAP2YBAAAAAAAAAa0DAABmAAAAdSz8eIjPwT/xBokY03jjPwAAAD91AQAAAAAAAAGuAwAAZgAAAHUs/HiIz8E/4ybM72px4z8AAAA/dQEAAAAAAAABrwMAAGYAAAB1LPx4iM/BP9RGD8cCauM/AAAAP4UBAAAAAAAAAbADAABmAAAAdSz8eIjPwT/FZlKemmLjPwAAAD+FAQAAAAAAAAGxAwAAZgAAAHUs/HiIz8E/t4aVdTJb4z8AAAA/lAEAAAAAAAABsgMAAGYAAAB1LPx4iM/BP6em2EzKU+M/AAAAP5QBAAAAAAAAAbMDAABmAAAAdSz8eIjPwT+YxhskYkzjPwAAAD+kAQAAAAAAAAG0AwAAZgAAAHUs/HiIz8E/iuZe+/lE4z8AAAA/pAEAAAAAAAABtQMAAGYAAAB1LPx4iM/BP2wm5akpNuM/AAAAP7QBAAAAAAAAAbYDAABmAAAAdSz8eIjPwT9eRiiBwS7jPwAAAD+0AQAAAAAAAAG3AwAAZgAAALCYwmTjoME/T2ZrWFkn4z8AAAA/wwEAAAAAAAABuAMAAGYAAADqBIlQPnLBPyLGNN4gEeM/AAAAP8MBAAAAAAAAAbkDAABmAAAAJnFPPJlDwT8T5ne1uAnjPwAAAD/TAQAAAAAAAAG6AwAAZgAAAH4T+Z2h/cA/50VBO4Dz4j8AAAA/0wEAAAAAAAABuwMAAGYAAAC5f7+J/M7AP9hlhBIY7OI/AAAAP+MBAAAAAAAAAbwDAABmAAAAEiJp6wSJwD+6pQrBR93iPwAAAD/yAQAAAAAAAAG9AwAAZgAAAKYw2ThoFMA/jgXURg/H4j8AAAA/8gEAAAAAAAABvgMAAGYAAAByfpIMlz+/P3BFWvU+uOI/AAAAP/IBAAAAAAAAAb8DAABmAAAAJMPlz6ezvj9TheCjbqniPwAAAD8CAgAAAAAAAAHAAwAAZgAAAJqbcqddVr4/RKUjewai4j8AAAA/AgIAAAAAAAABwQMAAGYAAAAQdP9+E/m9PzXFZlKemuI/AAAAPxECAAAAAAAAAcIDAABmAAAAhkyMVsmbvT8n5akpNpPiPwAAAD8hAgAAAAAAAAHDAwAAZgAAAMK4UkIkbb0/J+WpKTaT4j8AAAA/IQIAAAAAAAABxAMAAGYAAAD8JBkufz69PxgF7QDOi+I/AAAAPyECAAAAAAAAAcUDAABmAAAAOJHfGdoPvT8YBe0AzoviPwAAAD8xAgAAAAAAAAHGAwAAZgAAAOrVMt3qg7w/GAXtAM6L4j8AAAA/QAIAAAAAAAABxwMAAGYAAAAQ8xJ4sZq7PxgF7QDOi+I/AAAAP0ACAAAAAAAAAcgDAABmAAAANhDzEnixuj8IJTDYZYTiPwAAAD9QAgAAAAAAAAHJAwAAZgAAAF4t060+yLk/CCUw2GWE4j8AAAA/UAIAAAAAAAABygMAAGYAAADAtnk0YLC4PwglMNhlhOI/AAAAP2ACAAAAAAAAAcsDAABmAAAArGeT48v1tz8IJTDYZYTiPwAAAD9gAgAAAAAAAAHMAwAAZgAAAJkYrZI3O7c/CCUw2GWE4j8AAAA/bwIAAAAAAAABzQMAAGYAAABKXQBWSK+2P/pEc6/9fOI/AAAAP28CAAAAAAAAAc4DAABmAAAA+6FTGVkjtj/6RHOv/XziPwAAAD9/AgAAAAAAAAHPAwAAZgAAADYOGgW09LU/+kRzr/184j8AAAA/fwIAAAAAAAAB0AMAAGYAAACs5qbcaZe1P/pEc6/9fOI/AAAAP44CAAAAAAAAAdEDAABmAAAA5lJtyMRotT/rZLaGlXXiPwAAAD+OAgAAAAAAAAHSAwAAZgAAACG/M7QfOrU/62S2hpV14j8AAAA/ngIAAAAAAAAB0wMAAGYAAABdK/qfegu1P+tktoaVdeI/AAAAP64CAAAAAAAAAdQDAABmAAAAmJfAi9XctD/rZLaGlXXiPwAAAD+uAgAAAAAAAAHVAwAAZgAAAA5wTWOLf7Q/62S2hpV14j8AAAA/vQIAAAAAAAAB1gMAAGYAAACESNo6QSK0P9yE+V0tbuI/AAAAP70CAAAAAAAAAdcDAABmAAAA+iBnEvfEsz/chPldLW7iPwAAAD/NAgAAAAAAAAHYAwAAZgAAAObRgMFiCrM/3IT5XS1u4j8AAAA/zQIAAAAAAAAB2QMAAGYAAABJWydIhPKxP9yE+V0tbuI/AAAAP90CAAAAAAAAAdoDAABmAAAANAxB9+83sT/chPldLW7iPwAAAD/dAgAAAAAAAAHbAwAAZgAAAFwpIZK2TrA/3IT5XS1u4j8AAAA/7AIAAAAAAAAB3AMAAGYAAABoFqngG7OtP9yE+V0tbuI/AAAAP+wCAAAAAAAAAd0DAABmAAAALCn27V6Dqz/chPldLW7iPwAAAD/8AgAAAAAAAAHeAwAAZgAAAI6ynHSAa6o/3IT5XS1u4j8AAAA//AIAAAAAAAAB3wMAAGYAAADwO0P7oVOpP9yE+V0tbuI/AAAAPwsDAAAAAAAAAeADAABmAAAAaBTQ0lf2qD/chPldLW7iPwAAAD86AwAAAAAAAAHhAwAAZgAAAN7sXKoNmag/3IT5XS1u4j8AAAA/eQMAAAAAAAAB4gMAAGYAAAB8Yd0VKPSkP/pEc6/9fOI/AAAAP4gDAAAAAAAAAeMDAABmAAAAyJudS7Uhoz8YBe0AzoviPwAAAD+IAwAAAAAAAAHkAwAAZgAAAKD90KmMrKE/J+WpKTaT4j8AAAA/mAMAAAAAAAAB5QMAAGYAAAADh3cwrpSgPyflqSk2k+I/AAAAP5gDAAAAAAAAAeYDAABmAAAAuNFVHQs/nj81xWZSnpriPwAAAD+oAwAAAAAAAAHnAwAAZgAAAHzkoipOD5w/RKUjewai4j8AAAA/twMAAAAAAAAB6AMAAGYAAABmlbzZuVSbP1OF4KNuqeI/AAAAP7cDAAAAAAAAAekDAABmAAAAVEbWiCWamj9TheCjbqniPwAAAD/HAwAAAAAAAAHqAwAAZgAAAED37zeR35k/YWWdzNaw4j8AAAA/5gMAAAAAAAAB6wMAAGYAAAAsqAnn/CSZP2FlnczWsOI/AAAAP/YDAAAAAAAAAewDAABmAAAAGFkjlmhqmD9hZZ3M1rDiPwAAAD/2AwAAAAAAAAHtAwAAZgAAAPC6VvQ/9ZY/gCUXHqe/4j8AAAA/BQQAAAAAAAAB7gMAAGYAAADwulb0P/WWP44F1EYPx+I/AAAAPwUEAAAAAAAAAe8DAABmAAAAyhyKUheAlT+d5ZBvd87iPwAAAD8VBAAAAAAAAAHwAwAAZgAAAKB+vbDuCpQ/rMVNmN/V4j8AAAA/FQQAAAAAAAAB8QMAAGYAAACgfr2w7gqUP8mFx+mv5OI/AAAAPyUEAAAAAAAAAfIDAABmAAAAjC/XX1pQkz/Jhcfpr+TiPwAAAD8lBAAAAAAAAAHzAwAAZgAAAHjg8A7GlZI/2GWEEhjs4j8AAAA/NAQAAAAAAAAB9AMAAGYAAAB44PAOxpWSP/Yl/mPo+uI/AAAAP0QEAAAAAAAAAfUDAABmAAAAZpEKvjHbkT/2Jf5j6PriPwAAAD9EBAAAAAAAAAH2AwAAZgAAAGaRCr4x25E/BQa7jFAC4z8AAAA/VAQAAAAAAAAB9wMAAGYAAABmkQq+MduRPxPmd7W4CeM/AAAAP2MEAAAAAAAAAfgDAABmAAAAZpEKvjHbkT8xpvEGiRjjPwAAAD9zBAAAAAAAAAH5AwAAZgAAAGaRCr4x25E/P4auL/Ef4z8AAAA/cwQAAAAAAAAB+gMAAGYAAABmkQq+MduRP09ma1hZJ+M/AAAAP4IEAAAAAAAAAfsDAABmAAAAZpEKvjHbkT9sJuWpKTbjPwAAAD+CBAAAAAAAAAH8AwAAZgAAAGaRCr4x25E/iuZe+/lE4z8AAAA/kgQAAAAAAAAB/QMAAGYAAABmkQq+MduRP6em2EzKU+M/AAAAP5IEAAAAAAAAAf4DAABmAAAAZpEKvjHbkT/FZlKemmLjPwAAAD+iBAAAAAAAAAH/AwAAZgAAAGaRCr4x25E/D8cCaqOH4z8AAAA/ogQAAAAAAAABAAQAAGYAAABmkQq+MduRPzxnOeTbneM/AAAAP7EEAAAAAAAAAQEEAABmAAAAZpEKvjHbkT935yyHfLvjPwAAAD+xBAAAAAAAAAECBAAAZgAAAGaRCr4x25E/pIdjAbXR4z8AAAA/wQQAAAAAAAABAwQAAGYAAABmkQq+MduRP8FH3VKF4OM/AAAAP8EEAAAAAAAAAQQEAABmAAAAZpEKvjHbkT/eB1ekVe/jPwAAAD/RBAAAAAAAAAEFBAAAZgAAAGaRCr4x25E//cfQ9SX+4z8AAAA/0QQAAAAAAAABBgQAAGYAAAB44PAOxpWSPxqISkf2DOQ/AAAAP+AEAAAAAAAAAQcEAABmAAAAjC/XX1pQkz8paAdwXhTkPwAAAD/gBAAAAAAAAAEIBAAAZgAAAIwv119aUJM/N0jEmMYb5D8AAAA/8AQAAAAAAAABCQQAAGYAAACgfr2w7gqUP0YogcEuI+Q/AAAAP/8EAAAAAAAAAQoEAABmAAAAts2jAYPFlD9VCD7qlirkPwAAAD8PBQAAAAAAAAELBAAAZgAAAMocilIXgJU/ZOj6Ev8x5D8AAAA/DwUAAAAAAAABDAQAAGYAAADea3CjqzqWP3PItztnOeQ/AAAAPw8FAAAAAAAAAQ0EAABmAAAABAo9RdSvlz+CqHRkz0DkPwAAAD8fBQAAAAAAAAEOBAAAZgAAACyoCef8JJk/n2jutZ9P5D8AAAA/LgUAAAAAAAABDwQAAGYAAABmlbzZuVSbP65Iq94HV+Q/AAAAPy4FAAAAAAAAARAEAABmAAAAzCA8bp/5nj/MCCUw2GXkPwAAAD8+BQAAAAAAAAERBAAAZgAAAIyu6lj48aA/6ciegah05D8AAAA/PgUAAAAAAAABEgQAAGYAAADIm51LtSGjPweJGNN4g+Q/AAAAP04FAAAAAAAAARMEAABmAAAABIlQPnJRpT8kSZIkSZLkPwAAAD9OBQAAAAAAAAEUBAAAZgAAALZOkAjlI6c/NClPTbGZ5D8AAAA/bgUAAAAAAAABFQQAAGYAAABoFNDSV/aoP0IJDHYZoeQ/AAAAP24FAAAAAAAAARYEAABmAAAAjrKcdIBrqj9R6ciegajkPwAAAD9uBQAAAAAAAAEXBAAAZgAAACwp9u1eg6s/UenInoGo5D8AAAA/fQUAAAAAAAABGAQAAGYAAADg7jW40VWtP2DJhcfpr+Q/AAAAP40FAAAAAAAAARkEAABmAAAA8j0cCWYQrj9gyYXH6a/kPwAAAD+NBQAAAAAAAAEaBAAAZgAAAAaNAlr6yq4/bqlC8FG35D8AAAA/jQUAAAAAAAABGwQAAGYAAAAa3OiqjoWvP26pQvBRt+Q/AAAAP50FAAAAAAAAARwEAABmAAAAl5XnfREgsD9uqULwUbfkPwAAAD+dBQAAAAAAAAEdBAAAZgAAAOZQlLoArLA/bqlC8FG35D8AAAA/rAUAAAAAAAABHgQAAGYAAAD5n3oLlWaxP26pQvBRt+Q/AAAAP6wFAAAAAAAAAR8EAABmAAAASVsnSITysT9uqULwUbfkPwAAAD+8BQAAAAAAAAEgBAAAZgAAAF2qDZkYrbI/bqlC8FG35D8AAAA/vAUAAAAAAAABIQQAAGYAAABw+fPprGezP26pQvBRt+Q/AAAAP8wFAAAAAAAAASIEAABmAAAAv7SgJpzzsz9uqULwUbfkPwAAAD/MBQAAAAAAAAEjBAAAZgAAAA5wTWOLf7Q/bqlC8FG35D8AAAA/2wUAAAAAAAABJAQAAGYAAABdK/qfegu1P26pQvBRt+Q/AAAAP9sFAAAAAAAAASUEAABmAAAAcXrg8A7GtT9uqULwUbfkPwAAAD/rBQAAAAAAAAEmBAAAZgAAAA/xOWrt3bY/fYn/GLq+5D8AAAA/6wUAAAAAAAABJwQAAGYAAAA2jwYMFlO4P4xpvEEixuQ/AAAAP/oFAAAAAAAAASgEAABmAAAA1AVghfRquT+bSXlqis3kPwAAAD/6BQAAAAAAAAEpBAAAZgAAAPqjLCcd4Lo/m0l5aorN5D8AAAA/CgYAAAAAAAABKgQAAGYAAADWhkyMVsm7P6opNpPy1OQ/AAAAPwoGAAAAAAAAASsEAABmAAAArmls8Y+yvD+5CfO7WtzkPwAAAD8aBgAAAAAAAAEsBAAAZgAAAMK4UkIkbb0/uQnzu1rc5D8AAAA/GgYAAAAAAAABLQQAAGYAAACGTIxWyZu9P7kJ87ta3OQ/AAAAPykGAAAAAAAAAS4EAABmAAAATODFam7KvT/I6a/kwuPkPwAAAD85BgAAAAAAAAEvBAAAZgAAAIZMjFbJm70/yOmv5MLj5D8AAAA/dgcAAAAAAAABMAQAAGYAAABCTxH164XVP86LgnYA5+U/AAAAPwAAAAAAAAAAATEEAABmAAAAJBkufz6d1T/Oi4J2AOflPwAAAD8RAQAAAAAAAAEyBAAAZgAAANoRdtiM19U/zouCdgDn5T8AAAA/EQEAAAAAAAABMwQAAGYAAACgpa/sMQbWP86LgnYA5+U/AAAAPyEBAAAAAAAAATQEAABmAAAA9BRRv15Y1z+h60v8x9DlPwAAAD9QAQAAAAAAAAE1BAAAZgAAAJxyp11Wntc/hCvSqvfB5T8AAAA/UAEAAAAAAAABNgQAAGYAAABC0P37TeTXP1iLmzC/q+U/AAAAP18BAAAAAAAAATcEAABmAAAAsMGNrupY2D8cC6iNHo7lPwAAAD9vAQAAAAAAAAE4BAAAZgAAAJKLqjg9cNg/DSvrZLaG5T8AAAA/fgEAAAAAAAABOQQAAGYAAAAMGCymMNnYP+GKtOp9cOU/AAAAP44BAAAAAAAAAToEAABmAAAA8OFIMIPw2D/SqvfBFWnlPwAAAD+eAQAAAAAAAAE7BAAAZgAAANKrZbrVB9k/0qr3wRVp5T8AAAA/ngEAAAAAAAABPAQAAGYAAAC0dYJEKB/ZP9Kq98EVaeU/AAAAP60BAAAAAAAAAT0EAABmAAAAiKStEyRC2T/SqvfBFWnlPwAAAD/cAQAAAAAAAAE+BAAAZgAAAHgJvFjNTdk/0qr3wRVp5T8AAAA/BwUAAAAAAAABPwQAAGYAAABMOOcnyXDZP9Kq98EVaeU/AAAAPwcFAAAAAAAAAUAEAABmAAAAEswgPG6f2T/SqvfBFWnlPwAAAD8WBQAAAAAAAAFBBAAAZgAAAOb6Swtqwtk/0qr3wRVp5T8AAAA/FgUAAAAAAAABQgQAAGYAAADIxGiVvNnZP9Kq98EVaeU/AAAAPyYFAAAAAAAAAUMEAABmAAAAuCl32mXl2T/SqvfBFWnlPwAAAD82BQAAAAAAAAFEBAAAZgAAAKqOhR8P8dk/0qr3wRVp5T8AAAA/NgUAAAAAAAABRQQAAGYAAACMWKKpYQjaP9Kq98EVaeU/AAAAPzYFAAAAAAAAAUYEAABmAAAAfr2w7goU2j/SqvfBFWnlPwAAAD9VBQAAAAAAAAFHBAAAZgAAAHAivzO0H9o/0qr3wRVp5T8AAAA/VQUAAAAAAAABSAQAAGYAAABgh814XSvaP9Kq98EVaeU/AAAAP2QFAAAAAAAAAUkEAABmAAAAUuzbvQY32j/SqvfBFWnlPwAAAD9kBQAAAAAAAAFKBAAAZgAAAEJR6gKwQto/0qr3wRVp5T8AAAA/hAUAAAAAAAABSwQAAGYAAAA0tvhHWU7aP9Kq98EVaeU/AAAAP5MFAAAAAAAAAUwEAABmAAAAJhsHjQJa2j/SqvfBFWnlPwAAAD+TBQAAAAAAAAFNBAAAZgAAABaAFdKrZdo/0qr3wRVp5T8AAAA/owUAAAAAAAABTgQAAGYAAAAI5SMXVXHaP9Kq98EVaeU/AAAAP7MFAAAAAAAAAU8EAABmAAAA+EkyXP582j/SqvfBFWnlPwAAAD/CBQAAAAAAAAFQBAAAZgAAAOquQKGniNo/0qr3wRVp5T8AAAA/wgUAAAAAAAABUQQAAGYAAADcE0/mUJTaP9Kq98EVaeU/AAAAP9IFAAAAAAAAAVIEAABmAAAAzHhdK/qf2j/SqvfBFWnlPwAAAD/hBQAAAAAAAAFTBAAAZgAAAL7da3Cjq9o/0qr3wRVp5T8AAAA/8QUAAAAAAAABVAQAAGYAAACwQnq1TLfaP9Kq98EVaeU/AAAAPwEGAAAAAAAAAVUEAABmAAAAsEJ6tUy32j/DyjqZrWHlPwAAAD8BBgAAAAAAAAFWBAAAZgAAAJIMlz+fzto/w8o6ma1h5T8AAAA/EAYAAAAAAAABVwQAAGYAAACCcaWESNraP8PKOpmtYeU/AAAAPxAGAAAAAAAAAVgEAABmAAAAdNazyfHl2j/DyjqZrWHlPwAAAD8gBgAAAAAAAAFZBAAAZgAAAGY7wg6b8do/w8o6ma1h5T8AAAA/MAYAAAAAAAABWgQAAGYAAAA4au3dlhTbP8PKOpmtYeU/AAAAPzAGAAAAAAAAAVsEAABmAAAAKs/7IkAg2z/DyjqZrWHlPwAAAD8/BgAAAAAAAAFcBAAAZgAAAAyZGK2SN9s/w8o6ma1h5T8AAAA/TwYAAAAAAAABXQQAAGYAAAD+/SbyO0PbP8PKOpmtYeU/AAAAP08GAAAAAAAAAV4EAABmAAAA4sdDfI5a2z/DyjqZrWHlPwAAAD9eBgAAAAAAAAFfBAAAZgAAANIsUsE3Zts/w8o6ma1h5T8AAAA/XgYAAAAAAAABYAQAAGYAAAC09m5Lin3bP8PKOpmtYeU/AAAAP3cGAAAAAAAAAWEEAABmAAAAmMCL1dyU2z/DyjqZrWHlPwAAAD93BgAAAAAAAAFiBAAAZgAAAIglmhqGoNs/w8o6ma1h5T8AAAA/hwYAAAAAAAABYwQAAGYAAABs77ak2LfbP8PKOpmtYeU/AAAAP5YGAAAAAAAAAWQEAABmAAAAbO+2pNi32z+06n1wRVrlPwAAAD+WBgAAAAAAAAFlBAAAZgAAAFxUxemBw9s/tOp9cEVa5T8AAAA/pgYAAAAAAAABZgQAAGYAAAAwg/C4febbP7TqfXBFWuU/AAAAP6YGAAAAAAAAAWcEAABmAAAAIuj+/Sby2z+06n1wRVrlPwAAAD+2BgAAAAAAAAFoBAAAZgAAACLo/v0m8ts/pgrBR91S5T8AAAA/xQYAAAAAAAABaQQAAGYAAAASTQ1D0P3bP6YKwUfdUuU/AAAAP8UGAAAAAAAAAWoEAABmAAAABLIbiHkJ3D+mCsFH3VLlPwAAAD/VBgAAAAAAAAFrBAAAZgAAAPQWKs0iFdw/pgrBR91S5T8AAAA/1QYAAAAAAAABbAQAAGYAAADmezgSzCDcP6YKwUfdUuU/AAAAP+QGAAAAAAAAAW0EAABmAAAA2OBGV3Us3D+mCsFH3VLlPwAAAD/0BgAAAAAAAAFuBAAAZgAAAMhFVZweONw/pgrBR91S5T8AAAA/9AYAAAAAAAABbwQAAGYAAAC6qmPhx0PcP6YKwUfdUuU/AAAAPwQHAAAAAAAAAXAEAABmAAAAnHSAaxpb3D+mCsFH3VLlPwAAAD8TBwAAAAAAAAFxBAAAZgAAAHCjqzoWftw/pgrBR91S5T8AAAA/EwcAAAAAAAABcgQAAGYAAABE0tYJEqHcP6YKwUfdUuU/AAAAPyMHAAAAAAAAAXMEAABmAAAAJpzzk2S43D+mCsFH3VLlPwAAAD8jBwAAAAAAAAF0BAAAZgAAAPrKHmNg29w/pgrBR91S5T8AAAA/MwcAAAAAAAABdQQAAGYAAADO+UkyXP7cP6YKwUfdUuU/AAAAPzMHAAAAAAAAAXYEAABmAAAAsMNmvK4V3T+mCsFH3VLlPwAAAD9CBwAAAAAAAAF3BAAAZgAAAITykYuqON0/pgrBR91S5T8AAAA/QgcAAAAAAAABeAQAAGYAAABmvK4V/U/dP6YKwUfdUuU/AAAAP1IHAAAAAAAAAXkEAABmAAAASIbLn09n3T+mCsFH3VLlPwAAAD9SBwAAAAAAAAF6BAAAZgAAACpQ6Cmift0/pgrBR91S5T8AAAA/YQcAAAAAAAABewQAAGYAAAD+fhP5naHdP6YKwUfdUuU/AAAAP3EHAAAAAAAAAXwEAABmAAAA4kgwg/C43T+mCsFH3VLlPwAAAD9xBwAAAAAAAAF9BAAAZgAAAMQSTQ1D0N0/pgrBR91S5T8AAAA/cQcAAAAAAAABfgQAAGYAAAC0d1tS7NvdP6YKwUfdUuU/AAAAP4EHAAAAAAAAAX8EAABmAAAAptxpl5Xn3T+mCsFH3VLlPwAAAD+BBwAAAAAAAAGABAAAZgAAAJhBeNw+890/pgrBR91S5T8AAAA/kAcAAAAAAAABgQQAAGYAAACIpoYh6P7dP6YKwUfdUuU/AAAAP6AHAAAAAAAAAYIEAABmAAAAeguVZpEK3j+mCsFH3VLlPwAAAD+/BwAAAAAAAAGDBAAAZgAAAGpwo6s6Ft4/tOp9cEVa5T8AAAA/zwcAAAAAAAABhAQAAGYAAABc1bHw4yHeP7TqfXBFWuU/AAAAP88HAAAAAAAAAYUEAABmAAAATDrANY0t3j+06n1wRVrlPwAAAD/eBwAAAAAAAAGGBAAAZgAAADAE3b/fRN4/tOp9cEVa5T8AAAA/3gcAAAAAAAABhwQAAGYAAAAgaesEiVDeP7TqfXBFWuU/AAAAP+4HAAAAAAAAAYgEAABmAAAAEs75STJc3j/DyjqZrWHlPwAAAD/+BwAAAAAAAAGJBAAAZgAAAPSXFtSEc94/w8o6ma1h5T8AAAA//gcAAAAAAAABigQAAGYAAADIxkGjgJbeP+GKtOp9cOU/AAAAPw0IAAAAAAAAAYsEAABmAAAAqpBeLdOt3j/hirTqfXDlPwAAAD8NCAAAAAAAAAGMBAAAZgAAAIxae7clxd4/8GpxE+Z35T8AAAA/HQgAAAAAAAABjQQAAGYAAABgiaaGIejeP/9KLjxOf+U/AAAAPx0IAAAAAAAAAY4EAABmAAAANLjRVR0L3z8NK+tktoblPwAAAD8tCAAAAAAAAAGPBAAAZgAAAAjn/CQZLt8/DSvrZLaG5T8AAAA/LQgAAAAAAAABkAQAAGYAAADcFSj0FFHfPyvrZLaGleU/AAAAPzwIAAAAAAAAAZEEAABmAAAAwN9Efmdo3z8r62S2hpXlPwAAAD88CAAAAAAAAAGSBAAAZgAAALBEU8MQdN8/K+tktoaV5T8AAAA/TAgAAAAAAAABkwQAAGYAAACiqWEIun/fPyvrZLaGleU/AAAAP0wIAAAAAAAAAZQEAABmAAAAkg5wTWOL3z9Jq94HV6TlPwAAAD9bCAAAAAAAAAGVBAAAZgAAAIRzfpIMl98/SaveB1ek5T8AAAA/WwgAAAAAAAABlgQAAGYAAABmPZscX67fP0mr3gdXpOU/AAAAP7AJAAAAAAAAAZcEAABmAAAAOmzG61rR3z9Jq94HV6TlPwAAAD/ACQAAAAAAAAGYBAAAZgAAAA6b8bpW9N8/WIubML+r5T8AAAA/wAkAAAAAAAABmQQAAGYAAADwZA5FqQvgP1iLmzC/q+U/AAAAP88JAAAAAAAAAZoEAABmAAAAaZeV530R4D9Yi5swv6vlPwAAAD/PCQAAAAAAAAGbBAAAZgAAAFv8oywnHeA/WIubML+r5T8AAAA/3wkAAAAAAAABnAQAAGYAAABMYbJx0CjgP1iLmzC/q+U/AAAAPx4KAAAAAAAAAZ0EAABmAAAAxJM5FKUu4D9Yi5swv6vlPwAAAD8eCgAAAAAAAAGeBAAAZgAAALX4R1lOOuA/WIubML+r5T8AAAA/LQoAAAAAAAABnwQAAGYAAAAuK8/7IkDgP1iLmzC/q+U/AAAAP6kSAAAAAAAAAaAEAABmAAAAiSdzKEpd4D9Yi5swv6vlPwAAAD+pEgAAAAAAAAGhBAAAZgAAAOQjF1VxeuA/WIubML+r5T8AAAA/uBIAAAAAAAABogQAAGYAAAC4UkIkbZ3gP1iLmzC/q+U/AAAAP7gSAAAAAAAAAaMEAABmAAAAIurXC+uu4D9Yi5swv6vlPwAAAD/IEgAAAAAAAAGkBAAAZgAAAIyBbfNowOA/WIubML+r5T8AAAA/2BIAAAAAAAABpQQAAGYAAAB95ns4EszgP1iLmzC/q+U/AAAAP9gSAAAAAAAAAaYEAABmAAAA9hgD2+bR4D9Yi5swv6vlPwAAAD/YEgAAAAAAAAGnBAAAZgAAAG5Lin271+A/WIubML+r5T8AAAA/5xIAAAAAAAABqAQAAGYAAAAfOpWRNWLpP38MXV/iP+Y/AAAAPwAAAAAAAAAAAakEAABmAAAApgcO72Bc6T9/DF1f4j/mPwAAAD8QAAAAAAAAAAGqBAAAZgAAAB86lZE1Yuk/fwxdX+I/5j8AAAA/fQAAAAAAAAABqwQAAGYAAAB6Njm+XH/pP3EsoDZ6OOY/AAAAP6YAAAAAAAAAAawEAABmAAAATWVkjVii6T9xLKA2ejjmPwAAAD+mAAAAAAAAAAGtBAAAZgAAAH2QM4l74uk/YkzjDRIx5j8AAAA/tgAAAAAAAAABrgQAAGYAAACruwKFniLqP2JM4w0SMeY/AAAAP7YAAAAAAAAAAa8EAABmAAAAy0vgxWpu6j9TbCblqSnmPwAAAD/FAAAAAAAAAAGwBAAAZgAAAHOpNmRitOo/U2wm5akp5j8AAAA/xQAAAAAAAAABsQQAAGYAAACEniLq1wvrP1NsJuWpKeY/AAAAP9UAAAAAAAAAAbIEAABmAAAALPx4iM9R6z82rKyT2RrmPwAAAD/VAAAAAAAAAAGzBAAAZgAAANNZzybHl+s/Nqysk9ka5j8AAAA/5AAAAAAAAAABtAQAAGYAAACJUheAFdLrPwkMdhmhBOY/AAAAP+QAAAAAAAAAAbUEAABmAAAAP0tf2WMM7D8JDHYZoQTmPwAAAD/0AAAAAAAAAAG2BAAAZgAAAH4RIJDdQOw/CQx2GaEE5j8AAAA/9AAAAAAAAAABtwQAAGYAAAC71+BGV3XsPwkMdhmhBOY/AAAAPwQBAAAAAAAAAbgEAABmAAAAf2saW/yj7D8JDHYZoQTmPwAAAD8EAQAAAAAAAAG5BAAAZgAAAET/U2+h0uw/CQx2GaEE5j8AAAA/EwEAAAAAAAABugQAAGYAAAD695vI7wztPwkMdhmhBOY/AAAAPxMBAAAAAAAAAbsEAABmAAAAOb5cf2lB7T8JDHYZoQTmPwAAAD8jAQAAAAAAAAG8BAAAZgAAAGfpK3uMge0/CQx2GaEE5j8AAAA/IwEAAAAAAAABvQQAAGYAAAClr+wxBrbtPwkMdhmhBOY/AAAAPzMBAAAAAAAAAb4EAABmAAAA4nWt6H/q7T/6K7nwOP3lPwAAAD8zAQAAAAAAAAG/BAAAZgAAACA8bp/5Hu4/+iu58Dj95T8AAAA/QgEAAAAAAAABwAQAAGYAAAD0aplu9UHuP/orufA4/eU/AAAAP1IBAAAAAAAAAcEEAABmAAAAx5nEPfFk7j/6K7nwOP3lPwAAAD9SAQAAAAAAAAHCBAAAZgAAADIxWiVvdu4/+iu58Dj95T8AAAA/UgEAAAAAAAABwwQAAGYAAACqY+HHQ3zuP/orufA4/eU/AAAAP2EBAAAAAAAAAcQEAABmAAAAI5ZoahiC7j/rS/zH0PXlPwAAAD9xAQAAAAAAAAHFBAAAZgAAAIwt/lGWk+4/zouCdgDn5T8AAAA/cQEAAAAAAAABxgQAAGYAAAAFYIX0apnuP86LgnYA5+U/AAAAP4EBAAAAAAAAAccEAABmAAAAfZIMlz+f7j/Oi4J2AOflPwAAAD+gAQAAAAAAAAHIBAAAZgAAAPfEkzkUpe4/zouCdgDn5T8AAAA/sAEAAAAAAAAByQQAAGYAAABv9xrc6KruP86LgnYA5+U/AAAAP7ABAAAAAAAAAcoEAABmAAAAYFwpIZK27j+/q8VNmN/lPwAAAD+/AQAAAAAAAAHLBAAAZgAAAFHBN2Y7wu4/v6vFTZjf5T8AAAA/vwEAAAAAAAABzAQAAGYAAABCJkar5M3uP7+rxU2Y3+U/AAAAP88BAAAAAAAAAc0EAABmAAAANItU8I3Z7j+xywglMNjlPwAAAD/PAQAAAAAAAAHOBAAAZgAAAJ4i6tcL6+4/scsIJTDY5T8AAAA/3gEAAAAAAAABzwQAAGYAAAAHun+/ifzuP7HLCCUw2OU/AAAAP94BAAAAAAAAAdAEAABmAAAA+B6OBDMI7z+xywglMNjlPwAAAD/uAQAAAAAAAAHRBAAAZgAAAGK2I+ywGe8/oetL/MfQ5T8AAAA/7gEAAAAAAAAB0gQAAGYAAADMTbnTLivvP6HrS/zH0OU/AAAAP/4BAAAAAAAAAdMEAABmAAAARoBAdgMx7z+SC4/TX8nlPwAAAD/+AQAAAAAAAAHUBAAAZgAAAK4X1l2BQu8/hCvSqvfB5T8AAAA/DQIAAAAAAAAB1QQAAGYAAAAoSl0AVkjvP4Qr0qr3weU/AAAAPw0CAAAAAAAAAdYEAABmAAAAGK9rRf9T7z+EK9Kq98HlPwAAAD8dAgAAAAAAAAHXBAAAZgAAAJLh8ufTWe8/hCvSqvfB5T8AAAA/HQIAAAAAAAAB2AQAAGYAAAAKFHqKqF/vP4Qr0qr3weU/AAAAPy0CAAAAAAAAAdkEAABmAAAAgkYBLX1l7z91SxWCj7rlPwAAAD88AgAAAAAAAAHaBAAAZgAAAHSrD3Imce8/dUsVgo+65T8AAAA/PAIAAAAAAAAB2wQAAGYAAABkEB63z3zvP3VLFYKPuuU/AAAAP0wCAAAAAAAAAdwEAABmAAAAVnUs/HiI7z91SxWCj7rlPwAAAD9MAgAAAAAAAAHdBAAAZgAAAMAMwuP2me8/dUsVgo+65T8AAAA/WwIAAAAAAAAB3gQAAGYAAACycdAooKXvP3VLFYKPuuU/AAAAP1sCAAAAAAAAAd8EAABmAAAAGglmEB637z91SxWCj7rlPwAAAD9rAgAAAAAAAAHgBAAAZgAAAIag+/ebyO8/dUsVgo+65T8AAAA/awIAAAAAAAAB4QQAAGYAAAB2BQo9RdTvP2ZrWFkns+U/AAAAP3sCAAAAAAAAAeIEAABmAAAAaGoYgu7f7z9Yi5swv6vlPwAAAD97AgAAAAAAAAHjBAAAZgAAAOCcnyTD5e8/WIubML+r5T8AAAA/igIAAAAAAAAB5AQAAGYAAADgnJ8kw+XvP0mr3gdXpOU/AAAAP8oCAAAAAAAAAeUEAABmAAAAaGoYgu7f7z9Jq94HV6TlPwAAAD8DBAAAAAAAAAHmBAAAZgAAABBLNDUMQdc/0A7gvCho5z8AAAA/AAAAAAAAAAAB5wQAAGYAAAAQSzQ1DEHXP9/unOWQb+c/AAAAP/oAAAAAAAAAAegEAABmAAAAArBCerVM1z/f7pzlkG/nPwAAAD8JAQAAAAAAAAHpBAAAZgAAAPQUUb9eWNc/3+6c5ZBv5z8AAAA/GQEAAAAAAAAB6gQAAGYAAACqDZkYrZLXP9/unOWQb+c/AAAAPxkBAAAAAAAAAesEAABmAAAAYAbhcfvM1z/QDuC8KGjnPwAAAD8pAQAAAAAAAAHsBAAAZgAAAPrIRVWcHtg/wS4jlMBg5z8AAAA/KQEAAAAAAAAB7QQAAGYAAACSi6o4PXDYP7NOZmtYWec/AAAAPykBAAAAAAAAAe4EAABmAAAAVh/kTOKe2D+zTmZrWFnnPwAAAD84AQAAAAAAAAHvBAAAZgAAAPDhSDCD8Ng/pG6pQvBR5z8AAAA/SAEAAAAAAAAB8AQAAGYAAACWP5/OejbZP5WO7BmISuc/AAAAP0gBAAAAAAAAAfEEAABmAAAAXNPY4h9l2T+VjuwZiErnPwAAAD9IAQAAAAAAAAHyBAAAZgAAABLMIDxun9k/lY7sGYhK5z8AAAA/WAEAAAAAAAAB8wQAAGYAAAC4KXfaZeXZP4auL/EfQ+c/AAAAP2cBAAAAAAAAAfQEAABmAAAAfr2w7goU2j93znLItzvnPwAAAD9nAQAAAAAAAAH1BAAAZgAAAEJR6gKwQto/d85yyLc75z8AAAA/dwEAAAAAAAAB9gQAAGYAAADqrkChp4jaP2jutZ9PNOc/AAAAP3cBAAAAAAAAAfcEAABmAAAAsEJ6tUy32j9o7rWfTzTnPwAAAD+GAQAAAAAAAAH4BAAAZgAAAHTWs8nx5do/aO61n0805z8AAAA/hgEAAAAAAAAB+QQAAGYAAAA4au3dlhTbP2jutZ9PNOc/AAAAP5YBAAAAAAAAAfoEAABmAAAA4sdDfI5a2z9o7rWfTzTnPwAAAD+WAQAAAAAAAAH7BAAAZgAAAJjAi9XclNs/aO61n0805z8AAAA/pgEAAAAAAAAB/AQAAGYAAABcVMXpgcPbP2jutZ9PNOc/AAAAP6YBAAAAAAAAAf0EAABmAAAABLIbiHkJ3D9o7rWfTzTnPwAAAD+1AQAAAAAAAAH+BAAAZgAAAMhFVZweONw/aO61n0805z8AAAA/tQEAAAAAAAAB/wQAAGYAAAB+Pp31bHLcP2jutZ9PNOc/AAAAP8UBAAAAAAAAAQAFAABmAAAAUm3IxGiV3D9o7rWfTzTnPwAAAD/FAQAAAAAAAAEBBQAAZgAAAAhmEB63z9w/aO61n0805z8AAAA/1QEAAAAAAAABAgUAAGYAAADO+UkyXP7cP2jutZ9PNOc/AAAAP9UBAAAAAAAAAQMFAABmAAAAko2DRgEt3T9o7rWfTzTnPwAAAD/kAQAAAAAAAAEEBQAAZgAAAFghvVqmW90/aO61n0805z8AAAA/5AEAAAAAAAABBQUAAGYAAAAqUOgpon7dP2jutZ9PNOc/AAAAP/QBAAAAAAAAAQYFAABmAAAA/n4T+Z2h3T9o7rWfTzTnPwAAAD/0AQAAAAAAAAEHBQAAZgAAANKtPsiZxN0/aO61n0805z8AAAA/AwIAAAAAAAABCAUAAGYAAADEEk0NQ9DdP2jutZ9PNOc/AAAAPwMCAAAAAAAAAQkFAABmAAAAtHdbUuzb3T9o7rWfTzTnPwAAAD8TAgAAAAAAAAEKBQAAZgAAAJhBeNw+890/aO61n0805z8AAAA/EwIAAAAAAAABCwUAAGYAAACIpoYh6P7dP2jutZ9PNOc/AAAAPyMCAAAAAAAAAQwFAABmAAAAeguVZpEK3j9o7rWfTzTnPwAAAD8yAgAAAAAAAAENBQAAZgAAAGpwo6s6Ft4/aO61n0805z8AAAA/QgIAAAAAAAABDgUAAGYAAABc1bHw4yHeP2jutZ9PNOc/AAAAP1ICAAAAAAAAAQ8FAABmAAAAPp/OejY53j9o7rWfTzTnPwAAAD9hAgAAAAAAAAEQBQAAZgAAACBp6wSJUN4/aO61n0805z8AAAA/YQIAAAAAAAABEQUAAGYAAAAEMwiP22feP2jutZ9PNOc/AAAAP2ECAAAAAAAAARIFAABmAAAA1mEzXteK3j9o7rWfTzTnPwAAAD9xAgAAAAAAAAETBQAAZgAAALorUOgpot4/d85yyLc75z8AAAA/cQIAAAAAAAABFAUAAGYAAACc9WxyfLneP3fOcsi3O+c/AAAAP4ACAAAAAAAAARUFAABmAAAAcCSYQXjc3j+Gri/xH0PnPwAAAD+AAgAAAAAAAAEWBQAAZgAAAFLutMvK894/hq4v8R9D5z8AAAA/kAIAAAAAAAABFwUAAGYAAAAmHeCaxhbfP5WO7BmISuc/AAAAP6ACAAAAAAAAARgFAABmAAAA7LAZr2tF3z+kbqlC8FHnPwAAAD+gAgAAAAAAAAEZBQAAZgAAALBEU8MQdN8/s05ma1hZ5z8AAAA/rwIAAAAAAAABGgUAAGYAAACEc36SDJffP7NOZmtYWec/AAAAP68CAAAAAAAAARsFAABmAAAASAe4prHF3z/BLiOUwGDnPwAAAD+/AgAAAAAAAAEcBQAAZgAAABw243Wt6N8/0A7gvCho5z8AAAA/vwIAAAAAAAABHQUAAGYAAABpl5XnfRHgP9AO4LwoaOc/AAAAP88CAAAAAAAAAR4FAABmAAAA0y4rz/si4D/QDuC8KGjnPwAAAD/PAgAAAAAAAAEfBQAAZgAAALX4R1lOOuA/0A7gvCho5z8AAAA/3gIAAAAAAAABIAUAAGYAAAAgkN1AzEvgP9AO4LwoaOc/AAAAP94CAAAAAAAAASEFAABmAAAAiSdzKEpd4D/QDuC8KGjnPwAAAD/uAgAAAAAAAAEiBQAAZgAAAPO+CBDIbuA/0A7gvCho5z8AAAA/7gIAAAAAAAABIwUAAGYAAABdVp73RYDgP9AO4LwoaOc/AAAAP/0CAAAAAAAAASQFAABmAAAATrusPO+L4D/QDuC8KGjnPwAAAD/9AgAAAAAAAAElBQAAZgAAALhSQiRtneA/0A7gvCho5z8AAAA/DQMAAAAAAAABJgUAAGYAAAC4UkIkbZ3gP9/unOWQb+c/AAAAPw0DAAAAAAAAAScFAABmAAAAMYXJxkGj4D/f7pzlkG/nPwAAAD8dAwAAAAAAAAEoBQAAZgAAAKm3UGkWqeA/3+6c5ZBv5z8AAAA/HQMAAAAAAAABKQUAAGYAAAAi6tcL667gP9/unOWQb+c/AAAAPywDAAAAAAAAASoFAABmAAAAmxxfrr+04D/f7pzlkG/nPwAAAD8sAwAAAAAAAAErBQAAZgAAAKm3UGkWqeA/3+6c5ZBv5z8AAAA/MAYAAAAAAAABLAUAAGYAAADebyK/M7SfP1x4nP5KLuw/AAAAPwAAAAAAAAAAAS0FAABmAAAApIJvzHaEnT9ceJz+Si7sPwAAAD/6AAAAAAAAAAEuBQAAZgAAAGaVvNm5VJs/XHic/kou7D8AAAA/+gAAAAAAAAABLwUAAGYAAAAYWSOWaGqYP06Y39XiJuw/AAAAP/oAAAAAAAAAATAFAABmAAAAyhyKUheAlT9OmN/V4ibsPwAAAD8KAQAAAAAAAAExBQAAZgAAAIwv119aUJM/Tpjf1eIm7D8AAAA/GgEAAAAAAAABMgUAAGYAAABSQiRtnSCRP06Y39XiJuw/AAAAPxoBAAAAAAAAATMFAABmAAAAVEivlulWjz9OmN/V4ibsPwAAAD8pAQAAAAAAAAE0BQAAZgAAACyq4vTA4Y0/Tpjf1eIm7D8AAAA/KQEAAAAAAAABNQUAAGYAAAAsquL0wOGNP2tYWSezNew/AAAAP4YCAAAAAAAAATYFAABmAAAALKri9MDhjT+JGNN4g0TsPwAAAD+GAgAAAAAAAAE3BQAAZgAAACyq4vTA4Y0/tbgJ87ta7D8AAAA/lQIAAAAAAAABOAUAAGYAAAAsquL0wOGNP9N4g0SMaew/AAAAP5UCAAAAAAAAATkFAABmAAAALKri9MDhjT/hWEBt9HDsPwAAAD+lAgAAAAAAAAE6BQAAZgAAACyq4vTA4Y0/ABm6vsR/7D8AAAA/pQIAAAAAAAABOwUAAGYAAAAsquL0wOGNPx3ZMxCVjuw/AAAAP7QCAAAAAAAAATwFAABmAAAALKri9MDhjT8sufA4/ZXsPwAAAD+0AgAAAAAAAAE9BQAAZgAAACyq4vTA4Y0/SXlqis2k7D8AAAA/xAIAAAAAAAABPgUAAGYAAAAsquL0wOGNP2c55Nuds+w/AAAAP9QCAAAAAAAAAT8FAABmAAAALKri9MDhjT+xmZSnptjsPwAAAD/jAgAAAAAAAAFABQAAZgAAACyq4vTA4Y0/3jnLId/u7D8AAAA/4wIAAAAAAAABQQUAAGYAAAAsquL0wOGNPwraAZwXBe0/AAAAP+MCAAAAAAAAAUIFAABmAAAALKri9MDhjT9GWvU+uCLtPwAAAD/zAgAAAAAAAAFDBQAAZgAAACyq4vTA4Y0/cvorufA47T8AAAA/8wIAAAAAAAABRAUAAGYAAAAsquL0wOGNP616H1yRVu0/AAAAPwMDAAAAAAAAAUUFAABmAAAAVEivlulWjz/ZGlbWyWztPwAAAD8DAwAAAAAAAAFGBQAAZgAAAFRIr5bpVo8/BruMUAKD7T8AAAA/EgMAAAAAAAABRwUAAGYAAABUSK+W6VaPPzJbw8o6me0/AAAAPxIDAAAAAAAAAUgFAABmAAAAVEivlulWjz9u27Zt27btPwAAAD8iAwAAAAAAAAFJBQAAZgAAAFRIr5bpVo8/mnvt5xPN7T8AAAA/IgMAAAAAAAABSgUAAGYAAABUSK+W6VaPP8YbJGJM4+0/AAAAPzEDAAAAAAAAAUsFAABmAAAAVEivlulWjz8CnBcF7QDuPwAAAD9BAwAAAAAAAAFMBQAAZgAAAFRIr5bpVo8/LjxOfyUX7j8AAAA/QQMAAAAAAAABTQUAAGYAAABUSK+W6VaPP1vchPldLe4/AAAAP1EDAAAAAAAAAU4FAABmAAAAVEivlulWjz+HfLtzlkPuPwAAAD9RAwAAAAAAAAFPBQAAZgAAAFRIr5bpVo8/pDw1xWZS7j8AAAA/UQMAAAAAAAABUAUAAGYAAABUSK+W6VaPP8P8rhY3Ye4/AAAAP2ADAAAAAAAAAVEFAABmAAAAVEivlulWjz/gvChoB3DuPwAAAD9wAwAAAAAAAAFSBQAAZgAAAFRIr5bpVo8//Xyiudd+7j8AAAA/cAMAAAAAAAABUwUAAGYAAABUSK+W6VaPPwxdX+I/hu4/AAAAP7UDAAAAAAAAAVQFAABmAAAAVEivlulWjz8cPRwLqI3uPwAAAD+1AwAAAAAAAAFVBQAAZgAAAFRIr5bpVo8/Kh3ZMxCV7j8AAAA/xAMAAAAAAAABVgUAAGYAAABUSK+W6VaPP1a9D65Iq+4/AAAAP8QDAAAAAAAAAVcFAABmAAAAVEivlulWjz9lnczWsLLuPwAAAD/UAwAAAAAAAAFYBQAAZgAAAFRIr5bpVo8/kj0DUenI7j8AAAA/1AMAAAAAAAABWQUAAGYAAABUSK+W6VaPP6/9fKK51+4/AAAAP+MDAAAAAAAAAVoFAABmAAAAVEivlulWjz/NvfbziebuPwAAAD/jAwAAAAAAAAFbBQAAZgAAAFRIr5bpVo8/+l0tbsL87j8AAAA/8wMAAAAAAAABXAUAAGYAAABUSK+W6VaPPxcep7+SC+8/AAAAP/MDAAAAAAAAAV0FAABmAAAAVEivlulWjz9Dvt05yyHvPwAAAD8DBAAAAAAAAAFeBQAAZgAAAFRIr5bpVo8/YX5Xi5sw7z8AAAA/AwQAAAAAAAABXwUAAGYAAABUSK+W6VaPP38+0dxrP+8/AAAAPxIEAAAAAAAAAWAFAABmAAAAVEivlulWjz+r3gdXpFXvPwAAAD8SBAAAAAAAAAFhBQAAZgAAAFRIr5bpVo8/ur7Efwxd7z8AAAA/IgQAAAAAAAABYgUAAGYAAABUSK+W6VaPP8megah0ZO8/AAAAPyIEAAAAAAAAAWMFAABmAAAAPvM9HAlmkD/JnoGodGTvPwAAAD8yBAAAAAAAAAFkBQAAZgAAAD7zPRwJZpA/2H4+0dxr7z8AAAA/SwUAAAAAAAABZQUAAGYAAABSQiRtnSCRP9h+PtHca+8/AAAAP2oFAAAAAAAAAWYFAABmAAAAZpEKvjHbkT/Yfj7R3GvvPwAAAD96BQAAAAAAAAFnBQAAZgAAAHjg8A7GlZI/2H4+0dxr7z8AAAA/iQUAAAAAAAABaAUAAGYAAACgfr2w7gqUP+Ze+/lEc+8/AAAAP5kFAAAAAAAAAWkFAABmAAAA8LpW9D/1lj/1PrgirXrvPwAAAD+ZBQAAAAAAAAFqBQAAZgAAAHzkoipOD5w/Ev8xdH2J7z8AAAA/qQUAAAAAAAABawUAAGYAAADebyK/M7SfPyLf7pzlkO8/AAAAP6kFAAAAAAAAAWwFAABmAAAAtky3+iBnoj8xv6vFTZjvPwAAAD+4BQAAAAAAAAFtBQAAZgAAAHxh3RUo9KQ/P59o7rWf7z8AAAA/uAUAAAAAAAABbgUAAGYAAABAdgMxL4GnPz+faO61n+8/AAAAP8gFAAAAAAAAAW8FAABmAAAAjrKcdIBrqj8/n2jutZ/vPwAAAD/IBQAAAAAAAAFwBQAAZgAAAGgWqeAbs60/P59o7rWf7z8AAAA/1wUAAAAAAAABcQUAAGYAAABcKSGStk6wPz+faO61n+8/AAAAP9cFAAAAAAAAAXIFAABmAAAASVsnSITysT8/n2jutZ/vPwAAAD/nBQAAAAAAAAFzBQAAZgAAAObRgMFiCrM/P59o7rWf7z8AAAA/9wUAAAAAAAABdAUAAGYAAAC/tKAmnPOzPz+faO61n+8/AAAAP/cFAAAAAAAAAXUFAABmAAAA0wOHdzCutD8/n2jutZ/vPwAAAD/3BQAAAAAAAAF2BQAAZgAAACG/M7QfOrU/P59o7rWf7z8AAAA/BgYAAAAAAAABdwUAAGYAAADmUm3IxGi1Pz+faO61n+8/AAAAPxYGAAAAAAAAAXgFAABmAAAA5lJtyMRotT8xv6vFTZjvPwAAAD/RBgAAAAAAAAF5BQAAZgAAACG/M7QfOrU/It/unOWQ7z8AAAA/EAcAAAAAAAABegUAAGYAAABdK/qfegu1PyLf7pzlkO8/AAAAPxAHAAAAAAAAAXsFAABmAAAA0wOHdzCutD8S/zF0fYnvPwAAAD8gBwAAAAAAAAF8BQAAZgAAAIRI2jpBIrQ/Ev8xdH2J7z8AAAA/IAcAAAAAAAABfQUAAGYAAAD6IGcS98SzPzG/q8VNmO8/AAAAPy8HAAAAAAAAAX4FAABmAAAAfOSiKk4PnD9rWFknszXsPwAAAD8AAAAAAAAAAAF/BQAAZgAAAKSCb8x2hJ0/a1hZJ7M17D8AAAA/gwAAAAAAAAABgAUAAGYAAAB5XwQIZDegP2tYWSezNew/AAAAP4MAAAAAAAAAAYEFAABmAAAAtky3+iBnoj9rWFknszXsPwAAAD+SAAAAAAAAAAGCBQAAZgAAAPI5au3dlqQ/a1hZJ7M17D8AAAA/kgAAAAAAAAABgwUAAGYAAAAsJx3gmsamP2tYWSezNew/AAAAP6IAAAAAAAAAAYQFAABmAAAAVMXpgcM7qD9rWFknszXsPwAAAD+iAAAAAAAAAAGFBQAAZgAAAPA7Q/uhU6k/a1hZJ7M17D8AAAA/sQAAAAAAAAABhgUAAGYAAAB6Y7Yj7LCpP1x4nP5KLuw/AAAAP7EAAAAAAAAAAYcFAABmAAAABIspTDYOqj9ceJz+Si7sPwAAAD/BAAAAAAAAAAGIBQAAZgAAABjaD53KyKo/XHic/kou7D8AAAA/DwEAAAAAAAABiQUAAGYAAAAY2g+dysiqP06Y39XiJuw/AAAAPw8BAAAAAAAAAYoFAABmAAAAogGDxRQmqz9OmN/V4ibsPwAAAD8fAQAAAAAAAAGLBQAAZgAAAKIBg8UUJqs/P7girXof7D8AAAA/SAIAAAAAAAAL</ink>
</athena>
</file>

<file path=customXml/item54.xml><?xml version="1.0" encoding="utf-8"?>
<athena xmlns="http://schemas.microsoft.com/edu/athena" version="0.1.3209.0">
  <media streamable="true" recordStart="233880" recordEnd="287404" recordLength="482417"/>
</athena>
</file>

<file path=customXml/item5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BkLAAAAAAAABfD///8MQWN0aW9uVHlwZVYxAQAAAAd2YWx1ZV9fAAgCAAAAAAAAAAEFAAAABAAAAAkRAAAACRIAAADEEQAAAAAAAAHt////8P///wAAAAABBgAAAAQAAAAJFAAAAAkVAAAANyAAAAAAAAAB6v////D///8AAAAAAQcAAAAEAAAACRcAAAAJGAAAAGsjAAAAAAAAAef////w////AAAAAAEIAAAABAAAAAkaAAAACRsAAADXNwAAAAAAAAHk////8P///wAAAAABCQAAAAQAAAAJHQAAAAkeAAAAlT4AAAAAAAAB4f////D///8AAAAAAQoAAAAEAAAACSAAAAAJIQAAAMpeAAAAAAAAAd7////w////AAAAAAELAAAABAAAAAkjAAAACSQAAABqYQAAAAAAAAHb////8P///wAAAAABDAAAAAQAAAAJJgAAAAknAAAAAI8AAAAAAAAB2P////D///8AAAAABQ0AAAANQ2xlYXJDYW52YXNWMQIAAAAJU3RhcnRUaW1lBFR5cGUABBAMQWN0aW9uVHlwZVYxAgAAAAIAAAAU0QAAAAAAAAHX////8P///wAAAAAFDgAAAA9QZW5BdHRyaWJ1dGVzVjEKAAAAB19jb2xvckEHX2NvbG9yUgdfY29sb3JHB19jb2xvckIKRml0VG9DdXJ2ZQZIZWlnaHQOSWdub3JlUHJlc3N1cmUNSXNIaWdobGlnaHRlcgVTaGFwZQVXaWR0aAAAAAAAAAAABAACAgICAQYBAQxCcnVzaFNoYXBlVjECAAAABgIAAAD/AJ5JAAAAAAAAACJAAAAF1v///wxCcnVzaFNoYXBlVjEBAAAAB3ZhbHVlX18ACAIAAAABAAAAAAAAAAAAIkAFDwAAAApJbmtUcmFjZVYxAwAAAA1MaXN0YDErX2l0ZW1zDExpc3RgMStfc2l6ZQ9MaXN0YDErX3ZlcnNpb24EAAAYU2hhcmVkLklua2luZy5JbmtQb2ludFtdAgAAAAgIAgAAAAkrAAAAiAAAAIgAAAABEQAAAA4AAAD/AJ5JAAAAAAAAACJAAAAB1P///9b///8BAAAAAAAAAAAAIkABEgAAAA8AAAAJLQAAAG0AAABtAAAAARQAAAAOAAAA/wCeSQAAAAAAAAAiQAAAAdL////W////AQAAAAAAAAAAACJAARUAAAAPAAAACS8AAAAuAAAALgAAAAEXAAAADgAAAP8AnkkAAAAAAAAAIkAAAAHQ////1v///wEAAAAAAAAAAAAiQAEYAAAADwAAAAkxAAAAHwAAAB8AAAABGgAAAA4AAAD/AJ5JAAAAAAAAACJAAAABzv///9b///8BAAAAAAAAAAAAIkABGwAAAA8AAAAJMwAAAH0AAAB9AAAAAR0AAAAOAAAA/wCeSQAAAAAAAAAiQAAAAcz////W////AQAAAAAAAAAAACJAAR4AAAAPAAAACTUAAAC1AAAAtQAAAAEgAAAADgAAAP8AnkkAAAAAAAAAIkAAAAHK////1v///wEAAAAAAAAAAAAiQAEhAAAADwAAAAk3AAAAIAAAACAAAAABIwAAAA4AAAD/AJ5JAAAAAAAAACJAAAAByP///9b///8BAAAAAAAAAAAAIkABJAAAAA8AAAAJOQAAAC0AAAAtAAAAASYAAAAOAAAA/wCeSQAAAAAAAAAiQAAAAcb////W////AQAAAAAAAAAAACJAAScAAAAPAAAACTsAAABBAAAAQQ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DXgHLQAAAAABAAAAgAAAAAQKSW5rUG9pbnRWMQI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0TBy8AAAAAAQAAAEAAAAAECklua1BvaW50VjECAA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NEgcxAAAAAAEAAAAgAAAABApJbmtQb2ludFYxAgAAAAlfAQAACWABAAAJYQEAAAliAQAACWMBAAAJZAEAAAllAQAACWYBAAAJZwEAAAloAQAACWkBAAAJagEAAAlrAQAACWwBAAAJbQEAAAluAQAACW8BAAAJcAEAAAlxAQAACXIBAAAJcwEAAAl0AQAACXUBAAAJdgEAAAl3AQAACXgBAAAJeQEAAAl6AQAACXsBAAAJfAEAAAl9AQAACgczAAAAAAEAAACAAAAABApJbmtQb2ludFYxAgA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NAwc1AAAAAAEAAAAAAQAABApJbmtQb2ludFYxAgA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DUsHNwAAAAABAAAAIAAAAAQKSW5rUG9pbnRWMQIAAAAJsAIAAAmxAgAACbICAAAJswIAAAm0AgAACbUCAAAJtgIAAAm3AgAACbgCAAAJuQIAAAm6AgAACbsCAAAJvAIAAAm9AgAACb4CAAAJvwIAAAnAAgAACcECAAAJwgIAAAnDAgAACcQCAAAJxQIAAAnGAgAACccCAAAJyAIAAAnJAgAACcoCAAAJywIAAAnMAgAACc0CAAAJzgIAAAnPAgAABzkAAAAAAQAAAEAAAAAECklua1BvaW50VjECAA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DRMHOwAAAAABAAAAgAAAAAQKSW5rUG9pbnRWMQIA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DT8FPAAAAApJbmtQb2ludFYxBAAAAAFYAVkOUHJlc3N1cmVGYWN0b3IJVGltZVN0YW1wAAAAAAYGCxACAAAA69Bvtg796z8kR44cOXLUPwAAAD8AAAAAAAAAAAE9AAAAPAAAAJkUL5BJ8es/I0WKFClS1D8AAAA/DwAAAAAAAAABPgAAADwAAACh32wd+s3rPyFDhgwZMtQ/AAAAPw8AAAAAAAAAAT8AAAA8AAAA1AjLPY2w6z8hQYIECRLUPwAAAD8fAAAAAAAAAAFAAAAAPAAAALN16Ddbh+s/Hz58+PDh0z8AAAA/HwAAAAAAAAABQQAAADwAAACT4gUyKV7rPx48ePDgwdM/AAAAPy4AAAAAAAAAAUIAAAA8AAAAck8jLPc06z8dO3bs2LHTPwAAAD8uAAAAAAAAAAFDAAAAPAAAACleIJPiBes/HTp06NCh0z8AAAA/PgAAAAAAAAABRAAAADwAAABah36zdejqPx06dOjQodM/AAAAP04AAAAAAAAAAUUAAAA8AAAAY1K8QCbF6j8dOXLkyJHTPwAAAD9OAAAAAAAAAAFGAAAAPAAAAL/ZOvSbreo/HTly5MiR0z8AAAA/XQAAAAAAAAABRwAAADwAAABEv9k69JvqPx05cuTIkdM/AAAAP10AAAAAAAAAAUgAAAA8AAAAn0ZY7mmE6j8dOnTo0KHTPwAAAD9tAAAAAAAAAAFJAAAAPAAAACMs9zTCcuo/HTp06NCh0z8AAAA/bQAAAAAAAAABSgAAADwAAACoEZZ7GmHqPx48ePDgwdM/AAAAP30AAAAAAAAAAUsAAAA8AAAAVVVVVVVV6j8fPnz48OHTPwAAAD99AAAAAAAAAAFMAAAAPAAAANk69JutQ+o/IECAAAEC1D8AAAA/jAAAAAAAAAABTQAAADwAAABeIJPiBTLqPyFChAgRItQ/AAAAP4wAAAAAAAAAAU4AAAA8AAAA4gUyKV4g6j8jRIgQIULUPwAAAD+cAAAAAAAAAAFPAAAAPAAAAJBJ8QKZFOo/I0aMGDFi1D8AAAA/nAAAAAAAAAABUAAAADwAAAAVL5BJ8QLqPyZKlChRotQ/AAAAP6sAAAAAAAAAAVEAAAA8AAAAcLYO/Wbr6T8nTZo0adLUPwAAAD+rAAAAAAAAAAFSAAAAPAAAAB36zdah3+k/KVKkSJEi1T8AAAA/uwAAAAAAAAABUwAAADwAAAB5gUyKF8jpPytXrly5ctU/AAAAP7sAAAAAAAAAAVQAAAA8AAAA1AjLPY2w6T8uXbp06dLVPwAAAD/LAAAAAAAAAAFVAAAAPAAAAAUyKV4gk+k/M2TIkCFD1j8AAAA/2gAAAAAAAAABVgAAADwAAAA4W4d+s3XpPzdt2rRp09Y/AAAAP9oAAAAAAAAAAVcAAAA8AAAAaoTlnkZY6T87derUqVPXPwAAAD/qAAAAAAAAAAFYAAAAPAAAAMULZFK8QOk/QH78+PHj1z8AAAA/6gAAAAAAAAABWQAAADwAAAD3NMJyTyPpP0WJEiVKlNg/AAAAP+oAAAAAAAAAAVoAAAA8AAAAUrxAJsUL6T9KkyZNmjTZPwAAAD/6AAAAAAAAAAFbAAAAPAAAANeh32wd+ug/Tps2bdq02T8AAAA/+gAAAAAAAAABXAAAADwAAABah36zdejoP1KjRo0aNdo/AAAAPwkBAAAAAAAAAV0AAAA8AAAA32wd+s3W6D9XrVq1atXaPwAAAD8ZAQAAAAAAAAFeAAAAPAAAAI2w3NMIy+g/W7Zs2bJl2z8AAAA/GQEAAAAAAAABXwAAADwAAACNsNzTCMvoP1+/fv369ds/AAAAPxkBAAAAAAAAAWAAAAA8AAAAjbDc0wjL6D9kyJAhQ4bcPwAAAD8oAQAAAAAAAAFhAAAAPAAAAI2w3NMIy+g/adGiRYsW3T8AAAA/KAEAAAAAAAABYgAAADwAAACNsNzTCMvoP2zZsmXLlt0/AAAAPzgBAAAAAAAAAWMAAAA8AAAAtg79ZuvQ6D9y48aNGzfePwAAAD9IAQAAAAAAAAFkAAAAPAAAAITlnkZY7ug/derUqVOn3j8AAAA/SAEAAAAAAAABZQAAADwAAADXod9sHfroP3nx4sWLF98/AAAAP0gBAAAAAAAAAWYAAAA8AAAAKV4gk+IF6T979uzZs2ffPwAAAD9XAQAAAAAAAAFnAAAAPAAAAKR4gUyKF+k/ffr06dOn3z8AAAA/VwEAAAAAAAABaAAAADwAAABK8QKZFC/pP4H//v37998/AAAAP1cBAAAAAAAAAWkAAAA8AAAA72mE5Z5G6T/BgQMHDhzgPwAAAD9XAQAAAAAAAAFqAAAAPAAAAEEmxQtkUuk/QoMGDRo04D8AAAA/ZwEAAAAAAAABawAAADwAAADmnkZY7mnpP0OFChUqVOA/AAAAP2cBAAAAAAAAAWwAAAA8AAAAihfIpHiB6T/Ehw8fPnzgPwAAAD92AQAAAAAAAAFtAAAAPAAAAFjuaYTlnuk/RooUKVKk4D8AAAA/hgEAAAAAAAABbgAAADwAAADUCMs9jbDpP0aLFi1atOA/AAAAP4YBAAAAAAAAAW8AAAA8AAAAod9sHfrN6T9HjRo1atTgPwAAAD+VAQAAAAAAAAFwAAAAPAAAAHC2Dv1m6+k/SY8ePXr04D8AAAA/lQEAAAAAAAABcQAAADwAAAA9jbDc0wjqP0mRIkWKFOE/AAAAP6UBAAAAAAAAAXIAAAA8AAAADGRSvEAm6j/KkiVLlizhPwAAAD+lAQAAAAAAAAFzAAAAPAAAAFVVVVVVVeo/y5QpU6ZM4T8AAAA/tQEAAAAAAAABdAAAADwAAAAjLPc0wnLqP8yWLVu2bOE/AAAAP7UBAAAAAAAAAXUAAAA8AAAAx6R4gUyK6j9Mly5dunThPwAAAD/EAQAAAAAAAAF2AAAAPAAAAJZ7GmG5p+o/TZkyZcqU4T8AAAA/xAEAAAAAAAABdwAAADwAAAARlnsaYbnqP02aNGnSpOE/AAAAP9QBAAAAAAAAAXgAAAA8AAAAjbDc0wjL6j9OmzZt2rThPwAAAD/UAQAAAAAAAAF5AAAAPAAAAN9sHfrN1uo/z5s3b9684T8AAAA/5AEAAAAAAAABegAAADwAAAAIyz2NsNzqP0+cOHHixOE/AAAAP+QBAAAAAAAAAXsAAAA8AAAAWod+s3Xo6j9PnDhx4sThPwAAAD/zAQAAAAAAAAF8AAAAPAAAAP///////+o/UJ06derU4T8AAAA/8wEAAAAAAAABfQAAADwAAAB7GmG5pxHrP1CePHny5OE/AAAAPwMCAAAAAAAAAX4AAAA8AAAA9zTCck8j6z9Qnjx58uThPwAAAD8DAgAAAAAAAAF/AAAAPAAAAHJPIyz3NOs/UJ8+ffr04T8AAAA/EgIAAAAAAAABgAAAADwAAACT4gUyKV7rP9GfP3/+/OE/AAAAPxICAAAAAAAAAYEAAAA8AAAAYbmnEZZ76z/RoEGDBg3iPwAAAD8iAgAAAAAAAAGCAAAAPAAAAAUyKV4gk+s/UaFChQoV4j8AAAA/IgIAAAAAAAABgwAAADwAAAAmxQtkUrzrP1GhQoUKFeI/AAAAPzICAAAAAAAAAYQAAAA8AAAA9JutQ7/Z6z9RoUKFChXiPwAAAD8yAgAAAAAAAAGFAAAAPAAAAJkUL5BJ8es/UaFChQoV4j8AAAA/QQIAAAAAAAABhgAAADwAAAC5pxGWexrsP1GhQoUKFeI/AAAAP0ECAAAAAAAAAYcAAAA8AAAAsdzTCMs97D/RoEGDBg3iPwAAAD9RAgAAAAAAAAGIAAAAPAAAAH6zdeg3W+w/UaBAgQIF4j8AAAA/UQIAAAAAAAABiQAAADwAAAB16Ddbh37sP1GgQIECBeI/AAAAP2ECAAAAAAAAAYoAAAA8AAAAbB36zdah7D9Qnz59+vThPwAAAD9hAgAAAAAAAAGLAAAAPAAAABGWexphuew/UJ8+ffr04T8AAAA/cAIAAAAAAAABjAAAADwAAACNsNzTCMvsP9GePXv27OE/AAAAP3ACAAAAAAAAAY0AAAA8AAAA32wd+s3W7D/Rnj179uzhPwAAAD+AAgAAAAAAAAGOAAAAPAAAADIpXiCT4uw/0Z49e/bs4T8AAAA/gAIAAAAAAAABjwAAADwAAACE5Z5GWO7sP1CePHny5OE/AAAAP48CAAAAAAAAAZAAAAA8AAAAhOWeRlju7D/PnTt37tzhPwAAAD+PAgAAAAAAAAGRAAAAPAAAAK1Dv9k69Ow/z507d+7c4T8AAAA/nwIAAAAAAAABkgAAADwAAAD////////sP8+dO3fu3OE/AAAAP58CAAAAAAAAAZMAAAA8AAAAKV4gk+IF7T/PnDlz5szhPwAAAD+vAgAAAAAAAAGUAAAAPAAAAFO8QCbFC+0/z5w5c+bM4T8AAAA/rwIAAAAAAAABlQAAADwAAAB7GmG5pxHtP0+cOHHixOE/AAAAP74CAAAAAAAAAZYAAAA8AAAApXiBTIoX7T/Pmzdv3rzhPwAAAD/OAgAAAAAAAAGXAAAAPAAAACCT4gUyKe0/zpo1a9as4T8AAAA/zgIAAAAAAAABmAAAADwAAAByTyMs9zTtP86ZM2fOnOE/AAAAP84CAAAAAAAAAZkAAAA8AAAA72mE5Z5G7T/Mly9fvnzhPwAAAD/eAgAAAAAAAAGaAAAAPAAAALxAJsULZO0/y5UrV65c4T8AAAA/3gIAAAAAAAABmwAAADwAAABhuacRlnvtP0qTJk2aNOE/AAAAP+0CAAAAAAAAAZwAAAA8AAAAL5BJ8QKZ7T9JkSJFihThPwAAAD/9AgAAAAAAAAGdAAAAPAAAAP1m69Bvtu0/SY8ePXr04D8AAAA//QIAAAAAAAABngAAADwAAADLPY2w3NPtP8eMGTNmzOA/AAAAPwwDAAAAAAAAAZ8AAAA8AAAAHfrN1qHf7T9GixYtWrTgPwAAAD8MAwAAAAAAAAGgAAAAPAAAAMJyTyMs9+0/RYkSJUqU4D8AAAA/HAMAAAAAAAABoQAAADwAAADr0G+2Dv3tP8SHDx8+fOA/AAAAPxwDAAAAAAAAAaIAAAA8AAAA69Bvtg797T9EhgwZMmTgPwAAAD8sAwAAAAAAAAGjAAAAPAAAABUvkEnxAu4/Q4UKFSpU4D8AAAA/LAMAAAAAAAABpAAAADwAAAAVL5BJ8QLuP8KDBw8ePOA/AAAAPzsDAAAAAAAAAaUAAAA8AAAAFS+QSfEC7j/BgQMHDhzgPwAAAD87AwAAAAAAAAGmAAAAPAAAABUvkEnxAu4/f/78+fPn3z8AAAA/SwMAAAAAAAABpwAAADwAAAAVL5BJ8QLuP3337t27d98/AAAAP0sDAAAAAAAAAagAAAA8AAAAFS+QSfEC7j937969e/fePwAAAD9bAwAAAAAAAAGpAAAAPAAAAMJyTyMs9+0/cuTIkSNH3j8AAAA/WwMAAAAAAAABqgAAADwAAABwtg79ZuvtP2zYsGHDht0/AAAAP2oDAAAAAAAAAasAAAA8AAAAyz2NsNzT7T9kx44dO3bcPwAAAD9qAwAAAAAAAAGsAAAAPAAAANQIyz2NsO0/XLhw4cKF2z8AAAA/egMAAAAAAAABrQAAADwAAAAO/Wbr0G/tP1KjRo0aNdo/AAAAP3oDAAAAAAAAAa4AAAA8AAAAIJPiBTIp7T9Hjhw5cuTYPwAAAD+JAwAAAAAAAAGvAAAAPAAAALYO/Wbr0Ow/PXr06NGj1z8AAAA/iQMAAAAAAAABsAAAADwAAAB16Ddbh37sPzRp0qRJk9Y/AAAAP5kDAAAAAAAAAbEAAAA8AAAADGRSvEAm7D8uW7Zs2bLVPwAAAD+ZAwAAAAAAAAGyAAAAPAAAAMs9jbDc0+s/KlOmTJky1T8AAAA/qQMAAAAAAAABswAAADwAAAAvkEnxApnrPyZMmDBhwtQ/AAAAP6kDAAAAAAAAAbQAAAA8AAAA5p5GWO5p6z8kSJAgQYLUPwAAAD+4AwAAAAAAAAG1AAAAPAAAAO9phOWeRus/I0aMGDFi1D8AAAA/uAMAAAAAAAABtgAAADwAAACleIFMihfrPyNFihQpUtQ/AAAAP8gDAAAAAAAAAbcAAAA8AAAA32wd+s3W6j8jRIgQIULUPwAAAD/IAwAAAAAAAAG4AAAAPAAAAHXoN1uHfuo/IUOGDBky1D8AAAA/2AMAAAAAAAABuQAAADwAAAA0wnJPIyzqPyFChAgRItQ/AAAAP9gDAAAAAAAAAboAAAA8AAAAHfrN1qHf6T8hQoQIESLUPwAAAD/nAwAAAAAAAAG7AAAAPAAAAFjuaYTlnuk/IUKECBEi1D8AAAA/5wMAAAAAAAABvAAAADwAAACT4gUyKV7pPyFChAgRItQ/AAAAP/cDAAAAAAAAAb0AAAA8AAAAck8jLPc06T8jRIgQIULUPwAAAD/3AwAAAAAAAAG+AAAAPAAAAHsaYbmnEek/I0aMGDFi1D8AAAA/BgQAAAAAAAABvwAAADwAAAApXiCT4gXpPyRHjhw5ctQ/AAAAPwYEAAAAAAAAAcAAAAA8AAAA16HfbB366D8kSZIkSZLUPwAAAD8WBAAAAAAAAAHBAAAAPAAAAK1Dv9k69Og/JEmSJEmS1D8AAAA/JgQAAAAAAAABwgAAADwAAACtQ7/ZOvToPyZKlChRotQ/AAAAPyYEAAAAAAAAAcMAAAA8AAAA16HfbB366D8mSpQoUaLUPwAAAD9kBAAAAAAAAAHEAAAAPAAAAAYyKV4gk7o/rlmzZs2axT8AAAA/AAAAAAAAAAABxQAAADwAAACZFC+QSfG6P7Bdu3bt2sU/AAAAPwAAAAAAAAAAAcYAAAA8AAAAv9k69Jutuz+yY8eOHTvGPwAAAD8AAAAAAAAAAAHHAAAAPAAAAC+QSfECmbw/tmvXrl27xj8AAAA/EAAAAAAAAAAByAAAADwAAADoN1uHfrO9P7hx48aNG8c/AAAAPxAAAAAAAAAAAckAAAA8AAAAot9sHfrNvj+8efPmzZvHPwAAAD8fAAAAAAAAAAHKAAAAPAAAAFK8QCbFC8A/woEDBw4cyD8AAAA/LwAAAAAAAAABywAAADwAAAB5gUyKF8jAP8aLFy9evMg/AAAAPy8AAAAAAAAAAcwAAAA8AAAA6Ddbh36zwT/KkydPnjzJPwAAAD8/AAAAAAAAAAHNAAAAPAAAAFjuaYTlnsI/zJkzZ86cyT8AAAA/PwAAAAAAAAABzgAAADwAAAB+s3XoN1vDP9CfP3/+/Mk/AAAAP04AAAAAAAAAAc8AAAA8AAAAk+IFMilexD/So0ePHj3KPwAAAD9OAAAAAAAAAAHQAAAAPAAAALqnEZZ7GsU/0qNHjx49yj8AAAA/XgAAAAAAAAAB0QAAADwAAADgbB36zdbFP9KjR48ePco/AAAAP14AAAAAAAAAAdIAAAA8AAAAYbmnEZZ7xj/So0ePHj3KPwAAAD+uAAAAAAAAAAHTAAAAPAAAACz3NMJyT8c/0qFDhw4dyj8AAAA/rgAAAAAAAAAB1AAAADwAAABTvEAmxQvIP86bN2/evMk/AAAAP70AAAAAAAAAAdUAAAA8AAAAeYFMihfIyD/KkydPnjzJPwAAAD+9AAAAAAAAAAHWAAAAPAAAAFVVVVVVVck/xosXL168yD8AAAA/zQAAAAAAAAAB1wAAADwAAADXod9sHfrJP8KBAwcOHMg/AAAAP80AAAAAAAAAAdgAAAA8AAAADv1m69Bvyj+8devWrVvHPwAAAD/cAAAAAAAAAAHZAAAAPAAAAKLfbB36zco/tmnTpk2bxj8AAAA/7AAAAAAAAAAB2gAAADwAAAA1wnJPIyzLP65Zs2bNmsU/AAAAP+wAAAAAAAAAAdsAAAA8AAAA2Tr0m61Dyz+oT58+ffrEPwAAAD/8AAAAAAAAAAHcAAAAPAAAAH6zdeg3W8s/okOHDh06xD8AAAA//AAAAAAAAAAB3QAAADwAAAB+s3XoN1vLP545c+bMmcM/AAAAP/wAAAAAAAAAAd4AAAA8AAAAfrN16Ddbyz+YLVu2bNnCPwAAAD8LAQAAAAAAAAHfAAAAPAAAAH6zdeg3W8s/kiNHjhw5wj8AAAA/CwEAAAAAAAAB4AAAADwAAADZOvSbrUPLP4wXL168eME/AAAAPxsBAAAAAAAAAeEAAAA8AAAARljuaYTlyj+ECRMmTJjAPwAAAD8bAQAAAAAAAAHiAAAAPAAAAA79ZuvQb8o/+/Lly5cvvz8AAAA/KwEAAAAAAAAB4wAAADwAAACNsNzTCMvJP+nSpUuXLr0/AAAAPysBAAAAAAAAAeQAAAA8AAAAwnJPIyz3yD/Yrl27du26PwAAAD86AQAAAAAAAAHlAAAAPAAAAL/ZOvSbrcc/woIFCxYsuD8AAAA/OgEAAAAAAAAB5gAAADwAAAC8QCbFC2TGP6pSpUqVKrU/AAAAP0oBAAAAAAAAAecAAAA8AAAASvECmRQvxD+MFi1atGixPwAAAD9KAQAAAAAAAAHoAAAAPAAAANeh32wd+sE/5syZM2fOrD8AAAA/WQEAAAAAAAAB6QAAADwAAAA0wnJPIyy/P7JkyZIlS6Y/AAAAP1kBAAAAAAAAAeoAAAA8AAAAmRQvkEnxuj+HDBkyZMigPwAAAD9pAQAAAAAAAAHrAAAAPAAAACCT4gUyKbY/vnjx4sWLlz8AAAA/aQEAAAAAAAAB7AAAADwAAAA+jbDc0wizP4wYMWLEiJE/AAAAP3kBAAAAAAAAAe0AAAA8AAAApXiBTIoXsD/KkCFDhgyJPwAAAD95AQAAAAAAAAHuAAAAPAAAANJvtg79Zqs/9ODBgwcPfj8AAAA/iAEAAAAAAAAB7wAAADwAAACmeIFMiheoP7RgwYIFC3Y/AAAAP5gBAAAAAAAAAfAAAAA8AAAAMileIJPipT+QIEGCBAlyPwAAAD+YAQAAAAAAAAHxAAAAPAAAAOaeRljuaaQ/kCBBggQJcj8AAAA/qAEAAAAAAAAB8gAAADwAAADA2Tr0m62jP5AgQYIECXI/AAAAP6gBAAAAAAAAAfMAAAA8AAAAmBQvkEnxoj+QIEGCBAlyPwAAAD+3AQAAAAAAAAH0AAAAPAAAAHJPIyz3NKI/kCBBggQJcj8AAAA/twEAAAAAAAAB9QAAADwAAAC6pxGWexqhP7RgwYIFC3Y/AAAAP8cBAAAAAAAAAfYAAAA8AAAAAAAAAAAAoD+KECFChAiBPwAAAD/HAQAAAAAAAAH3AAAAPAAAAGfr0G+2Dp0/uHDhwoULhz8AAAA/1gEAAAAAAAAB+AAAADwAAAD1m61Dv9maP4QIESJEiJA/AAAAP9YBAAAAAAAAAfkAAAA8AAAANcJyTyMslz+sWLFixYqVPwAAAD/mAQAAAAAAAAH6AAAAPAAAAHboN1uHfpM/3Lhx48aNmz8AAAA/5gEAAAAAAAAB+wAAADwAAADd0wjLPY2QP4MECRIkSKA/AAAAP/YBAAAAAAAAAfwAAAA8AAAAiH6zdeg3iz+fPHny5MmjPwAAAD/2AQAAAAAAAAH9AAAAPAAAAArLPY2w3IM/wHz58uXLpz8AAAA/BQIAAAAAAAAB/gAAADwAAABIWO5phOV+P9q0adOmTas/AAAAPwUCAAAAAAAAAf8AAAA8AAAAGC+QSfECeT/u3Llz586tPwAAAD8VAgAAAAAAAAEAAQAAPAAAAOQFMileIHM/gwYNGjRosD8AAAA/FQIAAAAAAAABAQEAADwAAABI8QKZFC9wP5AePXr06LE/AAAAPyUCAAAAAAAAAQIBAAA8AAAAZLmnEZZ7aj+eOnXq1KmzPwAAAD8lAgAAAAAAAAEDAQAAPAAAAGS5pxGWe2o/q1atWrVqtT8AAAA/NAIAAAAAAAABBAEAADwAAABkuacRlntqP7t27dq1a7c/AAAAPzQCAAAAAAAAAQUBAAA8AAAAZLmnEZZ7aj/Lli1btmy5PwAAAD9EAgAAAAAAAAEGAQAAPAAAAHwaYbmnEXY/3bp169atuz8AAAA/RAIAAAAAAAABBwEAADwAAABwtg79ZuuAP/Xq1atXr74/AAAAP1MCAAAAAAAAAQgBAAA8AAAAOvSbrUO/iT+IDRs2bNjAPwAAAD9TAgAAAAAAAAEJAQAAPAAAAHboN1uHfpM/kiNHjhw5wj8AAAA/YwIAAAAAAAABCgEAADwAAABn69Bvtg6dP6JFixYtWsQ/AAAAP2MCAAAAAAAAAQsBAAA8AAAAUrxAJsULpD+yYcOGDRvGPwAAAD9zAgAAAAAAAAEMAQAAPAAAADyNsNzTCKs/wH///v37xz8AAAA/cwIAAAAAAAABDQEAADwAAAAUL5BJ8QKxP8qTJ0+ePMk/AAAAP4ICAAAAAAAAAQ4BAAA8AAAArkO/2Tr0sz/UpUuXLl3KPwAAAD+CAgAAAAAAAAEPAQAAPAAAAJBJ8QKZFLc/3LVr165dyz8AAAA/kgIAAAAAAAABEAEAADwAAABMihfIpHi5P+C9e/fu3cs/AAAAP6ICAAAAAAAAAREBAAA8AAAA4wUyKV4guz/iwYMHDx7MPwAAAD+iAgAAAAAAAAESAQAAPAAAAFRVVVVVVb0/4sGDBw8ezD8AAAA/ogIAAAAAAAABEwEAADwAAADs0G+2Dv2+P+LBgwcPHsw/AAAAP6sCAAAAAAAAARQBAAA8AAAAnK1Dv9k6wD/gvXv37t3LPwAAAD+rAgAAAAAAAAEVAQAAPAAAAB76zdah38A/3LVr165dyz8AAAA/uwIAAAAAAAABFgEAADwAAACfRljuaYTBP9apU6dOnco/AAAAP8oCAAAAAAAAARcBAAA8AAAAexphuacRwj/QnTt37tzJPwAAAD/KAgAAAAAAAAEYAQAAPAAAAP1m69BvtsI/yI8fP378yD8AAAA/2gIAAAAAAAABGQEAADwAAADZOvSbrUPDP8B///79+8c/AAAAP9oCAAAAAAAAARoBAAA8AAAAbB36zdahwz+4cePGjRvHPwAAAD/qAgAAAAAAAAEbAQAAPAAAAO9phOWeRsQ/sF+/fv36xT8AAAA/6gIAAAAAAAABHAEAADwAAAAnxQtkUrzEP6hPnz59+sQ/AAAAP+oCAAAAAAAAAR0BAAA8AAAAuqcRlnsaxT+iQYMGDRrEPwAAAD/5AgAAAAAAAAEeAQAAPAAAAAOZFC+QScU/nDVr1qxZwz8AAAA/CQMAAAAAAAABHwEAADwAAACoEZZ7GmHFP5YrV65cucI/AAAAPwkDAAAAAAAAASABAAA8AAAATYoXyKR4xT+SI0eOHDnCPwAAAD8ZAwAAAAAAAAEhAQAAPAAAAE2KF8ikeMU/jh07duzYwT8AAAA/GQMAAAAAAAABIgEAADwAAABNihfIpHjFP44ZM2bMmME/AAAAPygDAAAAAAAAASMBAAA8AAAATYoXyKR4xT+KFStWrFjBPwAAAD8oAwAAAAAAAAEkAQAAPAAAAE2KF8ikeMU/iBEjRowYwT8AAAA/OAMAAAAAAAABJQEAADwAAACoEZZ7GmHFP4gNGzZs2MA/AAAAPzgDAAAAAAAAASYBAAA8AAAAXiCT4gUyxT+ECRMmTJjAPwAAAD9HAwAAAAAAAAEnAQAAPAAAALqnEZZ7GsU/hAULFixYwD8AAAA/RwMAAAAAAAABKAEAADwAAADLPY2w3NPEPwH//fv3778/AAAAP1cDAAAAAAAAASkBAAA8AAAApXiBTIoXxD/z5s2bN2++PwAAAD9XAwAAAAAAAAEqAQAAPAAAADXCck8jLMM/58qVK1euvD8AAAA/ZwMAAAAAAAABKwEAADwAAAAgk+IFMinCP9WqVatWrbo/AAAAP2cDAAAAAAAAASwBAAA8AAAAsdzTCMs9wT/KkiVLliy5PwAAAD92AwAAAAAAAAEtAQAAPAAAAJytQ7/ZOsA/u3bt2rVrtz8AAAA/dgMAAAAAAAABLgEAADwAAAA0wnJPIyy/P7RmzZo1a7Y/AAAAP4YDAAAAAAAAAS8BAAA8AAAA6Ddbh36zvT+rVq1atWq1PwAAAD+GAwAAAAAAAAEwAQAAPAAAAAxkUrxAJr0/pkqVKlWqtD8AAAA/lgMAAAAAAAABMQEAADwAAAC9QCbFC2S6P2zXrl27dt0/AAAAPwAAAAAAAAAAATIBAAA8AAAAck8jLPc0uj9s165du3bdPwAAAD8+AAAAAAAAAAEzAQAAPAAAAHJPIyz3NLo/bNiwYcOG3T8AAAA/TgAAAAAAAAABNAEAADwAAAApXiCT4gW6P2zZsmXLlt0/AAAAP04AAAAAAAAAATUBAAA8AAAA32wd+s3WuT9u2rRp06bdPwAAAD9dAAAAAAAAAAE2AQAAPAAAAJZ7GmG5p7k/bty4cePG3T8AAAA/XQAAAAAAAAABNwEAADwAAABMihfIpHi5P2/fvn379t0/AAAAP20AAAAAAAAAATgBAAA8AAAAuacRlnsauT9x4sSJEyfePwAAAD9tAAAAAAAAAAE5AQAAPAAAAG+2Dv1m67g/cuTIkSNH3j8AAAA/fQAAAAAAAAABOgEAADwAAAAmxQtkUry4P3Xo0KFDh94/AAAAP30AAAAAAAAAATsBAAA8AAAAk+IFMileuD937dq1a9fePwAAAD+MAAAAAAAAAAE8AQAAPAAAAEnxApkUL7g/efLkyZMn3z8AAAA/jAAAAAAAAAABPQEAADwAAAAAAAAAAAC4P3358uXLl98/AAAAP5wAAAAAAAAAAT4BAAA8AAAAAAAAAAAAuD/BgAEDBgzgPwAAAD+cAAAAAAAAAAE/AQAAPAAAAAAAAAAAALg/w4QJEyZM4D8AAAA/rAAAAAAAAAABQAEAADwAAAAAAAAAAAC4P0WJEiVKlOA/AAAAP6wAAAAAAAAAAUEBAAA8AAAAAAAAAAAAuD9HjRo1atTgPwAAAD+7AAAAAAAAAAFCAQAAPAAAAAAAAAAAALg/SpIkSZIk4T8AAAA/uwAAAAAAAAABQwEAADwAAAAAAAAAAAC4P8yWLVu2bOE/AAAAP8sAAAAAAAAAAUQBAAA8AAAAAAAAAAAAuD/Pmzdv3rzhPwAAAD/LAAAAAAAAAAFFAQAAPAAAAAAAAAAAALg/0Z8/f/784T8AAAA/2gAAAAAAAAABRgEAADwAAABJ8QKZFC+4P9KjR48ePeI/AAAAP9oAAAAAAAAAAUcBAAA8AAAASfECmRQvuD/Vp0+fPn3iPwAAAD/qAAAAAAAAAAFIAQAAPAAAAEnxApkUL7g/1qtXr1694j8AAAA/6gAAAAAAAAABSQEAADwAAABJ8QKZFC+4P9ivX79+/eI/AAAAP/oAAAAAAAAAAUoBAAA8AAAASfECmRQvuD9as2bNmjXjPwAAAD/6AAAAAAAAAAFLAQAAPAAAAEnxApkUL7g/Xbdu3bp14z8AAAA/CQEAAAAAAAABTAEAADwAAABJ8QKZFC+4P167du3ateM/AAAAPwkBAAAAAAAAAU0BAAA8AAAAAAAAAAAAuD9gv379+vXjPwAAAD8ZAQAAAAAAAAFOAQAAPAAAALYO/Wbr0Lc/Y8OGDRs25D8AAAA/KQEAAAAAAAABTwEAADwAAAC2Dv1m69C3P+PFixcvXuQ/AAAAPykBAAAAAAAAAVABAAA8AAAAIyz3NMJytz/lyJEjR47kPwAAAD84AQAAAAAAAAFRAQAAPAAAANo69JutQ7c/Z8uWLVu25D8AAAA/OAEAAAAAAAABUgEAADwAAACQSfECmRS3P+jMmTNnzuQ/AAAAPzgBAAAAAAAAAVMBAAA8AAAAR1juaYTltj9oz549e/bkPwAAAD9IAQAAAAAAAAFUAQAAPAAAAP1m69BvtrY/6dGjR48e5T8AAAA/VwEAAAAAAAABVQEAADwAAABphOWeRli2P2vVqlWrVuU/AAAAP2cBAAAAAAAAAVYBAAA8AAAAIJPiBTIptj9t165du3blPwAAAD9nAQAAAAAAAAFXAQAAPAAAAI2w3NMIy7U/btq0adOm5T8AAAA/ZwEAAAAAAAABWAEAADwAAABDv9k69Ju1P27cuHHjxuU/AAAAP3cBAAAAAAAAAVkBAAA8AAAA+s3Wod9stT/v3bt3797lPwAAAD93AQAAAAAAAAFaAQAAPAAAALDc0wjLPbU/cN++ffv25T8AAAA/hgEAAAAAAAABWwEAADwAAACw3NMIyz21P/Dfv3///uU/AAAAP4YBAAAAAAAAAVwBAAA8AAAAsNzTCMs9tT9w3759+/blPwAAAD8DAgAAAAAAAAFdAQAAPAAAALDc0wjLPbU/cN68efPm5T8AAAA/EwIAAAAAAAABXgEAADwAAAD6zdah32y1P3DevHnz5uU/AAAAPxMCAAAAAAAAAV8BAAA8AAAAjbDc0wjLtT9u3Lhx48blPwAAAD8AAAAAAAAAAAFgAQAAPAAAAI2w3NMIy7U/cN68efPm5T8AAAA/EAAAAAAAAAABYQEAADwAAACNsNzTCMu1P/Dfv3///uU/AAAAPxAAAAAAAAAAAWIBAAA8AAAAjbDc0wjLtT9x4cKFCxfmPwAAAD8fAAAAAAAAAAFjAQAAPAAAAI2w3NMIy7U/8uLFixcv5j8AAAA/HwAAAAAAAAABZAEAADwAAACNsNzTCMu1P3Pjxo0bN+Y/AAAAPy8AAAAAAAAAAWUBAAA8AAAAjbDc0wjLtT/z5MmTJ0/mPwAAAD8vAAAAAAAAAAFmAQAAPAAAAI2w3NMIy7U/dOXKlStX5j8AAAA/PgAAAAAAAAABZwEAADwAAACNsNzTCMu1P/Ply5cvX+Y/AAAAPz4AAAAAAAAAAWgBAAA8AAAAjbDc0wjLtT/15s2bN2/mPwAAAD9OAAAAAAAAAAFpAQAAPAAAAI2w3NMIy7U/9efPnz9/5j8AAAA/TgAAAAAAAAABagEAADwAAACNsNzTCMu1P3Xo0KFDh+Y/AAAAP14AAAAAAAAAAWsBAAA8AAAAQ7/ZOvSbtT/16NGjR4/mPwAAAD9eAAAAAAAAAAFsAQAAPAAAAEO/2Tr0m7U/durUqVOn5j8AAAA/bQAAAAAAAAABbQEAADwAAABDv9k69Ju1P/bq1atXr+Y/AAAAP30AAAAAAAAAAW4BAAA8AAAAQ7/ZOvSbtT9369atW7fmPwAAAD+NAAAAAAAAAAFvAQAAPAAAANah32wd+rU/d+vWrVu35j8AAAA/6gAAAAAAAAABcAEAADwAAABphOWeRli2P/bp06dPn+Y/AAAAP+oAAAAAAAAAAXEBAAA8AAAA/Wbr0G+2tj916NChQ4fmPwAAAD/6AAAAAAAAAAFyAQAAPAAAANo69JutQ7c/dOfOnTt35j8AAAA/+gAAAAAAAAABcwEAADwAAAC2Dv1m69C3P3TmzJkzZ+Y/AAAAPwoBAAAAAAAAAXQBAAA8AAAAk+IFMileuD9z5MiRI0fmPwAAAD8KAQAAAAAAAAF1AQAAPAAAACbFC2RSvLg/8+PHjx8/5j8AAAA/GQEAAAAAAAABdgEAADwAAAADmRQvkEm5P3LixIkTJ+Y/AAAAPxkBAAAAAAAAAXcBAAA8AAAAvUAmxQtkuj/w379///7lPwAAAD9GAQAAAAAAAAF4AQAAPAAAAJkUL5BJ8bo/cN++ffv25T8AAAA/RgEAAAAAAAABeQEAADwAAAC/2Tr0m627P+/du3fv3uU/AAAAP0YBAAAAAAAAAXoBAAA8AAAACcs9jbDcuz/v3Llz587lPwAAAD9WAQAAAAAAAAF7AQAAPAAAAJytQ7/ZOrw/bty4cePG5T8AAAA/VgEAAAAAAAABfAEAADwAAADlnkZY7mm8P+/bt2/fvuU/AAAAP2YBAAAAAAAAAX0BAAA8AAAA5Z5GWO5pvD9u27Zt27blPwAAAD9mAQAAAAAAAAF+AQAAPAAAAA/9ZuvQb9g/W7Zs2bJl2z8AAAA/AAAAAAAAAAABfwEAADwAAABhuacRlnvYP1q0aNGiRds/AAAAPyAAAAAAAAAAAYABAAA8AAAAYbmnEZZ72D9as2bNmjXbPwAAAD8gAAAAAAAAAAGBAQAAPAAAALN16Ddbh9g/WLBgwYIF2z8AAAA/IAAAAAAAAAABggEAADwAAACzdeg3W4fYP1ivXr169do/AAAAPyAAAAAAAAAAAYMBAAA8AAAAs3XoN1uH2D9XrFixYsXaPwAAAD8gAAAAAAAAAAGEAQAAPAAAAAYyKV4gk9g/ValSpUqV2j8AAAA/LwAAAAAAAAABhQEAADwAAAAGMileIJPYP1SmTJkyZdo/AAAAPy8AAAAAAAAAAYYBAAA8AAAABjIpXiCT2D9RokSJEiXaPwAAAD8/AAAAAAAAAAGHAQAAPAAAAAYyKV4gk9g/UJ8+ffr02T8AAAA/TgAAAAAAAAABiAEAADwAAAAGMileIJPYP06bNm3atNk/AAAAP04AAAAAAAAAAYkBAAA8AAAABjIpXiCT2D9Lly5dunTZPwAAAD9OAAAAAAAAAAGKAQAAPAAAAAYyKV4gk9g/SpMmTZo02T8AAAA/XgAAAAAAAAABiwEAADwAAAAGMileIJPYP0iPHj169Ng/AAAAP14AAAAAAAAAAYwBAAA8AAAABjIpXiCT2D9HjBgxYsTYPwAAAD9uAAAAAAAAAAGNAQAAPAAAALN16Ddbh9g/RYkSJUqU2D8AAAA/bgAAAAAAAAABjgEAADwAAACzdeg3W4fYP0OGDBkyZNg/AAAAP30AAAAAAAAAAY8BAAA8AAAAvEAmxQtk2D9ChAgRIkTYPwAAAD99AAAAAAAAAAGQAQAAPAAAAGqE5Z5GWNg/QYIECRIk2D8AAAA/jQAAAAAAAAABkQEAADwAAADFC2RSvEDYP0B//vz589c/AAAAP40AAAAAAAAAAZIBAAA8AAAAKV4gk+IF2D8+ffr06dPXPwAAAD+dAAAAAAAAAAGTAQAAPAAAADv0m61Dv9c/PXr06NGj1z8AAAA/nQAAAAAAAAABlAEAADwAAAD6zdah32zXPzt37ty5c9c/AAAAP6wAAAAAAAAAAZUBAAA8AAAAFS+QSfEC1z86cuTIkSPXPwAAAD+sAAAAAAAAAAGWAQAAPAAAADCQSfECmdY/OG/evHnz1j8AAAA/vAAAAAAAAAABlwEAADwAAAD4NMJyTyPWPzZs2LBhw9Y/AAAAP7wAAAAAAAAAAZgBAAA8AAAAtw79ZuvQ1T80adKkSZPWPwAAAD/LAAAAAAAAAAGZAQAAPAAAAH+zdeg3W9U/M2bMmDFj1j8AAAA/ywAAAAAAAAABmgEAADwAAAA/jbDc0wjVPzNkyJAhQ9Y/AAAAP9sAAAAAAAAAAZsBAAA8AAAAq6qqqqqq1D8wYMCAAQPWPwAAAD/bAAAAAAAAAAGcAQAAPAAAALxAJsULZNQ/MF++fPny1T8AAAA/6wAAAAAAAAABnQEAADwAAABzTyMs9zTUPzBevHjx4tU/AAAAP/oAAAAAAAAAAZ4BAAA8AAAA16HfbB360z8uXLhw4cLVPwAAAD/6AAAAAAAAAAGfAQAAPAAAAI2w3NMIy9M/Llu2bNmy1T8AAAA/+gAAAAAAAAABoAEAADwAAADpN1uHfrPTPy1atGjRotU/AAAAPwkBAAAAAAAAAaEBAAA8AAAARL/ZOvSb0z8tWrRo0aLVPwAAAD8ZAQAAAAAAAAGiAQAAPAAAAPICmRQvkNM/LVq0aNGi1T8AAAA/GQEAAAAAAAABowEAADwAAACfRljuaYTTPy1atGjRotU/AAAAPygBAAAAAAAAAaQBAAA8AAAA+s3Wod9s0z8tWrRo0aLVPwAAAD8oAQAAAAAAAAGlAQAAPAAAALHc0wjLPdM/LVq0aNGi1T8AAAA/OAEAAAAAAAABpgEAADwAAAAVL5BJ8QLTPy1atGjRotU/AAAAPzgBAAAAAAAAAacBAAA8AAAAyz2NsNzT0j8uW7Zs2bLVPwAAAD9HAQAAAAAAAAGoAQAAPAAAAIsXyKR4gdI/Lly4cOHC1T8AAAA/RwEAAAAAAAABqQEAADwAAABK8QKZFC/SPy5dunTp0tU/AAAAP1cBAAAAAAAAAaoBAAA8AAAAtw79ZuvQ0T8wYMCAAQPWPwAAAD9XAQAAAAAAAAGrAQAAPAAAACQs9zTCctE/MWHChAkT1j8AAAA/ZwEAAAAAAAABrAEAADwAAADs0G+2Dv3QPzNkyJAhQ9Y/AAAAP2cBAAAAAAAAAa0BAAA8AAAAYbmnEZZ70D80aNCgQYPWPwAAAD92AQAAAAAAAAGuAQAAPAAAACpeIJPiBdA/NmvWrFmz1j8AAAA/dgEAAAAAAAABrwEAADwAAAAr9zTCck/PPzdt2rRp09Y/AAAAP4YBAAAAAAAAAbABAAA8AAAABTIpXiCTzj84b968efPWPwAAAD+GAQAAAAAAAAGxAQAAPAAAACleIJPiBc4/OHHixIkT1z8AAAA/lgEAAAAAAAABsgEAADwAAABNihfIpHjNPzp06NChQ9c/AAAAP5YBAAAAAAAAAbMBAAA8AAAAXiCT4gUyzT87duzYsWPXPwAAAD+lAQAAAAAAAAG0AQAAPAAAAHC2Dv1m68w/O3fu3Llz1z8AAAA/pQEAAAAAAAABtQEAADwAAACCTIoXyKTMPz158uTJk9c/AAAAP7UBAAAAAAAAAbYBAAA8AAAAOFuHfrN1zD89evTo0aPXPwAAAD+1AQAAAAAAAAG3AQAAPAAAAJPiBTIpXsw/Pnz48OHD1z8AAAA/xAEAAAAAAAABuAEAADwAAABK8QKZFC/MP0B+/Pjx49c/AAAAP8QBAAAAAAAAAbkBAAA8AAAAAAAAAAAAzD9AgAABAgTYPwAAAD/UAQAAAAAAAAG6AQAAPAAAALYO/Wbr0Ms/QYIECRIk2D8AAAA/5AEAAAAAAAABuwEAADwAAAARlnsaYbnLP0OGDBkyZNg/AAAAP+QBAAAAAAAAAbwBAAA8AAAAyKR4gUyKyz9FixYtWrTYPwAAAD/kAQAAAAAAAAG9AQAAPAAAAH6zdeg3W8s/SJAgQYIE2T8AAAA/8wEAAAAAAAABvgEAADwAAAA1wnJPIyzLP0uWLFmyZNk/AAAAP/MBAAAAAAAAAb8BAAA8AAAAkEnxApkUyz9NmjRp0qTZPwAAAD8DAgAAAAAAAAHAAQAAPAAAAJBJ8QKZFMs/UJ8+ffr02T8AAAA/AwIAAAAAAAABwQEAADwAAACQSfECmRTLP1SmTJkyZdo/AAAAPxMCAAAAAAAAAcIBAAA8AAAAkEnxApkUyz9XrFixYsXaPwAAAD8iAgAAAAAAAAHDAQAAPAAAAJBJ8QKZFMs/WrJkyZIl2z8AAAA/IgIAAAAAAAABxAEAADwAAADZOvSbrUPLP125cuXKlds/AAAAPyICAAAAAAAAAcUBAAA8AAAAyKR4gUyKyz9fv379+vXbPwAAAD8yAgAAAAAAAAHGAQAAPAAAALYO/Wbr0Ms/ZMiQIUOG3D8AAAA/MgIAAAAAAAABxwEAADwAAAAAAAAAAADMP2fNmjVr1tw/AAAAP0ECAAAAAAAAAcgBAAA8AAAAk+IFMilezD9r1KhRo0bdPwAAAD9BAgAAAAAAAAHJAQAAPAAAACbFC2RSvMw/btq0adOm3T8AAAA/UQIAAAAAAAABygEAADwAAAAVL5BJ8QLNP2/evHnz5t0/AAAAP1ECAAAAAAAAAcsBAAA8AAAAqBGWexphzT9x4sSJEyfePwAAAD9hAgAAAAAAAAHMAQAAPAAAAJZ7GmG5p80/c+XKlStX3j8AAAA/YQIAAAAAAAABzQEAADwAAAApXiCT4gXOP3Xp0qVLl94/AAAAP3ACAAAAAAAAAc4BAAA8AAAABTIpXiCTzj937dq1a9fePwAAAD9wAgAAAAAAAAHPAQAAPAAAAOMFMileIM8/efDgwYMH3z8AAAA/gAIAAAAAAAAB0AEAADwAAABjUrxAJsXPP3ny5MmTJ98/AAAAP5ACAAAAAAAAAdEBAAA8AAAAvEAmxQtk0D958+bNmzffPwAAAD+QAgAAAAAAAAHSAQAAPAAAAOMFMileINE/e/Xq1atX3z8AAAA/nwIAAAAAAAAB0wEAADwAAADJpHiBTIrRP3v27NmzZ98/AAAAP68CAAAAAAAAAdQBAAA8AAAAXId+s3Xo0T979uzZs2ffPwAAAD+vAgAAAAAAAAHVAQAAPAAAAEEmxQtkUtI/e/Xq1atX3z8AAAA/vgIAAAAAAAAB1gEAADwAAACCTIoXyKTSP3v06NGjR98/AAAAP74CAAAAAAAAAdcBAAA8AAAAHvrN1qHf0j958uTJkyffPwAAAD/OAgAAAAAAAAHYAQAAPAAAALHc0wjLPdM/d+7cuXPn3j8AAAA/zgIAAAAAAAAB2QEAADwAAAD6zdah32zTP3br1q1bt94/AAAAP94CAAAAAAAAAdoBAAA8AAAAlnsaYbmn0z90586dO3fePwAAAD/eAgAAAAAAAAHbAQAAPAAAAOBsHfrN1tM/cuTIkSNH3j8AAAA/7QIAAAAAAAAB3AEAADwAAADXod9sHfrTP3HgwIEDB94/AAAAP+0CAAAAAAAAAd0BAAA8AAAAIJPiBTIp1D9v3bp169bdPwAAAD/9AgAAAAAAAAHeAQAAPAAAABjIpHiBTNQ/bNiwYcOG3T8AAAA//QIAAAAAAAAB3wEAADwAAAAP/Wbr0G/UP2vUqFGjRt0/AAAAPw0DAAAAAAAAAeABAAA8AAAAWO5phOWe1D9oz549e/bcPwAAAD8NAwAAAAAAAAHhAQAAPAAAAP1m69BvttQ/Z8yYMWPG3D8AAAA/HAMAAAAAAAAB4gEAADwAAABIWO5phOXUP2THjh07dtw/AAAAPxwDAAAAAAAAAeMBAAA8AAAAmhQvkEnx1D9ixIgRI0bcPwAAAD8sAwAAAAAAAAHkAQAAPAAAAD+NsNzTCNU/YcCAAQMG3D8AAAA/LAMAAAAAAAAB5QEAADwAAAA2wnJPIyzVP167du3atds/AAAAPywDAAAAAAAAAeYBAAA8AAAAiH6zdeg31T9cuHDhwoXbPwAAAD88AwAAAAAAAAHnAQAAPAAAANs69JutQ9U/WrNmzZo12z8AAAA/PAMAAAAAAAAB6AEAADwAAAAt9zTCck/VP1ivXr169do/AAAAPzwDAAAAAAAAAekBAAA8AAAALfc0wnJP1T9XrFixYsXaPwAAAD9MAwAAAAAAAAHqAQAAPAAAAC33NMJyT9U/ValSpUqV2j8AAAA/TAMAAAAAAAAB6wEAADwAAAAt9zTCck/VP1KlSpUqVdo/AAAAP1sDAAAAAAAAAewBAAA8AAAALfc0wnJP1T9RoUKFChXaPwAAAD9bAwAAAAAAAAHtAQAAPAAAAC33NMJyT9U/Tpw4ceLE2T8AAAA/awMAAAAAAAAB7gEAADwAAAAt9zTCck/VP02YMGHChNk/AAAAP2sDAAAAAAAAAe8BAAA8AAAANsJyTyMs1T9KkiRJkiTZPwAAAD97AwAAAAAAAAHwAQAAPAAAAD+NsNzTCNU/SI8ePXr02D8AAAA/ewMAAAAAAAAB8QEAADwAAABIWO5phOXUP0WLFi1atNg/AAAAP4oDAAAAAAAAAfIBAAA8AAAA9ZutQ7/Z1D9EiBAhQoTYPwAAAD+KAwAAAAAAAAHzAQAAPAAAAP1m69BvttQ/Q4YMGTJk2D8AAAA/mgMAAAAAAAAB9AEAADwAAACrqqqqqqrUP0KECBEiRNg/AAAAP5oDAAAAAAAAAfUBAAA8AAAAWO5phOWe1D9BggQJEiTYPwAAAD+pAwAAAAAAAAH2AQAAPAAAALN16Ddbh9Q/QYECBQoU2D8AAAA/qQMAAAAAAAAB9wEAADwAAAAP/Wbr0G/UP0CAAAECBNg/AAAAP7kDAAAAAAAAAfgBAAA8AAAAvEAmxQtk1D9Af/78+fPXPwAAAD/JAwAAAAAAAAH5AQAAPAAAABjIpHiBTNQ/QH78+PHj1z8AAAA/yQMAAAAAAAAB+gEAADwAAAAYyKR4gUzUPz59+vTp09c/AAAAP9gDAAAAAAAAAfsBAAA8AAAAWO5phOWe4T9evHjx4sXbPwAAAD8AAAAAAAAAAAH8AQAAPAAAAFjuaYTlnuE/X7169erV2z8AAAA/EAAAAAAAAAAB/QEAADwAAABY7mmE5Z7hP1++fPny5ds/AAAAPxAAAAAAAAAAAf4BAAA8AAAAL5BJ8QKZ4T9hwIABAwbcPwAAAD8fAAAAAAAAAAH/AQAAPAAAAC+QSfECmeE/YcGCBQsW3D8AAAA/HwAAAAAAAAABAAIAADwAAAAvkEnxApnhP2HChAkTJtw/AAAAPy8AAAAAAAAAAQECAAA8AAAAL5BJ8QKZ4T9ixIgRI0bcPwAAAD8vAAAAAAAAAAECAgAAPAAAAC+QSfECmeE/ZMeOHTt23D8AAAA/PgAAAAAAAAABAwIAADwAAAAvkEnxApnhP2XJkiVLltw/AAAAPz4AAAAAAAAAAQQCAAA8AAAAL5BJ8QKZ4T9nzJgxY8bcPwAAAD9OAAAAAAAAAAEFAgAAPAAAAC+QSfECmeE/aM6cOXPm3D8AAAA/TgAAAAAAAAABBgIAADwAAAAvkEnxApnhP2rTpk2bNt0/AAAAP2IAAAAAAAAAAQcCAAA8AAAAgkyKF8ik4T9s2LBhw4bdPwAAAD9xAAAAAAAAAAEIAgAAPAAAAKqqqqqqquE/btq0adOm3T8AAAA/cQAAAAAAAAABCQIAADwAAAD9ZuvQb7bhP2/dunXr1t0/AAAAP3EAAAAAAAAAAQoCAAA8AAAATyMs9zTC4T9x4MCBAwfePwAAAD+BAAAAAAAAAAELAgAAPAAAAKHfbB36zeE/cuTIkSNH3j8AAAA/gQAAAAAAAAABDAIAADwAAAAe+s3Wod/hP3TmzJkzZ94/AAAAP5EAAAAAAAAAAQ0CAAA8AAAAcLYO/Wbr4T916tSpU6fePwAAAD+gAAAAAAAAAAEOAgAAPAAAAOvQb7YO/eE/duvWrVu33j8AAAA/oAAAAAAAAAABDwIAADwAAADiBTIpXiDiP3ft2rVr194/AAAAP6AAAAAAAAAAARACAAA8AAAA2Tr0m61D4j937969e/fePwAAAD+wAAAAAAAAAAERAgAAPAAAABphuacRluI/efPmzZs33z8AAAA/zwAAAAAAAAABEgIAADwAAACNsNzTCMviP3v06NGjR98/AAAAP88AAAAAAAAAARMCAAA8AAAAKV4gk+IF4z979OjRo0ffPwAAAD/PAAAAAAAAAAEUAgAAPAAAAMULZFK8QOM/e/To0aNH3z8AAAA/3wAAAAAAAAABFQIAADwAAABhuacRlnvjP3v06NGjR98/AAAAP98AAAAAAAAAARYCAAA8AAAAqqqqqqqq4z979OjRo0ffPwAAAD/uAAAAAAAAAAEXAgAAPAAAAMs9jbDc0+M/e/To0aNH3z8AAAA/7gAAAAAAAAABGAIAADwAAABwtg79ZuvjP3nz5s2bN98/AAAAP/4AAAAAAAAAARkCAAA8AAAAZ+vQb7YO5D958uTJkyffPwAAAD/+AAAAAAAAAAEaAgAAPAAAADTCck8jLOQ/efLkyZMn3z8AAAA/DgEAAAAAAAABGwIAADwAAACx3NMIyz3kP3nx4sWLF98/AAAAPx0BAAAAAAAAARwCAAA8AAAALPc0wnJP5D958ODBgwffPwAAAD8dAQAAAAAAAAEdAgAAPAAAANBvtg79ZuQ/d+/evXv33j8AAAA/LQEAAAAAAAABHgIAADwAAAB16Ddbh37kP3fu3Llz594/AAAAPy0BAAAAAAAAAR8CAAA8AAAAGmG5pxGW5D9269atW7fePwAAAD88AQAAAAAAAAEgAgAAPAAAAOg3W4d+s+Q/dejQoUOH3j8AAAA/PAEAAAAAAAABIQIAADwAAAC2Dv1m69DkP3PlypUrV94/AAAAP0wBAAAAAAAAASICAAA8AAAAMileIJPi5D9y48aNGzfePwAAAD9MAQAAAAAAAAEjAgAAPAAAANeh32wd+uQ/ceDAgQMH3j8AAAA/XAEAAAAAAAABJAIAADwAAAApXiCT4gXlP2/evHnz5t0/AAAAP1wBAAAAAAAAASUCAAA8AAAApHiBTIoX5T9u3Lhx48bdPwAAAD9rAQAAAAAAAAEmAgAAPAAAAPY0wnJPI+U/btq0adOm3T8AAAA/awEAAAAAAAABJwIAADwAAABJ8QKZFC/lP2zXrl27dt0/AAAAP3sBAAAAAAAAASgCAAA8AAAAxQtkUrxA5T9r1qxZs2bdPwAAAD97AQAAAAAAAAEpAgAAPAAAAEEmxQtkUuU/atOmTZs23T8AAAA/iwEAAAAAAAABKgIAADwAAAC8QCbFC2TlP2nSpEmTJt0/AAAAP5oBAAAAAAAAASsCAAA8AAAAOFuHfrN15T9o0KBBgwbdPwAAAD+aAQAAAAAAAAEsAgAAPAAAAN3TCMs9jeU/aM6cOXPm3D8AAAA/mgEAAAAAAAABLQIAADwAAABY7mmE5Z7lP2fNmjVr1tw/AAAAP6oBAAAAAAAAAS4CAAA8AAAAgkyKF8ik5T9nzJgxY8bcPwAAAD+qAQAAAAAAAAEvAgAAPAAAANQIyz2NsOU/ZcuWLVu23D8AAAA/uQEAAAAAAAABMAIAADwAAAD9ZuvQb7blP2XKlClTptw/AAAAP7kBAAAAAAAAATECAAA8AAAAJsULZFK85T9lyZIlS5bcPwAAAD/JAQAAAAAAAAEyAgAAPAAAAE8jLPc0wuU/ZMiQIUOG3D8AAAA/yQEAAAAAAAABMwIAADwAAACh32wd+s3lP2TGjBkzZtw/AAAAP+gBAAAAAAAAATQCAAA8AAAA9JutQ7/Z5T9ixIgRI0bcPwAAAD/oAQAAAAAAAAE1AgAAPAAAAB76zdah3+U/YsOGDRs23D8AAAA/6AEAAAAAAAABNgIAADwAAACZFC+QSfHlP2HAgAEDBtw/AAAAP/gBAAAAAAAAATcCAAA8AAAAwnJPIyz35T9fvnz58uXbPwAAAD8IAgAAAAAAAAE4AgAAPAAAABUvkEnxAuY/Xrx48eLF2z8AAAA/CAIAAAAAAAABOQIAADwAAAAVL5BJ8QLmP166dOnSpds/AAAAPwgCAAAAAAAAAToCAAA8AAAAZ+vQb7YO5j9cuHDhwoXbPwAAAD8XAgAAAAAAAAE7AgAAPAAAAJBJ8QKZFOY/W7Zs2bJl2z8AAAA/JwIAAAAAAAABPAIAADwAAACQSfECmRTmP1u1atWqVds/AAAAPycCAAAAAAAAAT0CAAA8AAAAuacRlnsa5j9asmTJkiXbPwAAAD82AgAAAAAAAAE+AgAAPAAAALmnEZZ7GuY/WLFixYoV2z8AAAA/NgIAAAAAAAABPwIAADwAAAC5pxGWexrmP1iwYMGCBds/AAAAP0YCAAAAAAAAAUACAAA8AAAAuacRlnsa5j9Yr169evXaPwAAAD9sAgAAAAAAAAFBAgAAPAAAALmnEZZ7GuY/V6xYsWLF2j8AAAA/fAIAAAAAAAABQgIAADwAAAC5pxGWexrmP1WrVq1atdo/AAAAP3wCAAAAAAAAAUMCAAA8AAAAkEnxApkU5j9VqVKlSpXaPwAAAD+LAgAAAAAAAAFEAgAAPAAAAGfr0G+2DuY/VKdOnTp12j8AAAA/iwIAAAAAAAABRQIAADwAAAA9jbDc0wjmP1KkSJEiRdo/AAAAP5sCAAAAAAAAAUYCAAA8AAAAFS+QSfEC5j9RoUKFChXaPwAAAD+bAgAAAAAAAAFHAgAAPAAAAOvQb7YO/eU/T548efLk2T8AAAA/qwIAAAAAAAABSAIAADwAAADCck8jLPflP06cOHHixNk/AAAAP6sCAAAAAAAAAUkCAAA8AAAARljuaYTl5T9NmjRp0qTZPwAAAD+6AgAAAAAAAAFKAgAAPAAAAPSbrUO/2eU/S5YsWbJk2T8AAAA/ugIAAAAAAAABSwIAADwAAABPIyz3NMLlP0qUKFGiRNk/AAAAP8oCAAAAAAAAAUwCAAA8AAAA1AjLPY2w5T9IkCBBggTZPwAAAD/ZAgAAAAAAAAFNAgAAPAAAAAYyKV4gk+U/R40aNWrU2D8AAAA/2QIAAAAAAAABTgIAADwAAAAO/Wbr0G/lP0WJEiVKlNg/AAAAP9kCAAAAAAAAAU8CAAA8AAAAF8ikeIFM5T9DhgwZMmTYPwAAAD/pAgAAAAAAAAFQAgAAPAAAACCT4gUyKeU/QYMGDRo02D8AAAA/6QIAAAAAAAABUQIAADwAAAApXiCT4gXlP0CAAAECBNg/AAAAP/kCAAAAAAAAAVICAAA8AAAAhOWeRlju5D9Af/78+fPXPwAAAD/5AgAAAAAAAAFTAgAAPAAAALYO/Wbr0OQ/QH78+PHj1z8AAAA/CAMAAAAAAAABVAIAADwAAAA79JutQ7/kPz58+PDhw9c/AAAAPxgDAAAAAAAAAVUCAAA8AAAAv9k69Jut5D8+e/bs2bPXPwAAAD8YAwAAAAAAAAFWAgAAPAAAABphuacRluQ/PXr06NGj1z8AAAA/GAMAAAAAAAABVwIAADwAAAB16Ddbh37kPz169OjRo9c/AAAAPygDAAAAAAAAAVgCAAA8AAAA0G+2Dv1m5D89efLkyZPXPwAAAD8oAwAAAAAAAAFZAgAAPAAAACz3NMJyT+Q/PXny5MmT1z8AAAA/NwMAAAAAAAABWgIAADwAAAAMZFK8QCbkPz148ODBg9c/AAAAP0cDAAAAAAAAAVsCAAA8AAAAPY2w3NMI5D87d+7cuXPXPwAAAD9HAwAAAAAAAAFcAgAAPAAAAEZY7mmE5eM/O3fu3Llz1z8AAAA/RwMAAAAAAAABXQIAADwAAACh32wd+s3jPzt37ty5c9c/AAAAP1YDAAAAAAAAAV4CAAA8AAAA/Wbr0G+24z87d+7cuXPXPwAAAD9WAwAAAAAAAAFfAgAAPAAAAFjuaYTlnuM/O3fu3Llz1z8AAAA/ZgMAAAAAAAABYAIAADwAAADd0wjLPY3jPzt37ty5c9c/AAAAP3YDAAAAAAAAAWECAAA8AAAAYbmnEZZ74z87d+7cuXPXPwAAAD92AwAAAAAAAAFiAgAAPAAAALxAJsULZOM/O3fu3Llz1z8AAAA/hQMAAAAAAAABYwIAADwAAABBJsULZFLjPzt37ty5c9c/AAAAP4UDAAAAAAAAAWQCAAA8AAAAxQtkUrxA4z87d+7cuXPXPwAAAD+VAwAAAAAAAAFlAgAAPAAAAHJPIyz3NOM/O3fu3Llz1z8AAAA/pQMAAAAAAAABZgIAADwAAADO1qHfbB3jPzt37ty5c9c/AAAAP6UDAAAAAAAAAWcCAAA8AAAAUrxAJsUL4z87d+7cuXPXPwAAAD+0AwAAAAAAAAFoAgAAPAAAANeh32wd+uI/O3fu3Llz1z8AAAA/tAMAAAAAAAABaQIAADwAAAAyKV4gk+LiPz158uTJk9c/AAAAP8QDAAAAAAAAAWoCAAA8AAAAjbDc0wjL4j89evTo0aPXPwAAAD/EAwAAAAAAAAFrAgAAPAAAADv0m61Dv+I/Pnz48OHD1z8AAAA/0wMAAAAAAAABbAIAADwAAAC/2Tr0m63iPz58+PDhw9c/AAAAP9MDAAAAAAAAAW0CAAA8AAAARL/ZOvSb4j9Af/78+fPXPwAAAD/jAwAAAAAAAAFuAgAAPAAAAMekeIFMiuI/QYECBQoU2D8AAAA/4wMAAAAAAAABbwIAADwAAABMihfIpHjiP0KECBEiRNg/AAAAP/MDAAAAAAAAAXACAAA8AAAA+s3Wod9s4j9DhgwZMmTYPwAAAD8CBAAAAAAAAAFxAgAAPAAAAFVVVVVVVeI/RYkSJUqU2D8AAAA/AgQAAAAAAAABcgIAADwAAAADmRQvkEniP0WLFi1atNg/AAAAPwIEAAAAAAAAAXMCAAA8AAAAXiCT4gUy4j9Ijx49evTYPwAAAD8SBAAAAAAAAAF0AgAAPAAAAAxkUrxAJuI/SpIkSZIk2T8AAAA/EgQAAAAAAAABdQIAADwAAACQSfECmRTiP0uXLl26dNk/AAAAPyIEAAAAAAAAAXYCAAA8AAAAFS+QSfEC4j9NmjRp0qTZPwAAAD8iBAAAAAAAAAF3AgAAPAAAAJkUL5BJ8eE/T548efLk2T8AAAA/MQQAAAAAAAABeAIAADwAAABGWO5phOXhP1GiRIkSJdo/AAAAPzEEAAAAAAAAAXkCAAA8AAAAyz2NsNzT4T9Up06dOnXaPwAAAD9BBAAAAAAAAAF6AgAAPAAAAE8jLPc0wuE/V61atWrV2j8AAAA/QQQAAAAAAAABewIAADwAAAAmxQtkUrzhP1iwYMGCBds/AAAAP1AEAAAAAAAAAXwCAAA8AAAA1AjLPY2w4T9btWrVqlXbPwAAAD9QBAAAAAAAAAF9AgAAPAAAAKqqqqqqquE/XLhw4cKF2z8AAAA/YAQAAAAAAAABfgIAADwAAABY7mmE5Z7hP168ePHixds/AAAAP2AEAAAAAAAAAX8CAAA8AAAAL5BJ8QKZ4T9hwIABAwbcPwAAAD99BAAAAAAAAAGAAgAAPAAAAAYyKV4gk+E/YsWKFStW3D8AAAA/fQQAAAAAAAABgQIAADwAAAAGMileIJPhP2XJkiVLltw/AAAAP4wEAAAAAAAAAYICAAA8AAAABjIpXiCT4T9nzZo1a9bcPwAAAD+MBAAAAAAAAAGDAgAAPAAAAAYyKV4gk+E/atOmTZs23T8AAAA/nAQAAAAAAAABhAIAADwAAAAGMileIJPhP2zXrl27dt0/AAAAP5wEAAAAAAAAAYUCAAA8AAAABjIpXiCT4T9u27Zt27bdPwAAAD+sBAAAAAAAAAGGAgAAPAAAAFjuaYTlnuE/ceDAgQMH3j8AAAA/uwQAAAAAAAABhwIAADwAAACCTIoXyKThP3LkyJEjR94/AAAAP7sEAAAAAAAAAYgCAAA8AAAA1AjLPY2w4T916NChQ4fePwAAAD+7BAAAAAAAAAGJAgAAPAAAACbFC2RSvOE/derUqVOn3j8AAAA/ywQAAAAAAAABigIAADwAAAB5gUyKF8jhP3ft2rVr194/AAAAP9oEAAAAAAAAAYsCAAA8AAAAyz2NsNzT4T937ty5c+fePwAAAD/aBAAAAAAAAAGMAgAAPAAAAPSbrUO/2eE/d+/evXv33j8AAAA/6gQAAAAAAAABjQIAADwAAABGWO5phOXhP3nx4sWLF98/AAAAP+oEAAAAAAAAAY4CAAA8AAAAcLYO/Wbr4T958uTJkyffPwAAAD/6BAAAAAAAAAGPAgAAPAAAAMJyTyMs9+E/efLkyZMn3z8AAAA/+gQAAAAAAAABkAIAADwAAACQSfECmRTiP3ny5MmTJ98/AAAAPwkFAAAAAAAAAZECAAA8AAAAh36zdeg34j958uTJkyffPwAAAD8JBQAAAAAAAAGSAgAAPAAAAH6zdeg3W+I/efLkyZMn3z8AAAA/GQUAAAAAAAABkwIAADwAAAAaYbmnEZbiP3ny5MmTJ98/AAAAPxkFAAAAAAAAAZQCAAA8AAAAY1K8QCbF4j958ODBgwffPwAAAD8pBQAAAAAAAAGVAgAAPAAAAITlnkZY7uI/d+/evXv33j8AAAA/KQUAAAAAAAABlgIAADwAAADO1qHfbB3jP3ft2rVr194/AAAAPzgFAAAAAAAAAZcCAAA8AAAAxQtkUrxA4z9269atW7fePwAAAD84BQAAAAAAAAGYAgAAPAAAAJPiBTIpXuM/dejQoUOH3j8AAAA/SAUAAAAAAAABmQIAADwAAAAO/Wbr0G/jP3TmzJkzZ94/AAAAP0gFAAAAAAAAAZoCAAA8AAAAs3XoN1uH4z9y48aNGzfePwAAAD9XBQAAAAAAAAGbAgAAPAAAAC+QSfECmeM/ceDAgQMH3j8AAAA/VwUAAAAAAAABnAIAADwAAACCTIoXyKTjP2/evHnz5t0/AAAAP2cFAAAAAAAAAZ0CAAA8AAAA/Wbr0G+24z9u27Zt27bdPwAAAD9nBQAAAAAAAAGeAgAAPAAAAE8jLPc0wuM/bNiwYcOG3T8AAAA/dwUAAAAAAAABnwIAADwAAABPIyz3NMLjP2vVqlWrVt0/AAAAP3cFAAAAAAAAAaACAAA8AAAAod9sHfrN4z9q06ZNmzbdPwAAAD+GBQAAAAAAAAGhAgAAPAAAAMs9jbDc0+M/adGiRYsW3T8AAAA/hgUAAAAAAAABogIAADwAAAD0m61Dv9njP2jOnDlz5tw/AAAAP5YFAAAAAAAAAaMCAAA8AAAAHvrN1qHf4z9nzJgxY8bcPwAAAD+WBQAAAAAAAAGkAgAAPAAAAEZY7mmE5eM/ZcmSJUuW3D8AAAA/pgUAAAAAAAABpQIAADwAAABGWO5phOXjP2TGjBkzZtw/AAAAP6YFAAAAAAAAAaYCAAA8AAAAcLYO/Wbr4z9ixIgRI0bcPwAAAD+1BQAAAAAAAAGnAgAAPAAAAHC2Dv1m6+M/YsOGDRs23D8AAAA/tQUAAAAAAAABqAIAADwAAABwtg79ZuvjP2HAgAEDBtw/AAAAP8UFAAAAAAAAAakCAAA8AAAAcLYO/Wbr4z9fv379+vXbPwAAAD/UBQAAAAAAAAGqAgAAPAAAAHC2Dv1m6+M/X7169erV2z8AAAA/1AUAAAAAAAABqwIAADwAAAAe+s3Wod/jP168ePHixds/AAAAP9QFAAAAAAAAAawCAAA8AAAAyz2NsNzT4z9cuHDhwoXbPwAAAD/kBQAAAAAAAAGtAgAAPAAAAE8jLPc0wuM/XLdu3bp12z8AAAA/9AUAAAAAAAABrgIAADwAAACqqqqqqqrjP1q0aNGiRds/AAAAP/QFAAAAAAAAAa8CAAA8AAAAL5BJ8QKZ4z9as2bNmjXbPwAAAD8DBgAAAAAAAAGwAgAAPAAAAJPiBTIpXu8/lSdPnjx56j8AAAA/AAAAAAAAAAABsQIAADwAAACT4gUyKV7vPxUoUKBAgeo/AAAAPx8AAAAAAAAAAbICAAA8AAAAk+IFMile7z+VKFGiRInqPwAAAD8vAAAAAAAAAAGzAgAAPAAAAGqE5Z5GWO8/FilSpEiR6j8AAAA/PwAAAAAAAAABtAIAADwAAABqhOWeRljvPxYqVKhQoeo/AAAAPz8AAAAAAAAAAbUCAAA8AAAAaoTlnkZY7z8WK1asWLHqPwAAAD9OAAAAAAAAAAG2AgAAPAAAAGqE5Z5GWO8/FyxYsGDB6j8AAAA/TgAAAAAAAAABtwIAADwAAABqhOWeRljvP5gtW7Zs2eo/AAAAP14AAAAAAAAAAbgCAAA8AAAAaoTlnkZY7z+YL1++fPnqPwAAAD9eAAAAAAAAAAG5AgAAPAAAAGqE5Z5GWO8/GjJkyJAh6z8AAAA/bQAAAAAAAAABugIAADwAAABBJsULZFLvP5s1a9asWes/AAAAP20AAAAAAAAAAbsCAAA8AAAAQSbFC2RS7z8dOXLkyJHrPwAAAD99AAAAAAAAAAG8AgAAPAAAAEEmxQtkUu8/Hz169OjR6z8AAAA/fQAAAAAAAAABvQIAADwAAAAXyKR4gUzvP6JBgwYNGuw/AAAAP40AAAAAAAAAAb4CAAA8AAAAF8ikeIFM7z+kRYsWLVrsPwAAAD+NAAAAAAAAAAG/AgAAPAAAAO9phOWeRu8/p0uXLl267D8AAAA/nAAAAAAAAAABwAIAADwAAADvaYTlnkbvPylRokSJEu0/AAAAP5wAAAAAAAAAAcECAAA8AAAAxQtkUrxA7z+sVq1atWrtPwAAAD+sAAAAAAAAAAHCAgAAPAAAAMULZFK8QO8/r1u3bt267T8AAAA/rAAAAAAAAAABwwIAADwAAADFC2RSvEDvP7FgwYIFC+4/AAAAP7wAAAAAAAAAAcQCAAA8AAAAxQtkUrxA7z+zZMmSJUvuPwAAAD+8AAAAAAAAAAHFAgAAPAAAAMULZFK8QO8/tWjRokWL7j8AAAA/ywAAAAAAAAABxgIAADwAAADFC2RSvEDvPzZr1qxZs+4/AAAAP9sAAAAAAAAAAccCAAA8AAAA72mE5Z5G7z+4bdu2bdvuPwAAAD/bAAAAAAAAAAHIAgAAPAAAAEEmxQtkUu8/OW/evHnz7j8AAAA/2wAAAAAAAAAByQIAADwAAABqhOWeRljvP7lv3759++4/AAAAP+oAAAAAAAAAAcoCAAA8AAAAaoTlnkZY7z85cODAgQPvPwAAAD/qAAAAAAAAAAHLAgAAPAAAAJPiBTIpXu8/OXDgwIED7z8AAAA/KQEAAAAAAAABzAIAADwAAACT4gUyKV7vP7lv3759++4/AAAAP3cBAAAAAAAAAc0CAAA8AAAAk+IFMile7z85b968efPuPwAAAD+HAQAAAAAAAAHOAgAAPAAAAJPiBTIpXu8/uG7dunXr7j8AAAA/hwEAAAAAAAABzwIAADwAAACT4gUyKV7vPzhu3Lhx4+4/AAAAP5YBAAAAAAAAAdACAAA8AAAAU7xAJsUL7z80ZsyYMWPuPwAAAD8AAAAAAAAAAAHRAgAAPAAAAFO8QCbFC+8/tGbNmjVr7j8AAAA/EAAAAAAAAAAB0gIAADwAAABTvEAmxQvvPzRnzpw5c+4/AAAAPxAAAAAAAAAAAdMCAAA8AAAAU7xAJsUL7z+1Z8+ePXvuPwAAAD8fAAAAAAAAAAHUAgAAPAAAAFO8QCbFC+8/NmnSpEmT7j8AAAA/HwAAAAAAAAAB1QIAADwAAABTvEAmxQvvP7Vp06ZNm+4/AAAAPy8AAAAAAAAAAdYCAAA8AAAAU7xAJsUL7z82a9asWbPuPwAAAD8vAAAAAAAAAAHXAgAAPAAAAFO8QCbFC+8/uGzZsmXL7j8AAAA/PgAAAAAAAAAB2AIAADwAAAB7GmG5pxHvP7hu3bp16+4/AAAAPz4AAAAAAAAAAdkCAAA8AAAApXiBTIoX7z85cODAgQPvPwAAAD9OAAAAAAAAAAHaAgAAPAAAAM7Wod9sHe8/OnPmzJkz7z8AAAA/TgAAAAAAAAAB2wIAADwAAAD3NMJyTyPvP7t06dKlS+8/AAAAP14AAAAAAAAAAdwCAAA8AAAA9zTCck8j7z+8du3atWvvPwAAAD9eAAAAAAAAAAHdAgAAPAAAAPc0wnJPI+8/PHjw4MGD7z8AAAA/bQAAAAAAAAAB3gIAADwAAAAgk+IFMinvP7558+bNm+8/AAAAP20AAAAAAAAAAd8CAAA8AAAASvECmRQv7z++evXq1avvPwAAAD99AAAAAAAAAAHgAgAAPAAAAErxApkUL+8/vnv37t277z8AAAA/fQAAAAAAAAAB4QIAADwAAAByTyMs9zTvPz58+PDhw+8/AAAAP40AAAAAAAAAAeICAAA8AAAAck8jLPc07z9Affr06dPvPwAAAD+NAAAAAAAAAAHjAgAAPAAAAHJPIyz3NO8/wH379u3b7z8AAAA/jQAAAAAAAAAB5AIAADwAAACcrUO/2TrvP0B9+vTp0+8/AAAAP8wAAAAAAAAAAeUCAAA8AAAA72mE5Z5G7z8+fPjw4cPvPwAAAD/MAAAAAAAAAAHmAgAAPAAAABfIpHiBTO8/vnr16tWr7z8AAAA/2wAAAAAAAAAB5wIAADwAAACT4gUyKV7vPzx48ODBg+8/AAAAP9sAAAAAAAAAAegCAAA8AAAA5p5GWO5p7z88duzYsWPvPwAAAD/rAAAAAAAAAAHpAgAAPAAAAIoXyKR4ge8/OnPmzJkz7z8AAAA/+wAAAAAAAAAB6gIAADwAAAAvkEnxApnvPzpx4sSJE+8/AAAAP/sAAAAAAAAAAesCAAA8AAAA1AjLPY2w7z+4bt26devuPwAAAD/7AAAAAAAAAAHsAgAAPAAAACbFC2RSvO8/uG3btm3b7j8AAAA/CgEAAAAAAAAB7QIAADwAAAB4gUyKF8jvP7hs2bJly+4/AAAAPwoBAAAAAAAAAe4CAAA8AAAAzD2NsNzT7z82a9asWbPuPwAAAD8aAQAAAAAAAAHvAgAAPAAAAPSbrUO/2e8/tmrVqlWr7j8AAAA/KQEAAAAAAAAB8AIAADwAAAD0m61Dv9nvPzZq1KhRo+4/AAAAPykBAAAAAAAAAfECAAA8AAAAHvrN1qHf7z82atSoUaPuPwAAAD85AQAAAAAAAAHyAgAAPAAAAEZY7mmE5e8/tWnTpk2b7j8AAAA/OQEAAAAAAAAB8wIAADwAAABGWO5phOXvP7Vo0aJFi+4/AAAAP0kBAAAAAAAAAfQCAAA8AAAARljuaYTl7z80aNCgQYPuPwAAAD9YAQAAAAAAAAH1AgAAPAAAAEZY7mmE5e8/NGfOnDlz7j8AAAA/aAEAAAAAAAAB9gIAADwAAABGWO5phOXvP7RmzZo1a+4/AAAAP3gBAAAAAAAAAfcCAAA8AAAARljuaYTl7z80ZsyYMWPuPwAAAD94AQAAAAAAAAH4AgAAPAAAAEZY7mmE5e8/M2XKlClT7j8AAAA/hwEAAAAAAAAB+QIAADwAAAD0m61Dv9nvP7NkyZIlS+4/AAAAP5cBAAAAAAAAAfoCAAA8AAAA9JutQ7/Z7z8zZMiQIUPuPwAAAD+XAQAAAAAAAAH7AgAAPAAAAMw9jbDc0+8/smPHjh077j8AAAA/pgEAAAAAAAAB/AIAADwAAACi32wd+s3vP7Jjx44dO+4/AAAAP7YBAAAAAAAAAf0CAAA8AAAAlnsaYbmn7j+2a9euXbvuPwAAAD8AAAAAAAAAAAH+AgAAPAAAAJZ7GmG5p+4/N2zYsGHD7j8AAAA/6wAAAAAAAAAB/wIAADwAAAC/2Tr0m63uP7hs2bJly+4/AAAAP/oAAAAAAAAAAQADAAA8AAAAv9k69Jut7j83bdq0adPuPwAAAD/6AAAAAAAAAAEBAwAAPAAAAOg3W4d+s+4/uG3btm3b7j8AAAA/CgEAAAAAAAABAgMAADwAAADoN1uHfrPuPzhu3Lhx4+4/AAAAPwoBAAAAAAAAAQMDAAA8AAAAEZZ7GmG57j+4bt26devuPwAAAD8ZAQAAAAAAAAEEAwAAPAAAADv0m61Dv+4/OW/evHnz7j8AAAA/GQEAAAAAAAABBQMAADwAAAA79JutQ7/uPzlw4MCBA+8/AAAAPykBAAAAAAAAAQYDAAA8AAAAjbDc0wjL7j+5cOHChQvvPwAAAD8pAQAAAAAAAAEHAwAAPAAAAI2w3NMIy+4/OnHixIkT7z8AAAA/OQEAAAAAAAABCAMAADwAAAC2Dv1m69DuP7lx48aNG+8/AAAAP0gBAAAAAAAAAQkDAAA8AAAAtg79ZuvQ7j86cuTIkSPvPwAAAD9YAQAAAAAAAAEKAwAAPAAAAN9sHfrN1u4/OnLkyJEj7z8AAAA/dwEAAAAAAAABCwMAADwAAAAIyz2NsNzuP7ty5cqVK+8/AAAAP3cBAAAAAAAAAQwDAAA8AAAACMs9jbDc7j86c+bMmTPvPwAAAD+HAQAAAAAAAAENAwAAPAAAADIpXiCT4u4/OnPmzJkz7z8AAAA/lgEAAAAAAAABDgMAADwAAABah36zdejuP7tz586dO+8/AAAAP6YBAAAAAAAAAQ8DAAA8AAAAWod+s3Xo7j87dOjQoUPvPwAAAD+mAQAAAAAAAAEQAwAAPAAAAITlnkZY7u4/O3Xq1KlT7z8AAAA/tgEAAAAAAAABEQMAADwAAACtQ7/ZOvTuP7x169atW+8/AAAAP7YBAAAAAAAAARIDAAA8AAAA16HfbB367j+8du3atWvvPwAAAD/FAQAAAAAAAAETAwAAPAAAACleIJPiBe8/PHfu3Llz7z8AAAA/xQEAAAAAAAABFAMAADwAAABTvEAmxQvvP7x37969e+8/AAAAP9UBAAAAAAAAARUDAAA8AAAAexphuacR7z88ePDgwYPvPwAAAD/VAQAAAAAAAAEWAwAAPAAAAHsaYbmnEe8/vnjx4sWL7z8AAAA/5QEAAAAAAAABFwMAADwAAACleIFMihfvP7548eLFi+8/AAAAP+UBAAAAAAAAARgDAAA8AAAAztah32wd7z++ePHixYvvPwAAAD/0AQAAAAAAAAEZAwAAPAAAAM7Wod9sHe8/Pnny5MmT7z8AAAA/9AEAAAAAAAABGgMAADwAAAD3NMJyTyPvPz558uTJk+8/AAAAP2sDAAAAAAAAARsDAAA8AAAA9zTCck8j7z++ePHixYvvPwAAAD96AwAAAAAAAAEcAwAAPAAAAHJPIyz3NO8/PHjw4MGD7z8AAAA/igMAAAAAAAABHQMAADwAAACcrUO/2TrvP7x27dq1a+8/AAAAP4oDAAAAAAAAAR4DAAA8AAAA72mE5Z5G7z+8devWrVvvPwAAAD+KAwAAAAAAAAEfAwAAPAAAAO9phOWeRu8/u3Tp0qVL7z8AAAA/mgMAAAAAAAABIAMAADwAAABqhOWeRljvPzpz5syZM+8/AAAAP5oDAAAAAAAAASEDAAA8AAAAaoTlnkZY7z+7cuXKlSvvPwAAAD+pAwAAAAAAAAEiAwAAPAAAAJPiBTIpXu8/uXHjxo0b7z8AAAA/uQMAAAAAAAABIwMAADwAAADmnkZY7mnvPzpx4sSJE+8/AAAAP7kDAAAAAAAAASQDAAA8AAAA5p5GWO5p7z+5cOHChQvvPwAAAD+5AwAAAAAAAAElAwAAPAAAAA79ZuvQb+8/uW/fvn377j8AAAA/yQMAAAAAAAABJgMAADwAAAA4W4d+s3XvPzlv3rx58+4/AAAAP8kDAAAAAAAAAScDAAA8AAAAOFuHfrN17z+4bt26devuPwAAAD/oAwAAAAAAAAEoAwAAPAAAAGG5pxGWe+8/uG3btm3b7j8AAAA/6AMAAAAAAAABKQMAADwAAABhuacRlnvvPzdt2rRp0+4/AAAAP/cDAAAAAAAAASoDAAA8AAAAihfIpHiB7z83bdq0adPuPwAAAD/3AwAAAAAAAAErAwAAPAAAAIoXyKR4ge8/uGzZsmXL7j8AAAA/9wMAAAAAAAABLAMAADwAAACzdeg3W4fvP7hs2bJly+4/AAAAPwcEAAAAAAAAAS0DAAA8AAAAs3XoN1uH7z+2a9euXbvuPwAAAD8HBAAAAAAAAAEuAwAAPAAAALN16Ddbh+8/NmvWrFmz7j8AAAA/FgQAAAAAAAABLwMAADwAAADd0wjLPY3vP7Zq1apVq+4/AAAAPyYEAAAAAAAAATADAAA8AAAA3dMIyz2N7z82atSoUaPuPwAAAD8mBAAAAAAAAAExAwAAPAAAAAUyKV4gk+8/NmnSpEmT7j8AAAA/NgQAAAAAAAABMgMAADwAAAAvkEnxApnvPzRo0KBBg+4/AAAAPzYEAAAAAAAAATMDAAA8AAAAWO5phOWe7z+1Z8+ePXvuPwAAAD9FBAAAAAAAAAE0AwAAPAAAAIJMihfIpO8/tGbNmjVr7j8AAAA/RQQAAAAAAAABNQMAADwAAACqqqqqqqrvPzRmzJgxY+4/AAAAP1UEAAAAAAAAATYDAAA8AAAAqqqqqqqq7z+0ZcuWLVvuPwAAAD9VBAAAAAAAAAE3AwAAPAAAANQIyz2NsO8/M2XKlClT7j8AAAA/ZAQAAAAAAAABOAMAADwAAAD8ZuvQb7bvP7NkyZIlS+4/AAAAP2QEAAAAAAAAATkDAAA8AAAATiMs9zTC7z8zZMiQIUPuPwAAAD90BAAAAAAAAAE6AwAAPAAAAE4jLPc0wu8/M2PGjBkz7j8AAAA/dAQAAAAAAAABOwMAADwAAABOIyz3NMLvP7JixYoVK+4/AAAAP4QEAAAAAAAAATwDAAA8AAAAeIFMihfI7z+yYsWKFSvuPwAAAD+EBAAAAAAAAAE9AwAAPAAAAHiBTIoXyO8/MWLEiBEj7j8AAAA/swQAAAAAAAAL</ink>
</athena>
</file>

<file path=customXml/item56.xml><?xml version="1.0" encoding="utf-8"?>
<athena xmlns="http://schemas.microsoft.com/edu/athena" version="0.1.3209.0">
  <media streamable="true" recordStart="287404" recordEnd="332721" recordLength="482417"/>
</athena>
</file>

<file path=customXml/item5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XNgAAAAAAAAXu////DEFjdGlvblR5cGVWMQEAAAAHdmFsdWVfXwAIAgAAAAAAAAABBQAAAAQAAAAJEwAAAAkUAAAAXjwAAAAAAAAB6////+7///8AAAAAAQYAAAAEAAAACRYAAAAJFwAAABdEAAAAAAAAAej////u////AAAAAAEHAAAABAAAAAkZAAAACRoAAAD7RQAAAAAAAAHl////7v///wAAAAABCAAAAAQAAAAJHAAAAAkdAAAAmlkAAAAAAAAB4v///+7///8AAAAAAQkAAAAEAAAACR8AAAAJIAAAAIRmAAAAAAAAAd/////u////AAAAAAEKAAAABAAAAAkiAAAACSMAAAD1aAAAAAAAAAHc////7v///wAAAAABCwAAAAQAAAAJJQAAAAkmAAAATWwAAAAAAAAB2f///+7///8AAAAAAQwAAAAEAAAACSgAAAAJKQAAACByAAAAAAAAAdb////u////AAAAAAENAAAABAAAAAkrAAAACSwAAAC4dgAAAAAAAAHT////7v///wAAAAABDgAAAAQAAAAJLgAAAAkvAAAAvY0AAAAAAAAB0P///+7///8AAAAABQ8AAAANQ2xlYXJDYW52YXNWMQIAAAAJU3RhcnRUaW1lBFR5cGUABBAMQWN0aW9uVHlwZVYxAgAAAAIAAAAFsQA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WgAAAFoAAAABEwAAABAAAAD/AJ5JAAAAAAAAACJAAAABzP///87///8BAAAAAAAAAAAAIkABFAAAABEAAAAJNQAAADAAAAAwAAAAARYAAAAQAAAA/wCeSQAAAAAAAAAiQAAAAcr////O////AQAAAAAAAAAAACJAARcAAAARAAAACTcAAAAQAAAAEAAAAAEZAAAAEAAAAP8AnkkAAAAAAAAAIkAAAAHI////zv///wEAAAAAAAAAAAAiQAEaAAAAEQAAAAk5AAAALAAAACwAAAABHAAAABAAAAD/AJ5JAAAAAAAAACJAAAABxv///87///8BAAAAAAAAAAAAIkABHQAAABEAAAAJOwAAAEcAAABHAAAAAR8AAAAQAAAA/wCeSQAAAAAAAAAiQAAAAcT////O////AQAAAAAAAAAAACJAASAAAAARAAAACT0AAAAQAAAAEAAAAAEiAAAAEAAAAP8AnkkAAAAAAAAAIkAAAAHC////zv///wEAAAAAAAAAAAAiQAEjAAAAEQAAAAk/AAAAJAAAACQAAAABJQAAABAAAAD/AJ5JAAAAAAAAACJAAAABwP///87///8BAAAAAAAAAAAAIkABJgAAABEAAAAJQQAAAC0AAAAtAAAAASgAAAAQAAAA/wCeSQAAAAAAAAAiQAAAAb7////O////AQAAAAAAAAAAACJAASkAAAARAAAACUMAAAAbAAAAGwAAAAErAAAAEAAAAP8AnkkAAAAAAAAAIkAAAAG8////zv///wEAAAAAAAAAAAAiQAEsAAAAEQAAAAlFAAAAIQAAACEAAAABLgAAABAAAAD/AJ5JAAAAAAAAACJAAAABuv///87///8BAAAAAAAAAAAAIkABLwAAABEAAAAJRwAAAD4AAAA+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DSYHNQAAAAABAAAAQAAAAAQKSW5rUG9pbnRWMQI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NEAc3AAAAAAEAAAAQAAAABApJbmtQb2ludFYxAgAAAAnSAAAACdMAAAAJ1AAAAAnVAAAACdYAAAAJ1wAAAAnYAAAACdkAAAAJ2gAAAAnbAAAACdwAAAAJ3QAAAAneAAAACd8AAAAJ4AAAAAnhAAAABzkAAAAAAQAAAEAAAAAECklua1BvaW50VjEC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0UBzsAAAAAAQAAAIAAAAAECklua1BvaW50VjECAA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05Bz0AAAAAAQAAABAAAAAECklua1BvaW50VjECAAAACVUBAAAJVgEAAAlXAQAACVgBAAAJWQEAAAlaAQAACVsBAAAJXAEAAAldAQAACV4BAAAJXwEAAAlgAQAACWEBAAAJYgEAAAljAQAACWQBAAAHPwAAAAABAAAAQAAAAAQKSW5rUG9pbnRWMQIAAAAJZQEAAAlmAQAACWcBAAAJaAEAAAlpAQAACWoBAAAJawEAAAlsAQAACW0BAAAJbgEAAAlvAQAACXABAAAJcQEAAAlyAQAACXMBAAAJdAEAAAl1AQAACXYBAAAJdwEAAAl4AQAACXkBAAAJegEAAAl7AQAACXwBAAAJfQEAAAl+AQAACX8BAAAJgAEAAAmBAQAACYIBAAAJgwEAAAmEAQAACYUBAAAJhgEAAAmHAQAACYgBAAANHAdBAAAAAAEAAABAAAAABApJbmtQb2ludFYxAgA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0TB0MAAAAAAQAAACAAAAAECklua1BvaW50VjECAAAACbYBAAAJtwEAAAm4AQAACbkBAAAJugEAAAm7AQAACbwBAAAJvQEAAAm+AQAACb8BAAAJwAEAAAnBAQAACcIBAAAJwwEAAAnEAQAACcUBAAAJxgEAAAnHAQAACcgBAAAJyQEAAAnKAQAACcsBAAAJzAEAAAnNAQAACc4BAAAJzwEAAAnQAQAADQUHRQAAAAABAAAAQAAAAAQKSW5rUG9pbnRWMQIAAAAJ0QEAAAnSAQAACdMBAAAJ1AEAAAnVAQAACdYBAAAJ1wEAAAnYAQAACdkBAAAJ2gEAAAnbAQAACdwBAAAJ3QEAAAneAQAACd8BAAAJ4AEAAAnhAQAACeIBAAAJ4wEAAAnkAQAACeUBAAAJ5gEAAAnnAQAACegBAAAJ6QEAAAnqAQAACesBAAAJ7AEAAAntAQAACe4BAAAJ7wEAAAnwAQAACfEBAAANHwdHAAAAAAEAAABAAAAABApJbmtQb2ludFYxAgA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NAgVIAAAACklua1BvaW50VjEEAAAAAVgBWQ5QcmVzc3VyZUZhY3RvcglUaW1lU3RhbXAAAAAABgYLEAIAAABDV/emEDWxP7g2a7M2a7M/AAAAPwAAAAAAAAAAAUkAAABIAAAAY0JVgL6msT+4NmuzNmuzPwAAAD9tAAAAAAAAAAFKAAAASAAAAPM3BG2V37E/uDZrszZrsz8AAAA/fQAAAAAAAAABSwAAAEgAAAClGBEzGoqyP7g2a7M2a7M/AAAAP30AAAAAAAAAAUwAAABIAAAAeeR70kymsz+4NmuzNmuzPwAAAD+MAAAAAAAAAAFNAAAASAAAAG2bREstNLU/uDZrszZrsz8AAAA/nAAAAAAAAAABTgAAAEgAAACBPWuduzO3P/gt3/It37I/AAAAP5wAAAAAAAAAAU8AAABIAAAA17VNoqUWuj/4Ld/yLd+yPwAAAD+sAAAAAAAAAAFQAAAASAAAAMEj35NmMr0/MCVTMiVTsj8AAAA/rAAAAAAAAAABUQAAAEgAAACHphKsedy/P3gcx3Ecx7E/AAAAP7sAAAAAAAAAAVIAAABIAAAAsmU2iw1Dwj/wCq/wCq+wPwAAAD+7AAAAAAAAAAFTAAAASAAAAP6MBWcwJsQ/YOEVXuEVrj8AAAA/ywAAAAAAAAABVAAAAEgAAAASLyy5viXGP+Cszdqszao/AAAAP8sAAAAAAAAAAVUAAABIAAAABub0MZ+zxz/QiZ3YiZ2oPwAAAD/bAAAAAAAAAAFWAAAASAAAAMIXFSHrXck/UFVVVVVVpT8AAAA/2wAAAAAAAAABVwAAAEgAAAB+STUQNwjLP1BVVVVVVaU/AAAAP+oAAAAAAAAAAVgAAABIAAAAqoWmEqx5zD/gQz3UQz2kPwAAAD/qAAAAAAAAAAFZAAAASAAAAAxHwJ61zs0/4EM91EM9pD8AAAA/+gAAAAAAAAABWgAAAEgAAAA4gzGhKkDPP+BDPdRDPaQ/AAAAP/oAAAAAAAAAAVsAAABIAAAATqKlFppK0D/QIA3SIA2iPwAAAD8JAQAAAAAAAAFcAAAASAAAAGNA3pdUA9E/0CAN0iANoj8AAAA/CQEAAAAAAAABXQAAAEgAAAAWIetd2a3RP1AP9VAP9aA/AAAAPxkBAAAAAAAAAV4AAABIAAAA8zl7Vf+C0j9QD/VQD/WgPwAAAD8ZAQAAAAAAAAFfAAAASAAAAG2V35HvSdM/UA/1UA/1oD8AAAA/KQEAAAAAAAABYAAAAEgAAABLrm+JFR/UP1AP9VAP9aA/AAAAPykBAAAAAAAAAWEAAABIAAAAjYQrPHEC1T9QD/VQD/WgPwAAAD84AQAAAAAAAAFiAAAASAAAAKIiZL0ru9U/UA/1UA/1oD8AAAA/OAEAAAAAAAABYwAAAEgAAACBO/S0UZDWP1AP9VAP9aA/AAAAP0gBAAAAAAAAAWQAAABIAAAA+5ZY8UFX1z9QD/VQD/WgPwAAAD9IAQAAAAAAAAFlAAAASAAAANmv6OhnLNg/oNiJndiJnT8AAAA/WAEAAAAAAAABZgAAAEgAAAC3yHjgjQHZP6DYiZ3YiZ0/AAAAP2cBAAAAAAAAAWcAAABIAAAAzGaxYUi62T+gtVmbtVmbPwAAAD9nAQAAAAAAAAFoAAAASAAAAEbCFZ44gdo/wJIpmZIpmT8AAAA/ZwEAAAAAAAABaQAAAEgAAAD5oiJkvSvbP6Bv+ZZv+ZY/AAAAP3cBAAAAAAAAAWoAAABIAAAA4gjYs9a52z+gTMmUTMmUPwAAAD93AQAAAAAAAAFrAAAASAAAADAsub4lVtw/oEzJlEzJlD8AAAA/hgEAAAAAAAABbAAAAEgAAAB8T5rJdPLcP6ApmZIpmZI/AAAAP4YBAAAAAAAAAW0AAABIAAAAAvgjXlhy3T+gKZmSKZmSPwAAAD+WAQAAAAAAAAFuAAAASAAAAIagrfI78t0/oCmZkimZkj8AAAA/pgEAAAAAAAABbwAAAEgAAACoiwvM6WPeP6ApmZIpmZI/AAAAP6YBAAAAAAAAAXAAAABIAAAAkPHAGwPy3j+gBmmQBmmQPwAAAD+mAQAAAAAAAAFxAAAASAAAABaaSrDmcd8/oAZpkAZpkD8AAAA/tQEAAAAAAAABcgAAAEgAAAAAAAAAAADgP6AGaZAGaZA/AAAAP7UBAAAAAAAAAXMAAABIAAAAkfWu7NY44D+gBmmQBmmQPwAAAD/FAQAAAAAAAAF0AAAASAAAACHrXdmtceA/oAZpkAZpkD8AAAA/1QEAAAAAAAABdQAAAEgAAACy4AzGhKrgP6AGaZAGaZA/AAAAP9UBAAAAAAAAAXYAAABIAAAA3hiQ9yXV4D+gBmmQBmmQPwAAAD/ZAQAAAAAAAAF3AAAASAAAAL0vqQbiBuE/QMdxHMdxjD8AAAA/2QEAAAAAAAABeAAAAEgAAACbRsIVnjjhPwCBERiBEYg/AAAAP+kBAAAAAAAAAXkAAABIAAAAKzxxAnVx4T8AgREYgRGIPwAAAD/pAQAAAAAAAAF6AAAASAAAAFh09DMWnOE/AIERGIERiD8AAAA/+AEAAAAAAAABewAAAEgAAAAg70uqgbjhPwCBERiBEYg/AAAAP/gBAAAAAAAAAXwAAABIAAAANosNQ9LN4T8AO7ETO7GDPwAAAD8IAgAAAAAAAAF9AAAASAAAAP4FZbk96uE/ADuxEzuxgz8AAAA/CAIAAAAAAAABfgAAAEgAAADHgLwvqQbiPwA7sRM7sYM/AAAAPxgCAAAAAAAAAX8AAABIAAAAkPsTphQj4j8AO7ETO7GDPwAAAD8YAgAAAAAAAAGAAAAASAAAAFh2axyAP+I/ADuxEzuxgz8AAAA/JwIAAAAAAAABgQAAAEgAAAAg8cKS61viPwA7sRM7sYM/AAAAPycCAAAAAAAAAYIAAABIAAAATClGxIyG4j8AO7ETO7GDPwAAAD83AgAAAAAAAAGDAAAASAAAALHmcX/ClOI/ADuxEzuxgz8AAAA/NwIAAAAAAAABhAAAAEgAAAB4Ycn1LbHiPwCBERiBEYg/AAAAP0cCAAAAAAAAAYUAAABIAAAAj/2Kjn7G4j8AgREYgRGIPwAAAD9HAgAAAAAAAAGGAAAASAAAAKSZTCfP2+I/QMdxHMdxjD8AAAA/VgIAAAAAAAABhwAAAEgAAAAJV3jiBOriP6AGaZAGaZA/AAAAP1YCAAAAAAAAAYgAAABIAAAAbRSknTr44j+gBmmQBmmQPwAAAD9mAgAAAAAAAAGJAAAASAAAAB/zOXtV/+I/oAZpkAZpkD8AAAA/ZgIAAAAAAAABigAAAEgAAACEsGU2iw3jP6ApmZIpmZI/AAAAP3UCAAAAAAAAAYsAAABIAAAANY/7E6YU4z+gKZmSKZmSPwAAAD91AgAAAAAAAAGMAAAASAAAAOhtkfHAG+M/oEzJlEzJlD8AAAA/hQIAAAAAAAABjQAAAEgAAACZTCfP2yLjP6BMyZRMyZQ/AAAAP5UCAAAAAAAAAY4AAABIAAAATCu9rPYp4z+gTMmUTMmUPwAAAD+kAgAAAAAAAAGPAAAASAAAAP0JU4oRMeM/oG/5lm/5lj8AAAA/pAIAAAAAAAABkAAAAEgAAABhx35FRz/jP6Bv+ZZv+ZY/AAAAP7QCAAAAAAAAAZEAAABIAAAAxYSqAH1N4z/AkimZkimZPwAAAD+0AgAAAAAAAAGSAAAASAAAACtC1ruyW+M/oLVZm7VZmz8AAAA/xAIAAAAAAAABkwAAAEgAAACP/wF36GnjP6C1WZu1WZs/AAAAP8QCAAAAAAAAAZQAAABIAAAA87wtMh544z+g2Imd2ImdPwAAAD/TAgAAAAAAAAGVAAAASAAAAAlZ78pujeM/wPu5n/u5nz8AAAA/4wIAAAAAAAABlgAAAEgAAABtFhuGpJvjP8D7uZ/7uZ8/AAAAP+MCAAAAAAAAAZcAAABIAAAAH/WwY7+i4z/A+7mf+7mfPwAAAD/jAgAAAAAAAAGYAAAASAAAAISy3B71sOM/UA/1UA/1oD8AAAA/8gIAAAAAAAABmQAAAEgAAAA1kXL8D7jjP1AP9VAP9aA/AAAAPwIDAAAAAAAAAZoAAABIAAAA6G8I2iq/4z9QD/VQD/WgPwAAAD9QAwAAAAAAAAGbAAAASAAAAEwtNJVgzeM/UA/1UA/1oD8AAAA/YAMAAAAAAAABnAAAAEgAAACw6l9QltvjP8D7uZ/7uZ8/AAAAP2ADAAAAAAAAAZ0AAABIAAAAYcn1LbHi4z/A+7mf+7mfPwAAAD9vAwAAAAAAAAGeAAAASAAAABSoiwvM6eM/wPu5n/u5nz8AAAA/bwMAAAAAAAABnwAAAEgAAADFhiHp5vDjP6DYiZ3YiZ0/AAAAP38DAAAAAAAAAaAAAABIAAAAxYYh6ebw4z+gtVmbtVmbPwAAAD/dAwAAAAAAAAGhAAAASAAAAMWGIenm8OM/wJIpmZIpmT8AAAA/4wMAAAAAAAABogAAAEgAAABUiJpIOf7nP3gcx3Ecx7E/AAAAPwAAAAAAAAAAAaMAAABIAAAABWcwJlQF6D94HMdxHMexPwAAAD9rAAAAAAAAAAGkAAAASAAAABwD8r6kGug/eBzHcRzHsT8AAAA/awAAAAAAAAABpQAAAEgAAACXXN8SKz7oP3gcx3Ecx7E/AAAAP3sAAAAAAAAAAaYAAABIAAAAw5RiRMxo6D8wJVMyJVOyPwAAAD97AAAAAAAAAAGnAAAASAAAAFSKETGjoeg/MCVTMiVTsj8AAAA/igAAAAAAAAABqAAAAEgAAADkf8AdetroPzAlUzIlU7I/AAAAP4oAAAAAAAAAAakAAABIAAAAdXVvClET6T8wJVMyJVOyPwAAAD+aAAAAAAAAAAGqAAAASAAAABsH4I94Yek/MCVTMiVTsj8AAAA/mgAAAAAAAAABqwAAAEgAAAAPuro3hajpPzAlUzIlU7I/AAAAP6kAAAAAAAAAAawAAABIAAAAtksrvaz26T8wJVMyJVOyPwAAAD+pAAAAAAAAAAGtAAAASAAAAPgfcIeeNuo/MCVTMiVTsj8AAAA/uQAAAAAAAAABrgAAAEgAAACgseAMxoTqPzAlUzIlU7I/AAAAP7kAAAAAAAAAAa8AAABIAAAA+CHnbwja6j8wJVMyJVOyPwAAAD/JAAAAAAAAAAGwAAAASAAAAKCzV/UvKOs/MCVTMiVTsj8AAAA/yQAAAAAAAAABsQAAAEgAAAD4I15Ycn3rPzAlUzIlU7I/AAAAP9gAAAAAAAAAAbIAAABIAAAA7dY4AH/E6z94HMdxHMexPwAAAD/YAAAAAAAAAAGzAAAASAAAAEZHP2PBGew/eBzHcRzHsT8AAAA/6AAAAAAAAAABtAAAAEgAAAA6+hkLzmDsP3gcx3Ecx7E/AAAAP+gAAAAAAAAAAbUAAABIAAAAfM5e1b+g7D94HMdxHMexPwAAAD/4AAAAAAAAAAG2AAAASAAAAFvld+R70uw/eBzHcRzHsT8AAAA/BwEAAAAAAAABtwAAAEgAAACIHfsVHf3sP3gcx3Ecx7E/AAAAPwcBAAAAAAAAAbgAAABIAAAAZzQUJdku7T8wJVMyJVOyPwAAAD8HAQAAAAAAAAG5AAAASAAAAJNsl1Z6We0/MCVTMiVTsj8AAAA/FwEAAAAAAAABugAAAEgAAABb5+7M5XXtP7g2a7M2a7M/AAAAPyYBAAAAAAAAAbsAAABIAAAAcYOwZTaL7T9wP/dzP/ezPwAAAD8mAQAAAAAAAAG8AAAASAAAAIgfcv6GoO0/cD/3cz/3sz8AAAA/JgEAAAAAAAABvQAAAEgAAACduzOX17XtP3A/93M/97M/AAAAPzYBAAAAAAAAAb4AAABIAAAAAXlfUg3E7T9wP/dzP/ezPwAAAD9GAQAAAAAAAAG/AAAASAAAALRX9S8oy+0/cD/3cz/3sz8AAAA/VQEAAAAAAAABwAAAAEgAAABmNosNQ9LtP3A/93M/97M/AAAAP2UBAAAAAAAAAcEAAABIAAAAGBUh613Z7T9wP/dzP/ezPwAAAD91AQAAAAAAAAHCAAAASAAAAMrztsh44O0/cD/3cz/3sz8AAAA/hAEAAAAAAAABwwAAAEgAAAAuseKDru7tP3A/93M/97M/AAAAP4QBAAAAAAAAAcQAAABIAAAAkm4OP+T87T/4UA/1UA+1PwAAAD+UAQAAAAAAAAHFAAAASAAAAPYrOvoZC+4/+FAP9VAPtT8AAAA/lAEAAAAAAAABxgAAAEgAAAAMyPuSaiDuP/hQD/VQD7U/AAAAP6MBAAAAAAAAAccAAABIAAAA1kJTCdY87j+4WZu1WZu1PwAAAD+jAQAAAAAAAAHIAAAASAAAAJ69qn9BWe4/OGuzNmuztj8AAAA/swEAAAAAAAAByQAAAEgAAACyWWwYkm7uP/hzP/dzP7c/AAAAP7MBAAAAAAAAAcoAAABIAAAAyvUtseKD7j/4cz/3cz+3PwAAAD/DAQAAAAAAAAHLAAAASAAAAC6zWWwYku4/+HM/93M/tz8AAAA/0gEAAAAAAAABzAAAAEgAAACScIUnTqDuP8B8y7d8y7c/AAAAP9IBAAAAAAAAAc0AAABIAAAA9i2x4oOu7j/AfMu3fMu3PwAAAD/SAQAAAAAAAAHOAAAASAAAAFrr3J25vO4/eIVXeIVXuD8AAAA/4gEAAAAAAAABzwAAAEgAAAC+qAhZ78ruP3iFV3iFV7g/AAAAP+IBAAAAAAAAAdAAAABIAAAAcIeeNgrS7j94hVd4hVe4PwAAAD/yAQAAAAAAAAHRAAAASAAAAL6oCFnvyu4/eIVXeIVXuD8AAAA/3AIAAAAAAAAB0gAAAEgAAABy/A+4Q0+rP+RbvuVbvsU/AAAAPwAAAAAAAAAAAdMAAABIAAAAUhGy3pXdqj/kW77lW77FPwAAAD8vAAAAAAAAAAHUAAAASAAAADAmVAXoa6o/5Fu+5Vu+xT8AAAA/PgAAAAAAAAAB1QAAAEgAAAAwJlQF6GuqP0xgBEZgBMY/AAAAPz4AAAAAAAAAAdYAAABIAAAA7k+YUoyIqT9MYARGYATGPwAAAD9OAAAAAAAAAAHXAAAASAAAAKx53J8wpag/BGmQBmmQxj8AAAA/TgAAAAAAAAAB2AAAAEgAAABqoyDt1MGnP2xt1mZt1sY/AAAAP14AAAAAAAAAAdkAAABIAAAA6Paohx37pT/McRzHcRzHPwAAAD9eAAAAAAAAAAHaAAAASAAAAB50dW8KUaM/JHZiJ3Zixz8AAAA/bQAAAAAAAAAB2wAAAEgAAABY8UFX96agP0SDNEiDNMg/AAAAP20AAAAAAAAAAdwAAABIAAAA5AZhy2wWmz9skAZpkAbJPwAAAD99AAAAAAAAAAHdAAAASAAAANBUgjWP+5M/bJAGaZAGyT8AAAA/fQAAAAAAAAAB3gAAAEgAAACInjYK0k6NP8yUTMmUTMk/AAAAP40AAAAAAAAAAd8AAABIAAAA+D/gDj1thD8smZIpmZLJPwAAAD+NAAAAAAAAAAHgAAAASAAAAMDCEydQF3c/jJ3YiZ3YyT8AAAA/nAAAAAAAAAAB4QAAAEgAAABgIWoi5fhvP+yhHuqhHso/AAAAP5wAAAAAAAAAAeIAAABIAAAA/ogXllzfoj9sszZrszbLPwAAAD8AAAAAAAAAAAHjAAAASAAAAB50dW8KUaM/bLM2a7M2yz8AAAA/TgAAAAAAAAAB5AAAAEgAAABkSjEiZjSkP8y3fMu3fMs/AAAAP24AAAAAAAAAAeUAAABIAAAAhDWP+xOmpD/Mt3zLt3zLPwAAAD9uAAAAAAAAAAHmAAAASAAAAAjiBmHLbKY/zLd8y7d8yz8AAAA/fQAAAAAAAAAB5wAAAEgAAACsedyfMKWoP8y3fMu3fMs/AAAAP30AAAAAAAAAAegAAABIAAAAtNLLap8yrD/Mt3zLt3zLPwAAAD+NAAAAAAAAAAHpAAAASAAAAAGBO/S0UbA/LLzCK7zCyz8AAAA/jQAAAAAAAAAB6gAAAEgAAADHA28MyPuyPyy8wiu8wss/AAAAP50AAAAAAAAAAesAAABIAAAAHXxREbLetT8svMIrvMLLPwAAAD+sAAAAAAAAAAHsAAAASAAAAHX0Mxacwbg/LLzCK7zCyz8AAAA/rAAAAAAAAAAB7QAAAEgAAAAPQ9LN4Ye8P+zETuzETsw/AAAAP7wAAAAAAAAAAe4AAABIAAAAh6YSrHncvz9MyZRMyZTMPwAAAD+8AAAAAAAAAAHvAAAASAAAAG6PetixX8E/rM3arM3azD8AAAA/wgAAAAAAAAAB8AAAAEgAAACay+vaJtHCP2zWZm3WZs0/AAAAP8IAAAAAAAAAAfEAAABIAAAAjoK0UwdfxD/M2qzN2qzNPwAAAD/SAAAAAAAAAAHyAAAASAAAALq+JVZ80MU/7Od+7ud+zj8AAAA/0gAAAAAAAAAB8wAAAEgAAADm+pZY8UHHP+znfu7nfs4/AAAAP+IAAAAAAAAAAfQAAABIAAAASLyw5PqWyD9U7MRO7MTOPwAAAD/iAAAAAAAAAAH1AAAASAAAAATu0NNGQco/VOzETuzEzj8AAAA/8QAAAAAAAAAB9gAAAEgAAAAwKkLWu7LLP7TwCq/wCs8/AAAAP/EAAAAAAAAAAfcAAABIAAAAXGaz2DAkzT+08Aqv8ArPPwAAAD8BAQAAAAAAAAH4AAAASAAAABaY08d8zs4/tPAKr/AKzz8AAAA/AQEAAAAAAAAB+QAAAEgAAADq5HlbZDzQP7TwCq/wCs8/AAAAPxEBAAAAAAAAAfoAAABIAAAAK7s1DsAf0T+08Aqv8ArPPwAAAD8gAQAAAAAAAAH7AAAASAAAAJvJdPK8LdI/tPAKr/AKzz8AAAA/IAEAAAAAAAAB/AAAAEgAAAA1EDcIW2bTP7TwCq/wCs8/AAAAPyABAAAAAAAAAf0AAABIAAAApB527Fd01D+08Aqv8ArPPwAAAD8wAQAAAAAAAAH+AAAASAAAAOb0MZ+zV9U/tPAKr/AKzz8AAAA/MAEAAAAAAAAB/wAAAEgAAACNiBkNRUnWP7TwCq/wCs8/AAAAPz8BAAAAAAAAAQABAABIAAAAoiZSjv8B1z+08Aqv8ArPPwAAAD8/AQAAAAAAAAEBAQAASAAAAPBJM5lOntc/tPAKr/AKzz8AAAA/TwEAAAAAAAABAgEAAEgAAADZr+joZyzYP7TwCq/wCs8/AAAAP08BAAAAAAAAAQMBAABIAAAAXlhyfUus2D+08Aqv8ArPPwAAAD9fAQAAAAAAAAEEAQAASAAAALfIeOCNAdk/tPAKr/AKzz8AAAA/XwEAAAAAAAABBQEAAEgAAAAQOX9D0FbZP7TwCq/wCs8/AAAAP24BAAAAAAAAAQYBAABIAAAAPHECdXGB2T+08Aqv8ArPPwAAAD9uAQAAAAAAAAEHAQAASAAAAGiphaYSrNk/tPAKr/AKzz8AAAA/fgEAAAAAAAABCAEAAEgAAADMZrFhSLrZP7TwCq/wCs8/AAAAP34BAAAAAAAAAQkBAABIAAAAMCTdHH7I2T+08Aqv8ArPPwAAAD+OAQAAAAAAAAEKAQAASAAAADAk3Rx+yNk/7Od+7ud+zj8AAAA/pwIAAAAAAAABCwEAAEgAAAAwJN0cfsjZP4zjOI7jOM4/AAAAP7YCAAAAAAAAAQwBAABIAAAAMCTdHH7I2T803/It3/LNPwAAAD+2AgAAAAAAAAENAQAASAAAADAk3Rx+yNk/zNqszdqszT8AAAA/xgIAAAAAAAABDgEAAEgAAAClm8MPOX/jPwVGYARGYOA/AAAAPwAAAAAAAAAAAQ8BAABIAAAAV3pZ7VOG4z8FRmAERmDgPwAAAD8vAAAAAAAAAAEQAQAASAAAALs3haiJlOM/BUZgBEZg4D8AAAA/LwAAAAAAAAABEQEAAEgAAACEstwe9bDjPx3HcRzHceA/AAAAPz8AAAAAAAAAARIBAABIAAAAsOpfUJbb4z81SIM0SIPgPwAAAD8/AAAAAAAAAAETAQAASAAAAEDgDj1tFOQ/NUiDNEiD4D8AAAA/TgAAAAAAAAABFAEAAEgAAACCtFMHX1TkP03JlEzJlOA/AAAAP14AAAAAAAAAARUBAABIAAAAd2cur2ub5D9lSqZkSqbgPwAAAD9eAAAAAAAAAAEWAQAASAAAAB75njST6eQ/ZUqmZEqm4D8AAAA/bgAAAAAAAAABFwEAAEgAAAB3aaWX1T7lP2VKpmRKpuA/AAAAP24AAAAAAAAAARgBAABIAAAAbByAP+KF5T9lSqZkSqbgPwAAAD99AAAAAAAAAAEZAQAASAAAABOu8MQJ1OU/ZUqmZEqm4D8AAAA/fQAAAAAAAAABGgEAAEgAAABVgjWP+xPmP2VKpmRKpuA/AAAAP30AAAAAAAAAARsBAABIAAAA/BOmFCNi5j9lSqZkSqbgPwAAAD+NAAAAAAAAAAEcAQAASAAAAKKlFppKsOY/ZUqmZEqm4D8AAAA/nAAAAAAAAAABHQEAAEgAAACXWPFBV/fmP2VKpmRKpuA/AAAAP5wAAAAAAAAAAR4BAABIAAAAiwvM6WM+5z9lSqZkSqbgPwAAAD+sAAAAAAAAAAEfAQAASAAAAIC+ppFwhec/ZUqmZEqm4D8AAAA/rAAAAAAAAAABIAEAAEgAAAB0cYE5fcznP2VKpmRKpuA/AAAAP7wAAAAAAAAAASEBAABIAAAABWcwJlQF6D9lSqZkSqbgPwAAAD+8AAAAAAAAAAEiAQAASAAAAJdc3xIrPug/ZUqmZEqm4D8AAAA/ywAAAAAAAAABIwEAAEgAAADDlGJEzGjoP2VKpmRKpuA/AAAAP8sAAAAAAAAAASQBAABIAAAAVIoRMaOh6D9lSqZkSqbgPwAAAD/bAAAAAAAAAAElAQAASAAAAOR/wB162ug/ZUqmZEqm4D8AAAA/2wAAAAAAAAABJgEAAEgAAAAmVAXoaxrpP2VKpmRKpuA/AAAAP+sAAAAAAAAAAScBAABIAAAAtkm01EJT6T9lSqZkSqbgPwAAAD/rAAAAAAAAAAEoAQAASAAAAEc/Y8EZjOk/ZUqmZEqm4D8AAAA/+gAAAAAAAAABKQEAAEgAAADXNBKu8MTpP2VKpmRKpuA/AAAAP/oAAAAAAAAAASoBAABIAAAAaCrBmsf96T9lSqZkSqbgPwAAAD8KAQAAAAAAAAErAQAASAAAAPgfcIeeNuo/ZUqmZEqm4D8AAAA/CgEAAAAAAAABLAEAAEgAAAAlWPO4P2HqP2VKpmRKpuA/AAAAPxkBAAAAAAAAAS0BAABIAAAABG8MyPuS6j9lSqZkSqbgPwAAAD8ZAQAAAAAAAAEuAQAASAAAAJRku7TSy+o/ZUqmZEqm4D8AAAA/KQEAAAAAAAABLwEAAEgAAABze9TDjv3qP03JlEzJlOA/AAAAPykBAAAAAAAAATABAABIAAAAoLNX9S8o6z81SIM0SIPgPwAAAD85AQAAAAAAAAExAQAASAAAABkNRUm2S+s/NUiDNEiD4D8AAAA/OQEAAAAAAAABMgEAAEgAAADih5y/IWjrPx3HcRzHceA/AAAAP0gBAAAAAAAAATMBAABIAAAAXeGJE6iL6z8dx3Ecx3HgPwAAAD9YAQAAAAAAAAE0AQAASAAAAMGetc7dmes/HcdxHMdx4D8AAAA/WAEAAAAAAAABNQEAAEgAAAA6+KIiZL3rPx3HcRzHceA/AAAAP1gBAAAAAAAAATYBAABIAAAAUZRku7TS6z8dx3Ecx3HgPwAAAD9oAQAAAAAAAAE3AQAASAAAAGcwJlQF6Os/HcdxHMdx4D8AAAA/aAEAAAAAAAABOAEAAEgAAAAvq33KcATsPx3HcRzHceA/AAAAP3cBAAAAAAAAATkBAABIAAAARkc/Y8EZ7D8dx3Ecx3HgPwAAAD+HAQAAAAAAAAE6AQAASAAAAFvjAPwRL+w/HcdxHMdx4D8AAAA/hwEAAAAAAAABOwEAAEgAAAByf8KUYkTsPx3HcRzHceA/AAAAP4cBAAAAAAAAATwBAABIAAAAOvoZC85g7D8dx3Ecx3HgPwAAAD+WAQAAAAAAAAE9AQAASAAAAAN1cYE5few/HcdxHMdx4D8AAAA/lgEAAAAAAAABPgEAAEgAAAB8zl7Vv6DsPx3HcRzHceA/AAAAP60BAAAAAAAAAT8BAABIAAAA9ydMKUbE7D8dx3Ecx3HgPwAAAD+tAQAAAAAAAAFAAQAASAAAACRgz1rn7uw/HcdxHMdx4D8AAAA/vQEAAAAAAAABQQEAAEgAAABQmFKMiBntPx3HcRzHceA/AAAAP70BAAAAAAAAAUIBAABIAAAAGBOqAvQ17T8dx3Ecx3HgPwAAAD/MAQAAAAAAAAFDAQAASAAAAOCNAXlfUu0/HcdxHMdx4D8AAAA/3AEAAAAAAAABRAEAAEgAAABb5+7M5XXtPx3HcRzHceA/AAAAP9wBAAAAAAAAAUUBAABIAAAA1UDcIGyZ7T8dx3Ecx3HgPwAAAD/cAQAAAAAAAAFGAQAASAAAAJ27M5fXte0/HcdxHMdx4D8AAAA/7AEAAAAAAAABRwEAAEgAAABmNosNQ9LtPx3HcRzHceA/AAAAP/sBAAAAAAAAAUgBAABIAAAALrHig67u7T8FRmAERmDgPwAAAD/7AQAAAAAAAAFJAQAASAAAAFrpZbVPGe4/BUZgBEZg4D8AAAA/CwIAAAAAAAABSgEAAEgAAAAiZL0ruzXuPwVGYARGYOA/AAAAPwsCAAAAAAAAAUsBAABIAAAAOgB/xAtL7j8FRmAERmDgPwAAAD8aAgAAAAAAAAFMAQAASAAAAAJ71jp3Z+4/BUZgBEZg4D8AAAA/GgIAAAAAAAABTQEAAEgAAADK9S2x4oPuPwVGYARGYOA/AAAAPyoCAAAAAAAAAU4BAABIAAAARE8bBWmn7j8FRmAERmDgPwAAAD8qAgAAAAAAAAFPAQAASAAAAL6oCFnvyu4/BUZgBEZg4D8AAAA/OgIAAAAAAAABUAEAAEgAAAA4Avasde7uPwVGYARGYOA/AAAAP0kCAAAAAAAAAVEBAABIAAAAZDp53hYZ7z8FRmAERmDgPwAAAD9JAgAAAAAAAAFSAQAASAAAAHzWOndnLu8/HcdxHMdx4D8AAAA/SQIAAAAAAAABUwEAAEgAAADgk2YynTzvPx3HcRzHceA/AAAAP1kCAAAAAAAAAVQBAABIAAAARFGS7dJK7z8dx3Ecx3HgPwAAAD9pAgAAAAAAAAFVAQAASAAAAOj2qIcd+6U/QxqkQRqk5T8AAAA/AAAAAAAAAAABVgEAAEgAAAAI4gZhy2ymP0MapEEapOU/AAAAP14AAAAAAAAAAVcBAABIAAAAKs1kOnnepj9DGqRBGqTlPwAAAD9eAAAAAAAAAAFYAQAASAAAAKx53J8wpag/QxqkQRqk5T8AAAA/bQAAAAAAAAABWQEAAEgAAABy/A+4Q0+rP0MapEEapOU/AAAAP20AAAAAAAAAAVoBAABIAAAAviu7NQ7Arz9DGqRBGqTlPwAAAD99AAAAAAAAAAFbAQAASAAAAIUts1lsGLI/QxqkQRqk5T8AAAA/jQAAAAAAAAABXAEAAEgAAADbpZVeVvu0P0MapEEapOU/AAAAP40AAAAAAAAAAV0BAABIAAAAld+R70kzuT9DGqRBGqTlPwAAAD+cAAAAAAAAAAFeAQAASAAAAO1XdPQzFrw/QxqkQRqk5T8AAAA/nAAAAAAAAAABXwEAAEgAAAD1sGO/oqO/P0MapEEapOU/AAAAP5wAAAAAAAAAAWABAABIAAAANgrSTh18wT9DGqRBGqTlPwAAAD+sAAAAAAAAAAFhAQAASAAAAArWPO5PmMI/QxqkQRqk5T8AAAA/vAAAAAAAAAABYgEAAEgAAADcoaeNgrTDP0MapEEapOU/AAAAP7wAAAAAAAAAAWMBAABIAAAAxgdd3ZtCxD9DGqRBGqTlPwAAAD/LAAAAAAAAAAFkAQAASAAAAFb9C8pye8Q/QxqkQRqk5T8AAAA/ywAAAAAAAAABZQEAAEgAAAD6nL2qf0HJP6Me6qEe6uU/AAAAPwAAAAAAAAAAAWYBAABIAAAAipJsl1Z6yT+jHuqhHurlPwAAAD9tAAAAAAAAAAFnAQAASAAAABqIG4Qts8k/ox7qoR7q5T8AAAA/bQAAAAAAAAABaAEAAEgAAAAE7tDTRkHKP6Me6qEe6uU/AAAAP30AAAAAAAAAAWkBAABIAAAAtM7dmcvryj+jHuqhHurlPwAAAD+NAAAAAAAAAAFqAQAASAAAAPikmUwnz8s/ox7qoR7q5T8AAAA/jQAAAAAAAAABawEAAEgAAAByAP6IF5bMP6Me6qEe6uU/AAAAP5wAAAAAAAAAAWwBAABIAAAARMxoKEqyzT+jHuqhHurlPwAAAD+cAAAAAAAAAAFtAQAASAAAAE4dfFERss4/ox7qoR7q5T8AAAA/nAAAAAAAAAABbgEAAEgAAABYbo962LHPP6Me6qEe6uU/AAAAP6wAAAAAAAAAAW8BAABIAAAAetooSDt10D+jHuqhHurlPwAAAD+sAAAAAAAAAAFwAQAASAAAAP+Cstwe9dA/i53YiZ3Y5T8AAAA/vAAAAAAAAAABcQEAAEgAAADp6GcsOIPRP3Ecx3Ecx+U/AAAAP7wAAAAAAAAAAXIBAABIAAAACtTFBeb00T9Zm7VZm7XlPwAAAD/LAAAAAAAAAAFzAQAASAAAACu/I9+TZtI/WZu1WZu15T8AAAA/2wAAAAAAAAABdAEAAEgAAAAgcv6GoK3SP0MapEEapOU/AAAAP9sAAAAAAAAAAXUBAABIAAAATKqBuEHY0j9DGqRBGqTlPwAAAD/qAAAAAAAAAAF2AQAASAAAAHjiBOriAtM/KZmSKZmS5T8AAAA/+gAAAAAAAAABdwEAAEgAAADdnzClGBHTPxEYgREYgeU/AAAAP/oAAAAAAAAAAXgBAABIAAAAQV1cYE4f0z8RGIERGIHlPwAAAD8KAQAAAAAAAAF5AQAASAAAAKUaiBuELdM/ERiBERiB5T8AAAA/GgEAAAAAAAABegEAAEgAAAAJ2LPWuTvTP/uWb/mWb+U/AAAAPykBAAAAAAAAAXsBAABIAAAAbZXfke9J0z/7lm/5lm/lPwAAAD8pAQAAAAAAAAF8AQAASAAAADUQNwhbZtM/+5Zv+ZZv5T8AAAA/OQEAAAAAAAABfQEAAEgAAAD+io5+xoLTP+EVXuEVXuU/AAAAPzkBAAAAAAAAAX4BAABIAAAAYki6OfyQ0z/hFV7hFV7lPwAAAD9JAQAAAAAAAAF/AQAASAAAACrDEbBnrdM/4RVe4RVe5T8AAAA/SQEAAAAAAAABgAEAAEgAAADyPWkm08nTP+EVXuEVXuU/AAAAP1gBAAAAAAAAAYEBAABIAAAAurjAnD7m0z/hFV7hFV7lPwAAAD9YAQAAAAAAAAGCAQAASAAAAOfwQ87fENQ/4RVe4RVe5T8AAAA/aAEAAAAAAAABgwEAAEgAAACva5tESy3UP+EVXuEVXuU/AAAAP2gBAAAAAAAAAYQBAABIAAAAd+byurZJ1D/hFV7hFV7lPwAAAD93AQAAAAAAAAGFAQAASAAAAAjcoaeNgtQ/4RVe4RVe5T8AAAA/hwEAAAAAAAABhgEAAEgAAADQVvkd+Z7UP+EVXuEVXuU/AAAAP4cBAAAAAAAAAYcBAABIAAAAmNFQlGS71D/7lm/5lm/lPwAAAD+XAQAAAAAAAAGIAQAASAAAAGBMqArQ19Q/ERiBERiB5T8AAAA/lwEAAAAAAAABiQEAAEgAAAAk35NmMp3cP2MndmInduY/AAAAPwAAAAAAAAAAAYoBAABIAAAAiJy/IWir3D9jJ3ZiJ3bmPwAAAD8/AAAAAAAAAAGLAQAASAAAAFAXF5jTx9w/Yyd2Yid25j8AAAA/PwAAAAAAAAABjAEAAEgAAADgDMaEqgDdP2MndmInduY/AAAAP08AAAAAAAAAAY0BAABIAAAAOn3M5+xV3T9jJ3ZiJ3bmPwAAAD9PAAAAAAAAAAGOAQAASAAAAPaq/gVlud0/Yyd2Yid25j8AAAA/XgAAAAAAAAABjwEAAEgAAACoiwvM6WPeP2MndmInduY/AAAAP14AAAAAAAAAAZABAABIAAAA9q7s1jgA3z9jJ3ZiJ3bmPwAAAD9uAAAAAAAAAAGRAQAASAAAAOAUoiZSjt8/Yyd2Yid25j8AAAA/bgAAAAAAAAABkgEAAEgAAAB7We1ThiPgP2MndmInduY/AAAAP30AAAAAAAAAAZMBAABIAAAA6WW1TxmO4D9jJ3ZiJ3bmPwAAAD99AAAAAAAAAAGUAQAASAAAAFhyfUus+OA/Yyd2Yid25j8AAAA/jQAAAAAAAAABlQEAAEgAAAB5XdskWmrhP2MndmInduY/AAAAP40AAAAAAAAAAZYBAABIAAAANosNQ9LN4T9jJ3ZiJ3bmPwAAAD+dAAAAAAAAAAGXAQAASAAAAELaqYMvKuI/Yyd2Yid25j8AAAA/nQAAAAAAAAABmAEAAEgAAAD+B9yhp43iP2MndmInduY/AAAAP6wAAAAAAAAAAZkBAABIAAAAV3jiBOri4j9jJ3ZiJ3bmPwAAAD+8AAAAAAAAAAGaAQAASAAAAJlMJ8/bIuM/S6ZkSqZk5j8AAAA/vAAAAAAAAAABmwEAAEgAAADzvC0yHnjjP0umZEqmZOY/AAAAP7wAAAAAAAAAAZwBAABIAAAAhLLcHvWw4z8zJVMyJVPmPwAAAD/MAAAAAAAAAAGdAQAASAAAACpETaQc/+M/MyVTMiVT5j8AAAA/zAAAAAAAAAABngEAAEgAAABtGJJuDj/kPxukQRqkQeY/AAAAP9sAAAAAAAAAAZ8BAABIAAAAYctsFhuG5D8BIzACIzDmPwAAAD/bAAAAAAAAAAGgAQAASAAAAKOfseAMxuQ/ASMwAiMw5j8AAAA/6wAAAAAAAAABoQEAAEgAAAA0lWDN4/7kP+uhHuqhHuY/AAAAP/oAAAAAAAAAAaIBAABIAAAAE6x53J8w5T/roR7qoR7mPwAAAD/6AAAAAAAAAAGjAQAASAAAAPHCkutbYuU/66Ee6qEe5j8AAAA/+gAAAAAAAAABpAEAAEgAAABsHIA/4oXlP9MgDdIgDeY/AAAAPwoBAAAAAAAAAaUBAABIAAAANJfXtU2i5T/TIA3SIA3mPwAAAD8KAQAAAAAAAAGmAQAASAAAAEszmU6et+U/0yAN0iAN5j8AAAA/GgEAAAAAAAABpwEAAEgAAACv8MQJ1MXlP7mf+7mf++U/AAAAPxoBAAAAAAAAAagBAABIAAAAYM9a5+7M5T+5n/u5n/vlPwAAAD8pAQAAAAAAAAGpAQAASAAAAMSMhqIk2+U/uZ/7uZ/75T8AAAA/vgEAAAAAAAABqgEAAEgAAAAoSrJdWunlP7mf+7mf++U/AAAAP80BAAAAAAAAAasBAABIAAAAjQfeGJD35T/TIA3SIA3mPwAAAD/dAQAAAAAAAAGsAQAASAAAAKOjn7HgDOY/0yAN0iAN5j8AAAA/3QEAAAAAAAABrQEAAEgAAAC5P2FKMSLmP+uhHuqhHuY/AAAAP90BAAAAAAAAAa4BAABIAAAA0Nsi44E35j/roR7qoR7mPwAAAD/sAQAAAAAAAAGvAQAASAAAADSZTp63ReY/66Ee6qEe5j8AAAA/7AEAAAAAAAABsAEAAEgAAABJNRA3CFvmP+uhHuqhHuY/AAAAP/wBAAAAAAAAAbEBAABIAAAArfI78j1p5j/roR7qoR7mPwAAAD/8AQAAAAAAAAGyAQAASAAAAGDR0c9YcOY/66Ee6qEe5j8AAAA/DAIAAAAAAAABswEAAEgAAAASsGetc3fmP+uhHuqhHuY/AAAAPwwCAAAAAAAAAbQBAABIAAAAxI79io5+5j/roR7qoR7mPwAAAD97BAAAAAAAAAG1AQAASAAAAChMKUbEjOY/66Ee6qEe5j8AAAA/iwQAAAAAAAABtgEAAEgAAADBmsf9CVPqP5MpmZIpmeY/AAAAPwAAAAAAAAAAAbcBAABIAAAAc3ld2yRa6j+TKZmSKZnmPwAAAD9rAAAAAAAAAAG4AQAASAAAANc2iZZaaOo/kymZkimZ5j8AAAA/awAAAAAAAAABuQEAAEgAAAAEbwzI+5LqP5MpmZIpmeY/AAAAP3oAAAAAAAAAAboBAABIAAAAMKeP+Zy96j+TKZmSKZnmPwAAAD96AAAAAAAAAAG7AQAASAAAACVaaqGpBOs/Yyd2Yid25j8AAAA/igAAAAAAAAABvAEAAEgAAAAwqQbiBmHrP2MndmInduY/AAAAP5kAAAAAAAAAAb0BAABIAAAAOviiImS96z9jJ3ZiJ3bmPwAAAD+ZAAAAAAAAAAG+AQAASAAAAEZHP2PBGew/S6ZkSqZk5j8AAAA/qQAAAAAAAAABvwEAAEgAAAAYETMaipLsP0umZEqmZOY/AAAAP6kAAAAAAAAAAcABAABIAAAAA3foaaMg7T8zJVMyJVPmPwAAAD+pAAAAAAAAAAHBAQAASAAAACRiRkNRku0/MyVTMiVT5j8AAAA/uQAAAAAAAAABwgEAAEgAAAD2Kzr6GQvuPzMlUzIlU+Y/AAAAP8gAAAAAAAAAAcMBAABIAAAAyvUtseKD7j9jJ3ZiJ3bmPwAAAD/IAAAAAAAAAAHEAQAASAAAAJy/IWir/O4/Yyd2Yid25j8AAAA/2AAAAAAAAAABxQEAAEgAAABEUZLt0krvP3uoh3qoh+Y/AAAAP9gAAAAAAAAAAcYBAABIAAAAOARtld+R7z97qId6qIfmPwAAAD/oAAAAAAAAAAHHAQAASAAAABgbhqSbw+8/kymZkimZ5j8AAAA/6AAAAAAAAAAByAEAAEgAAAB82LFf0dHvP5MpmZIpmeY/AAAAP/cAAAAAAAAAAckBAABIAAAAyPkbgrbK7z+TKZmSKZnmPwAAAD82AQAAAAAAAAHKAQAASAAAAGQ88MaAvO8/kymZkimZ5j8AAAA/RQEAAAAAAAABywEAAEgAAACcwZhQFaDvP5MpmZIpmeY/AAAAP0UBAAAAAAAAAcwBAABIAAAAhiXXt8SK7z/DK7zCK7zmPwAAAD9VAQAAAAAAAAHNAQAASAAAAHCJFR90de8/26zN2qzN5j8AAAA/VQEAAAAAAAABzgEAAEgAAABa7VOGI2DvP/Mt3/It3+Y/AAAAP2UBAAAAAAAAAc8BAABIAAAARFGS7dJK7z/zLd/yLd/mPwAAAD9lAQAAAAAAAAHQAQAASAAAAMr3pJlMJ+8/8y3f8i3f5j8AAAA/dAEAAAAAAAAB0QEAAEgAAAD+jAVnMCbEP4dXeIVXeOk/AAAAPwAAAAAAAAAAAdIBAABIAAAAxgdd3ZtCxD+HV3iFV3jpPwAAAD8vAAAAAAAAAAHTAQAASAAAAFb9C8pye8Q/ndiJndiJ6T8AAAA/PgAAAAAAAAAB1AEAAEgAAABAY8EZjAnFP7dZm7VZm+k/AAAAPz4AAAAAAAAAAdUBAABIAAAAgjl9zOfsxT/lW77lW77pPwAAAD9OAAAAAAAAAAHWAQAASAAAAB6AP+KFJcc/R2AERmAE6j8AAAA/TgAAAAAAAAAB1wEAAEgAAACgLLdHPezIP4/jOI7jOOo/AAAAP10AAAAAAAAAAdgBAABIAAAAzGgoSrJdyj/v537u537qPwAAAD9dAAAAAAAAAAHZAQAASAAAADp7Vf+Cssw/H+qhHuqh6j8AAAA/bQAAAAAAAAAB2gEAAEgAAAA4gzGhKkDPP0/sxE7sxOo/AAAAP20AAAAAAAAAAdsBAABIAAAAY0Del1QD0T9nbdZmbdbqPwAAAD99AAAAAAAAAAHcAQAASAAAACu/I9+TZtI/f+7nfu7n6j8AAAA/fQAAAAAAAAAB3QEAAEgAAADGBeb0MZ/TP3/u537u5+o/AAAAP4wAAAAAAAAAAd4BAABIAAAAYEyoCtDX1D9/7ud+7ufqPwAAAD+MAAAAAAAAAAHfAQAASAAAAM9a5+7M5dU/f+7nfu7n6j8AAAA/nAAAAAAAAAAB4AEAAEgAAAASMaOhKMnWP3/u537u5+o/AAAAP5wAAAAAAAAAAeEBAABIAAAAjIwH3hiQ1z9/7ud+7ufqPwAAAD+sAAAAAAAAAAHiAQAASAAAANmv6OhnLNg/f+7nfu7n6j8AAAA/rAAAAAAAAAAB4wEAAEgAAAAm08nztsjYP3/u537u5+o/AAAAP7sAAAAAAAAAAeQBAABIAAAAEDl/Q9BW2T9/7ud+7ufqPwAAAD+7AAAAAAAAAAHlAQAASAAAAJXhCNiz1tk/f+7nfu7n6j8AAAA/ywAAAAAAAAAB5gEAAEgAAAC2zGaxYUjaP0/sxE7sxOo/AAAAP8sAAAAAAAAAAecBAABIAAAABPBHvLDk2j83a7M2a7PqPwAAAD/aAAAAAAAAAAHoAQAASAAAAO1V/QvKcts/N2uzNmuz6j8AAAA/2gAAAAAAAAAB6QEAAEgAAADWu7Jb4wDcPx/qoR7qoeo/AAAAP+oAAAAAAAAAAeoBAABIAAAAXGQ88MaA3D8HaZAGaZDqPwAAAD/qAAAAAAAAAAHrAQAASAAAAHxPmsl08tw/B2mQBmmQ6j8AAAA/+gAAAAAAAAAB7AEAAEgAAACeOviiImTdPwdpkAZpkOo/AAAAPwkBAAAAAAAAAe0BAABIAAAAGJZc3xIr3j8HaZAGaZDqPwAAAD8JAQAAAAAAAAHuAQAASAAAAKiLC8zpY94/B2mQBmmQ6j8AAAA/GQEAAAAAAAAB7wEAAEgAAADUw479io7ePwdpkAZpkOo/AAAAPykBAAAAAAAAAfABAABIAAAAOIG6uMCc3j8HaZAGaZDqPwAAAD8pAQAAAAAAAAHxAQAASAAAADiBurjAnN4/7+d+7ud+6j8AAAA/ugIAAAAAAAAB8gEAAEgAAACs+heU5fboPxU7sRM7se8/AAAAPwAAAAAAAAAAAfMBAABIAAAAXtmtcQD+6D8VO7ETO7HvPwAAAD8QAAAAAAAAAAH0AQAASAAAAMKW2Sw2DOk/+7mf+7mf7z8AAAA/EAAAAAAAAAAB9QEAAEgAAAB1dW8KURPpP+U4juM4ju8/AAAAPxAAAAAAAAAAAfYBAABIAAAA2TKbxYYh6T/Nt3zLt3zvPwAAAD8fAAAAAAAAAAH3AQAASAAAAO7OXF7XNuk/szZrszZr7z8AAAA/HwAAAAAAAAAB+AEAAEgAAABSjIgZDUXpP4M0SIM0SO8/AAAAPy8AAAAAAAAAAfkBAABIAAAAtkm01EJT6T9rszZrszbvPwAAAD8/AAAAAAAAAAH6AQAASAAAABsH4I94Yek/UzIlUzIl7z8AAAA/PwAAAAAAAAAB+wEAAEgAAAB/xAtLrm/pPzuxEzuxE+8/AAAAP04AAAAAAAAAAfwBAABIAAAAMaOhKMl26T8jMAIjMALvPwAAAD9OAAAAAAAAAAH9AQAASAAAAJZgzeP+hOk/IzACIzAC7z8AAAA/TgAAAAAAAAAB/gEAAEgAAABHP2PBGYzpPwuv8Aqv8O4/AAAAP14AAAAAAAAAAf8BAABIAAAAq/yOfE+a6T/zLd/yLd/uPwAAAD9uAAAAAAAAAAEAAgAASAAAAA+6ujeFqOk/26zN2qzN7j8AAAA/bgAAAAAAAAABAQIAAEgAAABzd+byurbpP8ErvMIrvO4/AAAAP30AAAAAAAAAAQICAABIAAAAihOoiwvM6T+rqqqqqqruPwAAAD99AAAAAAAAAAEDAgAASAAAAKCvaSRc4ek/q6qqqqqq7j8AAAA/jQAAAAAAAAABBAIAAEgAAAAEbZXfke/pP5MpmZIpme4/AAAAP40AAAAAAAAAAQUCAABIAAAAzOfsVf0L6j95qId6qIfuPwAAAD+cAAAAAAAAAAEGAgAASAAAAJRiRMxoKOo/eaiHeqiH7j8AAAA/nAAAAAAAAAABBwIAAEgAAADBmsf9CVPqP2MndmIndu4/AAAAP6wAAAAAAAAAAQgCAABIAAAAoLHgDMaE6j9jJ3ZiJ3buPwAAAD+sAAAAAAAAAAEJAgAASAAAAOOFJde3xOo/Yyd2Yid27j8AAAA/vAAAAAAAAAABCgIAAEgAAACJF5Zc3xLrP2MndmIndu4/AAAAP7wAAAAAAAAAAQsCAABIAAAAfspwBOxZ6z9jJ3ZiJ3buPwAAAD/LAAAAAAAAAAEMAgAASAAAANY6d2cur+s/Yyd2Yid27j8AAAA/ywAAAAAAAAABDQIAAEgAAAB+zOfsVf3rP0umZEqmZO4/AAAAP9sAAAAAAAAAAQ4CAABIAAAAJF5Ycn1L7D9LpmRKpmTuPwAAAD/bAAAAAAAAAAEPAgAASAAAABgRMxqKkuw/S6ZkSqZk7j8AAAA/6wAAAAAAAAABEAIAAEgAAAC/oqOfseDsP0umZEqmZO4/AAAAP/oAAAAAAAAAARECAABIAAAAA3foaaMg7T9LpmRKpmTuPwAAAD/6AAAAAAAAAAESAgAASAAAAKkIWe/Kbu0/S6ZkSqZk7j8AAAA/+gAAAAAAAAABEwIAAEgAAABQmsl08rztP0umZEqmZO4/AAAAPwoBAAAAAAAAARQCAABIAAAARE2kHP8D7j9LpmRKpmTuPwAAAD8KAQAAAAAAAAEVAgAASAAAADoAf8QLS+4/S6ZkSqZk7j8AAAA/GQEAAAAAAAABFgIAAEgAAAB81MOO/YruP0umZEqmZO4/AAAAPykBAAAAAAAAARcCAABIAAAAvqgIWe/K7j9LpmRKpmTuPwAAAD8pAQAAAAAAAAEYAgAASAAAAJy/IWir/O4/S6ZkSqZk7j8AAAA/KQEAAAAAAAABGQIAAEgAAAB81jp3Zy7vP0umZEqmZO4/AAAAPzkBAAAAAAAAARoCAABIAAAA9i8oy+1R7z9LpmRKpmTuPwAAAD85AQAAAAAAAAEbAgAASAAAAL6qf0FZbu8/S6ZkSqZk7j8AAAA/SAEAAAAAAAABHAIAAEgAAADURkHaqYPvP0umZEqmZO4/AAAAP0gBAAAAAAAAAR0CAABIAAAAnMGYUBWg7z8xJVMyJVPuPwAAAD9YAQAAAAAAAAEeAgAASAAAAE6gLi4wp+8/MSVTMiVT7j8AAAA/WAEAAAAAAAABHwIAAEgAAAAAf8QLS67vPxukQRqkQe4/AAAAP2gBAAAAAAAAASACAABIAAAAsl1a6WW17z8bpEEapEHuPwAAAD93AQAAAAAAAAEhAgAASAAAAGQ88MaAvO8/G6RBGqRB7j8AAAA/hwEAAAAAAAABIgIAAEgAAAAYG4akm8PvPxukQRqkQe4/AAAAP6YBAAAAAAAAASMCAABIAAAAyPkbgrbK7z8bpEEapEHuPwAAAD+2AQAAAAAAAAEkAgAASAAAAHzYsV/R0e8/G6RBGqRB7j8AAAA/9AEAAAAAAAABJQIAAEgAAAAst0c97NjvPwMjMAIjMO4/AAAAPyMCAAAAAAAAASYCAABIAAAA4JXdGgfg7z8DIzACIzDuPwAAAD9CAgAAAAAAAAEnAgAASAAAAOCV3RoH4O8/6aEe6qEe7j8AAAA/sAIAAAAAAAABKAIAAEgAAADgld0aB+DvP9MgDdIgDe4/AAAAP78CAAAAAAAAASkCAABIAAAALLdHPezY7z/TIA3SIA3uPwAAAD/fAgAAAAAAAAEqAgAASAAAAHzYsV/R0e8/0yAN0iAN7j8AAAA/7gIAAAAAAAABKwIAAEgAAAAYG4akm8PvP9MgDdIgDe4/AAAAP+4CAAAAAAAAASwCAABIAAAAsl1a6WW17z/TIA3SIA3uPwAAAD/uAgAAAAAAAAEtAgAASAAAAJzBmFAVoO8/0yAN0iAN7j8AAAA//gIAAAAAAAABLgIAAEgAAADURkHaqYPvP9MgDdIgDe4/AAAAPw0DAAAAAAAAAS8CAABIAAAAvqp/QVlu7z/TIA3SIA3uPwAAAD8NAwAAAAAAAAs=</ink>
</athena>
</file>

<file path=customXml/item58.xml><?xml version="1.0" encoding="utf-8"?>
<athena xmlns="http://schemas.microsoft.com/edu/athena" version="0.1.3209.0">
  <media streamable="true" recordStart="332721" recordEnd="416356" recordLength="482417"/>
</athena>
</file>

<file path=customXml/item5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BAEAAAAAAAAAXo////DEFjdGlvblR5cGVWMQEAAAAHdmFsdWVfXwAIAgAAAAAAAAABBQAAAAQAAAAJGQAAAAkaAAAAgB0AAAAAAAAB5f///+j///8AAAAAAQYAAAAEAAAACRwAAAAJHQAAAKE4AAAAAAAAAeL////o////AAAAAAEHAAAABAAAAAkfAAAACSAAAADFPwAAAAAAAAHf////6P///wAAAAABCAAAAAQAAAAJIgAAAAkjAAAAgUgAAAAAAAAB3P///+j///8AAAAAAQkAAAAEAAAACSUAAAAJJgAAAFtLAAAAAAAAAdn////o////AAAAAAEKAAAABAAAAAkoAAAACSkAAAAYTgAAAAAAAAHW////6P///wAAAAABCwAAAAQAAAAJKwAAAAksAAAApFIAAAAAAAAB0////+j///8AAAAAAQwAAAAEAAAACS4AAAAJLwAAAH9bAAAAAAAAAdD////o////AAAAAAENAAAABAAAAAkxAAAACTIAAADdYwAAAAAAAAHN////6P///wAAAAABDgAAAAQAAAAJNAAAAAk1AAAAMoYAAAAAAAAByv///+j///8AAAAAAQ8AAAAEAAAACTcAAAAJOAAAANDKAAAAAAAAAcf////o////AAAAAAEQAAAABAAAAAk6AAAACTsAAABCzgAAAAAAAAHE////6P///wAAAAABEQAAAAQAAAAJPQAAAAk+AAAAIeAAAAAAAAABwf///+j///8AAAAAARIAAAAEAAAACUAAAAAJQQAAADcRAQAAAAAAAb7////o////AAAAAAETAAAABAAAAAlDAAAACUQAAAD+JAEAAAAAAAG7////6P///wAAAAABFAAAAAQAAAAJRgAAAAlHAAAATjABAAAAAAABuP///+j///8AAAAABRUAAAANQ2xlYXJDYW52YXNWMQIAAAAJU3RhcnRUaW1lBFR5cGUABBAMQWN0aW9uVHlwZVYxAgAAAAIAAACzRgEAAAAAAAG3////6P///wAAAAAFFgAAAA9QZW5BdHRyaWJ1dGVzVjEKAAAAB19jb2xvckEHX2NvbG9yUgdfY29sb3JHB19jb2xvckIKRml0VG9DdXJ2ZQZIZWlnaHQOSWdub3JlUHJlc3N1cmUNSXNIaWdobGlnaHRlcgVTaGFwZQVXaWR0aAAAAAAAAAAABAACAgICAQYBAQxCcnVzaFNoYXBlVjECAAAABgIAAAD/AJ5JAAAAAAAAACJAAAAFtv///wxCcnVzaFNoYXBlVjEBAAAAB3ZhbHVlX18ACAIAAAABAAAAAAAAAAAAIkAFFwAAAApJbmtUcmFjZVYxAwAAAA1MaXN0YDErX2l0ZW1zDExpc3RgMStfc2l6ZQ9MaXN0YDErX3ZlcnNpb24EAAAYU2hhcmVkLklua2luZy5JbmtQb2ludFtdAgAAAAgIAgAAAAlLAAAAJQAAACUAAAABGQAAABYAAAD/AJ5JAAAAAAAAACJAAAABtP///7b///8BAAAAAAAAAAAAIkABGgAAABcAAAAJTQAAAKQAAACkAAAAARwAAAAWAAAA/wCeSQAAAAAAAAAiQAAAAbL///+2////AQAAAAAAAAAAACJAAR0AAAAXAAAACU8AAAAcAAAAHAAAAAEfAAAAFgAAAP8AnkkAAAAAAAAAIkAAAAGw////tv///wEAAAAAAAAAAAAiQAEgAAAAFwAAAAlRAAAAFQAAABUAAAABIgAAABYAAAD/AJ5JAAAAAAAAACJAAAABrv///7b///8BAAAAAAAAAAAAIkABIwAAABcAAAAJUwAAABgAAAAYAAAAASUAAAAWAAAA/wCeSQAAAAAAAAAiQAAAAaz///+2////AQAAAAAAAAAAACJAASYAAAAXAAAACVUAAAAeAAAAHgAAAAEoAAAAFgAAAP8AnkkAAAAAAAAAIkAAAAGq////tv///wEAAAAAAAAAAAAiQAEpAAAAFwAAAAlXAAAANgAAADYAAAABKwAAABYAAAD/AJ5JAAAAAAAAACJAAAABqP///7b///8BAAAAAAAAAAAAIkABLAAAABcAAAAJWQAAAJEAAACRAAAAAS4AAAAWAAAA/wCeSQAAAAAAAAAiQAAAAab///+2////AQAAAAAAAAAAACJAAS8AAAAXAAAACVsAAABlAAAAZQAAAAExAAAAFgAAAP8AnkkAAAAAAAAAIkAAAAGk////tv///wEAAAAAAAAAAAAiQAEyAAAAFwAAAAldAAAAigAAAIoAAAABNAAAABYAAAD/AJ5JAAAAAAAAACJAAAABov///7b///8BAAAAAAAAAAAAIkABNQAAABcAAAAJXwAAAJUAAACVAAAAATcAAAAWAAAA/wCeSQAAAAAAAAAiQAAAAaD///+2////AQAAAAAAAAAAACJAATgAAAAXAAAACWEAAAADAAAAAwAAAAE6AAAAFgAAAP8AnkkAAAAAAAAAIkAAAAGe////tv///wEAAAAAAAAAAAAiQAE7AAAAFwAAAAljAAAAVwAAAFcAAAABPQAAABYAAAD/AJ5JAAAAAAAAACJAAAABnP///7b///8BAAAAAAAAAAAAIkABPgAAABcAAAAJZQAAAAoBAAAKAQAAAUAAAAAWAAAA/wCeSQAAAAAAAAAiQAAAAZr///+2////AQAAAAAAAAAAACJAAUEAAAAXAAAACWcAAAC8AAAAvAAAAAFDAAAAFgAAAP8AnkkAAAAAAAAAIkAAAAGY////tv///wEAAAAAAAAAAAAiQAFEAAAAFwAAAAlpAAAAkQAAAJEAAAABRgAAABYAAAD/AJ5JAAAAAAAAACJAAAABlv///7b///8BAAAAAAAAAAAAIkABRwAAABcAAAAJawAAACYAAAAmAAAAB0sAAAAAAQAAAEAAAAAECklua1BvaW50VjECAAAACWwAAAAJbQAAAAluAAAACW8AAAAJcAAAAAlxAAAACXIAAAAJcwAAAAl0AAAACXUAAAAJdgAAAAl3AAAACXgAAAAJeQAAAAl6AAAACXsAAAAJfAAAAAl9AAAACX4AAAAJfwAAAAmAAAAACYEAAAAJggAAAAmDAAAACYQAAAAJhQAAAAmGAAAACYcAAAAJiAAAAAmJAAAACYoAAAAJiwAAAAmMAAAACY0AAAAJjgAAAAmPAAAACZAAAAANGwdNAAAAAAEAAAAAAQAABApJbmtQb2ludFYxAg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NXAdPAAAAAAEAAAAgAAAABApJbmtQb2ludFYxAgAAAAk1AQAACTYBAAAJNwEAAAk4AQAACTkBAAAJOgEAAAk7AQAACTwBAAAJPQEAAAk+AQAACT8BAAAJQAEAAAlBAQAACUIBAAAJQwEAAAlEAQAACUUBAAAJRgEAAAlHAQAACUgBAAAJSQEAAAlKAQAACUsBAAAJTAEAAAlNAQAACU4BAAAJTwEAAAlQAQAADQQHUQAAAAABAAAAIAAAAAQKSW5rUG9pbnRWMQIAAAAJUQEAAAlSAQAACVMBAAAJVAEAAAlVAQAACVYBAAAJVwEAAAlYAQAACVkBAAAJWgEAAAlbAQAACVwBAAAJXQEAAAleAQAACV8BAAAJYAEAAAlhAQAACWIBAAAJYwEAAAlkAQAACWUBAAANCwdTAAAAAAEAAAAgAAAABApJbmtQb2ludFYxAgAAAAlmAQAACWcBAAAJaAEAAAlpAQAACWoBAAAJawEAAAlsAQAACW0BAAAJbgEAAAlvAQAACXABAAAJcQEAAAlyAQAACXMBAAAJdAEAAAl1AQAACXYBAAAJdwEAAAl4AQAACXkBAAAJegEAAAl7AQAACXwBAAAJfQEAAA0IB1UAAAAAAQAAACAAAAAECklua1BvaW50VjECAAAACX4BAAAJfwEAAAmAAQAACYEBAAAJggEAAAmDAQAACYQBAAAJhQEAAAmGAQAACYcBAAAJiAEAAAmJAQAACYoBAAAJiwEAAAmMAQAACY0BAAAJjgEAAAmPAQAACZABAAAJkQEAAAmSAQAACZMBAAAJlAEAAAmVAQAACZYBAAAJlwEAAAmYAQAACZkBAAAJmgEAAAmbAQAADQIHVwAAAAABAAAAQAAAAAQKSW5rUG9pbnRWMQIA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NCgdZAAAAAAEAAAAAAQAABApJbmtQb2ludFYxAgA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DW8HWwAAAAABAAAAgAAAAAQKSW5rUG9pbnRWMQIA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DRsHXQAAAAABAAAAAAEAAAQKSW5rUG9pbnRWMQIA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NdgdfAAAAAAEAAAAAAQAABApJbmtQb2ludFYxAgA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NawdhAAAAAAEAAAAEAAAABApJbmtQb2ludFYxAgAAAAnnAwAACegDAAAJ6QMAAAoHYwAAAAABAAAAgAAAAAQKSW5rUG9pbnRWMQIA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NKQdlAAAAAAEAAAAAAgAABApJbmtQb2ludFYxAgA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N9gdnAAAAAAEAAAAAAQAABApJbmtQb2ludFYxAgA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NRAdpAAAAAAEAAAAAAQAABApJbmtQb2ludFYxAgA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DW8HawAAAAABAAAAQAAAAAQKSW5rUG9pbnRWMQIAAAAJmAYAAAmZBgAACZoGAAAJmwYAAAmcBgAACZ0GAAAJngYAAAmfBgAACaAGAAAJoQYAAAmiBgAACaMGAAAJpAYAAAmlBgAACaYGAAAJpwYAAAmoBgAACakGAAAJqgYAAAmrBgAACawGAAAJrQYAAAmuBgAACa8GAAAJsAYAAAmxBgAACbIGAAAJswYAAAm0BgAACbUGAAAJtgYAAAm3BgAACbgGAAAJuQYAAAm6BgAACbsGAAAJvAYAAAm9BgAADRoFbAAAAApJbmtQb2ludFYxBAAAAAFYAVkOUHJlc3N1cmVGYWN0b3IJVGltZVN0YW1wAAAAAAYGCxACAAAAVgyU8EZT7D8s8pMnHmCyPwAAAD8AAAAAAAAAAAFtAAAAbAAAAFTn1x5yWew/0MEZsoewsj8AAAA/XgAAAAAAAAABbgAAAGwAAABQwhtNnV/sP3CRnzzxALM/AAAAP20AAAAAAAAAAW8AAABsAAAAQQlvNHV+7D9QADHcLfKzPwAAAD9tAAAAAAAAAAFwAAAAbAAAADu/9pDLiuw/8M+2ZpdCtD8AAAA/fQAAAAAAAAABcQAAAGwAAAAxUMIbTZ3sP/DPtmaXQrQ/AAAAP30AAAAAAAAAAXIAAABsAAAAKwZKeKOp7D80b8J7auO0PwAAAD+NAAAAAAAAAAFzAAAAbAAAACKXFQMlvOw/0D5IBtQztT8AAAA/jQAAAAAAAAABdAAAAGwAAAAcTZ1fe8jsP9A+SAbUM7U/AAAAP5wAAAAAAAAAAXUAAABsAAAAFgMlvNHU7D/QPkgG1DO1PwAAAD+sAAAAAAAAAAF2AAAAbAAAAApvNHV+7ew/dA7OkD2EtT8AAAA/rAAAAAAAAAABdwAAAGwAAAD92kMuKwbtPxTeUxun1LU/AAAAP7wAAAAAAAAAAXgAAABsAAAA6/zaQy4r7T9YfV8wenW2PwAAAD+8AAAAAAAAAAF5AAAAbAAAANxDLisGSu0/WH1fMHp1tj8AAAA/ywAAAAAAAAABegAAAGwAAADJZcVACW/tP1h9XzB6dbY/AAAAP8sAAAAAAAAAAXsAAABsAAAApKnzaw+57T9YfV8wenW2PwAAAD/bAAAAAAAAAAF8AAAAbAAAAI6mzq895O0/FN5TG6fUtT8AAAA/6gAAAAAAAAABfQAAAGwAAAB1fu0hlxXuP3QOzpA9hLU/AAAAP+oAAAAAAAAAAX4AAABsAAAAWjFQwhtN7j/QPkgG1DO1PwAAAD/qAAAAAAAAAAF/AAAAbAAAAEhT59cecu4/0D5IBtQztT8AAAA/+gAAAAAAAAABgAAAAGwAAAAsBkp4o6nuP5SfPPEAk7Q/AAAAPwoBAAAAAAAAAYEAAABsAAAAGCjhjabO7j/wz7Zml0K0PwAAAD8KAQAAAAAAAAGCAAAAbAAAAP7aQy4rBu8/8M+2ZpdCtD8AAAA/GQEAAAAAAAABgwAAAGwAAADq/NpDLivvP/DPtmaXQrQ/AAAAPxkBAAAAAAAAAYQAAABsAAAA2B5yWTFQ7z/wz7Zml0K0PwAAAD8pAQAAAAAAAAGFAAAAbAAAAMZACW80de8/8M+2ZpdCtD8AAAA/KQEAAAAAAAABhgAAAGwAAAC0YqCEN5rvP/DPtmaXQrQ/AAAAPzkBAAAAAAAAAYcAAABsAAAAps6vPeSy7z/wz7Zml0K0PwAAAD85AQAAAAAAAAGIAAAAbAAAAJo6v/aQy+8/8M+2ZpdCtD8AAAA/SAEAAAAAAAABiQAAAGwAAACU8EZT59fvP/DPtmaXQrQ/AAAAP0gBAAAAAAAAAYoAAABsAAAAksuKgRLe7z/wz7Zml0K0PwAAAD9YAQAAAAAAAAGLAAAAbAAAAI6mzq895O8/8M+2ZpdCtD8AAAA/tAEAAAAAAAABjAAAAGwAAACSy4qBEt7vP/DPtmaXQrQ/AAAAP0ECAAAAAAAAAY0AAABsAAAAlPBGU+fX7z/wz7Zml0K0PwAAAD9RAgAAAAAAAAGOAAAAbAAAAJgVAyW80e8/8M+2ZpdCtD8AAAA/UQIAAAAAAAABjwAAAGwAAACeX3vIZcXvP/DPtmaXQrQ/AAAAP2ACAAAAAAAAAZAAAABsAAAApKnzaw+57z/wz7Zml0K0PwAAAD9wAgAAAAAAAAGRAAAAbAAAAJHLioES3sQ/WH1fMHp1tj8AAAA/AAAAAAAAAAABkgAAAGwAAACFN5o6v/bEP1h9XzB6dbY/AAAAPxAAAAAAAAAAAZMAAABsAAAAeaOp82sPxT9YfV8wenW2PwAAAD8gAAAAAAAAAAGUAAAAbAAAAGwPuawYKMU/WH1fMHp1tj8AAAA/LwAAAAAAAAABlQAAAGwAAABge8hlxUDFP1h9XzB6dbY/AAAAP08AAAAAAAAAAZYAAABsAAAAR1Pn1x5yxT/0TOW648W2PwAAAD9eAAAAAAAAAAGXAAAAbAAAAC4rBkp4o8U/mBxrRU0Wtz8AAAA/XgAAAAAAAAABmAAAAGwAAAAJbzR1fu3FP5gca0VNFrc/AAAAP24AAAAAAAAAAZkAAABsAAAA5LJioIQ3xj847PDPtma3PwAAAD9uAAAAAAAAAAGaAAAAbAAAAKbOrz3kssY/OOzwz7Zmtz8AAAA/fQAAAAAAAAABmwAAAGwAAAB1fu0hlxXHP9i7dlogt7c/AAAAP30AAAAAAAAAAZwAAABsAAAAN5o6v/aQxz/Yu3ZaILe3PwAAAD+NAAAAAAAAAAGdAAAAbAAAAPq1h1xWDMg/fIv85IkHuD8AAAA/jQAAAAAAAAABngAAAGwAAAC90dT5tYfIP3yL/OSJB7g/AAAAP50AAAAAAAAAAZ8AAABsAAAAi4ES3mjqyD8YW4Jv81e4PwAAAD+sAAAAAAAAAAGgAAAAbAAAAE2dX3vIZck/uCoI+lyouD8AAAA/rAAAAAAAAAABoQAAAGwAAAAbTZ1fe8jJP7gqCPpcqLg/AAAAP7wAAAAAAAAAAaIAAABsAAAA6/zaQy4ryj+4Kgj6XKi4PwAAAD+8AAAAAAAAAAGjAAAAbAAAAKGEN5o6v8o/XPqNhMb4uD8AAAA/vAAAAAAAAAABpAAAAGwAAABjoIQ3mjrLP1z6jYTG+Lg/AAAAP7wAAAAAAAAAAaUAAABsAAAADZTwRlPnyz9c+o2Exvi4PwAAAD/LAAAAAAAAAAGmAAAAbAAAAM+vPeSyYsw/XPqNhMb4uD8AAAA/ywAAAAAAAAABpwAAAGwAAAB3o6nzaw/NP1z6jYTG+Lg/AAAAP9sAAAAAAAAAAagAAABsAAAAOb/2kMuKzT9c+o2Exvi4PwAAAD/bAAAAAAAAAAGpAAAAbAAAAPFGU+fXHs4/XPqNhMb4uD8AAAA/6gAAAAAAAAABqgAAAGwAAACbOr/2kMvOP1z6jYTG+Lg/AAAAP+oAAAAAAAAAAasAAABsAAAAXVYMlPBGzz9c+o2Exvi4PwAAAD/6AAAAAAAAAAGsAAAAbAAAACsGSnijqc8/uCoI+lyouD8AAAA/+gAAAAAAAAABrQAAAGwAAAD4kMuKgRLQPxhbgm/zV7g/AAAAPwoBAAAAAAAAAa4AAABsAAAA6vzaQy4r0D8YW4Jv81e4PwAAAD8KAQAAAAAAAAGvAAAAbAAAANgeclkxUNA/fIv85IkHuD8AAAA/GQEAAAAAAAABsAAAAGwAAADS1Pm1h1zQP3yL/OSJB7g/AAAAPxkBAAAAAAAAAbEAAABsAAAAxkAJbzR10D847PDPtma3PwAAAD8pAQAAAAAAAAGyAAAAbAAAALqsGCjhjdA/mBxrRU0Wtz8AAAA/KQEAAAAAAAABswAAAGwAAAC0YqCEN5rQP/RM5brjxbY/AAAAPzkBAAAAAAAAAbQAAABsAAAAoIQ3mjq/0D+0rdmlECW2PwAAAD85AQAAAAAAAAG1AAAAbAAAAKCEN5o6v9A/dA7OkD2EtT8AAAA/SAEAAAAAAAABtgAAAGwAAACOps6vPeTQPzRvwntq47Q/AAAAP1gBAAAAAAAAAbcAAABsAAAAghLeaOr80D9QADHcLfKzPwAAAD9YAQAAAAAAAAG4AAAAbAAAAIIS3mjq/NA/EGElx1pRsz8AAAA/ZwEAAAAAAAABuQAAAGwAAAB8yGXFQAnRP3CRnzzxALM/AAAAP2cBAAAAAAAAAboAAABsAAAAdn7tIZcV0T8s8pMnHmCyPwAAAD93AQAAAAAAAAG7AAAAbAAAAHA0dX7tIdE/TIMCiOFusT8AAAA/dwEAAAAAAAABvAAAAGwAAABwNHV+7SHRP6yzfP13HrE/AAAAP4cBAAAAAAAAAb0AAABsAAAAaOr82kMu0T8Q5PZyDs6wPwAAAD+HAQAAAAAAAAG+AAAAbAAAAGjq/NpDLtE/zETrXTstsD8AAAA/lgEAAAAAAAABvwAAAGwAAABo6vzaQy7RP1jqyqajua8/AAAAP5YBAAAAAAAAAcAAAABsAAAAaOr82kMu0T/Yq7N8/XeuPwAAAD+mAQAAAAAAAAHBAAAAbAAAAGjq/NpDLtE/kAyoZyrXrT8AAAA/tgEAAAAAAAABwgAAAGwAAABo6vzaQy7RP1BtnFJXNq0/AAAAP8UBAAAAAAAAAcMAAABsAAAAaOr82kMu0T8QzpA9hJWsPwAAAD/FAQAAAAAAAAHEAAAAbAAAAGjq/NpDLtE/kI95E95Tqz8AAAA/1QEAAAAAAAABxQAAAGwAAABwNHV+7SHRP1Dwbf4Ks6o/AAAAP9UBAAAAAAAAAcYAAABsAAAAdn7tIZcV0T8IUWLpNxKqPwAAAD/kAQAAAAAAAAHHAAAAbAAAAIhcVgyU8NA/CNQzleuOpz8AAAA/9AEAAAAAAAAByAAAAGwAAACOps6vPeTQP4CVHGtFTaY/AAAAP/QBAAAAAAAAAckAAABsAAAAoIQ3mjq/0D8IVwVBnwulPwAAAD8EAgAAAAAAAAHKAAAAbAAAAKbOrz3kstA/SHniASYpoz8AAAA/BAIAAAAAAAABywAAAGwAAAC0YqCEN5rQP8A6y9d/56E/AAAAPxMCAAAAAAAAAcwAAABsAAAAxkAJbzR10D84/LOt2aWgPwAAAD8TAgAAAAAAAAHNAAAAbAAAAN5o6vzaQ9A/8Dwi3cCGnT8AAAA/EwIAAAAAAAABzgAAAGwAAAD+2kMuKwbQP3CB3F7OwZk/AAAAPyMCAAAAAAAAAc8AAABsAAAAOZo6v/aQzz/gxZbg2/yVPwAAAD8zAgAAAAAAAAHQAAAAbAAAAGnq/NpDLs8/4EhojI95kz8AAAA/MwIAAAAAAAAB0QAAAGwAAACnzq895LLOP+DLOThD9pA/AAAAP0ICAAAAAAAAAdIAAABsAAAA2R5yWTFQzj/AnRbI7eWMPwAAAD9CAgAAAAAAAAHTAAAAbAAAABUDJbzR1M0/oCDoc6Fiij8AAAA/UgIAAAAAAAAB1AAAAGwAAAA5v/aQy4rNP8CjuR9V34c/AAAAP1ICAAAAAAAAAdUAAABsAAAAgzeaOr/2zD+gqVx3vNiCPwAAAD9hAgAAAAAAAAHWAAAAbAAAAKnzaw+5rMw/oKlcd7zYgj8AAAA/YQIAAAAAAAAB1wAAAGwAAADPrz3ksmLMP6AsLiNwVYA/AAAAP3ECAAAAAAAAAdgAAABsAAAA9WsPuawYzD+gLC4jcFWAPwAAAD9xAgAAAAAAAAHZAAAAbAAAAA2U8EZT58s/QF//nUekez8AAAA/gQIAAAAAAAAB2gAAAGwAAAAlvNHU+bXLP0Bf/51HpHs/AAAAP4ECAAAAAAAAAdsAAABsAAAAPeSyYqCEyz9AZaL1rp12PwAAAD+QAgAAAAAAAAHcAAAAbAAAAFcMlPBGU8s/QGWi9a6ddj8AAAA/kAIAAAAAAAAB3QAAAGwAAABvNHV+7SHLP0BlovWunXY/AAAAP6ACAAAAAAAAAd4AAABsAAAAh1xWDJTwyj9AZaL1rp12PwAAAD+gAgAAAAAAAAHfAAAAbAAAAKGEN5o6v8o/QGWi9a6ddj8AAAA/sAIAAAAAAAAB4AAAAGwAAADFQAlvNHXKP0BlovWunXY/AAAAP7ACAAAAAAAAAeEAAABsAAAA32jq/NpDyj9AZaL1rp12PwAAAD+/AgAAAAAAAAHiAAAAbAAAAAMlvNHU+ck/QGWi9a6ddj8AAAA/vwIAAAAAAAAB4wAAAGwAAAAbTZ1fe8jJP0BlovWunXY/AAAAP78CAAAAAAAAAeQAAABsAAAAQQlvNHV+yT9AZaL1rp12PwAAAD/OAgAAAAAAAAHlAAAAbAAAAGfFQAlvNMk/QGWi9a6ddj8AAAA/zgIAAAAAAAAB5gAAAGwAAACXFQMlvNHIP0BlovWunXY/AAAAP84CAAAAAAAAAecAAABsAAAA1fm1h1xWyD9AZaL1rp12PwAAAD/eAgAAAAAAAAHoAAAAbAAAAAdKeKOp88c/QGWi9a6ddj8AAAA/3gIAAAAAAAAB6QAAAGwAAAAsBkp4o6nHP0BlovWunXY/AAAAP+4CAAAAAAAAAeoAAABsAAAAXFYMlPBGxz9AZaL1rp12PwAAAD/9AgAAAAAAAAHrAAAAbAAAAIES3mjq/MY/QGWi9a6ddj8AAAA//QIAAAAAAAAB7AAAAGwAAACaOr/2kMvGP0BlovWunXY/AAAAPw0DAAAAAAAAAe0AAABsAAAAs2KghDeaxj9AX/+dR6R7PwAAAD8NAwAAAAAAAAHuAAAAbAAAANgeclkxUMY/oCwuI3BVgD8AAAA/DQMAAAAAAAAB7wAAAGwAAADxRlPn1x7GP6CpXHe82II/AAAAPx0DAAAAAAAAAfAAAABsAAAAIpcVAyW8xT+gJovLCFyFPwAAAD8sAwAAAAAAAAHxAAAAbAAAAEdT59cecsU/wKO5H1Xfhz8AAAA/LAMAAAAAAAAB8gAAAGwAAABsD7msGCjFP8CdFsjt5Yw/AAAAPywDAAAAAAAAAfMAAABsAAAAqvNrD7msxD/AGkUcOmmPPwAAAD88AwAAAAAAAAH0AAAAbAAAAM+vPeSyYsQ/YApRYuk3kj8AAAA/PAMAAAAAAAAB9QAAAGwAAAABAAAAAADEP3CHf7Y1u5Q/AAAAP0sDAAAAAAAAAfYAAABsAAAAMlDCG02dwz9gBK4Kgj6XPwAAAD9bAwAAAAAAAAH3AAAAbAAAAFYMlPBGU8M/cIHcXs7BmT8AAAA/WwMAAAAAAAAB+AAAAGwAAACU8EZT59fCP3D+CrMaRZw/AAAAP2sDAAAAAAAAAfkAAABsAAAAuawYKOGNwj8AXaiYBgWgPwAAAD9rAwAAAAAAAAH6AAAAbAAAAN5o6vzaQ8I/OPyzrdmloD8AAAA/egMAAAAAAAAB+wAAAGwAAAD3kMuKgRLCP8A6y9d/56E/AAAAP3oDAAAAAAAAAfwAAABsAAAAKOGNps6vwT/At/krzGqkPwAAAD+KAwAAAAAAAAH9AAAAbAAAADR1fu0hl8E/SPYQVnKspT8AAAA/mgMAAAAAAAAB/gAAAGwAAABBCW80dX7BP0j2EFZyrKU/AAAAP5oDAAAAAAAAAf8AAABsAAAAQQlvNHV+wT+AlRxrRU2mPwAAAD+pAwAAAAAAAAEAAQAAbAAAAEEJbzR1fsE/yDQogBjupj8AAAA/qQMAAAAAAAABAQEAAGwAAABBCW80dX7BPwjUM5Xrjqc/AAAAP7kDAAAAAAAAAQIBAABsAAAAQQlvNHV+wT9Icz+qvi+oPwAAAD/IAwAAAAAAAAEDAQAAbAAAAEEJbzR1fsE/yLFW1GRxqT8AAAA/yAMAAAAAAAABBAEAAGwAAABBCW80dX7BPwhRYuk3Eqo/AAAAP9gDAAAAAAAAAQUBAABsAAAAQQlvNHV+wT+Qj3kT3lOrPwAAAD/YAwAAAAAAAAEGAQAAbAAAAEEJbzR1fsE/yC6FKLH0qz8AAAA/6AMAAAAAAAABBwEAAGwAAABBCW80dX7BP1BtnFJXNq0/AAAAP+gDAAAAAAAAAQgBAABsAAAAQQlvNHV+wT8QS7+R0BivPwAAAD/3AwAAAAAAAAEJAQAAbAAAAEEJbzR1fsE/zETrXTstsD8AAAA/9wMAAAAAAAABCgEAAGwAAABBCW80dX7BP2wUceikfbA/AAAAPwcEAAAAAAAAAQsBAABsAAAAQQlvNHV+wT+ss3z9dx6xPwAAAD8HBAAAAAAAAAEMAQAAbAAAADR1fu0hl8E/TIMCiOFusT8AAAA/FwQAAAAAAAABDQEAAGwAAAA0dX7tIZfBP5AiDp20D7I/AAAAPxcEAAAAAAAAAQ4BAABsAAAAHE2dX3vIwT8s8pMnHmCyPwAAAD8mBAAAAAAAAAEPAQAAbAAAAA+5rBgo4cE/cJGfPPEAsz8AAAA/NgQAAAAAAAABEAEAAGwAAADq/NpDLivCP7Qwq1HEobM/AAAAPzYEAAAAAAAAAREBAABsAAAAuawYKOGNwj+UnzzxAJO0PwAAAD82BAAAAAAAAAESAQAAbAAAAJTwRlPn18I/0D5IBtQztT8AAAA/RQQAAAAAAAABEwEAAGwAAABWDJTwRlPDP1h9XzB6dbY/AAAAP0UEAAAAAAAAARQBAABsAAAAJrzR1Pm1wz+YHGtFTRa3PwAAAD9VBAAAAAAAAAEVAQAAbAAAAOjXHnJZMcQ/fIv85IkHuD8AAAA/VQQAAAAAAAABFgEAAGwAAACq82sPuazEP7gqCPpcqLg/AAAAP2UEAAAAAAAAARcBAABsAAAAbA+5rBgoxT+YmZmZmZm5PwAAAD90BAAAAAAAAAEYAQAAbAAAADu/9pDLisU/3Dilrmw6uj8AAAA/dAQAAAAAAAABGQEAAGwAAAD92kMuKwbGPyDYsMM/27o/AAAAP3QEAAAAAAAAARoBAABsAAAAv/aQy4qBxj+8pzZOqSu7PwAAAD+EBAAAAAAAAAEbAQAAbAAAAI6mzq895MY/AEdCY3zMuz8AAAA/hAQAAAAAAAABHAEAAGwAAABcVgyU8EbHPwBHQmN8zLs/AAAAP5QEAAAAAAAAAR0BAABsAAAAB0p4o6nzxz8AR0JjfMy7PwAAAD+jBAAAAAAAAAEeAQAAbAAAANX5tYdcVsg/AEdCY3zMuz8AAAA/owQAAAAAAAABHwEAAGwAAACXFQMlvNHIPwBHQmN8zLs/AAAAP7MEAAAAAAAAASABAABsAAAAQQlvNHV+yT8AR0JjfMy7PwAAAD+zBAAAAAAAAAEhAQAAbAAAAPeQy4qBEso/AEdCY3zMuz8AAAA/wgQAAAAAAAABIgEAAGwAAAC5rBgo4Y3KP1x3vNgSfLs/AAAAP8IEAAAAAAAAASMBAABsAAAAe8hlxUAJyz8g2LDDP9u6PwAAAD/CBAAAAAAAAAEkAQAAbAAAADFQwhtNncs/3Dilrmw6uj8AAAA/wgQAAAAAAAABJQEAAGwAAAAZKOGNps7LPzxpHyQD6rk/AAAAP9IEAAAAAAAAASYBAABsAAAA9WsPuawYzD/8yRMPMEm5PwAAAD/SBAAAAAAAAAEnAQAAbAAAANtDLisGSsw//MkTDzBJuT8AAAA/4QQAAAAAAAABKAEAAGwAAADDG02dX3vMP/zJEw8wSbk/AAAAP+EEAAAAAAAAASkBAABsAAAAwxtNnV97zD9c+o2Exvi4PwAAAD/xBAAAAAAAAAEqAQAAbAAAALeHXFYMlMw/XPqNhMb4uD8AAAA/8QQAAAAAAAABKwEAAGwAAACp82sPuazMP1z6jYTG+Lg/AAAAPyAFAAAAAAAAASwBAABsAAAAkcuKgRLezD+4Kgj6XKi4PwAAAD8gBQAAAAAAAAEtAQAAbAAAAIM3mjq/9sw/uCoI+lyouD8AAAA/LwUAAAAAAAABLgEAAGwAAAB3o6nzaw/NP7gqCPpcqLg/AAAAPy8FAAAAAAAAAS8BAABsAAAAX3vIZcVAzT8YW4Jv81e4PwAAAD8/BQAAAAAAAAEwAQAAbAAAAFPn1x5yWc0/GFuCb/NXuD8AAAA/PwUAAAAAAAABMQEAAGwAAAA5v/aQy4rNP3yL/OSJB7g/AAAAP08FAAAAAAAAATIBAABsAAAAIZcVAyW8zT98i/zkiQe4PwAAAD9eBQAAAAAAAAEzAQAAbAAAABUDJbzR1M0/fIv85IkHuD8AAAA/XgUAAAAAAAABNAEAAGwAAAAVAyW80dTNP9i7dlogt7c/AAAAP2gGAAAAAAAAATUBAABsAAAAmjq/9pDL4T888QCTlInGPwAAAD8AAAAAAAAAAAE2AQAAbAAAAJgVAyW80eE/PPEAk5SJxj8AAAA/tAAAAAAAAAABNwEAAGwAAACSy4qBEt7hPzzxAJOUicY/AAAAP8QAAAAAAAAAATgBAABsAAAAhTeaOr/24T888QCTlInGPwAAAD/EAAAAAAAAAAE5AQAAbAAAAHvIZcVACeI/PPEAk5SJxj8AAAA/1AAAAAAAAAABOgEAAGwAAAB1fu0hlxXiPzzxAJOUicY/AAAAP9QAAAAAAAAAATsBAABsAAAAbQ+5rBgo4j888QCTlInGPwAAAD/jAAAAAAAAAAE8AQAAbAAAAGOghDeaOuI/PPEAk5SJxj8AAAA/4wAAAAAAAAABPQEAAGwAAABU59ceclniP2wJvs1fYcY/AAAAP/MAAAAAAAAAAT4BAABsAAAAQQlvNHV+4j9sCb7NX2HGPwAAAD8DAQAAAAAAAAE/AQAAbAAAAC8rBkp4o+I/nCF7CCs5xj8AAAA/AwEAAAAAAAABQAEAAGwAAAAilxUDJbziP845OEP2EMY/AAAAPxIBAAAAAAAAAUEBAABsAAAAE95o6vza4j/8UfV9wejFPwAAAD8SAQAAAAAAAAFCAQAAbAAAAAdKeKOp8+I//FH1fcHoxT8AAAA/IgEAAAAAAAABQwEAAGwAAAD92kMuKwbjP/xR9X3B6MU/AAAAPyIBAAAAAAAAAUQBAABsAAAA9WsPuawY4z/8UfV9wejFPwAAAD8xAQAAAAAAAAFFAQAAbAAAAOjXHnJZMeM//FH1fcHoxT8AAAA/MQEAAAAAAAABRgEAAGwAAADeaOr82kPjP/xR9X3B6MU/AAAAP0EBAAAAAAAAAUcBAABsAAAA0tT5tYdc4z/8UfV9wejFPwAAAD9BAQAAAAAAAAFIAQAAbAAAAMllxUAJb+M//FH1fcHoxT8AAAA/UQEAAAAAAAABSQEAAGwAAADGQAlvNHXjP/xR9X3B6MU/AAAAP1EBAAAAAAAAAUoBAABsAAAAv/aQy4qB4z/8UfV9wejFPwAAAD9gAQAAAAAAAAFLAQAAbAAAAL3R1Pm1h+M//FH1fcHoxT8AAAA/YAEAAAAAAAABTAEAAGwAAAC/9pDLioHjP/xR9X3B6MU/AAAAP6ECAAAAAAAAAU0BAABsAAAAwxtNnV974z/8UfV9wejFPwAAAD+xAgAAAAAAAAFOAQAAbAAAAMllxUAJb+M//FH1fcHoxT8AAAA/sQIAAAAAAAABTwEAAGwAAADS1Pm1h1zjP/xR9X3B6MU/AAAAP8ACAAAAAAAAAVABAABsAAAA1vm1h1xW4z8sarK4jMDFPwAAAD/AAgAAAAAAAAFRAQAAbAAAADJQwhtNndU/fBPeUxunxD8AAAA/AAAAAAAAAAABUgEAAGwAAAAsBkp4o6nVP3wT3lMbp8Q/AAAAP4wAAAAAAAAAAVMBAABsAAAAGCjhjabO1T9K+yAZUM/EPwAAAD+MAAAAAAAAAAFUAQAAbAAAAOCNps6vPdY/SvsgGVDPxD8AAAA/nAAAAAAAAAABVQEAAGwAAABU59ceclnXPxrjY96E98Q/AAAAP6wAAAAAAAAAAVYBAABsAAAABCW80dT51z+8sulo7kfFPwAAAD+sAAAAAAAAAAFXAQAAbAAAAKbOrz3kstg/XIJv81eYxT8AAAA/uwAAAAAAAAABWAEAAGwAAAA4mjq/9pDZP/xR9X3B6MU/AAAAP7sAAAAAAAAAAVkBAABsAAAAzq895LJi2j/OOThD9hDGPwAAAD/LAAAAAAAAAAFaAQAAbAAAAHijqfNrD9s/zjk4Q/YQxj8AAAA/ywAAAAAAAAABWwEAAGwAAAAuKwZKeKPbP845OEP2EMY/AAAAP9oAAAAAAAAAAVwBAABsAAAA8kZT59ce3D/OOThD9hDGPwAAAD/aAAAAAAAAAAFdAQAAbAAAALqsGCjhjdw/zjk4Q/YQxj8AAAA/6gAAAAAAAAABXgEAAGwAAACOps6vPeTcP845OEP2EMY/AAAAP+oAAAAAAAAAAV8BAABsAAAAdn7tIZcV3T/8UfV9wejFPwAAAD/6AAAAAAAAAAFgAQAAbAAAAGSghDeaOt0/XIJv81eYxT8AAAA/+gAAAAAAAAABYQEAAGwAAABYDJTwRlPdP1yCb/NXmMU/AAAAPwkBAAAAAAAAAWIBAABsAAAAWAyU8EZT3T+8sulo7kfFPwAAAD8JAQAAAAAAAAFjAQAAbAAAAFDCG02dX90/vLLpaO5HxT8AAAA/GQEAAAAAAAABZAEAAGwAAABQwhtNnV/dP+zKpqO5H8U/AAAAPz0CAAAAAAAAAWUBAABsAAAAWAyU8EZT3T/syqajuR/FPwAAAD9NAgAAAAAAAAFmAQAAbAAAALSHXFYMlJA/kBdbgm/zxz8AAAA/AAAAAAAAAAABZwEAAGwAAABU59ceclmRP5AXW4Jv88c/AAAAPy8AAAAAAAAAAWgBAABsAAAAVOfXHnJZkT9g/51HpBvIPwAAAD9OAAAAAAAAAAFpAQAAbAAAAPBGU+fXHpI/YP+dR6QbyD8AAAA/XQAAAAAAAAABagEAAGwAAADwRlPn1x6SPzDn4AzZQ8g/AAAAP10AAAAAAAAAAWsBAABsAAAAkKbOrz3kkj8AzyPSDWzIPwAAAD9dAAAAAAAAAAFsAQAAbAAAACwGSnijqZM/0LZml0KUyD8AAAA/XQAAAAAAAAABbQEAAGwAAAAsBkp4o6mTP6CeqVx3vMg/AAAAP20AAAAAAAAAAW4BAABsAAAAaMVACW80lT9whuwhrOTIPwAAAD9tAAAAAAAAAAFvAQAAbAAAAGjFQAlvNJU/4D21cUpdyT8AAAA/fQAAAAAAAAABcAEAAGwAAACghDeaOr+WP7Al+DZ/hck/AAAAP4wAAAAAAAAAAXEBAABsAAAAPOSyYqCElz9U9X3B6NXJPwAAAD+MAAAAAAAAAAFyAQAAbAAAANxDLisGSpg/IN3Ahh3+yT8AAAA/jAAAAAAAAAABcwEAAGwAAAB4o6nzaw+ZP8SsRhGHTso/AAAAP5wAAAAAAAAAAXQBAABsAAAAtGKghDeamj9kfMyb8J7KPwAAAD+sAAAAAAAAAAF1AQAAbAAAAIiBEt5o6pw/1DOV644Xyz8AAAA/rAAAAAAAAAABdgEAAGwAAADEQAlvNHWeP0TrXTstkMs/AAAAP7sAAAAAAAAAAXcBAABsAAAA/P//////nz/ouuPFluDLPwAAAD+7AAAAAAAAAAF4AQAAbAAAAM6vPeSyYqA/hIppUAAxzD8AAAA/uwAAAAAAAAABeQEAAGwAAACeX3vIZcWgP1hyrBU1Wcw/AAAAP8sAAAAAAAAAAXoBAABsAAAAbA+5rBgooT8oWu/aaYHMPwAAAD/aAAAAAAAAAAF7AQAAbAAAADy/9pDLiqE/KFrv2mmBzD8AAAA/+gAAAAAAAAABfAEAAGwAAAAKbzR1fu2hPyha79ppgcw/AAAAP5IBAAAAAAAAAX0BAABsAAAACm80dX7toT9YcqwVNVnMPwAAAD+xAQAAAAAAAAF+AQAAbAAAABLeaOr82qM/PPEAk5SJxj8AAAA/AAAAAAAAAAABfwEAAGwAAABELisGSnijPzzxAJOUicY/AAAAPx8AAAAAAAAAAYABAABsAAAAdn7tIZcVoz888QCTlInGPwAAAD8/AAAAAAAAAAGBAQAAbAAAAHZ+7SGXFaM/DNlDWMmxxj8AAAA/TgAAAAAAAAABggEAAGwAAACmzq895LKiPwzZQ1jJscY/AAAAP14AAAAAAAAAAYMBAABsAAAAps6vPeSyoj+wqMniMgLHPwAAAD9vAAAAAAAAAAGEAQAAbAAAANgeclkxUKI/fJAMqGcqxz8AAAA/bwAAAAAAAAABhQEAAGwAAAA8v/aQy4qhP1B4T22cUsc/AAAAP34AAAAAAAAAAYYBAABsAAAAPL/2kMuKoT/wR9X3BaPHPwAAAD+OAAAAAAAAAAGHAQAAbAAAAGwPuawYKKE/kBdbgm/zxz8AAAA/jgAAAAAAAAABiAEAAGwAAADOrz3ksmKgPwDPI9INbMg/AAAAP54AAAAAAAAAAYkBAABsAAAAzq895LJioD+gnqlcd7zIPwAAAD+eAAAAAAAAAAGKAQAAbAAAAGCghDeaOp8/FFZyrBU1yT8AAAA/rQAAAAAAAAABiwEAAGwAAADEQAlvNHWeP4QNO/yzrck/AAAAP60AAAAAAAAAAYwBAABsAAAAKOGNps6vnT8g3cCGHf7JPwAAAD+9AAAAAAAAAAGNAQAAbAAAAIiBEt5o6pw/xKxGEYdOyj8AAAA/vQAAAAAAAAABjgEAAGwAAADsIZcVAyWcP2R8zJvwnso/AAAAP80AAAAAAAAAAY8BAABsAAAAUMIbTZ1fmz8ETFImWu/KPwAAAD/NAAAAAAAAAAGQAQAAbAAAABQDJbzR1Jk/eAMbdvhnyz8AAAA/3AAAAAAAAAABkQEAAGwAAADcQy4rBkqYPxTToABiuMs/AAAAP9wAAAAAAAAAAZIBAABsAAAAPOSyYqCElz+EimlQADHMPwAAAD/sAAAAAAAAAAGTAQAAbAAAAKCEN5o6v5Y/KFrv2mmBzD8AAAA/7AAAAAAAAAABlAEAAGwAAABoxUAJbzSVP/hBMqCeqcw/AAAAP/sAAAAAAAAAAZUBAABsAAAAaMVACW80lT/IKXVl09HMPwAAAD8LAQAAAAAAAAGWAQAAbAAAAAQlvNHU+ZU/yCl1ZdPRzD8AAAA/SgEAAAAAAAABlwEAAGwAAACghDeaOr+WP5gRuCoI+sw/AAAAP0oBAAAAAAAAAZgBAABsAAAAPOSyYqCElz+YEbgqCPrMPwAAAD9ZAQAAAAAAAAGZAQAAbAAAANxDLisGSpg/mBG4Kgj6zD8AAAA/WQEAAAAAAAABmgEAAGwAAAAUAyW80dSZP5gRuCoI+sw/AAAAP3gBAAAAAAAAAZsBAABsAAAAtGKghDeamj+YEbgqCPrMPwAAAD94AQAAAAAAAAGcAQAAbAAAAJo6v/aQy6o/WHKsFTVZzD8AAAA/AAAAAAAAAAABnQEAAGwAAABq6vzaQy6rPyha79ppgcw/AAAAPxAAAAAAAAAAAZ4BAABsAAAAOJo6v/aQqz/4QTKgnqnMPwAAAD8+AAAAAAAAAAGfAQAAbAAAANT5tYdcVqw/+EEyoJ6pzD8AAAA/TgAAAAAAAAABoAEAAGwAAACkqfNrD7msP/hBMqCeqcw/AAAAP04AAAAAAAAAAaEBAABsAAAAQAlvNHV+rT+YEbgqCPrMPwAAAD9eAAAAAAAAAAGiAQAAbAAAAN5o6vzaQ64/aPn67zwizT8AAAA/XgAAAAAAAAABowEAAGwAAAB6yGXFQAmvP2j5+u88Is0/AAAAP20AAAAAAAAAAaQBAABsAAAAGCjhjabOrz844T21cUrNPwAAAD99AAAAAAAAAAGlAQAAbAAAAKrzaw+5rLA/CMmAeqZyzT8AAAA/fQAAAAAAAAABpgEAAGwAAAB5o6nzaw+xPwjJgHqmcs0/AAAAP40AAAAAAAAAAacBAABsAAAALisGSnijsT/YsMM/25rNPwAAAD+NAAAAAAAAAAGoAQAAbAAAAMyKgRLeaLI/2LDDP9uazT8AAAA/nAAAAAAAAAABqQEAAGwAAABo6vzaQy6zP6iYBgUQw80/AAAAP5wAAAAAAAAAAaoBAABsAAAAvNHU+bWHtD+omAYFEMPNPwAAAD+sAAAAAAAAAAGrAQAAbAAAAA65rBgo4bU/qJgGBRDDzT8AAAA/rAAAAAAAAAABrAEAAGwAAAAyUMIbTZ23P6iYBgUQw80/AAAAP7sAAAAAAAAAAa0BAABsAAAAPL/2kMuKuT+omAYFEMPNPwAAAD+7AAAAAAAAAAGuAQAAbAAAAFxWDJTwRrs/qJgGBRDDzT8AAAA/ywAAAAAAAAABrwEAAGwAAABmxUAJbzS9P6iYBgUQw80/AAAAP8sAAAAAAAAAAbABAABsAAAAWAyU8EZTvz+omAYFEMPNPwAAAD/bAAAAAAAAAAGxAQAAbAAAALzR1Pm1h8A/qJgGBRDDzT8AAAA/2wAAAAAAAAABsgEAAGwAAABBCW80dX7BP9iwwz/bms0/AAAAP+oAAAAAAAAAAbMBAABsAAAA3mjq/NpDwj/YsMM/25rNPwAAAD/qAAAAAAAAAAG0AQAAbAAAAG80dX7tIcM/CMmAeqZyzT8AAAA/+gAAAAAAAAABtQEAAGwAAADo1x5yWTHEPwjJgHqmcs0/AAAAP/oAAAAAAAAAAbYBAABsAAAAkcuKgRLexD8IyYB6pnLNPwAAAD8KAQAAAAAAAAG3AQAAbAAAACKXFQMlvMU/CMmAeqZyzT8AAAA/CgEAAAAAAAABuAEAAGwAAAC/9pDLioHGPzjhPbVxSs0/AAAAPxkBAAAAAAAAAbkBAABsAAAAQy4rBkp4xz844T21cUrNPwAAAD8ZAQAAAAAAAAG6AQAAbAAAAOKNps6vPcg/OOE9tXFKzT8AAAA/KQEAAAAAAAABuwEAAGwAAAB/7SGXFQPJPzjhPbVxSs0/AAAAPzgBAAAAAAAAAbwBAABsAAAAG02dX3vIyT8IyYB6pnLNPwAAAD84AQAAAAAAAAG9AQAAbAAAAJPwRlPn18o/CMmAeqZyzT8AAAA/SAEAAAAAAAABvgEAAGwAAAAlvNHU+bXLPwjJgHqmcs0/AAAAP0gBAAAAAAAAAb8BAABsAAAAwxtNnV97zD8IyYB6pnLNPwAAAD9IAQAAAAAAAAHAAQAAbAAAAF97yGXFQM0/CMmAeqZyzT8AAAA/WAEAAAAAAAABwQEAAGwAAAALbzR1fu3NPzjhPbVxSs0/AAAAP1gBAAAAAAAAAcIBAABsAAAAwfaQy4qBzj9o+frvPCLNPwAAAD9nAQAAAAAAAAHDAQAAbAAAAI+mzq895M4/yCl1ZdPRzD8AAAA/dwEAAAAAAAABxAEAAGwAAAB3fu0hlxXPP/hBMqCeqcw/AAAAP3cBAAAAAAAAAcUBAABsAAAAXVYMlPBGzz8oWu/aaYHMPwAAAD93AQAAAAAAAAHGAQAAbAAAAFHCG02dX88/KFrv2mmBzD8AAAA/hwEAAAAAAAABxwEAAGwAAABFLisGSnjPP1hyrBU1Wcw/AAAAP5YBAAAAAAAAAcgBAABsAAAAOZo6v/aQzz9YcqwVNVnMPwAAAD/+AQAAAAAAAAHJAQAAbAAAACsGSnijqc8/WHKsFTVZzD8AAAA/DgIAAAAAAAABygEAAGwAAAAfclkxUMLPP1hyrBU1Wcw/AAAAPw4CAAAAAAAAAcsBAABsAAAAE95o6vzazz9YcqwVNVnMPwAAAD8dAgAAAAAAAAHMAQAAbAAAAAdKeKOp888/WHKsFTVZzD8AAAA/HQIAAAAAAAABzQEAAGwAAAD4kMuKgRLQP1hyrBU1Wcw/AAAAPy0CAAAAAAAAAc4BAABsAAAA5LJioIQ30D9YcqwVNVnMPwAAAD8tAgAAAAAAAAHPAQAAbAAAAMyKgRLeaNA/WHKsFTVZzD8AAAA/PQIAAAAAAAAB0AEAAGwAAACmzq895LLQP1hyrBU1Wcw/AAAAPz0CAAAAAAAAAdEBAABsAAAAdn7tIZcV0T+EimlQADHMPwAAAD9MAgAAAAAAAAHSAQAAbAAAAEp4o6nza+Q/ZHzMm/Ceyj8AAAA/AAAAAAAAAAAB0wEAAGwAAABKeKOp82vkPzRkD2Elx8o/AAAAPx8AAAAAAAAAAdQBAABsAAAASnijqfNr5D/UM5XrjhfLPwAAAD9tAAAAAAAAAAHVAQAAbAAAAEp4o6nza+Q/pBvYsMM/yz8AAAA/fQAAAAAAAAAB1gEAAGwAAABKeKOp82vkP3gDG3b4Z8s/AAAAP30AAAAAAAAAAdcBAABsAAAASnijqfNr5D9E6107LZDLPwAAAD+MAAAAAAAAAAHYAQAAbAAAAEp4o6nza+Q/6LrjxZbgyz8AAAA/jAAAAAAAAAAB2QEAAGwAAABKeKOp82vkP4SKaVAAMcw/AAAAP5wAAAAAAAAAAdoBAABsAAAAR1Pn1x5y5D9YcqwVNVnMPwAAAD+sAAAAAAAAAAHbAQAAbAAAAEQuKwZKeOQ/yCl1ZdPRzD8AAAA/rAAAAAAAAAAB3AEAAGwAAABBCW80dX7kPzjhPbVxSs0/AAAAP6wAAAAAAAAAAd0BAABsAAAAO7/2kMuK5D/YsMM/25rNPwAAAD+7AAAAAAAAAAHeAQAAbAAAADeaOr/2kOQ/eIBJykTrzT8AAAA/uwAAAAAAAAAB3wEAAGwAAAAxUMIbTZ3kP0xojI95E84/AAAAP8sAAAAAAAAAAeABAABsAAAAKwZKeKOp5D8cUM9UrjvOPwAAAD/bAAAAAAAAAAHhAQAAbAAAACW80dT5teQ/vB9V3xeMzj8AAAA/2wAAAAAAAAAB4gEAAGwAAAAilxUDJbzkP7wfVd8XjM4/AAAAP+oAAAAAAAAAAeMBAABsAAAAHE2dX3vI5D+8H1XfF4zOPwAAAD/qAAAAAAAAAAHkAQAAbAAAABYDJbzR1OQ/jAeYpEy0zj8AAAA/+gAAAAAAAAAB5QEAAGwAAAAQuawYKOHkP1zv2mmB3M4/AAAAP/oAAAAAAAAAAeYBAABsAAAAB0p4o6nz5D9c79ppgdzOPwAAAD8JAQAAAAAAAAHnAQAAbAAAAAEAAAAAAOU/XO/aaYHczj8AAAA/CQEAAAAAAAAB6AEAAGwAAAD92kMuKwblP1zv2mmB3M4/AAAAPxkBAAAAAAAAAekBAABsAAAA95DLioES5T9c79ppgdzOPwAAAD8ZAQAAAAAAAAHqAQAAbAAAAPFGU+fXHuU/LNcdL7YEzz8AAAA/KQEAAAAAAAAB6wEAAGwAAADo1x5yWTHlPyzXHS+2BM8/AAAAPykBAAAAAAAAAewBAABsAAAA4o2mzq895T8s1x0vtgTPPwAAAD84AQAAAAAAAAHtAQAAbAAAANgeclkxUOU/LNcdL7YEzz8AAAA/OAEAAAAAAAAB7gEAAGwAAADPrz3ksmLlP/y+YPTqLM8/AAAAP0gBAAAAAAAAAe8BAABsAAAAxkAJbzR15T/8vmD06izPPwAAAD9IAQAAAAAAAAHwAQAAbAAAAL3R1Pm1h+U//L5g9Ooszz8AAAA/WAEAAAAAAAAB8QEAAGwAAAC3h1xWDJTlP/y+YPTqLM8/AAAAP1gBAAAAAAAAAfIBAABsAAAAqvNrD7ms5T/8vmD06izPPwAAAD9nAQAAAAAAAAHzAQAAbAAAAJ5fe8hlxeU//L5g9Ooszz8AAAA/dwEAAAAAAAAB9AEAAGwAAACSy4qBEt7lPyzXHS+2BM8/AAAAP3cBAAAAAAAAAfUBAABsAAAAiFxWDJTw5T8s1x0vtgTPPwAAAD93AQAAAAAAAAH2AQAAbAAAAHmjqfNrD+Y/XO/aaYHczj8AAAA/hgEAAAAAAAAB9wEAAGwAAABvNHV+7SHmP4wHmKRMtM4/AAAAP4YBAAAAAAAAAfgBAABsAAAAbQ+5rBgo5j+8H1XfF4zOPwAAAD+GAQAAAAAAAAH5AQAAbAAAAGOghDeaOuY/6DcSGuNjzj8AAAA/hgEAAAAAAAAB+gEAAGwAAABdVgyU8EbmP3iAScpE680/AAAAP5YBAAAAAAAAAfsBAABsAAAAWjFQwhtN5j+omAYFEMPNPwAAAD+WAQAAAAAAAAH8AQAAbAAAAFDCG02dX+Y/CMmAeqZyzT8AAAA/pQEAAAAAAAAB/QEAAGwAAABOnV97yGXmPzjhPbVxSs0/AAAAP7UBAAAAAAAAAf4BAABsAAAAR1Pn1x5y5j9o+frvPCLNPwAAAD+1AQAAAAAAAAH/AQAAbAAAAEEJbzR1fuY/yCl1ZdPRzD8AAAA/tQEAAAAAAAABAAIAAGwAAABBCW80dX7mPyha79ppgcw/AAAAP8UBAAAAAAAAAQECAABsAAAAPuSyYqCE5j9YcqwVNVnMPwAAAD/FAQAAAAAAAAECAgAAbAAAADeaOr/2kOY/FNOgAGK4yz8AAAA/1AEAAAAAAAABAwIAAGwAAAA1dX7tIZfmP0TrXTstkMs/AAAAP9QBAAAAAAAAAQQCAABsAAAALysGSnij5j+kG9iwwz/LPwAAAD/kAQAAAAAAAAEFAgAAbAAAACsGSnijqeY/NGQPYSXHyj8AAAA/5AEAAAAAAAABBgIAAGwAAAAp4Y2mzq/mP2R8zJvwnso/AAAAP/MBAAAAAAAAAQcCAABsAAAAJbzR1Pm15j+UlInWu3bKPwAAAD/zAQAAAAAAAAEIAgAAbAAAACKXFQMlvOY/9MQDTFImyj8AAAA/AwIAAAAAAAABCQIAAGwAAAAilxUDJbzmPyDdwIYd/sk/AAAAPxMCAAAAAAAAAQoCAABsAAAAH3JZMVDC5j9U9X3B6NXJPwAAAD8TAgAAAAAAAAELAgAAbAAAAB9yWTFQwuY/hA07/LOtyT8AAAA/IgIAAAAAAAABDAIAAGwAAAAfclkxUMLmP7Al+DZ/hck/AAAAPyICAAAAAAAAAQ0CAABsAAAAH3JZMVDC5j/gPbVxSl3JPwAAAD8iAgAAAAAAAAEOAgAAbAAAAB9yWTFQwuY/FFZyrBU1yT8AAAA/MgIAAAAAAAABDwIAAGwAAAAfclkxUMLmP0BuL+fgDMk/AAAAPzICAAAAAAAAARACAABsAAAAH3JZMVDC5j/QtmaXQpTIPwAAAD9CAgAAAAAAAAERAgAAbAAAAB9yWTFQwuY/YP+dR6QbyD8AAAA/QgIAAAAAAAABEgIAAGwAAAAfclkxUMLmP8AvGL06y8c/AAAAP1ECAAAAAAAAARMCAABsAAAAH3JZMVDC5j8gYJIy0XrHPwAAAD9hAgAAAAAAAAEUAgAAbAAAACKXFQMlvOY/4MCGHf7Zxj8AAAA/YQIAAAAAAAABFQIAAGwAAAAlvNHU+bXmPzzxAJOUicY/AAAAP3ACAAAAAAAAARYCAABsAAAAJbzR1Pm15j9sCb7NX2HGPwAAAD9wAgAAAAAAAAEXAgAAbAAAACnhjabOr+Y/nCF7CCs5xj8AAAA/gAIAAAAAAAABGAIAAGwAAAArBkp4o6nmP/xR9X3B6MU/AAAAP4ACAAAAAAAAARkCAABsAAAAKwZKeKOp5j8sarK4jMDFPwAAAD+QAgAAAAAAAAEaAgAAbAAAAC8rBkp4o+Y/XIJv81eYxT8AAAA/nwIAAAAAAAABGwIAAGwAAAAxUMIbTZ3mP1yCb/NXmMU/AAAAP68CAAAAAAAAARwCAABsAAAANXV+7SGX5j+KmiwuI3DFPwAAAD+vAgAAAAAAAAEdAgAAbAAAADeaOr/2kOY/iposLiNwxT8AAAA/vwIAAAAAAAABHgIAAGwAAAA+5LJioITmP7yy6WjuR8U/AAAAP78CAAAAAAAAAR8CAABsAAAAR1Pn1x5y5j/syqajuR/FPwAAAD/OAgAAAAAAAAEgAgAAbAAAAFTn1x5yWeY/GuNj3oT3xD8AAAA/zgIAAAAAAAABIQIAAGwAAABp6vzaQy7mP3wT3lMbp8Q/AAAAP94CAAAAAAAAASICAABsAAAAghLeaOr85T/aQ1jJsVbEPwAAAD/eAgAAAAAAAAEjAgAAbAAAAJ5fe8hlxeU/ClwVBH0uxD8AAAA/7QIAAAAAAAABJAIAAGwAAAC5rBgo4Y3lPzh00j5IBsQ/AAAAP+0CAAAAAAAAASUCAABsAAAAzIqBEt5o5T9qjI95E97DPwAAAD/9AgAAAAAAAAEmAgAAbAAAAN5o6vzaQ+U/aoyPeRPewz8AAAA//QIAAAAAAAABJwIAAGwAAADuIZcVAyXlP2qMj3kT3sM/AAAAPw0DAAAAAAAAASgCAABsAAAA9WsPuawY5T9qjI95E97DPwAAAD8cAwAAAAAAAAEpAgAAbAAAAP3aQy4rBuU/aoyPeRPewz8AAAA/HAMAAAAAAAABKgIAAGwAAAAHSnijqfPkP2qMj3kT3sM/AAAAPxwDAAAAAAAAASsCAABsAAAACm80dX7t5D9qjI95E97DPwAAAD8sAwAAAAAAAAEsAgAAbAAAAA2U8EZT5+Q/aoyPeRPewz8AAAA/LAMAAAAAAAABLQIAAGwAAAAQuawYKOHkP2qMj3kT3sM/AAAAPzwDAAAAAAAAAS4CAABsAAAAE95o6vza5D9qjI95E97DPwAAAD88AwAAAAAAAAEvAgAAbAAAABYDJbzR1OQ/aoyPeRPewz8AAAA/SwMAAAAAAAABMAIAAGwAAAAcTZ1fe8jkPzh00j5IBsQ/AAAAP1sDAAAAAAAAATECAABsAAAAJbzR1Pm15D84dNI+SAbEPwAAAD9bAwAAAAAAAAEyAgAAbAAAAC8rBkp4o+Q/ClwVBH0uxD8AAAA/WwMAAAAAAAABMwIAAGwAAAA3mjq/9pDkP3wT3lMbp8Q/AAAAP2oDAAAAAAAAATQCAABsAAAAQQlvNHV+5D9K+yAZUM/EPwAAAD9qAwAAAAAAAAE1AgAAbAAAAE6dX3vIZeQ/vLLpaO5HxT8AAAA/egMAAAAAAAABNgIAAGwAAABWDJTwRlPkP1yCb/NXmMU/AAAAP3oDAAAAAAAAATcCAABsAAAAY6CEN5o65D/OOThD9hDGPwAAAD96AwAAAAAAAAE4AgAAbAAAAG0PuawYKOQ/bAm+zV9hxj8AAAA/egMAAAAAAAABOQIAAGwAAAB1fu0hlxXkP+DAhh3+2cY/AAAAP4kDAAAAAAAAAToCAABsAAAAeaOp82sP5D9QeE9tnFLHPwAAAD+ZAwAAAAAAAAE7AgAAbAAAAH/tIZcVA+Q/IGCSMtF6xz8AAAA/mQMAAAAAAAABPAIAAGwAAACFN5o6v/bjP8AvGL06y8c/AAAAP6kDAAAAAAAAAT0CAABsAAAAiFxWDJTw4z9g/51HpBvIPwAAAD+pAwAAAAAAAAE+AgAAbAAAAI6mzq895OM/0LZml0KUyD8AAAA/qQMAAAAAAAABPwIAAGwAAACSy4qBEt7jP6CeqVx3vMg/AAAAP7gDAAAAAAAAAUACAABsAAAAksuKgRLe4z9Abi/n4AzJPwAAAD/IAwAAAAAAAAFBAgAAbAAAAJgVAyW80eM/FFZyrBU1yT8AAAA/yAMAAAAAAAABQgIAAGwAAACYFQMlvNHjP7Al+DZ/hck/AAAAP9cDAAAAAAAAAUMCAABsAAAAmBUDJbzR4z9U9X3B6NXJPwAAAD/XAwAAAAAAAAFEAgAAbAAAAJo6v/aQy+M/9MQDTFImyj8AAAA/5wMAAAAAAAABRQIAAGwAAACeX3vIZcXjP2R8zJvwnso/AAAAP+cDAAAAAAAAAUYCAABsAAAAoYQ3mjq/4z8ETFImWu/KPwAAAD/3AwAAAAAAAAFHAgAAbAAAAKGEN5o6v+M/eAMbdvhnyz8AAAA/9wMAAAAAAAABSAIAAGwAAAChhDeaOr/jP7iiJovLCMw/AAAAPwYEAAAAAAAAAUkCAABsAAAAoYQ3mjq/4z8oWu/aaYHMPwAAAD8GBAAAAAAAAAFKAgAAbAAAAKGEN5o6v+M/aPn67zwizT8AAAA/FgQAAAAAAAABSwIAAGwAAAChhDeaOr/jPwjJgHqmcs0/AAAAPxYEAAAAAAAAAUwCAABsAAAAoYQ3mjq/4z94gEnKROvNPwAAAD8mBAAAAAAAAAFNAgAAbAAAAKGEN5o6v+M/HFDPVK47zj8AAAA/JgQAAAAAAAABTgIAAGwAAAChhDeaOr/jP4wHmKRMtM4/AAAAPzUEAAAAAAAAAU8CAABsAAAAnl97yGXF4z9c79ppgdzOPwAAAD81BAAAAAAAAAFQAgAAbAAAAJgVAyW80eM/LNcdL7YEzz8AAAA/RQQAAAAAAAABUQIAAGwAAACU8EZT59fjP8ymo7kfVc8/AAAAP2QEAAAAAAAAAVICAABsAAAAiFxWDJTw4z+cjuZ+VH3PPwAAAD9kBAAAAAAAAAFTAgAAbAAAAIIS3mjq/OM/bHYpRImlzz8AAAA/ZAQAAAAAAAABVAIAAGwAAAB5o6nzaw/kPzxebAm+zc8/AAAAP2QEAAAAAAAAAVUCAABsAAAAbzR1fu0h5D88XmwJvs3PPwAAAD90BAAAAAAAAAFWAgAAbAAAAGbFQAlvNOQ/PF5sCb7Nzz8AAAA/dAQAAAAAAAABVwIAAGwAAABWDJTwRlPkPzxebAm+zc8/AAAAP4MEAAAAAAAAAVgCAABsAAAATp1fe8hl5D88XmwJvs3PPwAAAD+DBAAAAAAAAAFZAgAAbAAAADu/9pDLiuQ/nI7mflR9zz8AAAA/kwQAAAAAAAABWgIAAGwAAAArBkp4o6nkP/y+YPTqLM8/AAAAP5MEAAAAAAAAAVsCAABsAAAAIpcVAyW85D8s1x0vtgTPPwAAAD+jBAAAAAAAAAFcAgAAbAAAABxNnV97yOQ/XO/aaYHczj8AAAA/owQAAAAAAAABXQIAAGwAAAAZKOGNps7kP7wfVd8XjM4/AAAAP7IEAAAAAAAAAV4CAABsAAAAGSjhjabO5D/oNxIa42POPwAAAD/CBAAAAAAAAAFfAgAAbAAAABko4Y2mzuQ/HFDPVK47zj8AAAA/0QQAAAAAAAABYAIAAGwAAAAZKOGNps7kP0xojI95E84/AAAAP+EEAAAAAAAAAWECAABsAAAAH3JZMVDC5D+omAYFEMPNPwAAAD/xBAAAAAAAAAFiAgAAbAAAACnhjabOr+Q/qJgGBRDDzT8AAAA/8QQAAAAAAAABYwIAAGwAAACMgRLeaOq0Pxgf8ya8p9Y/AAAAPwAAAAAAAAAAAWQCAABsAAAAclkxUMIbtT8YH/MmvKfWPwAAAD8QAAAAAAAAAAFlAgAAbAAAAEAJbzR1frU/ApOUida71j8AAAA/EAAAAAAAAAABZgIAAGwAAAAOuawYKOG1PwKTlInWu9Y/AAAAPyAAAAAAAAAAAWcCAABsAAAA9pDLioEStj/qBjbs8M/WPwAAAD8vAAAAAAAAAAFoAgAAbAAAAMRACW80dbY/0nrXTgvk1j8AAAA/LwAAAAAAAAABaQIAAGwAAABKeKOp82u3P7rueLEl+NY/AAAAPz8AAAAAAAAAAWoCAABsAAAA6NceclkxuD+M1rt2WiDXPwAAAD8/AAAAAAAAAAFrAgAAbAAAACKXFQMlvLk/ckpd2XQ01z8AAAA/TwAAAAAAAAABbAIAAGwAAAB2fu0hlxW7P1q+/juPSNc/AAAAP08AAAAAAAAAAW0CAABsAAAAsD3ksmKgvD9avv47j0jXPwAAAD9eAAAAAAAAAAFuAgAAbAAAAKCEN5o6v74/RDKgnqlc1z8AAAA/XgAAAAAAAAABbwIAAGwAAADijabOrz3APyqmQQHEcNc/AAAAP24AAAAAAAAAAXACAABsAAAAWjFQwhtNwT8qpkEBxHDXPwAAAD9uAAAAAAAAAAFxAgAAbAAAANLU+bWHXMI/EhrjY96E1z8AAAA/fQAAAAAAAAABcgIAAGwAAABvNHV+7SHDPxIa42PehNc/AAAAP30AAAAAAAAAAXMCAABsAAAAAQAAAAAAxD8SGuNj3oTXPwAAAD+NAAAAAAAAAAF0AgAAbAAAAJ5fe8hlxcQ/EhrjY96E1z8AAAA/jQAAAAAAAAABdQIAAGwAAAA7v/aQy4rFPxIa42PehNc/AAAAP50AAAAAAAAAAXYCAABsAAAA5LJioIQ3xj8SGuNj3oTXPwAAAD+dAAAAAAAAAAF3AgAAbAAAAIES3mjq/MY/EhrjY96E1z8AAAA/swAAAAAAAAABeAIAAGwAAAAsBkp4o6nHPxIa42PehNc/AAAAP7MAAAAAAAAAAXkCAABsAAAAyWXFQAlvyD8SGuNj3oTXPwAAAD/DAAAAAAAAAAF6AgAAbAAAAGfFQAlvNMk/EhrjY96E1z8AAAA/wwAAAAAAAAABewIAAGwAAAAPuawYKOHJPxIa42PehNc/AAAAP9MAAAAAAAAAAXwCAABsAAAArRgo4Y2myj8SGuNj3oTXPwAAAD/TAAAAAAAAAAF9AgAAbAAAAD3ksmKghMs/KqZBAcRw1z8AAAA/4gAAAAAAAAABfgIAAGwAAADPrz3ksmLMPyqmQQHEcNc/AAAAP+IAAAAAAAAAAX8CAABsAAAAU+fXHnJZzT9EMqCeqVzXPwAAAD/yAAAAAAAAAAGAAgAAbAAAANkeclkxUM4/RDKgnqlc1z8AAAA/8gAAAAAAAAABgQIAAGwAAABFLisGSnjPP0QyoJ6pXNc/AAAAPwEBAAAAAAAAAYICAABsAAAA2B5yWTFQ0D9EMqCeqVzXPwAAAD8BAQAAAAAAAAGDAgAAbAAAAJTwRlPn19A/RDKgnqlc1z8AAAA/EQEAAAAAAAABhAIAAGwAAABcVgyU8EbRP0QyoJ6pXNc/AAAAPyEBAAAAAAAAAYUCAABsAAAALAZKeKOp0T9avv47j0jXPwAAAD8hAQAAAAAAAAGGAgAAbAAAAAZKeKOp89E/Wr7+O49I1z8AAAA/MAEAAAAAAAABhwIAAGwAAAD0aw+5rBjSP1q+/juPSNc/AAAAPzABAAAAAAAAAYgCAABsAAAA6Nceclkx0j9ySl3ZdDTXPwAAAD8wAQAAAAAAAAGJAgAAbAAAAOCNps6vPdI/ckpd2XQ01z8AAAA/QAEAAAAAAAABigIAAGwAAADgjabOrz3SP4zWu3ZaINc/AAAAP70BAAAAAAAAAYsCAABsAAAA2kMuKwZK0j+iYhoUQAzXPwAAAD9RAwAAAAAAAAGMAgAAbAAAANpDLisGStI/6gY27PDP1j8AAAA/UQMAAAAAAAABjQIAAGwAAADaQy4rBkrSPxgf8ya8p9Y/AAAAP2EDAAAAAAAAAY4CAABsAAAA2kMuKwZK0j9KN7Bhh3/WPwAAAD9wAwAAAAAAAAGPAgAAbAAAAOCNps6vPdI/ek9tnFJX1j8AAAA/cAMAAAAAAAABkAIAAGwAAADgjabOrz3SP8DziHQDG9Y/AAAAP4ADAAAAAAAAAZECAABsAAAA6Nceclkx0j8gJAPqmcrVPwAAAD+AAwAAAAAAAAGSAgAAbAAAAO4hlxUDJdI/aMgewkqO1T8AAAA/gAMAAAAAAAABkwIAAGwAAAD6tYdcVgzSP65sOpr7UdU/AAAAP5ADAAAAAAAAAZQCAABsAAAAAAAAAAAA0j8OnbQPkgHVPwAAAD+QAwAAAAAAAAGVAgAAbAAAAAAAAAAAANI/VkHQ50LF1D8AAAA/nwMAAAAAAAABlgIAAGwAAAAMlPBGU+fRP879qPq+YNQ/AAAAP68DAAAAAAAAAZcCAABsAAAAEt5o6vza0T8WosTSbyTUPwAAAD+vAwAAAAAAAAGYAgAAbAAAABgo4Y2mztE/XEbgqiDo0z8AAAA/rwMAAAAAAAABmQIAAGwAAAAeclkxUMLRP6Tq+4LRq9M/AAAAP78DAAAAAAAAAZoCAABsAAAALAZKeKOp0T/sjhdbgm/TPwAAAD/OAwAAAAAAAAGbAgAAbAAAADiaOr/2kNE/NDMzMzMz0z8AAAA/zgMAAAAAAAABnAIAAGwAAABKeKOp82vRP3zXTgvk9tI/AAAAP94DAAAAAAAAAZ0CAABsAAAAXFYMlPBG0T/Ee2rjlLrSPwAAAD/eAwAAAAAAAAGeAgAAbAAAAI6mzq895NA/IqzkWCtq0j8AAAA/7QMAAAAAAAABnwIAAGwAAADA9pDLioHQP2pQADHcLdI/AAAAP+0DAAAAAAAAAaACAABsAAAAB0p4o6nzzz/iDNlDWMnRPwAAAD/9AwAAAAAAAAGhAgAAbAAAAIMS3mjq/M4/KrH0GwmN0T8AAAA//QMAAAAAAAABogIAAGwAAADxRlPn1x7OP1jJsVbUZNE/AAAAPw0EAAAAAAAAAaMCAABsAAAAaw+5rBgozT9YybFW1GTRPwAAAD8NBAAAAAAAAAGkAgAAbAAAALeHXFYMlMw/WMmxVtRk0T8AAAA/DQQAAAAAAAABpQIAAGwAAAAxUMIbTZ3LP4jhbpGfPNE/AAAAPxwEAAAAAAAAAaYCAABsAAAAk/BGU+fXyj+I4W6RnzzRPwAAAD8sBAAAAAAAAAGnAgAAbAAAAN9o6vzaQ8o/oG3NLoUo0T8AAAA/LAQAAAAAAAABqAIAAGwAAABBCW80dX7JP6BtzS6FKNE/AAAAPzwEAAAAAAAAAakCAABsAAAAf+0hlxUDyT+gbc0uhSjRPwAAAD88BAAAAAAAAAGqAgAAbAAAANX5tYdcVsg/oG3NLoUo0T8AAAA/SwQAAAAAAAABqwIAAGwAAAAT3mjq/NrHP6BtzS6FKNE/AAAAP0sEAAAAAAAAAawCAABsAAAAaer82kMuxz+gbc0uhSjRPwAAAD9bBAAAAAAAAAGtAgAAbAAAAL/2kMuKgcY/oG3NLoUo0T8AAAA/WwQAAAAAAAABrgIAAGwAAAD92kMuKwbGP4jhbpGfPNE/AAAAP2oEAAAAAAAAAa8CAABsAAAAU+fXHnJZxT9yVRD0uVDRPwAAAD9qBAAAAAAAAAGwAgAAbAAAAMMbTZ1fe8Q/QD1Tue540T8AAAA/egQAAAAAAAABsQIAAGwAAAAZKOGNps7DPxIlln4jodE/AAAAP3oEAAAAAAAAAbICAABsAAAAbzR1fu0hwz/iDNlDWMnRPwAAAD+KBAAAAAAAAAGzAgAAbAAAANLU+bWHXMI/yoB6pnLd0T8AAAA/igQAAAAAAAABtAIAAGwAAABBCW80dX7BP4LcXs7BGdI/AAAAP5kEAAAAAAAAAbUCAABsAAAAlxUDJbzRwD9qUAAx3C3SPwAAAD+ZBAAAAAAAAAG2AgAAbAAAAO4hlxUDJcA/OjhD9hBW0j8AAAA/qQQAAAAAAAABtwIAAGwAAABwNHV+7SG/Pzo4Q/YQVtI/AAAAP6kEAAAAAAAAAbgCAABsAAAA0NT5tYdcvj8irORYK2rSPwAAAD+5BAAAAAAAAAG5AgAAbAAAAAIlvNHU+b0/IqzkWCtq0j8AAAA/yAQAAAAAAAABugIAAGwAAABMnV97yGW9P/KTJx5gktI/AAAAP8gEAAAAAAAAAbsCAABsAAAAlhUDJbzRvD/ykyceYJLSPwAAAD/IBAAAAAAAAAG8AgAAbAAAAMhlxUAJb7w/3AfJgHqm0j8AAAA/2AQAAAAAAAABvQIAAGwAAAD6tYdcVgy8P8R7auOUutI/AAAAP9gEAAAAAAAAAb4CAABsAAAALAZKeKOpuz+q7wtGr87SPwAAAD/YBAAAAAAAAAG/AgAAbAAAAFxWDJTwRrs/lGOtqMni0j8AAAA/6AQAAAAAAAABwAIAAGwAAABcVgyU8Ea7P2RL8G3+CtM/AAAAP+gEAAAAAAAAAcECAABsAAAAjqbOrz3kuj80MzMzMzPTPwAAAD/oBAAAAAAAAAHCAgAAbAAAAI6mzq895Lo/HKfUlU1H0z8AAAA/+AQAAAAAAAABwwIAAGwAAADA9pDLioG6P9QCub2cg9M/AAAAPwcFAAAAAAAAAcQCAABsAAAA2B5yWTFQuj+8dlogt5fTPwAAAD8XBQAAAAAAAAHFAgAAbAAAAPBGU+fXHro/vHZaILeX0z8AAAA/JwUAAAAAAAABxgIAAGwAAAAKbzR1fu25P7x2WiC3l9M/AAAAP0YFAAAAAAAAAccCAABsAAAA8EZT59ceuj+8dlogt5fTPwAAAD9lBQAAAAAAAAHIAgAAbAAAACW80dT5teQ/ckpd2XQ01z8AAAA/AAAAAAAAAAAByQIAAGwAAAAfclkxUMLkP3JKXdl0NNc/AAAAP2wAAAAAAAAAAcoCAABsAAAAELmsGCjh5D9ySl3ZdDTXPwAAAD9sAAAAAAAAAAHLAgAAbAAAAAEAAAAAAOU/ckpd2XQ01z8AAAA/fAAAAAAAAAABzAIAAGwAAADijabOrz3lP3JKXdl0NNc/AAAAP3wAAAAAAAAAAc0CAABsAAAAxkAJbzR15T9avv47j0jXPwAAAD+LAAAAAAAAAAHOAgAAbAAAAKGEN5o6v+U/RDKgnqlc1z8AAAA/mwAAAAAAAAABzwIAAGwAAACCEt5o6vzlPyqmQQHEcNc/AAAAP5sAAAAAAAAAAdACAABsAAAAYHvIZcVA5j8qpkEBxHDXPwAAAD+bAAAAAAAAAAHRAgAAbAAAADu/9pDLiuY/KqZBAcRw1z8AAAA/qwAAAAAAAAAB0gIAAGwAAAAZKOGNps7mPyqmQQHEcNc/AAAAP6sAAAAAAAAAAdMCAABsAAAA9WsPuawY5z8qpkEBxHDXPwAAAD+6AAAAAAAAAAHUAgAAbAAAANLU+bWHXOc/KqZBAcRw1z8AAAA/ygAAAAAAAAAB1QIAAGwAAAC5rBgo4Y3nP0QyoJ6pXNc/AAAAP8oAAAAAAAAAAdYCAABsAAAAp86vPeSy5z9ySl3ZdDTXPwAAAD/KAAAAAAAAAAHXAgAAbAAAAJgVAyW80ec/jNa7dlog1z8AAAA/2QAAAAAAAAAB2AIAAGwAAACIXFYMlPDnP9J6104L5NY/AAAAP+kAAAAAAAAAAdkCAABsAAAAf+0hlxUD6D8Ck5SJ1rvWPwAAAD/pAAAAAAAAAAHaAgAAbAAAAHmjqfNrD+g/GB/zJryn1j8AAAA/+QAAAAAAAAAB2wIAAGwAAABvNHV+7SHoP0o3sGGHf9Y/AAAAP/kAAAAAAAAAAdwCAABsAAAAZsVACW806D+S28s5OEPWPwAAAD8IAQAAAAAAAAHdAgAAbAAAAGB7yGXFQOg/wPOIdAMb1j8AAAA/CAEAAAAAAAAB3gIAAGwAAABWDJTwRlPoP9h/5xHpBtY/AAAAPxgBAAAAAAAAAd8CAABsAAAAUMIbTZ1f6D/wC0avzvLVPwAAAD8YAQAAAAAAAAHgAgAAbAAAAEp4o6nza+g/CJikTLTe1T8AAAA/KAEAAAAAAAAB4QIAAGwAAABIU+fXHnLoP1A8wCRlotU/AAAAPygBAAAAAAAAAeICAABsAAAAQQlvNHV+6D9QPMAkZaLVPwAAAD83AQAAAAAAAAHjAgAAbAAAAD7ksmKghOg/gFR9XzB61T8AAAA/NwEAAAAAAAAB5AIAAGwAAAA3mjq/9pDoP65sOpr7UdU/AAAAP0cBAAAAAAAAAeUCAABsAAAANXV+7SGX6D/ghPfUxinVPwAAAD9HAQAAAAAAAAHmAgAAbAAAACsGSnijqeg/Dp20D5IB1T8AAAA/VgEAAAAAAAAB5wIAAGwAAAArBkp4o6noP1ZB0OdCxdQ/AAAAP1YBAAAAAAAAAegCAABsAAAAJbzR1Pm16D+GWY0iDp3UPwAAAD9mAQAAAAAAAAHpAgAAbAAAACKXFQMlvOg/zv2o+r5g1D8AAAA/ZgEAAAAAAAAB6gIAAGwAAAAfclkxUMLoP+aJB5ikTNQ/AAAAP3YBAAAAAAAAAesCAABsAAAAHE2dX3vI6D8uLiNwVRDUPwAAAD92AQAAAAAAAAHsAgAAbAAAABxNnV97yOg/XEbgqiDo0z8AAAA/hQEAAAAAAAAB7QIAAGwAAAAcTZ1fe8joP4xeneXrv9M/AAAAP4UBAAAAAAAAAe4CAABsAAAAHE2dX3vI6D+8dlogt5fTPwAAAD+VAQAAAAAAAAHvAgAAbAAAABxNnV97yOg/7I4XW4Jv0z8AAAA/lQEAAAAAAAAB8AIAAGwAAAAcTZ1fe8joPxyn1JVNR9M/AAAAP6UBAAAAAAAAAfECAABsAAAAHE2dX3vI6D9Mv5HQGB/TPwAAAD+lAQAAAAAAAAHyAgAAbAAAABxNnV97yOg/lGOtqMni0j8AAAA/tAEAAAAAAAAB8wIAAGwAAAAcTZ1fe8joP9wHyYB6ptI/AAAAP7QBAAAAAAAAAfQCAABsAAAAHE2dX3vI6D8irORYK2rSPwAAAD/EAQAAAAAAAAH1AgAAbAAAABxNnV97yOg/UsShk/ZB0j8AAAA/xAEAAAAAAAAB9gIAAGwAAAAcTZ1fe8joP4LcXs7BGdI/AAAAP9MBAAAAAAAAAfcCAABsAAAAIpcVAyW86D+y9BsJjfHRPwAAAD/TAQAAAAAAAAH4AgAAbAAAACKXFQMlvOg/4gzZQ1jJ0T8AAAA/4wEAAAAAAAAB+QIAAGwAAAAlvNHU+bXoP+IM2UNYydE/AAAAP+MBAAAAAAAAAfoCAABsAAAAJbzR1Pm16D/4mDfhPbXRPwAAAD/zAQAAAAAAAAH7AgAAbAAAACnhjabOr+g/EiWWfiOh0T8AAAA/8wEAAAAAAAAB/AIAAGwAAAAxUMIbTZ3oPyqx9BsJjdE/AAAAPwICAAAAAAAAAf0CAABsAAAAN5o6v/aQ6D8qsfQbCY3RPwAAAD8SAgAAAAAAAAH+AgAAbAAAAEhT59cecug/QD1Tue540T8AAAA/EgIAAAAAAAAB/wIAAGwAAABaMVDCG03oP1jJsVbUZNE/AAAAPyICAAAAAAAAAQADAABsAAAAbzR1fu0h6D+I4W6RnzzRPwAAAD8iAgAAAAAAAAEBAwAAbAAAAIU3mjq/9uc/iOFukZ880T8AAAA/MQIAAAAAAAABAgMAAGwAAACYFQMlvNHnP4jhbpGfPNE/AAAAPzECAAAAAAAAAQMDAABsAAAAt4dcVgyU5z+I4W6RnzzRPwAAAD9BAgAAAAAAAAEEAwAAbAAAANCvPeSyYuc/iOFukZ880T8AAAA/QQIAAAAAAAABBQMAAGwAAADr/NpDLivnP4jhbpGfPNE/AAAAP1ACAAAAAAAAAQYDAABsAAAAAyW80dT55j+I4W6RnzzRPwAAAD9QAgAAAAAAAAEHAwAAbAAAABxNnV97yOY/iOFukZ880T8AAAA/YAIAAAAAAAABCAMAAGwAAAAxUMIbTZ3mP4jhbpGfPNE/AAAAP2ACAAAAAAAAAQkDAABsAAAAR1Pn1x5y5j9yVRD0uVDRPwAAAD95AgAAAAAAAAEKAwAAbAAAAFTn1x5yWeY/WMmxVtRk0T8AAAA/eQIAAAAAAAABCwMAAGwAAABmxUAJbzTmPyqx9BsJjdE/AAAAP4gCAAAAAAAAAQwDAABsAAAAeaOp82sP5j8qsfQbCY3RPwAAAD+IAgAAAAAAAAENAwAAbAAAAIU3mjq/9uU/EiWWfiOh0T8AAAA/mAIAAAAAAAABDgMAAGwAAACU8EZT59flP+IM2UNYydE/AAAAP5gCAAAAAAAAAQ8DAABsAAAApKnzaw+55T+y9BsJjfHRPwAAAD+oAgAAAAAAAAEQAwAAbAAAALmsGCjhjeU/mmi9a6cF0j8AAAA/qAIAAAAAAAABEQMAAGwAAADPrz3ksmLlP4LcXs7BGdI/AAAAP7cCAAAAAAAAARIDAABsAAAA6Nceclkx5T9qUAAx3C3SPwAAAD+3AgAAAAAAAAETAwAAbAAAAP3aQy4rBuU/OjhD9hBW0j8AAAA/xwIAAAAAAAABFAMAAGwAAAAT3mjq/NrkPyKs5FgratI/AAAAP8cCAAAAAAAAARUDAABsAAAAKwZKeKOp5D/ykyceYJLSPwAAAD/WAgAAAAAAAAEWAwAAbAAAAEdT59cecuQ/3AfJgHqm0j8AAAA/5gIAAAAAAAABFwMAAGwAAABWDJTwRlPkP6rvC0avztI/AAAAP+YCAAAAAAAAARgDAABsAAAAZsVACW805D+UY62oyeLSPwAAAD/mAgAAAAAAAAEZAwAAbAAAAHNZMVDCG+Q/ZEvwbf4K0z8AAAA/9gIAAAAAAAABGgMAAGwAAAB7yGXFQAnkP2RL8G3+CtM/AAAAP/YCAAAAAAAAARsDAABsAAAAhTeaOr/24z9kS/Bt/grTPwAAAD8FAwAAAAAAAAEcAwAAbAAAAI6mzq895OM/NDMzMzMz0z8AAAA/BQMAAAAAAAABHQMAAGwAAACYFQMlvNHjPzQzMzMzM9M/AAAAPxUDAAAAAAAAAR4DAABsAAAAnl97yGXF4z8cp9SVTUfTPwAAAD8VAwAAAAAAAAEfAwAAbAAAAKfOrz3ksuM/HKfUlU1H0z8AAAA/JQMAAAAAAAABIAMAAGwAAACtGCjhjabjPwQbdvhnW9M/AAAAPyUDAAAAAAAAASEDAABsAAAAt4dcVgyU4z8EG3b4Z1vTPwAAAD80AwAAAAAAAAEiAwAAbAAAAL/2kMuKgeM/1AK5vZyD0z8AAAA/RAMAAAAAAAABIwMAAGwAAADJZcVACW/jP7x2WiC3l9M/AAAAP0QDAAAAAAAAASQDAABsAAAA0tT5tYdc4z+8dlogt5fTPwAAAD9EAwAAAAAAAAElAwAAbAAAANxDLisGSuM/jF6d5eu/0z8AAAA/UwMAAAAAAAABJgMAAGwAAADijabOrz3jP3bSPkgG1NM/AAAAP1MDAAAAAAAAAScDAABsAAAA6Nceclkx4z9EuoENO/zTPwAAAD9jAwAAAAAAAAEoAwAAbAAAAOv82kMuK+M/RLqBDTv80z8AAAA/cwMAAAAAAAABKQMAAGwAAADr/NpDLivjPxaixNJvJNQ/AAAAP3MDAAAAAAAAASoDAABsAAAA8UZT59ce4z8WosTSbyTUPwAAAD+CAwAAAAAAAAErAwAAbAAAAPFGU+fXHuM/5okHmKRM1D8AAAA/ggMAAAAAAAABLAMAAGwAAAD1aw+5rBjjP879qPq+YNQ/AAAAP5IDAAAAAAAAAS0DAABsAAAA9WsPuawY4z+2cUpd2XTUPwAAAD+iAwAAAAAAAAEuAwAAbAAAAPeQy4qBEuM/nuXrv/OI1D8AAAA/sQMAAAAAAAABLwMAAGwAAAD3kMuKgRLjP4ZZjSIOndQ/AAAAP8EDAAAAAAAAATADAABsAAAA+7WHXFYM4z+GWY0iDp3UPwAAAD/BAwAAAAAAAAExAwAAbAAAAPu1h1xWDOM/bs0uhSix1D8AAAA/0AMAAAAAAAABMgMAAGwAAAD7tYdcVgzjP1ZB0OdCxdQ/AAAAP9ADAAAAAAAAATMDAABsAAAA+7WHXFYM4z8oKROtd+3UPwAAAD/gAwAAAAAAAAE0AwAAbAAAAPu1h1xWDOM/9hBWcqwV1T8AAAA/4AMAAAAAAAABNQMAAGwAAAD7tYdcVgzjP65sOpr7UdU/AAAAP/ADAAAAAAAAATYDAABsAAAA+7WHXFYM4z+AVH1fMHrVPwAAAD/wAwAAAAAAAAE3AwAAbAAAAPu1h1xWDOM/UDzAJGWi1T8AAAA//wMAAAAAAAABOAMAAGwAAAD7tYdcVgzjPwiYpEy03tU/AAAAPw8EAAAAAAAAATkDAABsAAAA+7WHXFYM4z/wC0avzvLVPwAAAD8PBAAAAAAAAAE6AwAAbAAAAPu1h1xWDOM/wPOIdAMb1j8AAAA/DwQAAAAAAAABOwMAAGwAAAD7tYdcVgzjP5Lbyzk4Q9Y/AAAAPx8EAAAAAAAAATwDAABsAAAA9WsPuawY4z9KN7Bhh3/WPwAAAD8fBAAAAAAAAAE9AwAAbAAAAPFGU+fXHuM/GB/zJryn1j8AAAA/LgQAAAAAAAABPgMAAGwAAADr/NpDLivjP+oGNuzwz9Y/AAAAPy4EAAAAAAAAAT8DAABsAAAA3mjq/NpD4z+67nixJfjWPwAAAD8+BAAAAAAAAAFAAwAAbAAAANb5tYdcVuM/jNa7dlog1z8AAAA/PgQAAAAAAAABQQMAAGwAAADGQAlvNHXjP1q+/juPSNc/AAAAP00EAAAAAAAAAUIDAABsAAAAs2KghDea4z8SGuNj3oTXPwAAAD9NBAAAAAAAAAFDAwAAbAAAAKSp82sPueM/4gEmKROt1z8AAAA/XQQAAAAAAAABRAMAAGwAAACSy4qBEt7jP5pdClFi6dc/AAAAP10EAAAAAAAAAUUDAABsAAAAf+0hlxUD5D9sRU0WlxHYPwAAAD9tBAAAAAAAAAFGAwAAbAAAAG0PuawYKOQ/PC2Q28s52D8AAAA/bQQAAAAAAAABRwMAAGwAAABdVgyU8EbkPyShMT7mTdg/AAAAP3wEAAAAAAAAAUgDAABsAAAATp1fe8hl5D/0iHQDG3bYPwAAAD+KBAAAAAAAAAFJAwAAbAAAAEEJbzR1fuQ/9Ih0Axt22D8AAAA/mgQAAAAAAAABSgMAAGwAAAA+5LJioITkP/SIdAMbdtg/AAAAP5oEAAAAAAAAAUsDAABsAAAANXV+7SGX5D/0iHQDG3bYPwAAAD+qBAAAAAAAAAFMAwAAbAAAACsGSnijqeQ/3PwVZjWK2D8AAAA/uQQAAAAAAAABTQMAAGwAAAAilxUDJbzkP9z8FWY1itg/AAAAP7kEAAAAAAAAAU4DAABsAAAAHE2dX3vI5D/c/BVmNYrYPwAAAD+5BAAAAAAAAAFPAwAAbAAAABYDJbzR1OQ/3PwVZjWK2D8AAAA/yQQAAAAAAAABUAMAAGwAAAAT3mjq/NrkP9z8FWY1itg/AAAAP9gEAAAAAAAAAVEDAABsAAAAE95o6vza5D/0iHQDG3bYPwAAAD9lBQAAAAAAAAFSAwAAbAAAALA95LJioMA/C4I+Fyqm4T8AAAA/AAAAAAAAAAABUwMAAGwAAACwPeSyYqDAP/87j0g3sOE/AAAAPy8AAAAAAAAAAVQDAABsAAAApKnzaw+5wD//O49IN7DhPwAAAD8+AAAAAAAAAAFVAwAAbAAAAJcVAyW80cA//zuPSDew4T8AAAA/PgAAAAAAAAABVgMAAGwAAABmxUAJbzTBP/87j0g3sOE/AAAAP04AAAAAAAAAAVcDAABsAAAAQQlvNHV+wT//O49IN7DhPwAAAD9OAAAAAAAAAAFYAwAAbAAAACjhjabOr8E//zuPSDew4T8AAAA/XgAAAAAAAAABWQMAAGwAAAD3kMuKgRLCP/87j0g3sOE/AAAAP14AAAAAAAAAAVoDAABsAAAA0tT5tYdcwj//O49IN7DhPwAAAD9eAAAAAAAAAAFbAwAAbAAAAKCEN5o6v8I/C4I+Fyqm4T8AAAA/bQAAAAAAAAABXAMAAGwAAABioIQ3mjrDPwuCPhcqpuE/AAAAP30AAAAAAAAAAV0DAABsAAAADZTwRlPnwz8WyO3lHJzhPwAAAD99AAAAAAAAAAFeAwAAbAAAALaHXFYMlMQ/Iw6dtA+S4T8AAAA/jQAAAAAAAAABXwMAAGwAAABT59ceclnFPzqa+1H1feE/AAAAP40AAAAAAAAAAWADAABsAAAAy4qBEt5oxj86mvtR9X3hPwAAAD+cAAAAAAAAAAFhAwAAbAAAAHV+7SGXFcc/UyZa79pp4T8AAAA/nAAAAAAAAAABYgMAAGwAAAAHSnijqfPHP2uyuIzAVeE/AAAAP6wAAAAAAAAAAWMDAABsAAAAQQlvNHV+yT+mECWWfiPhPwAAAD+7AAAAAAAAAAFkAwAAbAAAAOv82kMuK8o/yuIyAlcF4T8AAAA/uwAAAAAAAAABZQMAAGwAAACT8EZT59fKP+JukZ888eA/AAAAP8sAAAAAAAAAAWYDAABsAAAAVwyU8EZTyz8Rh07aB8ngPwAAAD/LAAAAAAAAAAFnAwAAbAAAAA2U8EZT58s/NVlcRuCq4D8AAAA/2wAAAAAAAAABaAMAAGwAAADn1x5yWTHMP0KfCxXToOA/AAAAP9sAAAAAAAAAAWkDAABsAAAAz6895LJizD9ZK2qyuIzgPwAAAD/qAAAAAAAAAAFqAwAAbAAAALeHXFYMlMw/ff13HpFu4D8AAAA/6gAAAAAAAAABawMAAGwAAACp82sPuazMP4pDJ+2DZOA/AAAAP/oAAAAAAAAAAWwDAABsAAAAnV97yGXFzD+hz4WKaVDgPwAAAD/6AAAAAAAAAAFtAwAAbAAAAJHLioES3sw/rRU1WVxG4D8AAAA/CgEAAAAAAAABbgMAAGwAAACRy4qBEt7MP8Shk/ZBMuA/AAAAPxkBAAAAAAAAAW8DAABsAAAAgzeaOr/2zD/dLfKTJx7gPwAAAD8pAQAAAAAAAAFwAwAAbAAAAIM3mjq/9sw/9LlQMQ0K4D8AAAA/KQEAAAAAAAABcQMAAGwAAAB3o6nzaw/NPzAYvTrL198/AAAAPykBAAAAAAAAAXIDAABsAAAAd6Op82sPzT92vNgSfJvfPwAAAD9GAQAAAAAAAAFzAwAAbAAAAHejqfNrD80/vmD06ixf3z8AAAA/RgEAAAAAAAABdAMAAGwAAAB3o6nzaw/NPyCRbmDDDt8/AAAAP1YBAAAAAAAAAXUDAABsAAAAd6Op82sPzT9oNYo4dNLePwAAAD9WAQAAAAAAAAF2AwAAbAAAAIM3mjq/9sw/xmUErgqC3j8AAAA/ZgEAAAAAAAABdwMAAGwAAACp82sPuazMPz4i3cCGHd4/AAAAP2YBAAAAAAAAAXgDAABsAAAAz6895LJizD+03rXTArndPwAAAD91AQAAAAAAAAF5AwAAbAAAAOfXHnJZMcw/5PZyDs6Q3T8AAAA/hQEAAAAAAAABegMAAGwAAAANlPBGU+fLP0Qn7YNkQN0/AAAAP5UBAAAAAAAAAXsDAABsAAAAMVDCG02dyz9es0shSizdPwAAAD+VAQAAAAAAAAF8AwAAbAAAAEl4o6nza8s/jMsIXBUE3T8AAAA/lQEAAAAAAAABfQMAAGwAAABjoIQ3mjrLP4zLCFwVBN0/AAAAP6QBAAAAAAAAAX4DAABsAAAAk/BGU+fXyj+848WW4NvcPwAAAD+kAQAAAAAAAAF/AwAAbAAAANHU+bWHXMo/0m8kNMbH3D8AAAA/tAEAAAAAAAABgAMAAGwAAAAPuawYKOHJPwSI4W6Rn9w/AAAAP7QBAAAAAAAAAYEDAABsAAAAc1kxUMIbyT8yoJ6pXHfcPwAAAD/DAQAAAAAAAAGCAwAAbAAAALA95LJioMg/TCz9RkJj3D8AAAA/wwEAAAAAAAABgwMAAGwAAAAHSnijqfPHP0ws/UZCY9w/AAAAP9MBAAAAAAAAAYQDAABsAAAAaer82kMuxz9iuFvkJ0/cPwAAAD/TAQAAAAAAAAGFAwAAbAAAAL/2kMuKgcY/Yrhb5CdP3D8AAAA/4wEAAAAAAAABhgMAAGwAAAAJbzR1fu3FP2K4W+QnT9w/AAAAP+MBAAAAAAAAAYcDAABsAAAAYHvIZcVAxT9iuFvkJ0/cPwAAAD/yAQAAAAAAAAGIAwAAbAAAALaHXFYMlMQ/Yrhb5CdP3D8AAAA/8gEAAAAAAAABiQMAAGwAAAANlPBGU+fDP2K4W+QnT9w/AAAAPwICAAAAAAAAAYoDAABsAAAASnijqfNrwz9iuFvkJ0/cPwAAAD8CAgAAAAAAAAGLAwAAbAAAAIdcVgyU8MI/Yrhb5CdP3D8AAAA/EgIAAAAAAAABjAMAAGwAAADS1Pm1h1zCP3pEuoENO9w/AAAAPxICAAAAAAAAAY0DAABsAAAAAyW80dT5wT96RLqBDTvcPwAAAD8hAgAAAAAAAAGOAwAAbAAAAE2dX3vIZcE/ekS6gQ073D8AAAA/IQIAAAAAAAABjwMAAGwAAAB/7SGXFQPBP3pEuoENO9w/AAAAPzECAAAAAAAAAZADAABsAAAAsD3ksmKgwD96RLqBDTvcPwAAAD8xAgAAAAAAAAGRAwAAbAAAAPq1h1xWDMA/ekS6gQ073D8AAAA/QAIAAAAAAAABkgMAAGwAAACIXFYMlPC+P2K4W+QnT9w/AAAAP0ACAAAAAAAAAZMDAABsAAAANHV+7SGXvT9MLP1GQmPcPwAAAD9QAgAAAAAAAAGUAwAAbAAAAOCNps6vPbw/TCz9RkJj3D8AAAA/UAIAAAAAAAABlQMAAGwAAACmzq895LK6PxoUQAx3i9w/AAAAP2ACAAAAAAAAAZYDAABsAAAAbA+5rBgouT8EiOFukZ/cPwAAAD9gAgAAAAAAAAGXAwAAbAAAAEp4o6nza7c/0m8kNMbH3D8AAAA/bwIAAAAAAAABmAMAAGwAAAAo4Y2mzq+1P7zjxZbg29w/AAAAP28CAAAAAAAAAZkDAABsAAAAUMIbTZ1fsz90P6q+LxjdPwAAAD9/AgAAAAAAAAGaAwAAbAAAAGB7yGXFQLE/RCftg2RA3T8AAAA/jwIAAAAAAAABmwMAAGwAAADeaOr82kOuPxYPMEmZaN0/AAAAP48CAAAAAAAAAZwDAABsAAAA/tpDLisGqj/8gtGrs3zdPwAAAD+PAgAAAAAAAAGdAwAAbAAAAIZcVgyU8KY/zmoUceik3T8AAAA/ngIAAAAAAAABngMAAGwAAADijabOrz2kP7TetdMCud0/AAAAP64CAAAAAAAAAZ8DAABsAAAACm80dX7toT+eUlc2Hc3dPwAAAD+uAgAAAAAAAAGgAwAAbAAAAJ5fe8hlxaA/hsb4mDfh3T8AAAA/rgIAAAAAAAABoQMAAGwAAAD8//////+fP2w6mvtR9d0/AAAAP70CAAAAAAAAAaIDAABsAAAAYKCEN5o6nz9sOpr7UfXdPwAAAD+9AgAAAAAAAAGjAwAAbAAAAMRACW80dZ4/bDqa+1H13T8AAAA/zQIAAAAAAAABpAMAAGwAAAAo4Y2mzq+dP1auO15sCd4/AAAAP90CAAAAAAAAAaUDAABsAAAAiIES3mjqnD9WrjtebAnePwAAAD/sAgAAAAAAAAGmAwAAbAAAAFDCG02dX5s/PiLdwIYd3j8AAAA/7AIAAAAAAAABpwMAAGwAAAB4o6nzaw+ZPw4KIIa7Rd4/AAAAP/wCAAAAAAAAAagDAABsAAAAaMVACW80lT/2fcHo1VnePwAAAD8MAwAAAAAAAAGpAwAAbAAAALSHXFYMlJA/sNmlECWW3j8AAAA/GwMAAAAAAAABqgMAAGwAAABgMVDCG019PzYdzf2o+t4/AAAAPxsDAAAAAAAAAasDAABsAAAA+LWHXFYMdD8GBRDD3SLfPwAAAD8rAwAAAAAAAAGsAwAAbAAAABByWTFQwms/8HixJfg23z8AAAA/KwMAAAAAAAABrQMAAGwAAAAQclkxUMJrP9jsUogSS98/AAAAP0oDAAAAAAAAAa4DAABsAAAAEHJZMVDCaz+o1JVNR3PfPwAAAD9pAwAAAAAAAAGvAwAAbAAAAIg3mjq/9nA/drzYEnyb3z8AAAA/aQMAAAAAAAABsAMAAGwAAAD4tYdcVgx0P0ikG9iww98/AAAAP3kDAAAAAAAAAbEDAABsAAAA+LWHXFYMdD8YjF6d5evfPwAAAD95AwAAAAAAAAGyAwAAbAAAAOCyYqCEN3o/xKGT9kEy4D8AAAA/iQMAAAAAAAABswMAAGwAAADgsmKghDd6P6HPhYppUOA/AAAAP5gDAAAAAAAAAbQDAABsAAAA6NceclkxgD99/XcekW7gPwAAAD+YAwAAAAAAAAG1AwAAbAAAACCXFQMlvIE/TeW648WW4D8AAAA/qAMAAAAAAAABtgMAAGwAAACYFQMlvNGEPx7N/aj6vuA/AAAAP6gDAAAAAAAAAbcDAABsAAAA0NT5tYdchj/6+u88It3gPwAAAD+3AwAAAAAAAAG4AwAAbAAAAIAS3mjq/Io/yuIyAlcF4T8AAAA/twMAAAAAAAABuQMAAGwAAAC40dT5tYeMP7NW1GRxGeE/AAAAP8cDAAAAAAAAAboDAABsAAAAtIdcVgyUkD+aynXHiy3hPwAAAD/XAwAAAAAAAAG7AwAAbAAAAJCmzq895JI/dvhnW7NL4T8AAAA/1wMAAAAAAAABvAMAAGwAAADIZcVACW+UP15sCb7NX+E/AAAAP9cDAAAAAAAAAb0DAABsAAAA3EMuKwZKmD9H4Kog6HPhPwAAAD/mAwAAAAAAAAG+AwAAbAAAAIiBEt5o6pw/L1RMgwKI4T8AAAA/9gMAAAAAAAABvwMAAGwAAADOrz3ksmKgPxbI7eUcnOE/AAAAP/YDAAAAAAAAAcADAABsAAAAps6vPeSyoj8Lgj4XKqbhPwAAAD/2AwAAAAAAAAHBAwAAbAAAAH7tIZcVA6U//zuPSDew4T8AAAA/BgQAAAAAAAABwgMAAGwAAABWDJTwRlOnP+evMKtRxOE/AAAAPwYEAAAAAAAAAcMDAABsAAAAYHvIZcVAqT/caYHcXs7hPwAAAD8VBAAAAAAAAAHEAwAAbAAAAGrq/NpDLqs/w90iP3ni4T8AAAA/FQQAAAAAAAABxQMAAGwAAACkqfNrD7msP7iXc3CG7OE/AAAAPyUEAAAAAAAAAcYDAABsAAAAeshlxUAJrz+4l3NwhuzhPwAAAD8lBAAAAAAAAAHHAwAAbAAAANpDLisGSrA/rFHEoZP24T8AAAA/NAQAAAAAAAAByAMAAGwAAABge8hlxUCxP6xRxKGT9uE/AAAAP0QEAAAAAAAAAckDAABsAAAA5LJioIQ3sj+fCxXToADiPwAAAD9EBAAAAAAAAAHKAwAAbAAAAIIS3mjq/LI/nwsV06AA4j8AAAA/VAQAAAAAAAABywMAAGwAAAAGSnijqfOzP58LFdOgAOI/AAAAP2MEAAAAAAAAAcwDAABsAAAAclkxUMIbtT+fCxXToADiPwAAAD9jBAAAAAAAAAHNAwAAbAAAAN5o6vzaQ7Y/nwsV06AA4j8AAAA/YwQAAAAAAAABzgMAAGwAAABKeKOp82u3P58LFdOgAOI/AAAAP3MEAAAAAAAAAc8DAABsAAAAnl97yGXFuD+sUcShk/bhPwAAAD9zBAAAAAAAAAHQAwAAbAAAAApvNHV+7bk/w90iP3ni4T8AAAA/gwQAAAAAAAAB0QMAAGwAAABcVgyU8Ea7P9xpgdxezuE/AAAAP4MEAAAAAAAAAdIDAABsAAAA4I2mzq89vD/nrzCrUcThPwAAAD+SBAAAAAAAAAHTAwAAbAAAAEydX3vIZb0/8/XfeUS64T8AAAA/kgQAAAAAAAAB1AMAAGwAAAACJbzR1Pm9P/87j0g3sOE/AAAAP6IEAAAAAAAAAdUDAABsAAAAoIQ3mjq/vj8Lgj4XKqbhPwAAAD+iBAAAAAAAAAHWAwAAbAAAAFgMlPBGU78/C4I+Fyqm4T8AAAA/sQQAAAAAAAAB1wMAAGwAAAD6tYdcVgzAPwuCPhcqpuE/AAAAP7EEAAAAAAAAAdgDAABsAAAA1fm1h1xWwD8WyO3lHJzhPwAAAD/BBAAAAAAAAAHZAwAAbAAAALA95LJioMA/Fsjt5Ryc4T8AAAA/wQQAAAAAAAAB2gMAAGwAAAByWTFQwhvBPxbI7eUcnOE/AAAAP9EEAAAAAAAAAdsDAABsAAAANHV+7SGXwT8WyO3lHJzhPwAAAD/RBAAAAAAAAAHcAwAAbAAAANLU+bWHXMI/Iw6dtA+S4T8AAAA/4AQAAAAAAAAB3QMAAGwAAAB7yGXFQAnDPy9UTIMCiOE/AAAAP+AEAAAAAAAAAd4DAABsAAAAGSjhjabOwz86mvtR9X3hPwAAAD/wBAAAAAAAAAHfAwAAbAAAAMMbTZ1fe8Q/R+CqIOhz4T8AAAA/8AQAAAAAAAAB4AMAAGwAAABsD7msGCjFP1MmWu/aaeE/AAAAPwAFAAAAAAAAAeEDAABsAAAACW80dX7txT9ebAm+zV/hPwAAAD8ABQAAAAAAAAHiAwAAbAAAAOSyYqCEN8Y/a7K4jMBV4T8AAAA/DwUAAAAAAAAB4wMAAGwAAADYHnJZMVDGP2uyuIzAVeE/AAAAPy4FAAAAAAAAAeQDAABsAAAA5LJioIQ3xj92+Gdbs0vhPwAAAD9jBQAAAAAAAAHlAwAAbAAAAAlvNHV+7cU/dvhnW7NL4T8AAAA/YwUAAAAAAAAB5gMAAGwAAAAilxUDJbzFP3b4Z1uzS+E/AAAAP3MFAAAAAAAAAecDAABsAAAA/tpDLisGqj/6+u88It3gPwAAAD8AAAAAAAAAAAHoAwAAbAAAADArBkp4o6k/+vrvPCLd4D8AAAA/EAAAAAAAAAAB6QMAAGwAAABge8hlxUCpP/r67zwi3eA/AAAAP88AAAAAAAAAAeoDAABsAAAAmBUDJbzRhD+zVtRkcRnhPwAAAD8AAAAAAAAAAAHrAwAAbAAAANDU+bWHXIY/s1bUZHEZ4T8AAAA/fQAAAAAAAAAB7AMAAGwAAAAIlPBGU+eHP7NW1GRxGeE/AAAAP40AAAAAAAAAAe0DAABsAAAASFPn1x5yiT+zVtRkcRnhPwAAAD+dAAAAAAAAAAHuAwAAbAAAALjR1Pm1h4w/s1bUZHEZ4T8AAAA/nQAAAAAAAAAB7wMAAGwAAADwkMuKgRKOP7NW1GRxGeE/AAAAP50AAAAAAAAAAfADAABsAAAAMFDCG02djz+zVtRkcRnhPwAAAD+sAAAAAAAAAAHxAwAAbAAAALSHXFYMlJA/vpyDM2QP4T8AAAA/rAAAAAAAAAAB8gMAAGwAAABU59ceclmRP76cgzNkD+E/AAAAP7wAAAAAAAAAAfMDAABsAAAA8EZT59cekj++nIMzZA/hPwAAAD+8AAAAAAAAAAH0AwAAbAAAAJCmzq895JI/yuIyAlcF4T8AAAA/zAAAAAAAAAAB9QMAAGwAAAAsBkp4o6mTP8riMgJXBeE/AAAAP8wAAAAAAAAAAfYDAABsAAAAyGXFQAlvlD/WKOLQSfvgPwAAAD/bAAAAAAAAAAH3AwAAbAAAAAQlvNHU+ZU/1iji0En74D8AAAA/2wAAAAAAAAAB+AMAAGwAAAA85LJioISXP+JukZ888eA/AAAAP+sAAAAAAAAAAfkDAABsAAAAeKOp82sPmT/ibpGfPPHgPwAAAD/rAAAAAAAAAAH6AwAAbAAAALRioIQ3mpo/4m6Rnzzx4D8AAAA/+gAAAAAAAAAB+wMAAGwAAADsIZcVAyWcP+20QG4v5+A/AAAAP/oAAAAAAAAAAfwDAABsAAAAxEAJbzR1nj/6+u88It3gPwAAAD8JAQAAAAAAAAH9AwAAbAAAAM6vPeSyYqA/+vrvPCLd4D8AAAA/CQEAAAAAAAAB/gMAAGwAAABsD7msGCihPwZBnwsV0+A/AAAAPxkBAAAAAAAAAf8DAABsAAAA2B5yWTFQoj8GQZ8LFdPgPwAAAD8ZAQAAAAAAAAEABAAAbAAAABLeaOr82qM/BkGfCxXT4D8AAAA/KAEAAAAAAAABAQQAAGwAAABMnV97yGWlPxGHTtoHyeA/AAAAPygBAAAAAAAAAQIEAABsAAAAuKwYKOGNpj8Rh07aB8ngPwAAAD84AQAAAAAAAAEDBAAAbAAAACS80dT5tac/Hs39qPq+4D8AAAA/SAEAAAAAAAABBAQAAGwAAAD+2kMuKwaqPyoTrXfttOA/AAAAP0gBAAAAAAAAAQUEAABsAAAAOJo6v/aQqz81WVxG4KrgPwAAAD9XAQAAAAAAAAEGBAAAbAAAABC5rBgo4a0/NVlcRuCq4D8AAAA/VwEAAAAAAAABBwQAAGwAAABKeKOp82uvP0KfCxXToOA/AAAAP2cBAAAAAAAAAQgEAABsAAAAkcuKgRLesD9CnwsV06DgPwAAAD9nAQAAAAAAAAEJBAAAbAAAABYDJbzR1LE/Qp8LFdOg4D8AAAA/dgEAAAAAAAABCgQAAGwAAACyYqCEN5qyP0KfCxXToOA/AAAAP3YBAAAAAAAAAQsEAABsAAAAHnJZMVDCsz9N5brjxZbgPwAAAD+GAQAAAAAAAAEMBAAAbAAAAKSp82sPubQ/WStqsriM4D8AAAA/hgEAAAAAAAABDQQAAGwAAAD2kMuKgRK2P1krarK4jOA/AAAAP5YBAAAAAAAAAQ4EAABsAAAAZKCEN5o6tz9mcRmBq4LgPwAAAD+WAQAAAAAAAAEPBAAAbAAAAJ5fe8hlxbg/ZnEZgauC4D8AAAA/pQEAAAAAAAABEAQAAGwAAAAKbzR1fu25P2ZxGYGrguA/AAAAP6UBAAAAAAAAAREEAABsAAAAXFYMlPBGuz9mcRmBq4LgPwAAAD+1AQAAAAAAAAESBAAAbAAAAJYVAyW80bw/ZnEZgauC4D8AAAA/tQEAAAAAAAABEwQAAGwAAADq/NpDLiu+P2ZxGYGrguA/AAAAP8UBAAAAAAAAARQEAABsAAAAPuSyYqCEvz9mcRmBq4LgPwAAAD/FAQAAAAAAAAEVBAAAbAAAANX5tYdcVsA/ZnEZgauC4D8AAAA/1AEAAAAAAAABFgQAAGwAAAB/7SGXFQPBP2ZxGYGrguA/AAAAP9QBAAAAAAAAARcEAABsAAAANHV+7SGXwT9mcRmBq4LgPwAAAD/kAQAAAAAAAAEYBAAAbAAAAOr82kMuK8I/ZnEZgauC4D8AAAA/5AEAAAAAAAABGQQAAGwAAACsGCjhjabCP3G3yE+eeOA/AAAAP/MBAAAAAAAAARoEAABsAAAAh1xWDJTwwj9xt8hPnnjgPwAAAD/zAQAAAAAAAAEbBAAAbAAAAFYMlPBGU8M/cbfIT5544D8AAAA/AwIAAAAAAAABHAQAAGwAAAA95LJioITDP3G3yE+eeOA/AAAAPwMCAAAAAAAAAR0EAABsAAAAJrzR1Pm1wz9xt8hPnnjgPwAAAD8TAgAAAAAAAAEeBAAAbAAAABko4Y2mzsM/cbfIT5544D8AAAA/EwIAAAAAAAABHwQAAGwAAAANlPBGU+fDP3G3yE+eeOA/AAAAPyICAAAAAAAAASAEAABsAAAAAQAAAAAAxD9xt8hPnnjgPwAAAD8yAgAAAAAAAAEhBAAAbAAAAPRrD7msGMQ/cbfIT5544D8AAAA/QgIAAAAAAAABIgQAAGwAAADo1x5yWTHEP3G3yE+eeOA/AAAAP0ICAAAAAAAAASMEAABsAAAA20MuKwZKxD9xt8hPnnjgPwAAAD9RAgAAAAAAAAEkBAAAbAAAAMMbTZ1fe8Q/cbfIT5544D8AAAA/YQIAAAAAAAABJQQAAGwAAACq82sPuazEP2ZxGYGrguA/AAAAP2ECAAAAAAAAASYEAABsAAAAhTeaOr/2xD9ZK2qyuIzgPwAAAD9wAgAAAAAAAAEnBAAAbAAAAFPn1x5yWcU/WStqsriM4D8AAAA/cAIAAAAAAAABKAQAAGwAAAAuKwZKeKPFP03luuPFluA/AAAAP3ACAAAAAAAAASkEAABsAAAA8UZT59cexj9N5brjxZbgPwAAAD+AAgAAAAAAAAEqBAAAbAAAAMuKgRLeaMY/Qp8LFdOg4D8AAAA/gAIAAAAAAAABKwQAAGwAAACzYqCEN5rGP0KfCxXToOA/AAAAP5ACAAAAAAAAASwEAABsAAAAjqbOrz3kxj81WVxG4KrgPwAAAD+fAgAAAAAAAAEtBAAAbAAAAGnq/NpDLsc/KhOtd+204D8AAAA/nwIAAAAAAAABLgQAAGwAAABDLisGSnjHPyoTrXfttOA/AAAAP68CAAAAAAAAAS8EAABsAAAAN5o6v/aQxz8qE6137bTgPwAAAD+vAgAAAAAAAAEwBAAAbAAAACwGSnijqcc/KhOtd+204D8AAAA/vwIAAAAAAAABMQQAAGwAAAAgclkxUMLHPyoTrXfttOA/AAAAP84CAAAAAAAAATIEAABsAAAAE95o6vzaxz8qE6137bTgPwAAAD/tAgAAAAAAAAEzBAAAbAAAAPq1h1xWDMg/KhOtd+204D8AAAA//QIAAAAAAAABNAQAAGwAAADuIZcVAyXIPyoTrXfttOA/AAAAP/0CAAAAAAAAATUEAABsAAAA1fm1h1xWyD8qE6137bTgPwAAAD8NAwAAAAAAAAE2BAAAbAAAAMllxUAJb8g/KhOtd+204D8AAAA/DQMAAAAAAAABNwQAAGwAAACkqfNrD7nIPyoTrXfttOA/AAAAPxUDAAAAAAAAATgEAABsAAAAi4ES3mjqyD8qE6137bTgPwAAAD8VAwAAAAAAAAE5BAAAbAAAAHNZMVDCG8k/NVlcRuCq4D8AAAA/JQMAAAAAAAABOgQAAGwAAABBCW80dX7JPzVZXEbgquA/AAAAPyUDAAAAAAAAATsEAABsAAAAKeGNps6vyT81WVxG4KrgPwAAAD81AwAAAAAAAAE8BAAAbAAAAA+5rBgo4ck/NVlcRuCq4D8AAAA/NQMAAAAAAAABPQQAAGwAAAADJbzR1PnJPzVZXEbgquA/AAAAP0QDAAAAAAAAAT4EAABsAAAA95DLioESyj81WVxG4KrgPwAAAD9EAwAAAAAAAAE/BAAAbAAAAOv82kMuK8o/NVlcRuCq4D8AAAA/VAMAAAAAAAABQAQAAGwAAADr/NpDLivKP0KfCxXToOA/AAAAP9oEAAAAAAAAAUEEAABsAAAApKnzaw+5rD8Dub2cgzPkPwAAAD8AAAAAAAAAAAFCBAAAbAAAABC5rBgo4a0/A7m9nIMz5D8AAAA/+gAAAAAAAAABQwQAAGwAAAAYKOGNps6vPwO5vZyDM+Q/AAAAP/oAAAAAAAAAAUQEAABsAAAAeaOp82sPsT8Dub2cgzPkPwAAAD8JAQAAAAAAAAFFBAAAbAAAAIIS3mjq/LI/D/9sa3Yp5D8AAAA/CQEAAAAAAAABRgQAAGwAAAByWTFQwhu1Pw//bGt2KeQ/AAAAPxkBAAAAAAAAAUcEAABsAAAAMlDCG02dtz8P/2xrdinkPwAAAD8ZAQAAAAAAAAFIBAAAbAAAANgeclkxULo/D/9sa3Yp5D8AAAA/KAEAAAAAAAABSQQAAGwAAAA0dX7tIZe9PyeLywhcFeQ/AAAAPygBAAAAAAAAAUoEAABsAAAAyWXFQAlvwD8z0XrXTgvkPwAAAD84AQAAAAAAAAFLBAAAbAAAAOr82kMuK8I/S13ZdDT34z8AAAA/OAEAAAAAAAABTAQAAGwAAAD0aw+5rBjEP1ejiEMn7eM/AAAAP0gBAAAAAAAAAU0EAABsAAAAR1Pn1x5yxT9j6TcSGuPjPwAAAD9IAQAAAAAAAAFOBAAAbAAAAHV+7SGXFcc/h7tFfvLE4z8AAAA/VwEAAAAAAAABTwQAAGwAAADV+bWHXFbIP5MB9UzluuM/AAAAP1cBAAAAAAAAAVAEAABsAAAATZ1fe8hlyT+qjVPqyqbjPwAAAD9nAQAAAAAAAAFRBAAAbAAAANHU+bWHXMo/t9MCub2c4z8AAAA/dwEAAAAAAAABUgQAAGwAAABXDJTwRlPLP7fTArm9nOM/AAAAP3cBAAAAAAAAAVMEAABsAAAADZTwRlPnyz+30wK5vZzjPwAAAD93AQAAAAAAAAFUBAAAbAAAAM+vPeSyYsw/t9MCub2c4z8AAAA/hgEAAAAAAAABVQQAAGwAAACp82sPuazMP7fTArm9nOM/AAAAP5YBAAAAAAAAAVYEAABsAAAAd6Op82sPzT+30wK5vZzjPwAAAD+WAQAAAAAAAAFXBAAAbAAAAFPn1x5yWc0/t9MCub2c4z8AAAA/pQEAAAAAAAABWAQAAGwAAAAhlxUDJbzNP8IZsoewkuM/AAAAP6UBAAAAAAAAAVkEAABsAAAA/9pDLisGzj/CGbKHsJLjPwAAAD+1AQAAAAAAAAFaBAAAbAAAAMH2kMuKgc4/whmyh7CS4z8AAAA/tQEAAAAAAAABWwQAAGwAAAB3fu0hlxXPP85fYVajiOM/AAAAP8UBAAAAAAAAAVwEAABsAAAAOZo6v/aQzz/OX2FWo4jjPwAAAD/FAQAAAAAAAAFdBAAAbAAAAPiQy4qBEtA/2qUQJZZ+4z8AAAA/1AEAAAAAAAABXgQAAGwAAADeaOr82kPQP+brv/OIdOM/AAAAP9QBAAAAAAAAAV8EAABsAAAAuqwYKOGN0D/m67/ziHTjPwAAAD/kAQAAAAAAAAFgBAAAbAAAAKCEN5o6v9A/8TFvwntq4z8AAAA/5AEAAAAAAAABYQQAAGwAAACCEt5o6vzQP/53HpFuYOM/AAAAP/QBAAAAAAAAAWIEAABsAAAAcDR1fu0h0T8Kvs1fYVbjPwAAAD/0AQAAAAAAAAFjBAAAbAAAAFxWDJTwRtE/FQR9LlRM4z8AAAA/AwIAAAAAAAABZAQAAGwAAABQwhtNnV/RPxUEfS5UTOM/AAAAPwMCAAAAAAAAAWUEAABsAAAARC4rBkp40T8VBH0uVEzjPwAAAD8TAgAAAAAAAAFmBAAAbAAAADiaOr/2kNE/FQR9LlRM4z8AAAA/EwIAAAAAAAABZwQAAGwAAAAsBkp4o6nRPxUEfS5UTOM/AAAAPyICAAAAAAAAAWgEAABsAAAAHnJZMVDC0T8VBH0uVEzjPwAAAD8iAgAAAAAAAAFpBAAAbAAAABLeaOr82tE/Ikos/UZC4z8AAAA/MgIAAAAAAAABagQAAGwAAAAGSnijqfPRPyJKLP1GQuM/AAAAPzICAAAAAAAAAWsEAABsAAAA+rWHXFYM0j8iSiz9RkLjPwAAAD9CAgAAAAAAAAFsBAAAbAAAAOjXHnJZMdI/Ikos/UZC4z8AAAA/QgIAAAAAAAABbQQAAGwAAADU+bWHXFbSPyJKLP1GQuM/AAAAP1ECAAAAAAAAAW4EAABsAAAAwhtNnV970j8iSiz9RkLjPwAAAD9RAgAAAAAAAAFvBAAAbAAAALA95LJioNI/Ikos/UZC4z8AAAA/YQIAAAAAAAABcAQAAGwAAACkqfNrD7nSPyJKLP1GQuM/AAAAP2ECAAAAAAAAAXEEAABsAAAAlhUDJbzR0j8iSiz9RkLjPwAAAD9xAgAAAAAAAAFyBAAAbAAAAIQ3mjq/9tI/Ikos/UZC4z8AAAA/gAIAAAAAAAABcwQAAGwAAAB4o6nzaw/TPyJKLP1GQuM/AAAAP4ACAAAAAAAAAXQEAABsAAAAZsVACW800z8iSiz9RkLjPwAAAD+QAgAAAAAAAAF1BAAAbAAAAFTn1x5yWdM/Ikos/UZC4z8AAAA/kAIAAAAAAAABdgQAAGwAAABCCW80dX7TPyJKLP1GQuM/AAAAP5ACAAAAAAAAAXcEAABsAAAANHV+7SGX0z8iSiz9RkLjPwAAAD+fAgAAAAAAAAF4BAAAbAAAACjhjabOr9M/Ikos/UZC4z8AAAA/nwIAAAAAAAABeQQAAGwAAAAWAyW80dTTPyJKLP1GQuM/AAAAP68CAAAAAAAAAXoEAABsAAAACm80dX7t0z8iSiz9RkLjPwAAAD+vAgAAAAAAAAF7BAAAbAAAAPiQy4qBEtQ/Ikos/UZC4z8AAAA/vwIAAAAAAAABfAQAAGwAAADksmKghDfUPyJKLP1GQuM/AAAAP84CAAAAAAAAAX0EAABsAAAA2B5yWTFQ1D8iSiz9RkLjPwAAAD/OAgAAAAAAAAF+BAAAbAAAAMZACW80ddQ/Ikos/UZC4z8AAAA/zgIAAAAAAAABfwQAAGwAAACsGCjhjabUPyJKLP1GQuM/AAAAP94CAAAAAAAAAYAEAABsAAAAlPBGU+fX1D8iSiz9RkLjPwAAAD/uAgAAAAAAAAGBBAAAbAAAAIIS3mjq/NQ/Ikos/UZC4z8AAAA/7gIAAAAAAAABggQAAGwAAABwNHV+7SHVPyJKLP1GQuM/AAAAP/0CAAAAAAAAAYMEAABsAAAAXFYMlPBG1T8iSiz9RkLjPwAAAD/9AgAAAAAAAAGEBAAAbAAAAEQuKwZKeNU/Ikos/UZC4z8AAAA/DQMAAAAAAAABhQQAAGwAAAAyUMIbTZ3VPznWiposLuM/AAAAPw0DAAAAAAAAAYYEAABsAAAALAZKeKOp1T9GHDppHyTjPwAAAD8cAwAAAAAAAAGHBAAAbAAAABgo4Y2mztU/UWLpNxIa4z8AAAA/HAMAAAAAAAABiAQAAGwAAAAMlPBGU+fVP12omAYFEOM/AAAAPywDAAAAAAAAAYkEAABsAAAABkp4o6nz1T9q7kfV9wXjPwAAAD8sAwAAAAAAAAGKBAAAbAAAAPq1h1xWDNY/gXqmct3x4j8AAAA/PAMAAAAAAAABiwQAAGwAAAD0aw+5rBjWP4F6pnLd8eI/AAAAPzwDAAAAAAAAAYwEAABsAAAA9GsPuawY1j+OwFVB0OfiPwAAAD9LAwAAAAAAAAGNBAAAbAAAAO4hlxUDJdY/jsBVQdDn4j8AAAA/SwMAAAAAAAABjgQAAGwAAADo1x5yWTHWP47AVUHQ5+I/AAAAP1sDAAAAAAAAAY8EAABsAAAA4I2mzq891j+lTLTetdPiPwAAAD9rAwAAAAAAAAGQBAAAbAAAANT5tYdcVtY/pUy03rXT4j8AAAA/egMAAAAAAAABkQQAAGwAAADIZcVACW/WP73YEnybv+I/AAAAP3oDAAAAAAAAAZIEAABsAAAAvNHU+bWH1j/IHsJKjrXiPwAAAD+KAwAAAAAAAAGTBAAAbAAAAKrzaw+5rNY/4aog6HOh4j8AAAA/igMAAAAAAAABlAQAAGwAAACQy4qBEt7WP/k2f4VZjeI/AAAAP5kDAAAAAAAAAZUEAABsAAAAfu0hlxUD1z8Qw90iP3niPwAAAD+pAwAAAAAAAAGWBAAAbAAAAFoxUMIbTdc/NJXrjhdb4j8AAAA/qQMAAAAAAAABlwQAAGwAAABIU+fXHnLXP0whSiz9RuI/AAAAP7kDAAAAAAAAAZgEAABsAAAAKOGNps6v1z98OQdnyB7iPwAAAD+5AwAAAAAAAAGZBAAAbAAAABxNnV97yNc/fDkHZ8ge4j8AAAA/uQMAAAAAAAABmgQAAGwAAAAKbzR1fu3XP58LFdOgAOI/AAAAP8gDAAAAAAAAAZsEAABsAAAA/tpDLisG2D+sUcShk/bhPwAAAD/IAwAAAAAAAAGcBAAAbAAAAPJGU+fXHtg/w90iP3ni4T8AAAA/2AMAAAAAAAABnQQAAGwAAADksmKghDfYP9xpgdxezuE/AAAAP9gDAAAAAAAAAZ4EAABsAAAA2B5yWTFQ2D/nrzCrUcThPwAAAD/oAwAAAAAAAAGfBAAAbAAAANLU+bWHXNg/568wq1HE4T8AAAA/6AMAAAAAAAABoAQAAGwAAADMioES3mjYP/P133lEuuE/AAAAP/cDAAAAAAAAAaEEAABsAAAAzIqBEt5o2D//O49IN7DhPwAAAD8HBAAAAAAAAAGiBAAAbAAAAMZACW80ddg/C4I+Fyqm4T8AAAA/BwQAAAAAAAABowQAAGwAAADGQAlvNHXYPxbI7eUcnOE/AAAAPyYEAAAAAAAAAaQEAABsAAAAwPaQy4qB2D8jDp20D5LhPwAAAD8mBAAAAAAAAAGlBAAAbAAAAMD2kMuKgdg/L1RMgwKI4T8AAAA/NgQAAAAAAAABpgQAAGwAAADA9pDLioHYPzqa+1H1feE/AAAAPzYEAAAAAAAAAacEAABsAAAAxkAJbzR12D9TJlrv2mnhPwAAAD9FBAAAAAAAAAGoBAAAbAAAAMZACW80ddg/a7K4jMBV4T8AAAA/VQQAAAAAAAABqQQAAGwAAADYHnJZMVDYP3b4Z1uzS+E/AAAAP1UEAAAAAAAAAaoEAABsAAAA6vzaQy4r2D+CPhcqpkHhPwAAAD9lBAAAAAAAAAGrBAAAbAAAAPJGU+fXHtg/msp1x4st4T8AAAA/ZQQAAAAAAAABrAQAAGwAAAD+2kMuKwbYP5rKdceLLeE/AAAAP3QEAAAAAAAAAa0EAABsAAAABCW80dT51z+zVtRkcRnhPwAAAD90BAAAAAAAAAGuBAAAbAAAAApvNHV+7dc/s1bUZHEZ4T8AAAA/hAQAAAAAAAABrwQAAGwAAAAQuawYKOHXP7NW1GRxGeE/AAAAP4QEAAAAAAAAAbAEAABsAAAAFgMlvNHU1z+zVtRkcRnhPwAAAD+TBAAAAAAAAAGxBAAAbAAAABYDJbzR1Nc/vpyDM2QP4T8AAAA/kwQAAAAAAAABsgQAAGwAAAAo4Y2mzq/XP76cgzNkD+E/AAAAP6MEAAAAAAAAAbMEAABsAAAAPL/2kMuK1z/WKOLQSfvgPwAAAD+jBAAAAAAAAAG0BAAAbAAAAFTn1x5yWdc/4m6Rnzzx4D8AAAA/swQAAAAAAAABtQQAAGwAAAB4o6nzaw/XP+20QG4v5+A/AAAAP7MEAAAAAAAAAbYEAABsAAAApKnzaw+51j/6+u88It3gPwAAAD/CBAAAAAAAAAG3BAAAbAAAAM6vPeSyYtY/BkGfCxXT4D8AAAA/wgQAAAAAAAABuAQAAGwAAAAAAAAAAADWPxGHTtoHyeA/AAAAP9IEAAAAAAAAAbkEAABsAAAALAZKeKOp1T8ezf2o+r7gPwAAAD/SBAAAAAAAAAG6BAAAbAAAAFxWDJTwRtU/KhOtd+204D8AAAA/4gQAAAAAAAABuwQAAGwAAACIXFYMlPDUPzVZXEbgquA/AAAAP+IEAAAAAAAAAbwEAABsAAAAtGKghDea1D81WVxG4KrgPwAAAD/xBAAAAAAAAAG9BAAAbAAAANLU+bWHXNQ/NVlcRuCq4D8AAAA/AQUAAAAAAAABvgQAAGwAAADeaOr82kPUPzVZXEbgquA/AAAAPwEFAAAAAAAAAb8EAABsAAAA8EZT59ce1D81WVxG4KrgPwAAAD8BBQAAAAAAAAHABAAAbAAAAPiQy4qBEtQ/NVlcRuCq4D8AAAA/EAUAAAAAAAABwQQAAGwAAAD+2kMuKwbUPzVZXEbgquA/AAAAPxAFAAAAAAAAAcIEAABsAAAABCW80dT50z81WVxG4KrgPwAAAD8wBQAAAAAAAAHDBAAAbAAAAApvNHV+7dM/NVlcRuCq4D8AAAA/TwUAAAAAAAABxAQAAGwAAAAWAyW80dTTPzVZXEbgquA/AAAAP18FAAAAAAAAAcUEAABsAAAAIpcVAyW80z81WVxG4KrgPwAAAD9uBQAAAAAAAAHGBAAAbAAAADR1fu0hl9M/NVlcRuCq4D8AAAA/bgUAAAAAAAABxwQAAGwAAABU59ceclnTPzVZXEbgquA/AAAAP34FAAAAAAAAAcgEAABsAAAAeKOp82sP0z81WVxG4KrgPwAAAD9+BQAAAAAAAAHJBAAAbAAAAJDLioES3tI/KhOtd+204D8AAAA/jQUAAAAAAAABygQAAGwAAAC2h1xWDJTSPyoTrXfttOA/AAAAP50FAAAAAAAAAcsEAABsAAAAzq895LJi0j8qE6137bTgPwAAAD+dBQAAAAAAAAHMBAAAbAAAAOjXHnJZMdI/Hs39qPq+4D8AAAA/rQUAAAAAAAABzQQAAGwAAAAMlPBGU+fRPx7N/aj6vuA/AAAAP60FAAAAAAAAAc4EAABsAAAAJLzR1Pm10T8ezf2o+r7gPwAAAD+8BQAAAAAAAAHPBAAAbAAAAD7ksmKghNE/Hs39qPq+4D8AAAA/vAUAAAAAAAAB0AQAAGwAAABWDJTwRlPRPx7N/aj6vuA/AAAAP8wFAAAAAAAAAdEEAABsAAAAaOr82kMu0T8qE6137bTgPwAAAD/MBQAAAAAAAAHSBAAAbAAAAJTwRlPn19A/NVlcRuCq4D8AAAA/3AUAAAAAAAAB0wQAAGwAAACsGCjhjabQPzVZXEbgquA/AAAAP9wFAAAAAAAAAdQEAABsAAAA2B5yWTFQ0D9CnwsV06DgPwAAAD/rBQAAAAAAAAHVBAAAbAAAABPeaOr82s8/TeW648WW4D8AAAA/6wUAAAAAAAAB1gQAAGwAAACPps6vPeTOP1krarK4jOA/AAAAP/sFAAAAAAAAAdcEAABsAAAA/9pDLisGzj9mcRmBq4LgPwAAAD/7BQAAAAAAAAHYBAAAbAAAAIM3mjq/9sw/cbfIT5544D8AAAA/CgYAAAAAAAAB2QQAAGwAAAANlPBGU+fLP4pDJ+2DZOA/AAAAPwoGAAAAAAAAAdoEAABsAAAAe8hlxUAJyz+KQyftg2TgPwAAAD8aBgAAAAAAAAHbBAAAbAAAAN9o6vzaQ8o/lYnWu3Za4D8AAAA/GgYAAAAAAAAB3AQAAGwAAAA1dX7tIZfJP5WJ1rt2WuA/AAAAPyoGAAAAAAAAAd0EAABsAAAAi4ES3mjqyD+hz4WKaVDgPwAAAD8qBgAAAAAAAAHeBAAAbAAAAMllxUAJb8g/oc+FimlQ4D8AAAA/OQYAAAAAAAAB3wQAAGwAAAD6tYdcVgzIP6HPhYppUOA/AAAAPzkGAAAAAAAAAeAEAABsAAAAN5o6v/aQxz+hz4WKaVDgPwAAAD9JBgAAAAAAAAHhBAAAbAAAAGnq/NpDLsc/oc+FimlQ4D8AAAA/SQYAAAAAAAAB4gQAAGwAAACOps6vPeTGP6HPhYppUOA/AAAAP1kGAAAAAAAAAeMEAABsAAAAs2KghDeaxj+hz4WKaVDgPwAAAD9ZBgAAAAAAAAHkBAAAbAAAAOSyYqCEN8Y/rRU1WVxG4D8AAAA/aAYAAAAAAAAB5QQAAGwAAAAWAyW80dTFP60VNVlcRuA/AAAAP2gGAAAAAAAAAeYEAABsAAAAR1Pn1x5yxT+tFTVZXEbgPwAAAD94BgAAAAAAAAHnBAAAbAAAAIU3mjq/9sQ/rRU1WVxG4D8AAAA/eAYAAAAAAAAB6AQAAGwAAADPrz3ksmLEP60VNVlcRuA/AAAAP4cGAAAAAAAAAekEAABsAAAADZTwRlPnwz+tFTVZXEbgPwAAAD+HBgAAAAAAAAHqBAAAbAAAAIdcVgyU8MI/rRU1WVxG4D8AAAA/lwYAAAAAAAAB6wQAAGwAAADS1Pm1h1zCP60VNVlcRuA/AAAAP5cGAAAAAAAAAewEAABsAAAAQQlvNHV+wT+hz4WKaVDgPwAAAD+nBgAAAAAAAAHtBAAAbAAAAIuBEt5o6sA/lYnWu3Za4D8AAAA/pwYAAAAAAAAB7gQAAGwAAAD6tYdcVgzAP4pDJ+2DZOA/AAAAP7YGAAAAAAAAAe8EAABsAAAAWAyU8EZTvz99/XcekW7gPwAAAD+2BgAAAAAAAAHwBAAAbAAAAAIlvNHU+b0/ZnEZgauC4D8AAAA/xgYAAAAAAAAB8QQAAGwAAABmxUAJbzS9P1krarK4jOA/AAAAP9YGAAAAAAAAAfIEAABsAAAAyGXFQAlvvD9ZK2qyuIzgPwAAAD/WBgAAAAAAAAHzBAAAbAAAACwGSnijqbs/WStqsriM4D8AAAA/5QYAAAAAAAAB9AQAAGwAAACOps6vPeS6P03luuPFluA/AAAAP+UGAAAAAAAAAfUEAABsAAAAps6vPeSyuj9CnwsV06DgPwAAAD/1BgAAAAAAAAH2BAAAbAAAANgeclkxULo/NVlcRuCq4D8AAAA/9QYAAAAAAAAB9wQAAGwAAAAKbzR1fu25PzVZXEbgquA/AAAAPwQHAAAAAAAAAfgEAABsAAAAPL/2kMuKuT8qE6137bTgPwAAAD8EBwAAAAAAAAH5BAAAbAAAAFTn1x5yWbk/Hs39qPq+4D8AAAA/FAcAAAAAAAAB+gQAAGwAAACeX3vIZcW4PxGHTtoHyeA/AAAAPxQHAAAAAAAAAfsEAABsAAAA6NceclkxuD8Rh07aB8ngPwAAAD8kBwAAAAAAAAH8BAAAbAAAADJQwhtNnbc/EYdO2gfJ4D8AAAA/JAcAAAAAAAAB/QQAAGwAAAB8yGXFQAm3PwZBnwsV0+A/AAAAPzMHAAAAAAAAAf4EAABsAAAA3mjq/NpDtj/6+u88It3gPwAAAD8zBwAAAAAAAAH/BAAAbAAAAEAJbzR1frU/7bRAbi/n4D8AAAA/QwcAAAAAAAABAAUAAGwAAADU+bWHXFa0P+JukZ888eA/AAAAP0MHAAAAAAAAAQEFAABsAAAAghLeaOr8sj/ibpGfPPHgPwAAAD9TBwAAAAAAAAECBQAAbAAAAP7aQy4rBrI/4m6Rnzzx4D8AAAA/YgcAAAAAAAABAwUAAGwAAABge8hlxUCxP+JukZ888eA/AAAAP2IHAAAAAAAAAQQFAABsAAAAwxtNnV97sD/ibpGfPPHgPwAAAD9iBwAAAAAAAAEFBQAAbAAAABgo4Y2mzq8/4m6Rnzzx4D8AAAA/cgcAAAAAAAABBgUAAGwAAAB6yGXFQAmvP+JukZ888eA/AAAAP3IHAAAAAAAAAQcFAABsAAAArBgo4Y2mrj/ibpGfPPHgPwAAAD+BBwAAAAAAAAEIBQAAbAAAAN5o6vzaQ64/4m6Rnzzx4D8AAAA/gQcAAAAAAAABCQUAAGwAAAAQuawYKOGtP8riMgJXBeE/AAAAP9AHAAAAAAAAAQoFAABsAAAAOJo6v/aQqz/K4jICVwXhPwAAAD/QBwAAAAAAAAELBQAAbAAAAGB7yGXFQKk/s1bUZHEZ4T8AAAA/0AcAAAAAAAABDAUAAGwAAABWDJTwRlOnP7NW1GRxGeE/AAAAP98HAAAAAAAAAQ0FAABsAAAAfu0hlxUDpT+zVtRkcRnhPwAAAD/rBwAAAAAAAAEOBQAAbAAAAEQuKwZKeKM/s1bUZHEZ4T8AAAA/6wcAAAAAAAABDwUAAGwAAAA8v/aQy4qhP7NW1GRxGeE/AAAAP/oHAAAAAAAAARAFAABsAAAA/P//////nz+zVtRkcRnhPwAAAD/6BwAAAAAAAAERBQAAbAAAACjhjabOr50/s1bUZHEZ4T8AAAA/CggAAAAAAAABEgUAAGwAAAC0YqCEN5qaP7NW1GRxGeE/AAAAPwoIAAAAAAAAARMFAABsAAAAtGKghDeamj+mECWWfiPhPwAAAD8aCAAAAAAAAAEUBQAAbAAAABQDJbzR1Jk/phAlln4j4T8AAAA/GggAAAAAAAABFQUAAGwAAAB4o6nzaw+ZP6YQJZZ+I+E/AAAAP5cIAAAAAAAAARYFAABsAAAAeKOp82sPmT+aynXHiy3hPwAAAD+mCAAAAAAAAAEXBQAAbAAAAHijqfNrD5k/j4TG+Jg34T8AAAA/tggAAAAAAAABGAUAAGwAAAB4o6nzaw+ZP4I+FyqmQeE/AAAAP8YIAAAAAAAAARkFAABsAAAAeKOp82sPmT92+Gdbs0vhPwAAAD/GCAAAAAAAAAEaBQAAbAAAAHijqfNrD5k/a7K4jMBV4T8AAAA/1QgAAAAAAAABGwUAAGwAAAB4o6nzaw+ZP15sCb7NX+E/AAAAP+UIAAAAAAAAARwFAABsAAAAeKOp82sPmT9H4Kog6HPhPwAAAD/0CAAAAAAAAAEdBQAAbAAAAHijqfNrD5k/L1RMgwKI4T8AAAA/BAkAAAAAAAABHgUAAGwAAAB4o6nzaw+ZPyMOnbQPkuE/AAAAPwQJAAAAAAAAAR8FAABsAAAAeKOp82sPmT//O49IN7DhPwAAAD8UCQAAAAAAAAEgBQAAbAAAAHijqfNrD5k/568wq1HE4T8AAAA/FAkAAAAAAAABIQUAAGwAAAB4o6nzaw+ZP7iXc3CG7OE/AAAAPyMJAAAAAAAAASIFAABsAAAAeKOp82sPmT98OQdnyB7iPwAAAD8jCQAAAAAAAAEjBQAAbAAAAHijqfNrD5k/QduaXQpR4j8AAAA/IwkAAAAAAAABJAUAAGwAAAB4o6nzaw+ZPxDD3SI/eeI/AAAAPzMJAAAAAAAAASUFAABsAAAAFAMlvNHUmT/IHsJKjrXiPwAAAD9DCQAAAAAAAAEmBQAAbAAAALRioIQ3mpo/mQYFEMPd4j8AAAA/QwkAAAAAAAABJwUAAGwAAAC0YqCEN5qaP2ruR9X3BeM/AAAAP0MJAAAAAAAAASgFAABsAAAAUMIbTZ1fmz8ukNvLOTjjPwAAAD9SCQAAAAAAAAEpBQAAbAAAAFDCG02dX5s/Cr7NX2FW4z8AAAA/YgkAAAAAAAABKgUAAGwAAADsIZcVAyWcP+brv/OIdOM/AAAAP2IJAAAAAAAAASsFAABsAAAA7CGXFQMlnD/CGbKHsJLjPwAAAD9xCQAAAAAAAAEsBQAAbAAAAOwhlxUDJZw/t9MCub2c4z8AAAA/cQkAAAAAAAABLQUAAGwAAADsIZcVAyWcP6qNU+rKpuM/AAAAP4EJAAAAAAAAAS4FAABsAAAA7CGXFQMlnD+TAfVM5brjPwAAAD+BCQAAAAAAAAEvBQAAbAAAAIiBEt5o6pw/kwH1TOW64z8AAAA/zwkAAAAAAAABMAUAAGwAAAAo4Y2mzq+dP4e7RX7yxOM/AAAAP98JAAAAAAAAATEFAABsAAAAKOGNps6vnT96dZav/87jPwAAAD/fCQAAAAAAAAEyBQAAbAAAAGCghDeaOp8/by/n4AzZ4z8AAAA/7gkAAAAAAAABMwUAAGwAAABsD7msGCihP1ejiEMn7eM/AAAAP/QJAAAAAAAAATQFAABsAAAACm80dX7toT9LXdl0NPfjPwAAAD8ECgAAAAAAAAE1BQAAbAAAAKbOrz3ksqI/M9F6104L5D8AAAA/BAoAAAAAAAABNgUAAGwAAABELisGSnijPyeLywhcFeQ/AAAAPxQKAAAAAAAAATcFAABsAAAA4o2mzq89pD8ni8sIXBXkPwAAAD8UCgAAAAAAAAE4BQAAbAAAAEydX3vIZaU/J4vLCFwV5D8AAAA/IwoAAAAAAAABOQUAAGwAAAAcTZ1fe8ilPyeLywhcFeQ/AAAAPyMKAAAAAAAAAToFAABsAAAA6vzaQy4rpj8cRRw6aR/kPwAAAD8zCgAAAAAAAAE7BQAAbAAAAIZcVgyU8KY/HEUcOmkf5D8AAAA/MwoAAAAAAAABPAUAAGwAAABWDJTwRlOnPxxFHDppH+Q/AAAAP5EKAAAAAAAAAT0FAABsAAAAJLzR1Pm1pz8cRRw6aR/kPwAAAD+gCgAAAAAAAAE+BQAAbAAAAMIbTZ1fe6g/HEUcOmkf5D8AAAA/oAoAAAAAAAABPwUAAGwAAAAwKwZKeKOpPzPRetdOC+Q/AAAAP7AKAAAAAAAAAUAFAABsAAAAOJo6v/aQqz9AFyqmQQHkPwAAAD/ACgAAAAAAAAFBBQAAbAAAAKSp82sPuaw/QBcqpkEB5D8AAAA/wAoAAAAAAAABQgUAAGwAAADeaOr82kOuP0td2XQ09+M/AAAAP88KAAAAAAAAAUMFAABsAAAAGCjhjabOrz9Xo4hDJ+3jPwAAAD/PCgAAAAAAAAFEBQAAbAAAAMMbTZ1fe7A/V6OIQyft4z8AAAA/3woAAAAAAAABRQUAAGwAAAB5o6nzaw+xP1ejiEMn7eM/AAAAP98KAAAAAAAAAUYFAABsAAAAR1Pn1x5ysT9vL+fgDNnjPwAAAD/uCgAAAAAAAAFHBQAAbAAAAP7aQy4rBrI/by/n4AzZ4z8AAAA/7goAAAAAAAABSAUAAGwAAADksmKghDeyP28v5+AM2eM/AAAAP/4KAAAAAAAAAUkFAABsAAAA5LJioIQ3sj96dZav/87jPwAAAD8OCwAAAAAAAAFKBQAAbAAAAOSyYqCEN7I/h7tFfvLE4z8AAAA/CAwAAAAAAAABSwUAAGwAAABoxUAJbzSVP8XSbyQ0xuc/AAAAPwAAAAAAAAAAAUwFAABsAAAABCW80dT5lT/F0m8kNMbnPwAAAD97AgAAAAAAAAFNBQAAbAAAAHijqfNrD5k/xdJvJDTG5z8AAAA/igIAAAAAAAABTgUAAGwAAACIgRLeaOqcP7mMwFVB0Oc/AAAAP4oCAAAAAAAAAU8FAABsAAAAnl97yGXFoD+tRhGHTtrnPwAAAD+aAgAAAAAAAAFQBQAAbAAAAHZ+7SGXFaM/oQBiuFvk5z8AAAA/mgIAAAAAAAABUQUAAGwAAAB+7SGXFQOlP5W6sulo7uc/AAAAP6oCAAAAAAAAAVIFAABsAAAAuKwYKOGNpj+VurLpaO7nPwAAAD+qAgAAAAAAAAFTBQAAbAAAAMIbTZ1fe6g/iXQDG3b45z8AAAA/uQIAAAAAAAABVAUAAGwAAAAwKwZKeKOpP30uVEyDAug/AAAAP7kCAAAAAAAAAVUFAABsAAAAaur82kMuqz99LlRMgwLoPwAAAD/JAgAAAAAAAAFWBQAAbAAAAAZKeKOp86s/fS5UTIMC6D8AAAA/yQIAAAAAAAABVwUAAGwAAACkqfNrD7msP30uVEyDAug/AAAAP9gCAAAAAAAAAVgFAABsAAAAQAlvNHV+rT99LlRMgwLoPwAAAD/YAgAAAAAAAAFZBQAAbAAAAKwYKOGNpq4/fS5UTIMC6D8AAAA/6AIAAAAAAAABWgUAAGwAAAAYKOGNps6vP30uVEyDAug/AAAAP+gCAAAAAAAAAVsFAABsAAAA2kMuKwZKsD99LlRMgwLoPwAAAD/4AgAAAAAAAAFcBQAAbAAAAJHLioES3rA/fS5UTIMC6D8AAAA/+AIAAAAAAAABXQUAAGwAAAAWAyW80dSxP30uVEyDAug/AAAAPwcDAAAAAAAAAV4FAABsAAAAmjq/9pDLsj99LlRMgwLoPwAAAD8HAwAAAAAAAAFfBQAAbAAAAAZKeKOp87M/fS5UTIMC6D8AAAA/FwMAAAAAAAABYAUAAGwAAABACW80dX61P30uVEyDAug/AAAAPxcDAAAAAAAAAWEFAABsAAAAZKCEN5o6tz99LlRMgwLoPwAAAD8nAwAAAAAAAAFiBQAAbAAAAIY3mjq/9rg/fS5UTIMC6D8AAAA/JwMAAAAAAAABYwUAAGwAAAB2fu0hlxW7P30uVEyDAug/AAAAPzYDAAAAAAAAAWQFAABsAAAAlhUDJbzRvD99LlRMgwLoPwAAAD82AwAAAAAAAAFlBQAAbAAAAKCEN5o6v74/fS5UTIMC6D8AAAA/RgMAAAAAAAABZgUAAGwAAADV+bWHXFbAP30uVEyDAug/AAAAP1UDAAAAAAAAAWcFAABsAAAAWjFQwhtNwT99LlRMgwLoPwAAAD9VAwAAAAAAAAFoBQAAbAAAAN5o6vzaQ8I/fS5UTIMC6D8AAAA/ZQMAAAAAAAABaQUAAGwAAABioIQ3mjrDP30uVEyDAug/AAAAP2UDAAAAAAAAAWoFAABsAAAA9GsPuawYxD99LlRMgwLoPwAAAD91AwAAAAAAAAFrBQAAbAAAAIU3mjq/9sQ/fS5UTIMC6D8AAAA/dQMAAAAAAAABbAUAAGwAAAAJbzR1fu3FP30uVEyDAug/AAAAP4QDAAAAAAAAAW0FAABsAAAAmjq/9pDLxj99LlRMgwLoPwAAAD+EAwAAAAAAAAFuBQAAbAAAABPeaOr82sc/ceikfZAM6D8AAAA/lAMAAAAAAAABbwUAAGwAAACwPeSyYqDIP3HopH2QDOg/AAAAP5QDAAAAAAAAAXAFAABsAAAAQQlvNHV+yT9x6KR9kAzoPwAAAD+kAwAAAAAAAAFxBQAAbAAAANHU+bWHXMo/ceikfZAM6D8AAAA/pAMAAAAAAAABcgUAAGwAAABXDJTwRlPLP3HopH2QDOg/AAAAP7MDAAAAAAAAAXMFAABsAAAA9WsPuawYzD9x6KR9kAzoPwAAAD/DAwAAAAAAAAF0BQAAbAAAAJ1fe8hlxcw/ceikfZAM6D8AAAA/wwMAAAAAAAABdQUAAGwAAABT59ceclnNP3HopH2QDOg/AAAAP8MDAAAAAAAAAXYFAABsAAAA/9pDLisGzj9x6KR9kAzoPwAAAD/SAwAAAAAAAAF3BQAAbAAAAMH2kMuKgc4/ceikfZAM6D8AAAA/0gMAAAAAAAABeAUAAGwAAAB3fu0hlxXPP3HopH2QDOg/AAAAP+IDAAAAAAAAAXkFAABsAAAARS4rBkp4zz9x6KR9kAzoPwAAAD/iAwAAAAAAAAF6BQAAbAAAAB9yWTFQws8/ceikfZAM6D8AAAA/8gMAAAAAAAABewUAAGwAAAAHSnijqfPPP30uVEyDAug/AAAAP/IDAAAAAAAAAXwFAABsAAAA+JDLioES0D99LlRMgwLoPwAAAD8BBAAAAAAAAAF9BQAAbAAAAPBGU+fXHtA/fS5UTIMC6D8AAAA/AQQAAAAAAAABfgUAAGwAAADq/NpDLivQP30uVEyDAug/AAAAPxEEAAAAAAAAAX8FAABsAAAA5LJioIQ30D+JdAMbdvjnPwAAAD8hBAAAAAAAAAGABQAAbAAAAN5o6vzaQ9A/lbqy6Wju5z8AAAA/IQQAAAAAAAABgQUAAGwAAADS1Pm1h1zQP5W6sulo7uc/AAAAPzAEAAAAAAAAAYIFAABsAAAAwPaQy4qB0D+hAGK4W+TnPwAAAD9ABAAAAAAAAAGDBQAAbAAAAKwYKOGNptA/uYzAVUHQ5z8AAAA/QAQAAAAAAAABhAUAAGwAAACU8EZT59fQP9EYH/MmvOc/AAAAP08EAAAAAAAAAYUFAABsAAAAcDR1fu0h0T/dXs7BGbLnPwAAAD9PBAAAAAAAAAGGBQAAbAAAAFDCG02dX9E/6aR9kAyo5z8AAAA/TwQAAAAAAAABhwUAAGwAAAA+5LJioITRPw13i/zkiec/AAAAP18EAAAAAAAAAYgFAABsAAAAGCjhjabO0T8lA+qZynXnPwAAAD9fBAAAAAAAAAGJBQAAbAAAAAAAAAAAANI/SdX3BaNX5z8AAAA/bwQAAAAAAAABigUAAGwAAADuIZcVAyXSP1Ubp9SVTec/AAAAP28EAAAAAAAAAYsFAABsAAAA2kMuKwZK0j9tpwVyeznnPwAAAD9+BAAAAAAAAAGMBQAAbAAAANT5tYdcVtI/d+20QG4v5z8AAAA/jgQAAAAAAAABjQUAAGwAAADCG02dX3vSP5u/wqxGEec/AAAAP44EAAAAAAAAAY4FAABsAAAAwhtNnV970j+nBXJ7OQfnPwAAAD+eBAAAAAAAAAGPBQAAbAAAALzR1Pm1h9I/tUshSiz95j8AAAA/ngQAAAAAAAABkAUAAGwAAAC2h1xWDJTSP8vXf+cR6eY/AAAAP60EAAAAAAAAAZEFAABsAAAAtodcVgyU0j/ZHS+2BN/mPwAAAD+tBAAAAAAAAAGSBQAAbAAAALaHXFYMlNI/42PehPfU5j8AAAA/vQQAAAAAAAABkwUAAGwAAACwPeSyYqDSPwc27PDPtuY/AAAAP70EAAAAAAAAAZQFAABsAAAAqvNrD7ms0j8TfJu/wqzmPwAAAD/MBAAAAAAAAAGVBQAAbAAAAKrzaw+5rNI/H8JKjrWi5j8AAAA/zAQAAAAAAAABlgUAAGwAAACq82sPuazSPzdOqSubjuY/AAAAP9wEAAAAAAAAAZcFAABsAAAApKnzaw+50j9P2gfJgHrmPwAAAD/cBAAAAAAAAAGYBQAAbAAAAKSp82sPudI/Z2ZmZmZm5j8AAAA/7AQAAAAAAAABmQUAAGwAAACcX3vIZcXSP4s4dNI+SOY/AAAAP+wEAAAAAAAAAZoFAABsAAAAnF97yGXF0j+7UDENCiDmPwAAAD/7BAAAAAAAAAGbBQAAbAAAAJxfe8hlxdI/3yI/eeIB5j8AAAA/+wQAAAAAAAABnAUAAGwAAACcX3vIZcXSPwP1TOW64+U/AAAAPwsFAAAAAAAAAZ0FAABsAAAAnF97yGXF0j8/U7nueLHlPwAAAD8LBQAAAAAAAAGeBQAAbAAAAJxfe8hlxdI/hffUxil15T8AAAA/GwUAAAAAAAABnwUAAGwAAACcX3vIZcXSP7UPkgH1TOU/AAAAPxsFAAAAAAAAAaAFAABsAAAAqvNrD7ms0j/Z4Z9tzS7lPwAAAD8qBQAAAAAAAAGhBQAAbAAAAKrzaw+5rNI//bOt2aUQ5T8AAAA/KgUAAAAAAAABogUAAGwAAAC2h1xWDJTSPzgSGuNj3uQ/AAAAPzoFAAAAAAAAAaMFAABsAAAAwhtNnV970j9QnniAScrkPwAAAD86BQAAAAAAAAGkBQAAbAAAANT5tYdcVtI/dHCG7CGs5D8AAAA/SQUAAAAAAAABpQUAAGwAAADo1x5yWTHSP4z85IkHmOQ/AAAAP0kFAAAAAAAAAaYFAABsAAAADJTwRlPn0T+wzvL133nkPwAAAD9ZBQAAAAAAAAGnBQAAbAAAAEQuKwZKeNE/x1pRk8Vl5D8AAAA/WQUAAAAAAAABqAUAAGwAAABwNHV+7SHRP+DmrzCrUeQ/AAAAP2kFAAAAAAAAAakFAABsAAAAoIQ3mjq/0D/4cg7OkD3kPwAAAD9pBQAAAAAAAAGqBQAAbAAAAN5o6vzaQ9A/D/9sa3Yp5D8AAAA/eAUAAAAAAAABqwUAAGwAAAAHSnijqfPPPxxFHDppH+Q/AAAAP3gFAAAAAAAAAawFAABsAAAAd37tIZcVzz8ni8sIXBXkPwAAAD+IBQAAAAAAAAGtBQAAbAAAANkeclkxUM4/M9F6104L5D8AAAA/iAUAAAAAAAABrgUAAGwAAAAhlxUDJbzNPzPRetdOC+Q/AAAAP5gFAAAAAAAAAa8FAABsAAAAd6Op82sPzT9AFyqmQQHkPwAAAD+YBQAAAAAAAAGwBQAAbAAAANtDLisGSsw/QBcqpkEB5D8AAAA/pwUAAAAAAAABsQUAAGwAAAA95LJioITLP0AXKqZBAeQ/AAAAP6cFAAAAAAAAAbIFAABsAAAAk/BGU+fXyj9AFyqmQQHkPwAAAD+3BQAAAAAAAAGzBQAAbAAAAPeQy4qBEso/QBcqpkEB5D8AAAA/xgUAAAAAAAABtAUAAGwAAABNnV97yGXJP0AXKqZBAeQ/AAAAP8YFAAAAAAAAAbUFAABsAAAAsD3ksmKgyD9AFyqmQQHkPwAAAD/GBQAAAAAAAAG2BQAAbAAAAAdKeKOp88c/S13ZdDT34z8AAAA/1gUAAAAAAAABtwUAAGwAAAB1fu0hlxXHP0td2XQ09+M/AAAAP9YFAAAAAAAAAbgFAABsAAAA5LJioIQ3xj9LXdl0NPfjPwAAAD/mBQAAAAAAAAG5BQAAbAAAAGwPuawYKMU/S13ZdDT34z8AAAA/9QUAAAAAAAABugUAAGwAAAABAAAAAADEP0td2XQ09+M/AAAAP/UFAAAAAAAAAbsFAABsAAAAlPBGU+fXwj9LXdl0NPfjPwAAAD8FBgAAAAAAAAG8BQAAbAAAACjhjabOr8E/S13ZdDT34z8AAAA/BQYAAAAAAAABvQUAAGwAAADJZcVACW/AP0td2XQ09+M/AAAAPxUGAAAAAAAAAb4FAABsAAAAuKwYKOGNvj9LXdl0NPfjPwAAAD8VBgAAAAAAAAG/BQAAbAAAAMhlxUAJb7w/S13ZdDT34z8AAAA/JAYAAAAAAAABwAUAAGwAAACmzq895LK6P0AXKqZBAeQ/AAAAPyQGAAAAAAAAAcEFAABsAAAAVOfXHnJZuT9AFyqmQQHkPwAAAD80BgAAAAAAAAHCBQAAbAAAAAAAAAAAALg/M9F6104L5D8AAAA/NAYAAAAAAAABwwUAAGwAAACW8EZT59e2PxxFHDppH+Q/AAAAP0MGAAAAAAAAAcQFAABsAAAADrmsGCjhtT8P/2xrdinkPwAAAD9DBgAAAAAAAAHFBQAAbAAAAKSp82sPubQ/+HIOzpA95D8AAAA/UwYAAAAAAAABxgUAAGwAAAAGSnijqfOzP+ssX/+dR+Q/AAAAP1MGAAAAAAAAAccFAABsAAAAmjq/9pDLsj/UoABiuFvkPwAAAD9jBgAAAAAAAAHIBQAAbAAAABYDJbzR1LE/x1pRk8Vl5D8AAAA/YwYAAAAAAAAByQUAAGwAAAB5o6nzaw+xP7DO8vXfeeQ/AAAAP3IGAAAAAAAAAcoFAABsAAAA82sPuawYsD+YQpRY+o3kPwAAAD9yBgAAAAAAAAHLBQAAbAAAAEAJbzR1fq0/dHCG7CGs5D8AAAA/ggYAAAAAAAABzAUAAGwAAACaOr/2kMuqP1CeeIBJyuQ/AAAAP4IGAAAAAAAAAc0FAABsAAAA8msPuawYqD8szGoUcejkPwAAAD+SBgAAAAAAAAHOBQAAbAAAAOKNps6vPaQ//bOt2aUQ5T8AAAA/kgYAAAAAAAABzwUAAGwAAAA8v/aQy4qhP+UnTzzAJOU/AAAAP6EGAAAAAAAAAdAFAABsAAAAiIES3mjqnD/BVUHQ50LlPwAAAD+hBgAAAAAAAAHRBQAAbAAAANxDLisGSpg/nYMzZA9h5T8AAAA/sQYAAAAAAAAB0gUAAGwAAACQps6vPeSSP4X31MYpdeU/AAAAP7EGAAAAAAAAAdMFAABsAAAA8JDLioESjj9ua3YpRInlPwAAAD/ABgAAAAAAAAHUBQAAbAAAAAiU8EZT54c/Vd8XjF6d5T8AAAA/wAYAAAAAAAAB1QUAAGwAAACYFQMlvNGEP0mZaL1rp+U/AAAAP9AGAAAAAAAAAdYFAABsAAAAWFYMlPBGgz8/U7nueLHlPwAAAD/gBgAAAAAAAAHXBQAAbAAAAFhWDJTwRoM/MQ0KIIa75T8AAAA/4AYAAAAAAAAB2AUAAGwAAAAglxUDJbyBPxuBq4Kgz+U/AAAAP/8GAAAAAAAAAdkFAABsAAAAIJcVAyW8gT8D9UzluuPlPwAAAD//BgAAAAAAAAHaBQAAbAAAACCXFQMlvIE/6WjuR9X35T8AAAA/DwcAAAAAAAAB2wUAAGwAAAAglxUDJbyBP8WW4Nv8FeY/AAAAPw8HAAAAAAAAAdwFAABsAAAAIJcVAyW8gT+jxNJvJDTmPwAAAD8eBwAAAAAAAAHdBQAAbAAAAOjXHnJZMYA/c6wVNVlc5j8AAAA/LgcAAAAAAAAB3gUAAGwAAABgMVDCG019P0OUWPqNhOY/AAAAPy4HAAAAAAAAAd8FAABsAAAAYDFQwhtNfT/77zwi3cDmPwAAAD89BwAAAAAAAAHgBQAAbAAAAGAxUMIbTX0/2R0vtgTf5j8AAAA/PQcAAAAAAAAB4QUAAGwAAABgMVDCG019P7VLIUos/eY/AAAAP00HAAAAAAAAAeIFAABsAAAA4LJioIQ3ej+ReRPeUxvnPwAAAD9NBwAAAAAAAAHjBQAAbAAAAOCyYqCEN3o/d+20QG4v5z8AAAA/XQcAAAAAAAAB5AUAAGwAAADgsmKghDd6P19hVqOIQ+c/AAAAP10HAAAAAAAAAeUFAABsAAAA4LJioIQ3ej9J1fcFo1fnPwAAAD9sBwAAAAAAAAHmBQAAbAAAAOCyYqCEN3o/JQPqmcp15z8AAAA/bAcAAAAAAAAB5wUAAGwAAABgMVDCG019Pw13i/zkiec/AAAAP3wHAAAAAAAAAegFAABsAAAAYDFQwhtNfT/16ixf/53nPwAAAD98BwAAAAAAAAHpBQAAbAAAAOjXHnJZMYA/0Rgf8ya85z8AAAA/jAcAAAAAAAAB6gUAAGwAAAAglxUDJbyBP7mMwFVB0Oc/AAAAP4wHAAAAAAAAAesFAABsAAAAWFYMlPBGgz+VurLpaO7nPwAAAD+bBwAAAAAAAAHsBQAAbAAAAJgVAyW80YQ/ceikfZAM6D8AAAA/mwcAAAAAAAAB7QUAAGwAAAAIlPBGU+eHP0PQ50LFNOg/AAAAP6sHAAAAAAAAAe4FAABsAAAAuNHU+bWHjD8RuCoI+lzoPwAAAD+rBwAAAAAAAAHvBQAAbAAAALSHXFYMlJA/11m+/juP6D8AAAA/ugcAAAAAAAAB8AUAAGwAAACQps6vPeSSP5v7UfV9weg/AAAAP7oHAAAAAAAAAfEFAABsAAAAaMVACW80lT+Db/NXmNXoPwAAAD/KBwAAAAAAAAHyBQAAbAAAADzksmKghJc/U1c2Hc396D8AAAA/ygcAAAAAAAAB8wUAAGwAAAC0YqCEN5qaPzvL13/nEek/AAAAP9oHAAAAAAAAAfQFAABsAAAAKOGNps6vnT8X+ckTDzDpPwAAAD/pBwAAAAAAAAH1BQAAbAAAAGwPuawYKKE//2xrdilE6T8AAAA/6QcAAAAAAAAB9gUAAGwAAABELisGSnijP+fgDNlDWOk/AAAAP+kHAAAAAAAAAfcFAABsAAAA6vzaQy4rpj/bml0KUWLpPwAAAD/5BwAAAAAAAAH4BQAAbAAAAGB7yGXFQKk/0VSuO15s6T8AAAA/+QcAAAAAAAAB+QUAAGwAAACkqfNrD7msP9FUrjtebOk/AAAAPxIIAAAAAAAAAfoFAABsAAAAwxtNnV97sD/RVK47XmzpPwAAAD8SCAAAAAAAAAH7BQAAbAAAAJo6v/aQy7I/25pdClFi6T8AAAA/IQgAAAAAAAAB/AUAAGwAAACMgRLeaOq0P/9sa3YpROk/AAAAPyEIAAAAAAAAAf0FAABsAAAAlvBGU+fXtj8vhSix9BvpPwAAAD8xCAAAAAAAAAH+BQAAbAAAAOjXHnJZMbg/U1c2Hc396D8AAAA/MQgAAAAAAAAB/wUAAGwAAABsD7msGCi5P3cpRIml3+g/AAAAP0AIAAAAAAAAAQAGAABsAAAACm80dX7tuT+b+1H1fcHoPwAAAD9QCAAAAAAAAAEBBgAAbAAAAMD2kMuKgbo/p0EBxHC36D8AAAA/UAgAAAAAAAABAgYAAGwAAADA9pDLioG6P7OHsJJjreg/AAAAP2AIAAAAAAAAAQMGAABsAAAAps6vPeSyuj+zh7CSY63oPwAAAD9gCAAAAAAAAAEEBgAAbAAAAKbOrz3ksro/v81fYVaj6D8AAAA/fwgAAAAAAAABBQYAAGwAAADA9pDLioG6P8kTDzBJmeg/AAAAP54IAAAAAAAAAQYGAABsAAAA2B5yWTFQuj/JEw8wSZnoPwAAAD+uCAAAAAAAAAEHBgAAbAAAAMyKgRLeaLI/z5A9hJUc6z8AAAA/AAAAAAAAAAABCAYAAGwAAACyYqCEN5qyP8+QPYSVHOs/AAAAPy8AAAAAAAAAAQkGAABsAAAAmjq/9pDLsj/PkD2ElRzrPwAAAD9eAAAAAAAAAAEKBgAAbAAAAIIS3mjq/LI/z5A9hJUc6z8AAAA/XgAAAAAAAAABCwYAAGwAAAAGSnijqfOzP8+QPYSVHOs/AAAAP24AAAAAAAAAAQwGAABsAAAAKOGNps6vtT/DSo61oibrPwAAAD9uAAAAAAAAAAENBgAAbAAAAEp4o6nza7c/twTf5q8w6z8AAAA/fQAAAAAAAAABDgYAAGwAAAAilxUDJby5P594gEnKROs/AAAAP30AAAAAAAAAAQ8GAABsAAAA4I2mzq89vD+TMtF6107rPwAAAD+NAAAAAAAAAAEQBgAAbAAAAA6U8EZT578/e6Zy3fFi6z8AAAA/jQAAAAAAAAABEQYAAGwAAADS1Pm1h1zCP29gww7/bOs/AAAAP5wAAAAAAAAAARIGAABsAAAAwxtNnV97xD9vYMMO/2zrPwAAAD+cAAAAAAAAAAETBgAAbAAAAGnq/NpDLsc/V9RkcRmB6z8AAAA/rAAAAAAAAAABFAYAAGwAAAA1dX7tIZfJP0uOtaImi+s/AAAAP7cAAAAAAAAAARUGAABsAAAAJbzR1Pm1yz9LjrWiJovrPwAAAD/HAAAAAAAAAAEWBgAAbAAAADm/9pDLis0/S461oiaL6z8AAAA/xwAAAAAAAAABFwYAAGwAAABRwhtNnV/PP0uOtaImi+s/AAAAP9YAAAAAAAAAARgGAABsAAAAtGKghDea0D9LjrWiJovrPwAAAD/WAAAAAAAAAAEZBgAAbAAAAFYMlPBGU9E/S461oiaL6z8AAAA/5gAAAAAAAAABGgYAAGwAAAAGSnijqfPRP0uOtaImi+s/AAAAP+YAAAAAAAAAARsGAABsAAAAwhtNnV970j9LjrWiJovrPwAAAD/2AAAAAAAAAAEcBgAAbAAAAIqBEt5o6tI/V9RkcRmB6z8AAAA/9gAAAAAAAAABHQYAAGwAAABIU+fXHnLTP2MaFEAMd+s/AAAAPwUBAAAAAAAAAR4GAABsAAAAFgMlvNHU0z97pnLd8WLrPwAAAD8FAQAAAAAAAAEfBgAAbAAAAN5o6vzaQ9Q/kzLRetdO6z8AAAA/FQEAAAAAAAABIAYAAGwAAACmzq895LLUP6u+Lxi9Ous/AAAAPxUBAAAAAAAAASEGAABsAAAAcDR1fu0h1T/PkD2ElRzrPwAAAD8kAQAAAAAAAAEiBgAAbAAAADiaOr/2kNU/8WJL8G3+6j8AAAA/JAEAAAAAAAABIwYAAGwAAAAMlPBGU+fVPwvvqY1T6uo/AAAAPzQBAAAAAAAAASQGAABsAAAA6Nceclkx1j8VNVlcRuDqPwAAAD80AQAAAAAAAAElBgAAbAAAANT5tYdcVtY/LcG3+SvM6j8AAAA/RAEAAAAAAAABJgYAAGwAAADCG02dX3vWP0dNFpcRuOo/AAAAP0QBAAAAAAAAAScGAABsAAAAvNHU+bWH1j9Rk8VlBK7qPwAAAD9TAQAAAAAAAAEoBgAAbAAAALzR1Pm1h9Y/Xdl0NPej6j8AAAA/UwEAAAAAAAABKQYAAGwAAAC2h1xWDJTWP2sfJAPqmeo/AAAAP2MBAAAAAAAAASoGAABsAAAAtodcVgyU1j91ZdPR3I/qPwAAAD9jAQAAAAAAAAErBgAAbAAAALaHXFYMlNY/jfExb8J76j8AAAA/cwEAAAAAAAABLAYAAGwAAAC2h1xWDJTWP6V9kAyoZ+o/AAAAP3MBAAAAAAAAAS0GAABsAAAAwhtNnV971j/VlU1Hcz/qPwAAAD+CAQAAAAAAAAEuBgAAbAAAAM6vPeSyYtY/+Wdbs0sh6j8AAAA/kgEAAAAAAAABLwYAAGwAAADgjabOrz3WPxH0uVAxDeo/AAAAP5IBAAAAAAAAATAGAABsAAAABkp4o6nz1T9l3oT31MbpPwAAAD+SAQAAAAAAAAExBgAAbAAAACwGSnijqdU/nzzxAJOU6T8AAAA/oQEAAAAAAAABMgYAAGwAAABioIQ3mjrVP9uaXQpRYuk/AAAAP7EBAAAAAAAAATMGAABsAAAAjqbOrz3k1D8X+ckTDzDpPwAAAD+xAQAAAAAAAAE0BgAAbAAAALRioIQ3mtQ/U1c2Hc396D8AAAA/sQEAAAAAAAABNQYAAGwAAADeaOr82kPUP4Nv81eY1eg/AAAAP8EBAAAAAAAAATYGAABsAAAABCW80dT50z+zh7CSY63oPwAAAD/QAQAAAAAAAAE3BgAAbAAAACKXFQMlvNM/yRMPMEmZ6D8AAAA/0AEAAAAAAAABOAYAAGwAAABCCW80dX7TP+3lHJwhe+g/AAAAP+ABAAAAAAAAATkGAABsAAAAclkxUMIb0z8Hcns5B2foPwAAAD/gAQAAAAAAAAE6BgAAbAAAAKrzaw+5rNI/KUSJpd9I6D8AAAA/8AEAAAAAAAABOwYAAGwAAADgjabOrz3SP1lcRuCqIOg/AAAAP/ABAAAAAAAAATwGAABsAAAAJLzR1Pm10T99LlRMgwLoPwAAAD//AQAAAAAAAAE9BgAAbAAAAGjq/NpDLtE/iXQDG3b45z8AAAA//wEAAAAAAAABPgYAAGwAAACghDeaOr/QP61GEYdO2uc/AAAAPw8CAAAAAAAAAT8GAABsAAAA5LJioIQ30D/F0m8kNMbnPwAAAD8PAgAAAAAAAAFABgAAbAAAAFHCG02dX88/0Rgf8ya85z8AAAA/HgIAAAAAAAABQQYAAGwAAADZHnJZMVDOP/XqLF//nec/AAAAPx4CAAAAAAAAAUIGAABsAAAAU+fXHnJZzT8BMdwt8pPnPwAAAD8uAgAAAAAAAAFDBgAAbAAAAKnzaw+5rMw/ATHcLfKT5z8AAAA/LgIAAAAAAAABRAYAAGwAAAANlPBGU+fLPwEx3C3yk+c/AAAAPz4CAAAAAAAAAUUGAABsAAAAh1xWDJTwyj8Nd4v85InnPwAAAD8+AgAAAAAAAAFGBgAAbAAAAOv82kMuK8o/DXeL/OSJ5z8AAAA/TQIAAAAAAAABRwYAAGwAAABNnV97yGXJPxm9OsvXf+c/AAAAP00CAAAAAAAAAUgGAABsAAAAlxUDJbzRyD8ZvTrL13/nPwAAAD9dAgAAAAAAAAFJBgAAbAAAAAdKeKOp88c/JQPqmcp15z8AAAA/XQIAAAAAAAABSgYAAGwAAABQwhtNnV/HPyUD6pnKdec/AAAAP20CAAAAAAAAAUsGAABsAAAAps6vPeSyxj8lA+qZynXnPwAAAD9tAgAAAAAAAAFMBgAAbAAAAP3aQy4rBsY/JQPqmcp15z8AAAA/fAIAAAAAAAABTQYAAGwAAABT59ceclnFPyUD6pnKdec/AAAAP3wCAAAAAAAAAU4GAABsAAAAnl97yGXFxD8lA+qZynXnPwAAAD+MAgAAAAAAAAFPBgAAbAAAAOjXHnJZMcQ/JQPqmcp15z8AAAA/jAIAAAAAAAABUAYAAGwAAAAmvNHU+bXDPyUD6pnKdec/AAAAP5sCAAAAAAAAAVEGAABsAAAAh1xWDJTwwj8ZvTrL13/nPwAAAD+bAgAAAAAAAAFSBgAAbAAAAN5o6vzaQ8I/DXeL/OSJ5z8AAAA/qwIAAAAAAAABUwYAAGwAAAA0dX7tIZfBPwEx3C3yk+c/AAAAP6sCAAAAAAAAAVQGAABsAAAApKnzaw+5wD/ppH2QDKjnPwAAAD+7AgAAAAAAAAFVBgAAbAAAANX5tYdcVsA/3V7OwRmy5z8AAAA/uwIAAAAAAAABVgYAAGwAAAD6tYdcVgzAP8XSbyQ0xuc/AAAAP8oCAAAAAAAAAVcGAABsAAAAiFxWDJTwvj+5jMBVQdDnPwAAAD/KAgAAAAAAAAFYBgAAbAAAABxNnV97yL0/oQBiuFvk5z8AAAA/2QIAAAAAAAABWQYAAGwAAACWFQMlvNG8P30uVEyDAug/AAAAP+kCAAAAAAAAAVoGAABsAAAALAZKeKOpuz9novWunRboPwAAAD/pAgAAAAAAAAFbBgAAbAAAANgeclkxULo/TRaXEbgq6D8AAAA/+AIAAAAAAAABXAYAAGwAAACGN5o6v/a4PzWKOHTSPug/AAAAP/gCAAAAAAAAAV0GAABsAAAAMlDCG02dtz8f/tnW7FLoPwAAAD/4AgAAAAAAAAFeBgAAbAAAAN5o6vzaQ7Y/+yvMahRx6D8AAAA/CAMAAAAAAAABXwYAAGwAAAByWTFQwhu1P+Ofbc0uheg/AAAAPxcDAAAAAAAAAWAGAABsAAAABkp4o6nzsz/XWb7+O4/oPwAAAD8XAwAAAAAAAAFhBgAAbAAAAIIS3mjq/LI/s4ewkmOt6D8AAAA/JwMAAAAAAAABYgYAAGwAAADksmKghDeyP5v7UfV9weg/AAAAPycDAAAAAAAAAWMGAABsAAAAR1Pn1x5ysT93KUSJpd/oPwAAAD83AwAAAAAAAAFkBgAAbAAAAHmjqfNrD7E/dylEiaXf6D8AAAA/NwMAAAAAAAABZQYAAGwAAADDG02dX3uwP1+d5eu/8+g/AAAAP0YDAAAAAAAAAWYGAABsAAAA82sPuawYsD9TVzYdzf3oPwAAAD9GAwAAAAAAAAFnBgAAbAAAAEp4o6nza68/RxGHTtoH6T8AAAA/VgMAAAAAAAABaAYAAGwAAADeaOr82kOuPzvL13/nEek/AAAAP1YDAAAAAAAAAWkGAABsAAAAELmsGCjhrT8vhSix9BvpPwAAAD9mAwAAAAAAAAFqBgAAbAAAAHJZMVDCG60/F/nJEw8w6T8AAAA/ZgMAAAAAAAABawYAAGwAAADU+bWHXFasPwuzGkUcOuk/AAAAP3UDAAAAAAAAAWwGAABsAAAAaur82kMuqz//bGt2KUTpPwAAAD91AwAAAAAAAAFtBgAAbAAAAMyKgRLeaKo/9Sa8pzZO6T8AAAA/hQMAAAAAAAABbgYAAGwAAAAwKwZKeKOpP+fgDNlDWOk/AAAAP4UDAAAAAAAAAW8GAABsAAAAksuKgRLeqD/RVK47XmzpPwAAAD+UAwAAAAAAAAFwBgAAbAAAAJLLioES3qg/ww7/bGt26T8AAAA/lAMAAAAAAAABcQYAAGwAAADyaw+5rBioP7nIT554gOk/AAAAP6QDAAAAAAAAAXIGAABsAAAA8msPuawYqD+fPPEAk5TpPwAAAD+kAwAAAAAAAAFzBgAAbAAAACS80dT5tac/lfZBMqCe6T8AAAA/tAMAAAAAAAABdAYAAGwAAAAkvNHU+bWnP3tq45S6suk/AAAAP7QDAAAAAAAAAXUGAABsAAAAJLzR1Pm1pz9l3oT31MbpPwAAAD/DAwAAAAAAAAF2BgAAbAAAACS80dT5tac/TVImWu/a6T8AAAA/wwMAAAAAAAABdwYAAGwAAAAkvNHU+bWnPzXGx7wJ7+k/AAAAP9MDAAAAAAAAAXgGAABsAAAAJLzR1Pm1pz8R9LlQMQ3qPwAAAD/TAwAAAAAAAAF5BgAAbAAAAPJrD7msGKg/7SGs5Fgr6j8AAAA/4wMAAAAAAAABegYAAGwAAACSy4qBEt6oP70J76mNU+o/AAAAP+MDAAAAAAAAAXsGAABsAAAAMCsGSnijqT+ZN+E9tXHqPwAAAD/yAwAAAAAAAAF8BgAAbAAAAMyKgRLeaKo/Xdl0NPej6j8AAAA/8gMAAAAAAAABfQYAAGwAAAAGSnijqfOrPy3Bt/krzOo/AAAAPwIEAAAAAAAAAX4GAABsAAAAclkxUMIbrT/xYkvwbf7qPwAAAD8CBAAAAAAAAAF/BgAAbAAAAKwYKOGNpq4/q74vGL066z8AAAA/EQQAAAAAAAABgAYAAGwAAADzaw+5rBiwP29gww7/bOs/AAAAPxEEAAAAAAAAAYEGAABsAAAAeaOp82sPsT8nvKc2TqnrPwAAAD8hBAAAAAAAAAGCBgAAbAAAALJioIQ3mrI/x4stwbf56z8AAAA/IQQAAAAAAAABgwYAAGwAAAAGSnijqfOzP3/nEekGNuw/AAAAPzEEAAAAAAAAAYQGAABsAAAAKOGNps6vtT8t/UZCY3zsPwAAAD8xBAAAAAAAAAGFBgAAbAAAAGSghDeaOrc//eSJB5ik7D8AAAA/QAQAAAAAAAABhgYAAGwAAABU59ceclm5P9kSfJu/wuw/AAAAP1AEAAAAAAAAAYcGAABsAAAALAZKeKOpuz+1QG4v5+DsPwAAAD9QBAAAAAAAAAGIBgAAbAAAANDU+bWHXL4/kW5gww7/7D8AAAA/YAQAAAAAAAABiQYAAGwAAADV+bWHXFbAP4cosfQbCe0/AAAAP2AEAAAAAAAAAYoGAABsAAAANHV+7SGXwT+HKLH0GwntPwAAAD9vBAAAAAAAAAGLBgAAbAAAAJTwRlPn18I/hyix9BsJ7T8AAAA/bwQAAAAAAAABjAYAAGwAAADPrz3ksmLEP8GGHf7Z1uw/AAAAP38EAAAAAAAAAY0GAABsAAAAIpcVAyW8xT/95IkHmKTsPwAAAD9/BAAAAAAAAAGOBgAAbAAAAGnq/NpDLsc/RYml30ho7D8AAAA/jgQAAAAAAAABjwYAAGwAAADijabOrz3IP5lzcIbsIew/AAAAP44EAAAAAAAAAZAGAABsAAAAf+0hlxUDyT8D6pnKdcfrPwAAAD+eBAAAAAAAAAGRBgAAbAAAAEEJbzR1fsk/V9RkcRmB6z8AAAA/ngQAAAAAAAABkgYAAGwAAAAbTZ1fe8jJP594gEnKROs/AAAAP64EAAAAAAAAAZMGAABsAAAAD7msGCjhyT/b1uxSiBLrPwAAAD+uBAAAAAAAAAGUBgAAbAAAAAMlvNHU+ck/FTVZXEbg6j8AAAA/vQQAAAAAAAABlQYAAGwAAAADJbzR1PnJPy3Bt/krzOo/AAAAP70EAAAAAAAAAZYGAABsAAAAAyW80dT5yT85B2fIHsLqPwAAAD/NBAAAAAAAAAGXBgAAbAAAAAMlvNHU+ck/UZPFZQSu6j8AAAA/zQQAAAAAAAABmAYAAGwAAADuIZcVAyXSP3MZgauCoO8/AAAAPwAAAAAAAAAAAZkGAABsAAAA6Nceclkx0j9zGYGrgqDvPwAAAD9uAAAAAAAAAAGaBgAAbAAAAM6vPeSyYtI/cxmBq4Kg7z8AAAA/bgAAAAAAAAABmwYAAGwAAACwPeSyYqDSP3MZgauCoO8/AAAAP30AAAAAAAAAAZwGAABsAAAAhDeaOr/20j9n09Hcj6rvPwAAAD99AAAAAAAAAAGdBgAAbAAAAFTn1x5yWdM/WY0iDp207z8AAAA/jQAAAAAAAAABngYAAGwAAAAKbzR1fu3TP1mNIg6dtO8/AAAAP40AAAAAAAAAAZ8GAABsAAAAwPaQy4qB1D9DAcRwt8jvPwAAAD+dAAAAAAAAAAGgBgAAbAAAAHzIZcVACdU/QwHEcLfI7z8AAAA/nQAAAAAAAAABoQYAAGwAAAAsBkp4o6nVP0MBxHC3yO8/AAAAP6wAAAAAAAAAAaIGAABsAAAAzq895LJi1j9DAcRwt8jvPwAAAD+8AAAAAAAAAAGjBgAAbAAAAFTn1x5yWdc/QwHEcLfI7z8AAAA/vAAAAAAAAAABpAYAAGwAAADYHnJZMVDYPzW7FKLE0u8/AAAAP7wAAAAAAAAAAaUGAABsAAAARC4rBkp42T81uxSixNLvPwAAAD/MAAAAAAAAAAGmBgAAbAAAALzR1Pm1h9o/NbsUosTS7z8AAAA/zAAAAAAAAAABpwYAAGwAAAA2dX7tIZfbPzW7FKLE0u8/AAAAP9sAAAAAAAAAAagGAABsAAAAwPaQy4qB3D81uxSixNLvPwAAAD/rAAAAAAAAAAGpBgAAbAAAADiaOr/2kN0/NbsUosTS7z8AAAA/6wAAAAAAAAABqgYAAGwAAAC2h1xWDJTeP09Hcz+qvu8/AAAAP/oAAAAAAAAAAasGAABsAAAANnV+7SGX3z9PR3M/qr7vPwAAAD/6AAAAAAAAAAGsBgAAbAAAAFxWDJTwRuA/WY0iDp207z8AAAA/CgEAAAAAAAABrQYAAGwAAAAgclkxUMLgP1mNIg6dtO8/AAAAPwoBAAAAAAAAAa4GAABsAAAA3EMuKwZK4T9zGYGrgqDvPwAAAD8aAQAAAAAAAAGvBgAAbAAAAKCEN5o6v+E/cxmBq4Kg7z8AAAA/GgEAAAAAAAABsAYAAGwAAABcVgyU8EbiP3MZgauCoO8/AAAAPykBAAAAAAAAAbEGAABsAAAAKeGNps6v4j9zGYGrgqDvPwAAAD8pAQAAAAAAAAGyBgAAbAAAAPeQy4qBEuM/cxmBq4Kg7z8AAAA/OQEAAAAAAAABswYAAGwAAADDG02dX3vjP3MZgauCoO8/AAAAPzkBAAAAAAAAAbQGAABsAAAAp86vPeSy4z9zGYGrgqDvPwAAAD9JAQAAAAAAAAG1BgAAbAAAAIU3mjq/9uM/cxmBq4Kg7z8AAAA/SQEAAAAAAAABtgYAAGwAAABp6vzaQy7kP3MZgauCoO8/AAAAP1gBAAAAAAAAAbcGAABsAAAAVOfXHnJZ5D9zGYGrgqDvPwAAAD9YAQAAAAAAAAG4BgAAbAAAAEQuKwZKeOQ/cxmBq4Kg7z8AAAA/aAEAAAAAAAABuQYAAGwAAAA3mjq/9pDkP3MZgauCoO8/AAAAP2gBAAAAAAAAAboGAABsAAAALysGSnij5D9zGYGrgqDvPwAAAD93AQAAAAAAAAG7BgAAbAAAACnhjabOr+Q/cxmBq4Kg7z8AAAA/dwEAAAAAAAABvAYAAGwAAAAvKwZKeKPkP3MZgauCoO8/AAAAP7ICAAAAAAAAAb0GAABsAAAAMVDCG02d5D9zGYGrgqDvPwAAAD+yAgAAAAAAAAs=</ink>
</athena>
</file>

<file path=customXml/item6.xml><?xml version="1.0" encoding="utf-8"?>
<athena xmlns="http://schemas.microsoft.com/edu/athena" version="0.1.2681.0">
  <timings duration="68347"/>
</athena>
</file>

<file path=customXml/item60.xml><?xml version="1.0" encoding="utf-8"?>
<athena xmlns="http://schemas.microsoft.com/edu/athena" version="0.1.3209.0">
  <media streamable="true" recordStart="416356" recordEnd="461061" recordLength="482417"/>
</athena>
</file>

<file path=customXml/item6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JcHAAAAAAAABev///8MQWN0aW9uVHlwZVYxAQAAAAd2YWx1ZV9fAAgCAAAAAAAAAAEFAAAABAAAAAkWAAAACRcAAADuGgAAAAAAAAHo////6////wAAAAABBgAAAAQAAAAJGQAAAAkaAAAAAyUAAAAAAAAB5f///+v///8AAAAAAQcAAAAEAAAACRwAAAAJHQAAAIcqAAAAAAAAAeL////r////AAAAAAEIAAAABAAAAAkfAAAACSAAAADpLAAAAAAAAAHf////6////wAAAAABCQAAAAQAAAAJIgAAAAkjAAAAvDYAAAAAAAAB3P///+v///8AAAAAAQoAAAAEAAAACSUAAAAJJgAAAD05AAAAAAAAAdn////r////AAAAAAELAAAABAAAAAkoAAAACSkAAAAYPQAAAAAAAAHW////6////wAAAAABDAAAAAQAAAAJKwAAAAksAAAAZT8AAAAAAAAB0////+v///8AAAAAAQ0AAAAEAAAACS4AAAAJLwAAAJBEAAAAAAAAAdD////r////AAAAAAEOAAAABAAAAAkxAAAACTIAAAAUUAAAAAAAAAHN////6////wAAAAABDwAAAAQAAAAJNAAAAAk1AAAAjFIAAAAAAAAByv///+v///8AAAAAARAAAAAEAAAACTcAAAAJOAAAAGhUAAAAAAAAAcf////r////AAAAAAERAAAABAAAAAk6AAAACTsAAABOXAAAAAAAAAHE////6////wAAAAAFEgAAAA1DbGVhckNhbnZhc1YxAgAAAAlTdGFydFRpbWUEVHlwZQAEEAxBY3Rpb25UeXBlVjECAAAAAgAAAKGuAA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DiAAAA4gAAAAEWAAAAEwAAAP8AnkkAAAAAAAAAIkAAAAHA////wv///wEAAAAAAAAAAAAiQAEXAAAAFAAAAAlBAAAAiQAAAIkAAAABGQAAABMAAAD/AJ5JAAAAAAAAACJAAAABvv///8L///8BAAAAAAAAAAAAIkABGgAAABQAAAAJQwAAAGAAAABgAAAAARwAAAATAAAA/wCeSQAAAAAAAAAiQAAAAbz////C////AQAAAAAAAAAAACJAAR0AAAAUAAAACUUAAAAaAAAAGgAAAAEfAAAAEwAAAP8AnkkAAAAAAAAAIkAAAAG6////wv///wEAAAAAAAAAAAAiQAEgAAAAFAAAAAlHAAAAKAAAACgAAAABIgAAABMAAAD/AJ5JAAAAAAAAACJAAAABuP///8L///8BAAAAAAAAAAAAIkABIwAAABQAAAAJSQAAABMAAAATAAAAASUAAAATAAAA/wCeSQAAAAAAAAAiQAAAAbb////C////AQAAAAAAAAAAACJAASYAAAAUAAAACUsAAAAsAAAALAAAAAEoAAAAEwAAAP8AnkkAAAAAAAAAIkAAAAG0////wv///wEAAAAAAAAAAAAiQAEpAAAAFAAAAAlNAAAAFwAAABcAAAABKwAAABMAAAD/AJ5JAAAAAAAAACJAAAABsv///8L///8BAAAAAAAAAAAAIkABLAAAABQAAAAJTwAAADIAAAAyAAAAAS4AAAATAAAA/wCeSQAAAAAAAAAiQAAAAbD////C////AQAAAAAAAAAAACJAAS8AAAAUAAAACVEAAAAPAAAADwAAAAExAAAAEwAAAP8AnkkAAAAAAAAAIkAAAAGu////wv///wEAAAAAAAAAAAAiQAEyAAAAFAAAAAlTAAAAEQAAABEAAAABNAAAABMAAAD/AJ5JAAAAAAAAACJAAAABrP///8L///8BAAAAAAAAAAAAIkABNQAAABQAAAAJVQAAAB4AAAAeAAAAATcAAAATAAAA/wCeSQAAAAAAAAAiQAAAAar////C////AQAAAAAAAAAAACJAATgAAAAUAAAACVcAAAAhAAAAIQAAAAE6AAAAEwAAAP8AnkkAAAAAAAAAIkAAAAGo////wv///wEAAAAAAAAAAAAiQAE7AAAAFAAAAAlZAAAAdwAAAHc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0eB0EAAAAAAQAAAAABAAAECklua1BvaW50VjECAA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13B0MAAAAAAQAAAIAAAAAECklua1BvaW50VjECAA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DSAHRQAAAAABAAAAIAAAAAQKSW5rUG9pbnRWMQIAAAAJJQIAAAkmAgAACScCAAAJKAIAAAkpAgAACSoCAAAJKwIAAAksAgAACS0CAAAJLgIAAAkvAgAACTACAAAJMQIAAAkyAgAACTMCAAAJNAIAAAk1AgAACTYCAAAJNwIAAAk4AgAACTkCAAAJOgIAAAk7AgAACTwCAAAJPQIAAAk+AgAADQYHRwAAAAABAAAAQAAAAAQKSW5rUG9pbnRWMQIAAAAJPwIAAAlAAgAACUECAAAJQgIAAAlDAgAACUQCAAAJRQIAAAlGAgAACUcCAAAJSAIAAAlJAgAACUoCAAAJSwIAAAlMAgAACU0CAAAJTgIAAAlPAgAACVACAAAJUQIAAAlSAgAACVMCAAAJVAIAAAlVAgAACVYCAAAJVwIAAAlYAgAACVkCAAAJWgIAAAlbAgAACVwCAAAJXQIAAAleAgAACV8CAAAJYAIAAAlhAgAACWICAAAJYwIAAAlkAgAACWUCAAAJZgIAAA0YB0kAAAAAAQAAACAAAAAECklua1BvaW50VjECAAAACWcCAAAJaAIAAAlpAgAACWoCAAAJawIAAAlsAgAACW0CAAAJbgIAAAlvAgAACXACAAAJcQIAAAlyAgAACXMCAAAJdAIAAAl1AgAACXYCAAAJdwIAAAl4AgAACXkCAAANDQdLAAAAAAEAAABAAAAABApJbmtQb2ludFYxAgA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NFAdNAAAAAAEAAAAgAAAABApJbmtQb2ludFYxAgAAAAmmAgAACacCAAAJqAIAAAmpAgAACaoCAAAJqwIAAAmsAgAACa0CAAAJrgIAAAmvAgAACbACAAAJsQIAAAmyAgAACbMCAAAJtAIAAAm1AgAACbYCAAAJtwIAAAm4AgAACbkCAAAJugIAAAm7AgAACbwCAAANCQdPAAAAAAEAAABAAAAABApJbmtQb2ludFYxAgA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NDgdRAAAAAAEAAAAQAAAABApJbmtQb2ludFYxAgAAAAnvAgAACfACAAAJ8QIAAAnyAgAACfMCAAAJ9AIAAAn1AgAACfYCAAAJ9wIAAAn4AgAACfkCAAAJ+gIAAAn7AgAACfwCAAAJ/QIAAAoHUwAAAAABAAAAIAAAAAQKSW5rUG9pbnRWMQIAAAAJ/gIAAAn/AgAACQADAAAJAQMAAAkCAwAACQMDAAAJBAMAAAkFAwAACQYDAAAJBwMAAAkIAwAACQkDAAAJCgMAAAkLAwAACQwDAAAJDQMAAAkOAwAADQ8HVQAAAAABAAAAIAAAAAQKSW5rUG9pbnRWMQIAAAAJDwMAAAkQAwAACREDAAAJEgMAAAkTAwAACRQDAAAJFQMAAAkWAwAACRcDAAAJGAMAAAkZAwAACRoDAAAJGwMAAAkcAwAACR0DAAAJHgMAAAkfAwAACSADAAAJIQMAAAkiAwAACSMDAAAJJAMAAAklAwAACSYDAAAJJwMAAAkoAwAACSkDAAAJKgMAAAkrAwAACSwDAAANAgdXAAAAAAEAAABAAAAABApJbmtQb2ludFYxAgAAAAktAwAACS4DAAAJLwMAAAkwAwAACTEDAAAJMgMAAAkzAwAACTQDAAAJNQMAAAk2AwAACTcDAAAJOAMAAAk5AwAACToDAAAJOwMAAAk8AwAACT0DAAAJPgMAAAk/AwAACUADAAAJQQMAAAlCAwAACUMDAAAJRAMAAAlFAwAACUYDAAAJRwMAAAlIAwAACUkDAAAJSgMAAAlLAwAACUwDAAAJTQMAAA0fB1kAAAAAAQAAAIAAAAAECklua1BvaW50VjECAA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0JBVoAAAAKSW5rUG9pbnRWMQQAAAABWAFZDlByZXNzdXJlRmFjdG9yCVRpbWVTdGFtcAAAAAAGBgsQAgAAAMMoLEWgbeE/tqn8Hpc7yz8AAAA/AAAAAAAAAAABWwAAAFoAAABgU9oBgnfhP7ap/B6XO8s/AAAAPyAAAAAAAAAAAVwAAABaAAAA1/2S9Aif4T/B+sJ/FB3LPwAAAD8gAAAAAAAAAAFdAAAAWgAAAIj9p2BT2uE/wfrCfxQdyz8AAAA/LwAAAAAAAAABXgAAAFoAAAB0UhlGYSniP8xLieCR/so/AAAAPy8AAAAAAAAAAV8AAABaAAAA/dE46FCC4j/XnE9BD+DKPwAAAD8/AAAAAAAAAAFgAAAAWgAAAJomvzmpDOM/4u0VoozByj8AAAA/PwAAAAAAAAABYQAAAFoAAAA2e0WLAZfjP+0+3AIKo8o/AAAAP10AAAAAAAAAAWIAAABaAAAA56QyjMJS5D/4j6Jjh4TKPwAAAD9dAAAAAAAAAAFjAAAAWgAAAOb44rWvU+U/GYP1hf8oyj8AAAA/bQAAAAAAAAABZAAAAFoAAAAMzYip9zbmPzp2SKh3zck/AAAAP20AAAAAAAAAAWUAAABaAAAAWiEkZ5r85j9baZvK73HJPwAAAD99AAAAAAAAAAFmAAAAWgAAAApLEWhbuOc/hq20TeX3yD8AAAA/fQAAAAAAAAABZwAAAFoAAABsSjtA8C7oP7LxzdDafcg/AAAAP4wAAAAAAAAAAWgAAABaAAAAMR+3W6Ob6D/eNedT0APIPwAAAD+MAAAAAAAAAAFpAAAAWgAAAFjJhLp0/ug/CnoA18WJxz8AAAA/nAAAAAAAAAABagAAAFoAAABVRw152H/qP645n4IewMU/AAAAP7sAAAAAAAAAAWsAAABaAAAAexuzbCBj6z8RE5jphq3EPwAAAD/LAAAAAAAAAAFsAAAAWgAAAKPFgMvxxes/MgbrC/9RxD8AAAA/2gAAAAAAAAABbQAAAFoAAAC1xL8P0XfsP389V7FsfMM/AAAAP+oAAAAAAAAAAW4AAABaAAAAoRkx9d7G7D+rgXA0YgLDPwAAAD/qAAAAAAAAAAFvAAAAWgAAAFIZRmEpAu0/wSP99VzFwj8AAAA/+gAAAAAAAAABcAAAAFoAAAAEGVvNcz3tP+1nFnlSS8I/AAAAP/oAAAAAAAAAAXEAAABaAAAA3JhlAxlb7T8DCqM6TQ7CPwAAAD8JAQAAAAAAAAFyAAAAWgAAAFJDHvafgu0/L068vUKUwT8AAAA/CQEAAAAAAAABcwAAAFoAAACNmHpvY5btP0TwSH89V8E/AAAAPxkBAAAAAAAAAXQAAABaAAAAZhiFpQi07T9xNGICM93APwAAAD8ZAQAAAAAAAAF1AAAAWgAAAKFt4R7Mx+0/nHh7hShjwD8AAAA/KQEAAAAAAAABdgAAAFoAAADcwj2Yj9vtP6YbttI2lb8/AAAAPykBAAAAAAAAAXcAAABaAAAA3MI9mI/b7T/+o+jYIaG+PwAAAD84AQAAAAAAAAF4AAAAWgAAAHnt61Rx5e0/bM6noAdwvT8AAAA/OAEAAAAAAAABeQAAAFoAAAC0QkjONPntP8JW2qbye7w/AAAAP0gBAAAAAAAAAXoAAABaAAAAUm32ihYD7j8a3wyt3Ye7PwAAAD9IAQAAAAAAAAF7AAAAWgAAAO6XpEf4DO4/n6tYNr4Zuj8AAAA/VwEAAAAAAAABfAAAAFoAAAAp7QDBuyDuPwzWF/6j6Lg/AAAAP1cBAAAAAAAAAX0AAABaAAAAZEJdOn807j9kXkoEj/S3PwAAAD9nAQAAAAAAAAF+AAAAWgAAAANtC/dgPu4/pkTwSH89tz8AAAA/dwEAAAAAAAABfwAAAFoAAACfl7mzQkjuPxNvrxBlDLY/AAAAP3cBAAAAAAAAAYAAAABaAAAAPsJncCRS7j8/s8iTWpK1PwAAAD93AQAAAAAAAAGBAAAAWgAAANrsFS0GXO4/lzv7mUWetD8AAAA/hgEAAAAAAAABggAAAFoAAADa7BUtBlzuP+7DLaAwqrM/AAAAP5YBAAAAAAAAAYMAAABaAAAA2uwVLQZc7j9ykHkpETyyPwAAAD+WAQAAAAAAAAGEAAAAWgAAANrsFS0GXO4/tHYfbgGFsT8AAAA/pgEAAAAAAAABhQAAAFoAAADa7BUtBlzuPwz/UXTskLA/AAAAP6YBAAAAAAAAAYYAAABaAAAA2uwVLQZc7j+cyu9xubOvPwAAAD+mAQAAAAAAAAGHAAAAWgAAAJ+XubNCSO4/SttUfo/LrT8AAAA/tQEAAAAAAAABiAAAAFoAAABkQl06fzTuPyYw0w1baas/AAAAP7UBAAAAAAAAAYkAAABaAAAAjcJSBNoW7j/WQDgaMYGpPwAAAD/FAQAAAAAAAAGKAAAAWgAAALRCSM40+e0/sJW2qfwepz8AAAA/xQEAAAAAAAABiwAAAFoAAADcwj2Yj9vtP2CmG7bSNqU/AAAAP9QBAAAAAAAAAYwAAABaAAAAZhiFpQi07T8Qt4DCqE6jPwAAAD/UAQAAAAAAAAGNAAAAWgAAAFJDHvafgu0/6gv/UXTsoD8AAAA/5AEAAAAAAAABjgAAAFoAAAA/brdGN1HtP+NJLclqIJw/AAAAP+QBAAAAAAAAAY8AAABaAAAAjW6i2uwV7T9LBI/013OVPwAAAD/0AQAAAAAAAAGQAAAAWgAAAD9E37HA0Ow/qSVZDYSjkT8AAAA/9AEAAAAAAAABkQAAAFoAAAC1xL8P0XfsP76eq1g2vok/AAAAPwMCAAAAAAAAAZIAAABaAAAAZ5r85qQy7D/O0Np9uAWEPwAAAD8TAgAAAAAAAAGTAAAAWgAAABlwOb547es/uAUURnWafD8AAAA/EwIAAAAAAAABlAAAAFoAAAAGm9IOELzrPxgn3l4hyng/AAAAPyMCAAAAAAAAAZUAAABaAAAAy0V2lUyo6z94SKh3zfl0PwAAAD8jAgAAAAAAAAGWAAAAWgAAAC0byNhqnus/eEiod835dD8AAAA/MgIAAAAAAAABlwAAAFoAAACQ8BkciZTrP3hIqHfN+XQ/AAAAPzICAAAAAAAAAZgAAABaAAAAkPAZHImU6z/UaXKQeSlxPwAAAD9CAgAAAAAAAAGZAAAAWgAAAPLFa1+nius/1GlykHkpcT8AAAA/UQIAAAAAAAABmgAAAFoAAAC3cA/m43brP9RpcpB5KXE/AAAAP2ECAAAAAAAAAZsAAABaAAAAGUZhKQJt6z/UaXKQeSlxPwAAAD9hAgAAAAAAAAGcAAAAWgAAAHsbs2wgY+s/1GlykHkpcT8AAAA/cAIAAAAAAAABnQAAAFoAAABAxlbzXE/rP9RpcpB5KXE/AAAAP3ACAAAAAAAAAZ4AAABaAAAABXH6eZk76z/UaXKQeSlxPwAAAD9/AgAAAAAAAAGfAAAAWgAAAC3x70P0Hes/1GlykHkpcT8AAAA/fwIAAAAAAAABoAAAAFoAAABVceUNTwDrP9RpcpB5KXE/AAAAP48CAAAAAAAAAaEAAABaAAAA38YsG8jY6j8YJ95eIcp4PwAAAD+PAgAAAAAAAAGiAAAAWgAAAC7HF699neo/uAUURnWafD8AAAA/nwIAAAAAAAABowAAAFoAAAB9xwJDM2LqP37hP4qOHYI/AAAAP58CAAAAAAAAAaQAAABaAAAAafKbk8ow6j9wrxBlDNaHPwAAAD+uAgAAAAAAAAGlAAAAWgAAAFYdNeRh/+k/Do5GTGCmiz8AAAA/rgIAAAAAAAABpgAAAFoAAAClHSB4F8TpP7JsfDO0do8/AAAAP74CAAAAAAAAAacAAABaAAAAzZ0VQnKm6T+ybHwztHaPPwAAAD++AgAAAAAAAAGoAAAAWgAAAJJIuciukuk/qSVZDYSjkT8AAAA/zQIAAAAAAAABqQAAAFoAAAAcngDWJ2vpP6klWQ2Eo5E/AAAAP80CAAAAAAAAAaoAAABaAAAAQx72n4JN6T/5FPQArouTPwAAAD/dAgAAAAAAAAGrAAAAWgAAAGue62ndL+k/+RT0AK6Lkz8AAAA/7QIAAAAAAAABrAAAAFoAAAD18zJ3VgjpP6OMwfrCf5Q/AAAAP+0CAAAAAAAAAa0AAABaAAAAup7W/ZL06D+jjMH6wn+UPwAAAD/tAgAAAAAAAAGuAAAAWgAAAH9JeoTP4Og/o4zB+sJ/lD8AAAA//AIAAAAAAAABrwAAAFoAAABE9B0LDM3oP0sEj/TXc5U/AAAAP/wCAAAAAAAAAbAAAABaAAAAp8lvTirD6D9LBI/013OVPwAAAD8MAwAAAAAAAAGxAAAAWgAAAAmfwZFIueg/SwSP9NdzlT8AAAA/HAMAAAAAAAABsgAAAFoAAADOSWUYhaXoP0sEj/TXc5U/AAAAPysDAAAAAAAAAbMAAABaAAAAMR+3W6Ob6D9LBI/013OVPwAAAD8rAwAAAAAAAAG0AAAAWgAAAJP0CJ/Bkeg/SwSP9NdzlT8AAAA/OwMAAAAAAAABtQAAAFoAAAD2yVri34foP0sEj/TXc5U/AAAAP0oDAAAAAAAAAbYAAABaAAAAHUpQrDpq6D9LBI/013OVPwAAAD9KAwAAAAAAAAG3AAAAWgAAAGxKO0DwLug/SwSP9NdzlT8AAAA/WgMAAAAAAAABuAAAAFoAAAAdIHgXxOnnP6OMwfrCf5Q/AAAAP1oDAAAAAAAAAbkAAABaAAAAlKBYddSQ5z/5FPQArouTPwAAAD9aAwAAAAAAAAG6AAAAWgAAAAshOdPkN+c/UZ0mB5mXkj8AAAA/agMAAAAAAAABuwAAAFoAAADkdmt0E9XmP1GdJgeZl5I/AAAAP3kDAAAAAAAAAbwAAABaAAAA+CH6jgWG5j+pJVkNhKORPwAAAD95AwAAAAAAAAG9AAAAWgAAAAzNiKn3NuY/qSVZDYSjkT8AAAA/iQMAAAAAAAABvgAAAFoAAAC+osWAy/HlP6klWQ2Eo5E/AAAAP4kDAAAAAAAAAb8AAABaAAAA0k1Um72i5T+pJVkNhKORPwAAAD+ZAwAAAAAAAAHAAAAAWgAAAEjONPnNSeU/qSVZDYSjkT8AAAA/mQMAAAAAAAABwQAAAFoAAAC/ThVX3vDkP6klWQ2Eo5E/AAAAP6gDAAAAAAAAAcIAAABaAAAA0vmjcdCh5D+pJVkNhKORPwAAAD+oAwAAAAAAAAHDAAAAWgAAAKxP1hL/PuQ/qSVZDYSjkT8AAAA/uAMAAAAAAAABxAAAAFoAAAD7T8GmtAPkP6klWQ2Eo5E/AAAAP7gDAAAAAAAAAcUAAABaAAAASlCsOmrI4z+pJVkNhKORPwAAAD/HAwAAAAAAAAHGAAAAWgAAANSl80fjoOM/qSVZDYSjkT8AAAA/xwMAAAAAAAABxwAAAFoAAADB0IyYem/jP6klWQ2Eo5E/AAAAP9cDAAAAAAAAAcgAAABaAAAArfsl6RE+4z+pJVkNhKORPwAAAD/XAwAAAAAAAAHJAAAAWgAAADdRbfaKFuM/qSVZDYSjkT8AAAA/5wMAAAAAAAABygAAAFoAAADBprQDBO/iP6klWQ2Eo5E/AAAAP+cDAAAAAAAAAcsAAABaAAAA6SaqzV7R4j+pJVkNhKORPwAAAD/2AwAAAAAAAAHMAAAAWgAAABCnn5e5s+I/qSVZDYSjkT8AAAA/9gMAAAAAAAABzQAAAFoAAAA4J5VhFJbiP6klWQ2Eo5E/AAAAPwYEAAAAAAAAAc4AAABaAAAAX6eKK2944j+pJVkNhKORPwAAAD8WBAAAAAAAAAHPAAAAWgAAAIcngPXJWuI/qSVZDYSjkT8AAAA/FgQAAAAAAAAB0AAAAFoAAABM0iN8BkfiP1GdJgeZl5I/AAAAPxYEAAAAAAAAAdEAAABaAAAAdFIZRmEp4j9RnSYHmZeSPwAAAD8lBAAAAAAAAAHSAAAAWgAAAJvSDhC8C+I/UZ0mB5mXkj8AAAA/JQQAAAAAAAAB0wAAAFoAAAD+p2BT2gHiP1GdJgeZl5I/AAAAPzUEAAAAAAAAAdQAAABaAAAAw1IE2hbu4T/5FPQArouTPwAAAD81BAAAAAAAAAHVAAAAWgAAACUoVh015OE/+RT0AK6Lkz8AAAA/RAQAAAAAAAAB1gAAAFoAAACI/adgU9rhP6OMwfrCf5Q/AAAAP0QEAAAAAAAAAdcAAABaAAAATahL54/G4T+jjMH6wn+UPwAAAD9UBAAAAAAAAAHYAAAAWgAAAE2oS+ePxuE/SwSP9NdzlT8AAAA/VAQAAAAAAAAB2QAAAFoAAACvfZ0qrrzhP0sEj/TXc5U/AAAAP2QEAAAAAAAAAdoAAABaAAAAElPvbcyy4T/xe1zu7GeWPwAAAD9kBAAAAAAAAAHbAAAAWgAAANf9kvQIn+E/8Xtc7uxnlj8AAAA/cwQAAAAAAAAB3AAAAFoAAAA50+Q3J5XhP5vzKegBXJc/AAAAP3MEAAAAAAAAAd0AAABaAAAAm6g2e0WL4T9Da/fhFlCYPwAAAD+DBAAAAAAAAAHeAAAAWgAAAGBT2gGCd+E/6+LE2ytEmT8AAAA/gwQAAAAAAAAB3wAAAFoAAADDKCxFoG3hP5VaktVAOJo/AAAAP5MEAAAAAAAAAeAAAABaAAAAiNPPy9xZ4T870l/PVSybPwAAAD+TBAAAAAAAAAHhAAAAWgAAAE1+c1IZRuE/40ktyWognD8AAAA/ogQAAAAAAAAB4gAAAFoAAACvU8WVNzzhP43B+sJ/FJ0/AAAAP6IEAAAAAAAAAeMAAABaAAAAEikX2VUy4T+NwfrCfxSdPwAAAD+yBAAAAAAAAAHkAAAAWgAAANfTul+SHuE/NTnIvJQInj8AAAA/wQQAAAAAAAAB5QAAAFoAAAA5qQyjsBThP9uwlbap/J4/AAAAP8EEAAAAAAAAAeYAAABaAAAA/lOwKe0A4T+FKGOwvvCfPwAAAD/RBAAAAAAAAAHnAAAAWgAAACbUpfNH4+A/6gv/UXTsoD8AAAA/0QQAAAAAAAAB6AAAAFoAAACIqfc2ZtngP8DH5c5+ZqE/AAAAP9EEAAAAAAAAAekAAABaAAAA635JeoTP4D+Sg8xLieChPwAAAD/hBAAAAAAAAAHqAAAAWgAAAE1Um72ixeA/aD+zyJNaoj8AAAA/8AQAAAAAAAAB6wAAAFoAAAAS/z5E37HgPzz7mUWe1KI/AAAAP/AEAAAAAAAAAewAAABaAAAAddSQh/2n4D/kcmc/s8ijPwAAAD8ABQAAAAAAAAHtAAAAWgAAANip4sobnuA/jOo0Oci8pD8AAAA/AAUAAAAAAAAB7gAAAFoAAAD/KdiUdoDgPzRiAjPdsKU/AAAAPxAFAAAAAAAAAe8AAABaAAAAJ6rNXtFi4D+EUZ0mB5mnPwAAAD8QBQAAAAAAAAHwAAAAWgAAAOxUceUNT+A/AoVRnSYHqT8AAAA/HwUAAAAAAAAB8QAAAFoAAAB2qrjyhifgPyYw0w1baas/AAAAPx8FAAAAAAAAAfIAAABaAAAAO1VcecMT4D+kY4eEetesPwAAAD8vBQAAAAAAAAHzAAAAWgAAAMWqo4Y87N8/8lIieKS/rj8AAAA/LwUAAAAAAAAB9AAAAFoAAACLVUcNedjfPzdDa/fhFrA/AAAAPz4FAAAAAAAAAfUAAABaAAAA2VUyoS6d3z/2XMWy8c2wPwAAAD8+BQAAAAAAAAH2AAAAWgAAAJ8A1idrid8/yhisL/xHsT8AAAA/TgUAAAAAAAAB9wAAAFoAAAApVh015GHfP57UkqwGwrE/AAAAP04FAAAAAAAAAfgAAABaAAAA7QDBuyBO3z+JMgbrC/+xPwAAAD9eBQAAAAAAAAH5AAAAWgAAALOrZEJdOt8/cpB5KRE8sj8AAAA/XgUAAAAAAAAB+gAAAFoAAACzq2RCXTrfP1zu7GcWebI/AAAAP20FAAAAAAAAAfsAAABaAAAAeVYIyZkm3z9c7uxnFnmyPwAAAD9tBQAAAAAAAAH8AAAAWgAAAHlWCMmZJt8/R0xgphu2sj8AAAA/nAUAAAAAAAAB/QAAAFoAAAA9AaxP1hLfPwVmumErbbM/AAAAP5wFAAAAAAAAAf4AAABaAAAAx1bzXE/r3j/ZIaHeNeezPwAAAD+sBQAAAAAAAAH/AAAAWgAAAMdW81xP694/lzv7mUWetD8AAAA/rAUAAAAAAAABAAEAAFoAAACMAZfji9fePz+zyJNakrU/AAAAP7sFAAAAAAAAAQEBAABaAAAAUaw6asjD3j/+zCJPakm2PwAAAD+7BQAAAAAAAAECAQAAWgAAABZX3vAEsN4/egDXxYm3tz8AAAA/ywUAAAAAAAABAwEAAFoAAADbAYJ3QZzeP/YzizypJbk/AAAAP8sFAAAAAAAAAQQBAABaAAAAoKwl/n2I3j+ICcx0w1a6PwAAAD/bBQAAAAAAAAEFAQAAWgAAAKCsJf59iN4/MIGZbthKuz8AAAA/6gUAAAAAAAABBgEAAFoAAABlV8mEunTeP8JW2qbye7w/AAAAP+oFAAAAAAAAAQcBAABaAAAAZVfJhLp03j9WLBvfDK29PwAAAD/qBQAAAAAAAAEIAQAAWgAAAGVXyYS6dN4//qPo2CGhvj8AAAA/+gUAAAAAAAABCQEAAFoAAABlV8mEunTeP7IaCEcjJsA/AAAAPwoGAAAAAAAAAQoBAABaAAAAZVfJhLp03j9l45uhtfvAPwAAAD8KBgAAAAAAAAELAQAAWgAAAGVXyYS6dN4/L068vUKUwT8AAAA/GQYAAAAAAAABDAEAAFoAAABlV8mEunTePwMKozpNDsI/AAAAPxkGAAAAAAAAAQ0BAABaAAAAZVfJhLp03j/BI/31XMXCPwAAAD8pBgAAAAAAAAEOAQAAWgAAAGVXyYS6dN4/dOyQUO+awz8AAAA/KQYAAAAAAAABDwEAAFoAAABlV8mEunTePz1XsWx8M8Q/AAAAPzgGAAAAAAAAARABAABaAAAAZVfJhLp03j8HwtGICczEPwAAAD84BgAAAAAAAAERAQAAWgAAAGVXyYS6dN4/uYpl45uhxT8AAAA/SAYAAAAAAAABEgEAAFoAAADbAYJ3QZzeP2ICM92wlcY/AAAAP1gGAAAAAAAAARMBAABaAAAAFlfe8ASw3j8Vy8Y3Q2vHPwAAAD9YBgAAAAAAAAEUAQAAWgAAAIwBl+OL194/p6AHcF2cyD8AAAA/WAYAAAAAAAABFQEAAFoAAAADrE/WEv/ePy4lgkf668k/AAAAP2cGAAAAAAAAARYBAABaAAAA7QDBuyBO3z+2qfwelzvLPwAAAD9nBgAAAAAAAAEXAQAAWgAAAGOrea6ndd8/U9ADuC5OzD8AAAA/dwYAAAAAAAABGAEAAFoAAACfANYna4nfP+WlRPBIf80/AAAAP3cGAAAAAAAAARkBAABaAAAAFauOGvKw3z+DzEuJ4JHOPwAAAD+HBgAAAAAAAAEaAQAAWgAAAItVRw152N8/N5Xf43Jnzz8AAAA/hwYAAAAAAAABGwEAAFoAAAAAAAAAAADgP/SuOZ+CHtA/AAAAP5YGAAAAAAAAARwBAABaAAAAO1VcecMT4D/Tu+Z8CnrQPwAAAD+WBgAAAAAAAAEdAQAAWgAAANh/CjalHeA/ssiTWpLV0D8AAAA/lgYAAAAAAAABHgEAAFoAAAB2qrjyhifgP50mB5mXEtE/AAAAP5YGAAAAAAAAAR8BAABaAAAAE9Vmr2gx4D8Mrd2HW0DRPwAAAD+lBgAAAAAAAAEgAQAAWgAAABPVZq9oMeA/hoR615xP0T8AAAA/pQYAAAAAAAABIQEAAFoAAAAT1WavaDHgPwFcFyfeXtE/AAAAP7UGAAAAAAAAASIBAABaAAAAsf8UbEo74D8BXBcn3l7RPwAAAD8iBwAAAAAAAAEjAQAAWgAAAOxUceUNT+A/hoR615xP0T8AAAA/cQcAAAAAAAABJAEAAFoAAACJfx+i71jgPwyt3YdbQNE/AAAAP5AHAAAAAAAAASUBAABaAAAAiX8fou9Y4D+R1UA4GjHRPwAAAD+fBwAAAAAAAAEmAQAAWgAAACeqzV7RYuA/kdVAOBox0T8AAAA/rwcAAAAAAAABJwEAAFoAAADE1Hsbs2zgP5HVQDgaMdE/AAAAP78HAAAAAAAAASgBAABaAAAAYv8p2JR24D8X/qPo2CHRPwAAAD/OBwAAAAAAAAEpAQAAWgAAADp/NA46lOA/Ik9qSVYD0T8AAAA/zgcAAAAAAAABKgEAAFoAAACwKe0AwbvgPy2gMKrT5NA/AAAAP94HAAAAAAAAASsBAABaAAAAiKn3NmbZ4D+yyJNaktXQPwAAAD/eBwAAAAAAAAEsAQAAWgAAAJx+XubOCuE/vhlauw+30D8AAAA/7gcAAAAAAAABLQEAAFoAAAASKRfZVTLhP06Tg8xLidA/AAAAP+4HAAAAAAAAAS4BAABaAAAAJf59iL5j4T9Z5EktyWrQPwAAAD/9BwAAAAAAAAEvAQAAWgAAANf9kvQIn+E/ZDUQjkZM0D8AAAA//QcAAAAAAAABMAEAAFoAAABNqEvnj8bhP+ldcz4FPdA/AAAAPw0IAAAAAAAAATEBAABaAAAAYH2ylvj34T/0rjmfgh7QPwAAAD8cCAAAAAAAAAEyAQAAWgAAANYna4l/H+I/etecT0EP0D8AAAA/HAgAAAAAAAABMwEAAFoAAACvp3W/JD3iP////////88/AAAAPxwIAAAAAAAAATQBAABaAAAAhyeA9cla4j8LUcZgfeHPPwAAAD8sCAAAAAAAAAE1AQAAWgAAACVSLrKrZOI/C1HGYH3hzz8AAAA/LAgAAAAAAAABNgEAAFoAAADCfNxujW7iPwtRxmB94c8/AAAAPzwIAAAAAAAAATcBAABaAAAAX6eKK2944j8LUcZgfeHPPwAAAD9qCAAAAAAAAAE4AQAAWgAAAP3ROOhQguI/C1HGYH3hzz8AAAA/aggAAAAAAAABOQEAAFoAAAD90TjoUILiPxWijMH6ws8/AAAAP8gIAAAAAAAAAToBAABaAAAA/dE46FCC4j8f81IieKTPPwAAAD/XCAAAAAAAAAE7AQAAWgAAAJr85qQyjOI/K0QZg/WFzz8AAAA/1wgAAAAAAAABPAEAAFoAAABGtdkrWgzYP4ettE3l9+A/AAAAPwAAAAAAAAAAAT0BAABaAAAAgQo2pR0g2D+HrbRN5ffgPwAAAD9PAAAAAAAAAAE+AQAAWgAAAPe07pekR9g/h620TeX34D8AAAA/XgAAAAAAAAABPwEAAFoAAABtX6eKK2/YP4ettE3l9+A/AAAAP14AAAAAAAAAAUABAABaAAAAWLQYcDm+2D+HrbRN5ffgPwAAAD9uAAAAAAAAAAFBAQAAWgAAALqzQkjONNk/h620TeX34D8AAAA/bgAAAAAAAAABQgEAAFoAAADhXRCnn5fZP0MZg/WF/+A/AAAAP30AAAAAAAAAAUMBAABaAAAA9FxP635J2j8BhVGdJgfhPwAAAD99AAAAAAAAAAFEAQAAWgAAAMwGMraa59o/e1zu7GcW4T8AAAA/jQAAAAAAAAABRQEAAFoAAADeBXH6eZnbPznIvJQIHuE/AAAAP40AAAAAAAAAAUYBAABaAAAALFoMuBxf3D85yLyUCB7hPwAAAD+dAAAAAAAAAAFHAQAAWgAAAPFYYGhGTN0/9jOLPKkl4T8AAAA/nQAAAAAAAAABSAEAAFoAAADvrBCSM03eP7OfWeRJLeE/AAAAP6wAAAAAAAAAAUkBAABaAAAAY6t5rqd13z+zn1nkSS3hPwAAAD+8AAAAAAAAAAFKAQAAWgAAAHaquPKGJ+A/s59Z5Ekt4T8AAAA/vAAAAAAAAAABSwEAAFoAAAAS/z5E37HgP7OfWeRJLeE/AAAAP7wAAAAAAAAAAUwBAABaAAAAdP5oHHQo4T+zn1nkSS3hPwAAAD/MAAAAAAAAAAFNAQAAWgAAAJuoNntFi+E/s59Z5Ekt4T8AAAA/zAAAAAAAAAABTgEAAFoAAAAlKFYdNeThP3tc7uxnFuE/AAAAP9sAAAAAAAAAAU8BAABaAAAAdFIZRmEp4j8BhVGdJgfhPwAAAD/rAAAAAAAAAAFQAQAAWgAAAMJ83G6NbuI/h620TeX34D8AAAA/6wAAAAAAAAABUQEAAFoAAAD90TjoUILiP8lB5qVE8OA/AAAAP/oAAAAAAAAAAVIBAABaAAAA1VFDHvaf4j9PaklWA+HgPwAAAD/6AAAAAAAAAAFTAQAAWgAAABCnn5e5s+I/T2pJVgPh4D8AAAA/CgEAAAAAAAABVAEAAFoAAAAQp5+XubPiP5H+eq5i2eA/AAAAPwoBAAAAAAAAAVUBAABaAAAArtFNVJu94j+R/nquYtngPwAAAD8aAQAAAAAAAAFWAQAAWgAAAEv8+xB9x+I/kf56rmLZ4D8AAAA/GgEAAAAAAAABVwEAAFoAAABL/PsQfcfiP9SSrAbC0eA/AAAAPykBAAAAAAAAAVgBAABaAAAA6SaqzV7R4j8XJ95eIcrgPwAAAD8pAQAAAAAAAAFZAQAAWgAAAIZRWIpA2+I/nE9BD+C64D8AAAA/OQEAAAAAAAABWgEAAFoAAADBprQDBO/iPyJ4pL+eq+A/AAAAPzkBAAAAAAAAAVsBAABaAAAAX9FiwOX44j+noAdwXZzgPwAAAD9JAQAAAAAAAAFcAQAAWgAAAJomvzmpDOM/b12ceHuF4D8AAAA/SQEAAAAAAAABXQEAAFoAAAA3UW32ihbjP3uuYtn4ZuA/AAAAP1gBAAAAAAAAAV4BAABaAAAAN1Ft9ooW4z9Da/fhFlDgPwAAAD9YAQAAAAAAAAFfAQAAWgAAANV7G7NsIOM/yJNaktVA4D8AAAA/aAEAAAAAAAABYAEAAFoAAADVexuzbCDjP9PkIPNSIuA/AAAAP2gBAAAAAAAAAWEBAABaAAAA1Xsbs2wg4z+cobX7cAvgPwAAAD93AQAAAAAAAAFiAQAAWgAAAHKmyW9OKuM/TOX3uNzZ3z8AAAA/dwEAAAAAAAABYwEAAFoAAABypslvTirjP2KHhHrXnN8/AAAAP5kBAAAAAAAAAWQBAABaAAAAcqbJb04q4z/0AK6LE2/fPwAAAD+ZAQAAAAAAAAFlAQAAWgAAAHKmyW9OKuM/CKM6TQ4y3z8AAAA/qQEAAAAAAAABZgEAAFoAAABypslvTirjPx5Fxw4J9d4/AAAAP6kBAAAAAAAAAWcBAABaAAAAcqbJb04q4z8051PQA7jePwAAAD+4AQAAAAAAAAFoAQAAWgAAAHKmyW9OKuM/0LFDQr1r3j8AAAA/uAEAAAAAAAABaQEAAFoAAABypslvTirjP9sCCqM6Td4/AAAAP8gBAAAAAAAAAWoBAABaAAAAcqbJb04q4z/xpJZkNRDePwAAAD/YAQAAAAAAAAFrAQAAWgAAAHKmyW9OKuM/gR7AdXHi3T8AAAA/2AEAAAAAAAABbAEAAFoAAABypslvTirjP41vhtbuw90/AAAAP9gBAAAAAAAAAW0BAABaAAAAcqbJb04q4z8d6a/nKpbdPwAAAD/nAQAAAAAAAAFuAQAAWgAAAHKmyW9OKuM/ohETmOmG3T8AAAA/5wEAAAAAAAABbwEAAFoAAABypslvTirjPyg6dkiod90/AAAAP/cBAAAAAAAAAXABAABaAAAAN1Ft9ooW4z+4s59Z5EndPwAAAD/3AQAAAAAAAAFxAQAAWgAAADdRbfaKFuM/SS3JaiAc3T8AAAA/BgIAAAAAAAABcgEAAFoAAAD8+xB9xwLjP9mm8ntc7tw/AAAAPxYCAAAAAAAAAXMBAABaAAAAwaa0AwTv4j/k97jc2c/cPwAAAD8WAgAAAAAAAAF0AQAAWgAAAK7RTVSbveI/f8KoTpOD3D8AAAA/JgIAAAAAAAABdQEAAFoAAAA4J5VhFJbiPxuNmMBMN9w/AAAAPyYCAAAAAAAAAXYBAABaAAAAhyeA9cla4j+2V4gyBuvbPwAAAD81AgAAAAAAAAF3AQAAWgAAADn9vMydFeI/UiJ4pL+e2z8AAAA/NQIAAAAAAAABeAEAAFoAAABNqEvnj8bhP3MVy8Y3Q9s/AAAAP0UCAAAAAAAAAXkBAABaAAAAYFPaAYJ34T+Jt1eIMgbbPwAAAD9FAgAAAAAAAAF6AQAAWgAAAK9TxZU3POE/GTGBmW7Y2j8AAAA/VQIAAAAAAAABewEAAFoAAABhKQJtC/fgP6qqqqqqqto/AAAAP1UCAAAAAAAAAXwBAABaAAAAsCntAMG74D+1+3ALKIzaPwAAAD9kAgAAAAAAAAF9AQAAWgAAAJ1UhlFYiuA/RXWaHGRe2j8AAAA/ZAIAAAAAAAABfgEAAFoAAACJfx+i71jgP8ud/cwiT9o/AAAAP3QCAAAAAAAAAX8BAABaAAAAdqq48oYn4D/Lnf3MIk/aPwAAAD90AgAAAAAAAAGAAQAAWgAAAAAAAAAAAOA/y539zCJP2j8AAAA/gwIAAAAAAAABgQEAAFoAAADZVTKhLp3fP1DGYH3hP9o/AAAAP4MCAAAAAAAAAYIBAABaAAAAeVYIyZkm3z9QxmB94T/aPwAAAD+TAgAAAAAAAAGDAQAAWgAAANsBgndBnN4/UMZgfeE/2j8AAAA/kwIAAAAAAAABhAEAAFoAAAAEWJ+sJf7dP1DGYH3hP9o/AAAAP6MCAAAAAAAAAYUBAABaAAAA3a3RTVSb3T/Lnf3MIk/aPwAAAD+jAgAAAAAAAAGGAQAAWgAAAHuup3W/JN0/RXWaHGRe2j8AAAA/sgIAAAAAAAABhwEAAFoAAADeWSEkZ5rcP79MN2ylbdo/AAAAP7ICAAAAAAAAAYgBAABaAAAAe1r3S9Ij3D+/TDdspW3aPwAAAD/CAgAAAAAAAAGJAQAAWgAAAN4Fcfp5mds/tftwCyiM2j8AAAA/wgIAAAAAAAABigEAAFoAAABCseqoIQ/bP6qqqqqqqto/AAAAP9ICAAAAAAAAAYsBAABaAAAAGgcdSlCs2j8kgkf667naPwAAAD/SAgAAAAAAAAGMAQAAWgAAAH6ylvj3Ido/lAge6a/n2j8AAAA/4QIAAAAAAAABjQEAAFoAAADhXRCnn5fZPw7gujjx9to/AAAAP+ECAAAAAAAAAY4BAABaAAAAf17mzgoh2T+Jt1eIMgbbPwAAAD/xAgAAAAAAAAGPAQAAWgAAAJMJden80dg/fWaRJ7Uk2z8AAAA/AAMAAAAAAAABkAEAAFoAAABtX6eKK2/YP3MVy8Y3Q9s/AAAAPwADAAAAAAAAAZEBAABaAAAAvF+SHuEz2D9oxARmumHbPwAAAD8AAwAAAAAAAAGSAQAAWgAAANAKITnT5Nc/4puhtftw2z8AAAA/EAMAAAAAAAABkwEAAFoAAACoYFPaAYLXP+KbobX7cNs/AAAAPxADAAAAAAAAAZQBAABaAAAA92A+brdG1z/XSttUfo/bPwAAAD8gAwAAAAAAAAGVAQAAWgAAANC2cA/m49Y/R9GxQ0K92z8AAAA/IAMAAAAAAAABlgEAAFoAAAA0Yuq9jVnWPzEvJYJH+ts/AAAAPy8DAAAAAAAAAZcBAABaAAAA0mLA5fji1T+gtftwCyjcPwAAAD8vAwAAAAAAAAGYAQAAWgAAAKu48oYngNU/ixNvrxBl3D8AAAA/PwMAAAAAAAABmQEAAFoAAACEDiUoVh3VP3Rx4u0Votw/AAAAP08DAAAAAAAAAZoBAABaAAAAmLmzQkjO1D9qIByNmMDcPwAAAD9PAwAAAAAAAAGbAQAAWgAAAK1kQl06f9Q/U36Py5393D8AAAA/XgMAAAAAAAABnAEAAFoAAAByD+bjdmvUP0ktyWogHN0/AAAAP14DAAAAAAAAAZ0BAABaAAAAN7qJarNX1D8+3AIKozrdPwAAAD9eAwAAAAAAAAGeAQAAWgAAAPtkLfHvQ9Q/Mos8qSVZ3T8AAAA/bgMAAAAAAAABnwEAAFoAAAD7ZC3x70PUPyg6dkiod90/AAAAP30DAAAAAAAAAaABAABaAAAA+2Qt8e9D1D+iEROY6YbdPwAAAD+NAwAAAAAAAAGhAQAAWgAAAPtkLfHvQ9Q/Hemv5yqW3T8AAAA/jQMAAAAAAAABogEAAFoAAAD7ZC3x70PUPxGY6YattN0/AAAAP40DAAAAAAAAAaMBAABaAAAAN7qJarNX1D+BHsB1ceLdPwAAAD+dAwAAAAAAAAGkAQAAWgAAAHIP5uN2a9Q/ds35FPQA3j8AAAA/rAMAAAAAAAABpQEAAFoAAACtZEJdOn/UP+ZT0AO4Lt4/AAAAP6wDAAAAAAAAAaYBAABaAAAAXWRXyYS61D/FYH3hP4rePwAAAD+8AwAAAAAAAAGnAQAAWgAAAA5kbDXP9dQ/HkXHDgn13j8AAAA/vAMAAAAAAAABqAEAAFoAAAD6uN0a3UTVP/5RdOyQUN8/AAAAP8wDAAAAAAAAAakBAABaAAAAq7jyhieA1T9YNr4ZWrvfPwAAAD/MAwAAAAAAAAGqAQAAWgAAAJcNZGw1z9U/WA2EoxET4D8AAAA/2wMAAAAAAAABqwEAAFoAAACDYtVRQx7WP0Nr9+EWUOA/AAAAP9sDAAAAAAAAAawBAABaAAAAb7dGN1Ft1j83GjGBmW7gPwAAAD/rAwAAAAAAAAGtAQAAWgAAANC2cA/m49Y/p6AHcF2c4D8AAAA/6wMAAAAAAAABrgEAAFoAAABtC/dgPm7XPxcn3l4hyuA/AAAAP/oDAAAAAAAAAa8BAABaAAAA0AohOdPk1z8M1hf+o+jgPwAAAD/6AwAAAAAAAAGwAQAAWgAAAKi0AwTvgtg/AYVRnSYH4T8AAAA/CgQAAAAAAAABsQEAAFoAAABECYpVRw3ZPznIvJQIHuE/AAAAPwoEAAAAAAAAAbIBAABaAAAAkl0lE+rS2T+zn1nkSS3hPwAAAD8aBAAAAAAAAAGzAQAAWgAAAGoHCN4Fcdo/cAsojOo04T8AAAA/GgQAAAAAAAABtAEAAFoAAABCseqoIQ/bPy539jOLPOE/AAAAPykEAAAAAAAAAbUBAABaAAAA3gVx+nmZ2z/r4sTbK0ThPwAAAD8pBAAAAAAAAAG2AQAAWgAAAHta90vSI9w/6+LE2ytE4T8AAAA/OQQAAAAAAAABtwEAAFoAAABnr2gx4HLcP+vixNsrROE/AAAAPzkEAAAAAAAAAbgBAABaAAAAVATaFu7B3D/r4sTbK0ThPwAAAD9JBAAAAAAAAAG5AQAAWgAAAMqukgl16dw/6+LE2ytE4T8AAAA/SQQAAAAAAAABugEAAFoAAAAFBO+COP3cP+vixNsrROE/AAAAP1gEAAAAAAAAAbsBAABaAAAAQFlL/PsQ3T8ud/YzizzhPwAAAD9YBAAAAAAAAAG8AQAAWgAAAHuup3W/JN0/Lnf2M4s84T8AAAA/aAQAAAAAAAABvQEAAFoAAAC2AwTvgjjdPy539jOLPOE/AAAAP2gEAAAAAAAAAb4BAABaAAAAtgME74I43T9wCyiM6jThPwAAAD93BAAAAAAAAAG/AQAAWgAAAPFYYGhGTN0/s59Z5Ekt4T8AAAA/hwQAAAAAAAABwAEAAFoAAAAsrrzhCWDdP/YzizypJeE/AAAAP5cEAAAAAAAAAcEBAABaAAAAZwMZW81z3T85yLyUCB7hPwAAAD+mBAAAAAAAAAHCAQAAWgAAAGcDGVvNc90/e1zu7GcW4T8AAAA/xgQAAAAAAAABwwEAAFoAAABnAxlbzXPdP77wH0XHDuE/AAAAP9UEAAAAAAAAAcQBAABaAAAAZwMZW81z3T8BhVGdJgfhPwAAAD/0BAAAAAAAAAHFAQAAWgAAALbZK1oMuKw/GjGBmW7Y4j8AAAA/AAAAAAAAAAABxgEAAFoAAACOgw4lKFatPxoxgZlu2OI/AAAAPw8AAAAAAAAAAccBAABaAAAAPtfTul+Srj/XnE9BD+DiPwAAAD8PAAAAAAAAAAHIAQAAWgAAAOwqmVCXzq8/UXTskFDv4j8AAAA/HwAAAAAAAAAByQEAAFoAAAA6lKBYddSwP1F07JBQ7+I/AAAAPx8AAAAAAAAAAcoBAABaAAAA/pL0CJ/BsT8P4Lo48fbiPwAAAD8uAAAAAAAAAAHLAQAAWgAAAK7muZ7W/bI/ibdXiDIG4z8AAAA/LgAAAAAAAAABzAEAAFoAAAA25GH/Kdi0P0cjJjDTDeM/AAAAPz4AAAAAAAAAAc0BAABaAAAAqTZ7RYsBtz8Dj/TXcxXjPwAAAD8+AAAAAAAAAAHOAQAAWgAAAFiKQNvCPbg/A4/013MV4z8AAAA/TgAAAAAAAAABzwEAAFoAAAD1MndWCMm5P8H6wn8UHeM/AAAAP04AAAAAAAAAAdABAABaAAAAZ4WQnGnyuz/B+sJ/FB3jPwAAAD9dAAAAAAAAAAHRAQAAWgAAAO+COP28zL0/fmaRJ7Uk4z8AAAA/XQAAAAAAAAAB0gEAAFoAAACLK294Ali/P35mkSe1JOM/AAAAP20AAAAAAAAAAdMBAABaAAAAipSL7CqZwD9+ZpEntSTjPwAAAD9tAAAAAAAAAAHUAQAAWgAAAE6T35xUhsE/fmaRJ7Uk4z8AAAA/fQAAAAAAAAAB1QEAAFoAAACGPOw/BZvCP35mkSe1JOM/AAAAP30AAAAAAAAAAdYBAABaAAAAwOX44rWvwz/B+sJ/FB3jPwAAAD+MAAAAAAAAAAHXAQAAWgAAAHA5vnjt68Q/wfrCfxQd4z8AAAA/jAAAAAAAAAAB2AEAAFoAAADQ4EikXGTHPwOP9NdzFeM/AAAAP6sAAAAAAAAAAdkBAABaAAAAgDQOOpSgyD8Dj/TXcxXjPwAAAD+rAAAAAAAAAAHaAQAAWgAAALjdGt1Etck/RyMmMNMN4z8AAAA/qwAAAAAAAAAB2wEAAFoAAACSh/2nYFPKP0cjJjDTDeM/AAAAP7sAAAAAAAAAAdwBAABaAAAAVIZRWIpAyz9HIyYw0w3jPwAAAD+7AAAAAAAAAAHdAQAAWgAAAC4wNCOm3ss/RyMmMNMN4z8AAAA/ywAAAAAAAAAB3gEAAFoAAAB8hM/gSKTMP0cjJjDTDeM/AAAAP8sAAAAAAAAAAd8BAABaAAAAUi6yq2RCzT9HIyYw0w3jPwAAAD/aAAAAAAAAAAHgAQAAWgAAAIzXvk4VV84/RyMmMNMN4z8AAAA/2gAAAAAAAAAB4QEAAFoAAADGgMvxxWvPP0cjJjDTDeM/AAAAP+oAAAAAAAAAAeIBAABaAAAAO2rIw/5T0D9HIyYw0w3jPwAAAD/qAAAAAAAAAAHjAQAAWgAAABMUq44a8tA/ibdXiDIG4z8AAAA/+gAAAAAAAAAB5AEAAFoAAACwaDHgcnzRP8tLieCR/uI/AAAAP/oAAAAAAAAAAeUBAABaAAAATb23McsG0j9RdOyQUO/iPwAAAD8JAQAAAAAAAAHmAQAAWgAAAOoRPoMjkdI/GjGBmW7Y4j8AAAA/CQEAAAAAAAAB5wEAAFoAAADBuyBOPy/TP59Z5EktyeI/AAAAPxkBAAAAAAAAAegBAABaAAAAI7tKJtSl0z9oFnlSS7LiPwAAAD8oAQAAAAAAAAHpAQAAWgAAAMAP0XcsMNQ/MNMNW2mb4j8AAAA/KAEAAAAAAAAB6gEAAFoAAAAjD/tPwabUP7X7cAsojOI/AAAAPygBAAAAAAAAAesBAABaAAAADmRsNc/11D99uAUURnXiPwAAAD84AQAAAAAAAAHsAQAAWgAAAL9jgaEZMdU/RXWaHGRe4j8AAAA/SAEAAAAAAAAB7QEAAFoAAACruPKGJ4DVP8ud/cwiT+I/AAAAP0gBAAAAAAAAAe4BAABaAAAAIWOrea6n1T8NMi8lgkfiPwAAAD9XAQAAAAAAAAHvAQAAWgAAAJcNZGw1z9U/UcZgfeE/4j8AAAA/VwEAAAAAAAAB8AEAAFoAAADSYsDl+OLVPxmD9YX/KOI/AAAAP2cBAAAAAAAAAfEBAABaAAAASA152H8K1j+eq1g2vhniPwAAAD9nAQAAAAAAAAHyAQAAWgAAAL63McsGMtY/JNS75nwK4j8AAAA/dwEAAAAAAAAB8wEAAFoAAABvt0Y3UW3WP+yQUO+a8+E/AAAAP3cBAAAAAAAAAfQBAABaAAAAqgyjsBSB1j+0TeX3uNzhPwAAAD+GAQAAAAAAAAH1AQAAWgAAACC3W6ObqNY/v56rWDa+4T8AAAA/hgEAAAAAAAAB9gEAAFoAAACVYRSWItDWP4dbQGFUp+E/AAAAP5YBAAAAAAAAAfcBAABaAAAAlWEUliLQ1j/VQDgaMYHhPwAAAD+WAQAAAAAAAAH4AQAAWgAAAJVhFJYi0NY/4JH+eq5i4T8AAAA/pQEAAAAAAAAB+QEAAFoAAACVYRSWItDWP+vixNsrROE/AAAAP7UBAAAAAAAAAfoBAABaAAAAlWEUliLQ1j+zn1nkSS3hPwAAAD+1AQAAAAAAAAH7AQAAWgAAAJVhFJYi0NY/Oci8lAge4T8AAAA/tQEAAAAAAAAB/AEAAFoAAACVYRSWItDWPwGFUZ0mB+E/AAAAP8UBAAAAAAAAAf0BAABaAAAAILdbo5uo1j8M1hf+o+jgPwAAAD/FAQAAAAAAAAH+AQAAWgAAAOVh/ynYlNY/1JKsBsLR4D8AAAA/1AEAAAAAAAAB/wEAAFoAAAA0Yuq9jVnWP1q7D7eAwuA/AAAAP9QBAAAAAAAAAQACAABaAAAANGLqvY1Z1j/e43JnP7PgPwAAAD/iAQAAAAAAAAEBAgAAWgAAAL63McsGMtY/p6AHcF2c4D8AAAA/4gEAAAAAAAABAgIAAFoAAACDYtVRQx7WP+o0Oci8lOA/AAAAP/IBAAAAAAAAAQMCAABaAAAADbgcX7z21T8tyWogHI3gPwAAAD/yAQAAAAAAAAEEAgAAWgAAANJiwOX44tU/svHN0Np94D8AAAA/AQIAAAAAAAABBQIAAFoAAABcuAfzcbvVP/WF/yg6duA/AAAAPwECAAAAAAAAAQYCAABaAAAAq7jyhieA1T97rmLZ+GbgPwAAAD8RAgAAAAAAAAEHAgAAWgAAAL9jgaEZMdU//9bFibdX4D8AAAA/EQIAAAAAAAABCAIAAFoAAAAOZGw1z/XUP8iTWpLVQOA/AAAAPyACAAAAAAAAAQkCAABaAAAAIw/7T8Gm1D9OvL1ClDHgPwAAAD8gAgAAAAAAAAEKAgAAWgAAAMAP0XcsMNQ/FnlSS7Ia4D8AAAA/MAIAAAAAAAABCwIAAFoAAAAju0om1KXTP94151PQA+A/AAAAPzACAAAAAAAAAQwCAABaAAAAhmbE1Hsb0z9M5fe43NnfPwAAAD9AAgAAAAAAAAENAgAAWgAAAOoRPoMjkdI/3F4hyhis3z8AAAA/QAIAAAAAAAABDgIAAFoAAACcvaLFgMvRP/QArosTb98/AAAAP08CAAAAAAAAAQ8CAABaAAAAib5jgaEZ0T+CetecT0HfPwAAAD9fAgAAAAAAAAEQAgAAWgAAAOxp3S9Jj9A/jsud/cwi3z8AAAA/XwIAAAAAAAABEQIAAFoAAABPFVfe8ATQP5ocZF5KBN8/AAAAP28CAAAAAAAAARICAABaAAAAUNYS/z5Ezz+kbSq/x+XePwAAAD9vAgAAAAAAAAETAgAAWgAAAAKCd0Gcfs4/r77wH0XH3j8AAAA/fgIAAAAAAAABFAIAAFoAAAAWLQZcji/OP6++8B9Fx94/AAAAP34CAAAAAAAAARUCAABaAAAALNiUdoDgzT8051PQA7jePwAAAD9+AgAAAAAAAAEWAgAAWgAAALQt3IP5uM0/NOdT0AO43j8AAAA/jgIAAAAAAAABFwIAAFoAAADI2Gqe62nNPzTnU9ADuN4/AAAAP50CAAAAAAAAARgCAABaAAAA3IP5uN0azT8051PQA7jePwAAAD+tAgAAAAAAAAEZAgAAWgAAAPIuiNPPy8w/r77wH0XH3j8AAAA/rQIAAAAAAAABGgIAAFoAAACQL177OlXMPyqWjW+G1t4/AAAAP70CAAAAAAAAARsCAABaAAAAQtvCPZiPyz8eRccOCfXePwAAAD+9AgAAAAAAAAEcAgAAWgAAAGgx4HJ88co/FPQArosT3z8AAAA/zAIAAAAAAAABHQIAAFoAAACmMozCUgTKPwijOk0OMt8/AAAAP8wCAAAAAAAAAR4CAABaAAAA4jM4EikXyT94KRE80l/fPwAAAD/cAgAAAAAAAAEfAgAAWgAAAIA0DjqUoMg/9ACuixNv3z8AAAA/3AIAAAAAAAABIAIAAFoAAAAeNeRh/ynIP+iv5yqWjd8/AAAAP+wCAAAAAAAAASECAABaAAAAMuByfPHaxz9ih4R615zfPwAAAD/sAgAAAAAAAAEiAgAAWgAAALw1uolqs8c/3F4hyhis3z8AAAA/+wIAAAAAAAABIwIAAFoAAAC8NbqJarPHP1g2vhlau98/AAAAP/sCAAAAAAAAASQCAABaAAAARosBl+OLxz/SDVtpm8rfPwAAAD8LAwAAAAAAAAElAgAAWgAAANsBgndBnN4/2ErbVH6P4z8AAAA/AAAAAAAAAAABJgIAAFoAAADHVvNcT+veP9hK21R+j+M/AAAAPz8AAAAAAAAAAScCAABaAAAAnwDWJ2uJ3z/YSttUfo/jPwAAAD9OAAAAAAAAAAEoAgAAWgAAALH/FGxKO+A/UyJ4pL+e4z8AAAA/TgAAAAAAAAABKQIAAFoAAADrfkl6hM/gP1MieKS/nuM/AAAAP14AAAAAAAAAASoCAABaAAAA6qghD/tP4T9TInikv57jPwAAAD9eAAAAAAAAAAErAgAAWgAAADn9vMydFeI/UyJ4pL+e4z8AAAA/bgAAAAAAAAABLAIAAFoAAACaJr85qQzjP1MieKS/nuM/AAAAP24AAAAAAAAAAS0CAABaAAAANqUdIHgX5D9TInikv57jPwAAAD99AAAAAAAAAAEuAgAAWgAAANMjfAZHIuU/UyJ4pL+e4z8AAAA/fQAAAAAAAAABLwIAAFoAAAD59yH6jgXmP5W2qfwel+M/AAAAP40AAAAAAAAAATACAABaAAAAgaEZMfXe5j/YSttUfo/jPwAAAD+NAAAAAAAAAAExAgAAWgAAAIDL8cVrX+c/G98Mrd2H4z8AAAA/nAAAAAAAAAABMgIAAFoAAACndb8kPcLnP6AHcF2ceOM/AAAAP5wAAAAAAAAAATMCAABaAAAAk8owCksR6D/im6G1+3DjPwAAAD+sAAAAAAAAAAE0AgAAWgAAAM8fjYMOJeg/aMQEZrph4z8AAAA/rAAAAAAAAAABNQIAAFoAAABsSjtA8C7oP2jEBGa6YeM/AAAAP7wAAAAAAAAAATYCAABaAAAAbEo7QPAu6D+qWDa+GVrjPwAAAD8KAQAAAAAAAAE3AgAAWgAAADH13sYsG+g/7uxnFnlS4z8AAAA/GQEAAAAAAAABOAIAAFoAAAAdIHgXxOnnPzCBmW7YSuM/AAAAPxkBAAAAAAAAATkCAABaAAAAp3W/JD3C5z/5PS539jPjPwAAAD8pAQAAAAAAAAE6AgAAWgAAAJSgWHXUkOc/fmaRJ7Uk4z8AAAA/KQEAAAAAAAABOwIAAFoAAAAe9p+CTWnnPwOP9NdzFeM/AAAAPzkBAAAAAAAAATwCAABaAAAAbfaKFgMu5z+Jt1eIMgbjPwAAAD85AQAAAAAAAAE9AgAAWgAAAB/Mx+3W6OY/D+C6OPH24j8AAAA/SAEAAAAAAAABPgIAAFoAAAAL92A+brfmP5QIHumv5+I/AAAAP0gBAAAAAAAAAT8CAABaAAAAvqLFgMvx5T9yZz+zyJPiPwAAAD8AAAAAAAAAAAFAAgAAWgAAAINNaQcI3uU/cmc/s8iT4j8AAAA/LgAAAAAAAAABQQIAAFoAAADSTVSbvaLlP+w+3AIKo+I/AAAAPy4AAAAAAAAAAUICAABaAAAAgyORcpFd5T9oFnlSS7LiPwAAAD8+AAAAAAAAAAFDAgAAWgAAAPqjcdChBOU/4u0VoozB4j8AAAA/PgAAAAAAAAABRAIAAFoAAADS+aNx0KHkP9ecT0EP4OI/AAAAP04AAAAAAAAAAUUCAABaAAAArE/WEv8+5D9RdOyQUO/iPwAAAD9OAAAAAAAAAAFGAgAAWgAAAIWlCLQt3OM/ibdXiDIG4z8AAAA/XQAAAAAAAAABRwIAAFoAAACZUJfOH43jPwOP9NdzFeM/AAAAP10AAAAAAAAAAUgCAABaAAAAcqbJb04q4z870l/PVSzjPwAAAD9tAAAAAAAAAAFJAgAAWgAAACR8Bkci5eI/cxXLxjdD4z8AAAA/bQAAAAAAAAABSgIAAFoAAABzfPHa16niP+7sZxZ5UuM/AAAAP30AAAAAAAAAAUsCAABaAAAAmvzmpDKM4j9oxARmumHjPwAAAD99AAAAAAAAAAFMAgAAWgAAACVSLrKrZOI/4puhtftw4z8AAAA/jAAAAAAAAAABTQIAAFoAAACHJ4D1yVriP6AHcF2ceOM/AAAAP4wAAAAAAAAAAU4CAABaAAAA6vzROOhQ4j+gB3BdnHjjPwAAAD+cAAAAAAAAAAFPAgAAWgAAAOr80TjoUOI/XXM+BT2A4z8AAAA/nAAAAAAAAAABUAIAAFoAAADq/NE46FDiPxvfDK3dh+M/AAAAPwkBAAAAAAAAAVECAABaAAAAX6eKK2944j8PjkZMYKbjPwAAAD8ZAQAAAAAAAAFSAgAAWgAAABCnn5e5s+I/BT2A6+LE4z8AAAA/GQEAAAAAAAABUwIAAFoAAACaJr85qQzjP/rruYpl4+M/AAAAPxkBAAAAAAAAAVQCAABaAAAAhnswH7db4z+sBsLRiAnkPwAAAD8oAQAAAAAAAAFVAgAAWgAAAOd6WvdL0uM/G42YwEw35D8AAAA/KAEAAAAAAAABVgIAAFoAAAAOJShWHTXkP1PQA7guTuQ/AAAAPzgBAAAAAAAAAVcCAABaAAAA0vmjcdCh5D+LE2+vEGXkPwAAAD9IAQAAAAAAAAFYAgAAWgAAANMjfAZHIuU/PS539jOL5D8AAAA/SAEAAAAAAAABWQIAAFoAAACX+Pch+o7lP7gFFEZ1muQ/AAAAP0gBAAAAAAAAAVoCAABaAAAAvqLFgMvx5T/wSH89V7HkPwAAAD9XAQAAAAAAAAFbAgAAWgAAAIJ3QZx+XuY/rLRN5fe45D8AAAA/ZwEAAAAAAAABXAIAAFoAAABuzLKBjK3mP2ogHI2YwOQ/AAAAP2cBAAAAAAAAAV0CAABaAAAAvPZ1qrjy5j9qIByNmMDkPwAAAD93AQAAAAAAAAFeAgAAWgAAADKhLp0/Guc/J4zqNDnI5D8AAAA/dwEAAAAAAAABXwIAAFoAAAAyoS6dPxrnP+T3uNzZz+Q/AAAAP8UBAAAAAAAAAWACAABaAAAAlXaA4F0Q5z+iY4eEetfkPwAAAD/UAQAAAAAAAAFhAgAAWgAAAFohJGea/OY/X89VLBvf5D8AAAA/1AEAAAAAAAABYgIAAFoAAACBoRkx9d7mPx07JNS75uQ/AAAAP+QBAAAAAAAAAWMCAABaAAAAC/dgPm635j8dOyTUu+bkPwAAAD/0AQAAAAAAAAFkAgAAWgAAAJVMqEvnj+Y/HTsk1Lvm5D8AAAA/9AEAAAAAAAABZQIAAFoAAAAfou9YYGjmPx07JNS75uQ/AAAAPwMCAAAAAAAAAWYCAABaAAAADM2Iqfc25j/k97jc2c/kPwAAAD8DAgAAAAAAAAFnAgAAWgAAAKPFgMvxxes/5lPQA7gu5j8AAAA/AAAAAAAAAAABaAIAAFoAAAB8RYsBl+PrP+ZT0AO4LuY/AAAAP24AAAAAAAAAAWkCAABaAAAA8e9D9B0L7D/mU9ADuC7mPwAAAD99AAAAAAAAAAFqAgAAWgAAABiaEVPvbew/5lPQA7gu5j8AAAA/fQAAAAAAAAABawIAAFoAAAB6mTsrhOTsP+ZT0AO4LuY/AAAAP40AAAAAAAAAAWwCAABaAAAAesMTwPpk7T/mU9ADuC7mPwAAAD+cAAAAAAAAAAFtAgAAWgAAABcYmhFT7+0/5lPQA7gu5j8AAAA/nAAAAAAAAAABbgIAAFoAAAAVQnKmyW/uP+ZT0AO4LuY/AAAAP6wAAAAAAAAAAW8CAABaAAAA2hbuwXzc7j+uEGUM1hfmPwAAAD+sAAAAAAAAAAFwAgAAWgAAAGOWDWRsNe8/8qSWZDUQ5j8AAAA/vAAAAAAAAAABcQIAAFoAAAAUliLQtnDvP3bN+RT0AOY/AAAAP7wAAAAAAAAAAXICAABaAAAAxJU3PAGs7z/89VzFsvHlPwAAAD/LAAAAAAAAAAFzAgAAWgAAAADrk7XEv+8//PVcxbLx5T8AAAA/ywAAAAAAAAABdAIAAFoAAACeFUJypsnvP/z1XMWy8eU/AAAAP9sAAAAAAAAAAXUCAABaAAAAOkDwLojT7z/89VzFsvHlPwAAAD/rAAAAAAAAAAF2AgAAWgAAADpA8C6I0+8/P4qOHRLq5T8AAAA/hwEAAAAAAAABdwIAAFoAAACeFUJypsnvPz+Kjh0S6uU/AAAAP6YBAAAAAAAAAXgCAABaAAAAZMDl+OK17z8/io4dEurlPwAAAD+2AQAAAAAAAAF5AgAAWgAAAIpA28I9mO8/gh7AdXHi5T8AAAA/tgEAAAAAAAABegIAAFoAAAAXGJoRU+/tP5fATDdspeU/AAAAPwAAAAAAAAAAAXsCAABaAAAAee3rVHHl7T+XwEw3bKXlPwAAAD8vAAAAAAAAAAF8AgAAWgAAAD6Yj9ut0e0/VSwb3wyt5T8AAAA/PgAAAAAAAAABfQIAAFoAAAArwygsRaDtP88DuC5OvOU/AAAAPz4AAAAAAAAAAX4CAABaAAAAF+7BfNxu7T9K21R+j8vlPwAAAD9OAAAAAAAAAAF/AgAAWgAAAGburBCSM+0/gh7AdXHi5T8AAAA/TgAAAAAAAAABgAIAAFoAAADwQ/QdCwztP/z1XMWy8eU/AAAAP14AAAAAAAAAAYECAABaAAAA3G6NbqLa7D80Oci8lAjmPwAAAD9eAAAAAAAAAAGCAgAAWgAAAGbE1Hsbs+w/NDnIvJQI5j8AAAA/bQAAAAAAAAABgwIAAFoAAAArb3gCWJ/sP64QZQzWF+Y/AAAAP20AAAAAAAAAAYQCAABaAAAAjkTKRXaV7D9sfDO0dh/mPwAAAD9tAAAAAAAAAAGFAgAAWgAAAI5EykV2lew/KegBXBcn5j8AAAA/ywAAAAAAAAABhgIAAFoAAADwGRyJlIvsPynoAVwXJ+Y/AAAAP8sAAAAAAAAAAYcCAABaAAAA8BkciZSL7D/mU9ADuC7mPwAAAD/aAAAAAAAAAAGIAgAAWgAAAPAZHImUi+w/pL+eq1g25j8AAAA/2gAAAAAAAAABiQIAAFoAAADwGRyJlIvsP2ErbVP5PeY/AAAAP/kAAAAAAAAAAYoCAABaAAAA8BkciZSL7D8flzv7mUXmPwAAAD/5AAAAAAAAAAGLAgAAWgAAAPAZHImUi+w/2wIKozpN5j8AAAA/CQEAAAAAAAABjAIAAFoAAADwGRyJlIvsP5lu2ErbVOY/AAAAPxkBAAAAAAAAAY0CAABaAAAAjkTKRXaV7D9W2qbye1zmPwAAAD8oAQAAAAAAAAGOAgAAWgAAACtveAJYn+w/E0Z1mhxk5j8AAAA/KAEAAAAAAAABjwIAAFoAAADJmSa/OansP9GxQ0K9a+Y/AAAAPzgBAAAAAAAAAZACAABaAAAABO+COP287D9LieCR/nrmPwAAAD84AQAAAAAAAAGRAgAAWgAAAHqZOyuE5Ow/CPWuOZ+C5j8AAAA/SAEAAAAAAAABkgIAAFoAAABSGUZhKQLtP4PMS4ngkeY/AAAAP0gBAAAAAAAAAZMCAABaAAAAycP+U7Ap7T9AOBoxgZnmPwAAAD9XAQAAAAAAAAGUAgAAWgAAABfuwXzcbu0/ug+3gMKo5j8AAAA/VwEAAAAAAAABlQIAAFoAAAChbeEezMftPzXnU9ADuOY/AAAAP2cBAAAAAAAAAZYCAABaAAAAKe0Awbsg7j+wvvAfRcfmPwAAAD9nAQAAAAAAAAGXAgAAWgAAAO/BfNxuje4/5wFcFyfe5j8AAAA/dgEAAAAAAAABmAIAAFoAAAAVbEo7QPDuPx9Fxw4J9eY/AAAAP3YBAAAAAAAAAZkCAABaAAAAnutp3S9J7z+ZHGReSgTnPwAAAD+GAQAAAAAAAAGaAgAAWgAAAO4VLQZcju8/FPQArosT5z8AAAA/hgEAAAAAAAABmwIAAFoAAADElTc8AazvPxT0AK6LE+c/AAAAP5YBAAAAAAAAAZwCAABaAAAAnhVCcqbJ7z/RX89VLBvnPwAAAD+lAQAAAAAAAAGdAgAAWgAAAGTA5fjite8/j8ud/cwi5z8AAAA/AwIAAAAAAAABngIAAFoAAADElTc8AazvP0w3bKVtKuc/AAAAPxMCAAAAAAAAAZ8CAABaAAAAikDbwj2Y7z9MN2ylbSrnPwAAAD8TAgAAAAAAAAGgAgAAWgAAAE7rfkl6hO8/TDdspW0q5z8AAAA/IgIAAAAAAAABoQIAAFoAAAAUliLQtnDvPwmjOk0OMuc/AAAAPyICAAAAAAAAAaICAABaAAAAd2t0E9Vm7z8JozpNDjLnPwAAAD8yAgAAAAAAAAGjAgAAWgAAADwWGJoRU+8/CaM6TQ4y5z8AAAA/MgIAAAAAAAABpAIAAFoAAAABwbsgTj/vPwmjOk0OMuc/AAAAP0ICAAAAAAAAAaUCAABaAAAAY5YNZGw17z/GDgn1rjnnPwAAAD9CAgAAAAAAAAGmAgAAWgAAAM8fjYMOJeg/p8lB5qVE6D8AAAA/AAAAAAAAAAABpwIAAFoAAABsSjtA8C7oP6fJQealROg/AAAAPx8AAAAAAAAAAagCAABaAAAAp5+XubNC6D+nyUHmpUToPwAAAD8fAAAAAAAAAAGpAgAAWgAAAB1KUKw6aug/p8lB5qVE6D8AAAA/LwAAAAAAAAABqgIAAFoAAAAJn8GRSLnoP6fJQealROg/AAAAPy8AAAAAAAAAAasCAABaAAAAMEmP8Bkc6T9jNRCORkzoPwAAAD8+AAAAAAAAAAGsAgAAWgAAAC9zZ4WQnOk/YzUQjkZM6D8AAAA/PgAAAAAAAAABrQIAAFoAAAAvnT8aBx3qPyGh3jXnU+g/AAAAP3gAAAAAAAAAAa4CAABaAAAAy/HFa1+n6j/fDK3dh1voPwAAAD+HAAAAAAAAAAGvAgAAWgAAAKObqDZ7Res/3wyt3Ydb6D8AAAA/hwAAAAAAAAABsAIAAFoAAADx70P0HQvsP5t4e4UoY+g/AAAAP5cAAAAAAAAAAbECAABaAAAAoRkx9d7G7D+beHuFKGPoPwAAAD+XAAAAAAAAAAGyAgAAWgAAABfuwXzcbu0/m3h7hShj6D8AAAA/pwAAAAAAAAABswIAAFoAAAC0QkjONPntP98Mrd2HW+g/AAAAP6cAAAAAAAAAAbQCAABaAAAA2uwVLQZc7j8hod4151PoPwAAAD+2AAAAAAAAAAG1AgAAWgAAACoX2VUyoe4/p8lB5qVE6D8AAAA/tgAAAAAAAAABtgIAAFoAAAABl+OL177uP+ldcz4FPeg/AAAAP8YAAAAAAAAAAbcCAABaAAAAn8GRSLnI7j/pXXM+BT3oPwAAAD/GAAAAAAAAAAG4AgAAWgAAAGVsNc/1tO4/6V1zPgU96D8AAAA/FAEAAAAAAAABuQIAAFoAAACL7CqZUJfuP+ldcz4FPeg/AAAAPyQBAAAAAAAAAboCAABaAAAAFUJypslv7j8s8qSWZDXoPwAAAD8kAQAAAAAAAAG7AgAAWgAAAGRCXTp/NO4/LPKklmQ16D8AAAA/MwEAAAAAAAABvAIAAFoAAAA+mI/brdHtP2+G1u7DLeg/AAAAPzMBAAAAAAAAAb0CAABaAAAAt3AP5uN26z/dXiHKGKznPwAAAD8AAAAAAAAAAAG+AgAAWgAAABlGYSkCbes/3V4hyhis5z8AAAA/DwAAAAAAAAABvwIAAFoAAABAxlbzXE/rP91eIcoYrOc/AAAAPw8AAAAAAAAAAcACAABaAAAAyhueANYn6z+byu9xubPnPwAAAD8fAAAAAAAAAAHBAgAAWgAAAPKbk8owCus/m8rvcbmz5z8AAAA/HwAAAAAAAAABwgIAAFoAAADfxiwbyNjqP1g2vhlau+c/AAAAPy4AAAAAAAAAAcMCAABaAAAAy/HFa1+n6j8VoozB+sLnPwAAAD88AAAAAAAAAAHEAgAAWgAAABrysP8UbOo/kHkpETzS5z8AAAA/TAAAAAAAAAABxQIAAFoAAABp8puTyjDqP03l97jc2ec/AAAAP0wAAAAAAAAAAcYCAABaAAAA9EfjoEMJ6j8KUcZgfeHnPwAAAD9cAAAAAAAAAAHHAgAAWgAAABvI2Gqe6+k/yLyUCB7p5z8AAAA/XAAAAAAAAAAByAIAAFoAAABDSM40+c3pP8i8lAge6ec/AAAAP2sAAAAAAAAAAckCAABaAAAACPNxuzW66T9ClDFYX/jnPwAAAD9rAAAAAAAAAAHKAgAAWgAAAGrIw/5TsOk/AAAAAAAA6D8AAAA/ewAAAAAAAAABywIAAFoAAADNnRVCcqbpP7xrzqegB+g/AAAAP4sAAAAAAAAAAcwCAABaAAAAzZ0VQnKm6T9615xPQQ/oPwAAAD+aAAAAAAAAAAHNAgAAWgAAAC9zZ4WQnOk/N0Nr9+EW6D8AAAA/mgAAAAAAAAABzgIAAFoAAAAvc2eFkJzpP/SuOZ+CHug/AAAAP6oAAAAAAAAAAc8CAABaAAAAkki5yK6S6T9vhtbuwy3oPwAAAD+5AAAAAAAAAAHQAgAAWgAAAPQdCwzNiOk/LPKklmQ16D8AAAA/uQAAAAAAAAAB0QIAAFoAAABX81xP637pP+ldcz4FPeg/AAAAP7kAAAAAAAAAAdICAABaAAAAV/NcT+t+6T9jNRCORkzoPwAAAD/JAAAAAAAAAAHTAgAAWgAAALnIrpIJdek/YzUQjkZM6D8AAAA/yQAAAAAAAAAB1AIAAFoAAAC5yK6SCXXpPyGh3jXnU+g/AAAAP9kAAAAAAAAAAdUCAABaAAAAfnNSGUZh6T/fDK3dh1voPwAAAD/oAAAAAAAAAAHWAgAAWgAAAH5zUhlGYek/m3h7hShj6D8AAAA/6AAAAAAAAAAB1wIAAFoAAAB+c1IZRmHpP1nkSS3Jaug/AAAAPycBAAAAAAAAAdgCAABaAAAAfnNSGUZh6T8WUBjVaXLoPwAAAD8nAQAAAAAAAAHZAgAAWgAAAH5zUhlGYek/kSe1JKuB6D8AAAA/NgEAAAAAAAAB2gIAAFoAAABX81xP637pP8hqIByNmOg/AAAAPzYBAAAAAAAAAdsCAABaAAAAL3NnhZCc6T8ArosTb6/oPwAAAD9GAQAAAAAAAAHcAgAAWgAAAOByfPHa1+k/OPH2ClHG6D8AAAA/RgEAAAAAAAAB3QIAAFoAAADMx+3W6CbqP6d3zfkU9Og/AAAAP1YBAAAAAAAAAd4CAABaAAAAkJxp8puT6j/fujjx9grpPwAAAD9WAQAAAAAAAAHfAgAAWgAAAJDGQYcSFOs/F/6j6Ngh6T8AAAA/ZQEAAAAAAAAB4AIAAFoAAADLRXaVTKjrP8oYrC/8R+k/AAAAP2UBAAAAAAAAAeECAABaAAAAem9jlg1k7D++x+XOfmbpPwAAAD91AQAAAAAAAAHiAgAAWgAAAFIZRmEpAu0/s3YfbgGF6T8AAAA/dQEAAAAAAAAB4wIAAFoAAABmGIWlCLTtPy5OvL1ClOk/AAAAP4UBAAAAAAAAAeQCAABaAAAAyBevfZ0q7j/ruYpl45vpPwAAAD+FAQAAAAAAAAHlAgAAWgAAABVCcqbJb+4/qSVZDYSj6T8AAAA/lAEAAAAAAAAB5gIAAFoAAADvwXzcbo3uP6klWQ2Eo+k/AAAAP5QBAAAAAAAAAecCAABaAAAAUJfOH42D7j+pJVkNhKPpPwAAAD/TAQAAAAAAAAHoAgAAWgAAANrsFS0GXO4/qSVZDYSj6T8AAAA/0wEAAAAAAAAB6QIAAFoAAADIF699nSruP3Hi7RWijOk/AAAAP9MBAAAAAAAAAeoCAABaAAAAFxiaEVPv7T9x4u0VoozpPwAAAD/iAQAAAAAAAAHrAgAAWgAAAGYYhaUItO0/ceLtFaKM6T8AAAA/8gEAAAAAAAAB7AIAAFoAAAAX7sF83G7tP7N2H24Bhek/AAAAP/IBAAAAAAAAAe0CAABaAAAA8EP0HQsM7T85n4IewHXpPwAAAD/yAQAAAAAAAAHuAgAAWgAAAD9E37HA0Ow/AVwXJ95e6T8AAAA/AgIAAAAAAAAB7wIAAFoAAAAwXvs6VVzZP1CdJgeZl+o/AAAAPwAAAAAAAAAAAfACAABaAAAAMF77OlVc2T+UMVhf+I/qPwAAAD9OAAAAAAAAAAHxAgAAWgAAADBe+zpVXNk/1sWJt1eI6j8AAAA/XgAAAAAAAAAB8gIAAFoAAAAwXvs6VVzZP1zu7GcWeeo/AAAAP20AAAAAAAAAAfMCAABaAAAAMF77OlVc2T+egh7AdXHqPwAAAD9tAAAAAAAAAAH0AgAAWgAAADBe+zpVXNk/I6uBcDRi6j8AAAA/fQAAAAAAAAAB9QIAAFoAAAAwXvs6VVzZP2c/s8iTWuo/AAAAP40AAAAAAAAAAfYCAABaAAAA9QifwZFI2T/sZxZ5UkvqPwAAAD+NAAAAAAAAAAH3AgAAWgAAAPUIn8GRSNk/L/xH0bFD6j8AAAA/jQAAAAAAAAAB+AIAAFoAAAC6s0JIzjTZP7Qkq4FwNOo/AAAAP5wAAAAAAAAAAfkCAABaAAAAf17mzgoh2T/3uNzZzyzqPwAAAD+cAAAAAAAAAAH6AgAAWgAAAH9e5s4KIdk/Ok0OMi8l6j8AAAA/rAAAAAAAAAAB+wIAAFoAAAB/XubOCiHZP3zhP4qOHeo/AAAAP8sAAAAAAAAAAfwCAABaAAAAf17mzgoh2T86TQ4yLyXqPwAAAD+6AQAAAAAAAAH9AgAAWgAAAH9e5s4KIdk/97jc2c8s6j8AAAA/2QEAAAAAAAAB/gIAAFoAAAA1+c1JZRjlPym/x+XOfu4/AAAAPwAAAAAAAAAAAf8CAABaAAAA0yN8Bkci5T8pv8flzn7uPwAAAD8vAAAAAAAAAAEAAwAAWgAAANMjfAZHIuU/5yqWjW+G7j8AAAA/PwAAAAAAAAABAQMAAFoAAACro4Y87D/lPx5uAYVRne4/AAAAP04AAAAAAAAAAQIDAABaAAAA+c1JZRiF5T/RiAnMdMPuPwAAAD9OAAAAAAAAAAEDAwAAWgAAAEj4DI5EyuU/xjdDa/fh7j8AAAA/XgAAAAAAAAABBAMAAFoAAAD59yH6jgXmP7vmfAp6AO8/AAAAP14AAAAAAAAAAQUDAABaAAAADM2Iqfc25j+wlbap/B7vPwAAAD9tAAAAAAAAAAEGAwAAWgAAAL3MnRVCcuY/pUTwSH897z8AAAA/bQAAAAAAAAABBwMAAFoAAACVTKhL54/mP2KwvvAfRe8/AAAAP30AAAAAAAAAAQgDAABaAAAAC/dgPm635j9XX/iPomPvPwAAAD+NAAAAAAAAAAEJAwAAWgAAAOR2a3QT1eY/0jaV3+Ny7z8AAAA/jQAAAAAAAAABCgMAAFoAAAD3S9IjfAbnP0wOMi8lgu8/AAAAP5wAAAAAAAAAAQsDAABaAAAAMqEunT8a5z/G5c5+ZpHvPwAAAD+cAAAAAAAAAAEMAwAAWgAAAG32ihYDLuc/hFGdJgeZ7z8AAAA/rAAAAAAAAAABDQMAAFoAAADQy9xZISTnPwp6ANfFie8/AAAAPykBAAAAAAAAAQ4DAABaAAAAMqEunT8a5z8KegDXxYnvPwAAAD8pAQAAAAAAAAEPAwAAWgAAAOOgQwmKVec/VrFsfDO07j8AAAA/AAAAAAAAAAABEAMAAFoAAACoS+ePxkHnP1axbHwztO4/AAAAPxAAAAAAAAAAAREDAABaAAAACyE50+Q35z8UHTsk1LvuPwAAAD8fAAAAAAAAAAESAwAAWgAAAG32ihYDLuc/FB07JNS77j8AAAA/HwAAAAAAAAABEwMAAFoAAAAyoS6dPxrnP47013MVy+4/AAAAPy8AAAAAAAAAARQDAABaAAAA90vSI3wG5z8JzHTDVtruPwAAAD8vAAAAAAAAAAEVAwAAWgAAALz2daq48uY/xjdDa/fh7j8AAAA/PwAAAAAAAAABFgMAAFoAAABGTL23McvmP/16rmLZ+O4/AAAAPz8AAAAAAAAAARcDAABaAAAAbsyygYyt5j94UkuyGgjvPwAAAD9OAAAAAAAAAAEYAwAAWgAAAJVMqEvnj+Y/8ynoAVwX7z8AAAA/XgAAAAAAAAABGQMAAFoAAACCd0Gcfl7mPyptU/k9Lu8/AAAAP14AAAAAAAAAARoDAABaAAAAb6La7BUt5j9isL7wH0XvPwAAAD9eAAAAAAAAAAEbAwAAWgAAAPn3IfqOBeY/3IdbQGFU7z8AAAA/bgAAAAAAAAABHAMAAFoAAADlIrtKJtTlP1df+I+iY+8/AAAAP24AAAAAAAAAAR0DAABaAAAANCOm3tuY5T/SNpXf43LvPwAAAD99AAAAAAAAAAEeAwAAWgAAAL547etUceU/CnoA18WJ7z8AAAA/jQAAAAAAAAABHwMAAFoAAABIzjT5zUnlP4RRnSYHme8/AAAAP40AAAAAAAAAASADAABaAAAAcE4qwygs5T/+KDp2SKjvPwAAAD+NAAAAAAAAAAEhAwAAWgAAANMjfAZHIuU/eADXxYm37z8AAAA/nAAAAAAAAAABIgMAAFoAAACYzh+Ngw7lPzZspW0qv+8/AAAAP5wAAAAAAAAAASMDAABaAAAA+qNx0KEE5T82bKVtKr/vPwAAAD+sAAAAAAAAAAEkAwAAWgAAAPqjcdChBOU/9NdzFcvG7z8AAAA/rAAAAAAAAAABJQMAAFoAAABdecMTwPrkP/TXcxXLxu8/AAAAP9sAAAAAAAAAASYDAABaAAAAv04VV97w5D9urxBlDNbvPwAAAD/6AAAAAAAAAAEnAwAAWgAAACIkZ5r85uQ/bq8QZQzW7z8AAAA/+gAAAAAAAAABKAMAAFoAAABIpFxkV8nkPyob3wyt3e8/AAAAPwoBAAAAAAAAASkDAABaAAAA0vmjcdCh5D8qG98Mrd3vPwAAAD8KAQAAAAAAAAEqAwAAWgAAAL8kPcJncOQ/KhvfDK3d7z8AAAA/GQEAAAAAAAABKwMAAFoAAABx+nmZOyvkPyob3wyt3e8/AAAAPxkBAAAAAAAAASwDAABaAAAAXSUT6tL54z8qG98Mrd3vPwAAAD8pAQAAAAAAAAEtAwAAWgAAAHHQoQTFquM/Qr1rzqeg7z8AAAA/AAAAAAAAAAABLgMAAFoAAABKUKw6asjjP4RRnSYHme8/AAAAPw8AAAAAAAAAAS8DAABaAAAAItC2cA/m4z/G5c5+ZpHvPwAAAD8PAAAAAAAAAAEwAwAAWgAAAJh6b2OWDeQ/xuXOfmaR7z8AAAA/HwAAAAAAAAABMQMAAFoAAADnpDKMwlLkP8blzn5mke8/AAAAPx8AAAAAAAAAATIDAABaAAAAcCRSLrKr5D8KegDXxYnvPwAAAD8uAAAAAAAAAAEzAwAAWgAAADX5zUllGOU/CnoA18WJ7z8AAAA/LgAAAAAAAAABNAMAAFoAAABveAJYn6zlP8blzn5mke8/AAAAPz4AAAAAAAAAATUDAABaAAAAgndBnH5e5j/G5c5+ZpHvPwAAAD8+AAAAAAAAAAE2AwAAWgAAAAshOdPkN+c/xuXOfmaR7z8AAAA/TgAAAAAAAAABNwMAAFoAAABsSjtA8C7oP/4oOnZIqO8/AAAAP10AAAAAAAAAATgDAABaAAAAkMZBhxIU6z/+KDp2SKjvPwAAAD99AAAAAAAAAAE5AwAAWgAAAJDwGRyJlOs/Qr1rzqeg7z8AAAA/fQAAAAAAAAABOgMAAFoAAACPGvKw/xTsP8blzn5mke8/AAAAP30AAAAAAAAAATsDAABaAAAAGJoRU+9t7D9MDjIvJYLvPwAAAD+MAAAAAAAAAAE8AwAAWgAAAGbE1Hsbs+w/FMvGN0Nr7z8AAAA/nAAAAAAAAAABPQMAAFoAAAB6mTsrhOTsP5rzKegBXO8/AAAAP6sAAAAAAAAAAT4DAABaAAAAK5lQl84f7T9isL7wH0XvPwAAAD+rAAAAAAAAAAE/AwAAWgAAAAQZW81zPe0/YrC+8B9F7z8AAAA/uwAAAAAAAAABQAMAAFoAAAB6wxPA+mTtP+jYIaHeNe8/AAAAP7sAAAAAAAAAAUEDAABaAAAA8G3MsoGM7T/o2CGh3jXvPwAAAD/LAAAAAAAAAAFCAwAAWgAAAANDM2Lqve0/6Nghod417z8AAAA/ywAAAAAAAAABQwMAAFoAAAB57etUceXtP+jYIaHeNe8/AAAAP9oAAAAAAAAAAUQDAABaAAAAUm32ihYD7j/o2CGh3jXvPwAAAD/aAAAAAAAAAAFFAwAAWgAAACntAMG7IO4/6Nghod417z8AAAA/6gAAAAAAAAABRgMAAFoAAAADbQv3YD7uP+jYIaHeNe8/AAAAP+oAAAAAAAAAAUcDAABaAAAAPsJncCRS7j/o2CGh3jXvPwAAAD/6AAAAAAAAAAFIAwAAWgAAAHkXxOnnZe4/6Nghod417z8AAAA/+gAAAAAAAAABSQMAAFoAAAC0bCBjq3nuP+jYIaHeNe8/AAAAPwkBAAAAAAAAAUoDAABaAAAA78F83G6N7j/o2CGh3jXvPwAAAD8JAQAAAAAAAAFLAwAAWgAAACoX2VUyoe4/pUTwSH897z8AAAA/GQEAAAAAAAABTAMAAFoAAABlbDXP9bTuP6VE8Eh/Pe8/AAAAPxkBAAAAAAAAAU0DAABaAAAAPOw/BZvS7j+lRPBIfz3vPwAAAD8oAQAAAAAAAAFOAwAAWgAAAAneBXH6ebk/GVq7D7eA6j8AAAA/AAAAAAAAAAABTwMAAFoAAAAciZSL7Cq5Pxlauw+3gOo/AAAAPxAAAAAAAAAAAVADAABaAAAAMDQjpt7buD8ZWrsPt4DqPwAAAD8QAAAAAAAAAAFRAwAAWgAAAETfscDQjLg/XO7sZxZ56j8AAAA/HwAAAAAAAAABUgMAAFoAAABtNc/1tO63P1zu7GcWeeo/AAAAPx8AAAAAAAAAAVMDAABaAAAAgeBdEKeftz/hFlAY1WnqPwAAAD8vAAAAAAAAAAFUAwAAWgAAAL3hCWB9srY/4RZQGNVp6j8AAAA/PwAAAAAAAAABVQMAAFoAAADRjJh6b2O2P+EWUBjVaeo/AAAAPz8AAAAAAAAAAVYDAABaAAAADY5EykV2tT8jq4FwNGLqPwAAAD8/AAAAAAAAAAFXAwAAWgAAAEqP8BkcibQ/Zz+zyJNa6j8AAAA/TgAAAAAAAAABWAMAAFoAAACu5rme1v2yP+xnFnlSS+o/AAAAP14AAAAAAAAAAVkDAABaAAAAJ+kRPoMjsT8v/EfRsUPqPwAAAD9eAAAAAAAAAAFaAwAAWgAAAD7X07pfkq4/tCSrgXA06j8AAAA/XgAAAAAAAAABWwMAAFoAAADeL0mP8BmsP7Qkq4FwNOo/AAAAP20AAAAAAAAAAVwDAABaAAAAVjKhLp0/qj86TQ4yLyXqPwAAAD99AAAAAAAAAAFdAwAAWgAAAPaKFgMux6c/v3Vx4u0V6j8AAAA/fQAAAAAAAAABXgMAAFoAAABHN1Ft9oqmP791ceLtFeo/AAAAP30AAAAAAAAAAV8DAABaAAAAvzmpDKOwpD9EntSSrAbqPwAAAD+NAAAAAAAAAAFgAwAAWgAAADc8AaxP1qI/ysY3Q2v36T8AAAA/nAAAAAAAAAABYQMAAFoAAADZlHaA4F2gP5KDzEuJ4Ok/AAAAP6wAAAAAAAAAAWIDAABaAAAAUIJi1VFDnj/VF/6j6NjpPwAAAD+sAAAAAAAAAAFjAwAAWgAAAPLa16niyps/GKwv/EfR6T8AAAA/vAAAAAAAAAABZAMAAFoAAABChxIUq46aP53UkqwGwuk/AAAAP7wAAAAAAAAAAWUDAABaAAAA4t+H6DsWmD/gaMQEZrrpPwAAAD/LAAAAAAAAAAFmAwAAWgAAADKMwlIE2pY/qSVZDYSj6T8AAAA/ywAAAAAAAAABZwMAAFoAAADU5DcnlWGUP+u5imXjm+k/AAAAP9sAAAAAAAAAAWgDAABaAAAAJJFykV0lkz+zdh9uAYXpPwAAAD/bAAAAAAAAAAFpAwAAWgAAAMTp52XurJA/vsflzn5m6T8AAAA/6gAAAAAAAAABagMAAFoAAADMhLp0/miMP8oYrC/8R+k/AAAAP+oAAAAAAAAAAWsDAABaAAAAzIS6dP5ojD+S1UA4GjHpPwAAAD/6AAAAAAAAAAFsAwAAWgAAAGzdL0mP8Ik/WpLVQDga6T8AAAA/+gAAAAAAAAABbQMAAFoAAABs3S9Jj/CJP2Xjm6G1++g/AAAAPwoBAAAAAAAAAW4DAABaAAAACjalHSB4hz8toDCq0+ToPwAAAD8KAQAAAAAAAAFvAwAAWgAAAKyOGvKw/4Q/OPH2ClHG6D8AAAA/GQEAAAAAAAABcAMAAFoAAABM54/GQYeCP0JCvWvOp+g/AAAAPxkBAAAAAAAAAXEDAABaAAAATOePxkGHgj8L/1F07JDoPwAAAD8pAQAAAAAAAAFyAwAAWgAAAEznj8ZBh4I/kSe1JKuB6D8AAAA/KQEAAAAAAAABcwMAAFoAAADsPwWb0g6AP1nkSS3Jaug/AAAAPzkBAAAAAAAAAXQDAABaAAAA7D8Fm9IOgD9jNRCORkzoPwAAAD85AQAAAAAAAAF1AwAAWgAAABwx9d7GLHs/sRoIRyMm6D8AAAA/SAEAAAAAAAABdgMAAFoAAAAcMfXexix7PwAAAAAAAOg/AAAAP0gBAAAAAAAAAXcDAABaAAAAHDH13sYsez8KUcZgfeHnPwAAAD9YAQAAAAAAAAF4AwAAWgAAAFzi34foO3Y/3V4hyhis5z8AAAA/WAEAAAAAAAABeQMAAFoAAABc4t+H6Dt2P7BsfDO0duc/AAAAP2cBAAAAAAAAAXoDAABaAAAAXOLfh+g7dj/GDgn1rjnnPwAAAD9nAQAAAAAAAAF7AwAAWgAAABwx9d7GLHs/3bCVtqn85j8AAAA/dwEAAAAAAAABfAMAAFoAAADsPwWb0g6AP7C+8B9Fx+Y/AAAAP3cBAAAAAAAAAX0DAABaAAAA7D8Fm9IOgD/+o+jYIaHmPwAAAD+HAQAAAAAAAAF+AwAAWgAAAOw/BZvSDoA/CPWuOZ+C5j8AAAA/hwEAAAAAAAABfwMAAFoAAABM54/GQYeCP1bapvJ7XOY/AAAAP5YBAAAAAAAAAYADAABaAAAATOePxkGHgj9hK21T+T3mPwAAAD+WAQAAAAAAAAGBAwAAWgAAAEznj8ZBh4I/KegBXBcn5j8AAAA/0wEAAAAAAAABggMAAFoAAABM54/GQYeCP64QZQzWF+Y/AAAAP9MBAAAAAAAAAYMDAABaAAAATOePxkGHgj80Oci8lAjmPwAAAD/jAQAAAAAAAAGEAwAAWgAAAEznj8ZBh4I/umErbVP55T8AAAA/4wEAAAAAAAABhQMAAFoAAACsjhrysP+EPz+Kjh0S6uU/AAAAP/IBAAAAAAAAAYYDAABaAAAArI4a8rD/hD+CHsB1ceLlPwAAAD8CAgAAAAAAAAGHAwAAWgAAAKyOGvKw/4Q/B0cjJjDT5T8AAAA/AgIAAAAAAAABiAMAAFoAAACsjhrysP+EP88DuC5OvOU/AAAAPxECAAAAAAAAAYkDAABaAAAACjalHSB4hz+XwEw3bKXlPwAAAD8RAgAAAAAAAAGKAwAAWgAAAGzdL0mP8Ik/5aVE8Eh/5T8AAAA/IQIAAAAAAAABiwMAAFoAAADMhLp0/miMP/D2ClHGYOU/AAAAPyECAAAAAAAAAYwDAABaAAAAzIS6dP5ojD8+3AIKozrlPwAAAD8xAgAAAAAAAAGNAwAAWgAAACgsRaBt4Y4/z1UsG98M5T8AAAA/MQIAAAAAAAABjgMAAFoAAAAoLEWgbeGOP6Jjh4R61+Q/AAAAP0ACAAAAAAAAAY8DAABaAAAAKCxFoG3hjj+stE3l97jkPwAAAD9AAgAAAAAAAAGQAwAAWgAAACgsRaBt4Y4/+plFntSS5D8AAAA/UAIAAAAAAAABkQMAAFoAAAAoLEWgbeGOP8NW2qbye+Q/AAAAP1ACAAAAAAAAAZIDAABaAAAAKCxFoG3hjj9Ifz1XsWzkPwAAAD9gAgAAAAAAAAGTAwAAWgAAACgsRaBt4Y4/ETzSX89V5D8AAAA/YAIAAAAAAAABlAMAAFoAAADMhLp0/miMP1PQA7guTuQ/AAAAP28CAAAAAAAAAZUDAABaAAAAzIS6dP5ojD+WZDUQjkbkPwAAAD/NAgAAAAAAAAGWAwAAWgAAAMyEunT+aIw/G42YwEw35D8AAAA/3QIAAAAAAAABlwMAAFoAAADMhLp0/miMP14hyhisL+Q/AAAAP+wCAAAAAAAAAZgDAABaAAAAzIS6dP5ojD8m3l4hyhjkPwAAAD/sAgAAAAAAAAGZAwAAWgAAACgsRaBt4Y4/7przKegB5D8AAAA//AIAAAAAAAABmgMAAFoAAADE6edl7qyQP7dXiDIG6+M/AAAAPwsDAAAAAAAAAZsDAABaAAAA1OQ3J5VhlD/CqE6Tg8zjPwAAAD8LAwAAAAAAAAGcAwAAWgAAAIQ4/bzMnZU/imXjm6G14z8AAAA/GwMAAAAAAAABnQMAAFoAAACUM01+c1KZP5W2qfwel+M/AAAAPxsDAAAAAAAAAZ4DAABaAAAAQocSFKuOmj/YSttUfo/jPwAAAD8bAwAAAAAAAAGfAwAAWgAAAKIunT8aB50/oAdwXZx44z8AAAA/KwMAAAAAAAABoAMAAFoAAABQgmLVUUOePyYw0w1baeM/AAAAPysDAAAAAAAAAaEDAABaAAAA2ZR2gOBdoD8mMNMNW2njPwAAAD86AwAAAAAAAAGiAwAAWgAAALA+WUv8+6A/qlg2vhla4z8AAAA/SgMAAAAAAAABowMAAFoAAACwPllL/PugP+7sZxZ5UuM/AAAAP0oDAAAAAAAAAaQDAABaAAAAiOg7FhiaoT8wgZlu2ErjPwAAAD9aAwAAAAAAAAGlAwAAWgAAAIjoOxYYmqE/cxXLxjdD4z8AAAA/WgMAAAAAAAABpgMAAFoAAABgkh7hMziiP3MVy8Y3Q+M/AAAAP2kDAAAAAAAAAacDAABaAAAANzwBrE/Woj9zFcvGN0PjPwAAAD/HAwAAAAAAAAGoAwAAWgAAABDm43ZrdKM/cxXLxjdD4z8AAAA/8AMAAAAAAAABqQMAAFoAAADnj8ZBhxKkPzCBmW7YSuM/AAAAP/ADAAAAAAAAAaoDAABaAAAAvzmpDKOwpD/u7GcWeVLjPwAAAD8ABAAAAAAAAAGrAwAAWgAAAHCNbqLa7KU/aMQEZrph4z8AAAA/AAQAAAAAAAABrAMAAFoAAAAg4TM4EimnPyYw0w1baeM/AAAAPw8EAAAAAAAAAa0DAABaAAAA9ooWAy7Hpz+gB3BdnHjjPwAAAD8fBAAAAAAAAAGuAwAAWgAAAKbe25hlA6k/XXM+BT2A4z8AAAA/LwQAAAAAAAABrwMAAFoAAABWMqEunT+qPxvfDK3dh+M/AAAAPy8EAAAAAAAAAbADAABaAAAALtyD+bjdqj/YSttUfo/jPwAAAD8+BAAAAAAAAAGxAwAAWgAAAAaGZsTUe6s/2ErbVH6P4z8AAAA/PgQAAAAAAAABsgMAAFoAAAC22StaDLisP5W2qfwel+M/AAAAP04EAAAAAAAAAbMDAABaAAAAttkrWgy4rD9TInikv57jPwAAAD9OBAAAAAAAAAG0AwAAWgAAAI6DDiUoVq0/UyJ4pL+e4z8AAAA/TgQAAAAAAAABtQMAAFoAAABmLfHvQ/StP1MieKS/nuM/AAAAP14EAAAAAAAAAbYDAABaAAAAFIG2hXswrz9TInikv57jPwAAAD+7BAAAAAAAAAG3AwAAWgAAACfpET6DI7E/D45GTGCm4z8AAAA/uwQAAAAAAAABuAMAAFoAAADCkUi5yK6yP835FPQAruM/AAAAP8sEAAAAAAAAAbkDAABaAAAAceUNTwDrsz+KZeObobXjPwAAAD/LBAAAAAAAAAG6AwAAWgAAADbkYf8p2LQ/R9GxQ0K94z8AAAA/2wQAAAAAAAABuwMAAFoAAAD54rWvU8W1PwU9gOvixOM/AAAAP9sEAAAAAAAAAbwDAABaAAAA0YyYem9jtj8FPYDr4sTjPwAAAD/qBAAAAAAAAAG9AwAAWgAAAKk2e0WLAbc/wqhOk4PM4z8AAAA/6gQAAAAAAAABvgMAAFoAAACUi+wqmVC3P8KoTpODzOM/AAAAP3cFAAAAAAAAAb8DAABaAAAAgeBdEKeftz/CqE6Tg8zjPwAAAD+GBQAAAAAAAAHAAwAAWgAAAG01z/W07rc/wqhOk4PM4z8AAAA/hgUAAAAAAAABwQMAAFoAAAAwNCOm3tu4P8KoTpODzOM/AAAAP5YFAAAAAAAAAcIDAABaAAAACd4Fcfp5uT/CqE6Tg8zjPwAAAD+WBQAAAAAAAAHDAwAAWgAAAOGH6DsWGLo/wqhOk4PM4z8AAAA/pgUAAAAAAAABxAMAAFoAAACkhjzsPwW7PwU9gOvixOM/AAAAP6YFAAAAAAAACw==</ink>
</athena>
</file>

<file path=customXml/item62.xml><?xml version="1.0" encoding="utf-8"?>
<athena xmlns="http://schemas.microsoft.com/edu/athena" version="0.1.3209.0">
  <media streamable="true" recordStart="0" recordEnd="53413" recordLength="776111"/>
</athena>
</file>

<file path=customXml/item6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S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BQKAAAAAAAABev///8MQWN0aW9uVHlwZVYxAQAAAAd2YWx1ZV9fAAgCAAAAAAAAAAEFAAAABAAAAAkWAAAACRcAAAABHQAAAAAAAAHo////6////wAAAAABBgAAAAQAAAAJGQAAAAkaAAAANyYAAAAAAAAB5f///+v///8AAAAAAQcAAAAEAAAACRwAAAAJHQAAAOYoAAAAAAAAAeL////r////AAAAAAEIAAAABAAAAAkfAAAACSAAAABsMwAAAAAAAAHf////6////wAAAAABCQAAAAQAAAAJIgAAAAkjAAAAgzcAAAAAAAAB3P///+v///8AAAAAAQoAAAAEAAAACSUAAAAJJgAAAHo6AAAAAAAAAdn////r////AAAAAAELAAAABAAAAAkoAAAACSkAAAAaPgAAAAAAAAHW////6////wAAAAABDAAAAAQAAAAJKwAAAAksAAAAI1wAAAAAAAAB0////+v///8AAAAAAQ0AAAAEAAAACS4AAAAJLwAAAJVeAAAAAAAAAdD////r////AAAAAAEOAAAABAAAAAkxAAAACTIAAADmeQAAAAAAAAHN////6////wAAAAABDwAAAAQAAAAJNAAAAAk1AAAAfX4AAAAAAAAByv///+v///8AAAAAARAAAAAEAAAACTcAAAAJOAAAAB6kAAAAAAAAAcf////r////AAAAAAERAAAABAAAAAk6AAAACTsAAACYrgAAAAAAAAHE////6////wAAAAAFEgAAAA1DbGVhckNhbnZhc1YxAgAAAAlTdGFydFRpbWUEVHlwZQAEEAxBY3Rpb25UeXBlVjECAAAAAgAAAKXQAA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AGAQAABgEAAAEWAAAAEwAAAP8AnkkAAAAAAAAAIkAAAAHA////wv///wEAAAAAAAAAAAAiQAEXAAAAFAAAAAlBAAAAcwAAAHMAAAABGQAAABMAAAD/AJ5JAAAAAAAAACJAAAABvv///8L///8BAAAAAAAAAAAAIkABGgAAABQAAAAJQwAAABYAAAAWAAAAARwAAAATAAAA/wCeSQAAAAAAAAAiQAAAAbz////C////AQAAAAAAAAAAACJAAR0AAAAUAAAACUUAAAAtAAAALQAAAAEfAAAAEwAAAP8AnkkAAAAAAAAAIkAAAAG6////wv///wEAAAAAAAAAAAAiQAEgAAAAFAAAAAlHAAAAGwAAABsAAAABIgAAABMAAAD/AJ5JAAAAAAAAACJAAAABuP///8L///8BAAAAAAAAAAAAIkABIwAAABQAAAAJSQAAABQAAAAUAAAAASUAAAATAAAA/wCeSQAAAAAAAAAiQAAAAbb////C////AQAAAAAAAAAAACJAASYAAAAUAAAACUsAAAAZAAAAGQAAAAEoAAAAEwAAAP8AnkkAAAAAAAAAIkAAAAG0////wv///wEAAAAAAAAAAAAiQAEpAAAAFAAAAAlNAAAAMAAAADAAAAABKwAAABMAAAD/AJ5JAAAAAAAAACJAAAABsv///8L///8BAAAAAAAAAAAAIkABLAAAABQAAAAJTwAAABkAAAAZAAAAAS4AAAATAAAA/wCeSQAAAAAAAAAiQAAAAbD////C////AQAAAAAAAAAAACJAAS8AAAAUAAAACVEAAAA8AAAAPAAAAAExAAAAEwAAAP8AnkkAAAAAAAAAIkAAAAGu////wv///wEAAAAAAAAAAAAiQAEyAAAAFAAAAAlTAAAAKAAAACgAAAABNAAAABMAAAD/AJ5JAAAAAAAAACJAAAABrP///8L///8BAAAAAAAAAAAAIkABNQAAABQAAAAJVQAAACIAAAAiAAAAATcAAAATAAAA/wCeSQAAAAAAAAAiQAAAAar////C////AQAAAAAAAAAAACJAATgAAAAUAAAACVcAAAAWAAAAFgAAAAE6AAAAEwAAAP8AnkkAAAAAAAAAIkAAAAGo////wv///wEAAAAAAAAAAAAiQAE7AAAAFAAAAAlZAAAALAAAACwAAAAHPwAAAAABAAAAAAI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36B0EAAAAAAQAAAIAAAAAECklua1BvaW50VjECAA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NDQdDAAAAAAEAAAAgAAAABApJbmtQb2ludFYxAgAAAAnTAQAACdQBAAAJ1QEAAAnWAQAACdcBAAAJ2AEAAAnZAQAACdoBAAAJ2wEAAAncAQAACd0BAAAJ3gEAAAnfAQAACeABAAAJ4QEAAAniAQAACeMBAAAJ5AEAAAnlAQAACeYBAAAJ5wEAAAnoAQAADQoHRQAAAAABAAAAQAAAAAQKSW5rUG9pbnRWMQIA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NEwdHAAAAAAEAAAAgAAAABApJbmtQb2ludFYxAgAAAAkWAgAACRcCAAAJGAIAAAkZAgAACRoCAAAJGwIAAAkcAgAACR0CAAAJHgIAAAkfAgAACSACAAAJIQIAAAkiAgAACSMCAAAJJAIAAAklAgAACSYCAAAJJwIAAAkoAgAACSkCAAAJKgIAAAkrAgAACSwCAAAJLQIAAAkuAgAACS8CAAAJMAIAAA0FB0kAAAAAAQAAACAAAAAECklua1BvaW50VjECAAAACTECAAAJMgIAAAkzAgAACTQCAAAJNQIAAAk2AgAACTcCAAAJOAIAAAk5AgAACToCAAAJOwIAAAk8AgAACT0CAAAJPgIAAAk/AgAACUACAAAJQQIAAAlCAgAACUMCAAAJRAIAAA0MB0sAAAAAAQAAACAAAAAECklua1BvaW50VjECAAAACUUCAAAJRgIAAAlHAgAACUgCAAAJSQIAAAlKAgAACUsCAAAJTAIAAAlNAgAACU4CAAAJTwIAAAlQAgAACVECAAAJUgIAAAlTAgAACVQCAAAJVQIAAAlWAgAACVcCAAAJWAIAAAlZAgAACVoCAAAJWwIAAAlcAgAACV0CAAANBwdNAAAAAAEAAABAAAAABApJbmtQb2ludFYxAgA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0QB08AAAAAAQAAACAAAAAECklua1BvaW50VjECAAAACY4CAAAJjwIAAAmQAgAACZECAAAJkgIAAAmTAgAACZQCAAAJlQIAAAmWAgAACZcCAAAJmAIAAAmZAgAACZoCAAAJmwIAAAmcAgAACZ0CAAAJngIAAAmfAgAACaACAAAJoQIAAAmiAgAACaMCAAAJpAIAAAmlAgAACaYCAAANBwdRAAAAAAEAAABAAAAABApJbmtQb2ludFYxAgA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0EB1MAAAAAAQAAAEAAAAAECklua1BvaW50VjECAAAACeMCAAAJ5AIAAAnlAgAACeYCAAAJ5wIAAAnoAgAACekCAAAJ6gIAAAnrAgAACewCAAAJ7QIAAAnuAgAACe8CAAAJ8AIAAAnxAgAACfICAAAJ8wIAAAn0AgAACfUCAAAJ9gIAAAn3AgAACfgCAAAJ+QIAAAn6AgAACfsCAAAJ/AIAAAn9AgAACf4CAAAJ/wIAAAkAAwAACQEDAAAJAgMAAAkDAwAACQQDAAAJBQMAAAkGAwAACQcDAAAJCAMAAAkJAwAACQoDAAANGAdVAAAAAAEAAABAAAAABApJbmtQb2ludFYxAgAAAAkLAwAACQwDAAAJDQMAAAkOAwAACQ8DAAAJEAMAAAkRAwAACRIDAAAJEwMAAAkUAwAACRUDAAAJFgMAAAkXAwAACRgDAAAJGQMAAAkaAwAACRsDAAAJHAMAAAkdAwAACR4DAAAJHwMAAAkgAwAACSEDAAAJIgMAAAkjAwAACSQDAAAJJQMAAAkmAwAACScDAAAJKAMAAAkpAwAACSoDAAAJKwMAAAksAwAADR4HVwAAAAABAAAAIAAAAAQKSW5rUG9pbnRWMQIAAAAJLQMAAAkuAwAACS8DAAAJMAMAAAkxAwAACTIDAAAJMwMAAAk0AwAACTUDAAAJNgMAAAk3AwAACTgDAAAJOQMAAAk6AwAACTsDAAAJPAMAAAk9AwAACT4DAAAJPwMAAAlAAwAACUEDAAAJQgMAAA0KB1kAAAAAAQAAAEAAAAAECklua1BvaW50VjECAA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0UBVoAAAAKSW5rUG9pbnRWMQQAAAABWAFZDlByZXNzdXJlRmFjdG9yCVRpbWVTdGFtcAAAAAAGBgsQAgAAAAAAAAAAgMY/PWz4vQmezD8AAAA/AAAAAAAAAAABWwAAAFoAAAAAAAAAAIDGP+lnQDGtwMw/AAAAPxAAAAAAAAAAAVwAAABaAAAAx3Ecx3Gcxj/pZ0AxrcDMPwAAAD8vAAAAAAAAAAFdAAAAWgAAAI7jOI7juMY/QF/QF/QFzT8AAAA/LwAAAAAAAAABXgAAAFoAAADjOI7jOA7HP0Bf0Bf0Bc0/AAAAPy8AAAAAAAAAAV8AAABaAAAA//////9/xz/sWhiLlyjNPwAAAD8/AAAAAAAAAAFgAAAAWgAAAHIcx3EcR8g/mFZg/jpLzT8AAAA/PwAAAAAAAAABYQAAAFoAAACrqqqqqirJP0RSqHHebc0/AAAAP04AAAAAAAAAAWIAAABaAAAAOI7jOI5jyj+bSThYJbPNPwAAAD9eAAAAAAAAAAFjAAAAWgAAAI7jOI7juMs/8UDIPmz4zT8AAAA/XgAAAAAAAAABZAAAAFoAAAA6juM4jmPNP508ELIPG84/AAAAP14AAAAAAAAAAWUAAABaAAAAOI7jOI5jzz9JOFglsz3OPwAAAD9uAAAAAAAAAAFmAAAAWgAAAI7jOI7j+NA/9DOgmFZgzj8AAAA/bgAAAAAAAAABZwAAAFoAAADIcRzHcVzSP0srMH+dpc4/AAAAP30AAAAAAAAAAWgAAABaAAAAAAAAAADA0z/3JnjyQMjOPwAAAD99AAAAAAAAAAFpAAAAWgAAADmO4ziOI9U/9yZ48kDIzj8AAAA/jQAAAAAAAAABagAAAFoAAAAcx3EcxzHWP/cmePJAyM4/AAAAP50AAAAAAAAAAWsAAABaAAAAOY7jOI4j1z/3JnjyQMjOPwAAAD+dAAAAAAAAAAFsAAAAWgAAAMdxHMdx3Nc/9yZ48kDIzj8AAAA/nQAAAAAAAAABbQAAAFoAAAByHMdxHIfYP/cmePJAyM4/AAAAP6wAAAAAAAAAAW4AAABaAAAAchzHcRwH2T9LKzB/naXOPwAAAD+8AAAAAAAAAAFvAAAAWgAAAI7jOI7jeNk/oC/oC/qCzj8AAAA/vAAAAAAAAAABcAAAAFoAAADHcRzHcdzZP/QzoJhWYM4/AAAAP8sAAAAAAAAAAXEAAABaAAAAAAAAAABA2j/0M6CYVmDOPwAAAD/LAAAAAAAAAAFyAAAAWgAAABzHcRzHsdo/SThYJbM9zj8AAAA/2wAAAAAAAAABcwAAAFoAAAA4juM4jiPbP0k4WCWzPc4/AAAAP9sAAAAAAAAAAXQAAABaAAAAAAAAAADA2z9JOFglsz3OPwAAAD/rAAAAAAAAAAF1AAAAWgAAAAAAAAAAQNw/SThYJbM9zj8AAAA/6wAAAAAAAAABdgAAAFoAAADjOI7jOM7cP0k4WCWzPc4/AAAAP/oAAAAAAAAAAXcAAABaAAAA//////8/3T9JOFglsz3OPwAAAD/6AAAAAAAAAAF4AAAAWgAAAFVVVVVVld0/SThYJbM9zj8AAAA/CgEAAAAAAAABeQAAAFoAAACN4ziO4/jdP0k4WCWzPc4/AAAAPwoBAAAAAAAAAXoAAABaAAAAx3Ecx3Fc3j+dPBCyDxvOPwAAAD8aAQAAAAAAAAF7AAAAWgAAAFVVVVVVld4/nTwQsg8bzj8AAAA/GgEAAAAAAAABfAAAAFoAAADHcRzHcdzeP508ELIPG84/AAAAPykBAAAAAAAAAX0AAABaAAAAVVVVVVUV3z/xQMg+bPjNPwAAAD8pAQAAAAAAAAF+AAAAWgAAAP//////P98/8UDIPmz4zT8AAAA/OQEAAAAAAAABfwAAAFoAAACrqqqqqmrfP/FAyD5s+M0/AAAAPzkBAAAAAAAAAYAAAABaAAAAG8dxHMex3z/vTfDkgZDNPwAAAD9IAQAAAAAAAAGBAAAAWgAAAOM4juM4zt8/703w5IGQzT8AAAA/WAEAAAAAAAABggAAAFoAAACpqqqqqurfP0RSqHHebc0/AAAAP1gBAAAAAAAAAYMAAABaAAAAqqqqqqoK4D9EUqhx3m3NPwAAAD9oAQAAAAAAAAGEAAAAWgAAAI7jOI7jGOA/mFZg/jpLzT8AAAA/aAEAAAAAAAABhQAAAFoAAAAAAAAAACDgP+xaGIuXKM0/AAAAP3cBAAAAAAAAAYYAAABaAAAA4ziO4zgu4D9AX9AX9AXNPwAAAD93AQAAAAAAAAGHAAAAWgAAADmO4ziOQ+A/lWOIpFDjzD8AAAA/hwEAAAAAAAABiAAAAFoAAACqqqqqqkrgP+lnQDGtwMw/AAAAP4cBAAAAAAAAAYkAAABaAAAAAAAAAABg4D89bPi9CZ7MPwAAAD+XAQAAAAAAAAGKAAAAWgAAAOM4juM4buA/53Ro18JYzD8AAAA/lwEAAAAAAAABiwAAAFoAAAA4juM4joPgPzt5IGQfNsw/AAAAP6YBAAAAAAAAAYwAAABaAAAAHMdxHMeR4D/kgZB92PDLPwAAAD+mAQAAAAAAAAGNAAAAWgAAAAAAAAAAoOA/OIZICjXOyz8AAAA/tgEAAAAAAAABjgAAAFoAAADjOI7jOK7gP4yKAJeRq8s/AAAAP7YBAAAAAAAAAY8AAABaAAAAVVVVVVW14D/ijrgj7ojLPwAAAD/FAQAAAAAAAAGQAAAAWgAAAMdxHMdxvOA/NpNwsEpmyz8AAAA/1QEAAAAAAAABkQAAAFoAAAA4juM4jsPgP4qXKD2nQ8s/AAAAP+UBAAAAAAAAAZIAAABaAAAAqqqqqqrK4D+Klyg9p0PLPwAAAD/lAQAAAAAAAAGTAAAAWgAAABzHcRzH0eA/M6CYVmD+yj8AAAA/5QEAAAAAAAABlAAAAFoAAABxHMdxHOfgP4ekUOO828o/AAAAP/QBAAAAAAAAAZUAAABaAAAAVVVVVVX14D8xrcD8dZbKPwAAAD/0AQAAAAAAAAGWAAAAWgAAAKqqqqqqCuE/hbF4idJzyj8AAAA/BAIAAAAAAAABlwAAAFoAAAD//////x/hP4K+oC/oC8o/AAAAPxICAAAAAAAAAZgAAABaAAAAqqqqqqpK4T/Uz4BiWoHJPwAAAD8iAgAAAAAAAAGZAAAAWgAAAOM4juM4buE/0dyoCHAZyT8AAAA/MQIAAAAAAAABmgAAAFoAAACO4ziO45jhP87p0K6Fscg/AAAAPzECAAAAAAAAAZsAAABaAAAAxnEcx3G84T/M9vhUm0nIPwAAAD8xAgAAAAAAAAGcAAAAWgAAABzHcRzH0eE/df9oblQEyD8AAAA/QQIAAAAAAAABnQAAAFoAAABVVVVVVfXhPx0I2YcNv8c/AAAAP1ACAAAAAAAAAZ4AAABaAAAAqqqqqqoK4j8bFQEuI1fHPwAAAD9QAgAAAAAAAAGfAAAAWgAAAI3jOI7jGOI/cBm5un80xz8AAAA/YAIAAAAAAAABoAAAAFoAAADjOI7jOC7iPxgiKdQ478Y/AAAAP2ACAAAAAAAAAaEAAABaAAAAxnEcx3E84j8YIinUOO/GPwAAAD9wAgAAAAAAAAGiAAAAWgAAADiO4ziOQ+I/bCbhYJXMxj8AAAA/cAIAAAAAAAABowAAAFoAAACqqqqqqkriP8Eqme3xqcY/AAAAP38CAAAAAAAAAaQAAABaAAAAHMdxHMdR4j/BKpnt8anGPwAAAD+PAgAAAAAAAAGlAAAAWgAAABzHcRzHUeI/Fi9Rek6Hxj8AAAA/nwIAAAAAAAABpgAAAFoAAACN4ziO41jiPxYvUXpOh8Y/AAAAP58CAAAAAAAAAacAAABaAAAA//////9f4j+/N8GTB0LGPwAAAD+uAgAAAAAAAAGoAAAAWgAAAP//////X+I/Ezx5IGQfxj8AAAA/vgIAAAAAAAABqQAAAFoAAADjOI7jOG7iP2dAMa3A/MU/AAAAP74CAAAAAAAAAaoAAABaAAAAVFVVVVV14j9nQDGtwPzFPwAAAD/NAgAAAAAAAAGrAAAAWgAAAMdxHMdxfOI/vETpOR3axT8AAAA/zQIAAAAAAAABrAAAAFoAAADHcRzHcXziPxBJocZ5t8U/AAAAP90CAAAAAAAAAa0AAABaAAAAqqqqqqqK4j9kTVlT1pTFPwAAAD/dAgAAAAAAAAGuAAAAWgAAAKqqqqqqiuI/ulER4DJyxT8AAAA//AIAAAAAAAABrwAAAFoAAAAcx3Ecx5HiP7pREeAycsU/AAAAP/wCAAAAAAAAAbAAAABaAAAAjuM4juOY4j+6URHgMnLFPwAAAD8WCAAAAAAAAAGxAAAAWgAAAHEcx3Ecp+I/tl45hkgKxT8AAAA/FggAAAAAAAABsgAAAFoAAADjOI7jOK7iP19nqZ8BxcQ/AAAAPyYIAAAAAAAAAbMAAABaAAAAOI7jOI7D4j8JcBm5un/EPwAAAD8mCAAAAAAAAAG0AAAAWgAAABzHcRzH0eI/sXiJ0nM6xD8AAAA/NQgAAAAAAAABtQAAAFoAAADjOI7jOO7iPwKKaQXmr8M/AAAAP0UIAAAAAAAAAbYAAABaAAAAOI7jOI4D4z+sktken2rDPwAAAD9VCAAAAAAAAAG3AAAAWgAAAKqqqqqqCuM/qZ8BxbQCwz8AAAA/VQgAAAAAAAABuAAAAFoAAAAcx3EcxxHjP/2juVER4MI/AAAAP2QIAAAAAAAAAbkAAABaAAAAjeM4juMY4z9SqHHebb3CPwAAAD9kCAAAAAAAAAG6AAAAWgAAAP//////H+M/Uqhx3m29wj8AAAA/ZAgAAAAAAAABuwAAAFoAAAD//////x/jP6asKWvKmsI/AAAAP3QIAAAAAAAAAbwAAABaAAAA4ziO4zgu4z/6sOH3JnjCPwAAAD+DCAAAAAAAAAG9AAAAWgAAAOM4juM4LuM/pLlREeAywj8AAAA/gwgAAAAAAAABvgAAAFoAAABUVVVVVTXjP/i9CZ48EMI/AAAAP5MIAAAAAAAAAb8AAABaAAAAOI7jOI5D4z+hxnm39crBPwAAAD+TCAAAAAAAAAHAAAAAWgAAABvHcRzHUeM/Sc/p0K6FwT8AAAA/owgAAAAAAAABwQAAAFoAAACO4ziO41jjP5vgyQMh+8A/AAAAP6MIAAAAAAAAAcIAAABaAAAAcRzHcRxn4z+Z7fGpNpPAPwAAAD+yCAAAAAAAAAHDAAAAWgAAAOI4juM4buM/lvoZUEwrwD8AAAA/sggAAAAAAAABxAAAAFoAAADGcRzHcXzjPycPhOzDhr8/AAAAP8IIAAAAAAAAAcUAAABaAAAAxnEcx3F84z8hKdQ477a+PwAAAD/CCAAAAAAAAAHGAAAAWgAAADiO4ziOg+M/G0MkhRrnvT8AAAA/0ggAAAAAAAABxwAAAFoAAAA4juM4joPjP21UBLiMXL0/AAAAP9IIAAAAAAAAAcgAAABaAAAAqaqqqqqK4z+/ZeTq/tG8PwAAAD/hCAAAAAAAAAHJAAAAWgAAAKmqqqqqiuM/Z25UBLiMvD8AAAA/4QgAAAAAAAABygAAAFoAAACpqqqqqorjP7p/NDcqArw/AAAAP/EIAAAAAAAAAcsAAABaAAAAqaqqqqqK4z+zmYSDVTK7PwAAAD/xCAAAAAAAAAHMAAAAWgAAAKmqqqqqiuM/rrPUz4Biuj8AAAA/AAkAAAAAAAABzQAAAFoAAACpqqqqqorjP6nNJByskrk/AAAAPwAJAAAAAAAAAc4AAABaAAAAqaqqqqqK4z9M8OSBkH24PwAAAD8QCQAAAAAAAAHPAAAAWgAAAKmqqqqqiuM/8BKl53Rotz8AAAA/EAkAAAAAAAAB0AAAAFoAAACpqqqqqorjP+ss9TOgmLY/AAAAPyAJAAAAAAAAAdEAAABaAAAAqaqqqqqK4z/mRkWAy8i1PwAAAD8gCQAAAAAAAAHSAAAAWgAAADiO4ziOg+M/iWkF5q+ztD8AAAA/LwkAAAAAAAAB0wAAAFoAAADGcRzHcXzjP4SDVTLb47M/AAAAPy8JAAAAAAAAAdQAAABaAAAAxnEcx3F84z8nphWYv86yPwAAAD8/CQAAAAAAAAHVAAAAWgAAAOI4juM4buM/y8jV/aO5sT8AAAA/PwkAAAAAAAAB1gAAAFoAAABxHMdxHGfjPxzatTAWL7E/AAAAP08JAAAAAAAAAdcAAABaAAAA//////9f4z9u65VjiKSwPwAAAD9PCQAAAAAAAAHYAAAAWgAAAI7jOI7jWOM/v/x1lvoZsD8AAAA/XgkAAAAAAAAB2QAAAFoAAACqqqqqqkrjP3QtjMVLlK4/AAAAP14JAAAAAAAAAdoAAABaAAAAOI7jOI5D4z/IPmz4vQmuPwAAAD9uCQAAAAAAAAHbAAAAWgAAAMdxHMdxPOM/amEsXqL0rD8AAAA/bgkAAAAAAAAB3AAAAFoAAADjOI7jOC7jPw6E7MOG36s/AAAAP30JAAAAAAAAAd0AAABaAAAAcRzHcRwn4z+ypqwpa8qqPwAAAD99CQAAAAAAAAHeAAAAWgAAABzHcRzHEeM/VMlsj0+1qT8AAAA/jQkAAAAAAAAB3wAAAFoAAAA4juM4jgPjP5sO7VoYi6c/AAAAP40JAAAAAAAAAeAAAABaAAAAcRzHcRzn4j+RQo3zbuulPwAAAD+dCQAAAAAAAAHhAAAAWgAAADiO4ziOw+I/2IcNvzfBoz8AAAA/nQkAAAAAAAAB4gAAAFoAAADjOI7jOK7iPx/NjYoAl6E/AAAAP6wJAAAAAAAAAeMAAABaAAAAqqqqqqqK4j8oAlxGru6fPwAAAD+sCQAAAAAAAAHkAAAAWgAAAFRVVVVVdeI/cEfcEXfEnT8AAAA/vAkAAAAAAAAB5QAAAFoAAAAcx3Ecx1HiP/zR3KgIcJk/AAAAP8wJAAAAAAAAAeYAAABaAAAAxnEcx3E84j9EF1100UWXPwAAAD/MCQAAAAAAAAHnAAAAWgAAAHEcx3EcJ+I/Ln+dpX4GlD8AAAA/zAkAAAAAAAAB6AAAAFoAAAD//////x/iP9KhXQtj8ZI/AAAAP9sJAAAAAAAAAekAAABaAAAAHMdxHMcR4j/SoV0LY/GSPwAAAD/rCQAAAAAAAAHqAAAAWgAAABzHcRzHEeI/dsQdcUfckT8AAAA/6wkAAAAAAAAB6wAAAFoAAACqqqqqqgriPxrn3dYrx5A/AAAAPyUKAAAAAAAAAewAAABaAAAAxnEcx3H84T8a593WK8eQPwAAAD9FCgAAAAAAAAHtAAAAWgAAAI7jOI7jmOE/Gufd1ivHkD8AAAA/VAoAAAAAAAAB7gAAAFoAAAAcx3Ecx1HhPxrn3dYrx5A/AAAAP2QKAAAAAAAAAe8AAABaAAAAcRzHcRzn4D8JnjwQsg+LPwAAAD9kCgAAAAAAAAHwAAAAWgAAAMdxHMdxfOA/T+O823rliD8AAAA/dAoAAAAAAAAB8QAAAFoAAAAcx3EcxxHgP5coPadDu4Y/AAAAP3QKAAAAAAAAAfIAAABaAAAAx3Ecx3Fc3z/dbb1yDJGEPwAAAD+DCgAAAAAAAAHzAAAAWgAAAFVVVVVVld4/3W29cgyRhD8AAAA/gwoAAAAAAAAB9AAAAFoAAABxHMdxHAfePyWzPT7VZoI/AAAAP5MKAAAAAAAAAfUAAABaAAAAj+M4juN43T9r+L0JnjyAPwAAAD+TCgAAAAAAAAH2AAAAWgAAAHEcx3EcB90/a/i9CZ48gD8AAAA/ogoAAAAAAAAB9wAAAFoAAAAdx3Ecx7HcP2v4vQmePIA/AAAAP6IKAAAAAAAAAfgAAABaAAAAq6qqqqpq3D9r+L0JnjyAPwAAAD+yCgAAAAAAAAH5AAAAWgAAAB3HcRzHMdw/a/i9CZ48gD8AAAA/sgoAAAAAAAAB+gAAAFoAAACP4ziO4/jbP2v4vQmePIA/AAAAP8IKAAAAAAAAAfsAAABaAAAAAAAAAADA2z9r+L0JnjyAPwAAAD/RCgAAAAAAAAH8AAAAWgAAAI/jOI7jeNs/a/i9CZ48gD8AAAA/0QoAAAAAAAAB/QAAAFoAAAD//////z/bP2v4vQmePIA/AAAAP9EKAAAAAAAAAf4AAABaAAAA//////+/2j9r+L0JnjyAPwAAAD/hCgAAAAAAAAH/AAAAWgAAAKqqqqqqato/a/i9CZ48gD8AAAA/4QoAAAAAAAABAAEAAFoAAADHcRzHcdzZP2v4vQmePIA/AAAAP/EKAAAAAAAAAQEBAABaAAAAx3Ecx3Fc2T9r+L0JnjyAPwAAAD/xCgAAAAAAAAECAQAAWgAAAAAAAAAAwNg/a/i9CZ48gD8AAAA/AAsAAAAAAAABAwEAAFoAAABVVVVVVRXYPyWzPT7VZoI/AAAAPxALAAAAAAAAAQQBAABaAAAAq6qqqqpq1z/dbb1yDJGEPwAAAD8QCwAAAAAAAAEFAQAAWgAAAAAAAAAAwNY/3W29cgyRhD8AAAA/EAsAAAAAAAABBgEAAFoAAABxHMdxHAfWP5coPadDu4Y/AAAAPx8LAAAAAAAAAQcBAABaAAAAqqqqqqpq1T+XKD2nQ7uGPwAAAD8fCwAAAAAAAAEIAQAAWgAAAAAAAAAAwNQ/T+O823rliD8AAAA/LwsAAAAAAAABCQEAAFoAAADjOI7jOE7UP0/jvNt65Yg/AAAAPz8LAAAAAAAAAQoBAABaAAAA5DiO4zjO0z9P47zbeuWIPwAAAD8/CwAAAAAAAAELAQAAWgAAAKuqqqqqatM/T+O823rliD8AAAA/TgsAAAAAAAABDAEAAFoAAAByHMdxHAfTPwmePBCyD4s/AAAAP04LAAAAAAAAAQ0BAABaAAAAHcdxHMex0j8JnjwQsg+LPwAAAD9eCwAAAAAAAAEOAQAAWgAAAMhxHMdxXNI/CZ48ELIPiz8AAAA/XgsAAAAAAAABDwEAAFoAAABWVVVVVRXSPwmePBCyD4s/AAAAP24LAAAAAAAAARABAABaAAAA//////+/0T8JnjwQsg+LPwAAAD9uCwAAAAAAAAERAQAAWgAAAFVVVVVVldE/CZ48ELIPiz8AAAA/fQsAAAAAAAABEgEAAFoAAADHcRzHcVzRPwmePBCyD4s/AAAAP40LAAAAAAAAARMBAABaAAAAOY7jOI4j0T8JnjwQsg+LPwAAAD+NCwAAAAAAAAEUAQAAWgAAAMdxHMdx3NA/CZ48ELIPiz8AAAA/jQsAAAAAAAABFQEAAFoAAAA5juM4jqPQPwmePBCyD4s/AAAAP5wLAAAAAAAAARYBAABaAAAA4ziO4zhO0D8JnjwQsg+LPwAAAD+cCwAAAAAAAAEXAQAAWgAAAFVVVVVVFdA/CZ48ELIPiz8AAAA/rAsAAAAAAAABGAEAAFoAAACO4ziO47jPPwmePBCyD4s/AAAAP6wLAAAAAAAAARkBAABaAAAAchzHcRxHzz8JnjwQsg+LPwAAAD+8CwAAAAAAAAEaAQAAWgAAABzHcRzH8c4/CZ48ELIPiz8AAAA/vAsAAAAAAAABGwEAAFoAAACO4ziO47jOPwmePBCyD4s/AAAAP8sLAAAAAAAAARwBAABaAAAAAAAAAACAzj8JnjwQsg+LPwAAAD/LCwAAAAAAAAEdAQAAWgAAAHIcx3EcR84/CZ48ELIPiz8AAAA/2wsAAAAAAAABHgEAAFoAAACqqqqqqirOPwmePBCyD4s/AAAAP+sLAAAAAAAAAR8BAABaAAAA5DiO4zgOzj/DWLxE6TmNPwAAAD8ZDAAAAAAAAAEgAQAAWgAAABzHcRzH8c0/w1i8ROk5jT8AAAA/KQwAAAAAAAABIQEAAFoAAAAAAAAAAIDNPxrn3dYrx5A/AAAAPzkMAAAAAAAAASIBAABaAAAArKqqqqoqzT92xB1xR9yRPwAAAD85DAAAAAAAAAEjAQAAWgAAAFZVVVVV1cw/Ln+dpX4GlD8AAAA/OQwAAAAAAAABJAEAAFoAAAA4juM4jmPMP+g5Hdq1MJY/AAAAP1AMAAAAAAAAASUBAABaAAAA5DiO4zgOzD9EF1100UWXPwAAAD9QDAAAAAAAAAEmAQAAWgAAAFRVVVVV1cs//NHcqAhwmT8AAAA/YAwAAAAAAAABJwEAAFoAAADGcRzHcZzLP7aMXN0/mps/AAAAP2AMAAAAAAAAASgBAABaAAAAOI7jOI5jyz8Sapx3W6+cPwAAAD9wDAAAAAAAAAEpAQAAWgAAADiO4ziOY8s/cEfcEXfEnT8AAAA/cAwAAAAAAAABKgEAAFoAAACqqqqqqirLPygCXEau7p8/AAAAP38MAAAAAAAAASsBAABaAAAAHMdxHMfxyj9x3m29cgyhPwAAAD+PDAAAAAAAAAEsAQAAWgAAABzHcRzH8co/H82NigCXoT8AAAA/jwwAAAAAAAABLQEAAFoAAABWVVVVVdXKP827rVeOIaI/AAAAP54MAAAAAAAAAS4BAABaAAAAjuM4juO4yj8qme3xqTajPwAAAD+eDAAAAAAAAAEvAQAAWgAAAMZxHMdxnMo/h3YtjMVLpD8AAAA/vgwAAAAAAAABMAEAAFoAAAAAAAAAAIDKP0r9DCimFag/AAAAP74MAAAAAAAAATEBAABaAAAAOI7jOI5jyj+ypqwpa8qqPwAAAD/NDAAAAAAAAAEyAQAAWgAAADiO4ziOY8o/yD5s+L0Jrj8AAAA/zQwAAAAAAAABMwEAAFoAAAA4juM4jmPKP8biJUrP6bA/AAAAP90MAAAAAAAAATQBAABaAAAAOI7jOI5jyj8nphWYv86yPwAAAD/dDAAAAAAAAAE1AQAAWgAAADiO4ziOY8o/N1glsz0+tT8AAAA/7QwAAAAAAAABNgEAAFoAAAA4juM4jmPKP0cKNc67rbc/AAAAP+0MAAAAAAAAATcBAABaAAAAOI7jOI5jyj+us9TPgGK6PwAAAD/8DAAAAAAAAAE4AQAAWgAAADiO4ziOY8o/Fl100UUXvT8AAAA//AwAAAAAAAABOQEAAFoAAAA4juM4jmPKP30GFNMKzL8/AAAAPwwNAAAAAAAAAToBAABaAAAAAAAAAACAyj9H3BF3xB3BPwAAAD8MDQAAAAAAAAE7AQAAWgAAAAAAAAAAgMo/pLlREeAywj8AAAA/Gw0AAAAAAAABPAEAAFoAAADGcRzHcZzKP1WbSThYJcM/AAAAPxsNAAAAAAAAAT0BAABaAAAAxnEcx3Gcyj8GfUFf0BfEPwAAAD8rDQAAAAAAAAE+AQAAWgAAAI7jOI7juMo/s2thLF6ixD8AAAA/Kw0AAAAAAAABPwEAAFoAAACO4ziO47jKP7pREeAycsU/AAAAPzsNAAAAAAAAAUABAABaAAAAjuM4juO4yj9nQDGtwPzFPwAAAD87DQAAAAAAAAFBAQAAWgAAAI7jOI7juMo/Fi9Rek6Hxj8AAAA/Sg0AAAAAAAABQgEAAFoAAABWVVVVVdXKP8QdcUfcEcc/AAAAP0oNAAAAAAAAAUMBAABaAAAAVlVVVVXVyj/JAyH7sOHHPwAAAD9aDQAAAAAAAAFEAQAAWgAAABzHcRzH8co/ePJAyD5syD8AAAA/Wg0AAAAAAAABRQEAAFoAAAAcx3Ecx/HKP3rlGCIp1Mg/AAAAP2oNAAAAAAAAAUYBAABaAAAA5DiO4zgOyz992PB7EzzJPwAAAD95DQAAAAAAAAFHAQAAWgAAAOQ4juM4Dss/f8vI1f2jyT8AAAA/eQ0AAAAAAAABSAEAAFoAAACqqqqqqirLP4K+oC/oC8o/AAAAP3kNAAAAAAAAAUkBAABaAAAAchzHcRxHyz/atTAWL1HKPwAAAD+JDQAAAAAAAAFKAQAAWgAAAHIcx3EcR8s/Ma3A/HWWyj8AAAA/iQ0AAAAAAAABSwEAAFoAAAAAAAAAAIDLP4ekUOO828o/AAAAP5gNAAAAAAAAAUwBAABaAAAAxnEcx3Gcyz8zoJhWYP7KPwAAAD+YDQAAAAAAAAFNAQAAWgAAAI7jOI7juMs/ipcoPadDyz8AAAA/qA0AAAAAAAABTgEAAFoAAABUVVVVVdXLPzaTcLBKZss/AAAAP7gNAAAAAAAAAU8BAABaAAAAHMdxHMfxyz82k3CwSmbLPwAAAD+4DQAAAAAAAAFQAQAAWgAAAKqqqqqqKsw/NpNwsEpmyz8AAAA/xw0AAAAAAAABUQEAAFoAAAA4juM4jmPMP+KOuCPuiMs/AAAAP9cNAAAAAAAAAVIBAABaAAAAVlVVVVXVzD/ijrgj7ojLPwAAAD/nDQAAAAAAAAFTAQAAWgAAAHIcx3EcR80/4o64I+6Iyz8AAAA/5w0AAAAAAAABVAEAAFoAAACO4ziO47jNP+KOuCPuiMs/AAAAP+cNAAAAAAAAAVUBAABaAAAA5DiO4zgOzj/ijrgj7ojLPwAAAD/2DQAAAAAAAAFWAQAAWgAAADiO4ziOY84/4o64I+6Iyz8AAAA/9g0AAAAAAAABVwEAAFoAAADIcRzHcZzOP+KOuCPuiMs/AAAAPwYOAAAAAAAAAVgBAABaAAAAHMdxHMfxzj/ijrgj7ojLPwAAAD8VDgAAAAAAAAFZAQAAWgAAAKqqqqqqKs8/4o64I+6Iyz8AAAA/FQ4AAAAAAAABWgEAAFoAAAA4juM4jmPPPzaTcLBKZss/AAAAPyUOAAAAAAAAAVsBAABaAAAAHMdxHMfxzz82k3CwSmbLPwAAAD8lDgAAAAAAAAFcAQAAWgAAADmO4ziOI9A/NpNwsEpmyz8AAAA/NQ4AAAAAAAABXQEAAFoAAAAAAAAAAEDQPzaTcLBKZss/AAAAPzUOAAAAAAAAAV4BAABaAAAAx3Ecx3Fc0D+Klyg9p0PLPwAAAD9EDgAAAAAAAAFfAQAAWgAAAKqqqqqqatA/ipcoPadDyz8AAAA/VA4AAAAAAAABYAEAAFoAAAD//////1/jP6yS2R6fasM/AAAAPwAAAAAAAAAAAWEBAABaAAAAcRzHcRxn4z9XjiGSQo3DPwAAAD8QAAAAAAAAAAFiAQAAWgAAAFVVVVVVdeM/AoppBeavwz8AAAA/EAAAAAAAAAABYwEAAFoAAAA4juM4joPjP66FsXiJ0sM/AAAAPyAAAAAAAAAAAWQBAABaAAAAHMdxHMeR4z8GfUFf0BfEPwAAAD8gAAAAAAAAAAFlAQAAWgAAAHAcx3Ecp+M/Bn1BX9AXxD8AAAA/LwAAAAAAAAABZgEAAFoAAAA5juM4jsPjP1100UUXXcQ/AAAAPy8AAAAAAAAAAWcBAABaAAAAAAAAAADg4z8JcBm5un/EPwAAAD8vAAAAAAAAAAFoAQAAWgAAAMdxHMdx/OM/X2epnwHFxD8AAAA/PwAAAAAAAAABaQEAAFoAAAByHMdxHCfkP19nqZ8BxcQ/AAAAP08AAAAAAAAAAWoBAABaAAAAOY7jOI5D5D9fZ6mfAcXEPwAAAD9PAAAAAAAAAAFrAQAAWgAAAAAAAAAAYOQ/X2epnwHFxD8AAAA/XgAAAAAAAAABbAEAAFoAAAA4juM4joPkP7NrYSxeosQ/AAAAP14AAAAAAAAAAW0BAABaAAAA//////+f5D9ddNFFF13EPwAAAD9uAAAAAAAAAAFuAQAAWgAAAFVVVVVVteQ/Bn1BX9AXxD8AAAA/bgAAAAAAAAABbwEAAFoAAAAAAAAAAODkP66FsXiJ0sM/AAAAP30AAAAAAAAAAXABAABaAAAAOI7jOI4D5T8Al5Gr+0fDPwAAAD99AAAAAAAAAAFxAQAAWgAAAP//////H+U/Uqhx3m29wj8AAAA/jQAAAAAAAAABcgEAAFoAAADGcRzHcTzlP/i9CZ48EMI/AAAAP40AAAAAAAAAAXMBAABaAAAAjeM4juNY5T/z11nqZ0DBPwAAAD+dAAAAAAAAAAF0AQAAWgAAAOM4juM4buU/QvZhw+9NwD8AAAA/nQAAAAAAAAABdQEAAFoAAAA4juM4joPlPyEp1Djvtr4/AAAAP6wAAAAAAAAAAXYBAABaAAAAjuM4juOY5T+/ZeTq/tG8PwAAAD+sAAAAAAAAAAF3AQAAWgAAAOI4juM4ruU/WLxE6Tkduj8AAAA/vAAAAAAAAAABeAEAAFoAAAA4juM4jsPlP/X4VJtJOLg/AAAAP7wAAAAAAAAAAXkBAABaAAAAqaqqqqrK5T89PtVmEg62PwAAAD/MAAAAAAAAAAF6AQAAWgAAABzHcRzH0eU/hINVMtvjsz8AAAA/zAAAAAAAAAABewEAAFoAAAAcx3Ecx9HlPyLAZeTq/rE/AAAAP9sAAAAAAAAAAXwBAABaAAAAOI7jOI7D5T8iHKyS2R6vPwAAAD/bAAAAAAAAAAF9AQAAWgAAAOI4juM4ruU/sqasKWvKqj8AAAA/6wAAAAAAAAABfgEAAFoAAAAbx3Ecx5HlP+0fzY2KAKc/AAAAP+sAAAAAAAAAAX8BAABaAAAA4ziO4zhu5T97qs0kHKyiPwAAAD/6AAAAAAAAAAGAAQAAWgAAADiO4ziOQ+U/cEfcEXfEnT8AAAA/+gAAAAAAAAABgQEAAFoAAAD//////x/lP6L0nA7tWpg/AAAAPwoBAAAAAAAAAYIBAABaAAAAx3Ecx3H85D/SoV0LY/GSPwAAAD8aAQAAAAAAAAGDAQAAWgAAAAAAAAAA4OQ/Gufd1ivHkD8AAAA/GgEAAAAAAAABhAEAAFoAAADGcRzHcbzkP0/jvNt65Yg/AAAAPxoBAAAAAAAAAYUBAABaAAAAjuM4juOY5D8lsz0+1WaCPwAAAD8pAQAAAAAAAAGGAQAAWgAAADiO4ziOg+Q/Ynt8qs0kfD8AAAA/KQEAAAAAAAABhwEAAFoAAADjOI7jOG7kP/IFfUFf0Hc/AAAAPzkBAAAAAAAAAYgBAABaAAAAjeM4juNY5D+CkH3Y8HtzPwAAAD85AQAAAAAAAAGJAQAAWgAAADmO4ziOQ+Q/gpB92PB7cz8AAAA/SQEAAAAAAAABigEAAFoAAADjOI7jOC7kP4KQfdjwe3M/AAAAP0kBAAAAAAAAAYsBAABaAAAAjuM4juMY5D+CkH3Y8HtzPwAAAD9YAQAAAAAAAAGMAQAAWgAAADiO4ziOA+Q/gpB92PB7cz8AAAA/aAEAAAAAAAABjQEAAFoAAADjOI7jOO7jP4KQfdjwe3M/AAAAP2gBAAAAAAAAAY4BAABaAAAAjuM4juPY4z+CkH3Y8HtzPwAAAD93AQAAAAAAAAGPAQAAWgAAAKqqqqqqyuM/gpB92PB7cz8AAAA/dwEAAAAAAAABkAEAAFoAAADGcRzHcbzjP2J7fKrNJHw/AAAAP4cBAAAAAAAAAZEBAABaAAAAcBzHcRyn4z9r+L0JnjyAPwAAAD+HAQAAAAAAAAGSAQAAWgAAAI3jOI7jmOM/lyg9p0O7hj8AAAA/lwEAAAAAAAABkwEAAFoAAADGcRzHcXzjPwmePBCyD4s/AAAAP5cBAAAAAAAAAZQBAABaAAAAVVVVVVV14z8a593WK8eQPwAAAD+lAQAAAAAAAAGVAQAAWgAAAP//////X+M/Ln+dpX4GlD8AAAA/pQEAAAAAAAABlgEAAFoAAAAbx3Ecx1HjP+g5Hdq1MJY/AAAAP7UBAAAAAAAAAZcBAABaAAAAOI7jOI5D4z/80dyoCHCZPwAAAD+1AQAAAAAAAAGYAQAAWgAAAMdxHMdxPOM/cEfcEXfEnT8AAAA/xQEAAAAAAAABmQEAAFoAAADHcRzHcTzjP8LvTfDkgaA/AAAAP8UBAAAAAAAAAZoBAABaAAAAVFVVVVU14z8fzY2KAJehPwAAAD/UAQAAAAAAAAGbAQAAWgAAAHEcx3EcJ+M/Kpnt8ak2oz8AAAA/1AEAAAAAAAABnAEAAFoAAABxHMdxHCfjPzRlTVlT1qQ/AAAAP+QBAAAAAAAAAZ0BAABaAAAAcRzHcRwn4z/tH82NigCnPwAAAD/kAQAAAAAAAAGeAQAAWgAAAP//////H+M/p9pMwsEqqT8AAAA/8wEAAAAAAAABnwEAAFoAAAD//////x/jP2CVzPb4VKs/AAAAP/MBAAAAAAAAAaABAABaAAAA//////8f4z8iHKyS2R6vPwAAAD8DAgAAAAAAAAGhAQAAWgAAAP//////H+M/c9FFF110sT8AAAA/AwIAAAAAAAABogEAAFoAAAD//////x/jPyyMxUuUnrM/AAAAPxMCAAAAAAAAAaMBAABaAAAAcRzHcRwn4z/mRkWAy8i1PwAAAD8TAgAAAAAAAAGkAQAAWgAAAFRVVVVVNeM/pOd0aNfCuD8AAAA/IgIAAAAAAAABpQEAAFoAAAA4juM4jkPjP12i9JwO7bo/AAAAPyICAAAAAAAAAaYBAABaAAAAG8dxHMdR4z8bQySFGue9PwAAAD8yAgAAAAAAAAGnAQAAWgAAAP//////X+M/QvZhw+9NwD8AAAA/MgIAAAAAAAABqAEAAFoAAABxHMdxHGfjP0nP6dCuhcE/AAAAP0ICAAAAAAAAAakBAABaAAAAxnEcx3F84z/9o7lREeDCPwAAAD9CAgAAAAAAAAGqAQAAWgAAABzHcRzHkeM/Bn1BX9AXxD8AAAA/UQIAAAAAAAABqwEAAFoAAADGcRzHcbzjP7pREeAycsU/AAAAP1ECAAAAAAAAAawBAABaAAAAAAAAAADg4z8WL1F6TofGPwAAAD9hAgAAAAAAAAGtAQAAWgAAAFVVVVVV9eM/xxBJocZ5xz8AAAA/YQIAAAAAAAABrgEAAFoAAACO4ziO4xjkP8z2+FSbScg/AAAAP3ACAAAAAAAAAa8BAABaAAAA4ziO4zgu5D8m4WCVzPbIPwAAAD9wAgAAAAAAAAGwAQAAWgAAAI3jOI7jWOQ/K8cQSaHGyT8AAAA/gAIAAAAAAAABsQEAAFoAAAA4juM4joPkPy666KKLLso/AAAAP5ACAAAAAAAAAbIBAABaAAAAcRzHcRyn5D8xrcD8dZbKPwAAAD+QAgAAAAAAAAGzAQAAWgAAAKqqqqqqyuQ/Ma3A/HWWyj8AAAA/kAIAAAAAAAABtAEAAFoAAABUVVVVVfXkP9yoCHAZuco/AAAAP58CAAAAAAAAAbUBAABaAAAA4jiO4zgu5T/cqAhwGbnKPwAAAD+fAgAAAAAAAAG2AQAAWgAAAHEcx3EcZ+U/3KgIcBm5yj8AAAA/rwIAAAAAAAABtwEAAFoAAACO4ziO45jlP4WxeInSc8o/AAAAP68CAAAAAAAAAbgBAABaAAAAjeM4juPY5T/Wwli8ROnJPwAAAD+/AgAAAAAAAAG5AQAAWgAAAKqqqqqqCuY/KdQ477ZeyT8AAAA/vwIAAAAAAAABugEAAFoAAAA4juM4jkPmP8z2+FSbScg/AAAAP84CAAAAAAAAAbsBAABaAAAA4ziO4zhu5j/HEEmhxnnHPwAAAD/OAgAAAAAAAAG8AQAAWgAAAKqqqqqqiuY/ajMJB6tkxj8AAAA/3gIAAAAAAAABvQEAAFoAAABxHMdxHKfmPw5WyWyPT8U/AAAAP+0CAAAAAAAAAb4BAABaAAAAx3Ecx3G85j9ddNFFF13EPwAAAD/tAgAAAAAAAAG/AQAAWgAAAKqqqqqqyuY/rJLZHp9qwz8AAAA//QIAAAAAAAABwAEAAFoAAAAcx3Ecx9HmP/qw4fcmeMI/AAAAP/0CAAAAAAAAAcEBAABaAAAAHMdxHMfR5j+hxnm39crBPwAAAD8NAwAAAAAAAAHCAQAAWgAAABzHcRzH0eY/89dZ6mdAwT8AAAA/DQMAAAAAAAABwwEAAFoAAAAcx3Ecx9HmP0TpOR3atcA/AAAAPxwDAAAAAAAAAcQBAABaAAAAHMdxHMfR5j9C9mHD703APwAAAD8cAwAAAAAAAAHFAQAAWgAAAMdxHMdxvOY/zxf0BX1Bvz8AAAA/LAMAAAAAAAABxgEAAFoAAADjOI7jOK7mP8kxRFKocb4/AAAAPywDAAAAAAAAAccBAABaAAAAHMdxHMeR5j8WXXTRRRe9PwAAAD88AwAAAAAAAAHIAQAAWgAAAOM4juM4buY/un80NyoCvD8AAAA/PAMAAAAAAAAByQEAAFoAAACrqqqqqkrmPwarZLbHp7o/AAAAP0sDAAAAAAAAAcoBAABaAAAAHMdxHMcR5j+pzSQcrJK5PwAAAD9LAwAAAAAAAAHLAQAAWgAAAHAcx3Ec5+U/TPDkgZB9uD8AAAA/WwMAAAAAAAABzAEAAFoAAABVVVVVVbXlP0IkhRrn3bY/AAAAP1sDAAAAAAAAAc0BAABaAAAAVFVVVVV15T89PtVmEg62PwAAAD9qAwAAAAAAAAHOAQAAWgAAAKqqqqqqSuU/N1glsz0+tT8AAAA/agMAAAAAAAABzwEAAFoAAAD//////x/lP4lpBeavs7Q/AAAAP3oDAAAAAAAAAdABAABaAAAAx3Ecx3H85D8ycnX/aG60PwAAAD96AwAAAAAAAAHRAQAAWgAAABzHcRzH0eQ/2nrlGCIptD8AAAA/igMAAAAAAAAB0gEAAFoAAABVVVVVVbXkP9p65RgiKbQ/AAAAP4oDAAAAAAAAAdMBAABaAAAAOI7jOI6D6j+ESAo1zrvdPwAAAD8AAAAAAAAAAAHUAQAAWgAAAFVVVVVVteo/hEgKNc673T8AAAA/XgAAAAAAAAAB1QEAAFoAAADGcRzHcfzqP4RICjXOu90/AAAAP14AAAAAAAAAAdYBAABaAAAAOY7jOI6D6z8FQvZhw+/dPwAAAD9tAAAAAAAAAAHXAQAAWgAAAHEcx3EcJ+w/3D+aGxUB3j8AAAA/bQAAAAAAAAAB2AEAAFoAAACO4ziO49jsP4g74o64I94/AAAAP30AAAAAAAAAAdkBAABaAAAAjuM4juOY7T+IO+KOuCPePwAAAD99AAAAAAAAAAHaAQAAWgAAAFVVVVVVNe4/iDvijrgj3j8AAAA/jAAAAAAAAAAB2wEAAFoAAADiOI7jOK7uP7E9PtVmEt4/AAAAP4wAAAAAAAAAAdwBAABaAAAAHMdxHMcR7z8FQvZhw+/dPwAAAD+cAAAAAAAAAAHdAQAAWgAAAAAAAAAAYO8/W0au7h/N3T8AAAA/nAAAAAAAAAAB3gEAAFoAAACO4ziO45jvP9lMwsEqmd0/AAAAP6wAAAAAAAAAAd8BAABaAAAAVFVVVVW17z8tUXpOh3bdPwAAAD+sAAAAAAAAAAHgAQAAWgAAABzHcRzH0e8/gVUy2+NT3T8AAAA/uwAAAAAAAAAB4QEAAFoAAAAcx3Ecx9HvP6xXjiGSQt0/AAAAP7sAAAAAAAAAAeIBAABaAAAAjuM4juPY7z/XWepnQDHdPwAAAD/LAAAAAAAAAAHjAQAAWgAAAAAAAAAA4O8/AFxGru4f3T8AAAA/ywAAAAAAAAAB5AEAAFoAAACO4ziO49jvPwBcRq7uH90/AAAAPzgBAAAAAAAAAeUBAABaAAAAHMdxHMfR7z8AXEau7h/dPwAAAD9IAQAAAAAAAAHmAQAAWgAAADiO4ziOw+8/AFxGru4f3T8AAAA/SAEAAAAAAAAB5wEAAFoAAABwHMdxHKfvPwBcRq7uH90/AAAAP0gBAAAAAAAAAegBAABaAAAAHMdxHMeR7z8AXEau7h/dPwAAAD9YAQAAAAAAAAHpAQAAWgAAAHEcx3Ec5+0/IJJCjfNu2z8AAAA/AAAAAAAAAAAB6gEAAFoAAAAAAAAAAODtPyCSQo3zbts/AAAAPyAAAAAAAAAAAesBAABaAAAAxnEcx3G87T/LjYoAl5HbPwAAAD8vAAAAAAAAAAHsAQAAWgAAAKqqqqqqiu0/d4nSczq02z8AAAA/PwAAAAAAAAAB7QEAAFoAAAAcx3Ecx1HtPyOFGufd1ts/AAAAPz8AAAAAAAAAAe4BAABaAAAAjeM4juMY7T+kfgYU0wrcPwAAAD9OAAAAAAAAAAHvAQAAWgAAAKqqqqqqyuw/JnjyQMg+3D8AAAA/TgAAAAAAAAAB8AEAAFoAAADiOI7jOG7sP6dx3m29ctw/AAAAP14AAAAAAAAAAfEBAABaAAAA4ziO4zgu7D/+aG5UBLjcPwAAAD9eAAAAAAAAAAHyAQAAWgAAAP//////3+s/f2Jagfnr3D8AAAA/bgAAAAAAAAAB8wEAAFoAAAAcx3Ecx5HrP1Vg/jpL/dw/AAAAP24AAAAAAAAAAfQBAABaAAAAjuM4juNY6z/XWepnQDHdPwAAAD99AAAAAAAAAAH1AQAAWgAAAKqqqqqqCus/WFPWlDVl3T8AAAA/fQAAAAAAAAAB9gEAAFoAAACO4ziO49jqPwNPHgjZh90/AAAAP40AAAAAAAAAAfcBAABaAAAAG8dxHMeR6j+ESAo1zrvdPwAAAD+NAAAAAAAAAAH4AQAAWgAAAP//////X+o/MERSqHHe3T8AAAA/nQAAAAAAAAAB+QEAAFoAAABVVVVVVTXqPwVC9mHD790/AAAAP50AAAAAAAAAAfoBAABaAAAAjuM4juMY6j/cP5obFQHePwAAAD+sAAAAAAAAAAH7AQAAWgAAADiO4ziOA+o/sT0+1WYS3j8AAAA/rAAAAAAAAAAB/AEAAFoAAADHcRzHcfzpP4g74o64I94/AAAAP7wAAAAAAAAAAf0BAABaAAAAx3Ecx3H86T9dOYZICjXePwAAAD8pAQAAAAAAAAH+AQAAWgAAAMdxHMdx/Ok/MzcqAlxG3j8AAAA/OQEAAAAAAAAB/wEAAFoAAACqqqqqqgrqP7QwFi9Ret4/AAAAPzkBAAAAAAAAAQACAABaAAAAjuM4juMY6j9gLF6i9JzePwAAAD9IAQAAAAAAAAEBAgAAWgAAADiO4ziOQ+o/4SVKz+nQ3j8AAAA/WAEAAAAAAAABAgIAAFoAAACN4ziO41jqP2IfNvzeBN8/AAAAP1gBAAAAAAAAAQMCAABaAAAAxnEcx3F86j+5FsbiJUrfPwAAAD9YAQAAAAAAAAEEAgAAWgAAAHEcx3Ecp+o/OxCyDxt+3z8AAAA/aAEAAAAAAAABBQIAAFoAAACO4ziO49jqP5MHQvZhw98/AAAAP3cBAAAAAAAAAQYCAABaAAAAAAAAAAAg6z8TAS4jV/ffPwAAAD93AQAAAAAAAAEHAgAAWgAAAP//////X+s/NvzeBE8e4D8AAAA/hwEAAAAAAAABCAIAAFoAAAAAAAAAAKDrP/b4VJtJOOA/AAAAP4cBAAAAAAAAAQkCAABaAAAA4ziO4zju6z+39coxRFLgPwAAAD+XAQAAAAAAAAEKAgAAWgAAAMdxHMdxPOw/ovScDu1a4D8AAAA/lwEAAAAAAAABCwIAAFoAAABVVVVVVXXsP3jyQMg+bOA/AAAAP6YBAAAAAAAAAQwCAABaAAAAcRzHcRyn7D9j8RKl53TgPwAAAD+mAQAAAAAAAAENAgAAWgAAADiO4ziOw+w/Y/ESped04D8AAAA/tgEAAAAAAAABDgIAAFoAAACqqqqqqsrsP2PxEqXndOA/AAAAP7YBAAAAAAAAAQ8CAABaAAAAG8dxHMfR7D9j8RKl53TgPwAAAD/FAQAAAAAAAAEQAgAAWgAAAKqqqqqqyuw/Y/ESped04D8AAAA/GgIAAAAAAAABEQIAAFoAAAA4juM4jsPsP2PxEqXndOA/AAAAPxoCAAAAAAAAARICAABaAAAAxnEcx3G87D9j8RKl53TgPwAAAD8aAgAAAAAAAAETAgAAWgAAAHEcx3Ecp+w/ePJAyD5s4D8AAAA/KgIAAAAAAAABFAIAAFoAAAAcx3Ecx5HsP3jyQMg+bOA/AAAAPyoCAAAAAAAAARUCAABaAAAAxnEcx3F87D+i9JwO7VrgPwAAAD85AgAAAAAAAAEWAgAAWgAAAHEcx3EcR8M/Fl100UUX5T8AAAA/AAAAAAAAAAABFwIAAFoAAAA5juM4jmPDPxZddNFFF+U/AAAAP24AAAAAAAAAARgCAABaAAAAyHEcx3Gcwz8WXXTRRRflPwAAAD99AAAAAAAAAAEZAgAAWgAAAI/jOI7juMM/Fl100UUX5T8AAAA/jQAAAAAAAAABGgIAAFoAAABWVVVVVdXEPxZddNFFF+U/AAAAP50AAAAAAAAAARsCAABaAAAAAAAAAACAxT8WXXTRRRflPwAAAD+sAAAAAAAAAAEcAgAAWgAAAHIcx3EcR8Y/AlxGru4f5T8AAAA/rAAAAAAAAAABHQIAAFoAAACqqqqqqirHPwJcRq7uH+U/AAAAP7wAAAAAAAAAAR4CAABaAAAAchzHcRxHyD8CXEau7h/lPwAAAD+8AAAAAAAAAAEfAgAAWgAAABzHcRzH8ck/AlxGru4f5T8AAAA/zAAAAAAAAAABIAIAAFoAAAAAAAAAAIDLPwJcRq7uH+U/AAAAP8wAAAAAAAAAASECAABaAAAAAAAAAACAzT8CXEau7h/lPwAAAD/bAAAAAAAAAAEiAgAAWgAAAI7jOI7juM8/AlxGru4f5T8AAAA/6wAAAAAAAAABIwIAAFoAAACrqqqqqurQPwJcRq7uH+U/AAAAP+sAAAAAAAAAASQCAABaAAAAOI7jOI6j0T8CXEau7h/lPwAAAD/rAAAAAAAAAAElAgAAWgAAADmO4ziOI9I/AlxGru4f5T8AAAA/+gAAAAAAAAABJgIAAFoAAAByHMdxHIfSPxZddNFFF+U/AAAAP/oAAAAAAAAAAScCAABaAAAAHcdxHMex0j8WXXTRRRflPwAAAD8KAQAAAAAAAAEoAgAAWgAAAOQ4juM4ztI/LF6i9JwO5T8AAAA/GgEAAAAAAAABKQIAAFoAAADHcRzHcdzSPyxeovScDuU/AAAAP2gBAAAAAAAAASoCAABaAAAAjuM4juP40j9BX9AX9AXlPwAAAD9oAQAAAAAAAAErAgAAWgAAADmO4ziOI9M/QV/QF/QF5T8AAAA/dwEAAAAAAAABLAIAAFoAAAAdx3EcxzHTP0Ff0Bf0BeU/AAAAP3cBAAAAAAAAAS0CAABaAAAA5DiO4zhO0z9BX9AX9AXlPwAAAD+HAQAAAAAAAAEuAgAAWgAAAAAAAAAAQNM/QV/QF/QF5T8AAAA/IwIAAAAAAAABLwIAAFoAAAAdx3EcxzHTP0Ff0Bf0BeU/AAAAPzMCAAAAAAAAATACAABaAAAAOY7jOI4j0z9BX9AX9AXlPwAAAD9DAgAAAAAAAAExAgAAWgAAAOQ4juM4zts/BE8eCNmH5T8AAAA/AAAAAAAAAAABMgIAAFoAAADHcRzHcdzbP/BN8OSBkOU/AAAAP10AAAAAAAAAATMCAABaAAAAHcdxHMcx3D/aTMLBKpnlPwAAAD9tAAAAAAAAAAE0AgAAWgAAADmO4ziOo9w/sEpme3yq5T8AAAA/fQAAAAAAAAABNQIAAFoAAADjOI7jOE7dP4ZICjXOu+U/AAAAP30AAAAAAAAAATYCAABaAAAAVVVVVVUV3j9bRq7uH83lPwAAAD99AAAAAAAAAAE3AgAAWgAAAP//////v94/RkWAy8jV5T8AAAA/jAAAAAAAAAABOAIAAFoAAACrqqqqqmrfPxxDJIUa5+U/AAAAP4wAAAAAAAAAATkCAABaAAAAHMdxHMcR4D8cQySFGuflPwAAAD+cAAAAAAAAAAE6AgAAWgAAAOM4juM4buA/HEMkhRrn5T8AAAA/nAAAAAAAAAABOwIAAFoAAACO4ziO49jgPxxDJIUa5+U/AAAAP6wAAAAAAAAAATwCAABaAAAAVVVVVVU14T8cQySFGuflPwAAAD+7AAAAAAAAAAE9AgAAWgAAABzHcRzHkeE/HEMkhRrn5T8AAAA/uwAAAAAAAAABPgIAAFoAAABxHMdxHOfhPxxDJIUa5+U/AAAAP7sAAAAAAAAAAT8CAABaAAAA4ziO4zgu4j9GRYDLyNXlPwAAAD/LAAAAAAAAAAFAAgAAWgAAABzHcRzHUeI/RkWAy8jV5T8AAAA/ywAAAAAAAAABQQIAAFoAAACN4ziO41jiP0ZFgMvI1eU/AAAAP9oAAAAAAAAAAUICAABaAAAAjeM4juNY4j9bRq7uH83lPwAAAD/qAAAAAAAAAAFDAgAAWgAAABzHcRzHUeI/W0au7h/N5T8AAAA/ZwEAAAAAAAABRAIAAFoAAAAcx3Ecx1HiP3FH3BF3xOU/AAAAP3cBAAAAAAAAAUUCAABaAAAAG8dxHMcR5T8yRFKocd7lPwAAAD8AAAAAAAAAAAFGAgAAWgAAAI7jOI7jGOU/MkRSqHHe5T8AAAA/EAAAAAAAAAABRwIAAFoAAADiOI7jOC7lPzJEUqhx3uU/AAAAPxAAAAAAAAAAAUgCAABaAAAAjeM4juNY5T8yRFKocd7lPwAAAD8gAAAAAAAAAAFJAgAAWgAAAI7jOI7jmOU/MkRSqHHe5T8AAAA/IAAAAAAAAAABSgIAAFoAAABwHMdxHOflPzJEUqhx3uU/AAAAPy8AAAAAAAAAAUsCAABaAAAAx3Ecx3E85j8yRFKocd7lPwAAAD8vAAAAAAAAAAFMAgAAWgAAAAAAAAAAoOY/MkRSqHHe5T8AAAA/PwAAAAAAAAABTQIAAFoAAABUVVVVVTXnP0ZFgMvI1eU/AAAAPz8AAAAAAAAAAU4CAABaAAAAcRzHcRzn5z9xR9wRd8TlPwAAAD9OAAAAAAAAAAFPAgAAWgAAADiO4ziOg+g/cUfcEXfE5T8AAAA/TgAAAAAAAAABUAIAAFoAAAByHMdxHCfpP7BKZnt8quU/AAAAP14AAAAAAAAAAVECAABaAAAAOI7jOI7D6T/FS5Se06HlPwAAAD9eAAAAAAAAAAFSAgAAWgAAADiO4ziOQ+o/2kzCwSqZ5T8AAAA/bgAAAAAAAAABUwIAAFoAAACO4ziO45jqPy9Rek6HduU/AAAAP24AAAAAAAAAAVQCAABaAAAAchzHcRzn6j9YU9aUNWXlPwAAAD99AAAAAAAAAAFVAgAAWgAAAAAAAAAAIOs/mFZg/jpL5T8AAAA/fQAAAAAAAAABVgIAAFoAAAA4juM4jkPrP8JYvETpOeU/AAAAP40AAAAAAAAAAVcCAABaAAAAqqqqqqpK6z/XWepnQDHlPwAAAD+NAAAAAAAAAAFYAgAAWgAAAKqqqqqqSus/7VoYi5co5T8AAAA/9gAAAAAAAAABWQIAAFoAAAA4juM4jkPrP+1aGIuXKOU/AAAAPwUBAAAAAAAAAVoCAABaAAAA4ziO4zgu6z8CXEau7h/lPwAAAD8VAQAAAAAAAAFbAgAAWgAAAI3jOI7jGOs/AlxGru4f5T8AAAA/FQEAAAAAAAABXAIAAFoAAADGcRzHcfzqPwJcRq7uH+U/AAAAPyUBAAAAAAAAAV0CAABaAAAA///////f6j8CXEau7h/lPwAAAD8lAQAAAAAAAAFeAgAAWgAAABzHcRzHsdA/FAEuI1f35z8AAAA/AAAAAAAAAAABXwIAAFoAAABVVVVVVZXQPyoCXEau7uc/AAAAPz8AAAAAAAAAAWACAABaAAAAx3Ecx3Fc0D8+A4ppBebnPwAAAD9OAAAAAAAAAAFhAgAAWgAAAFZVVVVV1c8/UwS4jFzd5z8AAAA/TgAAAAAAAAABYgIAAFoAAADIcRzHcZzOP2kF5q+z1Oc/AAAAP14AAAAAAAAAAWMCAABaAAAAchzHcRxHzT+oCHAZubrnPwAAAD9eAAAAAAAAAAFkAgAAWgAAABzHcRzH8cs/0grMX2ep5z8AAAA/bgAAAAAAAAABZQIAAFoAAACO4ziO47jKP+gL+oK+oOc/AAAAP24AAAAAAAAAAWYCAABaAAAAOo7jOI5jyT/9DCimFZjnPwAAAD99AAAAAAAAAAFnAgAAWgAAABzHcRzH8cc/EQ5WyWyP5z8AAAA/fQAAAAAAAAABaAIAAFoAAAA5juM4jmPGPycPhOzDhuc/AAAAP40AAAAAAAAAAWkCAABaAAAAx3Ecx3GcxD8nD4Tsw4bnPwAAAD+NAAAAAAAAAAFqAgAAWgAAAKqqqqqqKsM/PBCyDxt+5z8AAAA/nAAAAAAAAAABawIAAFoAAACO4ziO47jBPzwQsg8bfuc/AAAAP5wAAAAAAAAAAWwCAABaAAAAchzHcRxHwD9REeAycnXnPwAAAD+sAAAAAAAAAAFtAgAAWgAAAKyqqqqqqr0/URHgMnJ15z8AAAA/vAAAAAAAAAABbgIAAFoAAAAcx3Ecx3G7P1ER4DJydec/AAAAP7wAAAAAAAAAAW8CAABaAAAAjuM4juM4uT9REeAycnXnPwAAAD/LAAAAAAAAAAFwAgAAWgAAAI7jOI7jOLc/URHgMnJ15z8AAAA/ywAAAAAAAAABcQIAAFoAAAAcx3Ecx3G1P1ER4DJydec/AAAAP8sAAAAAAAAAAXICAABaAAAAqqqqqqqqsz9REeAycnXnPwAAAD/bAAAAAAAAAAFzAgAAWgAAAOQ4juM4jrI/URHgMnJ15z8AAAA/2wAAAAAAAAABdAIAAFoAAACO4ziO4zixP1ER4DJydec/AAAAP+sAAAAAAAAAAXUCAABaAAAAVFVVVVVVsD9REeAycnXnPwAAAD/6AAAAAAAAAAF2AgAAWgAAADeO4ziO464/URHgMnJ15z8AAAA/+gAAAAAAAAABdwIAAFoAAADHcRzHcRytP1ER4DJydec/AAAAPwoBAAAAAAAAAXgCAABaAAAAVVVVVVVVqz9REeAycnXnPwAAAD8KAQAAAAAAAAF5AgAAWgAAAAEAAAAAAKo/URHgMnJ15z8AAAA/GQEAAAAAAAABegIAAFoAAACpqqqqqqqoP1ER4DJydec/AAAAPykBAAAAAAAAAXsCAABaAAAAU1VVVVVVpz9REeAycnXnPwAAAD8pAQAAAAAAAAF8AgAAWgAAABvHcRzHcaY/URHgMnJ15z8AAAA/KQEAAAAAAAABfQIAAFoAAADjOI7jOI6lP1ER4DJydec/AAAAPzkBAAAAAAAAAX4CAABaAAAAjeM4juM4pD9REeAycnXnPwAAAD85AQAAAAAAAAF/AgAAWgAAAFVVVVVVVaM/URHgMnJ15z8AAAA/SAEAAAAAAAABgAIAAFoAAADjOI7jOI6hP1ER4DJydec/AAAAP0gBAAAAAAAAAYECAABaAAAAj+M4juM4oD9REeAycnXnPwAAAD9YAQAAAAAAAAGCAgAAWgAAAG4cx3Ecx50/URHgMnJ15z8AAAA/WAEAAAAAAAABgwIAAFoAAADGcRzHcRybP1ER4DJydec/AAAAP2gBAAAAAAAAAYQCAABaAAAAGsdxHMdxmD9REeAycnXnPwAAAD9oAQAAAAAAAAGFAgAAWgAAAP7//////5M/URHgMnJ15z8AAAA/dwEAAAAAAAABhgIAAFoAAAAax3Ecx3GQP1ER4DJydec/AAAAP3cBAAAAAAAAAYcCAABaAAAAbBzHcRzHiT9REeAycnXnPwAAAD+HAQAAAAAAAAGIAgAAWgAAADiO4ziO44A/URHgMnJ15z8AAAA/hwEAAAAAAAABiQIAAFoAAACgqqqqqqp6P1ER4DJydec/AAAAP5YBAAAAAAAAAYoCAABaAAAAwHEcx3Ecdz9REeAycnXnPwAAAD+WAQAAAAAAAAGLAgAAWgAAAOA4juM4jnM/URHgMnJ15z8AAAA/pgEAAAAAAAABjAIAAFoAAADw//////9vP1ER4DJydec/AAAAP1ICAAAAAAAAAY0CAABaAAAA8P//////bz9mEg5WyWznPwAAAD9xAgAAAAAAAAGOAgAAWgAAABzHcRzHMds/GVBMKzB/5T8AAAA/AAAAAAAAAAABjwIAAFoAAAAcx3EcxzHbP9pMwsEqmeU/AAAAPy8AAAAAAAAAAZACAABaAAAAOI7jOI4j2z+aSThYJbPlPwAAAD8+AAAAAAAAAAGRAgAAWgAAAFVVVVVVFds/RkWAy8jV5T8AAAA/PgAAAAAAAAABkgIAAFoAAABVVVVVVRXbP8g+bPi9CeY/AAAAP04AAAAAAAAAAZMCAABaAAAAVVVVVVUV2z9zOrRrYSzmPwAAAD9OAAAAAAAAAAGUAgAAWgAAAHEcx3EcB9s/Hjb83gRP5j8AAAA/XgAAAAAAAAABlQIAAFoAAACO4ziO4/jaP7UwFi9ReuY/AAAAP14AAAAAAAAAAZYCAABaAAAAxnEcx3Hc2j9hLF6i9JzmPwAAAD9tAAAAAAAAAAGXAgAAWgAAAOM4juM4zto/DCimFZi/5j8AAAA/bQAAAAAAAAABmAIAAFoAAAD//////7/aP7gj7og74uY/AAAAP30AAAAAAAAAAZkCAABaAAAAHMdxHMex2j9kHzb83gTnPwAAAD99AAAAAAAAAAGaAgAAWgAAABzHcRzHsdo/JRysktke5z8AAAA/jQAAAAAAAAABmwIAAFoAAAA4juM4jqPaP+UYIinUOOc/AAAAP40AAAAAAAAAAZwCAABaAAAAOI7jOI6j2j+mFZi/zlLnPwAAAD+cAAAAAAAAAAGdAgAAWgAAAFVVVVVVldo/kBRqnHdb5z8AAAA/nAAAAAAAAAABngIAAFoAAABVVVVVVZXaP1ER4DJydec/AAAAP6wAAAAAAAAAAZ8CAABaAAAAcRzHcRyH2j8RDlbJbI/nPwAAAD+7AAAAAAAAAAGgAgAAWgAAAHEcx3Ech9o/6Av6gr6g5z8AAAA/uwAAAAAAAAABoQIAAFoAAABxHMdxHIfaP9IKzF9nqec/AAAAP8sAAAAAAAAAAaICAABaAAAAcRzHcRyH2j+9CZ48ELLnPwAAAD/LAAAAAAAAAAGjAgAAWgAAAI7jOI7jeNo/vQmePBCy5z8AAAA/WAEAAAAAAAABpAIAAFoAAACqqqqqqmraP70JnjwQsuc/AAAAP2cBAAAAAAAAAaUCAABaAAAAx3Ecx3Fc2j/SCsxfZ6nnPwAAAD9nAQAAAAAAAAGmAgAAWgAAAMdxHMdxXNo/6Av6gr6g5z8AAAA/dwEAAAAAAAABpwIAAFoAAAA4juM4jiPaPw8bfm+CJ+c/AAAAPwAAAAAAAAAAAagCAABaAAAAOI7jOI4j2j85Hdq1MBbnPwAAAD8AAAAAAAAAAAGpAgAAWgAAABzHcRzHMdo/ZB82/N4E5z8AAAA/DwAAAAAAAAABqgIAAFoAAAAcx3EcxzHaP3kgZB82/OY/AAAAPw8AAAAAAAAAAasCAABaAAAAAAAAAABA2j+NIZJCjfPmPwAAAD8fAAAAAAAAAAGsAgAAWgAAAAAAAAAAQNo/zSQcrJLZ5j8AAAA/HwAAAAAAAAABrQIAAFoAAAAAAAAAAEDaP+MlSs/p0OY/AAAAPy4AAAAAAAAAAa4CAABaAAAAAAAAAABA2j/3JnjyQMjmPwAAAD8+AAAAAAAAAAGvAgAAWgAAAAAAAAAAQNo/DCimFZi/5j8AAAA/PgAAAAAAAAABsAIAAFoAAADjOI7jOE7aPyIp1DjvtuY/AAAAP10AAAAAAAAAAbECAABaAAAA4ziO4zhO2j83KgJcRq7mPwAAAD99AAAAAAAAAAGyAgAAWgAAAOM4juM4Tto/Syswf52l5j8AAAA/jAAAAAAAAAABswIAAFoAAADjOI7jOE7aP2EsXqL0nOY/AAAAP5kBAAAAAAAAAbQCAABaAAAAx3Ecx3Fc2j9hLF6i9JzmPwAAAD+ZAQAAAAAAAAG1AgAAWgAAAHEcx3Ech9o/tTAWL1F65j8AAAA/qQEAAAAAAAABtgIAAFoAAABVVVVVVZXaP/UzoJhWYOY/AAAAP6kBAAAAAAAAAbcCAABaAAAAHMdxHMex2j8eNvzeBE/mPwAAAD+4AQAAAAAAAAG4AgAAWgAAAOM4juM4zto/XjmGSAo15j8AAAA/uAEAAAAAAAABuQIAAFoAAACO4ziO4/jaP7M9PtVmEuY/AAAAP8gBAAAAAAAAAboCAABaAAAAVVVVVVUV2z/cP5obFQHmPwAAAD/IAQAAAAAAAAG7AgAAWgAAADiO4ziOI9s/8kDIPmz45T8AAAA/1wEAAAAAAAABvAIAAFoAAAD//////z/bPxxDJIUa5+U/AAAAP9cBAAAAAAAAAb0CAABaAAAA//////8/2z8yRFKocd7lPwAAAD/nAQAAAAAAAAG+AgAAWgAAAOM4juM4Tts/RkWAy8jV5T8AAAA/5wEAAAAAAAABvwIAAFoAAADjOI7jOE7bP1tGru4fzeU/AAAAP/cBAAAAAAAAAcACAABaAAAAxnEcx3Fc2z9bRq7uH83lPwAAAD8GAgAAAAAAAAHBAgAAWgAAAMZxHMdxXNs/cUfcEXfE5T8AAAA/BgIAAAAAAAABwgIAAFoAAACqqqqqqmrbP3FH3BF3xOU/AAAAPxYCAAAAAAAAAcMCAABaAAAAqqqqqqpq2z+GSAo1zrvlPwAAAD8mAgAAAAAAAAHEAgAAWgAAAI/jOI7jeNs/mkk4WCWz5T8AAAA/ZAIAAAAAAAABxQIAAFoAAAByHMdxHIfbP7BKZnt8quU/AAAAP3QCAAAAAAAAAcYCAABaAAAAchzHcRyH2z/FS5Se06HlPwAAAD+DAgAAAAAAAAHHAgAAWgAAADmO4ziOo9s/xUuUntOh5T8AAAA/gwIAAAAAAAAByAIAAFoAAAA5juM4jqPbP9pMwsEqmeU/AAAAP5MCAAAAAAAAAckCAABaAAAAHcdxHMex2z/aTMLBKpnlPwAAAD+TAgAAAAAAAAHKAgAAWgAAAB3HcRzHsds/8E3w5IGQ5T8AAAA/0QIAAAAAAAABywIAAFoAAAAAAAAAAMDbP/BN8OSBkOU/AAAAPyADAAAAAAAAAcwCAABaAAAAx3Ecx3Hc2z+aSThYJbPlPwAAAD+JAwAAAAAAAAHNAgAAWgAAAMdxHMdx3Ns/cUfcEXfE5T8AAAA/iQMAAAAAAAABzgIAAFoAAACrqqqqqurbPzJEUqhx3uU/AAAAP5kDAAAAAAAAAc8CAABaAAAAq6qqqqrq2z8cQySFGuflPwAAAD+oAwAAAAAAAAHQAgAAWgAAAI/jOI7j+Ns/8kDIPmz45T8AAAA/qAMAAAAAAAAB0QIAAFoAAAByHMdxHAfcP7M9PtVmEuY/AAAAP7gDAAAAAAAAAdICAABaAAAAVlVVVVUV3D9zOrRrYSzmPwAAAD+4AwAAAAAAAAHTAgAAWgAAADmO4ziOI9w/NDcqAlxG5j8AAAA/yAMAAAAAAAAB1AIAAFoAAAAdx3EcxzHcP/UzoJhWYOY/AAAAP8gDAAAAAAAAAdUCAABaAAAAHcdxHMcx3D+1MBYvUXrmPwAAAD/XAwAAAAAAAAHWAgAAWgAAAB3HcRzHMdw/Syswf52l5j8AAAA/1wMAAAAAAAAB1wIAAFoAAAAdx3EcxzHcPwwophWYv+Y/AAAAP+cDAAAAAAAAAdgCAABaAAAAHcdxHMcx3D/NJBysktnmPwAAAD/nAwAAAAAAAAHZAgAAWgAAAB3HcRzHMdw/oyLAZeTq5j8AAAA/9wMAAAAAAAAB2gIAAFoAAAAdx3EcxzHcP40hkkKN8+Y/AAAAP/cDAAAAAAAAAdsCAABaAAAAHcdxHMcx3D95IGQfNvzmPwAAAD8WBAAAAAAAAAHcAgAAWgAAAB3HcRzHMdw/ZB82/N4E5z8AAAA/gwQAAAAAAAAB3QIAAFoAAAAdx3EcxzHcPzkd2rUwFuc/AAAAP4MEAAAAAAAAAd4CAABaAAAAHcdxHMcx3D8lHKyS2R7nPwAAAD+TBAAAAAAAAAHfAgAAWgAAAB3HcRzHMdw/Dxt+b4In5z8AAAA/ogQAAAAAAAAB4AIAAFoAAAAAAAAAAEDcPw8bfm+CJ+c/AAAAP9EEAAAAAAAAAeECAABaAAAA5DiO4zhO3D8PG35vgifnPwAAAD/xBAAAAAAAAAHiAgAAWgAAAOQ4juM4Ttw/JRysktke5z8AAAA/AAUAAAAAAAAB4wIAAFoAAACO4ziO41joP4BiWoH56+Q/AAAAPwAAAAAAAAAAAeQCAABaAAAAjuM4juNY6D9sYSxeovTkPwAAAD91AAAAAAAAAAHlAgAAWgAAAI7jOI7jWOg/QV/QF/QF5T8AAAA/dQAAAAAAAAAB5gIAAFoAAAD//////1/oPxZddNFFF+U/AAAAP4UAAAAAAAAAAecCAABaAAAAcRzHcRxn6D/XWepnQDHlPwAAAD+FAAAAAAAAAAHoAgAAWgAAAHEcx3EcZ+g/mFZg/jpL5T8AAAA/lAAAAAAAAAAB6QIAAFoAAABVVVVVVXXoP1hT1pQ1ZeU/AAAAP5QAAAAAAAAAAeoCAABaAAAAx3Ecx3F86D/aTMLBKpnlPwAAAD+kAAAAAAAAAAHrAgAAWgAAABzHcRzHkeg/W0au7h/N5T8AAAA/pAAAAAAAAAAB7AIAAFoAAAD//////5/oP9w/mhsVAeY/AAAAP7QAAAAAAAAAAe0CAABaAAAA4ziO4ziu6D9zOrRrYSzmPwAAAD+0AAAAAAAAAAHuAgAAWgAAAMZxHMdxvOg/9TOgmFZg5j8AAAA/wwAAAAAAAAAB7wIAAFoAAAA5juM4jsPoP4suuuiii+Y/AAAAP8MAAAAAAAAAAfACAABaAAAAHMdxHMfR6D9LKzB/naXmPwAAAD/TAAAAAAAAAAHxAgAAWgAAAAAAAAAA4Og/DCimFZi/5j8AAAA/0wAAAAAAAAAB8gIAAFoAAABxHMdxHOfoP+MlSs/p0OY/AAAAP+IAAAAAAAAAAfMCAABaAAAAcRzHcRzn6D+4I+6IO+LmPwAAAD/iAAAAAAAAAAH0AgAAWgAAAOM4juM47ug/oyLAZeTq5j8AAAA/8gAAAAAAAAAB9QIAAFoAAADjOI7jOO7oP40hkkKN8+Y/AAAAP/IAAAAAAAAAAfYCAABaAAAA4ziO4zju6D95IGQfNvzmPwAAAD8CAQAAAAAAAAH3AgAAWgAAAOM4juM47ug/ZB82/N4E5z8AAAA/IQEAAAAAAAAB+AIAAFoAAABUVVVVVfXoP04eCNmHDec/AAAAP0ABAAAAAAAAAfkCAABaAAAAVFVVVVX16D85Hdq1MBbnPwAAAD9QAQAAAAAAAAH6AgAAWgAAAFRVVVVV9eg/Dxt+b4In5z8AAAA/XwEAAAAAAAAB+wIAAFoAAABUVVVVVfXoP/oZUEwrMOc/AAAAP28BAAAAAAAAAfwCAABaAAAAx3Ecx3H86D/PF/QFfUHnPwAAAD9/AQAAAAAAAAH9AgAAWgAAAMdxHMdx/Og/phWYv85S5z8AAAA/jgEAAAAAAAAB/gIAAFoAAADHcRzHcfzoP3sTPHkgZOc/AAAAP54BAAAAAAAAAf8CAABaAAAAx3Ecx3H86D9REeAycnXnPwAAAD+eAQAAAAAAAAEAAwAAWgAAAMdxHMdx/Og/Jw+E7MOG5z8AAAA/rgEAAAAAAAABAQMAAFoAAADHcRzHcfzoPxEOVslsj+c/AAAAP64BAAAAAAAAAQIDAABaAAAAOI7jOI4D6T/SCsxfZ6nnPwAAAD+9AQAAAAAAAAEDAwAAWgAAADiO4ziOA+k/vQmePBCy5z8AAAA/vQEAAAAAAAABBAMAAFoAAACqqqqqqgrpP5MHQvZhw+c/AAAAP80BAAAAAAAAAQUDAABaAAAAqqqqqqoK6T9+BhTTCsznPwAAAD/NAQAAAAAAAAEGAwAAWgAAAKqqqqqqCuk/aQXmr7PU5z8AAAA/3AEAAAAAAAABBwMAAFoAAACqqqqqqgrpP34GFNMKzOc/AAAAP0UCAAAAAAAAAQgDAABaAAAAqqqqqqoK6T+TB0L2YcPnPwAAAD9UAgAAAAAAAAEJAwAAWgAAADiO4ziOA+k/qAhwGbm65z8AAAA/ZAIAAAAAAAABCgMAAFoAAADHcRzHcfzoP70JnjwQsuc/AAAAP2QCAAAAAAAAAQsDAABaAAAA4ziO4zgu6D/KMURSqHHmPwAAAD8AAAAAAAAAAAEMAwAAWgAAAOM4juM4Lug/9TOgmFZg5j8AAAA/XgAAAAAAAAABDQMAAFoAAADjOI7jOC7oP0k4WCWzPeY/AAAAP20AAAAAAAAAAQ4DAABaAAAAxnEcx3E86D/IPmz4vQnmPwAAAD9tAAAAAAAAAAEPAwAAWgAAAKqqqqqqSug/W0au7h/N5T8AAAA/fQAAAAAAAAABEAMAAFoAAAAbx3Ecx1HoP/BN8OSBkOU/AAAAP30AAAAAAAAAAREDAABaAAAAjuM4juNY6D9EUqhx3m3lPwAAAD+MAAAAAAAAAAESAwAAWgAAAHEcx3EcZ+g/AlxGru4f5T8AAAA/jAAAAAAAAAABEwMAAFoAAABVVVVVVXXoP1Zg/jpL/eQ/AAAAP5wAAAAAAAAAARQDAABaAAAAx3Ecx3F86D+qZLbHp9rkPwAAAD+cAAAAAAAAAAEVAwAAWgAAAMdxHMdxfOg/6WdAMa3A5D8AAAA/rAAAAAAAAAABFgMAAFoAAAA4juM4joPoPylrypqypuQ/AAAAP6wAAAAAAAAAARcDAABaAAAAOI7jOI6D6D8+bPi9CZ7kPwAAAD+7AAAAAAAAAAEYAwAAWgAAADiO4ziOg+g/U20m4WCV5D8AAAA/uwAAAAAAAAABGQMAAFoAAAA4juM4joPoPz5s+L0JnuQ/AAAAP4EBAAAAAAAAARoDAABaAAAAq6qqqqqK6D8Uapx3W6/kPwAAAD+QAQAAAAAAAAEbAwAAWgAAABzHcRzHkeg/FGqcd1uv5D8AAAA/kAEAAAAAAAABHAMAAFoAAAAcx3Ecx5HoP/9oblQEuOQ/AAAAP6ABAAAAAAAAAR0DAABaAAAAjuM4juOY6D/pZ0AxrcDkPwAAAD+wAQAAAAAAAAEeAwAAWgAAAI7jOI7jmOg/1WYSDlbJ5D8AAAA/vwEAAAAAAAABHwMAAFoAAAD//////5/oP9VmEg5WyeQ/AAAAP88BAAAAAAAAASADAABaAAAA//////+f6D/AZeTq/tHkPwAAAD/PAQAAAAAAAAEhAwAAWgAAAP//////n+g/qmS2x6fa5D8AAAA/3wEAAAAAAAABIgMAAFoAAAByHMdxHKfoP5VjiKRQ4+Q/AAAAP+4BAAAAAAAAASMDAABaAAAA4ziO4ziu6D+AYlqB+evkPwAAAD/uAQAAAAAAAAEkAwAAWgAAAOM4juM4rug/QV/QF/QF5T8AAAA//gEAAAAAAAABJQMAAFoAAADGcRzHcbzoPxZddNFFF+U/AAAAP/4BAAAAAAAAASYDAABaAAAAxnEcx3G86D/tWhiLlyjlPwAAAD8NAgAAAAAAAAEnAwAAWgAAADmO4ziOw+g/11nqZ0Ax5T8AAAA/HQIAAAAAAAABKAMAAFoAAACqqqqqqsroP5hWYP46S+U/AAAAPx0CAAAAAAAAASkDAABaAAAAHMdxHMfR6D+DVTLb41PlPwAAAD8dAgAAAAAAAAEqAwAAWgAAAI3jOI7j2Og/blQEuIxc5T8AAAA/LQIAAAAAAAABKwMAAFoAAAAAAAAAAODoP0RSqHHebeU/AAAAPy0CAAAAAAAAASwDAABaAAAAcRzHcRzn6D8vUXpOh3blPwAAAD88AgAAAAAAAAEtAwAAWgAAAFVVVVVVdeM/Ilf3j+ZG7T8AAAA/AAAAAAAAAAABLgMAAFoAAADGcRzHcXzjPyJX94/mRu0/AAAAP14AAAAAAAAAAS8DAABaAAAA//////+f4z8iV/eP5kbtPwAAAD9eAAAAAAAAAAEwAwAAWgAAAOM4juM47uM/Ilf3j+ZG7T8AAAA/bQAAAAAAAAABMQMAAFoAAACqqqqqqkrkPyJX94/mRu0/AAAAP30AAAAAAAAAATIDAABaAAAAAAAAAADg5D8NVslsj0/tPwAAAD99AAAAAAAAAAEzAwAAWgAAAHEcx3Ecp+U/zlI/A4pp7T8AAAA/sQAAAAAAAAABNAMAAFoAAADGcRzHcXzmP6NQ47zbeu0/AAAAP7EAAAAAAAAAATUDAABaAAAAjuM4juNY5z96Tod2LYztPwAAAD/AAAAAAAAAAAE2AwAAWgAAAOM4juM4Lug/ek6Hdi2M7T8AAAA/wAAAAAAAAAABNwMAAFoAAAA4juM4jgPpP3pOh3YtjO0/AAAAP9AAAAAAAAAAATgDAABaAAAA//////+f6T96Tod2LYztPwAAAD/QAAAAAAAAAAE5AwAAWgAAAMZxHMdxPOo/jk+1mYSD7T8AAAA/4AAAAAAAAAABOgMAAFoAAABVVVVVVbXqP6NQ47zbeu0/AAAAP+AAAAAAAAAAATsDAABaAAAAcRzHcRwn6z/OUj8DimntPwAAAD/vAAAAAAAAAAE8AwAAWgAAAHIcx3EcZ+s/DVbJbI9P7T8AAAA/7wAAAAAAAAABPQMAAFoAAACqqqqqqorrPw1WyWyPT+0/AAAAP/8AAAAAAAAAAT4DAABaAAAAcRzHcRyn6z8iV/eP5kbtPwAAAD//AAAAAAAAAAE/AwAAWgAAAFRVVVVVtes/OFglsz0+7T8AAAA/DgEAAAAAAAABQAMAAFoAAABUVVVVVbXrP01ZU9aUNe0/AAAAPw4BAAAAAAAAAUEDAABaAAAAVFVVVVW16z9hWoH56yztPwAAAD8oAgAAAAAAAAFCAwAAWgAAAHEcx3Ecp+s/YVqB+ess7T8AAAA/NwIAAAAAAAABQwMAAFoAAACqqqqqqmrWP94ETx4I2e8/AAAAPwAAAAAAAAAAAUQDAABaAAAAHMdxHMex1j/eBE8eCNnvPwAAAD8fAAAAAAAAAAFFAwAAWgAAAMhxHMdx3NY/3gRPHgjZ7z8AAAA/HwAAAAAAAAABRgMAAFoAAABWVVVVVRXXP94ETx4I2e8/AAAAPx8AAAAAAAAAAUcDAABaAAAAAAAAAABA1z/eBE8eCNnvPwAAAD8vAAAAAAAAAAFIAwAAWgAAAI/jOI7jeNc/3gRPHgjZ7z8AAAA/LwAAAAAAAAABSQMAAFoAAAA5juM4jqPXP94ETx4I2e8/AAAAPz8AAAAAAAAAAUoDAABaAAAAq6qqqqrq1z/eBE8eCNnvPwAAAD8/AAAAAAAAAAFLAwAAWgAAAAAAAAAAQNg/3gRPHgjZ7z8AAAA/TgAAAAAAAAABTAMAAFoAAAAcx3Ecx7HYP94ETx4I2e8/AAAAP04AAAAAAAAAAU0DAABaAAAAAAAAAABA2T/0BX1BX9DvPwAAAD9eAAAAAAAAAAFOAwAAWgAAAAAAAAAAwNk/CAerZLbH7z8AAAA/XgAAAAAAAAABTwMAAFoAAACO4ziO43jaPwgHq2S2x+8/AAAAP20AAAAAAAAAAVADAABaAAAAHMdxHMcx2z8IB6tktsfvPwAAAD99AAAAAAAAAAFRAwAAWgAAAHIcx3EcB9w/CAerZLbH7z8AAAA/fQAAAAAAAAABUgMAAFoAAACrqqqqqurcPwgHq2S2x+8/AAAAP30AAAAAAAAAAVMDAABaAAAAcRzHcRwH3j8IB6tktsfvPwAAAD+NAAAAAAAAAAFUAwAAWgAAAI3jOI7j+N4/CAerZLbH7z8AAAA/jQAAAAAAAAABVQMAAFoAAAD//////7/fPwgHq2S2x+8/AAAAP5wAAAAAAAAAAVYDAABaAAAAHMdxHMdR4D8IB6tktsfvPwAAAD+sAAAAAAAAAAFXAwAAWgAAAFVVVVVVteA/9AV9QV/Q7z8AAAA/rAAAAAAAAAABWAMAAFoAAAAcx3EcxxHhP/QFfUFf0O8/AAAAP7wAAAAAAAAAAVkDAABaAAAA4ziO4zhu4T/0BX1BX9DvPwAAAD+8AAAAAAAAAAFaAwAAWgAAAKqqqqqqyuE/9AV9QV/Q7z8AAAA/ywAAAAAAAAABWwMAAFoAAABxHMdxHCfiP/QFfUFf0O8/AAAAP8sAAAAAAAAAAVwDAABaAAAAqqqqqqqK4j/0BX1BX9DvPwAAAD/bAAAAAAAAAAFdAwAAWgAAAHEcx3Ec5+I/9AV9QV/Q7z8AAAA/2wAAAAAAAAABXgMAAFoAAADHcRzHcTzjP/QFfUFf0O8/AAAAP+oAAAAAAAAAAV8DAABaAAAAHMdxHMeR4z/0BX1BX9DvPwAAAD/qAAAAAAAAAAFgAwAAWgAAAOM4juM47uM/9AV9QV/Q7z8AAAA/+gAAAAAAAAABYQMAAFoAAADGcRzHcTzkPwgHq2S2x+8/AAAAP/oAAAAAAAAAAWIDAABaAAAAHMdxHMeR5D8yCQerZLbvPwAAAD8KAQAAAAAAAAFjAwAAWgAAAKqqqqqqyuQ/SAo1zrut7z8AAAA/CgEAAAAAAAABZAMAAFoAAAA4juM4jgPlP0gKNc67re8/AAAAPxkBAAAAAAAAAWUDAABaAAAAVVVVVVU15T9yDJEUapzvPwAAAD8ZAQAAAAAAAAFmAwAAWgAAAOM4juM4buU/cgyRFGqc7z8AAAA/KQEAAAAAAAABZwMAAFoAAAD//////5/lP3IMkRRqnO8/AAAAPykBAAAAAAAAAWgDAABaAAAAxnEcx3G85T9yDJEUapzvPwAAAD85AQAAAAAAAAFpAwAAWgAAABzHcRzH0eU/cgyRFGqc7z8AAAA/OQEAAAAAAAABagMAAFoAAABwHMdxHOflP3IMkRRqnO8/AAAAP0gBAAAAAAAAAWsDAABaAAAA4ziO4zju5T9yDJEUapzvPwAAAD9IAQAAAAAAAAFsAwAAWgAAAMZxHMdx/OU/cgyRFGqc7z8AAAA/WAEAAAAAAAABbQMAAFoAAAA4juM4jgPmP3IMkRRqnO8/AAAAP1gBAAAAAAAAAW4DAABaAAAAqqqqqqoK5j9cC2PxEqXvPwAAAD9nAQAAAAAAAAs=</ink>
</athena>
</file>

<file path=customXml/item64.xml><?xml version="1.0" encoding="utf-8"?>
<athena xmlns="http://schemas.microsoft.com/edu/athena" version="0.1.3209.0">
  <media streamable="true" recordStart="53413" recordEnd="112979" recordLength="776111"/>
</athena>
</file>

<file path=customXml/item6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ABQAAAAAAAAF7P///wxBY3Rpb25UeXBlVjEBAAAAB3ZhbHVlX18ACAIAAAAAAAAAAQUAAAAEAAAACRUAAAAJFgAAAEEuAAAAAAAAAen////s////AAAAAAEGAAAABAAAAAkYAAAACRkAAADnMQAAAAAAAAHm////7P///wAAAAABBwAAAAQAAAAJGwAAAAkcAAAAnk0AAAAAAAAB4////+z///8AAAAAAQgAAAAEAAAACR4AAAAJHwAAAE10AAAAAAAAAeD////s////AAAAAAEJAAAABAAAAAkhAAAACSIAAADlfQAAAAAAAAHd////7P///wAAAAABCgAAAAQAAAAJJAAAAAklAAAAXpIAAAAAAAAB2v///+z///8AAAAAAQsAAAAEAAAACScAAAAJKAAAALWzAAAAAAAAAdf////s////AAAAAAEMAAAABAAAAAkqAAAACSsAAACpuQAAAAAAAAHU////7P///wAAAAABDQAAAAQAAAAJLQAAAAkuAAAAr70AAAAAAAAB0f///+z///8AAAAAAQ4AAAAEAAAACTAAAAAJMQAAAJTCAAAAAAAAAc7////s////AAAAAAEPAAAABAAAAAkzAAAACTQAAABLygAAAAAAAAHL////7P///wAAAAABEAAAAAQAAAAJNgAAAAk3AAAA19YAAAAAAAAByP///+z///8AAAAABREAAAANQ2xlYXJDYW52YXNWMQIAAAAJU3RhcnRUaW1lBFR5cGUABBAMQWN0aW9uVHlwZVYxAgAAAAIAAACu6AA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ywAAAMsAAAABFQAAABIAAAD/AJ5JAAAAAAAAACJAAAABxP///8b///8BAAAAAAAAAAAAIkABFgAAABMAAAAJPQAAABMAAAATAAAAARgAAAASAAAA/wCeSQAAAAAAAAAiQAAAAcL////G////AQAAAAAAAAAAACJAARkAAAATAAAACT8AAAAtAAAALQAAAAEbAAAAEgAAAP8AnkkAAAAAAAAAIkAAAAHA////xv///wEAAAAAAAAAAAAiQAEcAAAAEwAAAAlBAAAAkAAAAJAAAAABHgAAABIAAAD/AJ5JAAAAAAAAACJAAAABvv///8b///8BAAAAAAAAAAAAIkABHwAAABMAAAAJQwAAAL4AAAC+AAAAASEAAAASAAAA/wCeSQAAAAAAAAAiQAAAAbz////G////AQAAAAAAAAAAACJAASIAAAATAAAACUUAAADYAAAA2AAAAAEkAAAAEgAAAP8AnkkAAAAAAAAAIkAAAAG6////xv///wEAAAAAAAAAAAAiQAElAAAAEwAAAAlHAAAAkAEAAJABAAABJwAAABIAAAD/AJ5JAAAAAAAAACJAAAABuP///8b///8BAAAAAAAAAAAAIkABKAAAABMAAAAJSQAAAB8AAAAfAAAAASoAAAASAAAA/wCeSQAAAAAAAAAiQAAAAbb////G////AQAAAAAAAAAAACJAASsAAAATAAAACUsAAAATAAAAEwAAAAEtAAAAEgAAAP8AnkkAAAAAAAAAIkAAAAG0////xv///wEAAAAAAAAAAAAiQAEuAAAAEwAAAAlNAAAAFwAAABcAAAABMAAAABIAAAD/AJ5JAAAAAAAAACJAAAABsv///8b///8BAAAAAAAAAAAAIkABMQAAABMAAAAJTwAAAIIAAACCAAAAATMAAAASAAAA/wCeSQAAAAAAAAAiQAAAAbD////G////AQAAAAAAAAAAACJAATQAAAATAAAACVEAAACAAAAAgAAAAAE2AAAAEgAAAP8AnkkAAAAAAAAAIkAAAAGu////xv///wEAAAAAAAAAAAAiQAE3AAAAEwAAAAlTAAAAjgAAAI4A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DTUHPQAAAAABAAAAIAAAAAQKSW5rUG9pbnRWMQIAAAAJHwEAAAkgAQAACSEBAAAJIgEAAAkjAQAACSQBAAAJJQEAAAkmAQAACScBAAAJKAEAAAkpAQAACSoBAAAJKwEAAAksAQAACS0BAAAJLgEAAAkvAQAACTABAAAJMQEAAA0NBz8AAAAAAQAAAEAAAAAECklua1BvaW50VjECAA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DRMHQQAAAAABAAAAAAEAAAQKSW5rUG9pbnRWMQIA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NcAdDAAAAAAEAAAAAAQAABApJbmtQb2ludFYxAgA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DUIHRQAAAAABAAAAAAEAAAQKSW5rUG9pbnRWMQIA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NKAdHAAAAAAEAAAAAAgAABApJbmtQb2ludFYxAgA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DXAHSQAAAAABAAAAIAAAAAQKSW5rUG9pbnRWMQIAAAAJFQUAAAkWBQAACRcFAAAJGAUAAAkZBQAACRoFAAAJGwUAAAkcBQAACR0FAAAJHgUAAAkfBQAACSAFAAAJIQUAAAkiBQAACSMFAAAJJAUAAAklBQAACSYFAAAJJwUAAAkoBQAACSkFAAAJKgUAAAkrBQAACSwFAAAJLQUAAAkuBQAACS8FAAAJMAUAAAkxBQAACTIFAAAJMwUAAAoHSwAAAAABAAAAIAAAAAQKSW5rUG9pbnRWMQIAAAAJNAUAAAk1BQAACTYFAAAJNwUAAAk4BQAACTkFAAAJOgUAAAk7BQAACTwFAAAJPQUAAAk+BQAACT8FAAAJQAUAAAlBBQAACUIFAAAJQwUAAAlEBQAACUUFAAAJRgUAAA0NB00AAAAAAQAAACAAAAAECklua1BvaW50VjECAAAACUcFAAAJSAUAAAlJBQAACUoFAAAJSwUAAAlMBQAACU0FAAAJTgUAAAlPBQAACVAFAAAJUQUAAAlSBQAACVMFAAAJVAUAAAlVBQAACVYFAAAJVwUAAAlYBQAACVkFAAAJWgUAAAlbBQAACVwFAAAJXQUAAA0JB08AAAAAAQAAAAABAAAECklua1BvaW50VjECAA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NfgdRAAAAAAEAAACAAAAABApJbmtQb2ludFYxAgA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HUwAAAAABAAAAAAEAAAQKSW5rUG9pbnRWMQIA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1yBVQAAAAKSW5rUG9pbnRWMQQAAAABWAFZDlByZXNzdXJlRmFjdG9yCVRpbWVTdGFtcAAAAAAGBgsQAgAAAKiffvrpp8c/kJoq2UCMtD8AAAA/AAAAAAAAAAABVQAAAFQAAAABAAAAAADIP5CaKtlAjLQ/AAAAP4wAAAAAAAAAAVYAAABUAAAAb7jhhhtuyD+QmirZQIy0PwAAAD+MAAAAAAAAAAFXAAAAVAAAAB955JFHHsk/kJoq2UCMtD8AAAA/nAAAAAAAAAABWAAAAFQAAACjiSaaaKLJP5CaKtlAjLQ/AAAAP5wAAAAAAAAAAVkAAABUAAAAJ5poookmyj+Qg6WPxey0PwAAAD+sAAAAAAAAAAFaAAAAVAAAAKuqqqqqqso/kIOlj8XstD8AAAA/rAAAAAAAAAABWwAAAFQAAAAZY4wxxhjLP5CDpY/F7LQ/AAAAP7sAAAAAAAAAAVwAAABUAAAAnnPOOeecyz+Qg6WPxey0PwAAAD+7AAAAAAAAAAFdAAAAVAAAAOB777333ss/kIOlj8XstD8AAAA/ywAAAAAAAAABXgAAAFQAAAD2008//fTLP5CDpY/F7LQ/AAAAP9oAAAAAAAAAAV8AAABUAAAADCywwAILzD+Qg6WPxey0PwAAAD/aAAAAAAAAAAFgAAAAVAAAAAwssMACC8w/kGwgRkpNtT8AAAA/zQEAAAAAAAABYQAAAFQAAAAihBBCCCHMP5g+FrNTDrY/AAAAP2kCAAAAAAAAAWIAAABUAAAAONxwww03zD+YPhazUw62PwAAAD95AgAAAAAAAAFjAAAAVAAAAE400UQTTcw/kBAMIF3Ptj8AAAA/eQIAAAAAAAABZAAAAFQAAABkjDHGGGPMP5j5htbhL7c/AAAAP4gCAAAAAAAAAWUAAABUAAAAeuSRRx55zD+Y4gGNZpC3PwAAAD+IAgAAAAAAAAFmAAAAVAAAALzssssuu8w/mLT3+W9RuD8AAAA/mAIAAAAAAAABZwAAAFQAAADSRBNNNNHMP5idcrD0sbg/AAAAP5gCAAAAAAAAAWgAAABUAAAA/vTTTz/9zD+Qhu1meRK5PwAAAD+oAgAAAAAAAAFpAAAAVAAAABRNNNFEE80/kIbtZnkSuT8AAAA/twIAAAAAAAABagAAAFQAAAAqpZRSSinNP5hvaB3+crk/AAAAP8cCAAAAAAAAAWsAAABUAAAAKqWUUkopzT+YWOPTgtO5PwAAAD/mAgAAAAAAAAFsAAAAVAAAAED99NNPP80/mFjj04LTuT8AAAA/BQMAAAAAAAABbQAAAFQAAABA/fTTTz/NP5hBXooHNLo/AAAAPyUDAAAAAAAAAW4AAABUAAAAQP30008/zT+YE1T3EPW6PwAAAD80AwAAAAAAAAFvAAAAVAAAAED99NNPP80/mM7EGp8WvD8AAAA/NAMAAAAAAAABcAAAAFQAAABA/fTTTz/NP5iJNT4tOL0/AAAAP0QDAAAAAAAAAXEAAABUAAAAQP30008/zT+YRKZhu1m+PwAAAD9EAwAAAAAAAAFyAAAAVAAAAED99NNPP80/oBaczsQavz8AAAA/VAMAAAAAAAABcwAAAFQAAABA/fTTTz/NP9BoBnkpHsA/AAAAP1QDAAAAAAAAAXQAAABUAAAAQP30008/zT9Qxr6K8K7APwAAAD9jAwAAAAAAAAF1AAAAVAAAAED99NNPP80/0CN3nLc/wT8AAAA/YwMAAAAAAAABdgAAAFQAAABA/fTTTz/NP9AM8lI8oME/AAAAP3MDAAAAAAAAAXcAAABUAAAAQP30008/zT9QaqpkAzHCPwAAAD9zAwAAAAAAAAF4AAAAVAAAAED99NNPP80/UDyg0Qzywj8AAAA/ggMAAAAAAAABeQAAAFQAAABA/fTTTz/NP9CZWOPTgsM/AAAAP4IDAAAAAAAAAXoAAABUAAAAQP30008/zT9Q9xD1mhPEPwAAAD+SAwAAAAAAAAF7AAAAVAAAAED99NNPP80/VMkGYqTUxD8AAAA/kgMAAAAAAAABfAAAAFQAAABA/fTTTz/NP1SEd4Uy9sU/AAAAP6IDAAAAAAAAAX0AAABUAAAAQP30008/zT9UVm3yO7fGPwAAAD+iAwAAAAAAAAF+AAAAVAAAAED99NNPP80/2Jyguoeoxz8AAAA/sQMAAAAAAAABfwAAAFQAAABA/fTTTz/NP1jMTjlY+sg/AAAAP8EDAAAAAAAAAYAAAABUAAAAQP30008/zT/Y+/y3KEzKPwAAAD/BAwAAAAAAAAGBAAAAVAAAAED99NNPP80/3J/okTvOyz8AAAA/0QMAAAAAAAABggAAAFQAAABA/fTTTz/NP9xD1GtOUM0/AAAAP9EDAAAAAAAAAYMAAABUAAAAQP30008/zT9cXP2gowLPPwAAAD/gAwAAAAAAAAGEAAAAVAAAAED99NNPP80/MIB0PVtC0D8AAAA/4AMAAAAAAAABhQAAAFQAAABA/fTTTz/NP3IMCdiFG9E/AAAAP/ADAAAAAAAAAYYAAABUAAAAQP30008/zT8wJGAXbsTRPwAAAD/wAwAAAAAAAAGHAAAAVAAAAED99NNPP80/MvZVhHeF0j8AAAA//wMAAAAAAAABiAAAAFQAAABA/fTTTz/NPzLIS/GARtM/AAAAP/8DAAAAAAAAAYkAAABUAAAAQP30008/zT+yJQQDSNfTPwAAAD8PBAAAAAAAAAGKAAAAVAAAAED99NNPP80/dD1bQjCA1D8AAAA/DwQAAAAAAAABiwAAAFQAAABWVVVVVVXNP3Ym1vi04NQ/AAAAPx8EAAAAAAAAAYwAAABUAAAAVlVVVVVVzT82VbKBGCnVPwAAAD8fBAAAAAAAAAGNAAAAVAAAAFZVVVVVVc0/9oOOCnxx1T8AAAA/LgQAAAAAAAABjgAAAFQAAABWVVVVVVXNP3T4y2W+odU/AAAAPy4EAAAAAAAAAY8AAABUAAAAbK211lprzT80J6juIerVPwAAAD8+BAAAAAAAAAGQAAAAVAAAAIIFFlhggc0/tJvlSWQa1j8AAAA/PgQAAAAAAAABkQAAAFQAAACCBRZYYIHNP3TKwdLHYtY/AAAAP04EAAAAAAAAAZIAAABUAAAAmF122WWXzT80+Z1bK6vWPwAAAD9OBAAAAAAAAAGTAAAAVAAAAMQNN9xww80/dpy3P9Ej1z8AAAA/XQQAAAAAAAABlAAAAFQAAADaZZdddtnNP/j5b1GYtNc/AAAAP10EAAAAAAAAAZUAAABUAAAA8L333nvvzT/44uoHHRXYPwAAAD9tBAAAAAAAAAGWAAAAVAAAAAYWWGCBBc4/eECjGeSl2D8AAAA/bQQAAAAAAAABlwAAAFQAAAAyxhhjjDHOPzhY+ljMTtk/AAAAP3wEAAAAAAAAAZgAAABUAAAASB555JFHzj94+xM9csfZPwAAAD98BAAAAAAAAAGZAAAAVAAAAF522WWXXc4//FjMTjlY2j8AAAA/jAQAAAAAAAABmgAAAFQAAAB0zjnnnHPOPzj85TLf0No/AAAAP4wEAAAAAAAAAZsAAABUAAAAdM4555xzzj+4WZ5EpmHbPwAAAD+cBAAAAAAAAAGcAAAAVAAAAIommmiiic4/+Py3KEza2z8AAAA/nAQAAAAAAAABnQAAAFQAAACKJppooonOPzyg0QzyUtw/AAAAP6sEAAAAAAAAAZ4AAABUAAAAiiaaaKKJzj/8zq2VVZvcPwAAAD+rBAAAAAAAAAGfAAAAVAAAAIommmiiic4/vP2JHrnj3D8AAAA/uwQAAAAAAAABoAAAAFQAAACKJppooonOP3wsZqccLN0/AAAAP7sEAAAAAAAAAaEAAABUAAAAiiaaaKKJzj/8oKMCX1zdPwAAAD/LBAAAAAAAAAGiAAAAVAAAAIommmiiic4/vM9/i8Kk3T8AAAA/ywQAAAAAAAABowAAAFQAAACKJppooonOP3z+WxQm7d0/AAAAP9oEAAAAAAAAAaQAAABUAAAAiiaaaKKJzj9859bKqk3ePwAAAD/aBAAAAAAAAAGlAAAAVAAAAIommmiiic4/vIrwrlDG3j8AAAA/6gQAAAAAAAABpgAAAFQAAACKJppooonOP7xza2XVJt8/AAAAP+oEAAAAAAAAAacAAABUAAAAiiaaaKKJzj/AXOYbWoffPwAAAD/5BAAAAAAAAAGoAAAAVAAAAIommmiiic4/IF3PlhAM4D8AAAA/CQUAAAAAAAABqQAAAFQAAACKJppooonOP57RDPJSPOA/AAAAPwkFAAAAAAAAAaoAAABUAAAAiiaaaKKJzj8gRkpNlWzgPwAAAD8ZBQAAAAAAAAGrAAAAVAAAAIommmiiic4/oLqHqNec4D8AAAA/GQUAAAAAAAABrAAAAFQAAACKJppooonOPyAvxQMazeA/AAAAPxkFAAAAAAAAAa0AAABUAAAAiiaaaKKJzj+CRjPIS/HgPwAAAD8oBQAAAAAAAAGuAAAAVAAAAIommmiiic4/ALtwI44h4T8AAAA/OAUAAAAAAAABrwAAAFQAAACKJppooonOP4Avrn7QUeE/AAAAPzgFAAAAAAAAAbAAAABUAAAAiiaaaKKJzj/gRhxDAnbhPwAAAD9IBQAAAAAAAAGxAAAAVAAAAIommmiiic4/AqTr2RKC4T8AAAA/SAUAAAAAAAABsgAAAFQAAACKJppooonOPyABu3AjjuE/AAAAP1cFAAAAAAAAAbMAAABUAAAAiiaaaKKJzj9AXooHNJrhPwAAAD9XBQAAAAAAAAG0AAAAVAAAAKB++umnn84/gBgpNVWy4T8AAAA/ZwUAAAAAAAABtQAAAFQAAACgfvrpp5/OP8LSx2J2yuE/AAAAP3YFAAAAAAAAAbYAAABUAAAAoH766aefzj8CjWaQl+LhPwAAAD92BQAAAAAAAAG3AAAAVAAAAKB++umnn84/ggGk69kS4j8AAAA/dgUAAAAAAAABuAAAAFQAAACgfvrpp5/OP+IYErALN+I/AAAAP4YFAAAAAAAAAbkAAABUAAAAoH766aefzj9CMIB0PVviPwAAAD+GBQAAAAAAAAG6AAAAVAAAAKB++umnn84/wqS9z3+L4j8AAAA/lgUAAAAAAAABuwAAAFQAAACgfvrpp5/OP4LTmVjj0+I/AAAAP5YFAAAAAAAAAbwAAABUAAAAiiaaaKKJzj/k6gcdFfjiPwAAAD+lBQAAAAAAAAG9AAAAVAAAAIommmiiic4/IqWmSjYQ4z8AAAA/pQUAAAAAAAABvgAAAFQAAACKJppooonOP2JfRXhXKOM/AAAAP7UFAAAAAAAAAb8AAABUAAAAiiaaaKKJzj+kGeSleEDjPwAAAD+1BQAAAAAAAAHAAAAAVAAAAIommmiiic4/BDFSaqpk4z8AAAA/xQUAAAAAAAABwQAAAFQAAACKJppooonOPyKOIQG7cOM/AAAAP8UFAAAAAAAAAcIAAABUAAAAiiaaaKKJzj9kSMAu3IjjPwAAAD/UBQAAAAAAAAHDAAAAVAAAAIommmiiic4/xF8u8w2t4z8AAAA/1AUAAAAAAAABxAAAAFQAAACKJppooonOP+K8/YkeueM/AAAAP+QFAAAAAAAAAcUAAABUAAAAiiaaaKKJzj8kd5y3P9HjPwAAAD/zBQAAAAAAAAHGAAAAVAAAAIommmiiic4/QtRrTlDd4z8AAAA/AwYAAAAAAAABxwAAAFQAAACKJppooonOP2QxO+Vg6eM/AAAAPwMGAAAAAAAAAcgAAABUAAAAiiaaaKKJzj+Ejgp8cfXjPwAAAD8TBgAAAAAAAAHJAAAAVAAAAIommmiiic4/xEipqZIN5D8AAAA/IgYAAAAAAAABygAAAFQAAACKJppooonOP+SleECjGeQ/AAAAPzIGAAAAAAAAAcsAAABUAAAAiiaaaKKJzj8kYBduxDHkPwAAAD8yBgAAAAAAAAHMAAAAVAAAAIommmiiic4/hHeFMvZV5D8AAAA/QgYAAAAAAAABzQAAAFQAAACKJppooonOP8QxJGAXbuQ/AAAAP0IGAAAAAAAAAc4AAABUAAAAiiaaaKKJzj8E7MKNOIbkPwAAAD9RBgAAAAAAAAHPAAAAVAAAAIommmiiic4/RKZhu1me5D8AAAA/UQYAAAAAAAAB0AAAAFQAAACKJppooonOP4RgAOl6tuQ/AAAAP2EGAAAAAAAAAdEAAABUAAAAiiaaaKKJzj+kvc9/i8LkPwAAAD9hBgAAAAAAAAHSAAAAVAAAAIommmiiic4/BNU9RL3m5D8AAAA/cAYAAAAAAAAB0wAAAFQAAACKJppooonOPyQyDdvN8uQ/AAAAP3AGAAAAAAAAAdQAAABUAAAAiiaaaKKJzj9Gj9xx3v7kPwAAAD+ABgAAAAAAAAHVAAAAVAAAAKB++umnn84/ZOyrCO8K5T8AAAA/gAYAAAAAAAAB1gAAAFQAAACgfvrpp5/OP4RJe5//FuU/AAAAP5AGAAAAAAAAAdcAAABUAAAAoH766aefzj+mpko2ECPlPwAAAD+QBgAAAAAAAAHYAAAAVAAAAKB++umnn84/5GDpYzE75T8AAAA/nwYAAAAAAAAB2QAAAFQAAACgfvrpp5/OP2bVJr9za+U/AAAAP68GAAAAAAAAAdoAAABUAAAAoH766aefzj+kj8XslIPlPwAAAD+vBgAAAAAAAAHbAAAAVAAAAKB++umnn84/xuyUg6WP5T8AAAA/vwYAAAAAAAAB3AAAAFQAAACgfvrpp5/OPyYEA0jXs+U/AAAAP78GAAAAAAAAAd0AAABUAAAAoH766aefzj+GG3EMCdjlPwAAAD/OBgAAAAAAAAHeAAAAVAAAALbWWmuttc4/xtUPOirw5T8AAAA/zgYAAAAAAAAB3wAAAFQAAADMLrvsssvOP0ZKTZVsIOY/AAAAP94GAAAAAAAAAeAAAABUAAAAzC677LLLzj9kpxwsfSzmPwAAAD/tBgAAAAAAAAHhAAAAVAAAAMwuu+yyy84/hgTswo045j8AAAA/7QYAAAAAAAAB4gAAAFQAAADihhtuuOHOP4YE7MKNOOY/AAAAPzgIAAAAAAAAAeMAAABUAAAA4oYbbrjhzj9kpxwsfSzmPwAAAD9HCAAAAAAAAAHkAAAAVAAAAOKGG2644c4/RkpNlWwg5j8AAAA/RwgAAAAAAAAB5QAAAFQAAADihhtuuOHOPybtff5bFOY/AAAAP1cIAAAAAAAAAeYAAABUAAAA4oYbbrjhzj8EkK5nSwjmPwAAAD9XCAAAAAAAAAHnAAAAVAAAAOKGG2644c4/5jLf0Dr85T8AAAA/ZggAAAAAAAAB6AAAAFQAAADihhtuuOHOP8bVDzoq8OU/AAAAP2YIAAAAAAAAAekAAABUAAAA4oYbbrjhzj+keECjGeTlPwAAAD+GCAAAAAAAAAHqAAAAVAAAAOKGG2644c4/Zr6hdfjL5T8AAAA/pQgAAAAAAAAB6wAAAFQAAADihhtuuOHOP+RJZBq2m+U/AAAAP6UIAAAAAAAAAewAAABUAAAA+N577733zj9EeFcoY1/lPwAAAD+1CAAAAAAAAAHtAAAAVAAAAPjee++9984/JBuIkVJT5T8AAAA/xAgAAAAAAAAB7gAAAFQAAAD43nvvvffOPwa+uPpBR+U/AAAAP8QIAAAAAAAAAe8AAABUAAAA+N577733zj/EAxrNIC/lPwAAAD/ECAAAAAAAAAHwAAAAVAAAAPjee++9984/hEl7n/8W5T8AAAA/1AgAAAAAAAAB8QAAAFQAAAD43nvvvffOP0aP3HHe/uQ/AAAAP9QIAAAAAAAAAfIAAABUAAAA+N577733zj8E1T1EvebkPwAAAD/jCAAAAAAAAAHzAAAAVAAAAPjee++9984/5nduraza5D8AAAA/8wgAAAAAAAAB9AAAAFQAAADihhtuuOHOP6S9z3+LwuQ/AAAAP/MIAAAAAAAAAfUAAABUAAAA4oYbbrjhzj9kAzFSaqrkPwAAAD8DCQAAAAAAAAH2AAAAVAAAAOKGG2644c4/RKZhu1me5D8AAAA/AwkAAAAAAAAB9wAAAFQAAADMLrvsssvOPyRJkiRJkuQ/AAAAPxIJAAAAAAAAAfgAAABUAAAAzC677LLLzj8E7MKNOIbkPwAAAD8SCQAAAAAAAAH5AAAAVAAAAMwuu+yyy84/5I7z9id65D8AAAA/MgkAAAAAAAAB+gAAAFQAAAC21lprrbXOP+SO8/YneuQ/AAAAP4AJAAAAAAAAAfsAAABUAAAAoH766aefzj/kjvP2J3rkPwAAAD+fCQAAAAAAAAH8AAAAVAAAAKB++umnn84/xDEkYBdu5D8AAAA/zgkAAAAAAAAB/QAAAFQAAACKJppooonOP8QxJGAXbuQ/AAAAP+4JAAAAAAAAAf4AAABUAAAAdM4555xzzj/EMSRgF27kPwAAAD/uCQAAAAAAAAH/AAAAVAAAAF522WWXXc4/xDEkYBdu5D8AAAA//QkAAAAAAAABAAEAAFQAAABIHnnkkUfOP8QxJGAXbuQ/AAAAP/0JAAAAAAAAAQEBAABUAAAAMsYYY4wxzj/EMSRgF27kPwAAAD8NCgAAAAAAAAECAQAAVAAAAPC99957780/xDEkYBdu5D8AAAA/HQoAAAAAAAABAwEAAFQAAACutdZaa63NP8QxJGAXbuQ/AAAAPywKAAAAAAAAAQQBAABUAAAAQP30008/zT/EMSRgF27kPwAAAD8sCgAAAAAAAAEFAQAAVAAAAOicc84558w/xDEkYBdu5D8AAAA/LAoAAAAAAAABBgEAAFQAAABkjDHGGGPMP8QxJGAXbuQ/AAAAPzwKAAAAAAAAAQcBAABUAAAA9tNPP/30yz/EMSRgF27kPwAAAD9LCgAAAAAAAAEIAQAAVAAAAFtrrbXWWss/pNRUyQZi5D8AAAA/SwoAAAAAAAABCQEAAFQAAADBAgsssMDKP6TUVMkGYuQ/AAAAP1sKAAAAAAAAAQoBAABUAAAAU0oppZRSyj+Ed4Uy9lXkPwAAAD9bCgAAAAAAAAELAQAAVAAAAM8555xzzsk/hHeFMvZV5D8AAAA/awoAAAAAAAABDAEAAFQAAAB32WWXXXbJP4R3hTL2VeQ/AAAAP3oKAAAAAAAAAQ0BAABUAAAAH3nkkUceyT+Ed4Uy9lXkPwAAAD96CgAAAAAAAAEOAQAAVAAAAPPII4888sg/hHeFMvZV5D8AAAA/egoAAAAAAAABDwEAAFQAAADHGGOMMcbIP4R3hTL2VeQ/AAAAP4oKAAAAAAAAARABAABUAAAAscACCyywyD+Ed4Uy9lXkPwAAAD+KCgAAAAAAAAERAQAAVAAAAJtoookmmsg/hHeFMvZV5D8AAAA/uQoAAAAAAAABEgEAAFQAAABvuOGGG27IP4R3hTL2VeQ/AAAAP8gKAAAAAAAAARMBAABUAAAAWWCBBRZYyD+Ed4Uy9lXkPwAAAD/YCgAAAAAAAAEUAQAAVAAAAC2wwAILLMg/hHeFMvZV5D8AAAA/2AoAAAAAAAABFQEAAFQAAAABAAAAAADIP4R3hTL2VeQ/AAAAP9gKAAAAAAAAARYBAABUAAAAvvfee++9xz+Ed4Uy9lXkPwAAAD/oCgAAAAAAAAEXAQAAVAAAAKiffvrpp8c/pNRUyQZi5D8AAAA/6AoAAAAAAAABGAEAAFQAAACSRx555JHHP8QxJGAXbuQ/AAAAP/cKAAAAAAAAARkBAABUAAAAfO+99957xz/EMSRgF27kPwAAAD/3CgAAAAAAAAEaAQAAVAAAAJJHHnnkkcc/xDEkYBdu5D8AAAA/yQwAAAAAAAABGwEAAFQAAAC+9957773HP8QxJGAXbuQ/AAAAP8kMAAAAAAAAARwBAABUAAAA1E8//fTTxz9kAzFSaqrkPwAAAD/ZDAAAAAAAAAEdAQAAVAAAABdYYIEFFsg/JDIN283y5D8AAAA/6AwAAAAAAAABHgEAAFQAAABZYIEFFljIP2TsqwjvCuU/AAAAP+gMAAAAAAAAAR8BAABUAAAAppRSSimlpD8m7X3+WxTmPwAAAD8AAAAAAAAAAAEgAQAAVAAAAE400UQTTaQ/Ju19/lsU5j8AAAA/TgAAAAAAAAABIQEAAFQAAACdc84555yjPybtff5bFOY/AAAAP10AAAAAAAAAASIBAABUAAAA5ZFHHnnkoT9kpxwsfSzmPwAAAD9dAAAAAAAAAAEjAQAAVAAAAIQQQgghhKA/pmG7WZ5E5j8AAAA/bQAAAAAAAAABJAEAAFQAAADonHPOOeecP8S+ivCuUOY/AAAAP20AAAAAAAAAASUBAABUAAAAF1hggQUWmD8GeSke0GjmPwAAAD99AAAAAAAAAAEmAQAAVAAAAOWRRx555JE/Jtb4tOB05j8AAAA/fQAAAAAAAAABJwEAAFQAAAAGFlhggQWGP2aQl+IBjeY/AAAAP4wAAAAAAAAAASgBAABUAAAABhZYYIEFdj+mSjYQI6XmPwAAAD+MAAAAAAAAAAEpAQAAVAAAAAYWWGCBBUY/5gTVPUS95j8AAAA/nAAAAAAAAAABKgEAAFQAAACIG2644YZrvya/c2tl1eY/AAAAP5wAAAAAAAAAASsBAABUAAAAxxhjjDHGeL9GHEMCduHmPwAAAD+rAAAAAAAAAAEsAQAAVAAAAIQQQgghhIC/ZnkSmYbt5j8AAAA/qwAAAAAAAAABLQEAAFQAAADlkUceeeSBv4bW4S+X+eY/AAAAP7sAAAAAAAAAAS4BAABUAAAA5ZFHHnnkgb+oM7HGpwXnPwAAAD+7AAAAAAAAAAEvAQAAVAAAAEUTTTTRRIO/qDOxxqcF5z8AAAA/hgEAAAAAAAABMAEAAFQAAABFE0000USDv4bW4S+X+eY/AAAAP5YBAAAAAAAAATEBAABUAAAAppRSSimlhL+G1uEvl/nmPwAAAD+WAQAAAAAAAAEyAQAAVAAAAIQQQgghhJA/BJCuZ0sI5j8AAAA/AAAAAAAAAAABMwEAAFQAAAA10UQTTTSRPwSQrmdLCOY/AAAAPy8AAAAAAAAAATQBAABUAAAAlVJKKaWUkj8EkK5nSwjmPwAAAD8+AAAAAAAAAAE1AQAAVAAAAPXTTz/99JM/BJCuZ0sI5j8AAAA/TgAAAAAAAAABNgEAAFQAAABWVVVVVVWVPwSQrmdLCOY/AAAAP1MAAAAAAAAAATcBAABUAAAAF1hggQUWmD8EkK5nSwjmPwAAAD9jAAAAAAAAAAE4AQAAVAAAAIgbbrjhhps/BJCuZ0sI5j8AAAA/YwAAAAAAAAABOQEAAFQAAAAssMACCyygPwSQrmdLCOY/AAAAP3IAAAAAAAAAAToBAABUAAAA7bLLLrvsoj8EkK5nSwjmPwAAAD+CAAAAAAAAAAE7AQAAVAAAAK611lprraU/BJCuZ0sI5j8AAAA/ggAAAAAAAAABPAEAAFQAAABvuOGGG26oPybtff5bFOY/AAAAP4IAAAAAAAAAAT0BAABUAAAAf/rpp59+qj9kpxwsfSzmPwAAAD+SAAAAAAAAAAE+AQAAVAAAAED99NNPP60/ZKccLH0s5j8AAAA/kgAAAAAAAAABPwEAAFQAAACpn3766aevP2SnHCx9LOY/AAAAP6EAAAAAAAAAAUABAABUAAAAhBBCCCGEsD9kpxwsfSzmPwAAAD+hAAAAAAAAAAFBAQAAVAAAAAkhhBBCCLE/ZKccLH0s5j8AAAA/sQAAAAAAAAABQgEAAFQAAAAJIYQQQgixP4YE7MKNOOY/AAAAP/8AAAAAAAAAAUMBAABUAAAACSGEEEIIsT+mYbtZnkTmPwAAAD//AAAAAAAAAAFEAQAAVAAAAAkhhBBCCLE/xL6K8K5Q5j8AAAA/DwEAAAAAAAABRQEAAFQAAAAJIYQQQgixPybW+LTgdOY/AAAAPw8BAAAAAAAAAUYBAABUAAAA3XDDDTfcsD9GM8hL8YDmPwAAAD8PAQAAAAAAAAFHAQAAVAAAALHAAgsssLA/hu1meRKZ5j8AAAA/HgEAAAAAAAABSAEAAFQAAACEEEIIIYSwP8anBaczseY/AAAAPy4BAAAAAAAAAUkBAABUAAAAWGCBBRZYsD8mv3NrZdXmPwAAAD8uAQAAAAAAAAFKAQAAVAAAACywwAILLLA/Jr9za2XV5j8AAAA/PQEAAAAAAAABSwEAAFQAAAAAAAAAAACwP0YcQwJ24eY/AAAAPz0BAAAAAAAAAUwBAABUAAAAAAAAAAAAsD9meRKZhu3mPwAAAD9NAQAAAAAAAAFNAQAAVAAAAKmffvrpp68/htbhL5f55j8AAAA/TQEAAAAAAAABTgEAAFQAAACpn3766aevP8aQgF24Eec/AAAAP10BAAAAAAAAAU8BAABUAAAAUT/99NNPrz/GkIBduBHnPwAAAD9dAQAAAAAAAAFQAQAAVAAAAFE//fTTT68/5u1P9Mgd5z8AAAA/bAEAAAAAAAABUQEAAFQAAAD43nvvvfeuPyao7iHqNec/AAAAP2wBAAAAAAAAAVIBAABUAAAAoH766aefrj9GBb64+kHnPwAAAD98AQAAAAAAAAFTAQAAVAAAAKB++umnn64/hr9c5hta5z8AAAA/fAEAAAAAAAABVAEAAFQAAABIHnnkkUeuP8h5+xM9cuc/AAAAP4wBAAAAAAAAAVUBAABUAAAAmF122WWXrT8GNJpBXornPwAAAD+MAQAAAAAAAAFWAQAAVAAAAJhddtlll60/KJFp2G6W5z8AAAA/mwEAAAAAAAABVwEAAFQAAABA/fTTTz+tP4io15yguuc/AAAAP5sBAAAAAAAAAVgBAABUAAAA6JxzzjnnrD+mBaczscbnPwAAAD+rAQAAAAAAAAFZAQAAVAAAAOicc84556w/yGJ2ysHS5z8AAAA/qwEAAAAAAAABWgEAAFQAAAA43HDDDTesPwYdFfji6uc/AAAAP7oBAAAAAAAAAVsBAABUAAAA4Hvvvffeqz8oeuSO8/bnPwAAAD+6AQAAAAAAAAFcAQAAVAAAAOB777333qs/SNezJQQD6D8AAAA/ygEAAAAAAAABXQEAAFQAAAAvu+yyyy6rP2Y0g7wUD+g/AAAAP8oBAAAAAAAAAV4BAABUAAAA4Hvvvffeqz9mNIO8FA/oPwAAAD9YAgAAAAAAAAFfAQAAVAAAAHrkkUceeeI/7gpl7KsI7z8AAAA/AAAAAAAAAAABYAEAAFQAAAB/+umnn37iP86tlVWb/O4/AAAAPwAAAAAAAAAAAWEBAABUAAAAhRBCCCGE4j/OrZVVm/zuPwAAAD8AAAAAAAAAAAFiAQAAVAAAAJVSSimllOI/zq2VVZv87j8AAAA/DwAAAAAAAAABYwEAAFQAAACgfvrpp5/iP86tlVWb/O4/AAAAPw8AAAAAAAAAAWQBAABUAAAAppRSSiml4j/OrZVVm/zuPwAAAD8fAAAAAAAAAAFlAQAAVAAAALHAAgsssOI/zq2VVZv87j8AAAA/HwAAAAAAAAABZgEAAFQAAAC87LLLLrviP86tlVWb/O4/AAAAPy8AAAAAAAAAAWcBAABUAAAA0kQTTTTR4j/OrZVVm/zuPwAAAD8vAAAAAAAAAAFoAQAAVAAAAOKGG2644eI/zq2VVZv87j8AAAA/PgAAAAAAAAABaQEAAFQAAAD+9NNPP/3iP86tlVWb/O4/AAAAP04AAAAAAAAAAWoBAABUAAAAH3nkkUce4z/OrZVVm/zuPwAAAD9OAAAAAAAAAAFrAQAAVAAAAEUTTTTRROM/zq2VVZv87j8AAAA/TgAAAAAAAAABbAEAAFQAAABml1122WXjP86tlVWb/O4/AAAAP10AAAAAAAAAAW0BAABUAAAAkkceeeSR4z/OrZVVm/zuPwAAAD9dAAAAAAAAAAFuAQAAVAAAAMkjjzzyyOM/zq2VVZv87j8AAAA/bQAAAAAAAAABbwEAAFQAAAD76aeffvrjP86tlVWb/O4/AAAAP20AAAAAAAAAAXABAABUAAAALLDAAgss5D/OrZVVm/zuPwAAAD99AAAAAAAAAAFxAQAAVAAAAG+44YYbbuQ/7gpl7KsI7z8AAAA/jAAAAAAAAAABcgEAAFQAAACmlFJKKaXkPy7FAxrNIO8/AAAAP4wAAAAAAAAAAXMBAABUAAAA6Jxzzjnn5D9uf6JH7jjvPwAAAD+MAAAAAAAAAAF0AQAAVAAAACSPPPLII+U/zpYQDCBd7z8AAAA/nAAAAAAAAAABdQEAAFQAAABml1122WXlPw5RrzlBde8/AAAAP6wAAAAAAAAAAXYBAABUAAAAqJ9++umn5T9OC05nYo3vPwAAAD+sAAAAAAAAAAF3AQAAVAAAAOWRRx555OU/kMXslIOl7z8AAAA/uwAAAAAAAAABeAEAAFQAAAAihBBCCCHmP85/i8Kkve8/AAAAP7sAAAAAAAAAAXkBAABUAAAAZIwxxhhj5j/Of4vCpL3vPwAAAD/LAAAAAAAAAAF6AQAAVAAAAJtoookmmuY/zn+LwqS97z8AAAA/ywAAAAAAAAABewEAAFQAAADdcMMNN9zmP/DcWlm1ye8/AAAAP9oAAAAAAAAAAXwBAABUAAAAH3nkkUce5z/w3FpZtcnvPwAAAD/aAAAAAAAAAAF9AQAAVAAAAGGBBRZYYOc/8NxaWbXJ7z8AAAA/6gAAAAAAAAABfgEAAFQAAACYXXbZZZfnP/DcWlm1ye8/AAAAP+oAAAAAAAAAAX8BAABUAAAAzznnnHPO5z/w3FpZtcnvPwAAAD/6AAAAAAAAAAGAAQAAVAAAAAYWWGCBBeg/8NxaWbXJ7z8AAAA/+gAAAAAAAAABgQEAAFQAAAA98sgjjzzoP/DcWlm1ye8/AAAAPwkBAAAAAAAAAYIBAABUAAAAeuSRRx556D/w3FpZtcnvPwAAAD8JAQAAAAAAAAGDAQAAVAAAAKuqqqqqqug/8NxaWbXJ7z8AAAA/GQEAAAAAAAABhAEAAFQAAADtsssuu+zoP/DcWlm1ye8/AAAAPxkBAAAAAAAAAYUBAABUAAAAH3nkkUce6T/w3FpZtcnvPwAAAD8pAQAAAAAAAAGGAQAAVAAAAFZVVVVVVek/8NxaWbXJ7z8AAAA/KQEAAAAAAAABhwEAAFQAAACHG2644YbpP/DcWlm1ye8/AAAAPzgBAAAAAAAAAYgBAABUAAAAxA033HDD6T/w3FpZtcnvPwAAAD89AQAAAAAAAAGJAQAAVAAAAPbTTz/99Ok/8NxaWbXJ7z8AAAA/TQEAAAAAAAABigEAAFQAAAAihBBCCCHqP/DcWlm1ye8/AAAAP00BAAAAAAAAAYsBAABUAAAAWWCBBRZY6j/w3FpZtcnvPwAAAD9cAQAAAAAAAAGMAQAAVAAAAIUQQgghhOo/8NxaWbXJ7z8AAAA/XAEAAAAAAAABjQEAAFQAAACgfvrpp5/qP85/i8Kkve8/AAAAP2wBAAAAAAAAAY4BAABUAAAAscACCyyw6j+uIrwrlLHvPwAAAD9sAQAAAAAAAAGPAQAAVAAAAMcYY4wxxuo/kMXslIOl7z8AAAA/fAEAAAAAAAABkAEAAFQAAADdcMMNN9zqP04LTmdije8/AAAAP3wBAAAAAAAAAZEBAABUAAAA88gjjzzy6j/u89+iMGnvPwAAAD+LAQAAAAAAAAGSAQAAVAAAAAMLLLDAAus/zpYQDCBd7z8AAAA/mwEAAAAAAAABkwEAAFQAAAAON9xwww3rP47ccd7+RO8/AAAAP5sBAAAAAAAAAZQBAABUAAAAGWOMMcYY6z9uf6JH7jjvPwAAAD+rAQAAAAAAAAGVAQAAVAAAAB955JFHHus/Dmg0g7wU7z8AAAA/qwEAAAAAAAABlgEAAFQAAAAqpZRSSinrP86tlVWb/O4/AAAAP6sBAAAAAAAAAZcBAABUAAAAL7vssssu6z+O8/YneuTuPwAAAD+6AQAAAAAAAAGYAQAAVAAAADrnnHPOOes/LtyIY0jA7j8AAAA/ygEAAAAAAAABmQEAAFQAAABA/fTTTz/rP87EGp8WnO4/AAAAP8oBAAAAAAAAAZoBAABUAAAASymllFJK6z9OUN1D1GvuPwAAAD/ZAQAAAAAAAAGbAQAAVAAAAFZVVVVVVes/DpY+FrNT7j8AAAA/2QEAAAAAAAABnAEAAFQAAABWVVVVVVXrP87bn+iRO+4/AAAAP+kBAAAAAAAAAZ0BAABUAAAAVlVVVVVV6z+MIQG7cCPuPwAAAD/pAQAAAAAAAAGeAQAAVAAAAFZVVVVVVes/TmdijU8L7j8AAAA/+QEAAAAAAAABnwEAAFQAAABWVVVVVVXrPywKk/Y+/+0/AAAAP/kBAAAAAAAAAaABAABUAAAAVlVVVVVV6z/uT/TIHeftPwAAAD8IAgAAAAAAAAGhAQAAVAAAAED99NNPP+s/jjiGBOzC7T8AAAA/CAIAAAAAAAABogEAAFQAAAAfeeSRRx7rP84JqnuIeu0/AAAAPxgCAAAAAAAAAaMBAABUAAAA+N5777336j9MlWwgRkrtPwAAAD8YAgAAAAAAAAGkAQAAVAAAAMcYY4wxxuo/rMNfLvMN7T8AAAA/KAIAAAAAAAABpQEAAFQAAACVUkoppZTqPyxPItOw3ew/AAAAPygCAAAAAAAAAaYBAABUAAAAZIwxxhhj6j+MfRXhXaHsPwAAAD83AgAAAAAAAAGnAQAAVAAAAD3yyCOPPOo/LGanHCx97D8AAAA/NwIAAAAAAAABqAEAAFQAAAARQgghhBDqP+yrCO8KZew/AAAAP0cCAAAAAAAAAakBAABUAAAA66effvrp6T+s8WnB6UzsPwAAAD9HAgAAAAAAAAGqAQAAVAAAAKiffvrpp+k/TNr7/Lco7D8AAAA/VgIAAAAAAAABqwEAAFQAAABhgQUWWGDpPwwgXc+WEOw/AAAAP1YCAAAAAAAAAawBAABUAAAAH3nkkUce6T+sCO8KZezrPwAAAD9mAgAAAAAAAAGtAQAAVAAAANdaa6211ug/jKsfdFTg6z8AAAA/ZgIAAAAAAAABrgEAAFQAAACbaKKJJproP0zxgEYzyOs/AAAAP3YCAAAAAAAAAa8BAABUAAAAWWCBBRZY6D8slLGvIrzrPwAAAD92AgAAAAAAAAGwAQAAVAAAACeaaKKJJug/LJSxryK86z8AAAA/hQIAAAAAAAABsQEAAFQAAADaZZdddtnnPyyUsa8ivOs/AAAAP4UCAAAAAAAAAbIBAABUAAAAmF122WWX5z9M8YBGM8jrPwAAAD+VAgAAAAAAAAGzAQAAVAAAAEsppZRSSuc/ak5Q3UPU6z8AAAA/lQIAAAAAAAABtAEAAFQAAAD43nvvvffmP6wI7wpl7Os/AAAAP6UCAAAAAAAAAbUBAABUAAAAq6qqqqqq5j/KZb6hdfjrPwAAAD+lAgAAAAAAAAG2AQAAVAAAAFlggQUWWOY/DCBdz5YQ7D8AAAA/tAIAAAAAAAABtwEAAFQAAAAMLLDAAgvmP0za+/y3KOw/AAAAP7QCAAAAAAAAAbgBAABUAAAAxA033HDD5T+MlJoq2UDsPwAAAD/EAgAAAAAAAAG5AQAAVAAAAHfZZZddduU/7KsI7wpl7D8AAAA/xAIAAAAAAAABugEAAFQAAAAvu+yyyy7lPyxmpxwsfew/AAAAP9MCAAAAAAAAAbsBAABUAAAA6Jxzzjnn5D9Mw3azPInsPwAAAD/TAgAAAAAAAAG8AQAAVAAAAKaUUkoppeQ/jH0V4V2h7D8AAAA/4wIAAAAAAAABvQEAAFQAAABkjDHGGGPkP4x9FeFdoew/AAAAP+MCAAAAAAAAAb4BAABUAAAAFlhggQUW5D+s2uR3bq3sPwAAAD/zAgAAAAAAAAG/AQAAVAAAANRPP/300+M/zDe0Dn+57D8AAAA/8wIAAAAAAAABwAEAAFQAAACdc84555zjPwzyUjyg0ew/AAAAPwIDAAAAAAAAAcEBAABUAAAAZpdddtll4z8sTyLTsN3sPwAAAD8CAwAAAAAAAAHCAQAAVAAAACqllFJKKeM/TKzxacHp7D8AAAA/PwMAAAAAAAABwwEAAFQAAADzyCOPPPLiP4xmkJfiAe0/AAAAPz8DAAAAAAAAAcQBAABUAAAAvOyyyy674j/MIC/FAxrtPwAAAD9PAwAAAAAAAAHFAQAAVAAAAJA88sgjj+I/DNvN8iQy7T8AAAA/TwMAAAAAAAABxgEAAFQAAABedtlll13iP0yVbCBGSu0/AAAAP14DAAAAAAAAAccBAABUAAAAMsYYY4wx4j9s8ju3VlbtPwAAAD9uAwAAAAAAAAHIAQAAVAAAABFCCCGEEOI/zgmqe4h67T8AAAA/bgMAAAAAAAAByQEAAFQAAAD1008//fThPwzESKmpku0/AAAAP24DAAAAAAAAAcoBAABUAAAA2mWXXXbZ4T9OfufWyqrtPwAAAD99AwAAAAAAAAHLAQAAVAAAAMkjjzzyyOE/bNu2bdu27T8AAAA/jQMAAAAAAAABzAEAAFQAAAC+9957773hP2zbtm3btu0/AAAAP40DAAAAAAAAAc0BAABUAAAAs8suu+yy4T+OOIYE7MLtPwAAAD+dAwAAAAAAAAHOAQAAVAAAAK611lprreE/rpVVm/zO7T8AAAA/nQMAAAAAAAABzwEAAFQAAACutdZaa63hP8zyJDIN2+0/AAAAP7wDAAAAAAAAAdABAABUAAAAqJ9++umn4T/M8iQyDdvtPwAAAD/MAwAAAAAAAAHRAQAAVAAAAKiffvrpp+E/Dq3DXy7z7T8AAAA/2wMAAAAAAAAB0gEAAFQAAACon3766afhPywKk/Y+/+0/AAAAP9sDAAAAAAAAAdMBAABUAAAAo4kmmmii4T9OZ2KNTwvuPwAAAD/rAwAAAAAAAAHUAQAAVAAAAJ1zzjnnnOE/jCEBu3Aj7j8AAAA/6wMAAAAAAAAB1QEAAFQAAACdc84555zhP65+0FGBL+4/AAAAP/oDAAAAAAAAAdYBAABUAAAAkkceeeSR4T/uOG9/okfuPwAAAD/6AwAAAAAAAAHXAQAAVAAAAJJHHnnkkeE/DpY+FrNT7j8AAAA/CgQAAAAAAAAB2AEAAFQAAACSRx555JHhP05Q3UPUa+4/AAAAPwoEAAAAAAAAAdkBAABUAAAAjTHGGGOM4T9uraza5HfuPwAAAD8aBAAAAAAAAAHaAQAAVAAAAI0xxhhjjOE/jgp8cfWD7j8AAAA/GgQAAAAAAAAB2wEAAFQAAACHG2644YbhP87EGp8WnO4/AAAAPykEAAAAAAAAAdwBAABUAAAAhxtuuOGG4T/uIeo1J6juPwAAAD85BAAAAAAAAAHdAQAAVAAAAIcbbrjhhuE/Dn+5zDe07j8AAAA/OQQAAAAAAAAB3gEAAFQAAACHG2644YbhP045WPpYzO4/AAAAPzkEAAAAAAAAAd8BAABUAAAAhxtuuOGG4T9ulieRadjuPwAAAD9JBAAAAAAAAAHgAQAAVAAAAIIFFlhggeE/jvP2J3rk7j8AAAA/WAQAAAAAAAAB4QEAAFQAAACCBRZYYIHhP65Qxr6K8O4/AAAAP1gEAAAAAAAAAeIBAABUAAAAggUWWGCB4T/OrZVVm/zuPwAAAD93BAAAAAAAAAHjAQAAVAAAAIIFFlhggeE/7gpl7KsI7z8AAAA/dwQAAAAAAAAB5AEAAFQAAACHG2644YbhPw5oNIO8FO8/AAAAP4cEAAAAAAAAAeUBAABUAAAAjTHGGGOM4T8uxQMazSDvPwAAAD+HBAAAAAAAAAHmAQAAVAAAAJ1zzjnnnOE/bn+iR+447z8AAAA/lwQAAAAAAAAB5wEAAFQAAACutdZaa63hP47ccd7+RO8/AAAAP5cEAAAAAAAAAegBAABUAAAAvvfee++94T/OlhAMIF3vPwAAAD+mBAAAAAAAAAHpAQAAVAAAAM8555xzzuE/7vPfojBp7z8AAAA/pgQAAAAAAAAB6gEAAFQAAADfe++9997hP+7z36Iwae8/AAAAP6YEAAAAAAAAAesBAABUAAAA8L333nvv4T/u89+iMGnvPwAAAD+2BAAAAAAAAAHsAQAAVAAAAAAAAAAAAOI/7vPfojBp7z8AAAA/xgQAAAAAAAAB7QEAAFQAAAALLLDAAgviP+7z36Iwae8/AAAAP8YEAAAAAAAAAe4BAABUAAAACyywwAIL4j/OlhAMIF3vPwAAAD/VBAAAAAAAAAHvAQAAVAAAACGEEEIIIeA/9GwJwQDS1T8AAAA/AAAAAAAAAAAB8AEAAFQAAAAssMACCyzgP/RsCcEA0tU/AAAAPyAAAAAAAAAAAfEBAABUAAAAMsYYY4wx4D/0bAnBANLVPwAAAD8gAAAAAAAAAAHyAQAAVAAAAD3yyCOPPOA/NCeo7iHq1T8AAAA/LwAAAAAAAAAB8wEAAFQAAABIHnnkkUfgPzQnqO4h6tU/AAAAPy8AAAAAAAAAAfQBAABUAAAAWGCBBRZY4D924UYcQwLWPwAAAD8/AAAAAAAAAAH1AQAAVAAAAGmiiSaaaOA/duFGHEMC1j8AAAA/PwAAAAAAAAAB9gEAAFQAAAB55JFHHnngP3bhRhxDAtY/AAAAP08AAAAAAAAAAfcBAABUAAAAiiaaaKKJ4D924UYcQwLWPwAAAD9PAAAAAAAAAAH4AQAAVAAAAJtoookmmuA/duFGHEMC1j8AAAA/XgAAAAAAAAAB+QEAAFQAAAC21lprrbXgP3bhRhxDAtY/AAAAP14AAAAAAAAAAfoBAABUAAAA0kQTTTTR4D924UYcQwLWPwAAAD9uAAAAAAAAAAH7AQAAVAAAAOicc8455+A/duFGHEMC1j8AAAA/bgAAAAAAAAAB/AEAAFQAAAAON9xwww3hP/RsCcEA0tU/AAAAP30AAAAAAAAAAf0BAABUAAAAJI888sgj4T+2smqT37nVPwAAAD99AAAAAAAAAAH+AQAAVAAAAL733nvvveE/ND4tOJ2J1T8AAAA/rAAAAAAAAAAB/wEAAFQAAADlkUceeeThP/aDjgp8cdU/AAAAP6wAAAAAAAAAAQACAABUAAAAAAAAAAAA4j/2g44KfHHVPwAAAD+8AAAAAAAAAAEBAgAAVAAAACywwAILLOI/9oOOCnxx1T8AAAA/zAAAAAAAAAABAgIAAFQAAABCCCGEEELiP7TJ79xaWdU/AAAAP8wAAAAAAAAAAQMCAABUAAAAXnbZZZdd4j90D1GvOUHVPwAAAD/MAAAAAAAAAAEEAgAAVAAAAHTOOeecc+I/dA9RrzlB1T8AAAA/2wAAAAAAAAABBQIAAFQAAACFEEIIIYTiPzZVsoEYKdU/AAAAP9sAAAAAAAAAAQYCAABUAAAAkDzyyCOP4j/0mhNU9xDVPwAAAD/rAAAAAAAAAAEHAgAAVAAAAKaUUkoppeI/tOB0Jtb41D8AAAA/6wAAAAAAAAABCAIAAFQAAAC87LLLLrviPzRsN8uTyNQ/AAAAP/oAAAAAAAAAAQkCAABUAAAAzC677LLL4j+09/lvUZjUPwAAAD8KAQAAAAAAAAEKAgAAVAAAAOicc8455+I/MoO8FA9o1D8AAAA/CgEAAAAAAAABCwIAAFQAAAD43nvvvffiP/TIHeftT9Q/AAAAPwoBAAAAAAAAAQwCAABUAAAACSGEEEII4z80mkFeigfUPwAAAD8aAQAAAAAAAAENAgAAVAAAAB955JFHHuM/siUEA0jX0z8AAAA/GgEAAAAAAAABDgIAAFQAAAAqpZRSSinjP7IlBANI19M/AAAAPykBAAAAAAAAAQ8CAABUAAAANdFEE0004z80scanBafTPwAAAD8pAQAAAAAAAAEQAgAAVAAAAEUTTTTRROM/sDyJTMN20z8AAAA/OQEAAAAAAAABEQIAAFQAAABWVVVVVVXjPzLIS/GARtM/AAAAP0kBAAAAAAAAARICAABUAAAAYYEFFlhg4z9ymW9oHf7SPwAAAD9JAQAAAAAAAAETAgAAVAAAAHHDDTfccOM/cLD0sZid0j8AAAA/WAEAAAAAAAABFAIAAFQAAAB32WWXXXbjP7CBGCk1VdI/AAAAP1gBAAAAAAAAARUCAABUAAAAfO+999574z/wUjyg0QzSPwAAAD9oAQAAAAAAAAEWAgAAVAAAAIcbbrjhhuM/MCRgF27E0T8AAAA/aAEAAAAAAAABFwIAAFQAAACSRx555JHjPzI75WDpY9E/AAAAP3cBAAAAAAAAARgCAABUAAAAkkceeeSR4z9yDAnYhRvRPwAAAD93AQAAAAAAAAEZAgAAVAAAAJJHHnnkkeM/st0sTyLT0D8AAAA/hwEAAAAAAAABGgIAAFQAAACSRx555JHjP3AjjiEBu9A/AAAAP4cBAAAAAAAAARsCAABUAAAAkkceeeSR4z9uOhNrfFrQPwAAAD+XAQAAAAAAAAEcAgAAVAAAAJJHHnnkkeM/8MXVDzoq0D8AAAA/lwEAAAAAAAABHQIAAFQAAACSRx555JHjP+CiMGnv888/AAAAP6YBAAAAAAAAAR4CAABUAAAAhxtuuOGG4z9gLvMNrcPPPwAAAD+mAQAAAAAAAAEfAgAAVAAAAIIFFlhggeM/YEV4Vyhjzz8AAAA/tgEAAAAAAAABIAIAAFQAAAB32WWXXXbjP1xc/aCjAs8/AAAAP7YBAAAAAAAAASECAABUAAAAZpdddtll4z9cc4LqHqLOPwAAAD/GAQAAAAAAAAEiAgAAVAAAAFZVVVVVVeM/3BXK2FcRzj8AAAA/xgEAAAAAAAABIwIAAFQAAAA655xzzjnjP9gsTyLTsM0/AAAAP9UBAAAAAAAAASQCAABUAAAAH3nkkUce4z9Yz5YQDCDNPwAAAD/VAQAAAAAAAAElAgAAVAAAAAMLLLDAAuM/XOYbWoe/zD8AAAA/5QEAAAAAAAABJgIAAFQAAADSRBNNNNHiP9iIY0jALsw/AAAAP+UBAAAAAAAAAScCAABUAAAAppRSSiml4j9YK6s2+Z3LPwAAAD/0AQAAAAAAAAEoAgAAVAAAAGmiiSaaaOI/WFm1ye/cyj8AAAA/9AEAAAAAAAABKQIAAFQAAAAyxhhjjDHiP1hwOhNrfMo/AAAAPwQCAAAAAAAAASoCAABUAAAAAAAAAAAA4j9ch79c5hvKPwAAAD8EAgAAAAAAAAErAgAAVAAAANRPP/300+E/2BKCAaTryT8AAAA/FAIAAAAAAAABLAIAAFQAAACYXXbZZZfhP1ieRKZhu8k/AAAAPxQCAAAAAAAAAS0CAABUAAAAccMNN9xw4T9YnkSmYbvJPwAAAD8VAgAAAAAAAAEuAgAAVAAAAEsppZRSSuE/2CkHSx+LyT8AAAA/FQIAAAAAAAABLwIAAFQAAAAkjzzyyCPhP1i1ye/cWsk/AAAAPyUCAAAAAAAAATACAABUAAAACSGEEEII4T9Ytcnv3FrJPwAAAD8lAgAAAAAAAAExAgAAVAAAAOKGG2644eA/WLXJ79xayT8AAAA/NQIAAAAAAAABMgIAAFQAAAC21lprrbXgP1i1ye/cWsk/AAAAP0QCAAAAAAAAATMCAABUAAAAlVJKKaWU4D9Ytcnv3FrJPwAAAD9EAgAAAAAAAAE0AgAAVAAAAGOMMcYYY+A/WLXJ79xayT8AAAA/VAIAAAAAAAABNQIAAFQAAAAyxhhjjDHgP9gpB0sfi8k/AAAAP1QCAAAAAAAAATYCAABUAAAA66effvrp3z/YKQdLH4vJPwAAAD9jAgAAAAAAAAE3AgAAVAAAAIgbbrjhht8/2BKCAaTryT8AAAA/YwIAAAAAAAABOAIAAFQAAAADCyywwALfP9gSggGk68k/AAAAP3MCAAAAAAAAATkCAABUAAAAiiaaaKKJ3j9ch79c5hvKPwAAAD9zAgAAAAAAAAE6AgAAVAAAAAYWWGCBBd4/XIe/XOYbyj8AAAA/gwIAAAAAAAABOwIAAFQAAACCBRZYYIHdP1yHv1zmG8o/AAAAP4MCAAAAAAAAATwCAABUAAAA/vTTTz/93D9ch79c5hvKPwAAAD+SAgAAAAAAAAE9AgAAVAAAAJA88sgjj9w/XIe/XOYbyj8AAAA/kgIAAAAAAAABPgIAAFQAAAAXWGCBBRbcP1yHv1zmG8o/AAAAP6ICAAAAAAAAAT8CAABUAAAAv/fee++92z/YEoIBpOvJPwAAAD+iAgAAAAAAAAFAAgAAVAAAAHHDDTfccNs/2BKCAaTryT8AAAA/sgIAAAAAAAABQQIAAFQAAAAZY4wxxhjbP9gSggGk68k/AAAAP7ICAAAAAAAAAUICAABUAAAA4oYbbrjh2j/YEoIBpOvJPwAAAD/BAgAAAAAAAAFDAgAAVAAAAKB++umnn9o/WJ5EpmG7yT8AAAA/wQIAAAAAAAABRAIAAFQAAABpookmmmjaP1ieRKZhu8k/AAAAP9ECAAAAAAAAAUUCAABUAAAAJ5poookm2j9YnkSmYbvJPwAAAD/RAgAAAAAAAAFGAgAAVAAAANpll1122dk/WJ5EpmG7yT8AAAA/4AIAAAAAAAABRwIAAFQAAAB32WWXXXbZP9gpB0sfi8k/AAAAP+ACAAAAAAAAAUgCAABUAAAAFE000UQT2T/YKQdLH4vJPwAAAD/wAgAAAAAAAAFJAgAAVAAAAJtoookmmtg/2CkHSx+LyT8AAAA/8AIAAAAAAAABSgIAAFQAAAAXWGCBBRbYP9gpB0sfi8k/AAAAPwADAAAAAAAAAUsCAABUAAAAhxtuuOGG1z/YKQdLH4vJPwAAAD8AAwAAAAAAAAFMAgAAVAAAAAMLLLDAAtc/WLXJ79xayT8AAAA/DwMAAAAAAAABTQIAAFQAAACKJppooonWP1i1ye/cWsk/AAAAPw8DAAAAAAAAAU4CAABUAAAAEUIIIYQQ1j/YQIyUmirJPwAAAD8fAwAAAAAAAAFPAgAAVAAAAK611lprrdU/WMxOOVj6yD8AAAA/HwMAAAAAAAABUAIAAFQAAABsrbXWWmvVP9hXEd4Vysg/AAAAPy8DAAAAAAAAAVECAABUAAAANdFEE0001T9Y49OC05nIPwAAAD8vAwAAAAAAAAFSAgAAVAAAAB955JFHHtU/1G6WJ5FpyD8AAAA/PgMAAAAAAAABUwIAAFQAAAAJIYQQQgjVP9RulieRacg/AAAAPz4DAAAAAAAAAVQCAABUAAAA88gjjzzy1D/UbpYnkWnIPwAAAD99AwAAAAAAAAFVAgAAVAAAANJEE0000dQ/1G6WJ5FpyD8AAAA/fQMAAAAAAAABVgIAAFQAAACxwAILLLDUP9RulieRacg/AAAAP4wDAAAAAAAAAVcCAABUAAAAm2iiiSaa1D/UbpYnkWnIPwAAAD+MAwAAAAAAAAFYAgAAVAAAAIUQQgghhNQ/WOPTgtOZyD8AAAA/nAMAAAAAAAABWQIAAFQAAAB65JFHHnnUP1jj04LTmcg/AAAAP5wDAAAAAAAAAVoCAABUAAAAZIwxxhhj1D/YVxHeFcrIPwAAAD+sAwAAAAAAAAFbAgAAVAAAAFlggQUWWNQ/WMxOOVj6yD8AAAA/ywMAAAAAAAABXAIAAFQAAABZYIEFFljUP9hAjJSaKsk/AAAAP8sDAAAAAAAAAV0CAABUAAAAQwghhBBC1D/YQIyUmirJPwAAAD/aAwAAAAAAAAFeAgAAVAAAAEMIIYQQQtQ/2CkHSx+LyT8AAAA/6gMAAAAAAAABXwIAAFQAAABDCCGEEELUP1ieRKZhu8k/AAAAP+oDAAAAAAAAAWACAABUAAAALLDAAgss1D/Y+/y3KEzKPwAAAD/6AwAAAAAAAAFhAgAAVAAAACGEEEIIIdQ/3OR3bq2syj8AAAA/+gMAAAAAAAABYgIAAFQAAAAWWGCBBRbUP1grqzb5ncs/AAAAPwkEAAAAAAAAAWMCAABUAAAA9dNPP/300z9c/aCjAl/MPwAAAD8JBAAAAAAAAAFkAgAAVAAAAN9777333tM/WM+WEAwgzT8AAAA/GQQAAAAAAAABZQIAAFQAAAC+9957773TP1yhjH0V4c0/AAAAPxkEAAAAAAAAAWYCAABUAAAAs8suu+yy0z/g579FYdLOPwAAAD8yBAAAAAAAAAFnAgAAVAAAAJJHHnnkkdM/YEV4Vyhjzz8AAAA/MgQAAAAAAAABaAIAAFQAAABxww033HDTP/DF1Q86KtA/AAAAP0EEAAAAAAAAAWkCAABUAAAAZpdddtll0z+w9LGYnXLQPwAAAD9BBAAAAAAAAAFqAgAAVAAAAGaXXXbZZdM/st0sTyLT0D8AAAA/UQQAAAAAAAABawIAAFQAAABml1122WXTP7DGpwWnM9E/AAAAP1EEAAAAAAAAAWwCAABUAAAAccMNN9xw0z9w9YOOCnzRPwAAAD9gBAAAAAAAAAFtAgAAVAAAAIcbbrjhhtM/MCRgF27E0T8AAAA/YAQAAAAAAAABbgIAAFQAAACSRx555JHTP/BSPKDRDNI/AAAAP3AEAAAAAAAAAW8CAABUAAAAvvfee++90z8y9lWEd4XSPwAAAD9wBAAAAAAAAAFwAgAAVAAAAPXTTz/99NM/cplvaB3+0j8AAAA/gAQAAAAAAAABcQIAAFQAAAA43HDDDTfUP/L2J3rkjtM/AAAAP4AEAAAAAAAAAXICAABUAAAAb7jhhhtu1D80mkFeigfUPwAAAD+PBAAAAAAAAAFzAgAAVAAAAKaUUkoppdQ/dD1bQjCA1D8AAAA/jwQAAAAAAAABdAIAAFQAAADonHPOOefUP7TgdCbW+NQ/AAAAP58EAAAAAAAAAXUCAABUAAAAH3nkkUce1T+0ye/cWlnVPwAAAD+vBAAAAAAAAAF2AgAAVAAAAGyttdZaa9U/duFGHEMC1j8AAAA/vgQAAAAAAAABdwIAAFQAAACNMcYYY4zVPzYQI6WmStY/AAAAP74EAAAAAAAAAXgCAABUAAAArrXWWmut1T+2hGAA6XrWPwAAAD++BAAAAAAAAAF5AgAAVAAAAMQNN9xww9U/drM8iUzD1j8AAAA/zgQAAAAAAAABegIAAFQAAADaZZdddtnVP3azPIlMw9Y/AAAAP84EAAAAAAAAAXsCAABUAAAA8L333nvv1T/0J3rkjvPWPwAAAD/dBAAAAAAAAAF8AgAAVAAAAAYWWGCBBdY/9Cd65I7z1j8AAAA/3QQAAAAAAAABfQIAAFQAAAAnmmiiiSbWP/QneuSO89Y/AAAAP+0EAAAAAAAAAX4CAABUAAAAU0oppZRS1j92nLc/0SPXPwAAAD/tBAAAAAAAAAF/AgAAVAAAAIommmiiidY/tFZWbfI71z8AAAA//QQAAAAAAAABgAIAAFQAAADXWmuttdbWP/YQ9ZoTVNc/AAAAP/0EAAAAAAAAAYECAABUAAAAL7vssssu1z/2EPWaE1TXPwAAAD8MBQAAAAAAAAGCAgAAVAAAAIcbbrjhhtc/OMuTyDRs1z8AAAA/HAUAAAAAAAABgwIAAFQAAADge++9997XP3SFMvZVhNc/AAAAPxwFAAAAAAAAAYQCAABUAAAAONxwww032D+2P9Ejd5zXPwAAAD8sBQAAAAAAAAGFAgAAVAAAAIUQQgghhNg/NrQOf7nM1z8AAAA/LAUAAAAAAAABhgIAAFQAAADSRBNNNNHYP3Zuraza5Nc/AAAAPzsFAAAAAAAAAYcCAABUAAAAFE000UQT2T/44uoHHRXYPwAAAD87BQAAAAAAAAGIAgAAVAAAAED99NNPP9k/eFcoY19F2D8AAAA/SwUAAAAAAAABiQIAAFQAAAB32WWXXXbZP/jLZb6hddg/AAAAP1oFAAAAAAAAAYoCAABUAAAAo4kmmmii2T/4y2W+oXXYPwAAAD9aBQAAAAAAAAGLAgAAVAAAANpll1122dk/OIYE7MKN2D8AAAA/WgUAAAAAAAABjAIAAFQAAAD76aeffvrZP3hAoxnkpdg/AAAAP2oFAAAAAAAAAY0CAABUAAAAMsYYY4wx2j+4+kFHBb7YPwAAAD9qBQAAAAAAAAGOAgAAVAAAAHTOOeecc9o/uPpBRwW+2D8AAAA/egUAAAAAAAABjwIAAFQAAADMLrvsssvaP/i04HQm1tg/AAAAP3oFAAAAAAAAAZACAABUAAAAL7vssssu2z84b3+iR+7YPwAAAD+JBQAAAAAAAAGRAgAAVAAAAJ5zzjnnnNs/eCke0GgG2T8AAAA/iQUAAAAAAAABkgIAAFQAAAAihBBCCCHcP7jjvP2JHtk/AAAAP5kFAAAAAAAAAZMCAABUAAAAppRSSiml3D+447z9iR7ZPwAAAD+ZBQAAAAAAAAGUAgAAVAAAADXRRBNNNN0/+J1bK6s22T8AAAA/qQUAAAAAAAABlQIAAFQAAADEDTfccMPdP/idWyurNtk/AAAAP6kFAAAAAAAAAZYCAABUAAAAU0oppZRS3j/4nVsrqzbZPwAAAD+4BQAAAAAAAAGXAgAAVAAAANdaa6211t4/+J1bK6s22T8AAAA/uAUAAAAAAAABmAIAAFQAAABca6211lrfP/idWyurNtk/AAAAP8gFAAAAAAAAAZkCAABUAAAAv/fee++93z94KR7QaAbZPwAAAD/IBQAAAAAAAAGaAgAAVAAAAOunn3766d8/OG9/okfu2D8AAAA/1wUAAAAAAAABmwIAAFQAAAARQgghhBDgP/i04HQm1tg/AAAAP9cFAAAAAAAAAZwCAABUAAAAFlhggQUW4D94QKMZ5KXYPwAAAD/nBQAAAAAAAAGdAgAAVAAAABxuuOGGG+A/eECjGeSl2D8AAAA/5wUAAAAAAAABngIAAFQAAAAcbrjhhhvgPziGBOzCjdg/AAAAPxYGAAAAAAAAAZ8CAABUAAAAHG644YYb4D/4y2W+oXXYPwAAAD8mBgAAAAAAAAGgAgAAVAAAABxuuOGGG+A/eFcoY19F2D8AAAA/JgYAAAAAAAABoQIAAFQAAAAcbrjhhhvgPzadiTU+Ldg/AAAAPzUGAAAAAAAAAaICAABUAAAAHG644YYb4D+4KEza+/zXPwAAAD9FBgAAAAAAAAGjAgAAVAAAABxuuOGGG+A/dm6trNrk1z8AAAA/RQYAAAAAAAABpAIAAFQAAAAWWGCBBRbgP/j5b1GYtNc/AAAAP1QGAAAAAAAAAaUCAABUAAAAFlhggQUW4D90hTL2VYTXPwAAAD9UBgAAAAAAAAGmAgAAVAAAABFCCCGEEOA/tFZWbfI71z8AAAA/ZAYAAAAAAAABpwIAAFQAAAARQgghhBDgPzbiGBKwC9c/AAAAP2QGAAAAAAAAAagCAABUAAAAEUIIIYQQ4D92szyJTMPWPwAAAD90BgAAAAAAAAGpAgAAVAAAABFCCCGEEOA/9j7/LQqT1j8AAAA/dAYAAAAAAAABqgIAAFQAAAARQgghhBDgPzYQI6WmStY/AAAAP4MGAAAAAAAAAasCAABUAAAAEUIIIYQQ4D+0m+VJZBrWPwAAAD+DBgAAAAAAAAGsAgAAVAAAABFCCCGEEOA/NCeo7iHq1T8AAAA/kwYAAAAAAAABrQIAAFQAAACbaKKJJprUPxCZhu1meaI/AAAAPwAAAAAAAAAAAa4CAABUAAAAm2iiiSaa1D8Qa3xacDqjPwAAAD8AAAAAAAAAAAGvAgAAVAAAAJtoookmmtQ/EA9oNIO8pD8AAAA/EAAAAAAAAAABsAIAAFQAAACQPPLII4/UPxCzUw6WPqY/AAAAPx8AAAAAAAAAAbECAABUAAAAkDzyyCOP1D8Q+yrCu0KpPwAAAD8fAAAAAAAAAAGyAgAAVAAAAIUQQgghhNQ/EHEMCdiFqz8AAAA/LwAAAAAAAAABswIAAFQAAACFEEIIIYTUPxDn7U/0yK0/AAAAPy8AAAAAAAAAAbQCAABUAAAAhRBCCCGE1D+Il+IBjWawPwAAAD8/AAAAAAAAAAG1AgAAVAAAAHrkkUceedQ/kDvO25/osT8AAAA/PwAAAAAAAAABtgIAAFQAAAB65JFHHnnUP5DINGw3y7M/AAAAP04AAAAAAAAAAbcCAABUAAAAb7jhhhtu1D+YPhazUw62PwAAAD9OAAAAAAAAAAG4AgAAVAAAAG+44YYbbtQ/kMt8Q+vwtz8AAAA/XgAAAAAAAAABuQIAAFQAAABvuOGGG27UP5hY49OC07k/AAAAP14AAAAAAAAAAboCAABUAAAAb7jhhhtu1D+Y5UlkGra7PwAAAD9uAAAAAAAAAAG7AgAAVAAAAG+44YYbbtQ/mHKw9LGYvT8AAAA/bgAAAAAAAAABvAIAAFQAAABvuOGGG27UP5j/FoVJe78/AAAAP30AAAAAAAAAAb0CAABUAAAAb7jhhhtu1D9Qxr6K8K7APwAAAD99AAAAAAAAAAG+AgAAVAAAAG+44YYbbtQ/0AzyUjygwT8AAAA/jQAAAAAAAAABvwIAAFQAAABvuOGGG27UP9De579FYcI/AAAAP40AAAAAAAAAAcACAABUAAAAeuSRRx551D/QsN0sTyLDPwAAAD+cAAAAAAAAAAHBAgAAVAAAAJtoookmmtQ/1ILTmVjjwz8AAAA/nAAAAAAAAAABwgIAAFQAAAC87LLLLrvUP1Tgi6sfdMQ/AAAAP6wAAAAAAAAAAcMCAABUAAAAxxhjjDHG1D9UsoEYKTXFPwAAAD+8AAAAAAAAAAHEAgAAVAAAAOicc84559Q/1A86KvDFxT8AAAA/vAAAAAAAAAABxQIAAFQAAAAJIYQQQgjVP1Rt8ju3VsY/AAAAP8sAAAAAAAAAAcYCAABUAAAAQP30008/1T9UP+iowBfHPwAAAD/LAAAAAAAAAAHHAgAAVAAAAGyttdZaa9U/2Jyguoeoxz8AAAA/2wAAAAAAAAAByAIAAFQAAACjiSaaaKLVP9RulieRacg/AAAAP9sAAAAAAAAAAckCAABUAAAA5ZFHHnnk1T/YQIyUmirJPwAAAD/rAAAAAAAAAAHKAgAAVAAAABFCCCGEENY/2BKCAaTryT8AAAA/6wAAAAAAAAABywIAAFQAAABpookmmmjWP9zkd26trMo/AAAAP/oAAAAAAAAAAcwCAABUAAAAq6qqqqqq1j/Ytm3btm3LPwAAAD/6AAAAAAAAAAHNAgAAVAAAAAMLLLDAAtc/WBQm7X3+yz8AAAA/CgEAAAAAAAABzgIAAFQAAABba6211lrXP9hx3v5Ej8w/AAAAPwoBAAAAAAAAAc8CAABUAAAAySOPPPLI1z/cQ9RrTlDNPwAAAD8ZAQAAAAAAAAHQAgAAVAAAABdYYIEFFtg/2CxPItOwzT8AAAA/GQEAAAAAAAAB0QIAAFQAAACFEEIIIYTYP1yhjH0V4c0/AAAAPykBAAAAAAAAAdICAABUAAAA3XDDDTfc2D9Yigc0mkHOPwAAAD8pAQAAAAAAAAHTAgAAVAAAADXRRBNNNNk/WIoHNJpBzj8AAAA/OQEAAAAAAAAB1AIAAFQAAACCBRZYYIHZP1iKBzSaQc4/AAAAPzkBAAAAAAAAAdUCAABUAAAAueGGG2642T/cFcrYVxHOPwAAAD9IAQAAAAAAAAHWAgAAVAAAAPC9995779k/XKGMfRXhzT8AAAA/SAEAAAAAAAAB1wIAAFQAAAAnmmiiiSbaP1y4EceQgM0/AAAAP1gBAAAAAAAAAdgCAABUAAAAU0oppZRS2j/cQ9RrTlDNPwAAAD9YAQAAAAAAAAHZAgAAVAAAAGmiiSaaaNo/WM+WEAwgzT8AAAA/aAEAAAAAAAAB2gIAAFQAAACKJppooonaP9xaWbXJ78w/AAAAP2gBAAAAAAAAAdsCAABUAAAAoH766aef2j/Ycd7+RI/MPwAAAD93AQAAAAAAAAHcAgAAVAAAALbWWmuttdo/2HHe/kSPzD8AAAA/dwEAAAAAAAAB3QIAAFQAAADXWmuttdbaP1z9oKMCX8w/AAAAP4cBAAAAAAAAAd4CAABUAAAA+N5777332j/YiGNIwC7MPwAAAD+HAQAAAAAAAAHfAgAAVAAAAC+77LLLLts/2IhjSMAuzD8AAAA/lgEAAAAAAAAB4AIAAFQAAAB877333nvbP9yf6JE7zss/AAAAP5YBAAAAAAAAAeECAABUAAAA4Hvvvffe2z/cn+iRO87LPwAAAD+mAQAAAAAAAAHiAgAAVAAAAFlggQUWWNw/3J/okTvOyz8AAAA/pgEAAAAAAAAB4wIAAFQAAAC87LLLLrvcP9yf6JE7zss/AAAAP7YBAAAAAAAAAeQCAABUAAAASymllFJK3T/cn+iRO87LPwAAAD+2AQAAAAAAAAHlAgAAVAAAAMQNN9xww90/3J/okTvOyz8AAAA/xQEAAAAAAAAB5gIAAFQAAAAyxhhjjDHeP1grqzb5ncs/AAAAP8UBAAAAAAAAAecCAABUAAAAlVJKKaWU3j9YK6s2+Z3LPwAAAD/VAQAAAAAAAAHoAgAAVAAAAO2yyy677N4/XEIwgHQ9yz8AAAA/1QEAAAAAAAAB6QIAAFQAAAAZY4wxxhjfP1xCMIB0Pcs/AAAAP+UBAAAAAAAAAeoCAABUAAAAO+ecc8453z/YzfIkMg3LPwAAAD/lAQAAAAAAAAHrAgAAVAAAAFE//fTTT98/2M3yJDINyz8AAAA/9AEAAAAAAAAB7AIAAFQAAABnl1122WXfP1hZtcnv3Mo/AAAAPwQCAAAAAAAAAe0CAABUAAAAcsMNN9xw3z/c5HdurazKPwAAAD8EAgAAAAAAAAHuAgAAVAAAAH3vvffee98/3OR3bq2syj8AAAA/EwIAAAAAAAAB7wIAAFQAAACIG2644YbfP9j7/LcoTMo/AAAAPxMCAAAAAAAAAfACAABUAAAAk0ceeeSR3z9ch79c5hvKPwAAAD8jAgAAAAAAAAHxAgAAVAAAAL/33nvvvd8/2BKCAaTryT8AAAA/IwIAAAAAAAAB8gIAAFQAAADrp59++unfP9gpB0sfi8k/AAAAPzMCAAAAAAAAAfMCAABUAAAAEUIIIYQQ4D/YKQdLH4vJPwAAAD8zAgAAAAAAAAH0AgAAVAAAADLGGGOMMeA/2ECMlJoqyT8AAAA/QgIAAAAAAAAB9QIAAFQAAABIHnnkkUfgP1jMTjlY+sg/AAAAP0ICAAAAAAAAAfYCAABUAAAAaaKJJppo4D9YzE45WPrIPwAAAD9SAgAAAAAAAAH3AgAAVAAAAIQQQgghhOA/WMxOOVj6yD8AAAA/UgIAAAAAAAAB+AIAAFQAAACrqqqqqqrgP9hXEd4Vysg/AAAAP2ICAAAAAAAAAfkCAABUAAAAwQILLLDA4D/YVxHeFcrIPwAAAD9iAgAAAAAAAAH6AgAAVAAAANdaa6211uA/2FcR3hXKyD8AAAA/cQIAAAAAAAAB+wIAAFQAAADonHPOOefgP1jj04LTmcg/AAAAP3ECAAAAAAAAAfwCAABUAAAA+N5777334D9Y49OC05nIPwAAAD+BAgAAAAAAAAH9AgAAVAAAAP70008//eA/WOPTgtOZyD8AAAA/gQIAAAAAAAAB/gIAAFQAAAADCyywwALhP1jj04LTmcg/AAAAP5ACAAAAAAAAAf8CAABUAAAACSGEEEII4T9Y49OC05nIPwAAAD+QAgAAAAAAAAEAAwAAVAAAAA433HDDDeE/WOPTgtOZyD8AAAA/oAIAAAAAAAABAQMAAFQAAAAUTTTRRBPhP1jj04LTmcg/AAAAP6ACAAAAAAAAAQIDAABUAAAAGWOMMcYY4T9Y49OC05nIPwAAAD+wAgAAAAAAAAEDAwAAVAAAACqllFJKKeE/WOPTgtOZyD8AAAA/sAIAAAAAAAABBAMAAFQAAAA10UQTTTThP1jj04LTmcg/AAAAP78CAAAAAAAAAQUDAABUAAAARRNNNNFE4T9Y49OC05nIPwAAAD+/AgAAAAAAAAEGAwAAVAAAAGGBBRZYYOE/WOPTgtOZyD8AAAA/zwIAAAAAAAABBwMAAFQAAAB32WWXXXbhP1jj04LTmcg/AAAAP88CAAAAAAAAAQgDAABUAAAAnXPOOeec4T/YVxHeFcrIPwAAAD/fAgAAAAAAAAEJAwAAVAAAAL733nvvveE/WMxOOVj6yD8AAAA/3wIAAAAAAAABCgMAAFQAAADaZZdddtnhP1i1ye/cWsk/AAAAP+4CAAAAAAAAAQsDAABUAAAA6qeffvrp4T9Ytcnv3FrJPwAAAD/uAgAAAAAAAAEMAwAAVAAAAAYWWGCBBeI/2CkHSx+LyT8AAAA//gIAAAAAAAABDQMAAFQAAAARQgghhBDiP1ieRKZhu8k/AAAAP/4CAAAAAAAAAQ4DAABUAAAAHG644YYb4j9YnkSmYbvJPwAAAD8NAwAAAAAAAAEPAwAAVAAAABxuuOGGG+I/2BKCAaTryT8AAAA/LQMAAAAAAAABEAMAAFQAAAAhhBBCCCHiP9gSggGk68k/AAAAPzwDAAAAAAAAAREDAABUAAAALLDAAgss4j9YnkSmYbvJPwAAAD97AwAAAAAAAAESAwAAVAAAADLGGGOMMeI/WLXJ79xayT8AAAA/ewMAAAAAAAABEwMAAFQAAAA98sgjjzziP9hAjJSaKsk/AAAAP4oDAAAAAAAAARQDAABUAAAAU0oppZRS4j/YVxHeFcrIPwAAAD+KAwAAAAAAAAEVAwAAVAAAAGSMMcYYY+I/1G6WJ5FpyD8AAAA/mgMAAAAAAAABFgMAAFQAAABvuOGGG27iP1j6WMxOOcg/AAAAP5oDAAAAAAAAARcDAABUAAAAf/rpp59+4j9UEd4VytjHPwAAAD+qAwAAAAAAAAEYAwAAVAAAAJA88sgjj+I/2Jyguoeoxz8AAAA/qgMAAAAAAAABGQMAAFQAAACbaKKJJpriP1QoY19FeMc/AAAAP7kDAAAAAAAAARoDAABUAAAAoH766aef4j/UsyUEA0jHPwAAAD+5AwAAAAAAAAEbAwAAVAAAAKuqqqqqquI/VD/oqMAXxz8AAAA/yQMAAAAAAAABHAMAAFQAAACxwAILLLDiP1Q/6KjAF8c/AAAAP8kDAAAAAAAAAR0DAABUAAAAvOyyyy674j/UyqpNfufGPwAAAD/ZAwAAAAAAAAEeAwAAVAAAAMECCyywwOI/1MqqTX7nxj8AAAA/2QMAAAAAAAABHwMAAFQAAADMLrvsssviP9ThL5f5hsY/AAAAP+gDAAAAAAAAASADAABUAAAA11prrbXW4j9UbfI7t1bGPwAAAD/oAwAAAAAAAAEhAwAAVAAAAOKGG2644eI/VG3yO7dWxj8AAAA/+AMAAAAAAAABIgMAAFQAAADtsssuu+ziP9T4tOB0JsY/AAAAP/gDAAAAAAAAASMDAABUAAAA/vTTTz/94j9UhHeFMvbFPwAAAD8HBAAAAAAAAAEkAwAAVAAAABRNNNFEE+M/1A86KvDFxT8AAAA/BwQAAAAAAAABJQMAAFQAAAAvu+yyyy7jP1Sb/M6tlcU/AAAAPxcEAAAAAAAAASYDAABUAAAAVlVVVVVV4z/UJr9za2XFPwAAAD8XBAAAAAAAAAEnAwAAVAAAAHfZZZddduM/1Ca/c2tlxT8AAAA/JwQAAAAAAAABKAMAAFQAAACNMcYYY4zjP9Qmv3NrZcU/AAAAPycEAAAAAAAAASkDAABUAAAArrXWWmut4z/UPUS95gTFPwAAAD82BAAAAAAAAAEqAwAAVAAAAMQNN9xww+M/VMkGYqTUxD8AAAA/NgQAAAAAAAABKwMAAFQAAADUTz/99NPjP1TJBmKk1MQ/AAAAP0YEAAAAAAAAASwDAABUAAAA33vvvffe4z9U4IurH3TEPwAAAD9GBAAAAAAAAAEtAwAAVAAAAOqnn3766eM/VOCLqx90xD8AAAA/VgQAAAAAAAABLgMAAFQAAAD1008//fTjP1Tgi6sfdMQ/AAAAP1YEAAAAAAAAAS8DAABUAAAA9dNPP/304z/Ua05Q3UPEPwAAAD9lBAAAAAAAAAEwAwAAVAAAAPXTTz/99OM/UPcQ9ZoTxD8AAAA/dQQAAAAAAAABMQMAAFQAAAD76aeffvrjP9SC05lY48M/AAAAP3UEAAAAAAAAATIDAABUAAAAAAAAAAAA5D/QmVjj04LDPwAAAD+EBAAAAAAAAAEzAwAAVAAAAAAAAAAAAOQ/VCUbiJFSwz8AAAA/hAQAAAAAAAABNAMAAFQAAAAAAAAAAADkP1A8oNEM8sI/AAAAP5QEAAAAAAAAATUDAABUAAAAAAAAAAAA5D/Qx2J2ysHCPwAAAD+UBAAAAAAAAAE2AwAAVAAAAAAAAAAAAOQ/0N7nv0Vhwj8AAAA/pAQAAAAAAAABNwMAAFQAAAAAAAAAAADkP9D1bAnBAMI/AAAAP6QEAAAAAAAAATgDAABUAAAACyywwAIL5D9QmLT3+W/BPwAAAD+zBAAAAAAAAAE5AwAAVAAAABFCCCGEEOQ/UMa+ivCuwD8AAAA/swQAAAAAAAABOgMAAFQAAAAWWGCBBRbkP9BoBnkpHsA/AAAAP8MEAAAAAAAAATsDAABUAAAAHG644YYb5D+YRKZhu1m+PwAAAD/DBAAAAAAAAAE8AwAAVAAAACGEEEIIIeQ/mIk1Pi04vT8AAAA/0wQAAAAAAAABPQMAAFQAAAAnmmiiiSbkP5jOxBqfFrw/AAAAP9MEAAAAAAAAAT4DAABUAAAALLDAAgss5D+Y/M6tlVW7PwAAAD/iBAAAAAAAAAE/AwAAVAAAACywwAILLOQ/mCrZQIyUuj8AAAA/4gQAAAAAAAABQAMAAFQAAAAssMACCyzkP5hvaB3+crk/AAAAP/IEAAAAAAAAAUEDAABUAAAALLDAAgss5D+YnXKw9LG4PwAAAD/yBAAAAAAAAAFCAwAAVAAAACywwAILLOQ/kMt8Q+vwtz8AAAA/AQUAAAAAAAABQwMAAFQAAAAssMACCyzkP5j5htbhL7c/AAAAPwEFAAAAAAAAAUQDAABUAAAAIYQQQggh5D+QJ5Fp2G62PwAAAD8RBQAAAAAAAAFFAwAAVAAAABxuuOGGG+Q/kFWb/M6ttT8AAAA/EQUAAAAAAAABRgMAAFQAAAARQgghhBDkP5CxryK8K7Q/AAAAPyEFAAAAAAAAAUcDAABUAAAA++mnn3764z+QJEmSJEmyPwAAAD8hBQAAAAAAAAFIAwAAVAAAAPC999577+M/iJfiAY1msD8AAAA/MAUAAAAAAAABSQMAAFQAAADPOeecc87jPxDn7U/0yK0/AAAAPzAFAAAAAAAAAUoDAABUAAAAo4kmmmii4z8QzSAvxQOqPwAAAD9ABQAAAAAAAAFLAwAAVAAAAHzvvffee+M/EIVJe5//pj8AAAA/QAUAAAAAAAABTAMAAFQAAABQP/3000/jPwA9csd5+6M/AAAAP1AFAAAAAAAAAU0DAABUAAAAFE000UQT4z8QI6WmSjagPwAAAD9QBQAAAAAAAAFOAwAAVAAAAN1www033OI/IFqHv1zmmz8AAAA/XwUAAAAAAAABTwMAAFQAAACmlFJKKaXiPwASsAs34pg/AAAAP18FAAAAAAAAAVADAABUAAAAdM4555xz4j8AythXEd6VPwAAAD9vBQAAAAAAAAFRAwAAVAAAAD3yyCOPPOI/ACbtff5blD8AAAA/fgUAAAAAAAABUgMAAFQAAAAhhBBCCCHiPyCCAaTr2ZI/AAAAP34FAAAAAAAAAVMDAABUAAAA9dNPP/304T8gggGk69mSPwAAAD9+BQAAAAAAAAFUAwAAVAAAAM8555xzzuE/IIIBpOvZkj8AAAA/jgUAAAAAAAABVQMAAFQAAACon3766afhPyCCAaTr2ZI/AAAAP44FAAAAAAAAAVYDAABUAAAAfO+999574T8gggGk69mSPwAAAD+eBQAAAAAAAAFXAwAAVAAAAFA//fTTT+E/IIIBpOvZkj8AAAA/ngUAAAAAAAABWAMAAFQAAAAfeeSRRx7hPyCCAaTr2ZI/AAAAP60FAAAAAAAAAVkDAABUAAAA6Jxzzjnn4D8A3hXK2FeRPwAAAD+tBQAAAAAAAAFaAwAAVAAAALzssssuu+A/AN4VythXkT8AAAA/vQUAAAAAAAABWwMAAFQAAACKJppooongPwDeFcrYV5E/AAAAP70FAAAAAAAAAVwDAABUAAAATTTRRBNN4D8A3hXK2FeRPwAAAD/NBQAAAAAAAAFdAwAAVAAAAAsssMACC+A/AN4VythXkT8AAAA/zQUAAAAAAAABXgMAAFQAAACpn3766affPwDeFcrYV5E/AAAAP9wFAAAAAAAAAV8DAABUAAAARhNNNNFE3z8A3hXK2FeRPwAAAD/cBQAAAAAAAAFgAwAAVAAAAMwuu+yyy94/AN4VythXkT8AAAA/7AUAAAAAAAABYQMAAFQAAABTSimllFLePwDeFcrYV5E/AAAAP+wFAAAAAAAAAWIDAABUAAAAzznnnHPO3T8A3hXK2FeRPwAAAD/7BQAAAAAAAAFjAwAAVAAAAGyttdZaa90/AN4VythXkT8AAAA/CwYAAAAAAAABZAMAAFQAAADzyCOPPPLcPwDeFcrYV5E/AAAAPwsGAAAAAAAAAWUDAABUAAAAkDzyyCOP3D8gggGk69mSPwAAAD8bBgAAAAAAAAFmAwAAVAAAABdYYIEFFtw/IIIBpOvZkj8AAAA/GwYAAAAAAAABZwMAAFQAAAC/9957773bPyCCAaTr2ZI/AAAAPyoGAAAAAAAAAWgDAABUAAAAW2uttdZa2z8gggGk69mSPwAAAD8qBgAAAAAAAAFpAwAAVAAAAAMLLLDAAts/IIIBpOvZkj8AAAA/OgYAAAAAAAABagMAAFQAAACVUkoppZTaPwDeFcrYV5E/AAAAPzoGAAAAAAAAAWsDAABUAAAAU0oppZRS2j8A3hXK2FeRPwAAAD9KBgAAAAAAAAFsAwAAVAAAAPC9995779k/AHRU4Iurjz8AAAA/SgYAAAAAAAABbQMAAFQAAACutdZaa63ZPwAsfSxmp4w/AAAAP1kGAAAAAAAAAW4DAABUAAAAYYEFFlhg2T8A5KV4QKOJPwAAAD9ZBgAAAAAAAAFvAwAAVAAAABRNNNFEE9k/AJzOxBqfhj8AAAA/aQYAAAAAAAABcAMAAFQAAAC87LLLLrvYPwCczsQan4Y/AAAAP2kGAAAAAAAAAXEDAABUAAAAZIwxxhhj2D8AVPcQ9ZqDPwAAAD94BgAAAAAAAAFyAwAAVAAAAAEAAAAAANg/AAwgXc+WgD8AAAA/eAYAAAAAAAABcwMAAFQAAADJI4888sjXPwCIkVJTJXs/AAAAP4gGAAAAAAAAAXQDAABUAAAAhxtuuOGG1z8AiJFSUyV7PwAAAD+IBgAAAAAAAAF1AwAAVAAAAFA//fTTT9c/AIiRUlMlez8AAAA/mAYAAAAAAAABdgMAAFQAAAAON9xwww3XPwCIkVJTJXs/AAAAP5gGAAAAAAAAAXcDAABUAAAA7bLLLrvs1j8AiJFSUyV7PwAAAD+nBgAAAAAAAAF4AwAAVAAAANdaa6211tY/AIiRUlMlez8AAAA/pwYAAAAAAAABeQMAAFQAAADBAgsssMDWPwCIkVJTJXs/AAAAP7cGAAAAAAAAAXoDAABUAAAAlVJKKaWU1j8AiJFSUyV7PwAAAD+3BgAAAAAAAAF7AwAAVAAAAHTOOeecc9Y/AAwgXc+WgD8AAAA/xwYAAAAAAAABfAMAAFQAAABTSimllFLWPwAMIF3PloA/AAAAP8cGAAAAAAAAAX0DAABUAAAAMsYYY4wx1j8AVPcQ9ZqDPwAAAD/LBgAAAAAAAAF+AwAAVAAAABFCCCGEENY/AFT3EPWagz8AAAA/ywYAAAAAAAABfwMAAFQAAAAGFlhggQXWPwCczsQan4Y/AAAAP9sGAAAAAAAAAYADAABUAAAA5ZFHHnnk1T8AnM7EGp+GPwAAAD/bBgAAAAAAAAGBAwAAVAAAANpll1122dU/AJzOxBqfhj8AAAA/6gYAAAAAAAABggMAAFQAAADEDTfccMPVPwCczsQan4Y/AAAAP+oGAAAAAAAAAYMDAABUAAAAueGGG2641T8A5KV4QKOJPwAAAD/6BgAAAAAAAAGEAwAAVAAAAK611lprrdU/AOSleECjiT8AAAA/hwcAAAAAAAABhQMAAFQAAAABAAAAAADYP2QDMVJqquQ/AAAAPwAAAAAAAAAAAYYDAABUAAAADCywwAIL2D9kAzFSaqrkPwAAAD8QAAAAAAAAAAGHAwAAVAAAABdYYIEFFtg/ZAMxUmqq5D8AAAA/IAAAAAAAAAABiAMAAFQAAAAihBBCCCHYP2QDMVJqquQ/AAAAPy8AAAAAAAAAAYkDAABUAAAALbDAAgss2D9kAzFSaqrkPwAAAD8vAAAAAAAAAAGKAwAAVAAAADjccMMNN9g/ZAMxUmqq5D8AAAA/LwAAAAAAAAABiwMAAFQAAABONNFEE03YP2QDMVJqquQ/AAAAPz8AAAAAAAAAAYwDAABUAAAAWWCBBRZY2D9kAzFSaqrkPwAAAD8/AAAAAAAAAAGNAwAAVAAAAGSMMcYYY9g/ZAMxUmqq5D8AAAA/TwAAAAAAAAABjgMAAFQAAABvuOGGG27YP0SmYbtZnuQ/AAAAP14AAAAAAAAAAY8DAABUAAAAeuSRRx552D9EpmG7WZ7kPwAAAD9eAAAAAAAAAAGQAwAAVAAAAIUQQgghhNg/RKZhu1me5D8AAAA/bgAAAAAAAAABkQMAAFQAAACQPPLII4/YP0SmYbtZnuQ/AAAAP68AAAAAAAAAAZIDAABUAAAAm2iiiSaa2D9EpmG7WZ7kPwAAAD+vAAAAAAAAAAGTAwAAVAAAALHAAgsssNg/RKZhu1me5D8AAAA/rwAAAAAAAAABlAMAAFQAAADSRBNNNNHYP0SmYbtZnuQ/AAAAP78AAAAAAAAAAZUDAABUAAAA88gjjzzy2D9EpmG7WZ7kPwAAAD+/AAAAAAAAAAGWAwAAVAAAACqllFJKKdk/RKZhu1me5D8AAAA/zwAAAAAAAAABlwMAAFQAAABsrbXWWmvZP0SmYbtZnuQ/AAAAP88AAAAAAAAAAZgDAABUAAAArrXWWmut2T9EpmG7WZ7kPwAAAD/eAAAAAAAAAAGZAwAAVAAAAPvpp59++tk/RKZhu1me5D8AAAA/3gAAAAAAAAABmgMAAFQAAABedtlll13aP0SmYbtZnuQ/AAAAP+4AAAAAAAAAAZsDAABUAAAAzC677LLL2j9EpmG7WZ7kPwAAAD/uAAAAAAAAAAGcAwAAVAAAACSPPPLII9s/RKZhu1me5D8AAAA//gAAAAAAAAABnQMAAFQAAAB877333nvbP0SmYbtZnuQ/AAAAP/4AAAAAAAAAAZ4DAABUAAAA4Hvvvffe2z8kSZIkSZLkPwAAAD8NAQAAAAAAAAGfAwAAVAAAACKEEEIIIdw/BOzCjTiG5D8AAAA/DQEAAAAAAAABoAMAAFQAAABvuOGGG27cPwTswo04huQ/AAAAPx0BAAAAAAAAAaEDAABUAAAAm2iiiSaa3D8E7MKNOIbkPwAAAD8dAQAAAAAAAAGiAwAAVAAAAMcYY4wxxtw/BOzCjTiG5D8AAAA/LAEAAAAAAAABowMAAFQAAADzyCOPPPLcP+SO8/YneuQ/AAAAPzwBAAAAAAAAAaQDAABUAAAAFE000UQT3T/kjvP2J3rkPwAAAD88AQAAAAAAAAGlAwAAVAAAADXRRBNNNN0/5I7z9id65D8AAAA/TAEAAAAAAAABpgMAAFQAAABLKaWUUkrdP+SO8/YneuQ/AAAAP0wBAAAAAAAAAacDAABUAAAAbK211lpr3T/kjvP2J3rkPwAAAD9bAQAAAAAAAAGoAwAAVAAAAI0xxhhjjN0/5I7z9id65D8AAAA/WwEAAAAAAAABqQMAAFQAAAC54YYbbrjdP+SO8/YneuQ/AAAAP2sBAAAAAAAAAaoDAABUAAAA2mWXXXbZ3T/kjvP2J3rkPwAAAD9rAQAAAAAAAAGrAwAAVAAAAAYWWGCBBd4/xDEkYBdu5D8AAAA/ewEAAAAAAAABrAMAAFQAAABIHnnkkUfeP8QxJGAXbuQ/AAAAP3sBAAAAAAAAAa0DAABUAAAAlVJKKaWU3j+k1FTJBmLkPwAAAD+KAQAAAAAAAAGuAwAAVAAAAOKGG2644d4/pNRUyQZi5D8AAAA/igEAAAAAAAABrwMAAFQAAAAkjzzyyCPfP6TUVMkGYuQ/AAAAP5oBAAAAAAAAAbADAABUAAAAZ5dddtll3z+k1FTJBmLkPwAAAD+aAQAAAAAAAAGxAwAAVAAAAJ5zzjnnnN8/pNRUyQZi5D8AAAA/qQEAAAAAAAABsgMAAFQAAADKI4888sjfP4R3hTL2VeQ/AAAAP6kBAAAAAAAAAbMDAABUAAAAAAAAAAAA4D+Ed4Uy9lXkPwAAAD+5AQAAAAAAAAG0AwAAVAAAABFCCCGEEOA/hHeFMvZV5D8AAAA/uQEAAAAAAAABtQMAAFQAAAAcbrjhhhvgP4R3hTL2VeQ/AAAAP8kBAAAAAAAAAbYDAABUAAAAIYQQQggh4D+Ed4Uy9lXkPwAAAD/JAQAAAAAAAAG3AwAAVAAAACeaaKKJJuA/Yhq2m+VJ5D8AAAA/2AEAAAAAAAABuAMAAFQAAAAssMACCyzgP2IatpvlSeQ/AAAAP+gBAAAAAAAAAbkDAABUAAAAMsYYY4wx4D9iGrab5UnkPwAAAD/4AQAAAAAAAAG6AwAAVAAAADfccMMNN+A/RL3mBNU95D8AAAA/BwIAAAAAAAABuwMAAFQAAAA98sgjjzzgPyRgF27EMeQ/AAAAPwcCAAAAAAAAAbwDAABUAAAATTTRRBNN4D8kYBduxDHkPwAAAD8HAgAAAAAAAAG9AwAAVAAAAF522WWXXeA/AgNI17Ml5D8AAAA/FwIAAAAAAAABvgMAAFQAAABjjDHGGGPgP+SleECjGeQ/AAAAPxcCAAAAAAAAAb8DAABUAAAAbrjhhhtu4D/kpXhAoxnkPwAAAD8mAgAAAAAAAAHAAwAAVAAAAHnkkUceeeA/xEipqZIN5D8AAAA/JgIAAAAAAAABwQMAAFQAAACEEEIIIYTgP6Lr2RKCAeQ/AAAAPzYCAAAAAAAAAcIDAABUAAAAlVJKKaWU4D+i69kSggHkPwAAAD82AgAAAAAAAAHDAwAAVAAAAKB++umnn+A/ZDE75WDp4z8AAAA/VQIAAAAAAAABxAMAAFQAAACmlFJKKaXgP2QxO+Vg6eM/AAAAP1UCAAAAAAAAAcUDAABUAAAAscACCyyw4D9C1GtOUN3jPwAAAD9lAgAAAAAAAAHGAwAAVAAAALbWWmutteA/QtRrTlDd4z8AAAA/dQIAAAAAAAABxwMAAFQAAAC87LLLLrvgPyR3nLc/0eM/AAAAP3UCAAAAAAAAAcgDAABUAAAAzC677LLL4D8kd5y3P9HjPwAAAD+EAgAAAAAAAAHJAwAAVAAAANJEE0000eA/JHectz/R4z8AAAA/hAIAAAAAAAABygMAAFQAAADXWmuttdbgPwQazSAvxeM/AAAAP5QCAAAAAAAAAcsDAABUAAAA4oYbbrjh4D8EGs0gL8XjPwAAAD+UAgAAAAAAAAHMAwAAVAAAAPPII4888uA/4rz9iR654z8AAAA/owIAAAAAAAABzQMAAFQAAAADCyywwALhP8RfLvMNreM/AAAAP6MCAAAAAAAAAc4DAABUAAAADjfccMMN4T/EXy7zDa3jPwAAAD+zAgAAAAAAAAHPAwAAVAAAABRNNNFEE+E/pAJfXP2g4z8AAAA/swIAAAAAAAAB0AMAAFQAAAAfeeSRRx7hP6QCX1z9oOM/AAAAP8MCAAAAAAAAAdEDAABUAAAAKqWUUkop4T+CpY/F7JTjPwAAAD/DAgAAAAAAAAHSAwAAVAAAAC+77LLLLuE/gqWPxeyU4z8AAAA/wwIAAAAAAAAB0wMAAFQAAABA/fTTTz/hP4Klj8XslOM/AAAAP8MCAAAAAAAAAdQDAABUAAAASymllFJK4T9C6/CXy3zjPwAAAD/TAgAAAAAAAAHVAwAAVAAAAFZVVVVVVeE/Quvwl8t84z8AAAA/0wIAAAAAAAAB1gMAAFQAAABml1122WXhPyKOIQG7cOM/AAAAP+MCAAAAAAAAAdcDAABUAAAAccMNN9xw4T8ijiEBu3DjPwAAAD/jAgAAAAAAAAHYAwAAVAAAAHfZZZddduE/Io4hAbtw4z8AAAA/8gIAAAAAAAAB2QMAAFQAAAB877333nvhPwQxUmqqZOM/AAAAPwIDAAAAAAAAAdoDAABUAAAAggUWWGCB4T/i04LTmVjjPwAAAD8CAwAAAAAAAAHbAwAAVAAAAIcbbrjhhuE/4tOC05lY4z8AAAA/AgMAAAAAAAAB3AMAAFQAAACNMcYYY4zhP+LTgtOZWOM/AAAAPxEDAAAAAAAAAd0DAABUAAAAkkceeeSR4T/CdrM8iUzjPwAAAD8hAwAAAAAAAAHeAwAAVAAAAJhddtlll+E/wnazPIlM4z8AAAA/IQMAAAAAAAAB3wMAAFQAAACjiSaaaKLhP8J2szyJTOM/AAAAPzEDAAAAAAAAAeADAABUAAAArrXWWmut4T+kGeSleEDjPwAAAD9AAwAAAAAAAAHhAwAAVAAAALnhhhtuuOE/grwUD2g04z8AAAA/QAMAAAAAAAAB4gMAAFQAAADEDTfccMPhP4K8FA9oNOM/AAAAP1ADAAAAAAAAAeMDAABUAAAAySOPPPLI4T9iX0V4VyjjPwAAAD9gAwAAAAAAAAHkAwAAVAAAAM8555xzzuE/Yl9FeFco4z8AAAA/YAMAAAAAAAAB5QMAAFQAAADaZZdddtnhP2JfRXhXKOM/AAAAP28DAAAAAAAAAeYDAABUAAAA33vvvffe4T9EAnbhRhzjPwAAAD9vAwAAAAAAAAHnAwAAVAAAAOWRRx555OE/IqWmSjYQ4z8AAAA/bwMAAAAAAAAB6AMAAFQAAADwvffee+/hPyKlpko2EOM/AAAAP38DAAAAAAAAAekDAABUAAAA++mnn3764T8ipaZKNhDjPwAAAD9/AwAAAAAAAAHqAwAAVAAAAPvpp59++uE/AkjXsyUE4z8AAAA/jgMAAAAAAAAB6wMAAFQAAAAGFlhggQXiP+TqBx0V+OI/AAAAP44DAAAAAAAAAewDAABUAAAACyywwAIL4j/k6gcdFfjiPwAAAD+eAwAAAAAAAAHtAwAAVAAAABFCCCGEEOI/wo04hgTs4j8AAAA/ngMAAAAAAAAB7gMAAFQAAAAcbrjhhhviP6Iwae/z3+I/AAAAP64DAAAAAAAAAe8DAABUAAAAIYQQQggh4j+iMGnv89/iPwAAAD+9AwAAAAAAAAHwAwAAVAAAACywwAILLOI/gtOZWOPT4j8AAAA/vQMAAAAAAAAB8QMAAFQAAABCCCGEEELiP0IZ+yrCu+I/AAAAP80DAAAAAAAAAfIDAABUAAAAWGCBBRZY4j9CGfsqwrviPwAAAD/NAwAAAAAAAAHzAwAAVAAAAGmiiSaaaOI/Al9c/aCj4j8AAAA/3QMAAAAAAAAB9AMAAFQAAAB65JFHHnniP8Kkvc9/i+I/AAAAP90DAAAAAAAAAfUDAABUAAAAiiaaaKKJ4j/CpL3Pf4viPwAAAD/sAwAAAAAAAAH2AwAAVAAAAJVSSimllOI/okfuOG9/4j8AAAA/7AMAAAAAAAAB9wMAAFQAAACbaKKJJpriP6JH7jhvf+I/AAAAP/wDAAAAAAAAAfgDAABUAAAAoH766aef4j+iR+44b3/iPwAAAD8LBAAAAAAAAAH5AwAAVAAAAKB++umnn+I/guoeol5z4j8AAAA/CwQAAAAAAAAB+gMAAFQAAACrqqqqqqriP4LqHqJec+I/AAAAPzoEAAAAAAAAAfsDAABUAAAAscACCyyw4j9CMIB0PVviPwAAAD9KBAAAAAAAAAH8AwAAVAAAAMECCyywwOI/ItOw3SxP4j8AAAA/SgQAAAAAAAAB/QMAAFQAAADMLrvsssviPwB24UYcQ+I/AAAAP1oEAAAAAAAAAf4DAABUAAAA11prrbXW4j/iGBKwCzfiPwAAAD9pBAAAAAAAAAH/AwAAVAAAAOKGG2644eI/wrtCGfsq4j8AAAA/aQQAAAAAAAABAAQAAFQAAAD43nvvvffiP2Kk1FTJBuI/AAAAP2kEAAAAAAAAAQEEAABUAAAACSGEEEII4z9ARwW+uPrhPwAAAD95BAAAAAAAAAECBAAAVAAAABRNNNFEE+M/QEcFvrj64T8AAAA/eQQAAAAAAAABAwQAAFQAAAAZY4wxxhjjPwKNZpCX4uE/AAAAP4gEAAAAAAAAAQQEAABUAAAAH3nkkUce4z8CjWaQl+LhPwAAAD+oBAAAAAAAAAEFBAAAVAAAACSPPPLII+M/Ao1mkJfi4T8AAAA/7QQAAAAAAAABBgQAAFQAAAAqpZRSSinjP+Avl/mG1uE/AAAAP/0EAAAAAAAAAQcEAABUAAAAL7vssssu4z/C0sdidsrhPwAAAD/9BAAAAAAAAAEIBAAAVAAAAC+77LLLLuM/onX4y2W+4T8AAAA//QQAAAAAAAABCQQAAFQAAAA10UQTTTTjP6J1+MtlvuE/AAAAPwwFAAAAAAAAAQoEAABUAAAANdFEE0004z+AGCk1VbLhPwAAAD+ZBQAAAAAAAAELBAAAVAAAADrnnHPOOeM/gBgpNVWy4T8AAAA/uAUAAAAAAAABDAQAAFQAAABA/fTTTz/jP2K7WZ5EpuE/AAAAP0UGAAAAAAAAAQ0EAABUAAAAQP30008/4z9AXooHNJrhPwAAAD9FBgAAAAAAAAEOBAAAVAAAAEsppZRSSuM/AqTr2RKC4T8AAAA/VQYAAAAAAAABDwQAAFQAAABLKaWUUkrjP+BGHEMCduE/AAAAP2QGAAAAAAAAARAEAABUAAAASymllFJK4z/A6Uys8WnhPwAAAD9kBgAAAAAAAAERBAAAVAAAAFA//fTTT+M/gC+uftBR4T8AAAA/dAYAAAAAAAABEgQAAFQAAABWVVVVVVXjP0J1D1GvOeE/AAAAP4MGAAAAAAAAARMEAABUAAAAVlVVVVVV4z8gGEC6ni3hPwAAAD+TBgAAAAAAAAEUBAAAVAAAAFtrrbXWWuM/ALtwI44h4T8AAAA/owYAAAAAAAABFQQAAFQAAABba6211lrjP+JdoYx9FeE/AAAAP7IGAAAAAAAAARYEAABUAAAAYYEFFlhg4z/iXaGMfRXhPwAAAD+yBgAAAAAAAAEXBAAAVAAAAGGBBRZYYOM/wADS9WwJ4T8AAAA/wgYAAAAAAAABGAQAAFQAAABml1122WXjP6CjAl9c/eA/AAAAP8IGAAAAAAAAARkEAABUAAAAZpdddtll4z9g6WMxO+XgPwAAAD/SBgAAAAAAAAEaBAAAVAAAAGyttdZaa+M/QIyUmirZ4D8AAAA/4QYAAAAAAAABGwQAAFQAAABxww033HDjP+B0Jtb4tOA/AAAAP+IGAAAAAAAAARwEAABUAAAAd9lll1124z/AF1c/6KjgPwAAAD/yBgAAAAAAAAEdBAAAVAAAAHzvvffee+M/oLqHqNec4D8AAAA/8gYAAAAAAAABHgQAAFQAAAB877333nvjP2AA6Xq2hOA/AAAAPwEHAAAAAAAAAR8EAABUAAAAggUWWGCB4z9AoxnkpXjgPwAAAD8BBwAAAAAAAAEgBAAAVAAAAIcbbrjhhuM/IEZKTZVs4D8AAAA/EQcAAAAAAAABIQQAAFQAAACHG2644YbjP+CLqx90VOA/AAAAPxEHAAAAAAAAASIEAABUAAAAhxtuuOGG4z/ALtyIY0jgPwAAAD8hBwAAAAAAAAEjBAAAVAAAAI0xxhhjjOM/ntEM8lI84D8AAAA/IQcAAAAAAAABJAQAAFQAAACSRx555JHjP4B0PVtCMOA/AAAAP0AHAAAAAAAAASUEAABUAAAAkkceeeSR4z9gF27EMSTgPwAAAD9ABwAAAAAAAAEmBAAAVAAAAJJHHnnkkeM/PrqeLSEY4D8AAAA/jgcAAAAAAAABJwQAAFQAAACSRx555JHjPyBdz5YQDOA/AAAAP60HAAAAAAAAASgEAABUAAAAmF122WWX4z8gXc+WEAzgPwAAAD+tBwAAAAAAAAEpBAAAVAAAAJhddtlll+M/vEVh0t7n3z8AAAA/KggAAAAAAAABKgQAAFQAAACdc84555zjP0DRI3ect98/AAAAPzoIAAAAAAAAASsEAABUAAAAo4kmmmii4z/8FoVJe5/fPwAAAD86CAAAAAAAAAEsBAAAVAAAAKOJJppoouM/wFzmG1qH3z8AAAA/SggAAAAAAAABLQQAAFQAAACjiSaaaKLjPzzoqMAXV98/AAAAP0oIAAAAAAAAAS4EAABUAAAAqJ9++umn4z8ALgqT9j7fPwAAAD9ZCAAAAAAAAAEvBAAAVAAAAK611lprreM/vHNrZdUm3z8AAAA/WQgAAAAAAAABMAQAAFQAAACutdZaa63jP0D/LQqT9t4/AAAAP2kIAAAAAAAAATEEAABUAAAAs8suu+yy4z/8RI/ccd7ePwAAAD9pCAAAAAAAAAEyBAAAVAAAALnhhhtuuOM/gNBRgS+u3j8AAAA/eAgAAAAAAAABMwQAAFQAAADEDTfccMPjP8ChdfjLZd4/AAAAP3gIAAAAAAAAATQEAABUAAAAzznnnHPO4z88LTidiTXePwAAAD+ICAAAAAAAAAE1BAAAVAAAANpll1122eM/vLj6QUcF3j8AAAA/iAgAAAAAAAABNgQAAFQAAADfe++9997jP/yJHrnjvN0/AAAAP5gIAAAAAAAAATcEAABUAAAA6qeffvrp4z+8z3+LwqTdPwAAAD+YCAAAAAAAAAE4BAAAVAAAAPC999577+M//KCjAl9c3T8AAAA/pwgAAAAAAAABOQQAAFQAAAD76aeffvrjP3wsZqccLN0/AAAAP6cIAAAAAAAAAToEAABUAAAAAAAAAAAA5D+8/YkeuePcPwAAAD+3CAAAAAAAAAE7BAAAVAAAAAAAAAAAAOQ/PIlMw3az3D8AAAA/twgAAAAAAAABPAQAAFQAAAALLLDAAgvkP7wUD2g0g9w/AAAAP8cIAAAAAAAAAT0EAABUAAAAEUIIIYQQ5D98WnA6E2vcPwAAAD/WCAAAAAAAAAE+BAAAVAAAABFCCCGEEOQ//OUy39A63D8AAAA/1ggAAAAAAAABPwQAAFQAAAARQgghhBDkPzy3VlZt8ts/AAAAP+YIAAAAAAAAAUAEAABUAAAAEUIIIYQQ5D/4/LcoTNrbPwAAAD/mCAAAAAAAAAFBBAAAVAAAABFCCCGEEOQ/fIh6zQmq2z8AAAA/9QgAAAAAAAABQgQAAFQAAAARQgghhBDkP/wTPXLHeds/AAAAP/UIAAAAAAAAAUMEAABUAAAAEUIIIYQQ5D94n/8WhUnbPwAAAD8FCQAAAAAAAAFEBAAAVAAAAAsssMACC+Q/+CrCu0IZ2z8AAAA/BQkAAAAAAAABRQQAAFQAAAALLLDAAgvkP3y2hGAA6do/AAAAPxUJAAAAAAAAAUYEAABUAAAABhZYYIEF5D84/OUy39DaPwAAAD8VCQAAAAAAAAFHBAAAVAAAAAYWWGCBBeQ/vIeo15yg2j8AAAA/JAkAAAAAAAABSAQAAFQAAAAGFlhggQXkP3jNCap7iNo/AAAAPyQJAAAAAAAAAUkEAABUAAAA++mnn3764z84E2t8WnDaPwAAAD80CQAAAAAAAAFKBAAAVAAAAPXTTz/99OM//FjMTjlY2j8AAAA/RAkAAAAAAAABSwQAAFQAAADqp59++unjP7ieLSEYQNo/AAAAP0QJAAAAAAAAAUwEAABUAAAA2mWXXXbZ4z88KvDF1Q/aPwAAAD9TCQAAAAAAAAFNBAAAVAAAAM8555xzzuM/uLWyapPf2T8AAAA/UwkAAAAAAAABTgQAAFQAAAC+9957773jP3j7Ez1yx9k/AAAAP2MJAAAAAAAAAU8EAABUAAAArrXWWmut4z+4zDe0Dn/ZPwAAAD9jCQAAAAAAAAFQBAAAVAAAAJ1zzjnnnOM/OFj6WMxO2T8AAAA/cgkAAAAAAAABUQQAAFQAAACHG2644YbjPzhY+ljMTtk/AAAAP3IJAAAAAAAAAVIEAABUAAAAbK211lpr4z+447z9iR7ZPwAAAD+CCQAAAAAAAAFTBAAAVAAAAFZVVVVVVeM/eCke0GgG2T8AAAA/ggkAAAAAAAABVAQAAFQAAAA10UQTTTTjPzhvf6JH7tg/AAAAP5IJAAAAAAAAAVUEAABUAAAAFE000UQT4z/4tOB0JtbYPwAAAD+SCQAAAAAAAAFWBAAAVAAAAPjee++99+I/+LTgdCbW2D8AAAA/oQkAAAAAAAABVwQAAFQAAADdcMMNN9ziP/i04HQm1tg/AAAAP6EJAAAAAAAAAVgEAABUAAAAvOyyyy674j/4tOB0JtbYPwAAAD+xCQAAAAAAAAFZBAAAVAAAAKB++umnn+I/uPpBRwW+2D8AAAA/sQkAAAAAAAABWgQAAFQAAAB/+umnn37iP7j6QUcFvtg/AAAAP8EJAAAAAAAAAVsEAABUAAAAaaKJJppo4j+4+kFHBb7YPwAAAD/QCQAAAAAAAAFcBAAAVAAAAE000UQTTeI/uPpBRwW+2D8AAAA/0AkAAAAAAAABXQQAAFQAAAA98sgjjzziP7j6QUcFvtg/AAAAP9AJAAAAAAAAAV4EAABUAAAAIYQQQggh4j/4tOB0JtbYPwAAAD/gCQAAAAAAAAFfBAAAVAAAABFCCCGEEOI/+LTgdCbW2D8AAAA/4AkAAAAAAAABYAQAAFQAAAD76aeffvrhP/i04HQm1tg/AAAAP+8JAAAAAAAAAWEEAABUAAAA6qeffvrp4T94KR7QaAbZPwAAAD/vCQAAAAAAAAFiBAAAVAAAANRPP/300+E/eCke0GgG2T8AAAA//wkAAAAAAAABYwQAAFQAAAC+9957773hP7jjvP2JHtk/AAAAP/8JAAAAAAAAAWQEAABUAAAArrXWWmut4T+447z9iR7ZPwAAAD8PCgAAAAAAAAFlBAAAVAAAAJhddtlll+E/uOO8/Yke2T8AAAA/DwoAAAAAAAABZgQAAFQAAACNMcYYY4zhP7jjvP2JHtk/AAAAPx4KAAAAAAAAAWcEAABUAAAAd9lll1124T/4nVsrqzbZPwAAAD8uCgAAAAAAAAFoBAAAVAAAAGGBBRZYYOE/+J1bK6s22T8AAAA/LgoAAAAAAAABaQQAAFQAAABFE0000UThP/idWyurNtk/AAAAPz4KAAAAAAAAAWoEAABUAAAAJI888sgj4T/4nVsrqzbZPwAAAD8+CgAAAAAAAAFrBAAAVAAAAPjee++99+A/uOO8/Yke2T8AAAA/TQoAAAAAAAABbAQAAFQAAAC87LLLLrvgP7jjvP2JHtk/AAAAP00KAAAAAAAAAW0EAABUAAAAiiaaaKKJ4D84b3+iR+7YPwAAAD9dCgAAAAAAAAFuBAAAVAAAAE000UQTTeA/+LTgdCbW2D8AAAA/XQoAAAAAAAABbwQAAFQAAAAyxhhjjDHgP/i04HQm1tg/AAAAP2wKAAAAAAAAAXAEAABUAAAA9tNPP/303z94QKMZ5KXYPwAAAD9sCgAAAAAAAAFxBAAAVAAAALTLLrvsst8/eECjGeSl2D8AAAA/fAoAAAAAAAABcgQAAFQAAABca6211lrfP3hAoxnkpdg/AAAAP3wKAAAAAAAAAXMEAABUAAAA4oYbbrjh3j94QKMZ5KXYPwAAAD+MCgAAAAAAAAF0BAAAVAAAAGmiiSaaaN4/eECjGeSl2D8AAAA/jAoAAAAAAAABdQQAAFQAAAARQgghhBDePziGBOzCjdg/AAAAP5sKAAAAAAAAAXYEAABUAAAAo4kmmmii3T84hgTswo3YPwAAAD+bCgAAAAAAAAF3BAAAVAAAAEsppZRSSt0/OIYE7MKN2D8AAAA/qwoAAAAAAAABeAQAAFQAAADonHPOOefcPziGBOzCjdg/AAAAP6sKAAAAAAAAAXkEAABUAAAAkDzyyCOP3D/4y2W+oXXYPwAAAD+7CgAAAAAAAAF6BAAAVAAAADjccMMNN9w/+MtlvqF12D8AAAA/uwoAAAAAAAABewQAAFQAAADVTz/99NPbP/jLZb6hddg/AAAAP8oKAAAAAAAAAXwEAABUAAAAccMNN9xw2z+4EceQgF3YPwAAAD/KCgAAAAAAAAF9BAAAVAAAAAMLLLDAAts/uBHHkIBd2D8AAAA/2goAAAAAAAABfgQAAFQAAACrqqqqqqraP7gRx5CAXdg/AAAAP9oKAAAAAAAAAX8EAABUAAAAU0oppZRS2j+4EceQgF3YPwAAAD/pCgAAAAAAAAGABAAAVAAAAPvpp59++tk/uBHHkIBd2D8AAAA/6QoAAAAAAAABgQQAAFQAAACYXXbZZZfZP7gRx5CAXdg/AAAAP/kKAAAAAAAAAYIEAABUAAAANdFEE0002T94VyhjX0XYPwAAAD/5CgAAAAAAAAGDBAAAVAAAAOicc84559g/Np2JNT4t2D8AAAA/CQsAAAAAAAABhAQAAFQAAACFEEIIIYTYP7goTNr7/Nc/AAAAPwkLAAAAAAAAAYUEAABUAAAALbDAAgss2D92bq2s2uTXPwAAAD8QCwAAAAAAAAGGBAAAVAAAANRPP/3009c/NrQOf7nM1z8AAAA/IAsAAAAAAAABhwQAAFQAAACHG2644YbXP7Y/0SN3nNc/AAAAPzALAAAAAAAAAYgEAABUAAAAAwsssMAC1z84y5PINGzXPwAAAD8wCwAAAAAAAAGJBAAAVAAAANdaa6211tY/OMuTyDRs1z8AAAA/MAsAAAAAAAABigQAAFQAAAC21lprrbXWPzjLk8g0bNc/AAAAPz8LAAAAAAAAAYsEAABUAAAAq6qqqqqq1j84y5PINGzXPwAAAD9PCwAAAAAAAAGMBAAAVAAAAJVSSimllNY/OMuTyDRs1z8AAAA/TwsAAAAAAAABjQQAAFQAAACKJppooonWPzjLk8g0bNc/AAAAP14LAAAAAAAAAY4EAABUAAAAdM4555xz1j84y5PINGzXPwAAAD9eCwAAAAAAAAGPBAAAVAAAAGmiiSaaaNY/OMuTyDRs1z8AAAA/bgsAAAAAAAABkAQAAFQAAABedtlll13WPzjLk8g0bNc/AAAAP24LAAAAAAAAAZEEAABUAAAASB555JFH1j84y5PINGzXPwAAAD9+CwAAAAAAAAGSBAAAVAAAADLGGGOMMdY/OMuTyDRs1z8AAAA/fgsAAAAAAAABkwQAAFQAAAAcbrjhhhvWPzjLk8g0bNc/AAAAP40LAAAAAAAAAZQEAABUAAAABhZYYIEF1j84y5PINGzXPwAAAD+NCwAAAAAAAAGVBAAAVAAAAPC9995779U/OMuTyDRs1z8AAAA/nQsAAAAAAAABlgQAAFQAAADlkUceeeTVPzjLk8g0bNc/AAAAP50LAAAAAAAAAZcEAABUAAAAxA033HDD1T84y5PINGzXPwAAAD+tCwAAAAAAAAGYBAAAVAAAAKOJJppootU/OMuTyDRs1z8AAAA/rQsAAAAAAAABmQQAAFQAAACYXXbZZZfVPzjLk8g0bNc/AAAAP7wLAAAAAAAAAZoEAABUAAAAggUWWGCB1T84y5PINGzXPwAAAD+8CwAAAAAAAAGbBAAAVAAAAGyttdZaa9U/dIUy9lWE1z8AAAA/zAsAAAAAAAABnAQAAFQAAABWVVVVVVXVP3SFMvZVhNc/AAAAP8wLAAAAAAAAAZ0EAABUAAAAQP30008/1T90hTL2VYTXPwAAAD/bCwAAAAAAAAGeBAAAVAAAADXRRBNNNNU/+PlvUZi01z8AAAA/2wsAAAAAAAABnwQAAFQAAAAfeeSRRx7VPza0Dn+5zNc/AAAAP+sLAAAAAAAAAaAEAABUAAAAFE000UQT1T82tA5/uczXPwAAAD/rCwAAAAAAAAGhBAAAVAAAAP70008//dQ/uChM2vv81z8AAAA/+wsAAAAAAAABogQAAFQAAADonHPOOefUP/ji6gcdFdg/AAAAP/sLAAAAAAAAAaMEAABUAAAA0kQTTTTR1D94VyhjX0XYPwAAAD8KDAAAAAAAAAGkBAAAVAAAALzssssuu9Q/uBHHkIBd2D8AAAA/CgwAAAAAAAABpQQAAFQAAACmlFJKKaXUP/jLZb6hddg/AAAAPxoMAAAAAAAAAaYEAABUAAAAhRBCCCGE1D94QKMZ5KXYPwAAAD8aDAAAAAAAAAGnBAAAVAAAAG+44YYbbtQ/+LTgdCbW2D8AAAA/KgwAAAAAAAABqAQAAFQAAABkjDHGGGPUPzhvf6JH7tg/AAAAPyoMAAAAAAAAAakEAABUAAAATjTRRBNN1D94KR7QaAbZPwAAAD85DAAAAAAAAAGqBAAAVAAAAE400UQTTdQ/uOO8/Yke2T8AAAA/OQwAAAAAAAABqwQAAFQAAAA43HDDDTfUPzhY+ljMTtk/AAAAP0kMAAAAAAAAAawEAABUAAAAONxwww031D94EpmG7WbZPwAAAD9JDAAAAAAAAAGtBAAAVAAAADjccMMNN9Q/+IbW4S+X2T8AAAA/WAwAAAAAAAABrgQAAFQAAAAssMACCyzUPzhBdQ9Rr9k/AAAAP1gMAAAAAAAAAa8EAABUAAAAIYQQQggh1D+4tbJqk9/ZPwAAAD9oDAAAAAAAAAGwBAAAVAAAABZYYIEFFtQ/eOSO8/Yn2j8AAAA/aAwAAAAAAAABsQQAAFQAAAALLLDAAgvUPzgTa3xacNo/AAAAP3gMAAAAAAAAAbIEAABUAAAAAAAAAAAA1D/4QUcFvrjaPwAAAD+HDAAAAAAAAAGzBAAAVAAAAN9777333tM/uHAjjiEB2z8AAAA/hwwAAAAAAAABtAQAAFQAAADUTz/99NPTPzjO25/okds/AAAAP4cMAAAAAAAAAbUEAABUAAAAqJ9++umn0z98cfWDjgrcPwAAAD+XDAAAAAAAAAG2BAAAVAAAAJJHHnnkkdM/PIlMw3az3D8AAAA/lwwAAAAAAAABtwQAAFQAAAB877333nvTP7zmBNU9RN0/AAAAP6cMAAAAAAAAAbgEAABUAAAAZpdddtll0z+8z3+LwqTdPwAAAD+nDAAAAAAAAAG5BAAAVAAAAFA//fTTT9M/AHOZb2gd3j8AAAA/tgwAAAAAAAABugQAAFQAAABFE0000UTTP4DQUYEvrt4/AAAAP8YMAAAAAAAAAbsEAABUAAAARRNNNNFE0z/8RI/ccd7ePwAAAD/VDAAAAAAAAAG8BAAAVAAAAEUTTTTRRNM/fLnMN7QO3z8AAAA/1QwAAAAAAAABvQQAAFQAAABFE0000UTTPzzoqMAXV98/AAAAP+UMAAAAAAAAAb4EAABUAAAARRNNNNFE0z/AXOYbWoffPwAAAD/lDAAAAAAAAAG/BAAAVAAAAEUTTTTRRNM/gIvCpL3P3z8AAAA/9QwAAAAAAAABwAQAAFQAAABFE0000UTTPyBdz5YQDOA/AAAAP/UMAAAAAAAAAcEEAABUAAAARRNNNNFE0z9gF27EMSTgPwAAAD8EDQAAAAAAAAHCBAAAVAAAAEUTTTTRRNM/wC7ciGNI4D8AAAA/BA0AAAAAAAABwwQAAFQAAABFE0000UTTPyBGSk2VbOA/AAAAPxQNAAAAAAAAAcQEAABUAAAARRNNNNFE0z+guoeo15zgPwAAAD8UDQAAAAAAAAHFBAAAVAAAAFA//fTTT9M/QIyUmirZ4D8AAAA/MA0AAAAAAAABxgQAAFQAAABba6211lrTP+JdoYx9FeE/AAAAPzANAAAAAAAAAccEAABUAAAAccMNN9xw0z+AL65+0FHhPwAAAD8/DQAAAAAAAAHIBAAAVAAAAHzvvffee9M/4EYcQwJ24T8AAAA/Pw0AAAAAAAAByQQAAFQAAACHG2644YbTP0Beigc0muE/AAAAP08NAAAAAAAAAcoEAABUAAAAnXPOOeec0z+AGCk1VbLhPwAAAD9PDQAAAAAAAAHLBAAAVAAAAKiffvrpp9M/Ao1mkJfi4T8AAAA/Xg0AAAAAAAABzAQAAFQAAACzyy677LLTPyLqNSeo7uE/AAAAP14NAAAAAAAAAc0EAABUAAAAySOPPPLI0z9ipNRUyQbiPwAAAD9uDQAAAAAAAAHOBAAAVAAAANRPP/3009M/oF5zguoe4j8AAAA/fg0AAAAAAAABzwQAAFQAAADqp59++unTP8K7Qhn7KuI/AAAAP34NAAAAAAAAAdAEAABUAAAA9dNPP/300z8AduFGHEPiPwAAAD9+DQAAAAAAAAHRBAAAVAAAAAsssMACC9Q/QjCAdD1b4j8AAAA/jQ0AAAAAAAAB0gQAAFQAAAA43HDDDTfUP2CNTwtOZ+I/AAAAP40NAAAAAAAAAdMEAABUAAAATjTRRBNN1D+iR+44b3/iPwAAAD+dDQAAAAAAAAHUBAAAVAAAAG+44YYbbtQ/wqS9z3+L4j8AAAA/nQ0AAAAAAAAB1QQAAFQAAACbaKKJJprUP8Kkvc9/i+I/AAAAP60NAAAAAAAAAdYEAABUAAAA0kQTTTTR1D8CX1z9oKPiPwAAAD+tDQAAAAAAAAHXBAAAVAAAAB955JFHHtU/Qhn7KsK74j8AAAA/vA0AAAAAAAAB2AQAAFQAAABsrbXWWmvVP2J2ysHSx+I/AAAAP7wNAAAAAAAAAdkEAABUAAAArrXWWmut1T+C05lY49PiPwAAAD/MDQAAAAAAAAHaBAAAVAAAABxuuOGGG9Y/ojBp7/Pf4j8AAAA/2w0AAAAAAAAB2wQAAFQAAAB0zjnnnHPWP8KNOIYE7OI/AAAAP9sNAAAAAAAAAdwEAABUAAAAzC677LLL1j/CjTiGBOziPwAAAD/rDQAAAAAAAAHdBAAAVAAAABljjDHGGNc/wo04hgTs4j8AAAA/6w0AAAAAAAAB3gQAAFQAAABml1122WXXP8KNOIYE7OI/AAAAP/sNAAAAAAAAAd8EAABUAAAAnXPOOeec1z/CjTiGBOziPwAAAD/7DQAAAAAAAAHgBAAAVAAAANRPP/3009c/ojBp7/Pf4j8AAAA/+w0AAAAAAAAB4QQAAFQAAADrp59++unXP4LTmVjj0+I/AAAAPwoOAAAAAAAAAeIEAABUAAAA9tNPP/301z9idsrB0sfiPwAAAD8aDgAAAAAAAAHjBAAAVAAAAAwssMACC9g/Qhn7KsK74j8AAAA/Gg4AAAAAAAAB5AQAAFQAAAAXWGCBBRbYP0IZ+yrCu+I/AAAAPyoOAAAAAAAAAeUEAABUAAAAIoQQQggh2D8ivCuUsa/iPwAAAD8qDgAAAAAAAAHmBAAAVAAAADjccMMNN9g/IrwrlLGv4j8AAAA/aA4AAAAAAAAB5wQAAFQAAABZYIEFFljYPyK8K5Sxr+I/AAAAP3gOAAAAAAAAAegEAABUAAAAhRBCCCGE2D8CX1z9oKPiPwAAAD94DgAAAAAAAAHpBAAAVAAAANJEE0000dg/Al9c/aCj4j8AAAA/hw4AAAAAAAAB6gQAAFQAAAAUTTTRRBPZP+IBjWaQl+I/AAAAP4cOAAAAAAAAAesEAABUAAAASymllFJK2T/iAY1mkJfiPwAAAD+XDgAAAAAAAAHsBAAAVAAAAJhddtlll9k/4gGNZpCX4j8AAAA/pw4AAAAAAAAB7QQAAFQAAADlkUceeeTZP+IBjWaQl+I/AAAAP6cOAAAAAAAAAe4EAABUAAAAHG644YYb2j/iAY1mkJfiPwAAAD+nDgAAAAAAAAHvBAAAVAAAAF522WWXXdo/4gGNZpCX4j8AAAA/tg4AAAAAAAAB8AQAAFQAAAB/+umnn37aP+IBjWaQl+I/AAAAP7YOAAAAAAAAAfEEAABUAAAAoH766aef2j/iAY1mkJfiPwAAAD/GDgAAAAAAAAHyBAAAVAAAAKuqqqqqqto/4gGNZpCX4j8AAAA/xg4AAAAAAAAB8wQAAFQAAAC21lprrbXaP+IBjWaQl+I/AAAAP9UOAAAAAAAAAfQEAABUAAAAwQILLLDA2j/iAY1mkJfiPwAAAD/VDgAAAAAAAAH1BAAAVAAAAMwuu+yyy9o/Al9c/aCj4j8AAAA/5Q4AAAAAAAAB9gQAAFQAAADXWmuttdbaPwJfXP2go+I/AAAAP+UOAAAAAAAAAfcEAABUAAAA7bLLLrvs2j8ivCuUsa/iPwAAAD/1DgAAAAAAAAH4BAAAVAAAAAMLLLDAAts/YnbKwdLH4j8AAAA/9Q4AAAAAAAAB+QQAAFQAAAAZY4wxxhjbP2J2ysHSx+I/AAAAPwQPAAAAAAAAAfoEAABUAAAAL7vssssu2z+C05lY49PiPwAAAD8EDwAAAAAAAAH7BAAAVAAAADrnnHPOOds/gtOZWOPT4j8AAAA/FA8AAAAAAAAB/AQAAFQAAABFE0000UTbP6Iwae/z3+I/AAAAPxQPAAAAAAAAAf0EAABUAAAAUD/99NNP2z+iMGnv89/iPwAAAD8kDwAAAAAAAAH+BAAAVAAAAFtrrbXWWts/ojBp7/Pf4j8AAAA/Mw8AAAAAAAAB/wQAAFQAAABml1122WXbP6Iwae/z3+I/AAAAPzMPAAAAAAAAAQAFAABUAAAAZpdddtll2z/CjTiGBOziPwAAAD+wDwAAAAAAAAEBBQAAVAAAAHHDDTfccNs/AkjXsyUE4z8AAAA/3w8AAAAAAAABAgUAAFQAAACTRx555JHbPyKlpko2EOM/AAAAP+8PAAAAAAAAAQMFAABUAAAAtMsuu+yy2z+CvBQPaDTjPwAAAD/vDwAAAAAAAAEEBQAAVAAAAOB777333ts/pBnkpXhA4z8AAAA//g8AAAAAAAABBQUAAFQAAAAXWGCBBRbcP+LTgtOZWOM/AAAAPw4QAAAAAAAAAQYFAABUAAAAQwghhBBC3D8ijiEBu3DjPwAAAD8OEAAAAAAAAAEHBQAAVAAAAG+44YYbbtw/ZEjALtyI4z8AAAA/DhAAAAAAAAABCAUAAFQAAACxwAILLLDcP6QCX1z9oOM/AAAAPx4QAAAAAAAAAQkFAABUAAAA0kQTTTTR3D/EXy7zDa3jPwAAAD8tEAAAAAAAAAEKBQAAVAAAAPPII4888tw/xF8u8w2t4z8AAAA/LRAAAAAAAAABCwUAAFQAAAAfeeSRRx7dPwQazSAvxeM/AAAAPy0QAAAAAAAAAQwFAABUAAAAQP30008/3T8kd5y3P9HjPwAAAD89EAAAAAAAAAENBQAAVAAAAFZVVVVVVd0/QtRrTlDd4z8AAAA/PRAAAAAAAAABDgUAAFQAAABsrbXWWmvdP0LUa05Q3eM/AAAAP0wQAAAAAAAAAQ8FAABUAAAAjTHGGGOM3T9C1GtOUN3jPwAAAD9MEAAAAAAAAAEQBQAAVAAAAJhddtlll90/QtRrTlDd4z8AAAA/XBAAAAAAAAABEQUAAFQAAACjiSaaaKLdP2QxO+Vg6eM/AAAAP1wQAAAAAAAAARIFAABUAAAArrXWWmut3T9kMTvlYOnjPwAAAD/JEAAAAAAAAAETBQAAVAAAALnhhhtuuN0/ZDE75WDp4z8AAAA/6RAAAAAAAAABFAUAAFQAAADEDTfccMPdP2QxO+Vg6eM/AAAAPwgRAAAAAAAAARUFAABUAAAAySOPPPLI1z8KZeyrCO/qPwAAAD8AAAAAAAAAAAEWBQAAVAAAANRPP/3009c/CmXsqwjv6j8AAAA/TgAAAAAAAAABFwUAAFQAAAD2008//fTXPwpl7KsI7+o/AAAAP04AAAAAAAAAARgFAABUAAAAQwghhBBC2D8KZeyrCO/qPwAAAD9eAAAAAAAAAAEZBQAAVAAAAJA88sgjj9g/KsK7Qhn76j8AAAA/bQAAAAAAAAABGgUAAFQAAAAJIYQQQgjZP0ofi9kpB+s/AAAAP20AAAAAAAAAARsFAABUAAAAjTHGGGOM2T9qfFpwOhPrPwAAAD99AAAAAAAAAAEcBQAAVAAAABxuuOGGG9o/qjb5nVsr6z8AAAA/fQAAAAAAAAABHQUAAFQAAADBAgsssMDaP6o2+Z1bK+s/AAAAP4wAAAAAAAAAAR4FAABUAAAAccMNN9xw2z+qNvmdWyvrPwAAAD+MAAAAAAAAAAEfBQAAVAAAAEMIIYQQQtw/qjb5nVsr6z8AAAA/nAAAAAAAAAABIAUAAFQAAAA10UQTTTTdP6o2+Z1bK+s/AAAAP5wAAAAAAAAAASEFAABUAAAA8L333nvv3T+qNvmdWyvrPwAAAD+sAAAAAAAAAAEiBQAAVAAAAKuqqqqqqt4/itkpB0sf6z8AAAA/rAAAAAAAAAABIwUAAFQAAABRP/3000/fP4rZKQdLH+s/AAAAP7sAAAAAAAAAASQFAABUAAAA4Hvvvffe3z9qfFpwOhPrPwAAAD+7AAAAAAAAAAElBQAAVAAAADfccMMNN+A/anxacDoT6z8AAAA/ywAAAAAAAAABJgUAAFQAAABuuOGGG27gPwpl7KsI7+o/AAAAP9sAAAAAAAAAAScFAABUAAAAm2iiiSaa4D8KZeyrCO/qPwAAAD/bAAAAAAAAAAEoBQAAVAAAAMcYY4wxxuA/CmXsqwjv6j8AAAA/2wAAAAAAAAABKQUAAFQAAADtsssuu+zgP+oHHRX44uo/AAAAP+oAAAAAAAAAASoFAABUAAAACSGEEEII4T/qBx0V+OLqPwAAAD/qAAAAAAAAAAErBQAAVAAAACqllFJKKeE/yqpNfufW6j8AAAA/+gAAAAAAAAABLAUAAFQAAABQP/3000/hP8qqTX7n1uo/AAAAP/oAAAAAAAAAAS0FAABUAAAAccMNN9xw4T/Kqk1+59bqPwAAAD8JAQAAAAAAAAEuBQAAVAAAAI0xxhhjjOE/yqpNfufW6j8AAAA/GQEAAAAAAAABLwUAAFQAAACjiSaaaKLhP6pNfufWyuo/AAAAPxkBAAAAAAAAATAFAABUAAAAueGGG2644T+qTX7n1srqPwAAAD8pAQAAAAAAAAExBQAAVAAAAMQNN9xww+E/qk1+59bK6j8AAAA/KQEAAAAAAAABMgUAAFQAAADPOeecc87hP4rwrlDGvuo/AAAAPykBAAAAAAAAATMFAABUAAAA2mWXXXbZ4T9qk9+5tbLqPwAAAD84AQAAAAAAAAE0BQAAVAAAAHTOOeecc+g/UJi09/lvwT8AAAA/AAAAAAAAAAABNQUAAFQAAAB65JFHHnnoP1CYtPf5b8E/AAAAP10AAAAAAAAAATYFAABUAAAAiiaaaKKJ6D/QDPJSPKDBPwAAAD9tAAAAAAAAAAE3BQAAVAAAALbWWmutteg/0AzyUjygwT8AAAA/bQAAAAAAAAABOAUAAFQAAAD43nvvvffoP9AM8lI8oME/AAAAP30AAAAAAAAAATkFAABUAAAAVlVVVVVV6T9QgS+uftDBPwAAAD99AAAAAAAAAAE6BQAAVAAAANpll1122ek/UIEvrn7QwT8AAAA/jAAAAAAAAAABOwUAAFQAAABpookmmmjqP9D1bAnBAMI/AAAAP4wAAAAAAAAAATwFAABUAAAADjfccMMN6z/Q9WwJwQDCPwAAAD+cAAAAAAAAAAE9BQAAVAAAAM8555xzzus/0PVsCcEAwj8AAAA/nAAAAAAAAAABPgUAAFQAAAB0zjnnnHPsP9D1bAnBAMI/AAAAP6wAAAAAAAAAAT8FAABUAAAACSGEEEII7T/Q9WwJwQDCPwAAAD+sAAAAAAAAAAFABQAAVAAAAHfZZZdddu0/0PVsCcEAwj8AAAA/uwAAAAAAAAABQQUAAFQAAAC54YYbbrjtP9D1bAnBAMI/AAAAP8sAAAAAAAAAAUIFAABUAAAA66effvrp7T/Q9WwJwQDCPwAAAD/LAAAAAAAAAAFDBQAAVAAAAAwssMACC+4/0PVsCcEAwj8AAAA/2gAAAAAAAAABRAUAAFQAAAAXWGCBBRbuP1CBL65+0ME/AAAAP9oAAAAAAAAAAUUFAABUAAAAEUIIIYQQ7j9QgS+uftDBPwAAAD+0AQAAAAAAAAFGBQAAVAAAAAwssMACC+4/UIEvrn7QwT8AAAA/tAEAAAAAAAABRwUAAFQAAAAJIYQQQgjpP246E2t8WtA/AAAAPwAAAAAAAAAAAUgFAABUAAAADjfccMMN6T9uOhNrfFrQPwAAAD8vAAAAAAAAAAFJBQAAVAAAABRNNNFEE+k/MIB0PVtC0D8AAAA/LwAAAAAAAAABSgUAAFQAAAAfeeSRRx7pP/DF1Q86KtA/AAAAPz8AAAAAAAAAAUsFAABUAAAAL7vssssu6T+uCzfiGBLQPwAAAD8/AAAAAAAAAAFMBQAAVAAAAFZVVVVVVek/4KIwae/zzz8AAAA/TgAAAAAAAAABTQUAAFQAAAB877333nvpP2Au8w2tw88/AAAAP14AAAAAAAAAAU4FAABUAAAAueGGG2646T9gLvMNrcPPPwAAAD9eAAAAAAAAAAFPBQAAVAAAAPC999577+k/YC7zDa3Dzz8AAAA/bgAAAAAAAAABUAUAAFQAAABDCCGEEELqP9y5tbJqk88/AAAAP24AAAAAAAAAAVEFAABUAAAAkDzyyCOP6j/cubWyapPPPwAAAD9uAAAAAAAAAAFSBQAAVAAAAOicc8455+o/3Lm1smqTzz8AAAA/fQAAAAAAAAABUwUAAFQAAABWVVVVVVXrP2BFeFcoY88/AAAAP30AAAAAAAAAAVQFAABUAAAAtMsuu+yy6z9gRXhXKGPPPwAAAD+NAAAAAAAAAAFVBQAAVAAAAPvpp59++us/4NA6/OUyzz8AAAA/nQAAAAAAAAABVgUAAFQAAABONNFEE03sP1xc/aCjAs8/AAAAP50AAAAAAAAAAVcFAABUAAAAeuSRRx557D/c/kSP3HHOPwAAAD+sAAAAAAAAAAFYBQAAVAAAAKB++umnn+w/3BXK2FcRzj8AAAA/rAAAAAAAAAABWQUAAFQAAAC87LLLLrvsP9gsTyLTsM0/AAAAP7wAAAAAAAAAAVoFAABUAAAAzC677LLL7D9cuBHHkIDNPwAAAD+8AAAAAAAAAAFbBQAAVAAAAMwuu+yyy+w/3EPUa05QzT8AAAA/MQEAAAAAAAABXAUAAFQAAADBAgsssMDsP9xD1GtOUM0/AAAAP1ABAAAAAAAAAV0FAABUAAAAvOyyyy677D/cQ9RrTlDNPwAAAD9gAQAAAAAAAAFeBQAAVAAAAOicc8455+g/wFzmG1qH3z8AAAA/AAAAAAAAAAABXwUAAFQAAADtsssuu+zoP8Bc5htah98/AAAAPxAAAAAAAAAAAWAFAABUAAAA88gjjzzy6D/AXOYbWoffPwAAAD8QAAAAAAAAAAFhBQAAVAAAAPjee++99+g/wFzmG1qH3z8AAAA/HwAAAAAAAAABYgUAAFQAAAD+9NNPP/3oP8Bc5htah98/AAAAPx8AAAAAAAAAAWMFAABUAAAAAwsssMAC6T/AXOYbWoffPwAAAD8vAAAAAAAAAAFkBQAAVAAAAAkhhBBCCOk/gKJH7jhv3z8AAAA/LwAAAAAAAAABZQUAAFQAAAAUTTTRRBPpP4CiR+44b98/AAAAPz4AAAAAAAAAAWYFAABUAAAAH3nkkUce6T+AokfuOG/fPwAAAD8+AAAAAAAAAAFnBQAAVAAAADXRRBNNNOk/gKJH7jhv3z8AAAA/TgAAAAAAAAABaAUAAFQAAABba6211lrpP4CiR+44b98/AAAAP1sAAAAAAAAAAWkFAABUAAAAhxtuuOGG6T+AokfuOG/fPwAAAD9rAAAAAAAAAAFqBQAAVAAAAMojjzzyyOk/gKJH7jhv3z8AAAA/awAAAAAAAAABawUAAFQAAAARQgghhBDqP4CiR+44b98/AAAAP3oAAAAAAAAAAWwFAABUAAAAWWCBBRZY6j886KjAF1ffPwAAAD96AAAAAAAAAAFtBQAAVAAAAKuqqqqqquo/POiowBdX3z8AAAA/igAAAAAAAAABbgUAAFQAAAD43nvvvffqP7xza2XVJt8/AAAAP4oAAAAAAAAAAW8FAABUAAAAYYEFFlhg6z9A/y0Kk/bePwAAAD+aAAAAAAAAAAFwBQAAVAAAAL/33nvvves//ESP3HHe3j8AAAA/mgAAAAAAAAABcQUAAFQAAAAXWGCBBRbsPzwWs1MOlt4/AAAAP6kAAAAAAAAAAXIFAABUAAAAb7jhhhtu7D8Ac5lvaB3ePwAAAD+pAAAAAAAAAAFzBQAAVAAAALHAAgsssOw/fP5bFCbt3T8AAAA/uQAAAAAAAAABdAUAAFQAAAA10UQTTTTtPzxyx3n7E90/AAAAP8gAAAAAAAAAAXUFAABUAAAAbK211lpr7T/8zq2VVZvcPwAAAD/YAAAAAAAAAAF2BQAAVAAAAKOJJppoou0/PLdWVm3y2z8AAAA/2AAAAAAAAAABdwUAAFQAAADVTz/99NPtP3if/xaFSds/AAAAP9gAAAAAAAAAAXgFAABUAAAABhZYYIEF7j+8h6jXnKDaPwAAAD/oAAAAAAAAAAF5BQAAVAAAADjccMMNN+4/PCrwxdUP2j8AAAA/6AAAAAAAAAABegUAAFQAAAB0zjnnnHPuP3gSmYbtZtk/AAAAP/cAAAAAAAAAAXsFAABUAAAAq6qqqqqq7j+4+kFHBb7YPwAAAD8HAQAAAAAAAAF8BQAAVAAAAN1www033O4/+OLqBx0V2D8AAAA/BwEAAAAAAAABfQUAAFQAAAAJIYQQQgjvP7Y/0SN3nNc/AAAAPwcBAAAAAAAAAX4FAABUAAAANdFEE0007z92nLc/0SPXPwAAAD8XAQAAAAAAAAF/BQAAVAAAAFxrrbXWWu8/NPmdWyur1j8AAAA/JgEAAAAAAAABgAUAAFQAAAByww033HDvP/ZVhHeFMtY/AAAAPyYBAAAAAAAAAYEFAABUAAAAggUWWGCB7z90+MtlvqHVPwAAAD82AQAAAAAAAAGCBQAAVAAAAIgbbrjhhu8/9JoTVPcQ1T8AAAA/NgEAAAAAAAABgwUAAFQAAACNMcYYY4zvP7T3+W9RmNQ/AAAAP0UBAAAAAAAAAYQFAABUAAAAjTHGGGOM7z9yVOCLqx/UPwAAAD9FAQAAAAAAAAGFBQAAVAAAAI0xxhhjjO8/NLHGpwWn0z8AAAA/VQEAAAAAAAABhgUAAFQAAACNMcYYY4zvP/ANrcNfLtM/AAAAP1UBAAAAAAAAAYcFAABUAAAAjTHGGGOM7z8w39A6/OXSPwAAAD9lAQAAAAAAAAGIBQAAVAAAAIgbbrjhhu8/8FI8oNEM0j8AAAA/ZQEAAAAAAAABiQUAAFQAAAB977333nvvP7CvIrwrlNE/AAAAP3QBAAAAAAAAAYoFAABUAAAAbK211lpr7z8wUmqqZAPRPwAAAD90AQAAAAAAAAGLBQAAVAAAAFE//fTTT+8/8MXVDzoq0D8AAAA/hAEAAAAAAAABjAUAAFQAAAAqpZRSSinvP1xc/aCjAs8/AAAAP5QBAAAAAAAAAY0FAABUAAAAAwsssMAC7z9cuBHHkIDNPwAAAD+UAQAAAAAAAAGOBQAAVAAAANJEE0000e4/2HHe/kSPzD8AAAA/lAEAAAAAAAABjwUAAFQAAACVUkoppZTuP1xCMIB0Pcs/AAAAP6MBAAAAAAAAAZAFAABUAAAAWWCBBRZY7j/YEoIBpOvJPwAAAD+jAQAAAAAAAAGRBQAAVAAAAAYWWGCBBe4/WOPTgtOZyD8AAAA/swEAAAAAAAABkgUAAFQAAAC/9957773tP9iFG3EMCcg/AAAAP7MBAAAAAAAAAZMFAABUAAAAcsMNN9xw7T/YnKC6h6jHPwAAAD/CAQAAAAAAAAGUBQAAVAAAACSPPPLII+0/1LMlBANIxz8AAAA/wgEAAAAAAAABlQUAAFQAAADSRBNNNNHsP9SzJQQDSMc/AAAAP9IBAAAAAAAAAZYFAABUAAAAhRBCCCGE7D/UsyUEA0jHPwAAAD/SAQAAAAAAAAGXBQAAVAAAACeaaKKJJuw/VChjX0V4xz8AAAA/4gEAAAAAAAABmAUAAFQAAADPOeecc87rP9iFG3EMCcg/AAAAP+IBAAAAAAAAAZkFAABUAAAAfO+999576z9Y49OC05nIPwAAAD/xAQAAAAAAAAGaBQAAVAAAADXRRBNNNOs/2ECMlJoqyT8AAAA/8QEAAAAAAAABmwUAAFQAAADtsssuu+zqP1ieRKZhu8k/AAAAPwECAAAAAAAAAZwFAABUAAAAq6qqqqqq6j9YWbXJ79zKPwAAAD8BAgAAAAAAAAGdBQAAVAAAAF522WWXXeo/3J/okTvOyz8AAAA/EQIAAAAAAAABngUAAFQAAAARQgghhBDqP1z9oKMCX8w/AAAAPyACAAAAAAAAAZ8FAABUAAAAzznnnHPO6T9Yz5YQDCDNPwAAAD8gAgAAAAAAAAGgBQAAVAAAAHHDDTfccOk/XKGMfRXhzT8AAAA/IAIAAAAAAAABoQUAAFQAAAAZY4wxxhjpP1xzguoeos4/AAAAPzACAAAAAAAAAaIFAABUAAAAzC677LLL6D/cubWyapPPPwAAAD8/AgAAAAAAAAGjBQAAVAAAAHTOOeecc+g/rgs34hgS0D8AAAA/PwIAAAAAAAABpAUAAFQAAAAtsMACCyzoP7D0sZidctA/AAAAP08CAAAAAAAAAaUFAABUAAAA66effvrp5z+y3SxPItPQPwAAAD9PAgAAAAAAAAGmBQAAVAAAALPLLrvssuc/cgwJ2IUb0T8AAAA/XwIAAAAAAAABpwUAAFQAAACHG2644YbnPzI75WDpY9E/AAAAP18CAAAAAAAAAagFAABUAAAAYYEFFlhg5z9w3v5Ej9zRPwAAAD9uAgAAAAAAAAGpBQAAVAAAAED99NNPP+c/8FI8oNEM0j8AAAA/bgIAAAAAAAABqgUAAFQAAAAfeeSRRx7nP/I7t1ZWbdI/AAAAP34CAAAAAAAAAasFAABUAAAAAwsssMAC5z/yJDIN283SPwAAAD9+AgAAAAAAAAGsBQAAVAAAAPPII4888uY/slMOlj4W0z8AAAA/jgIAAAAAAAABrQUAAFQAAADihhtuuOHmP/L2J3rkjtM/AAAAP44CAAAAAAAAAa4FAABUAAAA11prrbXW5j+yJQQDSNfTPwAAAD+dAgAAAAAAAAGvBQAAVAAAAMcYY4wxxuY/9Mgd5+1P1D8AAAA/nQIAAAAAAAABsAUAAFQAAAC21lprrbXmP/KxmJ1ysNQ/AAAAP60CAAAAAAAAAbEFAABUAAAAq6qqqqqq5j82VbKBGCnVPwAAAD+tAgAAAAAAAAGyBQAAVAAAAKB++umnn+Y/trJqk9+51T8AAAA/vAIAAAAAAAABswUAAFQAAACQPPLII4/mP7Sb5UlkGtY/AAAAP7wCAAAAAAAAAbQFAABUAAAAhRBCCCGE5j/2Pv8tCpPWPwAAAD/MAgAAAAAAAAG1BQAAVAAAAH/66aeffuY/tm3btm3b1j8AAAA/zAIAAAAAAAABtgUAAFQAAAB65JFHHnnmP/YQ9ZoTVNc/AAAAP9wCAAAAAAAAAbcFAABUAAAAeuSRRx555j90hTL2VYTXPwAAAD/cAgAAAAAAAAG4BQAAVAAAAHrkkUceeeY/NrQOf7nM1z8AAAA/6wIAAAAAAAABuQUAAFQAAAB65JFHHnnmP7goTNr7/Nc/AAAAP+sCAAAAAAAAAboFAABUAAAAeuSRRx555j82nYk1Pi3YPwAAAD/7AgAAAAAAAAG7BQAAVAAAAHrkkUceeeY/+MtlvqF12D8AAAA/+wIAAAAAAAABvAUAAFQAAAB65JFHHnnmP7j6QUcFvtg/AAAAPwsDAAAAAAAAAb0FAABUAAAAeuSRRx555j94KR7QaAbZPwAAAD8LAwAAAAAAAAG+BQAAVAAAAHrkkUceeeY/eBKZhu1m2T8AAAA/GgMAAAAAAAABvwUAAFQAAAB65JFHHnnmPzhBdQ9Rr9k/AAAAPxoDAAAAAAAAAcAFAABUAAAAf/rpp59+5j+4ni0hGEDaPwAAAD8qAwAAAAAAAAHBBQAAVAAAAIommmiiieY/OPzlMt/Q2j8AAAA/KgMAAAAAAAABwgUAAFQAAACVUkoppZTmP/wTPXLHeds/AAAAPzkDAAAAAAAAAcMFAABUAAAAppRSSiml5j/85TLf0DrcPwAAAD9JAwAAAAAAAAHEBQAAVAAAALzssssuu+Y/vP2JHrnj3D8AAAA/SQMAAAAAAAABxQUAAFQAAADdcMMNN9zmP/yJHrnjvN0/AAAAP0kDAAAAAAAAAcYFAABUAAAA+N5777335j/AoXX4y2XePwAAAD9ZAwAAAAAAAAHHBQAAVAAAABljjDHGGOc/vHNrZdUm3z8AAAA/aAMAAAAAAAAByAUAAFQAAABQP/3000/nP0DRI3ect98/AAAAP2gDAAAAAAAAAckFAABUAAAAhxtuuOGG5z9gF27EMSTgPwAAAD94AwAAAAAAAAHKBQAAVAAAAMkjjzzyyOc/AOl6toRg4D8AAAA/eAMAAAAAAAABywUAAFQAAAAGFlhggQXoP6C6h6jXnOA/AAAAP3gDAAAAAAAAAcwFAABUAAAAU0oppZRS6D8A0vVsCcHgPwAAAD+IAwAAAAAAAAHNBQAAVAAAAJtoookmmug/YOljMTvl4D8AAAA/iAMAAAAAAAABzgUAAFQAAADtsssuu+zoP6CjAl9c/eA/AAAAP5cDAAAAAAAAAc8FAABUAAAAQP30008/6T+gowJfXP3gPwAAAD+nAwAAAAAAAAHQBQAAVAAAAIcbbrjhhuk/oKMCX1z94D8AAAA/pwMAAAAAAAAB0QUAAFQAAADVTz/99NPpP4JGM8hL8eA/AAAAP7YDAAAAAAAAAdIFAABUAAAAIoQQQggh6j9AjJSaKtngPwAAAD+2AwAAAAAAAAHTBQAAVAAAAGSMMcYYY+o/4HQm1vi04D8AAAA/xgMAAAAAAAAB1AUAAFQAAACbaKKJJprqP2AA6Xq2hOA/AAAAP8YDAAAAAAAAAdUFAABUAAAAzC677LLL6j/gi6sfdFTgPwAAAD/WAwAAAAAAAAHWBQAAVAAAAP70008//eo/gHQ9W0Iw4D8AAAA/1gMAAAAAAAAB1wUAAFQAAAAfeeSRRx7rPwAAAAAAAOA/AAAAP+UDAAAAAAAAAdgFAABUAAAANdFEE0006z+Ai8Kkvc/fPwAAAD/lAwAAAAAAAAHZBQAAVAAAAEsppZRSSus/QNEjd5y33z8AAAA/9QMAAAAAAAAB2gUAAFQAAABba6211lrrP8Bc5htah98/AAAAP/UDAAAAAAAAAdsFAABUAAAAZpdddtll6z/AXOYbWoffPwAAAD8FBAAAAAAAAAHcBQAAVAAAAGyttdZaa+s/gKJH7jhv3z8AAAA/BQQAAAAAAAAB3QUAAFQAAAB32WWXXXbrP4CiR+44b98/AAAAPxQEAAAAAAAAAd4FAABUAAAAd9lll1126z886KjAF1ffPwAAAD8kBAAAAAAAAAHfBQAAVAAAAHfZZZdddus/AC4Kk/Y+3z8AAAA/MwQAAAAAAAAB4AUAAFQAAADVTz/99NPpP4RgAOl6tuQ/AAAAPwAAAAAAAAAAAeEFAABUAAAA5ZFHHnnk6T+EYADperbkPwAAAD8PAAAAAAAAAAHiBQAAVAAAAOunn3766ek/hGAA6Xq25D8AAAA/HwAAAAAAAAAB4wUAAFQAAAABAAAAAADqP4RgAOl6tuQ/AAAAPx8AAAAAAAAAAeQFAABUAAAAF1hggQUW6j+EYADperbkPwAAAD8uAAAAAAAAAAHlBQAAVAAAAC2wwAILLOo/hGAA6Xq25D8AAAA/LgAAAAAAAAAB5gUAAFQAAABONNFEE03qP2QDMVJqquQ/AAAAPz4AAAAAAAAAAecFAABUAAAAdM4555xz6j8kSZIkSZLkPwAAAD8+AAAAAAAAAAHoBQAAVAAAAKB++umnn+o/BOzCjTiG5D8AAAA/TgAAAAAAAAAB6QUAAFQAAADXWmuttdbqPwTswo04huQ/AAAAP04AAAAAAAAAAeoFAABUAAAAGWOMMcYY6z/kjvP2J3rkPwAAAD9dAAAAAAAAAAHrBQAAVAAAAGaXXXbZZes/xDEkYBdu5D8AAAA/XQAAAAAAAAAB7AUAAFQAAACutdZaa63rP8QxJGAXbuQ/AAAAP20AAAAAAAAAAe0FAABUAAAAF1hggQUW7D/EMSRgF27kPwAAAD9tAAAAAAAAAAHuBQAAVAAAAGSMMcYYY+w/hHeFMvZV5D8AAAA/fQAAAAAAAAAB7wUAAFQAAACrqqqqqqrsP4R3hTL2VeQ/AAAAP30AAAAAAAAAAfAFAABUAAAA+N5777337D+Ed4Uy9lXkPwAAAD+MAAAAAAAAAAHxBQAAVAAAADrnnHPOOe0/hHeFMvZV5D8AAAA/jAAAAAAAAAAB8gUAAFQAAAByww033HDtP2IatpvlSeQ/AAAAP5wAAAAAAAAAAfMFAABUAAAAo4kmmmii7T8kYBduxDHkPwAAAD+2AAAAAAAAAAH0BQAAVAAAAMojjzzyyO0/5KV4QKMZ5D8AAAA/xQAAAAAAAAAB9QUAAFQAAADlkUceeeTtP6Lr2RKCAeQ/AAAAP8UAAAAAAAAAAfYFAABUAAAADCywwAIL7j9kMTvlYOnjPwAAAD/VAAAAAAAAAAH3BQAAVAAAACKEEEIIIe4/JHectz/R4z8AAAA/1QAAAAAAAAAB+AUAAFQAAABDCCGEEELuP+K8/YkeueM/AAAAP+UAAAAAAAAAAfkFAABUAAAATjTRRBNN7j9kSMAu3IjjPwAAAD/lAAAAAAAAAAH6BQAAVAAAAGmiiSaaaO4/Io4hAbtw4z8AAAA/9AAAAAAAAAAB+wUAAFQAAAB65JFHHnnuP8J2szyJTOM/AAAAPwQBAAAAAAAAAfwFAABUAAAAkDzyyCOP7j9EAnbhRhzjPwAAAD8EAQAAAAAAAAH9BQAAVAAAAKB++umnn+4/5OoHHRX44j8AAAA/FAEAAAAAAAAB/gUAAFQAAACmlFJKKaXuP4LTmVjj0+I/AAAAPxQBAAAAAAAAAf8FAABUAAAAscACCyyw7j/iAY1mkJfiPwAAAD8jAQAAAAAAAAEABgAAVAAAAMECCyywwO4/guoeol5z4j8AAAA/IwEAAAAAAAABAQYAAFQAAADXWmuttdbuP+IYErALN+I/AAAAPzMBAAAAAAAAAQIGAABUAAAA3XDDDTfc7j9ipNRUyQbiPwAAAD8zAQAAAAAAAAEDBgAAVAAAAOicc8455+4/Ao1mkJfi4T8AAAA/QgEAAAAAAAABBAYAAFQAAADtsssuu+zuP8LSx2J2yuE/AAAAP0IBAAAAAAAAAQUGAABUAAAA+N5777337j+AGCk1VbLhPwAAAD9SAQAAAAAAAAEGBgAAVAAAAP70008//e4/IAG7cCOO4T8AAAA/UgEAAAAAAAABBwYAAFQAAAD+9NNPP/3uPwKk69kSguE/AAAAP2IBAAAAAAAAAQgGAABUAAAAAwsssMAC7z/A6Uys8WnhPwAAAD9iAQAAAAAAAAEJBgAAVAAAAAkhhBBCCO8/gC+uftBR4T8AAAA/cQEAAAAAAAABCgYAAFQAAAAJIYQQQgjvP0J1D1GvOeE/AAAAP3EBAAAAAAAAAQsGAABUAAAACSGEEEII7z8gGEC6ni3hPwAAAD+BAQAAAAAAAAEMBgAAVAAAAAkhhBBCCO8/4l2hjH0V4T8AAAA/gQEAAAAAAAABDQYAAFQAAAAON9xwww3vP6CjAl9c/eA/AAAAP5EBAAAAAAAAAQ4GAABUAAAADjfccMMN7z9g6WMxO+XgPwAAAD+RAQAAAAAAAAEPBgAAVAAAAA433HDDDe8/ANL1bAnB4D8AAAA/oAEAAAAAAAABEAYAAFQAAAAON9xwww3vP+B0Jtb4tOA/AAAAP6ABAAAAAAAAAREGAABUAAAADjfccMMN7z+guoeo15zgPwAAAD+wAQAAAAAAAAESBgAAVAAAAA433HDDDe8/QKMZ5KV44D8AAAA/sAEAAAAAAAABEwYAAFQAAAAON9xwww3vPwDperaEYOA/AAAAP78BAAAAAAAAARQGAABUAAAADjfccMMN7z/gi6sfdFTgPwAAAD+/AQAAAAAAAAEVBgAAVAAAAAkhhBBCCO8/gHQ9W0Iw4D8AAAA/zwEAAAAAAAABFgYAAFQAAAD+9NNPP/3uPz66ni0hGOA/AAAAP88BAAAAAAAAARcGAABUAAAA88gjjzzy7j8AAAAAAADgPwAAAD/fAQAAAAAAAAEYBgAAVAAAAOKGG2644e4/QNEjd5y33z8AAAA/7gEAAAAAAAABGQYAAFQAAAC21lprrbXuP7xza2XVJt8/AAAAP+4BAAAAAAAAARoGAABUAAAAf/rpp59+7j+A0FGBL67ePwAAAD/uAQAAAAAAAAEbBgAAVAAAAD3yyCOPPO4/vLj6QUcF3j8AAAA//gEAAAAAAAABHAYAAFQAAAABAAAAAADuP3wV4V2hjN0/AAAAPw4CAAAAAAAAAR0GAABUAAAAqZ9++umn7T88csd5+xPdPwAAAD8OAgAAAAAAAAEeBgAAVAAAAEsppZRSSu0/fFpwOhNr3D8AAAA/DgIAAAAAAAABHwYAAFQAAADonHPOOefsP/zlMt/QOtw/AAAAPx0CAAAAAAAAASAGAABUAAAAm2iiiSaa7D+8Qhn7KsLbPwAAAD8dAgAAAAAAAAEhBgAAVAAAAEgeeeSRR+w/fIh6zQmq2z8AAAA/LQIAAAAAAAABIgYAAFQAAAAGFlhggQXsPzjO25/okds/AAAAPy0CAAAAAAAAASMGAABUAAAAyiOPPPLI6z84ztuf6JHbPwAAAD88AgAAAAAAAAEkBgAAVAAAAIgbbrjhhus/OM7bn+iR2z8AAAA/TAIAAAAAAAABJQYAAFQAAABWVVVVVVXrPzjO25/okds/AAAAP0wCAAAAAAAAASYGAABUAAAAL7vssssu6z98iHrNCarbPwAAAD9cAgAAAAAAAAEnBgAAVAAAAPPII4888uo/PLdWVm3y2z8AAAA/XAIAAAAAAAABKAYAAFQAAAC21lprrbXqP7grlLGvItw/AAAAP2sCAAAAAAAAASkGAABUAAAAZIwxxhhj6j+8FA9oNIPcPwAAAD9rAgAAAAAAAAEqBgAAVAAAABdYYIEFFuo//LcoTNr73D8AAAA/ewIAAAAAAAABKwYAAFQAAADEDTfccMPpP3wV4V2hjN0/AAAAP3sCAAAAAAAAASwGAABUAAAAW2uttdZa6T+8uPpBRwXePwAAAD+LAgAAAAAAAAEtBgAAVAAAAAMLLLDAAuk/wKF1+Mtl3j8AAAA/iwIAAAAAAAABLgYAAFQAAACmlFJKKaXoP/xEj9xx3t4/AAAAP5oCAAAAAAAAAS8GAABUAAAAWWCBBRZY6D886KjAF1ffPwAAAD+aAgAAAAAAAAEwBgAAVAAAAAEAAAAAAOg/gIvCpL3P3z8AAAA/xgIAAAAAAAABMQYAAFQAAAC54YYbbrjnPyBdz5YQDOA/AAAAP8YCAAAAAAAAATIGAABUAAAAd9lll1125z+e0QzyUjzgPwAAAD/VAgAAAAAAAAEzBgAAVAAAAEsppZRSSuc/IEZKTZVs4D8AAAA/1QIAAAAAAAABNAYAAFQAAAAkjzzyyCPnP2AA6Xq2hOA/AAAAP+UCAAAAAAAAATUGAABUAAAACSGEEEII5z/AF1c/6KjgPwAAAD/lAgAAAAAAAAE2BgAAVAAAAPPII4888uY/4HQm1vi04D8AAAA/9QIAAAAAAAABNwYAAFQAAADdcMMNN9zmPwDS9WwJweA/AAAAP/UCAAAAAAAAATgGAABUAAAAzC677LLL5j9g6WMxO+XgPwAAAD8EAwAAAAAAAAE5BgAAVAAAALzssssuu+Y/oKMCX1z94D8AAAA/BAMAAAAAAAABOgYAAFQAAAC21lprrbXmP+JdoYx9FeE/AAAAPxQDAAAAAAAAATsGAABUAAAAq6qqqqqq5j8gGEC6ni3hPwAAAD8UAwAAAAAAAAE8BgAAVAAAAKB++umnn+Y/YNLe579F4T8AAAA/JAMAAAAAAAABPQYAAFQAAACbaKKJJprmP+BGHEMCduE/AAAAPyQDAAAAAAAAAT4GAABUAAAAlVJKKaWU5j+AGCk1VbLhPwAAAD8zAwAAAAAAAAE/BgAAVAAAAIommmiiieY/onX4y2W+4T8AAAA/QwMAAAAAAAABQAYAAFQAAACFEEIIIYTmPwKNZpCX4uE/AAAAP0MDAAAAAAAAAUEGAABUAAAAhRBCCCGE5j9ARwW+uPrhPwAAAD9SAwAAAAAAAAFCBgAAVAAAAIUQQgghhOY/ggGk69kS4j8AAAA/UgMAAAAAAAABQwYAAFQAAACFEEIIIYTmP+IYErALN+I/AAAAP1IDAAAAAAAAAUQGAABUAAAAhRBCCCGE5j8i07DdLE/iPwAAAD9iAwAAAAAAAAFFBgAAVAAAAIUQQgghhOY/guoeol5z4j8AAAA/YgMAAAAAAAABRgYAAFQAAACVUkoppZTmP+IBjWaQl+I/AAAAP3IDAAAAAAAAAUcGAABUAAAAoH766aef5j9CGfsqwrviPwAAAD9yAwAAAAAAAAFIBgAAVAAAALzssssuu+Y/AkjXsyUE4z8AAAA/gQMAAAAAAAABSQYAAFQAAADdcMMNN9zmP6QZ5KV4QOM/AAAAP4EDAAAAAAAAAUoGAABUAAAACSGEEEII5z9C6/CXy3zjPwAAAD+RAwAAAAAAAAFLBgAAVAAAADXRRBNNNOc/BBrNIC/F4z8AAAA/kQMAAAAAAAABTAYAAFQAAABsrbXWWmvnP4SOCnxx9eM/AAAAP6EDAAAAAAAAAU0GAABUAAAAnXPOOeec5z8kYBduxDHkPwAAAD+hAwAAAAAAAAFOBgAAVAAAAOB777333uc/pNRUyQZi5D8AAAA/sAMAAAAAAAABTwYAAFQAAAAcbrjhhhvoPyRJkiRJkuQ/AAAAP8ADAAAAAAAAAVAGAABUAAAAZIwxxhhj6D+EYADperbkPwAAAD/AAwAAAAAAAAFRBgAAVAAAALHAAgsssOg/5nduraza5D8AAAA/zwMAAAAAAAABUgYAAFQAAAD43nvvvffoPyQyDdvN8uQ/AAAAP88DAAAAAAAAAVMGAABUAAAAOuecc8456T9Gj9xx3v7kPwAAAD/fAwAAAAAAAAFUBgAAVAAAAIcbbrjhhuk/ZOyrCO8K5T8AAAA/3wMAAAAAAAABVQYAAFQAAAC54YYbbrjpP2TsqwjvCuU/AAAAP+8DAAAAAAAAAVYGAABUAAAA9tNPP/306T8kMg3bzfLkPwAAAD/vAwAAAAAAAAFXBgAAVAAAABxuuOGGG+o/xBqfFpzO5D8AAAA//gMAAAAAAAABWAYAAFQAAAA98sgjjzzqP0SmYbtZnuQ/AAAAP/4DAAAAAAAAAVkGAABUAAAAU0oppZRS6j/EMSRgF27kPwAAAD8OBAAAAAAAAAFaBgAAVAAAAFlggQUWWOo/RL3mBNU95D8AAAA/HgQAAAAAAAABWwYAAFQAAABkjDHGGGPqP8RIqamSDeQ/AAAAPx4EAAAAAAAAAVwGAABUAAAAaaKJJppo6j9kMTvlYOnjPwAAAD8eBAAAAAAAAAFdBgAAVAAAAGmiiSaaaOo/QtRrTlDd4z8AAAA/LQQAAAAAAAABXgYAAFQAAABpookmmmjqPyR3nLc/0eM/AAAAPy0EAAAAAAAAAV8GAABUAAAAaaKJJppo6j8EGs0gL8XjPwAAAD9MBAAAAAAAAAFgBgAAVAAAAAAAAAAAAOY/JHectz/R4z8AAAA/AAAAAAAAAAABYQYAAFQAAAD76aeffvrlP0LUa05Q3eM/AAAAPw8AAAAAAAAAAWIGAABUAAAA++mnn3765T9kMTvlYOnjPwAAAD8+AAAAAAAAAAFjBgAAVAAAAOqnn3766eU/RL3mBNU95D8AAAA/PgAAAAAAAAABZAYAAFQAAADfe++9997lP6TUVMkGYuQ/AAAAP04AAAAAAAAAAWUGAABUAAAA2mWXXXbZ5T8kSZIkSZLkPwAAAD9OAAAAAAAAAAFmBgAAVAAAAM8555xzzuU/hGAA6Xq25D8AAAA/TgAAAAAAAAABZwYAAFQAAADEDTfccMPlPwTVPUS95uQ/AAAAP14AAAAAAAAAAWgGAABUAAAAvvfee++95T+ESXuf/xblPwAAAD9eAAAAAAAAAAFpBgAAVAAAALPLLrvssuU/Br64+kFH5T8AAAA/bQAAAAAAAAABagYAAFQAAACutdZaa63lP6SPxeyUg+U/AAAAP20AAAAAAAAAAWsGAABUAAAAqJ9++umn5T8mBANI17PlPwAAAD+MAAAAAAAAAAFsBgAAVAAAAJ1zzjnnnOU/RkpNlWwg5j8AAAA/jAAAAAAAAAABbQYAAFQAAACdc84555zlP6Zhu1meROY/AAAAP5wAAAAAAAAAAW4GAABUAAAAnXPOOeec5T8GeSke0GjmPwAAAD+cAAAAAAAAAAFvBgAAVAAAAJ1zzjnnnOU/ZpCX4gGN5j8AAAA/rAAAAAAAAAABcAYAAFQAAACdc84555zlP6ZKNhAjpeY/AAAAP6wAAAAAAAAAAXEGAABUAAAAo4kmmmii5T8GYqTUVMnmPwAAAD+sAAAAAAAAAAFyBgAAVAAAAKiffvrpp+U/qDOxxqcF5z8AAAA/rAAAAAAAAAABcwYAAFQAAACzyy677LLlPyao7iHqNec/AAAAP7wAAAAAAAAAAXQGAABUAAAAueGGG2645T/IefsTPXLnPwAAAD/MAAAAAAAAAAF1BgAAVAAAAMQNN9xww+U/iKjXnKC65z8AAAA/zAAAAAAAAAABdgYAAFQAAADPOeecc87lP2Y0g7wUD+g/AAAAP8wAAAAAAAAAAXcGAABUAAAA33vvvffe5T8IBpCuZ0voPwAAAD/bAAAAAAAAAAF4BgAAVAAAAOqnn3766eU/qNecoLqH6D8AAAA/6wAAAAAAAAABeQYAAFQAAAAAAAAAAADmPwjYhRtxDOk/AAAAP/oAAAAAAAAAAXoGAABUAAAAAAAAAAAA5j8oNVWygRjpPwAAAD8KAQAAAAAAAAF7BgAAVAAAAAAAAAAAAOY/au/z36Iw6T8AAAA/CgEAAAAAAAABfAYAAFQAAAAGFlhggQXmP2rv89+iMOk/AAAAPykBAAAAAAAAAX0GAABUAAAABhZYYIEF5j+ITMN2szzpPwAAAD8pAQAAAAAAAAF+BgAAVAAAAAwssMACC+Y/qKmSDcRI6T8AAAA/OQEAAAAAAAABfwYAAFQAAAAcbrjhhhvmP8oGYqTUVOk/AAAAP0kBAAAAAAAAAYAGAABUAAAAONxwww035j8IwQDS9WzpPwAAAD9JAQAAAAAAAAGBBgAAVAAAAF522WWXXeY/athulieR6T8AAAA/WAEAAAAAAAABggYAAFQAAACVUkoppZTmP6iSDcRIqek/AAAAP3cBAAAAAAAAAYMGAABUAAAAccMNN9xw5z9KZBq2m+XpPwAAAD93AQAAAAAAAAGEBgAAVAAAACKEEEIIIeg/aMHpTKzx6T8AAAA/hwEAAAAAAAABhQYAAFQAAABpookmmmjoP2jB6Uys8ek/AAAAP5cBAAAAAAAAAYYGAABUAAAAttZaa6216D9owelMrPHpPwAAAD+XAQAAAAAAAAGHBgAAVAAAAPjee++99+g/aMHpTKzx6T8AAAA/pgEAAAAAAAABiAYAAFQAAAA10UQTTTTpP2jB6Uys8ek/AAAAP6YBAAAAAAAAAYkGAABUAAAAbK211lpr6T9owelMrPHpPwAAAD+mAQAAAAAAAAGKBgAAVAAAAKOJJppoouk/aMHpTKzx6T8AAAA/tgEAAAAAAAABiwYAAFQAAADVTz/99NPpP0pkGrab5ek/AAAAP8YBAAAAAAAAAYwGAABUAAAABhZYYIEF6j8qB0sfi9npPwAAAD/GAQAAAAAAAAGNBgAAVAAAAD3yyCOPPOo/CKp7iHrN6T8AAAA/1QEAAAAAAAABjgYAAFQAAAB0zjnnnHPqP+pMrPFpwek/AAAAP9UBAAAAAAAAAY8GAABUAAAAq6qqqqqq6j/K79xaWbXpPwAAAD/lAQAAAAAAAAGQBgAAVAAAAOicc8455+o/qJINxEip6T8AAAA/5QEAAAAAAAABkQYAAFQAAAAqpZRSSinrP4o1Pi04nek/AAAAPwQCAAAAAAAAAZIGAABUAAAAd9lll1126z9Ie5//FoXpPwAAAD8EAgAAAAAAAAGTBgAAVAAAABdYYIEFFuw/Kh7QaAZ56T8AAAA/BAIAAAAAAAABlAYAAFQAAABpookmmmjsPyoe0GgGeek/AAAAPxQCAAAAAAAAAZUGAABUAAAAttZaa6217D8IwQDS9WzpPwAAAD8UAgAAAAAAAAGWBgAAVAAAAAkhhBBCCO0/CMEA0vVs6T8AAAA/IwIAAAAAAAABlwYAAFQAAABLKaWUUkrtP+hjMTvlYOk/AAAAPyMCAAAAAAAAAZgGAABUAAAAfe+999577T/oYzE75WDpPwAAAD8zAgAAAAAAAAGZBgAAVAAAAJNHHnnkke0/6GMxO+Vg6T8AAAA/QwIAAAAAAAABmgYAAFQAAACutdZaa63tP8oGYqTUVOk/AAAAP0MCAAAAAAAAAZsGAABUAAAAueGGG2647T+oqZINxEjpPwAAAD9DAgAAAAAAAAGcBgAAVAAAAL/33nvvve0/qKmSDcRI6T8AAAA/UgIAAAAAAAABnQYAAFQAAADEDTfccMPtP4hMw3azPOk/AAAAP1ICAAAAAAAAAZ4GAABUAAAAzznnnHPO7T9q7/PfojDpPwAAAD9iAgAAAAAAAAGfBgAAVAAAANVPP/300+0/au/z36Iw6T8AAAA/cQIAAAAAAAABoAYAAFQAAADlkUceeeTtP0iSJEmSJOk/AAAAP3ECAAAAAAAAAaEGAABUAAAA9tNPP/307T8oNVWygRjpPwAAAD+BAgAAAAAAAAGiBgAAVAAAAAwssMACC+4/KDVVsoEY6T8AAAA/gQIAAAAAAAABowYAAFQAAAAyxhhjjDHuPwjYhRtxDOk/AAAAP5ECAAAAAAAAAaQGAABUAAAAXnbZZZdd7j8I2IUbcQzpPwAAAD+RAgAAAAAAAAGlBgAAVAAAAIommmiiie4/6Hq2hGAA6T8AAAA/oAIAAAAAAAABpgYAAFQAAAC87LLLLrvuP+h6toRgAOk/AAAAP7ACAAAAAAAAAacGAABUAAAAAwsssMAC7z+owBdXP+joPwAAAD+wAgAAAAAAAAGoBgAAVAAAAB955JFHHu8/qMAXVz/o6D8AAAA/zwIAAAAAAAABqQYAAFQAAAA10UQTTTTvP0ipqZINxOg/AAAAP88CAAAAAAAAAaoGAABUAAAAQP30008/7z9IqamSDcToPwAAAD/PAgAAAAAAAAGrBgAAVAAAAED99NNPP+8/KEza+/y36D8AAAA/3wIAAAAAAAABrAYAAFQAAABA/fTTTz/vPwjvCmXsq+g/AAAAP+4CAAAAAAAAAa0GAABUAAAARhNNNNFE7z/okTvO25/oPwAAAD8OAwAAAAAAAAGuBgAAVAAAAEYTTTTRRO8/yDRsN8uT6D8AAAA/DgMAAAAAAAABrwYAAFQAAABGE0000UTvP4h6zQmqe+g/AAAAPw4DAAAAAAAAAbAGAABUAAAARhNNNNFE7z9oHf5ymW/oPwAAAD8dAwAAAAAAAAGxBgAAVAAAAEYTTTTRRO8/KGNfRXhX6D8AAAA/HQMAAAAAAAABsgYAAFQAAABLKaWUUkrvPwgGkK5nS+g/AAAAPy0DAAAAAAAAAbMGAABUAAAAVlVVVVVV7z/GS/GARjPoPwAAAD8tAwAAAAAAAAG0BgAAVAAAAFZVVVVVVe8/ZjSDvBQP6D8AAAA/TAMAAAAAAAABtQYAAFQAAABca6211lrvPyh65I7z9uc/AAAAP6oDAAAAAAAAAbYGAABUAAAAqZ9++umn7z/G1Q86KvDlPwAAAD+6AwAAAAAAAAG3BgAAVAAAALTLLrvssu8/JDIN283y5D8AAAA/yQMAAAAAAAABuAYAAFQAAAC0yy677LLvP8QanxaczuQ/AAAAP8kDAAAAAAAAAbkGAABUAAAAtMsuu+yy7z+EYADperbkPwAAAD/ZAwAAAAAAAAG6BgAAVAAAALnhhhtuuO8/JEmSJEmS5D8AAAA/+AMAAAAAAAABuwYAAFQAAAC54YYbbrjvP2IatpvlSeQ/AAAAP/gDAAAAAAAAAbwGAABUAAAAueGGG2647z8kYBduxDHkPwAAAD8IBAAAAAAAAAG9BgAAVAAAALnhhhtuuO8/5KV4QKMZ5D8AAAA/FwQAAAAAAAABvgYAAFQAAAC0yy677LLvP+SleECjGeQ/AAAAPxcEAAAAAAAAAb8GAABUAAAAqZ9++umn7z/ESKmpkg3kPwAAAD8nBAAAAAAAAAHABgAAVAAAAKOJJppoou8/xEipqZIN5D8AAAA/NwQAAAAAAAABwQYAAFQAAACec84555zvP6Lr2RKCAeQ/AAAAP0YEAAAAAAAAAcIGAABUAAAAmF122WWX7z+i69kSggHkPwAAAD9GBAAAAAAAAAHDBgAAVAAAAJNHHnnkke8/ouvZEoIB5D8AAAA/VgQAAAAAAAABxAYAAFQAAACIG2644YbvP6Lr2RKCAeQ/AAAAP1YEAAAAAAAAAcUGAABUAAAAggUWWGCB7z+Ejgp8cfXjPwAAAD9lBAAAAAAAAAHGBgAAVAAAAHfZZZdddu8/hI4KfHH14z8AAAA/ZQQAAAAAAAABxwYAAFQAAABsrbXWWmvvP4SOCnxx9eM/AAAAP3UEAAAAAAAAAcgGAABUAAAAXGuttdZa7z+Ejgp8cfXjPwAAAD91BAAAAAAAAAHJBgAAVAAAAEsppZRSSu8/hI4KfHH14z8AAAA/hQQAAAAAAAABygYAAFQAAABA/fTTTz/vP2QxO+Vg6eM/AAAAP4UEAAAAAAAAAcsGAABUAAAAL7vssssu7z9kMTvlYOnjPwAAAD+UBAAAAAAAAAHMBgAAVAAAABljjDHGGO8/QtRrTlDd4z8AAAA/0wQAAAAAAAABzQYAAFQAAABDCCGEEELuP8RfLvMNreM/AAAAP+IEAAAAAAAAAc4GAABUAAAAEUIIIYQQ7j/EXy7zDa3jPwAAAD/iBAAAAAAAAAHPBgAAVAAAAPC999577+0/xF8u8w2t4z8AAAA/8gQAAAAAAAAB0AYAAFQAAADVTz/99NPtP8RfLvMNreM/AAAAP/IEAAAAAAAAAdEGAABUAAAAqZ9++umn7T/EXy7zDa3jPwAAAD8CBQAAAAAAAAHSBgAAVAAAAIIFFlhgge0/xF8u8w2t4z8AAAA/AgUAAAAAAAAB0wYAAFQAAABQP/3000/tP8RfLvMNreM/AAAAPzEFAAAAAAAAAdQGAABUAAAAPfLII4887D8EGs0gL8XjPwAAAD9ABQAAAAAAAAHVBgAAVAAAALTLLrvssus/BBrNIC/F4z8AAAA/QAUAAAAAAAAB1gYAAFQAAABml1122WXrPwQazSAvxeM/AAAAP1AFAAAAAAAAAdcGAABUAAAACSGEEEII6z8EGs0gL8XjPwAAAD9QBQAAAAAAAAHYBgAAVAAAALbWWmutteo/BBrNIC/F4z8AAAA/XwUAAAAAAAAB2QYAAFQAAABpookmmmjqP+K8/YkeueM/AAAAP28FAAAAAAAAAdoGAABUAAAA5ZFHHnnk6T/ivP2JHrnjPwAAAD+OBQAAAAAAAAHbBgAAVAAAAPjee++99+g/QtRrTlDd4z8AAAA/ngUAAAAAAAAB3AYAAFQAAACmlFJKKaXoP4SOCnxx9eM/AAAAP64FAAAAAAAAAd0GAABUAAAAf/rpp59+6D+i69kSggHkPwAAAD+9BQAAAAAAAAHeBgAAVAAAAF522WWXXeg/xEipqZIN5D8AAAA/vQUAAAAAAAAB3wYAAFQAAAA43HDDDTfoPwIDSNezJeQ/AAAAP70FAAAAAAAAAeAGAABUAAAADCywwAIL6D8kYBduxDHkPwAAAD/NBQAAAAAAAAHhBgAAVAAAAOB777333uc/JGAXbsQx5D8AAAA/3AUAAAAAAAAB4gYAAFQAAACjiSaaaKLnPyRgF27EMeQ/AAAAP+wFAAAAAAAAAeMGAABUAAAASymllFJK5z8kYBduxDHkPwAAAD/sBQAAAAAAAAHkBgAAVAAAAC+77LLLLuc/JGAXbsQx5D8AAAA/7AUAAAAAAAAB5QYAAFQAAAAUTTTRRBPnPwIDSNezJeQ/AAAAP/wFAAAAAAAAAeYGAABUAAAA/vTTTz/95j8CA0jXsyXkPwAAAD/8BQAAAAAAAAHnBgAAVAAAAPjee++99+Y/AgNI17Ml5D8AAAA/KwYAAAAAAAAB6AYAAFQAAADtsssuu+zmPwIDSNezJeQ/AAAAPzoGAAAAAAAAAekGAABUAAAA33vvvffe5T/EMSRgF27kPwAAAD9GBwAAAAAAAAHqBgAAVAAAAM8555xzzuU/xDEkYBdu5D8AAAA/RgcAAAAAAAAB6wYAAFQAAADEDTfccMPlP8QxJGAXbuQ/AAAAP/IHAAAAAAAAAewGAABUAAAAueGGG2645T/EMSRgF27kPwAAAD9ACAAAAAAAAAHtBgAAVAAAALnhhhtuuOU/5I7z9id65D8AAAA/swkAAAAAAAAL</ink>
</athena>
</file>

<file path=customXml/item66.xml><?xml version="1.0" encoding="utf-8"?>
<athena xmlns="http://schemas.microsoft.com/edu/athena" version="0.1.3209.0">
  <media streamable="true" recordStart="112979" recordEnd="172237" recordLength="776111"/>
</athena>
</file>

<file path=customXml/item6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MQoAAAAAAAABfL///8MQWN0aW9uVHlwZVYxAQAAAAd2YWx1ZV9fAAgCAAAAAAAAAAEFAAAABAAAAAkPAAAACRAAAABtMQAAAAAAAAHv////8v///wAAAAABBgAAAAQAAAAJEgAAAAkTAAAAK0MAAAAAAAAB7P////L///8AAAAAAQcAAAAEAAAACRUAAAAJFgAAAPFEAAAAAAAAAen////y////AAAAAAEIAAAABAAAAAkYAAAACRkAAADEVgAAAAAAAAHm////8v///wAAAAABCQAAAAQAAAAJGwAAAAkcAAAAX44AAAAAAAAB4/////L///8AAAAAAQoAAAAEAAAACR4AAAAJHwAAAHmZAAAAAAAAAeD////y////AAAAAAULAAAADUNsZWFyQ2FudmFzVjECAAAACVN0YXJ0VGltZQRUeXBlAAQQDEFjdGlvblR5cGVWMQIAAAACAAAAeucA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HcAAAB3AAAAAQ8AAAAMAAAA/wCeSQAAAAAAAAAiQAAAAdz////e////AQAAAAAAAAAAACJAARAAAAANAAAACSUAAABqAQAAagEAAAESAAAADAAAAP8AnkkAAAAAAAAAIkAAAAHa////3v///wEAAAAAAAAAAAAiQAETAAAADQAAAAknAAAAFwAAABcAAAABFQAAAAwAAAD/AJ5JAAAAAAAAACJAAAAB2P///97///8BAAAAAAAAAAAAIkABFgAAAA0AAAAJKQAAABwAAAAcAAAAARgAAAAMAAAA/wCeSQAAAAAAAAAiQAAAAdb////e////AQAAAAAAAAAAACJAARkAAAANAAAACSsAAAAxAAAAMQAAAAEbAAAADAAAAP8AnkkAAAAAAAAAIkAAAAHU////3v///wEAAAAAAAAAAAAiQAEcAAAADQAAAAktAAAAZAAAAGQAAAABHgAAAAwAAAD/AJ5JAAAAAAAAACJAAAAB0v///97///8BAAAAAAAAAAAAIkABHwAAAA0AAAAJLwAAAGwAAABsAAAAByMAAAAAAQAAAIAA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0JByUAAAAAAQAAAAACAAAECklua1BvaW50VjEC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2WBycAAAAAAQAAACAAAAAECklua1BvaW50VjECAAAACRECAAAJEgIAAAkTAgAACRQCAAAJFQIAAAkWAgAACRcCAAAJGAIAAAkZAgAACRoCAAAJGwIAAAkcAgAACR0CAAAJHgIAAAkfAgAACSACAAAJIQIAAAkiAgAACSMCAAAJJAIAAAklAgAACSYCAAAJJwIAAA0JBykAAAAAAQAAACAAAAAECklua1BvaW50VjECAAAACSgCAAAJKQIAAAkqAgAACSsCAAAJLAIAAAktAgAACS4CAAAJLwIAAAkwAgAACTECAAAJMgIAAAkzAgAACTQCAAAJNQIAAAk2AgAACTcCAAAJOAIAAAk5AgAACToCAAAJOwIAAAk8AgAACT0CAAAJPgIAAAk/AgAACUACAAAJQQIAAAlCAgAACUMCAAANBAcrAAAAAAEAAABAAAAABApJbmtQb2ludFYxAgA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DQ8HLQAAAAABAAAAgAAAAAQKSW5rUG9pbnRWMQIA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0cBy8AAAAAAQAAAIAAAAAECklua1BvaW50VjECAA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DRQFMAAAAApJbmtQb2ludFYxBAAAAAFYAVkOUHJlc3N1cmVGYWN0b3IJVGltZVN0YW1wAAAAAAYGCxACAAAAkqaI/jyw7z9w2N/FoCLMPwAAAD8AAAAAAAAAAAExAAAAMAAAANLct4V4ne8/qA8CB0syzj8AAAA/DwAAAAAAAAABMgAAADAAAADS3LeFeJ3vPyiM3O1bBc8/AAAAPz4AAAAAAAAAATMAAAAwAAAA8HdPSRaU7z9kScY7y3/SPwAAAD8+AAAAAAAAAAE0AAAAMAAAAPB3T0kWlO8/UHbFBXo40z8AAAA/TgAAAAAAAAABNQAAADAAAAASE+cMtIrvP/CRViZPQNQ/AAAAP04AAAAAAAAAATYAAAAwAAAAEhPnDLSK7z9sDjENYBPVPwAAAD9eAAAAAAAAAAE3AAAAMAAAABIT5wy0iu8/fNrmENMA1j8AAAA/XgAAAAAAAAABOAAAADAAAAAwrn7QUYHvP4imnBRG7tY/AAAAP14AAAAAAAAAATkAAAAwAAAAMK5+0FGB7z8owi01G/bXPwAAAD9tAAAAAAAAAAE6AAAAMAAAADCuftBRge8/yN2+VfD92D8AAAA/fQAAAAAAAAABOwAAADAAAABw5K1XjW7vP2j5T3bFBdo/AAAAP30AAAAAAAAAATwAAAAwAAAAcOStV41u7z94xQV6OPPaPwAAAD+MAAAAAAAAAAE9AAAAMAAAAJJ/RRsrZe8/pDByt28V3D8AAAA/jAAAAAAAAAABPgAAADAAAACSf0UbK2XvP7T8J7viAt0/AAAAP5wAAAAAAAAAAT8AAAAwAAAAkn9FGytl7z9UGLnbtwrePwAAAD+cAAAAAAAAAAFAAAAAMAAAAJJ/RRsrZe8/0JSTwsjd3j8AAAA/rAAAAAAAAAABQQAAADAAAACSf0UbK2XvP+BgScY7y98/AAAAP6wAAAAAAAAAAUIAAAAwAAAAkn9FGytl7z+w7pFWJk/gPwAAAD+7AAAAAAAAAAFDAAAAMAAAAJJ/RRsrZe8/7iz/ya644D8AAAA/uwAAAAAAAAABRAAAADAAAACSf0UbK2XvPzBrbD03IuE/AAAAP8sAAAAAAAAAAUUAAAAwAAAAcOStV41u7z9uqdmwv4vhPwAAAD/LAAAAAAAAAAFGAAAAMAAAAHDkrVeNbu8/rudGJEj14T8AAAA/2wAAAAAAAAABRwAAADAAAABSSRaU73fvP7TNIaYBbOI/AAAAP9sAAAAAAAAAAUgAAAAwAAAAMK5+0FGB7z++s/wnu+LiPwAAAD/qAAAAAAAAAAFJAAAAMAAAADCuftBRge8/xJnXqXRZ4z8AAAA/6gAAAAAAAAABSgAAADAAAAASE+cMtIrvPwTYRB39wuM/AAAAP/oAAAAAAAAAAUsAAAAwAAAAEhPnDLSK7z9CFrKQhSzkPwAAAD/6AAAAAAAAAAFMAAAAMAAAABIT5wy0iu8/8gRE56t75D8AAAA/CQEAAAAAAAABTQAAADAAAAASE+cMtIrvPzJDsVo05eQ/AAAAPwkBAAAAAAAAAU4AAAAwAAAA8HdPSRaU7z/iMUOxWjTlPwAAAD8ZAQAAAAAAAAFPAAAAMAAAAPB3T0kWlO8/kiDVB4GD5T8AAAA/KQEAAAAAAAABUAAAADAAAADwd09JFpTvPwq31GzY3+U/AAAAPykBAAAAAAAAAVEAAAAwAAAA8HdPSRaU7z8oVoumnBTmPwAAAD8pAQAAAAAAAAFSAAAAMAAAAPB3T0kWlO8/SPVB4GBJ5j8AAAA/OAEAAAAAAAABUwAAADAAAADwd09JFpTvP6Dsigv0cOY/AAAAP0gBAAAAAAAAAVQAAAAwAAAA8HdPSRaU7z8wPGYoVovmPwAAAD9IAQAAAAAAAAFVAAAAMAAAAPB3T0kWlO8/wItBRbil5j8AAAA/WAEAAAAAAAABVgAAADAAAADwd09JFpTvP1DbHGIawOY/AAAAP1gBAAAAAAAAAVcAAAAwAAAA8HdPSRaU7z8Yg4pwS83mPwAAAD9YAQAAAAAAAAFYAAAAMAAAAPB3T0kWlO8/4Cr4fnza5j8AAAA/ZwEAAAAAAAABWQAAADAAAADwd09JFpTvPzYiQaoPAuc/AAAAP3cBAAAAAAAAAVoAAAAwAAAA8HdPSRaU7z+OGYrVoinnPwAAAD93AQAAAAAAAAFbAAAAMAAAAPB3T0kWlO8/sLhAD2de5z8AAAA/hgEAAAAAAAABXAAAADAAAADwd09JFpTvP9BX90grk+c/AAAAP4YBAAAAAAAAAV0AAAAwAAAA8HdPSRaU7z+2nhuRINXnPwAAAD+WAQAAAAAAAAFeAAAAMAAAAPB3T0kWlO8/Zo2t50Yk6D8AAAA/lgEAAAAAAAABXwAAADAAAADwd09JFpTvPxZ8Pz5tc+g/AAAAP6YBAAAAAAAAAWAAAAAwAAAA8HdPSRaU7z+OEj+jxM/oPwAAAD+mAQAAAAAAAAFhAAAAMAAAANLct4V4ne8/PgHR+eoe6T8AAAA/tQEAAAAAAAABYgAAADAAAACwQSDC2qbvPyRI9UHgYOk/AAAAP7UBAAAAAAAAAWMAAAAwAAAAsEEgwtqm7z9E56t7pJXpPwAAAD/FAQAAAAAAAAFkAAAAMAAAAJKmiP48sO8/LC7Qw5nX6T8AAAA/xQEAAAAAAAABZQAAADAAAABwC/E6n7nvP/TVPdLK5Ok/AAAAP9UBAAAAAAAAAWYAAAAwAAAAcAvxOp+57z+8favg+/HpPwAAAD/VAQAAAAAAAAFnAAAAMAAAAFJwWXcBw+8/TM2G/V0M6j8AAAA/5AEAAAAAAAABaAAAADAAAABScFl3AcPvPxR19AuPGeo/AAAAP/QBAAAAAAAAAWkAAAAwAAAAUnBZdwHD7z/cHGIawCbqPwAAAD/0AQAAAAAAAAFqAAAAMAAAAFJwWXcBw+8/pMTPKPEz6j8AAAA/AwIAAAAAAAABawAAADAAAABScFl3AcPvP2xsPTciQeo/AAAAPxMCAAAAAAAAAWwAAAAwAAAAMNXBs2PM7z/8uxhUhFvqPwAAAD8TAgAAAAAAAAFtAAAAMAAAADDVwbNjzO8/jAv0cOZ16j8AAAA/IwIAAAAAAAABbgAAADAAAAAw1cGzY8zvP+QCPZx5neo/AAAAPyMCAAAAAAAAAW8AAAAwAAAAMNXBs2PM7z88+oXHDMXqPwAAAD8yAgAAAAAAAAFwAAAAMAAAADDVwbNjzO8/lPHO8p/s6j8AAAA/MgIAAAAAAAABcQAAADAAAAAw1cGzY8zvPyJBqg8CB+s/AAAAP0ICAAAAAAAAAXIAAAAwAAAAMNXBs2PM7z96OPM6lS7rPwAAAD9CAgAAAAAAAAFzAAAAMAAAADDVwbNjzO8/CojOV/dI6z8AAAA/UgIAAAAAAAABdAAAADAAAAAw1cGzY8zvP5rXqXRZY+s/AAAAP1ICAAAAAAAAAXUAAAAwAAAAMNXBs2PM7z8qJ4WRu33rPwAAAD9hAgAAAAAAAAF2AAAAMAAAADDVwbNjzO8/8s7yn+yK6z8AAAA/YQIAAAAAAAABdwAAADAAAAAw1cGzY8zvP7p2YK4dmOs/AAAAP3ECAAAAAAAAAXgAAAAwAAAAMNXBs2PM7z+CHs68TqXrPwAAAD9xAgAAAAAAAAF5AAAAMAAAADDVwbNjzO8/Em6p2bC/6z8AAAA/gAIAAAAAAAABegAAADAAAAAw1cGzY8zvP6K9hPYS2us/AAAAP4ACAAAAAAAAAXsAAAAwAAAAMNXBs2PM7z/6tM0hpgHsPwAAAD+QAgAAAAAAAAF8AAAAMAAAADDVwbNjzO8/igSpPggc7D8AAAA/kAIAAAAAAAABfQAAADAAAAAw1cGzY8zvPxhUhFtqNuw/AAAAP6ACAAAAAAAAAX4AAAAwAAAAMNXBs2PM7z9yS82G/V3sPwAAAD+gAgAAAAAAAAF/AAAAMAAAADDVwbNjzO8/Apuoo1947D8AAAA/rwIAAAAAAAABgAAAADAAAAAw1cGzY8zvP1qS8c7yn+w/AAAAP68CAAAAAAAAAYEAAAAwAAAAMNXBs2PM7z/o4czrVLrsPwAAAD+/AgAAAAAAAAGCAAAAMAAAADDVwbNjzO8/QNkVF+jh7D8AAAA/vwIAAAAAAAABgwAAADAAAAAw1cGzY8zvP5jQXkJ7Ce0/AAAAP88CAAAAAAAAAYQAAAAwAAAAMNXBs2PM7z8oIDpf3SPtPwAAAD/PAgAAAAAAAAGFAAAAMAAAADDVwbNjzO8/uG8VfD8+7T8AAAA/3gIAAAAAAAABhgAAADAAAAAw1cGzY8zvP4AXg4pwS+0/AAAAP94CAAAAAAAAAYcAAAAwAAAAMNXBs2PM7z8QZ16n0mXtPwAAAD/uAgAAAAAAAAGIAAAAMAAAADDVwbNjzO8/oLY5xDSA7T8AAAA//QIAAAAAAAABiQAAADAAAABScFl3AcPvP/itgu/Hp+0/AAAAP/0CAAAAAAAAAYoAAAAwAAAAUnBZdwHD7z+I/V0MKsLtPwAAAD8NAwAAAAAAAAGLAAAAMAAAAFJwWXcBw+8/GE05KYzc7T8AAAA/DQMAAAAAAAABjAAAADAAAABScFl3AcPvP6acFEbu9u0/AAAAPx0DAAAAAAAAAY0AAAAwAAAAUnBZdwHD7z/+k11xgR7uPwAAAD8dAwAAAAAAAAGOAAAAMAAAAFJwWXcBw+8/VoumnBRG7j8AAAA/LAMAAAAAAAABjwAAADAAAABScFl3AcPvP66C78enbe4/AAAAPywDAAAAAAAAAZAAAAAwAAAAUnBZdwHD7z/OIaYBbKLuPwAAAD88AwAAAAAAAAGRAAAAMAAAAFJwWXcBw+8/JhnvLP/J7j8AAAA/PAMAAAAAAAABkgAAADAAAABScFl3AcPvP7Zoyklh5O4/AAAAP0wDAAAAAAAAAZMAAAAwAAAAUnBZdwHD7z8OYBN19AvvPwAAAD9MAwAAAAAAAAGUAAAAMAAAAFJwWXcBw+8/ZldcoIcz7z8AAAA/WwMAAAAAAAABlQAAADAAAABScFl3AcPvP/amN73pTe8/AAAAP1sDAAAAAAAAAZYAAAAwAAAAUnBZdwHD7z+G9hLaS2jvPwAAAD9rAwAAAAAAAAGXAAAAMAAAAFJwWXcBw+8/Tp6A6Hx17z8AAAA/egMAAAAAAAABmAAAADAAAAAw1cGzY8zvPxZG7vatgu8/AAAAP5oDAAAAAAAAAZkAAAAwAAAAMNXBs2PM7z/c7VsF34/vPwAAAD+aAwAAAAAAAAGaAAAAMAAAADDVwbNjzO8/ppXJExCd7z8AAAA/qQMAAAAAAAABmwAAADAAAAAw1cGzY8zvP249NyJBqu8/AAAAP6kDAAAAAAAAAZwAAAAwAAAAMNXBs2PM7z805aQwcrfvPwAAAD++AwAAAAAAAAGdAAAAMAAAADDVwbNjzO8//owSP6PE7z8AAAA/zgMAAAAAAAABngAAADAAAAASOirwxdXvP249NyJBqu8/AAAAPxwEAAAAAAAAAZ8AAAAwAAAAEjoq8MXV7z9OnoDofHXvPwAAAD8cBAAAAAAAAAGgAAAAMAAAABI6KvDF1e8/Lv/JrrhA7z8AAAA/KwQAAAAAAAABoQAAADAAAABScFl3AcPvP15xgR7OvO4/AAAAPysEAAAAAAAAAaIAAAAwAAAA0ty3hXid7z/o2oG5dmDuPwAAAD87BAAAAAAAAAGjAAAAMAAAAFJJFpTvd+8/OOzvYlAR7j8AAAA/OwQAAAAAAAABpAAAADAAAAAwhzvtPzbvP6acFEbu9u0/AAAAP0sEAAAAAAAAAaUAAAAwAAAAEsVgRpD07j+I/V0MKsLtPwAAAD9aBAAAAAAAAAGmAAAAMAAAAHCWJ5Fp2O4/aF6n0mWN7T8AAAA/WgQAAAAAAAABpwAAADAAAABChLVNX4PgP4jOV/dIK7M/AAAAPwAAAAAAAAAAAagAAAAwAAAAgrrk1Jpw4D+Izlf3SCuzPwAAAD8AAAAAAAAAAAGpAAAAMAAAAKJVfJg4Z+A/QJDqg8DBsj8AAAA/DwAAAAAAAAABqgAAADAAAADC8BNc1l3gP0CQ6oPAwbI/AAAAPw8AAAAAAAAAAasAAAAwAAAAAidD4xFL4D8IUn0QOFiyPwAAAD8fAAAAAAAAAAGsAAAAMAAAAAInQ+MRS+A/yBMQna/usT8AAAA/LgAAAAAAAAABrQAAADAAAABAXXJqTTjgP8gTEJ2v7rE/AAAAPy4AAAAAAAAAAa4AAAAwAAAAgJOh8Ygl4D/IExCdr+6xPwAAAD8+AAAAAAAAAAGvAAAAMAAAAMDJ0HjEEuA/iNWiKSeFsT8AAAA/PgAAAAAAAAABsAAAADAAAADiZGg8YgngP4jVoiknhbE/AAAAP04AAAAAAAAAAbEAAAAwAAAAQzYvhzvt3z9IlzW2nhuxPwAAAD9OAAAAAAAAAAGyAAAAMAAAAMOijZWyx98/SJc1tp4bsT8AAAA/XQAAAAAAAAABswAAADAAAABDD+yjKaLfPwhZyEIWsrA/AAAAP10AAAAAAAAAAbQAAAAwAAAAgR7YR1NE3z8IWchCFrKwPwAAAD9tAAAAAAAAAAG1AAAAMAAAAIH3lGRB+d4/yBpbz41IsD8AAAA/bQAAAAAAAAABtgAAADAAAACB0FGBL67ePxC527cKvq8/AAAAP30AAAAAAAAAAbcAAAAwAAAAQUycM9Aq3j+gPAHR+equPwAAAD+MAAAAAAAAAAG4AAAAMAAAAL+Rt141ut0/oENMA9hErT8AAAA/jAAAAAAAAAABuQAAADAAAAB/DQIR1jbdPyDHcRzHcaw/AAAAP5wAAAAAAAAAAboAAAAwAAAAf797SrKg3D+QSpc1tp6rPwAAAD+cAAAAAAAAAAG7AAAAMAAAAD87xvxSHdw/IM68TqXLqj8AAAA/qwAAAAAAAAABvAAAADAAAAB/SrKgfL/bP6BR4meU+Kk/AAAAP6sAAAAAAAAAAb0AAAAwAAAAPcb8Uh082z+gWC2aclKoPwAAAD+rAAAAAAAAAAG+AAAAMAAAAHvV6PZG3to/INxSs2F/pz8AAAA/uwAAAAAAAAABvwAAADAAAAC75NSacIDaPyDcUrNhf6c/AAAAP8sAAAAAAAAAAcAAAAAwAAAAOyrwxdUP2j+gX3jMUKymPwAAAD/LAAAAAAAAAAHBAAAAMAAAAHs53Gn/sdk/IOOd5T/ZpT8AAAA/2gAAAAAAAAABwgAAADAAAAA7tSYcoC7ZPyDjneU/2aU/AAAAP9oAAAAAAAAAAcMAAAAwAAAA+zBxzkCr2D+gZsP+LgalPwAAAD/qAAAAAAAAAAHEAAAAMAAAAPni6gcdFdg/IOroFx4zpD8AAAA/6gAAAAAAAAABxQAAADAAAAB5AcNPcFnXP6BtDjENYKM/AAAAP/oAAAAAAAAAAcYAAAAwAAAAebM8iUzD1j8g8TNK/IyiPwAAAD/6AAAAAAAAAAHHAAAAMAAAAPnRFNGfB9Y/IPEzSvyMoj8AAAA/CQEAAAAAAAAByAAAADAAAAA3ur2Rt17VP6B0WWPruaE/AAAAPwkBAAAAAAAAAckAAAAwAAAAN2w3y5PI1D8w+H582uagPwAAAD8ZAQAAAAAAAAHKAAAAMAAAAHVU4IurH9Q/oHuklckToD8AAAA/GQEAAAAAAAABywAAADAAAAA10Co+TJzTP6B7pJXJE6A/AAAAPygBAAAAAAAAAcwAAAAwAAAA9Ut18OwY0z9g/pNdcYGePwAAAD8oAQAAAAAAAAHNAAAAMAAAADNbYZQWu9I/YP6TXXGBnj8AAAA/OAEAAAAAAAABzgAAADAAAACzoHy/e0rSP2D+k11xgZ4/AAAAPzgBAAAAAAAAAc8AAAAwAAAAs3k53Gn/0T9gBd+PT9ucPwAAAD9IAQAAAAAAAAHQAAAAMAAAAPOIJYCTodE/YAXfj0/bnD8AAAA/SAEAAAAAAAAB0QAAADAAAADzE1zWXcDQP2ATdfQLj5k/AAAAP2cBAAAAAAAAAdIAAAAwAAAA4u+ekiwozz9gGsAm6uiXPwAAAD9nAQAAAAAAAAHTAAAAMAAAAOJTkgXl+80/YCELWchClj8AAAA/dwEAAAAAAAAB1AAAADAAAABe/aCjAl/MP2AoVoumnJQ/AAAAP3cBAAAAAAAAAdUAAAAwAAAA3s3yJDINyz9gL6G9hPaSPwAAAD+GAQAAAAAAAAHWAAAAMAAAAFp3AcNPcMk/YDbs72JQkT8AAAA/lgEAAAAAAAAB1wAAADAAAADaIBBhbdPHP8B6bkSCVI8/AAAAP5YBAAAAAAAAAdgAAAAwAAAA2l3A8BNcxj/Aem5EglSPPwAAAD+lAQAAAAAAAAHZAAAAMAAAAFYHz44xv8Q/AIkEqT4IjD8AAAA/pQEAAAAAAAAB2gAAADAAAADW1yAQYW3DP8CWmg37u4g/AAAAP6UBAAAAAAAAAdsAAAAwAAAAVqhykZAbwj/ApDByt2+FPwAAAD+1AQAAAAAAAAHcAAAAMAAAAFYzqedaOsE/wKQwcrdvhT8AAAA/tQEAAAAAAAAB3QAAADAAAABSvt89JVnAPwCzxtZzI4I/AAAAP8UBAAAAAAAAAd4AAAAwAAAApLlvC/E6vz8As8bWcyOCPwAAAD/FAQAAAAAAAAHfAAAAMAAAAJz2H5uXw70/ALPG1nMjgj8AAAA/1AEAAAAAAAAB4AAAADAAAACcgVbxYeK8PwCzxtZzI4I/AAAAP9QBAAAAAAAAAeEAAAAwAAAAnAyNRywBvD8As8bWcyOCPwAAAD/kAQAAAAAAAAHiAAAAMAAAAJxwgLrk1Lo/ALPG1nMjgj8AAAA/5AEAAAAAAAAB4wAAADAAAACcIvrzwD66PwCzxtZzI4I/AAAAP/QBAAAAAAAAAeQAAAAwAAAAnIbtZnkSuT8As8bWcyOCPwAAAD8DAgAAAAAAAAHlAAAAMAAAAJzq4Nkx5rc/wKQwcrdvhT8AAAA/AwIAAAAAAAAB5gAAADAAAACcdRcw/AS3P8CkMHK3b4U/AAAAPxMCAAAAAAAAAecAAAAwAAAAmNkKo7TYtT/ApDByt2+FPwAAAD8TAgAAAAAAAAHoAAAAMAAAAJgWuzJbYbQ/AIkEqT4IjD8AAAA/EwIAAAAAAAAB6QAAADAAAACYU2vCAeqyP2A27O9iUJE/AAAAPyICAAAAAAAAAeoAAAAwAAAAlGnYbpYnsT9gL6G9hPaSPwAAAD8yAgAAAAAAAAHrAAAAMAAAAChNEf15YK8/YCELWchClj8AAAA/MgIAAAAAAAAB7AAAADAAAAAoFfji6getP2ATdfQLj5k/AAAAP0ICAAAAAAAAAe0AAAAwAAAAKCtlj39Fqz9ADCrCLTWbPwAAAD9CAgAAAAAAAAHuAAAAMAAAACC7MlthlKY/oHuklckToD8AAAA/YQIAAAAAAAAB7wAAADAAAAAgbayUPf6lP6B7pJXJE6A/AAAAP2ECAAAAAAAAAfAAAAAwAAAAINGfB/bRpD8w+H582uagPwAAAD9xAgAAAAAAAAHxAAAAMAAAACA1k3qupaM/oHRZY+u5oT8AAAA/cQIAAAAAAAAB8gAAADAAAAAgmYbtZnmiP6BtDjENYKM/AAAAP4ACAAAAAAAAAfMAAAAwAAAAIEsAJ0PjoT8g6ugXHjOkPwAAAD+AAgAAAAAAAAH0AAAAMAAAACBhbdPXIKA/oGbD/i4GpT8AAAA/kAIAAAAAAAAB9QAAADAAAAAwJs4ZaBWfPyDjneU/2aU/AAAAP5ACAAAAAAAAAfYAAAAwAAAAIO60/9i8nD+gX3jMUKymPwAAAD+fAgAAAAAAAAH3AAAAMAAAACC2m+VJZJo/INxSs2F/pz8AAAA/nwIAAAAAAAAB+AAAADAAAAAQGo9YAjiZP6BYLZpyUqg/AAAAP68CAAAAAAAAAfkAAAAwAAAAEH6Cy7oLmD8g1QeBgyWpPwAAAD+vAgAAAAAAAAH6AAAAMAAAABB+gsu6C5g/oFHiZ5T4qT8AAAA/vwIAAAAAAAAB+wAAADAAAAAQ4nU+c9+WP6BR4meU+Kk/AAAAP84CAAAAAAAAAfwAAAAwAAAAEEZpsSuzlT8gzrxOpcuqPwAAAD/OAgAAAAAAAAH9AAAAMAAAABCqXCTkhpQ/kEqXNbaeqz8AAAA/3gIAAAAAAAAB/gAAADAAAAAQqlwk5IaUPyDHcRzHcaw/AAAAP94CAAAAAAAAAf8AAAAwAAAAEKpcJOSGlD8QwCbq6BeuPwAAAD/uAgAAAAAAAAEAAQAAMAAAABCqXCTkhpQ/oDwB0fnqrj8AAAA//QIAAAAAAAABAQEAADAAAAAQDlCXnFqTPxC527cKvq8/AAAAP/0CAAAAAAAAAQIBAAAwAAAAEA5Ql5xakz/IGlvPjUiwPwAAAD8NAwAAAAAAAAEDAQAAMAAAABAOUJecWpM/CFnIQhaysD8AAAA/DQMAAAAAAAABBAEAADAAAAAQDlCXnFqTP0iXNbaeG7E/AAAAPw0DAAAAAAAAAQUBAAAwAAAAEA5Ql5xakz+I1aIpJ4WxPwAAAD9EAwAAAAAAAAEGAQAAMAAAABAOUJecWpM/yBMQna/usT8AAAA/RAMAAAAAAAABBwEAADAAAAAQckMKVS6SP8gTEJ2v7rE/AAAAP1MDAAAAAAAAAQgBAAAwAAAAEHJDClUukj8IUn0QOFiyPwAAAD9jAwAAAAAAAAEJAQAAMAAAABByQwpVLpI/QJDqg8DBsj8AAAA/cwMAAAAAAAABCgEAADAAAAAQckMKVS6SP4jOV/dIK7M/AAAAP4IDAAAAAAAAAQsBAAAwAAAAEHJDClUukj/IDMVq0ZSzPwAAAD+SAwAAAAAAAAEMAQAAMAAAABByQwpVLpI/AEsy3ln+sz8AAAA/wQMAAAAAAAABDQEAADAAAAAQ1jZ9DQKRP0iJn1HiZ7Q/AAAAP9ADAAAAAAAAAQ4BAAAwAAAAEKpcJOSGlD8ASzLeWf6zPwAAAD8PBAAAAAAAAAEPAQAAMAAAABB+gsu6C5g/iM5X90grsz8AAAA/HgQAAAAAAAABEAEAADAAAAAgUqhykZCbPxC527cKvq8/AAAAPx4EAAAAAAAAAREBAAAwAAAAMCbOGWgVnz8g1QeBgyWpPwAAAD8uBAAAAAAAAAESAQAAMAAAACD9eWAfTaE/IPEzSvyMoj8AAAA/LgQAAAAAAAABEwEAADAAAAAggxlB0jukP2AhC1nIQpY/AAAAPz4EAAAAAAAAARQBAAAwAAAAIG2slD3+pT/ApDByt2+FPwAAAD8+BAAAAAAAAAEVAQAAMAAAACC7MlthlKY/gIG5dmCufT8AAAA/TQQAAAAAAAABFgEAADAAAAAgbayUPf6lPwCzxtZzI4I/AAAAP3wEAAAAAAAAARcBAAAwAAAAIDWTeq6loz9gNuzvYlCRPwAAAD98BAAAAAAAAAEYAQAAMAAAACBhbdPXIKA/IPEzSvyMoj8AAAA/fAQAAAAAAAABGQEAADAAAAAgUqhykZCbPxDAJuroF64/AAAAP4wEAAAAAAAAARoBAAAwAAAAEEZpsSuzlT+AxwzFatG0PwAAAD+MBAAAAAAAAAEbAQAAMAAAACB0VOCLq48/wPCYoVgtuj8AAAA/qwQAAAAAAAABHAEAADAAAABABCKsbfqKP3idSpc1tr4/AAAAP6sEAAAAAAAAAR0BAAAwAAAAQMwIkt6hiD+4R1qZPAHBPwAAAD+7BAAAAAAAAAEeAQAAMAAAAEAkvUMxmIE/uEAPZ16nwj8AAAA/uwQAAAAAAAABHwEAADAAAABAJL1DMZiBPzS96U1vesM/AAAAP7sEAAAAAAAAASABAAAwAAAAQCS9QzGYgT94+1bB9+PDPwAAAD/KBAAAAAAAAAEhAQAAMAAAAEAkvUMxmIE/uDnENIBNxD8AAAA/KAUAAAAAAAABIgEAADAAAABA2EdTRH9+PzS2nhuRIMU/AAAAPzgFAAAAAAAAASMBAAAwAAAAQGgVHybOeT+0MnkCovPFPwAAAD84BQAAAAAAAAEkAQAAMAAAAEBoFR8mznk/NK9T6bLGxj8AAAA/RwUAAAAAAAABJQEAADAAAABAaBUfJs55P/Bpm0NMA8g/AAAAP0cFAAAAAAAAASYBAAAwAAAAQPji6gcddT+MhSxkIQvJPwAAAD9XBQAAAAAAAAEnAQAAMAAAAED44uoHHXU/7GJQEW6pyT8AAAA/VwUAAAAAAAABKAEAADAAAABA+OLqBx11P2zfKvh+fMo/AAAAP2cFAAAAAAAAASkBAAAwAAAAQPji6gcddT/MvE6lyxrLPwAAAD9nBQAAAAAAAAEqAQAAMAAAAED44uoHHXU/LJpyUhi5yz8AAAA/dgUAAAAAAAABKwEAADAAAABA+OLqBx11P4x3lv9kV8w/AAAAP3YFAAAAAAAAASwBAAAwAAAAQPji6gcddT8M9HDmdSrNPwAAAD+GBQAAAAAAAAEtAQAAMAAAAED44uoHHXU/SDLeWf6TzT8AAAA/hgUAAAAAAAABLgEAADAAAABA+OLqBx11PwjtJbSX0M4/AAAAP5UFAAAAAAAAAS8BAAAwAAAAQPji6gcddT9oyklh5G7PPwAAAD+VBQAAAAAAAAEwAQAAMAAAAEDYR1NEf34/dCMSpPog0D8AAAA/pQUAAAAAAAABMQEAADAAAABA2EdTRH9+PyQSpPogcNA/AAAAP6UFAAAAAAAAATIBAAAwAAAAQNhHU0R/fj9kUBFuqdnQPwAAAD+1BQAAAAAAAAEzAQAAMAAAAEAkvUMxmIE/xC01G/Z30T8AAAA/tQUAAAAAAAABNAEAADAAAABAXNZdwPCDP5C7favg+9E/AAAAP8QFAAAAAAAAATUBAAAwAAAAQFzWXcDwgz8UOFiS8c7SPwAAAD/EBQAAAAAAAAE2AQAAMAAAAECU73dPSYY/sFPpssbW0z8AAAA/1AUAAAAAAAABNwEAADAAAABAzAiS3qGIPzDQw5nXqdQ/AAAAP9QFAAAAAAAAATgBAAAwAAAAQMwIkt6hiD+sTJ6A6HzVPwAAAD/kBQAAAAAAAAE5AQAAMAAAAEDMCJLeoYg/nHmdSpc11j8AAAA/5AUAAAAAAAABOgEAADAAAABAzAiS3qGIP2wH5tqBudY/AAAAP/MFAAAAAAAAATsBAAAwAAAAQAQirG36ij/M5AmIzlfXPwAAAD8DBgAAAAAAAAE8AQAAMAAAAEAEIqxt+oo/TGHkbt8q2D8AAAA/AwYAAAAAAAABPQEAADAAAABAPDvG/FKNP6w+CBwsydg/AAAAPxIGAAAAAAAAAT4BAAAwAAAAENY2fQ0CkT+Yawfm2oHZPwAAAD8SBgAAAAAAAAE/AQAAMAAAABByQwpVLpI/+Egrkycg2j8AAAA/IgYAAAAAAAABQAEAADAAAAAQqlwk5IaUP1QmT0B0vto/AAAAPyIGAAAAAAAAAUEBAAAwAAAAEEZpsSuzlT+YZLyz/CfbPwAAAD8yBgAAAAAAAAFCAQAAMAAAABDidT5z35Y/iJG7favg2z8AAAA/MgYAAAAAAAABQwEAADAAAAAQGo9YAjiZP+Ru3yr4ftw/AAAAP0EGAAAAAAAAAUQBAAAwAAAAILab5Ulkmj9k67kRCVLdPwAAAD9BBgAAAAAAAAFFAQAAMAAAACBSqHKRkJs/VBi527cK3j8AAAA/UQYAAAAAAAABRgEAADAAAAAg7rT/2LycP9CUk8LI3d4/AAAAP1EGAAAAAAAAAUcBAAAwAAAAIO60/9i8nD/AwZKMd5bfPwAAAD9hBgAAAAAAAAFIAQAAMAAAACDutP/YvJw/IJ+2OcQ04D8AAAA/YQYAAAAAAAABSQEAADAAAAAg7rT/2LycPyiFkbt9q+A/AAAAP3AGAAAAAAAAAUoBAAAwAAAAIFKocpGQmz+eG5Eg1QfhPwAAAD9wBgAAAAAAAAFLAQAAMAAAACC2m+VJZJo/FrKQhSxk4T8AAAA/gAYAAAAAAAABTAEAADAAAAAgtpvlSWSaP1bw/fi0zeE/AAAAP4AGAAAAAAAAAU0BAAAwAAAAEBqPWAI4mT/Ohv1dDCriPwAAAD+PBgAAAAAAAAFOAQAAMAAAABAaj1gCOJk/1GzY38Wg4j8AAAA/jwYAAAAAAAABTwEAADAAAAAQfoLLuguYPxarRVNOCuM/AAAAP58GAAAAAAAAAVABAAAwAAAAEH6Cy7oLmD+MQUW4pWbjPwAAAD+fBgAAAAAAAAFRAQAAMAAAABB+gsu6C5g/PDDXDsy14z8AAAA/rwYAAAAAAAABUgEAADAAAAAQ4nU+c9+WPyR3+1bB9+M/AAAAP74GAAAAAAAAAVMBAAAwAAAAEOJ1PnPflj/UZY2t50bkPwAAAD++BgAAAAAAAAFUAQAAMAAAABDidT5z35Y/8gRE56t75D8AAAA/vgYAAAAAAAABVQEAADAAAAAQ4nU+c9+WPxKk+iBwsOQ/AAAAP84GAAAAAAAAAVYBAAAwAAAAEOJ1PnPflj8yQ7FaNOXkPwAAAD/OBgAAAAAAAAFXAQAAMAAAABDidT5z35Y/GorVoikn5T8AAAA/3gYAAAAAAAABWAEAADAAAAAQfoLLuguYPwLR+eoeaeU/AAAAP94GAAAAAAAAAVkBAAAwAAAAEH6Cy7oLmD+yv4tBRbjlPwAAAD/tBgAAAAAAAAFaAQAAMAAAABB+gsu6C5g/mgawiTr65T8AAAA/7QYAAAAAAAABWwEAADAAAAAQGo9YAjiZP0j1QeBgSeY/AAAAP/0GAAAAAAAAAVwBAAAwAAAAEBqPWAI4mT9olPgZJX7mPwAAAD8MBwAAAAAAAAFdAQAAMAAAACC2m+VJZJo/UNscYhrA5j8AAAA/DAcAAAAAAAABXgEAADAAAAAgtpvlSWSaP3B605ve9OY/AAAAPwwHAAAAAAAAAV8BAAAwAAAAIFKocpGQmz+OGYrVoinnPwAAAD8cBwAAAAAAAAFgAQAAMAAAACBSqHKRkJs/IGll8gRE5z8AAAA/LAcAAAAAAAABYQEAADAAAAAgUqhykZCbP+YQ0wA2Uec/AAAAPywHAAAAAAAAAWIBAAAwAAAAIFKocpGQmz+wuEAPZ17nPwAAAD87BwAAAAAAAAFjAQAAMAAAACDutP/YvJw/sLhAD2de5z8AAAA/OwcAAAAAAAABZAEAADAAAAAgisGMIOmdP3hgrh2Ya+c/AAAAP1sHAAAAAAAAAWUBAAAwAAAAMCbOGWgVnz/QV/dIK5PnPwAAAD9bBwAAAAAAAAFmAQAAMAAAADAmzhloFZ8/8Patgu/H5z8AAAA/agcAAAAAAAABZwEAADAAAAAgr/OZ+7agP0ju9q2C7+c/AAAAP2oHAAAAAAAAAWgBAAAwAAAAIEsAJ0PjoT+g5T/ZFRfoPwAAAD96BwAAAAAAAAFpAQAAMAAAACBLACdD46E/voT2EtpL6D8AAAA/egcAAAAAAAABagEAADAAAAAg5wy0ig+jP94jrUyegOg/AAAAP4kHAAAAAAAAAWsBAAAwAAAAIDWTeq6loz9uc4hpAJvoPwAAAD+JBwAAAAAAAAFsAQAAMAAAACCDGUHSO6Q//sJjhmK16D8AAAA/mQcAAAAAAAABbQEAADAAAAAggxlB0jukP44SP6PEz+g/AAAAP5kHAAAAAAAAAW4BAAAwAAAAIIMZQdI7pD9Wuqyx9dzoPwAAAD+pBwAAAAAAAAFvAQAAMAAAACDRnwf20aQ/VrqssfXc6D8AAAA/uAcAAAAAAAABcAEAADAAAAAg0Z8H9tGkPxxiGsAm6ug/AAAAP8gHAAAAAAAAAXEBAAAwAAAAINGfB/bRpD/mCYjOV/foPwAAAD/IBwAAAAAAAAFyAQAAMAAAACDRnwf20aQ/rrH13IgE6T8AAAA/2AcAAAAAAAABcwEAADAAAAAg0Z8H9tGkP3RZY+u5Eek/AAAAP+cHAAAAAAAAAXQBAAAwAAAAIB8mzhlopT8+AdH56h7pPwAAAD/nBwAAAAAAAAF1AQAAMAAAACBtrJQ9/qU/Bqk+CBws6T8AAAA/9wcAAAAAAAABdgEAADAAAAAgbayUPf6lP8xQrBZNOek/AAAAP/cHAAAAAAAAAXcBAAAwAAAAIG2slD3+pT+U+BklfkbpPwAAAD8GCAAAAAAAAAF4AQAAMAAAACC7MlthlKY/JEj1QeBg6T8AAAA/BggAAAAAAAABeQEAADAAAAAgCbkhhSqnP3w/Pm1ziOk/AAAAPxYIAAAAAAAAAXoBAAAwAAAAIAm5IYUqpz9E56t7pJXpPwAAAD8WCAAAAAAAAAF7AQAAMAAAACBXP+iowKc/DI8ZitWi6T8AAAA/JggAAAAAAAABfAEAADAAAAAgVz/oqMCnP5ze9KY3vek/AAAAPyYIAAAAAAAAAX0BAAAwAAAAIKXFrsxWqD9khmK1aMrpPwAAAD81CAAAAAAAAAF+AQAAMAAAACClxa7MVqg/9NU90srk6T8AAAA/RQgAAAAAAAABfwEAADAAAAAg80t18OyoP/TVPdLK5Ok/AAAAP0UIAAAAAAAAAYABAAAwAAAAIEHSOxSDqT+EJRnvLP/pPwAAAD9VCAAAAAAAAAGBAQAAMAAAACBB0jsUg6k/TM2G/V0M6j8AAAA/ZAgAAAAAAAABggEAADAAAAAgj1gCOBmqPxR19AuPGeo/AAAAP3QIAAAAAAAAAYMBAAAwAAAAII9YAjgZqj/cHGIawCbqPwAAAD90CAAAAAAAAAGEAQAAMAAAACCPWAI4Gao/pMTPKPEz6j8AAAA/dAgAAAAAAAABhQEAADAAAAAo3d7IW6+qPzQUq0VTTuo/AAAAP4MIAAAAAAAAAYYBAAAwAAAAKN3eyFuvqj/8uxhUhFvqPwAAAD+TCAAAAAAAAAGHAQAAMAAAACgrZY9/Ras/jAv0cOZ16j8AAAA/kwgAAAAAAAABiAEAADAAAAAoeetVo9urP1SzYX8Xg+o/AAAAP6MIAAAAAAAAAYkBAAAwAAAAKHnrVaPbqz/kAj2ceZ3qPwAAAD+jCAAAAAAAAAGKAQAAMAAAACjHcRzHcaw/dFIYudu36j8AAAA/sggAAAAAAAABiwEAADAAAAAoFfji6getPwKi89U90uo/AAAAP7IIAAAAAAAAAYwBAAAwAAAAKP+KNlbKrj+U8c7yn+zqPwAAAD/CCAAAAAAAAAGNAQAAMAAAAJT0DsVgRrA/spCFLGQh6z8AAAA/wggAAAAAAAABjgEAADAAAACUkBtSqHKxP0TgYEnGO+s/AAAAP9IIAAAAAAAAAY8BAAAwAAAAmHqupRM1sz+a16l0WWPrPwAAAD/SCAAAAAAAAAGQAQAAMAAAAJhkQfl+97Q/unZgrh2Y6z8AAAA/4QgAAAAAAAABkQEAADAAAACYTtRM6rm2PxJuqdmwv+s/AAAAP+EIAAAAAAAAAZIBAAAwAAAAnNRzLZ2ouT/AXDsw1w7sPwAAAD/xCAAAAAAAAAGTAQAAMAAAAJwMjUcsAbw/4vvxaZtD7D8AAAA/8QgAAAAAAAABlAEAADAAAACckiwo3+++PwKbqKNfeOw/AAAAPwAJAAAAAAAAAZUBAAAwAAAAVjOp51o6wT+wiTr6hcfsPwAAAD8ACQAAAAAAAAGWAQAAMAAAANaJmkk918I/mNBeQnsJ7T8AAAA/EAkAAAAAAAABlwEAADAAAABWB8+OMb/EPxBnXqfSZe0/AAAAPxAJAAAAAAAAAZgBAAAwAAAAWvFh4pyBxj/AVfD9+LTtPwAAAD8gCQAAAAAAAAGZAQAAMAAAANpHU0R/Hsg/4PSmN73p7T8AAAA/IAkAAAAAAAABmgEAADAAAABankSmYbvJP8Y7y3+yK+4/AAAAPy8JAAAAAAAAAZsBAAAwAAAA3ht561Wjyz/o2oG5dmDuPwAAAD8vCQAAAAAAAAGcAQAAMAAAAOIFDD/BZc0/dipd1th67j8AAAA/PwkAAAAAAAABnQEAADAAAADioRjMCJLOP84hpgFsou4/AAAAPz8JAAAAAAAAAZ4BAAAwAAAAYtHGStnjzz+WyRMQna/uPwAAAD9PCQAAAAAAAAGfAQAAMAAAAPMTXNZdwNA/lskTEJ2v7j8AAAA/TwkAAAAAAAABoAEAADAAAADzYeKcgVbRP5bJExCdr+4/AAAAP14JAAAAAAAAAaEBAAAwAAAAs3k53Gn/0T8+0srkCYjuPwAAAD9eCQAAAAAAAAGiAQAAMAAAAHORkBtSqNI/6NqBuXZg7j8AAAA/bgkAAAAAAAABowEAADAAAAD1S3Xw7BjTP5DjOI7jOO4/AAAAP30JAAAAAAAAAaQBAAAwAAAAdQZaxYeJ0z/GO8t/sivuPwAAAD99CQAAAAAAAAGlAQAAMAAAADX3bSFe59M/OOzvYlAR7j8AAAA/fQkAAAAAAAABpgEAADAAAAC1sVL2+FfUP3BEglQfBO4/AAAAP40JAAAAAAAAAacBAAAwAAAAN2w3y5PI1D/g9KY3ventPwAAAD+NCQAAAAAAAAGoAQAAMAAAALcmHKAuOdU/TqXLGlvP7T8AAAA/nQkAAAAAAAABqQEAADAAAAB3FzD8BJfVP06lyxpbz+0/AAAAP6wJAAAAAAAAAaoBAAAwAAAA+dEU0Z8H1j+I/V0MKsLtPwAAAD+sCQAAAAAAAAGrAQAAMAAAAPn4V7SxUtY/wFXw/fi07T8AAAA/rAkAAAAAAAABrAEAADAAAAA5Vsoe/4rWP8BV8P34tO0/AAAAP7wJAAAAAAAAAa0BAAAwAAAAuelrEIiw1j/4rYLvx6ftPwAAAD+8CQAAAAAAAAGuAQAAMAAAADl9DQIR1tY/MAYV4Zaa7T8AAAA/zAkAAAAAAAABrwEAADAAAAC5EK/zmfvWP2hep9Jlje0/AAAAP8wJAAAAAAAAAbABAAAwAAAAOaRQ5SIh1z+gtjnENIDtPwAAAD/bCQAAAAAAAAGxAQAAMAAAALk38tarRtc/2A7MtQNz7T8AAAA/6wkAAAAAAAABsgEAADAAAAA5y5PINGzXP0i/8JihWO0/AAAAP+sJAAAAAAAAAbMBAAAwAAAAuV41ur2R1z+AF4OKcEvtPwAAAD/6CQAAAAAAAAG0AQAAMAAAAPm7pyQLytc/uG8VfD8+7T8AAAA/+gkAAAAAAAABtQEAADAAAAB5T0kWlO/XP/DHp20OMe0/AAAAPwoKAAAAAAAAAbYBAAAwAAAAOUBdcmpN2D9geMxQrBbtPwAAAD8KCgAAAAAAAAG3AQAAMAAAADtnoFV8mNg/CIGDJRnv7D8AAAA/GgoAAAAAAAABuAEAADAAAAB761Wj2xvZP0DZFRfo4ew/AAAAPxoKAAAAAAAAAbkBAAAwAAAAu28L8Tqf2T96MagIt9TsPwAAAD8pCgAAAAAAAAG6AQAAMAAAAPvzwD6aIto/6OHM61S67D8AAAA/KQoAAAAAAAABuwEAADAAAAD7QUcFvrjaPyI6X90jrew/AAAAPzkKAAAAAAAAAbwBAAAwAAAA/Y/Ny+FO2z9akvHO8p/sPwAAAD85CgAAAAAAAAG9AQAAMAAAAD8UgxlB0ts/kOqDwMGS7D8AAAA/SQoAAAAAAAABvgEAADAAAAD/BJd1FzDcP8pCFrKQhew/AAAAP0kKAAAAAAAAAb8BAAAwAAAAPWIJ4GRo3D8Cm6ijX3jsPwAAAD9YCgAAAAAAAAHAAQAAMAAAAL31qtHtjdw/Apuoo1947D8AAAA/WAoAAAAAAAABwQEAADAAAAB/v3tKsqDcPzjzOpUua+w/AAAAP2gKAAAAAAAAAcIBAAAwAAAAPYlMw3az3D9yS82G/V3sPwAAAD9oCgAAAAAAAAHDAQAAMAAAAD2JTMN2s9w/qqNfeMxQ7D8AAAA/dwoAAAAAAAABxAEAADAAAAD/Uh08O8bcP1KsFk05Kew/AAAAP4cKAAAAAAAAAcUBAAAwAAAAf+a+LcTr3D/6tM0hpgHsPwAAAD+HCgAAAAAAAAHGAQAAMAAAAD2wj6aI/tw/or2E9hLa6z8AAAA/lwoAAAAAAAABxwEAADAAAAD/eWAfTRHdP4IezrxOpes/AAAAP5cKAAAAAAAAAcgBAAAwAAAAPdfSiZpJ3T9E4GBJxjvrPwAAAD+mCgAAAAAAAAHJAQAAMAAAAH80RfTngd0/Wpk8AdH56j8AAAA/pgoAAAAAAAABygEAADAAAAD/x+blcKfdP6qqqqqqquo/AAAAP7YKAAAAAAAAAcsBAAAwAAAAPyVZUL7f3T80FKtFU07qPwAAAD/GCgAAAAAAAAHMAQAAMAAAAIGCy7oLGN4/hCUZ7yz/6T8AAAA/xgoAAAAAAAABzQEAADAAAADD3z0lWVDeP3w/Pm1ziOk/AAAAP9UKAAAAAAAAAc4BAAAwAAAAAT2wj6aI3j/MUKwWTTnpPwAAAD/VCgAAAAAAAAHPAQAAMAAAAAFk83K4094/VrqssfXc6D8AAAA/1QoAAAAAAAAB0AEAADAAAACB95RkQfneP/7CY4Ziteg/AAAAP+UKAAAAAAAAAdEBAAAwAAAAw1QHz44x3z9O1NEvPGboPwAAAD/lCgAAAAAAAAHSAQAAMAAAAEPoqMAXV98/Zo2t50Yk6D8AAAA/9AoAAAAAAAAB0wEAADAAAACBRRsrZY/fP0ju9q2C7+c/AAAAPwQLAAAAAAAAAdQBAAAwAAAAAdm8HO603z+Y/2RXXKDnPwAAAD8ECwAAAAAAAAHVAQAAMAAAAMOijZWyx98/eGCuHZhr5z8AAAA/FAsAAAAAAAAB1gEAADAAAABDNi+HO+3fPwDKrrhAD+c/AAAAPxQLAAAAAAAAAdcBAAAwAAAAwMnQeMQS4D/Ai0FFuKXmPwAAAD8UCwAAAAAAAAHYAQAAMAAAAGL4CS7rLuA/uqVmw/4u5j8AAAA/IwsAAAAAAAAB2QEAADAAAABAXXJqTTjgP1rIQhaykOU/AAAAPyMLAAAAAAAAAdoBAAAwAAAAQF1yak044D/Ckox3lv/kPwAAAD8zCwAAAAAAAAHbAQAAMAAAAEBdcmpNOOA/mg37uxhU5D8AAAA/QwsAAAAAAAAB3AEAADAAAAAiwtqmr0HgP3SIaQCbqOM/AAAAP0MLAAAAAAAAAd0BAAAwAAAAIsLapq9B4D++s/wnu+LiPwAAAD9SCwAAAAAAAAHeAQAAMAAAACLC2qavQeA/rudGJEj14T8AAAA/UgsAAAAAAAAB3wEAADAAAAAiwtqmr0HgP9hzIxKk+uA/AAAAP2ILAAAAAAAAAeABAAAwAAAAYvgJLusu4D/gYEnGO8vfPwAAAD9iCwAAAAAAAAHhAQAAMAAAAMDJ0HjEEuA/REwD2EQd3T8AAAA/cQsAAAAAAAAB4gEAADAAAADiZGg8YgngP5hkvLP8J9s/AAAAP3ELAAAAAAAAAeMBAAAwAAAAgWxeDnfa3z94zFCsFk3ZPwAAAD+BCwAAAAAAAAHkAQAAMAAAAIFFGytlj98/eNOb3vSm1z8AAAA/gQsAAAAAAAAB5QEAADAAAADDe0qyoHzfP7wYVIRbatY/AAAAP5ELAAAAAAAAAeYBAAAwAAAAAbJ5Odxp3z8c/cJjhmLVPwAAAD+RCwAAAAAAAAHnAQAAMAAAAEPoqMAXV98/oIDofHWP1D8AAAA/oAsAAAAAAAAB6AEAADAAAABD6KjAF1ffP7BT6bLG1tM/AAAAP6ALAAAAAAAAAekBAAAwAAAAQ+iowBdX3z/gxaAi3FLTPwAAAD+wCwAAAAAAAAHqAQAAMAAAAEPoqMAXV98/ZEnGO8t/0j8AAAA/wAsAAAAAAAAB6wEAADAAAABD6KjAF1ffP+DM61S6rNE/AAAAP8ALAAAAAAAAAewBAAAwAAAAQ+iowBdX3z/SADZRR7/QPwAAAD/ACwAAAAAAAAHtAQAAMAAAAEPoqMAXV98/aMpJYeRuzz8AAAA/zwsAAAAAAAAB7gEAADAAAABD6KjAF1ffPzCTJyA6X80/AAAAP88LAAAAAAAAAe8BAAAwAAAAQ+iowBdX3z/wWwXfj0/LPwAAAD/fCwAAAAAAAAHwAQAAMAAAAEPoqMAXV98/0MOZ16l0yT8AAAA/3wsAAAAAAAAB8QEAADAAAACBHthHU0TfP/Bpm0NMA8g/AAAAP+4LAAAAAAAAAfIBAAAwAAAAgR7YR1NE3z8QEJ2v7pHGPwAAAD/uCwAAAAAAAAHzAQAAMAAAAIEe2EdTRN8/WFVVVVVVxT8AAAA//gsAAAAAAAAB9AEAADAAAACBHthHU0TfP/h3MagIt8Q/AAAAP/4LAAAAAAAAAfUBAAAwAAAAw1QHz44x3z8YHjMUq0XDPwAAAD8ODAAAAAAAAAH2AQAAMAAAAMNUB8+OMd8/mKFYLZpywj8AAAA/DgwAAAAAAAAB9wEAADAAAAABizZWyh7fPxglfkaJn8E/AAAAPx0MAAAAAAAAAfgBAAAwAAAAQ8Fl3QUM3z+4R1qZPAHBPwAAAD8dDAAAAAAAAAH5AQAAMAAAAIH3lGRB+d4/XGo27O9iwD8AAAA/LQwAAAAAAAAB+gEAADAAAAABZPNyuNPeP7jbtwq+H78/AAAAPy0MAAAAAAAAAfsBAAAwAAAAAWTzcrjT3j9AZihWi6a8PwAAAD89DAAAAAAAAAH8AQAAMAAAAIHQUYEvrt4/OG1ziGkAuz8AAAA/PQwAAAAAAAAB/QEAADAAAABDc98W4nXeP8D349M2h7g/AAAAP0wMAAAAAAAAAf4BAAAwAAAAw989JVlQ3j9AglQfBA62PwAAAD9cDAAAAAAAAAH/AQAAMAAAAEFMnDPQKt4/gMcMxWrRtD8AAAA/XAwAAAAAAAABAAIAADAAAACBgsu6CxjeP8gMxWrRlLM/AAAAP2sMAAAAAAAAAQECAAAwAAAAv7j6QUcF3j9AkOqDwMGyPwAAAD9rDAAAAAAAAAECAgAAMAAAAD8lWVC+390/SJc1tp4bsT8AAAA/awwAAAAAAAABAwIAADAAAAB/W4jX+czdP8gaW8+NSLA/AAAAP3sMAAAAAAAAAQQCAAAwAAAAP/4VbayU3T8gx3Ecx3GsPwAAAD+LDAAAAAAAAAEFAgAAMAAAAP+gowJfXN0/INUHgYMlqT8AAAA/iwwAAAAAAAABBgIAADAAAAA919KJmkndPyDjneU/2aU/AAAAP5oMAAAAAAAAAQcCAAAwAAAA/3lgH00R3T+gbQ4xDWCjPwAAAD+aDAAAAAAAAAEIAgAAMAAAAD2wj6aI/tw/IPEzSvyMoj8AAAA/mgwAAAAAAAABCQIAADAAAAB/5r4txOvcP6B0WWPruaE/AAAAP6oMAAAAAAAAAQoCAAAwAAAAvRzutP/Y3D8w+H582uagPwAAAD+6DAAAAAAAAAELAgAAMAAAAP9SHTw7xtw/YP6TXXGBnj8AAAA/ugwAAAAAAAABDAIAADAAAAA9iUzDdrPcP2D+k11xgZ4/AAAAP8kMAAAAAAAAAQ0CAAAwAAAAf797SrKg3D9g/pNdcYGePwAAAD9+DQAAAAAAAAEOAgAAMAAAAD1iCeBkaNw/YP6TXXGBnj8AAAA/fg0AAAAAAAABDwIAADAAAAD/BJd1FzDcP6B7pJXJE6A/AAAAP34NAAAAAAAAARACAAAwAAAAv6ckC8r32z8w+H582uagPwAAAD+ODQAAAAAAAAERAgAAMAAAAKQH9tEU0b8/3LcKvh+f1j8AAAA/AAAAAAAAAAABEgIAADAAAADSKj5MnDPAP2wH5tqBudY/AAAAPwAAAAAAAAAAARMCAAAwAAAAVuUiITekwD8c9ncxqAjXPwAAAD8QAAAAAAAAAAEUAgAAMAAAAFYMZgRJ78A/rEVTTgoj1z8AAAA/IAAAAAAAAAABFQIAADAAAADWxkrZ41/BP8zkCYjOV9c/AAAAPyAAAAAAAAAAARYCAAAwAAAAVoEvrn7QwT9405ve9KbXPwAAAD8vAAAAAAAAAAEXAgAAMAAAAFaocpGQG8I/nHJSGLnb1z8AAAA/LwAAAAAAAAABGAIAADAAAADWYldmK4zCP0xh5G7fKtg/AAAAPz8AAAAAAAAAARkCAAAwAAAAVvb4V7Sxwj9sAJuoo1/YPwAAAD8/AAAAAAAAAAEaAgAAMAAAAFYdPDvG/MI/iJ9R4meU2D8AAAA/TwAAAAAAAAABGwIAADAAAADWsN0sTyLDPxjvLP/Jrtg/AAAAP08AAAAAAAAAARwCAAAwAAAA1tcgEGFtwz/I3b5V8P3YPwAAAD9eAAAAAAAAAAEdAgAAMAAAANbXIBBhbcM/eMxQrBZN2T8AAAA/XgAAAAAAAAABHgIAADAAAABWa8IB6pLDPwgcLMl4Z9k/AAAAP24AAAAAAAAAAR8CAAAwAAAA1v5j83K4wz8ou+ICPZzZPwAAAD9uAAAAAAAAAAEgAgAAMAAAANb+Y/NyuMM/SFqZPAHR2T8AAAA/fQAAAAAAAAABIQIAADAAAADW/mPzcrjDP9ipdFlj69k/AAAAP30AAAAAAAAAASICAAAwAAAAVpIF5fvdwz/YqXRZY+vZPwAAAD+NAAAAAAAAAAEjAgAAMAAAAFaSBeX73cM/aPlPdsUF2j8AAAA/nQAAAAAAAAABJAIAADAAAABWkgXl+93DP9ipdFlj69k/AAAAPwoBAAAAAAAAASUCAAAwAAAA1iWn1oQDxD/YqXRZY+vZPwAAAD8aAQAAAAAAAAEmAgAAMAAAANYlp9aEA8Q/uAq+H5+22T8AAAA/GgEAAAAAAAABJwIAADAAAABWuUjIDSnEPyi74gI9nNk/AAAAPxoBAAAAAAAAASgCAAAwAAAA1ppwgLrkxD+sTJ6A6HzVPwAAAD8AAAAAAAAAAAEpAgAAMAAAANZzLZ2omcQ/rEyegOh81T8AAAA/EAAAAAAAAAABKgIAADAAAADWTOq5lk7EP0CceZ1Kl9U/AAAAPyAAAAAAAAAAASsCAAAwAAAAVrlIyA0pxD/M61S6rLHVPwAAAD8gAAAAAAAAAAEsAgAAMAAAAFaSBeX73cM/XDsw1w7M1T8AAAA/LwAAAAAAAAABLQIAADAAAABWa8IB6pLDPwwqwi01G9Y/AAAAPy8AAAAAAAAAAS4CAAAwAAAAVkR/HthHwz+8GFSEW2rWPwAAAD8/AAAAAAAAAAEvAgAAMAAAANaJmkk918I/bAfm2oG51j8AAAA/PwAAAAAAAAABMAIAADAAAADWYldmK4zCPxz2dzGoCNc/AAAAP08AAAAAAAAAATECAAAwAAAAVqhykZAbwj88lS5rbD3XPwAAAD9PAAAAAAAAAAEyAgAAMAAAANYU0Z8H9sE/7IPAwZKM1z8AAAA/XgAAAAAAAAABMwIAADAAAADW7Y289arBP5xyUhi529c/AAAAP14AAAAAAAAAATQCAAAwAAAAVlrsymyFwT+8EQlSfRDYPwAAAD9uAAAAAAAAAAE1AgAAMAAAAFYzqedaOsE/2LC/i0FF2D8AAAA/fQAAAAAAAAABNgIAADAAAADWnwf20RTBP/xPdsUFetg/AAAAP30AAAAAAAAAATcCAAAwAAAA1njEEsDJwD8Y7yz/ya7YPwAAAD+NAAAAAAAAAAE4AgAAMAAAAFblIiE3pMA/rD4IHCzJ2D8AAAA/jQAAAAAAAAABOQIAADAAAABW5SIhN6TAPziO4ziO49g/AAAAP50AAAAAAAAAAToCAAAwAAAA1lGBL65+wD/I3b5V8P3YPwAAAD+dAAAAAAAAAAE7AgAAMAAAANZRgS+ufsA/XC2aclIY2T8AAAA/rAAAAAAAAAABPAIAADAAAADWUYEvrn7AP+h8dY+0Mtk/AAAAP7wAAAAAAAAAAT0CAAAwAAAAUr7fPSVZwD/ofHWPtDLZPwAAAD/bAAAAAAAAAAE+AgAAMAAAAFK+3z0lWcA/eMxQrBZN2T8AAAA/2wAAAAAAAAABPwIAADAAAADSKj5MnDPAPwgcLMl4Z9k/AAAAP+sAAAAAAAAAAUACAAAwAAAA0io+TJwzwD+Yawfm2oHZPwAAAD/6AAAAAAAAAAFBAgAAMAAAAFblIiE3pMA/mGsH5tqB2T8AAAA/GgEAAAAAAAABQgIAADAAAADWeMQSwMnAP5hrB+bagdk/AAAAPykBAAAAAAAAAUMCAAAwAAAAVgxmBEnvwD+Yawfm2oHZPwAAAD8pAQAAAAAAAAFEAgAAMAAAANaacIC65MQ/tp4bkSDV5z8AAAA/AAAAAAAAAAABRQIAADAAAADWmnCAuuTEP35GiZ9R4uc/AAAAPw8AAAAAAAAAAUYCAAAwAAAAVi4SckMKxT9+RomfUeLnPwAAAD8PAAAAAAAAAAFHAgAAMAAAANbBs2PML8U/fkaJn1Hi5z8AAAA/HwAAAAAAAAABSAIAADAAAABafJg4Z6DFP35GiZ9R4uc/AAAAPx8AAAAAAAAAAUkCAAAwAAAA2jZ9DQIRxj9+RomfUeLnPwAAAD8vAAAAAAAAAAFKAgAAMAAAANpdwPATXMY/fkaJn1Hi5z8AAAA/LwAAAAAAAAABSwIAADAAAABaP+iowBfHP35GiZ9R4uc/AAAAPz4AAAAAAAAAAUwCAAAwAAAA2vnMfVuIxz9+RomfUeLnPwAAAD8+AAAAAAAAAAFNAgAAMAAAANpHU0R/Hsg/fkaJn1Hi5z8AAAA/TgAAAAAAAAABTgIAADAAAABaAjgZGo/IP0ju9q2C7+c/AAAAP04AAAAAAAAAAU8CAAAwAAAAWlC+3z0lyT9I7vatgu/nPwAAAD9dAAAAAAAAAAFQAgAAMAAAANoKo7TYlck/SO72rYLv5z8AAAA/XQAAAAAAAAABUQIAADAAAADaWCl7/CvKP0ju9q2C7+c/AAAAP3sAAAAAAAAAAVICAAAwAAAA3qavQSDCyj8OlmS8s/znPwAAAD97AAAAAAAAAAFTAgAAMAAAAN4beetVo8s/DpZkvLP85z8AAAA/iwAAAAAAAAABVAIAADAAAADeaf+xeTnMPw6WZLyz/Oc/AAAAP4sAAAAAAAAAAVUCAAAwAAAAYksnaib1zD8OlmS8s/znPwAAAD+aAAAAAAAAAAFWAgAAMAAAAOJTkgXl+80/DpZkvLP85z8AAAA/mgAAAAAAAAABVwIAADAAAABiXP2gowLPPw6WZLyz/Oc/AAAAP6oAAAAAAAAAAVgCAAAwAAAAcTI0HrEE0D8OlmS8s/znPwAAAD+qAAAAAAAAAAFZAgAAMAAAAPPsGPNLddA/DpZkvLP85z8AAAA/ugAAAAAAAAABWgIAADAAAADzOp+5bwvRPw6WZLyz/Oc/AAAAP7oAAAAAAAAAAVsCAAAwAAAAM79UB8+O0T8OlmS8s/znPwAAAD/JAAAAAAAAAAFcAgAAMAAAAHNDClUuEtI/1j3SyuQJ6D8AAAA/yQAAAAAAAAABXQIAADAAAACzx7+ijZXSP9Y90srkCeg/AAAAP9kAAAAAAAAAAV4CAAAwAAAAdbjT/mPz0j/WPdLK5AnoPwAAAD/ZAAAAAAAAAAFfAgAAMAAAAPVyuNP+Y9M/1j3SyuQJ6D8AAAA/6AAAAAAAAAABYAIAADAAAAC1Y8wv1cHTP6DlP9kVF+g/AAAAP+gAAAAAAAAAAWECAAAwAAAAtYoPE+cM1D+g5T/ZFRfoPwAAAD/4AAAAAAAAAAFiAgAAMAAAADVF9OeBfdQ/oOU/2RUX6D8AAAA/+AAAAAAAAAABYwIAADAAAAA3bDfLk8jUP2aNredGJOg/AAAAPwgBAAAAAAAAAWQCAAAwAAAA91xLJ2om1T9mja3nRiToPwAAAD8IAQAAAAAAAAFlAgAAMAAAALdNX4NAhNU/Zo2t50Yk6D8AAAA/FwEAAAAAAAABZgIAADAAAAD3qtHtjbzVPy41G/Z3Meg/AAAAPycBAAAAAAAAAWcCAAAwAAAAOQhEWNv01T8uNRv2dzHoPwAAAD8nAQAAAAAAAAFoAgAAMAAAAPnRFNGfB9Y/LjUb9ncx6D8AAAA/NwEAAAAAAAABaQIAADAAAAB5ZbbCKC3WPy41G/Z3Meg/AAAAPzcBAAAAAAAAAWoCAAAwAAAAOS+HO+0/1j8uNRv2dzHoPwAAAD9GAQAAAAAAAAFrAgAAMAAAADkvhzvtP9Y/Zo2t50Yk6D8AAAA/lAEAAAAAAAABbAIAADAAAAD5+Fe0sVLWP2aNredGJOg/AAAAP5QBAAAAAAAAAW0CAAAwAAAAucIoLXZl1j9mja3nRiToPwAAAD+kAQAAAAAAAAFuAgAAMAAAAHmM+aU6eNY/Zo2t50Yk6D8AAAA/pAEAAAAAAAABbwIAADAAAAA5Vsoe/4rWP2aNredGJOg/AAAAP7QBAAAAAAAAAXACAAAwAAAA+R+bl8Od1j9mja3nRiToPwAAAD+0AQAAAAAAAAFxAgAAMAAAALnpaxCIsNY/Zo2t50Yk6D8AAAA/wwEAAAAAAAABcgIAADAAAAB5szyJTMPWP2aNredGJOg/AAAAP8MBAAAAAAAAAXMCAAAwAAAAOX0NAhHW1j+g5T/ZFRfoPwAAAD/TAQAAAAAAAAF0AgAAMAAAADl9DQIR1tY/1j3SyuQJ6D8AAAA/ugIAAAAAAAABdQIAADAAAACIYjAjSHrnP8zkCYjOV9c/AAAAPwAAAAAAAAAAAXYCAAAwAAAASCwBnAyN5z9cNOWkMHLXPwAAAD8TAAAAAAAAAAF3AgAAMAAAAIiJcwZaxec/eNOb3vSm1z8AAAA/IwAAAAAAAAABeAIAADAAAACIsLbpaxDoPwwjd/tWwdc/AAAAPyMAAAAAAAAAAXkCAAAwAAAAajxiCeBk6D8owi01G/bXPwAAAD8yAAAAAAAAAAF6AgAAMAAAAGpjpezxr+g/vBEJUn0Q2D8AAAA/MgAAAAAAAAABewIAADAAAABqiujPA/voP0xh5G7fKtg/AAAAP0IAAAAAAAAAAXwCAAAwAAAAikzDdrM86T/YsL+LQUXYPwAAAD9CAAAAAAAAAAF9AgAAMAAAAKoOnh1jfuk/2LC/i0FF2D8AAAA/UgAAAAAAAAABfgIAADAAAAAMB6hLTq3pP9iwv4tBRdg/AAAAP1IAAAAAAAAAAX8CAAAwAAAAjJpJPdfS6T/YsL+LQUXYPwAAAD9hAAAAAAAAAAGAAgAAMAAAACrJgvL97uk/2LC/i0FF2D8AAAA/YQAAAAAAAAABgQIAADAAAADM97unJAvqP9iwv4tBRdg/AAAAP3EAAAAAAAAAAYICAAAwAAAAaib1XEsn6j9MYeRu3yrYPwAAAD9xAAAAAAAAAAGDAgAAMAAAAOq5lk7UTOo/vBEJUn0Q2D8AAAA/gAAAAAAAAAABhAIAADAAAACqg2fHmF/qP7wRCVJ9ENg/AAAAP4AAAAAAAAAAAYUCAAAwAAAADHxx9YOO6j8owi01G/bXPwAAAD+QAAAAAAAAAAGGAgAAMAAAAKyqqqqqquo/nHJSGLnb1z8AAAA/kAAAAAAAAAABhwIAADAAAAAMo7TYldnqPwwjd/tWwdc/AAAAP6AAAAAAAAAAAYgCAAAwAAAATAAnQ+MR6z/M5AmIzlfXPwAAAD+gAAAAAAAAAAGJAgAAMAAAACyM0mJXZus/HPZ3MagI1z8AAAA/rwAAAAAAAAABigIAADAAAABMTq0JB6jrP2wH5tqBudY/AAAAP68AAAAAAAAAAYsCAAAwAAAArka3N/LW6z8syXhn+U/WPwAAAD+/AAAAAAAAAAGMAgAAMAAAAC7aWCl7/Os/fNrmENMA1j8AAAA/vwAAAAAAAAABjQIAADAAAACubfoaBCLsP0CceZ1Kl9U/AAAAP88AAAAAAAAAAY4CAAAwAAAAbjfLk8g07D8c/cJjhmLVPwAAAD/PAAAAAAAAAAGPAgAAMAAAAC4BnAyNR+w/4L5V8P341D8AAAA/3gAAAAAAAAABkAIAADAAAAAOZgRJ71DsP1BvetOb3tQ/AAAAP94AAAAAAAAAAZECAAAwAAAADmYESe9Q7D8w0MOZ16nUPwAAAD/uAAAAAAAAAAGSAgAAMAAAAO7KbIVRWuw/DDENYBN11D8AAAA/7gAAAAAAAAABkwIAADAAAADOL9XBs2PsP/CRViZPQNQ/AAAAP/0AAAAAAAAAAZQCAAAwAAAAzi/VwbNj7D9cQnsJ7SXUPwAAAD/9AAAAAAAAAAGVAgAAMAAAAK6UPf4Vbew/QKPEzyjx0z8AAAA/DQEAAAAAAAABlgIAADAAAACulD3+FW3sPyAEDpZkvNM/AAAAPw0BAAAAAAAAAZcCAAAwAAAArpQ9/hVt7D9wFXw/Pm3TPwAAAD8sAQAAAAAAAAGYAgAAMAAAAO7KbIVRWuw/MNcOzLUD0z8AAAA/LAEAAAAAAAABmQIAADAAAAAOZgRJ71DsP4DofHWPtNI/AAAAPywBAAAAAAAAAZoCAAAwAAAAjtJiV2Yr7D+wWjTlpDDSPwAAAD8sAQAAAAAAAAGbAgAAMAAAAEx18OwY8+s/UH0QOFiS0T8AAAA/PAEAAAAAAAABnAIAADAAAABMTq0JB6jrP4Lvx6dtDtE/AAAAPzwBAAAAAAAAAZ0CAAAwAAAAbMIB6pJT6z+SwsjdvlXQPwAAAD9MAQAAAAAAAAGeAgAAMAAAAIw2Vsoe/+o/iGkAm6ijzz8AAAA/TAEAAAAAAAABnwIAADAAAACsqqqqqqrqPyiM3O1bBc8/AAAAP1sBAAAAAAAAAaACAAAwAAAAzB7/ijZW6j+oDwIHSzLOPwAAAD9bAQAAAAAAAAGhAgAAMAAAAMz3u6ckC+o/SDLeWf6TzT8AAAA/awEAAAAAAAABogIAADAAAABq/7F5OdzpPzCTJyA6X80/AAAAP3oBAAAAAAAAAaMCAAAwAAAADAeoS06t6T8M9HDmdSrNPwAAAD96AQAAAAAAAAGkAgAAMAAAAKoOnh1jfuk/DPRw5nUqzT8AAAA/igEAAAAAAAABpQIAADAAAACKTMN2szzpPwz0cOZ1Ks0/AAAAP4oBAAAAAAAAAaYCAAAwAAAAiiWAk6Hx6D8M9HDmdSrNPwAAAD+KAQAAAAAAAAGnAgAAMAAAAGpjpezxr+g/DPRw5nUqzT8AAAA/mgEAAAAAAAABqAIAADAAAABKocpFQm7oPzCTJyA6X80/AAAAP6kBAAAAAAAAAakCAAAwAAAA6qjAF1c/6D8wkycgOl/NPwAAAD+pAQAAAAAAAAGqAgAAMAAAAMjm5XCn/ec/bNGUk8LIzT8AAAA/uQEAAAAAAAABqwIAADAAAACIiXMGWsXnP6gPAgdLMs4/AAAAP7kBAAAAAAAAAawCAAAwAAAAaMeYX6qD5z/sTW9605vOPwAAAD/JAQAAAAAAAAGtAgAAMAAAAMiYX6qDZ+c/KIzc7VsFzz8AAAA/yQEAAAAAAAABrgIAADAAAACIO+0/Ni/nP4hpAJuoo88/AAAAP9gBAAAAAAAAAa8CAAAwAAAACKhLTq0J5z/i0zaHmAbQPwAAAD/YAQAAAAAAAAGwAgAAMAAAAIgUqlwk5OY/dCMSpPog0D8AAAA/6AEAAAAAAAABsQIAADAAAAAIgQhrm77mPyQSpPogcNA/AAAAP+gBAAAAAAAAAbICAAAwAAAAKBygLjm15j9CsVo05aTQPwAAAD/3AQAAAAAAAAGzAgAAMAAAAGhSz7V0ouY/8p/sigv00D8AAAA/9wEAAAAAAAABtAIAADAAAACI7WZ5EpnmP6COfuExQ9E/AAAAPwcCAAAAAAAAAbUCAAAwAAAA6L4txOt85j9QfRA4WJLRPwAAAD8HAgAAAAAAAAG2AgAAMAAAAAhaxYeJc+Y/JAtZyEIW0j8AAAA/FwIAAAAAAAABtwIAADAAAAAo9VxLJ2rmP9D56h5pZdI/AAAAPxcCAAAAAAAAAbgCAAAwAAAARpD0DsVg5j+ghzOvU+nSPwAAAD8tAgAAAAAAAAG5AgAAMAAAAIbGI5YATuY/AGVXXKCH0z8AAAA/LQIAAAAAAAABugIAADAAAACoYbtZnkTmP1xCewntJdQ/AAAAPz0CAAAAAAAAAbsCAAAwAAAAqGG7WZ5E5j8w0MOZ16nUPwAAAD89AgAAAAAAAAG8AgAAMAAAAKhhu1meROY/rEyegOh81T8AAAA/TQIAAAAAAAABvQIAADAAAACoYbtZnkTmP5x5nUqXNdY/AAAAP00CAAAAAAAAAb4CAAAwAAAAaCuM0mJX5j+IppwURu7WPwAAAD9cAgAAAAAAAAG/AgAAMAAAAAhaxYeJc+Y/XDTlpDBy1z8AAAA/XAIAAAAAAAABwAIAADAAAACoiP48sI/mP7wRCVJ9ENg/AAAAP2wCAAAAAAAAAcECAAAwAAAASLc38tar5j/8T3bFBXrYPwAAAD9sAgAAAAAAAAHCAgAAMAAAAMhK2eNf0eY/OI7jOI7j2D8AAAA/ewIAAAAAAAABwwIAADAAAAAIqEtOrQnnP+h8dY+0Mtk/AAAAP3sCAAAAAAAAAcQCAAAwAAAAaKBVfJg45z+Yawfm2oHZPwAAAD+LAgAAAAAAAAHFAgAAMAAAAKj9x+blcOc/KLviAj2c2T8AAAA/iwIAAAAAAAABxgIAADAAAAAI9tEU0Z/nPyi74gI9nNk/AAAAP5sCAAAAAAAAAccCAAAwAAAAiIlzBlrF5z8ou+ICPZzZPwAAAD+qAgAAAAAAAAHIAgAAMAAAAMjm5XCn/ec/mGsH5tqB2T8AAAA/qgIAAAAAAAAByQIAADAAAABIeodiMCPoPwgcLMl4Z9k/AAAAP6oCAAAAAAAAAcoCAAAwAAAAiNf5zH1b6D9cLZpyUhjZPwAAAD+6AgAAAAAAAAHLAgAAMAAAAMo0bDfLk+g/OI7jOI7j2D8AAAA/ygIAAAAAAAABzAIAADAAAAAKkt6hGMzoPxjvLP/Jrtg/AAAAP8oCAAAAAAAAAc0CAAAwAAAACrkhhSoX6T/8T3bFBXrYPwAAAD/KAgAAAAAAAAHOAgAAMAAAAEoWlO93T+k/TGHkbt8q2D8AAAA/2QIAAAAAAAABzwIAADAAAACMcwZaxYfpPyjCLTUb9tc/AAAAP9kCAAAAAAAAAdACAAAwAAAA6msQiLC26T9405ve9KbXPwAAAD/pAgAAAAAAAAHRAgAAMAAAACrJgvL97uk/7IPAwZKM1z8AAAA/+AIAAAAAAAAB0gIAADAAAACMwYwg6R3qPzyVLmtsPdc/AAAAP/gCAAAAAAAAAdMCAAAwAAAADFUuEnJD6j88lS5rbD3XPwAAAD8IAwAAAAAAAAHUAgAAMAAAAOq5lk7UTOo/HPZ3MagI1z8AAAA/CAMAAAAAAAAB1QIAADAAAACqg2fHmF/qPxz2dzGoCNc/AAAAPxgDAAAAAAAAAdYCAAAwAAAAqoNnx5hf6j+IppwURu7WPwAAAD8YAwAAAAAAAAHXAgAAMAAAAKqDZ8eYX+o//FbB9+PT1j8AAAA/JwMAAAAAAAAB2AIAADAAAADquZZO1EzqP/xWwffj09Y/AAAAPycDAAAAAAAAAdkCAAAwAAAAyErZ41/R5j/KeGf5T3blPwAAAD8AAAAAAAAAAAHaAgAAMAAAAIgUqlwk5OY/kiDVB4GD5T8AAAA/EAAAAAAAAAAB2wIAADAAAABI3nrV6PbmP1rIQhaykOU/AAAAPx8AAAAAAAAAAdwCAAAwAAAAyHEcx3Ec5z8icLAk453lPwAAAD8fAAAAAAAAAAHdAgAAMAAAAChqJvVcS+c/sr+LQUW45T8AAAA/LwAAAAAAAAAB3gIAADAAAABILAGcDI3nP0IPZ16n0uU/AAAAPy8AAAAAAAAAAd8CAAAwAAAAaO7bQrzO5z+aBrCJOvrlPwAAAD8/AAAAAAAAAAHgAgAAMAAAAEh6h2IwI+g/KFaLppwU5j8AAAA/PwAAAAAAAAAB4QIAADAAAADqzwP7aIroP7qlZsP+LuY/AAAAP04AAAAAAAAAAeICAAAwAAAAyluvGt3e6D8Sna/ukVbmPwAAAD9OAAAAAAAAAAHjAgAAMAAAAMqC8v3uKek/2EQd/cJj5j8AAAA/XgAAAAAAAAAB5AIAADAAAADMqTXhAHXpP6Dsigv0cOY/AAAAP14AAAAAAAAAAeUCAAAwAAAAqjXhAHXJ6T9olPgZJX7mPwAAAD9uAAAAAAAAAAHmAgAAMAAAAKpcJOSGFOo/aJT4GSV+5j8AAAA/bgAAAAAAAAAB5wIAADAAAACqg2fHmF/qP2iU+BklfuY/AAAAP30AAAAAAAAAAegCAAAwAAAAbHR7I2+96j9olPgZJX7mPwAAAD+NAAAAAAAAAAHpAgAAMAAAAGybvgaBCOs/aJT4GSV+5j8AAAA/jQAAAAAAAAAB6gIAADAAAACMXZmtMErrP9hEHf3CY+Y/AAAAP40AAAAAAAAAAesCAAAwAAAArh90VOCL6z8Sna/ukVbmPwAAAD+cAAAAAAAAAAHsAgAAMAAAAMzhTvuPzes/gE3U0S885j8AAAA/nAAAAAAAAAAB7QIAADAAAADOCJLeoRjsP2KuHZhrB+Y/AAAAP6wAAAAAAAAAAe4CAAAwAAAADmYESe9Q7D9CD2dep9LlPwAAAD+8AAAAAAAAAAHvAgAAMAAAAE7DdrM8iew/eGf5T3bF5T8AAAA/vAAAAAAAAAAB8AIAADAAAACOIOkdisHsPyJwsCTjneU/AAAAP8sAAAAAAAAAAfECAAAwAAAATuq5lk7U7D/KeGf5T3blPwAAAD/bAAAAAAAAAAHyAgAAMAAAAM59W4jX+ew/OimM3O1b5T8AAAA/2wAAAAAAAAAB8wIAADAAAACu4sPEOQPtPxqK1aIpJ+U/AAAAP9sAAAAAAAAAAfQCAAAwAAAAbqyUPf4V7T/66h5pZfLkPwAAAD/bAAAAAAAAAAH1AgAAMAAAAC52ZbbCKO0/ovPVPdLK5D8AAAA/6wAAAAAAAAAB9gIAADAAAAAO283yJDLtP7qssfXciOQ/AAAAP/oAAAAAAAAAAfcCAAAwAAAADtvN8iQy7T9itWjKSWHkPwAAAD/6AAAAAAAAAAH4AgAAMAAAAA7bzfIkMu0/fG5EglQf5D8AAAA/CgEAAAAAAAAB+QIAADAAAAAO283yJDLtP1zPjUiQ6uM/AAAAPwoBAAAAAAAAAfoCAAAwAAAADtvN8iQy7T8E2EQd/cLjPwAAAD8ZAQAAAAAAAAH7AgAAMAAAAE4R/XlgH+0/VOmyxtZz4z8AAAA/GQEAAAAAAAAB/AIAADAAAACu4sPEOQPtP6T6IHCwJOM/AAAAPykBAAAAAAAAAf0CAAAwAAAADrSKDxPn7D/2C48ZitXiPwAAAD8pAQAAAAAAAAH+AgAAMAAAAK67gOEnuOw/fnWPtDJ54j8AAAA/NwEAAAAAAAAB/wIAADAAAABOw3azPInsP5Yua2w9N+I/AAAAPzcBAAAAAAAAAQADAAAwAAAADmYESe9Q7D92j7QyeQLiPwAAAD9GAQAAAAAAAAEBAwAAMAAAAA4/wWXdBew/jkiQ6oPA4T8AAAA/RgEAAAAAAAABAgMAADAAAAAMGH6Cy7rrP26p2bC/i+E/AAAAP1YBAAAAAAAAAQMDAAAwAAAADPE6n7lv6z9OCiN3+1bhPwAAAD9WAQAAAAAAAAEEAwAAMAAAAEwAJ0PjEes/9hLaS2gv4T8AAAA/ZgEAAAAAAAABBQMAADAAAACMDxPnDLTqP54bkSDVB+E/AAAAP2YBAAAAAAAAAQYDAAAwAAAAqoNnx5hf6j8QzLUDc+3gPwAAAD91AQAAAAAAAAEHAwAAMAAAAAwu6y5g+Ok/gHza5hDT4D8AAAA/hQEAAAAAAAABCAMAADAAAABq2G6WJ5HpP7jUbNjfxeA/AAAAP4UBAAAAAAAAAQkDAAAwAAAACrkhhSoX6T/uLP/JrrjgPwAAAD+FAQAAAAAAAAEKAwAAMAAAAGpjpezxr+g/YN0jrUye4D8AAAA/lAEAAAAAAAABCwMAADAAAADIDSlUuUjoP2DdI61MnuA/AAAAP5QBAAAAAAAAAQwDAAAwAAAA6oF9NEX05z9g3SOtTJ7gPwAAAD+kAQAAAAAAAAENAwAAMAAAAOhaOlEzqec/YN0jrUye4D8AAAA/tAEAAAAAAAABDgMAADAAAADImF+qg2fnP+4s/8muuOA/AAAAP7QBAAAAAAAAAQ8DAAAwAAAAqNaEA9Ql5z9GJEj1QeDgPwAAAD+0AQAAAAAAAAEQAwAAMAAAAIgUqlwk5OY/nhuRINUH4T8AAAA/wwEAAAAAAAABEQMAADAAAACoiP48sI/mP/YS2ktoL+E/AAAAP8MBAAAAAAAAARIDAAAwAAAAaCuM0mJX5j8WspCFLGThPwAAAD/TAQAAAAAAAAETAwAAMAAAAEZpsSuzFeY/NlFHv/CY4T8AAAA/4wEAAAAAAAABFAMAADAAAAAGDD/BZd3lPx6Yawfm2uE/AAAAP+MBAAAAAAAAARUDAAAwAAAAxq7MVhil5T8E349P2xziPwAAAD/jAQAAAAAAAAEWAwAAMAAAAGi2wigtduU/7iW0l9Be4j8AAAA/8gEAAAAAAAABFwMAADAAAADmIiE3pFDlP54URu72reI/AAAAP/IBAAAAAAAAARgDAAAwAAAAZo9/RRsr5T9MA9hEHf3iPwAAAD8CAgAAAAAAAAEZAwAAMAAAAMZgRpD0DuU/xJnXqXRZ4z8AAAA/EQIAAAAAAAABGgMAADAAAAAmMg3bzfLkPzww1w7MteM/AAAAPxECAAAAAAAAARsDAAAwAAAAZGg8Ygng5D+0xtZzIxLkPwAAAD8RAgAAAAAAAAEcAwAAMAAAAMY5A63iw+Q/LF3W2Hpu5D8AAAA/IQIAAAAAAAABHQMAADAAAADk1JpwgLrkP6Lz1T3SyuQ/AAAAPyECAAAAAAAAAR4DAAAwAAAAJAvK97un5D8aitWiKSflPwAAAD8xAgAAAAAAAAEfAwAAMAAAAGRB+X73lOQ/ynhn+U925T8AAAA/QAIAAAAAAAABIAMAADAAAABkQfl+95TkP3hn+U92xeU/AAAAP0ACAAAAAAAAASEDAAAwAAAAZEH5fveU5D9irh2YawfmPwAAAD9AAgAAAAAAAAEiAwAAMAAAAGRB+X73lOQ/Ep2v7pFW5j8AAAA/UAIAAAAAAAABIwMAADAAAABGpmG7WZ7kP/jj0zaHmOY/AAAAP2ACAAAAAAAAASQDAAAwAAAA5NSacIC65D+o0mWNrefmPwAAAD9gAgAAAAAAAAElAwAAMAAAAKSea+lEzeQ/WMH349M25z8AAAA/bwIAAAAAAAABJgMAADAAAAAmMg3bzfLkPwawiTr6hec/AAAAP28CAAAAAAAAAScDAAAwAAAApsWuzFYY5T9+RomfUeLnPwAAAD9/AgAAAAAAAAEoAwAAMAAAAOYiITekUOU/voT2EtpL6D8AAAA/fwIAAAAAAAABKQMAADAAAADoSWQatpvlPzYb9ncxqOg/AAAAP44CAAAAAAAAASoDAAAwAAAABgw/wWXd5T/mCYjOV/foPwAAAD+OAgAAAAAAAAErAwAAMAAAAMb8Uh08O+Y/zFCsFk056T8AAAA/ngIAAAAAAAABLAMAADAAAABoUs+1dKLmP+zvYlARbuk/AAAAP54CAAAAAAAAAS0DAAAwAAAAKEPjEUsA5z/s72JQEW7pPwAAAD+uAgAAAAAAAAEuAwAAMAAAAKj9x+blcOc/tpfQXkJ76T8AAAA/vQIAAAAAAAABLwMAADAAAADI5uVwp/3nP7aX0F5Ce+k/AAAAP70CAAAAAAAAATADAAAwAAAA6s8D+2iK6D8kSPVB4GDpPwAAAD+9AgAAAAAAAAExAwAAMAAAAOodisGMIOk/Bqk+CBws6T8AAAA/zQIAAAAAAAABMgMAADAAAABMPdfSiZrpP44SP6PEz+g/AAAAP80CAAAAAAAAATMDAAAwAAAAKvDF1Q866j+myxpbz43oPwAAAD/dAgAAAAAAAAE0AwAAMAAAACwXCbkhheo/voT2EtpL6D8AAAA/3QIAAAAAAAABNQMAADAAAABsdHsjb73qP0ju9q2C7+c/AAAAP+wCAAAAAAAAATYDAAAwAAAADKO02JXZ6j9ep9Jlja3nPwAAAD/sAgAAAAAAAAE3AwAAMAAAAMxshVFa7Oo/IGll8gRE5z8AAAA//AIAAAAAAAABOAMAADAAAADMbIVRWuzqPzYiQaoPAuc/AAAAP/wCAAAAAAAAATkDAAAwAAAAzGyFUVrs6j/Ai0FFuKXmPwAAAD8LAwAAAAAAAAE6AwAAMAAAAMxshVFa7Oo/gE3U0S885j8AAAA/CwMAAAAAAAABOwMAADAAAABsdHsjb73qP0IPZ16n0uU/AAAAPxsDAAAAAAAAATwDAAAwAAAAzEVCbkih6j8C0fnqHmnlPwAAAD8bAwAAAAAAAAE9AwAAMAAAAGpNOEBdcuo/+uoeaWXy5D8AAAA/KwMAAAAAAAABPgMAADAAAABMi12ZrTDqP/IEROere+Q/AAAAPysDAAAAAAAAAT8DAAAwAAAAav+xeTnc6T/qHmll8gTkPwAAAD86AwAAAAAAAAFAAwAAMAAAAEw919KJmuk/dIhpAJuo4z8AAAA/OgMAAAAAAAABQQMAADAAAABKFpTvd0/pPzRK/IwSP+M/AAAAP0oDAAAAAAAAAUIDAAAwAAAACrkhhSoX6T+EW2o27O/iPwAAAD9KAwAAAAAAAAFDAwAAMAAAAMpbrxrd3ug/ZLyz/Ce74j8AAAA/SgMAAAAAAAABRAMAADAAAACK/jywj6boP0Yd/cJjhuI/AAAAP0oDAAAAAAAACw==</ink>
</athena>
</file>

<file path=customXml/item68.xml><?xml version="1.0" encoding="utf-8"?>
<athena xmlns="http://schemas.microsoft.com/edu/athena" version="0.1.3209.0">
  <media streamable="true" recordStart="172237" recordEnd="242807" recordLength="776111"/>
</athena>
</file>

<file path=customXml/item6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rBkAAAAAAAAF6f///wxBY3Rpb25UeXBlVjEBAAAAB3ZhbHVlX18ACAIAAAAAAAAAAQUAAAAEAAAACRgAAAAJGQAAAJUcAAAAAAAAAeb////p////AAAAAAEGAAAABAAAAAkbAAAACRwAAAD7IQAAAAAAAAHj////6f///wAAAAABBwAAAAQAAAAJHgAAAAkfAAAAlCQAAAAAAAAB4P///+n///8AAAAAAQgAAAAEAAAACSEAAAAJIgAAAF8qAAAAAAAAAd3////p////AAAAAAEJAAAABAAAAAkkAAAACSUAAADULAAAAAAAAAHa////6f///wAAAAABCgAAAAQAAAAJJwAAAAkoAAAAL0QAAAAAAAAB1////+n///8AAAAAAQsAAAAEAAAACSoAAAAJKwAAANBHAAAAAAAAAdT////p////AAAAAAEMAAAABAAAAAktAAAACS4AAAC4UgAAAAAAAAHR////6f///wAAAAABDQAAAAQAAAAJMAAAAAkxAAAAUVYAAAAAAAABzv///+n///8AAAAAAQ4AAAAEAAAACTMAAAAJNAAAAKxbAAAAAAAAAcv////p////AAAAAAEPAAAABAAAAAk2AAAACTcAAABkXwAAAAAAAAHI////6f///wAAAAABEAAAAAQAAAAJOQAAAAk6AAAA+H8AAAAAAAABxf///+n///8AAAAAAREAAAAEAAAACTwAAAAJPQAAAHKDAAAAAAAAAcL////p////AAAAAAESAAAABAAAAAk/AAAACUAAAAAz0gAAAAAAAAG/////6f///wAAAAABEwAAAAQAAAAJQgAAAAlDAAAAWtgAAAAAAAABvP///+n///8AAAAABRQAAAANQ2xlYXJDYW52YXNWMQIAAAAJU3RhcnRUaW1lBFR5cGUABBAMQWN0aW9uVHlwZVYxAgAAAAIAAACqEwE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DgAAAA4AAAABGAAAABUAAAD/AJ5JAAAAAAAAACJAAAABuP///7r///8BAAAAAAAAAAAAIkABGQAAABYAAAAJSQAAACoAAAAqAAAAARsAAAAVAAAA/wCeSQAAAAAAAAAiQAAAAbb///+6////AQAAAAAAAAAAACJAARwAAAAWAAAACUsAAAAaAAAAGgAAAAEeAAAAFQAAAP8AnkkAAAAAAAAAIkAAAAG0////uv///wEAAAAAAAAAAAAiQAEfAAAAFgAAAAlNAAAANQAAADUAAAABIQAAABUAAAD/AJ5JAAAAAAAAACJAAAABsv///7r///8BAAAAAAAAAAAAIkABIgAAABYAAAAJTwAAABsAAAAbAAAAASQAAAAVAAAA/wCeSQAAAAAAAAAiQAAAAbD///+6////AQAAAAAAAAAAACJAASUAAAAWAAAACVEAAABHAAAARwAAAAEnAAAAFQAAAP8AnkkAAAAAAAAAIkAAAAGu////uv///wEAAAAAAAAAAAAiQAEoAAAAFgAAAAlTAAAAEwAAABMAAAABKgAAABUAAAD/AJ5JAAAAAAAAACJAAAABrP///7r///8BAAAAAAAAAAAAIkABKwAAABYAAAAJVQAAAC0AAAAtAAAAAS0AAAAVAAAA/wCeSQAAAAAAAAAiQAAAAar///+6////AQAAAAAAAAAAACJAAS4AAAAWAAAACVcAAAAcAAAAHAAAAAEwAAAAFQAAAP8AnkkAAAAAAAAAIkAAAAGo////uv///wEAAAAAAAAAAAAiQAExAAAAFgAAAAlZAAAAMAAAADAAAAABMwAAABUAAAD/AJ5JAAAAAAAAACJAAAABpv///7r///8BAAAAAAAAAAAAIkABNAAAABYAAAAJWwAAACUAAAAlAAAAATYAAAAVAAAA/wCeSQAAAAAAAAAiQAAAAaT///+6////AQAAAAAAAAAAACJAATcAAAAWAAAACV0AAAAxAAAAMQAAAAE5AAAAFQAAAP8AnkkAAAAAAAAAIkAAAAGi////uv///wEAAAAAAAAAAAAiQAE6AAAAFgAAAAlfAAAAHAAAABwAAAABPAAAABUAAAD/AJ5JAAAAAAAAACJAAAABoP///7r///8BAAAAAAAAAAAAIkABPQAAABYAAAAJYQAAABoAAAAaAAAAAT8AAAAVAAAA/wCeSQAAAAAAAAAiQAAAAZ7///+6////AQAAAAAAAAAAACJAAUAAAAAWAAAACWMAAABcAAAAXAAAAAFCAAAAFQAAAP8AnkkAAAAAAAAAIkAAAAGc////uv///wEAAAAAAAAAAAAiQAFDAAAAFgAAAAllAAAAHQAAAB0AAAAHRwAAAAABAAAAEAAAAAQKSW5rUG9pbnRWMQIAAAAJZgAAAAlnAAAACWgAAAAJaQAAAAlqAAAACWsAAAAJbAAAAAltAAAACW4AAAAJbwAAAAlwAAAACXEAAAAJcgAAAAlzAAAADQIHSQAAAAABAAAAQAAAAAQKSW5rUG9pbnRWMQI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NFgdLAAAAAAEAAAAgAAAABApJbmtQb2ludFYxAgAAAAmeAAAACZ8AAAAJoAAAAAmhAAAACaIAAAAJowAAAAmkAAAACaUAAAAJpgAAAAmnAAAACagAAAAJqQAAAAmqAAAACasAAAAJrAAAAAmtAAAACa4AAAAJrwAAAAmwAAAACbEAAAAJsgAAAAmzAAAACbQAAAAJtQAAAAm2AAAACbcAAAANBgdNAAAAAAEAAABAAAAABApJbmtQb2ludFYxAg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NCwdPAAAAAAEAAAAgAAAABApJbmtQb2ludFYxAgAAAAntAAAACe4AAAAJ7wAAAAnwAAAACfEAAAAJ8gAAAAnzAAAACfQAAAAJ9QAAAAn2AAAACfcAAAAJ+AAAAAn5AAAACfoAAAAJ+wAAAAn8AAAACf0AAAAJ/gAAAAn/AAAACQABAAAJAQEAAAkCAQAACQMBAAAJBAEAAAkFAQAACQYBAAAJBwEAAA0FB1EAAAAAAQAAAIAAAAAECklua1BvaW50VjECAA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05B1MAAAAAAQAAACAAAAAECklua1BvaW50VjECAAAACU8BAAAJUAEAAAlRAQAACVIBAAAJUwEAAAlUAQAACVUBAAAJVgEAAAlXAQAACVgBAAAJWQEAAAlaAQAACVsBAAAJXAEAAAldAQAACV4BAAAJXwEAAAlgAQAACWEBAAANDQdVAAAAAAEAAABAAAAABApJbmtQb2ludFYxAgA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0TB1cAAAAAAQAAACAAAAAECklua1BvaW50VjECAAAACY8BAAAJkAEAAAmRAQAACZIBAAAJkwEAAAmUAQAACZUBAAAJlgEAAAmXAQAACZgBAAAJmQEAAAmaAQAACZsBAAAJnAEAAAmdAQAACZ4BAAAJnwEAAAmgAQAACaEBAAAJogEAAAmjAQAACaQBAAAJpQEAAAmmAQAACacBAAAJqAEAAAmpAQAACaoBAAANBAdZAAAAAAEAAABAAAAABApJbmtQb2ludFYxAgA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0QB1sAAAAAAQAAAEAAAAAECklua1BvaW50VjECAAAACdsBAAAJ3AEAAAndAQAACd4BAAAJ3wEAAAngAQAACeEBAAAJ4gEAAAnjAQAACeQBAAAJ5QEAAAnmAQAACecBAAAJ6AEAAAnpAQAACeoBAAAJ6wEAAAnsAQAACe0BAAAJ7gEAAAnvAQAACfABAAAJ8QEAAAnyAQAACfMBAAAJ9AEAAAn1AQAACfYBAAAJ9wEAAAn4AQAACfkBAAAJ+gEAAAn7AQAACfwBAAAJ/QEAAAn+AQAACf8BAAANGwddAAAAAAEAAABAAAAABApJbmtQb2ludFYxAgA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DQ8HXwAAAAABAAAAIAAAAAQKSW5rUG9pbnRWMQIAAAAJMQIAAAkyAgAACTMCAAAJNAIAAAk1AgAACTYCAAAJNwIAAAk4AgAACTkCAAAJOgIAAAk7AgAACTwCAAAJPQIAAAk+AgAACT8CAAAJQAIAAAlBAgAACUICAAAJQwIAAAlEAgAACUUCAAAJRgIAAAlHAgAACUgCAAAJSQIAAAlKAgAACUsCAAAJTAIAAA0EB2EAAAAAAQAAACAAAAAECklua1BvaW50VjECAAAACU0CAAAJTgIAAAlPAgAACVACAAAJUQIAAAlSAgAACVMCAAAJVAIAAAlVAgAACVYCAAAJVwIAAAlYAgAACVkCAAAJWgIAAAlbAgAACVwCAAAJXQIAAAleAgAACV8CAAAJYAIAAAlhAgAACWICAAAJYwIAAAlkAgAACWUCAAAJZgIAAA0GB2MAAAAAAQAAAIAAAAAECklua1BvaW50VjECAA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0kB2UAAAAAAQAAACAAAAAECklua1BvaW50VjECAAAACcMCAAAJxAIAAAnFAgAACcYCAAAJxwIAAAnIAgAACckCAAAJygIAAAnLAgAACcwCAAAJzQIAAAnOAgAACc8CAAAJ0AIAAAnRAgAACdICAAAJ0wIAAAnUAgAACdUCAAAJ1gIAAAnXAgAACdgCAAAJ2QIAAAnaAgAACdsCAAAJ3AIAAAndAgAACd4CAAAJ3wIAAA0DBWYAAAAKSW5rUG9pbnRWMQQAAAABWAFZDlByZXNzdXJlRmFjdG9yCVRpbWVTdGFtcAAAAAAGBgsQAgAAANHq3AQycO0/yYXH6a/k4j8AAAA/AAAAAAAAAAABZwAAAGYAAABjhYBO3oDtP7qlCsFH3eI/AAAAP7gAAAAAAAAAAWgAAABmAAAArTGRHqic7T+sxU2Y39XiPwAAAD/IAAAAAAAAAAFpAAAAZgAAAEDMNGhUre0/jgXURg/H4j8AAAA/yAAAAAAAAAABagAAAGYAAADSZtixAL7tP44F1EYPx+I/AAAAP9cAAAAAAAAAAWsAAABmAAAAHBPpgcrZ7T9hZZ3M1rDiPwAAAD/XAAAAAAAAAAFsAAAAZgAAAIs2w44F8O0/U4Xgo26p4j8AAAA/5wAAAAAAAAABbQAAAGYAAAAd0WbYsQDuP0SlI3sGouI/AAAAP/YAAAAAAAAAAW4AAABmAAAAi/RA5ewW7j81xWZSnpriPwAAAD/2AAAAAAAAAAFvAAAAZgAAAGd9d6h7HO4/J+WpKTaT4j8AAAA/9gAAAAAAAAABcAAAAGYAAABCBq5rCiLuPyflqSk2k+I/AAAAPwYBAAAAAAAAAXEAAABmAAAA+Rcb8ict7j8YBe0AzoviPwAAAD8GAQAAAAAAAAFyAAAAZgAAANWgUbW2Mu4/GAXtAM6L4j8AAAA/FgEAAAAAAAABcwAAAGYAAADVoFG1tjLuPwglMNhlhOI/AAAAPwACAAAAAAAAAXQAAABmAAAAY4WATt6A7T8gQ9eX+I/hPwAAAD8AAAAAAAAAAAF1AAAAZgAAAGOFgE7egO0/LyOUwGCX4T8AAAA/TwAAAAAAAAABdgAAAGYAAABjhYBO3oDtPz0DUenInuE/AAAAP14AAAAAAAAAAXcAAABmAAAAY4WATt6A7T9M4w0SMabhPwAAAD9uAAAAAAAAAAF4AAAAZgAAAIj8SYtPe+0/aqOHYwG14T8AAAA/bgAAAAAAAAABeQAAAGYAAACI/EmLT3vtP4hjAbXRw+E/AAAAP40AAAAAAAAAAXoAAABmAAAArHMTyMB17T+lI3sGotLhPwAAAD+NAAAAAAAAAAF7AAAAZgAAAPVhpkGjau0/0sOxgNro4T8AAAA/jQAAAAAAAAABfAAAAGYAAAAa2W9+FGXtPw1EpSN7BuI/AAAAP50AAAAAAAAAAX0AAABmAAAArLWVcdlO7T9IxJjGGyTiPwAAAD+sAAAAAAAAAAF+AAAAZgAAAPWjKOu7Q+0/g0SMabxB4j8AAAA/rAAAAAAAAAABfwAAAGYAAABiCYWhDzPtP86kPDXFZuI/AAAAP6wAAAAAAAAAAYAAAABmAAAAq/cXG/In7T/6RHOv/XziPwAAAD+8AAAAAAAAAAGBAAAAZgAAABlddNFFF+0/RKUjewai4j8AAAA/vAAAAAAAAAABggAAAGYAAAA91D0OtxHtP2FlnczWsOI/AAAAP8wAAAAAAAAAAYMAAABmAAAAhsLQh5kG7T+OBdRGD8fiPwAAAD/bAAAAAAAAAAGEAAAAZgAAAKs5msQKAe0/uqUKwUfd4j8AAAA/2wAAAAAAAAABhQAAAGYAAADPsGMBfPvsP8mFx+mv5OI/AAAAP+sAAAAAAAAAAYYAAABmAAAAz7BjAXz77D/YZYQSGOziPwAAAD/rAAAAAAAAAAGHAAAAZgAAAM+wYwF8++w/50VBO4Dz4j8AAAA/SQEAAAAAAAABiAAAAGYAAADPsGMBfPvsPwUGu4xQAuM/AAAAP0kBAAAAAAAAAYkAAABmAAAAqzmaxAoB7T8T5ne1uAnjPwAAAD9YAQAAAAAAAAGKAAAAZgAAAGJLB0soDO0/MabxBokY4z8AAAA/WAEAAAAAAAABiwAAAGYAAAD05aqU1BztP09ma1hZJ+M/AAAAP2gBAAAAAAAAAYwAAABmAAAA0CxfrkpJ7T97BqLSkT3jPwAAAD9oAQAAAAAAAAGNAAAAZgAAABrZb34UZe0/p6bYTMpT4z8AAAA/dwEAAAAAAAABjgAAAGYAAAD2HySYipHtP8VmUp6aYuM/AAAAP3cBAAAAAAAAAY8AAABmAAAAQMw0aFSt7T/jJszvanHjPwAAAD+HAQAAAAAAAAGQAAAAZgAAAGUBfPuszu0/8QaJGNN44z8AAAA/hwEAAAAAAAABkQAAAGYAAABmv/lRlPXtPwDnRUE7gOM/AAAAP5cBAAAAAAAAAZIAAABmAAAA1OLTXs8L7j8A50VBO4DjPwAAAD+XAQAAAAAAAAGTAAAAZgAAAEIGrmsKIu4/AOdFQTuA4z8AAAA/pgEAAAAAAAABlAAAAGYAAAD5FxvyJy3uPwDnRUE7gOM/AAAAP6YBAAAAAAAAAZUAAABmAAAAsCmIeEU47j/xBokY03jjPwAAAD+mAQAAAAAAAAGWAAAAZgAAAGc79f5iQ+4/8QaJGNN44z8AAAA/pgEAAAAAAAABlwAAAGYAAABDxCvC8UjuP+MmzO9qceM/AAAAP7YBAAAAAAAAAZgAAABmAAAAHk1ihYBO7j/jJszvanHjPwAAAD/0AQAAAAAAAAGZAAAAZgAAAPrVmEgPVO4/4ybM72px4z8AAAA/9AEAAAAAAAABmgAAAGYAAADVXs8LnlnuP+MmzO9qceM/AAAAPwQCAAAAAAAAAZsAAABmAAAA1V7PC55Z7j8PxwJqo4fjPwAAAD8EAgAAAAAAAAGcAAAAZgAAANVezwueWe4/Hqe/kguP4z8AAAA/EwIAAAAAAAABnQAAAGYAAADVXs8LnlnuPzxnOeTbneM/AAAAPyMCAAAAAAAAAZ4AAABmAAAA0G7hV2Mi7T9qis2kPDXlPwAAAD8AAAAAAAAAAAGfAAAAZgAAANBu4VdjIu0/W6oQfNQt5T8AAAA/AAAAAAAAAAABoAAAAGYAAACHgE7egC3tP1uqEHzULeU/AAAAP14AAAAAAAAAAaEAAABmAAAAGRvyJy0+7T9bqhB81C3lPwAAAD96AAAAAAAAAAGiAAAAZgAAAGPHAvj2We0/W6oQfNQt5T8AAAA/egAAAAAAAAABowAAAGYAAABjhYBO3oDtP2qKzaQ8NeU/AAAAP4oAAAAAAAAAAaQAAABmAAAAQMw0aFSt7T9qis2kPDXlPwAAAD+KAAAAAAAAAAGlAAAAZgAAABwT6YHK2e0/emqKzaQ85T8AAAA/igAAAAAAAAABpgAAAGYAAAD5WZ2bQAbuP3pqis2kPOU/AAAAP5oAAAAAAAAAAacAAABmAAAA1aBRtbYy7j96aorNpDzlPwAAAD+aAAAAAAAAAAGoAAAAZgAAALHnBc8sX+4/emqKzaQ85T8AAAA/qQAAAAAAAAABqQAAAGYAAACxpYMlFIbuP3pqis2kPOU/AAAAP7kAAAAAAAAAAaoAAABmAAAA1trKuGyn7j96aorNpDzlPwAAAD+5AAAAAAAAAAGrAAAAZgAAACCH24g2w+4/aorNpDw15T8AAAA/uQAAAAAAAAABrAAAAGYAAACOqrWVcdnuP1uqEHzULeU/AAAAP8kAAAAAAAAAAa0AAABmAAAARrwiHI/k7j9bqhB81C3lPwAAAD/YAAAAAAAAAAGuAAAAZgAAAP3Nj6Ks7+4/W6oQfNQt5T8AAAA/2AAAAAAAAAABrwAAAGYAAAC03/woyvruP1uqEHzULeU/AAAAP+gAAAAAAAAAAbAAAABmAAAAj2gz7FgA7z9bqhB81C3lPwAAAD/oAAAAAAAAAAGxAAAAZgAAAGvxaa/nBe8/W6oQfNQt5T8AAAA/9wAAAAAAAAABsgAAAGYAAABGeqBydgvvP1uqEHzULeU/AAAAPxcBAAAAAAAAAbMAAABmAAAAIgPXNQUR7z9NylNTbCblPwAAAD8mAQAAAAAAAAG0AAAAZgAAAP2LDfmTFu8/TcpTU2wm5T8AAAA/NgEAAAAAAAABtQAAAGYAAAC0nXp/sSHvP03KU1NsJuU/AAAAPzYBAAAAAAAAAbYAAABmAAAAkCaxQkAn7z9NylNTbCblPwAAAD9GAQAAAAAAAAG3AAAAZgAAAGuv5wXPLO8/PuqWKgQf5T8AAAA/RgEAAAAAAAABuAAAAGYAAAAeTWKFgE7uP8wIJTDYZeQ/AAAAPwAAAAAAAAAAAbkAAABmAAAAZzv1/mJD7j/MCCUw2GXkPwAAAD8vAAAAAAAAAAG6AAAAZgAAANWgUbW2Mu4/2+jhWEBt5D8AAAA/LwAAAAAAAAABuwAAAGYAAABnfXeoexzuP/ioW6oQfOQ/AAAAPz8AAAAAAAAAAbwAAABmAAAA+Vmdm0AG7j/4qFuqEHzkPwAAAD8/AAAAAAAAAAG9AAAAZgAAAK6tjMt26u0/FWnV++CK5D8AAAA/TgAAAAAAAAABvgAAAGYAAAAcE+mBytntP0IJDHYZoeQ/AAAAP04AAAAAAAAAAb8AAABmAAAAiXhFOB7J7T9R6ciegajkPwAAAD9eAAAAAAAAAAHAAAAAZgAAABtVayvjsu0/bqlC8FG35D8AAAA/XgAAAAAAAAABwQAAAGYAAABkQ/6kxaftP4xpvEEixuQ/AAAAP24AAAAAAAAAAcIAAABmAAAAiLrH4Tai7T+bSXlqis3kPwAAAD9uAAAAAAAAAAHDAAAAZgAAANGoWlsZl+0/qik2k/LU5D8AAAA/fQAAAAAAAAABxAAAAGYAAAD2HySYipHtP6opNpPy1OQ/AAAAP30AAAAAAAAAAcUAAABmAAAAGpft1PuL7T+5CfO7WtzkPwAAAD+NAAAAAAAAAAHGAAAAZgAAABqX7dT7i+0/yOmv5MLj5D8AAAA/jQAAAAAAAAABxwAAAGYAAAA/DrcRbYbtP9bJbA0r6+Q/AAAAP6wAAAAAAAAAAcgAAABmAAAAY4WATt6A7T/lqSk2k/LkPwAAAD/LAAAAAAAAAAHJAAAAZgAAAIj8SYtPe+0/9InmXvv55D8AAAA/ywAAAAAAAAABygAAAGYAAACI/EmLT3vtPwJqo4djAeU/AAAAP9sAAAAAAAAAAcsAAABmAAAArHMTyMB17T8CaqOHYwHlPwAAAD/rAAAAAAAAAAHMAAAAZgAAAKxzE8jAde0/EkpgsMsI5T8AAAA/6wAAAAAAAAABzQAAAGYAAACscxPIwHXtPyEqHdkzEOU/AAAAPykBAAAAAAAAAc4AAABmAAAArHMTyMB17T8vCtoBnBflPwAAAD9IAQAAAAAAAAHPAAAAZgAAAKxzE8jAde0/PuqWKgQf5T8AAAA/SAEAAAAAAAAB0AAAAGYAAACscxPIwHXtP03KU1NsJuU/AAAAP1gBAAAAAAAAAdEAAABmAAAArHMTyMB17T9bqhB81C3lPwAAAD9YAQAAAAAAAAHSAAAAZgAAAKxzE8jAde0/aorNpDw15T8AAAA/aAEAAAAAAAAB0wAAAGYAAACscxPIwHXtP3pqis2kPOU/AAAAP2gBAAAAAAAAAdQAAABmAAAArHMTyMB17T+ISkf2DETlPwAAAD93AQAAAAAAAAHVAAAAZgAAAKxzE8jAde0/lyoEH3VL5T8AAAA/dwEAAAAAAAAB1gAAAGYAAACscxPIwHXtP7TqfXBFWuU/AAAAP4cBAAAAAAAAAdcAAABmAAAAiPxJi0977T/DyjqZrWHlPwAAAD+XAQAAAAAAAAHYAAAAZgAAAGOFgE7egO0/0qr3wRVp5T8AAAA/lwEAAAAAAAAB2QAAAGYAAAA/DrcRbYbtP9Kq98EVaeU/AAAAP6YBAAAAAAAAAdoAAABmAAAA9h8kmIqR7T//Si48Tn/lPwAAAD+mAQAAAAAAAAHbAAAAZgAAAIi6x+E2ou0/DSvrZLaG5T8AAAA/tgEAAAAAAAAB3AAAAGYAAABAzDRoVK3tPyvrZLaGleU/AAAAP7YBAAAAAAAAAd0AAABmAAAA0mbYsQC+7T9Yi5swv6vlPwAAAD/FAQAAAAAAAAHeAAAAZgAAAPebH0VZ3+0/dUsVgo+65T8AAAA/xQEAAAAAAAAB3wAAAGYAAACLNsOOBfDtP5ILj9NfyeU/AAAAP9UBAAAAAAAAAeAAAABmAAAA1OLTXs8L7j+h60v8x9DlPwAAAD/lAQAAAAAAAAHhAAAAZgAAAGd9d6h7HO4/v6vFTZjf5T8AAAA/5QEAAAAAAAAB4gAAAGYAAAD5FxvyJy3uP86LgnYA5+U/AAAAP+UBAAAAAAAAAeMAAABmAAAAjLK+O9Q97j/daz+faO7lPwAAAD/0AQAAAAAAAAHkAAAAZgAAAB5NYoWATu4/3Ws/n2ju5T8AAAA/BAIAAAAAAAAB5QAAAGYAAACMcDySu2TuP+tL/MfQ9eU/AAAAPwQCAAAAAAAAAeYAAABmAAAAQ4KpGNlv7j/rS/zH0PXlPwAAAD8EAgAAAAAAAAHnAAAAZgAAAPqTFp/2eu4/60v8x9D15T8AAAA/BAIAAAAAAAAB6AAAAGYAAACxpYMlFIbuP+tL/MfQ9eU/AAAAPwQCAAAAAAAAAekAAABmAAAAjS666KKL7j/6K7nwOP3lPwAAAD8TAgAAAAAAAAHqAAAAZgAAAERAJ2/Alu4/+iu58Dj95T8AAAA/IwIAAAAAAAAB6wAAAGYAAAAfyV0yT5zuP/orufA4/eU/AAAAPyMCAAAAAAAAAewAAABmAAAA+1GU9d2h7j/6K7nwOP3lPwAAAD8yAgAAAAAAAAHtAAAAZgAAADZoVK2tjOs/tm3btm3b5j8AAAA/AAAAAAAAAAAB7gAAAGYAAADIAvj2WZ3rP7Zt27Zt2+Y/AAAAPwAAAAAAAAAAAe8AAABmAAAANibSA5Wz6z+ojR6OBdTmPwAAAD8PAAAAAAAAAAHwAAAAZgAAAIDS4tNez+s/qI0ejgXU5j8AAAA/DwAAAAAAAAAB8QAAAGYAAACBkGAqRvbrP6iNHo4F1OY/AAAAPw8AAAAAAAAAAfIAAABmAAAAXtcURLwi7D+ojR6OBdTmPwAAAD8bAAAAAAAAAAHzAAAAZgAAAF6VkpqjSew/qI0ejgXU5j8AAAA/KwAAAAAAAAAB9AAAAGYAAAAWZX13qHvsP5mtYWWdzOY/AAAAPysAAAAAAAAAAfUAAABmAAAAFiP7zY+i7D+KzaQ8NcXmPwAAAD86AAAAAAAAAAH2AAAAZgAAAPJpr+cFz+w/fO3nE8295j8AAAA/OgAAAAAAAAAB9wAAAGYAAADPsGMBfPvsP20NK+tktuY/AAAAP0oAAAAAAAAAAfgAAABmAAAA9OWqlNQc7T9eLW7C/K7mPwAAAD9KAAAAAAAAAAH5AAAAZgAAAPWjKOu7Q+0/T02xmZSn5j8AAAA/WQAAAAAAAAAB+gAAAGYAAABjxwL49lntP0Bt9HAsoOY/AAAAP1kAAAAAAAAAAfsAAABmAAAA0ercBDJw7T9AbfRwLKDmPwAAAD9pAAAAAAAAAAH8AAAAZgAAAPYfJJiKke0/QG30cCyg5j8AAAA/aQAAAAAAAAAB/QAAAGYAAABkQ/6kxaftP0Bt9HAsoOY/AAAAP3kAAAAAAAAAAf4AAABmAAAAZQF8+6zO7T9AbfRwLKDmPwAAAD95AAAAAAAAAAH/AAAAZgAAAIs2w44F8O0/QG30cCyg5j8AAAA/iAAAAAAAAAABAAEAAGYAAACwawoiXhHuP0Bt9HAsoOY/AAAAP4gAAAAAAAAAAQEBAABmAAAA+Rcb8ict7j9AbfRwLKDmPwAAAD+YAAAAAAAAAAECAQAAZgAAAGc79f5iQ+4/QG30cCyg5j8AAAA/mAAAAAAAAAABAwEAAGYAAAD61ZhID1TuP0Bt9HAsoOY/AAAAP6gAAAAAAAAAAQQBAABmAAAAsecFzyxf7j9AbfRwLKDmPwAAAD+oAAAAAAAAAAEFAQAAZgAAAGj5clVKau4/QG30cCyg5j8AAAA/twAAAAAAAAABBgEAAGYAAABo+XJVSmruPzGNN0jEmOY/AAAAP9YAAAAAAAAAAQcBAABmAAAAaPlyVUpq7j8jrXofXJHmPwAAAD/2AAAAAAAAAAEIAQAAZgAAAISIV4Tjkew/v6vFTZjf5T8AAAA/AAAAAAAAAAABCQEAAGYAAADx7bM6N4HsP7+rxU2Y3+U/AAAAPw8AAAAAAAAAAQoBAABmAAAAFmV9d6h77D+/q8VNmN/lPwAAAD8PAAAAAAAAAAELAQAAZgAAAF9TEPGKcOw/zouCdgDn5T8AAAA/HwAAAAAAAAABDAEAAGYAAADMuGyn3l/sP91rP59o7uU/AAAAPx8AAAAAAAAAAQ0BAABmAAAAFaf/IMFU7D/daz+faO7lPwAAAD8vAAAAAAAAAAEOAQAAZgAAAF6VkpqjSew/60v8x9D15T8AAAA/LwAAAAAAAAABDwEAAGYAAACngyUUhj7sP/orufA4/eU/AAAAPz4AAAAAAAAAARABAABmAAAA8HG4jWgz7D8JDHYZoQTmPwAAAD8+AAAAAAAAAAERAQAAZgAAADlgSwdLKOw/GOwyQgkM5j8AAAA/TgAAAAAAAAABEgEAAGYAAABe1xREvCLsPxjsMkIJDOY/AAAAP04AAAAAAAAAARMBAABmAAAAXtcURLwi7D8nzO9qcRPmPwAAAD93AQAAAAAAAAEUAQAAZgAAAKfFp72eF+w/J8zvanET5j8AAAA/ewMAAAAAAAABFQEAAGYAAAAUKwR08gbsP0SMabxBIuY/AAAAP4sDAAAAAAAAARYBAABmAAAAFCsEdPIG7D9TbCblqSnmPwAAAD+LAwAAAAAAAAEXAQAAZgAAAFwZl+3U++s/YkzjDRIx5j8AAAA/mgMAAAAAAAABGAEAAGYAAAClBypnt/DrP3EsoDZ6OOY/AAAAP5oDAAAAAAAAARkBAABmAAAAyn7zoyjr6z9/DF1f4j/mPwAAAD+qAwAAAAAAAAEaAQAAZgAAAO71vOCZ5es/j+wZiEpH5j8AAAA/qgMAAAAAAAABGwEAAGYAAAATbYYdC+DrP57M1rCyTuY/AAAAP7oDAAAAAAAAARwBAABmAAAAN+RPWnza6z+srJPZGlbmPwAAAD++AwAAAAAAAAEdAQAAZgAAAFxbGZft1Os/rKyT2RpW5j8AAAA/zgMAAAAAAAABHgEAAGYAAABcWxmX7dTrP7uMUAKDXeY/AAAAP84DAAAAAAAAAR8BAABmAAAAgNLi017P6z+7jFACg13mPwAAAD/eAwAAAAAAAAEgAQAAZgAAAMnAdU1BxOs/ymwNK+tk5j8AAAA/3gMAAAAAAAABIQEAAGYAAADJwHVNQcTrP9hMylNTbOY/AAAAP+0DAAAAAAAAASIBAABmAAAAW52bQAau6z/3DESlI3vmPwAAAD/tAwAAAAAAAAEjAQAAZgAAAKSLLrroous/FM299vOJ5j8AAAA//QMAAAAAAAABJAEAAGYAAADIAvj2WZ3rPzGNN0jEmOY/AAAAP/0DAAAAAAAAASUBAABmAAAA7XnBM8uX6z8xjTdIxJjmPwAAAD8MBAAAAAAAAAEmAQAAZgAAABHxinA8kus/QG30cCyg5j8AAAA/HAQAAAAAAAABJwEAAGYAAABa3x3qHofrP09NsZmUp+Y/AAAAPxwEAAAAAAAAASgBAABmAAAANmhUra2M6z9PTbGZlKfmPwAAAD9bBAAAAAAAAAEpAQAAZgAAADZoVK2tjOs/Xi1uwvyu5j8AAAA/9goAAAAAAAABKgEAAGYAAAA2aFStrYzrP3zt5xPNveY/AAAAPxULAAAAAAAAASsBAABmAAAANmhUra2M6z+2bdu2bdvmPwAAAD8lCwAAAAAAAAEsAQAAZgAAAFrfHeoeh+s/4w0SMabx5j8AAAA/JQsAAAAAAAABLQEAAGYAAABa3x3qHofrPw+uSKveB+c/AAAAPzQLAAAAAAAAAS4BAABmAAAAf1bnJpCB6z8ubsL8rhbnPwAAAD80CwAAAAAAAAEvAQAAZgAAAH9W5yaQges/Sy48Tn8l5z8AAAA/RAsAAAAAAAABMAEAAGYAAAB/VucmkIHrP1oO+XbnLOc/AAAAP0QLAAAAAAAAATEBAABmAAAAf1bnJpCB6z9o7rWfTzTnPwAAAD9UCwAAAAAAAAEyAQAAZgAAADZoVK2tjOs/d85yyLc75z8AAAA/AAwAAAAAAAABMwEAAGYAAADtecEzy5frP3fOcsi3O+c/AAAAPw8MAAAAAAAAATQBAABmAAAAfxRlfXeo6z+Gri/xH0PnPwAAAD8PDAAAAAAAAAE1AQAAZgAAADYm0gOVs+s/hq4v8R9D5z8AAAA/HwwAAAAAAAABNgEAAGYAAAASrwjHI7nrP5WO7BmISuc/AAAAPx8MAAAAAAAAATcBAABmAAAA7Tc/irK+6z+VjuwZiErnPwAAAD8vDAAAAAAAAAE4AQAAZgAAAMnAdU1BxOs/lY7sGYhK5z8AAAA/LwwAAAAAAAABOQEAAGYAAAClSawQ0MnrP6RuqULwUec/AAAAP20MAAAAAAAAAToBAABmAAAAgNLi017P6z+zTmZrWFnnPwAAAD99DAAAAAAAAAE7AQAAZgAAAIDS4tNez+s/wS4jlMBg5z8AAAA/jAwAAAAAAAABPAEAAGYAAABcWxmX7dTrP8EuI5TAYOc/AAAAP7sMAAAAAAAAAT0BAABmAAAAyn7zoyjr6z/tzlkO+XbnPwAAAD/LDAAAAAAAAAE+AQAAZgAAAMs8cfoPEuw/Ve+DK9Kq5z8AAAA/ywwAAAAAAAABPwEAAGYAAADxLzbkT1rsP8zvanET5uc/AAAAP9sMAAAAAAAAAUABAABmAAAAhIhXhOOR7D9D8FG3VCHoPwAAAD/bDAAAAAAAAAFBAQAAZgAAADtYQmHow+w/jFACg11G6D8AAAA/6gwAAAAAAAABQgEAAGYAAABgjYn0QOXsP+WQb3fOcug/AAAAP+oMAAAAAAAAAUMBAABmAAAAhsLQh5kG7T8w8R9D15foPwAAAD/6DAAAAAAAAAFEAQAAZgAAAD3UPQ63Ee0/XJFWvQ+u6D8AAAA/+gwAAAAAAAABRQEAAGYAAAD05aqU1BztP2pxE+Z3teg/AAAAPwkNAAAAAAAAAUYBAABmAAAA0G7hV2Mi7T9qcRPmd7XoPwAAAD8pDQAAAAAAAAFHAQAAZgAAAKv3FxvyJ+0/anET5ne16D8AAAA/SA0AAAAAAAABSAEAAGYAAACHgE7egC3tP2pxE+Z3teg/AAAAP0gNAAAAAAAAAUkBAABmAAAAYgmFoQ8z7T9ckVa9D67oPwAAAD9YDQAAAAAAAAFKAQAAZgAAAD6Su2SeOO0/XJFWvQ+u6D8AAAA/WA0AAAAAAAABSwEAAGYAAABiCYWhDzPtPz7R3Gs/n+g/AAAAP/8NAAAAAAAAAUwBAABmAAAAYgmFoQ8z7T8w8R9D15foPwAAAD//DQAAAAAAAAFNAQAAZgAAAGIJhaEPM+0/IRFjGm+Q6D8AAAA/Dw4AAAAAAAABTgEAAGYAAABiCYWhDzPtPxIxpvEGieg/AAAAPw8OAAAAAAAAAU8BAABmAAAAftrrecEz6z/dUoXgo27pPwAAAD8AAAAAAAAAAAFQAQAAZgAAAFljIj1QOes/3VKF4KNu6T8AAAA/bQAAAAAAAAABUQEAAGYAAACjDzMNGlXrP89yyLc7Z+k/AAAAP30AAAAAAAAAAVIBAABmAAAAyER6oHJ26z/AkguP01/pPwAAAD+MAAAAAAAAAAFTAQAAZgAAADYm0gOVs+s/wJILj9Nf6T8AAAA/jAAAAAAAAAABVAEAAGYAAADu9bzgmeXrP8CSC4/TX+k/AAAAP5wAAAAAAAAAAVUBAABmAAAAOWBLB0so7D+wsk5ma1jpPwAAAD+cAAAAAAAAAAFWAQAAZgAAAIPK2S38auw/sLJOZmtY6T8AAAA/rAAAAAAAAAABVwEAAGYAAADNNGhUra3sP6LSkT0DUek/AAAAP6wAAAAAAAAAAVgBAABmAAAAPBbAt8/q7D+T8tQUm0npPwAAAD+7AAAAAAAAAAFZAQAAZgAAAPTlqpTUHO0/k/LUFJtJ6T8AAAA/uwAAAAAAAAABWgEAAGYAAACstZVx2U7tP5Py1BSbSek/AAAAP8sAAAAAAAAAAVsBAABmAAAAiPxJi0977T+T8tQUm0npPwAAAD/LAAAAAAAAAAFcAQAAZgAAAK0xkR6onO0/k/LUFJtJ6T8AAAA/5gAAAAAAAAABXQEAAGYAAABAzDRoVK3tP4QSGOwyQuk/AAAAP+YAAAAAAAAAAV4BAABmAAAA0mbYsQC+7T+EEhjsMkLpPwAAAD/2AAAAAAAAAAFfAQAAZgAAAIl4RTgeye0/hBIY7DJC6T8AAAA/9gAAAAAAAAABYAEAAGYAAACu7w51j8PtP4QSGOwyQuk/AAAAP5IBAAAAAAAAAWEBAABmAAAA0mbYsQC+7T+EEhjsMkLpPwAAAD+iAQAAAAAAAAFiAQAAZgAAAKs5msQKAe0/tdHDsYDa6D8AAAA/AAAAAAAAAAABYwEAAGYAAADPsGMBfPvsP8OxgNro4eg/AAAAPz4AAAAAAAAAAWQBAABmAAAA8yctPu317D/hcforufDoPwAAAD8+AAAAAAAAAAFlAQAAZgAAAIUEUzGy3+w/8VG3VCH46D8AAAA/TgAAAAAAAAABZgEAAGYAAAAX4Xgkd8nsPx3y7c5ZDuk/AAAAP04AAAAAAAAAAWcBAABmAAAAzTRoVK2t7D9JkiRJkiTpPwAAAD9eAAAAAAAAAAFoAQAAZgAAAKj/IMFUjOw/djJbw8o66T8AAAA/XgAAAAAAAAABaQEAAGYAAACDytkt/GrsP6LSkT0DUek/AAAAP20AAAAAAAAAAWoBAABmAAAAXpWSmqNJ7D/Pcsi3O2fpPwAAAD9tAAAAAAAAAAFrAQAAZgAAAPBxuI1oM+w/7DJCCQx26T8AAAA/fQAAAAAAAAABbAEAAGYAAAA5YEsHSyjsP/sS/zF0fek/AAAAP30AAAAAAAAAAW0BAABmAAAAXtcURLwi7D8J87ta3ITpPwAAAD+NAAAAAAAAAAFuAQAAZgAAAIJO3oAtHew/CfO7WtyE6T8AAAA/jQAAAAAAAAABbwEAAGYAAACCTt6ALR3sPxjTeINEjOk/AAAAP1gBAAAAAAAAAXABAABmAAAAgk7egC0d7D8oszWsrJPpPwAAAD9nAQAAAAAAAAFxAQAAZgAAABXpgcrZLew/KLM1rKyT6T8AAAA/ZwEAAAAAAAABcgEAAGYAAACngyUUhj7sP0Vzr/18ouk/AAAAP3cBAAAAAAAAAXMBAABmAAAAXpWSmqNJ7D9UU2wm5anpPwAAAD93AQAAAAAAAAF0AQAAZgAAAPEvNuRPWuw/VFNsJuWp6T8AAAA/dwEAAAAAAAABdQEAAGYAAADMuGyn3l/sP1RTbCblqek/AAAAP3cBAAAAAAAAAXYBAABmAAAAg8rZLfxq7D9iMylPTbHpPwAAAD+GAQAAAAAAAAF3AQAAZgAAAF9TEPGKcOw/YjMpT02x6T8AAAA/hgEAAAAAAAABeAEAAGYAAAAWZX13qHvsP3ET5ne1uOk/AAAAP5YBAAAAAAAAAXkBAABmAAAA8e2zOjeB7D9xE+Z3tbjpPwAAAD+WAQAAAAAAAAF6AQAAZgAAAM126v3Fhuw/cRPmd7W46T8AAAA/pQEAAAAAAAABewEAAGYAAACo/yDBVIzsP3ET5ne1uOk/AAAAP7UBAAAAAAAAAXwBAABmAAAAhIhXhOOR7D9xE+Z3tbjpPwAAAD/FAQAAAAAAAAF9AQAAZgAAAF8Rjkdyl+w/cRPmd7W46T8AAAA/1AEAAAAAAAABfgEAAGYAAAAWI/vNj6LsP4DzoqAdwOk/AAAAP9QBAAAAAAAAAX8BAABmAAAA8qsxkR6o7D+P01/JhcfpPwAAAD/kAQAAAAAAAAGAAQAAZgAAAKm9nhc8s+w/nrMc8u3O6T8AAAA/5AEAAAAAAAABgQEAAGYAAABgzwueWb7sP62T2RpW1uk/AAAAP/QBAAAAAAAAAYIBAABmAAAAO1hCYejD7D+tk9kaVtbpPwAAAD/0AQAAAAAAAAGDAQAAZgAAAPJpr+cFz+w/u3OWQ77d6T8AAAA/AwIAAAAAAAABhAEAAGYAAACFBFMxst/sP8pTU2wm5ek/AAAAPwMCAAAAAAAAAYUBAABmAAAAYI2J9EDl7D/KU1NsJuXpPwAAAD8iAgAAAAAAAAGGAQAAZgAAAPMnLT7t9ew/2TMQlY7s6T8AAAA/IgIAAAAAAAABhwEAAGYAAADPsGMBfPvsP9kzEJWO7Ok/AAAAPzICAAAAAAAAAYgBAABmAAAAqzmaxAoB7T/ZMxCVjuzpPwAAAD8yAgAAAAAAAAGJAQAAZgAAAIbC0IeZBu0/5xPNvfbz6T8AAAA/QgIAAAAAAAABigEAAGYAAAA91D0OtxHtP+cTzb328+k/AAAAP0ICAAAAAAAAAYsBAABmAAAAGV100UUX7T/nE8299vPpPwAAAD9RAgAAAAAAAAGMAQAAZgAAANBu4VdjIu0/5xPNvfbz6T8AAAA/UQIAAAAAAAABjQEAAGYAAACr9xcb8iftP+cTzb328+k/AAAAP2ECAAAAAAAAAY4BAABmAAAAh4BO3oAt7T/nE8299vPpPwAAAD+AAgAAAAAAAAGPAQAAZgAAAKUHKme38Os/MNhlhBIY7D8AAAA/AAAAAAAAAAABkAEAAGYAAAClBypnt/DrPyL4qFuqEOw/AAAAP50AAAAAAAAAAZEBAABmAAAAgZBgKkb26z8i+KhbqhDsPwAAAD+sAAAAAAAAAAGSAQAAZgAAAFwZl+3U++s/IvioW6oQ7D8AAAA/rAAAAAAAAAABkwEAAGYAAADLPHH6DxLsPwM4LwraAew/AAAAP7wAAAAAAAAAAZQBAABmAAAAOWBLB0so7D/md7W4CfPrPwAAAD+8AAAAAAAAAAGVAQAAZgAAAIMMXNcUROw/utd+PtHc6z8AAAA/zAAAAAAAAAABlgEAAGYAAADMuGyn3l/sP6r3wRVp1es/AAAAP8wAAAAAAAAAAZcBAABmAAAAhIhXhOOR7D+NN0jEmMbrPwAAAD/bAAAAAAAAAAGYAQAAZgAAAGDPC55Zvuw/cHfOcsi36z8AAAA/2wAAAAAAAAABmQEAAGYAAABgjYn0QOXsP3B3znLIt+s/AAAAP+sAAAAAAAAAAZoBAABmAAAAYksHSygM7T9hlxFKYLDrPwAAAD/rAAAAAAAAAAGbAQAAZgAAAD6Su2SeOO0/Q9eX+I+h6z8AAAA/+gAAAAAAAAABnAEAAGYAAACHPsw0aFTtP0PXl/iPoes/AAAAP/oAAAAAAAAAAZ0BAABmAAAArHMTyMB17T8099rPJ5rrPwAAAD8KAQAAAAAAAAGeAQAAZgAAABqX7dT7i+0/JRcep7+S6z8AAAA/GgEAAAAAAAABnwEAAGYAAABkQ/6kxaftPxY3YX5Xi+s/AAAAPxoBAAAAAAAAAaABAABmAAAAG1VrK+Oy7T8IV6RV74PrPwAAAD8aAQAAAAAAAAGhAQAAZgAAANJm2LEAvu0/CFekVe+D6z8AAAA/KQEAAAAAAAABogEAAGYAAACu7w51j8PtPwhXpFXvg+s/AAAAPykBAAAAAAAAAaMBAABmAAAAZQF8+6zO7T8IV6RV74PrPwAAAD85AQAAAAAAAAGkAQAAZgAAAGUBfPuszu0/+XbnLId86z8AAAA/OQEAAAAAAAABpQEAAGYAAABAirK+O9TtP/l25yyHfOs/AAAAP0kBAAAAAAAAAaYBAABmAAAAHBPpgcrZ7T/5ducsh3zrPwAAAD9YAQAAAAAAAAGnAQAAZgAAAPebH0VZ3+0/6pYqBB916z8AAAA/WAEAAAAAAAABqAEAAGYAAADTJFYI6OTtP+qWKgQfdes/AAAAP2gBAAAAAAAAAakBAABmAAAArq2My3bq7T/qlioEH3XrPwAAAD93AQAAAAAAAAGqAQAAZgAAAK6tjMt26u0/3LZt27Zt6z8AAAA/BAIAAAAAAAABqwEAAGYAAAAa2W9+FGXtPxtW1slsDes/AAAAPwAAAAAAAAAAAawBAABmAAAAPlA5u4Vf7T8bVtbJbA3rPwAAAD9OAAAAAAAAAAGtAQAAZgAAAD5QObuFX+0/KjaT8tQU6z8AAAA/XQAAAAAAAAABrgEAAGYAAACHPsw0aFTtPzgWUBs9HOs/AAAAP20AAAAAAAAAAa8BAABmAAAA9aMo67tD7T90lkO+3TnrPwAAAD99AAAAAAAAAAGwAQAAZgAAANBu4VdjIu0/kVa9D65I6z8AAAA/fQAAAAAAAAABsQEAAGYAAABiSwdLKAztP73284nmXus/AAAAP4wAAAAAAAAAAbIBAABmAAAAF5/2el7w7D/qlioEH3XrPwAAAD+MAAAAAAAAAAGzAQAAZgAAAKl7HG4j2uw/FjdhfleL6z8AAAA/nAAAAAAAAAABtAEAAGYAAAAX4Xgkd8nsPzT32s8nmus/AAAAP5wAAAAAAAAAAbUBAABmAAAAYM8Lnlm+7D9St1Qh+KjrPwAAAD+sAAAAAAAAAAG2AQAAZgAAAIRG1drKuOw/cHfOcsi36z8AAAA/rAAAAAAAAAABtwEAAGYAAACpvZ4XPLPsP403SMSYxus/AAAAP7sAAAAAAAAAAbgBAABmAAAAzTRoVK2t7D+NN0jEmMbrPwAAAD+7AAAAAAAAAAG5AQAAZgAAAPKrMZEeqOw/nBcF7QDO6z8AAAA/ywAAAAAAAAABugEAAGYAAAAWI/vNj6LsP6r3wRVp1es/AAAAP8sAAAAAAAAAAbsBAABmAAAAO5rECgGd7D/JtztnOeTrPwAAAD/aAAAAAAAAAAG8AQAAZgAAAF8Rjkdyl+w/9Vdy4XH66z8AAAA/2gAAAAAAAAABvQEAAGYAAACo/yDBVIzsPxIY7DJCCew/AAAAP+oAAAAAAAAAAb4BAABmAAAA8e2zOjeB7D8w2GWEEhjsPwAAAD/qAAAAAAAAAAG/AQAAZgAAADrcRrQZduw/Tpjf1eIm7D8AAAA/+AAAAAAAAAABwAEAAGYAAACDytkt/GrsP4kY03iDROw/AAAAP/gAAAAAAAAAAcEBAABmAAAA8S825E9a7D+n2EzKU1PsPwAAAD8HAQAAAAAAAAHCAQAAZgAAADoeyV0yT+w/03iDRIxp7D8AAAA/FwEAAAAAAAABwwEAAGYAAABelZKao0nsP+FYQG30cOw/AAAAPxcBAAAAAAAAAcQBAABmAAAAgwxc1xRE7D/xOP2VXHjsPwAAAD8nAQAAAAAAAAHFAQAAZgAAAIMMXNcUROw/ABm6vsR/7D8AAAA/NgEAAAAAAAABxgEAAGYAAACDDFzXFETsPx3ZMxCVjuw/AAAAP3UBAAAAAAAAAccBAABmAAAAXpWSmqNJ7D8d2TMQlY7sPwAAAD91AQAAAAAAAAHIAQAAZgAAABWn/yDBVOw/OpmtYWWd7D8AAAA/hAEAAAAAAAAByQEAAGYAAACDytkt/GrsP1lZJ7M1rOw/AAAAP4QBAAAAAAAAAcoBAABmAAAA8e2zOjeB7D9nOeTbnbPsPwAAAD+UAQAAAAAAAAHLAQAAZgAAADuaxAoBnew/hfldLW7C7D8AAAA/lAEAAAAAAAABzAEAAGYAAAAX4Xgkd8nsP4X5XS1uwuw/AAAAP6QBAAAAAAAAAc0BAABmAAAAYksHSygM7T+iudd+PtHsPwAAAD+kAQAAAAAAAAHOAQAAZgAAABkb8ictPu0/sZmUp6bY7D8AAAA/swEAAAAAAAABzwEAAGYAAACI/EmLT3vtP8B5UdAO4Ow/AAAAP7MBAAAAAAAAAdABAABmAAAAQMw0aFSt7T/AeVHQDuDsPwAAAD/DAQAAAAAAAAHRAQAAZgAAANMkVgjo5O0/wHlR0A7g7D8AAAA/0gEAAAAAAAAB0gEAAGYAAAD5WZ2bQAbuP8B5UdAO4Ow/AAAAP9IBAAAAAAAAAdMBAABmAAAAHo/kLpkn7j/AeVHQDuDsPwAAAD/SAQAAAAAAAAHUAQAAZgAAAIyyvjvUPe4/wHlR0A7g7D8AAAA/4gEAAAAAAAAB1QEAAGYAAAAeTWKFgE7uP8B5UdAO4Ow/AAAAP/IBAAAAAAAAAdYBAABmAAAA1V7PC55Z7j/AeVHQDuDsPwAAAD/yAQAAAAAAAAHXAQAAZgAAAGj5clVKau4/wHlR0A7g7D8AAAA/AQIAAAAAAAAB2AEAAGYAAABDgqkY2W/uP8B5UdAO4Ow/AAAAPwECAAAAAAAAAdkBAABmAAAAHwvg22d17j/AeVHQDuDsPwAAAD8RAgAAAAAAAAHaAQAAZgAAAB8L4Ntnde4/sZmUp6bY7D8AAAA/XwIAAAAAAAAB2wEAAGYAAABZYyI9UDnrP8megah0ZO8/AAAAPwAAAAAAAAAAAdwBAABmAAAANexYAN8+6z/JnoGodGTvPwAAAD+MAAAAAAAAAAHdAQAAZgAAAOz9xYb8Ses/yZ6BqHRk7z8AAAA/jAAAAAAAAAAB3gEAAGYAAAB+mGnQqFrrP8megah0ZO8/AAAAP5wAAAAAAAAAAd8BAABmAAAAyER6oHJ26z+r3gdXpFXvPwAAAD+cAAAAAAAAAAHgAQAAZgAAABHxinA8kus/fz7R3Gs/7z8AAAA/qwAAAAAAAAAB4QEAAGYAAADJwHVNQcTrP2F+V4ubMO8/AAAAP6sAAAAAAAAAAeIBAABmAAAApQcqZ7fw6z8m/mPo+hLvPwAAAD+7AAAAAAAAAAHjAQAAZgAAAPBxuI1oM+w/+l0tbsL87j8AAAA/uwAAAAAAAAAB5AEAAGYAAAA63Ea0GXbsP+t9cEVa9e4/AAAAP8sAAAAAAAAAAeUBAABmAAAAYM8Lnlm+7D+hHcB5UdDuPwAAAD/LAAAAAAAAAAHmAQAAZgAAAKs5msQKAe0/ZZ3M1rCy7j8AAAA/2gAAAAAAAAAB5wEAAGYAAAD1oyjru0PtPyod2TMQle4/AAAAP9oAAAAAAAAAAegBAABmAAAAGpft1PuL7T/vnOWQb3fuPwAAAD/qAAAAAAAAAAHpAQAAZgAAAIl4RTgeye0/pDw1xWZS7j8AAAA/6gAAAAAAAAAB6gEAAGYAAABCSDAVI/vtP2m8QSLGNO4/AAAAP/oAAAAAAAAAAesBAABmAAAA+Rcb8ict7j9M/MfQ9SXuPwAAAD/6AAAAAAAAAAHsAQAAZgAAAB5NYoWATu4/H1yRVr0P7j8AAAA/CQEAAAAAAAAB7QEAAGYAAACMcDySu2TuPwKcFwXtAO4/AAAAPwkBAAAAAAAAAe4BAABmAAAAHwvg22d17j/zu1rchPntPwAAAD8ZAQAAAAAAAAHvAQAAZgAAANYcTWKFgO4/87ta3IT57T8AAAA/GQEAAAAAAAAB8AEAAGYAAABot/CrMZHuP+TbnbMc8u0/AAAAPygBAAAAAAAAAfEBAABmAAAAH8ldMk+c7j/W++CKtOrtPwAAAD8oAQAAAAAAAAHyAQAAZgAAAPtRlPXdoe4/1vvgirTq7T8AAAA/OAEAAAAAAAAB8wEAAGYAAADW2sq4bKfuP9b74Iq06u0/AAAAPzgBAAAAAAAAAfQBAABmAAAAjew3P4qy7j/W++CKtOrtPwAAAD9IAQAAAAAAAAH1AQAAZgAAAET+pMWnve4/1vvgirTq7T8AAAA/SAEAAAAAAAAB9gEAAGYAAACyIX/S4tPuP8YbJGJM4+0/AAAAP1cBAAAAAAAAAfcBAABmAAAAaTPsWADf7j+3O2c55NvtPwAAAD9XAQAAAAAAAAH4AQAAZgAAACFFWd8d6u4/qVuqEHzU7T8AAAA/nAEAAAAAAAAB+QEAAGYAAAC03/woyvruP6lbqhB81O0/AAAAP5wBAAAAAAAAAfoBAABmAAAAIgPXNQUR7z+LmzC/q8XtPwAAAD+sAQAAAAAAAAH7AQAAZgAAALSden+xIe8/i5swv6vF7T8AAAA/rAEAAAAAAAAB/AEAAGYAAABrr+cFzyzvP327c5ZDvu0/AAAAP7sBAAAAAAAAAf0BAABmAAAA/kmLT3s97z9u27Zt27btPwAAAD+7AQAAAAAAAAH+AQAAZgAAANnSwRIKQ+8/btu2bdu27T8AAAA/ywEAAAAAAAAB/wEAAGYAAADZ0sESCkPvP177+URzr+0/AAAAPzgCAAAAAAAAAQACAABmAAAAaPlyVUpq7j/LOpmtYWXtPwAAAD8AAAAAAAAAAAEBAgAAZgAAAIxwPJK7ZO4/yzqZrWFl7T8AAAA/LwAAAAAAAAABAgIAAGYAAACx5wXPLF/uP+j6Ev8xdO0/AAAAPz4AAAAAAAAAAQMCAABmAAAAHk1ihYBO7j8Gu4xQAoPtPwAAAD8+AAAAAAAAAAEEAgAAZgAAAIyyvjvUPe4/JHsGotKR7T8AAAA/PgAAAAAAAAABBQIAAGYAAABCBq5rCiLuP1AbPRwLqO0/AAAAP04AAAAAAAAAAQYCAABmAAAA1OLTXs8L7j+LmzC/q8XtPwAAAD9OAAAAAAAAAAEHAgAAZgAAAK6tjMt26u0/qVuqEHzU7T8AAAA/XgAAAAAAAAABCAIAAGYAAABlAXz7rM7tP/O7WtyE+e0/AAAAP20AAAAAAAAAAQkCAABmAAAAG1VrK+Oy7T8uPE5/JRfuPwAAAD9tAAAAAAAAAAEKAgAAZgAAANGoWlsZl+0/W9yE+V0t7j8AAAA/bQAAAAAAAAABCwIAAGYAAABjhYBO3oDtP4d8u3OWQ+4/AAAAP30AAAAAAAAAAQwCAABmAAAAGtlvfhRl7T+0HPLtzlnuPwAAAD99AAAAAAAAAAENAgAAZgAAAKy1lXHZTu0/75zlkG937j8AAAA/jAAAAAAAAAABDgIAAGYAAAD1oyjru0PtPxw9HAuoje4/AAAAP5wAAAAAAAAAAQ8CAABmAAAAPpK7ZJ447T9I3VKF4KPuPwAAAD+cAAAAAAAAAAEQAgAAZgAAAGIJhaEPM+0/Vr0Prkir7j8AAAA/rAAAAAAAAAABEQIAAGYAAABiCYWhDzPtP2WdzNawsu4/AAAAP6wAAAAAAAAAARICAABmAAAAh4BO3oAt7T9lnczWsLLuPwAAAD+sAAAAAAAAAAETAgAAZgAAAIeATt6ALe0/dH2J/xi67j8AAAA/6gAAAAAAAAABFAIAAGYAAACHgE7egC3tP4NdRiiBwe4/AAAAPxkBAAAAAAAAARUCAABmAAAAPpK7ZJ447T+hHcB5UdDuPwAAAD8ZAQAAAAAAAAEWAgAAZgAAABkb8ictPu0/r/18ornX7j8AAAA/KQEAAAAAAAABFwIAAGYAAADQLF+uSkntP9udsxzy7e4/AAAAPzgBAAAAAAAAARgCAABmAAAAY8cC+PZZ7T/rfXBFWvXuPwAAAD84AQAAAAAAAAEZAgAAZgAAAPVhpkGjau0/CD7qlioE7z8AAAA/OAEAAAAAAAABGgIAAGYAAAAal+3U+4vtPyb+Y+j6Eu8/AAAAP0gBAAAAAAAAARsCAABmAAAAiLrH4Tai7T803iARYxrvPwAAAD9IAQAAAAAAAAEcAgAAZgAAAK7vDnWPw+0/U56aYjMp7z8AAAA/WAEAAAAAAAABHQIAAGYAAADTJFYI6OTtP3BeFLQDOO8/AAAAP1gBAAAAAAAAAR4CAABmAAAAQkgwFSP77T9/PtHcaz/vPwAAAD9nAQAAAAAAAAEfAgAAZgAAANTi017PC+4/jR6OBdRG7z8AAAA/ZwEAAAAAAAABIAIAAGYAAABCBq5rCiLuP40ejgXURu8/AAAAP3cBAAAAAAAAASECAABmAAAA+Rcb8ict7j+c/kouPE7vPwAAAD+GAQAAAAAAAAEiAgAAZgAAAIyyvjvUPe4/nP5KLjxO7z8AAAA/hgEAAAAAAAABIwIAAGYAAAAeTWKFgE7uP5z+Si48Tu8/AAAAP5YBAAAAAAAAASQCAABmAAAA1V7PC55Z7j+c/kouPE7vPwAAAD+WAQAAAAAAAAElAgAAZgAAAGj5clVKau4/nP5KLjxO7z8AAAA/lgEAAAAAAAABJgIAAGYAAAAfC+DbZ3XuP5z+Si48Tu8/AAAAP6YBAAAAAAAAAScCAABmAAAAsaWDJRSG7j+c/kouPE7vPwAAAD+mAQAAAAAAAAEoAgAAZgAAAI0uuuiii+4/nP5KLjxO7z8AAAA/tQEAAAAAAAABKQIAAGYAAAD7UZT13aHuP5z+Si48Tu8/AAAAP7UBAAAAAAAAASoCAABmAAAAsmMBfPus7j+r3gdXpFXvPwAAAD/FAQAAAAAAAAErAgAAZgAAAET+pMWnve4/q94HV6RV7z8AAAA/xQEAAAAAAAABLAIAAGYAAAD7DxJMxcjuP7q+xH8MXe8/AAAAP9UBAAAAAAAAAS0CAABmAAAAsiF/0uLT7j+6vsR/DF3vPwAAAD/VAQAAAAAAAAEuAgAAZgAAANeYSA9Uzu4/ur7Efwxd7z8AAAA/EAIAAAAAAAABLwIAAGYAAABE/qTFp73uP7q+xH8MXe8/AAAAPyACAAAAAAAAATACAABmAAAA+1GU9d2h7j+r3gdXpFXvPwAAAD8gAgAAAAAAAAExAgAAZgAAAAWVs1v41bg/KjaT8tQU2z8AAAA/AAAAAAAAAAABMgIAAGYAAAAFlbNb+NW4P0f2DESlI9s/AAAAPxAAAAAAAAAAATMCAABmAAAA4dtndW4CuT9H9gxEpSPbPwAAAD8vAAAAAAAAAAE0AgAAZgAAAL4iHI/kLrk/g3YA50VB2z8AAAA/PgAAAAAAAAABNQIAAGYAAACaadCoWlu5P4N2AOdFQds/AAAAP04AAAAAAAAAATYCAABmAAAAdrCEwtCHuT+DdgDnRUHbPwAAAD9OAAAAAAAAAAE3AgAAZgAAAHawhMLQh7k/oDZ6OBZQ2z8AAAA/TgAAAAAAAAABOAIAAGYAAABS9zjcRrS5P6A2ejgWUNs/AAAAP20AAAAAAAAAATkCAABmAAAAUvc43Ea0uT+99vOJ5l7bPwAAAD9tAAAAAAAAAAE6AgAAZgAAAAqFoQ8zDbo/vfbzieZe2z8AAAA/bQAAAAAAAAABOwIAAGYAAACfWb5clZK6P73284nmXts/AAAAP30AAAAAAAAAATwCAABmAAAANC7bqfcXuz+99vOJ5l7bPwAAAD99AAAAAAAAAAE9AgAAZgAAAKVJrBDQybs/vfbzieZe2z8AAAA/jQAAAAAAAAABPgIAAGYAAADO8uWqlNS8P73284nmXts/AAAAP5wAAAAAAAAAAT8CAABmAAAAsCmIeEU4vj+99vOJ5l7bPwAAAD+cAAAAAAAAAAFAAgAAZgAAAJJgKkb2m78/3LZt27Zt2z8AAAA/nAAAAAAAAAABQQIAAGYAAABz2U69v9jAP/l25yyHfNs/AAAAP6wAAAAAAAAAAUICAABmAAAAeMk8cfoPwj/5ducsh3zbPwAAAD+7AAAAAAAAAAFDAgAAZgAAAA+WUBj6MMM/FjdhfleL2z8AAAA/uwAAAAAAAAABRAIAAGYAAACmYmS/+VHEPzT32s8nmts/AAAAP8sAAAAAAAAAAUUCAABmAAAArVJSczSJxT9wd85yyLfbPwAAAD/LAAAAAAAAAAFGAgAAZgAAANb7iw35k8Y/jTdIxJjG2z8AAAA/2wAAAAAAAAABRwIAAGYAAAAjXhGOR3LHP6r3wRVp1ds/AAAAP9sAAAAAAAAAAUgCAABmAAAAccCWDpZQyD/JtztnOeTbPwAAAD/qAAAAAAAAAAFJAgAAZgAAAClO/0GCqcg/ybc7Zznk2z8AAAA/6gAAAAAAAAABSgIAAGYAAAAFlbNb+NXIP+Z3tbgJ89s/AAAAP/oAAAAAAAAAAUsCAABmAAAAc7iNaDPsyD/md7W4CfPbPwAAAD8KAQAAAAAAAAFMAgAAZgAAAAWVs1v41cg/ybc7Zznk2z8AAAA/ZwEAAAAAAAABTQIAAGYAAADj9B8kmIrRPxm6vsR/DN0/AAAAPwAAAAAAAAAAAU4CAABmAAAAUhj6MNOg0T8Zur7EfwzdPwAAAD+hAAAAAAAAAAFPAgAAZgAAAC5frkpJzdE/Gbq+xH8M3T8AAAA/sQAAAAAAAAABUAIAAGYAAAB4yTxx+g/SP1Q6smcgKt0/AAAAP7EAAAAAAAAAAVECAABmAAAAeUU4Hsld0j9y+iu58DjdPwAAAD+xAAAAAAAAAAFSAgAAZgAAADLToFG1ttI/rXofXJFW3T8AAAA/wQAAAAAAAAABUwIAAGYAAAB9uSolNUfTP+j6Ev8xdN0/AAAAP8EAAAAAAAAAAVQCAABmAAAA7tT7iw350z9e+/lEc6/dPwAAAD/QAAAAAAAAAAFVAgAAZgAAAKneX2zIn9Q/mnvt5xPN3T8AAAA/4AAAAAAAAAABVgIAAGYAAAD2QOXsFn7VP/O7WtyE+d0/AAAAP+AAAAAAAAAAAVcCAABmAAAA1H+QYCpG1j8uPE5/JRfePwAAAD/vAAAAAAAAAAFYAgAAZgAAACHiFeF4JNc/TPzH0PUl3j8AAAA/7wAAAAAAAAABWQIAAGYAAADdZ3VuAhnYP0z8x9D1Jd4/AAAAP/8AAAAAAAAAAVoCAABmAAAAl3HZTr2/2D9M/MfQ9SXePwAAAD//AAAAAAAAAAFbAgAAZgAAAL+eFzyzfNk/LjxOfyUX3j8AAAA/DwEAAAAAAAABXAIAAGYAAABTczSJFQLaPxB81C1VCN4/AAAAPw8BAAAAAAAAAV0CAABmAAAAVe8vNuRP2j+3O2c55NvdPwAAAD8eAQAAAAAAAAFeAgAAZgAAADE25E9afNo/Xvv5RHOv3T8AAAA/HgEAAAAAAAABXwIAAGYAAAAyst/8KMraPyR7BqLSkd0/AAAAPy4BAAAAAAAAAWACAABmAAAAV+cmkIHr2j/o+hL/MXTdPwAAAD8uAQAAAAAAAAFhAgAAZgAAAA75kxaf9to/yzqZrWFl3T8AAAA/PgEAAAAAAAABYgIAAGYAAADFCgGdvAHbP8s6ma1hZd0/AAAAPz4BAAAAAAAAAWMCAABmAAAAxQoBnbwB2z+teh9ckVbdPwAAAD9NAQAAAAAAAAFkAgAAZgAAAMUKAZ28Ads/j7qlCsFH3T8AAAA/qwEAAAAAAAABZQIAAGYAAADFCgGdvAHbP3L6K7nwON0/AAAAP+kBAAAAAAAAAWYCAABmAAAADvmTFp/22j9y+iu58DjdPwAAAD8oAgAAAAAAAAFnAgAAZgAAAJaSmqNJrLA/N2F+V4ub0D8AAAA/AAAAAAAAAAABaAIAAGYAAABz2U69v9iwPzdhfleLm9A/AAAAPwAAAAAAAAAAAWkCAABmAAAATyAD1zUFsT9VIfioW6rQPwAAAD8AAAAAAAAAAAFqAgAAZgAAACtnt/CrMbE/VSH4qFuq0D8AAAA/EAAAAAAAAAABawIAAGYAAAAHrmsKIl6xP3LhcforudA/AAAAPyAAAAAAAAAAAWwCAABmAAAA4/QfJJiKsT9y4XH6K7nQPwAAAD8vAAAAAAAAAAFtAgAAZgAAAMA71D0Ot7E/cuFx+iu50D8AAAA/LwAAAAAAAAABbgIAAGYAAABUEPGKcDyyP3LhcforudA/AAAAPz8AAAAAAAAAAW8CAABmAAAAxSvC8Ujusj9y4XH6K7nQPwAAAD8/AAAAAAAAAAFwAgAAZgAAADZHk1ghoLM/cuFx+iu50D8AAAA/PwAAAAAAAAABcQIAAGYAAACEqRjZb360P3LhcforudA/AAAAP04AAAAAAAAAAXICAABmAAAAZeC6piDitT9y4XH6K7nQPwAAAD9OAAAAAAAAAAFzAgAAZgAAANvrecEzy7c/cuFx+iu50D8AAAA/XgAAAAAAAAABdAIAAGYAAAAKhaEPMw26P3LhcforudA/AAAAP24AAAAAAAAAAXUCAABmAAAA8qsxkR6ovD9y4XH6K7nQPwAAAD9uAAAAAAAAAAF2AgAAZgAAAG6n3l9syL8/cuFx+iu50D8AAAA/fQAAAAAAAAABdwIAAGYAAAAuX65KSc3BP3LhcforudA/AAAAP30AAAAAAAAAAXgCAABmAAAAyhuwpYMlxD9y4XH6K7nQPwAAAD+NAAAAAAAAAAF5AgAAZgAAAIuR/eZHUcY/rWFlnczW0D8AAAA/jQAAAAAAAAABegIAAGYAAACXcdlOvb/IP8wh3+6c5dA/AAAAP50AAAAAAAAAAXsCAABmAAAADX2YadCoyj/MId/unOXQPwAAAD+dAAAAAAAAAAF8AgAAZgAAAKhBo2ptZcw/BqLSkT0D0T8AAAA/rAAAAAAAAAABfQIAAGYAAABCBq5rCiLOP0IixjTeINE/AAAAP6wAAAAAAAAAAX4CAABmAAAAtRl2LIBvzz9CIsY03iDRPwAAAD+8AAAAAAAAAAF/AgAAZgAAACbzxOk/SNA/m2IzKU9N0T8AAAA/vAAAAAAAAAABgAIAAGYAAABz2U69v9jQP7girXofXNE/AAAAP8sAAAAAAAAAAYECAABmAAAAddFFF1100T+4Iq16H1zRPwAAAD/LAAAAAAAAAAGCAgAAZgAAAAqmYmS/+dE/1uImzO9q0T8AAAA/2wAAAAAAAAABgwIAAGYAAACeen+xIX/SP9biJszvatE/AAAAP9sAAAAAAAAAAYQCAABmAAAAfD0veGb50j/W4ibM72rRPwAAAD/rAAAAAAAAAAGFAgAAZgAAAH81JtIDldM/1uImzO9q0T8AAAA/6wAAAAAAAAABhgIAAGYAAAATCkMfZhrUP0IixjTeINE/AAAAP/oAAAAAAAAAAYcCAABmAAAAFwI6eQO21D/MId/unOXQPwAAAD/6AAAAAAAAAAGIAgAAZgAAAD8veGb5ctU//OCKtOp90D8AAAA/CgEAAAAAAAABiQIAAGYAAACvSknN0STWPw/gvChoB9A/AAAAPwoBAAAAAAAAAYoCAABmAAAARB9mGjSq1j/1PrgirXrPPwAAAD8aAQAAAAAAAAGLAgAAZgAAAGrQqFpbGdc/Vr0Prkirzj8AAAA/KQEAAAAAAAABjAIAAGYAAACRgeuagojXP7c7Zznk280/AAAAPykBAAAAAAAAAY0CAABmAAAAkv3mR1HW1z9UOrJnICrNPwAAAD8pAQAAAAAAAAGOAgAAZgAAACVWCOjkDdg/LLnwOP2VzD8AAAA/OQEAAAAAAAABjwIAAGYAAAC6rimIeEXYP8m3O2c55Ms/AAAAPzkBAAAAAAAAAZACAABmAAAAKNIDlbNb2D9ktoaVdTLLPwAAAD9IAQAAAAAAAAGRAgAAZgAAAE0HSygMfdg/eLW4CfO7yj8AAAA/SAEAAAAAAAABkgIAAGYAAAC7KiU1R5PYP4u06n1wRco/AAAAP1gBAAAAAAAAAZMCAABmAAAA4F9syJ+02D/sMkIJDHbJPwAAAD9YAQAAAAAAAAGUAgAAZgAAAE6DRtXaytg/TbGZlKemyD8AAAA/aAEAAAAAAAABlQIAAGYAAAC8piDiFeHYP+qv5MLj9Mc/AAAAP2gBAAAAAAAAAZYCAABmAAAAvKYg4hXh2D/BLiOUwGDHPwAAAD93AQAAAAAAAAGXAgAAZgAAACrK+u5Q99g/I616H1yRxj8AAAA/hwEAAAAAAAABmAIAAGYAAAAqyvruUPfYP4Qr0qr3wcU/AAAAP4cBAAAAAAAAAZkCAABmAAAAKsr67lD32D+qKTaT8tTEPwAAAD+HAQAAAAAAAAGaAgAAZgAAAJjt1PuLDdk/Hqe/kguPwz8AAAA/lwEAAAAAAAABmwIAAGYAAACY7dT7iw3ZP1ekVe+DK8I/AAAAP6YBAAAAAAAAAZwCAABmAAAAmO3U+4sN2T9VIfioW6rAPwAAAD+mAQAAAAAAAAGdAgAAZgAAAJjt1PuLDdk/LjxOfyUXvj8AAAA/1QEAAAAAAAABngIAAGYAAACY7dT7iw3ZP7M1rKyT2bo/AAAAP9UBAAAAAAAAAZ8CAABmAAAAKsr67lD32D/BLiOUwGC3PwAAAD/kAQAAAAAAAAGgAgAAZgAAAE6DRtXaytg/RiiBwS4jtD8AAAA/5AEAAAAAAAABoQIAAGYAAAC7KiU1R5PYP7girXofXLE/AAAAP/QBAAAAAAAAAaICAABmAAAA3+NwG9Fm2D9BO4DzoqCtPwAAAD/0AQAAAAAAAAGjAgAAZgAAAJR54vQfJNg//zF0fYn/qD8AAAA/BAIAAAAAAAABpAIAAGYAAAC3Mi7bqffXP5cqBB91S6U/AAAAPwQCAAAAAAAAAaUCAABmAAAA2+t5wTPL1z8IJTDYZYSiPwAAAD8TAgAAAAAAAAGmAgAAZgAAALa2Mi7bqdc/VSH4qFuqoD8AAAA/EwIAAAAAAAABpwIAAGYAAAD/pMWnvZ7XPxw9HAuojZ4/AAAAPyMCAAAAAAAAAagCAABmAAAAkYHrmoKI1z9nOeTbnbOcPwAAAD8jAgAAAAAAAAGpAgAAZgAAANpvfhRlfdc/Zznk252znD8AAAA/MwIAAAAAAAABqgIAAGYAAAAjXhGOR3LXP7M1rKyT2Zo/AAAAP0ICAAAAAAAAAasCAABmAAAAI14Rjkdy1z/ZMxCVjuyZPwAAAD9CAgAAAAAAAAGsAgAAZgAAAGxMpAcqZ9c/JTDYZYQSmD8AAAA/QgIAAAAAAAABrQIAAGYAAAC1OjeBDFzXP3EsoDZ6OJY/AAAAP1ICAAAAAAAAAa4CAABmAAAA/ijK+u5Q1z8IJTDYZYSSPwAAAD9SAgAAAAAAAAGvAgAAZgAAAI8F8O2zOtc/QTuA86KgjT8AAAA/YQIAAAAAAAABsAIAAGYAAADY84Jnli/XPyUw2GWEEog/AAAAP2ECAAAAAAAAAbECAABmAAAAatCoWlsZ1z9BO4DzoqB9PwAAAD9xAgAAAAAAAAGyAgAAZgAAAPyszk0gA9c/cSygNno4dj8AAAA/cQIAAAAAAAABswIAAGYAAACOifRA5ezWP3EsoDZ6OGY/AAAAP4ECAAAAAAAAAbQCAABmAAAA13eHusfh1j8AAAAAAAAAAAAAAD+BAgAAAAAAAAG1AgAAZgAAACBmGjSq1tY/QTuA86KgXb8AAAA/kAIAAAAAAAABtgIAAGYAAACyQkAnb8DWP3EsoDZ6OGa/AAAAP5ACAAAAAAAAAbcCAABmAAAAskJAJ2/A1j8IJTDYZYRyvwAAAD+gAgAAAAAAAAG4AgAAZgAAAPsw06BRtdY/CCUw2GWEcr8AAAA/oAIAAAAAAAABuQIAAGYAAAD7MNOgUbXWP9kzEJWO7Hm/AAAAP7ACAAAAAAAAAboCAABmAAAA+zDToFG11j9BO4DzoqB9vwAAAD+wAgAAAAAAAAG7AgAAZgAAAEQfZho0qtY/CCUw2GWEgr8AAAA/vwIAAAAAAAABvAIAAGYAAABEH2YaNKrWP7woaAdwXoS/AAAAP88CAAAAAAAAAb0CAABmAAAARB9mGjSq1j9xLKA2ejiGvwAAAD/eAgAAAAAAAAG+AgAAZgAAAI0N+ZMWn9Y/cSygNno4hr8AAAA/HQMAAAAAAAABvwIAAGYAAADW+4sN+ZPWP3EsoDZ6OIa/AAAAPx0DAAAAAAAAAcACAABmAAAAH+oeh9uI1j9xLKA2ejiGvwAAAD8tAwAAAAAAAAHBAgAAZgAAAGjYsQC+fdY/vChoB3BehL8AAAA/LQMAAAAAAAABwgIAAGYAAACxxkR6oHLWPwglMNhlhIK/AAAAPzwDAAAAAAAAAcMCAABmAAAAG1VrK+OyvT/eIBFjGm/QPwAAAD8AAAAAAAAAAAHEAgAAZgAAAIeATt6ALb0/3iARYxpv0D8AAAA/AAAAAAAAAAABxQIAAGYAAACrOZrECgG9P94gEWMab9A/AAAAPxAAAAAAAAAAAcYCAABmAAAAzvLlqpTUvD/eIBFjGm/QPwAAAD8vAAAAAAAAAAHHAgAAZgAAADoeyV0yT7w/3iARYxpv0D8AAAA/TgAAAAAAAAAByAIAAGYAAADsu0Pd43C7P94gEWMab9A/AAAAP04AAAAAAAAAAckCAABmAAAAn1m+XJWSuj/eIBFjGm/QPwAAAD9eAAAAAAAAAAHKAgAAZgAAAClO/0GCqbg/3iARYxpv0D8AAAA/XgAAAAAAAAABywIAAGYAAADW+4sN+ZO2P94gEWMab9A/AAAAP20AAAAAAAAAAcwCAABmAAAApmJkv/lRtD/AYJcRSmDQPwAAAD9tAAAAAAAAAAHNAgAAZgAAACtnt/CrMbE/wGCXEUpg0D8AAAA/fQAAAAAAAAABzgIAAGYAAADsu0Pd43CrP6OgHcB5UdA/AAAAP40AAAAAAAAAAc8CAABmAAAAyhuwpYMlpD9KYLDLCCXQPwAAAD+NAAAAAAAAAAHQAgAAZgAAAGi38KsxkZ4/SmCwywgl0D8AAAA/jQAAAAAAAAAB0QIAAGYAAADKG7ClgyWUP0pgsMsIJdA/AAAAP5wAAAAAAAAAAdICAABmAAAA/6TFp72ehz8soDZ6OBbQPwAAAD+sAAAAAAAAAAHTAgAAZgAAAFkA3z6rc3M/LKA2ejgW0D8AAAA/rAAAAAAAAAAB1AIAAGYAAAClSawQ0Ml7vw/gvChoB9A/AAAAP7sAAAAAAAAAAdUCAABmAAAAHW4j2gw7hr8P4LwoaAfQPwAAAD/LAAAAAAAAAAHWAgAAZgAAAKVJrBDQyYu/D+C8KGgH0D8AAAA/ywAAAAAAAAAB1wIAAGYAAABL7pJ54vSPv+I/hq4v8c8/AAAAP9sAAAAAAAAAAdgCAABmAAAAlpKao0mskL/iP4auL/HPPwAAAD/bAAAAAAAAAAHZAgAAZgAAAAeuawoiXpG/4j+Gri/xzz8AAAA/6gAAAAAAAAAB2gIAAGYAAAAHrmsKIl6Rv6e/kguP088/AAAAPwoBAAAAAAAAAdsCAABmAAAAB65rCiJekb9sP59o7rXPPwAAAD+HAQAAAAAAAAHcAgAAZgAAAAeuawoiXpG/Mb+rxU2Yzz8AAAA/lgEAAAAAAAAB3QIAAGYAAAAHrmsKIl6Rv/U+uCKtes8/AAAAP5YBAAAAAAAAAd4CAABmAAAAB65rCiJekb+6vsR/DF3PPwAAAD+mAQAAAAAAAAHfAgAAZgAAAAeuawoiXpG/fz7R3Gs/zz8AAAA/tQEAAAAAAAAL</ink>
</athena>
</file>

<file path=customXml/item7.xml><?xml version="1.0" encoding="utf-8"?>
<athena xmlns="http://schemas.microsoft.com/edu/athena" version="0.1.2681.0">
  <media streamable="true" recordStart="417028" recordEnd="514653" recordLength="1188585" start="417028" end="514653" audioFormat="{00001610-0000-0010-8000-00AA00389B71}" audioRate="44100" muted="false" volume="0.8" fadeIn="0" fadeOut="0" videoFormat="{34363248-0000-0010-8000-00AA00389B71}" videoRate="18" videoWidth="960" videoHeight="720"/>
</athena>
</file>

<file path=customXml/item70.xml><?xml version="1.0" encoding="utf-8"?>
<athena xmlns="http://schemas.microsoft.com/edu/athena" version="0.1.3209.0">
  <media streamable="true" recordStart="242807" recordEnd="310908" recordLength="776111"/>
</athena>
</file>

<file path=customXml/item7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E8QAAAAAAAABe3///8MQWN0aW9uVHlwZVYxAQAAAAd2YWx1ZV9fAAgCAAAAAAAAAAEFAAAABAAAAAkUAAAACRUAAAA0JQAAAAAAAAHq////7f///wAAAAABBgAAAAQAAAAJFwAAAAkYAAAAhTQAAAAAAAAB5////+3///8AAAAAAQcAAAAEAAAACRoAAAAJGwAAAGhAAAAAAAAAAeT////t////AAAAAAEIAAAABAAAAAkdAAAACR4AAABlQwAAAAAAAAHh////7f///wAAAAABCQAAAAQAAAAJIAAAAAkhAAAAikYAAAAAAAAB3v///+3///8AAAAAAQoAAAAEAAAACSMAAAAJJAAAAGdrAAAAAAAAAdv////t////AAAAAAELAAAABAAAAAkmAAAACScAAAAibgAAAAAAAAHY////7f///wAAAAABDAAAAAQAAAAJKQAAAAkqAAAAZ3UAAAAAAAAB1f///+3///8AAAAAAQ0AAAAEAAAACSwAAAAJLQAAAIR4AAAAAAAAAdL////t////AAAAAAEOAAAABAAAAAkvAAAACTAAAAABjwAAAAAAAAHP////7f///wAAAAABDwAAAAQAAAAJMgAAAAkzAAAA9JQAAAAAAAABzP///+3///8AAAAABRAAAAANQ2xlYXJDYW52YXNWMQIAAAAJU3RhcnRUaW1lBFR5cGUABBAMQWN0aW9uVHlwZVYxAgAAAAIAAAAFCg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iAAAAIgAAAABFAAAABEAAAD/AJ5JAAAAAAAAACJAAAAByP///8r///8BAAAAAAAAAAAAIkABFQAAABIAAAAJOQAAABMBAAATAQAAARcAAAARAAAA/wCeSQAAAAAAAAAiQAAAAcb////K////AQAAAAAAAAAAACJAARgAAAASAAAACTsAAADSAAAA0gAAAAEaAAAAEQAAAP8AnkkAAAAAAAAAIkAAAAHE////yv///wEAAAAAAAAAAAAiQAEbAAAAEgAAAAk9AAAAHQAAAB0AAAABHQAAABEAAAD/AJ5JAAAAAAAAACJAAAABwv///8r///8BAAAAAAAAAAAAIkABHgAAABIAAAAJPwAAACAAAAAgAAAAASAAAAARAAAA/wCeSQAAAAAAAAAiQAAAAcD////K////AQAAAAAAAAAAACJAASEAAAASAAAACUEAAAAeAAAAHgAAAAEjAAAAEQAAAP8AnkkAAAAAAAAAIkAAAAG+////yv///wEAAAAAAAAAAAAiQAEkAAAAEgAAAAlDAAAAIQAAACEAAAABJgAAABEAAAD/AJ5JAAAAAAAAACJAAAABvP///8r///8BAAAAAAAAAAAAIkABJwAAABIAAAAJRQAAADgAAAA4AAAAASkAAAARAAAA/wCeSQAAAAAAAAAiQAAAAbr////K////AQAAAAAAAAAAACJAASoAAAASAAAACUcAAAAgAAAAIAAAAAEsAAAAEQAAAP8AnkkAAAAAAAAAIkAAAAG4////yv///wEAAAAAAAAAAAAiQAEtAAAAEgAAAAlJAAAANgAAADYAAAABLwAAABEAAAD/AJ5JAAAAAAAAACJAAAABtv///8r///8BAAAAAAAAAAAAIkABMAAAABIAAAAJSwAAACwAAAAsAAAAATIAAAARAAAA/wCeSQAAAAAAAAAiQAAAAbT////K////AQAAAAAAAAAAACJAATMAAAASAAAACU0AAAA7AAAAOw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DXgHOQAAAAABAAAAAAIAAAQKSW5rUG9pbnRWMQI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De0HOwAAAAABAAAAAAEAAAQKSW5rUG9pbnRWMQIA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NLgc9AAAAAAEAAAAgAAAABApJbmtQb2ludFYxAgAAAAm7AgAACbwCAAAJvQIAAAm+AgAACb8CAAAJwAIAAAnBAgAACcICAAAJwwIAAAnEAgAACcUCAAAJxgIAAAnHAgAACcgCAAAJyQIAAAnKAgAACcsCAAAJzAIAAAnNAgAACc4CAAAJzwIAAAnQAgAACdECAAAJ0gIAAAnTAgAACdQCAAAJ1QIAAAnWAgAACdcCAAANAwc/AAAAAAEAAAAgAAAABApJbmtQb2ludFYxAgAAAAnYAgAACdkCAAAJ2gIAAAnbAgAACdwCAAAJ3QIAAAneAgAACd8CAAAJ4AIAAAnhAgAACeICAAAJ4wIAAAnkAgAACeUCAAAJ5gIAAAnnAgAACegCAAAJ6QIAAAnqAgAACesCAAAJ7AIAAAntAgAACe4CAAAJ7wIAAAnwAgAACfECAAAJ8gIAAAnzAgAACfQCAAAJ9QIAAAn2AgAACfcCAAAHQQAAAAABAAAAIAAAAAQKSW5rUG9pbnRWMQIAAAAJ+AIAAAn5AgAACfoCAAAJ+wIAAAn8AgAACf0CAAAJ/gIAAAn/AgAACQADAAAJAQMAAAkCAwAACQMDAAAJBAMAAAkFAwAACQYDAAAJBwMAAAkIAwAACQkDAAAJCgMAAAkLAwAACQwDAAAJDQMAAAkOAwAACQ8DAAAJEAMAAAkRAwAACRIDAAAJEwMAAAkUAwAACRUDAAANAgdDAAAAAAEAAABAAAAABApJbmtQb2ludFYxAgAAAAkWAwAACRcDAAAJGAMAAAkZAwAACRoDAAAJGwMAAAkcAwAACR0DAAAJHgMAAAkfAwAACSADAAAJIQMAAAkiAwAACSMDAAAJJAMAAAklAwAACSYDAAAJJwMAAAkoAwAACSkDAAAJKgMAAAkrAwAACSwDAAAJLQMAAAkuAwAACS8DAAAJMAMAAAkxAwAACTIDAAAJMwMAAAk0AwAACTUDAAAJNgMAAA0fB0UAAAAAAQAAAEAAAAAECklua1BvaW50VjECAA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0IB0cAAAAAAQAAACAAAAAECklua1BvaW50VjECAAAACW8DAAAJcAMAAAlxAwAACXIDAAAJcwMAAAl0AwAACXUDAAAJdgMAAAl3AwAACXgDAAAJeQMAAAl6AwAACXsDAAAJfAMAAAl9AwAACX4DAAAJfwMAAAmAAwAACYEDAAAJggMAAAmDAwAACYQDAAAJhQMAAAmGAwAACYcDAAAJiAMAAAmJAwAACYoDAAAJiwMAAAmMAwAACY0DAAAJjgMAAAdJAAAAAAEAAABAAAAABApJbmtQb2ludFYxAgA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0KB0sAAAAAAQAAAEAAAAAECklua1BvaW50VjECAA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0UB00AAAAAAQAAAEAAAAAECklua1BvaW50VjECAA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0FBU4AAAAKSW5rUG9pbnRWMQQAAAABWAFZDlByZXNzdXJlRmFjdG9yCVRpbWVTdGFtcAAAAAAGBgsQAgAAAOthOabSQuE/wOF9UA0Gqj8AAAA/AAAAAAAAAAABTwAAAE4AAACAyjZoq07hP8DhfVANBqo/AAAAPx8AAAAAAAAAAVAAAABOAAAAFjM0KoRa4T/A4X1QDQaqPwAAAD8fAAAAAAAAAAFRAAAATgAAAKubMexcZuE/IO+DajDQqD8AAAA/LwAAAAAAAAABUgAAAE4AAADWbCxwDn7hP2D8iYRTmqc/AAAAPz4AAAAAAAAAAVMAAABOAAAAt4kok9OP4T/ACZCedmSmPwAAAD8+AAAAAAAAAAFUAAAATgAAAC0PInhxreE/ABeWuJkupT8AAAA/PgAAAAAAAAABVQAAAE4AAACjlBtdD8vhP2AknNK8+KM/AAAAP04AAAAAAAAAAVYAAABOAAAAGRoVQq3o4T+gMaLs38KiPwAAAD9OAAAAAAAAAAFXAAAATgAAAI+fDidLBuI/AD+oBgONoT8AAAA/XgAAAAAAAAABWAAAAE4AAABP2QZt1SniP0BMriAmV6A/AAAAP14AAAAAAAAAAVkAAABOAAAAW8f9E0xT4j9As2h1kkKePwAAAD9tAAAAAAAAAAFaAAAATgAAANFM9/jpcOI/QLNodZJCnj8AAAA/fQAAAAAAAAABWwAAAE4AAACRhu8+dJTiP0CzaHWSQp4/AAAAP30AAAAAAAAAAVwAAABOAAAACAzpIxKy4j/AzXSp2NabPwAAAD+MAAAAAAAAAAFdAAAATgAAAMhF4Wmc1eI/wM10qdjWmz8AAAA/jAAAAAAAAAABXgAAAE4AAACJf9mvJvniP8DNdKnY1ps/AAAAP4wAAAAAAAAAAV8AAABOAAAASrnR9bAc4z/AzXSp2NabPwAAAD+cAAAAAAAAAAFgAAAATgAAAL8+y9pOOuM/wM10qdjWmz8AAAA/rAAAAAAAAAABYQAAAE4AAAA1xMS/7FfjP8DNdKnY1ps/AAAAP6wAAAAAAAAAAWIAAABOAAAAq0m+pIp14z/AzXSp2NabPwAAAD+7AAAAAAAAAAFjAAAATgAAACHPt4kok+M/wM10qdjWmz8AAAA/uwAAAAAAAAABZAAAAE4AAADiCLDPsrbjP8DNdKnY1ps/AAAAP8sAAAAAAAAAAWUAAABOAAAA7vamding4z/AzXSp2NabPwAAAD/LAAAAAAAAAAFmAAAATgAAAGN8oFvH/eM/QLNodZJCnj8AAAA/2wAAAAAAAAABZwAAAE4AAABvapcCPifkP0CzaHWSQp4/AAAAP9sAAAAAAAAAAWgAAABOAAAAxQyNCqFW5D9As2h1kkKePwAAAD/qAAAAAAAAAAFpAAAATgAAAND6g7EXgOQ/QEyuICZXoD8AAAA/6gAAAAAAAAABagAAAE4AAAAmnXm5eq/kP0BMriAmV6A/AAAAP/oAAAAAAAAAAWsAAABOAAAAfT9vwd3e5D9ATK4gJlegPwAAAD/6AAAAAAAAAAFsAAAATgAAAIktZmhUCOU/QEyuICZXoD8AAAA/CQEAAAAAAAABbQAAAE4AAABJZ16u3ivlP0BMriAmV6A/AAAAPwkBAAAAAAAAAW4AAABOAAAACqFW9GhP5T9ATK4gJlegPwAAAD8ZAQAAAAAAAAFvAAAATgAAAH8mUNkGbeU/QEyuICZXoD8AAAA/GQEAAAAAAAABcAAAAE4AAAD2q0m+pIrlP0BMriAmV6A/AAAAPykBAAAAAAAAAXEAAABOAAAAIX1EQlai5T9ATK4gJlegPwAAAD8pAQAAAAAAAAFyAAAATgAAAACaQGUbtOU/QEyuICZXoD8AAAA/OAEAAAAAAAABcwAAAE4AAACXAj4n9L/lP0BMriAmV6A/AAAAP0gBAAAAAAAAAXQAAABOAAAA4bY8iODF5T9ATK4gJlegPwAAAD9IAQAAAAAAAAF1AAAATgAAAC1rO+nMy+U/QEyuICZXoD8AAAA/SAEAAAAAAAABdgAAAE4AAADC0zirpdflP0BMriAmV6A/AAAAP1gBAAAAAAAAAXcAAABOAAAADIg3DJLd5T9ATK4gJlegPwAAAD9YAQAAAAAAAAF4AAAATgAAAKLwNM5q6eU/QEyuICZXoD8AAAA/ZwEAAAAAAAABeQAAAE4AAADNwS9SHAHmP0BMriAmV6A/AAAAP2cBAAAAAAAAAXoAAABOAAAA+JIq1s0Y5j9ATK4gJlegPwAAAD93AQAAAAAAAAF7AAAATgAAALnMIhxYPOY/QEyuICZXoD8AAAA/dwEAAAAAAAABfAAAAE4AAAB5Bhti4l/mP0BMriAmV6A/AAAAP4YBAAAAAAAAAX0AAABOAAAAhfQRCVmJ5j9As2h1kkKePwAAAD+WAQAAAAAAAAF+AAAATgAAAEYuCk/jrOY/QLNodZJCnj8AAAA/lgEAAAAAAAABfwAAAE4AAADnhP63MuLmP8DNdKnY1ps/AAAAP6YBAAAAAAAAAYAAAABOAAAA8nL1XqkL5z+A6IDdHmuZPwAAAD+mAQAAAAAAAAGBAAAATgAAAEkV62YMO+c/wB2ZRauTlD8AAAA/pgEAAAAAAAABggAAAE4AAADpa9/PW3DnPwCmYltveI8/AAAAP7UBAAAAAAAAAYMAAABOAAAAqqXXFeaT5z8ApmJbb3iPPwAAAD/FAQAAAAAAAAGEAAAATgAAALaTzrxcvec/ANt6w/ugij8AAAA/xQEAAAAAAAABhQAAAE4AAADhZMlADtXnP4AQkyuIyYU/AAAAP9UBAAAAAAAAAYYAAABOAAAAV+rCJazy5z+AEJMriMmFPwAAAD/VAQAAAAAAAAGHAAAATgAAAIK7valdCug/gBCTK4jJhT8AAAA/5AEAAAAAAAABiAAAAE4AAAAYJLtrNhboP4AQkyuIyYU/AAAAP+kBAAAAAAAAAYkAAABOAAAAYti5zCIc6D+AEJMriMmFPwAAAD/5AQAAAAAAAAGKAAAATgAAAK2MuC0PIug/gBCTK4jJhT8AAAA/+QEAAAAAAAABiwAAAE4AAAD4QLeO+yfoP4AQkyuIyYU/AAAAPzcCAAAAAAAAAYwAAABOAAAAjam0UNQz6D8A23rD+6CKPwAAAD9HAgAAAAAAAAGNAAAATgAAALh6r9SFS+g/AKZiW294jz8AAAA/RwIAAAAAAAABjgAAAE4AAAB5tKcaEG/oP8AdmUWrk5Q/AAAAP1cCAAAAAAAAAY8AAABOAAAAhaKewYaY6D+A6IDdHmuZPwAAAD9XAgAAAAAAAAGQAAAATgAAAJCQlWj9weg/QLNodZJCnj8AAAA/ZgIAAAAAAAABkQAAAE4AAADmMotwYPHoP0BMriAmV6A/AAAAP2YCAAAAAAAAAZIAAABOAAAAiIl/2a8m6T8AP6gGA42hPwAAAD92AgAAAAAAAAGTAAAATgAAAHOUcqPrYek/oDGi7N/Coj8AAAA/dgIAAAAAAAABlAAAAE4AAADKNmirTpHpP6AxouzfwqI/AAAAP4UCAAAAAAAAAZUAAABOAAAAa41cFJ7G6T+gMaLs38KiPwAAAD+FAgAAAAAAAAGWAAAATgAAAMEvUhwB9uk/oDGi7N/Coj8AAAA/lQIAAAAAAAABlwAAAE4AAADMHUnDdx/qP6AxouzfwqI/AAAAP6UCAAAAAAAAAZgAAABOAAAAQ6NCqBU96j+gMaLs38KiPwAAAD+lAgAAAAAAAAGZAAAATgAAALgoPI2zWuo/oDGi7N/Coj8AAAA/tAIAAAAAAAABmgAAAE4AAACZRTiweGzqP6AxouzfwqI/AAAAP7QCAAAAAAAAAZsAAABOAAAA4/k2EWVy6j+gMaLs38KiPwAAAD+0AgAAAAAAAAGcAAAATgAAAC6uNXJReOo/oDGi7N/Coj8AAAA/xAIAAAAAAAABnQAAAE4AAAB5YjTTPX7qP6AxouzfwqI/AAAAP9QCAAAAAAAAAZ4AAABOAAAAxBYzNCqE6j+gMaLs38KiPwAAAD/jAgAAAAAAAAGfAAAATgAAAA7LMZUWiuo/oDGi7N/Coj8AAAA/4wIAAAAAAAABoAAAAE4AAADv5y2425vqP6AxouzfwqI/AAAAP+MCAAAAAAAAAaEAAABOAAAAzwQq26Ct6j+gMaLs38KiPwAAAD/zAgAAAAAAAAGiAAAATgAAAPrVJF9Sxeo/oDGi7N/Coj8AAAA/AgMAAAAAAAABowAAAE4AAABwWx5E8OLqP2AknNK8+KM/AAAAPwIDAAAAAAAAAaQAAABOAAAA5uAXKY4A6z9gJJzSvPijPwAAAD8SAwAAAAAAAAGlAAAATgAAAPLODtAEKus/ABeWuJkupT8AAAA/EgMAAAAAAAABpgAAAE4AAAD8vAV3e1PrPwAXlriZLqU/AAAAPxIDAAAAAAAAAacAAABOAAAAc0L/Wxlx6z8AF5a4mS6lPwAAAD8iAwAAAAAAAAGoAAAATgAAAJ4T+t/KiOs/ABeWuJkupT8AAAA/MQMAAAAAAAABqQAAAE4AAAB+MPYCkJrrPwAXlriZLqU/AAAAPzEDAAAAAAAAAaoAAABOAAAAX03yJVWs6z8AF5a4mS6lPwAAAD9BAwAAAAAAAAGrAAAATgAAAKoB8YZBsus/ABeWuJkupT8AAAA/QQMAAAAAAAABrAAAAE4AAAA/au5IGr7rPwAXlriZLqU/AAAAP1EDAAAAAAAAAa0AAABOAAAAih7tqQbE6z8AF5a4mS6lPwAAAD9gAwAAAAAAAAGuAAAATgAAAB+H6mvfz+s/ABeWuJkupT8AAAA/cAMAAAAAAAABrwAAAE4AAAC17+ctuNvrPwAXlriZLqU/AAAAP3ADAAAAAAAAAbAAAABOAAAAlgzkUH3t6z8AF5a4mS6lPwAAAD9/AwAAAAAAAAGxAAAATgAAAMHd3tQuBew/ABeWuJkupT8AAAA/fwMAAAAAAAABsgAAAE4AAAA2Y9i5zCLsPwAXlriZLqU/AAAAP48DAAAAAAAAAbMAAABOAAAA95zQ/1ZG7D8AF5a4mS6lPwAAAD+PAwAAAAAAAAG0AAAATgAAAE0/xge6dew/ABeWuJkupT8AAAA/nwMAAAAAAAABtQAAAE4AAAAOeb5NRJnsPwAXlriZLqU/AAAAP58DAAAAAAAAAbYAAABOAAAAGme19LrC7D8AF5a4mS6lPwAAAD/fAwAAAAAAAAG3AAAATgAAACRVrJsx7Ow/ABeWuJkupT8AAAA/3wMAAAAAAAABuAAAAE4AAAAwQ6NCqBXtPwAXlriZLqU/AAAAP+8DAAAAAAAAAbkAAABOAAAA8XybiDI57T8AF5a4mS6lPwAAAD/vAwAAAAAAAAG6AAAATgAAALK2k868XO0/ABeWuJkupT8AAAA//wMAAAAAAAABuwAAAE4AAADdh45SbnTtPwAXlriZLqU/AAAAP/8DAAAAAAAAAbwAAABOAAAAUg2INwyS7T8AF5a4mS6lPwAAAD8OBAAAAAAAAAG9AAAATgAAAOl1hfnkne0/ABeWuJkupT8AAAA/HgQAAAAAAAABvgAAAE4AAADJkoEcqq/tPwAXlriZLqU/AAAAPx4EAAAAAAAAAb8AAABOAAAAqa99P2/B7T8AF5a4mS6lPwAAAD8tBAAAAAAAAAHAAAAATgAAAD8YewFIze0/ABeWuJkupT8AAAA/LQQAAAAAAAABwQAAAE4AAAAfNXckDd/tPwAXlriZLqU/AAAAPy0EAAAAAAAAAcIAAABOAAAASgZyqL727T8AF5a4mS6lPwAAAD89BAAAAAAAAAHDAAAATgAAACsjbsuDCO4/ABeWuJkupT8AAAA/PQQAAAAAAAABxAAAAE4AAABW9GhPNSDuPwAXlriZLqU/AAAAP00EAAAAAAAAAcUAAABOAAAAy3liNNM97j8AF5a4mS6lPwAAAD9NBAAAAAAAAAHGAAAATgAAAKyWXleYT+4/YCSc0rz4oz8AAAA/XAQAAAAAAAABxwAAAE4AAADXZ1nbSWfuP6AxouzfwqI/AAAAP2wEAAAAAAAAAcgAAABOAAAAt4RV/g557j+gMaLs38KiPwAAAD9sBAAAAAAAAAHJAAAATgAAAEztUsDnhO4/AD+oBgONoT8AAAA/bAQAAAAAAAABygAAAE4AAADiVVCCwJDuP0BMriAmV6A/AAAAP3wEAAAAAAAAAcsAAABOAAAAeL5NRJmc7j9ATK4gJlegPwAAAD98BAAAAAAAAAHMAAAATgAAAMNyTKWFou4/QEyuICZXoD8AAAA/iwQAAAAAAAABzQAAAE4AAABY20lnXq7uP0CzaHWSQp4/AAAAP4sEAAAAAAAAAc4AAABOAAAA7kNHKTe67j9As2h1kkKePwAAAD/ZBAAAAAAAAAHPAAAATgAAADj4RYojwO4/QLNodZJCnj8AAAA/6QQAAAAAAAAB0AAAAE4AAAAZFUKt6NHuP0BMriAmV6A/AAAAP+kEAAAAAAAAAdEAAABOAAAA+TE+0K3j7j9ATK4gJlegPwAAAD/5BAAAAAAAAAHSAAAATgAAAI6aO5KG7+4/QEyuICZXoD8AAAA/+QQAAAAAAAAB0wAAAE4AAAAkAzlUX/vuPwA/qAYDjaE/AAAAPwgFAAAAAAAAAdQAAABOAAAAb7c3tUsB7z+gMaLs38KiPwAAAD8YBQAAAAAAAAHVAAAATgAAANpOOvNy9e4/oDGi7N/Coj8AAAA/lQUAAAAAAAAB1gAAAE4AAACdbxNRJqfPP9jtsZahA9Y/AAAAPwAAAAAAAAAAAdcAAABOAAAAyEAO1de+zz/Y7bGWoQPWPwAAAD9OAAAAAAAAAAHYAAAATgAAAFArerSnGtA/gK/y+eXc1T8AAAA/XQAAAAAAAAAB2QAAAE4AAACmzW+8CkrQP4Cv8vnl3NU/AAAAP10AAAAAAAAAAdoAAABOAAAAkthihkaF0D+Ar/L55dzVPwAAAD9tAAAAAAAAAAHbAAAATgAAAKm0UNQz2NA/gK/y+eXc1T8AAAA/bQAAAAAAAAAB3AAAAE4AAADAkD4iISvRP4Cv8vnl3NU/AAAAP30AAAAAAAAAAd0AAABOAAAAq5sx7Fxm0T+Ar/L55dzVPwAAAD99AAAAAAAAAAHeAAAATgAAAC0PInhxrdE/gK/y+eXc1T8AAAA/jAAAAAAAAAAB3wAAAE4AAACEsReA1NzRP9jtsZahA9Y/AAAAP5wAAAAAAAAAAeAAAABOAAAA2lMNiDcM0j/Y7bGWoQPWPwAAAD+cAAAAAAAAAAHhAAAATgAAADD2ApCaO9I/2O2xlqED1j8AAAA/rAAAAAAAAAAB4gAAAE4AAACGmPiX/WrSP9jtsZahA9Y/AAAAP6wAAAAAAAAAAeMAAABOAAAA3Trun2Ca0j/Y7bGWoQPWPwAAAD+7AAAAAAAAAAHkAAAATgAAAMhF4Wmc1dI/MCxxM10q1j8AAAA/uwAAAAAAAAAB5QAAAE4AAAAf6NZx/wTTPzAscTNdKtY/AAAAP8sAAAAAAAAAAeYAAABOAAAAdYrMeWI00z8wLHEzXSrWPwAAAD/LAAAAAAAAAAHnAAAATgAAAGCVv0Oeb9M/hGow0BhR1j8AAAA/2gAAAAAAAAAB6AAAAE4AAAAhz7eJKJPTP9yo72zUd9Y/AAAAP9oAAAAAAAAAAekAAABOAAAATKCyDdqq0z/cqO9s1HfWPwAAAD/qAAAAAAAAAAHqAAAATgAAAA3aqlNkztM/NOeuCZCe1j8AAAA/6gAAAAAAAAAB6wAAAE4AAAA4q6XXFebTPzTnrgmQntY/AAAAP/oAAAAAAAAAAewAAABOAAAAjk2b33gV1D80564JkJ7WPwAAAD/6AAAAAAAAAAHtAAAATgAAALkelmMqLdQ/NOeuCZCe1j8AAAA/CQEAAAAAAAAB7gAAAE4AAADk75Dn20TUPzTnrgmQntY/AAAAPwkBAAAAAAAAAe8AAABOAAAAD8GLa41c1D80564JkJ7WPwAAAD8ZAQAAAAAAAAHwAAAATgAAAKUpiS1maNQ/NOeuCZCe1j8AAAA/UgEAAAAAAAAB8QAAAE4AAADQ+oOxF4DUPzTnrgmQntY/AAAAP4EBAAAAAAAAAfIAAABOAAAAJp15uXqv1D80564JkJ7WPwAAAD+QAQAAAAAAAAHzAAAATgAAABKobIO26tQ/NOeuCZCe1j8AAAA/kAEAAAAAAAAB9AAAAE4AAABUVVVVVVXVP4QlbqZLxdY/AAAAP6ABAAAAAAAAAfUAAABOAAAAlwI+J/S/1T/cYy1DB+zWPwAAAD+gAQAAAAAAAAH2AAAATgAAAENHKTe6HtY/3GMtQwfs1j8AAAA/sAEAAAAAAAAB9wAAAE4AAABaIxeFp3HWPzSi7N/CEtc/AAAAP7ABAAAAAAAAAfgAAABOAAAAB2gClW3Q1j80ouzfwhLXPwAAAD+/AQAAAAAAAAH5AAAATgAAAPJy9V6pC9c/iOCrfH451z8AAAA/vwEAAAAAAAAB+gAAAE4AAAB05uXqvVLXP+Aeaxk6YNc/AAAAP88BAAAAAAAAAfsAAABOAAAA9VnWdtKZ1z/gHmsZOmDXPwAAAD/PAQAAAAAAAAH8AAAATgAAAOFkyUAO1dc/4B5rGTpg1z8AAAA/3gEAAAAAAAAB/QAAAE4AAAA3B79IcQTYP+Aeaxk6YNc/AAAAP94BAAAAAAAAAf4AAABOAAAAjam0UNQz2D/gHmsZOmDXPwAAAD/uAQAAAAAAAAH/AAAATgAAAONLqlg3Y9g/4B5rGTpg1z8AAAA//gEAAAAAAAABAAEAAE4AAAA67p9gmpLYP+Aeaxk6YNc/AAAAP/4BAAAAAAAAAQEBAABOAAAAu2GQ7K7Z2D/gHmsZOmDXPwAAAD8NAgAAAAAAAAECAQAATgAAAGeme/x0ONk/4B5rGTpg1z8AAAA/DQIAAAAAAAABAwEAAE4AAAAU62YMO5fZPzRdKrb1htc/AAAAPx0CAAAAAAAAAQQBAABOAAAA7ABNoLIN2j+Im+lSsa3XPwAAAD8dAgAAAAAAAAEFAQAATgAAAMQWMzQqhNo/iJvpUrGt1z8AAAA/LQIAAAAAAAABBgEAAE4AAACbLBnIofraPzgYaIwo+9c/AAAAPy0CAAAAAAAAAQcBAABOAAAAM3z3oaOU2z+IVicp5CHYPwAAAD88AgAAAAAAAAEIAQAATgAAAHUp4HNC/9s/4JTmxZ9I2D8AAAA/PAIAAAAAAAABCQEAAE4AAABNP8YHunXcP4wRZf8Wltg/AAAAP0wCAAAAAAAAAQoBAABOAAAAJFWsmzHs3D88juM4juPYPwAAAD9MAgAAAAAAAAELAQAATgAAANGZl6v3St0/jMyi1UkK2T8AAAA/WwIAAAAAAAABDAEAAE4AAAB+3oK7vandP+QKYnIFMdk/AAAAP1sCAAAAAAAAAQ0BAABOAAAAlbpwCav83T/kCmJyBTHZPwAAAD9rAgAAAAAAAAEOAQAATgAAAIHFY9PmN94/5ApicgUx2T8AAAA/awIAAAAAAAABDwEAAE4AAADXZ1nbSWfeP+QKYnIFMdk/AAAAP3sCAAAAAAAAARABAABOAAAAmKFRIdSK3j/kCmJyBTHZPwAAAD97AgAAAAAAAAERAQAATgAAAFjbSWdert4/5ApicgUx2T8AAAA/igIAAAAAAAABEgEAAE4AAACErETrD8beP+QKYnIFMdk/AAAAP4oCAAAAAAAAARMBAABOAAAAROY8MZrp3j/kCmJyBTHZPwAAAD+aAgAAAAAAAAEUAQAATgAAAG+3N7VLAd8/5ApicgUx2T8AAAA/mgIAAAAAAAABFQEAAE4AAAAw8S/71STfP4zMotVJCtk/AAAAP6oCAAAAAAAAARYBAABOAAAA8SooQWBI3z88juM4juPYPwAAAD+qAgAAAAAAAAEXAQAATgAAAEfNHUnDd98/PI7jOI7j2D8AAAA/uQIAAAAAAAABGAEAAE4AAADIQA7V177fP+RPJJzSvNg/AAAAP7kCAAAAAAAAARkBAABOAAAAusJ88s4O4D/kTySc0rzYPwAAAD/JAgAAAAAAAAEaAQAATgAAAFsZcVseROA/5E8knNK82D8AAAA/yQIAAAAAAAABGwEAAE4AAACxu2ZjgXPgP+RPJJzSvNg/AAAAP9gCAAAAAAAAARwBAABOAAAACF5ca+Si4D/kTySc0rzYPwAAAD/YAgAAAAAAAAEdAQAATgAAAF4AUnNH0uA/5E8knNK82D8AAAA/6AIAAAAAAAABHgEAAE4AAABq7kgavvvgP+RPJJzSvNg/AAAAP/gCAAAAAAAAAR8BAABOAAAA4HNC/1sZ4T/kTySc0rzYPwAAAD/4AgAAAAAAAAEgAQAATgAAAAtFPYMNMeE/5E8knNK82D8AAAA/+AIAAAAAAAABIQEAAE4AAADrYTmm0kLhP+RPJJzSvNg/AAAAPwcDAAAAAAAAASIBAABOAAAAYecyi3Bg4T/kTySc0rzYPwAAAD8HAwAAAAAAAAEjAQAATgAAAIy4LQ8ieOE/5E8knNK82D8AAAA/FwMAAAAAAAABJAEAAE4AAAAiISvR+oPhP+RPJJzSvNg/AAAAPxcDAAAAAAAAASUBAABOAAAAt4kok9OP4T+MEWX/FpbYPwAAAD8nAwAAAAAAAAEmAQAATgAAAE3yJVWsm+E/ONOlYltv2D8AAAA/JwMAAAAAAAABJwEAAE4AAACXpiS2mKHhPzjTpWJbb9g/AAAAPzYDAAAAAAAAASgBAABOAAAA4lojF4Wn4T8406ViW2/YPwAAAD9GAwAAAAAAAAEpAQAATgAAAHjDINlds+E/ONOlYltv2D8AAAA/RgMAAAAAAAABKgEAAE4AAABY4Bz8IsXhPzjTpWJbb9g/AAAAP0sDAAAAAAAAASsBAABOAAAAGRoVQq3o4T8406ViW2/YPwAAAD9LAwAAAAAAAAEsAQAATgAAAI+fDidLBuI/ONOlYltv2D8AAAA/WwMAAAAAAAABLQEAAE4AAABP2QZt1SniPzjTpWJbb9g/AAAAP1sDAAAAAAAAAS4BAABOAAAAEBP/sl9N4j8406ViW2/YPwAAAD9rAwAAAAAAAAEvAQAATgAAANFM9/jpcOI/ONOlYltv2D8AAAA/awMAAAAAAAABMAEAAE4AAAD8HfJ8m4jiPzjTpWJbb9g/AAAAP3oDAAAAAAAAATEBAABOAAAAcqPrYTmm4j8406ViW2/YPwAAAD96AwAAAAAAAAEyAQAATgAAAFLA54T+t+I/ONOlYltv2D8AAAA/igMAAAAAAAABMwEAAE4AAAAz3eOnw8niPzjTpWJbb9g/AAAAP4oDAAAAAAAAATQBAABOAAAAyEXhaZzV4j/glObFn0jYPwAAAD+aAwAAAAAAAAE1AQAATgAAAF6u3it14eI/iFYnKeQh2D8AAAA/mgMAAAAAAAABNgEAAE4AAACoYt2MYefiP4hWJynkIdg/AAAAP8gDAAAAAAAAATcBAABOAAAAqGLdjGHn4j84GGiMKPvXPwAAAD/IAwAAAAAAAAE4AQAATgAAAPMW3O1N7eI/4Nmo72zU1z8AAAA/2AMAAAAAAAABOQEAAE4AAAA+y9pOOvPiPzRdKrb1htc/AAAAP+gDAAAAAAAAAToBAABOAAAAiX/Zryb54j/gHmsZOmDXPwAAAD/oAwAAAAAAAAE7AQAATgAAAGmc1dLrCuM/NKLs38IS1z8AAAA/9wMAAAAAAAABPAEAAE4AAAD+BNOUxBbjP9xjLUMH7NY/AAAAP/cDAAAAAAAAAT0BAABOAAAA3yHPt4ko4z80564JkJ7WPwAAAD8HBAAAAAAAAAE+AQAATgAAAL8+y9pOOuM/hGow0BhR1j8AAAA/FwQAAAAAAAABPwEAAE4AAADqD8ZeAFLjP9gydMBuj9U/AAAAPxcEAAAAAAAAAUABAABOAAAAyyzCgcVj4z+A9LQjs2jVPwAAAD8XBAAAAAAAAAFBAQAATgAAAGCVv0Oeb+M/1Lz4Ewmn1D8AAAA/JgQAAAAAAAABQgEAAE4AAABAsrtmY4HjP9QBuz3WMtQ/AAAAPyYEAAAAAAAAAUMBAABOAAAA1hq5KDyN4z8oyv4tLHHTPwAAAD82BAAAAAAAAAFEAQAATgAAACHPt4kok+M/zNABuz3W0j8AAAA/NgQAAAAAAAABRQEAAE4AAABrg7bqFJnjPxyZRauTFNI/AAAAP0UEAAAAAAAAAUYBAABOAAAAtze1SwGf4z8YI8r+LSzRPwAAAD9FBAAAAAAAAAFHAQAATgAAAAHss6ztpOM/FK1OUshD0D8AAAA/VQQAAAAAAAABSAEAAE4AAAAB7LOs7aTjP4Bno76zUc8/AAAAP1UEAAAAAAAAAUkBAABOAAAAAeyzrO2k4z94e6xl6IDNPwAAAD9lBAAAAAAAAAFKAQAATgAAAAHss6ztpOM/cAUxuYKYzD8AAAA/ZQQAAAAAAAABSwEAAE4AAAAB7LOs7aTjP3CPtQwdsMs/AAAAP3QEAAAAAAAAAUwBAABOAAAAAeyzrO2k4z9wGTpgt8fKPwAAAD+EBAAAAAAAAAFNAQAATgAAALc3tUsBn+M/wJy7JkB6yj8AAAA/hAQAAAAAAAABTgEAAE4AAABrg7bqFJnjP2ijvrNR38k/AAAAP5QEAAAAAAAAAU8BAABOAAAAIc+3iSiT4z8QqsFAY0TJPwAAAD+UBAAAAAAAAAFQAQAATgAAAIxmusdPh+M/uLDEzXSpyD8AAAA/owQAAAAAAAABUQEAAE4AAABglb9Dnm/jP2C3x1qGDsg/AAAAP6MEAAAAAAAAAVIBAABOAAAA6g/GXgBS4z9gQUyuICbHPwAAAD+zBAAAAAAAAAFTAQAATgAAACnWzRh2LuM/CEhPOzKLxj8AAAA/swQAAAAAAAABVAEAAE4AAAAf6NZx/wTjP1hVVVVVVcU/AAAAP8IEAAAAAAAAAVUBAABOAAAAfZHiCLDP4j9Y39mo72zEPwAAAD/CBAAAAAAAAAFWAQAATgAAAEfS8N2HjuI/oOzfwhI3wz8AAAA/0gQAAAAAAAABVwEAAE4AAAAw9gKQmjviP/j55dw1AcI/AAAAP9IEAAAAAAAAAVgBAABOAAAAGRoVQq3o4T9IB+z2WMvAPwAAAD/iBAAAAAAAAAFZAQAATgAAAJemJLaYoeE/0C/nrgmQvj8AAAA/4gQAAAAAAAABWgEAAE4AAAA2FjgHv0jhPyA97cgsWr0/AAAAP/EEAAAAAAAAAVsBAABOAAAAtaJHe6oB4T+ASvPiTyS8PwAAAD/xBAAAAAAAAAFcAQAATgAAAH3jVVCCwOA/IFH2b2GJuz8AAAA/AQUAAAAAAAABXQEAAE4AAABHJGQlWn/gP8BX+fxy7ro/AAAAPwEFAAAAAAAAAV4BAABOAAAAps1vvApK4D/AV/n8cu66PwAAAD8RBQAAAAAAAAFfAQAATgAAAAV3e1O7FOA/wFf5/HLuuj8AAAA/EQUAAAAAAAABYAEAAE4AAAAz2BAT/7LfP8BX+fxy7ro/AAAAPyAFAAAAAAAAAWEBAABOAAAA8SooQWBI3z/AV/n8cu66PwAAAD8gBQAAAAAAAAFiAQAATgAAAK99P2/B3d4/wFf5/HLuuj8AAAA/MAUAAAAAAAABYwEAAE4AAADXZ1nbSWfeP8BX+fxy7ro/AAAAPzAFAAAAAAAAAWQBAABOAAAAKyNuy4MI3j/AV/n8cu66PwAAAD8/BQAAAAAAAAFlAQAATgAAACc8jbNaet0/wFf5/HLuuj8AAAA/PwUAAAAAAAABZgEAAE4AAABQJqcf4wPdP8BX+fxy7ro/AAAAP08FAAAAAAAAAWcBAABOAAAAIm7Lgwhe3D/AV/n8cu66PwAAAD9PBQAAAAAAAAFoAQAATgAAAMnk9GN8oNs/wFf5/HLuuj8AAAA/XwUAAAAAAAABaQEAAE4AAACwISb+Zb/aP8BX+fxy7ro/AAAAP18FAAAAAAAAAWoBAABOAAAALMdUWijq2T/AawKkpx25PwAAAD9rBQAAAAAAAAFrAQAATgAAADzVgHjDINk/YHIFMbmCuD8AAAA/ewUAAAAAAAABbAEAAE4AAACNqbRQ1DPYPxB5CL7K57c/AAAAP3sFAAAAAAAAAW0BAABOAAAAyojb8iCC1z9ghg7Y7bG2PwAAAD97BQAAAAAAAAFuAQAATgAAAPJy9V6pC9c/AI0RZf8Wtj8AAAA/iwUAAAAAAAABbwEAAE4AAACF9BEJWYnWP7CTFPIQfLU/AAAAP4sFAAAAAAAAAXABAABOAAAAQ0cpN7oe1j+wkxTyEHy1PwAAAD+aBQAAAAAAAAFxAQAATgAAAACaQGUbtNU/UJoXfyLhtD8AAAA/qgUAAAAAAAABcgEAAE4AAAAVj02b33jVP1CaF38i4bQ/AAAAP6oFAAAAAAAAAXMBAABOAAAAkxtdD8sx1T8AoRoMNEa0PwAAAD+qBQAAAAAAAAF0AQAATgAAABKobIO26tQ/AKEaDDRGtD8AAAA/uQUAAAAAAAABdQEAAE4AAACRNHz3oaPUPwChGgw0RrQ/AAAAP7kFAAAAAAAAAXYBAABOAAAApSmJLWZo1D8AoRoMNEa0PwAAAD/JBQAAAAAAAAF3AQAATgAAAI5Nm994FdQ/AKEaDDRGtD8AAAA/2QUAAAAAAAABeAEAAE4AAADiCLDPsrbTPwChGgw0RrQ/AAAAP9kFAAAAAAAAAXkBAABOAAAAdYrMeWI00z8AoRoMNEa0PwAAAD/oBQAAAAAAAAF6AQAATgAAAHKj62E5ptI/UJoXfyLhtD8AAAA/6AUAAAAAAAABewEAAE4AAABE6w/GXgDSP1CaF38i4bQ/AAAAP/gFAAAAAAAAAXwBAABOAAAAgMo2aKtO0T8AjRFl/xa2PwAAAD/4BQAAAAAAAAF9AQAATgAAACdBYEgfkdA/AI0RZf8Wtj8AAAA/CAYAAAAAAAABfgEAAE4AAACdbxNRJqfPPwCNEWX/FrY/AAAAPwgGAAAAAAAAAX8BAABOAAAAFi5hlb9Dzj8AjRFl/xa2PwAAAD8XBgAAAAAAAAGAAQAATgAAAGQbtFWnyMw/AI0RZf8Wtj8AAAA/FwYAAAAAAAABgQEAAE4AAADd2QGaQGXLPwCNEWX/FrY/AAAAPycGAAAAAAAAAYIBAABOAAAA2AtAau5Iyj8AjRFl/xa2PwAAAD8nBgAAAAAAAAGDAQAATgAAAKdsg7bqFMk/AI0RZf8Wtj8AAAA/NgYAAAAAAAABhAEAAE4AAAAjErISrT/IPwCNEWX/FrY/AAAAPzYGAAAAAAAAAYUBAABOAAAA9VnWdtKZxz8AjRFl/xa2PwAAAD9GBgAAAAAAAAGGAQAATgAAAB5E8OJaI8c/AI0RZf8Wtj8AAAA/RgYAAAAAAAABhwEAAE4AAACc0P9WRtzGPwCNEWX/FrY/AAAAP1YGAAAAAAAAAYgBAABOAAAARi4KT+Osxj8AjRFl/xa2PwAAAD9WBgAAAAAAAAGJAQAATgAAABtdD8sxlcY/AI0RZf8Wtj8AAAA/ZQYAAAAAAAABigEAAE4AAADwixRHgH3GPwCNEWX/FrY/AAAAP2UGAAAAAAAAAYsBAABOAAAAxboZw85lxj8AjRFl/xa2PwAAAD+FBgAAAAAAAAGMAQAATgAAAENHKTe6HsY/AI0RZf8Wtj8AAAA/hQYAAAAAAAABjQEAAE4AAADtpDMvV+/FPwCNEWX/FrY/AAAAP5QGAAAAAAAAAY4BAABOAAAAazFDo0KoxT8AjRFl/xa2PwAAAD+UBgAAAAAAAAGPAQAATgAAAL7sV5N8ScU/AI0RZf8Wtj8AAAA/pAYAAAAAAAABkAEAAE4AAADn1nH/BNPEPwCNEWX/FrY/AAAAP6QGAAAAAAAAAZEBAABOAAAA5O+Q59tExD8AjRFl/xa2PwAAAD+zBgAAAAAAAAGSAQAATgAAAA3aqlNkzsM/AI0RZf8Wtj8AAAA/swYAAAAAAAABkwEAAE4AAADfIc+3iSjDPwCNEWX/FrY/AAAAP8MGAAAAAAAAAZQBAABOAAAACAzpIxKywj8AjRFl/xa2PwAAAD/DBgAAAAAAAAGVAQAATgAAAFvH/RNMU8I/AI0RZf8Wtj8AAAA/0wYAAAAAAAABlgEAAE4AAABY4Bz8IsXBPwCNEWX/FrY/AAAAP9MGAAAAAAAAAZcBAABOAAAAVfk75Pk2wT8AjRFl/xa2PwAAAD/iBgAAAAAAAAGYAQAATgAAACdBYEgfkcA/AI0RZf8Wtj8AAAA/4gYAAAAAAAABmQEAAE4AAADzEQlZida/PwCNEWX/FrY/AAAAP/IGAAAAAAAAAZoBAABOAAAAROY8MZrpvj9ghg7Y7bG2PwAAAD8CBwAAAAAAAAGbAQAATgAAAJW6cAmr/L0/wH8LS9xMtz8AAAA/AgcAAAAAAAABnAEAAE4AAACR04/xgW69P8B/C0vcTLc/AAAAPwIHAAAAAAAAAZ0BAABOAAAAj+yu2VjgvD8QeQi+yue3PwAAAD8RBwAAAAAAAAGeAQAATgAAAOKnw8mSgbw/YHIFMbmCuD8AAAA/IQcAAAAAAAABnwEAAE4AAACMBc7BL1K8P2ByBTG5grg/AAAAPyEHAAAAAAAAAaABAABOAAAANmPYucwivD/AawKkpx25PwAAAD8wBwAAAAAAAAGhAQAATgAAAODA4rFp87s/wGsCpKcduT8AAAA/MAcAAAAAAAABogEAAE4AAAAzfPeho5S7P3Be/ImEU7o/AAAAP0AHAAAAAAAAAaMBAABOAAAA3dkBmkBluz/AV/n8cu66PwAAAD9ABwAAAAAAAAGkAQAATgAAADGVFop6Brs/gErz4k8kvD8AAAA/UAcAAAAAAAABpQEAAE4AAAAurjVyUXi6P9BD8FU+v7w/AAAAP1AHAAAAAAAAAaYBAABOAAAALMdUWijquT8gPe3ILFq9PwAAAD9fBwAAAAAAAAGnAQAATgAAACjgc0L/W7k/0C/nrgmQvj8AAAA/XwcAAAAAAAABqAEAAE4AAAAl+ZIq1s24P4Ai4ZTmxb8/AAAAP28HAAAAAAAAAakBAABOAAAAds3GAufgtz+Yim294X3APwAAAD9vBwAAAAAAAAGqAQAATgAAAHTm5eq9Urc/mADpaUdmwT8AAAA/igcAAAAAAAABqwEAAE4AAAAbXQ/LMZW2P/j55dw1AcI/AAAAP4oHAAAAAAAAAawBAABOAAAAGHYuswgHtj/4b2GJm+nCPwAAAD+ZBwAAAAAAAAGtAQAATgAAAL7sV5N8SbU/qGJbb3gfxD8AAAA/mQcAAAAAAAABrgEAAE4AAABoSmKLGRq1PwBcWOJmusQ/AAAAP6kHAAAAAAAAAa8BAABOAAAAZmOBc/CLtD+wTlLIQ/DFPwAAAD+pBwAAAAAAAAGwAQAATgAAAGN8oFvH/bM/YEFMriAmxz8AAAA/uAcAAAAAAAABsQEAAE4AAAC3N7VLAZ+zPxA0RpT9W8g/AAAAP7gHAAAAAAAAAbIBAABOAAAAtFDUM9gQsz/AJkB62pHJPwAAAD/IBwAAAAAAAAGzAQAATgAAALFp8xuvgrI/yBI306Viyz8AAAA/yAcAAAAAAAABtAEAAE4AAAAFJQgM6SOyPyCCr/L55cw/AAAAP9gHAAAAAAAAAbUBAABOAAAAWOAc/CLFsT/QdKnY1hvOPwAAAD/YBwAAAAAAAAG2AQAATgAAAFjgHPwixbE/0OokhTwEzz8AAAA/5wcAAAAAAAABtwEAAE4AAAABPif0v5WxP9hgoDGi7M8/AAAAP+cHAAAAAAAAAbgBAABOAAAAAT4n9L+VsT8UrU5SyEPQPwAAAD/3BwAAAAAAAAG5AQAATgAAAAE+J/S/lbE/xCnNiz+R0D8AAAA/9wcAAAAAAAABugEAAE4AAAABPif0v5WxP3CmS8W23tA/AAAAPwcIAAAAAAAAAbsBAABOAAAAr4ISBIb0sT/In0g4pXnRPwAAAD8HCAAAAAAAAAG8AQAATgAAAAgM6SMSsrI/yFqGDtjt0T8AAAA/FggAAAAAAAABvQEAAE4AAAAN2qpTZM6zP3SSQh6Cr9I/AAAAPxYIAAAAAAAAAb4BAABOAAAAvuxXk3xJtT8oyv4tLHHTPwAAAD8mCAAAAAAAAAG/AQAATgAAAB5E8OJaI7c/fMP7oBoM1D8AAAA/JggAAAAAAAABwAEAAE4AAAAo4HNC/1u5P4A5d02A9NQ/AAAAPzUIAAAAAAAAAcEBAABOAAAAih7tqQbEuz/YMnTAbo/VPwAAAD81CAAAAAAAAAHCAQAATgAAAJHTj/GBbr0/2O2xlqED1j8AAAA/RQgAAAAAAAABwwEAAE4AAADxKihBYEi/P4QlbqZLxdY/AAAAP1UIAAAAAAAAAcQBAABOAAAAps1vvApKwD80ouzfwhLXPwAAAD9VCAAAAAAAAAHFAQAATgAAANSFS1jl78A/NF0qtvWG1z8AAAA/VQgAAAAAAAABxgEAAE4AAAABPif0v5XBP+DZqO9s1Nc/AAAAP2QIAAAAAAAAAccBAABOAAAABSUIDOkjwj84GGiMKPvXPwAAAD9kCAAAAAAAAAHIAQAATgAAAAgM6SMSssI/4JTmxZ9I2D8AAAA/dAgAAAAAAAAByQEAAE4AAABglb9Dnm/DP4wRZf8Wltg/AAAAP4QIAAAAAAAAAcoBAABOAAAAuR6WYyotxD/kTySc0rzYPwAAAD+ECAAAAAAAAAHLAQAATgAAABKobIO26sQ/PI7jOI7j2D8AAAA/kwgAAAAAAAABzAEAAE4AAADC0zirpdfFP4zMotVJCtk/AAAAP5MIAAAAAAAAAc0BAABOAAAAcf8E05TExj+MzKLVSQrZPwAAAD+jCAAAAAAAAAHOAQAATgAAAEv8y341ycc/5ApicgUx2T8AAAA/owgAAAAAAAABzwEAAE4AAABQyo2uh+XIP+QKYnIFMdk/AAAAP7IIAAAAAAAAAdABAABOAAAAV5hP3tkByj/kCmJyBTHZPwAAAD+yCAAAAAAAAAHRAQAATgAAAIc3DJLdNcs/5ApicgUx2T8AAAA/wggAAAAAAAAB0gEAAE4AAACMBc7BL1LMP+QKYnIFMdk/AAAAP8IIAAAAAAAAAdMBAABOAAAAZgKVbdBWzT/kCmJyBTHZPwAAAD/SCAAAAAAAAAHUAQAATgAAAOtcZhEOLM4/5ApicgUx2T8AAAA/0ggAAAAAAAAB1QEAAE4AAADFWS29rjDPP+QKYnIFMdk/AAAAP+EIAAAAAAAAAdYBAABOAAAAusJ88s4O0D88SSEPwVfZPwAAAD/hCAAAAAAAAAHXAQAATgAAAJLYYoZGhdA/kIfgq3x+2T8AAAA/8QgAAAAAAAAB2AEAAE4AAAA/HU6WDOTQP5CH4Kt8ftk/AAAAP/EIAAAAAAAAAdkBAABOAAAA62E5ptJC0T/oxZ9IOKXZPwAAAD8BCQAAAAAAAAHaAQAATgAAAJemJLaYodE/6MWfSDil2T8AAAA/AQkAAAAAAAAB2wEAAE4AAACvghIEhvTRP+jFn0g4pdk/AAAAPxAJAAAAAAAAAdwBAABOAAAA3Trun2Ca0j/oxZ9IOKXZPwAAAD8gCQAAAAAAAAHdAQAATgAAAJ105uXqvdI/6MWfSDil2T8AAAA/LwkAAAAAAAAB3gEAAE4AAADzFtztTe3SP+jFn0g4pdk/AAAAPy8JAAAAAAAAAd8BAABOAAAAtFDUM9gQ0z/oxZ9IOKXZPwAAAD8/CQAAAAAAAAHgAQAATgAAAN8hz7eJKNM/6MWfSDil2T8AAAA/PwkAAAAAAAAB4QEAAE4AAAB1isx5YjTTP5CH4Kt8ftk/AAAAP08JAAAAAAAAAeIBAABOAAAACvPJOztA0z+Qh+CrfH7ZPwAAAD9PCQAAAAAAAAHjAQAATgAAAKBbx/0TTNM/kIfgq3x+2T8AAAA/XgkAAAAAAAAB5AEAAE4AAAA1xMS/7FfTP5CH4Kt8ftk/AAAAP14JAAAAAAAAAeUBAABOAAAANcTEv+xX0z88SSEPwVfZPwAAAD/5CQAAAAAAAAHmAQAATgAAADXExL/sV9M/5ApicgUx2T8AAAA/CAoAAAAAAAAB5wEAAE4AAADLLMKBxWPTP+QKYnIFMdk/AAAAPxgKAAAAAAAAAegBAABOAAAAYJW/Q55v0z+MzKLVSQrZPwAAAD9WCgAAAAAAAAHpAQAATgAAACX5kirWzag/sPL55dw14T8AAAA/AAAAAAAAAAAB6gEAAE4AAADip8PJkoGsP7Dy+eXcNeE/AAAAPw8AAAAAAAAAAesBAABOAAAAsWnzG6+Csj+w8vnl3DXhPwAAAD8PAAAAAAAAAAHsAQAATgAAAL7sV5N8SbU/sPL55dw14T8AAAA/HwAAAAAAAAAB7QEAAE4AAADKiNvyIIK3P7Dy+eXcNeE/AAAAPx8AAAAAAAAAAe4BAABOAAAALMdUWijquT9atDpJIQ/hPwAAAD8uAAAAAAAAAAHvAQAATgAAAIwFzsEvUrw/WrQ6SSEP4T8AAAA/LgAAAAAAAAAB8AEAAE4AAACaiDI5/Ri/P1q0OkkhD+E/AAAAPz4AAAAAAAAAAfEBAABOAAAAfeNVUILAwD9atDpJIQ/hPwAAAD8+AAAAAAAAAAHyAQAATgAAAISxF4DU3ME/WrQ6SSEP4T8AAAA/TgAAAAAAAAAB8wEAAE4AAAC0UNQz2BDDP1q0OkkhD+E/AAAAP04AAAAAAAAAAfQBAABOAAAAO5KG7z50xD9atDpJIQ/hPwAAAD9dAAAAAAAAAAH1AQAATgAAAGsxQ6NCqMU/WrQ6SSEP4T8AAAA/bQAAAAAAAAAB9gEAAE4AAADycvVeqQvHP1q0OkkhD+E/AAAAP20AAAAAAAAAAfcBAABOAAAATuOsll5XyD9atDpJIQ/hPwAAAD9zAAAAAAAAAAH4AQAATgAAAAH2WdZ20sk/WrQ6SSEP4T8AAAA/gwAAAAAAAAAB+QEAAE4AAAC17+ctuNvLP1q0OkkhD+E/AAAAP4MAAAAAAAAAAfoBAABOAAAAvaSKdTOGzT+w8vnl3DXhPwAAAD+SAAAAAAAAAAH7AQAATgAAAJqIMjn9GM8/sPL55dw14T8AAAA/kgAAAAAAAAAB/AEAAE4AAACS2GKGRoXQP7Dy+eXcNeE/AAAAP6IAAAAAAAAAAf0BAABOAAAAQQQvrjVy0T/ckVm0OknhPwAAAD+iAAAAAAAAAAH+AQAATgAAAMZeAFJzR9I/MNAYUfZv4T8AAAA/sQAAAAAAAAAB/wEAAE4AAAAf6NZx/wTTPzDQGFH2b+E/AAAAP8EAAAAAAAAAAQACAABOAAAA4giwz7K20z8w0BhR9m/hPwAAAD/BAAAAAAAAAAEBAgAATgAAAA/Bi2uNXNQ/MNAYUfZv4T8AAAA/0QAAAAAAAAABAgIAAE4AAAASqGyDturUP1xveB9Ug+E/AAAAP9EAAAAAAAAAAQMCAABOAAAAfyZQ2QZt1T9cb3gfVIPhPwAAAD/RAAAAAAAAAAEEAgAATgAAAC1rO+nMy9U/XG94H1SD4T8AAAA/4AAAAAAAAAABBQIAAE4AAABDRyk3uh7WP1xveB9Ug+E/AAAAP+AAAAAAAAAAAQYCAABOAAAAL1IcAfZZ1j8w0BhR9m/hPwAAAD/wAAAAAAAAAAEHAgAATgAAAIX0EQlZidY/MNAYUfZv4T8AAAA/AAEAAAAAAAABCAIAAE4AAABGLgpP46zWPzDQGFH2b+E/AAAAPwABAAAAAAAAAQkCAABOAAAAnND/Vkbc1j8GMbmCmFzhPwAAAD8PAQAAAAAAAAEKAgAATgAAAIjb8iCCF9c/BjG5gphc4T8AAAA/DwEAAAAAAAABCwIAAE4AAABJFetmDDvXP9yRWbQ6SeE/AAAAPx8BAAAAAAAAAQwCAABOAAAANCDeMEh21z/ckVm0OknhPwAAAD8fAQAAAAAAAAENAgAATgAAAIvC0zirpdc/3JFZtDpJ4T8AAAA/LgEAAAAAAAABDgIAAE4AAAAMNsTEv+zXP9yRWbQ6SeE/AAAAPy4BAAAAAAAAAQ8CAABOAAAA+EC3jvsn2D/ckVm0OknhPwAAAD8+AQAAAAAAAAEQAgAATgAAAA8dpdzoetg/BjG5gphc4T8AAAA/PgEAAAAAAAABEQIAAE4AAACQkJVo/cHYPwYxuYKYXOE/AAAAP04BAAAAAAAAARICAABOAAAAEQSG9BEJ2T8GMbmCmFzhPwAAAD9OAQAAAAAAAAETAgAATgAAACjgc0L/W9k/BjG5gphc4T8AAAA/XQEAAAAAAAABFAIAAE4AAAAU62YMO5fZPwYxuYKYXOE/AAAAP10BAAAAAAAAARUCAABOAAAA1SRfUsW62T8GMbmCmFzhPwAAAD9tAQAAAAAAAAEWAgAATgAAACzHVFoo6tk/BjG5gphc4T8AAAA/bQEAAAAAAAABFwIAAE4AAABXmE/e2QHaPwYxuYKYXOE/AAAAP30BAAAAAAAAARgCAABOAAAA7ABNoLIN2j8GMbmCmFzhPwAAAD99AQAAAAAAAAEZAgAATgAAAIJpSmKLGdo/3JFZtDpJ4T8AAAA/jAEAAAAAAAABGgIAAE4AAAAX0kckZCXaP9yRWbQ6SeE/AAAAP5wBAAAAAAAAARsCAABOAAAAQ6NCqBU92j/ckVm0OknhPwAAAD+cAQAAAAAAAAEcAgAATgAAAEOjQqgVPdo/sPL55dw14T8AAAA/qwEAAAAAAAABHQIAAE4AAAAD3Trun2DaP4ZTmhd/IuE/AAAAP6sBAAAAAAAAAR4CAABOAAAAxBYzNCqE2j+GU5oXfyLhPwAAAD+7AQAAAAAAAAEfAgAATgAAAO/nLbjbm9o/WrQ6SSEP4T8AAAA/uwEAAAAAAAABIAIAAE4AAABFiiPAPsvaPwZ2e6xl6OA/AAAAP8sBAAAAAAAAASECAABOAAAAxv0TTFMS2z/a1hveB9XgPwAAAD/LAQAAAAAAAAEiAgAATgAAAN3ZAZpAZds/hJhcQUyu4D8AAAA/2gEAAAAAAAABIwIAAE4AAAD0te/nLbjbP1j5/HLumuA/AAAAP9oBAAAAAAAAASQCAABOAAAAC5LdNRsL3D8sWp2kkIfgPwAAAD/qAQAAAAAAAAElAgAATgAAAPec0P9WRtw/2BveB9Vg4D8AAAA/6gEAAAAAAAABJgIAAE4AAAB4EMGLa43cP4DdHmsZOuA/AAAAP/oBAAAAAAAAAScCAABOAAAAOUq50fWw3D+A3R5rGTrgPwAAAD8JAgAAAAAAAAEoAgAATgAAAI/srtlY4Nw/Kp9fzl0T4D8AAAA/CQIAAAAAAAABKQIAAE4AAAC6valdCvjcPyqfX85dE+A/AAAAPwkCAAAAAAAAASoCAABOAAAAUCanH+MD3T8AAAAAAADgPwAAAD8ZAgAAAAAAAAErAgAATgAAAOWOpOG7D90/AAAAAAAA4D8AAAA/KAIAAAAAAAABLAIAAE4AAADljqThuw/dP6zBQGNE2d8/AAAAPygCAAAAAAAAAS0CAABOAAAAEGCfZW0n3T9Ug4HGiLLfPwAAAD8oAgAAAAAAAAEuAgAATgAAAKbInCdGM90//ETCKc2L3z8AAAA/SAIAAAAAAAABLwIAAE4AAADRmZer90rdP6wGA40RZd8/AAAAP1cCAAAAAAAAATACAABOAAAAZgKVbdBW3T9UyEPwVT7fPwAAAD9XAgAAAAAAAAExAgAATgAAAPxqki+pYt0/qEvFtt7w3j8AAAA/ZwIAAAAAAAABMgIAAE4AAABSDYg3DJLdP1ANBhojyt4/AAAAP2cCAAAAAAAAATMCAABOAAAAft6Cu72p3T9QUshD8FXePwAAAD93AgAAAAAAAAE0AgAATgAAAKmvfT9vwd0/+BMJpzQv3j8AAAA/dwIAAAAAAAABNQIAAE4AAADVgHjDINndP0yXim294d0/AAAAP4YCAAAAAAAAATYCAABOAAAAAFJzR9Lw3T+kGgw0RpTdPwAAAD+GAgAAAAAAAAE3AgAATgAAAABSc0fS8N0/9J2N+s5G3T8AAAA/lAIAAAAAAAABOAIAAE4AAACVunAJq/zdP6Bfzl0TIN0/AAAAP5QCAAAAAAAAATkCAABOAAAAKyNuy4MI3j/04k8knNLcPwAAAD+jAgAAAAAAAAE6AgAATgAAAMCLa41cFN4/oKSQh+Cr3D8AAAA/owIAAAAAAAABOwIAAE4AAADAi2uNXBTeP0hm0eokhdw/AAAAP7MCAAAAAAAAATwCAABOAAAAwItrjVwU3j/wJxJOaV7cPwAAAD/DAgAAAAAAAAE9AgAATgAAAMCLa41cFN4/oOlSsa033D8AAAA/wwIAAAAAAAABPgIAAE4AAADAi2uNXBTeP0irkxTyENw/AAAAP9ICAAAAAAAAAT8CAABOAAAAwItrjVwU3j+cLhXbesPbPwAAAD/SAgAAAAAAAAFAAgAATgAAACsjbsuDCN4/7LGWoQN22z8AAAA/4gIAAAAAAAABQQIAAE4AAAArI27LgwjeP5xz1wRIT9s/AAAAP+ICAAAAAAAAAUICAABOAAAAAFJzR9Lw3T/s9ljL0AHbPwAAAD/yAgAAAAAAAAFDAgAATgAAANWAeMMg2d0/mLiZLhXb2j8AAAA/AQMAAAAAAAABRAIAAE4AAAB+3oK7vandP5j9W1jiZto/AAAAPwEDAAAAAAAAAUUCAABOAAAA/GqSL6li3T+UQh6Cr/LZPwAAAD8BAwAAAAAAAAFGAgAATgAAALq9qV0K+Nw/kIfgq3x+2T8AAAA/EQMAAAAAAAABRwIAAE4AAAB4EMGLa43cPzyO4ziO49g/AAAAPxEDAAAAAAAAAUgCAABOAAAAdSngc0L/2z+IVicp5CHYPwAAAD8gAwAAAAAAAAFJAgAATgAAAN3ZAZpAZds/iJvpUrGt1z8AAAA/MAMAAAAAAAABSgIAAE4AAABFiiPAPsvaP4jgq3x+Odc/AAAAPzADAAAAAAAAAUsCAABOAAAAgmlKYosZ2j+EJW6mS8XWPwAAAD8wAwAAAAAAAAFMAgAATgAAAGeme/x0ONk/MCxxM10q1j8AAAA/QAMAAAAAAAABTQIAAE4AAAB5tKcaEG/YP4D0tCOzaNU/AAAAP0ADAAAAAAAAAU4CAABOAAAA9VnWdtKZ1z8s+7ewxM3UPwAAAD9PAwAAAAAAAAFPAgAATgAAADI5/Rgf6NY/1Lz4Ewmn1D8AAAA/XwMAAAAAAAABUAIAAE4AAABvGCS7azbWP3zD+6AaDNQ/AAAAP18DAAAAAAAAAVECAABOAAAAazFDo0Ko1T8ohTwEX+XTPwAAAD9fAwAAAAAAAAFSAgAATgAAAGhKYosZGtU/KIU8BF/l0z8AAAA/bwMAAAAAAAABUwIAAE4AAACRNHz3oaPUP9BGfWejvtM/AAAAP28DAAAAAAAAAVQCAABOAAAAD8GLa41c1D/QRn1no77TPwAAAD9+AwAAAAAAAAFVAgAATgAAAM4To5nu8dM/eAi+yueX0z8AAAA/jgMAAAAAAAABVgIAAE4AAABMoLIN2qrTP3gIvsrnl9M/AAAAP44DAAAAAAAAAVcCAABOAAAAdYrMeWI00z8oyv4tLHHTPwAAAD+dAwAAAAAAAAFYAgAATgAAAHKj62E5ptI/0Is/kXBK0z8AAAA/nQMAAAAAAAABWQIAAE4AAADaUw2INwzSP3hNgPS0I9M/AAAAP60DAAAAAAAAAVoCAABOAAAA62E5ptJC0T8kD8FX+fzSPwAAAD+tAwAAAAAAAAFbAgAATgAAAPxvZcRtedA/zNABuz3W0j8AAAA/vQMAAAAAAAABXAIAAE4AAAAZFUKt6NHOP8wVxOQKYtI/AAAAP70DAAAAAAAAAV0CAABOAAAA4qfDyZKBzD8cmUWrkxTSPwAAAD/MAwAAAAAAAAFeAgAATgAAAK06ReY8Mco/yFqGDtjt0T8AAAA/zAMAAAAAAAABXwIAAE4AAAD1WdZ20pnHP8hahg7Y7dE/AAAAP9wDAAAAAAAAAWACAABOAAAAazFDo0KoxT/IWoYO2O3RPwAAAD/cAwAAAAAAAAFhAgAATgAAAA3aqlNkzsM/yFqGDtjt0T8AAAA/7AMAAAAAAAABYgIAAE4AAAAFJQgM6SPCPxyZRauTFNI/AAAAP+wDAAAAAAAAAWMCAABOAAAA1IVLWOXvwD8cmUWrkxTSPwAAAD/7AwAAAAAAAAFkAgAATgAAAJ1vE1Emp78/dNcESE870j8AAAA/+wMAAAAAAAABZQIAAE4AAAA/GHsBSM29P8wVxOQKYtI/AAAAPwsEAAAAAAAAAWYCAABOAAAA4MDisWnzuz/MFcTkCmLSPwAAAD8LBAAAAAAAAAFnAgAATgAAAIRQK3q0p7o/zBXE5Api0j8AAAA/GgQAAAAAAAABaAIAAE4AAAAsx1RaKOq5P8wVxOQKYtI/AAAAPxoEAAAAAAAAAWkCAABOAAAAKOBzQv9buT/MFcTkCmLSPwAAAD8qBAAAAAAAAAFqAgAATgAAAHm0pxoQb7g/zBXE5Api0j8AAAA/KgQAAAAAAAABawIAAE4AAAB2zcYC5+C3P8wVxOQKYtI/AAAAPzoEAAAAAAAAAWwCAABOAAAAx6H62vfztj/MFcTkCmLSPwAAAD86BAAAAAAAAAFtAgAATgAAAG8YJLtrNrY/zBXE5Api0j8AAAA/SQQAAAAAAAABbgIAAE4AAAASqGyDtuq0P8wVxOQKYtI/AAAAP0kEAAAAAAAAAW8CAABOAAAAtze1SwGfsz/MFcTkCmLSPwAAAD9ZBAAAAAAAAAFwAgAATgAAAK+CEgSG9LE/zBXE5Api0j8AAAA/WQQAAAAAAAABcQIAAE4AAACmzW+8CkqwP8wVxOQKYtI/AAAAP2kEAAAAAAAAAXICAABOAAAAj+yu2VjgrD/MFcTkCmLSPwAAAD9pBAAAAAAAAAFzAgAATgAAAHm0pxoQb6g/HFSDgcaI0j8AAAA/eAQAAAAAAAABdAIAAE4AAAC3N7VLAZ+jP3SSQh6Cr9I/AAAAP3gEAAAAAAAAAXUCAABOAAAAps1vvApKoD90kkIegq/SPwAAAD+IBAAAAAAAAAF2AgAATgAAANI9fjqcLJk/dJJCHoKv0j8AAAA/iAQAAAAAAAABdwIAAE4AAAAVj02b33iVP3SSQh6Cr9I/AAAAP5cEAAAAAAAAAXgCAABOAAAAY3ygW8f9kz90kkIegq/SPwAAAD+nBAAAAAAAAAF5AgAATgAAAArzyTs7QJM/dJJCHoKv0j8AAAA/pwQAAAAAAAABegIAAE4AAACxafMbr4KSPyQPwVf5/NI/AAAAP9gEAAAAAAAAAXsCAABOAAAA/1ZG3JYHkT94TYD0tCPTPwAAAD/nBAAAAAAAAAF8AgAATgAAADZj2LnMIow/eAi+yueX0z8AAAA/5wQAAAAAAAABfQIAAE4AAAAgK9H6g7GHPyiFPARf5dM/AAAAP/cEAAAAAAAAAX4CAABOAAAAps1vvApKgD/UAbs91jLUPwAAAD/3BAAAAAAAAAF/AgAATgAAACAr0fqDsXc/fH45d02A1D8AAAA/BgUAAAAAAAABgAIAAE4AAAAgK9H6g7FnP9R3Nuo7G9U/AAAAPwYFAAAAAAAAAYECAABOAAAAICvR+oOxVz/UdzbqOxvVPwAAAD8WBQAAAAAAAAGCAgAATgAAACAr0fqDsUc/gPS0I7No1T8AAAA/FgUAAAAAAAABgwIAAE4AAAAAAAAAAAAAANgydMBuj9U/AAAAPyYFAAAAAAAAAYQCAABOAAAAAAAAAAAAAAAwcTNdKrbVPwAAAD8mBQAAAAAAAAGFAgAATgAAAAAAAAAAAAAAgK/y+eXc1T8AAAA/NQUAAAAAAAABhgIAAE4AAAAAAAAAAAAAANjtsZahA9Y/AAAAPzUFAAAAAAAAAYcCAABOAAAAAAAAAAAAAAAwLHEzXSrWPwAAAD9FBQAAAAAAAAGIAgAATgAAAAAAAAAAAAAA3KjvbNR31j8AAAA/VQUAAAAAAAABiQIAAE4AAAAAAAAAAAAAADTnrgmQntY/AAAAP1UFAAAAAAAAAYoCAABOAAAAAAAAAAAAAADcYy1DB+zWPwAAAD9kBQAAAAAAAAGLAgAATgAAAAAAAAAAAAAA4B5rGTpg1z8AAAA/ZAUAAAAAAAABjAIAAE4AAAAAAAAAAAAAAODZqO9s1Nc/AAAAP3QFAAAAAAAAAY0CAABOAAAAAAAAAAAAAAA406ViW2/YPwAAAD90BQAAAAAAAAGOAgAATgAAAAAAAAAAAAAAPI7jOI7j2D8AAAA/gwUAAAAAAAABjwIAAE4AAAAAAAAAAAAAAOjFn0g4pdk/AAAAP4MFAAAAAAAAAZACAABOAAAAAAAAAAAAAABAv5y7JkDaPwAAAD+TBQAAAAAAAAGRAgAATgAAAAAAAAAAAAAAmLiZLhXb2j8AAAA/kwUAAAAAAAABkgIAAE4AAAAAAAAAAAAAAETwVT6/nNs/AAAAP6MFAAAAAAAAAZMCAABOAAAAAAAAAAAAAABIq5MU8hDcPwAAAD+jBQAAAAAAAAGUAgAATgAAAAAAAAAAAAAA8CcSTmle3D8AAAA/sgUAAAAAAAABlQIAAE4AAAAAAAAAAAAAAPTiTySc0tw/AAAAP8IFAAAAAAAAAZYCAABOAAAAAAAAAAAAAAD0nY36zkbdPwAAAD/CBQAAAAAAAAGXAgAATgAAAAAAAAAAAAAApBoMNEaU3T8AAAA/wgUAAAAAAAABmAIAAE4AAAAgK9H6g7FHP/RYy9ABu90/AAAAP9IFAAAAAAAAAZkCAABOAAAAWOAc/CLFYT+k1UkKeQjePwAAAD/SBQAAAAAAAAGaAgAATgAAAFjgHPwixWE/+BMJpzQv3j8AAAA/4QUAAAAAAAABmwIAAE4AAADpdYX55J1tP1BSyEPwVd4/AAAAP+EFAAAAAAAAAZwCAABOAAAAWOAc/CLFcT/4zkZ9Z6PePwAAAD/xBQAAAAAAAAGdAgAATgAAACAr0fqDsXc/qEvFtt7w3j8AAAA/AAYAAAAAAAABngIAAE4AAADpdYX55J19P1TIQ/BVPt8/AAAAPwAGAAAAAAAAAZ8CAABOAAAA6XWF+eSdfT+sBgONEWXfPwAAAD8QBgAAAAAAAAGgAgAATgAAAKbNb7wKSoA/rMFAY0TZ3z8AAAA/EAYAAAAAAAABoQIAAE4AAAAK88k7O0CDPwAAAAAAAOA/AAAAPyAGAAAAAAAAAaICAABOAAAAICvR+oOxhz+sfH45d03gPwAAAD8gBgAAAAAAAAGjAgAATgAAAIRQK3q0p4o/BLs91jJ04D8AAAA/LwYAAAAAAAABpAIAAE4AAACmzW+8CkqQP4SYXEFMruA/AAAAPy8GAAAAAAAAAaUCAABOAAAACvPJOztAkz/a1hveB9XgPwAAAD8/BgAAAAAAAAGmAgAATgAAAMeh+tr385Y/LhXbesP74D8AAAA/PwYAAAAAAAABpwIAAE4AAADd2QGaQGWbP4ZTmhd/IuE/AAAAP08GAAAAAAAAAagCAABOAAAAmogyOf0Ynz/ckVm0OknhPwAAAD9PBgAAAAAAAAGpAgAATgAAAF6u3it14aI/MNAYUfZv4T8AAAA/XgYAAAAAAAABqgIAAE4AAADC0zirpdelP1xveB9Ug+E/AAAAP14GAAAAAAAAAasCAABOAAAAJfmSKtbNqD9cb3gfVIPhPwAAAD9uBgAAAAAAAAGsAgAATgAAAIoe7akGxKs/XG94H1SD4T8AAAA/bgYAAAAAAAABrQIAAE4AAADuQ0cpN7quP1xveB9Ug+E/AAAAP30GAAAAAAAAAa4CAABOAAAA/G9lxG15sD9cb3gfVIPhPwAAAD99BgAAAAAAAAGvAgAATgAAAFjgHPwixbE/BjG5gphc4T8AAAA/jQYAAAAAAAABsAIAAE4AAABbx/0TTFOyP9yRWbQ6SeE/AAAAP40GAAAAAAAAAbECAABOAAAACAzpIxKysj9atDpJIQ/hPwAAAD+dBgAAAAAAAAGyAgAATgAAAAgM6SMSsrI/LhXbesP74D8AAAA/nQYAAAAAAAABswIAAE4AAAAIDOkjErKyPwZ2e6xl6OA/AAAAP6wGAAAAAAAAAbQCAABOAAAACAzpIxKysj/a1hveB9XgPwAAAD+5BgAAAAAAAAG1AgAATgAAAAgM6SMSsrI/rje8D6rB4D8AAAA/yQYAAAAAAAABtgIAAE4AAAAIDOkjErKyP4SYXEFMruA/AAAAP9kGAAAAAAAAAbcCAABOAAAAsWnzG6+Csj+EmFxBTK7gPwAAAD/oBgAAAAAAAAG4AgAATgAAAFvH/RNMU7I/WPn8cu6a4D8AAAA/+AYAAAAAAAABuQIAAE4AAAAFJQgM6SOyPyxanaSQh+A/AAAAP/gGAAAAAAAAAboCAABOAAAAWOAc/CLFsT8Euz3WMnTgPwAAAD/4BgAAAAAAAAG7AgAATgAAAH6CaUpii9k/Dh2w22Mt4z8AAAA/AAAAAAAAAAABvAIAAE4AAACpU2TOE6PZPw4dsNtjLeM/AAAAP30AAAAAAAAAAb0CAABOAAAAAfZZ1nbS2T9iW294H1TjPwAAAD99AAAAAAAAAAG+AgAATgAAAIJpSmKLGdo/5DiO4ziO4z8AAAA/jAAAAAAAAAABvwIAAE4AAABudD0sx1TaPzh3TYD0tOM/AAAAP4wAAAAAAAAAAcACAABOAAAAWX8w9gKQ2j/m88u5awLkPwAAAD+cAAAAAAAAAAHBAgAATgAAABq5KDyNs9o/EpMriMkV5D8AAAA/nAAAAAAAAAABwgIAAE4AAADb8iCCF9faPzwyi1YnKeQ/AAAAP6wAAAAAAAAAAcMCAABOAAAAcFseRPDi2j9m0eokhTzkPwAAAD+7AAAAAAAAAAHEAgAATgAAAAbEGwbJ7to/knBK8+JP5D8AAAA/uwAAAAAAAAABxQIAAE4AAAAxlRaKegbbP74PqsFAY+Q/AAAAP8sAAAAAAAAAAcYCAABOAAAAXGYRDiwe2z/mrgmQnnbkPwAAAD/LAAAAAAAAAAHHAgAATgAAAFxmEQ4sHts/Ek5pXvyJ5D8AAAA/2wAAAAAAAAAByAIAAE4AAADyzg7QBCrbPz7tyCxaneQ/AAAAP+oAAAAAAAAAAckCAABOAAAAhzcMkt012z8+7cgsWp3kPwAAAD8oAQAAAAAAAAHKAgAATgAAAB2gCVS2Qds/aIwo+7ew5D8AAAA/OAEAAAAAAAABywIAAE4AAACyCAcWj03bP8DK55dz1+Q/AAAAPzgBAAAAAAAAAcwCAABOAAAA3dkBmkBl2z8UCac0L/7kPwAAAD9HAQAAAAAAAAHNAgAATgAAAHNC/1sZcds/QKgGA40R5T8AAAA/RwEAAAAAAAABzgIAAE4AAACeE/rfyojbP2pHZtHqJOU/AAAAP1cBAAAAAAAAAc8CAABOAAAAM3z3oaOU2z+W5sWfSDjlPwAAAD9XAQAAAAAAAAHQAgAATgAAAF9N8iVVrNs/lubFn0g45T8AAAA/ZgEAAAAAAAAB0QIAAE4AAAD0te/nLbjbP8KFJW6mS+U/AAAAP2YBAAAAAAAAAdICAABOAAAAH4fqa9/P2z8WxOQKYnLlPwAAAD92AQAAAAAAAAHTAgAATgAAAODA4rFp89s/QmNE2b+F5T8AAAA/hgEAAAAAAAAB1AIAAE4AAAB1KeBzQv/bP2wCpKcdmeU/AAAAP4YBAAAAAAAAAdUCAABOAAAAofra9/MW3D+WoQN2e6zlPwAAAD+GAQAAAAAAAAHWAgAATgAAADZj2LnMItw/lqEDdnus5T8AAAA/4wEAAAAAAAAB1wIAAE4AAAA2Y9i5zCLcP2wCpKcdmeU/AAAAPzICAAAAAAAAAdgCAABOAAAA95zQ/1ZG3D+MP5FwSvPiPwAAAD8AAAAAAAAAAAHZAgAATgAAAGE00z1+Otw/jD+RcErz4j8AAAA/NQAAAAAAAAAB2gIAAE4AAADMy9V7pS7cP4w/kXBK8+I/AAAAP0UAAAAAAAAAAdsCAABOAAAANmPYucwi3D+23vA+qAbjPwAAAD9UAAAAAAAAAAHcAgAATgAAAKH62vfzFtw/Dh2w22Mt4z8AAAA/VAAAAAAAAAAB3QIAAE4AAADgwOKxafPbP2Jbb3gfVOM/AAAAP2QAAAAAAAAAAd4CAABOAAAAte/nLbjb2z+O+s5GfWfjPwAAAD9kAAAAAAAAAAHfAgAATgAAAPS17+ctuNs/OHdNgPS04z8AAAA/cwAAAAAAAAAB4AIAAE4AAAAzfPeho5TbPzh3TYD0tOM/AAAAP3MAAAAAAAAAAeECAABOAAAASHEE2GdZ2z/m88u5awLkPwAAAD+DAAAAAAAAAAHiAgAATgAAAPLODtAEKts/ZtHqJIU85D8AAAA/gwAAAAAAAAAB4wIAAE4AAACbLBnIofraP+auCZCeduQ/AAAAP5MAAAAAAAAAAeQCAABOAAAAsCEm/mW/2j9ojCj7t7DkPwAAAD+TAAAAAAAAAAHlAgAATgAAAO/nLbjbm9o/lCuIyRXE5D8AAAA/ogAAAAAAAAAB5gIAAE4AAACZRTiweGzaP+hpR2bR6uQ/AAAAP6IAAAAAAAAAAecCAABOAAAAbnQ9LMdU2j8UCac0L/7kPwAAAD+yAAAAAAAAAAHoAgAATgAAAEOjQqgVPdo/akdm0eok5T8AAAA/sgAAAAAAAAAB6QIAAE4AAACtOkXmPDHaP5bmxZ9IOOU/AAAAP8IAAAAAAAAAAeoCAABOAAAAgmlKYosZ2j+W5sWfSDjlPwAAAD/CAAAAAAAAAAHrAgAATgAAAOwATaCyDdo/6iSFPARf5T8AAAA/0QAAAAAAAAAB7AIAAE4AAABXmE/e2QHaP+okhTwEX+U/AAAAP9EAAAAAAAAAAe0CAABOAAAAwS9SHAH22T8WxOQKYnLlPwAAAD/hAAAAAAAAAAHuAgAATgAAACzHVFoo6tk/FsTkCmJy5T8AAAA/4QAAAAAAAAAB7wIAAE4AAACWXleYT97ZP0JjRNm/heU/AAAAP/AAAAAAAAAAAfACAABOAAAAAfZZ1nbS2T9sAqSnHZnlPwAAAD/wAAAAAAAAAAHxAgAATgAAANUkX1LFutk/bAKkpx2Z5T8AAAA/AAEAAAAAAAAB8gIAAE4AAABAvGGQ7K7ZP8JAY0TZv+U/AAAAPwABAAAAAAAAAfMCAABOAAAAqVNkzhOj2T/s38ISN9PlPwAAAD8QAQAAAAAAAAH0AgAATgAAAH6CaUpii9k/RB6Cr/L55T8AAAA/EAEAAAAAAAAB9QIAAE4AAADpGWyIiX/ZP2y94X1QDeY/AAAAPy8BAAAAAAAAAfYCAABOAAAAU7FuxrBz2T9sveF9UA3mPwAAAD8vAQAAAAAAAAH3AgAATgAAAFOxbsawc9k/mFxBTK4g5j8AAAA/PwEAAAAAAAAB+AIAAE4AAACZRTiweGzaP8KFJW6mS+U/AAAAPwAAAAAAAAAAAfkCAABOAAAAbnQ9LMdU2j/ChSVupkvlPwAAAD9eAAAAAAAAAAH6AgAATgAAAK06ReY8Mdo/lubFn0g45T8AAAA/XgAAAAAAAAAB+wIAAE4AAAAsx1RaKOrZP5bmxZ9IOOU/AAAAP20AAAAAAAAAAfwCAABOAAAAQLxhkOyu2T9qR2bR6iTlPwAAAD9tAAAAAAAAAAH9AgAATgAAAJJ3doAmUNk/QKgGA40R5T8AAAA/fQAAAAAAAAAB/gIAAE4AAAARBIb0EQnZPxQJpzQv/uQ/AAAAP30AAAAAAAAAAf8CAABOAAAAZb+a5Euq2D8UCac0L/7kPwAAAD+NAAAAAAAAAAEAAwAATgAAAE7jrJZeV9g/6GlHZtHq5D8AAAA/jQAAAAAAAAABAQMAAE4AAABi2LnMIhzYP+hpR2bR6uQ/AAAAP5wAAAAAAAAAAQIDAABOAAAAoZ7Bhpj41z/oaUdm0erkPwAAAD+cAAAAAAAAAAEDAwAATgAAAOFkyUAO1dc/6GlHZtHq5D8AAAA/rAAAAAAAAAABBAMAAE4AAAAgK9H6g7HXP+hpR2bR6uQ/AAAAP6wAAAAAAAAAAQUDAABOAAAAi8LTOKul1z/oaUdm0erkPwAAAD+7AAAAAAAAAAEGAwAATgAAAPVZ1nbSmdc/6GlHZtHq5D8AAAA/uwEAAAAAAAABBwMAAE4AAADKiNvyIILXP8DK55dz1+Q/AAAAP8sBAAAAAAAAAQgDAABOAAAANCDeMEh21z+UK4jJFcTkPwAAAD/LAQAAAAAAAAEJAwAATgAAAAlP46yWXtc/lCuIyRXE5D8AAAA/2wEAAAAAAAABCgMAAE4AAADefego5UbXP2iMKPu3sOQ/AAAAP9sBAAAAAAAAAQsDAABOAAAAs6ztpDMv1z8+7cgsWp3kPwAAAD/qAQAAAAAAAAEMAwAATgAAAB5E8OJaI9c/Pu3ILFqd5D8AAAA/6gEAAAAAAAABDQMAAE4AAADycvVeqQvXPxJOaV78ieQ/AAAAP/oBAAAAAAAAAQ4DAABOAAAAMjn9GB/o1j8STmle/InkPwAAAD/6AQAAAAAAAAEPAwAATgAAAEYuCk/jrNY/5q4JkJ525D8AAAA/CgIAAAAAAAABEAMAAE4AAACF9BEJWYnWP74PqsFAY+Q/AAAAPwoCAAAAAAAAAREDAABOAAAAxboZw85l1j+ScErz4k/kPwAAAD8ZAgAAAAAAAAESAwAATgAAAJrpHj8dTtY/knBK8+JP5D8AAAA/GQIAAAAAAAABEwMAAE4AAABvGCS7azbWP5JwSvPiT+Q/AAAAPykCAAAAAAAAARQDAABOAAAA2a8m+ZIq1j+ScErz4k/kPwAAAD8pAgAAAAAAAAEVAwAATgAAANmvJvmSKtY/ZtHqJIU85D8AAAA/1QIAAAAAAAABFgMAAE4AAABglb9Dnm/TPxQJpzQv/uQ/AAAAPwAAAAAAAAAAARcDAABOAAAAYJW/Q55v0z9AqAYDjRHlPwAAAD8QAAAAAAAAAAEYAwAATgAAAGCVv0Oeb9M/akdm0eok5T8AAAA/EAAAAAAAAAABGQMAAE4AAABglb9Dnm/TP5bmxZ9IOOU/AAAAPyAAAAAAAAAAARoDAABOAAAAYJW/Q55v0z/qJIU8BF/lPwAAAD8vAAAAAAAAAAEbAwAATgAAAGCVv0Oeb9M/QmNE2b+F5T8AAAA/LwAAAAAAAAABHAMAAE4AAABglb9Dnm/TP8JAY0TZv+U/AAAAPz8AAAAAAAAAAR0DAABOAAAAYJW/Q55v0z/s38ISN9PlPwAAAD8/AAAAAAAAAAEeAwAATgAAAGCVv0Oeb9M/RB6Cr/L55T8AAAA/TwAAAAAAAAABHwMAAE4AAABglb9Dnm/TP8T7oBoMNOY/AAAAP08AAAAAAAAAASADAABOAAAAYJW/Q55v0z8aOmC3x1rmPwAAAD9eAAAAAAAAAAEhAwAATgAAAPb9vAV3e9M/mhd/IuGU5j8AAAA/XgAAAAAAAAABIgMAAE4AAAD2/bwFd3vTPxz1nY36zuY/AAAAP24AAAAAAAAAASMDAABOAAAA9v28BXd70z+c0rz4EwnnPwAAAD9uAAAAAAAAAAEkAwAATgAAAPb9vAV3e9M/HLDbYy1D5z8AAAA/fQAAAAAAAAABJQMAAE4AAAD2/bwFd3vTP56N+s5Gfec/AAAAP30AAAAAAAAAASYDAABOAAAA9v28BXd70z8eaxk6YLfnPwAAAD+NAAAAAAAAAAEnAwAATgAAAPb9vAV3e9M/oEg4pXnx5z8AAAA/jQAAAAAAAAABKAMAAE4AAAD2/bwFd3vTPyAmVxCTK+g/AAAAP50AAAAAAAAAASkDAABOAAAA9v28BXd70z94ZBatTlLoPwAAAD+dAAAAAAAAAAEqAwAATgAAAPb9vAV3e9M/+EE1GGiM6D8AAAA/rAAAAAAAAAABKwMAAE4AAAD2/bwFd3vTP3ofVIOBxug/AAAAP6wAAAAAAAAAASwDAABOAAAA9v28BXd70z/6/HLumgDpPwAAAD+8AAAAAAAAAAEtAwAATgAAAPb9vAV3e9M/fNqRWbQ66T8AAAA/vAAAAAAAAAABLgMAAE4AAAD2/bwFd3vTP/y3sMTNdOk/AAAAP8wAAAAAAAAAAS8DAABOAAAA9v28BXd70z98lc8v567pPwAAAD/bAAAAAAAAAAEwAwAATgAAAPb9vAV3e9M//nLumgDp6T8AAAA/2wAAAAAAAAABMQMAAE4AAABglb9Dnm/TP1KxrTe8D+o/AAAAP+sAAAAAAAAAATIDAABOAAAAYJW/Q55v0z/Ujsyi1UnqPwAAAD/rAAAAAAAAAAEzAwAATgAAAMsswoHFY9M/AC4scTNd6j8AAAA/+gAAAAAAAAABNAMAAE4AAADLLMKBxWPTPyjNiz+RcOo/AAAAPwoBAAAAAAAAATUDAABOAAAANcTEv+xX0z8ALixxM13qPwAAAD+hAQAAAAAAAAE2AwAATgAAAArzyTs7QNM/AC4scTNd6j8AAAA/sQEAAAAAAAABNwMAAE4AAADxL/vVJF/SP06A9LQjs+g/AAAAPwAAAAAAAAAAATgDAABOAAAA8S/71SRf0j96H1SDgcboPwAAAD8PAAAAAAAAAAE5AwAATgAAAPEv+9UkX9I/or6zUd/Z6D8AAAA/DwAAAAAAAAABOgMAAE4AAADxL/vVJF/SP85dEyA97eg/AAAAPx8AAAAAAAAAATsDAABOAAAA8S/71SRf0j/6/HLumgDpPwAAAD8fAAAAAAAAAAE8AwAATgAAAPEv+9UkX9I/UDsyi1Yn6T8AAAA/LgAAAAAAAAABPQMAAE4AAADxL/vVJF/SP3zakVm0Ouk/AAAAPz4AAAAAAAAAAT4DAABOAAAA8S/71SRf0j+kefEnEk7pPwAAAD8+AAAAAAAAAAE/AwAATgAAAIaY+Jf9atI//LewxM106T8AAAA/TgAAAAAAAAABQAMAAE4AAAAcAfZZ1nbSP1L2b2GJm+k/AAAAP04AAAAAAAAAAUEDAABOAAAAHAH2WdZ20j/S047MotXpPwAAAD9dAAAAAAAAAAFCAwAATgAAABwB9lnWdtI/KBJOaV786T8AAAA/ewAAAAAAAAABQwMAAE4AAACxafMbr4LSP6jvbNR3Nuo/AAAAP3sAAAAAAAAAAUQDAABOAAAAR9Lw3YeO0j8ALixxM13qPwAAAD97AAAAAAAAAAFFAwAATgAAAN067p9gmtI/gAtL3EyX6j8AAAA/iwAAAAAAAAABRgMAAE4AAADdOu6fYJrSPwLpaUdm0eo/AAAAP5oAAAAAAAAAAUcDAABOAAAACAzpIxKy0j+CxoiyfwvrPwAAAD+aAAAAAAAAAAFIAwAATgAAADPd46fDydI/LkMH7PZY6z8AAAA/qgAAAAAAAAABSQMAAE4AAADIReFpnNXSP1jiZrpUbOs/AAAAP6oAAAAAAAAAAUoDAABOAAAA8xbc7U3t0j/Yv4UlbqbrPwAAAD+5AAAAAAAAAAFLAwAATgAAAIl/2a8m+dI/MP5EwinN6z8AAAA/uQAAAAAAAAABTAMAAE4AAAC0UNQz2BDTP7LbYy1DB+w/AAAAP8kAAAAAAAAAAU0DAABOAAAASrnR9bAc0z+y22MtQwfsPwAAAD/JAAAAAAAAAAFOAwAATgAAAN8hz7eJKNM/Bhojyv4t7D8AAAA/2QAAAAAAAAABTwMAAE4AAAB1isx5YjTTPwYaI8r+Lew/AAAAP+gAAAAAAAAAAVADAABOAAAACvPJOztA0z8GGiPK/i3sPwAAAD8nAQAAAAAAAAFRAwAATgAAAKBbx/0TTNM/Bhojyv4t7D8AAAA/NgEAAAAAAAABUgMAAE4AAABglb9Dnm/TPwYaI8r+Lew/AAAAPzYBAAAAAAAAAVMDAABOAAAAIc+3iSiT0z8GGiPK/i3sPwAAAD9GAQAAAAAAAAFUAwAATgAAAA3aqlNkztM/sttjLUMH7D8AAAA/RgEAAAAAAAABVQMAAE4AAAAktpihUSHUP1qdpJCH4Os/AAAAP1YBAAAAAAAAAVYDAABOAAAAD8GLa41c1D/Yv4UlbqbrPwAAAD9WAQAAAAAAAAFXAwAATgAAAGZjgXPwi9Q/WOJmulRs6z8AAAA/ZQEAAAAAAAABWAMAAE4AAACRNHz3oaPUPy5DB+z2WOs/AAAAP2UBAAAAAAAAAVkDAABOAAAAUW50PSzH1D/YBEhPOzLrPwAAAD91AQAAAAAAAAFaAwAATgAAAOfWcf8E09Q/gsaIsn8L6z8AAAA/dQEAAAAAAAABWwMAAE4AAAB9P2/B3d7UP1YnKeQh+Oo/AAAAP4UBAAAAAAAAAVwDAABOAAAAfT9vwd3e1D8qiMkVxOTqPwAAAD+FAQAAAAAAAAFdAwAATgAAABKobIO26tQ/AulpR2bR6j8AAAA/lAEAAAAAAAABXgMAAE4AAAA9eWcHaALVP6qqqqqqquo/AAAAP6QBAAAAAAAAAV8DAABOAAAAPXlnB2gC1T8ozYs/kXDqPwAAAD+kAQAAAAAAAAFgAwAATgAAAGhKYosZGtU/qO9s1Hc26j8AAAA/pAEAAAAAAAABYQMAAE4AAAD+sl9N8iXVPygSTmle/Ok/AAAAP7MBAAAAAAAAAWIDAABOAAAAKYRa0aM91T+mNC/+RMLpPwAAAD+zAQAAAAAAAAFjAwAATgAAAFRVVVVVVdU/0BhR9m9h6T8AAAA/wwEAAAAAAAABZAMAAE4AAAB/JlDZBm3VP3zakVm0Ouk/AAAAP8MBAAAAAAAAAWUDAABOAAAAqvdKXbiE1T/6/HLumgDpPwAAAD/TAQAAAAAAAAFmAwAATgAAAEBgSB+RkNU/or6zUd/Z6D8AAAA/0wEAAAAAAAABZwMAAE4AAABrMUOjQqjVPyLhlObFn+g/AAAAP+IBAAAAAAAAAWgDAABOAAAAazFDo0Ko1T/4QTUYaIzoPwAAAD/yAQAAAAAAAAFpAwAATgAAAGsxQ6NCqNU/zKLVSQp56D8AAAA/8gEAAAAAAAABagMAAE4AAABrMUOjQqjVP6IDdnusZeg/AAAAPwICAAAAAAAAAWsDAABOAAAAAJpAZRu01T94ZBatTlLoPwAAAD9fAgAAAAAAAAFsAwAATgAAAJcCPif0v9U/TMW23vA+6D8AAAA/fwIAAAAAAAABbQMAAE4AAAAtazvpzMvVPyAmVxCTK+g/AAAAP44CAAAAAAAAAW4DAABOAAAAwtM4q6XX1T8gJlcQkyvoPwAAAD+OAgAAAAAAAAFvAwAATgAAAM5lFuHA4uE/vg+qwUBj5D8AAAA/AAAAAAAAAAABcAMAAE4AAADOZRbhwOLhPxJOaV78ieQ/AAAAP5wAAAAAAAAAAXEDAABOAAAAzmUW4cDi4T+UK4jJFcTkPwAAAD+cAAAAAAAAAAFyAwAATgAAAM5lFuHA4uE/FAmnNC/+5D8AAAA/nAAAAAAAAAABcwMAAE4AAADOZRbhwOLhP5bmxZ9IOOU/AAAAP6wAAAAAAAAAAXQDAABOAAAAzmUW4cDi4T8WxOQKYnLlPwAAAD+sAAAAAAAAAAF1AwAATgAAAM5lFuHA4uE/lqEDdnus5T8AAAA/uwAAAAAAAAABdgMAAE4AAADOZRbhwOLhP2y94X1QDeY/AAAAP7sAAAAAAAAAAXcDAABOAAAAzmUW4cDi4T8aOmC3x1rmPwAAAD/LAAAAAAAAAAF4AwAATgAAAM5lFuHA4uE/HPWdjfrO5j8AAAA/ywAAAAAAAAABeQMAAE4AAADOZRbhwOLhPxyw22MtQ+c/AAAAP9sAAAAAAAAAAXoDAABOAAAAzmUW4cDi4T8eaxk6YLfnPwAAAD/qAAAAAAAAAAF7AwAATgAAAM5lFuHA4uE/eGQWrU5S6D8AAAA/6gAAAAAAAAABfAMAAE4AAADOZRbhwOLhP85dEyA97eg/AAAAP+oAAAAAAAAAAX0DAABOAAAAzmUW4cDi4T9S9m9hiZvpPwAAAD/6AAAAAAAAAAF+AwAATgAAAM5lFuHA4uE/qO9s1Hc26j8AAAA/+gAAAAAAAAABfwMAAE4AAADOZRbhwOLhPwLpaUdm0eo/AAAAPwoBAAAAAAAAAYADAABOAAAAzmUW4cDi4T9Y4ma6VGzrPwAAAD8KAQAAAAAAAAGBAwAATgAAAM5lFuHA4uE/hjwEX+Xz6z8AAAA/GQEAAAAAAAABggMAAE4AAADOZRbhwOLhP7KWoQN2e+w/AAAAPykBAAAAAAAAAYMDAABOAAAAGRoVQq3o4T9eEyA97cjsPwAAAD8pAQAAAAAAAAGEAwAATgAAABkaFUKt6OE/3vA+qAYD7T8AAAA/OAEAAAAAAAABhQMAAE4AAAAZGhVCrejhPzYv/kTCKe0/AAAAPzgBAAAAAAAAAYYDAABOAAAAGRoVQq3o4T9ezl0TID3tPwAAAD9IAQAAAAAAAAGHAwAATgAAABkaFUKt6OE/im294X1Q7T8AAAA/WAEAAAAAAAABiAMAAE4AAAAZGhVCrejhP7gMHbDbY+0/AAAAP5YBAAAAAAAAAYkDAABOAAAAZM4To5nu4T8MS9xMl4rtPwAAAD+WAQAAAAAAAAGKAwAATgAAAGTOE6OZ7uE/jCj7t7DE7T8AAAA/pgEAAAAAAAABiwMAAE4AAABkzhOjme7hP+BmulRs6+0/AAAAP6YBAAAAAAAAAYwDAABOAAAAZM4To5nu4T84pXnxJxLuPwAAAD+1AQAAAAAAAAGNAwAATgAAAGTOE6OZ7uE/jOM4juM47j8AAAA/xQEAAAAAAAABjgMAAE4AAABkzhOjme7hP7iCmFxBTO4/AAAAP8UBAAAAAAAAAY8DAABOAAAAVfk75Pk24T+Isn8LS9zsPwAAAD8AAAAAAAAAAAGQAwAATgAAAFX5O+T5NuE/tFHf2ajv7D8AAAA/FwAAAAAAAAABkQMAAE4AAABV+Tvk+TbhPwqQnnZkFu0/AAAAPycAAAAAAAAAAZIDAABOAAAAoK06ReY84T82L/5EwintPwAAAD8nAAAAAAAAAAGTAwAATgAAAOthOabSQuE/Xs5dEyA97T8AAAA/NwAAAAAAAAABlAMAAE4AAAA2FjgHv0jhP7gMHbDbY+0/AAAAP0YAAAAAAAAAAZUDAABOAAAAy341yZdU4T8MS9xMl4rtPwAAAD9GAAAAAAAAAAGWAwAATgAAABYzNCqEWuE/jCj7t7DE7T8AAAA/RgAAAAAAAAABlwMAAE4AAACrmzHsXGbhPzilefEnEu4/AAAAP1YAAAAAAAAAAZgDAABOAAAA908wTUls4T+M4ziO4zjuPwAAAD9lAAAAAAAAAAGZAwAATgAAAIy4LQ8ieOE/EMFX+fxy7j8AAAA/ZQAAAAAAAAABmgMAAE4AAADWbCxwDn7hP5CedmQWre4/AAAAP3UAAAAAAAAAAZsDAABOAAAAbNUpMueJ4T88G/WdjfruPwAAAD91AAAAAAAAAAGcAwAATgAAALeJKJPTj+E/aLpUbOsN7z8AAAA/dQAAAAAAAAABnQMAAE4AAAABPif0v5XhP+iXc9cESO8/AAAAP4UAAAAAAAAAAZ4DAABOAAAATfIlVayb4T881jJ0wG7vPwAAAD+UAAAAAAAAAAGfAwAATgAAAJemJLaYoeE/aHWSQh6C7z8AAAA/lAAAAAAAAAABoAMAAE4AAACXpiS2mKHhP5QU8hB8le8/AAAAP6QAAAAAAAAAAaEDAABOAAAA4lojF4Wn4T/As1Hf2ajvPwAAAD+kAAAAAAAAAAGiAwAATgAAAC0PInhxreE/wLNR39mo7z8AAAA/MQEAAAAAAAABowMAAE4AAADCdx86SrnhP8CzUd/ZqO8/AAAAPzEBAAAAAAAAAaQDAABOAAAAOP0YH+jW4T/As1Hf2ajvPwAAAD9AAQAAAAAAAAGlAwAATgAAAETrD8ZeAOI/wLNR39mo7z8AAAA/UAEAAAAAAAABpgMAAE4AAABwvApKEBjiP5QU8hB8le8/AAAAP1ABAAAAAAAAAacDAABOAAAAMPYCkJo74j8UN9OlYlvvPwAAAD9QAQAAAAAAAAGoAwAATgAAAKZ7/HQ4WeI/kFm0Okkh7z8AAAA/XwEAAAAAAAABqQMAAE4AAABmtfS6wnziPxB8lc8v5+4/AAAAP18BAAAAAAAAAaoDAABOAAAAR9Lw3YeO4j+QnnZkFq3uPwAAAD9vAQAAAAAAAAGrAwAATgAAAHKj62E5puI/5CH4Kp9f7j8AAAA/bwEAAAAAAAABrAMAAE4AAAAIDOkjErLiP4zjOI7jOO4/AAAAP38BAAAAAAAAAa0DAABOAAAAnXTm5eq94j84pXnxJxLuPwAAAD9/AQAAAAAAAAGuAwAATgAAAOco5UbXw+I/uMdahg7Y7T8AAAA/jgEAAAAAAAABrwMAAE4AAAB9keIIsM/iP2CJm+lSse0/AAAAP44BAAAAAAAAAbADAABOAAAAfZHiCLDP4j/gq3x+OXftPwAAAD+eAQAAAAAAAAGxAwAATgAAAMhF4Wmc1eI/uAwdsNtj7T8AAAA/ngEAAAAAAAABsgMAAE4AAAAT+t/KiNviP17OXRMgPe0/AAAAP64BAAAAAAAAAbMDAABOAAAAXq7eK3Xh4j+0Ud/ZqO/sPwAAAD+uAQAAAAAAAAG0AwAATgAAAKhi3Yxh5+I/XhMgPe3I7D8AAAA/vQEAAAAAAAABtQMAAE4AAAA+y9pOOvPiPwjVYKAxouw/AAAAP70BAAAAAAAAAbYDAABOAAAAPsvaTjrz4j/cNQHS047sPwAAAD/NAQAAAAAAAAG3AwAATgAAANMz2BAT/+I/XFjiZrpU7D8AAAA/3AEAAAAAAAABuAMAAE4AAAAf6NZx/wTjPzK5gphcQew/AAAAP9wBAAAAAAAAAbkDAABOAAAAaZzV0usK4z8GGiPK/i3sPwAAAD8fAgAAAAAAAAG6AwAATgAAALRQ1DPYEOM/sttjLUMH7D8AAAA/HwIAAAAAAAABuwMAAE4AAAC0UNQz2BDjP1qdpJCH4Os/AAAAPy8CAAAAAAAAAbwDAABOAAAA/gTTlMQW4z8w/kTCKc3rPwAAAD8vAgAAAAAAAAG9AwAATgAAAP4E05TEFuM/BF/l88u56z8AAAA/PgIAAAAAAAABvgMAAE4AAAD+BNOUxBbjP9i/hSVupus/AAAAP04CAAAAAAAAAb8DAABOAAAASrnR9bAc4z/Yv4UlbqbrPwAAAD9OAgAAAAAAAAHAAwAATgAAAEq50fWwHOM/sCAmVxCT6z8AAAA/XgIAAAAAAAABwQMAAE4AAABKudH1sBzjP4SBxoiyf+s/AAAAP30CAAAAAAAAAcIDAABOAAAASrnR9bAc4z9Y4ma6VGzrPwAAAD+MAgAAAAAAAAHDAwAATgAAALRQ1DPYEOM/LkMH7PZY6z8AAAA/jAIAAAAAAAABxAMAAE4AAABpnNXS6wrjPy5DB+z2WOs/AAAAP5wCAAAAAAAAAcUDAABOAAAAFEeAfZa17T9QDQYaI8rePwAAAD8AAAAAAAAAAAHGAwAATgAAABRHgH2Wte0/qEvFtt7w3j8AAAA/1gAAAAAAAAABxwMAAE4AAADJkoEcqq/tP/yJhFOaF98/AAAAP9YAAAAAAAAAAcgDAABOAAAAft6Cu72p7T9UyEPwVT7fPwAAAD/lAAAAAAAAAAHJAwAATgAAAH7egru9qe0/rAYDjRFl3z8AAAA/9QAAAAAAAAABygMAAE4AAAB+3oK7vantP/xEwinNi98/AAAAP/UAAAAAAAAAAcsDAABOAAAAft6Cu72p7T9Ug4HGiLLfPwAAAD+aAgAAAAAAAAHMAwAATgAAAH7egru9qe0/rMFAY0TZ3z8AAAA/yQIAAAAAAAABzQMAAE4AAAB+3oK7vantPwAAAAAAAOA/AAAAP9gCAAAAAAAAAc4DAABOAAAAft6Cu72p7T8qn1/OXRPgPwAAAD8mAwAAAAAAAAHPAwAATgAAAH7egru9qe0/gN0eaxk64D8AAAA/NgMAAAAAAAAB0AMAAE4AAADJkoEcqq/tP9gb3gfVYOA/AAAAP0YDAAAAAAAAAdEDAABOAAAAyZKBHKqv7T9Y+fxy7prgPwAAAD9GAwAAAAAAAAHSAwAATgAAAMmSgRyqr+0/rje8D6rB4D8AAAA/VQMAAAAAAAAB0wMAAE4AAAAUR4B9lrXtPy4V23rD++A/AAAAP1UDAAAAAAAAAdQDAABOAAAAqa99P2/B7T+w8vnl3DXhPwAAAD9lAwAAAAAAAAHVAwAATgAAAPRjfKBbx+0/sK03vA+q4T8AAAA/ZQMAAAAAAAAB1gMAAE4AAACJzHliNNPtP14qtvWG9+E/AAAAP3QDAAAAAAAAAdcDAABOAAAAaul1hfnk7T9g5fPLuWviPwAAAD90AwAAAAAAAAHYAwAATgAAAGrpdYX55O0/4MISN9Ol4j8AAAA/hAMAAAAAAAAB2QMAAE4AAAAAUnNH0vDtP+J9UA0GGuM/AAAAP4QDAAAAAAAAAdoDAABOAAAASgZyqL727T+O+s5GfWfjPwAAAD+UAwAAAAAAAAHbAwAATgAAAJW6cAmr/O0/ZBatTlLI4z8AAAA/lAMAAAAAAAAB3AMAAE4AAADfbm9qlwLuPzwyi1YnKeQ/AAAAP6MDAAAAAAAAAd0DAABOAAAAdddsLHAO7j8+7cgsWp3kPwAAAD+jAwAAAAAAAAHeAwAATgAAAHXXbCxwDu4/akdm0eok5T8AAAA/swMAAAAAAAAB3wMAAE4AAAB112wscA7uP8JAY0TZv+U/AAAAP7MDAAAAAAAAAeADAABOAAAAwItrjVwU7j9G2b+FJW7mPwAAAD/DAwAAAAAAAAHhAwAATgAAAMCLa41cFO4/8hB8lc8v5z8AAAA/wwMAAAAAAAAB4gMAAE4AAAALQGruSBruP6BIOKV58ec/AAAAP9IDAAAAAAAAAeMDAABOAAAAC0Bq7kga7j96H1SDgcboPwAAAD/SAwAAAAAAAAHkAwAATgAAAFb0aE81IO4//LewxM106T8AAAA/4gMAAAAAAAAB5QMAAE4AAADrXGYRDizuP35QDQYaI+o/AAAAP+IDAAAAAAAAAeYDAABOAAAAgcVj0+Y37j9UbOsN74PqPwAAAD/xAwAAAAAAAAHnAwAATgAAAGHiX/arSe4/rmXogN0e6z8AAAA/AQQAAAAAAAAB6AMAAE4AAAD2Sl24hFXuPy5DB+z2WOs/AAAAPwEEAAAAAAAAAekDAABOAAAAQv9bGXFb7j+EgcaIsn/rPwAAAD8BBAAAAAAAAAHqAwAATgAAAEL/WxlxW+4/sCAmVxCT6z8AAAA/EQQAAAAAAAAB6wMAAE4AAACMs1p6XWHuP7AgJlcQk+s/AAAAPxEEAAAAAAAAAewDAABOAAAAjLNael1h7j+EgcaIsn/rPwAAAD+7BAAAAAAAAAHtAwAATgAAAIyzWnpdYe4/WOJmulRs6z8AAAA/uwQAAAAAAAAB7gMAAE4AAACMs1p6XWHuPy5DB+z2WOs/AAAAP8oEAAAAAAAAAe8DAABOAAAAQv9bGXFb7j8uQwfs9ljrPwAAAD/KBAAAAAAAAAHwAwAATgAAAPZKXbiEVe4/2ARITzsy6z8AAAA/2gQAAAAAAAAB8QMAAE4AAAA/GHsBSM3tP3zakVm0Ouk/AAAAPwAAAAAAAAAAAfIDAABOAAAAPxh7AUjN7T+kefEnEk7pPwAAAD8QAAAAAAAAAAHzAwAATgAAAD8YewFIze0/0BhR9m9h6T8AAAA/HwAAAAAAAAAB9AMAAE4AAAA/GHsBSM3tPyZXEJMriOk/AAAAPx8AAAAAAAAAAfUDAABOAAAAPxh7AUjN7T9S9m9hiZvpPwAAAD8vAAAAAAAAAAH2AwAATgAAAInMeWI00+0/fJXPL+eu6T8AAAA/LwAAAAAAAAAB9wMAAE4AAACJzHliNNPtP9LTjsyi1ek/AAAAPz8AAAAAAAAAAfgDAABOAAAAicx5YjTT7T/+cu6aAOnpPwAAAD8/AAAAAAAAAAH5AwAATgAAANWAeMMg2e0/KBJOaV786T8AAAA/TgAAAAAAAAAB+gMAAE4AAAAfNXckDd/tP35QDQYaI+o/AAAAP04AAAAAAAAAAfsDAABOAAAAHzV3JA3f7T+o72zUdzbqPwAAAD9eAAAAAAAAAAH8AwAATgAAALSddObl6u0/AC4scTNd6j8AAAA/XgAAAAAAAAAB/QMAAE4AAAAAUnNH0vDtP4ALS9xMl+o/AAAAP20AAAAAAAAAAf4DAABOAAAAAFJzR9Lw7T8C6WlHZtHqPwAAAD99AAAAAAAAAAH/AwAATgAAAJW6cAmr/O0/gsaIsn8L6z8AAAA/fQAAAAAAAAABAAQAAE4AAAArI27LgwjuPwKkpx2ZRes/AAAAP30AAAAAAAAAAQEEAABOAAAAdddsLHAO7j9Y4ma6VGzrPwAAAD+NAAAAAAAAAAECBAAATgAAAAtAau5IGu4/BF/l88u56z8AAAA/jQAAAAAAAAABAwQAAE4AAABW9GhPNSDuP4Y8BF/l8+s/AAAAP5wAAAAAAAAAAQQEAABOAAAAoKhnsCEm7j/aesP7oBrsPwAAAD+cAAAAAAAAAAEFBAAATgAAAOtcZhEOLO4/MrmCmFxB7D8AAAA/rAAAAAAAAAABBgQAAE4AAAA2EWVy+jHuP4j3QTUYaOw/AAAAP7wAAAAAAAAAAQcEAABOAAAANhFlcvox7j/cNQHS047sPwAAAD+8AAAAAAAAAAEIBAAATgAAADYRZXL6Me4/NHTAbo+17D8AAAA/ywAAAAAAAAABCQQAAE4AAACBxWPT5jfuPzR0wG6Ptew/AAAAP8sAAAAAAAAAAQoEAABOAAAAgcVj0+Y37j9eEyA97cjsPwAAAD/bAAAAAAAAAAELBAAATgAAAMt5YjTTPe4/XhMgPe3I7D8AAAA/WAEAAAAAAAABDAQAAE4AAACsll5XmE/uP14TID3tyOw/AAAAP2cBAAAAAAAAAQ0EAABOAAAA12dZ20ln7j/cNQHS047sPwAAAD9nAQAAAAAAAAEOBAAATgAAAAI5VF/7fu4/spahA3Z77D8AAAA/dwEAAAAAAAABDwQAAE4AAAAtCk/jrJbuPzK5gphcQew/AAAAP3cBAAAAAAAAARAEAABOAAAAo49IyEq07j+y22MtQwfsPwAAAD+HAQAAAAAAAAERBAAATgAAAM5gQ0z8y+4/MP5EwinN6z8AAAA/hwEAAAAAAAABEgQAAE4AAABjyUAO1dfuPwRf5fPLues/AAAAP5YBAAAAAAAAARMEAABOAAAA+TE+0K3j7j+EgcaIsn/rPwAAAD+WAQAAAAAAAAEUBAAATgAAANpOOvNy9e4/AqSnHZlF6z8AAAA/pgEAAAAAAAABFQQAAE4AAAAkAzlUX/vuP4LGiLJ/C+s/AAAAP6YBAAAAAAAAARYEAABOAAAABSA1dyQN7z8C6WlHZtHqPwAAAD+2AQAAAAAAAAEXBAAATgAAAOU8MZrpHu8/KM2LP5Fw6j8AAAA/tgEAAAAAAAABGAQAAE4AAADFWS29rjDvPygSTmle/Ok/AAAAP8UBAAAAAAAAARkEAABOAAAApXYp4HNC7z8mVxCTK4jpPwAAAD/FAQAAAAAAAAEaBAAATgAAANBHJGQlWu8/JJzSvPgT6T8AAAA/1QEAAAAAAAABGwQAAE4AAABmsCEm/mXvPyLhlObFn+g/AAAAP9UBAAAAAAAAARwEAABOAAAA+xgf6NZx7z8gJlcQkyvoPwAAAD/kAQAAAAAAAAEdBAAATgAAANw1Gwucg+8/HmsZOmC35z8AAAA/5AEAAAAAAAABHgQAAE4AAABynhjNdI/vP0hPOzKLVuc/AAAAP/QBAAAAAAAAAR8EAABOAAAAU7sU8Dmh7z9wM10qtvXmPwAAAD8EAgAAAAAAAAEgBAAATgAAAOgjErISre8/xrbe8D6o5j8AAAA/BAIAAAAAAAABIQQAAE4AAAAz2BAT/7LvP+6aAOlpR+Y/AAAAPwQCAAAAAAAAASIEAABOAAAAfowPdOu47z+YXEFMriDmPwAAAD8TAgAAAAAAAAEjBAAATgAAAMhADtXXvu8/GH8i4ZTm5T8AAAA/IwIAAAAAAAABJAQAAE4AAAAT9Qw2xMTvP8JAY0TZv+U/AAAAPyMCAAAAAAAAASUEAABOAAAAE/UMNsTE7z9sAqSnHZnlPwAAAD8zAgAAAAAAAAEmBAAATgAAABP1DDbExO8/QmNE2b+F5T8AAAA/MwIAAAAAAAABJwQAAE4AAABeqQuXsMrvPxbE5ApicuU/AAAAP0ICAAAAAAAAASgEAABOAAAAXqkLl7DK7z/qJIU8BF/lPwAAAD9CAgAAAAAAAAEpBAAATgAAAF6pC5ewyu8/woUlbqZL5T8AAAA/UgIAAAAAAAABKgQAAE4AAABeqQuXsMrvP5bmxZ9IOOU/AAAAP2ECAAAAAAAAASsEAABOAAAAXqkLl7DK7z9qR2bR6iTlPwAAAD9xAgAAAAAAAAs=</ink>
</athena>
</file>

<file path=customXml/item72.xml><?xml version="1.0" encoding="utf-8"?>
<athena xmlns="http://schemas.microsoft.com/edu/athena" version="0.1.3209.0">
  <media streamable="true" recordStart="310908" recordEnd="379512" recordLength="776111"/>
</athena>
</file>

<file path=customXml/item7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KUIAAAAAAAABeT///8MQWN0aW9uVHlwZVYxAQAAAAd2YWx1ZV9fAAgCAAAAAAAAAAEFAAAABAAAAAkdAAAACR4AAACAGwAAAAAAAAHh////5P///wAAAAABBgAAAAQAAAAJIAAAAAkhAAAAWyAAAAAAAAAB3v///+T///8AAAAAAQcAAAAEAAAACSMAAAAJJAAAABQqAAAAAAAAAdv////k////AAAAAAEIAAAABAAAAAkmAAAACScAAACfLwAAAAAAAAHY////5P///wAAAAABCQAAAAQAAAAJKQAAAAkqAAAAHDUAAAAAAAAB1f///+T///8AAAAAAQoAAAAEAAAACSwAAAAJLQAAANhLAAAAAAAAAdL////k////AAAAAAELAAAABAAAAAkvAAAACTAAAAA8UwAAAAAAAAHP////5P///wAAAAABDAAAAAQAAAAJMgAAAAkzAAAAZHoAAAAAAAABzP///+T///8AAAAAAQ0AAAAEAAAACTUAAAAJNgAAAKrOAAAAAAAAAcn////k////AAAAAAEOAAAABAAAAAk4AAAACTkAAACm0QAAAAAAAAHG////5P///wAAAAABDwAAAAQAAAAJOwAAAAk8AAAATNQAAAAAAAABw////+T///8AAAAAARAAAAAEAAAACT4AAAAJPwAAAKnZAAAAAAAAAcD////k////AAAAAAERAAAABAAAAAlBAAAACUIAAACm3AAAAAAAAAG9////5P///wAAAAABEgAAAAQAAAAJRAAAAAlFAAAA2N4AAAAAAAABuv///+T///8AAAAAARMAAAAEAAAACUcAAAAJSAAAAKTiAAAAAAAAAbf////k////AAAAAAEUAAAABAAAAAlKAAAACUsAAAD05QAAAAAAAAG0////5P///wAAAAABFQAAAAQAAAAJTQAAAAlOAAAA8ucAAAAAAAABsf///+T///8AAAAAARYAAAAEAAAACVAAAAAJUQAAAH7rAAAAAAAAAa7////k////AAAAAAEXAAAABAAAAAlTAAAACVQAAAC77QAAAAAAAAGr////5P///wAAAAABGAAAAAQAAAAJVgAAAAlXAAAAk/EAAAAAAAABqP///+T///8AAAAABRkAAAANQ2xlYXJDYW52YXNWMQIAAAAJU3RhcnRUaW1lBFR5cGUABBAMQWN0aW9uVHlwZVYxAgAAAAIAAAD8CwEAAAAAAAGn////5P///wAAAAAFGgAAAA9QZW5BdHRyaWJ1dGVzVjEKAAAAB19jb2xvckEHX2NvbG9yUgdfY29sb3JHB19jb2xvckIKRml0VG9DdXJ2ZQZIZWlnaHQOSWdub3JlUHJlc3N1cmUNSXNIaWdobGlnaHRlcgVTaGFwZQVXaWR0aAAAAAAAAAAABAACAgICAQYBAQxCcnVzaFNoYXBlVjECAAAABgIAAAD/AJ5JAAAAAAAAACJAAAAFpv///wxCcnVzaFNoYXBlVjEBAAAAB3ZhbHVlX18ACAIAAAABAAAAAAAAAAAAIkAFGwAAAApJbmtUcmFjZVYxAwAAAA1MaXN0YDErX2l0ZW1zDExpc3RgMStfc2l6ZQ9MaXN0YDErX3ZlcnNpb24EAAAYU2hhcmVkLklua2luZy5JbmtQb2ludFtdAgAAAAgIAgAAAAlbAAAARgAAAEYAAAABHQAAABoAAAD/AJ5JAAAAAAAAACJAAAABpP///6b///8BAAAAAAAAAAAAIkABHgAAABsAAAAJXQAAACUAAAAlAAAAASAAAAAaAAAA/wCeSQAAAAAAAAAiQAAAAaL///+m////AQAAAAAAAAAAACJAASEAAAAbAAAACV8AAAApAAAAKQAAAAEjAAAAGgAAAP8AnkkAAAAAAAAAIkAAAAGg////pv///wEAAAAAAAAAAAAiQAEkAAAAGwAAAAlhAAAAGwAAABsAAAABJgAAABoAAAD/AJ5JAAAAAAAAACJAAAABnv///6b///8BAAAAAAAAAAAAIkABJwAAABsAAAAJYwAAADcAAAA3AAAAASkAAAAaAAAA/wCeSQAAAAAAAAAiQAAAAZz///+m////AQAAAAAAAAAAACJAASoAAAAbAAAACWUAAAAkAAAAJAAAAAEsAAAAGgAAAP8AnkkAAAAAAAAAIkAAAAGa////pv///wEAAAAAAAAAAAAiQAEtAAAAGwAAAAlnAAAAAwAAAAMAAAABLwAAABoAAAD/AJ5JAAAAAAAAACJAAAABmP///6b///8BAAAAAAAAAAAAIkABMAAAABsAAAAJaQAAACIBAAAiAQAAATIAAAAaAAAA/wCeSQAAAAAAAAAiQAAAAZb///+m////AQAAAAAAAAAAACJAATMAAAAbAAAACWsAAAAqAAAAKgAAAAE1AAAAGgAAAP8AnkkAAAAAAAAAIkAAAAGU////pv///wEAAAAAAAAAAAAiQAE2AAAAGwAAAAltAAAAKgAAACoAAAABOAAAABoAAAD/AJ5JAAAAAAAAACJAAAABkv///6b///8BAAAAAAAAAAAAIkABOQAAABsAAAAJbwAAAA4AAAAOAAAAATsAAAAaAAAA/wCeSQAAAAAAAAAiQAAAAZD///+m////AQAAAAAAAAAAACJAATwAAAAbAAAACXEAAABEAAAARAAAAAE+AAAAGgAAAP8AnkkAAAAAAAAAIkAAAAGO////pv///wEAAAAAAAAAAAAiQAE/AAAAGwAAAAlzAAAAKwAAACsAAAABQQAAABoAAAD/AJ5JAAAAAAAAACJAAAABjP///6b///8BAAAAAAAAAAAAIkABQgAAABsAAAAJdQAAACkAAAApAAAAAUQAAAAaAAAA/wCeSQAAAAAAAAAiQAAAAYr///+m////AQAAAAAAAAAAACJAAUUAAAAbAAAACXcAAABHAAAARwAAAAFHAAAAGgAAAP8AnkkAAAAAAAAAIkAAAAGI////pv///wEAAAAAAAAAAAAiQAFIAAAAGwAAAAl5AAAAIQAAACEAAAABSgAAABoAAAD/AJ5JAAAAAAAAACJAAAABhv///6b///8BAAAAAAAAAAAAIkABSwAAABsAAAAJewAAABMAAAATAAAAAU0AAAAaAAAA/wCeSQAAAAAAAAAiQAAAAYT///+m////AQAAAAAAAAAAACJAAU4AAAAbAAAACX0AAAAjAAAAIwAAAAFQAAAAGgAAAP8AnkkAAAAAAAAAIkAAAAGC////pv///wEAAAAAAAAAAAAiQAFRAAAAGwAAAAl/AAAAFQAAABUAAAABUwAAABoAAAD/AJ5JAAAAAAAAACJAAAABgP///6b///8BAAAAAAAAAAAAIkABVAAAABsAAAAJgQAAADYAAAA2AAAAAVYAAAAaAAAA/wCeSQAAAAAAAAAiQAAAAX7///+m////AQAAAAAAAAAAACJAAVcAAAAbAAAACYMAAABiAAAAYgAAAAdbAAAAAAEAAACAAA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DToHXQAAAAABAAAAQAAAAAQKSW5rUG9pbnRWMQIAAAAJygAAAAnLAAAACcwAAAAJzQAAAAnOAAAACc8AAAAJ0AAAAAnRAAAACdIAAAAJ0wAAAAnUAAAACdUAAAAJ1gAAAAnXAAAACdgAAAAJ2QAAAAnaAAAACdsAAAAJ3AAAAAndAAAACd4AAAAJ3wAAAAngAAAACeEAAAAJ4gAAAAnjAAAACeQAAAAJ5QAAAAnmAAAACecAAAAJ6AAAAAnpAAAACeoAAAAJ6wAAAAnsAAAACe0AAAAJ7gAAAA0bB18AAAAAAQAAAEAAAAAECklua1BvaW50VjECAAAACe8AAAAJ8AAAAAnxAAAACfIAAAAJ8wAAAAn0AAAACfUAAAAJ9gAAAAn3AAAACfgAAAAJ+QAAAAn6AAAACfsAAAAJ/AAAAAn9AAAACf4AAAAJ/wAAAAkAAQAACQEBAAAJAgEAAAkDAQAACQQBAAAJBQEAAAkGAQAACQcBAAAJCAEAAAkJAQAACQoBAAAJCwEAAAkMAQAACQ0BAAAJDgEAAAkPAQAACRABAAAJEQEAAAkSAQAACRMBAAAJFAEAAAkVAQAACRYBAAAJFwEAAA0XB2EAAAAAAQAAACAAAAAECklua1BvaW50VjECAAAACRgBAAAJGQEAAAkaAQAACRsBAAAJHAEAAAkdAQAACR4BAAAJHwEAAAkgAQAACSEBAAAJIgEAAAkjAQAACSQBAAAJJQEAAAkmAQAACScBAAAJKAEAAAkpAQAACSoBAAAJKwEAAAksAQAACS0BAAAJLgEAAAkvAQAACTABAAAJMQEAAAkyAQAADQUHYwAAAAABAAAAQAAAAAQKSW5rUG9pbnRWMQIA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0JB2UAAAAAAQAAAEAAAAAECklua1BvaW50VjECAAAACWoBAAAJawEAAAlsAQAACW0BAAAJbgEAAAlvAQAACXABAAAJcQEAAAlyAQAACXMBAAAJdAEAAAl1AQAACXYBAAAJdwEAAAl4AQAACXkBAAAJegEAAAl7AQAACXwBAAAJfQEAAAl+AQAACX8BAAAJgAEAAAmBAQAACYIBAAAJgwEAAAmEAQAACYUBAAAJhgEAAAmHAQAACYgBAAAJiQEAAAmKAQAACYsBAAAJjAEAAAmNAQAADRwHZwAAAAABAAAABAAAAAQKSW5rUG9pbnRWMQIAAAAJjgEAAAmPAQAACZABAAAKB2kAAAAAAQAAAAACAAAECklua1BvaW50VjECAA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3eB2sAAAAAAQAAAEAAAAAECklua1BvaW50VjECAA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DRYHbQAAAAABAAAAQAAAAAQKSW5rUG9pbnRWMQIAAAAJ3QIAAAneAgAACd8CAAAJ4AIAAAnhAgAACeICAAAJ4wIAAAnkAgAACeUCAAAJ5gIAAAnnAgAACegCAAAJ6QIAAAnqAgAACesCAAAJ7AIAAAntAgAACe4CAAAJ7wIAAAnwAgAACfECAAAJ8gIAAAnzAgAACfQCAAAJ9QIAAAn2AgAACfcCAAAJ+AIAAAn5AgAACfoCAAAJ+wIAAAn8AgAACf0CAAAJ/gIAAAn/AgAACQADAAAJAQMAAAkCAwAACQMDAAAJBAMAAAkFAwAACQYDAAANFgdvAAAAAAEAAAAQAAAABApJbmtQb2ludFYxAgAAAAkHAwAACQgDAAAJCQMAAAkKAwAACQsDAAAJDAMAAAkNAwAACQ4DAAAJDwMAAAkQAwAACREDAAAJEgMAAAkTAwAACRQDAAANAgdxAAAAAAEAAACAAAAABApJbmtQb2ludFYxAgA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NPAdzAAAAAAEAAABAAAAABApJbmtQb2ludFYxAgA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DRUHdQAAAAABAAAAQAAAAAQKSW5rUG9pbnRWMQIAAAAJhAMAAAmFAwAACYYDAAAJhwMAAAmIAwAACYkDAAAJigMAAAmLAwAACYwDAAAJjQMAAAmOAwAACY8DAAAJkAMAAAmRAwAACZIDAAAJkwMAAAmUAwAACZUDAAAJlgMAAAmXAwAACZgDAAAJmQMAAAmaAwAACZsDAAAJnAMAAAmdAwAACZ4DAAAJnwMAAAmgAwAACaEDAAAJogMAAAmjAwAACaQDAAAJpQMAAAmmAwAACacDAAAJqAMAAAmpAwAACaoDAAAJqwMAAAmsAwAADRcHdwAAAAABAAAAgAAAAAQKSW5rUG9pbnRWMQIA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DTkHeQAAAAABAAAAQAAAAAQKSW5rUG9pbnRWMQIAAAAJ9AMAAAn1AwAACfYDAAAJ9wMAAAn4AwAACfkDAAAJ+gMAAAn7AwAACfwDAAAJ/QMAAAn+AwAACf8DAAAJAAQAAAkBBAAACQIEAAAJAwQAAAkEBAAACQUEAAAJBgQAAAkHBAAACQgEAAAJCQQAAAkKBAAACQsEAAAJDAQAAAkNBAAACQ4EAAAJDwQAAAkQBAAACREEAAAJEgQAAAkTBAAACRQEAAANHwd7AAAAAAEAAAAgAAAABApJbmtQb2ludFYxAgAAAAkVBAAACRYEAAAJFwQAAAkYBAAACRkEAAAJGgQAAAkbBAAACRwEAAAJHQQAAAkeBAAACR8EAAAJIAQAAAkhBAAACSIEAAAJIwQAAAkkBAAACSUEAAAJJgQAAAknBAAADQ0HfQAAAAABAAAAQAAAAAQKSW5rUG9pbnRWMQIAAAAJKAQAAAkpBAAACSoEAAAJKwQAAAksBAAACS0EAAAJLgQAAAkvBAAACTAEAAAJMQQAAAkyBAAACTMEAAAJNAQAAAk1BAAACTYEAAAJNwQAAAk4BAAACTkEAAAJOgQAAAk7BAAACTwEAAAJPQQAAAk+BAAACT8EAAAJQAQAAAlBBAAACUIEAAAJQwQAAAlEBAAACUUEAAAJRgQAAAlHBAAACUgEAAAJSQQAAAlKBAAADR0HfwAAAAABAAAAIAAAAAQKSW5rUG9pbnRWMQIAAAAJSwQAAAlMBAAACU0EAAAJTgQAAAlPBAAACVAEAAAJUQQAAAlSBAAACVMEAAAJVAQAAAlVBAAACVYEAAAJVwQAAAlYBAAACVkEAAAJWgQAAAlbBAAACVwEAAAJXQQAAAleBAAACV8EAAANCweBAAAAAAEAAABAAAAABApJbmtQb2ludFYxAgA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0KB4MAAAAAAQAAAIAAAAAECklua1BvaW50VjECA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0eBYQAAAAKSW5rUG9pbnRWMQQAAAABWAFZDlByZXNzdXJlRmFjdG9yCVRpbWVTdGFtcAAAAAAGBgsQAgAAAJAQnm/mgNY/8CFUs02Gcj8AAAA/AAAAAAAAAAABhQAAAIQAAAD3HgaZ8ZfWP/AhVLNNhnI/AAAAP30AAAAAAAAAAYYAAACEAAAAkTQiV4K61j/wIVSzTYZyPwAAAD+NAAAAAAAAAAGHAAAAhAAAAF9R8qmY6NY/0H4RFCakdj8AAAA/jQAAAAAAAAABiAAAAIQAAAD6Zg5oKQvXP9B+ERQmpHY/AAAAP5wAAAAAAAAAAYkAAACEAAAAyIPeuj851z/QfhEUJqR2PwAAAD+cAAAAAAAAAAGKAAAAhAAAAJWgrg1WZ9c/0H4RFCakdj8AAAA/rAAAAAAAAAABiwAAAIQAAABjvX5gbJXXP9B+ERQmpHY/AAAAP6wAAAAAAAAAAYwAAACEAAAAMdpOs4LD1z/QfhEUJqR2PwAAAD+7AAAAAAAAAAGNAAAAhAAAAP/2HgaZ8dc/0H4RFCakdj8AAAA/uwAAAAAAAAABjgAAAIQAAACaDDvEKRTYP9B+ERQmpHY/AAAAP8sAAAAAAAAAAY8AAACEAAAAmzC/q8VN2D/wIVSzTYZyPwAAAD/LAAAAAAAAAAGQAAAAhAAAAGlNj/7be9g/8CFUs02Gcj8AAAA/2wAAAAAAAAABkQAAAIQAAAA3al9R8qnYP/AhVLNNhnI/AAAAP9sAAAAAAAAAAZIAAACEAAAA0X97D4PM2D/wIVSzTYZyPwAAAD/qAAAAAAAAAAGTAAAAhAAAAKCcS2KZ+tg/8CFUs02Gcj8AAAA/+gAAAAAAAAABlAAAAIQAAADVx4Peuj/ZP/AhVLNNhnI/AAAAP/oAAAAAAAAAAZUAAACEAAAAo+RTMdFt2T/wIVSzTYZyPwAAAD/6AAAAAAAAAAGWAAAAhAAAAHEBJITnm9k/8CFUs02Gcj8AAAA/CgEAAAAAAAABlwAAAIQAAAByJahrg9XZP/AhVLNNhnI/AAAAPwoBAAAAAAAAAZgAAACEAAAA2leUfCom2j/wIVSzTYZyPwAAAD8ZAQAAAAAAAAGZAAAAhAAAAEOKgI3Rdto/8CFUs02Gcj8AAAA/GQEAAAAAAAABmgAAAIQAAADfwyAz/tLaP/AhVLNNhnI/AAAAPykBAAAAAAAAAZsAAACEAAAA4OekGpoM2z/wIVSzTYZyPwAAAD84AQAAAAAAAAGcAAAAhAAAAOELKQI2Rts/8CFUs02Gcj8AAAA/OAEAAAAAAAABnQAAAIQAAAB8IUXAxmjbP/AhVLNNhnI/AAAAPzgBAAAAAAAAAZ4AAACEAAAAFjdhfleL2z/wIVSzTYZyPwAAAD9IAQAAAAAAAAGfAAAAhAAAAH1Fyadiots/8CFUs02Gcj8AAAA/SAEAAAAAAAABoAAAAIQAAACxTH086K3bP/AhVLNNhnI/AAAAP1gBAAAAAAAAAaEAAACEAAAA5FMx0W252z/wIVSzTYZyPwAAAD9YAQAAAAAAAAGiAAAAhAAAABhb5WXzxNs/8CFUs02Gcj8AAAA/ZwEAAAAAAAABowAAAIQAAABLYpn6eNDbP/AhVLNNhnI/AAAAP4cBAAAAAAAAAaQAAACEAAAAf2lNj/7b2z/wIVSzTYZyPwAAAD+WAQAAAAAAAAGlAAAAhAAAAOV3tbgJ89s/8CFUs02Gcj8AAAA/lgEAAAAAAAABpgAAAIQAAABMhh3iFArcP/AhVLNNhnI/AAAAP6YBAAAAAAAAAacAAACEAAAAs5SFCyAh3D/wIVSzTYZyPwAAAD+mAQAAAAAAAAGoAAAAhAAAABqj7TQrONw/8CFUs02Gcj8AAAA/tQEAAAAAAAABqQAAAIQAAAC1uAnzu1rcP/AhVLNNhnI/AAAAP7UBAAAAAAAAAaoAAACEAAAAg9XZRdKI3D/wIVSzTYZyPwAAAD/FAQAAAAAAAAGrAAAAhAAAAB3r9QNjq9w/0H4RFCakdj8AAAA/xQEAAAAAAAABrAAAAIQAAAAgD3rr/uTcP9B+ERQmpHY/AAAAP9UBAAAAAAAAAa0AAACEAAAA7StKPhUT3T+QOIzV1t9+PwAAAD/VAQAAAAAAAAGuAAAAhAAAAO9PziWxTN0/kDiM1dbffj8AAAA/5AEAAAAAAAABrwAAAIQAAADwc1INTYbdP8DKJJvXfoE/AAAAP+QBAAAAAAAAAbAAAACEAAAAi4luy92o3T/AyiSb136BPwAAAD/0AQAAAAAAAAGxAAAAhAAAAPKX1vTov90/wMokm9d+gT8AAAA/9AEAAAAAAAABsgAAAIQAAABYpj4e9NbdP8DKJJvXfoE/AAAAPwQCAAAAAAAAAbMAAACEAAAAjK3ysnni3T/AyiSb136BPwAAAD8EAgAAAAAAAAG0AAAAhAAAAL+0pkf/7d0/wMokm9d+gT8AAAA/EwIAAAAAAAABtQAAAIQAAADzu1rchPndP8DKJJvXfoE/AAAAPxMCAAAAAAAAAbYAAACEAAAAJsMOcQoF3j/AyiSb136BPwAAAD8jAgAAAAAAAAG3AAAAhAAAACbDDnEKBd4/sNvOdP7Bej8AAAA/IwIAAAAAAAABuAAAAIQAAACN0XaaFRzeP7DbznT+wXo/AAAAPzICAAAAAAAAAbkAAACEAAAAwdgqL5sn3j+w2850/sF6PwAAAD9SAgAAAAAAAAG6AAAAhAAAAPTf3sMgM94/sNvOdP7Bej8AAAA/YQIAAAAAAAABuwAAAIQAAAAo55JYpj7eP7DbznT+wXo/AAAAP2ECAAAAAAAAAbwAAACEAAAAwvyuFjdh3j+w2850/sF6PwAAAD9xAgAAAAAAAAG9AAAAhAAAAJAZf2lNj94/sNvOdP7Bej8AAAA/cQIAAAAAAAABvgAAAIQAAADFRLflbtTeP5A4jNXW334/AAAAP4ECAAAAAAAAAb8AAACEAAAAk2GHOIUC3z+QOIzV1t9+PwAAAD+BAgAAAAAAAAHAAAAAhAAAAJSFCyAhPN8/wMokm9d+gT8AAAA/kAIAAAAAAAABwQAAAIQAAAAvmyfesV7fPyh5g8vDjYM/AAAAP5ACAAAAAAAAAcIAAACEAAAA/bf3MMiM3z8oeYPLw42DPwAAAD+gAgAAAAAAAAHDAAAAhAAAAMrUx4Peut8/oCfi+6+chT8AAAA/rwIAAAAAAAABxAAAAIQAAABl6uNBb93fPxDWQCycq4c/AAAAP68CAAAAAAAAAcUAAACEAAAAmQNaysIF4D8Q1kAsnKuHPwAAAD+/AgAAAAAAAAHGAAAAhAAAAJoVHL6QIuA/eISfXIi6iT8AAAA/vwIAAAAAAAABxwAAAIQAAADOHNBSFi7gP3iEn1yIuok/AAAAP78CAAAAAAAAAcgAAACEAAAAZyAqHdkz4D/wMv6MdMmLPwAAAD/PAgAAAAAAAAHJAAAAhAAAAAEkhOebOeA/8DL+jHTJiz8AAAA/3gIAAAAAAAABygAAAIQAAACqjwe9dX/SP169YNgdBMA/AAAAPwAAAAAAAAAAAcsAAACEAAAA3Za7UfuK0j9evWDYHQTAPwAAAD9rAQAAAAAAAAHMAAAAhAAAAKuzi6QRudI/Xr1g2B0EwD8AAAA/awEAAAAAAAABzQAAAIQAAAAT5ne1uAnTP169YNgdBMA/AAAAP3sBAAAAAAAAAc4AAACEAAAAfTzorfuT0z9evWDYHQTAPwAAAD97AQAAAAAAAAHPAAAAhAAAABqaDDvEKdQ/K5NsXvtFwD8AAAA/igEAAAAAAAAB0AAAAIQAAACFFAEbo+3UPxN+ciHqZsA/AAAAP4oBAAAAAAAAAdEAAACEAAAA8Y71+oGx1T/5aHjk2IfAPwAAAD+aAQAAAAAAAAHSAAAAhAAAAF4tbsL8rtY/yD6EarbJwD8AAAA/mgEAAAAAAAAB0wAAAIQAAAD/9h4GmfHXP8g+hGq2ycA/AAAAP6kBAAAAAAAAAdQAAACEAAAA0X97D4PM2D+uKYotperAPwAAAD+pAQAAAAAAAAHVAAAAhAAAANkzEJWO7Nk/rimKLaXqwD8AAAA/uQEAAAAAAAAB1gAAAIQAAABG0ohcCeraP64pii2l6sA/AAAAP7kBAAAAAAAAAdcAAACEAAAAfUXJp2Ki2z+uKYotperAPwAAAD/JAQAAAAAAAAHYAAAAhAAAAE6qocmwQ9w/rimKLaXqwD8AAAA/yQEAAAAAAAAB2QAAAIQAAAC5ABLC883cP8g+hGq2ycA/AAAAP9gBAAAAAAAAAdoAAACEAAAAVDqyZyAq3T/gU36nx6jAPwAAAD/oAQAAAAAAAAHbAAAAhAAAAL1snnjHet0/4FN+p8eowD8AAAA/6AEAAAAAAAAB3AAAAIQAAAC+kCJgY7TdP/loeOTYh8A/AAAAP+gBAAAAAAAAAd0AAACEAAAAWKY+HvTW3T8TfnIh6mbAPwAAAD/4AQAAAAAAAAHeAAAAhAAAAPO7WtyE+d0/E35yIepmwD8AAAA/BwIAAAAAAAAB3wAAAIQAAABaysIFkBDePxN+ciHqZsA/AAAAPwcCAAAAAAAAAeAAAACEAAAAjdF2mhUc3j8rk2xe+0XAPwAAAD8XAgAAAAAAAAHhAAAAhAAAAPTf3sMgM94/K5NsXvtFwD8AAAA/FwIAAAAAAAAB4gAAAIQAAABb7kbtK0reP0SoZpsMJcA/AAAAPyYCAAAAAAAAAeMAAACEAAAA9gNjq7xs3j9evWDYHQTAPwAAAD8mAgAAAAAAAAHkAAAAhAAAAJAZf2lNj94/Xr1g2B0EwD8AAAA/NgIAAAAAAAAB5QAAAIQAAAArL5sn3rHeP169YNgdBMA/AAAAPzYCAAAAAAAAAeYAAACEAAAAxUS35W7U3j/spLUqXsa/PwAAAD9GAgAAAAAAAAHnAAAAhAAAACxTHw96694/7KS1Kl7Gvz8AAAA/RgIAAAAAAAAB6AAAAIQAAACTYYc4hQLfPx7PqaSAhL8/AAAAP1UCAAAAAAAAAekAAACEAAAAxmg7zQoO3z8ez6mkgIS/PwAAAD9VAgAAAAAAAAHqAAAAhAAAAPpv72GQGd8/Hs+ppICEvz8AAAA/ZQIAAAAAAAAB6wAAAIQAAAD6b+9hkBnfP1L5nR6jQr8/AAAAP/ICAAAAAAAAAewAAACEAAAAxmg7zQoO3z+CI5KYxQC/PwAAAD/yAgAAAAAAAAHtAAAAhAAAAF9a06P/9t4/giOSmMUAvz8AAAA/AQMAAAAAAAAB7gAAAIQAAAAsUx8PeuveP4IjkpjFAL8/AAAAPwYDAAAAAAAAAe8AAACEAAAArvuTc0ks0z/tTOcfrIHIPwAAAD8AAAAAAAAAAAHwAAAAhAAAAOECSAjPN9M/7UznH6yByD8AAAA/SQAAAAAAAAAB8QAAAIQAAABIEbAx2k7TP+1M5x+sgcg/AAAAP0kAAAAAAAAAAfIAAACEAAAA4ybM72px0z/tTOcfrIHIPwAAAD9YAAAAAAAAAAHzAAAAhAAAALBDnEKBn9M/B2LhXL1gyD8AAAA/WAAAAAAAAAAB9AAAAIQAAACyZyAqHdnTPwdi4Vy9YMg/AAAAP2gAAAAAAAAAAfUAAACEAAAATqHAz0k11D8HYuFcvWDIPwAAAD9oAAAAAAAAAAH2AAAAhAAAAITwfDMHtNQ/B2LhXL1gyD8AAAA/dwAAAAAAAAAB9wAAAIQAAADvRu0rSj7VPwdi4Vy9YMg/AAAAP3cAAAAAAAAAAfgAAACEAAAAv6vFTZjf1T8HYuFcvWDIPwAAAD+HAAAAAAAAAAH5AAAAhAAAAComui13o9Y/7UznH6yByD8AAAA/hwAAAAAAAAAB+gAAAIQAAAD8rhY3YX7XP+1M5x+sgcg/AAAAP5cAAAAAAAAAAfsAAACEAAAAAj8n1dBk2D/VN+3imqLIPwAAAD+XAAAAAAAAAAH8AAAAhAAAANXHg966P9k/1Tft4pqiyD8AAAA/pgAAAAAAAAAB/QAAAIQAAABBZvylNT3aP9U37eKaosg/AAAAP6YAAAAAAAAAAf4AAACEAAAArgR1bbA62z/VN+3imqLIPwAAAD+2AAAAAAAAAAH/AAAAhAAAAIGxVV42T9w/1Tft4pqiyD8AAAA/tgAAAAAAAAABAAEAAIQAAADtK0o+FRPdP9U37eKaosg/AAAAP8YAAAAAAAAAAQEBAACEAAAAjdF2mhUc3j/VN+3imqLIPwAAAD/GAAAAAAAAAAECAQAAhAAAAF42T7xjvd4/1Tft4pqiyD8AAAA/1QAAAAAAAAABAwEAAIQAAACWqY8HvXXfP9U37eKaosg/AAAAP+UAAAAAAAAAAQQBAACEAAAA////////3z/tTOcfrIHIPwAAAD/lAAAAAAAAAAEFAQAAhAAAADUrOHwhReA/7UznH6yByD8AAAA/5QAAAAAAAAABBgEAAIQAAAAEWsrCBZDgP+1M5x+sgcg/AAAAP/QAAAAAAAAAAQcBAACEAAAAn4GodGTP4D/tTOcfrIHIPwAAAD8EAQAAAAAAAAEIAQAAhAAAANSs4PCFFOE/7UznH6yByD8AAAA/BAEAAAAAAAABCQEAAIQAAAA7zQoOX0jhP+1M5x+sgcg/AAAAPwQBAAAAAAAAAQoBAACEAAAAPfGO9fqB4T+9IvOlicPIPwAAAD8UAQAAAAAAAAELAQAAhAAAAKQRuRLUteE/vSLzpYnDyD8AAAA/FAEAAAAAAAABDAEAAIQAAADZKi+bJ97hP70i86WJw8g/AAAAPyMBAAAAAAAAAQ0BAACEAAAA2TzxjvX64T+9IvOlicPIPwAAAD8zAQAAAAAAAAEOAQAAhAAAANpOs4LDF+I/vSLzpYnDyD8AAAA/MwEAAAAAAAABDwEAAIQAAAAOVmcXSSPiP70i86WJw8g/AAAAP0MBAAAAAAAAARABAACEAAAAp1nB4Qsp4j+9IvOlicPIPwAAAD9DAQAAAAAAAAERAQAAhAAAAEFdG6zOLuI/vSLzpYnDyD8AAAA/UgEAAAAAAAABEgEAAIQAAADaYHV2kTTiP70i86WJw8g/AAAAP3EBAAAAAAAAARMBAACEAAAA2mB1dpE04j/VN+3imqLIPwAAAD/PAQAAAAAAAAEUAQAAhAAAAEFdG6zOLuI/7UznH6yByD8AAAA/3wEAAAAAAAABFQEAAIQAAACnWcHhCyniP+1M5x+sgcg/AAAAP+4BAAAAAAAAARYBAACEAAAADlZnF0kj4j/tTOcfrIHIPwAAAD/uAQAAAAAAAAEXAQAAhAAAAA5WZxdJI+I/B2LhXL1gyD8AAAA//gEAAAAAAAABGAEAAIQAAAAtd6P2FSXPP1AuRN0MWtY/AAAAPwAAAAAAAAAAARkBAACEAAAAl80T71ivzz9QLkTdDFrWPwAAAD9OAAAAAAAAAAEaAQAAhAAAAGcgKh3ZM9A/xCPHPoRq1j8AAAA/XgAAAAAAAAABGwEAAIQAAAAEfk6qocnQPx4EUGPqm9Y/AAAAP14AAAAAAAAAARwBAACEAAAA2Aars4uk0T8E71Um2bzWPwAAAD9eAAAAAAAAAAEdAQAAhAAAABGeb+aAltI/YM/eSj/u1j8AAAA/XgAAAAAAAAABHgEAAIQAAACwQ5xCgZ/TP7qvZ2+lH9c/AAAAP24AAAAAAAAAAR8BAACEAAAAUg1Nhh3i1D8WkPCTC1HXPwAAAD99AAAAAAAAAAEgAQAAhAAAAI3IlaCuDdY/cHB5uHGC1z8AAAA/fQAAAAAAAAABIQEAAIQAAAD6Zg5oKQvXP3Bwebhxgtc/AAAAP40AAAAAAAAAASIBAACEAAAAzO9qcRPm1z/kZfwZ6ZLXPwAAAD+NAAAAAAAAAAEjAQAAhAAAANF/ew+DzNg/5GX8GemS1z8AAAA/nQAAAAAAAAABJAEAAIQAAAAK87ta3ITZP+Rl/Bnpktc/AAAAP50AAAAAAAAAASUBAACEAAAAQEJ4vpkD2j/kZfwZ6ZLXPwAAAD+sAAAAAAAAAAEmAQAAhAAAAKqY6Lbcjdo//Hr2Vvpx1z8AAAA/rAAAAAAAAAABJwEAAIQAAABG0ohcCeraP4iFc/WCYdc/AAAAP7wAAAAAAAAAASgBAACEAAAAev3A2Cov2z+imm0ylEDXPwAAAD+8AAAAAAAAAAEpAQAAhAAAAK8o+VRMdNs/uq9nb6Uf1z8AAAA/zwAAAAAAAAABKgEAAIQAAAAWN2F+V4vbP7qvZ2+lH9c/AAAAP88AAAAAAAAAASsBAACEAAAAfUXJp2Ki2z9GuuQNLg/XPwAAAD/fAAAAAAAAAAEsAQAAhAAAALFMfTzords/1MRhrLb+1j8AAAA/3wAAAAAAAAABLQEAAIQAAAAYW+Vl88TbP9TEYay2/tY/AAAAP+8AAAAAAAAAAS4BAACEAAAAS2KZ+njQ2z9gz95KP+7WPwAAAD/vAAAAAAAAAAEvAQAAhAAAAH9pTY/+29s/YM/eSj/u1j8AAAA//gAAAAAAAAABMAEAAIQAAACycAEkhOfbP2DP3ko/7tY/AAAAP/4AAAAAAAAAATEBAACEAAAA5Xe1uAnz2z9gz95KP+7WPwAAAD8OAQAAAAAAAAEyAQAAhAAAAOV3tbgJ89s/7Nlb6cfd1j8AAAA/DgEAAAAAAAABMwEAAIQAAADkUzHRbbnLP4xrimJLqdo/AAAAPwAAAAAAAAAAATQBAACEAAAAS2KZ+njQyz+Ma4piS6naPwAAAD9OAAAAAAAAAAE1AQAAhAAAALJwASSE58s/GHYHAdSY2j8AAAA/TgAAAAAAAAABNgEAAIQAAACAjdF2mhXMPxh2BwHUmNo/AAAAP14AAAAAAAAAATcBAACEAAAATqqhybBDzD+mgISfXIjaPwAAAD9eAAAAAAAAAAE4AQAAhAAAABzHcRzHccw/MosBPuV32j8AAAA/bgAAAAAAAAABOQEAAIQAAABR8qmY6LbMP76VftxtZ9o/AAAAP24AAAAAAAAAAToBAACEAAAAVDqyZyAqzT++lX7cbWfaPwAAAD99AAAAAAAAAAE7AQAAhAAAAPBzUg1Nhs0/vpV+3G1n2j8AAAA/fQAAAAAAAAABPAEAAIQAAADB2CovmyfOP9iqeBl/Rto/AAAAP40AAAAAAAAAAT0BAACEAAAAkT0DUenIzj/YqngZf0baPwAAAD+NAAAAAAAAAAE+AQAAhAAAAMmwQ5xCgc8/ZLX1twc22j8AAAA/nQAAAAAAAAABPwEAAIQAAABnICod2TPQP2S19bcHNto/AAAAP50AAAAAAAAAAUABAACEAAAAa2gy7BCn0D9ktfW3BzbaPwAAAD+sAAAAAAAAAAFBAQAAhAAAADmphibDDtE/ZLX1twc22j8AAAA/rAAAAAAAAAABQgEAAIQAAAAK6tpgdXbRP/C/claQJdo/AAAAP7wAAAAAAAAAAUMBAACEAAAADDLjL63p0T/wv3JWkCXaPwAAAD+8AAAAAAAAAAFEAQAAhAAAAA966/7kXNI/fMrv9BgV2j8AAAA/ywAAAAAAAAABRQEAAIQAAAASwvPNHNDSP3zK7/QYFdo/AAAAP8sAAAAAAAAAAUYBAACEAAAArvuTc0ks0z98yu/0GBXaPwAAAD/bAAAAAAAAAAFHAQAAhAAAAORKUNcGq9M/CNVsk6EE2j8AAAA/2wAAAAAAAAABSAEAAIQAAACzi6QRuRLUPwjVbJOhBNo/AAAAP+sAAAAAAAAAAUkBAACEAAAA6dpgdXaR1D8I1WyToQTaPwAAAD/rAAAAAAAAAAFKAQAAhAAAALkbta8o+dQ/CNVsk6EE2j8AAAA/+gAAAAAAAAABSwEAAIQAAAAjciWoa4PVP5bf6TEq9Nk/AAAAPwoBAAAAAAAAAUwBAACEAAAA87J54h3r1T+W3+kxKvTZPwAAAD8KAQAAAAAAAAFNAQAAhAAAACkCNkbbadY/lt/pMSr02T8AAAA/CgEAAAAAAAABTgEAAIQAAAD4QoqAjdHWP5bf6TEq9Nk/AAAAPxoBAAAAAAAAAU8BAACEAAAA+4qST8VE1z8i6mbQsuPZPwAAAD8aAQAAAAAAAAFQAQAAhAAAAPyuFjdhftc/Iupm0LLj2T8AAAA/KQEAAAAAAAABUQEAAIQAAAAx2k6zgsPXP670424709k/AAAAPykBAAAAAAAAAVIBAACEAAAA//YeBpnx1z+u9ONuO9PZPwAAAD85AQAAAAAAAAFTAQAAhAAAAJoMO8QpFNg/rvTjbjvT2T8AAAA/OQEAAAAAAAABVAEAAIQAAACbML+rxU3YP670424709k/AAAAP0gBAAAAAAAAAVUBAACEAAAANUbbaVZw2D88/2ANxMLZPwAAAD9IAQAAAAAAAAFWAQAAhAAAAANjq7xsntg/PP9gDcTC2T8AAAA/WAEAAAAAAAABVwEAAIQAAACeeMd6/cDYPzz/YA3Ewtk/AAAAP14BAAAAAAAAAVgBAACEAAAAbJWXzRPv2D88/2ANxMLZPwAAAD9uAQAAAAAAAAFZAQAAhAAAADuyZyAqHdk/PP9gDcTC2T8AAAA/bgEAAAAAAAABWgEAAIQAAAAIzzdzQEvZPzz/YA3Ewtk/AAAAP30BAAAAAAAAAVsBAACEAAAApAjYGG2n2T8i6mbQsuPZPwAAAD+NAQAAAAAAAAFcAQAAhAAAAHIlqGuD1dk/CNVsk6EE2j8AAAA/nQEAAAAAAAABXQEAAIQAAAB0SSxTHw/aPwjVbJOhBNo/AAAAP50BAAAAAAAAAV4BAACEAAAADl9IEbAx2j98yu/0GBXaPwAAAD+dAQAAAAAAAAFfAQAAhAAAAKh0ZM9AVNo/8L9yVpAl2j8AAAA/rAEAAAAAAAABYAEAAIQAAAB2kTQiV4LaP9iqeBl/Rto/AAAAP7wBAAAAAAAAAWEBAACEAAAAeLW4CfO72j9KoPt69lbaPwAAAD+8AQAAAAAAAAFiAQAAhAAAAEbSiFwJ6to/SqD7evZW2j8AAAA/ywEAAAAAAAABYwEAAIQAAADg56QamgzbP0qg+3r2Vto/AAAAP8sBAAAAAAAAAWQBAACEAAAAR/YMRKUj2z9KoPt69lbaPwAAAD/bAQAAAAAAAAFlAQAAhAAAAK4EdW2wOts/SqD7evZW2j8AAAA/2wEAAAAAAAABZgEAAIQAAAAVE92Wu1HbP0qg+3r2Vto/AAAAP+sBAAAAAAAAAWcBAACEAAAASBqRK0Fd2z9KoPt69lbaPwAAAD/6AQAAAAAAAAFoAQAAhAAAAHwhRcDGaNs/SqD7evZW2j8AAAA/CgIAAAAAAAABaQEAAIQAAABIGpErQV3bP0qg+3r2Vto/AAAAP7YCAAAAAAAAAWoBAACEAAAA5FMx0W25uz/0pYnDWG3dPwAAAD8AAAAAAAAAAAFrAQAAhAAAALJwASSE57s/9KWJw1ht3T8AAAA/PgAAAAAAAAABbAEAAIQAAAAcx3Ecx3G8P/SlicNYbd0/AAAAP04AAAAAAAAAAW0BAACEAAAAIleCujZYvT/ckI+GR47dPwAAAD9OAAAAAAAAAAFuAQAAhAAAAMQgM/7Smr4/UIYS6L6e3T8AAAA/XgAAAAAAAAABbwEAAIQAAABnICod2TPAPzZxGKutv90/AAAAP20AAAAAAAAAAXABAACEAAAA1L6i5FMxwT8cXB5unODdPwAAAD9tAAAAAAAAAAFxAQAAhAAAAA966/7kXMI/kFGhzxPx3T8AAAA/bQAAAAAAAAABcgEAAIQAAAAXUgRsjLbDP+oxKvR5It4/AAAAP30AAAAAAAAAAXMBAACEAAAAI3IlqGuDxT9eJ61V8TLePwAAAD99AAAAAAAAAAF0AQAAhAAAAPyuFjdhfsc/0hwwt2hD3j8AAAA/jAAAAAAAAAABdQEAAIQAAADZMxCVjuzJPxTovp69ld4/AAAAP4wAAAAAAAAAAXYBAACEAAAATqqhybBDzD9Ws02GEujePwAAAD+cAAAAAAAAAAF3AQAAhAAAAJE9A1HpyM4/sJPWqngZ3z8AAAA/nAAAAAAAAAABeAEAAIQAAABraDLsEKfQP7CT1qp4Gd8/AAAAP6wAAAAAAAAAAXkBAACEAAAAPxUT3Za70T+wk9aqeBnfPwAAAD+sAAAAAAAAAAF6AQAAhAAAAKuzi6QRudI/sJPWqngZ3z8AAAA/uwAAAAAAAAABewEAAIQAAADjJszvanHTP7CT1qp4Gd8/AAAAP7sAAAAAAAAAAXwBAACEAAAA55JYpj4e1D+wk9aqeBnfPwAAAD/LAAAAAAAAAAF9AQAAhAAAAITwfDMHtNQ/sJPWqngZ3z8AAAA/ywAAAAAAAAABfgEAAIQAAAC7PzmXxDLVP7CT1qp4Gd8/AAAAP9sAAAAAAAAAAX8BAACEAAAA8Y71+oGx1T88nlNJAQnfPwAAAD/bAAAAAAAAAAGAAQAAhAAAAMHPSTU0GdY/yKjQ54n43j8AAAA/6gAAAAAAAAABgQEAAIQAAABcCeraYHXWP1azTYYS6N4/AAAAP+oAAAAAAAAAAYIBAACEAAAA+EKKgI3R1j9uyEfDI8fePwAAAD/6AAAAAAAAAAGDAQAAhAAAAGF1dpE0Itc/bshHwyPH3j8AAAA/+gAAAAAAAAABhAEAAIQAAAAwtsrL5onXP4jdQQA1pt4/AAAAPwkBAAAAAAAAAYUBAACEAAAAzO9qcRPm1z+I3UEANabePwAAAD8ZAQAAAAAAAAGGAQAAhAAAAJswv6vFTdg/FOi+nr2V3j8AAAA/GQEAAAAAAAABhwEAAIQAAABqcRPmd7XYPxTovp69ld4/AAAAPykBAAAAAAAAAYgBAACEAAAAbrkbta8o2T8U6L6evZXePwAAAD8pAQAAAAAAAAGJAQAAhAAAAArzu1rchNk/FOi+nr2V3j8AAAA/OAEAAAAAAAABigEAAIQAAAALF0BCeL7ZPxTovp69ld4/AAAAPzgBAAAAAAAAAYsBAACEAAAA2TMQlY7s2T8U6L6evZXePwAAAD9IAQAAAAAAAAGMAQAAhAAAAEBCeL6ZA9o/FOi+nr2V3j8AAAA/SAEAAAAAAAABjQEAAIQAAABAQni+mQPaP6DyOz1Ghd4/AAAAP1gBAAAAAAAAAY4BAACEAAAAA0gIzzdz4D9GErMY4FPePwAAAD8AAAAAAAAAAAGPAQAAhAAAAGlErgR1beA/RhKzGOBT3j8AAAA/pgMAAAAAAAABkAEAAIQAAADPQFQ6smfgP0YSsxjgU94/AAAAP7UDAAAAAAAAAZEBAACEAAAA/tt7GGTG3z+dqxcMu4PgPwAAAD8AAAAAAAAAAAGSAQAAhAAAAP7bexhkxt8/4zBWW3974D8AAAA/DwAAAAAAAAABkwEAAIQAAABkxl9a06PfP7bAEUnMYuA/AAAAPw8AAAAAAAAAAZQBAACEAAAAlqmPB7113z9Cy47nVFLgPwAAAD8fAAAAAAAAAAGVAQAAhAAAAC13o/YVJd8/FFtK1aE54D8AAAA/HwAAAAAAAAABlgEAAIQAAACRPQNR6cjeP7p6wbA7COA/AAAAPy4AAAAAAAAAAZcBAACEAAAAwvyuFjdh3j8aFfo8Ed/fPwAAAD8uAAAAAAAAAAGYAQAAhAAAAPO7WtyE+d0/NCr0eSK+3z8AAAA/PgAAAAAAAAABmQEAAIQAAAAkewai0pHdP9hJa1W8jN8/AAAAPz4AAAAAAAAAAZoBAACEAAAA7StKPhUT3T/yXmWSzWvfPwAAAD9OAAAAAAAAAAGbAQAAhAAAAIPV2UXSiNw/CnRfz95K3z8AAAA/TgAAAAAAAAABnAEAAIQAAADld7W4CfPbP5Z+3G1nOt8/AAAAP10AAAAAAAAAAZ0BAACEAAAAFRPdlrtR2z+wk9aqeBnfPwAAAD9dAAAAAAAAAAGeAQAAhAAAAN/DIDP+0to/PJ5TSQEJ3z8AAAA/bQAAAAAAAAABnwEAAIQAAADaV5R8KibaP+K9yiSb194/AAAAP20AAAAAAAAAAaABAACEAAAACvO7WtyE2T9uyEfDI8fePwAAAD+uAAAAAAAAAAGhAQAAhAAAAAWHL6QI2Ng//NLEYay23j8AAAA/rgAAAAAAAAABogEAAIQAAADNE+9Yrx/YP4jdQQA1pt4/AAAAP70AAAAAAAAAAaMBAACEAAAAlHwqJrot1z8s/bjbznTePwAAAD+9AAAAAAAAAAGkAQAAhAAAAI/sGYhKR9Y/0hwwt2hD3j8AAAA/zQAAAAAAAAABpQEAAIQAAAC7PzmXxDLVP+oxKvR5It4/AAAAP80AAAAAAAAAAaYBAACEAAAAgITwfDMH1D+qZpsMJdDdPwAAAD/cAAAAAAAAAAGnAQAAhAAAAOECSAjPN9M/3JCPhkeO3T8AAAA/3AAAAAAAAAABqAEAAIQAAAALDl9IEbDRP4CwBmLhXN0/AAAAP+wAAAAAAAAAAakBAACEAAAANj36b+9h0D8+5Xd6jArdPwAAAD/sAAAAAAAAAAGqAQAAhAAAAPO7WtyE+c0//hnpkje43D8AAAA//AAAAAAAAAABqwEAAIQAAABIGpErQV3LP6Q5YG7Rhtw/AAAAP/wAAAAAAAAAAawBAACEAAAAPfpv72GQyT+8Tlqr4mXcPwAAAD8LAQAAAAAAAAGtAQAAhAAAAM0T71ivH8g/vE5aq+Jl3D8AAAA/GwEAAAAAAAABrgEAAIQAAAD3HgaZ8ZfGP7xOWqviZdw/AAAAPxsBAAAAAAAAAa8BAACEAAAAVlVVVVVVxT+8Tlqr4mXcPwAAAD8bAQAAAAAAAAGwAQAAhAAAAIGodGTPQMQ/vE5aq+Jl3D8AAAA/KwEAAAAAAAABsQEAAIQAAAB50Fv3J+fCP7xOWqviZdw/AAAAPzoBAAAAAAAAAbIBAACEAAAAc0BLWbgAwj+8Tlqr4mXcPwAAAD86AQAAAAAAAAGzAQAAhAAAAAai0pE9A8E/vE5aq+Jl3D8AAAA/SgEAAAAAAAABtAEAAIQAAABnICod2TPAP7xOWqviZdw/AAAAP0oBAAAAAAAAAbUBAACEAAAAX1rTo//2vj+8Tlqr4mXcPwAAAD9ZAQAAAAAAAAG2AQAAhAAAAPBzUg1Nhr0/METdDFp23D8AAAA/WQEAAAAAAAABtwEAAIQAAACAjdF2mhW8PzBE3Qxadtw/AAAAP2kBAAAAAAAAAbgBAACEAAAAp1Dg56Qauj8wRN0MWnbcPwAAAD9pAQAAAAAAAAG5AQAAhAAAADdqX1Hyqbg/METdDFp23D8AAAA/eQEAAAAAAAABugEAAIQAAABeLW7C/K62PzBE3Qxadtw/AAAAP3kBAAAAAAAAAbsBAACEAAAAUg1Nhh3itD8wRN0MWnbcPwAAAD+IAQAAAAAAAAG8AQAAhAAAAKuzi6QRubI/vE5aq+Jl3D8AAAA/iAEAAAAAAAABvQEAAIQAAAA7zQoOX0ixP7xOWqviZdw/AAAAP5gBAAAAAAAAAb4BAACEAAAA+5NzSSxTrz+8Tlqr4mXcPwAAAD+YAQAAAAAAAAG/AQAAhAAAAPBzUg1Nhq0/SFnXSWtV3D8AAAA/qAEAAAAAAAABwAEAAIQAAACAjdF2mhWsP0hZ10lrVdw/AAAAP6gBAAAAAAAAAcEBAACEAAAAEadQ4Oekqj9IWddJa1XcPwAAAD+3AQAAAAAAAAHCAQAAhAAAAD36b+9hkKk/SFnXSWtV3D8AAAA/twEAAAAAAAABwwEAAIQAAAAFhy+kCNioP0hZ10lrVdw/AAAAP8cBAAAAAAAAAcQBAACEAAAAaU2P/tt7qD9IWddJa1XcPwAAAD/HAQAAAAAAAAHFAQAAhAAAAM0T71ivH6g/SFnXSWtV3D8AAAA/1gEAAAAAAAABxgEAAIQAAAD6Zg5oKQunP7xOWqviZdw/AAAAP9YBAAAAAAAAAccBAACEAAAAJrotd6P2pT8wRN0MWnbcPwAAAD/mAQAAAAAAAAHIAQAAhAAAABqaDDvEKaQ/Fi/jz0iX3D8AAAA/5gEAAAAAAAAByQEAAIQAAACrs4ukEbmiP4okZjHAp9w/AAAAP/YBAAAAAAAAAcoBAACEAAAAZyAqHdkzoD9wD2z0rsjcPwAAAD/2AQAAAAAAAAHLAQAAhAAAANkzEJWO7Jk/WPpxt53p3D8AAAA/BQIAAAAAAAABzAEAAIQAAADjJszvanGTP8zv9BgV+tw/AAAAPwUCAAAAAAAAAc0BAACEAAAAuQASwvPNjD8+5Xd6jArdPwAAAD8VAgAAAAAAAAHOAQAAhAAAAIqAjdF2moU/JtB9PXsr3T8AAAA/FQIAAAAAAAABzwEAAIQAAAA7zQoOX0iBPw67gwBqTN0/AAAAPyUCAAAAAAAAAdABAACEAAAAuQASwvPNfD+AsAZi4VzdPwAAAD8lAgAAAAAAAAHRAQAAhAAAANkzEJWO7Hk/9KWJw1ht3T8AAAA/RAIAAAAAAAAB0gEAAIQAAADZMxCVjux5P2ibDCXQfd0/AAAAP1MCAAAAAAAAAdMBAACEAAAA2TMQlY7seT/Ce5VJNq/dPwAAAD9TAgAAAAAAAAHUAQAAhAAAAPpmDmgpC3c/qmabDCXQ3T8AAAA/UwIAAAAAAAAB1QEAAIQAAAAamgw7xCl0P+oxKvR5It4/AAAAP2MCAAAAAAAAAdYBAACEAAAAuQASwvPNbD9GErMY4FPePwAAAD9jAgAAAAAAAAHXAQAAhAAAAPpmDmgpC2c/iN1BADWm3j8AAAA/cwIAAAAAAAAB2AEAAIQAAAD6Zg5oKQtXP8io0OeJ+N4/AAAAP4ICAAAAAAAAAdkBAACEAAAAAAAAAAAAAAB+aeIwVlvfPwAAAD+CAgAAAAAAAAHaAQAAhAAAADvNCg5fSGG/NCr0eSK+3z8AAAA/ggIAAAAAAAAB2wEAAIQAAAAamgw7xCl0v3T1gmF3EOA/AAAAP5ICAAAAAAAAAdwBAACEAAAAuQASwvPNfL/P1QuG3UHgPwAAAD+iAgAAAAAAAAHdAQAAhAAAAKuzi6QRuYK/bzvT+Qdr4D8AAAA/ogIAAAAAAAAB3gEAAIQAAAD6Zg5oKQuHv8sbXB5unOA/AAAAP7ECAAAAAAAAAd8BAACEAAAA2TMQlY7sib+xBmLhXL3gPwAAAD+xAgAAAAAAAAHgAQAAhAAAAEgakStBXYu/UmwpVYfm4D8AAAA/wQIAAAAAAAAB4QEAAIQAAAC5ABLC882MvzlXLxh2B+E/AAAAP8ECAAAAAAAAAeIBAACEAAAAuQASwvPNjL8gQjXbZCjhPwAAAD/BAgAAAAAAAAHjAQAAhAAAALkAEsLzzYy/By07nlNJ4T8AAAA/wQIAAAAAAAAB5AEAAIQAAABIGpErQV2Lv6iSAhJ+cuE/AAAAP9ECAAAAAAAAAeUBAACEAAAA+mYOaCkLh78Cc4s25KPhPwAAAD/RAgAAAAAAAAHmAQAAhAAAAJfNE+9Yr3+/F87VC4bd4T8AAAA/4QIAAAAAAAAB5wEAAIQAAAAamgw7xCl0vywpIOEnF+I/AAAAP+ECAAAAAAAAAegBAACEAAAA+mYOaCkLZ78/hGq2yVDiPwAAAD/wAgAAAAAAAAHpAQAAhAAAAPpmDmgpC0e/Dlp2PKeS4j8AAAA/8AIAAAAAAAAB6gEAAIQAAAD6Zg5oKQtXP9wvgsKE1OI/AAAAPwADAAAAAAAAAesBAACEAAAAuQASwvPNbD/wisyXJg7jPwAAAD8QAwAAAAAAAAHsAQAAhAAAABqaDDvEKXQ/BOYWbchH4z8AAAA/EAMAAAAAAAAB7QEAAIQAAADZMxCVjux5P9O7IvOlieM/AAAAPxADAAAAAAAAAe4BAACEAAAAl80T71ivfz8Uh7Ha+tvjPwAAAD8fAwAAAAAAAAHvAQAAhAAAADvNCg5fSIE/4ly9YNgd5D8AAAA/HwMAAAAAAAAB8AEAAIQAAAA7zQoOX0iBP/e3BzZ6V+Q/AAAAPy8DAAAAAAAAAfEBAACEAAAAO80KDl9IgT8KE1ILHJHkPwAAAD8+AwAAAAAAAAHyAQAAhAAAADvNCg5fSIE/ZfPaL4LC5D8AAAA/PgMAAAAAAAAB8wEAAIQAAAA7zQoOX0iBP8DTY1To8+Q/AAAAPz4DAAAAAAAAAfQBAACEAAAAO80KDl9IgT/ULq4pii3lPwAAAD9OAwAAAAAAAAH1AQAAhAAAAKuzi6QRuYI/owS6r2dv5T8AAAA/TgMAAAAAAAAB9gEAAIQAAAAamgw7xCmEP3DaxTVFseU/AAAAP14DAAAAAAAAAfcBAACEAAAAGpoMO8QphD+FNRAL5+rlPwAAAD9tAwAAAAAAAAH4AQAAhAAAAPpmDmgpC4c/mZBa4Igk5j8AAAA/bQMAAAAAAAAB+QEAAIQAAABIGpErQV2LP2dmZmZmZuY/AAAAP20DAAAAAAAAAfoBAACEAAAAO80KDl9IkT98wbA7CKDmPwAAAD99AwAAAAAAAAH7AQAAhAAAABqaDDvEKZQ/Spe8weXh5j8AAAA/jQMAAAAAAAAB/AEAAIQAAAAx2k6zgsOXP9Hnifj+K+c/AAAAP40DAAAAAAAAAf0BAACEAAAASBqRK0Fdmz8TsxjgU37nPwAAAD+NAwAAAAAAAAH+AQAAhAAAAJfNE+9Yr58/VH6nx6jQ5z8AAAA/nAMAAAAAAAAB/wEAAIQAAAA7zQoOX0ihP93OdP7BGug/AAAAP6wDAAAAAAAAAQACAACEAAAAc0BLWbgAoj+rpICEn1zoPwAAAD+sAwAAAAAAAAEBAgAAhAAAAKuzi6QRuaI/v//KWUGW6D8AAAA/uwMAAAAAAAABAgIAAIQAAADjJszvanGjPxrgU36nx+g/AAAAP7sDAAAAAAAAAQMCAACEAAAAfmBslZfNoz8Ay1lBlujoPwAAAD/LAwAAAAAAAAEEAgAAhAAAAH5gbJWXzaM/6LVfBIUJ6T8AAAA/ywMAAAAAAAABBQIAAIQAAAB+YGyVl82jP8+gZcdzKuk/AAAAP9sDAAAAAAAAAQYCAACEAAAAGpoMO8QppD/8EKrZJkPpPwAAAD/bAwAAAAAAAAEHAgAAhAAAABqaDDvEKaQ/4vuvnBVk6T8AAAA/6gMAAAAAAAABCAIAAIQAAAAamgw7xCmkP4RhdxBAjek/AAAAP+oDAAAAAAAAAQkCAACEAAAAttOs4PCFpD+x0bsi86XpPwAAAD/6AwAAAAAAAAEKAgAAhAAAAFINTYYd4qQ/3kEANaa+6T8AAAA/+gMAAAAAAAABCwIAAIQAAADvRu0rSj6lPwyyREdZ1+k/AAAAPwoEAAAAAAAAAQwCAACEAAAAioCN0XaapT9/p8eo0OfpPwAAAD8KBAAAAAAAAAENAgAAhAAAAF4tbsL8rqY/IA2PHPsQ6j8AAAA/GQQAAAAAAAABDgIAAIQAAACVoK4NVmenPwf4lN/pMeo/AAAAPxkEAAAAAAAAAQ8CAACEAAAAaU2P/tt7qD9h2B0EUGPqPwAAAD8pBAAAAAAAAAEQAgAAhAAAAD36b+9hkKk/ScMjxz6E6j8AAAA/KQQAAAAAAAABEQIAAIQAAAARp1Dg56SqPzCuKYotpeo/AAAAPzgEAAAAAAAAARICAACEAAAAreDwhRQBqz8WmS9NHMbqPwAAAD84BAAAAAAAAAETAgAAhAAAAORTMdFtuas/io6yrpPW6j8AAAA/SAQAAAAAAAABFAIAAIQAAACAjdF2mhWsP0MJdF/P3uo/AAAAP0gEAAAAAAAAARUCAACEAAAAHMdxHMdxrD+4/vbARu/qPwAAAD9YBAAAAAAAAAEWAgAAhAAAALkAEsLzzaw/K/R5Ir7/6j8AAAA/WAQAAAAAAAABFwIAAIQAAABUOrJnICqtP5/p/IM1EOs/AAAAP2cEAAAAAAAAARgCAACEAAAA8HNSDU2GrT9YZL40cRjrPwAAAD9nBAAAAAAAAAEZAgAAhAAAAIyt8rJ54q0/zFlBlugo6z8AAAA/dwQAAAAAAAABGgIAAIQAAACMrfKyeeKtP0BPxPdfOes/AAAAP3cEAAAAAAAAARsCAACEAAAAKOeSWKY+rj/6yYWom0HrPwAAAD+HBAAAAAAAAAEcAgAAhAAAACjnklimPq4/s0RHWddJ6z8AAAA/lgQAAAAAAAABHQIAAIQAAADEIDP+0pquP22/CAoTUus/AAAAP5YEAAAAAAAAAR4CAACEAAAAxCAz/tKarj8nOsq6TlrrPwAAAD+WBAAAAAAAAAEfAgAAhAAAAMQgM/7Smq4/mi9NHMZq6z8AAAA/pgQAAAAAAAABIAIAAIQAAADEIDP+0pquP1SqDs0Bc+s/AAAAP6YEAAAAAAAAASECAACEAAAAxCAz/tKarj8NJdB9PXvrPwAAAD+1BAAAAAAAAAEiAgAAhAAAAMQgM/7Smq4/gRpT37SL6z8AAAA/xQQAAAAAAAABIwIAAIQAAABfWtOj//auP/UP1kAsnOs/AAAAP8UEAAAAAAAAASQCAACEAAAAX1rTo//2rj+vipfxZ6TrPwAAAD/NBAAAAAAAAAElAgAAhAAAAF9a06P/9q4/aAVZoqOs6z8AAAA/3QQAAAAAAAABJgIAAIQAAAD7k3NJLFOvP9z62wMbves/AAAAP+wEAAAAAAAAAScCAACEAAAA+5NzSSxTrz9P8F5lks3rPwAAAD/sBAAAAAAAAAEoAgAAhAAAAPuTc0ksU68/CWsgFs7V6z8AAAA//AQAAAAAAAABKQIAAIQAAACXzRPvWK+vP3xgo3dF5us/AAAAPwwFAAAAAAAAASoCAACEAAAAmQNaysIFsD8222Qoge7rPwAAAD8MBQAAAAAAAAErAgAAhAAAAJkDWsrCBbA/qtDnifj+6z8AAAA/DAUAAAAAAAABLAIAAIQAAACZA1rKwgWwP2RLqTo0B+w/AAAAPxsFAAAAAAAAAS0CAACEAAAAmQNaysIFsD8dxmrrbw/sPwAAAD8bBQAAAAAAAAEuAgAAhAAAAJkDWsrCBbA/10AsnKsX7D8AAAA/KwUAAAAAAAABLwIAAIQAAACZA1rKwgWwP5G77UznH+w/AAAAPysFAAAAAAAAATACAACEAAAAmQNaysIFsD9KNq/9IijsPwAAAD86BQAAAAAAAAExAgAAhAAAAJkDWsrCBbA/BLFwrl4w7D8AAAA/OgUAAAAAAAABMgIAAIQAAACZA1rKwgWwP74rMl+aOOw/AAAAP0oFAAAAAAAAATMCAACEAAAAmQNaysIFsD8xIbXAEUnsPwAAAD9KBQAAAAAAAAE0AgAAhAAAADY9+m/vYbA/pRY4IolZ7D8AAAA/WgUAAAAAAAABNQIAAIQAAAAEWsrCBZCwPxkMu4MAauw/AAAAP1oFAAAAAAAAATYCAACEAAAAn5NqaDLssD9GfP+Vs4LsPwAAAD9pBQAAAAAAAAE3AgAAhAAAADvNCg5fSLE/uXGC9yqT7D8AAAA/aQUAAAAAAAABOAIAAIQAAADYBquzi6SxPy1nBVmio+w/AAAAP3kFAAAAAAAAATkCAACEAAAApSN7BqLSsT+hXIi6GbTsPwAAAD95BQAAAAAAAAE6AgAAhAAAAHNAS1m4ALI/W9dJa1W87D8AAAA/iQUAAAAAAAABOwIAAIQAAAAPeuv+5FyyP87MzMzMzOw/AAAAP4kFAAAAAAAAATwCAACEAAAA3Za7UfuKsj9Bwk8uRN3sPwAAAD+YBQAAAAAAAAE9AgAAhAAAAHnQW/cn57I/tbfSj7vt7D8AAAA/mAUAAAAAAAABPgIAAIQAAAAVCvycVEOzP24ylED39ew/AAAAP6gFAAAAAAAAAT8CAACEAAAA4ybM72pxsz9WHZoD5hbtPwAAAD+oBQAAAAAAAAFAAgAAhAAAAH5gbJWXzbM/yRIdZV0n7T8AAAA/twUAAAAAAAABQQIAAIQAAABMfTzorfuzPz0IoMbUN+0/AAAAP8cFAAAAAAAAAUICAACEAAAA6LbcjdpXtD+w/SIoTEjtPwAAAD/HBQAAAAAAAAFDAgAAhAAAAOi23I3aV7Q/I/OlicNY7T8AAAA/xwUAAAAAAAABRAIAAIQAAACE8HwzB7S0P91tZzr/YO0/AAAAP9cFAAAAAAAAAUUCAACEAAAAUg1Nhh3itD9RY+qbdnHtPwAAAD/XBQAAAAAAAAFGAgAAhAAAAL1jvX5gbLU/xVht/e2B7T8AAAA/5gUAAAAAAAABRwIAAIQAAAD01v3JuSS2PzhO8F5lku0/AAAAP+YFAAAAAAAAAUgCAACEAAAALEo+FRPdtj+rQ3PA3KLtPwAAAD/2BQAAAAAAAAFJAgAAhAAAAP/2HgaZ8bc/Zb40cRir7T8AAAA/9gUAAAAAAAABSgIAAIQAAADUo//2Hga5P9izt9KPu+0/AAAAPwYGAAAAAAAAAUsCAACEAAAAdW2wOrtIuj9MqTo0B8ztPwAAAD8GBgAAAAAAAAFMAgAAhAAAABY3YX5Xi7s/wJ69lX7c7T8AAAA/FQYAAAAAAAABTQIAAIQAAADq40Fv3Z+8P+wOAqgx9e0/AAAAPyUGAAAAAAAAAU4CAACEAAAAWsrCBZAQvj9iBIUJqQXuPwAAAD8lBgAAAAAAAAFPAgAAhAAAAMmwQ5xCgb8/1PkHayAW7j8AAAA/JQYAAAAAAAABUAIAAIQAAAAEWsrCBZDAP3Rfz95KP+4/AAAAPzQGAAAAAAAAAVECAACEAAAAO80KDl9IwT/qVFJAwk/uPwAAAD9EBgAAAAAAAAFSAgAAhAAAAAwy4y+t6cE/FsWWUnVo7j8AAAA/RAYAAAAAAAABUwIAAIQAAACrs4ukEbnCP0Q122Qoge4/AAAAP1QGAAAAAAAAAVQCAACEAAAAfBhkxl9awz+2Kl7Gn5HuPwAAAD9UBgAAAAAAAAFVAgAAhAAAAEx9POit+8M/5Jqi2FKq7j8AAAA/VAYAAAAAAAABVgIAAIQAAACE8HwzB7TEP1iQJTrKuu4/AAAAP2MGAAAAAAAAAVcCAACEAAAA70btK0o+xT+EAGpMfdPuPwAAAD9zBgAAAAAAAAFYAgAAhAAAAFidXSSNyMU/+PXsrfTj7j8AAAA/cwYAAAAAAAABWQIAAIQAAAApAjZG22nGP2zrbw9s9O4/AAAAP4MGAAAAAAAAAVoCAACEAAAA+mYOaCkLxz/e4PJw4wTvPwAAAD+DBgAAAAAAAAFbAgAAhAAAAMrL5ol3rMc/VNZ10loV7z8AAAA/kgYAAAAAAAABXAIAAIQAAACbML+rxU3IP8bL+DPSJe8/AAAAP5IGAAAAAAAAAV0CAACEAAAA1KP/9h4GyT86wXuVSTbvPwAAAD+iBgAAAAAAAAFeAgAAhAAAAHIlqGuD1ck/ZjHAp/xO7z8AAAA/ogYAAAAAAAABXwIAAIQAAAARp1Dg56TKP9omQwl0X+8/AAAAP7EGAAAAAAAAAWACAACEAAAAfUXJp2Kiyz/CEUnMYoDvPwAAAD+xBgAAAAAAAAFhAgAAhAAAAIPV2UXSiMw/NgfMLdqQ7z8AAAA/wQYAAAAAAAABYgIAAIQAAAAiV4K6NljNP6j8To9Roe8/AAAAP8EGAAAAAAAAAWMCAACEAAAA9gNjq7xszj8c8tHwyLHvPwAAAD/RBgAAAAAAAAFkAgAAhAAAAJfNE+9Yr88/1myToQS67z8AAAA/0QYAAAAAAAABZQIAAIQAAAA2Pfpv72HQP5DnVFJAwu8/AAAAP+AGAAAAAAAAAWYCAACEAAAABqLSkT0D0T9KYhYDfMrvPwAAAD/wBgAAAAAAAAFnAgAAhAAAAAsOX0gRsNE/vleZZPPa7z8AAAA/8AYAAAAAAAABaAIAAIQAAACoa4PV2UXSP75XmWTz2u8/AAAAP/AGAAAAAAAAAWkCAACEAAAAEsLzzRzQ0j++V5lk89rvPwAAAD8ABwAAAAAAAAFqAgAAhAAAABYugITwfNM/vleZZPPa7z8AAAA/DwcAAAAAAAABawIAAIQAAABMfTzorfvTP75XmWTz2u8/AAAAPw8HAAAAAAAAAWwCAACEAAAAgsz4S2t61D++V5lk89rvPwAAAD8fBwAAAAAAAAFtAgAAhAAAAOwiaUSuBNU/kOdUUkDC7z8AAAA/HwcAAAAAAAABbgIAAIQAAADwanET5nfVP2J3EECNqe8/AAAAPx8HAAAAAAAAAW8CAACEAAAA87J54h3r1T/wgY3eFZnvPwAAAD8uBwAAAAAAAAFwAgAAhAAAAI/sGYhKR9Y/fIwKfZ6I7z8AAAA/LgcAAAAAAAABcQIAAIQAAAD3HgaZ8ZfWP04cxmrrb+8/AAAAPz4HAAAAAAAAAXICAACEAAAAk1imPh701j/aJkMJdF/vPwAAAD8+BwAAAAAAAAFzAgAAhAAAAGKZ+njQW9c/9Ds9RoU+7z8AAAA/TgcAAAAAAAABdAIAAIQAAADKy+aJd6zXPwxRN4OWHe8/AAAAP10HAAAAAAAAAXUCAACEAAAAM/7Smh791z8mZjHAp/zuPwAAAD9dBwAAAAAAAAF2AgAAhAAAAJswv6vFTdg/Pnsr/bjb7j8AAAA/XQcAAAAAAAABdwIAAIQAAABqcRPmd7XYP1iQJTrKuu4/AAAAP20HAAAAAAAAAXgCAACEAAAAO7JnICod2T+2Kl7Gn5HuPwAAAD9tBwAAAAAAAAF5AgAAhAAAAHEBJITnm9k/XErVoTlg7j8AAAA/fQcAAAAAAAABegIAAIQAAAB0SSxTHw/aP0jvisyXJu4/AAAAP30HAAAAAAAAAXsCAACEAAAAqpjottyN2j+oicNYbf3tPwAAAD+MBwAAAAAAAAF8AgAAhAAAAODnpBqaDNs/ki55g8vD7T8AAAA/nAcAAAAAAAABfQIAAIQAAACxTH086K3bPzhO8F5lku0/AAAAP5wHAAAAAAAAAX4CAACEAAAA55s5oKUs3D+Y6CjrOmntPwAAAD+rBwAAAAAAAAF/AgAAhAAAAB3r9QNjq9w/9oJhdxBA7T8AAAA/qwcAAAAAAAABgAIAAIQAAAAhM/7Smh7dP8kSHWVdJ+0/AAAAP7sHAAAAAAAAAYECAACEAAAAV4K6Nlid3T9uMpRA9/XsPwAAAD+7BwAAAAAAAAGCAgAAhAAAAPO7WtyE+d0/QcJPLkTd7D8AAAA/ywcAAAAAAAABgwIAAIQAAACP9fqBsVXeP6FciLoZtOw/AAAAP8sHAAAAAAAAAYQCAACEAAAAxCAz/tKa3j+MAT7ld3rsPwAAAD/aBwAAAAAAAAGFAgAAhAAAAPhLa3r0394/visyX5o47D8AAAA/2gcAAAAAAAABhgIAAIQAAAAtd6P2FSXfP+9VJtm89us/AAAAP+oHAAAAAAAAAYcCAACEAAAA+5NzSSxT3z/1D9ZALJzrPwAAAD/qBwAAAAAAAAGIAgAAhAAAAJapjwe9dd8/hdQCRyQx6z8AAAA/+gcAAAAAAAABiQIAAIQAAAAwv6vFTZjfP9AT8f1Xzuo/AAAAP/oHAAAAAAAAAYoCAACEAAAAZMZfWtOj3z9h2B0EUGPqPwAAAD8JCAAAAAAAAAGLAgAAhAAAAGTGX1rTo98/85xKCkj46T8AAAA/CQgAAAAAAAABjAIAAIQAAABkxl9a06PfPxFs9K7IfOk/AAAAPxkIAAAAAAAAAY0CAACEAAAAZMZfWtOj3z/PoGXHcyrpPwAAAD8ZCAAAAAAAAAGOAgAAhAAAAGTGX1rTo98/GuBTfqfH6D8AAAA/KAgAAAAAAAABjwIAAIQAAABkxl9a06PfP5ZJNq/9Iug/AAAAPzgIAAAAAAAAAZACAACEAAAAML+rxU2Y3z9UfqfHqNDnPwAAAD84CAAAAAAAAAGRAgAAhAAAADC/q8VNmN8/WThXLxh25z8AAAA/SAgAAAAAAAABkgIAAIQAAAD9t/cwyIzfP9Hnifj+K+c/AAAAP0gIAAAAAAAAAZMCAACEAAAAYqLbcjdq3z/XoTlgbtHmPwAAAD9XCAAAAAAAAAGUAgAAhAAAAGKi23I3at8/ldaqeBl/5j8AAAA/VwgAAAAAAAABlQIAAIQAAABiottyN2rfP+AVmS9NHOY/AAAAP2cIAAAAAAAAAZYCAACEAAAAL5sn3rFe3z8rVYfmgLnlPwAAAD9nCAAAAAAAAAGXAgAAhAAAAC+bJ96xXt8/dpR1nbRW5T8AAAA/dwgAAAAAAAABmAIAAIQAAAAvmyfesV7fP3lOJQUk/OQ/AAAAP4YIAAAAAAAAAZkCAACEAAAAL5sn3rFe3z9/CNVsk6HkPwAAAD+GCAAAAAAAAAGaAgAAhAAAAC+bJ96xXt8/97cHNnpX5D8AAAA/hggAAAAAAAABmwIAAIQAAAAvmyfesV7fP29nOv9gDeQ/AAAAP5YIAAAAAAAAAZwCAACEAAAAL5sn3rFe3z+gkS55g8vjPwAAAD+WCAAAAAAAAAGdAgAAhAAAAC+bJ96xXt8/jTbko+GR4z8AAAA/pQgAAAAAAAABngIAAIQAAAAvmyfesV7fP75g2B0EUOM/AAAAP7UIAAAAAAAAAZ8CAACEAAAAL5sn3rFe3z/wisyXJg7jPwAAAD+1CAAAAAAAAAGgAgAAhAAAAC+bJ96xXt8/3C+CwoTU4j8AAAA/xQgAAAAAAAABoQIAAIQAAAAvmyfesV7fPzvKuk5aq+I/AAAAP8UIAAAAAAAAAaICAACEAAAAL5sn3rFe3z/h6TEq9HniPwAAAD/FCAAAAAAAAAGjAgAAhAAAAC+bJ96xXt8/P4RqtslQ4j8AAAA/1AgAAAAAAAABpAIAAIQAAAD7k3NJLFPfP+Wj4ZFjH+I/AAAAP+QIAAAAAAAAAaUCAACEAAAAyIy/tKZH3z8XztULht3hPwAAAD/kCAAAAAAAAAGmAgAAhAAAAGF+V4ubMN8/AnOLNuSj4T8AAAA/5AgAAAAAAAABpwIAAIQAAADGaDvNCg7fP+4XQWFCauE/AAAAP/QIAAAAAAAAAagCAACEAAAA+EtrevTf3j+TN7g83DjhPwAAAD/8CAAAAAAAAAGpAgAAhAAAACsvmyfesd4/xmGstv724D8AAAA//AgAAAAAAAABqgIAAIQAAACQGX9pTY/eP7EGYuFcveA/AAAAPwwJAAAAAAAAAasCAACEAAAAwvyuFjdh3j+dqxcMu4PgPwAAAD8MCQAAAAAAAAGsAgAAhAAAAMHYKi+bJ94//EVQmJBa4D8AAAA/GwkAAAAAAAABrQIAAIQAAAAmww5xCgXeP1vgiCRmMeA/AAAAPxsJAAAAAAAAAa4CAACEAAAAJZ+KiW7L3T+6esGwOwjgPwAAAD8rCQAAAAAAAAGvAgAAhAAAACR7BqLSkd0/GhX6PBHf3z8AAAA/KwkAAAAAAAABsAIAAIQAAADvT84lsUzdP0w/7rYznd8/AAAAPzsJAAAAAAAAAbECAACEAAAAITP+0poe3T/yXmWSzWvfPwAAAD87CQAAAAAAAAGyAgAAhAAAAIYd4hQK/Nw/fmniMFZb3z8AAAA/SgkAAAAAAAABswIAAIQAAABXedk88Y7lP8Zq628PbNQ/AAAAPwAAAAAAAAAAAbQCAACEAAAA8HwzB7SU5T/GautvD2zUPwAAAD+FAAAAAAAAAAG1AgAAhAAAACSE55s5oOU/xmrrbw9s1D8AAAA/lQAAAAAAAAABtgIAAIQAAADxjvX6gbHlP8Zq628PbNQ/AAAAP5UAAAAAAAAAAbcCAACEAAAAvpkDWsrC5T/GautvD2zUPwAAAD+kAAAAAAAAAAG4AgAAhAAAACWoa4PV2eU/xmrrbw9s1D8AAAA/tAAAAAAAAAABuQIAAIQAAACMttOs4PDlP8Zq628PbNQ/AAAAP7QAAAAAAAAAAboCAACEAAAAwc9JNTQZ5j9UdWgOmFvUPwAAAD+0AAAAAAAAAAG7AgAAhAAAAFvlZfPEO+Y/VHVoDphb1D8AAAA/xAAAAAAAAAABvAIAAIQAAACP/tt7GGTmP+B/5awgS9Q/AAAAP8QAAAAAAAAAAb0CAACEAAAA9x4GmfGX5j9simJLqTrUPwAAAD/TAAAAAAAAAAG+AgAAhAAAAPcwyIy/tOY/hJ9ciLoZ1D8AAAA/4wAAAAAAAAABvwIAAIQAAACRRuRKUNfmP4SfXIi6GdQ/AAAAP+MAAAAAAAAAAcACAACEAAAA+FRMdFvu5j+etFbFy/jTPwAAAD/jAAAAAAAAAAHBAgAAhAAAAJRqaDLsEOc/nrRWxcv40z8AAAA/8wAAAAAAAAABwgIAAIQAAAD7eNBb9yfnPyq/02NU6NM/AAAAP/MAAAAAAAAAAcMCAACEAAAA+4qST8VE5z+4yVAC3dfTPwAAAD8CAQAAAAAAAAHEAgAAhAAAAGKZ+njQW+c/0N5KP+620z8AAAA/EgEAAAAAAAABxQIAAIQAAADJp2Ki23LnP1zpx912ptM/AAAAPxIBAAAAAAAAAcYCAACEAAAAMLbKy+aJ5z9c6cfddqbTPwAAAD8hAQAAAAAAAAHHAgAAhAAAAMrL5ol3rOc/XOnH3Xam0z8AAAA/IQEAAAAAAAAByAIAAIQAAAAx2k6zgsPnP+jzRHz/ldM/AAAAPzEBAAAAAAAAAckCAACEAAAAzO9qcRPm5z/o80R8/5XTPwAAAD8xAQAAAAAAAAHKAgAAhAAAAM0BLWXhAug/6PNEfP+V0z8AAAA/QQEAAAAAAAABywIAAIQAAABnF0kjciXoP+jzRHz/ldM/AAAAP0EBAAAAAAAAAcwCAACEAAAAZykLF0BC6D/o80R8/5XTPwAAAD9QAQAAAAAAAAHNAgAAhAAAADU0GXaIU+g/dv7BGoiF0z8AAAA/YAEAAAAAAAABzgIAAIQAAACcQoGfk2roP3b+wRqIhdM/AAAAP2ABAAAAAAAAAc8CAACEAAAAaU2P/tt76D92/sEaiIXTPwAAAD9gAQAAAAAAAAHQAgAAhAAAANBb9yfnkug/dv7BGoiF0z8AAAA/cAEAAAAAAAAB0QIAAIQAAACeZgWHL6ToP3b+wRqIhdM/AAAAP3ABAAAAAAAAAdICAACEAAAA0W25G7Wv6D92/sEaiIXTPwAAAD9/AQAAAAAAAAHTAgAAhAAAAAR1bbA6u+g/dv7BGoiF0z8AAAA/fwEAAAAAAAAB1AIAAIQAAAA4fCFFwMboP3b+wRqIhdM/AAAAP48BAAAAAAAAAdUCAACEAAAA0X97D4PM6D92/sEaiIXTPwAAAD+eAQAAAAAAAAHWAgAAhAAAANF/ew+DzOg/Agk/uRB10z8AAAA/vgEAAAAAAAAB1wIAAIQAAABrg9XZRdLoPwIJP7kQddM/AAAAP80BAAAAAAAAAdgCAACEAAAABYcvpAjY6D8CCT+5EHXTPwAAAD/NAQAAAAAAAAHZAgAAhAAAAAWHL6QI2Og/jhO8V5lk0z8AAAA/3QEAAAAAAAAB2gIAAIQAAAA4juM4juPoP44TvFeZZNM/AAAAP90BAAAAAAAAAdsCAACEAAAAOI7jOI7j6D8aHjn2IVTTPwAAAD/tAQAAAAAAAAHcAgAAhAAAANKRPQNR6eg/Gh459iFU0z8AAAA/7QEAAAAAAAAB3QIAAIQAAACUfComui3nP7g83DjBe7U/AAAAPwAAAAAAAAAAAd4CAACEAAAAlGpoMuwQ5z+4PNw4wXu1PwAAAD8AAAAAAAAAAAHfAgAAhAAAAMZfWtOj/+Y/uDzcOMF7tT8AAAA/EAAAAAAAAAAB4AIAAIQAAAD4VEx0W+7mP7g83DjBe7U/AAAAPxAAAAAAAAAAAeECAACEAAAALEo+FRPd5j+GEui+nr21PwAAAD8fAAAAAAAAAAHiAgAAhAAAAMU71usHxuY/Ir7/yllBtj8AAAA/HwAAAAAAAAAB4wIAAIQAAAD3MMiMv7TmPyK+/8pZQbY/AAAAPy8AAAAAAAAAAeQCAACEAAAA9x4GmfGX5j/ykwtRN4O2PwAAAD8vAAAAAAAAAAHlAgAAhAAAAMMXUgRsjOY/jD8jXfIGtz8AAAA/PgAAAAAAAAAB5gIAAIQAAABcCeraYHXmP1wVL+PPSLc/AAAAPz4AAAAAAAAAAecCAACEAAAAKQI2Rttp5j/2wEbvisy3PwAAAD9OAAAAAAAAAAHoAgAAhAAAAMLzzRzQUuY/lGxe+0VQuD8AAAA/TgAAAAAAAAAB6QIAAIQAAAAo8HNSDU3mPzAYdgcB1Lg/AAAAP14AAAAAAAAAAeoCAACEAAAA9Oi/vYdB5j/+7YGN3hW5PwAAAD9eAAAAAAAAAAHrAgAAhAAAAFvlZfPEO+Y/mpmZmZmZuT8AAAA/bQAAAAAAAAAB7AIAAIQAAAAo3rFePzDmP9LwyLEPobo/AAAAP30AAAAAAAAAAe0CAACEAAAAjdpXlHwq5j+ixtQ37eK6PwAAAD99AAAAAAAAAAHuAgAAhAAAAPTW/cm5JOY/PHLsQ6hmuz8AAAA/fQAAAAAAAAAB7wIAAIQAAAD01v3JuSTmP9gdBFBj6rs/AAAAP40AAAAAAAAAAfACAACEAAAA9Nb9ybkk5j92yRtcHm68PwAAAD+NAAAAAAAAAAHxAgAAhAAAAPTW/cm5JOY/EHUzaNnxvD8AAAA/nAAAAAAAAAAB8gIAAIQAAAD01v3JuSTmP64gS3SUdb0/AAAAP5wAAAAAAAAAAfMCAACEAAAA9Nb9ybkk5j8Yom4GLTu+PwAAAD+sAAAAAAAAAAH0AgAAhAAAAPTW/cm5JOY/5Hd6jAp9vj8AAAA/rAAAAAAAAAAB9QIAAIQAAAD01v3JuSTmP4IjkpjFAL8/AAAAP7sAAAAAAAAAAfYCAACEAAAAjdpXlHwq5j9evWDYHQTAPwAAAD+7AAAAAAAAAAH3AgAAhAAAACjesV4/MOY/K5NsXvtFwD8AAAA/ywAAAAAAAAAB+AIAAIQAAADB4QspAjbmP+BTfqfHqMA/AAAAP8sAAAAAAAAAAfkCAACEAAAA9Oi/vYdB5j+uKYotperAPwAAAD/bAAAAAAAAAAH6AgAAhAAAAI/sGYhKR+Y/ff+Vs4IswT8AAAA/2wAAAAAAAAAB+wIAAIQAAAAo8HNSDU3mP2Tqm3ZxTcE/AAAAP+oAAAAAAAAAAfwCAACEAAAAW/cn55JY5j9K1aE5YG7BPwAAAD/qAAAAAAAAAAH9AgAAhAAAAPb6gbFVXuY/StWhOWBuwT8AAAA/CgEAAAAAAAAB/gIAAIQAAACP/tt7GGTmP0rVoTlgbsE/AAAAPxkBAAAAAAAAAf8CAACEAAAAwgWQEJ5v5j9K1aE5YG7BPwAAAD8ZAQAAAAAAAAEAAwAAhAAAAJAQnm/mgOY/StWhOWBuwT8AAAA/KQEAAAAAAAABAQMAAIQAAAD3HgaZ8ZfmP2Tqm3ZxTcE/AAAAPykBAAAAAAAAAQIDAACEAAAAXi1uwvyu5j99/5WzgizBPwAAAD84AQAAAAAAAAEDAwAAhAAAACs4fCFFwOY/lRSQ8JMLwT8AAAA/OAEAAAAAAAABBAMAAIQAAAD4QoqAjdHmP5UUkPCTC8E/AAAAP0gBAAAAAAAAAQUDAACEAAAALEo+FRPd5j+VFJDwkwvBPwAAAD9IAQAAAAAAAAEGAwAAhAAAAMVNmN/V4uY/lRSQ8JMLwT8AAAA/WAEAAAAAAAABBwMAAIQAAADB4QspAjbmP9gdBFBj6rs/AAAAPwAAAAAAAAAAAQgDAACEAAAAj+wZiEpH5j/YHQRQY+q7PwAAAD8+AAAAAAAAAAEJAwAAhAAAAPb6gbFVXuY/2B0EUGPquz8AAAA/PgAAAAAAAAABCgMAAIQAAABcCeraYHXmP9gdBFBj6rs/AAAAP04AAAAAAAAAAQsDAACEAAAA9x4GmfGX5j/YHQRQY+q7PwAAAD9OAAAAAAAAAAEMAwAAhAAAAPcwyIy/tOY/DEj4yYWouz8AAAA/XQAAAAAAAAABDQMAAIQAAADFO9brB8bmP26c4L3KJLs/AAAAP10AAAAAAAAAAQ4DAACEAAAAXj8wtsrL5j+ixtQ37eK6PwAAAD9tAAAAAAAAAAEPAwAAhAAAAJFG5EpQ1+Y/osbUN+3iuj8AAAA/bQAAAAAAAAABEAMAAIQAAAAsSj4VE93mP6LG1Dft4ro/AAAAP30AAAAAAAAAAREDAACEAAAALEo+FRPd5j/S8MixD6G6PwAAAD/LAAAAAAAAAAESAwAAhAAAAMVNmN/V4uY/0vDIsQ+huj8AAAA/ywAAAAAAAAABEwMAAIQAAADFTZjf1eLmPwQbvSsyX7o/AAAAPx8BAAAAAAAAARQDAACEAAAAX1HyqZjo5j8EG70rMl+6PwAAAD8fAQAAAAAAAAEVAwAAhAAAAGF1dpE0Iuc/ff+Vs4IswT8AAAA/AAAAAAAAAAABFgMAAIQAAAD7eNBb9yfnP33/lbOCLME/AAAAP6wAAAAAAAAAARcDAACEAAAAlHwqJrot5z+VFJDwkwvBPwAAAD/bAAAAAAAAAAEYAwAAhAAAAC6AhPB8M+c/rimKLaXqwD8AAAA/2wAAAAAAAAABGQMAAIQAAAAugITwfDPnP8g+hGq2ycA/AAAAP9sAAAAAAAAAARoDAACEAAAALoCE8Hwz5z8TfnIh6mbAPwAAAD/rAAAAAAAAAAEbAwAAhAAAAC6AhPB8M+c/Xr1g2B0EwD8AAAA/+gAAAAAAAAABHAMAAIQAAAAugITwfDPnP1L5nR6jQr8/AAAAP/oAAAAAAAAAAR0DAACEAAAALoCE8Hwz5z/kd3qMCn2+PwAAAD8KAQAAAAAAAAEeAwAAhAAAAC6AhPB8M+c/SsxigE/5vT8AAAA/CgEAAAAAAAABHwMAAIQAAAAugITwfDPnP+BKP+62M70/AAAAPxkBAAAAAAAAASADAACEAAAALoCE8Hwz5z9Enyfi+6+8PwAAAD8ZAQAAAAAAAAEhAwAAhAAAAC6AhPB8M+c/dskbXB5uvD8AAAA/KQEAAAAAAAABIgMAAIQAAAAugITwfDPnP6bzD9ZALLw/AAAAPykBAAAAAAAAASMDAACEAAAALoCE8Hwz5z/YHQRQY+q7PwAAAD+HAQAAAAAAAAEkAwAAhAAAAMiD3ro/Oec/DEj4yYWouz8AAAA/hwEAAAAAAAABJQMAAIQAAAD7ipJPxUTnPwxI+MmFqLs/AAAAP5YBAAAAAAAAASYDAACEAAAAlY7sGYhK5z8MSPjJhai7PwAAAD+WAQAAAAAAAAEnAwAAhAAAAMmVoK4NVuc/DEj4yYWouz8AAAA/pgEAAAAAAAABKAMAAIQAAADJlaCuDVbnPzxy7EOoZrs/AAAAP7YBAAAAAAAAASkDAACEAAAAYpn6eNBb5z88cuxDqGa7PwAAAD+2AQAAAAAAAAEqAwAAhAAAAPycVEOTYec/PHLsQ6hmuz8AAAA/xQEAAAAAAAABKwMAAIQAAACVoK4NVmfnPzxy7EOoZrs/AAAAP8UBAAAAAAAAASwDAACEAAAAMKQI2Bht5z88cuxDqGa7PwAAAD/VAQAAAAAAAAEtAwAAhAAAAMmnYqLbcuc/PHLsQ6hmuz8AAAA/1QEAAAAAAAABLgMAAIQAAABjq7xsnnjnPzxy7EOoZrs/AAAAP+UBAAAAAAAAAS8DAACEAAAA/K4WN2F+5z88cuxDqGa7PwAAAD/0AQAAAAAAAAEwAwAAhAAAAJeycAEkhOc/PHLsQ6hmuz8AAAA/EwIAAAAAAAABMQMAAIQAAABjvX5gbJXnPwxI+MmFqLs/AAAAPyMCAAAAAAAAATIDAACEAAAA/sDYKi+b5z8MSPjJhai7PwAAAD8jAgAAAAAAAAEzAwAAhAAAAJfEMvXxoOc/2B0EUGPquz8AAAA/MwIAAAAAAAABNAMAAIQAAABlz0BUOrLnP6bzD9ZALLw/AAAAPzMCAAAAAAAAATUDAACEAAAAmNb06L+95z9Enyfi+6+8PwAAAD9CAgAAAAAAAAE2AwAAhAAAADHaTrOCw+c/EHUzaNnxvD8AAAA/QgIAAAAAAAABNwMAAIQAAABl4QJICM/nP+BKP+62M70/AAAAP1ICAAAAAAAAATgDAACEAAAAZeECSAjP5z+uIEt0lHW9PwAAAD9iAgAAAAAAAAE5AwAAhAAAAGXhAkgIz+c/evZW+nG3vT8AAAA/YgIAAAAAAAABOgMAAIQAAAD/5FwSy9TnP3r2Vvpxt70/AAAAP3ECAAAAAAAAATsDAACEAAAA/+RcEsvU5z9KzGKAT/m9PwAAAD9xAgAAAAAAAAE8AwAAhAAAAP/kXBLL1Oc/5Hd6jAp9vj8AAAA/gQIAAAAAAAABPQMAAIQAAACY6LbcjdrnP7RNhhLovr4/AAAAP4ECAAAAAAAAAT4DAACEAAAAMuwQp1Dg5z+CI5KYxQC/PwAAAD+RAgAAAAAAAAE/AwAAhAAAADLsEKdQ4Oc/Hs+ppICEvz8AAAA/kQIAAAAAAAABQAMAAIQAAADM72pxE+bnP+yktSpexr8/AAAAP6ECAAAAAAAAAUEDAACEAAAAzO9qcRPm5z9evWDYHQTAPwAAAD+hAgAAAAAAAAFCAwAAhAAAAMzvanET5uc/RKhmmwwlwD8AAAA/sQIAAAAAAAABQwMAAIQAAADM72pxE+bnPyuTbF77RcA/AAAAP8ACAAAAAAAAAUQDAACEAAAAzO9qcRPm5z/5aHjk2IfAPwAAAD/AAgAAAAAAAAFFAwAAhAAAAMzvanET5uc/yD6EarbJwD8AAAA/wAIAAAAAAAABRgMAAIQAAAAy7BCnUODnP33/lbOCLME/AAAAP9ACAAAAAAAAAUcDAACEAAAAmOi23I3a5z9K1aE5YG7BPwAAAD/gAgAAAAAAAAFIAwAAhAAAAP/kXBLL1Oc/Gautvz2wwT8AAAA/4AIAAAAAAAABSQMAAIQAAADM3ah9RcnnP85rvwgKE8I/AAAAP+8CAAAAAAAAAUoDAACEAAAA/tKaHv235z+cQcuO51TCPwAAAD/vAgAAAAAAAAFLAwAAhAAAADHIjL+0puc/aRfXFMWWwj8AAAA/7wIAAAAAAAABTAMAAIQAAAD+wNgqL5vnPwbD7iCAGsM/AAAAP/8CAAAAAAAAAU0DAACEAAAA/K4WN2F+5z/trfTjbjvDPwAAAD//AgAAAAAAAAFOAwAAhAAAAC6SRuRKUOc/ilkM8Cm/wz8AAAA/HgMAAAAAAAABTwMAAIQAAACVjuwZiErnP4pZDPApv8M/AAAAPx4DAAAAAAAAAVADAACEAAAAYoc4hQI/5z+KWQzwKb/DPwAAAD8uAwAAAAAAAAFRAwAAhAAAAC6AhPB8M+c/ilkM8Cm/wz8AAAA/iwMAAAAAAAABUgMAAIQAAACUfComui3nP6JuBi07nsM/AAAAP5sDAAAAAAAAAVMDAACEAAAA+3jQW/cn5z+ibgYtO57DPwAAAD+bAwAAAAAAAAFUAwAAhAAAAPt40Fv3J+c/u4MAakx9wz8AAAA/qwMAAAAAAAABVQMAAIQAAAD7eNBb9yfnP9WY+qZdXMM/AAAAP/kDAAAAAAAAAVYDAACEAAAALoCE8Hwz5z/VmPqmXVzDPwAAAD8IBAAAAAAAAAFXAwAAhAAAAPuKkk/FROc/1Zj6pl1cwz8AAAA/CAQAAAAAAAABWAMAAIQAAADJlaCuDVbnP9WY+qZdXMM/AAAAPxgEAAAAAAAAAVkDAACEAAAAzjdzQEtZ6D8ez6mkgIS/PwAAAD8AAAAAAAAAAAFaAwAAhAAAAM43c0BLWeg/RKhmmwwlwD8AAAA/LgAAAAAAAAABWwMAAIQAAADON3NAS1noPxN+ciHqZsA/AAAAPy4AAAAAAAAAAVwDAACEAAAAzjdzQEtZ6D/gU36nx6jAPwAAAD8+AAAAAAAAAAFdAwAAhAAAAM43c0BLWeg/yD6EarbJwD8AAAA/PgAAAAAAAAABXgMAAIQAAADON3NAS1noP5UUkPCTC8E/AAAAP04AAAAAAAAAAV8DAACEAAAAzjdzQEtZ6D9K1aE5YG7BPwAAAD9OAAAAAAAAAAFgAwAAhAAAAM43c0BLWeg/Gautvz2wwT8AAAA/XQAAAAAAAAABYQMAAIQAAADON3NAS1noP85rvwgKE8I/AAAAP10AAAAAAAAAAWIDAACEAAAANTQZdohT6D+cQcuO51TCPwAAAD9tAAAAAAAAAAFjAwAAhAAAADU0GXaIU+g/UQLd17O3wj8AAAA/bQAAAAAAAAABZAMAAIQAAAA1NBl2iFPoPwbD7iCAGsM/AAAAP30AAAAAAAAAAWUDAACEAAAANTQZdohT6D+ibgYtO57DPwAAAD99AAAAAAAAAAFmAwAAhAAAAAI/J9XQZOg/DPApv9NjxD8AAAA/jAAAAAAAAAABZwMAAIQAAADQSTU0GXboP3ZxTVFsKcU/AAAAP4wAAAAAAAAAAWgDAACEAAAAnFRDk2GH6D/i8nDjBO/FPwAAAD+cAAAAAAAAAAFpAwAAhAAAADdYnV0kjeg/l7OCLNFRxj8AAAA/qwAAAAAAAAABagMAAIQAAABqX1HyqZjoP32eiO+/csY/AAAAP7sAAAAAAAAAAWsDAACEAAAAal9R8qmY6D9kiY6yrpPGPwAAAD+7AAAAAAAAAAFsAwAAhAAAAANjq7xsnug/ZImOsq6Txj8AAAA/uwAAAAAAAAABbQMAAIQAAACeZgWHL6ToP2SJjrKuk8Y/AAAAP8sAAAAAAAAAAW4DAACEAAAAN2pfUfKp6D9kiY6yrpPGPwAAAD/aAAAAAAAAAAFvAwAAhAAAANFtuRu1r+g/l7OCLNFRxj8AAAA/6gAAAAAAAAABcAMAAIQAAABqcRPmd7XoP8jddqbzD8Y/AAAAP+oAAAAAAAAAAXEDAACEAAAAnnjHev3A6D8sMl+aOIzFPwAAAD/6AAAAAAAAAAFyAwAAhAAAANF/ew+DzOg/dnFNUWwpxT8AAAA/+gAAAAAAAAABcwMAAIQAAADRf3sPg8zoP8GwOwigxsQ/AAAAPwkBAAAAAAAAAXQDAACEAAAABYcvpAjY6D8/Gh459iHEPwAAAD8JAQAAAAAAAAF1AwAAhAAAADiO4ziO4+g/om4GLTuewz8AAAA/GQEAAAAAAAABdgMAAIQAAABslZfNE+/oP+2t9ONuO8M/AAAAPxkBAAAAAAAAAXcDAACEAAAABpnxl9b06D9RAt3Xs7fCPwAAAD8oAQAAAAAAAAF4AwAAhAAAAKCcS2KZ+ug/gyzRUdZ1wj8AAAA/KAEAAAAAAAABeQMAAIQAAADUo//2HgbpP85rvwgKE8I/AAAAPzgBAAAAAAAAAXoDAACEAAAA1KP/9h4G6T//lbOCLNHBPwAAAD84AQAAAAAAAAF7AwAAhAAAAG2nWcHhC+k/MsCn/E6PwT8AAAA/SAEAAAAAAAABfAMAAIQAAAAHq7OLpBHpP2Tqm3ZxTcE/AAAAP0gBAAAAAAAAAX0DAACEAAAAoK4NVmcX6T+VFJDwkwvBPwAAAD9XAQAAAAAAAAF+AwAAhAAAADuyZyAqHek/rimKLaXqwD8AAAA/VwEAAAAAAAABfwMAAIQAAADUtcHq7CLpP/loeOTYh8A/AAAAP2cBAAAAAAAAAYADAACEAAAA1LXB6uwi6T8TfnIh6mbAPwAAAD9nAQAAAAAAAAGBAwAAhAAAANS1wersIuk/K5NsXvtFwD8AAAA/ZwEAAAAAAAABggMAAIQAAABuuRu1ryjpP0SoZpsMJcA/AAAAP3YBAAAAAAAAAYMDAACEAAAAB711f3Iu6T9EqGabDCXAPwAAAD+lAQAAAAAAAAGEAwAAhAAAAArzu1rchOk/4Eo/7rYzvT8AAAA/AAAAAAAAAAABhQMAAIQAAABw72GQGX/pP+BKP+62M70/AAAAPwAAAAAAAAAAAYYDAACEAAAA1usHxlZ56T+uIEt0lHW9PwAAAD8PAAAAAAAAAAGHAwAAhAAAADzorfuTc+k/evZW+nG3vT8AAAA/HwAAAAAAAAABiAMAAIQAAACj5FMx0W3pP0rMYoBP+b0/AAAAPx8AAAAAAAAAAYkDAACEAAAA1dlF0ohc6T+0TYYS6L6+PwAAAD8vAAAAAAAAAAGKAwAAhAAAADzW6wfGVuk/UvmdHqNCvz8AAAA/LwAAAAAAAAABiwMAAIQAAAAIzzdzQEvpP+yktSpexr8/AAAAPy8AAAAAAAAAAYwDAACEAAAAbsvdqH1F6T8TfnIh6mbAPwAAAD8+AAAAAAAAAAGNAwAAhAAAADvEKRT4Oek/rimKLaXqwD8AAAA/PgAAAAAAAAABjgMAAIQAAAChwM9JNTTpP2Tqm3ZxTcE/AAAAP04AAAAAAAAAAY8DAACEAAAAB711f3Iu6T8ywKf8To/BPwAAAD9OAAAAAAAAAAGQAwAAhAAAAAe9dX9yLuk/54C5RRvywT8AAAA/XgAAAAAAAAABkQMAAIQAAABuuRu1ryjpP7RWxcv4M8I/AAAAP20AAAAAAAAAAZIDAACEAAAAbrkbta8o6T+DLNFR1nXCPwAAAD9tAAAAAAAAAAGTAwAAhAAAAG65G7WvKOk/UQLd17O3wj8AAAA/fQAAAAAAAAABlAMAAIQAAABuuRu1ryjpPyDY6F2R+cI/AAAAP30AAAAAAAAAAZUDAACEAAAAbrkbta8o6T8Gw+4ggBrDPwAAAD+MAAAAAAAAAAGWAwAAhAAAAG65G7WvKOk/7a304247wz8AAAA/nAAAAAAAAAABlwMAAIQAAABuuRu1ryjpP9WY+qZdXMM/AAAAP5wAAAAAAAAAAZgDAACEAAAAbrkbta8o6T+ibgYtO57DPwAAAD+sAAAAAAAAAAGZAwAAhAAAAKHAz0k1NOk/om4GLTuewz8AAAA/uwAAAAAAAAABmgMAAIQAAABuy92ofUXpP4pZDPApv8M/AAAAP8sAAAAAAAAAAZsDAACEAAAACvO7WtyE6T9wRBKzGODDPwAAAD/LAAAAAAAAAAGcAwAAhAAAAHIlqGuD1ek/JgUk/ORCxD8AAAA/2wAAAAAAAAABnQMAAIQAAACnUODnpBrqP/TaL4LChMQ/AAAAP9sAAAAAAAAAAZ4DAACEAAAADnEKBX5O6j/02i+CwoTEPwAAAD/qAAAAAAAAAAGfAwAAhAAAANyN2leUfOo/DPApv9NjxD8AAAA/6gAAAAAAAAABoAMAAIQAAADdn5xLYpnqP1cvGHYHAcQ/AAAAP/oAAAAAAAAAAaEDAACEAAAAqqqqqqqq6j+ibgYtO57DPwAAAD/6AAAAAAAAAAGiAwAAhAAAAHi1uAnzu+o/1Zj6pl1cwz8AAAA/CQEAAAAAAAABowMAAIQAAAARuRLUtcHqPyDY6F2R+cI/AAAAPwkBAAAAAAAAAaQDAACEAAAAq7xsnnjH6j9pF9cUxZbCPwAAAD8ZAQAAAAAAAAGlAwAAhAAAAN/DIDP+0uo/tFbFy/gzwj8AAAA/GQEAAAAAAAABpgMAAIQAAADfwyAz/tLqP+eAuUUb8sE/AAAAPykBAAAAAAAAAacDAACEAAAA38MgM/7S6j//lbOCLNHBPwAAAD84AQAAAAAAAAGoAwAAhAAAAHjHev3A2Oo/MsCn/E6PwT8AAAA/OAEAAAAAAAABqQMAAIQAAAASy9THg97qP0rVoTlgbsE/AAAAPzgBAAAAAAAAAaoDAACEAAAAEsvUx4Pe6j9k6pt2cU3BPwAAAD9IAQAAAAAAAAGrAwAAhAAAABLL1MeD3uo/ff+Vs4IswT8AAAA/SAEAAAAAAAABrAMAAIQAAAASy9THg97qP5UUkPCTC8E/AAAAP1gBAAAAAAAAAa0DAACEAAAAEsvUx4Pe6j//lbOCLNHBPwAAAD8AAAAAAAAAAAGuAwAAhAAAAN/DIDP+0uo/gyzRUdZ1wj8AAAA/AAAAAAAAAAABrwMAAIQAAABEwMZoO83qP1EC3dezt8I/AAAAPxAAAAAAAAAAAbADAACEAAAARMDGaDvN6j/trfTjbjvDPwAAAD8gAAAAAAAAAAGxAwAAhAAAAETAxmg7zeo/1Zj6pl1cwz8AAAA/LwAAAAAAAAABsgMAAIQAAABEwMZoO83qP+2t9ONuO8M/AAAAP58AAAAAAAAAAbMDAACEAAAARMDGaDvN6j847eKaotjCPwAAAD+fAAAAAAAAAAG0AwAAhAAAAETAxmg7zeo/aRfXFMWWwj8AAAA/rwAAAAAAAAABtQMAAIQAAABEwMZoO83qP7RWxcv4M8I/AAAAP68AAAAAAAAAAbYDAACEAAAAq7xsnnjH6j//lbOCLNHBPwAAAD++AAAAAAAAAAG3AwAAhAAAAKu8bJ54x+o/StWhOWBuwT8AAAA/zgAAAAAAAAABuAMAAIQAAACrvGyeeMfqP5UUkPCTC8E/AAAAP84AAAAAAAAAAbkDAACEAAAAq7xsnnjH6j/gU36nx6jAPwAAAD/dAAAAAAAAAAG6AwAAhAAAAKu8bJ54x+o/RKhmmwwlwD8AAAA/3QAAAAAAAAABuwMAAIQAAACrvGyeeMfqPx7PqaSAhL8/AAAAP+0AAAAAAAAAAbwDAACEAAAAq7xsnnjH6j+0TYYS6L6+PwAAAD/tAAAAAAAAAAG9AwAAhAAAAKu8bJ54x+o/GKJuBi07vj8AAAA//QAAAAAAAAABvgMAAIQAAACrvGyeeMfqP3r2Vvpxt70/AAAAP/0AAAAAAAAAAb8DAACEAAAAq7xsnnjH6j8QdTNo2fG8PwAAAD8MAQAAAAAAAAHAAwAAhAAAAKu8bJ54x+o/RJ8n4vuvvD8AAAA/DAEAAAAAAAABwQMAAIQAAACrvGyeeMfqP3bJG1webrw/AAAAPxwBAAAAAAAAAcIDAACEAAAAq7xsnnjH6j+m8w/WQCy8PwAAAD8cAQAAAAAAAAHDAwAAhAAAAKu8bJ54x+o/2B0EUGPquz8AAAA/LAEAAAAAAAABxAMAAIQAAACrvGyeeMfqPzxy7EOoZrs/AAAAPywBAAAAAAAAAcUDAACEAAAA38MgM/7S6j9unOC9yiS7PwAAAD87AQAAAAAAAAHGAwAAhAAAABLL1MeD3uo/0vDIsQ+huj8AAAA/OwEAAAAAAAABxwMAAIQAAAASy9THg97qPzZFsaVUHbo/AAAAP0sBAAAAAAAAAcgDAACEAAAARtKIXAnq6j9ob6Ufd9u5PwAAAD9LAQAAAAAAAAHJAwAAhAAAAODV4ibM7+o/mpmZmZmZuT8AAAA/WgEAAAAAAAABygMAAIQAAAAT3Za7UfvqP/7tgY3eFbk/AAAAP1oBAAAAAAAAAcsDAACEAAAAR+RKUNcG6z9gQmqBI5K4PwAAAD9qAQAAAAAAAAHMAwAAhAAAAODnpBqaDOs/lGxe+0VQuD8AAAA/agEAAAAAAAABzQMAAIQAAAAT71ivHxjrP8aWUnVoDrg/AAAAP3oBAAAAAAAAAc4DAACEAAAArvKyeeId6z/2wEbvisy3PwAAAD96AQAAAAAAAAHPAwAAhAAAAOH5Zg5oKes/Kus6aa2Ktz8AAAA/iQEAAAAAAAAB0AMAAIQAAAB6/cDYKi/rP1wVL+PPSLc/AAAAP4kBAAAAAAAAAdEDAACEAAAAFQEbo+006z/AaRfXFMW2PwAAAD+ZAQAAAAAAAAHSAwAAhAAAAK4EdW2wOus/wGkX1xTFtj8AAAA/mQEAAAAAAAAB0wMAAIQAAABICM83c0DrP8BpF9cUxbY/AAAAP6kBAAAAAAAAAdQDAACEAAAASAjPN3NA6z+MPyNd8ga3PwAAAD/XAQAAAAAAAAHVAwAAhAAAAEgIzzdzQOs/Kus6aa2Ktz8AAAA/1wEAAAAAAAAB1gMAAIQAAABICM83c0DrP5RsXvtFULg/AAAAP+cBAAAAAAAAAdcDAACEAAAASAjPN3NA6z/Mw40TvFe5PwAAAD/nAQAAAAAAAAHYAwAAhAAAAEgIzzdzQOs/BBu9KzJfuj8AAAA/9wEAAAAAAAAB2QMAAIQAAABICM83c0DrPzxy7EOoZrs/AAAAP/cBAAAAAAAAAdoDAACEAAAASAjPN3NA6z9Enyfi+6+8PwAAAD8GAgAAAAAAAAHbAwAAhAAAAEgIzzdzQOs/SsxigE/5vT8AAAA/BgIAAAAAAAAB3AMAAIQAAABICM83c0DrP7RNhhLovr4/AAAAPxYCAAAAAAAAAd0DAACEAAAASAjPN3NA6z8ez6mkgIS/PwAAAD8mAgAAAAAAAAHeAwAAhAAAAEgIzzdzQOs/RKhmmwwlwD8AAAA/JgIAAAAAAAAB3wMAAIQAAABICM83c0DrPyuTbF77RcA/AAAAPzUCAAAAAAAAAeADAACEAAAASAjPN3NA6z/gU36nx6jAPwAAAD81AgAAAAAAAAHhAwAAhAAAAEgIzzdzQOs/lRSQ8JMLwT8AAAA/RQIAAAAAAAAB4gMAAIQAAABICM83c0DrP0rVoTlgbsE/AAAAP0UCAAAAAAAAAeMDAACEAAAA4QspAjZG6z/ngLlFG/LBPwAAAD9UAgAAAAAAAAHkAwAAhAAAAHwPg8z4S+s/tFbFy/gzwj8AAAA/VAIAAAAAAAAB5QMAAIQAAAB8D4PM+EvrP2kX1xTFlsI/AAAAP2QCAAAAAAAAAeYDAACEAAAAfA+DzPhL6z9RAt3Xs7fCPwAAAD9kAgAAAAAAAAHnAwAAhAAAAHwPg8z4S+s/INjoXZH5wj8AAAA/dAIAAAAAAAAB6AMAAIQAAAB8D4PM+EvrP9WY+qZdXMM/AAAAP3QCAAAAAAAAAekDAACEAAAAfA+DzPhL6z+7gwBqTH3DPwAAAD90AgAAAAAAAAHqAwAAhAAAAHwPg8z4S+s/ilkM8Cm/wz8AAAA/dAIAAAAAAAAB6wMAAIQAAAB8D4PM+EvrP1cvGHYHAcQ/AAAAP4QCAAAAAAAAAewDAACEAAAAfA+DzPhL6z8/Gh459iHEPwAAAD+EAgAAAAAAAAHtAwAAhAAAAHwPg8z4S+s/JgUk/ORCxD8AAAA/lAIAAAAAAAAB7gMAAIQAAAB8D4PM+EvrP/TaL4LChMQ/AAAAP6MCAAAAAAAAAe8DAACEAAAA4QspAjZG6z8M8Cm/02PEPwAAAD/SAgAAAAAAAAHwAwAAhAAAAOELKQI2Rus/JgUk/ORCxD8AAAA/0gIAAAAAAAAB8QMAAIQAAABICM83c0DrP1cvGHYHAcQ/AAAAP+ICAAAAAAAAAfIDAACEAAAArgR1bbA66z9wRBKzGODDPwAAAD/iAgAAAAAAAAHzAwAAhAAAAK4EdW2wOus/om4GLTuewz8AAAA/8QIAAAAAAAAB9AMAAIQAAADh+WYOaCnrP2kX1xTFlsI/AAAAPwAAAAAAAAAAAfUDAACEAAAAR/YMRKUj6z9pF9cUxZbCPwAAAD8fAAAAAAAAAAH2AwAAhAAAAK7ysnniHes/aRfXFMWWwj8AAAA/LwAAAAAAAAAB9wMAAIQAAAAT71ivHxjrP4Ms0VHWdcI/AAAAPy8AAAAAAAAAAfgDAACEAAAAeuv+5FwS6z+DLNFR1nXCPwAAAD9eAAAAAAAAAAH5AwAAhAAAAHrr/uRcEus/nEHLjudUwj8AAAA/bQAAAAAAAAAB+gMAAIQAAABH5EpQ1wbrP7RWxcv4M8I/AAAAP30AAAAAAAAAAfsDAACEAAAAE92Wu1H76j+0VsXL+DPCPwAAAD+NAAAAAAAAAAH8AwAAhAAAAHnZPPGO9eo/zmu/CAoTwj8AAAA/jQAAAAAAAAAB/QMAAIQAAADg1eImzO/qP85rvwgKE8I/AAAAP5wAAAAAAAAAAf4DAACEAAAARtKIXAnq6j/ngLlFG/LBPwAAAD+0AAAAAAAAAAH/AwAAhAAAAKzOLpJG5Oo//5WzgizRwT8AAAA/xAAAAAAAAAABAAQAAIQAAAASy9THg97qP/+Vs4Is0cE/AAAAP8QAAAAAAAAAAQEEAACEAAAArM4ukkbk6j//lbOCLNHBPwAAAD9QAQAAAAAAAAECBAAAhAAAAODV4ibM7+o//5WzgizRwT8AAAA/YAEAAAAAAAABAwQAAIQAAAB52TzxjvXqP/+Vs4Is0cE/AAAAP28BAAAAAAAAAQQEAACEAAAAE92Wu1H76j//lbOCLNHBPwAAAD9vAQAAAAAAAAEFBAAAhAAAAEfkSlDXBus//5WzgizRwT8AAAA/fwEAAAAAAAABBgQAAIQAAAB66/7kXBLrP/+Vs4Is0cE/AAAAP38BAAAAAAAAAQcEAACEAAAArvKyeeId6z//lbOCLNHBPwAAAD+PAQAAAAAAAAEIBAAAhAAAAOH5Zg5oKes/Gautvz2wwT8AAAA/jwEAAAAAAAABCQQAAIQAAACuBHVtsDrrPxmrrb89sME/AAAAP54BAAAAAAAAAQoEAACEAAAAFRPdlrtR6z9K1aE5YG7BPwAAAD+eAQAAAAAAAAELBAAAhAAAAK8o+VRMdOs/ff+Vs4IswT8AAAA/rgEAAAAAAAABDAQAAIQAAACwOrtIGpHrP64pii2l6sA/AAAAP64BAAAAAAAAAQ0EAACEAAAAfUXJp2Ki6z/gU36nx6jAPwAAAD++AQAAAAAAAAEOBAAAhAAAABdJI3IlqOs/+Wh45NiHwD8AAAA/vgEAAAAAAAABDwQAAIQAAABLUNcGq7PrPxN+ciHqZsA/AAAAP80BAAAAAAAAARAEAACEAAAA5FMx0W256z8TfnIh6mbAPwAAAD/dAQAAAAAAAAERBAAAhAAAAORTMdFtues/K5NsXvtFwD8AAAA/7AEAAAAAAAABEgQAAIQAAAB+V4ubML/rPyuTbF77RcA/AAAAP/wBAAAAAAAAARMEAACEAAAAGFvlZfPE6z8rk2xe+0XAPwAAAD8MAgAAAAAAAAEUBAAAhAAAABhb5WXzxOs/Xr1g2B0EwD8AAAA/DAIAAAAAAAABFQQAAIQAAADniXes1w/sPwxI+MmFqLs/AAAAPwAAAAAAAAAAARYEAACEAAAA54l3rNcP7D+m8w/WQCy8PwAAAD8QAAAAAAAAAAEXBAAAhAAAAOeJd6zXD+w/dskbXB5uvD8AAAA/HwAAAAAAAAABGAQAAIQAAADniXes1w/sP0SfJ+L7r7w/AAAAPx8AAAAAAAAAARkEAACEAAAA54l3rNcP7D+uIEt0lHW9PwAAAD8fAAAAAAAAAAEaBAAAhAAAAOeJd6zXD+w/GKJuBi07vj8AAAA/LwAAAAAAAAABGwQAAIQAAADniXes1w/sP4IjkpjFAL8/AAAAPy8AAAAAAAAAARwEAACEAAAA54l3rNcP7D8ez6mkgIS/PwAAAD8/AAAAAAAAAAEdBAAAhAAAAOeJd6zXD+w/RKhmmwwlwD8AAAA/TgAAAAAAAAABHgQAAIQAAADniXes1w/sP/loeOTYh8A/AAAAP04AAAAAAAAAAR8EAACEAAAA54l3rNcP7D/IPoRqtsnAPwAAAD9eAAAAAAAAAAEgBAAAhAAAAOeJd6zXD+w/ff+Vs4IswT8AAAA/XgAAAAAAAAABIQQAAIQAAADniXes1w/sPzLAp/xOj8E/AAAAP24AAAAAAAAAASIEAACEAAAA54l3rNcP7D//lbOCLNHBPwAAAD9uAAAAAAAAAAEjBAAAhAAAAOeJd6zXD+w/tFbFy/gzwj8AAAA/fQAAAAAAAAABJAQAAIQAAADniXes1w/sP4Ms0VHWdcI/AAAAP30AAAAAAAAAASUEAACEAAAA54l3rNcP7D9RAt3Xs7fCPwAAAD+NAAAAAAAAAAEmBAAAhAAAAICN0XaaFew/UQLd17O3wj8AAAA/jQAAAAAAAAABJwQAAIQAAACAjdF2mhXsP2kX1xTFlsI/AAAAP/oAAAAAAAAAASgEAACEAAAAf2lNj/7b6z8rk2xe+0XAPwAAAD8AAAAAAAAAAAEpBAAAhAAAAH9pTY/+2+s/RKhmmwwlwD8AAAA/PwAAAAAAAAABKgQAAIQAAAB/aU2P/tvrP+yktSpexr8/AAAAP08AAAAAAAAAASsEAACEAAAAsnABJITn6z/spLUqXsa/PwAAAD9PAAAAAAAAAAEsBAAAhAAAALJwASSE5+s/Hs+ppICEvz8AAAA/XgAAAAAAAAABLQQAAIQAAACycAEkhOfrP1L5nR6jQr8/AAAAP7wAAAAAAAAAAS4EAACEAAAATHRb7kbt6z9S+Z0eo0K/PwAAAD/MAAAAAAAAAAEvBAAAhAAAAEx0W+5G7es/giOSmMUAvz8AAAA/2wAAAAAAAAABMAQAAIQAAADld7W4CfPrP7RNhhLovr4/AAAAP+sAAAAAAAAAATEEAACEAAAAGX9pTY/+6z/kd3qMCn2+PwAAAD/6AAAAAAAAAAEyBAAAhAAAALOCwxdSBOw/GKJuBi07vj8AAAA/CgEAAAAAAAABMwQAAIQAAABMhh3iFArsPxiibgYtO74/AAAAPwoBAAAAAAAAATQEAACEAAAAgI3RdpoV7D969lb6cbe9PwAAAD8aAQAAAAAAAAE1BAAAhAAAABqRK0FdG+w/evZW+nG3vT8AAAA/GgEAAAAAAAABNgQAAIQAAABOmN/V4ibsP+BKP+62M70/AAAAPykBAAAAAAAAATcEAACEAAAA55s5oKUs7D/gSj/utjO9PwAAAD8pAQAAAAAAAAE4BAAAhAAAAIGfk2poMuw/EHUzaNnxvD8AAAA/OQEAAAAAAAABOQQAAIQAAAC1pkf/7T3sP3bJG1webrw/AAAAPzkBAAAAAAAAAToEAACEAAAATqqhybBD7D92yRtcHm68PwAAAD9JAQAAAAAAAAE7BAAAhAAAAOit+5NzSew/dskbXB5uvD8AAAA/SQEAAAAAAAABPAQAAIQAAACBsVVeNk/sP3bJG1webrw/AAAAP1gBAAAAAAAAAT0EAACEAAAAgbFVXjZP7D+m8w/WQCy8PwAAAD9YAQAAAAAAAAE+BAAAhAAAALW4CfO7Wuw/pvMP1kAsvD8AAAA/aAEAAAAAAAABPwQAAIQAAABPvGO9fmDsP6bzD9ZALLw/AAAAP3cBAAAAAAAAAUAEAACEAAAAg8MXUgRs7D/YHQRQY+q7PwAAAD93AQAAAAAAAAFBBAAAhAAAAE/OJbFMfew/DEj4yYWouz8AAAA/dwEAAAAAAAABQgQAAIQAAAAd2TMQlY7sPzxy7EOoZrs/AAAAP4cBAAAAAAAAAUMEAACEAAAA6uNBb92f7D88cuxDqGa7PwAAAD+HAQAAAAAAAAFEBAAAhAAAALfuT84lsew/bpzgvcokuz8AAAA/lwEAAAAAAAABRQQAAIQAAACE+V0tbsLsP6LG1Dft4ro/AAAAP6gBAAAAAAAAAUYEAACEAAAAHv239zDI7D/S8MixD6G6PwAAAD+3AQAAAAAAAAFHBAAAhAAAAFIEbIy20+w/NkWxpVQduj8AAAA/xwEAAAAAAAABSAQAAIQAAADsB8ZWednsPzZFsaVUHbo/AAAAP8cBAAAAAAAAAUkEAACEAAAAuQASwvPN7D82RbGlVB26PwAAAD9UAgAAAAAAAAFKBAAAhAAAAB79t/cwyOw/NkWxpVQduj8AAAA/YwIAAAAAAAABSwQAAIQAAADsB8ZWednsP9gdBFBj6rs/AAAAPwAAAAAAAAAAAUwEAACEAAAA7AfGVnnZ7D+m8w/WQCy8PwAAAD8AAAAAAAAAAAFNBAAAhAAAAOwHxlZ52ew/RJ8n4vuvvD8AAAA/EAAAAAAAAAABTgQAAIQAAACFCyAhPN/sP64gS3SUdb0/AAAAPxAAAAAAAAAAAU8EAACEAAAAhh3iFAr87D+CI5KYxQC/PwAAAD8fAAAAAAAAAAFQBAAAhAAAAO0rSj4VE+0/K5NsXvtFwD8AAAA/HwAAAAAAAAABUQQAAIQAAAAhM/7Smh7tP8g+hGq2ycA/AAAAPy8AAAAAAAAAAVIEAACEAAAA7j0MMuMv7T9k6pt2cU3BPwAAAD8vAAAAAAAAAAFTBAAAhAAAACFFwMZoO+0//5WzgizRwT8AAAA/OgAAAAAAAAABVAQAAIQAAADvT84lsUztP7RWxcv4M8I/AAAAPzoAAAAAAAAAAVUEAACEAAAAiFMo8HNS7T9RAt3Xs7fCPwAAAD9JAAAAAAAAAAFWBAAAhAAAALta3IT5Xe0/INjoXZH5wj8AAAA/SQAAAAAAAAABVwQAAIQAAADvYZAZf2ntP+2t9ONuO8M/AAAAP1kAAAAAAAAAAVgEAACEAAAAiWXq40Fv7T+ibgYtO57DPwAAAD9ZAAAAAAAAAAFZBAAAhAAAACJpRK4Ede0/cEQSsxjgwz8AAAA/aAAAAAAAAAABWgQAAIQAAAC9bJ54x3rtP1cvGHYHAcQ/AAAAP2gAAAAAAAAAAVsEAACEAAAAvWyeeMd67T8/Gh459iHEPwAAAD+nAAAAAAAAAAFcBAAAhAAAAFZw+EKKgO0/PxoeOfYhxD8AAAA/BQEAAAAAAAABXQQAAIQAAACJd6zXD4ztPz8aHjn2IcQ/AAAAPwUBAAAAAAAAAV4EAACEAAAAJHsGotKR7T8/Gh459iHEPwAAAD8UAQAAAAAAAAFfBAAAhAAAAL1+YGyVl+0/Vy8YdgcBxD8AAAA/JAEAAAAAAAABYAQAAIQAAACN0XaaFRzuPxmrrb89sME/AAAAPwAAAAAAAAAAAWEEAACEAAAA880c0FIW7j//lbOCLNHBPwAAAD8AAAAAAAAAAAFiBAAAhAAAAFrKwgWQEO4/54C5RRvywT8AAAA/EAAAAAAAAAABYwQAAIQAAADAxmg7zQruP85rvwgKE8I/AAAAPx8AAAAAAAAAAWQEAACEAAAAwMZoO80K7j+cQcuO51TCPwAAAD8vAAAAAAAAAAFlBAAAhAAAAMDGaDvNCu4/aRfXFMWWwj8AAAA/LwAAAAAAAAABZgQAAIQAAADAxmg7zQruP1EC3dezt8I/AAAAPz8AAAAAAAAAAWcEAACEAAAAwMZoO80K7j8g2OhdkfnCPwAAAD9OAAAAAAAAAAFoBAAAhAAAAMDGaDvNCu4/BsPuIIAawz8AAAA/TgAAAAAAAAABaQQAAIQAAADAxmg7zQruP9WY+qZdXMM/AAAAP14AAAAAAAAAAWoEAACEAAAAwMZoO80K7j+ibgYtO57DPwAAAD9eAAAAAAAAAAFrBAAAhAAAAMDGaDvNCu4/cEQSsxjgwz8AAAA/bgAAAAAAAAABbAQAAIQAAADAxmg7zQruP1cvGHYHAcQ/AAAAP24AAAAAAAAAAW0EAACEAAAAwMZoO80K7j8/Gh459iHEPwAAAD99AAAAAAAAAAFuBAAAhAAAAMDGaDvNCu4/DPApv9NjxD8AAAA/fQAAAAAAAAABbwQAAIQAAADAxmg7zQruP/TaL4LChMQ/AAAAP40AAAAAAAAAAXAEAACEAAAAwMZoO80K7j/bxTVFsaXEPwAAAD+sAAAAAAAAAAFxBAAAhAAAAPPNHNBSFu4/28U1RbGlxD8AAAA/vAAAAAAAAAABcgQAAIQAAACN0XaaFRzuP9vFNUWxpcQ/AAAAP7wAAAAAAAAAAXMEAACEAAAAwdgqL5sn7j/BsDsIoMbEPwAAAD/LAAAAAAAAAAF0BAAAhAAAAFrchPldLe4/wbA7CKDGxD8AAAA/2wAAAAAAAAABdQQAAIQAAACO4ziO4zjuP8GwOwigxsQ/AAAAP9sAAAAAAAAAAXYEAACEAAAAKOeSWKY+7j/bxTVFsaXEPwAAAD/rAAAAAAAAAAF3BAAAhAAAAFvuRu0rSu4/9NovgsKExD8AAAA/6wAAAAAAAAABeAQAAIQAAAD08aC37k/uPyYFJPzkQsQ/AAAAP/oAAAAAAAAAAXkEAACEAAAAKPlUTHRb7j9XLxh2BwHEPwAAAD8KAQAAAAAAAAF6BAAAhAAAACj5VEx0W+4/om4GLTuewz8AAAA/CgEAAAAAAAABewQAAIQAAABbAAnh+WbuP9WY+qZdXMM/AAAAPwoBAAAAAAAAAXwEAACEAAAA9gNjq7xs7j8Gw+4ggBrDPwAAAD8ZAQAAAAAAAAF9BAAAhAAAAI8HvXV/cu4/UQLd17O3wj8AAAA/GQEAAAAAAAABfgQAAIQAAAApCxdAQnjuP5xBy47nVMI/AAAAPykBAAAAAAAAAX8EAACEAAAAKQsXQEJ47j/ngLlFG/LBPwAAAD8pAQAAAAAAAAGABAAAhAAAAMIOcQoFfu4/Gautvz2wwT8AAAA/OQEAAAAAAAABgQQAAIQAAADCDnEKBX7uPzLAp/xOj8E/AAAAPzkBAAAAAAAAAYIEAACEAAAAwg5xCgV+7j9K1aE5YG7BPwAAAD9IAQAAAAAAAAGDBAAAhAAAAMIOcQoFfu4/ff+Vs4IswT8AAAA/WAEAAAAAAAABhAQAAIQAAADCDnEKBX7uP5UUkPCTC8E/AAAAP2gBAAAAAAAAAYUEAACEAAAAKQsXQEJ47j+VFJDwkwvBPwAAAD9oAQAAAAAAAAGGBAAAhAAAAPYDY6u8bO4/lRSQ8JMLwT8AAAA/dwEAAAAAAAABhwQAAIQAAABbAAnh+WbuP64pii2l6sA/AAAAP3cBAAAAAAAAAYgEAACEAAAAwvyuFjdh7j+uKYotperAPwAAAD+HAQAAAAAAAAGJBAAAhAAAACj5VEx0W+4/yD6EarbJwD8AAAA/lgEAAAAAAAABigQAAIQAAACP9fqBsVXuP8g+hGq2ycA/AAAAP6YBAAAAAAAAAYsEAACEAAAA9PGgt+5P7j/IPoRqtsnAPwAAAD/FAQAAAAAAAAGMBAAAhAAAAFvuRu0rSu4/yD6EarbJwD8AAAA/5QEAAAAAAAABjQQAAIQAAAAo55JYpj7uP64pii2l6sA/AAAAP/QBAAAAAAAAAY4EAACEAAAAjuM4juM47j+VFJDwkwvBPwAAAD/0AQAAAAAAAAGPBAAAhAAAAFrchPldLe4/ff+Vs4IswT8AAAA/BAIAAAAAAAABkAQAAIQAAABa3IT5XS3uP0rVoTlgbsE/AAAAPwQCAAAAAAAAAZEEAACEAAAAJ9XQZNgh7j8ywKf8To/BPwAAAD8TAgAAAAAAAAGSBAAAhAAAACfV0GTYIe4//5WzgizRwT8AAAA/EwIAAAAAAAABkwQAAIQAAACN0XaaFRzuP85rvwgKE8I/AAAAPyMCAAAAAAAAAZQEAACEAAAA880c0FIW7j/Oa78IChPCPwAAAD8jAgAAAAAAAAGVBAAAhAAAAPPNHNBSFu4/tFbFy/gzwj8AAAA/IwIAAAAAAAABlgQAAIQAAAD3J+eSWKbuP33/lbOCLME/AAAAPwAAAAAAAAAAAZcEAACEAAAA9yfnklim7j9k6pt2cU3BPwAAAD8QAAAAAAAAAAGYBAAAhAAAAPcn55JYpu4/StWhOWBuwT8AAAA/EAAAAAAAAAABmQQAAIQAAAD3J+eSWKbuPzLAp/xOj8E/AAAAPx8AAAAAAAAAAZoEAACEAAAA9yfnklim7j//lbOCLNHBPwAAAD8fAAAAAAAAAAGbBAAAhAAAAPcn55JYpu4/zmu/CAoTwj8AAAA/LwAAAAAAAAABnAQAAIQAAAD3J+eSWKbuP5xBy47nVMI/AAAAPy8AAAAAAAAAAZ0EAACEAAAA9yfnklim7j9pF9cUxZbCPwAAAD8/AAAAAAAAAAGeBAAAhAAAAPcn55JYpu4/UQLd17O3wj8AAAA/PwAAAAAAAAABnwQAAIQAAAD3J+eSWKbuPwbD7iCAGsM/AAAAPz8AAAAAAAAAAaAEAACEAAAA9yfnklim7j+7gwBqTH3DPwAAAD9PAAAAAAAAAAGhBAAAhAAAACsvmyfese4/PxoeOfYhxD8AAAA/TwAAAAAAAAABogQAAIQAAADEMvXxoLfuP/TaL4LChMQ/AAAAP18AAAAAAAAAAaMEAACEAAAAXjZPvGO97j/BsDsIoMbEPwAAAD9fAAAAAAAAAAGkBAAAhAAAAPg5qYYmw+4/kIZHjn0IxT8AAAA/bgAAAAAAAAABpQQAAIQAAAD4OamGJsPuP3ZxTVFsKcU/AAAAP24AAAAAAAAAAaYEAACEAAAAkT0DUenI7j92cU1RbCnFPwAAAD+tAAAAAAAAAAGnBAAAhAAAAJE9A1HpyO4/kIZHjn0IxT8AAAA/vAAAAAAAAAABqAQAAIQAAACRPQNR6cjuP6mbQcuO58Q/AAAAP8wAAAAAAAAAAakEAACEAAAAkT0DUenI7j/bxTVFsaXEPwAAAD/MAAAAAAAAAAGqBAAAhAAAAJE9A1HpyO4/DPApv9NjxD8AAAA/3AAAAAAAAAABqwQAAIQAAACRPQNR6cjuP1cvGHYHAcQ/AAAAP9wAAAAAAAAAAawEAACEAAAAkT0DUenI7j+KWQzwKb/DPwAAAD/rAAAAAAAAAAGtBAAAhAAAAJE9A1HpyO4/om4GLTuewz8AAAA/6wAAAAAAAAABrgQAAIQAAACRPQNR6cjuP9WY+qZdXMM/AAAAP/sAAAAAAAAAAa8EAACEAAAAkT0DUenI7j/trfTjbjvDPwAAAD/7AAAAAAAAAAGwBAAAhAAAAJE9A1HpyO4/INjoXZH5wj8AAAA/CgEAAAAAAAABsQQAAIQAAACRPQNR6cjuPzjt4pqi2MI/AAAAPxoBAAAAAAAAAbIEAACEAAAAkT0DUenI7j9RAt3Xs7fCPwAAAD8qAQAAAAAAAAGzBAAAhAAAAJE9A1HpyO4/aRfXFMWWwj8AAAA/KgEAAAAAAAABtAQAAIQAAACRPQNR6cjuP4Ms0VHWdcI/AAAAPyoBAAAAAAAAAbUEAACEAAAAkT0DUenI7j+cQcuO51TCPwAAAD85AQAAAAAAAAG2BAAAhAAAAJE9A1HpyO4/tFbFy/gzwj8AAAA/aAEAAAAAAAABtwQAAIQAAACRPQNR6cjuP85rvwgKE8I/AAAAP5cBAAAAAAAAAbgEAACEAAAAxUS35W7U7j/Oa78IChPCPwAAAD/WAQAAAAAAAAG5BAAAhAAAAF9IEbAx2u4/54C5RRvywT8AAAA/9QEAAAAAAAABugQAAIQAAAD4S2t69N/uP+eAuUUb8sE/AAAAPwQCAAAAAAAAAbsEAACEAAAAxlZ52Tzx7j/ngLlFG/LBPwAAAD8UAgAAAAAAAAG8BAAAhAAAAF9a06P/9u4//5WzgizRwT8AAAA/FAIAAAAAAAABvQQAAIQAAACTYYc4hQLvP/+Vs4Is0cE/AAAAPyQCAAAAAAAAAb4EAACEAAAAxmg7zQoO7z8Zq62/PbDBPwAAAD8kAgAAAAAAAAG/BAAAhAAAAGFslZfNE+8/Gautvz2wwT8AAAA/QgIAAAAAAAABwAQAAIQAAAD6b+9hkBnvPxmrrb89sME/AAAAP3ECAAAAAAAAAcEEAACEAAAA+m/vYZAZ7z//lbOCLNHBPwAAAD+BAgAAAAAAAAHCBAAAhAAAAPpv72GQGe8/zmu/CAoTwj8AAAA/kAIAAAAAAAABwwQAAIQAAACUc0ksUx/vP85rvwgKE8I/AAAAP5ACAAAAAAAAAcQEAACEAAAAlHNJLFMf7z+0VsXL+DPCPwAAAD+gAgAAAAAAAAHFBAAAhAAAAJRzSSxTH+8/nEHLjudUwj8AAAA/sAIAAAAAAAABxgQAAIQAAACUc0ksUx/vP4Ms0VHWdcI/AAAAP7ACAAAAAAAAAccEAACEAAAAlHNJLFMf7z9pF9cUxZbCPwAAAD+/AgAAAAAAAAHIBAAAhAAAAJRzSSxTH+8/UQLd17O3wj8AAAA/zwIAAAAAAAAByQQAAIQAAACUc0ksUx/vPzjt4pqi2MI/AAAAP88CAAAAAAAAAcoEAACEAAAALXej9hUl7z8g2OhdkfnCPwAAAD/fAgAAAAAAAAHLBAAAhAAAAMh6/cDYKu8/BsPuIIAawz8AAAA/3wIAAAAAAAABzAQAAIQAAADIev3A2CrvP+2t9ONuO8M/AAAAP+4CAAAAAAAAAc0EAACEAAAAyHr9wNgq7z/VmPqmXVzDPwAAAD/uAgAAAAAAAAHOBAAAhAAAAMh6/cDYKu8/u4MAakx9wz8AAAA//gIAAAAAAAABzwQAAIQAAABhfleLmzDvP4pZDPApv8M/AAAAP/4CAAAAAAAAAdAEAACEAAAAYX5Xi5sw7z9wRBKzGODDPwAAAD8NAwAAAAAAAAHRBAAAhAAAAPuBsVVeNu8/PxoeOfYhxD8AAAA/HQMAAAAAAAAB0gQAAIQAAACUhQsgITzvPyYFJPzkQsQ/AAAAPy0DAAAAAAAAAdMEAACEAAAAlIULICE87z8M8Cm/02PEPwAAAD8tAwAAAAAAAAHUBAAAhAAAAC6JZerjQe8/9NovgsKExD8AAAA/PAMAAAAAAAAB1QQAAIQAAADIjL+0pkfvP/TaL4LChMQ/AAAAP3sDAAAAAAAAAdYEAACEAAAAYpAZf2lN7z/02i+CwoTEPwAAAD/JAwAAAAAAAAHXBAAAhAAAAGKQGX9pTe8/JgUk/ORCxD8AAAA/6AMAAAAAAAAB2AQAAIQAAAD7k3NJLFPvPz8aHjn2IcQ/AAAAP/gDAAAAAAAAAdkEAACEAAAA+5NzSSxT7z+KWQzwKb/DPwAAAD8HBAAAAAAAAAHaBAAAhAAAAPuTc0ksU+8/1Zj6pl1cwz8AAAA/BwQAAAAAAAAB2wQAAIQAAACVl80T71jvPyDY6F2R+cI/AAAAPwcEAAAAAAAAAdwEAACEAAAAlZfNE+9Y7z+DLNFR1nXCPwAAAD8XBAAAAAAAAAHdBAAAhAAAAJWXzRPvWO8/zmu/CAoTwj8AAAA/JwQAAAAAAAAB3gQAAIQAAACVl80T71jvPzLAp/xOj8E/AAAAPycEAAAAAAAAAd8EAACEAAAAlZfNE+9Y7z+VFJDwkwvBPwAAAD82BAAAAAAAAAHgBAAAhAAAAJWXzRPvWO8/4FN+p8eowD8AAAA/NgQAAAAAAAAB4QQAAIQAAACVl80T71jvPyuTbF77RcA/AAAAP0YEAAAAAAAAAeIEAACEAAAA+5NzSSxT7z/spLUqXsa/PwAAAD9GBAAAAAAAAAHjBAAAhAAAAPuTc0ksU+8/giOSmMUAvz8AAAA/VgQAAAAAAAAB5AQAAIQAAAD7k3NJLFPvP+R3eowKfb4/AAAAP1YEAAAAAAAAAeUEAACEAAAAYpAZf2lN7z969lb6cbe9PwAAAD9lBAAAAAAAAAHmBAAAhAAAAMiMv7SmR+8/RJ8n4vuvvD8AAAA/dQQAAAAAAAAB5wQAAIQAAAAuiWXq40HvP9gdBFBj6rs/AAAAP3UEAAAAAAAAAegEAACEAAAALoll6uNB7z88cuxDqGa7PwAAAD+EBAAAAAAAAAHpBAAAhAAAAJSFCyAhPO8/osbUN+3iuj8AAAA/hAQAAAAAAAAB6gQAAIQAAACUhQsgITzvPwQbvSsyX7o/AAAAP5QEAAAAAAAAAesEAACEAAAA+4GxVV427z82RbGlVB26PwAAAD+UBAAAAAAAAAHsBAAAhAAAAGF+V4ubMO8/mpmZmZmZuT8AAAA/pAQAAAAAAAAB7QQAAIQAAABhfleLmzDvP8zDjRO8V7k/AAAAP6QEAAAAAAAAAe4EAACEAAAAYX5Xi5sw7z8wGHYHAdS4PwAAAD+zBAAAAAAAAAHvBAAAhAAAAMh6/cDYKu8/MBh2BwHUuD8AAAA/swQAAAAAAAAB8AQAAIQAAADIev3A2CrvP2BCaoEjkrg/AAAAP8MEAAAAAAAAAfEEAACEAAAAyHr9wNgq7z+UbF77RVC4PwAAAD/DBAAAAAAAAAHyBAAAhAAAAMh6/cDYKu8/xpZSdWgOuD8AAAA/4gQAAAAAAAAB8wQAAIQAAADIev3A2CrvP/bARu+KzLc/AAAAP+IEAAAAAAAAAfQEAACEAAAALXej9hUl7z/2wEbvisy3PwAAAD9ABQAAAAAAAAH1BAAAhAAAAJRzSSxTH+8/xpZSdWgOuD8AAAA/UAUAAAAAAAAB9gQAAIQAAABhbJWXzRPvP5RsXvtFULg/AAAAP1AFAAAAAAAAAfcEAACEAAAAxmg7zQoO7z8wGHYHAdS4PwAAAD9fBQAAAAAAAAs=</ink>
</athena>
</file>

<file path=customXml/item74.xml><?xml version="1.0" encoding="utf-8"?>
<athena xmlns="http://schemas.microsoft.com/edu/athena" version="0.1.3209.0">
  <media streamable="true" recordStart="379512" recordEnd="414640" recordLength="776111"/>
</athena>
</file>

<file path=customXml/item7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FIAAAAAAAAAX2////DEFjdGlvblR5cGVWMQEAAAAHdmFsdWVfXwAIAgAAAAAAAAABBQAAAAQAAAAJCwAAAAkMAAAAuC8AAAAAAAAB8/////b///8AAAAAAQYAAAAEAAAACQ4AAAAJDwAAACJBAAAAAAAAAfD////2////AAAAAAUHAAAADUNsZWFyQ2FudmFzVjECAAAACVN0YXJ0VGltZQRUeXBlAAQQDEFjdGlvblR5cGVWMQIAAAACAAAAOIkAAAAAAAAB7/////b///8AAAAABQgAAAAPUGVuQXR0cmlidXRlc1YxCgAAAAdfY29sb3JBB19jb2xvclIHX2NvbG9yRwdfY29sb3JCCkZpdFRvQ3VydmUGSGVpZ2h0Dklnbm9yZVByZXNzdXJlDUlzSGlnaGxpZ2h0ZXIFU2hhcGUFV2lkdGgAAAAAAAAAAAQAAgICAgEGAQEMQnJ1c2hTaGFwZVYxAgAAAAYCAAAA/wCeSQAAAAAAAAAiQAAABe7///8MQnJ1c2hTaGFwZVYxAQAAAAd2YWx1ZV9fAAgCAAAAAQAAAAAAAAAAACJABQkAAAAKSW5rVHJhY2VWMQMAAAANTGlzdGAxK19pdGVtcwxMaXN0YDErX3NpemUPTGlzdGAxK192ZXJzaW9uBAAAGFNoYXJlZC5JbmtpbmcuSW5rUG9pbnRbXQIAAAAICAIAAAAJEwAAAB8AAAAfAAAAAQsAAAAIAAAA/wCeSQAAAAAAAAAiQAAAAez////u////AQAAAAAAAAAAACJAAQwAAAAJAAAACRUAAACTAAAAkwAAAAEOAAAACAAAAP8AnkkAAAAAAAAAIkAAAAHq////7v///wEAAAAAAAAAAAAiQAEPAAAACQAAAAkXAAAA3wAAAN8AAAAHEwAAAAABAAAAIAAAAAQKSW5rUG9pbnRWMQIAAAAJGAAAAAkZAAAACRoAAAAJGwAAAAkcAAAACR0AAAAJHgAAAAkfAAAACSAAAAAJIQAAAAkiAAAACSMAAAAJJAAAAAklAAAACSYAAAAJJwAAAAkoAAAACSkAAAAJKgAAAAkrAAAACSwAAAAJLQAAAAkuAAAACS8AAAAJMAAAAAkxAAAACTIAAAAJMwAAAAk0AAAACTUAAAAJNgAAAAoHFQAAAAABAAAAAAEAAAQKSW5rUG9pbnRWMQI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NbQcXAAAAAAEAAAAAAQAABApJbmtQb2ludFYxAg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DSEFGAAAAApJbmtQb2ludFYxBAAAAAFYAVkOUHJlc3N1cmVGYWN0b3IJVGltZVN0YW1wAAAAAAYGCxACAAAAEO5n4WMygD8Qp1Dg56SaPwAAAD8AAAAAAAAAAAEZAAAAGAAAACClGf8RmI4/EKdQ4Oekmj8AAAA/bQAAAAAAAAABGgAAABgAAACwiT4dt7GdPxCnUODnpJo/AAAAP20AAAAAAAAAARsAAAAYAAAAMI7kJB6lqT8Qp1Dg56SaPwAAAD99AAAAAAAAAAEcAAAAGAAAAOyUXbA4krM/EKdQ4Oekmj8AAAA/fQAAAAAAAAABHQAAABgAAAB8cDa/D8W6PxCnUODnpJo/AAAAP40AAAAAAAAAAR4AAAAYAAAAxKM04z8Cwz8Qp1Dg56SaPwAAAD+NAAAAAAAAAAEfAAAAGAAAAHBIVy5haMg/EKdQ4Oekmj8AAAA/nAAAAAAAAAABIAAAABgAAABElkLMCijPPxCnUODnpJo/AAAAP5wAAAAAAAAAASEAAAAYAAAAokZ7Xp6g0z/wc1INTYadPwAAAD+sAAAAAAAAAAEiAAAAGAAAAAAJTA/O5tc/8HNSDU2GnT8AAAA/rAAAAAAAAAABIwAAABgAAADMLlgcyUncP6CTamgy7KA/AAAAP7sAAAAAAAAAASQAAAAYAAAAuY3tcC1z4D+gk2poMuygPwAAAD+7AAAAAAAAAAElAAAAGAAAAJzEozTjP+I/oJNqaDLsoD8AAAA/ywAAAAAAAAABJgAAABgAAACmELMCyjfkP6CTamgy7KA/AAAAP8sAAAAAAAAAAScAAAAYAAAA0Ll7VVKR5T/wc1INTYadPwAAAD/bAAAAAAAAAAEoAAAAGAAAAIsjOYlHaeY/EKdQ4Oekmj8AAAA/2wAAAAAAAAABKQAAABgAAADXKbtgcSTnP1ANTYYd4pQ/AAAAP+oAAAAAAAAAASoAAAAYAAAASGnGfwSm5z8AWsrCBZCQPwAAAD/qAAAAAAAAAAErAAAAGAAAAEpFlkLMCug/QBqRK0Fdiz8AAAA/+gAAAAAAAAABLAAAABgAAADdvSqpyFLoP6Czi6QRuYI/AAAAP/oAAAAAAAAAAS0AAAAYAAAASyFmBZRv6D+AzRPvWK9/PwAAAD8KAQAAAAAAAAEuAAAAGAAAAAPTg7P5feg/gM0T71ivfz8AAAA/CgEAAAAAAAABLwAAABgAAABLIWYFlG/oP4DNE+9Yr38/AAAAP98BAAAAAAAAATAAAAAYAAAAlW9IVy5h6D+AzRPvWK9/PwAAAD/vAQAAAAAAAAExAAAAGAAAAN29KqnIUug/gM0T71ivfz8AAAA/7wEAAAAAAAABMgAAABgAAAAmDA37YkToP4DNE+9Yr38/AAAAP/4BAAAAAAAAATMAAAAYAAAAb1rvTP016D+AzRPvWK9/PwAAAD/+AQAAAAAAAAE0AAAAGAAAALio0Z6XJ+g/gM0T71ivfz8AAAA/DgIAAAAAAAABNQAAABgAAAC4qNGelyfoPwA0EJWO7Hk/AAAAPz0CAAAAAAAAATYAAAAYAAAAAfez8DEZ6D8ANBCVjux5PwAAAD9MAgAAAAAAAAE3AAAAGAAAAIS8RY32vNw/UODnpBqa7D8AAAA/AAAAAAAAAAABOAAAABgAAADyH4HpwdncP1Dg56Qamuw/AAAAP04AAAAAAAAAATkAAAAYAAAA0Ob3oVgT3T9Q4OekGprsPwAAAD9OAAAAAAAAAAE6AAAAGAAAAIh05RKGht0/UODnpBqa7D8AAAA/XgAAAAAAAAABOwAAABgAAABAAtODs/ndP4Tnmzmgpew/AAAAP24AAAAAAAAAATwAAAAYAAAAsh2uZQ7g3j+E55s5oKXsPwAAAD9uAAAAAAAAAAE9AAAAGAAAALexHa5lDuA/hOebOaCl7D8AAAA/fQAAAAAAAAABPgAAABgAAAAEuJ+Fj8ngP4Tnmzmgpew/AAAAP30AAAAAAAAAAT8AAAAYAAAA4lrmAO5n4T+E55s5oKXsPwAAAD+NAAAAAAAAAAFAAAAAGAAAAC5haNgXI+I/hOebOaCl7D8AAAA/jQAAAAAAAAABQQAAABgAAAAzGQhep+ziP4Tnmzmgpew/AAAAP50AAAAAAAAAAUIAAAAYAAAANtGn4za24z+E55s5oKXsPwAAAD+dAAAAAAAAAAFDAAAAGAAAAILXKbtgceQ/hOebOaCl7D8AAAA/rAAAAAAAAAABRAAAABgAAAAXLI7kJB7lP4Tnmzmgpew/AAAAP6wAAAAAAAAAAUUAAAAYAAAAPh23sR2u5T+E55s5oKXsPwAAAD+8AAAAAAAAAAFGAAAAGAAAAK5cwtCwL+Y/hOebOaCl7D8AAAA/vAAAAAAAAAABRwAAABgAAABC1VY3rXfmP4Tnmzmgpew/AAAAP8sAAAAAAAAAAUgAAAAYAAAAZ+qvQd6i5j+E55s5oKXsPwAAAD/LAAAAAAAAAAFJAAAAGAAAANVN652pv+Y/hOebOaCl7D8AAAA/2wAAAAAAAAABSgAAABgAAACM/whMD87mP4Tnmzmgpew/AAAAP9sAAAAAAAAAAUsAAAAYAAAARLEm+nTc5j+E55s5oKXsPwAAAD/rAAAAAAAAAAFMAAAAGAAAAPtiRKja6uY/hOebOaCl7D8AAAA/XAMAAAAAAAABTQAAABgAAACyFGJWQPnmP7bKy+aJd+w/AAAAP2wDAAAAAAAAAU4AAAAYAAAAacZ/BKYH5z/orfuTc0nsPwAAAD9sAwAAAAAAAAFPAAAAGAAAAGnGfwSmB+c/gHsPg8z46z8AAAA/ewMAAAAAAAABUAAAABgAAAAgeJ2yCxbnP+RBb92fnOs/AAAAP3sDAAAAAAAAAVEAAAAYAAAA1ym7YHEk5z9ICM83c0DrPwAAAD+LAwAAAAAAAAFSAAAAGAAAAI7b2A7XMuc/eMd6/cDY6j8AAAA/iwMAAAAAAAABUwAAABgAAACO29gO1zLnP0KcQoGfk+o/AAAAP5sDAAAAAAAAAVQAAAAYAAAAjtvYDtcy5z8OcQoFfk7qPwAAAD+qAwAAAAAAAAFVAAAAGAAAAEWN9rw8Qec/Dk2GHeIU6j8AAAA/qgMAAAAAAAABVgAAABgAAABFjfa8PEHnP9ghTqHAz+k/AAAAP6oDAAAAAAAAAVcAAAAYAAAA/D4Ua6JP5z8KBX5OqqHpPwAAAD+6AwAAAAAAAAFYAAAAGAAAAPw+FGuiT+c/POit+5Nz6T8AAAA/ugMAAAAAAAABWQAAABgAAACz8DEZCF7nPzrEKRT4Oek/AAAAP8oDAAAAAAAAAVoAAAAYAAAAs/AxGQhe5z+grg1WZxfpPwAAAD/KAwAAAAAAAAFbAAAAGAAAALPwMRkIXuc/Bpnxl9b06D8AAAA/2QMAAAAAAAABXAAAABgAAACz8DEZCF7nP6CKiW7L3eg/AAAAP9kDAAAAAAAAAV0AAAAYAAAAs/AxGQhe5z84fCFFwMboPwAAAD/pAwAAAAAAAAFeAAAAGAAAALPwMRkIXuc/BHVtsDq76D8AAAA//AMAAAAAAAABXwAAABgAAACz8DEZCF7nP9BtuRu1r+g/AAAAP/wDAAAAAAAAAWAAAAAYAAAAs/AxGQhe5z+cZgWHL6ToPwAAAD9LBAAAAAAAAAFhAAAAGAAAALPwMRkIXuc/al9R8qmY6D8AAAA/WgQAAAAAAAABYgAAABgAAACz8DEZCF7nPzZYnV0kjeg/AAAAP2oEAAAAAAAAAWMAAAAYAAAA/D4Ua6JP5z/QSTU0GXboPwAAAD95BAAAAAAAAAFkAAAAGAAAAEWN9rw8Qec/nEKBn5Nq6D8AAAA/eQQAAAAAAAABZQAAABgAAABFjfa8PEHnP2g7zQoOX+g/AAAAP4kEAAAAAAAAAWYAAAAYAAAAjtvYDtcy5z/OJbFMfTzoPwAAAD+JBAAAAAAAAAFnAAAAGAAAANcpu2BxJOc/nB79t/cw6D8AAAA/mQQAAAAAAAABaAAAABgAAADXKbtgcSTnP2gXSSNyJeg/AAAAP5kEAAAAAAAAAWkAAAAYAAAAIHidsgsW5z8ACeH5Zg7oPwAAAD+oBAAAAAAAAAFqAAAAGAAAACB4nbILFuc/zAEtZeEC6D8AAAA/uAQAAAAAAAABawAAABgAAABpxn8EpgfnP8wBLWXhAug/AAAAP7gEAAAAAAAAAWwAAAAYAAAAacZ/BKYH5z+Y+njQW/fnPwAAAD/IBAAAAAAAAAFtAAAAGAAAAGnGfwSmB+c/ZPPEO9br5z8AAAA/yAQAAAAAAAABbgAAABgAAACyFGJWQPnmP2TzxDvW6+c/AAAAP9cEAAAAAAAAAW8AAAAYAAAA+2JEqNrq5j9k88Q71uvnPwAAAD/XBAAAAAAAAAFwAAAAGAAAAPtiRKja6uY/MuwQp1Dg5z8AAAA/5wQAAAAAAAABcQAAABgAAABEsSb6dNzmP/7kXBLL1Oc/AAAAP/YEAAAAAAAAAXIAAAAYAAAAHpzN70Ox5j+Y1vTov73nPwAAAD/2BAAAAAAAAAFzAAAAGAAAALA4kpN4lOY/ZM9AVDqy5z8AAAA/9gQAAAAAAAABdAAAABgAAADUcRvb4VrmPzDIjL+0puc/AAAAPwYFAAAAAAAAAXUAAAAYAAAArlzC0LAv5j/+wNgqL5vnPwAAAD8GBQAAAAAAAAF2AAAAGAAAABvkLWq05+U/lbJwASSE5z8AAAA/FgUAAAAAAAABdwAAABgAAAA+HbexHa7lP2OrvGyeeOc/AAAAPxYFAAAAAAAAAXgAAAAYAAAAq6QiSyFm5T/7nFRDk2HnPwAAAD8lBQAAAAAAAAF5AAAAGAAAAM/dq5KKLOU/+5xUQ5Nh5z8AAAA/NQUAAAAAAAABegAAABgAAAA7ZRcsjuTkP8mVoK4NVuc/AAAAPzUFAAAAAAAAAXsAAAAYAAAAqOyCxZGc5D/JlaCuDVbnPwAAAD81BQAAAAAAAAF8AAAAGAAAABR07l6VVOQ/yZWgrg1W5z8AAAA/RQUAAAAAAAABfQAAABgAAAASmB6cze/jP8mVoK4NVuc/AAAAP0UFAAAAAAAAAX4AAAAYAAAAWgoxK6B84z/JlaCuDVbnPwAAAD9UBQAAAAAAAAF/AAAAGAAAAMaRnMSjNOM/yZWgrg1W5z8AAAA/ZAUAAAAAAAABgAAAABgAAAB7Z+qvQd7iP8mVoK4NVuc/AAAAP2QFAAAAAAAAAYEAAAAYAAAA5+5VSUWW4j/JlaCuDVbnPwAAAD9zBQAAAAAAAAGCAAAAGAAAAAoo35CuXOI/yZWgrg1W5z8AAAA/cwUAAAAAAAABgwAAABgAAAB3r0oqshTiP/ucVEOTYec/AAAAP3MFAAAAAAAAAYQAAAAYAAAACUwPzub34T/7nFRDk2HnPwAAAD+DBQAAAAAAAAGFAAAAGAAAAOM2tsO1zOE/L6QI2Bht5z8AAAA/kwUAAAAAAAABhgAAABgAAAB103pn6q/hPy+kCNgYbec/AAAAP5MFAAAAAAAAAYcAAAAYAAAAviFduYSh4T8vpAjYGG3nPwAAAD+iBQAAAAAAAAGIAAAAGAAAAFC+IV25hOE/L6QI2Bht5z8AAAA/ogUAAAAAAAABiQAAABgAAACZDASvU3bhP2OrvGyeeOc/AAAAP7IFAAAAAAAAAYoAAAAYAAAA4lrmAO5n4T9jq7xsnnjnPwAAAD+yBQAAAAAAAAGLAAAAGAAAAHP3qqQiS+E/lbJwASSE5z8AAAA/wgUAAAAAAAABjAAAABgAAAAFlG9IVy7hP5WycAEkhOc/AAAAP8IFAAAAAAAAAY0AAAAYAAAAlzA07IsR4T+VsnABJITnPwAAAD/RBQAAAAAAAAGOAAAAGAAAAHIb2+Fa5uA/lbJwASSE5z8AAAA/0QUAAAAAAAABjwAAABgAAABMBoLXKbvgP8m5JJapj+c/AAAAPwYGAAAAAAAAAZAAAAAYAAAA3qJGe16e4D/JuSSWqY/nPwAAAD8GBgAAAAAAAAGRAAAAGAAAAALcz8LHZOA/ybkklqmP5z8AAAA/FQYAAAAAAAABkgAAABgAAABLKrIUYlbgP/7A2Covm+c/AAAAPxUGAAAAAAAAAZMAAAAYAAAAJRVZCjEr4D/+wNgqL5vnPwAAAD8lBgAAAAAAAAGUAAAAGAAAALexHa5lDuA//sDYKi+b5z8AAAA/JQYAAAAAAAABlQAAABgAAAAAAAAAAADgP/7A2Covm+c/AAAAPzUGAAAAAAAAAZYAAAAYAAAAkpzEozTj3z8wyIy/tKbnPwAAAD+DBgAAAAAAAAGXAAAAGAAAALbVTeudqd8/ZM9AVDqy5z8AAAA/gwYAAAAAAAABmAAAABgAAABIchKP0ozfP5jW9Oi/vec/AAAAP5IGAAAAAAAAAZkAAAAYAAAAbKub1jtT3z/K3ah9RcnnPwAAAD+iBgAAAAAAAAGaAAAAGAAAAI7kJB6lGd8//uRcEsvU5z8AAAA/ogYAAAAAAAABmwAAABgAAAAggenB2fzePzLsEKdQ4Oc/AAAAP7IGAAAAAAAAAZwAAAAYAAAAsh2uZQ7g3j8y7BCnUODnPwAAAD+yBgAAAAAAAAGdAAAAGAAAALIdrmUO4N4/ZPPEO9br5z8AAAA/wQYAAAAAAAABngAAABgAAABEunIJQ8PeP2TzxDvW6+c/AAAAP8EGAAAAAAAAAZ8AAAAYAAAARLpyCUPD3j+Y+njQW/fnPwAAAD/RBgAAAAAAAAGgAAAAGAAAAES6cglDw94/zAEtZeEC6D8AAAA/8AYAAAAAAAABoQAAABgAAADWVjetd6bePwAJ4flmDug/AAAAP/AGAAAAAAAAAaIAAAAYAAAAaPP7UKyJ3j80EJWO7BnoPwAAAD8ABwAAAAAAAAGjAAAAGAAAAPqPwPTgbN4/nB79t/cw6D8AAAA/AAcAAAAAAAABpAAAABgAAAAeyUk8SjPePwItZeECSOg/AAAAPw8HAAAAAAAAAaUAAAAYAAAAQALTg7P53T+cQoGfk2roPwAAAD8PBwAAAAAAAAGmAAAAGAAAAIh05RKGht0/0G25G7Wv6D8AAAA/HwcAAAAAAAABpwAAABgAAAA+SjP+IzDdP9KRPQNR6eg/AAAAPx8HAAAAAAAAAagAAAAYAAAA8h+B6cHZ3D8GvXV/ci7pPwAAAD8vBwAAAAAAAAGpAAAAGAAAABZZCjEroNw/otKRPQNR6T8AAAA/LwcAAAAAAAABqgAAABgAAAA6kpN4lGbcP6T2FSWfiuk/AAAAPz4HAAAAAAAAAasAAAAYAAAAXsscwP0s3D8+DDLjL63pPwAAAD8+BwAAAAAAAAGsAAAAGAAAAPBn4WMyENw/pBqaDDvE6T8AAAA/TgcAAAAAAAABrQAAABgAAACCBKYHZ/PbPz4wtsrL5uk/AAAAP04HAAAAAAAAAa4AAAAYAAAAEKFqq5vW2z9yN2pfUfLpPwAAAD9eBwAAAAAAAAGvAAAAGAAAABChaqub1ts/pj4e9Nb96T8AAAA/XgcAAAAAAAABsAAAABgAAAAQoWqrm9bbP9pF0ohcCeo/AAAAP20HAAAAAAAAAbEAAAAYAAAAEKFqq5vW2z8OTYYd4hTqPwAAAD99BwAAAAAAAAGyAAAAGAAAABChaqub1ts/QlQ6smcg6j8AAAA/fQcAAAAAAAABswAAABgAAAAQoWqrm9bbP3Rb7kbtK+o/AAAAP4wHAAAAAAAAAbQAAAAYAAAAEKFqq5vW2z+oYqLbcjfqPwAAAD+cBwAAAAAAAAG1AAAAGAAAABChaqub1ts/DnEKBX5O6j8AAAA/nAcAAAAAAAABtgAAABgAAAAQoWqrm9bbP6iGJsMOceo/AAAAP5wHAAAAAAAAAbcAAAAYAAAAEKFqq5vW2z9CnEKBn5PqPwAAAD+sBwAAAAAAAAG4AAAAGAAAADTa8/IEnds/ErkS1LXB6j8AAAA/uwcAAAAAAAABuQAAABgAAADGdriWOYDbP+DV4ibM7+o/AAAAP7sHAAAAAAAAAboAAAAYAAAAWBN9Om5j2z+s8rJ54h3rPwAAAD+7BwAAAAAAAAG7AAAAGAAAAHxMBoLXKds/eg+DzPhL6z8AAAA/ywcAAAAAAAABvAAAABgAAAAM6colDA3bP3wzB7SUhes/AAAAP8sHAAAAAAAAAb0AAAAYAAAAnoWPyUDw2j/kQW/dn5zrPwAAAD/bBwAAAAAAAAG+AAAAGAAAAJ6Fj8lA8No/SlDXBquz6z8AAAA/2wcAAAAAAAABvwAAABgAAACehY/JQPDaP7BePzC2yus/AAAAP+oHAAAAAAAAAcAAAAAYAAAAnoWPyUDw2j/kZfPEO9brPwAAAD8QCAAAAAAAAAHBAAAAGAAAAJ6Fj8lA8No/GG2nWcHh6z8AAAA/IAgAAAAAAAABwgAAABgAAACehY/JQPDaP0x0W+5G7es/AAAAPy8IAAAAAAAAAcMAAAAYAAAAnoWPyUDw2j+Aew+DzPjrPwAAAD8/CAAAAAAAAAHEAAAAGAAAAAzpyiUMDds/5ol3rNcP7D8AAAA/PwgAAAAAAAABxQAAABgAAAAM6colDA3bP06Y39XiJuw/AAAAP08IAAAAAAAAAcYAAAAYAAAAfEwGgtcp2z+An5NqaDLsPwAAAD9PCAAAAAAAAAHHAAAAGAAAAHxMBoLXKds/tKZH/+097D8AAAA/XggAAAAAAAAByAAAABgAAAB8TAaC1ynbPxy1ryj5VOw/AAAAP14IAAAAAAAAAckAAAAYAAAADOnKJQwN2z/orfuTc0nsPwAAAD/rCAAAAAAAAAHKAAAAGAAAABChaqub1ts/YrSdZgWH7z8AAAA/AAAAAAAAAAABywAAABgAAACCBKYHZ/PbP2K0nWYFh+8/AAAAPy8AAAAAAAAAAcwAAAAYAAAA8GfhYzIQ3D9itJ1mBYfvPwAAAD8vAAAAAAAAAAHNAAAAGAAAAF7LHMD9LNw/YrSdZgWH7z8AAAA/PgAAAAAAAAABzgAAABgAAAA6kpN4lGbcP2K0nWYFh+8/AAAAPz4AAAAAAAAAAc8AAAAYAAAA8h+B6cHZ3D9itJ1mBYfvPwAAAD9OAAAAAAAAAAHQAAAAGAAAAIh05RKGht0/YrSdZgWH7z8AAAA/TgAAAAAAAAAB0QAAABgAAAD6j8D04GzeP2K0nWYFh+8/AAAAP14AAAAAAAAAAdIAAAAYAAAAbKub1jtT3z9itJ1mBYfvPwAAAD9eAAAAAAAAAAHTAAAAGAAAAN3GdriWOeA/YrSdZgWH7z8AAAA/bQAAAAAAAAAB1AAAABgAAADeokZ7Xp7gP2K0nWYFh+8/AAAAP20AAAAAAAAAAdUAAAAYAAAAKc34j8D04D+Wu1H7ipLvPwAAAD99AAAAAAAAAAHWAAAAGAAAAHP3qqQiS+E/lrtR+4qS7z8AAAA/jQAAAAAAAAAB1wAAABgAAAAHcD8LH5PhP5a7UfuKku8/AAAAP40AAAAAAAAAAdgAAAAYAAAA4za2w7XM4T+Wu1H7ipLvPwAAAD+NAAAAAAAAAAHZAAAAGAAAAHevSiqyFOI/lrtR+4qS7z8AAAA/2wAAAAAAAAAB2gAAABgAAACcxKM04z/iP5a7UfuKku8/AAAAP9sAAAAAAAAAAdsAAAAYAAAACijfkK5c4j+Wu1H7ipLvPwAAAD/rAAAAAAAAAAHcAAAAGAAAAHmLGu15eeI/lrtR+4qS7z8AAAA/6wAAAAAAAAAB3QAAABgAAABVUpGlELPiP5a7UfuKku8/AAAAP/oAAAAAAAAAAd4AAAAYAAAAe2fqr0He4j+Wu1H7ipLvPwAAAD/6AAAAAAAAAAHfAAAAGAAAAA/gfhY+JuM/lrtR+4qS7z8AAAA/CgEAAAAAAAAB4AAAABgAAAARvE7ZBYvjP5a7UfuKku8/AAAAPwoBAAAAAAAAAeEAAAAYAAAAgftZ+JgM5D+Wu1H7ipLvPwAAAD8aAQAAAAAAAAHiAAAAGAAAAF+eoHP3quQ/lrtR+4qS7z8AAAA/GgEAAAAAAAAB4wAAABgAAACrpCJLIWblP5a7UfuKku8/AAAAPykBAAAAAAAAAeQAAAAYAAAAHcD9LHxM5j+Wu1H7ipLvPwAAAD8pAQAAAAAAAAHlAAAAGAAAANcpu2BxJOc/lrtR+4qS7z8AAAA/OQEAAAAAAAAB5gAAABgAAADc4VrmAO7nP8rCBZAQnu8/AAAAPzkBAAAAAAAAAecAAAAYAAAA35n6a5C36D8w0W25G7XvPwAAAD9JAQAAAAAAAAHoAAAAGAAAAHXuXpVUZOk/ZNghTqHA7z8AAAA/WAEAAAAAAAAB6QAAABgAAAAtfEwGgtfpP5jf1eImzO8/AAAAP1gBAAAAAAAAAeoAAAAYAAAA5Qk6d69K6j+Y39XiJszvPwAAAD9oAQAAAAAAAAHrAAAAGAAAAAsfk4Hgdeo/mN/V4ibM7z8AAAA/aAEAAAAAAAAB7AAAABgAAAAxNOyLEaHqP5jf1eImzO8/AAAAP3cBAAAAAAAAAe0AAAAYAAAAn5cn6Ny96j+Y39XiJszvPwAAAD93AQAAAAAAAAHuAAAAGAAAAFVJRZZCzOo/mN/V4ibM7z8AAAA/hwEAAAAAAAAB7wAAABgAAAAN+2JEqNrqP5jf1eImzO8/AAAAP5cBAAAAAAAAAfAAAAAYAAAAw6yA8g3p6j9k2CFOocDvPwAAAD+mAQAAAAAAAAHxAAAAGAAAAMOsgPIN6eo/MNFtuRu17z8AAAA/pgEAAAAAAAAB8gAAABgAAAAzELxO2QXrP/zJuSSWqe8/AAAAP7YBAAAAAAAAAfMAAAAYAAAA6cHZ/D4U6z/8ybkklqnvPwAAAD+2AQAAAAAAAAH0AAAAGAAAAMWIULXVTes/YrSdZgWH7z8AAAA/xgEAAAAAAAAB9QAAABgAAAAz7IsRoWrrP2K0nWYFh+8/AAAAP9UBAAAAAAAAAfYAAAAYAAAAo0/HbWyH6z8wrenRf3vvPwAAAD/VAQAAAAAAAAH3AAAAGAAAABGzAso3pOs//KU1Pfpv7z8AAAA/5QEAAAAAAAAB+AAAABgAAAB/Fj4mA8HrP8iegah0ZO8/AAAAP+UBAAAAAAAAAfkAAAAYAAAANchb1GjP6z/InoGodGTvPwAAAD/0AQAAAAAAAAH6AAAAGAAAAO15eYLO3es/yJ6BqHRk7z8AAAA/9AEAAAAAAAAB+wAAABgAAACjK5cwNOzrP5aXzRPvWO8/AAAAPwQCAAAAAAAAAfwAAAAYAAAAW9203pn66z+Wl80T71jvPwAAAD8UAgAAAAAAAAH9AAAAGAAAAMlA8DplF+w/lpfNE+9Y7z8AAAA/FAIAAAAAAAAB/gAAABgAAACB8g3pyiXsP2KQGX9pTe8/AAAAPyMCAAAAAAAAAf8AAAAYAAAA71VJRZZC7D9ikBl/aU3vPwAAAD8jAgAAAAAAAAEAAQAAGAAAAIPO3auSiuw/+oGxVV427z8AAAA/MwIAAAAAAAABAQEAABgAAACp4za2w7XsP8Z6/cDYKu8/AAAAPzMCAAAAAAAAAQIBAAAYAAAAO1zLHMD97D/Gev3A2CrvPwAAAD9DAgAAAAAAAAEDAQAAGAAAAM/UX4O8Re0/YGyVl80T7z8AAAA/UgIAAAAAAAABBAEAABgAAACrm9Y7U3/tPyxl4QJICO8/AAAAP1ICAAAAAAAAAQUBAAAYAAAA98WIULXV7T/GVnnZPPHuPwAAAD9SAgAAAAAAAAEGAQAAGAAAABvb4VrmAO4/kk/FRLfl7j8AAAA/YgIAAAAAAAABBwEAABgAAABB8DplFyzuP5JPxUS35e4/AAAAP3ECAAAAAAAAAQgBAAAYAAAAr1N2weJI7j9eSBGwMdruPwAAAD9xAgAAAAAAAAEJAQAAGAAAAB23sR2uZe4/XkgRsDHa7j8AAAA/cQIAAAAAAAABCgEAABgAAADVaM/LE3TuP/g5qYYmw+4/AAAAP98CAAAAAAAAAQsBAAAYAAAAixrteXmC7j/4OamGJsPuPwAAAD/fAgAAAAAAAAEMAQAAGAAAAEPMCijfkO4/xDL18aC37j8AAAA/7gIAAAAAAAABDQEAABgAAAD5fSjWRJ/uP8Qy9fGgt+4/AAAAP+4CAAAAAAAAAQ4BAAAYAAAAsS9GhKqt7j9eJI3IlaDuPwAAAD/+AgAAAAAAAAEPAQAAGAAAAGfhYzIQvO4/XiSNyJWg7j8AAAA//gIAAAAAAAABEAEAABgAAAAfk4HgdcruP14kjciVoO4/AAAAPw4DAAAAAAAAAREBAAAYAAAA10SfjtvY7j8qHdkzEJXuPwAAAD89AwAAAAAAAAESAQAAGAAAANdEn47b2O4/9hUln4qJ7j8AAAA/PQMAAAAAAAABEwEAABgAAACN9rw8QefuP8IOcQoFfu4/AAAAP0wDAAAAAAAAARQBAAAYAAAARaja6qb17j9cAAnh+WbuPwAAAD9MAwAAAAAAAAEVAQAAGAAAAPtZ+JgMBO8/KPlUTHRb7j8AAAA/XAMAAAAAAAABFgEAABgAAABpvTP11yDvP8Dq7CJpRO4/AAAAP1wDAAAAAAAAARcBAAAYAAAAIW9Roz0v7z9a3IT5XS3uPwAAAD9rAwAAAAAAAAEYAQAAGAAAANcgb1GjPe8/JtXQZNgh7j8AAAA/awMAAAAAAAABGQEAABgAAABHhKqtblrvP4y/tKZH/+0/AAAAP3sDAAAAAAAAARoBAAAYAAAA/TXIW9Ro7z9auAASwvPtPwAAAD97AwAAAAAAAAEbAQAAGAAAAP01yFvUaO8/JrFMfTzo7T8AAAA/iwMAAAAAAAABHAEAABgAAAC15+UJOnfvP76i5FMx0e0/AAAAP5oDAAAAAAAAAR0BAAAYAAAAa5kDuJ+F7z+KmzC/q8XtPwAAAD+aAwAAAAAAAAEeAQAAGAAAAGuZA7ifhe8/VpR8Kia67T8AAAA/mgMAAAAAAAABHwEAABgAAABrmQO4n4XvPySNyJWgru0/AAAAP6oDAAAAAAAAASABAAAYAAAAa5kDuJ+F7z+8fmBslZftPwAAAD+qAwAAAAAAAAEhAQAAGAAAACNLIWYFlO8/ines1w+M7T8AAAA/ugMAAAAAAAABIgEAABgAAADZ/D4Ua6LvPyJpRK4Ede0/AAAAP7oDAAAAAAAAASMBAAAYAAAA2fw+FGui7z/wYZAZf2ntPwAAAD/JAwAAAAAAAAEkAQAAGAAAANn8PhRrou8/vFrchPld7T8AAAA/2QMAAAAAAAABJQEAABgAAACRrlzC0LDvP1RMdFvuRu0/AAAAP9kDAAAAAAAAASYBAAAYAAAAka5cwtCw7z/uPQwy4y/tPwAAAD/oAwAAAAAAAAEnAQAAGAAAAJGuXMLQsO8/hi+kCNgY7T8AAAA/6AMAAAAAAAABKAEAABgAAABHYHpwNr/vPyAhPN/MAe0/AAAAP/gDAAAAAAAAASkBAAAYAAAAR2B6cDa/7z+4EtS1wersPwAAAD/4AwAAAAAAAAEqAQAAGAAAAEdgenA2v+8/UgRsjLbT7D8AAAA/CAQAAAAAAAABKwEAABgAAABHYHpwNr/vP+z1A2OrvOw/AAAAPwgEAAAAAAAAASwBAAAYAAAAR2B6cDa/7z9Q4OekGprsPwAAAD8XBAAAAAAAAAEtAQAAGAAAAEdgenA2v+8/HNkzEJWO7D8AAAA/FwQAAAAAAAABLgEAABgAAABHYHpwNr/vP+jRf3sPg+w/AAAAPycEAAAAAAAAAS8BAAAYAAAAka5cwtCw7z+CwxdSBGzsPwAAAD8nBAAAAAAAAAEwAQAAGAAAACNLIWYFlO8/TrxjvX5g7D8AAAA/NwQAAAAAAAABMQEAABgAAAAjSyFmBZTvPxy1ryj5VOw/AAAAP0YEAAAAAAAAATIBAAAYAAAAI0shZgWU7z/orfuTc0nsPwAAAD9GBAAAAAAAAAEzAQAAGAAAAGuZA7ifhe8/6K37k3NJ7D8AAAA/VgQAAAAAAAABNAEAABgAAAD9Nchb1GjvP+it+5NzSew/AAAAP4UEAAAAAAAAATUBAAAYAAAAj9KM/whM7z+An5NqaDLsPwAAAD+FBAAAAAAAAAE2AQAAGAAAACFvUaM9L+8/gJ+Tamgy7D8AAAA/lAQAAAAAAAABNwEAABgAAABFqNrqpvXuP4Cfk2poMuw/AAAAP5QEAAAAAAAAATgBAAAYAAAAQ8wKKN+Q7j9OmN/V4ibsPwAAAD+kBAAAAAAAAAE5AQAAGAAAAIk+HbexHe4/Tpjf1eIm7D8AAAA/pAQAAAAAAAABOgEAABgAAADRsC9GhKrtPxqRK0FdG+w/AAAAP7QEAAAAAAAAATsBAAAYAAAAz9Rfg7xF7T/miXes1w/sPwAAAD+0BAAAAAAAAAE8AQAAGAAAAM34j8D04Ow/5ol3rNcP7D8AAAA/wwQAAAAAAAABPQEAABgAAACDzt2rkorsP+aJd6zXD+w/AAAAP9MEAAAAAAAAAT4BAAAYAAAApwdn8/tQ7D/miXes1w/sPwAAAD/TBAAAAAAAAAE/AQAAGAAAABGP0oz/COw/5ol3rNcP7D8AAAA/4gQAAAAAAAABQAEAABgAAACjK5cwNOzrP+aJd6zXD+w/AAAAP+IEAAAAAAAAAUEBAAAYAAAAfxY+JgPB6z/miXes1w/sPwAAAD/yBAAAAAAAAAFCAQAAGAAAABGzAso3pOs/5ol3rNcP7D8AAAA/8gQAAAAAAAABQwEAABgAAACjT8dtbIfrP+aJd6zXD+w/AAAAP/IEAAAAAAAAAUQBAAAYAAAAM+yLEaFq6z/miXes1w/sPwAAAD/yBAAAAAAAAAFFAQAAGAAAAMWIULXVTes/5ol3rNcP7D8AAAA/AQUAAAAAAAABRgEAABgAAAChc/eqpCLrP+aJd6zXD+w/AAAAPwEFAAAAAAAAAUcBAAAYAAAAe16eoHP36j/miXes1w/sPwAAAD8BBQAAAAAAAAFIAQAAGAAAADE07IsRoeo/5ol3rNcP7D8AAAA/EQUAAAAAAAABSQEAABgAAAAvWBzJSTzqP+aJd6zXD+w/AAAAPyEFAAAAAAAAAUoBAAAYAAAAvxgRqra66T/miXes1w/sPwAAAD8hBQAAAAAAAAFLAQAAGAAAAE/ZBYsjOek/5ol3rNcP7D8AAAA/MAUAAAAAAAABTAEAABgAAAAn6Ny9KqnoP+aJd6zXD+w/AAAAPzAFAAAAAAAAAU0BAAAYAAAA3OFa5gDu5z/miXes1w/sPwAAAD9ABQAAAAAAAAFOAQAAGAAAAPw+FGuiT+c/5ol3rNcP7D8AAAA/QAUAAAAAAAABTwEAABgAAADVTeudqb/mP+aJd6zXD+w/AAAAP08FAAAAAAAAAVABAAAYAAAArlzC0LAv5j+0gsMXUgTsPwAAAD9fBQAAAAAAAAFRAQAAGAAAAIaPyUDwOuU/GG2nWcHh6z8AAAA/XwUAAAAAAAABUgEAABgAAABgenA2vw/lPxhtp1nB4es/AAAAP28FAAAAAAAAAVMBAAAYAAAA8hY12vPy5D8YbadZweHrPwAAAD9vBQAAAAAAAAFUAQAAGAAAADtlFyyO5OQ/GG2nWcHh6z8AAAA/rQUAAAAAAAABVQEAABgAAACEs/l9KNbkPxhtp1nB4es/AAAAP70FAAAAAAAAAVYBAAAYAAAAqOyCxZGc5D8YbadZweHrPwAAAD+9BQAAAAAAAAFXAQAAGAAAAKYQswLKN+Q/GG2nWcHh6z8AAAA/zAUAAAAAAAABWAEAABgAAAASmB6cze/jPxhtp1nB4es/AAAAP9wFAAAAAAAAAVkBAAAYAAAAEbxO2QWL4z8YbadZweHrPwAAAD/cBQAAAAAAAAFaAQAAGAAAADT11yBvUeM/GG2nWcHh6z8AAAA/3AUAAAAAAAABWwEAABgAAABYLmFo2BfjPxhtp1nB4es/AAAAP+wFAAAAAAAAAVwBAAAYAAAAoXxDunIJ4z8YbadZweHrPwAAAD/sBQAAAAAAAAFdAQAAGAAAAOrKJQwN++I/GG2nWcHh6z8AAAA/+wUAAAAAAAABXgEAABgAAAB7Z+qvQd7iPxhtp1nB4es/AAAAP0UHAAAAAAAAAV8BAAAYAAAAnqBz96qk4j8YbadZweHrPwAAAD9FBwAAAAAAAAFgAQAAGAAAAMHZ/D4Ua+I/GG2nWcHh6z8AAAA/VAcAAAAAAAABYQEAABgAAACa6NNxG9vhPxhtp1nB4es/AAAAP1QHAAAAAAAAAWIBAAAYAAAAK6nIUohZ4T/kZfPEO9brPwAAAD9kBwAAAAAAAAFjAQAAGAAAAHIb2+Fa5uA/sF4/MLbK6z8AAAA/ZAcAAAAAAAABZAEAABgAAAC5je1wLXPgP7BePzC2yus/AAAAP3QHAAAAAAAAAWUBAAAYAAAAbmM7XMsc4D+wXj8wtsrrPwAAAD+DBwAAAAAAAAFmAQAAGAAAALbVTeudqd8/sF4/MLbK6z8AAAA/gwcAAAAAAAABZwEAABgAAABsq5vWO1PfP7BePzC2yus/AAAAP4MHAAAAAAAAAWgBAAAYAAAAIIHpwdn83j/kZfPEO9brPwAAAD+TBwAAAAAAAAFpAQAAGAAAALIdrmUO4N4/5GXzxDvW6z8AAAA/owcAAAAAAAABagEAABgAAACyHa5lDuDePxhtp1nB4es/AAAAP7wIAAAAAAAAAWsBAAAYAAAAsh2uZQ7g3j9MdFvuRu3rPwAAAD8bDQAAAAAAAAFsAQAAGAAAALIdrmUO4N4/gHsPg8z46z8AAAA/UA4AAAAAAAABbQEAABgAAACyHa5lDuDeP7SCwxdSBOw/AAAAP48OAAAAAAAAAW4BAAAYAAAAsh2uZQ7g3j/miXes1w/sPwAAAD+eDgAAAAAAAAFvAQAAGAAAALIdrmUO4N4/GpErQV0b7D8AAAA/rg4AAAAAAAABcAEAABgAAACyHa5lDuDeP06Y39XiJuw/AAAAP74OAAAAAAAAAXEBAAAYAAAAsh2uZQ7g3j+An5NqaDLsPwAAAD/NDgAAAAAAAAFyAQAAGAAAALIdrmUO4N4/tKZH/+097D8AAAA/zQ4AAAAAAAABcwEAABgAAACyHa5lDuDeP+it+5NzSew/AAAAP90OAAAAAAAAAXQBAAAYAAAAsh2uZQ7g3j8cta8o+VTsPwAAAD/tDgAAAAAAAAF1AQAAGAAAAES6cglDw94/gsMXUgRs7D8AAAA/7Q4AAAAAAAABdgEAABgAAABEunIJQ8PeP7bKy+aJd+w/AAAAPwwPAAAAAAAAAXcBAAAYAAAARLpyCUPD3j/o0X97D4PsPwAAAD9qDwAAAAAAAAF4AQAAGAAAAES6cglDw94/HNkzEJWO7D8AAAA/ag8AAAAAAAABeQEAABgAAABEunIJQ8PeP1Dg56Qamuw/AAAAP2oPAAAAAAAAAXoBAAAYAAAA1lY3rXem3j9Q4OekGprsPwAAAD96DwAAAAAAAAF7AQAAGAAAANZWN613pt4/uO5PziWx7D8AAAA/FhAAAAAAAAABfAEAABgAAADWVjetd6beP+z1A2OrvOw/AAAAPyYQAAAAAAAAAX0BAAAYAAAAaPP7UKyJ3j/s9QNjq7zsPwAAAD8mEAAAAAAAAAF+AQAAGAAAAGjz+1Csid4/Hv239zDI7D8AAAA/ZBAAAAAAAAABfwEAABgAAABo8/tQrIneP1IEbIy20+w/AAAAP4MQAAAAAAAAAYABAAAYAAAAjCyFmBVQ3j+4EtS1wersPwAAAD+DEAAAAAAAAAGBAQAAGAAAAB7JSTxKM94/7BmISkf27D8AAAA/kxAAAAAAAAABggEAABgAAACuZQ7gfhbeP1Io8HNSDe0/AAAAP6MQAAAAAAAAAYMBAAAYAAAAQALTg7P53T+6NlidXSTtPwAAAD+yEAAAAAAAAAGEAQAAGAAAANKelyfo3N0/7j0MMuMv7T8AAAA/shAAAAAAAAABhQEAABgAAADSnpcn6NzdPyJFwMZoO+0/AAAAP8IQAAAAAAAAAYYBAAAYAAAA0p6XJ+jc3T9UTHRb7kbtPwAAAD/CEAAAAAAAAAGHAQAAGAAAAGQ7XMscwN0/iFMo8HNS7T8AAAA/whAAAAAAAAABiAEAABgAAABkO1zLHMDdP7xa3IT5Xe0/AAAAP9IQAAAAAAAAAYkBAAAYAAAA9tcgb1Gj3T+8WtyE+V3tPwAAAD/hEAAAAAAAAAGKAQAAGAAAAIh05RKGht0/VnD4QoqA7T8AAAA/8RAAAAAAAAABiwEAABgAAACIdOUShobdP4p3rNcPjO0/AAAAPwARAAAAAAAAAYwBAAAYAAAAGhGqtrpp3T+8fmBslZftPwAAAD8QEQAAAAAAAAGNAQAAGAAAABoRqra6ad0/8IUUARuj7T8AAAA/EBEAAAAAAAABjgEAABgAAACsrW5a70zdPySNyJWgru0/AAAAPyARAAAAAAAAAY8BAAAYAAAArK1uWu9M3T+KmzC/q8XtPwAAAD8vEQAAAAAAAAGQAQAAGAAAAD5KM/4jMN0/ipswv6vF7T8AAAA/LxEAAAAAAAABkQEAABgAAAA+SjP+IzDdP76i5FMx0e0/AAAAPz8RAAAAAAAAAZIBAAAYAAAAPkoz/iMw3T/yqZjottztPwAAAD8/EQAAAAAAAAGTAQAAGAAAAD5KM/4jMN0/JrFMfTzo7T8AAAA/TxEAAAAAAAABlAEAABgAAAA+SjP+IzDdP1q4ABLC8+0/AAAAP08RAAAAAAAAAZUBAAAYAAAAPkoz/iMw3T/Axmg7zQruPwAAAD9eEQAAAAAAAAGWAQAAGAAAAD5KM/4jMN0/9M0c0FIW7j8AAAA/bhEAAAAAAAABlwEAABgAAAA+SjP+IzDdPybV0GTYIe4/AAAAP30RAAAAAAAAAZgBAAAYAAAAPkoz/iMw3T9a3IT5XS3uPwAAAD+NEQAAAAAAAAGZAQAAGAAAAD5KM/4jMN0/juM4juM47j8AAAA/nREAAAAAAAABmgEAABgAAAA+SjP+IzDdP8Dq7CJpRO4/AAAAP50RAAAAAAAAAZsBAAAYAAAAPkoz/iMw3T8o+VRMdFvuPwAAAD+sEQAAAAAAAAGcAQAAGAAAAD5KM/4jMN0/XAAJ4flm7j8AAAA/rBEAAAAAAAABnQEAABgAAAA+SjP+IzDdP/YVJZ+Kie4/AAAAP7wRAAAAAAAAAZ4BAAAYAAAAPkoz/iMw3T9eJI3IlaDuPwAAAD+8EQAAAAAAAAGfAQAAGAAAAD5KM/4jMN0/+DmphibD7j8AAAA/zBEAAAAAAAABoAEAABgAAAA+SjP+IzDdP5JPxUS35e4/AAAAP9sRAAAAAAAAAaEBAAAYAAAAPkoz/iMw3T/4XS1uwvzuPwAAAD/bEQAAAAAAAAGiAQAAGAAAAD5KM/4jMN0/lHNJLFMf7z8AAAA/2xEAAAAAAAABowEAABgAAAA+SjP+IzDdP/qBsVVeNu8/AAAAP+sRAAAAAAAAAaQBAAAYAAAAPkoz/iMw3T9ikBl/aU3vPwAAAD/rEQAAAAAAAAGlAQAAGAAAAD5KM/4jMN0/yJ6BqHRk7z8AAAA/+hEAAAAAAAABpgEAABgAAAA+SjP+IzDdP/ylNT36b+8/AAAAPwoSAAAAAAAAAacBAAAYAAAAPkoz/iMw3T8wrenRf3vvPwAAAD/CEwAAAAAAAAGoAQAAGAAAAKytblrvTN0/MK3p0X977z8AAAA/0RMAAAAAAAAL</ink>
</athena>
</file>

<file path=customXml/item76.xml><?xml version="1.0" encoding="utf-8"?>
<athena xmlns="http://schemas.microsoft.com/edu/athena" version="0.1.3209.0">
  <media streamable="true" recordStart="414640" recordEnd="469864" recordLength="776111"/>
</athena>
</file>

<file path=customXml/item7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dDQAAAAAAAAXu////DEFjdGlvblR5cGVWMQEAAAAHdmFsdWVfXwAIAgAAAAAAAAABBQAAAAQAAAAJEwAAAAkUAAAAKhcAAAAAAAAB6////+7///8AAAAAAQYAAAAEAAAACRYAAAAJFwAAAIwZAAAAAAAAAej////u////AAAAAAEHAAAABAAAAAkZAAAACRoAAACeLAAAAAAAAAHl////7v///wAAAAABCAAAAAQAAAAJHAAAAAkdAAAAVGEAAAAAAAAB4v///+7///8AAAAAAQkAAAAEAAAACR8AAAAJIAAAAB1mAAAAAAAAAd/////u////AAAAAAEKAAAABAAAAAkiAAAACSMAAAAMegAAAAAAAAHc////7v///wAAAAABCwAAAAQAAAAJJQAAAAkmAAAAD4MAAAAAAAAB2f///+7///8AAAAAAQwAAAAEAAAACSgAAAAJKQAAACuYAAAAAAAAAdb////u////AAAAAAENAAAABAAAAAkrAAAACSwAAABVugAAAAAAAAHT////7v///wAAAAABDgAAAAQAAAAJLgAAAAkvAAAAPr8AAAAAAAAB0P///+7///8AAAAABQ8AAAANQ2xlYXJDYW52YXNWMQIAAAAJU3RhcnRUaW1lBFR5cGUABBAMQWN0aW9uVHlwZVYxAgAAAAIAAAC41wA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QwAAAEMAAAABEwAAABAAAAD/AJ5JAAAAAAAAACJAAAABzP///87///8BAAAAAAAAAAAAIkABFAAAABEAAAAJNQAAAAEAAAABAAAAARYAAAAQAAAA/wCeSQAAAAAAAAAiQAAAAcr////O////AQAAAAAAAAAAACJAARcAAAARAAAACTcAAAAZAAAAGQAAAAEZAAAAEAAAAP8AnkkAAAAAAAAAIkAAAAHI////zv///wEAAAAAAAAAAAAiQAEaAAAAEQAAAAk5AAAAFAAAABQAAAABHAAAABAAAAD/AJ5JAAAAAAAAACJAAAABxv///87///8BAAAAAAAAAAAAIkABHQAAABEAAAAJOwAAABoAAAAaAAAAAR8AAAAQAAAA/wCeSQAAAAAAAAAiQAAAAcT////O////AQAAAAAAAAAAACJAASAAAAARAAAACT0AAAAWAAAAFgAAAAEiAAAAEAAAAP8AnkkAAAAAAAAAIkAAAAHC////zv///wEAAAAAAAAAAAAiQAEjAAAAEQAAAAk/AAAAmgAAAJoAAAABJQAAABAAAAD/AJ5JAAAAAAAAACJAAAABwP///87///8BAAAAAAAAAAAAIkABJgAAABEAAAAJQQAAAM0AAADNAAAAASgAAAAQAAAA/wCeSQAAAAAAAAAiQAAAAb7////O////AQAAAAAAAAAAACJAASkAAAARAAAACUMAAACNAAAAjQAAAAErAAAAEAAAAP8AnkkAAAAAAAAAIkAAAAG8////zv///wEAAAAAAAAAAAAiQAEsAAAAEQAAAAlFAAAAMgAAADIAAAABLgAAABAAAAD/AJ5JAAAAAAAAACJAAAABuv///87///8BAAAAAAAAAAAAIkABLwAAABEAAAAJRwAAAD0AAAA9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NPQc1AAAAAAEAAAAEAAAABApJbmtQb2ludFYxAgAAAAmLAAAADQMHNwAAAAABAAAAIAAAAAQKSW5rUG9pbnRWMQIAAAAJjAAAAAmNAAAACY4AAAAJjwAAAAmQAAAACZEAAAAJkgAAAAmTAAAACZQAAAAJlQAAAAmWAAAACZcAAAAJmAAAAAmZAAAACZoAAAAJmwAAAAmcAAAACZ0AAAAJngAAAAmfAAAACaAAAAAJoQAAAAmiAAAACaMAAAAJpAAAAA0HBzkAAAAAAQAAACAAAAAECklua1BvaW50VjECAAAACaUAAAAJpgAAAAmnAAAACagAAAAJqQAAAAmqAAAACasAAAAJrAAAAAmtAAAACa4AAAAJrwAAAAmwAAAACbEAAAAJsgAAAAmzAAAACbQAAAAJtQAAAAm2AAAACbcAAAAJuAAAAA0MBzsAAAAAAQAAACAAAAAECklua1BvaW50VjECAAAACbkAAAAJugAAAAm7AAAACbwAAAAJvQAAAAm+AAAACb8AAAAJwAAAAAnBAAAACcIAAAAJwwAAAAnEAAAACcUAAAAJxgAAAAnHAAAACcgAAAAJyQAAAAnKAAAACcsAAAAJzAAAAAnNAAAACc4AAAAJzwAAAAnQAAAACdEAAAAJ0gAAAA0GBz0AAAAAAQAAACAAAAAECklua1BvaW50VjECAAAACdMAAAAJ1AAAAAnVAAAACdYAAAAJ1wAAAAnYAAAACdkAAAAJ2gAAAAnbAAAACdwAAAAJ3QAAAAneAAAACd8AAAAJ4AAAAAnhAAAACeIAAAAJ4wAAAAnkAAAACeUAAAAJ5gAAAAnnAAAACegAAAANCgc/AAAAAAEAAAAAAQAABApJbmtQb2ludFYxAg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DWYHQQAAAAABAAAAAAEAAAQKSW5rUG9pbnRWMQIA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0zB0MAAAAAAQAAAAABAAAECklua1BvaW50VjECAA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DXMHRQAAAAABAAAAQAAAAAQKSW5rUG9pbnRWMQIA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DQ4HRwAAAAABAAAAQAAAAAQKSW5rUG9pbnRWMQIA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0DBUgAAAAKSW5rUG9pbnRWMQQAAAABWAFZDlByZXNzdXJlRmFjdG9yCVRpbWVTdGFtcAAAAAAGBgsQAgAAAKyjzfsUl9Y/9m47chf+pD8AAAA/AAAAAAAAAAABSQAAAEgAAACGYB1t3qfWP/ZuO3IX/qQ/AAAAP6sAAAAAAAAAAUoAAABIAAAAYB1t3qe41j/2bjtyF/6kPwAAAD+rAAAAAAAAAAFLAAAASAAAADzavE9xydY/9m47chf+pD8AAAA/uwAAAAAAAAABTAAAAEgAAAAWlwzBOtrWP/ZuO3IX/qQ/AAAAP7sAAAAAAAAAAU0AAABIAAAA8FNcMgTr1j/2bjtyF/6kPwAAAD/LAAAAAAAAAAFOAAAASAAAAMoQrKPN+9Y/9m47chf+pD8AAAA/ywAAAAAAAAABTwAAAEgAAACkzfsUlwzXP17+ETqBcqQ/AAAAP9oAAAAAAAAAAVAAAABIAAAAfopLhmAd1z9e/hE6gXKkPwAAAD/qAAAAAAAAAAFRAAAASAAAAFhHm/cpLtc/Xv4ROoFypD8AAAA/+gAAAAAAAAABUgAAAEgAAAAMwTravE/XP17+ETqBcqQ/AAAAPwkBAAAAAAAAAVMAAABIAAAAwjravE9x1z9e/hE6gXKkPwAAAD8JAQAAAAAAAAFUAAAASAAAAHa0eZ/iktc/Xv4ROoFypD8AAAA/GQEAAAAAAAABVQAAAEgAAADep7hkCNbXP8aN6AHr5qM/AAAAPxkBAAAAAAAAAVYAAABIAAAA1tHmfYpL2D8sHb/JVFujPwAAAD8oAQAAAAAAAAFXAAAASAAAAKi4ZAjW0dg/lKyVkb7Poj8AAAA/KAEAAAAAAAABWAAAAEgAAAAuGYJ1tHnZP/o7bFkoRKI/AAAAPzgBAAAAAAAAAVkAAABIAAAAavM+xSVD2j/KWhnp+yyhPwAAAD84AQAAAAAAAAFaAAAASAAAABaXDME62to/mnnGeM8VoD8AAAA/SAEAAAAAAAABWwAAAEgAAAB2tHmf4pLbP9Aw5xBG/Z0/AAAAP0gBAAAAAAAAAVwAAABIAAAA1tHmfYpL3D9sbkEw7c6bPwAAAD9XAQAAAAAAAAFdAAAASAAAADbvU1wyBN0/2MpI32eJmD8AAAA/VwEAAAAAAAABXgAAAEgAAACYDME62rzdP6jp9W47cpc/AAAAP2cBAAAAAAAAAV8AAABIAAAAHm3ep7hk3j90CKP+DluWPwAAAD9nAQAAAAAAAAFgAAAASAAAAH6KS4ZgHd8/dAij/g5blj8AAAA/dwEAAAAAAAABYQAAAEgAAADgp7hkCNbfP0QnUI7iQ5U/AAAAP3cBAAAAAAAAAWIAAABIAAAAMgTraPM+4D9EJ1CO4kOVPwAAAD+GAQAAAAAAAAFjAAAASAAAAE9xyRCso+A/RCdQjuJDlT8AAAA/hgEAAAAAAAABZAAAAEgAAAAAAAAAAADhP0QnUI7iQ5U/AAAAP5YBAAAAAAAAAWUAAABIAAAAQ7CONu9T4T9EJ1CO4kOVPwAAAD+lAQAAAAAAAAFmAAAASAAAABqCdbR5n+E/FEb9HbYslD8AAAA/pQEAAAAAAAABZwAAAEgAAACDdbR5n+LhPxRG/R22LJQ/AAAAP6UBAAAAAAAAAWgAAABIAAAA7GjzPsUl4j8URv0dtiyUPwAAAD+1AQAAAAAAAAFpAAAASAAAAHqf4pIhWOI/FEb9HbYslD8AAAA/xQEAAAAAAAABagAAAEgAAAAJ1tHmfYriP+Bkqq2JFZM/AAAAP8UBAAAAAAAAAWsAAABIAAAAKi4ZgnW04j/gZKqtiRWTPwAAAD/UAQAAAAAAAAFsAAAASAAAAHLJEKyjzeI/4GSqrYkVkz8AAAA/1AEAAAAAAAABbQAAAEgAAAC4ZAjW0ebiP+Bkqq2JFZM/AAAAP9QBAAAAAAAAAW4AAABIAAAAJkOwjjbv4j/gZKqtiRWTPwAAAD/0AQAAAAAAAAFvAAAASAAAAG3ep7hkCOM/4GSqrYkVkz8AAAA/AwIAAAAAAAABcAAAAEgAAAAhWEeb9ynjP+Bkqq2JFZM/AAAAPxMCAAAAAAAAAXEAAABIAAAA+CkuGYJ14z8URv0dtiyUPwAAAD8TAgAAAAAAAAFyAAAASAAAADvavE9xyeM/dAij/g5blj8AAAA/IwIAAAAAAAABcwAAAEgAAAASrKPN+xTkP9jKSN9niZg/AAAAPyMCAAAAAAAAAXQAAABIAAAA532KS4Zg5D/YykjfZ4mYPwAAAD8yAgAAAAAAAAF1AAAASAAAACouGYJ1tOQ/PI3uv8C3mj8AAAA/MgIAAAAAAAABdgAAAEgAAACTIVhHm/fkP2xuQTDtzps/AAAAP0ICAAAAAAAAAXcAAABIAAAAIVhHm/cp5T9sbkEw7c6bPwAAAD9CAgAAAAAAAAF4AAAASAAAALCONu9TXOU/bG5BMO3Omz8AAAA/UgIAAAAAAAABeQAAAEgAAAD4KS4ZgnXlP6BPlKAZ5pw/AAAAP1ICAAAAAAAAAXoAAABIAAAAZAjW0eZ95T+gT5SgGeacPwAAAD9hAgAAAAAAAAF7AAAASAAAANLmfYpLhuU/oE+UoBnmnD8AAAA/YQIAAAAAAAABfAAAAEgAAAA/xSVDsI7lP6BPlKAZ5pw/AAAAP6ACAAAAAAAAAX0AAABIAAAAh2Adbd6n5T+gT5SgGeacPwAAAD+vAgAAAAAAAAF+AAAASAAAAKi4ZAjW0eU/oE+UoBnmnD8AAAA/vwIAAAAAAAABfwAAAEgAAABcMgTraPPlP6BPlKAZ5pw/AAAAP78CAAAAAAAAAYAAAABIAAAAEKyjzfsU5j+gT5SgGeacPwAAAD/PAgAAAAAAAAGBAAAASAAAAMUlQ7CONuY/oE+UoBnmnD8AAAA/zwIAAAAAAAABggAAAEgAAAANwTravE/mP6BPlKAZ5pw/AAAAP88CAAAAAAAAAYMAAABIAAAAeZ/ikiFY5j+gT5SgGeacPwAAAD/eAgAAAAAAAAGEAAAASAAAAOd9ikuGYOY/oE+UoBnmnD8AAAA/3gIAAAAAAAABhQAAAEgAAABTXDIE62jmP6BPlKAZ5pw/AAAAP1sDAAAAAAAAAYYAAABIAAAALhmCdbR55j+gT5SgGeacPwAAAD9bAwAAAAAAAAGHAAAASAAAAHa0eZ/ikuY/oE+UoBnmnD8AAAA/awMAAAAAAAABiAAAAEgAAAC+T3HJEKzmP6BPlKAZ5pw/AAAAP2sDAAAAAAAAAYkAAABIAAAABOto8z7F5j+gT5SgGeacPwAAAD96AwAAAAAAAAGKAAAASAAAAATraPM+xeY/bG5BMO3Omz8AAAA/DgUAAAAAAAABiwAAAEgAAAAagnW0eZ/hP3jnDWeStdI/AAAAPwAAAAAAAAAAAYwAAABIAAAA45IhWEeb4D8jhjxmm1LTPwAAAD8AAAAAAAAAAAGNAAAASAAAAE9xyRCso+A/I4Y8ZptS0z8AAAA/EAAAAAAAAAABjgAAAEgAAAC9T3HJEKzgPyOGPGabUtM/AAAAP04AAAAAAAAAAY8AAABIAAAAKS4ZgnW04D8jhjxmm1LTPwAAAD9OAAAAAAAAAAGQAAAASAAAAATraPM+xeA/I4Y8ZptS0z8AAAA/XgAAAAAAAAABkQAAAEgAAABMhmAdbd7gPyOGPGabUtM/AAAAP14AAAAAAAAAAZIAAABIAAAASJv3KS4Z4T8jhjxmm1LTPwAAAD9tAAAAAAAAAAGTAAAASAAAAGYI1tHmfeE/NrRBLQ5k0z8AAAA/bQAAAAAAAAABlAAAAEgAAAAVlwzBOtrhP1wQTLvzhtM/AAAAP30AAAAAAAAAAZUAAABIAAAAoOKSIVhH4j9vPlGCZpjTPwAAAD99AAAAAAAAAAGWAAAASAAAALhkCNbR5uI/g2xWSdmp0z8AAAA/jQAAAAAAAAABlwAAAEgAAAAebd6nuGTjP6jIYNe+zNM/AAAAP40AAAAAAAAAAZgAAABIAAAA71NcMgTr4z+oyGDXvszTPwAAAD+cAAAAAAAAAAGZAAAASAAAAHuf4pIhWOQ/vPZlnjHe0z8AAAA/rAAAAAAAAAABmgAAAEgAAABMhmAdbd7kP7z2ZZ4x3tM/AAAAP6wAAAAAAAAAAZsAAABIAAAAsI4271Nc5T+89mWeMd7TPwAAAD+sAAAAAAAAAAGcAAAASAAAAM37FJcMweU/vPZlnjHe0z8AAAA/vAAAAAAAAAABnQAAAEgAAAAQrKPN+xTmP7z2ZZ4x3tM/AAAAP7wAAAAAAAAAAZ4AAABIAAAAeZ/ikiFY5j+89mWeMd7TPwAAAD/LAAAAAAAAAAGfAAAASAAAAHa0eZ/ikuY/vPZlnjHe0z8AAAA/ywAAAAAAAAABoAAAAEgAAACYDME62rzmP6jIYNe+zNM/AAAAP9sAAAAAAAAAAaEAAABIAAAAcskQrKPN5j+WmlsQTLvTPwAAAD/bAAAAAAAAAAGiAAAASAAAAN+nuGQI1uY/lppbEEy70z8AAAA/6gAAAAAAAAABowAAAEgAAADfp7hkCNbmP4NsVknZqdM/AAAAP8UBAAAAAAAAAaQAAABIAAAA36e4ZAjW5j9vPlGCZpjTPwAAAD/lAQAAAAAAAAGlAAAASAAAAFwyBOto89w/uBQcy0UA3T8AAAA/AAAAAAAAAAABpgAAAEgAAAA271NcMgTdP7gUHMtFAN0/AAAAP4wAAAAAAAAAAacAAABIAAAAoOKSIVhH3T+4FBzLRQDdPwAAAD+cAAAAAAAAAAGoAAAASAAAALxPcckQrN0/uBQcy0UA3T8AAAA/nAAAAAAAAAABqQAAAEgAAABo8z7FJUPeP8xCIZK4Ed0/AAAAP6wAAAAAAAAAAaoAAABIAAAAFJcMwTra3j/ynisgnjTdPwAAAD+sAAAAAAAAAAGrAAAASAAAAHa0eZ/ikt8/GPs1roNX3T8AAAA/uwAAAAAAAAABrAAAAEgAAACg4pIhWEfgPywpO3X2aN0/AAAAP7sAAAAAAAAAAa0AAABIAAAAvU9xyRCs4D9ShUUD3IvdPwAAAD/LAAAAAAAAAAGuAAAASAAAAI8271NcMuE/eOFPkcGu3T8AAAA/ywAAAAAAAAABrwAAAEgAAAA72rxPccnhP4wPVVg0wN0/AAAAP9oAAAAAAAAAAbAAAABIAAAAVVwyBOto4j+MD1VYNMDdPwAAAD/aAAAAAAAAAAGxAAAASAAAALhkCNbR5uI/ZrNKyk6d3T8AAAA/6gAAAAAAAAABsgAAAEgAAAAebd6nuGTjP0BXQDxpet0/AAAAP+oAAAAAAAAAAbMAAABIAAAAzfsUlwzB4z/ynisgnjTdPwAAAD/6AAAAAAAAAAG0AAAASAAAABKso837FOQ/puYWBNPu3D8AAAA/+gAAAAAAAAABtQAAAEgAAACg4pIhWEfkP0YA/SCVl9w/AAAAPwkBAAAAAAAAAbYAAABIAAAAwTravE9x5D8ipPKSr3TcPwAAAD8JAQAAAAAAAAG3AAAASAAAAJv3KS4ZguQ/+kfoBMpR3D8AAAA/GQEAAAAAAAABuAAAAEgAAAAJ1tHmfYrkP+gZ4z1XQNw/AAAAPxkBAAAAAAAAAbkAAABIAAAATIZgHW3e3T+qvOQrHb/pPwAAAD8AAAAAAAAAAAG6AAAASAAAAAAAAAAAAN4/qrzkKx2/6T8AAAA/AAAAAAAAAAABuwAAAEgAAABEsI4271PeP7NTZ4/Wx+k/AAAAPxoAAAAAAAAAAbwAAABIAAAA7lNcMgTr3j+96unyj9DpPwAAAD8aAAAAAAAAAAG9AAAASAAAAMI62rxPcd8/x4FsVknZ6T8AAAA/KgAAAAAAAAABvgAAAEgAAACUIVhHm/ffP8eBbFZJ2ek/AAAAPyoAAAAAAAAAAb8AAABIAAAAoOKSIVhH4D/HgWxWSdnpPwAAAD86AAAAAAAAAAHAAAAASAAAAE9xyRCso+A/0BjvuQLi6T8AAAA/OgAAAAAAAAABwQAAAEgAAADavE9xyRDhP9AY77kC4uk/AAAAP0kAAAAAAAAAAcIAAABIAAAA+CkuGYJ14T/HgWxWSdnpPwAAAD9JAAAAAAAAAAHDAAAASAAAADfvU1wyBOI/s1Nnj9bH6T8AAAA/WQAAAAAAAAABxAAAAEgAAACb9ykuGYLiP6AlYshjtuk/AAAAP1kAAAAAAAAAAcUAAABIAAAAR5v3KS4Z4z+EYNqdN5zpPwAAAD9oAAAAAAAAAAHGAAAASAAAANLmfYpLhuM/eslXOn6T6T8AAAA/aAAAAAAAAAABxwAAAEgAAACDdbR5n+LjP2ebUnMLguk/AAAAP3gAAAAAAAAAAcgAAABIAAAAoOKSIVhH5D9L1spI32fpPwAAAD94AAAAAAAAAAHJAAAASAAAAHa0eZ/ikuQ/N6jFgWxW6T8AAAA/iAAAAAAAAAABygAAAEgAAADep7hkCNbkPyR6wLr5ROk/AAAAP4gAAAAAAAAAAcsAAABIAAAA27xPcckQ5T8RTLvzhjPpPwAAAD+XAAAAAAAAAAHMAAAASAAAAGrzPsUlQ+U//h22LBQi6T8AAAA/lwAAAAAAAAABzQAAAEgAAAD4KS4ZgnXlP+FYLgLoB+k/AAAAP6cAAAAAAAAAAc4AAABIAAAAraPN+xSX5T/OKik7dfboPwAAAD+nAAAAAAAAAAHPAAAASAAAAM37FJcMweU/vPwjdALl6D8AAAA/twAAAAAAAAAB0AAAAEgAAACouGQI1tHlP7JloRBJ3Og/AAAAP7cAAAAAAAAAAdEAAABIAAAAFZcMwTra5T+yZaEQSdzoPwAAAD/GAAAAAAAAAAHSAAAASAAAAIJ1tHmf4uU/smWhEEnc6D8AAAA/xgAAAAAAAAAB0wAAAEgAAACAdbR5n+JyPwqRxI3oAes/AAAAPwAAAAAAAAAAAdQAAABIAAAAAKyjzfsUdz8KkcSN6AHrPwAAAD9uAAAAAAAAAAHVAAAASAAAAIDep7hkCIY/AvpBKi/56j8AAAA/bgAAAAAAAAAB1gAAAEgAAADwKS4ZgnWUPwL6QSov+eo/AAAAP30AAAAAAAAAAdcAAABIAAAA2OZ9ikuGoD8C+kEqL/nqPwAAAD99AAAAAAAAAAHYAAAASAAAAMA62rxPcak/7ss8Y7zn6j8AAAA/jQAAAAAAAAAB2QAAAEgAAABYR5v3KS6xP+7LPGO85+o/AAAAP40AAAAAAAAAAdoAAABIAAAAmAzBOtq8tz/bnTecSdbqPwAAAD+dAAAAAAAAAAHbAAAASAAAABSso837FL8/0Qa1OJDN6j8AAAA/nQAAAAAAAAAB3AAAAEgAAAAwGYJ1tHnDP7/Yr3EdvOo/AAAAP6wAAAAAAAAAAd0AAABIAAAAcskQrKPNxz+sqqqqqqrqPwAAAD+sAAAAAAAAAAHeAAAASAAAALR5n+KSIcw/rKqqqqqq6j8AAAA/vAAAAAAAAAAB3wAAAEgAAAD8FJcMwTrQP6ITKEfxoeo/AAAAP7wAAAAAAAAAAeAAAABIAAAAAAAAAAAA0j+iEyhH8aHqPwAAAD/MAAAAAAAAAAHhAAAASAAAADIE62jzPtM/ohMoR/Gh6j8AAAA/zAAAAAAAAAAB4gAAAEgAAABs3qe4ZAjUP6ITKEfxoeo/AAAAP9sAAAAAAAAAAeMAAABIAAAAzvsUlwzB1D+YfKXjN5nqPwAAAD/bAAAAAAAAAAHkAAAASAAAADjvU1wyBNU/mHyl4zeZ6j8AAAA/6wAAAAAAAAAB5QAAAEgAAADGJUOwjjbVP5h8peM3meo/AAAAP+sAAAAAAAAAAeYAAABIAAAAoOKSIVhH1T+P5SKAfpDqPwAAAD/6AAAAAAAAAAHnAAAASAAAAKDikiFYR9U/hU6gHMWH6j8AAAA/KQEAAAAAAAAB6AAAAEgAAACg4pIhWEfVP4/lIoB+kOo/AAAAP9kCAAAAAAAAAekAAABIAAAAsI4271Nc3D/oEEb9HbbsPwAAAD8AAAAAAAAAAAHqAAAASAAAAIpLhmAdbdw/6BBG/R227D8AAAA/DwAAAAAAAAAB6wAAAEgAAABAxSVDsI7cP+gQRv0dtuw/AAAAP7QAAAAAAAAAAewAAABIAAAAqLhkCNbR3D/oEEb9HbbsPwAAAD+0AAAAAAAAAAHtAAAASAAAAMYlQ7CONt0/6BBG/R227D8AAAA/xAAAAAAAAAAB7gAAAEgAAACYDME62rzdP+gQRv0dtuw/AAAAP8QAAAAAAAAAAe8AAABIAAAAaPM+xSVD3j/oEEb9HbbsPwAAAD/TAAAAAAAAAAHwAAAASAAAAMoQrKPN+94/8qfIYNe+7D8AAAA/0wAAAAAAAAAB8QAAAEgAAAB2tHmf4pLfP/KnyGDXvuw/AAAAP+MAAAAAAAAAAfIAAABIAAAAWUeb9yku4D/yp8hg177sPwAAAD/jAAAAAAAAAAHzAAAASAAAAOOSIVhHm+A//D5LxJDH7D8AAAA/8wAAAAAAAAAB9AAAAEgAAAAAAAAAAADhP/w+S8SQx+w/AAAAP/MAAAAAAAAAAfUAAABIAAAAZgjW0eZ94T8F1s0nStDsPwAAAD8CAQAAAAAAAAH2AAAASAAAAO9TXDIE6+E/BdbNJ0rQ7D8AAAA/AgEAAAAAAAAB9wAAAEgAAAAMwTravE/iPwXWzSdK0Ow/AAAAPxIBAAAAAAAAAfgAAABIAAAAvU9xyRCs4j8F1s0nStDsPwAAAD8hAQAAAAAAAAH5AAAASAAAAAAAAAAAAOM/BdbNJ0rQ7D8AAAA/IQEAAAAAAAAB+gAAAEgAAABp8z7FJUPjPwXWzSdK0Ow/AAAAPyEBAAAAAAAAAfsAAABIAAAA0uZ9ikuG4z8F1s0nStDsPwAAAD8xAQAAAAAAAAH8AAAASAAAAM37FJcMweM/BdbNJ0rQ7D8AAAA/MQEAAAAAAAAB/QAAAEgAAADKEKyjzfvjPwXWzSdK0Ow/AAAAP0EBAAAAAAAAAf4AAABIAAAAMgTraPM+5D8F1s0nStDsPwAAAD9QAQAAAAAAAAH/AAAASAAAAC8ZgnW0eeQ//D5LxJDH7D8AAAA/UAEAAAAAAAABAAEAAEgAAAAqLhmCdbTkP/KnyGDXvuw/AAAAP2ABAAAAAAAAAQEBAABIAAAAuWQI1tHm5D/yp8hg177sPwAAAD9wAQAAAAAAAAECAQAASAAAAEeb9ykuGeU/6BBG/R227D8AAAA/cAEAAAAAAAABAwEAAEgAAADW0eZ9ikvlP+gQRv0dtuw/AAAAP3ABAAAAAAAAAQQBAABIAAAAikuGYB1t5T/oEEb9HbbsPwAAAD9/AQAAAAAAAAEFAQAASAAAANLmfYpLhuU/33nDmWSt7D8AAAA/fwEAAAAAAAABBgEAAEgAAACHYB1t3qflP9XiQDarpOw/AAAAP48BAAAAAAAAAQcBAABIAAAAzfsUlwzB5T/LS77S8ZvsPwAAAD+PAQAAAAAAAAEIAQAASAAAABWXDME62uU/wbQ7bziT7D8AAAA/ngEAAAAAAAABCQEAAEgAAABcMgTraPPlP8G0O284k+w/AAAAP54BAAAAAAAAAQoBAABIAAAANu9TXDIE5j+5HbkLf4rsPwAAAD+uAQAAAAAAAAELAQAASAAAABCso837FOY/r4Y2qMWB7D8AAAA/rgEAAAAAAAABDAEAAEgAAADraPM+xSXmP6Xvs0QMeew/AAAAP74BAAAAAAAAAQ0BAABIAAAAxSVDsI425j+l77NEDHnsPwAAAD++AQAAAAAAAAEOAQAASAAAAJ/ikiFYR+Y/nFgx4VJw7D8AAAA/zQEAAAAAAAABDwEAAEgAAAANwTravE/mP5LBrn2ZZ+w/AAAAP80BAAAAAAAAARABAABIAAAAeZ/ikiFY5j+Swa59mWfsPwAAAD/dAQAAAAAAAAERAQAASAAAAOd9ikuGYOY/ksGufZln7D8AAAA/7QEAAAAAAAABEgEAAEgAAABTXDIE62jmP5LBrn2ZZ+w/AAAAP+0BAAAAAAAAARMBAABIAAAAwTravE9x5j+Swa59mWfsPwAAAD/8AQAAAAAAAAEUAQAASAAAAME62rxPceY/iCosGuBe7D8AAAA//AEAAAAAAAABFQEAAEgAAAAuGYJ1tHnmP4gqLBrgXuw/AAAAPwwCAAAAAAAAARYBAABIAAAACNbR5n2K5j+IKiwa4F7sPwAAAD8MAgAAAAAAAAEXAQAASAAAAOKSIVhHm+Y/f5OptiZW7D8AAAA/GwIAAAAAAAABGAEAAEgAAAAqLhmCdbTmP3b8JlNtTew/AAAAPxsCAAAAAAAAARkBAABIAAAA36e4ZAjW5j9sZaTvs0TsPwAAAD8rAgAAAAAAAAEaAQAASAAAAAEAAAAAAOc/Y84hjPo77D8AAAA/KwIAAAAAAAABGwEAAEgAAAC1eZ/ikiHnP2POIYz6O+w/AAAAPzsCAAAAAAAAARwBAABIAAAA1tHmfYpL5z9ZN58oQTPsPwAAAD87AgAAAAAAAAEdAQAASAAAAB5t3qe4ZOc/WTefKEEz7D8AAAA/OwIAAAAAAAABHgEAAEgAAABlCNbR5n3nP1k3nyhBM+w/AAAAPzsCAAAAAAAAAR8BAABIAAAAraPN+xSX5z9ZN58oQTPsPwAAAD9LAgAAAAAAAAEgAQAASAAAABmCdbR5n+c/WTefKEEz7D8AAAA/WwIAAAAAAAABIQEAAEgAAACHYB1t3qfnP1k3nyhBM+w/AAAAP1sCAAAAAAAAASIBAABIAAAA8z7FJUOw5z9PoBzFhyrsPwAAAD9qAgAAAAAAAAEjAQAASAAAAGEdbd6nuOc/RgmaYc4h7D8AAAA/egIAAAAAAAABJAEAAEgAAADO+xSXDMHnPzLblJpbEOw/AAAAP7gCAAAAAAAAASUBAABIAAAAzvsUlwzB5z8qRBI3ogfsPwAAAD+4AgAAAAAAAAEmAQAASAAAADvavE9xyec/FhYNcC/26z8AAAA/yAIAAAAAAAABJwEAAEgAAACouGQI1tHnPw1/igx27es/AAAAP8gCAAAAAAAAASgBAABIAAAAqLhkCNbR5z/5UIVFA9zrPwAAAD/YAgAAAAAAAAEpAQAASAAAABWXDME62uc/5iKAfpDK6z8AAAA/2AIAAAAAAAABKgEAAEgAAACBdbR5n+LnP8pd+FNksOs/AAAAP+cCAAAAAAAAASsBAABIAAAAgXW0eZ/i5z+tmHApOJbrPwAAAD/nAgAAAAAAAAEsAQAASAAAAIF1tHmf4uc/m2prYsWE6z8AAAA/9wIAAAAAAAABLQEAAEgAAACBdbR5n+LnP5HT6P4LfOs/AAAAP/cCAAAAAAAAAS4BAABIAAAAgXW0eZ/i5z90DmHU32HrPwAAAD8GAwAAAAAAAAEvAQAASAAAABWXDME62uc/anfecCZZ6z8AAAA/BgMAAAAAAAABMAEAAEgAAAAVlwzBOtrnP06yVkb6Pus/AAAAPxYDAAAAAAAAATEBAABIAAAAqLhkCNbR5z8x7c4bziTrPwAAAD8WAwAAAAAAAAEyAQAASAAAAM77FJcMwec/FChH8aEK6z8AAAA/JgMAAAAAAAABMwEAAEgAAABhHW3ep7jnPwL6QSov+eo/AAAAPyYDAAAAAAAAATQBAABIAAAAGYJ1tHmf5z/uyzxjvOfqPwAAAD81AwAAAAAAAAE1AQAASAAAAK2jzfsUl+c/0Qa1OJDN6j8AAAA/NQMAAAAAAAABNgEAAEgAAADT5n2KS4bnP7/Yr3EdvOo/AAAAP0UDAAAAAAAAATcBAABIAAAA+CkuGYJ15z+1QS0OZLPqPwAAAD9FAwAAAAAAAAE4AQAASAAAALCONu9TXOc/ohMoR/Gh6j8AAAA/VQMAAAAAAAABOQEAAEgAAADbvE9xyRDnP4VOoBzFh+o/AAAAP1UDAAAAAAAAAToBAABIAAAA36e4ZAjW5j9piRjymG3qPwAAAD9kAwAAAAAAAAE7AQAASAAAAAjW0eZ9iuY/OZaLAPpB6j8AAAA/ZAMAAAAAAAABPAEAAEgAAABYR5v3KS7mPyZohjmHMOo/AAAAP3QDAAAAAAAAAT0BAABIAAAAqLhkCNbR5T8TOoFyFB/qPwAAAD+DAwAAAAAAAAE+AQAASAAAAGQI1tHmfeU/AAx8q6EN6j8AAAA/gwMAAAAAAAABPwEAAEgAAAAhWEeb9ynlP+zdduQu/Ok/AAAAP4MDAAAAAAAAAUABAABIAAAA3qe4ZAjW5D/kRvSAdfPpPwAAAD+TAwAAAAAAAAFBAQAASAAAAHa0eZ/ikuQ/2q9xHbzq6T8AAAA/owMAAAAAAAABQgEAAEgAAAANwTravE/kP8eBbFZJ2ek/AAAAP6MDAAAAAAAAAUMBAABIAAAAfopLhmAd5D/HgWxWSdnpPwAAAD+yAwAAAAAAAAFEAQAASAAAAF0yBOto8+M/x4FsVknZ6T8AAAA/sgMAAAAAAAABRQEAAEgAAACnuGQI1tHjP8eBbFZJ2ek/AAAAP8IDAAAAAAAAAUYBAABIAAAAYR1t3qe44z/HgWxWSdnpPwAAAD/CAwAAAAAAAAFHAQAASAAAAKyjzfsUl+M/x4FsVknZ6T8AAAA/0gMAAAAAAAABSAEAAEgAAABkCNbR5n3jP8eBbFZJ2ek/AAAAP9IDAAAAAAAAAUkBAABIAAAAHm3ep7hk4z/HgWxWSdnpPwAAAD/hAwAAAAAAAAFKAQAASAAAANbR5n2KS+M/x4FsVknZ6T8AAAA/4QMAAAAAAAABSwEAAEgAAAC1eZ/ikiHjP9AY77kC4uk/AAAAP/EDAAAAAAAAAUwBAABIAAAAAAAAAAAA4z/QGO+5AuLpPwAAAD8IBAAAAAAAAAFNAQAASAAAAHLJEKyjzeI/5Eb0gHXz6T8AAAA/FwQAAAAAAAABTgEAAEgAAAB1tHmf4pLiP/Z0+UfoBOo/AAAAPxcEAAAAAAAAAU8BAABIAAAADME62rxP4j8Jo/4OWxbqPwAAAD8nBAAAAAAAAAFQAQAASAAAADfvU1wyBOI/HdED1s0n6j8AAAA/JwQAAAAAAAABUQEAAEgAAAA72rxPccnhPzD/CJ1AOeo/AAAAPzcEAAAAAAAAAVIBAABIAAAAZgjW0eZ94T85losA+kHqPwAAAD83BAAAAAAAAAFTAQAASAAAAGnzPsUlQ+E/TMSQx2xT6j8AAAA/RgQAAAAAAAABVAEAAEgAAABt3qe4ZAjhP1/ylY7fZOo/AAAAP0YEAAAAAAAAAVUBAABIAAAA3qe4ZAjW4D97tx25C3/qPwAAAD9WBAAAAAAAAAFWAQAASAAAAJcMwTravOA/hU6gHMWH6j8AAAA/VgQAAAAAAAABVwEAAEgAAAC9T3HJEKzgP5h8peM3meo/AAAAP2YEAAAAAAAAAVgBAABIAAAA45IhWEeb4D+iEyhH8aHqPwAAAD9mBAAAAAAAAAFZAQAASAAAAAnW0eZ9iuA/tUEtDmSz6j8AAAA/dQQAAAAAAAABWgEAAEgAAACb9ykuGYLgP8hvMtXWxOo/AAAAP3UEAAAAAAAAAVsBAABIAAAALxmCdbR54D/RBrU4kM3qPwAAAD+FBAAAAAAAAAFcAQAASAAAAFRcMgTraOA/5TS6/wLf6j8AAAA/hQQAAAAAAAABXQEAAEgAAAB6n+KSIVjgPwL6QSov+eo/AAAAP5QEAAAAAAAAAV4BAABIAAAAoOKSIVhH4D8ev8lUWxPrPwAAAD+UBAAAAAAAAAFfAQAASAAAAOto8z7FJeA/TrJWRvo+6z8AAAA/pAQAAAAAAAABYAEAAEgAAAARrKPN+xTgP2p33nAmWes/AAAAP6QEAAAAAAAAAWEBAABIAAAAlCFYR5v33z+tmHApOJbrPwAAAD+0BAAAAAAAAAFiAQAASAAAAHa0eZ/ikt8/8LkC4knT6z8AAAA/tAQAAAAAAAABYwEAAEgAAAAOwTravE/fPzLblJpbEOw/AAAAP8MEAAAAAAAAAWQBAABIAAAAfopLhmAd3z92/CZTbU3sPwAAAD/DBAAAAAAAAAFlAQAASAAAAO5TXDIE694/uR25C3+K7D8AAAA/0wQAAAAAAAABZgEAAEgAAAAUlwzBOtreP/KnyGDXvuw/AAAAP+MEAAAAAAAAAWcBAABIAAAAFJcMwTra3j8YBNPuvOHsPwAAAD/jBAAAAAAAAAFoAQAASAAAABSXDME62t4/NclaGen77D8AAAA/8gQAAAAAAAABaQEAAEgAAAAUlwzBOtreP1KO4kMVFu0/AAAAP/IEAAAAAAAAAWoBAABIAAAAFJcMwTra3j9uU2puQTDtPwAAAD/yBAAAAAAAAAFrAQAASAAAAMoQrKPN+94/gYFvNbRB7T8AAAA/AgUAAAAAAAABbAEAAEgAAABYR5v3KS7fP51G91/gW+0/AAAAPxEFAAAAAAAAAW0BAABIAAAA6H2KS4Zg3z+wdPwmU23tPwAAAD8RBQAAAAAAAAFuAQAASAAAAHa0eZ/ikt8/19AGtTiQ7T8AAAA/IQUAAAAAAAABbwEAAEgAAAAG62jzPsXfP+n+C3yroe0/AAAAPyEFAAAAAAAAAXABAABIAAAApM37FJcM4D8GxJOm17vtPwAAAD8xBQAAAAAAAAFxAQAASAAAAFlHm/cpLuA/EFsWCpHE7T8AAAA/MQUAAAAAAAABcgEAAEgAAAAMwTravE/gPyKJG9ED1u0/AAAAP0AFAAAAAAAAAXMBAABIAAAAwTravE9x4D9ATqP7L/DtPwAAAD9ABQAAAAAAAAF0AQAASAAAAHW0eZ/ikuA/XBMrJlwK7j8AAAA/UAUAAAAAAAABdQEAAEgAAAApLhmCdbTgP3jYslCIJO4/AAAAP1AFAAAAAAAAAXYBAABIAAAATIZgHW3e4D+CbzW0QS3uPwAAAD9gBQAAAAAAAAF3AQAASAAAAG3ep7hkCOE/njS93m1H7j8AAAA/YAUAAAAAAAABeAEAAEgAAAAiWEeb9ynhP7JiwqXgWO4/AAAAP28FAAAAAAAAAXkBAABIAAAAafM+xSVD4T/GkMdsU2ruPwAAAD9vBQAAAAAAAAF6AQAASAAAAB1t3qe4ZOE/0CdK0Axz7j8AAAA/fwUAAAAAAAABewEAAEgAAAD4KS4ZgnXhP9i+zDPGe+4/AAAAP38FAAAAAAAAAXwBAABIAAAAQMUlQ7CO4T/YvswzxnvuPwAAAD+OBQAAAAAAAAF9AQAASAAAABqCdbR5n+E/2L7MM8Z77j8AAAA/jgUAAAAAAAABfgEAAEgAAAD0PsUlQ7DhP9i+zDPGe+4/AAAAP54FAAAAAAAAAX8BAABIAAAAYR1t3qe44T/YvswzxnvuPwAAAD+eBQAAAAAAAAGAAQAASAAAADvavE9xyeE/0CdK0Axz7j8AAAA/rgUAAAAAAAABgQEAAEgAAACpuGQI1tHhP7z5RAmaYe4/AAAAP64FAAAAAAAAAYIBAABIAAAAFZcMwTra4T+eNL3ebUfuPwAAAD+9BQAAAAAAAAGDAQAASAAAAEOwjjbvU+s/EzqBchQf6j8AAAA/AAAAAAAAAAABhAEAAEgAAADX0eZ9ikvrPxM6gXIUH+o/AAAAPy8AAAAAAAAAAYUBAABIAAAA/RSXDME66z8TOoFyFB/qPwAAAD8vAAAAAAAAAAGGAQAASAAAACNYR5v3Kes/EzqBchQf6j8AAAA/PwAAAAAAAAABhwEAAEgAAAD////////qPxM6gXIUH+o/AAAAPz8AAAAAAAAAAYgBAABIAAAABeto8z7F6j8TOoFyFB/qPwAAAD9OAAAAAAAAAAGJAQAASAAAAAnW0eZ9iuo/EzqBchQf6j8AAAA/XgAAAAAAAAABigEAAEgAAAANwTravE/qPxM6gXIUH+o/AAAAP14AAAAAAAAAAYsBAABIAAAA62jzPsUl6j8TOoFyFB/qPwAAAD9eAAAAAAAAAAGMAQAASAAAAMsQrKPN++k/EzqBchQf6j8AAAA/bQAAAAAAAAABjQEAAEgAAAAVlwzBOtrpPx3RA9bNJ+o/AAAAP20AAAAAAAAAAY4BAABIAAAAzfsUlwzB6T8w/widQDnqPwAAAD99AAAAAAAAAAGPAQAASAAAAPM+xSVDsOk/OZaLAPpB6j8AAAA/fQAAAAAAAAABkAEAAEgAAACto837FJfpP0zEkMdsU+o/AAAAP40AAAAAAAAAAZEBAABIAAAA0+Z9ikuG6T9WWxMrJlzqPwAAAD+NAAAAAAAAAAGSAQAASAAAAGUI1tHmfek/cyCbVVJ26j8AAAA/nAAAAAAAAAABkwEAAEgAAACLS4ZgHW3pP3u3HbkLf+o/AAAAP5wAAAAAAAAAAZQBAABIAAAAHW3ep7hk6T+P5SKAfpDqPwAAAD+sAAAAAAAAAAGVAQAASAAAAEOwjjbvU+k/j+UigH6Q6j8AAAA/rAAAAAAAAAABlgEAAEgAAABp8z7FJUPpP6ITKEfxoeo/AAAAP7wAAAAAAAAAAZcBAABIAAAAjzbvU1wy6T+1QS0OZLPqPwAAAD/LAAAAAAAAAAGYAQAASAAAALV5n+KSIek/yG8y1dbE6j8AAAA/ywAAAAAAAAABmQEAAEgAAABt3qe4ZAjpP+U0uv8C3+o/AAAAP9sAAAAAAAAAAZoBAABIAAAAJUOwjjbv6D/4Yr/GdfDqPwAAAD/bAAAAAAAAAAGbAQAASAAAAN+nuGQI1ug/Hr/JVFsT6z8AAAA/2wAAAAAAAAABnAEAAEgAAAAF62jzPsXoPzHtzhvOJOs/AAAAP+oAAAAAAAAAAZ0BAABIAAAAUXHJEKyj6D9OslZG+j7rPwAAAD/qAAAAAAAAAAGeAQAASAAAAHW0eZ/ikug/anfecCZZ6z8AAAA/+gAAAAAAAAABnwEAAEgAAAAtGYJ1tHnoP36l4zeZaus/AAAAPwoBAAAAAAAAAaABAABIAAAAwTravE9x6D+jAe7Ffo3rPwAAAD8KAQAAAAAAAAGhAQAASAAAAHmf4pIhWOg/wMZ18Kqn6z8AAAA/GQEAAAAAAAABogEAAEgAAACf4pIhWEfoP+YigH6Qyus/AAAAPxkBAAAAAAAAAaMBAABIAAAAn+KSIVhH6D/5UIVFA9zrPwAAAD8ZAQAAAAAAAAGkAQAASAAAADME62jzPug/DX+KDHbt6z8AAAA/KQEAAAAAAAABpQEAAEgAAAAzBOto8z7oPxYWDXAv9us/AAAAPzkBAAAAAAAAAaYBAABIAAAAxSVDsI426D8y25SaWxDsPwAAAD85AQAAAAAAAAGnAQAASAAAAMUlQ7CONug/RgmaYc4h7D8AAAA/SAEAAAAAAAABqAEAAEgAAADFJUOwjjboP1k3nyhBM+w/AAAAP0gBAAAAAAAAAakBAABIAAAAxSVDsI426D9sZaTvs0TsPwAAAD9YAQAAAAAAAAGqAQAASAAAAMUlQ7CONug/dvwmU21N7D8AAAA/WAEAAAAAAAABqwEAAEgAAADFJUOwjjboP5LBrn2ZZ+w/AAAAP2cBAAAAAAAAAawBAABIAAAAMwTraPM+6D+l77NEDHnsPwAAAD9nAQAAAAAAAAGtAQAASAAAAJ/ikiFYR+g/wbQ7bziT7D8AAAA/dwEAAAAAAAABrgEAAEgAAAANwTravE/oP995w5lkrew/AAAAP3cBAAAAAAAAAa8BAABIAAAA532KS4Zg6D/8PkvEkMfsPwAAAD+HAQAAAAAAAAGwAQAASAAAAFNcMgTraOg/Dm1QiwPZ7D8AAAA/hwEAAAAAAAABsQEAAEgAAACb9ykuGYLoPz5g3XyiBO0/AAAAP5YBAAAAAAAAAbIBAABIAAAA45IhWEeb6D9kvOcKiCftPwAAAD+WAQAAAAAAAAGzAQAASAAAAJcMwTravOg/gYFvNbRB7T8AAAA/pgEAAAAAAAABtAEAAEgAAADfp7hkCNboP51G91/gW+0/AAAAP6YBAAAAAAAAAbUBAABIAAAAkyFYR5v36D+6C3+KDHbtPwAAAD+2AQAAAAAAAAG2AQAASAAAALV5n+KSIek/6f4LfKuh7T8AAAA/tgEAAAAAAAABtwEAAEgAAADX0eZ9ikvpPwbEk6bXu+0/AAAAP8UBAAAAAAAAAbgBAABIAAAAZQjW0eZ96T8sIJ40vd7tPwAAAD/FAQAAAAAAAAG5AQAASAAAAPM+xSVDsOk/VHyowqIB7j8AAAA/1QEAAAAAAAABugEAAEgAAACpuGQI1tHpP2aqrYkVE+4/AAAAP9UBAAAAAAAAAbsBAABIAAAAXTIE62jz6T942LJQiCTuPwAAAD/kAQAAAAAAAAG8AQAASAAAAKXN+xSXDOo/jAa4F/s17j8AAAA/5AEAAAAAAAABvQEAAEgAAAB/ikuGYB3qP540vd5tR+4/AAAAP/QBAAAAAAAAAb4BAABIAAAAWUeb9yku6j+oyz9CJ1DuPwAAAD/0AQAAAAAAAAG/AQAASAAAAMUlQ7CONuo/smLCpeBY7j8AAAA/BAIAAAAAAAABwAEAAEgAAACf4pIhWEfqP7JiwqXgWO4/AAAAPwQCAAAAAAAAAcEBAABIAAAA532KS4Zg6j+yYsKl4FjuPwAAAD8TAgAAAAAAAAHCAQAASAAAAME62rxPceo/xpDHbFNq7j8AAAA/EwIAAAAAAAABwwEAAEgAAAAJ1tHmfYrqP9AnStAMc+4/AAAAPyMCAAAAAAAAAcQBAABIAAAAvU9xyRCs6j/QJ0rQDHPuPwAAAD8jAgAAAAAAAAHFAQAASAAAAAXraPM+xeo/4lVPl3+E7j8AAAA/MwIAAAAAAAABxgEAAEgAAACTIVhHm/fqP/SDVF7yle4/AAAAPzMCAAAAAAAAAccBAABIAAAAI1hHm/cp6z/+GtfBq57uPwAAAD9CAgAAAAAAAAHIAQAASAAAAB1t3qe4ZOs/EknciB6w7j8AAAA/UgIAAAAAAAAByQEAAEgAAAAZgnW0eZ/rPxzgXuzXuO4/AAAAP1ICAAAAAAAAAcoBAABIAAAAFZcMwTra6z8uDmSzSsruPwAAAD9hAgAAAAAAAAHLAQAASAAAADfvU1wyBOw/OKXmFgTT7j8AAAA/YQIAAAAAAAABzAEAAEgAAADFJUOwjjbsPzil5hYE0+4/AAAAP3ECAAAAAAAAAc0BAABIAAAA532KS4Zg7D84peYWBNPuPwAAAD9xAgAAAAAAAAHOAQAASAAAAJ33KS4Zguw/OKXmFgTT7j8AAAA/gQIAAAAAAAABzwEAAEgAAAArLhmCdbTsPzil5hYE0+4/AAAAP4ECAAAAAAAAAdABAABIAAAAcckQrKPN7D84peYWBNPuPwAAAD+QAgAAAAAAAAHRAQAASAAAAAEAAAAAAO0/JnfhT5HB7j8AAAA/kAIAAAAAAAAB0gEAAEgAAABJm/cpLhntPxJJ3IgesO4/AAAAP6ACAAAAAAAAAdMBAABIAAAAafM+xSVD7T/+GtfBq57uPwAAAD+gAgAAAAAAAAHUAQAASAAAAB1t3qe4ZO0/2L7MM8Z77j8AAAA/sAIAAAAAAAAB1QEAAEgAAAA/xSVDsI7tP8aQx2xTau4/AAAAP7ACAAAAAAAAAdYBAABIAAAA9T7FJUOw7T+eNL3ebUfuPwAAAD+/AgAAAAAAAAHXAQAASAAAAKm4ZAjW0e0/jAa4F/s17j8AAAA/vwIAAAAAAAAB2AEAAEgAAADJEKyjzfvtP3BBMO3OG+4/AAAAP88CAAAAAAAAAdkBAABIAAAA62jzPsUl7j9K5SVf6fjtPwAAAD/PAgAAAAAAAAHaAQAASAAAADME62jzPu4/Iokb0QPW7T8AAAA/3gIAAAAAAAAB2wEAAEgAAADBOtq8T3HuP/4sEUMes+0/AAAAP94CAAAAAAAAAdwBAABIAAAA45IhWEeb7j/NOYRRf4ftPwAAAD/uAgAAAAAAAAHdAQAASAAAAAPraPM+xe4/sHT8JlNt7T8AAAA/7gIAAAAAAAAB3gEAAEgAAAAnQ7CONu/uP4sY8phtSu0/AAAAP/4CAAAAAAAAAd8BAABIAAAAb96nuGQI7z9aJWWnzh7tPwAAAD/+AgAAAAAAAAHgAQAASAAAAEmb9ykuGe8/KzLYtS/z7D8AAAA/DQMAAAAAAAAB4QEAAEgAAACPNu9TXDLvPwXWzSdK0Ow/AAAAPw0DAAAAAAAAAeIBAABIAAAA19HmfYpL7z/V4kA2q6TsPwAAAD8dAwAAAAAAAAHjAQAASAAAAB1t3qe4ZO8/nFgx4VJw7D8AAAA/HQMAAAAAAAAB5AEAAEgAAAD3KS4ZgnXvP2POIYz6O+w/AAAAPy0DAAAAAAAAAeUBAABIAAAA0eZ9ikuG7z8y25SaWxDsPwAAAD8tAwAAAAAAAAHmAQAASAAAAK2jzfsUl+8/8LkC4knT6z8AAAA/PAMAAAAAAAAB5wEAAEgAAAD1PsUlQ7DvP7cv84zxnus/AAAAPzwDAAAAAAAAAegBAABIAAAAYR1t3qe47z9+peM3mWrrPwAAAD9MAwAAAAAAAAHpAQAASAAAAM/7FJcMwe8/TrJWRvo+6z8AAAA/TAMAAAAAAAAB6gEAAEgAAAA72rxPccnvPxQoR/GhCus/AAAAP2QDAAAAAAAAAesBAABIAAAAqbhkCNbR7z/bnTecSdbqPwAAAD9kAwAAAAAAAAHsAQAASAAAAKm4ZAjW0e8/tUEtDmSz6j8AAAA/dAMAAAAAAAAB7QEAAEgAAAAVlwzBOtrvP3u3HbkLf+o/AAAAP3QDAAAAAAAAAe4BAABIAAAAFZcMwTra7z9WWxMrJlzqPwAAAD+EAwAAAAAAAAHvAQAASAAAABWXDME62u8/OZaLAPpB6j8AAAA/hAMAAAAAAAAB8AEAAEgAAAAVlwzBOtrvPyZohjmHMOo/AAAAP5MDAAAAAAAAAfEBAABIAAAAFZcMwTra7z8d0QPWzSfqPwAAAD+TAwAAAAAAAAHyAQAASAAAABWXDME62u8/CaP+DlsW6j8AAAA/owMAAAAAAAAB8wEAAEgAAAAVlwzBOtrvPwAMfKuhDeo/AAAAP6MDAAAAAAAAAfQBAABIAAAAFZcMwTra7z/2dPlH6ATqPwAAAD+zAwAAAAAAAAH1AQAASAAAABWXDME62u8/7N125C786T8AAAA/wgMAAAAAAAAB9gEAAEgAAAAVlwzBOtrvP+RG9IB18+k/AAAAP9IDAAAAAAAAAfcBAABIAAAAFZcMwTra7z/ar3EdvOrpPwAAAD/hAwAAAAAAAAH4AQAASAAAABWXDME62u8/0BjvuQLi6T8AAAA/8QMAAAAAAAAB+QEAAEgAAACpuGQI1tHvP73q6fKP0Ok/AAAAP/EDAAAAAAAAAfoBAABIAAAAz/sUlwzB7z+gJWLIY7bpPwAAAD8BBAAAAAAAAAH7AQAASAAAAPU+xSVDsO8/jvdcAfGk6T8AAAA/AQQAAAAAAAAB/AEAAEgAAADR5n2KS4bvP2ebUnMLguk/AAAAPxAEAAAAAAAAAf0BAABIAAAA19HmfYpL7z83qMWBbFbpPwAAAD8QBAAAAAAAAAH+AQAASAAAAG/ep7hkCO8/EUy784Yz6T8AAAA/IAQAAAAAAAAB/wEAAEgAAACXDME62rzuP+FYLgLoB+k/AAAAPyAEAAAAAAAAAQACAABIAAAAVVwyBOto7j+8/CN0AuXoPwAAAD8wBAAAAAAAAAEBAgAASAAAAKPN+xSXDO4/laAZ5hzC6D8AAAA/MAQAAAAAAAABAgIAAEgAAAA72rxPccntP4JyFB+qsOg/AAAAPz8EAAAAAAAAAQMCAABIAAAAq6PN+xSX7T9mrYz0fZboPwAAAD8/BAAAAAAAAAEEAgAASAAAALGONu9TXO0/Un+HLQuF6D8AAAA/TwQAAAAAAAABBQIAAEgAAAAjWEeb9yntPz9RgmaYc+g/AAAAP08EAAAAAAAAAQYCAABIAAAAbd6nuGQI7T8/UYJmmHPoPwAAAD9eBAAAAAAAAAEHAgAASAAAAEuGYB1t3uw/Nbr/At9q6D8AAAA/XgQAAAAAAAABCAIAAEgAAACXDME62rzsPzW6/wLfaug/AAAAP24EAAAAAAAAAQkCAABIAAAA45IhWEeb7D81uv8C32roPwAAAD9+BAAAAAAAAAEKAgAASAAAAJ33KS4Zguw/Nbr/At9q6D8AAAA/fgQAAAAAAAABCwIAAEgAAAB5n+KSIVjsPzW6/wLfaug/AAAAP34EAAAAAAAAAQwCAABIAAAA62jzPsUl7D8/UYJmmHPoPwAAAD+NBAAAAAAAAAENAgAASAAAAF0yBOto8+s/SegEylF86D8AAAA/jQQAAAAAAAABDgIAAEgAAACFYB1t3qfrP1J/hy0Lheg/AAAAP50EAAAAAAAAAQ8CAABIAAAAZQjW0eZ96z9cFgqRxI3oPwAAAD+dBAAAAAAAAAEQAgAASAAAACNYR5v3Kes/b0QPWDef6D8AAAA/rQQAAAAAAAABEQIAAEgAAABLhmAdbd7qP4JyFB+qsOg/AAAAP60EAAAAAAAAARICAABIAAAAvU9xyRCs6j+VoBnmHMLoPwAAAD+8BAAAAAAAAAETAgAASAAAAFNcMgTraOo/qM4erY/T6D8AAAA/vAQAAAAAAAABFAIAAEgAAADFJUOwjjbqP8STpte77eg/AAAAP8wEAAAAAAAAARUCAABIAAAAyxCso8376T/YwaueLv/oPwAAAD/MBAAAAAAAAAEWAgAASAAAABWXDME62uk/6++wZaEQ6T8AAAA/2wQAAAAAAAABFwIAAEgAAACHYB1t3qfpPwi1OJDNKuk/AAAAP+sEAAAAAAAAARgCAABIAAAAraPN+xSX6T8kesC6+UTpPwAAAD/rBAAAAAAAAAEZAgAASAAAANPmfYpLhuk/JHrAuvlE6T8AAAA/+wQAAAAAAAABGgIAAEgAAAD5KS4ZgnXpPzeoxYFsVuk/AAAAP/sEAAAAAAAAARsCAABIAAAAsY4271Nc6T9BP0jlJV/pPwAAAD/7BAAAAAAAAAEcAgAASAAAAEOwjjbvU+k/U21NrJhw6T8AAAA/CgUAAAAAAAABHQIAAEgAAABp8z7FJUPpP10E0A9Seek/AAAAPwoFAAAAAAAAAR4CAABIAAAAjzbvU1wy6T9xMtXWxIrpPwAAAD8aBQAAAAAAAAEfAgAASAAAACFYR5v3Kek/hGDanTec6T8AAAA/KgUAAAAAAAABIAIAAEgAAADZvE9xyRDpP5eO32Sqrek/AAAAPyoFAAAAAAAAASECAABIAAAAbd6nuGQI6T+zU2eP1sfpPwAAAD85BQAAAAAAAAEiAgAASAAAACVDsI427+g/0BjvuQLi6T8AAAA/OQUAAAAAAAABIwIAAEgAAAC5ZAjW0eboP+RG9IB18+k/AAAAP0kFAAAAAAAAASQCAABIAAAAcckQrKPN6D8Jo/4OWxbqPwAAAD9JBQAAAAAAAAElAgAASAAAAHHJEKyjzeg/OZaLAPpB6j8AAAA/WAUAAAAAAAABJgIAAEgAAAArLhmCdbToP1/ylY7fZOo/AAAAP1gFAAAAAAAAAScCAABIAAAAUXHJEKyj6D+FTqAcxYfqPwAAAD9oBQAAAAAAAAEoAgAASAAAAHW0eZ/ikug/ohMoR/Gh6j8AAAA/aAUAAAAAAAABKQIAAEgAAAB1tHmf4pLoP7/Yr3EdvOo/AAAAP3gFAAAAAAAAASoCAABIAAAACdbR5n2K6D/bnTecSdbqPwAAAD94BQAAAAAAAAErAgAASAAAAAnW0eZ9iug/5TS6/wLf6j8AAAA/hwUAAAAAAAABLAIAAEgAAACb9ykuGYLoPwL6QSov+eo/AAAAP4cFAAAAAAAAAS0CAABIAAAAm/cpLhmC6D8UKEfxoQrrPwAAAD+XBQAAAAAAAAEuAgAASAAAAJv3KS4Zgug/KFZMuBQc6z8AAAA/lwUAAAAAAAABLwIAAEgAAACb9ykuGYLoP0Ub1OJANus/AAAAP6cFAAAAAAAAATACAABIAAAAm/cpLhmC6D9XSdmps0frPwAAAD+nBQAAAAAAAAExAgAASAAAAJv3KS4Zgug/anfecCZZ6z8AAAA/tgUAAAAAAAABMgIAAEgAAACb9ykuGYLoP4c8ZptSc+s/AAAAP7YFAAAAAAAAATMCAABIAAAAm/cpLhmC6D+jAe7Ffo3rPwAAAD/GBQAAAAAAAAE0AgAASAAAAJv3KS4Zgug/yl34U2Sw6z8AAAA/xgUAAAAAAAABNQIAAEgAAACb9ykuGYLoP/lQhUUD3Os/AAAAP9UFAAAAAAAAATYCAABIAAAAdbR5n+KS6D8qRBI3ogfsPwAAAD/VBQAAAAAAAAE3AgAASAAAAOOSIVhHm+g/bGWk77NE7D8AAAA/5QUAAAAAAAABOAIAAEgAAABRcckQrKPoP6Xvs0QMeew/AAAAP+UFAAAAAAAAATkCAABIAAAAKy4ZgnW06D/LS77S8ZvsPwAAAD/1BQAAAAAAAAE6AgAASAAAAAXraPM+xeg/BdbNJ0rQ7D8AAAA/BAYAAAAAAAABOwIAAEgAAADfp7hkCNboPzXJWhnp++w/AAAAPwQGAAAAAAAAATwCAABIAAAAS4ZgHW3e6D9I91/gWw3tPwAAAD8EBgAAAAAAAAE9AgAASAAAAJMhWEeb9+g/ZLznCogn7T8AAAA/FAYAAAAAAAABPgIAAEgAAAD////////oP3fq7NH6OO0/AAAAPxQGAAAAAAAAAT8CAABIAAAA2bxPcckQ6T+LGPKYbUrtPwAAAD8kBgAAAAAAAAFAAgAASAAAAEeb9ykuGek/lK90/CZT7T8AAAA/JAYAAAAAAAABQQIAAEgAAAAhWEeb9ynpP5SvdPwmU+0/AAAAPzMGAAAAAAAAAUICAABIAAAAjzbvU1wy6T+Ur3T8JlPtPwAAAD8zBgAAAAAAAAFDAgAASAAAANfR5n2KS+k/lK90/CZT7T8AAAA/QwYAAAAAAAABRAIAAEgAAAAdbd6nuGTpP5SvdPwmU+0/AAAAP1IGAAAAAAAAAUUCAABIAAAA0+Z9ikuG6T+Ur3T8JlPtPwAAAD9SBgAAAAAAAAFGAgAASAAAAM37FJcMwek/lK90/CZT7T8AAAA/YgYAAAAAAAABRwIAAEgAAACDdbR5n+LpP4sY8phtSu0/AAAAP2IGAAAAAAAAAUgCAABIAAAAEayjzfsU6j936uzR+jjtPwAAAD9yBgAAAAAAAAFJAgAASAAAAJ/ikiFYR+o/ZLznCogn7T8AAAA/cgYAAAAAAAABSgIAAEgAAABTXDIE62jqP2S85wqIJ+0/AAAAP3IGAAAAAAAAAUsCAABIAAAAnfcpLhmC6j9aJWWnzh7tPwAAAD+BBgAAAAAAAAFMAgAASAAAAOOSIVhHm+o/SPdf4FsN7T8AAAA/kQYAAAAAAAABTQIAAEgAAABRcckQrKPqP0j3X+BbDe0/AAAAP5EGAAAAAAAAAU4CAABIAAAAUXHJEKyj6j8+YN18ogTtPwAAAD+wBgAAAAAAAAFPAgAASAAAAOOSIVhHm+o/PmDdfKIE7T8AAAA/wAYAAAAAAAABUAIAAEgAAADraPM+xSXoP/OVjt9kqu0/AAAAPwAAAAAAAAAAAVECAABIAAAAf4pLhmAd6D/zlY7fZKrtPwAAAD9OAAAAAAAAAAFSAgAASAAAAH+KS4ZgHeg/4WeJGPKY7T8AAAA/XgAAAAAAAAABUwIAAEgAAAARrKPN+xToP9fQBrU4kO0/AAAAP24AAAAAAAAAAVQCAABIAAAApc37FJcM6D/EogHuxX7tPwAAAD99AAAAAAAAAAFVAgAASAAAADfvU1wyBOg/sHT8JlNt7T8AAAA/fQAAAAAAAAABVgIAAEgAAADLEKyjzfvnP5SvdPwmU+0/AAAAP30AAAAAAAAAAVcCAABIAAAA71NcMgTr5z9uU2puQTDtPwAAAD+NAAAAAAAAAAFYAgAASAAAAIF1tHmf4uc/Uo7iQxUW7T8AAAA/jQAAAAAAAAABWQIAAEgAAAAVlwzBOtrnPysy2LUv8+w/AAAAP50AAAAAAAAAAVoCAABIAAAAO9q8T3HJ5z8F1s0nStDsPwAAAD+sAAAAAAAAAAFbAgAASAAAAGEdbd6nuOc/6BBG/R227D8AAAA/rAAAAAAAAAABXAIAAEgAAACHYB1t3qfnP9XiQDarpOw/AAAAP6wAAAAAAAAAAV0CAABIAAAAraPN+xSX5z+vhjaoxYHsPwAAAD+8AAAAAAAAAAFeAgAASAAAAItLhmAdbec/iCosGuBe7D8AAAA/vAAAAAAAAAABXwIAAEgAAADW0eZ9ikvnP3b8JlNtTew/AAAAP8sAAAAAAAAAAWACAABIAAAA/BSXDME65z9jziGM+jvsPwAAAD/LAAAAAAAAAAFhAgAASAAAACJYR5v3Kec/WTefKEEz7D8AAAA/2wAAAAAAAAABYgIAAEgAAABHm/cpLhnnP0YJmmHOIew/AAAAP9sAAAAAAAAAAWMCAABIAAAAbd6nuGQI5z88chf+FBnsPwAAAD/rAAAAAAAAAAFkAgAASAAAAAEAAAAAAOc/MtuUmlsQ7D8AAAA/6wAAAAAAAAABZQIAAEgAAAC5ZAjW0ebmPypEEjeiB+w/AAAAP/oAAAAAAAAAAWYCAABIAAAABOto8z7F5j8grY/T6P7rPwAAAD8KAQAAAAAAAAFnAgAASAAAAL5PcckQrOY/FhYNcC/26z8AAAA/CgEAAAAAAAABaAIAAEgAAAB2tHmf4pLmPwPoB6m85Os/AAAAPykBAAAAAAAAAWkCAABIAAAA532KS4Zg5j/wuQLiSdPrPwAAAD8pAQAAAAAAAAFqAgAASAAAADME62jzPuY/8LkC4knT6z8AAAA/KQEAAAAAAAABawIAAEgAAACkzfsUlwzmP92L/RrXwes/AAAAPykBAAAAAAAAAWwCAABIAAAA8FNcMgTr5T/U9Hq3HbnrPwAAAD85AQAAAAAAAAFtAgAASAAAAM37FJcMweU/yl34U2Sw6z8AAAA/OQEAAAAAAAABbgIAAEgAAACHYB1t3qflP8DGdfCqp+s/AAAAP0gBAAAAAAAAAW8CAABIAAAAZAjW0eZ95T+3L/OM8Z7rPwAAAD9IAQAAAAAAAAFwAgAASAAAAB5t3qe4ZOU/ty/zjPGe6z8AAAA/WAEAAAAAAAABcQIAAEgAAADW0eZ9ikvlP7cv84zxnus/AAAAP1gBAAAAAAAAAXICAABIAAAAjzbvU1wy5T+3L/OM8Z7rPwAAAD9oAQAAAAAAAAFzAgAASAAAAEeb9ykuGeU/ty/zjPGe6z8AAAA/aAEAAAAAAAABdAIAAEgAAABt3qe4ZAjlP7cv84zxnus/AAAAP3cBAAAAAAAAAXUCAABIAAAAuWQI1tHm5D+3L/OM8Z7rPwAAAD93AQAAAAAAAAF2AgAASAAAAHLJEKyjzeQ/ty/zjPGe6z8AAAA/hwEAAAAAAAABdwIAAEgAAAC+T3HJEKzkP7cv84zxnus/AAAAP5cBAAAAAAAAAXgCAABIAAAAwTravE9x5D+3L/OM8Z7rPwAAAD+XAQAAAAAAAAF5AgAASAAAADIE62jzPuQ/ty/zjPGe6z8AAAA/lwEAAAAAAAABegIAAEgAAACkzfsUlwzkP7cv84zxnus/AAAAP6YBAAAAAAAAAXsCAABIAAAAO9q8T3HJ4z+3L/OM8Z7rPwAAAD+mAQAAAAAAAAF8AgAASAAAAKyjzfsUl+M/ty/zjPGe6z8AAAA/tgEAAAAAAAABfQIAAEgAAACwjjbvU1zjP7cv84zxnus/AAAAP7YBAAAAAAAAAX4CAABIAAAAjzbvU1wy4z/AxnXwqqfrPwAAAD/FAQAAAAAAAAF/AgAASAAAAG3ep7hkCOM/1PR6tx256z8AAAA/xQEAAAAAAAABgAIAAEgAAACTIVhHm/fiP92L/RrXwes/AAAAP9UBAAAAAAAAAYECAABIAAAAuGQI1tHm4j/mIoB+kMrrPwAAAD/lAQAAAAAAAAGCAgAASAAAAHLJEKyjzeI/8LkC4knT6z8AAAA/5QEAAAAAAAABgwIAAEgAAAByyRCso83iP/lQhUUD3Os/AAAAP+UBAAAAAAAAAYQCAABIAAAABOto8z7F4j8D6AepvOTrPwAAAD/0AQAAAAAAAAGFAgAASAAAAJgMwTravOI/FhYNcC/26z8AAAA/9AEAAAAAAAABhgIAAEgAAAAqLhmCdbTiPypEEjeiB+w/AAAAPwQCAAAAAAAAAYcCAABIAAAAvU9xyRCs4j88chf+FBnsPwAAAD8EAgAAAAAAAAGIAgAASAAAAFBxyRCso+I/WTefKEEz7D8AAAA/FAIAAAAAAAABiQIAAEgAAAB1tHmf4pLiP3b8JlNtTew/AAAAPyMCAAAAAAAAAYoCAABIAAAACdbR5n2K4j+Swa59mWfsPwAAAD8jAgAAAAAAAAGLAgAASAAAAME62rxPceI/wbQ7bziT7D8AAAA/MwIAAAAAAAABjAIAAEgAAADnfYpLhmDiP995w5lkrew/AAAAPzMCAAAAAAAAAY0CAABIAAAAep/ikiFY4j8F1s0nStDsPwAAAD8zAgAAAAAAAAGOAgAASAAAAKDikiFYR+I/IZtVUnbq7D8AAAA/QgIAAAAAAAABjwIAAEgAAADGJUOwjjbiPzXJWhnp++w/AAAAP1ICAAAAAAAAAZACAABIAAAAWEeb9yku4j9SjuJDFRbtPwAAAD9SAgAAAAAAAAGRAgAASAAAAOxo8z7FJeI/ZLznCogn7T8AAAA/YgIAAAAAAAABkgIAAEgAAAB+ikuGYB3iP3fq7NH6OO0/AAAAP2ICAAAAAAAAAZMCAABIAAAAEayjzfsU4j+BgW81tEHtPwAAAD9xAgAAAAAAAAGUAgAASAAAABGso837FOI/lK90/CZT7T8AAAA/cQIAAAAAAAABlQIAAEgAAACkzfsUlwziP51G91/gW+0/AAAAP4ECAAAAAAAAAZYCAABIAAAApM37FJcM4j+wdPwmU23tPwAAAD+BAgAAAAAAAAGXAgAASAAAAKTN+xSXDOI/ugt/igx27T8AAAA/kQIAAAAAAAABmAIAAEgAAACkzfsUlwziP805hFF/h+0/AAAAP5ECAAAAAAAAAZkCAABIAAAApM37FJcM4j/X0Aa1OJDtPwAAAD+gAgAAAAAAAAGaAgAASAAAAKTN+xSXDOI/4WeJGPKY7T8AAAA/oAIAAAAAAAABmwIAAEgAAACkzfsUlwziP/OVjt9kqu0/AAAAP7ACAAAAAAAAAZwCAABIAAAApM37FJcM4j8GxJOm17vtPwAAAD+wAgAAAAAAAAGdAgAASAAAAKTN+xSXDOI/Iokb0QPW7T8AAAA/vwIAAAAAAAABngIAAEgAAACkzfsUlwziP0BOo/sv8O0/AAAAP78CAAAAAAAAAZ8CAABIAAAApM37FJcM4j9cEysmXAruPwAAAD/PAgAAAAAAAAGgAgAASAAAABGso837FOI/gm81tEEt7j8AAAA/3wIAAAAAAAABoQIAAEgAAABYR5v3KS7iP6jLP0InUO4/AAAAP+4CAAAAAAAAAaICAABIAAAAoOKSIVhH4j/YvswzxnvuPwAAAD/uAgAAAAAAAAGjAgAASAAAAHqf4pIhWOI//hrXwaue7j8AAAA//gIAAAAAAAABpAIAAEgAAADBOtq8T3HiPyZ34U+Rwe4/AAAAP/4CAAAAAAAAAaUCAABIAAAA45IhWEeb4j9K0+vdduTuPwAAAD/+AgAAAAAAAAGmAgAASAAAAJgMwTravOI/ci/2a1wH7z8AAAA//gIAAAAAAAABpwIAAEgAAAAmQ7CONu/iP5iLAPpBKu8/AAAAPw4DAAAAAAAAAagCAABIAAAAtXmf4pIh4z+0UIgkbkTvPwAAAD8OAwAAAAAAAAGpAgAASAAAALCONu9TXOM/xn6N6+BV7z8AAAA/HQMAAAAAAAABqgIAAEgAAAAZgnW0eZ/jP+7al3nGeO8/AAAAPy0DAAAAAAAAAasCAABIAAAAXTIE62jz4z8ACZ1AOYrvPwAAAD8tAwAAAAAAAAGsAgAASAAAADIE62jzPuQ/EjeiB6yb7z8AAAA/LQMAAAAAAAABrQIAAEgAAAB2tHmf4pLkPyZlp84ere8/AAAAPzwDAAAAAAAAAa4CAABIAAAAuWQI1tHm5D8w/Cky2LXvPwAAAD88AwAAAAAAAAGvAgAASAAAAGrzPsUlQ+U/TsGxXATQ7z8AAAA/TAMAAAAAAAABsAIAAEgAAACto837FJflP1ZYNMC92O8/AAAAP0wDAAAAAAAAAbECAABIAAAA8FNcMgTr5T9WWDTAvdjvPwAAAD9cAwAAAAAAAAGyAgAASAAAAJ/ikiFYR+Y/Vlg0wL3Y7z8AAAA/XAMAAAAAAAABswIAAEgAAABQcckQrKPmP1ZYNMC92O8/AAAAP2sDAAAAAAAAAbQCAABIAAAAJ0Owjjbv5j86k6yVkb7vPwAAAD9rAwAAAAAAAAG1AgAASAAAAESwjjbvU+c/MPwpMti17z8AAAA/ewMAAAAAAAABtgIAAEgAAACHYB1t3qfnPwqgH6Tyku8/AAAAP4sDAAAAAAAAAbcCAABIAAAAyxCso8375z/2cRrdf4HvPwAAAD+LAwAAAAAAAAG4AgAASAAAAJ/ikiFYR+g/2qySslNn7z8AAAA/mgMAAAAAAAABuQIAAEgAAAB1tHmf4pLoP6q5BcG0O+8/AAAAP5oDAAAAAAAAAboCAABIAAAAcckQrKPN6D+O9H2WiCHvPwAAAD+qAwAAAAAAAAG7AgAASAAAAJMhWEeb9+g/esZ4zxUQ7z8AAAA/qgMAAAAAAAABvAIAAEgAAABHm/cpLhnpP1RqbkEw7e4/AAAAP7kDAAAAAAAAAb0CAABIAAAAjzbvU1wy6T8uDmSzSsruPwAAAD+5AwAAAAAAAAG+AgAASAAAAGnzPsUlQ+k/CLJZJWWn7j8AAAA/yQMAAAAAAAABvwIAAEgAAACxjjbvU1zpP6jLP0InUO4/AAAAP9kDAAAAAAAAAcACAABIAAAAHW3ep7hk6T+CbzW0QS3uPwAAAD/ZAwAAAAAAAAHBAgAASAAAAB1t3qe4ZOk/ZqqtiRUT7j8AAAA/6AMAAAAAAAABwgIAAEgAAAAdbd6nuGTpP0BOo/sv8O0/AAAAP/gDAAAAAAAAAcMCAABIAAAAHW3ep7hk6T8GxJOm17vtPwAAAD/4AwAAAAAAAAHEAgAASAAAAB1t3qe4ZOk//iwRQx6z7T8AAAA/FwQAAAAAAAABxQIAAEgAAACxjjbvU1zpP+FniRjymO0/AAAAPycEAAAAAAAAAcYCAABIAAAAQ7CONu9T6T/hZ4kY8pjtPwAAAD8nBAAAAAAAAAHHAgAASAAAANfR5n2KS+k/zTmEUX+H7T8AAAA/JwQAAAAAAAAByAIAAEgAAABp8z7FJUPpP8SiAe7Ffu0/AAAAPzYEAAAAAAAAAckCAABIAAAA/RSXDME66T/EogHuxX7tPwAAAD82BAAAAAAAAAHKAgAASAAAAI8271NcMuk/ugt/igx27T8AAAA/RgQAAAAAAAABywIAAEgAAAC1eZ/ikiHpP7B0/CZTbe0/AAAAP0YEAAAAAAAAAcwCAABIAAAAR5v3KS4Z6T+dRvdf4FvtPwAAAD9WBAAAAAAAAAHNAgAASAAAAP///////+g/lK90/CZT7T8AAAA/VgQAAAAAAAABzgIAAEgAAABxyRCso83oP3fq7NH6OO0/AAAAP2UEAAAAAAAAAc8CAABIAAAAUXHJEKyj6D9kvOcKiCftPwAAAD91BAAAAAAAAAHQAgAASAAAAME62rxPceg/PmDdfKIE7T8AAAA/dQQAAAAAAAAB0QIAAEgAAAB5n+KSIVjoPysy2LUv8+w/AAAAP3UEAAAAAAAAAdICAABIAAAAMwTraPM+6D8YBNPuvOHsPwAAAD+FBAAAAAAAAAHTAgAASAAAAH+KS4ZgHeg/Dm1QiwPZ7D8AAAA/lAQAAAAAAAAB1AIAAEgAAAARrKPN+xToP/w+S8SQx+w/AAAAP5QEAAAAAAAAAdUCAABIAAAAN+9TXDIE6D/yp8hg177sPwAAAD+kBAAAAAAAAAHWAgAASAAAAF0yBOto8+c/6BBG/R227D8AAAA/pAQAAAAAAAAB1wIAAEgAAADvU1wyBOvnP+gQRv0dtuw/AAAAP7MEAAAAAAAAAdgCAABIAAAAgXW0eZ/i5z/fecOZZK3sPwAAAD+zBAAAAAAAAAHZAgAASAAAABWXDME62uc/1eJANquk7D8AAAA/wwQAAAAAAAAB2gIAAEgAAAA72rxPccnnP8tLvtLxm+w/AAAAP9MEAAAAAAAAAdsCAABIAAAAYR1t3qe45z/LS77S8ZvsPwAAAD/iBAAAAAAAAAHcAgAASAAAAPM+xSVDsOc/wbQ7bziT7D8AAAA/8gQAAAAAAAAB3QIAAEgAAACouGQI1tGmP0QnUI7iQ5U/AAAAPwAAAAAAAAAAAd4CAABIAAAAeJ/ikiFYpz9EJ1CO4kOVPwAAAD+MAAAAAAAAAAHfAgAASAAAAMA62rxPcak/RCdQjuJDlT8AAAA/jAAAAAAAAAAB4AIAAEgAAACwo837FJesP0QnUI7iQ5U/AAAAP5wAAAAAAAAAAeECAABIAAAAmAzBOtq8rz9EJ1CO4kOVPwAAAD+sAAAAAAAAAAHiAgAASAAAAJQhWEeb97E/RCdQjuJDlT8AAAA/rAAAAAAAAAAB4wIAAEgAAACso837FJe0P0QnUI7iQ5U/AAAAP7sAAAAAAAAAAeQCAABIAAAAXDIE62jztj9EJ1CO4kOVPwAAAD+7AAAAAAAAAAHlAgAASAAAAEib9ykuGbo/RCdQjuJDlT8AAAA/ywAAAAAAAAAB5gIAAEgAAAD4KS4ZgnW8P0QnUI7iQ5U/AAAAP8sAAAAAAAAAAecCAABIAAAA5JIhWEebvz9EJ1CO4kOVPwAAAD/aAAAAAAAAAAHoAgAASAAAAHyKS4ZgHcE/RCdQjuJDlT8AAAA/2gAAAAAAAAAB6QIAAEgAAADY0eZ9ikvCP0QnUI7iQ5U/AAAAP+oAAAAAAAAAAeoCAABIAAAAfJ/ikiFYwz90CKP+DluWPwAAAD/qAAAAAAAAAAHrAgAASAAAAGrzPsUlQ8Q/qOn1bjtylz8AAAA/+gAAAAAAAAAB7AIAAEgAAADwU1wyBOvEP6jp9W47cpc/AAAAP/oAAAAAAAAAAe0CAABIAAAAKi4ZgnW0xT+o6fVuO3KXPwAAAD8JAQAAAAAAAAHuAgAASAAAAJQhWEeb98U/qOn1bjtylz8AAAA/CQEAAAAAAAAB7wIAAEgAAACwjjbvU1zGP6jp9W47cpc/AAAAPxkBAAAAAAAAAfACAABIAAAAZgjW0eZ9xj+o6fVuO3KXPwAAAD8ZAQAAAAAAAAHxAgAASAAAAM77FJcMwcY/qOn1bjtylz8AAAA/KQEAAAAAAAAB8gIAAEgAAADsaPM+xSXHP6jp9W47cpc/AAAAPykBAAAAAAAAAfMCAABIAAAACNbR5n2Kxz+o6fVuO3KXPwAAAD84AQAAAAAAAAH0AgAASAAAAI4271NcMsg/qOn1bjtylz8AAAA/OAEAAAAAAAAB9QIAAEgAAAB+ikuGYB3JP6jp9W47cpc/AAAAP0gBAAAAAAAAAfYCAABIAAAAbN6nuGQIyj+o6fVuO3KXPwAAAD9IAQAAAAAAAAH3AgAASAAAAFwyBOto88o/2MpI32eJmD8AAAA/VwEAAAAAAAAB+AIAAEgAAADikiFYR5vLPwysm0+UoJk/AAAAP1cBAAAAAAAAAfkCAABIAAAA0OZ9ikuGzD8MrJtPlKCZPwAAAD9nAQAAAAAAAAH6AgAASAAAAA7BOtq8T80/DKybT5SgmT8AAAA/ZwEAAAAAAAAB+wIAAEgAAADgp7hkCNbNPzyN7r/At5o/AAAAP3cBAAAAAAAAAfwCAABIAAAASpv3KS4Zzj88je6/wLeaPwAAAD93AQAAAAAAAAH9AgAASAAAAP4UlwzBOs4/PI3uv8C3mj8AAAA/hgEAAAAAAAAB/gIAAEgAAACyjjbvU1zOPzyN7r/At5o/AAAAP5YBAAAAAAAAAf8CAABIAAAAGoJ1tHmfzj88je6/wLeaPwAAAD/UAQAAAAAAAAEAAwAASAAAAIR1tHmf4s4/DKybT5SgmT8AAAA/1AEAAAAAAAABAQMAAEgAAADsaPM+xSXPPwysm0+UoJk/AAAAP+QBAAAAAAAAAQIDAABIAAAAVFwyBOtozz8MrJtPlKCZPwAAAD/0AQAAAAAAAAEDAwAASAAAAAjW0eZ9is8/2MpI32eJmD8AAAA/9AEAAAAAAAABBAMAAEgAAAAoQ7CONu/PP6jp9W47cpc/AAAAPwMCAAAAAAAAAQUDAABIAAAAbt6nuGQI0D+o6fVuO3KXPwAAAD9BAgAAAAAAAAEGAwAASAAAAPwUlwzBOtA/dAij/g5blj8AAAA/QQIAAAAAAAABBwMAAEgAAACwjjbvU1zQP0QnUI7iQ5U/AAAAP1ECAAAAAAAAAQgDAABIAAAAikuGYB1t0D9EJ1CO4kOVPwAAAD9RAgAAAAAAAAEJAwAASAAAAEDFJUOwjtA/RCdQjuJDlT8AAAA/YQIAAAAAAAABCgMAAEgAAAAagnW0eZ/QPxRG/R22LJQ/AAAAP2ECAAAAAAAAAQsDAABIAAAAzvsUlwzB0D/gZKqtiRWTPwAAAD9wAgAAAAAAAAEMAwAASAAAAIJ1tHmf4tA/4GSqrYkVkz8AAAA/gAIAAAAAAAABDQMAAEgAAABcMgTraPPQP+Bkqq2JFZM/AAAAP5ACAAAAAAAAAQ4DAABIAAAAXDIE62jz0D+wg1c9Xf6RPwAAAD+vAgAAAAAAAAEPAwAASAAAANbR5n2KS9A/gNXT5R+hcz8AAAA/AAAAAAAAAAABEAMAAEgAAAAiWEeb9ynQP4DV0+UfoXM/AAAAPx8AAAAAAAAAAREDAABIAAAASJv3KS4Z0D+A1dPlH6FzPwAAAD8fAAAAAAAAAAESAwAASAAAAChDsI42788/gNXT5R+hcz8AAAA/LwAAAAAAAAABEwMAAEgAAAB0yRCso83PP1BaH6fR/Xc/AAAAPz4AAAAAAAAAARQDAABIAAAACNbR5n2Kzz9QWh+n0f13PwAAAD8+AAAAAAAAAAEVAwAASAAAAOxo8z7FJc8/EN9qaINafD8AAAA/TgAAAAAAAAABFgMAAEgAAACEdbR5n+LOP+Ax25SaW4A/AAAAP04AAAAAAAAAARcDAABIAAAAZgjW0eZ9zj9Q9IB184mCPwAAAD9eAAAAAAAAAAEYAwAASAAAAEqb9ykuGc4/UPSAdfOJgj8AAAA/XgAAAAAAAAABGQMAAEgAAADgp7hkCNbNP6i2JlZMuIQ/AAAAP20AAAAAAAAAARoDAABIAAAAeLR5n+KSzT9wO3IX/hSJPwAAAD9tAAAAAAAAAAEbAwAASAAAAA7BOtq8T80/cDtyF/4UiT8AAAA/fQAAAAAAAAABHAMAAEgAAACmzfsUlwzNP9D9F/hWQ4s/AAAAP30AAAAAAAAAAR0DAABIAAAAps37FJcMzT84wL3Yr3GNPwAAAD+NAAAAAAAAAAEeAwAASAAAADravE9xycw/mIJjuQigjz8AAAA/jQAAAAAAAAABHwMAAEgAAACGYB1t3qfMP5iCY7kIoI8/AAAAP5wAAAAAAAAAASADAABIAAAA0OZ9ikuGzD+YgmO5CKCPPwAAAD+cAAAAAAAAAAEhAwAASAAAANDmfYpLhsw/fKIEzTDnkD8AAAA/uwAAAAAAAAABIgMAAEgAAAAcbd6nuGTMP3yiBM0w55A/AAAAP8sAAAAAAAAAASMDAABIAAAAHG3ep7hkzD+wg1c9Xf6RPwAAAD/qAAAAAAAAAAEkAwAASAAAAAAAAAAAAMw/4GSqrYkVkz8AAAA/+gAAAAAAAAABJQMAAEgAAACWDME62rzLP0QnUI7iQ5U/AAAAP/oAAAAAAAAAASYDAABIAAAAep/ikiFYyz90CKP+DluWPwAAAD8KAQAAAAAAAAEnAwAASAAAABCso837FMs/qOn1bjtylz8AAAA/CgEAAAAAAAABKAMAAEgAAACouGQI1tHKP9jKSN9niZg/AAAAPxkBAAAAAAAAASkDAABIAAAAikuGYB1tyj/YykjfZ4mYPwAAAD8ZAQAAAAAAAAEqAwAASAAAANbR5n2KS8o/PI3uv8C3mj8AAAA/KQEAAAAAAAABKwMAAEgAAAAiWEeb9ynKPzyN7r/At5o/AAAAPykBAAAAAAAAASwDAABIAAAAbN6nuGQIyj9sbkEw7c6bPwAAAD84AQAAAAAAAAEtAwAASAAAAGzep7hkCMo/oE+UoBnmnD8AAAA/OAEAAAAAAAABLgMAAEgAAAC4ZAjW0ebJP6BPlKAZ5pw/AAAAPzgBAAAAAAAAAS8DAABIAAAAuGQI1tHmyT/QMOcQRv2dPwAAAD+lAQAAAAAAAAEwAwAASAAAALhkCNbR5sk/BBI6gXIUnz8AAAA/tQEAAAAAAAABMQMAAEgAAAAiWEeb9ynKPzDq77BloaA/AAAAP7UBAAAAAAAAATIDAABIAAAAPsUlQ7COyj/6O2xZKESiPwAAAD/FAQAAAAAAAAEzAwAASAAAABCso837FMs/LB2/yVRboz8AAAA/1AEAAAAAAAABNAMAAEgAAABKhmAdbd7LP/ZuO3IX/qQ/AAAAP9QBAAAAAAAAATUDAABIAAAA0OZ9ikuGzD/CwLca2qCmPwAAAD/UAQAAAAAAAAE2AwAASAAAAKbN+xSXDM0/8qEKiwa4pz8AAAA/5AEAAAAAAAABNwMAAEgAAAB4tHmf4pLNPySDXfsyz6g/AAAAP/QBAAAAAAAAATgDAABIAAAAlCFYR5v3zT++84YzyVqpPwAAAD/0AQAAAAAAAAE5AwAASAAAALKONu9TXM4/VmSwa1/mqT8AAAA/AwIAAAAAAAABOgMAAEgAAAAagnW0eZ/OP1ZksGtf5qk/AAAAPwMCAAAAAAAAATsDAABIAAAAhHW0eZ/izj/u1Nmj9XGqPwAAAD8TAgAAAAAAAAE8AwAASAAAAOxo8z7FJc8/iEUD3Iv9qj8AAAA/EwIAAAAAAAABPQMAAEgAAACg4pIhWEfPP4hFA9yL/ao/AAAAPyICAAAAAAAAAT4DAABIAAAACNbR5n2Kzz+IRQPci/2qPwAAAD8iAgAAAAAAAAE/AwAASAAAAMBPcckQrM8/iEUD3Iv9qj8AAAA/MgIAAAAAAAABQAMAAEgAAAB0yRCso83PPx62LBQiias/AAAAP0ICAAAAAAAAAUEDAABIAAAAKEOwjjbvzz8etiwUIomrPwAAAD9RAgAAAAAAAAFCAwAASAAAAEib9ykuGdA/HrYsFCKJqz8AAAA/YQIAAAAAAAABQwMAAEgAAAAiWEeb9ynQPx62LBQiias/AAAAP3ECAAAAAAAAAUQDAABIAAAA1tHmfYpL0D8etiwUIomrPwAAAD9xAgAAAAAAAAFFAwAASAAAAGYI1tHmfdA/tiZWTLgUrD8AAAA/gAIAAAAAAAABRgMAAEgAAAAagnW0eZ/QP7YmVky4FKw/AAAAP5ACAAAAAAAAAUcDAABIAAAAqLhkCNbR0D+2JlZMuBSsPwAAAD+QAgAAAAAAAAFIAwAASAAAAFwyBOto89A/tiZWTLgUrD8AAAA/nwIAAAAAAAABSQMAAEgAAAA271NcMgTRP7YmVky4FKw/AAAAP58CAAAAAAAAAUoDAABIAAAA7GjzPsUl0T/qB6m85CutPwAAAD+fAgAAAAAAAAFLAwAASAAAAMYlQ7CONtE/6gepvOQrrT8AAAA/rwIAAAAAAAAL</ink>
</athena>
</file>

<file path=customXml/item78.xml><?xml version="1.0" encoding="utf-8"?>
<athena xmlns="http://schemas.microsoft.com/edu/athena" version="0.1.3209.0">
  <media streamable="true" recordStart="469864" recordEnd="523485" recordLength="776111"/>
</athena>
</file>

<file path=customXml/item7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nFQAAAAAAAAXx////DEFjdGlvblR5cGVWMQEAAAAHdmFsdWVfXwAIAgAAAAAAAAABBQAAAAQAAAAJEAAAAAkRAAAAoCMAAAAAAAAB7v////H///8AAAAAAQYAAAAEAAAACRMAAAAJFAAAANdIAAAAAAAAAev////x////AAAAAAEHAAAABAAAAAkWAAAACRcAAACXVQAAAAAAAAHo////8f///wAAAAABCAAAAAQAAAAJGQAAAAkaAAAA2lcAAAAAAAAB5f////H///8AAAAAAQkAAAAEAAAACRwAAAAJHQAAAJlgAAAAAAAAAeL////x////AAAAAAEKAAAABAAAAAkfAAAACSAAAAD5ZgAAAAAAAAHf////8f///wAAAAABCwAAAAQAAAAJIgAAAAkjAAAAf6cAAAAAAAAB3P////H///8AAAAABQwAAAANQ2xlYXJDYW52YXNWMQIAAAAJU3RhcnRUaW1lBFR5cGUABBAMQWN0aW9uVHlwZVYxAgAAAAIAAAB10Q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IgAAACIAAAABEAAAAA0AAAD/AJ5JAAAAAAAAACJAAAAB2P///9r///8BAAAAAAAAAAAAIkABEQAAAA4AAAAJKQAAABcAAAAXAAAAARMAAAANAAAA/wCeSQAAAAAAAAAiQAAAAdb////a////AQAAAAAAAAAAACJAARQAAAAOAAAACSsAAAB2AAAAdgAAAAEWAAAADQAAAP8AnkkAAAAAAAAAIkAAAAHU////2v///wEAAAAAAAAAAAAiQAEXAAAADgAAAAktAAAAHAAAABwAAAABGQAAAA0AAAD/AJ5JAAAAAAAAACJAAAAB0v///9r///8BAAAAAAAAAAAAIkABGgAAAA4AAAAJLwAAAC8AAAAvAAAAARwAAAANAAAA/wCeSQAAAAAAAAAiQAAAAdD////a////AQAAAAAAAAAAACJAAR0AAAAOAAAACTEAAABwAAAAcAAAAAEfAAAADQAAAP8AnkkAAAAAAAAAIkAAAAHO////2v///wEAAAAAAAAAAAAiQAEgAAAADgAAAAkzAAAAggAAAIIAAAABIgAAAA0AAAD/AJ5JAAAAAAAAACJAAAABzP///9r///8BAAAAAAAAAAAAIkABIwAAAA4AAAAJNQAAACQAAAAkAAAABycAAAAAAQAAAEAAAAAECklua1BvaW50VjECAAAACTYAAAAJNwAAAAk4AAAACTkAAAAJOgAAAAk7AAAACTwAAAAJPQAAAAk+AAAACT8AAAAJQAAAAAlBAAAACUIAAAAJQwAAAAlEAAAACUUAAAAJRgAAAAlHAAAACUgAAAAJSQAAAAlKAAAACUsAAAAJTAAAAAlNAAAACU4AAAAJTwAAAAlQAAAACVEAAAAJUgAAAAlTAAAACVQAAAAJVQAAAAlWAAAACVcAAAANHgcpAAAAAAEAAAAgAAAABApJbmtQb2ludFYxAgAAAAlYAAAACVkAAAAJWgAAAAlbAAAACVwAAAAJXQAAAAleAAAACV8AAAAJYAAAAAlhAAAACWIAAAAJYwAAAAlkAAAACWUAAAAJZgAAAAlnAAAACWgAAAAJaQAAAAlqAAAACWsAAAAJbAAAAAltAAAACW4AAAANCQcrAAAAAAEAAACAAAAABApJbmtQb2ludFYxA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DQoHLQAAAAABAAAAIAAAAAQKSW5rUG9pbnRWMQIAAAAJ5QAAAAnmAAAACecAAAAJ6AAAAAnpAAAACeoAAAAJ6wAAAAnsAAAACe0AAAAJ7gAAAAnvAAAACfAAAAAJ8QAAAAnyAAAACfMAAAAJ9AAAAAn1AAAACfYAAAAJ9wAAAAn4AAAACfkAAAAJ+gAAAAn7AAAACfwAAAAJ/QAAAAn+AAAACf8AAAAJAAEAAA0EBy8AAAAAAQAAAEAAAAAECklua1BvaW50VjECAA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0RBzEAAAAAAQAAAIAAAAAECklua1BvaW50VjECAA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NEAczAAAAAAEAAAAAAQAABApJbmtQb2ludFYxAgA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DX4HNQAAAAABAAAAQAAAAAQKSW5rUG9pbnRWMQIAAAAJIgIAAAkjAgAACSQCAAAJJQIAAAkmAgAACScCAAAJKAIAAAkpAgAACSoCAAAJKwIAAAksAgAACS0CAAAJLgIAAAkvAgAACTACAAAJMQIAAAkyAgAACTMCAAAJNAIAAAk1AgAACTYCAAAJNwIAAAk4AgAACTkCAAAJOgIAAAk7AgAACTwCAAAJPQIAAAk+AgAACT8CAAAJQAIAAAlBAgAACUICAAAJQwIAAAlEAgAACUUCAAANHAU2AAAACklua1BvaW50VjEEAAAAAVgBWQ5QcmVzc3VyZUZhY3RvcglUaW1lU3RhbXAAAAAABgYLEAIAAADAlVgQBpu8P6D7C5/KUpw/AAAAPwAAAAAAAAAAATcAAAA2AAAAXLmjWYTevD+g+wufylKcPwAAAD8+AAAAAAAAAAE4AAAANgAAAPTc7qICIr0/oPsLn8pSnD8AAAA/TgAAAAAAAAABOQAAADYAAAAkJIU1/6i9P6D7C5/KUpw/AAAAP10AAAAAAAAAAToAAAA2AAAAUGsbyPsvvj+g+wufylKcPwAAAD9dAAAAAAAAAAE7AAAANgAAAICysVr4tr4/oPsLn8pSnD8AAAA/bQAAAAAAAAABPAAAADYAAAA6spTkNwTAP6D7C5/KUpw/AAAAP20AAAAAAAAAAT0AAAA2AAAAzq4b5XHwwD+g+wufylKcPwAAAD99AAAAAAAAAAE+AAAANgAAAPjO7S4qIMI/oPsLn8pSnD8AAAA/fQAAAAAAAAABPwAAADYAAACEpLDmH7XDP6D7C5/KUpw/AAAAP4wAAAAAAAAAAUAAAAA2AAAA3gsZw9RrxT+g+wufylKcPwAAAD+MAAAAAAAAAAFBAAAANgAAAM6WzOgHZsc/oPsLn8pSnD8AAAA/nAAAAAAAAAABQgAAADYAAAAm/jTFvBzJP6D7C5/KUpw/AAAAP5wAAAAAAAAAAUMAAAA2AAAATvdCxjD1yj+g+wufylKcPwAAAD+sAAAAAAAAAAFEAAAANgAAAHTwUMekzcw/oPsLn8pSnD8AAAA/rAAAAAAAAAABRQAAADYAAADMV7mjWYTOP6D7C5/KUpw/AAAAP7sAAAAAAAAAAUYAAAA2AAAAjJvWNpD3zz+g+wufylKcPwAAAD+7AAAAAAAAAAFHAAAANgAAAPaUAa7EgtA/AHJGvvTemj8AAAA/ywAAAAAAAAABSAAAADYAAABygZ+JItfQPwByRr703po/AAAAP8sAAAAAAAAAAUkAAAA2AAAACqXq0qAa0T8Acka+9N6aPwAAAD/aAAAAAAAAAAFKAAAANgAAALz/4ok/TdE/AHJGvvTemj8AAAA/2gAAAAAAAAABSwAAADYAAACIkYiu/m7RP2DogN0ea5k/AAAAP+oAAAAAAAAAAUwAAAA2AAAAblrbQN5/0T9g6IDdHmuZPwAAAD/6AAAAAAAAAAFNAAAANgAAAFQjLtO9kNE/YOiA3R5rmT8AAAA/+gAAAAAAAAABTgAAADYAAABUIy7TvZDRP9Beu/xI95c/AAAAPwkBAAAAAAAAAU8AAAA2AAAAOuyAZZ2h0T/QXrv8SPeXPwAAAD8pAQAAAAAAAAFQAAAANgAAADrsgGWdodE/INX1G3ODlj8AAAA/KQEAAAAAAAABUQAAADYAAAAgtdP3fLLRPyDV9Rtzg5Y/AAAAPzgBAAAAAAAAAVIAAAA2AAAABn4milzD0T+ASzA7nQ+VPwAAAD9XAQAAAAAAAAFTAAAANgAAAAZ+Jopcw9E/4MFqWsebkz8AAAA/UwIAAAAAAAABVAAAADYAAAAgtdP3fLLRP+DBalrHm5M/AAAAP2ICAAAAAAAAAVUAAAA2AAAAOuyAZZ2h0T/gwWpax5uTPwAAAD+BAgAAAAAAAAFWAAAANgAAAFQjLtO9kNE/4MFqWsebkz8AAAA/kQIAAAAAAAABVwAAADYAAABuWttA3n/RP+DBalrHm5M/AAAAP6ECAAAAAAAAAVgAAAA2AAAAef/FE3+a4j8Acka+9N6aPwAAAD8AAAAAAAAAAAFZAAAANgAAAHn/xRN/muI/oPsLn8pSnD8AAAA/5AAAAAAAAAABWgAAADYAAABEkWs4PrziP0CF0X+gxp0/AAAAP/QAAAAAAAAAAVsAAAA2AAAA9utj79zu4j84TK4gJlegPwAAAD/0AAAAAAAAAAFcAAAANgAAAI4PrzhbMuM/EBERERERoT8AAAA/BAEAAAAAAAABXQAAADYAAACZlyNLSX7jPxAREREREaE/AAAAPwQBAAAAAAAAAV4AAAA2AAAAiOjq7xbb4z/g1XMB/MqhPwAAAD8TAQAAAAAAAAFfAAAANgAAAOyd211UQOQ/4NVzAfzKoT8AAAA/EwEAAAAAAAABYAAAADYAAABPU8zLkaXkP+DVcwH8yqE/AAAAPyMBAAAAAAAAAWEAAAA2AAAAmNEPzK4b5T/g1XMB/MqhPwAAAD8jAQAAAAAAAAFiAAAANgAAAOFPU8zLkeU/4NVzAfzKoT8AAAA/MgEAAAAAAAABYwAAADYAAACeMsCVWBDmP+AOl2B2Op8/AAAAPzIBAAAAAAAAAWQAAAA2AAAAJ6fSg6Sw5j/QXrv8SPeXPwAAAD9CAQAAAAAAAAFlAAAANgAAAPzA7LpRHuc/INX1G3ODlj8AAAA/QgEAAAAAAAABZgAAADYAAABGPzC7bpTnP1A4pXnxJ5I/AAAAP1IBAAAAAAAAAWcAAAA2AAAAUMekzVzg5z/gNqmu35iLPwAAAD9SAQAAAAAAAAFoAAAANgAAAM6zQqm6NOg/oCMe7TOxiD8AAAA/YQEAAAAAAAABaQAAADYAAACADjtgWWfoP8DT+VBh9H8/AAAAP2EBAAAAAAAAAWoAAAA2AAAAvgQKToiR6D9ArePNCSV6PwAAAD9xAQAAAAAAAAFrAAAANgAAABgyhqnXqug/QK3jzQklej8AAAA/cQEAAAAAAAABbAAAADYAAAD8+tg7t7voP0Ct480JJXo/AAAAP4EBAAAAAAAAAW0AAAA2AAAA4sMrzpbM6D9ArePNCSV6PwAAAD+BAQAAAAAAAAFuAAAANgAAAFYoVZcG1eg/QK3jzQklej8AAAA/kAEAAAAAAAABbwAAADYAAABAGGxyKj3oP0n3Fz6Vpdg/AAAAPwAAAAAAAAAAAXAAAAA2AAAAzrNCqbo06D+vngvgV47YPwAAAD8AAAAAAAAAAAFxAAAANgAAAFpPGeBKLOg/E0b/gRp32D8AAAA/DwAAAAAAAAABcgAAADYAAADo6u8W2yPoP3vt8iPdX9g/AAAAPw8AAAAAAAAAAXMAAAA2AAAAdIbGTWsb6D/hlObFn0jYPwAAAD8fAAAAAAAAAAF0AAAANgAAAI69c7uLCug/RzzaZ2Ix2D8AAAA/HwAAAAAAAAABdQAAADYAAAAcWUryGwLoPxGLwavnAtg/AAAAPy8AAAAAAAAAAXYAAAA2AAAANpD3Xzzx5z8Ri8Gr5wLYPwAAAD8+AAAAAAAAAAF3AAAANgAAADaQ91888ec/eTK1Tarr1z8AAAA/PgAAAAAAAAABeAAAADYAAABQx6TNXODnP3kytU2q69c/AAAAP04AAAAAAAAAAXkAAAA2AAAA9pkocg3H5z9DgZyRL73XPwAAAD9OAAAAAAAAAAF6AAAANgAAAJ5srBa+rec/EdCD1bSO1z8AAAA/XgAAAAAAAAABewAAADYAAADU2gby/ovnP90eaxk6YNc/AAAAP14AAAAAAAAAAXwAAAA2AAAAPLe7qIBI5z8PFUb/gRrXPwAAAD9tAAAAAAAAAAF9AAAANgAAABb4mShyDec/22MtQwfs1j8AAAA/bQAAAAAAAAABfgAAADYAAADYAcs6Q+PmP6eyFIeMvdY/AAAAP4cAAAAAAAAAAX8AAAA2AAAAQd5/8cSf5j/ZqO9s1HfWPwAAAD+HAAAAAAAAAAGAAAAANgAAAI+DhzombeY/P1DjDpdg1j8AAAA/lgAAAAAAAAABgQAAADYAAADeKI+DhzrmP6X31rBZSdY/AAAAP5YAAAAAAAAAAYIAAAA2AAAAnjLAlVgQ5j+l99awWUnWPwAAAD+mAAAAAAAAAAGDAAAANgAAAGA88acp5uU/pffWsFlJ1j8AAAA/pgAAAAAAAAABhAAAADYAAACTqkuDasTlP6X31rBZSdY/AAAAP7YAAAAAAAAAAYUAAAA2AAAAO33PJxur5T+l99awWUnWPwAAAD+2AAAAAAAAAAGGAAAANgAAAG/rKQNcieU/pffWsFlJ1j8AAAA/xQAAAAAAAAABhwAAADYAAACjWYTenGflP6X31rBZSdY/AAAAP8UAAAAAAAAAAYgAAAA2AAAAZGO18G095T/ZqO9s1HfWPwAAAD/VAAAAAAAAAAGJAAAANgAAAFrbQN5/8eQ/DVoIKU+m1j8AAAA/1QAAAAAAAAABigAAADYAAACpgEgn4b7kP9tjLUMH7NY/AAAAP+UAAAAAAAAAAYsAAAA2AAAAg8Emp9KD5D+pbVJdvzHXPwAAAD/0AAAAAAAAAAGMAAAANgAAAAbViMt0L+Q/EdCD1bSO1z8AAAA/9AAAAAAAAAABjQAAADYAAAD8TBS5huPjPxGLwavnAtg/AAAAPwQBAAAAAAAAAY4AAAA2AAAA8cSfppiX4z8TRv+BGnfYPwAAAD8EAQAAAAAAAAGPAAAANgAAAHPYAcs6Q+M/FwE9WE3r2D8AAAA/BAEAAAAAAAABkAAAADYAAAD262Pv3O7iP7EUh4y9dtk/AAAAPxMBAAAAAAAAAZEAAAA2AAAAef/FE3+a4j9NKNHALQLaPwAAAD8jAQAAAAAAAAGSAAAANgAAAPsSKDghRuI/6Tsb9Z2N2j8AAAA/IwEAAAAAAAABkwAAADYAAADwirMlM/rhPx+ocYdLMNs/AAAAPzMBAAAAAAAAAZQAAAA2AAAAWWdo3LS24T8hY69dfqTbPwAAAD8zAQAAAAAAAAGVAAAANgAAAMFDHZM2c+E/8ScSTmle3D8AAAA/QgEAAAAAAAABlgAAADYAAAAP6STcl0DhP4s7XILZ6dw/AAAAP0IBAAAAAAAAAZcAAAA2AAAA0fJV7mgW4T+N9plYDF7dPwAAAD9SAQAAAAAAAAGYAAAANgAAAAZhsMmp9OA/kbHXLj/S3T8AAAA/UgEAAAAAAAABmQAAADYAAACS/IYAOuzgP/kTCac0L94/AAAAP2IBAAAAAAAAAZoAAAA2AAAAIJhdN8rj4D/HHS7B7HTePwAAAD9iAQAAAAAAAAGbAAAANgAAAKwzNG5a2+A/YzF49VwA3z8AAAA/cQEAAAAAAAABnAAAADYAAACsMzRuWtvgP8mTqW1SXd8/AAAAP3EBAAAAAAAAAZ0AAAA2AAAArDM0blrb4D/////////fPwAAAD+BAQAAAAAAAAGeAAAANgAAAKwzNG5a2+A/NLEYvHou4D8AAAA/gQEAAAAAAAABnwAAADYAAACS/IYAOuzgP7SONyeUaOA/AAAAP5ABAAAAAAAAAaAAAAA2AAAAeMXZkhn94D/oP1DjDpfgPwAAAD+QAQAAAAAAAAGhAAAANgAAAF6OLCX5DeE/tkl1/cbc4D8AAAA/oAEAAAAAAAABogAAADYAAAC3u6iASCfhP4RTmhd/IuE/AAAAP6ABAAAAAAAAAaMAAAA2AAAAg01OpQdJ4T+gicXg1XPhPwAAAD+wAQAAAAAAAAGkAAAANgAAADWoRlyme+E/bpPq+o254T8AAAA/sAEAAAAAAAABpQAAADYAAADmAj8TRa7hPzydDxVG/+E/AAAAP78BAAAAAAAAAaYAAAA2AAAAJPkNAXTY4T8IpzQv/kTiPwAAAD+/AQAAAAAAAAGnAAAANgAAALwcWUryG+I/1rBZSbaK4j8AAAA/zwEAAAAAAAABqAAAADYAAADHpM1c4GfiP6S6fmNu0OI/AAAAP88BAAAAAAAAAakAAAA2AAAARJFrOD684j9yxKN9JhbjPwAAAD/fAQAAAAAAAAGqAAAANgAAAMJ9CRScEOM/QM7Il95b4z8AAAA/3wEAAAAAAAABqwAAADYAAACzztC4aW3jP8Cr5wL4leM/AAAAP+4BAAAAAAAAAawAAAA2AAAAMLtulMfB4z+OtQwdsNvjPwAAAD/uAQAAAAAAAAGtAAAANgAAADpD46a1DeQ/wmYl2SoK5D8AAAA//gEAAAAAAAABrgAAADYAAAC3L4GCE2LkP0REREREROQ/AAAAP/4BAAAAAAAAAa8AAAA2AAAAjkmbucDP5D949VwAv3LkPwAAAD8NAgAAAAAAAAGwAAAANgAAAJjRD8yuG+U/Ek5pXvyJ5D8AAAA/DQIAAAAAAAABsQAAADYAAAAVvq2nDHDlP/jSe2vYrOQ/AAAAPx0CAAAAAAAAAbIAAAA2AAAAIUYiuvq75T9G/4Ead7jkPwAAAD8dAgAAAAAAAAGzAAAANgAAALhpbQN5/+U/lCuIyRXE5D8AAAA/LQIAAAAAAAABtAAAADYAAAA2Vgvf1lPmP+BXjni0z+Q/AAAAPy0CAAAAAAAAAbUAAAA2AAAAzXlWKFWX5j/gV454tM/kPwAAAD88AgAAAAAAAAG2AAAANgAAANgByzpD4+Y/4FeOeLTP5D8AAAA/PAIAAAAAAAABtwAAADYAAAD8wOy6UR7nP5QriMkVxOQ/AAAAP0wCAAAAAAAAAbgAAAA2AAAACElhzT9q5z9eem8Nm5XkPwAAAD9MAgAAAAAAAAG5AAAANgAAACwIg01Opec/KslWUSBn5D8AAAA/XAIAAAAAAAABugAAADYAAACo9CAprPnnPxCTK4jJFeQ/AAAAP2sCAAAAAAAAAbsAAAA2AAAAJuG+BApO6D9CiQZuEdDjPwAAAD9rAgAAAAAAAAG8AAAANgAAADJpMxf4meg/jvrORn1n4z8AAAA/ewIAAAAAAAABvQAAADYAAABWKFWXBtXoP4w/kXBK8+I/AAAAP3sCAAAAAAAAAb4AAAA2AAAACINNTqUH6T/WsFlJtoriPwAAAD+KAgAAAAAAAAG/AAAANgAAALrdRQVEOuk/bk4o0cAt4j8AAAA/igIAAAAAAAABwAAAADYAAACGb+spA1zpP7q/8KksxeE/AAAAP6cCAAAAAAAAAcEAAAA2AAAAxGW6FzKG6T9SXb8xN2jhPwAAAD+nAgAAAAAAAAHCAAAANgAAAKouDaoRl+k/NieUaOAW4T8AAAA/twIAAAAAAAABwwAAADYAAACQ91888afpP2gdb04o0eA/AAAAP7cCAAAAAAAAAcQAAAA2AAAAAlyJBWGw6T/oP1DjDpfgPwAAAD/GAgAAAAAAAAHFAAAANgAAAAJciQVhsOk/ZmIxePVc4D8AAAA/xgIAAAAAAAABxgAAADYAAAACXIkFYbDpPzSxGLx6LuA/AAAAP9YCAAAAAAAAAccAAAA2AAAAAlyJBWGw6T/////////fPwAAAD/WAgAAAAAAAAHIAAAANgAAAAJciQVhsOk/Y+y1y4903z8AAAA/5gIAAAAAAAAByQAAADYAAADEZboXMobpPy2AXzni0d4/AAAAP+YCAAAAAAAAAcoAAAA2AAAA+NMU83Jk6T/DYvDquQDePwAAAD/1AgAAAAAAAAHLAAAANgAAACxCb86zQuk/WUWBnJEv3T8AAAA/9QIAAAAAAAABzAAAADYAAACUHiSFNf/oP1XPBfArR9w/AAAAPwUDAAAAAAAAAc0AAAA2AAAA/PrYO7e76D9TWYpDxl7bPwAAAD8FAwAAAAAAAAHOAAAANgAAANg7t7uogOg/T+MOl2B22j8AAAA/FAMAAAAAAAABzwAAADYAAAB0hsZNaxvoP7EUh4y9dtk/AAAAPyQDAAAAAAAAAdAAAAA2AAAA9pkocg3H5z/hTySc0rzYPwAAAD8kAwAAAAAAAAHRAAAANgAAAJTkNwTQYec/eTK1Tarr1z8AAAA/JAMAAAAAAAAB0gAAADYAAACkk3BfAgXnP6ltUl2/Mdc/AAAAPzQDAAAAAAAAAdMAAAA2AAAAJ6fSg6Sw5j9BCyHlydTWPwAAAD80AwAAAAAAAAHUAAAANgAAAAHosAOWdeY/2ajvbNR31j8AAAA/QwMAAAAAAAAB1QAAADYAAACE+xIoOCHmP3FGvvTeGtY/AAAAP0MDAAAAAAAAAdYAAAA2AAAA0qAacZnu5T89laU4ZOzVPwAAAD9TAwAAAAAAAAHXAAAANgAAAHlznhVK1eU/CeSMfOm91T8AAAA/UwMAAAAAAAAB2AAAADYAAACt4fjwirPlP9UydMBuj9U/AAAAP2MDAAAAAAAAAdkAAAA2AAAAVbR8lTua5T872mdiMXjVPwAAAD9jAwAAAAAAAAHaAAAANgAAAOFPU8zLkeU/O9pnYjF41T8AAAA/cgMAAAAAAAAB2wAAADYAAAD7hgA67IDlPzvaZ2IxeNU/AAAAP3IDAAAAAAAAAdwAAAA2AAAAFb6tpwxw5T872mdiMXjVPwAAAD+CAwAAAAAAAAHdAAAANgAAADD1WhUtX+U/BylPprZJ1T8AAAA/ggMAAAAAAAAB3gAAADYAAABKLAiDTU7lPwcpT6a2SdU/AAAAP5EDAAAAAAAAAd8AAAA2AAAAZGO18G095T8HKU+mtknVPwAAAD+RAwAAAAAAAAHgAAAANgAAAPL+iyf+NOU/BylPprZJ1T8AAAA/oQMAAAAAAAAB4QAAADYAAAAMNjmVHiTlP2/QQkh5MtU/AAAAP6EDAAAAAAAAAeIAAAA2AAAAmNEPzK4b5T9v0EJIeTLVPwAAAD/QAwAAAAAAAAHjAAAANgAAAECkk3BfAuU/b9BCSHky1T8AAAA/4AMAAAAAAAAB5AAAADYAAABa20Def/HkP2/QQkh5MtU/AAAAP+ADAAAAAAAAAeUAAAA2AAAAjLhM90LG0D+hxh0uwezUPwAAAD8AAAAAAAAAAAHmAAAANgAAAIy4TPdCxtA/oYFbBPRg1T8AAAA/EAAAAAAAAAAB5wAAADYAAACMuEz3QsbQP6M8mdom1dU/AAAAPxAAAAAAAAAAAegAAAA2AAAAjLhM90LG0D/ZqO9s1HfWPwAAAD8gAAAAAAAAAAHpAAAANgAAAIy4TPdCxtA/qW1SXb8x1z8AAAA/LwAAAAAAAAAB6gAAADYAAABygZ+JItfQP3kytU2q69c/AAAAPy8AAAAAAAAAAesAAAA2AAAAPhNFruH40D/hTySc0rzYPwAAAD8/AAAAAAAAAAHsAAAANgAAACTcl0DBCdE/58WfSDil2T8AAAA/PwAAAAAAAAAB7QAAADYAAADwbT1lgCvRP0/jDpdgdto/AAAAP08AAAAAAAAAAe4AAAA2AAAA8G09ZYAr0T/rsZahA3bbPwAAAD9PAAAAAAAAAAHvAAAANgAAALz/4ok/TdE/vXb5ke4v3D8AAAA/XgAAAAAAAAAB8AAAADYAAACiyDUcH17RP4s7XILZ6dw/AAAAP14AAAAAAAAAAfEAAAA2AAAAblrbQN5/0T/1WMvQAbvdPwAAAD9uAAAAAAAAAAHyAAAANgAAAFQjLtO9kNE/kWwVBXJG3j8AAAA/bgAAAAAAAAAB8wAAADYAAAA67IBlnaHRP5UnU9ukut4/AAAAP30AAAAAAAAAAfQAAAA2AAAABn4milzD0T9j7LXLj3TfPwAAAD99AAAAAAAAAAH1AAAANgAAAAZ+Jopcw9E/TCwGr54L4D8AAAA/jQAAAAAAAAAB9gAAADYAAADQD8yuG+XRP2ZiMXj1XOA/AAAAP40AAAAAAAAAAfcAAAA2AAAAttgeQfv10T+CmFxBTK7gPwAAAD+dAAAAAAAAAAH4AAAANgAAAJyhcdPaBtI/ns6HCqP/4D8AAAA/nQAAAAAAAAAB+QAAADYAAACcoXHT2gbSPx6spnW8OeE/AAAAP6wAAAAAAAAAAfoAAAA2AAAAnKFx09oG0j9SXb8xN2jhPwAAAD+sAAAAAAAAAAH7AAAANgAAAJyhcdPaBtI/hg7Y7bGW4T8AAAA/vAAAAAAAAAAB/AAAADYAAACcoXHT2gbSPyBn5EvvreE/AAAAP7wAAAAAAAAAAf0AAAA2AAAAnKFx09oG0j+6v/CpLMXhPwAAAD/MAAAAAAAAAAH+AAAANgAAAJyhcdPaBtI/IGfkS++t4T8AAAA/OQEAAAAAAAAB/wAAADYAAADQD8yuG+XRPzji0T4Ti+E/AAAAPzkBAAAAAAAAAQABAAA2AAAABn4milzD0T/stcuPdH/hPwAAAD9JAQAAAAAAAAEBAQAANgAAAF5xtmRGP9A/zU7nQ4XR3z8AAAA/AAAAAAAAAAABAgEAADYAAABecbZkRj/QP0wsBq+eC+A/AAAAPxAAAAAAAAAAAQMBAAA2AAAAKgNciQVh0D+A3R5rGTrgPwAAAD8QAAAAAAAAAAEEAQAANgAAABDMrhvlcdA/Ars91jJ04D8AAAA/HwAAAAAAAAABBQEAADYAAADcXVRApJPQP9DEYvDqueA/AAAAPx8AAAAAAAAAAQYBAAA2AAAAjLhM90LG0D+ezocKo//gPwAAAD8vAAAAAAAAAAEHAQAANgAAACTcl0DBCdE/bNisJFtF4T8AAAA/LwAAAAAAAAABCAEAADYAAADwbT1lgCvRP+y1y490f+E/AAAAPz4AAAAAAAAAAQkBAAA2AAAAosg1HB9e0T9uk+r6jbnhPwAAAD8+AAAAAAAAAAEKAQAANgAAAFQjLtO9kNE/7nAJZqfz4T8AAAA/TgAAAAAAAAABCwEAADYAAAAgtdP3fLLRP9T1G3ODFuI/AAAAP14AAAAAAAAAAQwBAAA2AAAABn4milzD0T8IpzQv/kTiPwAAAD9eAAAAAAAAAAENAQAANgAAANAPzK4b5dE/8CtHPNpn4j8AAAA/XgAAAAAAAAABDgEAADYAAAC22B5B+/XRP4qEU5oXf+I/AAAAP20AAAAAAAAAAQ8BAAA2AAAAnKFx09oG0j8i3V/4VJbiPwAAAD99AAAAAAAAAAEQAQAANgAAAGgzF/iZKNI/vjVsVpKt4j8AAAA/fQAAAAAAAAABEQEAADYAAABO/GmKeTnSPwpicgUxueI/AAAAP30AAAAAAAAAARIBAAA2AAAANMW8HFlK0j9Yjni0z8TiPwAAAD+NAAAAAAAAAAETAQAANgAAADTFvBxZStI/8OaEEg3c4j8AAAA/nAAAAAAAAAABFAEAADYAAAACV2JBGGzSPz4Ti8Gr5+I/AAAAP5wAAAAAAAAAARUBAAA2AAAAzugHZteN0j/Ya5cf6f7iPwAAAD+sAAAAAAAAAAEWAQAANgAAAJh6rYqWr9I/2GuXH+n+4j8AAAA/rAAAAAAAAAABFwEAADYAAABkDFOvVdHSP3LEo30mFuM/AAAAP7sAAAAAAAAAARgBAAA2AAAA/C+e+NMU0z/A8KksxSHjPwAAAD+7AAAAAAAAAAEZAQAANgAAAGDljmYRetM/DB2w22Mt4z8AAAA/ywAAAAAAAAABGgEAADYAAACOLCX5DQHUPwwdsNtjLeM/AAAAP8sAAAAAAAAAARsBAAA2AAAApDwOHuqY1D8MHbDbYy3jPwAAAD/bAAAAAAAAAAEcAQAANgAAAJ4VStWlQdU/wPCpLMUh4z8AAAA/2wAAAAAAAAABHQEAADYAAACY7oWMYerVPz4Ti8Gr5+I/AAAAP+oAAAAAAAAAAR4BAAA2AAAAyDUcH15x1j8KYnIFMbniPwAAAD/qAAAAAAAAAAEfAQAANgAAAPh8srFa+NY/ioRTmhd/4j8AAAA/+gAAAAAAAAABIAEAADYAAAB0aVCNuEzXPwinNC/+ROI/AAAAP/oAAAAAAAAAASEBAAA2AAAA8lXuaBah1z88nQ8VRv/hPwAAAD8KAQAAAAAAAAEiAQAANgAAANgeQfv1sdc/ur/wqSzF4T8AAAA/CgEAAAAAAAABIwEAADYAAACksOYftdPXP4YO2O2xluE/AAAAPxkBAAAAAAAAASQBAAA2AAAAcEKMRHT11z+4BLPT+VDhPwAAAD8pAQAAAAAAAAElAQAANgAAAHBCjER09dc/6vqNuUEL4T8AAAA/KQEAAAAAAAABJgEAADYAAABwQoxEdPXXPwR2e6xl6OA/AAAAPzgBAAAAAAAAAScBAAA2AAAAcEKMRHT11z9oHW9OKNHgPwAAAD84AQAAAAAAAAEoAQAANgAAAHBCjER09dc/HPFon4nF4D8AAAA/SAEAAAAAAAABKQEAADYAAABwQoxEdPXXP9DEYvDqueA/AAAAP1gBAAAAAAAAASoBAAA2AAAAcEKMRHT11z+CmFxBTK7gPwAAAD9YAQAAAAAAAAErAQAANgAAAIp5ObKU5Nc/gphcQUyu4D8AAAA/WAEAAAAAAAABLAEAADYAAACksOYftdPXPzRsVpKtouA/AAAAP2cBAAAAAAAAAS0BAAA2AAAAvueTjdXC1z/oP1DjDpfgPwAAAD9nAQAAAAAAAAEuAQAANgAAANgeQfv1sdc/nBNKNHCL4D8AAAA/dwEAAAAAAAABLwEAADYAAADyVe5oFqHXP5wTSjRwi+A/AAAAP3cBAAAAAAAAATABAAA2AAAAYHbdKI+D5z9CSHkytU3qPwAAAD8AAAAAAAAAAAExAQAANgAAANTaBvL+i+c/Qkh5MrVN6j8AAAA/AAAAAAAAAAABMgEAADYAAACebKwWvq3nP0JIeTK1Teo/AAAAPw8AAAAAAAAAATMBAAA2AAAAav5RO33P5z9CSHkytU3qPwAAAD8PAAAAAAAAAAE0AQAANgAAABxZSvIbAug/Qkh5MrVN6j8AAAA/HwAAAAAAAAABNQEAADYAAAAm4b4ECk7oP0JIeTK1Teo/AAAAPx8AAAAAAAAAATYBAAA2AAAApM1c4Gei6D9CSHkytU3qPwAAAD8vAAAAAAAAAAE3AQAANgAAAJQeJIU1/+g/Qkh5MrVN6j8AAAA/LwAAAAAAAAABOAEAADYAAAD40xTzcmTpP0JIeTK1Teo/AAAAPz4AAAAAAAAAATkBAAA2AAAA6CTcl0DB6T9CSHkytU3qPwAAAD8+AAAAAAAAAAE6AQAANgAAANh1ozwOHuo/Qkh5MrVN6j8AAAA/TgAAAAAAAAABOwEAADYAAABWYkEYbHLqP0JIeTK1Teo/AAAAP04AAAAAAAAAATwBAAA2AAAARrMIvTnP6j9CSHkytU3qPwAAAD9dAAAAAAAAAAE9AQAANgAAAN7WUwa4Eus/9htzgxZC6j8AAAA/XQAAAAAAAAABPgEAADYAAADOJxurhW/rP6rvbNR3Nuo/AAAAP20AAAAAAAAAAT8BAAA2AAAA2q+PvXO76z+q72zUdzbqPwAAAD9tAAAAAAAAAAFAAQAANgAAAFacLZnRD+w/Dpdgdjof6j8AAAA/fQAAAAAAAAABQQEAADYAAAB8W08Z4ErsP8JqWsebE+o/AAAAP30AAAAAAAAAAUIBAAA2AAAAFH+aYl6O7D90PlQY/QfqPwAAAD+MAAAAAAAAAAFDAQAANgAAAKqi5avc0ew/KBJOaV786T8AAAA/nAAAAAAAAAABRAEAADYAAAC0Klq+yh3tP9zlR7q/8Ok/AAAAP5wAAAAAAAAAAUUBAAA2AAAAwLLO0Lhp7T+OuUELIeXpPwAAAD+cAAAAAAAAAAFGAQAANgAAAFjWGRo3re0/QI07XILZ6T8AAAA/rAAAAAAAAAABRwEAADYAAAAKMRLR1d/tP0CNO1yC2ek/AAAAP6wAAAAAAAAAAUgBAAA2AAAALPAzUeQa7j/0YDWt483pPwAAAD+7AAAAAAAAAAFJAQAANgAAAFKvVdHyVe4/pjQv/kTC6T8AAAA/uwAAAAAAAAABSgEAADYAAAB4bndRAZHuP1oIKU+mtuk/AAAAP8sAAAAAAAAAAUsBAAA2AAAAKslvCKDD7j8O3CKgB6vpPwAAAD/LAAAAAAAAAAFMAQAANgAAAGi/PvbO7e4/coMWQsqT6T8AAAA/2gAAAAAAAAABTQEAADYAAACmtQ3k/RfvP4z+AzXucOk/AAAAP/oAAAAAAAAAAU4BAAA2AAAA5Kvc0SxC7z/ypffWsFnpPwAAAD/6AAAAAAAAAAFPAQAANgAAAD7ZWC18W+8/DCHlydQ26T8AAAA/+gAAAAAAAAABUAEAADYAAAB8zycbq4XvPySc0rz4E+k/AAAAP/oAAAAAAAAAAVEBAAA2AAAAYph6rYqW7z+KQ8Zeu/zoPwAAAD8JAQAAAAAAAAFSAQAANgAAALzF9gjar+8/or6zUd/Z6D8AAAA/CQEAAAAAAAABUwEAADYAAAAuKiDSSbjvPwpmp/Ohwug/AAAAPxkBAAAAAAAAAVQBAAA2AAAAFPNyZCnJ7z9wDZuVZKvoPwAAAD8ZAQAAAAAAAAFVAQAANgAAAIhXnC2Z0e8/1LSONyeU6D8AAAA/KQEAAAAAAAABVgEAADYAAACIV5wtmdHvPzxcgtnpfOg/AAAAPykBAAAAAAAAAVcBAAA2AAAA+rvF9gja7z/uL3wqS3HoPwAAAD84AQAAAAAAAAFYAQAANgAAAPq7xfYI2u8/ogN2e6xl6D8AAAA/OAEAAAAAAAABWQEAADYAAAD6u8X2CNrvP1TXb8wNWug/AAAAP0gBAAAAAAAAAVoBAAA2AAAA+rvF9gja7z8Gq2kdb07oPwAAAD9IAQAAAAAAAAFbAQAANgAAAIhXnC2Z0e8/un5jbtBC6D8AAAA/VwEAAAAAAAABXAEAADYAAACIV5wtmdHvP9T5UGH0H+g/AAAAP1cBAAAAAAAAAV0BAAA2AAAAvMX2CNqv7z+gSDilefHnPwAAAD9XAQAAAAAAAAFeAQAANgAAAApr/lE7fe8/IGsZOmC35z8AAAA/VwEAAAAAAAABXwEAADYAAAByR7MIvTnvP56N+s5Gfec/AAAAP2cBAAAAAAAAAWABAAA2AAAAEJLCmn/U7j+EV88F8CvnPwAAAD9nAQAAAAAAAAFhAQAANgAAADh4qGPSZu4/tE2q6zfm5j8AAAA/dgEAAAAAAAABYgEAADYAAADu+WRjtfDtP+ZDhdF/oOY/AAAAP3YBAAAAAAAAAWMBAAA2AAAA/qidvueT7T9mZmZmZmbmPwAAAD+GAQAAAAAAAAFkAQAANgAAACiPg4c6Ju0/gOFTWYpD5j8AAAA/hgEAAAAAAAABZQEAADYAAAA4PrzibMnsP+aIR/tMLOY/AAAAP5YBAAAAAAAAAWYBAAA2AAAA1IjLdC9k7D+YXEFMriDmPwAAAD+lAQAAAAAAAAFnAQAANgAAAOQ3BNBhB+w/mFxBTK4g5j8AAAA/pQEAAAAAAAABaAEAADYAAABMFLmG48PrP5hcQUyuIOY/AAAAP6UBAAAAAAAAAWkBAAA2AAAAzicbq4Vv6z+YXEFMriDmPwAAAD+1AQAAAAAAAAFqAQAANgAAAMSfppiXI+s/mFxBTK4g5j8AAAA/tQEAAAAAAAABawEAADYAAABGswi9Oc/qPzK1TarrN+Y/AAAAP8QBAAAAAAAAAWwBAAA2AAAAysZq4dt66j/MDVoIKU/mPwAAAD/EAQAAAAAAAAFtAQAANgAAANh1ozwOHuo/tJJsFQVy5j8AAAA/1AEAAAAAAAABbgEAADYAAADoJNyXQMHpP07reHNCieY/AAAAP9QBAAAAAAAAAW8BAAA2AAAA3pxnhVJ16T80cIuAHqzmPwAAAD/kAQAAAAAAAAFwAQAANgAAAHrndhcVEOk/gpyRL7235j8AAAA/5AEAAAAAAAABcQEAADYAAACkzVzgZ6LoP2ghpDyZ2uY/AAAAP/MBAAAAAAAAAXIBAAA2AAAAzrNCqbo06D9QprZJdf3mPwAAAD/zAQAAAAAAAAFzAQAANgAAAGr+UTt9z+c/6P7Cp7IU5z8AAAA/AwIAAAAAAAABdAEAADYAAAAigA47YFnnP9CD1bSON+c/AAAAPwMCAAAAAAAAAXUBAAA2AAAAvsodzSL05j8ENe5wCWbnPwAAAD8TAgAAAAAAAAF2AQAANgAAAM15VihVl+Y/6rkAfuWI5z8AAAA/EwIAAAAAAAABdwEAADYAAACE+xIoOCHmPyBrGTpgt+c/AAAAPyICAAAAAAAAAXgBAAA2AAAAk6pLg2rE5T+gSDilefHnPwAAAD8iAgAAAAAAAAF5AQAANgAAADD1WhUtX+U/hs1KslUU6D8AAAA/MgIAAAAAAAABegEAADYAAAAMNjmVHiTlP25SXb8xN+g/AAAAP0ECAAAAAAAAAXsBAAA2AAAA5nYXFRDp5D9U12/MDVroPwAAAD9BAgAAAAAAAAF8AQAANgAAAKmASCfhvuQ/7i98Kktx6D8AAAA/UQIAAAAAAAABfQEAADYAAADd7qICIp3kP9S0jjcnlOg/AAAAP1ECAAAAAAAAAX4BAAA2AAAAg8Emp9KD5D8i4ZTmxZ/oPwAAAD9hAgAAAAAAAAF/AQAANgAAAIPBJqfSg+Q/vDmhRAO36D8AAAA/YQIAAAAAAAABgAEAADYAAACd+NMU83LkP7w5oUQDt+g/AAAAP3ACAAAAAAAAAYEBAAA2AAAAnfjTFPNy5D+ivrNR39noPwAAAD9wAgAAAAAAAAGCAQAANgAAAJ340xTzcuQ/8Oq5AH7l6D8AAAA/gAIAAAAAAAABgwEAADYAAACd+NMU83LkP9ZvzA1aCOk/AAAAP4ACAAAAAAAAAYQBAAA2AAAAnfjTFPNy5D9wyNhrlx/pPwAAAD+QAgAAAAAAAAGFAQAANgAAAJ340xTzcuQ/WE3reHNC6T8AAAA/kAIAAAAAAAABhgEAADYAAACd+NMU83LkP4z+AzXucOk/AAAAP58CAAAAAAAAAYcBAAA2AAAAEV393WJ75D8O3CKgB6vpPwAAAD+fAgAAAAAAAAGIAQAANgAAAGmKeTmylOQ/3OVHur/w6T8AAAA/rwIAAAAAAAABiQEAADYAAADDt/WUAa7kP6rvbNR3Nuo/AAAAP68CAAAAAAAAAYoBAAA2AAAAAa7EgjDY5D/CJZidzofqPwAAAD++AgAAAAAAAAGLAQAANgAAAJjRD8yuG+U/RAO3COjB6j8AAAA/vgIAAAAAAAABjAEAADYAAABv6ykDXInlP6xl6IDdHus/AAAAP84CAAAAAAAAAY0BAAA2AAAA0qAacZnu5T96bw2blWTrPwAAAD/OAgAAAAAAAAGOAQAANgAAAOewA5Z1huY/SHkytU2q6z8AAAA/3gIAAAAAAAABjwEAADYAAABwJRaEwSbnPxaDV88F8Os/AAAAP94CAAAAAAAAAZABAAA2AAAAhDX/qJ2+5z+w22MtQwfsPwAAAD/tAgAAAAAAAAGRAQAANgAAAM6zQqm6NOg/SjRwi4Ae7D8AAAA/7QIAAAAAAAABkgEAADYAAAC+BApOiJHoP0o0cIuAHuw/AAAAP/0CAAAAAAAAAZMBAAA2AAAACINNTqUH6T/8B2rc4RLsPwAAAD/9AgAAAAAAAAGUAQAANgAAABILwmCTU+k/sNtjLUMH7D8AAAA/DQMAAAAAAAABlQEAADYAAAA4yuPgoY7pP3wqS3HI2Os/AAAAPxwDAAAAAAAAAZYBAAA2AAAAdsCyztC46T+WpThk7LXrPwAAAD8cAwAAAAAAAAGXAQAANgAAAM7tLiog0uk/riAmVxCT6z8AAAA/HAMAAAAAAAABmAEAADYAAABAUljzj9rpPxTIGfnSe+s/AAAAPywDAAAAAAAAAZkBAAA2AAAAQFJY84/a6T96bw2blWTrPwAAAD8sAwAAAAAAAAGaAQAANgAAAEBSWPOP2uk/4BYBPVhN6z8AAAA/OwMAAAAAAAABmwEAADYAAABAUljzj9rpP0a+9N4aNus/AAAAPzsDAAAAAAAAAZwBAAA2AAAAzu0uKiDS6T/6ke4vfCrrPwAAAD9TAwAAAAAAAAGdAQAANgAAAM7tLiog0uk/rGXogN0e6z8AAAA/YwMAAAAAAAABngEAADYAAADoJNyXQMHpP6xl6IDdHus/AAAAP3IDAAAAAAAAAZ8BAAA2AAAAkPdfPPGn6T+sZeiA3R7rPwAAAD9yAwAAAAAAAAGgAQAANgAAAIKCE2Ikous/hoy9dvmR7j8AAAA/AAAAAAAAAAABoQEAADYAAAD05jwrlKrrP4aMvXb5ke4/AAAAPy8AAAAAAAAAAaIBAAA2AAAA2q+PvXO76z+GjL12+ZHuPwAAAD8+AAAAAAAAAAGjAQAANgAAAKRBNeIy3es/hoy9dvmR7j8AAAA/PgAAAAAAAAABpAEAADYAAADkNwTQYQfsP9S4wyWYne4/AAAAP04AAAAAAAAAAaUBAAA2AAAAIi7TvZAx7D/UuMMlmJ3uPwAAAD9OAAAAAAAAAAGmAQAANgAAAEjt9D2fbOw/1LjDJZid7j8AAAA/XgAAAAAAAAABpwEAADYAAACG48MrzpbsP9S4wyWYne4/AAAAP14AAAAAAAAAAagBAAA2AAAAqqLlq9zR7D/UuMMlmJ3uPwAAAD9tAAAAAAAAAAGpAQAANgAAAM5hByzrDO0/7DOxGLx67j8AAAA/bQAAAAAAAAABqgEAADYAAACAvP/iiT/tPwavngvgV+4/AAAAP30AAAAAAAAAAasBAAA2AAAApnshY5h67T8eKoz+AzXuPwAAAD+MAAAAAAAAAAGsAQAANgAAAFjWGRo3re0/6nhzQokG7j8AAAA/nAAAAAAAAAABrQEAADYAAAB8lTuaRejtP7jHWoYO2O0/AAAAP5wAAAAAAAAAAa4BAAA2AAAAuosKiHQS7j/QQkh5MrXtPwAAAD+cAAAAAAAAAAGvAQAANgAAAPiB2XWjPO4/TmUpDhl77T8AAAA/rAAAAAAAAAABsAEAADYAAACs3NEsQm/uPxq0EFKeTO0/AAAAP6wAAAAAAAAAAbEBAAA2AAAA6tKgGnGZ7j/oAviVIx7tPwAAAD+7AAAAAAAAAAGyAQAANgAAACrJbwigw+4/TKrrN+YG7T8AAAA/uwAAAAAAAAABswEAADYAAAD0WhUtX+XuPxr50ntr2Ow/AAAAP/IAAAAAAAAAAbQBAAA2AAAAwOy6UR4H7z/mR7q/8KnsPwAAAD/yAAAAAAAAAAG1AQAANgAAAIx+YHbdKO8//sKnshSH7D8AAAA/AgEAAAAAAAABtgEAADYAAAByR7MIvTnvP8oRj/aZWOw/AAAAPwIBAAAAAAAAAbcBAAA2AAAAPtlYLXxb7z+YYHY6HyrsPwAAAD8RAQAAAAAAAAG4AQAANgAAAJYG1YjLdO8/Yq9dfqT76z8AAAA/EQEAAAAAAAABuQEAADYAAAB8zycbq4XvPy7+RMIpzes/AAAAPyEBAAAAAAAAAboBAAA2AAAA1vyjdvqe7z9IeTK1TarrPwAAAD8hAQAAAAAAAAG7AQAANgAAAEhhzT9qp+8/riAmVxCT6z8AAAA/MAEAAAAAAAABvAEAADYAAAC8xfYI2q/vP8ibE0o0cOs/AAAAPzABAAAAAAAAAb0BAAA2AAAAvMX2CNqv7z/gFgE9WE3rPwAAAD9AAQAAAAAAAAG+AQAANgAAALzF9gjar+8/Rr703ho26z8AAAA/QAEAAAAAAAABvwEAADYAAAC8xfYI2q/vP1454tE+E+s/AAAAP1ABAAAAAAAAAcABAAA2AAAAvMX2CNqv7z94tM/EYvDqPwAAAD9QAQAAAAAAAAHBAQAANgAAALzF9gjar+8/3lvDZiXZ6j8AAAA/XwEAAAAAAAABwgEAADYAAABIYc0/aqfvP0QDtwjoweo/AAAAP18BAAAAAAAAAcMBAAA2AAAA1vyjdvqe7z+qqqqqqqrqPwAAAD9vAQAAAAAAAAHEAQAANgAAAPAzUeQaju8/wiWYnc6H6j8AAAA/bwEAAAAAAAABxQEAADYAAAAKa/5RO33vP3b5ke4vfOo/AAAAP38BAAAAAAAAAcYBAAA2AAAAsD2C9utj7z/coIWQ8mTqPwAAAD9/AQAAAAAAAAHHAQAANgAAAFgQBpucSu8/kHR/4VNZ6j8AAAA/jgEAAAAAAAAByAEAADYAAACmtQ3k/RfvP6rvbNR3Nuo/AAAAP44BAAAAAAAAAckBAAA2AAAAEJLCmn/U7j8Ol2B2Oh/qPwAAAD+eAQAAAAAAAAHKAQAANgAAAJKlJL8hgO4/dD5UGP0H6j8AAAA/ngEAAAAAAAABywEAADYAAACGHbCsMzTuP465QQsh5ek/AAAAP60BAAAAAAAAAcwBAAA2AAAAPp9srBa+7T/0YDWt483pPwAAAD+tAQAAAAAAAAHNAQAANgAAAIC8/+KJP+0/WggpT6a26T8AAAA/vQEAAAAAAAABzgEAADYAAACqouWr3NHsPw7cIqAHq+k/AAAAP70BAAAAAAAAAc8BAAA2AAAA7r944k9T7D/ArxzxaJ/pPwAAAD/NAQAAAAAAAAHQAQAANgAAAKRBNeIy3es/wK8c8Wif6T8AAAA/zQEAAAAAAAAB0QEAADYAAADoXsgYpl7rP8CvHPFon+k/AAAAP9wBAAAAAAAAAdIBAAA2AAAAEkWu4fjw6j/ArxzxaJ/pPwAAAD/cAQAAAAAAAAHTAQAANgAAALCPvXO7i+o/coMWQsqT6T8AAAA/7AEAAAAAAAAB1AEAADYAAABM2swFfibqP3KDFkLKk+k/AAAAP+wBAAAAAAAAAdUBAAA2AAAAzu0uKiDS6T9ygxZCypPpPwAAAD/8AQAAAAAAAAHWAQAANgAAAFIBkU7Cfek/coMWQsqT6T8AAAA//AEAAAAAAAAB1wEAADYAAAC63UUFRDrpP8CvHPFon+k/AAAAPwsCAAAAAAAAAdgBAAA2AAAAIrr6u8X26D8O3CKgB6vpPwAAAD8LAgAAAAAAAAHZAQAANgAAABgyhqnXqug/9GA1rePN6T8AAAA/GwIAAAAAAAAB2gEAADYAAAAm4b4ECk7oP9zlR7q/8Ok/AAAAPxsCAAAAAAAAAdsBAAA2AAAAHFlK8hsC6D90PlQY/QfqPwAAAD8qAgAAAAAAAAHcAQAANgAAACwIg01Opec/qu9s1Hc26j8AAAA/KgIAAAAAAAAB3QEAADYAAADIUpLfEEDnP5B0f+FTWeo/AAAAPzoCAAAAAAAAAd4BAAA2AAAAf9RO3/PJ5j92+ZHuL3zqPwAAAD9KAgAAAAAAAAHfAQAANgAAABwfXnG2ZOY/+NawWUm26j8AAAA/SgIAAAAAAAAB4AEAADYAAABGBUQ6CfflP95bw2Yl2eo/AAAAP1kCAAAAAAAAAeEBAAA2AAAA+4YAOuyA5T9eOeLRPhPrPwAAAD9ZAgAAAAAAAAHiAQAANgAAALIIvTnPCuU/Rr703ho26z8AAAA/aQIAAAAAAAAB4wEAADYAAADDt/WUAa7kP+AWAT1YTes/AAAAP2kCAAAAAAAAAeQBAAA2AAAAty+BghNi5D96bw2blWTrPwAAAD95AgAAAAAAAAHlAQAANgAAAJRwXwIFJ+Q/FMgZ+dJ76z8AAAA/eQIAAAAAAAAB5gEAADYAAACupwxwJRbkP2D0H6hxh+s/AAAAP4gCAAAAAAAAAecBAAA2AAAAyN653UUF5D+uICZXEJPrPwAAAD+IAgAAAAAAAAHoAQAANgAAAMjeud1FBeQ//EwsBq+e6z8AAAA/mAIAAAAAAAAB6QEAADYAAADI3rndRQXkP0h5MrVNqus/AAAAP6cCAAAAAAAAAeoBAAA2AAAAyN653UUF5D+WpThk7LXrPwAAAD+3AgAAAAAAAAHrAQAANgAAAMjeud1FBeQ/4tE+E4vB6z8AAAA/twIAAAAAAAAB7AEAADYAAABUepAU1vzjPy7+RMIpzes/AAAAP8cCAAAAAAAAAe0BAAA2AAAA4hVnS2b04z8Wg1fPBfDrPwAAAD/HAgAAAAAAAAHuAQAANgAAAG6xPYL26+M/sNtjLUMH7D8AAAA/1gIAAAAAAAAB7wEAADYAAABusT2C9uvjP0o0cIuAHuw/AAAAP9YCAAAAAAAAAfABAAA2AAAA/EwUuYbj4z8wuYKYXEHsPwAAAD/mAgAAAAAAAAHxAQAANgAAAIjo6u8W2+M/GD6VpThk7D8AAAA/5gIAAAAAAAAB8gEAADYAAACjH5hdN8rjP/7Cp7IUh+w/AAAAP/YCAAAAAAAAAfMBAAA2AAAAox+YXTfK4z9+oMYdLsHsPwAAAD/2AgAAAAAAAAH0AQAANgAAAKMfmF03yuM/ZiXZKgrk7D8AAAA/BQMAAAAAAAAB9QEAADYAAACjH5hdN8rjP5rW8eaEEu0/AAAAPwUDAAAAAAAAAfYBAAA2AAAAox+YXTfK4z+CWwT0YDXtPwAAAD8VAwAAAAAAAAH3AQAANgAAAIjo6u8W2+M/GrQQUp5M7T8AAAA/FQMAAAAAAAAB+AEAADYAAABusT2C9uvjPwI5I196b+0/AAAAPyQDAAAAAAAAAfkBAAA2AAAAyN653UUF5D+EFkLKk6ntPwAAAD8kAwAAAAAAAAH6AQAANgAAAAbViMt0L+Q/BPRgNa3j7T8AAAA/NAMAAAAAAAAB+wEAADYAAAArlKpLg2rkP+p4c0KJBu4/AAAAPzQDAAAAAAAAAfwBAAA2AAAAw7f1lAGu5D9sVpKtokDuPwAAAD9EAwAAAAAAAAH9AQAANgAAALIIvTnPCuU/OmC3x1qG7j8AAAA/RAMAAAAAAAAB/gEAADYAAAC9kDFMvVblP24R0IPVtO4/AAAAP1MDAAAAAAAAAf8BAAA2AAAAreH48Iqz5T/u7u7u7u7uPwAAAD9TAwAAAAAAAAEAAgAANgAAAJ4ywJVYEOY/1nMB/MoR7z8AAAA/YwMAAAAAAAABAQIAADYAAAAcH15xtmTmP7z4EwmnNO8/AAAAP2MDAAAAAAAAAQICAAA2AAAAZZ2hcdPa5j+kfSYWg1fvPwAAAD9zAwAAAAAAAAEDAgAANgAAAHAlFoTBJuc/igI5I1967z8AAAA/ggMAAAAAAAABBAIAADYAAAC6o1mE3pznP3KHSzA7ne8/AAAAP4IDAAAAAAAAAQUCAAA2AAAAjr1zu4sK6D8K4FeOeLTvPwAAAD+SAwAAAAAAAAEGAgAANgAAAGbXjfI4eOg/WAxePRfA7z8AAAA/kgMAAAAAAAABBwIAADYAAAAIg01OpQfpP6Y4ZOy1y+8/AAAAP6EDAAAAAAAAAQgCAAA2AAAAUgGRTsJ96T+mOGTstcvvPwAAAD+hAwAAAAAAAAEJAgAANgAAAPKsUKouDeo/pjhk7LXL7z8AAAA/sQMAAAAAAAABCgIAADYAAAA8K5SqS4PqP6Y4ZOy1y+8/AAAAP7EDAAAAAAAAAQsCAAA2AAAA3tZTBrgS6z8K4FeOeLTvPwAAAD/BAwAAAAAAAAEMAgAANgAAAA4e6pi0mes/1i4/0v2F7z8AAAA/wQMAAAAAAAABDQIAADYAAABWnC2Z0Q/sP1ZRIGfkS+8/AAAAP9ADAAAAAAAAAQ4CAAA2AAAALrZH0H597D/WcwH8yhHvPwAAAD/QAwAAAAAAAAEPAgAANgAAAB4HD3VM2uw/VJbikLHX7j8AAAA/4AMAAAAAAAABEAIAADYAAAC0Klq+yh3tP9S4wyWYne4/AAAAP+ADAAAAAAAAARECAAA2AAAATE6lB0lh7T9U26S6fmPuPwAAAD/wAwAAAAAAAAESAgAANgAAAORx8FDHpO0/HiqM/gM17j8AAAA/8AMAAAAAAAABEwIAADYAAACWzOgHZtftP+p4c0KJBu4/AAAAP/8DAAAAAAAAARQCAAA2AAAARifhvgQK7j+4x1qGDtjtPwAAAD//AwAAAAAAAAEVAgAANgAAAPiB2XWjPO4/hBZCypOp7T8AAAA/DwQAAAAAAAABFgIAADYAAADGE3+aYl7uP5yRL723hu0/AAAAPw8EAAAAAAAAARcCAAA2AAAAHkH79bF37j+2DB2w22PtPwAAAD8eBAAAAAAAAAEYAgAANgAAAAQKToiRiO4/GrQQUp5M7T8AAAA/HgQAAAAAAAABGQIAADYAAADq0qAacZnuP86HCqP/QO0/AAAAPy4EAAAAAAAAARoCAAA2AAAAXjfK4+Ch7j80L/5EwintPwAAAD8uBAAAAAAAAAEbAgAANgAAAF43yuPgoe4/6AL4lSMe7T8AAAA/PgQAAAAAAAABHAIAADYAAADq0qAacZnuP+gC+JUjHu0/AAAAP10EAAAAAAAAAR0CAAA2AAAAeG53UQGR7j+a1vHmhBLtPwAAAD98BAAAAAAAAAEeAgAANgAAAHhud1EBke4/TKrrN+YG7T8AAAA/jAQAAAAAAAABHwIAADYAAAAECk6IkYjuP0yq6zfmBu0/AAAAP5sEAAAAAAAAASACAAA2AAAAkqUkvyGA7j9Mqus35gbtPwAAAD+bBAAAAAAAAAEhAgAANgAAAB5B+/Wxd+4/tFHf2ajv7D8AAAA/mwQAAAAAAAABIgIAADYAAADAAiKdhPtyPwYthJQnU8s/AAAAPwAAAAAAAAAAASMCAAA2AAAAQDzUMWkzdz8GLYSUJ1PLPwAAAD/1AAAAAAAAAAEkAgAANgAAAGB09XeL7YE/Bi2ElCdTyz8AAAA/9QAAAAAAAAABJQIAADYAAABA51mhVF2KPwYthJQnU8s/AAAAPwUBAAAAAAAAASYCAAA2AAAA4Em4L4GCkz/Se2vYrCTLPwAAAD8FAQAAAAAAAAEnAgAANgAAADBLSX5DAJ0/0ntr2Kwkyz8AAAA/FAEAAAAAAAABKAIAADYAAABAJm3mAj+jP9J7a9isJMs/AAAAPxQBAAAAAAAAASkCAAA2AAAA6Ka1DeT9pz/Se2vYrCTLPwAAAD8kAQAAAAAAAAEqAgAANgAAAPC1Klq+yq0/nspSHDL2yj8AAAA/MwEAAAAAAAABKwIAADYAAAC0d253UQGxP2oZOmC3x8o/AAAAPzMBAAAAAAAAASwCAAA2AAAAoNtdVECksz8CtwjowWrKPwAAAD9DAQAAAAAAAAEtAgAANgAAACyxIAw2ObU/ArcI6MFqyj8AAAA/QwEAAAAAAAABLgIAADYAAABUqi4NqhG3P84F8CtHPMo/AAAAP0MBAAAAAAAAAS8CAAA2AAAAeKM8Dh7quD9mo76zUd/JPwAAAD9TAQAAAAAAAAEwAgAANgAAADDAlVgQBrs/MvKl99awyT8AAAA/UwEAAAAAAAABMQIAADYAAABcuaNZhN68P/5AjTtcgsk/AAAAP2IBAAAAAAAAATICAAA2AAAAgLKxWvi2vj/+QI07XILJPwAAAD9iAQAAAAAAAAEzAgAANgAAAJ5nhVJ1acA//kCNO1yCyT8AAAA/cgEAAAAAAAABNAIAADYAAAD89bF3bnfBP5beW8NmJck/AAAAP3IBAAAAAAAAATUCAAA2AAAA8qcp5uXIwj/Kj3R/4VPJPwAAAD+CAQAAAAAAAAE2AgAANgAAABzI+y+e+MM/yo90f+FTyT8AAAA/ggEAAAAAAAABNwIAADYAAABG6M15VijFP/5AjTtcgsk/AAAAP5EBAAAAAAAAATgCAAA2AAAAPJpF6M15xj8y8qX31rDJPwAAAD+hAQAAAAAAAAE5AgAANgAAAGS6FzKGqcc/ZqO+s1HfyT8AAAA/oQEAAAAAAAABOgIAADYAAACO2ul7PtnIP5pU12/MDco/AAAAP7ABAAAAAAAAATsCAAA2AAAAirMlM/qByT+aVNdvzA3KPwAAAD+wAQAAAAAAAAE8AgAANgAAAIiMYeq1Kso/mlTXb8wNyj8AAAA/wAEAAAAAAAABPQIAADYAAADqQVJY84/KP5pU12/MDco/AAAAP8ABAAAAAAAAAT4CAAA2AAAATvdCxjD1yj+aVNdvzA3KPwAAAD/QAQAAAAAAAAE/AgAANgAAALKsMzRuWss/mlTXb8wNyj8AAAA/0AEAAAAAAAABQAIAADYAAABI0H597J3LP2ajvrNR38k/AAAAP98BAAAAAAAAAUECAAA2AAAAFGIkoqu/yz9mo76zUd/JPwAAAD/fAQAAAAAAAAFCAgAANgAAAODzycZq4cs/ZqO+s1HfyT8AAAA/7wEAAAAAAAABQwIAADYAAACshW/rKQPMP2ajvrNR38k/AAAAP+8BAAAAAAAAAUQCAAA2AAAAeBcVEOkkzD8y8qX31rDJPwAAAD//AQAAAAAAAAFFAgAANgAAAHgXFRDpJMw//kCNO1yCyT8AAAA//wEAAAAAAAAL</ink>
</athena>
</file>

<file path=customXml/item8.xml><?xml version="1.0" encoding="utf-8"?>
<athena xmlns="http://schemas.microsoft.com/edu/athena" version="0.1.2681.0">
  <timings duration="79546"/>
</athena>
</file>

<file path=customXml/item80.xml><?xml version="1.0" encoding="utf-8"?>
<athena xmlns="http://schemas.microsoft.com/edu/athena" version="0.1.3209.0">
  <media streamable="true" recordStart="523485" recordEnd="572136" recordLength="776111"/>
</athena>
</file>

<file path=customXml/item8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gBAAAAAAAAAF7P///wxBY3Rpb25UeXBlVjEBAAAAB3ZhbHVlX18ACAIAAAAAAAAAAQUAAAAEAAAACRUAAAAJFgAAAGYWAAAAAAAAAen////s////AAAAAAEGAAAABAAAAAkYAAAACRkAAABsIAAAAAAAAAHm////7P///wAAAAABBwAAAAQAAAAJGwAAAAkcAAAALyoAAAAAAAAB4////+z///8AAAAAAQgAAAAEAAAACR4AAAAJHwAAAEQ8AAAAAAAAAeD////s////AAAAAAEJAAAABAAAAAkhAAAACSIAAABfPwAAAAAAAAHd////7P///wAAAAABCgAAAAQAAAAJJAAAAAklAAAAu0IAAAAAAAAB2v///+z///8AAAAAAQsAAAAEAAAACScAAAAJKAAAADlGAAAAAAAAAdf////s////AAAAAAEMAAAABAAAAAkqAAAACSsAAABOSAAAAAAAAAHU////7P///wAAAAABDQAAAAQAAAAJLQAAAAkuAAAA7ksAAAAAAAAB0f///+z///8AAAAAAQ4AAAAEAAAACTAAAAAJMQAAAJ5OAAAAAAAAAc7////s////AAAAAAEPAAAABAAAAAkzAAAACTQAAACwZAAAAAAAAAHL////7P///wAAAAABEAAAAAQAAAAJNgAAAAk3AAAALqEAAAAAAAAByP///+z///8AAAAABREAAAANQ2xlYXJDYW52YXNWMQIAAAAJU3RhcnRUaW1lBFR5cGUABBAMQWN0aW9uVHlwZVYxAgAAAAIAAAALvgA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ZQAAAGUAAAABFQAAABIAAAD/AJ5JAAAAAAAAACJAAAABxP///8b///8BAAAAAAAAAAAAIkABFgAAABMAAAAJPQAAAGwAAABsAAAAARgAAAASAAAA/wCeSQAAAAAAAAAiQAAAAcL////G////AQAAAAAAAAAAACJAARkAAAATAAAACT8AAACRAAAAkQAAAAEbAAAAEgAAAP8AnkkAAAAAAAAAIkAAAAHA////xv///wEAAAAAAAAAAAAiQAEcAAAAEwAAAAlBAAAAmwAAAJsAAAABHgAAABIAAAD/AJ5JAAAAAAAAACJAAAABvv///8b///8BAAAAAAAAAAAAIkABHwAAABMAAAAJQwAAAB0AAAAdAAAAASEAAAASAAAA/wCeSQAAAAAAAAAiQAAAAbz////G////AQAAAAAAAAAAACJAASIAAAATAAAACUUAAAAbAAAAGwAAAAEkAAAAEgAAAP8AnkkAAAAAAAAAIkAAAAG6////xv///wEAAAAAAAAAAAAiQAElAAAAEwAAAAlHAAAAGAAAABgAAAABJwAAABIAAAD/AJ5JAAAAAAAAACJAAAABuP///8b///8BAAAAAAAAAAAAIkABKAAAABMAAAAJSQAAABcAAAAXAAAAASoAAAASAAAA/wCeSQAAAAAAAAAiQAAAAbb////G////AQAAAAAAAAAAACJAASsAAAATAAAACUsAAAAhAAAAIQAAAAEtAAAAEgAAAP8AnkkAAAAAAAAAIkAAAAG0////xv///wEAAAAAAAAAAAAiQAEuAAAAEwAAAAlNAAAAIgAAACIAAAABMAAAABIAAAD/AJ5JAAAAAAAAACJAAAABsv///8b///8BAAAAAAAAAAAAIkABMQAAABMAAAAJTwAAADkAAAA5AAAAATMAAAASAAAA/wCeSQAAAAAAAAAiQAAAAbD////G////AQAAAAAAAAAAACJAATQAAAATAAAACVEAAACIAAAAiAAAAAE2AAAAEgAAAP8AnkkAAAAAAAAAIkAAAAGu////xv///wEAAAAAAAAAAAAiQAE3AAAAEwAAAAlTAAAAygAAAMoAAAAHOwAAAAABAAAAg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DRsHPQAAAAABAAAAgAAAAAQKSW5rUG9pbnRWMQI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NFAc/AAAAAAEAAAAAAQAABApJbmtQb2ludFYxAgA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DW8HQQAAAAABAAAAAAEAAAQKSW5rUG9pbnRWMQIA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DWUHQwAAAAABAAAAIAAAAAQKSW5rUG9pbnRWMQIAAAAJUQIAAAlSAgAACVMCAAAJVAIAAAlVAgAACVYCAAAJVwIAAAlYAgAACVkCAAAJWgIAAAlbAgAACVwCAAAJXQIAAAleAgAACV8CAAAJYAIAAAlhAgAACWICAAAJYwIAAAlkAgAACWUCAAAJZgIAAAlnAgAACWgCAAAJaQIAAAlqAgAACWsCAAAJbAIAAAltAgAADQMHRQAAAAABAAAAIAAAAAQKSW5rUG9pbnRWMQIAAAAJbgIAAAlvAgAACXACAAAJcQIAAAlyAgAACXMCAAAJdAIAAAl1AgAACXYCAAAJdwIAAAl4AgAACXkCAAAJegIAAAl7AgAACXwCAAAJfQIAAAl+AgAACX8CAAAJgAIAAAmBAgAACYICAAAJgwIAAAmEAgAACYUCAAAJhgIAAAmHAgAACYgCAAANBQdHAAAAAAEAAAAgAAAABApJbmtQb2ludFYxAgAAAAmJAgAACYoCAAAJiwIAAAmMAgAACY0CAAAJjgIAAAmPAgAACZACAAAJkQIAAAmSAgAACZMCAAAJlAIAAAmVAgAACZYCAAAJlwIAAAmYAgAACZkCAAAJmgIAAAmbAgAACZwCAAAJnQIAAAmeAgAACZ8CAAAJoAIAAA0IB0kAAAAAAQAAACAAAAAECklua1BvaW50VjECAAAACaECAAAJogIAAAmjAgAACaQCAAAJpQIAAAmmAgAACacCAAAJqAIAAAmpAgAACaoCAAAJqwIAAAmsAgAACa0CAAAJrgIAAAmvAgAACbACAAAJsQIAAAmyAgAACbMCAAAJtAIAAAm1AgAACbYCAAAJtwIAAA0JB0sAAAAAAQAAAEAAAAAECklua1BvaW50VjECAAAACbgCAAAJuQIAAAm6AgAACbsCAAAJvAIAAAm9AgAACb4CAAAJvwIAAAnAAgAACcECAAAJwgIAAAnDAgAACcQCAAAJxQIAAAnGAgAACccCAAAJyAIAAAnJAgAACcoCAAAJywIAAAnMAgAACc0CAAAJzgIAAAnPAgAACdACAAAJ0QIAAAnSAgAACdMCAAAJ1AIAAAnVAgAACdYCAAAJ1wIAAAnYAgAADR8HTQAAAAABAAAAQAAAAAQKSW5rUG9pbnRWMQIAAAAJ2QIAAAnaAgAACdsCAAAJ3AIAAAndAgAACd4CAAAJ3wIAAAngAgAACeECAAAJ4gIAAAnjAgAACeQCAAAJ5QIAAAnmAgAACecCAAAJ6AIAAAnpAgAACeoCAAAJ6wIAAAnsAgAACe0CAAAJ7gIAAAnvAgAACfACAAAJ8QIAAAnyAgAACfMCAAAJ9AIAAAn1AgAACfYCAAAJ9wIAAAn4AgAACfkCAAAJ+gIAAA0eB08AAAAAAQAAAEAAAAAECklua1BvaW50VjECAA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DQcHUQAAAAABAAAAAAEAAAQKSW5rUG9pbnRWMQIA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14B1MAAAAAAQAAAAABAAAECklua1BvaW50VjECAA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NNgVUAAAACklua1BvaW50VjEEAAAAAVgBWQ5QcmVzc3VyZUZhY3RvcglUaW1lU3RhbXAAAAAABgYLEAIAAAAG0vtzrbLhP3bc0OAKkdg/AAAAPwAAAAAAAAAAAVUAAABUAAAABtL7c62y4T/O2cmfGXLYPwAAAD8+AAAAAAAAAAFWAAAAVAAAADi/hYBRquE/JdfCXihT2D8AAAA/TgAAAAAAAAABVwAAAFQAAABeTsHLKXjhPyhTOH2+JNg/AAAAP10AAAAAAAAAAVgAAABUAAAAhd38FgJG4T/XTSr72+bXPwAAAD9dAAAAAAAAAAFZAAAAVAAAABilmjzuLOE/gsymWmPX1z8AAAA/bQAAAAAAAAABWgAAAFQAAAA/NNaHxvrgP4VIHHn5qNc/AAAAP30AAAAAAAAAAVsAAABUAAAAl7Cb30LA4D+IxJGXj3rXPwAAAD99AAAAAAAAAAFcAAAAVAAAAFEHdVAHdeA/i0AHtiVM1z8AAAA/jAAAAAAAAAABXQAAAFQAAAALXk7ByyngP+I9AHU0Ldc/AAAAP4wAAAAAAAAAAV4AAABUAAAAimlPZCC93z/luXWTyv7WPwAAAD+cAAAAAAAAAAFfAAAAVAAAAP4WAkapJt8/k7RnEejA1j8AAAA/nAAAAAAAAAABYAAAAFQAAADTnshAen/eP+qxYND2odY/AAAAP6wAAAAAAAAAAWEAAABUAAAAR0x7IgPp3T9Cr1mPBYPWPwAAAD+sAAAAAAAAAAFiAAAAVAAAAPdEBtL7c90/7S3W7oxz1j8AAAA/uwAAAAAAAAABYwAAAFQAAAAvp+DlFLzcP+0t1u6Mc9Y/AAAAP7sAAAAAAAAAAWQAAABUAAAA359rlQ1H3D/tLdbujHPWPwAAAD/LAAAAAAAAAAFlAAAAVAAAAPFyCl5Owds/maxSThRk1j8AAAA/ywAAAAAAAAABZgAAAFQAAACha5UNR0zbP5msUk4UZNY/AAAAP9oAAAAAAAAAAWcAAABUAAAA7okMpPfn2j+ZrFJOFGTWPwAAAD/aAAAAAAAAAAFoAAAAVAAAAJ6Cl1Pwcto/maxSThRk1j8AAAA/6gAAAAAAAAABaQAAAFQAAABNeyID6f3ZP5msUk4UZNY/AAAAP+oAAAAAAAAAAWoAAABUAAAA1uRxZwm72T/tLdbujHPWPwAAAD/6AAAAAAAAAAFrAAAAVAAAAMEo1eRxZ9k/Qq9ZjwWD1j8AAAA/+gAAAAAAAAABbAAAAFQAAACrbDhi2hPZP+qxYND2odY/AAAAPwkBAAAAAAAAAW0AAABUAAAAlrCb30LA2D8/M+Rwb7HWPwAAAD8ZAQAAAAAAAAFuAAAAVAAAAIL0/lyrbNg/k7RnEejA1j8AAAA/GQEAAAAAAAABbwAAAFQAAAALXk7ByynYP+c167Fg0NY/AAAAPxkBAAAAAAAAAXAAAABUAAAA9qGxPjTW1z89t25S2d/WPwAAAD8pAQAAAAAAAAFxAAAAVAAAAOHlFLycgtc/5bl1k8r+1j8AAAA/KQEAAAAAAAABcgAAAFQAAABqT2QgvT/XP468fNS7Hdc/AAAAPzgBAAAAAAAAAXMAAABUAAAA87izhN381j/iPQB1NC3XPwAAAD84AQAAAAAAAAF0AAAAVAAAABlI78+1ytY/N7+DFa081z8AAAA/SAEAAAAAAAABdQAAAFQAAAB8IgPp/bnWP9/BilaeW9c/AAAAP1cBAAAAAAAAAXYAAABUAAAA3vwWAkap1j80Qw73FmvXPwAAAD9XAQAAAAAAAAF3AAAAVAAAAN78FgJGqdY/iMSRl4961z8AAAA/ZwEAAAAAAAABeAAAAFQAAABA1yobjpjWP9xFFTgIitc/AAAAP2cBAAAAAAAAAXkAAABUAAAAQNcqG46Y1j8xx5jYgJnXPwAAAD93AQAAAAAAAAF6AAAAVAAAAEDXKhuOmNY/2smfGXK41z8AAAA/dwEAAAAAAAABewAAAFQAAABA1yobjpjWP4LMplpj19c/AAAAP3cBAAAAAAAAAXwAAABUAAAA3vwWAkap1j9/UDE8zQXYPwAAAD+GAQAAAAAAAAF9AAAAVAAAAHwiA+n9udY/KFM4fb4k2D8AAAA/lgEAAAAAAAABfgAAAFQAAAAZSO/PtcrWPyXXwl4oU9g/AAAAP5YBAAAAAAAAAX8AAABUAAAAt23btm3b1j8iW01AkoHYPwAAAD+aAQAAAAAAAAGAAAAAVAAAALdt27Zt29Y/y11UgYOg2D8AAAA/qgEAAAAAAAABgQAAAFQAAAC3bdu2bdvWPxxjYgNm3tg/AAAAP6oBAAAAAAAAAYIAAABUAAAAVZPHnSXs1j9uaHCFSBzZPwAAAD+5AQAAAAAAAAGDAAAAVAAAAPO4s4Td/NY/v21+Byta2T8AAAA/yQEAAAAAAAABhAAAAFQAAAAuBIxSTR7XPxBzjIkNmNk/AAAAP8kBAAAAAAAAAYUAAABUAAAAak9kIL0/1z9ieJoL8NXZPwAAAD/YAQAAAAAAAAGGAAAAVAAAAKWaPO4sYdc/s32ojdIT2j8AAAA/2AEAAAAAAAABhwAAAFQAAADh5RS8nILXPwWDtg+1Udo/AAAAP+gBAAAAAAAAAYgAAABUAAAAHDHtiQyk1z8DB0HxHoDaPwAAAD/oAQAAAAAAAAGJAAAAVAAAAJTHnSXs5tc/qI3SE3rN2j8AAAA/+AEAAAAAAAABigAAAFQAAAALXk7ByynYP6URXfXj+9o/AAAAP/gBAAAAAAAAAYsAAABUAAAAvT/XKhuO2D/3Fmt3xjnbPwAAAD8HAgAAAAAAAAGMAAAAVAAAAKtsOGLaE9k/SBx5+ah32z8AAAA/BwIAAAAAAAABjQAAAFQAAAD9c62y4YjZP0WgA9sSpts/AAAAPxcCAAAAAAAAAY4AAABUAAAATXsiA+n92T+XpRFd9ePbPwAAAD8XAgAAAAAAAAGPAAAAVAAAAHfzWwgYpdo/lCmcPl8S3D8AAAA/JwIAAAAAAAABkAAAAFQAAAADRqkmjzvbP5GtJiDJQNw/AAAAPycCAAAAAAAAAZEAAABUAAAALL7iK77i2z/isjSiq37cPwAAAD82AgAAAAAAAAGSAAAAVAAAAFY2HDHtidw/i7U745yd3D8AAAA/NgIAAAAAAAABkwAAAFQAAADiiGlPZCDdP4g5xsQGzNw/AAAAP0YCAAAAAAAAAZQAAABUAAAADAGjVJPH3T/cukllf9vcPwAAAD9VAgAAAAAAAAGVAAAAVAAAAJhT8HIKXt4/MDzNBfjq3D8AAAA/VQIAAAAAAAABlgAAAFQAAACHgFGqyePePzA8zQX46tw/AAAAP1UCAAAAAAAAAZcAAABUAAAAda2y4Yhp3z8wPM0F+OrcPwAAAD9lAgAAAAAAAAGYAAAAVAAAAAEAAAAAAOA/iDnGxAbM3D8AAAA/ZQIAAAAAAAABmQAAAFQAAACpgzqogzrgPzY0uEIkjtw/AAAAP3UCAAAAAAAAAZoAAABUAAAAIBrrQ2N94D/lLqrAQVDcPwAAAD91AgAAAAAAAAGbAAAAVAAAAJewm99CwOA/6yaV/W3z2z8AAAA/hAIAAAAAAAABnAAAAFQAAABwIWCUavLgP5yd/Jkhh9s/AAAAP4QCAAAAAAAAAZ0AAABUAAAAGKWaPO4s4T9RkNlUa+zaPwAAAD+UAgAAAAAAAAGeAAAAVAAAAFTwcgpeTuE/BYO2D7VR2j8AAAA/lAIAAAAAAAABnwAAAFQAAACPO0vYzW/hP2X0DyqGp9k/AAAAP6QCAAAAAAAAAaAAAABUAAAAXk7Byyl44T9uaHCFSBzZPwAAAD+kAgAAAAAAAAGhAAAAVAAAAC1hN7+FgOE/IltNQJKB2D8AAAA/swIAAAAAAAABogAAAFQAAAAtYTe/hYDhPyvPrZtU9tc/AAAAP8MCAAAAAAAAAaMAAABUAAAALWE3v4WA4T/nNeuxYNDWPwAAAD/SAgAAAAAAAAGkAAAAVAAAAI87S9jNb+E/7S3W7oxz1j8AAAA/4gIAAAAAAAABpQAAAFQAAADyFV/xFV/hP5woyGyqNdY/AAAAP+ICAAAAAAAAAaYAAABUAAAAVPByCl5O4T9KI7rqx/fVPwAAAD/yAgAAAAAAAAGnAAAAVAAAAOe3EDBKNeE/+R2saOW51T8AAAA/8gIAAAAAAAABqAAAAFQAAABJkiRJkiThP1OXGkaKbNU/AAAAP/ICAAAAAAAAAakAAABUAAAADkdMeyID4T+uEIkjLx/VPwAAAD8BAwAAAAAAAAGqAAAAVAAAANL7c62y4eA/CIr3ANTR1D8AAAA/AQMAAAAAAAABqwAAAFQAAABmwxHTnsjgPwsGbR9qo9Q/AAAAPxEDAAAAAAAAAawAAABUAAAAKng5BS+n4D9lf9v8DlbUPwAAAD8hAwAAAAAAAAGtAAAAVAAAAO8sYTe/heA/FHrNeiwY1D8AAAA/IQMAAAAAAAABrgAAAFQAAACz4YhpT2TgP2t3xjk7+dM/AAAAPzADAAAAAAAAAa8AAABUAAAARqkmjztL4D/CdL/4SdrTPwAAAD8wAwAAAAAAAAGwAAAAVAAAAKmDOqiDOuA/GnK4t1i70z8AAAA/QAMAAAAAAAABsQAAAFQAAABtOGLaExngP8XwNBfgq9M/AAAAP0ADAAAAAAAAAbIAAABUAAAAzxJ281sI4D9xb7F2Z5zTPwAAAD9PAwAAAAAAAAGzAAAAVAAAAGPaExlI798/He4t1u6M0z8AAAA/TwMAAAAAAAABtAAAAFQAAADGtCcykN7fPx3uLdbujNM/AAAAP18DAAAAAAAAAbUAAABUAAAAimlPZCC93z8d7i3W7ozTPwAAAD9fAwAAAAAAAAG2AAAAVAAAAOxDY31orN8/He4t1u6M0z8AAAA/bwMAAAAAAAABtwAAAFQAAADsQ2N9aKzfP3FvsXZnnNM/AAAAP34DAAAAAAAAAbgAAABUAAAA7ENjfWis3z/F8DQX4KvTPwAAAD9+AwAAAAAAAAG5AAAAVAAAAFrCbn4LAes/2smfGXK41z8AAAA/AAAAAAAAAAABugAAAFQAAAC8nIKXU/DqP4VIHHn5qNc/AAAAP14AAAAAAAAAAbsAAABUAAAAgVGqyePO6j8xx5jYgJnXPwAAAD9uAAAAAAAAAAG8AAAAVAAAANnNbyFglOo/i0AHtiVM1z8AAAA/bgAAAAAAAAABvQAAAFQAAADEEdOeyEDqPzo7+TNDDtc/AAAAP30AAAAAAAAAAb4AAABUAAAA4ELAKNXk6T89t25S2d/WPwAAAD99AAAAAAAAAAG/AAAAVAAAAC1hN7+FgOk/ljDdL36S1j8AAAA/jQAAAAAAAAABwAAAAFQAAABKkiRJkiTpP0Urz62bVNY/AAAAP40AAAAAAAAAAcEAAABUAAAA+Yqv+Iqv6D9Hp0TMMSbWPwAAAD+dAAAAAAAAAAHCAAAAVAAAAEapJo87S+g/SiO66sf31T8AAAA/nQAAAAAAAAABwwAAAFQAAAABAAAAAADoP02fLwleydU/AAAAP6wAAAAAAAAAAcQAAABUAAAATR53lrCb5z+lnCjIbKrVPwAAAD+sAAAAAAAAAAHFAAAAVAAAAAh1UAd1UOc//Jkhh3uL1T8AAAA/vAAAAAAAAAABxgAAAFQAAABf8RVf8RXnP1OXGkaKbNU/AAAAP8sAAAAAAAAAAccAAABUAAAAVZPHnSXs5j9TlxpGimzVPwAAAD/LAAAAAAAAAAHIAAAAVAAAABlI78+1yuY/U5caRops1T8AAAA/2wAAAAAAAAAByQAAAFQAAACtD431obHmP1OXGkaKbNU/AAAAP9sAAAAAAAAAAcoAAABUAAAAccS0JzKQ5j9TlxpGimzVPwAAAD/bAAAAAAAAAAHLAAAAVAAAADZ53FnCbuY/U5caRops1T8AAAA/6wAAAAAAAAABzAAAAFQAAAArG46Y9kTmP6gYnuYCfNU/AAAAP+sAAAAAAAAAAc0AAABUAAAA8M+1yoYj5j/8mSGHe4vVPwAAAD/6AAAAAAAAAAHOAAAAVAAAAOVxZwm7+eU/UBulJ/Sa1T8AAAA/+gAAAAAAAAABzwAAAFQAAAAMAaNUk8flP/kdrGjludU/AAAAPwoBAAAAAAAAAdAAAABUAAAAAqNUk8ed5T/2oTZKT+jVPwAAAD8aAQAAAAAAAAHRAAAAVAAAACgykN6fa+U/n6Q9i0AH1j8AAAA/GgEAAAAAAAAB0gAAAFQAAABPwcspeDnlP5woyGyqNdY/AAAAPykBAAAAAAAAAdMAAABUAAAARWN9aKwP5T+ZrFJOFGTWPwAAAD8pAQAAAAAAAAHUAAAAVAAAAAkYpZo87uQ/ljDdL36S1j8AAAA/OQEAAAAAAAAB1QAAAFQAAADNzMzMzMzkP5Yw3S9+ktY/AAAAPzkBAAAAAAAAAdYAAABUAAAAL6fg5RS85D8/M+Rwb7HWPwAAAD9IAQAAAAAAAAHXAAAAVAAAAGCUavK4s+Q/5zXrsWDQ1j8AAAA/SAEAAAAAAAAB2AAAAFQAAAD0WwgYpZrkPz23blLZ39Y/AAAAP1gBAAAAAAAAAdkAAABUAAAA9FsIGKWa5D/luXWTyv7WPwAAAD9YAQAAAAAAAAHaAAAAVAAAAPRbCBilmuQ/Ojv5M0MO1z8AAAA/aAEAAAAAAAAB2wAAAFQAAAAlSZIkSZLkP+I9AHU0Ldc/AAAAP2gBAAAAAAAAAdwAAABUAAAAJUmSJEmS5D83v4MVrTzXPwAAAD93AQAAAAAAAAHdAAAAVAAAACVJkiRJkuQ/iMSRl4961z8AAAA/dwEAAAAAAAAB3gAAAFQAAAAlSZIkSZLkPy5LI7rqx9c/AAAAP4cBAAAAAAAAAd8AAABUAAAAJUmSJEmS5D8rz62bVPbXPwAAAD+HAQAAAAAAAAHgAAAAVAAAACVJkiRJkuQ/eVhG/6Bi2D8AAAA/lwEAAAAAAAAB4QAAAFQAAAD0WwgYpZrkP8jh3mLtztg/AAAAP5cBAAAAAAAAAeIAAABUAAAAwm5+CwGj5D8Wa3fGOTvZPwAAAD+mAQAAAAAAAAHjAAAAVAAAAJGB9P5cq+Q/ZfQPKoan2T8AAAA/pgEAAAAAAAAB5AAAAFQAAAAvp+DlFLzkP7N9qI3SE9o/AAAAP7YBAAAAAAAAAeUAAABUAAAAzczMzMzM5D+uhb1QpnDaPwAAAD+2AQAAAAAAAAHmAAAAVAAAAGvyuLOE3eQ/VAxPcwG+2j8AAAA/xQEAAAAAAAAB5wAAAFQAAADYKhuOmPbkP/qS4JVcC9s/AAAAP8UBAAAAAAAAAegAAABUAAAA4ohpT2Qg5T/0mvVYMGjbPwAAAD/VAQAAAAAAAAHpAAAAVAAAAB7UQR3UQeU/mSGHe4u12z8AAAA/1QEAAAAAAAAB6gAAAFQAAAAoMpDen2vlP5elEV3149s/AAAAP+UBAAAAAAAAAesAAABUAAAAZH1orA+N5T/oqh/f1yHcPwAAAD/0AQAAAAAAAAHsAAAAVAAAAJ/IQHp/ruU/4rI0oqt+3D8AAAA/9AEAAAAAAAAB7QAAAFQAAAB5OQUvp+DlP982v4MVrdw/AAAAPwcCAAAAAAAAAe4AAABUAAAAIb0/1yob5j/cukllf9vcPwAAAD8HAgAAAAAAAAHvAAAAVAAAAKKxPjTWh+Y/1sJeKFM43T8AAAA/JgIAAAAAAAAB8AAAAFQAAAAS057IQHrnP81O/syQw90/AAAAPzYCAAAAAAAAAfEAAABUAAAAKI87S9jN5z/L0oiu+vHdPwAAAD82AgAAAAAAAAHyAAAAVAAAADxL2M1vIeg/c9WP7+sQ3j8AAAA/RQIAAAAAAAAB8wAAAFQAAACC9P5cq2zoPx3YljDdL94/AAAAP0UCAAAAAAAAAfQAAABUAAAAlrCb30LA6D9xWRrRVT/ePwAAAD9FAgAAAAAAAAH1AAAAVAAAAN1Zwm5+C+k/GVwhEkde3j8AAAA/VQIAAAAAAAAB9gAAAFQAAADBKNXkcWfpP23dpLK/bd4/AAAAP2UCAAAAAAAAAfcAAABUAAAAB9L7c62y6T/BXihTOH3ePwAAAD9lAgAAAAAAAAH4AAAAVAAAABuOmPZEBuo/F+Cr87CM3j8AAAA/dAIAAAAAAAAB+QAAAFQAAACTJEmSJEnqP2thL5QpnN4/AAAAP3QCAAAAAAAAAfoAAABUAAAAnoKXU/By6j9rYS+UKZzePwAAAD+EAgAAAAAAAAH7AAAAVAAAAHfzWwgYpeo/a2EvlCmc3j8AAAA/hAIAAAAAAAAB/AAAAFQAAACMr/iKr/jqPxfgq/OwjN4/AAAAP6MCAAAAAAAAAf0AAABUAAAA0VgfGutD6z/F2p1xzk7ePwAAAD+zAgAAAAAAAAH+AAAAVAAAAKrJ484Sdus/x1YTkGQg3j8AAAA/wgIAAAAAAAAB/wAAAFQAAABTTR53lrDrPyPQgW0J090/AAAAP8ICAAAAAAAAAQABAABUAAAAv4WAUarJ6z8lTPeLn6TdPwAAAD/CAgAAAAAAAAEBAQAAVAAAAPzQWB8a6+s/00bpCb1m3T8AAAA/0gIAAAAAAAABAgEAAFQAAAA4HDHtiQzsP4JB24faKN0/AAAAP+ICAAAAAAAAAQMBAABUAAAABi+n4OUU7D8twFfnYRndPwAAAD/iAgAAAAAAAAEEAQAAVAAAAKRUk8edJew/3LpJZX/b3D8AAAA/8QIAAAAAAAABBQEAAFQAAABBen+uVTbsPzO4QiSOvNw/AAAAP/ECAAAAAAAAAQYBAABUAAAAr7LhiGlP7D+LtTvjnJ3cPwAAAD8BAwAAAAAAAAEHAQAAVAAAAK+y4YhpT+w/4rI0oqt+3D8AAAA/AQMAAAAAAAABCAEAAFQAAAC4EDBKNXnsPzmwLWG6X9w/AAAAPxEDAAAAAAAAAQkBAABUAAAAiCOmPZGB7D+RrSYgyUDcPwAAAD8RAwAAAAAAAAEKAQAAVAAAACZJkiRJkuw/PCyjf1Ax3D8AAAA/IAMAAAAAAAABCwEAAFQAAAD0WwgYpZrsP5QpnD5fEtw/AAAAPyADAAAAAAAAAQwBAABUAAAAxG5+CwGj7D/rJpX9bfPbPwAAAD8wAwAAAAAAAAENAQAAVAAAAJKB9P5cq+w/QiSOvHzU2z8AAAA/MAMAAAAAAAABDgEAAFQAAAAvp+DlFLzsP5khh3uLtds/AAAAPz8DAAAAAAAAAQ8BAABUAAAAL6fg5RS87D+cnfyZIYfbPwAAAD8/AwAAAAAAAAEQAQAAVAAAAM3MzMzMzOw/9Jr1WDBo2z8AAAA/TwMAAAAAAAABEQEAAFQAAACd30LAKNXsP/cWa3fGOds/AAAAP18DAAAAAAAAARIBAABUAAAAnd9CwCjV7D9OFGQ21RrbPwAAAD9fAwAAAAAAAAETAQAAVAAAAGvyuLOE3ew/UZDZVGvs2j8AAAA/XwMAAAAAAAABFAEAAFQAAABr8rizhN3sP6iN0hN6zdo/AAAAP24DAAAAAAAAARUBAABUAAAAa/K4s4Td7D+rCUgyEJ/aPwAAAD9+AwAAAAAAAAEWAQAAVAAAAGvyuLOE3ew/AwdB8R6A2j8AAAA/fgMAAAAAAAABFwEAAFQAAABr8rizhN3sPwWDtg+1Udo/AAAAP60DAAAAAAAAARgBAABUAAAAkoH0/lyr7D+/bX4HK1rZPwAAAD+8AwAAAAAAAAEZAQAAVAAAACZJkiRJkuw/wunzJcEr2T8AAAA/6wMAAAAAAAABGgEAAFQAAADfn2uVDUfsPx/f1yH8r9g/AAAAPzIEAAAAAAAAARsBAABUAAAA66AO6qAO6j86O/kzQw7XPwAAAD8yBAAAAAAAAAEcAQAAVAAAAE17IgPp/ek/Ojv5M0MO1z8AAAA/MgQAAAAAAAABHQEAAFQAAACwVTYcMe3pPzo7+TNDDtc/AAAAP0IEAAAAAAAAAR4BAABUAAAAdApeTsHL6T86O/kzQw7XPwAAAD9CBAAAAAAAAAEfAQAAVAAAAHt/rlU2HOk/jrx81Lsd1z8AAAA/cQQAAAAAAAABIAEAAFQAAACiDuqgDuroPze/gxWtPNc/AAAAP3EEAAAAAAAAASEBAABUAAAAZsMR057I6D83v4MVrTzXPwAAAD9xBAAAAAAAAAEiAQAAVAAAAJawm99CwOg/N7+DFa081z8AAAA/gQQAAAAAAAABIwEAAFQAAADInSXs5rfoPze/gxWtPNc/AAAAP6AEAAAAAAAAASQBAABUAAAA+Yqv+Iqv6D83v4MVrTzXPwAAAD+/BAAAAAAAAAElAQAAVAAAAFNNHneWsMs/2VRr7Ppm0j8AAAA/AAAAAAAAAAABJgEAAFQAAAAYAkapJo/LPzBSZKsJSNI/AAAAP8IBAAAAAAAAAScBAABUAAAAoWuVDUdMyz+IT11qGCnSPwAAAD/CAQAAAAAAAAEoAQAAVAAAACrV5HFnCcs/30xWKScK0j8AAAA/0QEAAAAAAAABKQEAAFQAAAB381sIGKXKP+LIy0e929E/AAAAP9EBAAAAAAAAASoBAABUAAAATXsiA+n9yT/lREFmU63RPwAAAD/hAQAAAAAAAAErAQAAVAAAAJuZmZmZmck/kz8z5HBv0T8AAAA/4QEAAAAAAAABLAEAAFQAAADotxAwSjXJP+s8LKN/UNE/AAAAP/ABAAAAAAAAAS0BAABUAAAAcCFglGryyD/uuKHBFSLRPwAAAD8AAgAAAAAAAAEuAQAAVAAAADTWh8b60Mg/RbaagCQD0T8AAAA/AAIAAAAAAAABLwEAAFQAAAC9P9cqG47IP/E0F+Cr89A/AAAAPwACAAAAAAAAATABAABUAAAAvT/XKhuOyD9IMhCfutTQPwAAAD8QAgAAAAAAAAExAQAAVAAAAIL0/lyrbMg/9LCM/kHF0D8AAAA/EAIAAAAAAAABMgEAAFQAAABGqSaPO0vIP58vCV7JtdA/AAAAPx8CAAAAAAAAATMBAABUAAAAlMedJezmxz9LroW9UKbQPwAAAD8fAgAAAAAAAAE0AQAAVAAAABwx7YkMpMc/9ywCHdiW0D8AAAA/LwIAAAAAAAABNQEAAFQAAAClmjzuLGHHP6Krfnxfh9A/AAAAPy8CAAAAAAAAATYBAABUAAAALgSMUk0exz+iq358X4fQPwAAAD8/AgAAAAAAAAE3AQAAVAAAAHwiA+n9ucY/Tir72+Z30D8AAAA/PwIAAAAAAAABOAEAAFQAAABSqsnjzhLGP6Un9Jr1WNA/AAAAPz8CAAAAAAAAATkBAABUAAAA7ea3EDBKxT9RpnD6fEnQPwAAAD8/AgAAAAAAAAE6AQAAVAAAANRBHdRBHcQ/VCLmGBMb0D8AAAA/TwIAAAAAAAABOwEAAFQAAABGBtL7c63CP/6gYniaC9A/AAAAP14CAAAAAAAAATwBAABUAAAAe3+uVTYcwT+sPLduUtnPPwAAAD9eAgAAAAAAAAE9AQAAVAAAANeHxvrQWL8/rDy3blLZzz8AAAA/XgIAAAAAAAABPgEAAFQAAAAvp+DlFLy8P1o3qexvm88/AAAAP24CAAAAAAAAAT8BAABUAAAAEjBKNXncuT9aN6nsb5vPPwAAAD9uAgAAAAAAAAFAAQAAVAAAAFl8xVd8xbc/Wjep7G+bzz8AAAA/fgIAAAAAAAABQQEAAFQAAACfyEB6f661P7I0oqt+fM8/AAAAP40CAAAAAAAAAUIBAABUAAAAXatsOGLasz8IMptqjV3PPwAAAD+NAgAAAAAAAAFDAQAAVAAAABuOmPZEBrI/CDKbao1dzz8AAAA/nQIAAAAAAAABRAEAAFQAAAA/NNaHxvqwPwgym2qNXc8/AAAAP50CAAAAAAAAAUUBAABUAAAA2nDEtCcysD8IMptqjV3PPwAAAD+tAgAAAAAAAAFGAQAAVAAAAOlaZcMR064/CDKbao1dzz8AAAA/rQIAAAAAAAABRwEAAFQAAAAMAaNUk8etPwgym2qNXc8/AAAAP7wCAAAAAAAAAUgBAABUAAAAL6fg5RS8rD8IMptqjV3PPwAAAD+8AgAAAAAAAAFJAQAAVAAAAFNNHneWsKs/CDKbao1dzz8AAAA/zAIAAAAAAAABSgEAAFQAAAB381sIGKWqPwgym2qNXc8/AAAAP8wCAAAAAAAAAUsBAABUAAAAq2w4YtoTqT8IMptqjV3PPwAAAD/bAgAAAAAAAAFMAQAAVAAAAOHlFLycgqc/CDKbao1dzz8AAAA/2wIAAAAAAAABTQEAAFQAAAAoMpDen2ulP7I0oqt+fM8/AAAAP+sCAAAAAAAAAU4BAABUAAAAkyRJkiRJoj9aN6nsb5vPPwAAAD/rAgAAAAAAAAFPAQAAVAAAAMidJezmt6A/rDy3blLZzz8AAAA/+wIAAAAAAAABUAEAAFQAAABBen+uVTacP6w8t25S2c8/AAAAP/sCAAAAAAAAAVEBAABUAAAA0BJ281sImD9UP76vQ/jPPwAAAD8KAwAAAAAAAAFSAQAAVAAAADoFL6fg5ZQ//qBieJoL0D8AAAA/CgMAAAAAAAABUwEAAFQAAACk9+daZcORP6ijabmLKtA/AAAAPxoDAAAAAAAAAVQBAABUAAAAq2w4YtoTiT/8JO1ZBDrQPwAAAD8aAwAAAAAAAAFVAQAAVAAAAIFRqsnjzoI/UaZw+nxJ0D8AAAA/KgMAAAAAAAABVgEAAFQAAACrbDhi2hN5P/modztuaNA/AAAAPyoDAAAAAAAAAVcBAABUAAAAyJ0l7Oa3cD9OKvvb5nfQPwAAAD85AwAAAAAAAAFYAQAAVAAAAMidJezmt1A/S66FvVCm0D8AAAA/OQMAAAAAAAABWQEAAFQAAAAAAAAAAAAAAPSwjP5BxdA/AAAAP0kDAAAAAAAAAVoBAABUAAAAyJ0l7Oa3YL9IMhCfutTQPwAAAD9JAwAAAAAAAAFbAQAAVAAAAKtsOGLaE2m/8TQX4Kvz0D8AAAA/WAMAAAAAAAABXAEAAFQAAAA6BS+n4OV0v+64ocEVItE/AAAAP2gDAAAAAAAAAV0BAABUAAAAq2w4YtoTeb9COiVijjHRPwAAAD9oAwAAAAAAAAFeAQAAVAAAAKtsOGLaE3m/6zwso39Q0T8AAAA/aAMAAAAAAAABXwEAAFQAAADInSXs5reAv+jAtoTpftE/AAAAP3gDAAAAAAAAAWABAABUAAAAyJ0l7Oa3gL/lREFmU63RPwAAAD94AwAAAAAAAAFhAQAAVAAAAIFRqsnjzoK/4sjLR73b0T8AAAA/hwMAAAAAAAABYgEAAFQAAAA6BS+n4OWEv4hPXWoYKdI/AAAAP4cDAAAAAAAAAWMBAABUAAAAOgUvp+DlhL8wUmSrCUjSPwAAAD+XAwAAAAAAAAFkAQAAVAAAAPO4s4Td/Ia/gldyLeyF0j8AAAA/lwMAAAAAAAABZQEAAFQAAACrbDhi2hOJv3/b/A5WtNI/AAAAP6cDAAAAAAAAAWYBAABUAAAAZSC9P9cqi7/Q4AqROPLSPwAAAD+nAwAAAAAAAAFnAQAAVAAAAGUgvT/XKou/IeYYExsw0z8AAAA/tgMAAAAAAAABaAEAAFQAAABlIL0/1yqLv8dsqjV2fdM/AAAAP8YDAAAAAAAAAWkBAABUAAAAZSC9P9cqi7/F8DQX4KvTPwAAAD/GAwAAAAAAAAFqAQAAVAAAAGUgvT/XKou/wnS/+Ena0z8AAAA/xgMAAAAAAAABawEAAFQAAABlIL0/1yqLv2j7UBulJ9Q/AAAAP9UDAAAAAAAAAWwBAABUAAAAq2w4YtoTib8OguI9AHXUPwAAAD/VAwAAAAAAAAFtAQAAVAAAAPO4s4Td/Ia/tAh0YFvC1D8AAAA/5QMAAAAAAAABbgEAAFQAAADInSXs5reAvwKSDMSnLtU/AAAAP/UDAAAAAAAAAW8BAABUAAAAq2w4YtoTeb/8mSGHe4vVPwAAAD/1AwAAAAAAAAFwAQAAVAAAAMidJezmt2C/n6Q9i0AH1j8AAAA/9QMAAAAAAAABcQEAAFQAAADInSXs5rdQP5Yw3S9+ktY/AAAAPwQEAAAAAAAAAXIBAABUAAAAq2w4YtoTeT86O/kzQw7XPwAAAD8UBAAAAAAAAAFzAQAAVAAAAIFRqsnjzoI/3EUVOAiK1z8AAAA/LAQAAAAAAAABdAEAAFQAAACrbDhi2hOJPyhTOH2+JNg/AAAAPzwEAAAAAAAAAXUBAABUAAAA14fG+tBYjz8f39ch/K/YPwAAAD88BAAAAAAAAAF2AQAAVAAAADoFL6fg5ZQ/wunzJcEr2T8AAAA/SwQAAAAAAAABdwEAAFQAAADQEnbzWwiYP2X0DyqGp9k/AAAAP0sEAAAAAAAAAXgBAABUAAAAZSC9P9cqmz8H/ysuSyPaPwAAAD9bBAAAAAAAAAF5AQAAVAAAAB7UQR3UQZ0/V4jEkZeP2j8AAAA/WwQAAAAAAAABegEAAFQAAADacMS0JzKgP6URXfXj+9o/AAAAP2oEAAAAAAAAAXsBAABUAAAAkyRJkiRJoj+fGXK4t1jbPwAAAD9qBAAAAAAAAAF8AQAAVAAAAF2rbDhi2qM/mSGHe4u12z8AAAA/egQAAAAAAAABfQEAAFQAAAAXX/EVX/GlP5QpnD5fEtw/AAAAP3oEAAAAAAAAAX4BAABUAAAA0BJ281sIqD+OMbEBM2/cPwAAAD+KBAAAAAAAAAF/AQAAVAAAAGUgvT/XKqs/iDnGxAbM3D8AAAA/igQAAAAAAAABgAEAAFQAAADpWmXDEdOuP4JB24faKN0/AAAAP5kEAAAAAAAAAYEBAABUAAAApPfnWmXDsT98SfBKroXdPwAAAD+ZBAAAAAAAAAGCAQAAVAAAAEvYzW8hYLQ/d1EFDoLi3T8AAAA/qQQAAAAAAAABgwEAAFQAAABqT2QgvT+3P8XanXHOTt4/AAAAP7kEAAAAAAAAAYQBAABUAAAAicb60Fgfuj8X4KvzsIzePwAAAD+5BAAAAAAAAAGFAQAAVAAAAAwBo1STx70/vWY9Fgza3j8AAAA/yAQAAAAAAAABhgEAAFQAAAA/NNaHxvrAPw1sS5juF98/AAAAP8gEAAAAAAAAAYcBAABUAAAAvZyCl1Pwwj+3blLZ3zbfPwAAAD/IBAAAAAAAAAGIAQAAVAAAAO3mtxAwSsU/C/DVeVhG3z8AAAA/2AQAAAAAAAABiQEAAFQAAADzuLOE3fzGPwvw1XlYRt8/AAAAP9gEAAAAAAAAAYoBAABUAAAAvT/XKhuOyD8L8NV5WEbfPwAAAD/nBAAAAAAAAAGLAQAAVAAAAE17IgPp/ck/DWxLmO4X3z8AAAA/9wQAAAAAAAABjAEAAFQAAACha5UNR0zLP7/isjSiq94/AAAAP/cEAAAAAAAAAY0BAABUAAAA9FsIGKWazD9xWRrRVT/ePwAAAD/3BAAAAAAAAAGOAQAAVAAAAB7UQR3UQc0/JUz3i5+k3T8AAAA/BwUAAAAAAAABjwEAAFQAAABHTHsiA+nNP4W9UKZw+tw/AAAAPxYFAAAAAAAAAZABAABUAAAANXncWcJuzj/lLqrAQVDcPwAAAD8WBQAAAAAAAAGRAQAAVAAAAGDxFV/xFc8/sQEzbzxC2j8AAAA/JgUAAAAAAAABkgEAAFQAAACcPO4sYTfPP7l1k8r+ttk/AAAAPzYFAAAAAAAAAZMBAABUAAAA14fG+tBYzz/C6fMlwSvZPwAAAD82BQAAAAAAAAGUAQAAVAAAABPTnshAes8/H9/XIfyv2D8AAAA/RQUAAAAAAAABlQEAAFQAAAAT057IQHrPPyhTOH2+JNg/AAAAP1UFAAAAAAAAAZYBAABUAAAAE9OeyEB6zz+FSBx5+ajXPwAAAD9VBQAAAAAAAAGXAQAAVAAAABPTnshAes8/4j0AdTQt1z8AAAA/VQUAAAAAAAABmAEAAFQAAAAT057IQHrPP5Yw3S9+ktY/AAAAP2QFAAAAAAAAAZkBAABUAAAAE9OeyEB6zz/zJcEruRbWPwAAAD9kBQAAAAAAAAGaAQAAVAAAAJw87ixhN88/U5caRops1T8AAAA/dAUAAAAAAAABmwEAAFQAAABg8RVf8RXPPwiK9wDU0dQ/AAAAP4QFAAAAAAAAAZwBAABUAAAArg+N9aGxzj+8fNS7HTfUPwAAAD+EBQAAAAAAAAGdAQAAVAAAADV53FnCbs4/xfA0F+Cr0z8AAAA/kwUAAAAAAAABngEAAFQAAACDl1PwcgrOP3njEdIpEdM/AAAAP5MFAAAAAAAAAZ8BAABUAAAAWR8a60NjzT/ZVGvs+mbSPwAAAD+jBQAAAAAAAAGgAQAAVAAAAGvyuLOE3cw/OcbEBsy80T8AAAA/owUAAAAAAAABoQEAAFQAAAAGL6fg5RTMP+64ocEVItE/AAAAP7MFAAAAAAAAAaIBAABUAAAAGAJGqSaPyz/3LAId2JbQPwAAAD+zBQAAAAAAAAGjAQAAVAAAAGUgvT/XKss/qKNpuYsq0D8AAAA/wgUAAAAAAAABpAEAAFQAAAB381sIGKXKP1o3qexvm88/AAAAP8IFAAAAAAAAAaUBAABUAAAAxBHTnshAyj9gL5QpnD7PPwAAAD/SBQAAAAAAAAGmAQAAVAAAAE17IgPp/ck/viR4JdfCzj8AAAA/0gUAAAAAAAABpwEAAFQAAADW5HFnCbvJPxQiceTlo84/AAAAP+EFAAAAAAAAAagBAABUAAAA1uRxZwm7yT/EHGNiA2bOPwAAAD/hBQAAAAAAAAGpAQAAVAAAAJuZmZmZmck/GhpcIRJHzj8AAAA/8QUAAAAAAAABqgEAAFQAAABfTsHLKXjJP8gUTp8vCc4/AAAAPwEGAAAAAAAAAasBAABUAAAA6LcQMEo1yT8gEkdePurNPwAAAD8BBgAAAAAAAAGsAQAAVAAAAKtsOGLaE8k/eA9AHU3LzT8AAAA/EAYAAAAAAAABrQEAAFQAAABwIWCUavLIP84MOdxbrM0/AAAAPxAGAAAAAAAAAa4BAABUAAAAcCFglGryyD8mCjKbao3NPwAAAD8gBgAAAAAAAAGvAQAAVAAAADTWh8b60Mg/fgcrWnluzT8AAAA/IAYAAAAAAAABsAEAAFQAAAD5iq/4iq/IPywCHdiWMM0/AAAAPzAGAAAAAAAAAbEBAABUAAAAvT/XKhuOyD8sAh3YljDNPwAAAD8wBgAAAAAAAAGyAQAAVAAAAL0/1yobjsg/hP8Vl6URzT8AAAA/OgYAAAAAAAABswEAAFQAAABGqSaPO0vIPzL6BxXD08w/AAAAPzoGAAAAAAAAAbQBAABUAAAARqkmjztLyD+I9wDU0bTMPwAAAD9KBgAAAAAAAAG1AQAAVAAAAEapJo87S8g/4PT5kuCVzD8AAAA/WQYAAAAAAAABtgEAAFQAAAD6LQSMUk2+P09dahgpssU/AAAAPwAAAAAAAAAAAbcBAABUAAAAYPEVX/EVvz9PXWoYKbLFPwAAAD9OAAAAAAAAAAG4AQAAVAAAANpwxLQnMsA/T11qGCmyxT8AAAA/XgAAAAAAAAABuQEAAFQAAAAD6f25VtnAP09dahgpssU/AAAAP14AAAAAAAAAAboBAABUAAAAG46Y9kQGwj9PXWoYKbLFPwAAAD9tAAAAAAAAAAG7AQAAVAAAADQzMzMzM8M/T11qGCmyxT8AAAA/bQAAAAAAAAABvAEAAFQAAABL2M1vIWDEP09dahgpssU/AAAAP30AAAAAAAAAAb0BAABUAAAA2xMZSO/PxT9PXWoYKbLFPwAAAD99AAAAAAAAAAG+AQAAVAAAAKWaPO4sYcc/plpj1zeTxT8AAAA/jAAAAAAAAAABvwEAAFQAAABGqSaPO0vIP1VVVVVVVcU/AAAAP4wAAAAAAAAAAcABAABUAAAAm5mZmZmZyT9bTUCSgfjEPwAAAD+cAAAAAAAAAAHBAQAAVAAAADuogzqog8o/DkAdTctdxD8AAAA/rAAAAAAAAAABwgEAAFQAAADctm3btm3LP2w1AUkG4sM/AAAAP6wAAAAAAAAAAcMBAABUAAAABi+n4OUUzD9xLeyFMoXDPwAAAD+7AAAAAAAAAAHEAQAAVAAAAPRbCBilmsw/zyLQgW0Jwz8AAAA/uwAAAAAAAAABxQEAAFQAAABr8rizhN3MP4MVrTy3bsI/AAAAP8sAAAAAAAAAAcYBAABUAAAAHtRBHdRBzT84CIr3ANTBPwAAAD/LAAAAAAAAAAHHAQAAVAAAANC1yoYjps0/RPhfcVkawT8AAAA/2wAAAAAAAAAByAEAAFQAAACDl1PwcgrOP/3iJ2nPIsA/AAAAP9sAAAAAAAAAAckBAABUAAAANXncWcJuzj/AoO1DbZS+PwAAAD/qAAAAAAAAAAHKAQAAVAAAAK4PjfWhsc4/hnuLtTvjvD8AAAA/6gAAAAAAAAABywEAAFQAAADpWmXDEdPOP1ZG/6BieLo/AAAAP/oAAAAAAAAAAcwBAABUAAAAJaY9kYH0zj9uJquUEwW5PwAAAD/6AAAAAAAAAAHNAQAAVAAAACWmPZGB9M4/NAFJBuJTtz8AAAA/CQEAAAAAAAABzgEAAFQAAAAlpj2RgfTOP/rb5neworU/AAAAPwkBAAAAAAAAAc8BAABUAAAAJaY9kYH0zj/AtoTpfvGzPwAAAD8ZAQAAAAAAAAHQAQAAVAAAACWmPZGB9M4/hpEiW01Asj8AAAA/GQEAAAAAAAAB0QEAAFQAAACuD431obHOP+523NDgCrE/AAAAPykBAAAAAAAAAdIBAABUAAAA+i0EjFJNzj8NrhCJIy+vPwAAAD8pAQAAAAAAAAHTAQAAVAAAAEdMeyID6c0/O25ocIVIrD8AAAA/OAEAAAAAAAAB1AEAAFQAAABZHxrrQ2PNP2kuwFfnYak/AAAAP0gBAAAAAAAAAdUBAABUAAAAL6fg5RS8zD+X7hc/SXumPwAAAD9IAQAAAAAAAAHWAQAAVAAAAMrjzhJ288s/I6RTIuYYoz8AAAA/SAEAAAAAAAAB1wEAAFQAAADctm3btm3LP1FkqwlIMqA/AAAAP1gBAAAAAAAAAdgBAABUAAAAsz401ofGyj/+SAbiU5eaPwAAAD9YAQAAAAAAAAHZAQAAVAAAAABdq2w4Yso/LgleybWwlz8AAAA/ZwEAAAAAAAAB2gEAAFQAAADW5HFnCbvJP1zJtbAXypQ/AAAAP2cBAAAAAAAAAdsBAABUAAAAJAPp/blWyT+KiQ2YeeORPwAAAD93AQAAAAAAAAHcAQAAVAAAAPmKr/iKr8g/AL46D8vojz8AAAA/dwEAAAAAAAAB3QEAAFQAAABGqSaPO0vIP+hoWu6iCow/AAAAP4YBAAAAAAAAAd4BAABUAAAAHDHtiQykxz/QE3rNeiyIPwAAAD+GAQAAAAAAAAHfAQAAVAAAAGpPZCC9P8c/uL6ZrFJOhD8AAAA/lgEAAAAAAAAB4AEAAFQAAABA1yobjpjGP7i+maxSToQ/AAAAP6YBAAAAAAAAAeEBAABUAAAAUqrJ484Sxj+gabmLKnCAPwAAAD+mAQAAAAAAAAHiAQAAVAAAAGR9aKwPjcU/MH6S9iwCfT8AAAA/pgEAAAAAAAAB4wEAAFQAAAA6BS+n4OXEPxgpstUEJHk/AAAAP7UBAAAAAAAAAeQBAABUAAAAEI31obE+xD8A1NG03EV1PwAAAD+1AQAAAAAAAAHlAQAAVAAAAF2rbDhi2sM/ANTRtNxFdT8AAAA/xQEAAAAAAAAB5gEAAFQAAACryePOEnbDP+B+8ZO0Z3E/AAAAP9UBAAAAAAAAAecBAABUAAAA+OdaZcMRwz/gfvGTtGdxPwAAAD/VAQAAAAAAAAHoAQAAVAAAAAq7+S0EjMI/4H7xk7RncT8AAAA/1QEAAAAAAAAB6QEAAFQAAADgQsAo1eTBP+B+8ZO0Z3E/AAAAP+QBAAAAAAAAAeoBAABUAAAA8hVf8RVfwT/gfvGTtGdxPwAAAD/kAQAAAAAAAAHrAQAAVAAAAAPp/blW2cA/GCmy1QQkeT8AAAA/9AEAAAAAAAAB7AEAAFQAAABRB3VQB3XAPzB+kvYsAn0/AAAAPwMCAAAAAAAAAe0BAABUAAAATx53lrCbvz8slCmcPl+CPwAAAD8DAgAAAAAAAAHuAQAAVAAAAOlaZcMR074/LJQpnD5fgj8AAAA/EwIAAAAAAAAB7wEAAFQAAACVavK4s4S9P9ATes16LIg/AAAAPxMCAAAAAAAAAfABAABUAAAAL6fg5RS8vD/oaFruogqMPwAAAD8jAgAAAAAAAAHxAQAAVAAAANy2bdu2bbs/AL46D8vojz8AAAA/IwIAAAAAAAAB8gEAAFQAAAB381sIGKW6P4qJDZh545E/AAAAPzICAAAAAAAAAfMBAABUAAAAEjBKNXncuT8YtH2ojdKTPwAAAD8yAgAAAAAAAAH0AQAAVAAAAKtsOGLaE7k/ot7tuKHBlT8AAAA/QgIAAAAAAAAB9QEAAFQAAAC9P9cqG464Py4JXsm1sJc/AAAAP0ICAAAAAAAAAfYBAABUAAAARqkmjztLuD+6M87ZyZ+ZPwAAAD9SAgAAAAAAAAH3AQAAVAAAAOHlFLycgrc/Rl4+6t2Omz8AAAA/UgIAAAAAAAAB+AEAAFQAAADzuLOE3fy2Pxae5gJ8dZ4/AAAAP2ECAAAAAAAAAfkBAABUAAAAfCID6f25tj9esx4LBm2fPwAAAD9hAgAAAAAAAAH6AQAAVAAAAI71obE+NLY/827HDQ2uoD8AAAA/cQIAAAAAAAAB+wEAAFQAAACfyEB6f661PzuE/xWXpaE/AAAAP3cCAAAAAAAAAfwBAABUAAAAsZvfQsAotT+BmTceIZ2iPwAAAD+GAgAAAAAAAAH9AQAAVAAAADoFL6fg5bQ/x65vJquUoz8AAAA/hgIAAAAAAAAB/gEAAFQAAABL2M1vIWC0PwvEpy41jKQ/AAAAP5YCAAAAAAAAAf8BAABUAAAA1EEd1EEdtD9R2d82v4OlPwAAAD+WAgAAAAAAAAEAAgAAVAAAAF2rbDhi2rM/9eP7OoT/pT8AAAA/pgIAAAAAAAABAQIAAFQAAABvfgsBo1SzPzn5M0MO96Y/AAAAP6YCAAAAAAAAAQICAABUAAAAgVGqyePOsj9/DmxLmO6nPwAAAD+1AgAAAAAAAAEDAgAAVAAAABuOmPZEBrI/xyOkUyLmqD8AAAA/tQIAAAAAAAABBAIAAFQAAACk9+daZcOxP1NOFGQ21ao/AAAAP8UCAAAAAAAAAQUCAABUAAAAtsqGI6Y9sT+XY0xswMyrPwAAAD/FAgAAAAAAAAEGAgAAVAAAAFEHdVAHdbA/f4OgeA9ArT8AAAA/1QIAAAAAAAABBwIAAFQAAADGtCcykN6vP6+4LI3oqq8/AAAAP9UCAAAAAAAAAQgCAABUAAAA6VplwxHTrj9MbMDMG4+wPwAAAD/kAgAAAAAAAAEJAgAAVAAAAPotBIxSTa4/QHzqUsNIsT8AAAA/5AIAAAAAAAABCgIAAFQAAAAMAaNUk8etP9iWMN0vfrI/AAAAP/QCAAAAAAAAAQsCAABUAAAAL6fg5RS8rD/Mplpj1zezPwAAAD/0AgAAAAAAAAEMAgAAVAAAAC+n4OUUvKw/wLaE6X7xsz8AAAA/AwMAAAAAAAABDQIAAFQAAABBen+uVTasP7TGrm8mq7Q/AAAAPwMDAAAAAAAAAQ4CAABUAAAAQXp/rlU2rD+o1tj1zWS1PwAAAD8TAwAAAAAAAAEPAgAAVAAAAEF6f65VNqw/kvYsAh3Ytj8AAAA/IwMAAAAAAAABEAIAAFQAAABTTR53lrCrPzQBSQbiU7c/AAAAPyMDAAAAAAAAARECAABUAAAAZSC9P9cqqz8oEXOMiQ24PwAAAD8yAwAAAAAAAAESAgAAVAAAAGUgvT/XKqs/zBuPkE6JuD8AAAA/QgMAAAAAAAABEwIAAFQAAABlIL0/1yqrP24mq5QTBbk/AAAAP0IDAAAAAAAAARQCAABUAAAAZSC9P9cqqz8SMceY2IC5PwAAAD9CAwAAAAAAAAEVAgAAVAAAAGUgvT/XKqs/YjbVGru+uT8AAAA/UgMAAAAAAAABFgIAAFQAAABlIL0/1yqrPwZB8R6AOro/AAAAP2EDAAAAAAAAARcCAABUAAAAZSC9P9cqqz+oSw0jRba6PwAAAD9hAwAAAAAAAAEYAgAAVAAAAGUgvT/XKqs/SlYpJwoyuz8AAAA/cQMAAAAAAAABGQIAAFQAAABlIL0/1yqrP/BgRSvPrbs/AAAAP3EDAAAAAAAAARoCAABUAAAAZSC9P9cqqz9AZlOtseu7PwAAAD9xAwAAAAAAAAEbAgAAVAAAAGUgvT/XKqs/NnZ9M1mlvD8AAAA/gAMAAAAAAAABHAIAAFQAAABlIL0/1yqrP9iAmTceIb0/AAAAP5ADAAAAAAAAAR0CAABUAAAAZSC9P9cqqz96i7U745y9PwAAAD+QAwAAAAAAAAEeAgAAVAAAAFNNHneWsKs/HpbRP6gYvj8AAAA/oAMAAAAAAAABHwIAAFQAAABTTR53lrCrP8Cg7UNtlL4/AAAAP6ADAAAAAAAAASACAABUAAAAQXp/rlU2rD+0sBfKFE6/PwAAAD+vAwAAAAAAAAEhAgAAVAAAAC+n4OUUvKw/WLszztnJvz8AAAA/rwMAAAAAAAABIgIAAFQAAAAe1EEd1EGtP/3iJ2nPIsA/AAAAP78DAAAAAAAAASMCAABUAAAAHtRBHdRBrT9O6DXrsWDAPwAAAD+/AwAAAAAAAAEkAgAAVAAAAPotBIxSTa4/oO1DbZSewD8AAAA/zwMAAAAAAAABJQIAAFQAAADpWmXDEdOuP/HyUe923MA/AAAAP88DAAAAAAAAASYCAABUAAAA14fG+tBYrz9E+F9xWRrBPwAAAD/eAwAAAAAAAAEnAgAAVAAAAMa0JzKQ3q8/7Ppmsko5wT8AAAA/3gMAAAAAAAABKAIAAFQAAADGtCcykN6vP+YCfHUelsE/AAAAP+4DAAAAAAAAASkCAABUAAAAyJ0l7Oa3sD+PBYO2D7XBPwAAAD/uAwAAAAAAAAEqAgAAVAAAAD801ofG+rA/4AqROPLywT8AAAA//QMAAAAAAAABKwIAAFQAAAAtYTe/hYCxPzIQn7rUMMI/AAAAP/0DAAAAAAAAASwCAABUAAAAkyRJkiRJsj/bEqb7xU/CPwAAAD8NBAAAAAAAAAEtAgAAVAAAAIFRqsnjzrI/LBi0faiNwj8AAAA/DQQAAAAAAAABLgIAAFQAAADUQR3UQR20P30dwv+Ky8I/AAAAPx0EAAAAAAAAAS8CAABUAAAAjvWhsT40tj8gKN4DUEfDPwAAAD8dBAAAAAAAAAEwAgAAVAAAANASdvNbCLg/cS3shTKFwz8AAAA/LAQAAAAAAAABMQIAAFQAAACJxvrQWB+6P8My+gcVw8M/AAAAPywEAAAAAAAAATICAABUAAAAQXp/rlU2vD+9Og/L6B/EPwAAAD88BAAAAAAAAAEzAgAAVAAAAPotBIxSTb4/Zj0WDNo+xD8AAAA/PAQAAAAAAAABNAIAAFQAAAAVvJyCl1PAPw5AHU3LXcQ/AAAAP0wEAAAAAAAAATUCAABUAAAAe3+uVTYcwT8OQB1Ny13EPwAAAD9MBAAAAAAAAAE2AgAAVAAAAFfZcMS0J8I/DkAdTctdxD8AAAA/WwQAAAAAAAABNwIAAFQAAAD451plwxHDP2Y9FgzaPsQ/AAAAP1sEAAAAAAAAATgCAABUAAAAmfZEBtL7wz9sNQFJBuLDPwAAAD9rBAAAAAAAAAE5AgAAVAAAAMJufgsBo8Q/cS3shTKFwz8AAAA/awQAAAAAAAABOgIAAFQAAACxm99CwCjFP88i0IFtCcM/AAAAP3oEAAAAAAAAATsCAABUAAAAn8hAen+uxT/bEqb7xU/CPwAAAD96BAAAAAAAAAE8AgAAVAAAAFKqyePOEsY/OAiK9wDUwT8AAAA/igQAAAAAAAABPQIAAFQAAADJQHp/rlXGP+z6ZrJKOcE/AAAAP5oEAAAAAAAAAT4CAABUAAAAQNcqG46Yxj/x8lHvdtzAPwAAAD+aBAAAAAAAAAE/AgAAVAAAAHwiA+n9ucY/9+o8LKN/wD8AAAA/mgQAAAAAAAABQAIAAFQAAAC3bdu2bdvGP/3iJ2nPIsA/AAAAP6kEAAAAAAAAAUECAABUAAAAt23btm3bxj9YuzPO2cm/PwAAAD+5BAAAAAAAAAFCAgAAVAAAAPO4s4Td/MY/tLAXyhROvz8AAAA/uQQAAAAAAAABQwIAAFQAAADzuLOE3fzGP8Cg7UNtlL4/AAAAP8kEAAAAAAAAAUQCAABUAAAALgSMUk0exz8eltE/qBi+PwAAAD/JBAAAAAAAAAFFAgAAVAAAAC4EjFJNHsc/KoanuQBfvT8AAAA/2AQAAAAAAAABRgIAAFQAAAAuBIxSTR7HP4Z7i7U747w/AAAAP9gEAAAAAAAAAUcCAABUAAAAak9kIL0/xz+Sa2EvlCm8PwAAAD/oBAAAAAAAAAFIAgAAVAAAAKWaPO4sYcc/SlYpJwoyuz8AAAA/6AQAAAAAAAABSQIAAFQAAAClmjzuLGHHP6hLDSNFtro/AAAAP/cEAAAAAAAAAUoCAABUAAAAHDHtiQykxz8GQfEegDq6PwAAAD/3BAAAAAAAAAFLAgAAVAAAABwx7YkMpMc/YjbVGru+uT8AAAA/BwUAAAAAAAABTAIAAFQAAAAcMe2JDKTHPxIxx5jYgLk/AAAAPwcFAAAAAAAAAU0CAABUAAAAWXzFV3zFxz/AK7kW9kK5PwAAAD8XBQAAAAAAAAFOAgAAVAAAAFl8xVd8xcc/biarlBMFuT8AAAA/owUAAAAAAAABTwIAAFQAAABZfMVXfMXHPxwhnRIxx7g/AAAAP9IFAAAAAAAAAVACAABUAAAAWXzFV3zFxz/MG4+QTom4PwAAAD/xBQAAAAAAAAFRAgAAVAAAAJ/IQHp/rsU/+b4O4X/F5T8AAAA/AAAAAAAAAAABUgIAAFQAAABkfWisD43FP/gA1NG03OU/AAAAP24AAAAAAAAAAVMCAABUAAAAKDKQ3p9rxT/2QpnC6fPlPwAAAD99AAAAAAAAAAFUAgAAVAAAALGb30LAKMU/n0WgA9sS5j8AAAA/fQAAAAAAAAABVQIAAFQAAAA6BS+n4OXEP0aKbDUBSeY/AAAAP40AAAAAAAAAAVYCAABUAAAAwm5+CwGjxD+Yj3q344bmPwAAAD+NAAAAAAAAAAFXAgAAVAAAABCN9aGxPsQ/6ZSIOcbE5j8AAAA/nQAAAAAAAAABWAIAAFQAAADUQR3UQR3EP+Va2AtlCuc/AAAAP6EAAAAAAAAAAVkCAABUAAAAmfZEBtL7wz+L4WkuwFfnPwAAAD+wAAAAAAAAAAFaAgAAVAAAAF2rbDhi2sM/2ig9odes5z8AAAA/wAAAAAAAAAABWwIAAFQAAABdq2w4YtrDP4CvzsMy+uc/AAAAP8AAAAAAAAAAAVwCAABUAAAAImCUavK4wz/Q9qE2Sk/oPwAAAD/PAAAAAAAAAAFdAgAAVAAAACJglGryuMM/zLzxCOmU6D8AAAA/3wAAAAAAAAABXgIAAFQAAAAiYJRq8rjDPx7C/4rL0ug/AAAAP98AAAAAAAAAAV8CAABUAAAAImCUavK4wz/ESJGtJiDpPwAAAD/fAAAAAAAAAAFgAgAAVAAAAOYUvJyCl8M/FU6fLwle6T8AAAA/7wAAAAAAAAABYQIAAFQAAADmFLycgpfDPxLSKRFzjOk/AAAAP+8AAAAAAAAAAWICAABUAAAA5hS8nIKXwz+6FvZCmcLpPwAAAD/+AAAAAAAAAAFjAgAAVAAAAKvJ484SdsM/DNo+1Ebp6T8AAAA//gAAAAAAAAABZAIAAFQAAABvfgsBo1TDP7XcRRU4COo/AAAAPw4BAAAAAAAAAWUCAABUAAAAb34LAaNUwz8JXsm1sBfqPwAAAD8OAQAAAAAAAAFmAgAAVAAAADQzMzMzM8M/Xd9MVikn6j8AAAA/HgEAAAAAAAABZwIAAFQAAAA0MzMzMzPDPwigjqblLuo/AAAAPx4BAAAAAAAAAWgCAABUAAAA+OdaZcMRwz8IoI6m5S7qPwAAAD+bAQAAAAAAAAFpAgAAVAAAAL2cgpdT8MI/tB4LBm0f6j8AAAA/qgEAAAAAAAABagIAAFQAAAC9nIKXU/DCPwleybWwF+o/AAAAP7oBAAAAAAAAAWsCAABUAAAAvZyCl1Pwwj9fnYdl9A/qPwAAAD+6AQAAAAAAAAFsAgAAVAAAAIFRqsnjzsI/tdxFFTgI6j8AAAA/yQEAAAAAAAABbQIAAFQAAACBUarJ487CPwscBMV7AOo/AAAAP9kBAAAAAAAAAW4CAABUAAAA7okMpPfnuj++UKZw+nzpPwAAAD8AAAAAAAAAAAFvAgAAVAAAAGUgvT/XKrs/u9QwUmSr6T8AAAA/AAAAAAAAAAABcAIAAFQAAADctm3btm27P2IZ/YOK4ek/AAAAPwAAAAAAAAAAAXECAABUAAAAU00ed5awuz+13EUVOAjqPwAAAD8PAAAAAAAAAAFyAgAAVAAAAMrjzhJ287s/smDQ9qE26j8AAAA/DwAAAAAAAAABcwIAAFQAAADK484SdvO7PwUkGYhPXeo/AAAAPx8AAAAAAAAAAXQCAABUAAAAyuPOEnbzuz8CqKNpuYvqPwAAAD8fAAAAAAAAAAF1AgAAVAAAAMrjzhJ287s/VWvs+may6j8AAAA/LwAAAAAAAAABdgIAAFQAAABBen+uVTa8P6guNYwU2eo/AAAAPy8AAAAAAAAAAXcCAABUAAAAQXp/rlU2vD/8r7gsjejqPwAAAD8+AAAAAAAAAAF4AgAAVAAAAEF6f65VNrw/UTE8zQX46j8AAAA/PgAAAAAAAAABeQIAAFQAAABBen+uVTa8P/rxfR3C/+o/AAAAP10AAAAAAAAAAXoCAABUAAAAQXp/rlU2vD+lsr9tfgfrPwAAAD9dAAAAAAAAAAF7AgAAVAAAALgQMEo1ebw/pbK/bX4H6z8AAAA/bQAAAAAAAAABfAIAAFQAAAAe1EEd1EG9P6Wyv21+B+s/AAAAP4wAAAAAAAAAAX0CAABUAAAAYPEVX/EVvz+lsr9tfgfrPwAAAD+MAAAAAAAAAAF+AgAAVAAAAIxSTR53lsA/pbK/bX4H6z8AAAA/jAAAAAAAAAABfwIAAFQAAACk9+daZcPBP6Wyv21+B+s/AAAAP5wAAAAAAAAAAYACAABUAAAA+OdaZcMRwz9RMTzNBfjqPwAAAD+cAAAAAAAAAAGBAgAAVAAAABCN9aGxPsQ//K+4LI3o6j8AAAA/rAAAAAAAAAABggIAAFQAAAAoMpDen2vFP/1t8ztY0eo/AAAAP6wAAAAAAAAAAYMCAABUAAAABYxSTR53xj+p7G+b38HqPwAAAD+7AAAAAAAAAAGEAgAAVAAAAKWaPO4sYcc/q6qqqqqq6j8AAAA/uwAAAAAAAAABhQIAAFQAAADQEnbzWwjIP6xo5bl1k+o/AAAAP8sAAAAAAAAAAYYCAABUAAAARqkmjztLyD8CqKNpuYvqPwAAAD/LAAAAAAAAAAGHAgAAVAAAAL0/1yobjsg/WOdhGf2D6j8AAAA/2gAAAAAAAAABiAIAAFQAAAD5iq/4iq/IP64mIMlAfOo/AAAAP9oAAAAAAAAAAYkCAABUAAAA14fG+tBYzz8vH/Vuxw3tPwAAAD8AAAAAAAAAAAGKAgAAVAAAANeHxvrQWM8/hV6zHgsG7T8AAAA/PwAAAAAAAAABiwIAAFQAAADXh8b60FjPP9udcc5O/uw/AAAAP04AAAAAAAAAAYwCAABUAAAA14fG+tBYzz8w3S9+kvbsPwAAAD9eAAAAAAAAAAGNAgAAVAAAANeHxvrQWM8/hhzuLdbu7D8AAAA/bQAAAAAAAAABjgIAAFQAAADXh8b60FjPP9xbrN0Z5+w/AAAAP30AAAAAAAAAAY8CAABUAAAAE9OeyEB6zz/cW6zdGefsPwAAAD8ZAQAAAAAAAAGQAgAAVAAAAMa0JzKQ3s8/3Fus3Rnn7D8AAAA/KQEAAAAAAAABkQIAAFQAAAA8S9jNbyHQPzKbao1d3+w/AAAAPykBAAAAAAAAAZICAABUAAAAFbycgpdT0D+H2ig9odfsPwAAAD85AQAAAAAAAAGTAgAAVAAAAIxSTR53ltA/3hnn7OTP7D8AAAA/OQEAAAAAAAABlAIAAFQAAAChDuqgDurQP4mYY0xswOw/AAAAP0gBAAAAAAAAAZUCAABUAAAA3VnCbn4L0T+JmGNMbMDsPwAAAD9IAQAAAAAAAAGWAgAAVAAAAFTwcgpeTtE/39ch/K+47D8AAAA/WAEAAAAAAAABlwIAAFQAAABprA+N9aHRPzUX4KvzsOw/AAAAP2cBAAAAAAAAAZgCAABUAAAAfWisD4310T+KVp5bN6nsPwAAAD9nAQAAAAAAAAGZAgAAVAAAADFKNXncWdI/ilaeWzep7D8AAAA/ZwEAAAAAAAABmgIAAFQAAABGBtL7c63SP+GVXAt7oew/AAAAP3cBAAAAAAAAAZsCAABUAAAAvZyCl1Pw0j/hlVwLe6HsPwAAAD93AQAAAAAAAAGcAgAAVAAAAJYNR0x7ItM/4ZVcC3uh7D8AAAA/hwEAAAAAAAABnQIAAFQAAADRWB8a60PTP+GVXAt7oew/AAAAP4cBAAAAAAAAAZ4CAABUAAAA0VgfGutD0z821Rq7vpnsPwAAAD8EAgAAAAAAAAGfAgAAVAAAADQzMzMzM9M/NtUau76Z7D8AAAA/IwIAAAAAAAABoAIAAFQAAAD451plwxHTPzbVGru+mew/AAAAPzMCAAAAAAAAAaECAABUAAAA6LcQMEo1yT/Ra9ZjwaDtPwAAAD8AAAAAAAAAAAGiAgAAVAAAAJuZmZmZmck/eywYtH2o7T8AAAA/EAAAAAAAAAABowIAAFQAAABNeyID6f3JPyXtWQQ6sO0/AAAAPxAAAAAAAAAAAaQCAABUAAAAAF2rbDhiyj/PrZtU9rftPwAAAD8fAAAAAAAAAAGlAgAAVAAAAGUgvT/XKss/Iy8f9W7H7T8AAAA/HwAAAAAAAAABpgIAAFQAAAAGL6fg5RTMP3iwopXn1u0/AAAAPy8AAAAAAAAAAacCAABUAAAA4ohpT2QgzT938meGHO7tPwAAAD8vAAAAAAAAAAGoAgAAVAAAADV53FnCbs4/dTQtd1EF7j8AAAA/PwAAAAAAAAABqQIAAFQAAABPHneWsJvPP3R28meGHO4/AAAAPz8AAAAAAAAAAaoCAABUAAAAs+GIaU9k0D9yuLdYuzPuPwAAAD9OAAAAAAAAAAGrAgAAVAAAAKEO6qAO6tA/xjk7+TND7j8AAAA/TgAAAAAAAAABrAIAAFQAAACPO0vYzW/RPxq7vpmsUu4/AAAAP14AAAAAAAAAAa0CAABUAAAAQh3UQR3U0T/FewDqaFruPwAAAD9eAAAAAAAAAAGuAgAAVAAAAPX+XKtsONI/Gf2DiuFp7j8AAAA/bgAAAAAAAAABrwIAAFQAAABslQ1HTHvSPxn9g4rhae4/AAAAP24AAAAAAAAAAbACAABUAAAARgbS+3Ot0j8Z/YOK4WnuPwAAAD99AAAAAAAAAAGxAgAAVAAAAIFRqsnjztI/Gf2DiuFp7j8AAAA/fQAAAAAAAAABsgIAAFQAAAAfd5awm9/SPxn9g4rhae4/AAAAP70AAAAAAAAAAbMCAABUAAAAgVGqyePO0j9vPEI6JWLuPwAAAD8LAQAAAAAAAAG0AgAAVAAAAOMrvuIrvtI/xXsA6mha7j8AAAA/CwEAAAAAAAABtQIAAFQAAACo4OUUvJzSP3H6fEnwSu4/AAAAPxsBAAAAAAAAAbYCAABUAAAAz28hYJRq0j9x+nxJ8EruPwAAAD8bAQAAAAAAAAG3AgAAVAAAAPX+XKtsONI/xjk7+TND7j8AAAA/KgEAAAAAAAABuAIAAFQAAAB4lrCb30LQP87vYEUrz+0/AAAAPwAAAAAAAAAAAbkCAABUAAAAeJawm99C0D8jLx/1bsftPwAAAD9OAAAAAAAAAAG6AgAAVAAAADxL2M1vIdA/Iy8f9W7H7T8AAAA/XQAAAAAAAAABuwIAAFQAAAABAAAAAADQPyMvH/Vux+0/AAAAP10AAAAAAAAAAbwCAABUAAAATx53lrCbzz8jLx/1bsftPwAAAD9tAAAAAAAAAAG9AgAAVAAAAJw87ixhN88/Iy8f9W7H7T8AAAA/bQAAAAAAAAABvgIAAFQAAACuD431obHOP3iwopXn1u0/AAAAP30AAAAAAAAAAb8CAABUAAAAvuIrvuIrzj94sKKV59btPwAAAD+MAAAAAAAAAAHAAgAAVAAAANC1yoYjps0/zDEmNmDm7T8AAAA/jAAAAAAAAAABwQIAAFQAAABZHxrrQ2PNP3fyZ4Yc7u0/AAAAP4wAAAAAAAAAAcICAABUAAAA4ohpT2QgzT8gs6nW2PXtPwAAAD+cAAAAAAAAAAHDAgAAVAAAAKY9kYH0/sw/ILOp1tj17T8AAAA/qwAAAAAAAAABxAIAAFQAAACmPZGB9P7MP8tz6yaV/e0/AAAAP6sAAAAAAAAAAcUCAABUAAAAa/K4s4TdzD/Lc+smlf3tPwAAAD/LAAAAAAAAAAHGAgAAVAAAAGvyuLOE3cw/dTQtd1EF7j8AAAA/2wAAAAAAAAABxwIAAFQAAABr8rizhN3MP8m1sBfKFO4/AAAAPxkBAAAAAAAAAcgCAABUAAAAHtRBHdRBzT/I93UI/yvuPwAAAD8ZAQAAAAAAAAHJAgAAVAAAAEdMeyID6c0/Gru+maxS7j8AAAA/KQEAAAAAAAABygIAAFQAAAAlpj2RgfTOP25+Bytaee4/AAAAPzgBAAAAAAAAAcsCAABUAAAAPEvYzW8h0D9rApIMxKfuPwAAAD84AQAAAAAAAAHMAgAAVAAAAGbDEdOeyNA/vsXanXHO7j8AAAA/OAEAAAAAAAABzQIAAFQAAACPO0vYzW/RP2YKp8+XBO8/AAAAP0gBAAAAAAAAAc4CAABUAAAA4ELAKNXk0T8ODa4QiSPvPwAAAD9IAQAAAAAAAAHPAgAAVAAAAJMkSZIkSdI/tg+1UXpC7z8AAAA/WAEAAAAAAAAB0AIAAFQAAADPbyFglGrSP2DQ9qE2Su8/AAAAP1gBAAAAAAAAAdECAABUAAAACrv5LQSM0j8MkTjy8lHvPwAAAD9nAQAAAAAAAAHSAgAAVAAAAM9vIWCUatI/YND2oTZK7z8AAAA/lgEAAAAAAAAB0wIAAFQAAAD1/lyrbDjSPwxPcwG+Ou8/AAAAP5YBAAAAAAAAAdQCAABUAAAA4ELAKNXk0T8ODa4QiSPvPwAAAD+mAQAAAAAAAAHVAgAAVAAAAGmsD431odE/uosqcBAU7z8AAAA/pgEAAAAAAAAB1gIAAFQAAAChDuqgDurQPxKJIy8f9e4/AAAAP7UBAAAAAAAAAdcCAABUAAAAE9OeyEB6zz++xdqdcc7uPwAAAD+1AQAAAAAAAAHYAgAAVAAAAAwBo1STx80/FcPTXICv7j8AAAA/xQEAAAAAAAAB2QIAAFQAAADQEnbzWwi4P3H6fEnwSu4/AAAAPwAAAAAAAAAAAdoCAABUAAAA0BJ281sIuD8au76ZrFLuPwAAAD8gAAAAAAAAAAHbAgAAVAAAAEapJo87S7g/Gru+maxS7j8AAAA/TwAAAAAAAAAB3AIAAFQAAAC9P9cqG464P8V7AOpoWu4/AAAAP14AAAAAAAAAAd0CAABUAAAAq2w4YtoTuT8Z/YOK4WnuPwAAAD9eAAAAAAAAAAHeAgAAVAAAAHfzWwgYpbo/w73F2p1x7j8AAAA/bgAAAAAAAAAB3wIAAFQAAAC4EDBKNXm8P8L/isvSiO4/AAAAP24AAAAAAAAAAeACAABUAAAA+i0EjFJNvj9swMwbj5DuPwAAAD99AAAAAAAAAAHhAgAAVAAAANpwxLQnMsA/wEFQvAeg7j8AAAA/fQAAAAAAAAAB4gIAAFQAAAC2yoYjpj3BP2lEV/34vu4/AAAAP40AAAAAAAAAAeMCAABUAAAACrv5LQSMwj8UBZlNtcbuPwAAAD+NAAAAAAAAAAHkAgAAVAAAACJglGryuMM/aIYc7i3W7j8AAAA/nQAAAAAAAAAB5QIAAFQAAAB2UAd1UAfFP7wHoI6m5e4/AAAAP50AAAAAAAAAAeYCAABUAAAAF1/xFV/xxT+8B6COpuXuPwAAAD+sAAAAAAAAAAHnAgAAVAAAAPO4s4Td/MY/Zsjh3mLt7j8AAAA/rAAAAAAAAAAB6AIAAFQAAADh5RS8nILHPxKJIy8f9e4/AAAAP7wAAAAAAAAAAekCAABUAAAA0BJ281sIyD8SiSMvH/XuPwAAAD+8AAAAAAAAAAHqAgAAVAAAAIL0/lyrbMg/EokjLx/17j8AAAA/zAAAAAAAAAAB6wIAAFQAAAD5iq/4iq/IPxKJIy8f9e4/AAAAP9sAAAAAAAAAAewCAABUAAAANNaHxvrQyD+6SWV/2/zuPwAAAD/bAAAAAAAAAAHtAgAAVAAAAOi3EDBKNck/ukllf9v87j8AAAA/6wAAAAAAAAAB7gIAAFQAAACbmZmZmZnJP2YKp8+XBO8/AAAAP+sAAAAAAAAAAe8CAABUAAAAAF2rbDhiyj+6iypwEBTvPwAAAD/rAAAAAAAAAAHwAgAAVAAAAGUgvT/XKss/Dg2uEIkj7z8AAAA/+gAAAAAAAAAB8QIAAFQAAACPmPZEBtLLP2KOMbEBM+8/AAAAPwoBAAAAAAAAAfICAABUAAAA9FsIGKWazD+2D7VRekLvPwAAAD8KAQAAAAAAAAHzAgAAVAAAAKY9kYH0/sw/YND2oTZK7z8AAAA/GgEAAAAAAAAB9AIAAFQAAADQtcqGI6bNPwyROPLyUe8/AAAAPxoBAAAAAAAAAfUCAABUAAAAR0x7IgPpzT8MkTjy8lHvPwAAAD8pAQAAAAAAAAH2AgAAVAAAAIOXU/ByCs4/DJE48vJR7z8AAAA/KQEAAAAAAAAB9wIAAFQAAABHTHsiA+nNPwyROPLyUe8/AAAAP5cBAAAAAAAAAfgCAABUAAAADAGjVJPHzT8MkTjy8lHvPwAAAD+XAQAAAAAAAAH5AgAAVAAAAJVq8rizhM0/YND2oTZK7z8AAAA/pgEAAAAAAAAB+gIAAFQAAABZHxrrQ2PNP7YPtVF6Qu8/AAAAP6YBAAAAAAAAAfsCAABUAAAApZo87ixhxz/I93UI/yvuPwAAAD8AAAAAAAAAAAH8AgAAVAAAAKWaPO4sYcc/HTc0uEIk7j8AAAA/EAAAAAAAAAAB/QIAAFQAAABqT2QgvT/HPx03NLhCJO4/AAAAPx8AAAAAAAAAAf4CAABUAAAAt23btm3bxj8dNzS4QiTuPwAAAD8fAAAAAAAAAAH/AgAAVAAAAAWMUk0ed8Y/dHbyZ4Yc7j8AAAA/LwAAAAAAAAABAAMAAFQAAADbExlI78/FP3R28meGHO4/AAAAPy8AAAAAAAAAAQEDAABUAAAAsZvfQsAoxT90dvJnhhzuPwAAAD8+AAAAAAAAAAECAwAAVAAAAEvYzW8hYMQ/ybWwF8oU7j8AAAA/PgAAAAAAAAABAwMAAFQAAADmFLycgpfDP8m1sBfKFO4/AAAAP04AAAAAAAAAAQQDAABUAAAANDMzMzMzwz/JtbAXyhTuPwAAAD9OAAAAAAAAAAEFAwAAVAAAAEYG0vtzrcI/ybWwF8oU7j8AAAA/XgAAAAAAAAABBgMAAFQAAACTJEmSJEnCP3R28meGHO4/AAAAP14AAAAAAAAAAQcDAABUAAAA4ELAKNXkwT8dNzS4QiTuPwAAAD9tAAAAAAAAAAEIAwAAVAAAAGmsD431ocE/cri3WLsz7j8AAAA/bQAAAAAAAAABCQMAAFQAAAC2yoYjpj3BPxx5+ah3O+4/AAAAP30AAAAAAAAAAQoDAABUAAAAPzTWh8b6wD/GOTv5M0PuPwAAAD99AAAAAAAAAAELAwAAVAAAAAPp/blW2cA/cfp8SfBK7j8AAAA/jQAAAAAAAAABDAMAAFQAAADInSXs5rfAPxq7vpmsUu4/AAAAP5wAAAAAAAAAAQ0DAABUAAAAyJ0l7Oa3wD/FewDqaFruPwAAAD/aAAAAAAAAAAEOAwAAVAAAAMidJezmt8A/bzxCOiVi7j8AAAA/+QAAAAAAAAABDwMAAFQAAADInSXs5rfAPxn9g4rhae4/AAAAP/kAAAAAAAAAARADAABUAAAAyJ0l7Oa3wD/DvcXanXHuPwAAAD8JAQAAAAAAAAERAwAAVAAAAIxSTR53lsA/bn4HK1p57j8AAAA/CQEAAAAAAAABEgMAAFQAAACMUk0ed5bAPxg/SXsWge4/AAAAPygBAAAAAAAAARMDAABUAAAAjFJNHneWwD/C/4rL0ojuPwAAAD83AQAAAAAAAAEUAwAAVAAAAIxSTR53lsA/bMDMG4+Q7j8AAAA/RwEAAAAAAAABFQMAAFQAAACMUk0ed5bAP8BBULwHoO4/AAAAP0cBAAAAAAAAARYDAABUAAAAjFJNHneWwD9rApIMxKfuPwAAAD9XAQAAAAAAAAEXAwAAVAAAAMidJezmt8A/v4MVrTy37j8AAAA/VwEAAAAAAAABGAMAAFQAAAA/NNaHxvrAPxQFmU21xu4/AAAAP2YBAAAAAAAAARkDAABUAAAAtsqGI6Y9wT+8B6COpuXuPwAAAD9mAQAAAAAAAAEaAwAAVAAAAGmsD431ocE/EokjLx/17j8AAAA/dgEAAAAAAAABGwMAAFQAAACTJEmSJEnCP2RMbMDMG+8/AAAAP3YBAAAAAAAAARwDAABUAAAA+OdaZcMRwz8MT3MBvjrvPwAAAD+GAQAAAAAAAAEdAwAAVAAAAF2rbDhi2sM/tFF6Qq9Z7z8AAAA/hgEAAAAAAAABHgMAAFQAAADCbn4LAaPEP7STPzPkcO8/AAAAP5UBAAAAAAAAAR8DAABUAAAAdlAHdVAHxT+y1QQkGYjvPwAAAD+VAQAAAAAAAAEgAwAAVAAAAGR9aKwPjcU/XJZGdNWP7z8AAAA/pQEAAAAAAAABIQMAAFQAAADbExlI78/FP1rYC2UKp+8/AAAAP7QBAAAAAAAAASIDAABUAAAAF1/xFV/xxT8GmU21xq7vPwAAAD+0AQAAAAAAAAEjAwAAVAAAAI71obE+NMY/BplNtcau7z8AAAA/tAEAAAAAAAABJAMAAFQAAACO9aGxPjTGP65ZjwWDtu8/AAAAP8QBAAAAAAAAASUDAABUAAAABYxSTR53xj9aGtFVP77vPwAAAD/EAQAAAAAAAAEmAwAAVAAAAHwiA+n9ucY/WhrRVT++7z8AAAA/1AEAAAAAAAABJwMAAFQAAAC3bdu2bdvGPwTbEqb7xe8/AAAAP+MBAAAAAAAAASgDAABUAAAA87izhN38xj8E2xKm+8XvPwAAAD/zAQAAAAAAAAEpAwAAVAAAAC4EjFJNHsc/rptU9rfN7z8AAAA/8wEAAAAAAAABKgMAAFQAAABqT2QgvT/HP66bVPa3ze8/AAAAPwMCAAAAAAAAASsDAABUAAAAak9kIL0/xz9YXJZGdNXvPwAAAD8iAgAAAAAAAAEsAwAAVAAAAOHlFLycgsc/WFyWRnTV7z8AAAA/MQIAAAAAAAABLQMAAFQAAADh5RS8nILHPwId2JYw3e8/AAAAPzECAAAAAAAAAS4DAABUAAAAHDHtiQykxz8CHdiWMN3vPwAAAD9BAgAAAAAAAAEvAwAAVAAAAFl8xVd8xcc/Ah3YljDd7z8AAAA/QQIAAAAAAAABMAMAAFQAAACUx50l7ObHPwId2JYw3e8/AAAAP1ECAAAAAAAAATEDAABUAAAA0BJ281sIyD8CHdiWMN3vPwAAAD9gAgAAAAAAAAEyAwAAVAAAAAteTsHLKcg/Ah3YljDd7z8AAAA/cAIAAAAAAAABMwMAAFQAAAALXk7ByynIP1hclkZ01e8/AAAAP58CAAAAAAAAATQDAABUAAAAetxZwm5+6z/2t83vYEXrPwAAAD8AAAAAAAAAAAE1AwAAVAAAAOYUvJyCl+s/9rfN72BF6z8AAAA/AAAAAAAAAAABNgMAAFQAAAC1JzKQ3p/rP/a3ze9gRes/AAAAPxAAAAAAAAAAATcDAABUAAAAU00ed5aw6z/2t83vYEXrPwAAAD8QAAAAAAAAAAE4AwAAVAAAAPFyCl5Owes/9rfN72BF6z8AAAA/HwAAAAAAAAABOQMAAFQAAABdq2w4YtrrP/a3ze9gRes/AAAAPx8AAAAAAAAAAToDAABUAAAAyuPOEnbz6z/2t83vYEXrPwAAAD8vAAAAAAAAAAE7AwAAVAAAADgcMe2JDOw/9rfN72BF6z8AAAA/PwAAAAAAAAABPAMAAFQAAACkVJPHnSXsP/a3ze9gRes/AAAAPz8AAAAAAAAAAT0DAABUAAAAEY31obE+7D/2t83vYEXrPwAAAD8/AAAAAAAAAAE+AwAAVAAAAEzYzW8hYOw/9rfN72BF6z8AAAA/TgAAAAAAAAABPwMAAFQAAACII6Y9kYHsP/a3ze9gRes/AAAAP04AAAAAAAAAAUADAABUAAAAxG5+CwGj7D/2t83vYEXrPwAAAD9eAAAAAAAAAAFBAwAAVAAAAJ3fQsAo1ew/9rfN72BF6z8AAAA/XgAAAAAAAAABQgMAAFQAAAB2UAd1UAftP/a3ze9gRes/AAAAP20AAAAAAAAAAUMDAABUAAAAspvfQsAo7T9M94ufpD3rPwAAAD9tAAAAAAAAAAFEAwAAVAAAAO3mtxAwSu0/ojZKT+g16z8AAAA/fQAAAAAAAAABRQMAAFQAAAD3RAbS+3PtP6I2Sk/oNes/AAAAP30AAAAAAAAAAUYDAABUAAAAZH1orA+N7T9OtcaubybrPwAAAD+NAAAAAAAAAAFHAwAAVAAAANC1yoYjpu0/+TNDDvcW6z8AAAA/jQAAAAAAAAABSAMAAFQAAAA+7ixhN7/tP09zAb46D+s/AAAAP5wAAAAAAAAAAUkDAABUAAAAqSaPO0vY7T/68X0dwv/qPwAAAD+sAAAAAAAAAAFKAwAAVAAAAEdMeyID6e0/UTE8zQX46j8AAAA/rAAAAAAAAAABSwMAAFQAAADlcWcJu/ntP/yvuCyN6Oo/AAAAP7wAAAAAAAAAAUwDAABUAAAAIL0/1yob7j+oLjWMFNnqPwAAAD+8AAAAAAAAAAFNAwAAVAAAAI71obE+NO4//ysuSyO66j8AAAA/ywAAAAAAAAABTgMAAFQAAADJQHp/rlXuPwDqaFruouo/AAAAP8sAAAAAAAAAAU8DAABUAAAANXncWcJu7j+saOW5dZPqPwAAAD/bAAAAAAAAAAFQAwAAVAAAAEDXKhuOmO4/WqWcKMhs6j8AAAA/2wAAAAAAAAABUQMAAFQAAADe/BYCRqnuPwbiU5caRuo/AAAAP+oAAAAAAAAAAVIDAABUAAAA6VplwxHT7j8IoI6m5S7qPwAAAD/qAAAAAAAAAAFTAwAAVAAAAFWTx50l7O4/tdxFFTgI6j8AAAA/+gAAAAAAAAABVAMAAFQAAADDyyl4OQXvP2IZ/YOK4ek/AAAAP/oAAAAAAAAAAVUDAABUAAAALwSMUk0e7z9j1zeTVcrpPwAAAD8KAQAAAAAAAAFWAwAAVAAAAP4WAkapJu8/u9QwUmSr6T8AAAA/VgEAAAAAAAABVwMAAFQAAABqT2QgvT/vP7ySa2EvlOk/AAAAP1YBAAAAAAAAAVgDAABUAAAAak9kIL0/7z9nEejAtoTpPwAAAD9WAQAAAAAAAAFZAwAAVAAAADpi2hMZSO8/E5BkID516T8AAAA/ZgEAAAAAAAABWgMAAFQAAAA6YtoTGUjvP78O4X/FZek/AAAAP2YBAAAAAAAAAVsDAABUAAAAOmLaExlI7z9qjV3fTFbpPwAAAD+FAQAAAAAAAAFcAwAAVAAAADpi2hMZSO8/FgzaPtRG6T8AAAA/lQEAAAAAAAABXQMAAFQAAAA6YtoTGUjvP2xLmO4XP+k/AAAAP5UBAAAAAAAAAV4DAABUAAAAOmLaExlI7z8YyhROny/pPwAAAD+kAQAAAAAAAAFfAwAAVAAAADpi2hMZSO8/bQnT/eIn6T8AAAA/pAEAAAAAAAABYAMAAFQAAABqT2QgvT/vP2/HDQ2uEOk/AAAAP7QBAAAAAAAAAWEDAABUAAAAzCl4OQUv7z9whUgcefnoPwAAAD+0AQAAAAAAAAFiAwAAVAAAAC8EjFJNHu8/HsL/isvS6D8AAAA/xAEAAAAAAAABYwMAAFQAAABg8RVf8RXvPx+AOpqWu+g/AAAAP9MBAAAAAAAAAWQDAABUAAAA87izhN387j8hPnWpYaToPwAAAD/TAQAAAAAAAAFlAwAAVAAAAFWTx50l7O4/IvyvuCyN6D8AAAA/0wEAAAAAAAABZgMAAFQAAAC3bdu2bdvuP816LBi0feg/AAAAP+MBAAAAAAAAAWcDAABUAAAAfCID6f257j/POGcnf2boPwAAAD/jAQAAAAAAAAFoAwAAVAAAAEDXKhuOmO4/e7fjhgZX6D8AAAA/8wEAAAAAAAABaQMAAFQAAADTnshAen/uPyc2YOaNR+g/AAAAPwICAAAAAAAAAWoDAABUAAAAZ2ZmZmZm7j8o9Jr1WDDoPwAAAD8CAgAAAAAAAAFrAwAAVAAAAI71obE+NO4/03IXVeAg6D8AAAA/AgIAAAAAAAABbAMAAFQAAAC1hN38FgLuPyqy1QQkGeg/AAAAPxICAAAAAAAAAW0DAABUAAAADAGjVJPH7T/UMFJkqwnoPwAAAD8SAgAAAAAAAAFuAwAAVAAAAJVq8rizhO0/K3AQFO8B6D8AAAA/IQIAAAAAAAABbwMAAFQAAADt5rcQMErtPytwEBTvAeg/AAAAPzECAAAAAAAAAXADAABUAAAAspvfQsAo7T8rcBAU7wHoPwAAAD8xAgAAAAAAAAFxAwAAVAAAAKY9kYH0/uw/K3AQFO8B6D8AAAA/QQIAAAAAAAABcgMAAFQAAADNzMzMzMzsPytwEBTvAeg/AAAAP0ECAAAAAAAAAXMDAABUAAAAxG5+CwGj7D8rcBAU7wHoPwAAAD9QAgAAAAAAAAF0AwAAVAAAALgQMEo1eew/K3AQFO8B6D8AAAA/UAIAAAAAAAABdQMAAFQAAACvsuGIaU/sPytwEBTvAeg/AAAAP2ACAAAAAAAAAXYDAABUAAAAEY31obE+7D8rcBAU7wHoPwAAAD9gAgAAAAAAAAF3AwAAVAAAADgcMe2JDOw/K3AQFO8B6D8AAAA/cAIAAAAAAAABeAMAAFQAAAD80FgfGuvrP9QwUmSrCeg/AAAAP3ACAAAAAAAAAXkDAABUAAAA8XIKXk7B6z8qstUEJBnoPwAAAD9/AgAAAAAAAAF6AwAAVAAAALUnMpDen+s/03IXVeAg6D8AAAA/fwIAAAAAAAABewMAAFQAAADctm3btm3rPyj0mvVYMOg/AAAAP48CAAAAAAAAAXwDAABUAAAAMzMzMzMz6z8nNmDmjUfoPwAAAD+PAgAAAAAAAAF9AwAAVAAAAIyv+Iqv+Oo/e7fjhgZX6D8AAAA/ngIAAAAAAAABfgMAAFQAAADjK77iK77qP884Zyd/Zug/AAAAP54CAAAAAAAAAX8DAABUAAAAO6iDOqiD6j/NeiwYtH3oPwAAAD+uAgAAAAAAAAGAAwAAVAAAAJMkSZIkSeo/IvyvuCyN6D8AAAA/rgIAAAAAAAABgQMAAFQAAAC5s4Td/BbqP8r+tvkdrOg/AAAAP74CAAAAAAAAAYIDAABUAAAA4ELAKNXk6T/JQHzqUsPoPwAAAD++AgAAAAAAAAGDAwAAVAAAANbkcWcJu+k/yIJB24fa6D8AAAA/zQIAAAAAAAABhAMAAFQAAABprA+N9aHpP3JDgytE4ug/AAAAP80CAAAAAAAAAYUDAABUAAAAy4Yjpj2R6T/HxAbMvPHoPwAAAD/dAgAAAAAAAAGGAwAAVAAAAC1hN7+FgOk/xQbMvPEI6T8AAAA/3QIAAAAAAAABhwMAAFQAAABfTsHLKXjpP2/HDQ2uEOk/AAAAP+0CAAAAAAAAAYgDAABUAAAAwSjV5HFn6T8YyhROny/pPwAAAD/tAgAAAAAAAAGJAwAAVAAAAPIVX/EVX+k/bEuY7hc/6T8AAAA//AIAAAAAAAABigMAAFQAAAAkA+n9uVbpP8HMG4+QTuk/AAAAP/wCAAAAAAAAAYsDAABUAAAAVPByCl5O6T+/DuF/xWXpPwAAAD8MAwAAAAAAAAGMAwAAVAAAAFTwcgpeTuk/vlCmcPp86T8AAAA/DAMAAAAAAAABjQMAAFQAAABU8HIKXk7pP7ySa2EvlOk/AAAAPxsDAAAAAAAAAY4DAABUAAAAVPByCl5O6T+6FvZCmcLpPwAAAD8bAwAAAAAAAAGPAwAAVAAAAFTwcgpeTuk/Yhn9g4rh6T8AAAA/KwMAAAAAAAABkAMAAFQAAABU8HIKXk7pP1+dh2X0D+o/AAAAPysDAAAAAAAAAZEDAABUAAAAVPByCl5O6T+yYND2oTbqPwAAAD87AwAAAAAAAAGSAwAAVAAAAFTwcgpeTuk/BSQZiE9d6j8AAAA/OwMAAAAAAAABkwMAAFQAAAAkA+n9uVbpP6xo5bl1k+o/AAAAP0oDAAAAAAAAAZQDAABUAAAAkDtL2M1v6T//Ky5LI7rqPwAAAD9KAwAAAAAAAAGVAwAAVAAAAC1hN7+FgOk//K+4LI3o6j8AAAA/WgMAAAAAAAABlgMAAFQAAABprA+N9aHpP/kzQw73Fus/AAAAP1oDAAAAAAAAAZcDAABUAAAA1uRxZwm76T+iNkpP6DXrPwAAAD9qAwAAAAAAAAGYAwAAVAAAAEId1EEd1Ok/SzlRkNlU6z8AAAA/agMAAAAAAAABmQMAAFQAAACwVTYcMe3pP0p7FoEObOs/AAAAP2oDAAAAAAAAAZoDAABUAAAA66AO6qAO6j/yfR3C/4rrPwAAAD9qAwAAAAAAAAGbAwAAVAAAAMQR057IQOo/R/+gYnia6z8AAAA/egMAAAAAAAABnAMAAFQAAACegpdT8HLqP/ABqKNpues/AAAAP3oDAAAAAAAAAZ0DAABUAAAAFRlI78+16j9EgytE4sjrPwAAAD+JAwAAAAAAAAGeAwAAVAAAAPjnWmXDEes/QsXwNBfg6z8AAAA/iQMAAAAAAAABnwMAAFQAAAA+kYH0/lzrP5ZGdNWP7+s/AAAAP5kDAAAAAAAAAaADAABUAAAAIWCUavK46z/rx/d1CP/rPwAAAD+pAwAAAAAAAAGhAwAAVAAAANVBHdRBHew/68f3dQj/6z8AAAA/qQMAAAAAAAABogMAAFQAAAAb60NjfWjsP+vH93UI/+s/AAAAP7gDAAAAAAAAAaMDAABUAAAAL6fg5RS87D/rx/d1CP/rPwAAAD+4AwAAAAAAAAGkAwAAVAAAAKY9kYH0/uw/68f3dQj/6z8AAAA/yAMAAAAAAAABpQMAAFQAAAAe1EEd1EHtP+2FMoXT5+s/AAAAP8gDAAAAAAAAAaYDAABUAAAAxld8xVd87T9CxfA0F+DrPwAAAD/YAwAAAAAAAAGnAwAAVAAAAKDIQHp/ru0/7kNtlJ7Q6z8AAAA/2AMAAAAAAAABqAMAAFQAAAAMAaNUk8ftP0SDK0TiyOs/AAAAP+cDAAAAAAAAAakDAABUAAAAqSaPO0vY7T/wAaijabnrPwAAAD/nAwAAAAAAAAGqAwAAVAAAABdf8RVf8e0/8AGoo2m56z8AAAA/9wMAAAAAAAABqwMAAFQAAADlcWcJu/ntP0VBZlOtses/AAAAP/cDAAAAAAAAAawDAABUAAAAtYTd/BYC7j+bgCQD8anrPwAAAD8GBAAAAAAAAAGtAwAAVAAAAFKqyePOEu4/R/+gYnia6z8AAAA/BgQAAAAAAAABrgMAAFQAAABSqsnjzhLuP5w+XxK8kus/AAAAPxYEAAAAAAAAAa8DAABUAAAAvuIrvuIr7j+e/Jkhh3vrPwAAAD8mBAAAAAAAAAGwAwAAVAAAAFwIGKWaPO4/8ztY0cpz6z8AAAA/JgQAAAAAAAABsQMAAFQAAAAsG46Y9kTuP5+61DBSZOs/AAAAPyYEAAAAAAAAAbIDAABUAAAA+i0EjFJN7j+geA9AHU3rPwAAAD81BAAAAAAAAAGzAwAAVAAAAMlAen+uVe4/oHgPQB1N6z8AAAA/NQQAAAAAAAABtAMAAFQAAADJQHp/rlXuP/a3ze9gRes/AAAAP0UEAAAAAAAAAbUDAABUAAAAyUB6f65V7j9M94ufpD3rPwAAAD9FBAAAAAAAAAG2AwAAVAAAAJhT8HIKXu4/ojZKT+g16z8AAAA/VQQAAAAAAAABtwMAAFQAAACYU/ByCl7uP/d1CP8rLus/AAAAP2QEAAAAAAAAAbgDAABUAAAAmFPwcgpe7j9OtcaubybrPwAAAD90BAAAAAAAAAG5AwAAVAAAAJhT8HIKXu4/o/SEXrMe6z8AAAA/owQAAAAAAAABugMAAFQAAADJQHp/rlXuP/kzQw73Fus/AAAAP7IEAAAAAAAAAbsDAABUAAAA+i0EjFJN7j/5M0MO9xbrPwAAAD/CBAAAAAAAAAG8AwAAVAAAAOqgDuqgDuI/1AQkGYhPzT8AAAA/AAAAAAAAAAABvQMAAFQAAAC5s4Td/BbiP9QEJBmIT80/AAAAPx8AAAAAAAAAAb4DAABUAAAA9f5cq2w44j/UBCQZiE/NPwAAAD8vAAAAAAAAAAG/AwAAVAAAAABdq2w4YuI/1AQkGYhPzT8AAAA/LwAAAAAAAAABwAMAAFQAAACyPjTWh8biPyYKMptqjc0/AAAAPy8AAAAAAAAAAcEDAABUAAAAoGuVDUdM4z/IFE6fLwnOPwAAAD8+AAAAAAAAAAHCAwAAVAAAAMrjzhJ28+M/chdV4CAozj8AAAA/TgAAAAAAAAABwwMAAFQAAAD0WwgYpZrkPxoaXCESR84/AAAAP04AAAAAAAAAAcQDAABUAAAAiwyk9+da5T8UInHk5aPOPwAAAD9OAAAAAAAAAAHFAwAAVAAAAL/iK77iK+Y/Zid/Zsjhzj8AAAA/XgAAAAAAAAABxgMAAFQAAACGgFGqyePmP2Ynf2bI4c4/AAAAP20AAAAAAAAAAccDAABUAAAATR53lrCb5z9mJ39myOHOPwAAAD9tAAAAAAAAAAHIAwAAVAAAALPhiGlPZOg/Zid/Zsjhzj8AAAA/fQAAAAAAAAAByQMAAFQAAADS+3OtsuHoP2Ynf2bI4c4/AAAAP30AAAAAAAAAAcoDAABUAAAAVPByCl5O6T9sH2qj9ITOPwAAAD+NAAAAAAAAAAHLAwAAVAAAADm/hYBRquk/chdV4CAozj8AAAA/jQAAAAAAAAABzAMAAFQAAAAbjpj2RAbqPyASR14+6s0/AAAAP5wAAAAAAAAAAc0DAABUAAAAMEo1edxZ6j/ODDncW6zNPwAAAD+cAAAAAAAAAAHOAwAAVAAAAHfzWwgYpeo/fgcrWnluzT8AAAA/rAAAAAAAAAABzwMAAFQAAACMr/iKr/jqP9QEJBmIT80/AAAAP6wAAAAAAAAAAdADAABUAAAAA0apJo876z8sAh3YljDNPwAAAD+7AAAAAAAAAAHRAwAAVAAAAEjvz7XKhus/2vwOVrTyzD8AAAA/uwAAAAAAAAAB0gMAAFQAAAD80FgfGuvrPzL6BxXD08w/AAAAP8sAAAAAAAAAAdMDAABUAAAAEY31obE+7D8y+gcVw9PMPwAAAD/LAAAAAAAAAAHUAwAAVAAAAOr9uVbZcOw/MvoHFcPTzD8AAAA/2wAAAAAAAAAB1QMAAFQAAAAvp+DlFLzsP+D0+ZLglcw/AAAAP9sAAAAAAAAAAdYDAABUAAAAOwUvp+Dl7D/g9PmS4JXMPwAAAD/qAAAAAAAAAAHXAwAAVAAAAOKIaU9kIO0/4PT5kuCVzD8AAAA/6gAAAAAAAAAB2AMAAFQAAAAe1EEd1EHtPzjy8lHvdsw/AAAAP/oAAAAAAAAAAdkDAABUAAAAiwyk9+da7T+O7+sQ/lfMPwAAAD/6AAAAAAAAAAHaAwAAVAAAACkykN6fa+0/ju/rEP5XzD8AAAA/CgEAAAAAAAAB2wMAAFQAAAD3RAbS+3PtPz7q3Y4bGsw/AAAAPwoBAAAAAAAAAdwDAABUAAAAxld8xVd87T8+6t2OGxrMPwAAAD8ZAQAAAAAAAAHdAwAAVAAAAGR9aKwPje0/lOfWTSr7yz8AAAA/GQEAAAAAAAAB3gMAAFQAAAAykN6fa5XtP+zkzww53Ms/AAAAPykBAAAAAAAAAd8DAABUAAAAAqNUk8ed7T9E4sjLR73LPwAAAD8pAQAAAAAAAAHgAwAAVAAAANC1yoYjpu0/mt/Bilaeyz8AAAA/OAEAAAAAAAAB4QMAAFQAAABu27Zt27btP/Lcukllf8s/AAAAPzgBAAAAAAAAAeIDAABUAAAAPu4sYTe/7T9K2rMIdGDLPwAAAD9IAQAAAAAAAAHjAwAAVAAAANsTGUjvz+0/oNesx4JByz8AAAA/SAEAAAAAAAAB5AMAAFQAAACpJo87S9jtP/jUpYaRIss/AAAAP1gBAAAAAAAAAeUDAABUAAAAR0x7IgPp7T9P0p5FoAPLPwAAAD9YAQAAAAAAAAHmAwAAVAAAAEdMeyID6e0/ps+XBK/kyj8AAAA/ZwEAAAAAAAAB5wMAAFQAAADlcWcJu/ntP6bPlwSv5Mo/AAAAP2cBAAAAAAAAAegDAABUAAAA5XFnCbv57T9UyomCzKbKPwAAAD93AQAAAAAAAAHpAwAAVAAAALWE3fwWAu4/rMeCQduHyj8AAAA/dwEAAAAAAAAB6gMAAFQAAACDl1PwcgruPwPFewDqaMo/AAAAP4cBAAAAAAAAAesDAABUAAAAIL0/1yob7j+yv21+ByvKPwAAAD+WAQAAAAAAAAHsAwAAVAAAAL7iK77iK+4/Cb1mPRYMyj8AAAA/lgEAAAAAAAAB7QMAAFQAAACO9aGxPjTuPw+1UXpCr8k/AAAAP5YBAAAAAAAAAe4DAABUAAAA+i0EjFJN7j9msko5UZDJPwAAAD+mAQAAAAAAAAHvAwAAVAAAAMlAen+uVe4/Fa08t25SyT8AAAA/tQEAAAAAAAAB8AMAAFQAAABnZmZmZmbuPxulJ/Sa9cg/AAAAP7UBAAAAAAAAAfEDAABUAAAANXncWcJu7j/JnxlyuLfIPwAAAD/FAQAAAAAAAAHyAwAAVAAAANOeyEB6f+4/eJoL8NV5yD8AAAA/xQEAAAAAAAAB8wMAAFQAAADTnshAen/uP8+XBK/kWsg/AAAAP9UBAAAAAAAAAfQDAABUAAAAccS0JzKQ7j8sjeiqH9/HPwAAAD/VAQAAAAAAAAH1AwAAVAAAAEDXKhuOmO4/2ofaKD2hxz8AAAA/5AEAAAAAAAAB9gMAAFQAAABA1yobjpjuPzGF0+dLgsc/AAAAP+QBAAAAAAAAAfcDAABUAAAAD+qgDuqg7j83fb4keCXHPwAAAD/0AQAAAAAAAAH4AwAAVAAAAN78FgJGqe4/5newopXnxj8AAAA/9AEAAAAAAAAB+QMAAFQAAADe/BYCRqnuP5VyoiCzqcY/AAAAPwQCAAAAAAAAAfoDAABUAAAArg+N9aGx7j/sb5vfwYrGPwAAAD8EAgAAAAAAAAH7AwAAVAAAAK4PjfWhse4/mmqNXd9Mxj8AAAA/EwIAAAAAAAAB/AMAAFQAAACuD431obHuP0llf9v8DsY/AAAAPxMCAAAAAAAAAf0DAABUAAAArg+N9aGx7j/4X3FZGtHFPwAAAD8jAgAAAAAAAAH+AwAAVAAAAK4PjfWhse4//ldclkZ0xT8AAAA/IwIAAAAAAAAB/wMAAFQAAADe/BYCRqnuPwNQR9NyF8U/AAAAPzICAAAAAAAAAQAEAABUAAAAQNcqG46Y7j+ySjlRkNnEPwAAAD8yAgAAAAAAAAEBBAAAVAAAAKOxPjTWh+4/Zj0WDNo+xD8AAAA/QgIAAAAAAAABAgQAAFQAAAAFjFJNHnfuP2w1AUkG4sM/AAAAP0ICAAAAAAAAAQMEAABUAAAAZ2ZmZmZm7j9xLeyFMoXDPwAAAD9SAgAAAAAAAAEEBAAAVAAAACwbjpj2RO4/dyXXwl4owz8AAAA/UgIAAAAAAAABBQQAAFQAAAC+4iu+4ivuP9Uau76ZrMI/AAAAP2ECAAAAAAAAAQYEAABUAAAAg5dT8HIK7j8sGLR9qI3CPwAAAD9hAgAAAAAAAAEHBAAAVAAAAEdMeyID6e0/MhCfutQwwj8AAAA/cQIAAAAAAAABCAQAAFQAAABu27Zt27btP+AKkTjy8sE/AAAAP3ECAAAAAAAAAQkEAABUAAAAKTKQ3p9r7T/mAnx1HpbBPwAAAD+BAgAAAAAAAAEKBAAAVAAAAB7UQR3UQe0/lf1t8ztYwT8AAAA/gQIAAAAAAAABCwQAAFQAAADYKhuOmPbsP0T4X3FZGsE/AAAAP5ACAAAAAAAAAQwEAABUAAAAL6fg5RS87D/x8lHvdtzAPwAAAD+QAgAAAAAAAAENBAAAVAAAAIgjpj2Rgew/oO1DbZSewD8AAAA/oAIAAAAAAAABDgQAAFQAAABM2M1vIWDsP/fqPCyjf8A/AAAAP6ACAAAAAAAAAQ8EAABUAAAAEY31obE+7D9O6DXrsWDAPwAAAD+vAgAAAAAAAAEQBAAAVAAAAAYvp+DlFOw/puUuqsBBwD8AAAA/vwIAAAAAAAABEQQAAFQAAADK484SdvPrP/3iJ2nPIsA/AAAAP78CAAAAAAAAARIEAABUAAAAv4WAUarJ6z/94idpzyLAPwAAAD+/AgAAAAAAAAETBAAAVAAAALUnMpDen+s/VOAgKN4DwD8AAAA/zwIAAAAAAAABFAQAAFQAAACqyePOEnbrP1TgICjeA8A/AAAAP88CAAAAAAAAARUEAABUAAAA0VgfGutD6z9U4CAo3gPAPwAAAD/PAgAAAAAAAAEWBAAAVAAAAJUNR0x7Ius/VOAgKN4DwD8AAAA/zwIAAAAAAAABFwQAAFQAAABawm5+CwHrP1TgICjeA8A/AAAAP98CAAAAAAAAARgEAABUAAAAUGQgvT/X6j9U4CAo3gPAPwAAAD/vAgAAAAAAAAEZBAAAVAAAAKfg5RS8nOo/VOAgKN4DwD8AAAA/7wIAAAAAAAABGgQAAFQAAADObyFglGrqP1TgICjeA8A/AAAAP/4CAAAAAAAAARsEAABUAAAAJ+zmtxAw6j9YuzPO2cm/PwAAAD/+AgAAAAAAAAEcBAAAVAAAALBVNhwx7ek/BrYlTPeLvz8AAAA/DgMAAAAAAAABHQQAAFQAAAA5v4WAUarpPwa2JUz3i78/AAAAPw4DAAAAAAAAAR4EAABUAAAAJAPp/blW6T8GtiVM94u/PwAAAD8dAwAAAAAAAAEfBAAAVAAAAA1HTHsiA+k/tLAXyhROvz8AAAA/HQMAAAAAAAABIAQAAFQAAAD5iq/4iq/oP7SwF8oUTr8/AAAAPy0DAAAAAAAAASEEAABUAAAAqYM6qIM66D8SpvvFT9K+PwAAAD8tAwAAAAAAAAEiBAAAVAAAAPahsT401uc/wKDtQ22Uvj8AAAA/PQMAAAAAAAABIwQAAFQAAAB0rbLhiGnnP26b38GKVr4/AAAAPz0DAAAAAAAAASQEAABUAAAA87izhN385j9um9/Bila+PwAAAD9MAwAAAAAAAAElBAAAVAAAAEDXKhuOmOY/bpvfwYpWvj8AAAA/TAMAAAAAAAABJgQAAFQAAABcCBilmjzmPx6W0T+oGL4/AAAAP1wDAAAAAAAAAScEAABUAAAAF1/xFV/x5T/MkMO9xdq9PwAAAD9cAwAAAAAAAAEoBAAAVAAAANG1yoYjpuU/eou1O+OcvT8AAAA/bAMAAAAAAAABKQQAAFQAAABaHxrrQ2PlP3qLtTvjnL0/AAAAP2wDAAAAAAAAASoEAABUAAAAgK5VNhwx5T96i7U745y9PwAAAD97AwAAAAAAAAErBAAAVAAAAKc9kYH0/uQ/eou1O+OcvT8AAAA/ewMAAAAAAAABLAQAAFQAAACc30LAKNXkP3qLtTvjnL0/AAAAP4sDAAAAAAAAAS0EAABUAAAAwm5+CwGj5D96i7U745y9PwAAAD+LAwAAAAAAAAEuBAAAVAAAAIcjpj2RgeQ/eou1O+OcvT8AAAA/mgMAAAAAAAABLwQAAFQAAACusuGIaU/kP3qLtTvjnL0/AAAAP5oDAAAAAAAAATAEAABUAAAA1EEd1EEd5D96i7U745y9PwAAAD+qAwAAAAAAAAExBAAAVAAAAMrjzhJ28+M/eou1O+OcvT8AAAA/ugMAAAAAAAABMgQAAFQAAADxcgpeTsHjP3qLtTvjnL0/AAAAP7oDAAAAAAAAATMEAABUAAAA5hS8nIKX4z96i7U745y9PwAAAD/JAwAAAAAAAAE0BAAAVAAAAD6RgfT+XOM/eou1O+OcvT8AAAA/yQMAAAAAAAABNQQAAFQAAAA0MzMzMzPjP3qLtTvjnL0/AAAAP8kDAAAAAAAAATYEAABUAAAAWsJufgsB4z/MkMO9xdq9PwAAAD/ZAwAAAAAAAAE3BAAAVAAAALI+NNaHxuI/HpbRP6gYvj8AAAA/2QMAAAAAAAABOAQAAFQAAADZzW8hYJTiP26b38GKVr4/AAAAP+kDAAAAAAAAATkEAABUAAAAYje/hYBR4j9um9/Bila+PwAAAD/pAwAAAAAAAAE6BAAAVAAAAInG+tBYH+I/wKDtQ22Uvj8AAAA/+AMAAAAAAAABOwQAAFQAAAB9aKwPjfXhPxKm+8VP0r4/AAAAPwgEAAAAAAAAATwEAABUAAAApPfnWmXD4T+0sBfKFE6/PwAAAD8IBAAAAAAAAAE9BAAAVAAAAGmsD431oeE/BrYlTPeLvz8AAAA/FwQAAAAAAAABPgQAAFQAAAAtYTe/hYDhP1i7M87Zyb8/AAAAPxcEAAAAAAAAAT8EAABUAAAA8hVf8RVf4T9U4CAo3gPAPwAAAD8nBAAAAAAAAAFABAAAVAAAALbKhiOmPeE/puUuqsBBwD8AAAA/JwQAAAAAAAABQQQAAFQAAABJkiRJkiThP/fqPCyjf8A/AAAAPzcEAAAAAAAAAUIEAABUAAAAPzTWh8b64D+g7UNtlJ7APwAAAD83BAAAAAAAAAFDBAAAVAAAAJewm99CwOA/8fJR73bcwD8AAAA/RgQAAAAAAAABRAQAAFQAAAC+P9cqG47gP0T4X3FZGsE/AAAAP0YEAAAAAAAAAUUEAABUAAAAgvT+XKts4D8+AHU0LXfBPwAAAD9WBAAAAAAAAAFGBAAAVAAAAHiWsJvfQuA/OAiK9wDUwT8AAAA/VgQAAAAAAAABRwQAAFQAAAALXk7ByyngP+AKkTjy8sE/AAAAP2YEAAAAAAAAAUgEAABUAAAAAQAAAAAA4D+JDZh54xHCPwAAAD9mBAAAAAAAAAFJBAAAVAAAAIppT2Qgvd8/2xKm+8VPwj8AAAA/dQQAAAAAAAABSgQAAFQAAAB1rbLhiGnfPywYtH2ojcI/AAAAP3UEAAAAAAAAAUsEAABUAAAAOmLaExlI3z/VGru+mazCPwAAAD+FBAAAAAAAAAFMBAAAVAAAAGDxFV/xFd8/fR3C/4rLwj8AAAA/hQQAAAAAAAABTQQAAFQAAADDyyl4OQXfP30dwv+Ky8I/AAAAP5QEAAAAAAAAAU4EAABUAAAAh4BRqsnj3j8mIMlAfOrCPwAAAD+UBAAAAAAAAAFPBAAAVAAAAIeAUarJ494/zyLQgW0Jwz8AAAA/pAQAAAAAAAABUAQAAFQAAADpWmXDEdPeP88i0IFtCcM/AAAAP7QEAAAAAAAAAVEEAABUAAAATDV53FnC3j93JdfCXijDPwAAAD/DBAAAAAAAAAFSBAAAVAAAAK4PjfWhsd4/ICjeA1BHwz8AAAA/wwQAAAAAAAABUwQAAFQAAACuD431obHeP8kq5URBZsM/AAAAP9MEAAAAAAAAAVQEAABUAAAAD+qgDuqg3j8aMPPGI6TDPwAAAD/aBAAAAAAAAAFVBAAAVAAAANOeyEB6f94/FDgIivcAxD8AAAA/6gQAAAAAAAABVgQAAFQAAAA1edxZwm7eP2Y9FgzaPsQ/AAAAP+oEAAAAAAAAAVcEAABUAAAAmFPwcgpe3j+4QiSOvHzEPwAAAD/5BAAAAAAAAAFYBAAAVAAAAJhT8HIKXt4/sko5UZDZxD8AAAA/+QQAAAAAAAABWQQAAFQAAAD6LQSMUk3eP1VVVVVVVcU/AAAAPwkFAAAAAAAAAVoEAABUAAAA+i0EjFJN3j+mWmPXN5PFPwAAAD8JBQAAAAAAAAFbBAAAVAAAAFwIGKWaPN4/oGJ4mgvwxT8AAAA/GAUAAAAAAAABXAQAAFQAAABcCBilmjzeP/JnhhzuLcY/AAAAPxgFAAAAAAAAAV0EAABUAAAAXAgYpZo83j/sb5vfwYrGPwAAAD8oBQAAAAAAAAFeBAAAVAAAAFwIGKWaPN4/5newopXnxj8AAAA/OAUAAAAAAAABXwQAAFQAAABcCBilmjzeP496t+OGBsc/AAAAPzgFAAAAAAAAAWAEAABUAAAA+i0EjFJN3j+JgsymWmPHPwAAAD84BQAAAAAAAAFhBAAAVAAAAJhT8HIKXt4/MYXT50uCxz8AAAA/RwUAAAAAAAABYgQAAFQAAADTnshAen/eP4SK4WkuwMc/AAAAP0cFAAAAAAAAAWMEAABUAAAAccS0JzKQ3j9+kvYsAh3IPwAAAD9XBQAAAAAAAAFkBAAAVAAAAEw1edxZwt4/eJoL8NV5yD8AAAA/VwUAAAAAAAABZQQAAFQAAACHgFGqyePeP3KiILOp1sg/AAAAP2cFAAAAAAAAAWYEAABUAAAAnDzuLGE33z8VrTy3blLJPwAAAD92BQAAAAAAAAFnBAAAVAAAALH4iq/4it8/YLpf/CTtyT8AAAA/dgUAAAAAAAABaAQAAFQAAAABAAAAAADgPwPFewDqaMo/AAAAP4YFAAAAAAAAAWkEAABUAAAAeJawm99C4D+mz5cEr+TKPwAAAD+GBQAAAAAAAAFqBAAAVAAAACAa60NjfeA/StqzCHRgyz8AAAA/hgUAAAAAAAABawQAAFQAAAAD6f25VtngP5Tn1k0q+8s/AAAAP5UFAAAAAAAAAWwEAABUAAAA57cQMEo14T+O7+sQ/lfMPwAAAD+lBQAAAAAAAAFtBAAAVAAAAJqZmZmZmeE/iPcA1NG0zD8AAAA/pQUAAAAAAAABbgQAAFQAAAB9aKwPjfXhPywCHdiWMM0/AAAAP7UFAAAAAAAAAW8EAABUAAAAYje/hYBR4j/UBCQZiE/NPwAAAD+1BQAAAAAAAAFwBAAAVAAAABQZSO/PteI/fgcrWnluzT8AAAA/xAUAAAAAAAABcQQAAFQAAABawm5+CwHjP34HK1p5bs0/AAAAP8QFAAAAAAAAAXIEAABUAAAA0VgfGutD4z9+BytaeW7NPwAAAD/UBQAAAAAAAAFzBAAAVAAAAHrcWcJufuM/fgcrWnluzT8AAAA/1AUAAAAAAAABdAQAAFQAAAAiYJRq8rjjP34HK1p5bs0/AAAAP+QFAAAAAAAAAXUEAABUAAAALL7iK77i4z9+BytaeW7NPwAAAD/kBQAAAAAAAAF2BAAAVAAAANRBHdRBHeQ/fgcrWnluzT8AAAA/8wUAAAAAAAABdwQAAFQAAACusuGIaU/kPywCHdiWMM0/AAAAP/MFAAAAAAAAAXgEAABUAAAAuBAwSjV55D+E/xWXpRHNPwAAAD8DBgAAAAAAAAF5BAAAVAAAAGCUavK4s+Q/MvoHFcPTzD8AAAA/AwYAAAAAAAABegQAAFQAAAA6BS+n4OXkP+D0+ZLglcw/AAAAPxIGAAAAAAAAAXsEAABUAAAA4ohpT2Qg5T+O7+sQ/lfMPwAAAD8SBgAAAAAAAAF8BAAAVAAAAFofGutDY+U/5uzkzww5zD8AAAA/IgYAAAAAAAABfQQAAFQAAADRtcqGI6blPz7q3Y4bGsw/AAAAPyIGAAAAAAAAAX4EAABUAAAAF1/xFV/x5T/s5M8MOdzLPwAAAD8yBgAAAAAAAAF/BAAAVAAAAPDPtcqGI+Y/ROLIy0e9yz8AAAA/MgYAAAAAAAABgAQAAFQAAAA2edxZwm7mP5rfwYpWnss/AAAAP0EGAAAAAAAAAYEEAABUAAAAccS0JzKQ5j/y3LpJZX/LPwAAAD9BBgAAAAAAAAGCBAAAVAAAAK0PjfWhseY/8ty6SWV/yz8AAAA/UQYAAAAAAAABgwQAAFQAAAAZSO/PtcrmP/Lcukllf8s/AAAAP1EGAAAAAAAAAYQEAABUAAAA6FplwxHT5j/y3LpJZX/LPwAAAD9hBgAAAAAAAAGFBAAAVAAAALdt27Zt2+Y/8ty6SWV/yz8AAAA/YQYAAAAAAAAL</ink>
</athena>
</file>

<file path=customXml/item82.xml><?xml version="1.0" encoding="utf-8"?>
<athena xmlns="http://schemas.microsoft.com/edu/athena" version="0.1.3209.0">
  <media streamable="true" recordStart="572136" recordEnd="632884" recordLength="776111"/>
</athena>
</file>

<file path=customXml/item8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tFAAAAAAAAAXx////DEFjdGlvblR5cGVWMQEAAAAHdmFsdWVfXwAIAgAAAAAAAAABBQAAAAQAAAAJEAAAAAkRAAAAdjIAAAAAAAAB7v////H///8AAAAAAQYAAAAEAAAACRMAAAAJFAAAAH9EAAAAAAAAAev////x////AAAAAAEHAAAABAAAAAkWAAAACRcAAAC2hQAAAAAAAAHo////8f///wAAAAABCAAAAAQAAAAJGQAAAAkaAAAATqcAAAAAAAAB5f////H///8AAAAAAQkAAAAEAAAACRwAAAAJHQAAAMqxAAAAAAAAAeL////x////AAAAAAEKAAAABAAAAAkfAAAACSAAAADFtAAAAAAAAAHf////8f///wAAAAABCwAAAAQAAAAJIgAAAAkjAAAA4rkAAAAAAAAB3P////H///8AAAAABQwAAAANQ2xlYXJDYW52YXNWMQIAAAAJU3RhcnRUaW1lBFR5cGUABBAMQWN0aW9uVHlwZVYxAgAAAAIAAABM7Q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uQAAALkAAAABEAAAAA0AAAD/AJ5JAAAAAAAAACJAAAAB2P///9r///8BAAAAAAAAAAAAIkABEQAAAA4AAAAJKQAAALQAAAC0AAAAARMAAAANAAAA/wCeSQAAAAAAAAAiQAAAAdb////a////AQAAAAAAAAAAACJAARQAAAAOAAAACSsAAAAZAAAAGQAAAAEWAAAADQAAAP8AnkkAAAAAAAAAIkAAAAHU////2v///wEAAAAAAAAAAAAiQAEXAAAADgAAAAktAAAANwEAADcBAAABGQAAAA0AAAD/AJ5JAAAAAAAAACJAAAAB0v///9r///8BAAAAAAAAAAAAIkABGgAAAA4AAAAJLwAAAAwAAAAMAAAAARwAAAANAAAA/wCeSQAAAAAAAAAiQAAAAdD////a////AQAAAAAAAAAAACJAAR0AAAAOAAAACTEAAAArAAAAKwAAAAEfAAAADQAAAP8AnkkAAAAAAAAAIkAAAAHO////2v///wEAAAAAAAAAAAAiQAEgAAAADgAAAAkzAAAAJgAAACYAAAABIgAAAA0AAAD/AJ5JAAAAAAAAACJAAAABzP///9r///8BAAAAAAAAAAAAIkABIwAAAA4AAAAJNQAAAEQAAABE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1HBykAAAAAAQAAAAABAAAECklua1BvaW50VjEC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DUwHKwAAAAABAAAAIAAAAAQKSW5rUG9pbnRWMQIAAAAJowEAAAmkAQAACaUBAAAJpgEAAAmnAQAACagBAAAJqQEAAAmqAQAACasBAAAJrAEAAAmtAQAACa4BAAAJrwEAAAmwAQAACbEBAAAJsgEAAAmzAQAACbQBAAAJtQEAAAm2AQAACbcBAAAJuAEAAAm5AQAACboBAAAJuwEAAA0HBy0AAAAAAQAAAAACAAAECklua1BvaW50VjECAA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3JBy8AAAAAAQAAABAAAAAECklua1BvaW50VjECAAAACfMCAAAJ9AIAAAn1AgAACfYCAAAJ9wIAAAn4AgAACfkCAAAJ+gIAAAn7AgAACfwCAAAJ/QIAAAn+AgAADQQHMQAAAAABAAAAQAAAAAQKSW5rUG9pbnRWMQIA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0VBzMAAAAAAQAAAEAAAAAECklua1BvaW50VjECAAAACSoDAAAJKwMAAAksAwAACS0DAAAJLgMAAAkvAwAACTADAAAJMQMAAAkyAwAACTMDAAAJNAMAAAk1AwAACTYDAAAJNwMAAAk4AwAACTkDAAAJOgMAAAk7AwAACTwDAAAJPQMAAAk+AwAACT8DAAAJQAMAAAlBAwAACUIDAAAJQwMAAAlEAwAACUUDAAAJRgMAAAlHAwAACUgDAAAJSQMAAAlKAwAACUsDAAAJTAMAAAlNAwAACU4DAAAJTwMAAA0aBzUAAAAAAQAAAIAAAAAECklua1BvaW50VjECAA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08BTYAAAAKSW5rUG9pbnRWMQQAAAABWAFZDlByZXNzdXJlRmFjdG9yCVRpbWVTdGFtcAAAAAAGBgsQAgAAAKI6vKI6vOI/dNtvGZJAuj8AAAA/AAAAAAAAAAABNwAAADYAAADCn9DCn9DiP3TbbxmSQLo/AAAAPzQAAAAAAAAAATgAAAA2AAAAQtHrQtHr4j90228ZkkC6PwAAAD80AAAAAAAAAAE5AAAANgAAACPPDSPPDeM/dNtvGZJAuj8AAAA/QwAAAAAAAAABOgAAADYAAAAjMkQjMkTjP3TbbxmSQLo/AAAAP0MAAAAAAAAAATsAAAA2AAAAY/xsY/xs4z90228ZkkC6PwAAAD9TAAAAAAAAAAE8AAAANgAAAMMrqsMrquM/dNtvGZJAuj8AAAA/UwAAAAAAAAABPQAAADYAAAAkW+cjW+fjP1gdRpmK57o/AAAAP2MAAAAAAAAAAT4AAAA2AAAAQyMyRCMy5D9EPjHZBju7PwAAAD9jAAAAAAAAAAE/AAAANgAAAEOGaESGaOQ/RD4x2QY7uz8AAAA/cgAAAAAAAAABQAAAADYAAABE6Z5E6Z7kP0Q+MdkGO7s/AAAAP3IAAAAAAAAAAUEAAAA2AAAAREzVREzV5D9EPjHZBju7PwAAAD+CAAAAAAAAAAFCAAAANgAAAESvC0WvC+U/RD4x2QY7uz8AAAA/ggAAAAAAAAABQwAAADYAAAAlrS0lrS3lP0Q+MdkGO7s/AAAAP5IAAAAAAAAAAUQAAAA2AAAARRJCRRJC5T9YHUaZiue6PwAAAD+SAAAAAAAAAAFFAAAANgAAAGV3VmV3VuU/ZPxaWQ6Uuj8AAAA/oQAAAAAAAAABRgAAADYAAACF3GqF3GrlP3TbbxmSQLo/AAAAP7EAAAAAAAAAAUcAAAA2AAAAxaaTxaaT5T+4V8MZofK4PwAAAD+xAAAAAAAAAAFIAAAANgAAAOULqOULqOU/xDbY2SSfuD8AAAA/wAAAAAAAAAABSQAAADYAAABlPcNlPcPlP+j0AVos+Lc/AAAAP8AAAAAAAAAAAUoAAAA2AAAARjvlRTvl5T8YkkCat/22PwAAAD/QAAAAAAAAAAFLAAAANgAAACU5ByY5B+Y/SC9/2kIDtj8AAAA/0AAAAAAAAAABTAAAADYAAAClaiKmaiLmP1QOlJrGr7U/AAAAP+AAAAAAAAAAAU0AAAA2AAAAJZw9Jpw95j94zL0azgi1PwAAAD/vAAAAAAAAAAFOAAAANgAAAEYBUkYBUuY/hKvS2lG1tD8AAAA/7wAAAAAAAAABTwAAADYAAADGMm3GMm3mP6hp/FpZDrQ/AAAAP+8AAAAAAAAAAVAAAAA2AAAAhst6hst65j+0SBEb3bqzPwAAAD//AAAAAAAAAAFRAAAANgAAAKYwj6Ywj+Y/yCcm22Bnsz8AAAA//wAAAAAAAAABUgAAADYAAADGlaPGlaPmP+TlT1towLI/AAAAPw8BAAAAAAAAAVMAAAA2AAAAhi6xhi6x5j/4xGQb7GyyPwAAAD8PAQAAAAAAAAFUAAAANgAAAEbHvkbHvuY/BKR5228Zsj8AAAA/HgEAAAAAAAABVQAAADYAAABmLNNmLNPmPzRBuBv7HrE/AAAAPx4BAAAAAAAAAVYAAAA2AAAAJsXgJsXg5j9Y/+GbAniwPwAAAD8uAQAAAAAAAAFXAAAANgAAAOZd7uZd7uY/6HoXOBSirz8AAAA/LgEAAAAAAAABWAAAADYAAABGKvVGKvXmP+h6FzgUoq8/AAAAPz0BAAAAAAAAAVkAAAA2AAAApvb7pvb75j8QOUG4G/uuPwAAAD89AQAAAAAAAAFaAAAANgAAAAbDAgfDAuc/KPdqOCNUrj8AAAA/TQEAAAAAAAABWwAAADYAAAAGwwIHwwLnP0i1lLgqra0/AAAAP00BAAAAAAAAAVwAAAA2AAAAZo8JZ48J5z9ItZS4Kq2tPwAAAD9dAQAAAAAAAAFdAAAANgAAAGaPCWePCec/cHO+ODIGrT8AAAA/bAEAAAAAAAABXgAAADYAAABmjwlnjwnnP4gx6Lg5X6w/AAAAP2wBAAAAAAAAAV8AAAA2AAAAZo8JZ48J5z+o7xE5QbirPwAAAD98AQAAAAAAAAFgAAAANgAAAGaPCWePCec/0K07uUgRqz8AAAA/jAEAAAAAAAABYQAAADYAAADGWxDHWxDnP9CtO7lIEas/AAAAP7oBAAAAAAAAAWIAAAA2AAAAxlsQx1sQ5z/oa2U5UGqqPwAAAD/pAQAAAAAAAAFjAAAANgAAAGaPCWePCec/MOi4OV8cqT8AAAA/LQIAAAAAAAABZAAAADYAAAAGwwIHwwLnP2hkDDpuzqc/AAAAPy0CAAAAAAAAAWUAAAA2AAAApvb7pvb75j+o4F86fYCmPwAAAD89AgAAAAAAAAFmAAAANgAAAEYq9UYq9eY/0J6JuoTZpT8AAAA/TAIAAAAAAAABZwAAADYAAADmXe7mXe7mPwgb3bqTi6Q/AAAAP0wCAAAAAAAAAWgAAAA2AAAAhpHnhpHn5j8w2QY7m+SjPwAAAD9MAgAAAAAAAAFpAAAANgAAACbF4CbF4OY/MNkGO5vkoz8AAAA/XAIAAAAAAAABagAAADYAAAAmxeAmxeDmP2hVWjuqlqI/AAAAP1wCAAAAAAAAAWsAAAA2AAAAxvjZxvjZ5j+QE4S7se+hPwAAAD9rAgAAAAAAAAFsAAAANgAAAGYs02Ys0+Y/kBOEu7HvoT8AAAA/awIAAAAAAAABbQAAADYAAABmLNNmLNPmP8iP17vAoaA/AAAAP3sCAAAAAAAAAW4AAAA2AAAABmDMBmDM5j/Ij9e7wKGgPwAAAD+LAgAAAAAAAAFvAAAANgAAAKaTxaaTxeY/4JsCeJD1nz8AAAA/iwIAAAAAAAABcAAAADYAAABGx75Gx77mP+CbAniQ9Z8/AAAAP5oCAAAAAAAAAXEAAAA2AAAAhi6xhi6x5j9QlKl4rlmdPwAAAD+qAgAAAAAAAAFyAAAANgAAAGbJnGbJnOY/oBD9eL0LnD8AAAA/qgIAAAAAAAABcwAAADYAAADll4Hml4HmP9CMUHnMvZo/AAAAP6oCAAAAAAAAAXQAAAA2AAAApc1Yps1Y5j9ghfd56iGYPwAAAD+6AgAAAAAAAAF1AAAANgAAAAY3KQY3KeY/0H2eegiGlT8AAAA/ugIAAAAAAAABdgAAADYAAABloPlloPnlP5DymHs1nJE/AAAAP8kCAAAAAAAAAXcAAAA2AAAAxgnKxQnK5T/Abux7RE6QPwAAAD/JAgAAAAAAAAF4AAAANgAAACVzmiVzmuU/oM4m+cRkiz8AAAA/2QIAAAAAAAABeQAAADYAAACF3GqF3GrlPwDHzfniyIg/AAAAP+gCAAAAAAAAAXoAAAA2AAAA5UU75UU75T+gv3T6AC2GPwAAAD/oAgAAAAAAAAF7AAAANgAAAESvC0WvC+U/ILgb+x6Rgz8AAAA/6AIAAAAAAAABfAAAADYAAABETNVETNXkP6Cwwvs89YA/AAAAP/gCAAAAAAAAAX0AAAA2AAAA5ByY5ByY5D9AUtP4tbJ8PwAAAD8IAwAAAAAAAAF+AAAANgAAAOS5YeS5YeQ/QFLT+LWyfD8AAAA/CAMAAAAAAAABfwAAADYAAADkVivkVivkP0BS0/i1snw/AAAAPxcDAAAAAAAAAYAAAAA2AAAAQ8D7Q8D74z+AQyH68Xp3PwAAAD8XAwAAAAAAAAGBAAAANgAAAMMrqsMrquM/gEMh+vF6dz8AAAA/JwMAAAAAAAABggAAADYAAADjLYjjLYjjP4BDIfrxenc/AAAAPzcDAAAAAAAAAYMAAAA2AAAAY/xsY/xs4z+AQyH68Xp3PwAAAD83AwAAAAAAAAGEAAAANgAAAIP+SoP+SuM/gEMh+vF6dz8AAAA/RgMAAAAAAAABhQAAADYAAABCNCJDNCLjP0BS0/i1snw/AAAAP0YDAAAAAAAAAYYAAAA2AAAAo53yop3y4j+gsML7PPWAPwAAAD9WAwAAAAAAAAGHAAAANgAAAAIHwwIHw+I/ILgb+x6Rgz8AAAA/VgMAAAAAAAABiAAAADYAAABhcJNicJPiP6C/dPoALYY/AAAAP2UDAAAAAAAAAYkAAAA2AAAAYQ1dYg1d4j+gzib5xGSLPwAAAD9lAwAAAAAAAAGKAAAANgAAAOHbQeLbQeI/oM4m+cRkiz8AAAA/dQMAAAAAAAABiwAAADYAAAChERmiERniP8Bu7HtETpA/AAAAP3UDAAAAAAAAAYwAAAA2AAAAwhP3wRP34T/Abux7RE6QPwAAAD+FAwAAAAAAAAGNAAAANgAAAIJJzoFJzuE/kPKYezWckT8AAAA/hQMAAAAAAAABjgAAADYAAAABGLMBGLPhP1B2RXsm6pI/AAAAP5QDAAAAAAAAAY8AAAA2AAAAIRqRIRqR4T8g+vF6FziUPwAAAD+UAwAAAAAAAAGQAAAANgAAAAG1fAG1fOE/IPrxehc4lD8AAAA/pAMAAAAAAAABkQAAADYAAADhT2jhT2jhPyD68XoXOJQ/AAAAP6QDAAAAAAAAAZIAAAA2AAAAwepTwepT4T/QfZ56CIaVPwAAAD+0AwAAAAAAAAGTAAAANgAAAKGFP6GFP+E/0H2eegiGlT8AAAA/wwMAAAAAAAABlAAAADYAAADg7DHh7DHhP9B9nnoIhpU/AAAAP8MDAAAAAAAAAZUAAAA2AAAAwYcdwYcd4T+QAUt6+dOWPwAAAD/TAwAAAAAAAAGWAAAANgAAAGC7FmG7FuE/kAFLevnTlj8AAAA/0wMAAAAAAAABlwAAADYAAADgifvgifvgP2CF93nqIZg/AAAAP9MDAAAAAAAAAZgAAAA2AAAAwSTnwCTn4D9ghfd56iGYPwAAAD/iAwAAAAAAAAGZAAAANgAAAKC/0qC/0uA/EAmkedtvmT8AAAA/8gMAAAAAAAABmgAAADYAAACBWr6AWr7gPxAJpHnbb5k/AAAAP/IDAAAAAAAAAZsAAAA2AAAAwcGwwMGw4D+gEP14vQucPwAAAD/yAwAAAAAAAAGcAAAANgAAAGD1qWD1qeA/oBD9eL0LnD8AAAA/AgQAAAAAAAABnQAAADYAAAD/KKMAKaPgP6AQ/Xi9C5w/AAAAPwIEAAAAAAAAAZ4AAAA2AAAAP5CVQJCV4D+gEP14vQucPwAAAD8RBAAAAAAAAAGfAAAANgAAAODDjuDDjuA/oBD9eL0LnD8AAAA/EQQAAAAAAAABoAAAADYAAAB/94eA94fgP1CUqXiuWZ0/AAAAPyEEAAAAAAAAAaEAAAA2AAAAYJJzYJJz4D8QGFZ4n6eePwAAAD8xBAAAAAAAAAGiAAAANgAAAKD5ZaD5ZeA/EBhWeJ+nnj8AAAA/MQQAAAAAAAABowAAADYAAADgYFjgYFjgPxAYVnifp54/AAAAPz4EAAAAAAAAAaQAAAA2AAAAv/tDwPtD4D8QGFZ4n6eePwAAAD8+BAAAAAAAAAGlAAAANgAAAKCWL6CWL+A/EBhWeJ+nnj8AAAA/TgQAAAAAAAABpgAAADYAAAB/MRuAMRvgPxAYVnifp54/AAAAP04EAAAAAAAAAacAAAA2AAAAYMwGYMwG4D/gmwJ4kPWfPwAAAD9dBAAAAAAAAAGoAAAANgAAAMA11781198/4JsCeJD1nz8AAAA/XQQAAAAAAAABqQAAADYAAACAa65/a67fP+CbAniQ9Z8/AAAAP20EAAAAAAAAAaoAAAA2AAAA/jmT/zmT3z/gmwJ4kPWfPwAAAD9tBAAAAAAAAAGrAAAANgAAAH4IeH8IeN8/4JsCeJD1nz8AAAA/fQQAAAAAAAABrAAAADYAAAD+1lz/1lzfP+CbAniQ9Z8/AAAAP30EAAAAAAAAAa0AAAA2AAAAPj5PPz5P3z/gmwJ4kPWfPwAAAD/qBAAAAAAAAAGuAAAANgAAAH6lQX+lQd8/4JsCeJD1nz8AAAA/+gQAAAAAAAABrwAAADYAAAB+pUF/pUHfP8iP17vAoaA/AAAAP/oEAAAAAAAAAbAAAAA2AAAAvgw0vww03z/Ij9e7wKGgPwAAAD8JBQAAAAAAAAGxAAAANgAAAP5zJv9zJt8/yI/Xu8ChoD8AAAA/CQUAAAAAAAABsgAAADYAAAB+Qgt/QgvfP6jRrTu5SKE/AAAAPxkFAAAAAAAAAbMAAAA2AAAAvqn9vqn93j+o0a07uUihPwAAAD8ZBQAAAAAAAAG0AAAANgAAAP4Q8P4Q8N4/kBOEu7HvoT8AAAA/KQUAAAAAAAABtQAAADYAAAA+eOI+eOLeP5AThLux76E/AAAAPykFAAAAAAAAAbYAAAA2AAAAft/Uft/U3j9oVVo7qpaiPwAAAD84BQAAAAAAAAG3AAAANgAAAL5Gx75Gx94/SJcwu6I9oz8AAAA/OAUAAAAAAAABuAAAADYAAAA+Faw+FazePzDZBjub5KM/AAAAP1cFAAAAAAAAAbkAAAA2AAAAPhWsPhWs3j8IG926k4ukPwAAAD9XBQAAAAAAAAG6AAAANgAAAD4VrD4VrN4/6FyzOowypT8AAAA/ZwUAAAAAAAABuwAAADYAAAC845C+45DeP9CeibqE2aU/AAAAP3cFAAAAAAAAAbwAAAA2AAAA/EqD/kqD3j+o4F86fYCmPwAAAD93BQAAAAAAAAG9AAAANgAAADyydT6ydd4/iCI2unUnpz8AAAA/hgUAAAAAAAABvgAAADYAAAA8snU+snXeP2hkDDpuzqc/AAAAP5YFAAAAAAAAAb8AAAA2AAAAfBlofhlo3j9IpuK5ZnWoPwAAAD+mBQAAAAAAAAHAAAAANgAAAHwZaH4ZaN4/MOi4OV8cqT8AAAA/xQUAAAAAAAABwQAAADYAAAC8gFq+gFreP+hrZTlQaqo/AAAAP9QFAAAAAAAAAcIAAAA2AAAA/OdM/udM3j+o7xE5QbirPwAAAD/kBQAAAAAAAAHDAAAANgAAAPznTP7nTN4/iDHouDlfrD8AAAA/9AUAAAAAAAABxAAAADYAAAD850z+50zePyj3ajgjVK4/AAAAP/QFAAAAAAAAAcUAAAA2AAAAPE8/Pk8/3j/oehc4FKKvPwAAAD8DBgAAAAAAAAHGAAAANgAAADxPPz5PP94/RCDN237LsD8AAAA/AwYAAAAAAAABxwAAADYAAAA8Tz8+Tz/ePyhio1t3crE/AAAAPxMGAAAAAAAAAcgAAAA2AAAAPE8/Pk8/3j/4xGQb7GyyPwAAAD8TBgAAAAAAAAHJAAAANgAAADxPPz5PP94/5OVPW2jAsj8AAAA/IwYAAAAAAAABygAAADYAAAA8Tz8+Tz/eP8gnJttgZ7M/AAAAPyMGAAAAAAAAAcsAAAA2AAAA/OdM/udM3j+Yiuea1WG0PwAAAD8yBgAAAAAAAAHMAAAANgAAAHwZaH4ZaN4/hKvS2lG1tD8AAAA/MgYAAAAAAAABzQAAADYAAAA+Faw+FazeP1QOlJrGr7U/AAAAP0wGAAAAAAAAAc4AAAA2AAAAPnjiPnji3j9IL3/aQgO2PwAAAD9bBgAAAAAAAAHPAAAANgAAAL4MNL8MNN8/JHFVWjuqtj8AAAA/WwYAAAAAAAAB0AAAADYAAAD+OZP/OZPfPwSzK9ozUbc/AAAAP2sGAAAAAAAAAdEAAAA2AAAA/v//////3z/o9AFaLPi3PwAAAD9rBgAAAAAAAAHSAAAANgAAAL/7Q8D7Q+A/xDbY2SSfuD8AAAA/ewYAAAAAAAAB0wAAADYAAAB/94eA94fgP6R4rlkdRrk/AAAAP3sGAAAAAAAAAdQAAAA2AAAA4CbF4CbF4D+IuoTZFe25PwAAAD+KBgAAAAAAAAHVAAAANgAAAOCJ++CJ++A/iLqE2RXtuT8AAAA/igYAAAAAAAAB1gAAADYAAADg7DHh7DHhP4i6hNkV7bk/AAAAP5oGAAAAAAAAAdcAAAA2AAAAIbdaIbda4T+IuoTZFe25PwAAAD+aBgAAAAAAAAHYAAAANgAAAAG1fAG1fOE/iLqE2RXtuT8AAAA/qgYAAAAAAAAB2QAAADYAAACB5peB5pfhP4i6hNkV7bk/AAAAP7kGAAAAAAAAAdoAAAA2AAAAoUusoUus4T+IuoTZFe25PwAAAD+5BgAAAAAAAAHbAAAANgAAAMGwwMGwwOE/iLqE2RXtuT8AAAA/uQYAAAAAAAAB3AAAADYAAAChruKhruLhP4i6hNkV7bk/AAAAP8kGAAAAAAAAAd0AAAA2AAAAwhP3wRP34T+UmZmZmZm5PwAAAD/YBgAAAAAAAAHeAAAANgAAAOF4C+J4C+I/lJmZmZmZuT8AAAA/2AYAAAAAAAAB3wAAADYAAABhqiZiqibiP6R4rlkdRrk/AAAAP+gGAAAAAAAAAeAAAAA2AAAAQqhIQqhI4j+keK5ZHUa5PwAAAD/oBgAAAAAAAAHhAAAANgAAAIJycYJyceI/pHiuWR1GuT8AAAA/+AYAAAAAAAAB4gAAADYAAADCPJrCPJriP6R4rlkdRrk/AAAAP/gGAAAAAAAAAeMAAAA2AAAAImzXImzX4j+keK5ZHUa5PwAAAD8HBwAAAAAAAAHkAAAANgAAAGM2AGM2AOM/pHiuWR1GuT8AAAA/BwcAAAAAAAAB5QAAADYAAABjmTZjmTbjP6R4rlkdRrk/AAAAPxcHAAAAAAAAAeYAAAA2AAAAY/xsY/xs4z+keK5ZHUa5PwAAAD8XBwAAAAAAAAHnAAAANgAAAGNfo2Nfo+M/pHiuWR1GuT8AAAA/JwcAAAAAAAAB6AAAADYAAAAD9tID9tLjP6R4rlkdRrk/AAAAPycHAAAAAAAAAekAAAA2AAAApIwCpIwC5D+keK5ZHUa5PwAAAD82BwAAAAAAAAHqAAAANgAAAIOKJISKJOQ/pHiuWR1GuT8AAAA/NgcAAAAAAAAB6wAAADYAAACk7zik7zjkP6R4rlkdRrk/AAAAP0YHAAAAAAAAAewAAAA2AAAAZIhGZIhG5D+keK5ZHUa5PwAAAD9GBwAAAAAAAAHtAAAANgAAACQhVCQhVOQ/pHiuWR1GuT8AAAA/VQcAAAAAAAAB7gAAADYAAACD7VqE7VrkP7hXwxmh8rg/AAAAP2UHAAAAAAAAAe8AAAA2AAAAlpLWlpLWtj/Ac83qMMrEPwAAAD8AAAAAAAAAAAHwAAAANgAAAJb1DJf1DLc/wHPN6jDKxD8AAAA/LwAAAAAAAAAB8QAAADYAAACWWEOXWEO3P8BzzeowysQ/AAAAPy8AAAAAAAAAAfIAAAA2AAAAmB6wlx6wtz88BMMK7/PEPwAAAD8+AAAAAAAAAAHzAAAANgAAAJhHU5hHU7g/tJS4Kq0dxT8AAAA/PgAAAAAAAAAB9AAAADYAAACY0yyZ0yy5PyglrkprR8U/AAAAP04AAAAAAAAAAfUAAAA2AAAAmiVzmiVzuj+ktaNqKXHFPwAAAD9dAAAAAAAAAAH2AAAANgAAAJp3uZt3ubs/lNaOqqXExT8AAAA/XQAAAAAAAAAB9wAAADYAAACej2ydj2y9PwxnhMpj7sU/AAAAP20AAAAAAAAAAfgAAAA2AAAAnkTpnkTpvj+E93nqIRjGPwAAAD9tAAAAAAAAAAH5AAAANgAAANDCn9DCn8A//IdvCuBBxj8AAAA/fQAAAAAAAAAB+gAAADYAAABRgJRRgJTBP3QYZSqea8Y/AAAAP30AAAAAAAAAAfsAAAA2AAAA0aC/0qC/wj/sqFpKXJXGPwAAAD+MAAAAAAAAAAH8AAAANgAAAFMkIVQkIcQ/7KhaSlyVxj8AAAA/jAAAAAAAAAAB/QAAADYAAABVdmdVdmfFP+yoWkpclcY/AAAAP5wAAAAAAAAAAf4AAAA2AAAA1fnI1vnIxj/sqFpKXJXGPwAAAD+cAAAAAAAAAAH/AAAANgAAANdLD9hLD8g/7KhaSlyVxj8AAAA/rAAAAAAAAAABAAEAADYAAADXnVXZnVXJP+yoWkpclcY/AAAAP6wAAAAAAAAAAQEBAAA2AAAAWyG3WiG3yj/sqFpKXJXGPwAAAD+7AAAAAAAAAAECAQAANgAAANtB4ttB4ss/dBhlKp5rxj8AAAA/uwAAAAAAAAABAwEAADYAAADdMPLcMPLMP/yHbwrgQcY/AAAAP8sAAAAAAAAAAQQBAAA2AAAAXYuwXYuwzT8MZ4TKY+7FPwAAAD/LAAAAAAAAAAEFAQAANgAAAN3lbt7lbs4/HEaZiueaxT8AAAA/2gAAAAAAAAABBgEAADYAAABf3fZe3fbOPyglrkprR8U/AAAAP9oAAAAAAAAAAQcBAAA2AAAAX6NjX6Njzz88BMMK7/PEPwAAAD/qAAAAAAAAAAEIAQAANgAAAF8Gml8Gms8/wHPN6jDKxD8AAAA/6gAAAAAAAAABCQEAADYAAADfN7XfN7XPP8BzzeowysQ/AAAAP/oAAAAAAAAAAQoBAAA2AAAA35rr35rrzz9M49fKcqDEPwAAAD/6AAAAAAAAAAELAQAANgAAADBmAzBmA9A/TOPXynKgxD8AAAA/CQEAAAAAAAABDAEAADYAAADw/hDw/hDQP9RS4qq0dsQ/AAAAPxkBAAAAAAAAAQ0BAAA2AAAAsJcesJce0D/UUuKqtHbEPwAAAD8ZAQAAAAAAAAEOAQAANgAAAHAwLHAwLNA/1FLiqrR2xD8AAAA/GQEAAAAAAAABDwEAADYAAAAwyTkwyTnQP9RS4qq0dsQ/AAAAPykBAAAAAAAAARABAAA2AAAAsPpUsPpU0D/UUuKqtHbEPwAAAD8pAQAAAAAAAAERAQAANgAAAPDEffDEfdA/1FLiqrR2xD8AAAA/OAEAAAAAAAABEgEAADYAAAAwj6Ywj6bQP9RS4qq0dsQ/AAAAPzgBAAAAAAAAARMBAAA2AAAAcFnPcFnP0D/UUuKqtHbEPwAAAD9IAQAAAAAAAAEUAQAANgAAAHC8BXG8BdE/1FLiqrR2xD8AAAA/SAEAAAAAAAABFQEAADYAAAAwuEkxuEnRP9RS4qq0dsQ/AAAAP1cBAAAAAAAAARYBAAA2AAAAMhuAMRuA0T9YwuyK9kzEPwAAAD9nAQAAAAAAAAEXAQAANgAAAHLlqHHlqNE/5DH3ajgjxD8AAAA/ZwEAAAAAAAABGAEAADYAAAAyfrYxfrbRP+Qx92o4I8Q/AAAAP2cBAAAAAAAAARkBAAA2AAAAsq/Rsa/R0T9soQFLevnDPwAAAD93AQAAAAAAAAEaAQAANgAAALKv0bGv0dE/8BAMK7zPwz8AAAA/dwEAAAAAAAABGwEAADYAAABySN9xSN/RP/AQDCu8z8M/AAAAP4YBAAAAAAAAARwBAAA2AAAAMuHsMeHs0T/wEAwrvM/DPwAAAD+1AQAAAAAAAAEdAQAANgAAADLh7DHh7NE/fIAWC/6lwz8AAAA/5AEAAAAAAAABHgEAADYAAAAy4ewx4ezRP4xfK8uBUsM/AAAAP/QBAAAAAAAAAR8BAAA2AAAAMuHsMeHs0T8krkprR9XCPwAAAD/0AQAAAAAAAAEgAQAANgAAADLh7DHh7NE/NI1fK8uBwj8AAAA/AwIAAAAAAAABIQEAADYAAABySN9xSN/RP0RsdOtOLsI/AAAAPwMCAAAAAAAAASIBAAA2AAAAckjfcUjf0T9US4mr0trBPwAAAD8TAgAAAAAAAAEjAQAANgAAAHJI33FI39E/7JmoS5hdwT8AAAA/EwIAAAAAAAABJAEAADYAAABySN9xSN/RP3QJsyvaM8E/AAAAPyMCAAAAAAAAASUBAAA2AAAAsq/Rsa/R0T8MWNLLn7bAPwAAAD8jAgAAAAAAAAEmAQAANgAAAPIWxPEWxNE/HDfniyNjwD8AAAA/MgIAAAAAAAABJwEAADYAAADyFsTxFsTRPygW/EunD8A/AAAAPzICAAAAAAAAASgBAAA2AAAAMn62MX620T+AyTbY2SS/PwAAAD9CAgAAAAAAAAEpAQAANgAAAHLlqHHlqNE/qIdgWOF9vj8AAAA/QgIAAAAAAAABKgEAADYAAABy5ahx5ajRP9gkn5hsg70/AAAAP1ECAAAAAAAAASsBAAA2AAAAcuWoceWo0T8Iwt3Y94i8PwAAAD9RAgAAAAAAAAEsAQAANgAAAHLlqHHlqNE/OF8cGYOOuz8AAAA/YQIAAAAAAAABLQEAADYAAABy5ahx5ajRP2T8WlkOlLo/AAAAP2ECAAAAAAAAAS4BAAA2AAAAcuWoceWo0T+UmZmZmZm5PwAAAD9xAgAAAAAAAAEvAQAANgAAAHLlqHHlqNE/uFfDGaHyuD8AAAA/gAIAAAAAAAABMAEAADYAAACyTJuxTJvRPxiSQJq3/bY/AAAAP5ACAAAAAAAAATEBAAA2AAAAskybsUyb0T80UGoav1a2PwAAAD+QAgAAAAAAAAEyAQAANgAAALJMm7FMm9E/SC9/2kIDtj8AAAA/kAIAAAAAAAABMwEAADYAAACyTJuxTJvRP2TtqFpKXLU/AAAAP6ACAAAAAAAAATQBAAA2AAAAskybsUyb0T94zL0azgi1PwAAAD+gAgAAAAAAAAE1AQAANgAAALJMm7FMm9E/mIrnmtVhtD8AAAA/rwIAAAAAAAABNgEAADYAAACyTJuxTJvRP6hp/FpZDrQ/AAAAP84CAAAAAAAAATcBAAA2AAAA8rON8bON0T+oafxaWQ60PwAAAD8dAwAAAAAAAAE4AQAANgAAAHKCcnGCctE/qGn8WlkOtD8AAAA/LAMAAAAAAAABOQEAADYAAAAwuEkxuEnRP7RIERvdurM/AAAAPywDAAAAAAAAAToBAAA2AAAAcLwFcbwF0T/IJybbYGezPwAAAD88AwAAAAAAAAE7AQAANgAAADDy3DDy3NA/yCcm22Bnsz8AAAA/PAMAAAAAAAABPAEAADYAAABw9phw9pjQP9QGO5vkE7M/AAAAP0sDAAAAAAAAAT0BAAA2AAAAcDAscDAs0D/k5U9baMCyPwAAAD9LAwAAAAAAAAE+AQAANgAAAN/Uft/Ufs8/+MRkG+xssj8AAAA/WwMAAAAAAAABPwEAADYAAADdSKXeSKXOP/jEZBvsbLI/AAAAP1sDAAAAAAAAAUABAAA2AAAA3bzL3bzLzT8Ug46b88WxPwAAAD9rAwAAAAAAAAFBAQAANgAAAF3/1lz/1sw/FIOOm/PFsT8AAAA/awMAAAAAAAABQgEAADYAAABd1jNc1jPMPxSDjpvzxbE/AAAAP3oDAAAAAAAAAUMBAAA2AAAA23t123t1yz8oYqNbd3KxPwAAAD96AwAAAAAAAAFEAQAANgAAANtS0tpS0so/KGKjW3dysT8AAAA/igMAAAAAAAABRQEAADYAAABbW0paW0rKPzRBuBv7HrE/AAAAP4oDAAAAAAAAAUYBAAA2AAAAV89wWc9wyT80Qbgb+x6xPwAAAD+aAwAAAAAAAAFHAQAANgAAAFdDl1hDl8g/NEG4G/sesT8AAAA/mgMAAAAAAAABSAEAADYAAABXt71Xt73HPzRBuBv7HrE/AAAAP6kDAAAAAAAAAUkBAAA2AAAAVSvkVivkxj9EIM3bfsuwPwAAAD+pAwAAAAAAAAFKAQAANgAAAFU81FU81MU/RCDN237LsD8AAAA/uQMAAAAAAAABSwEAADYAAADV4RXV4RXFP1j/4ZsCeLA/AAAAP7kDAAAAAAAAAUwBAAA2AAAAVeqNVOqNxD9Y/+GbAniwPwAAAD/IAwAAAAAAAAFNAQAANgAAANOPz9OPz8M/WP/hmwJ4sD8AAAA/2AMAAAAAAAABTgEAADYAAABTmEdTmEfDP2Te9luGJLA/AAAAP9gDAAAAAAAAAU8BAAA2AAAA0T2J0j2Jwj/oehc4FKKvPwAAAD/YAwAAAAAAAAFQAQAANgAAAFHjylHjysE/EDlBuBv7rj8AAAA/6AMAAAAAAAABUQEAADYAAABQV/FQV/HAPxA5Qbgb+64/AAAAP+gDAAAAAAAAAVIBAAA2AAAAUC5OUC5OwD8QOUG4G/uuPwAAAD/3AwAAAAAAAAFTAQAANgAAAJ4KVp8KVr8/EDlBuBv7rj8AAAA/BwQAAAAAAAABVAEAADYAAACeG0aeG0a+Pyj3ajgjVK4/AAAAPwcEAAAAAAAAAVUBAAA2AAAAniw2nSw2vT8o92o4I1SuPwAAAD8HBAAAAAAAAAFWAQAANgAAAJoDk5wDk7w/KPdqOCNUrj8AAAA/FwQAAAAAAAABVwEAADYAAACa2u+b2u+7Pyj3ajgjVK4/AAAAPyYEAAAAAAAAAVgBAAA2AAAAmk4Wm04Wuz8o92o4I1SuPwAAAD8mBAAAAAAAAAFZAQAANgAAAJjCPJrCPLo/SLWUuCqtrT8AAAA/NgQAAAAAAAABWgEAADYAAACYcPaYcPa4P0i1lLgqra0/AAAAPzYEAAAAAAAAAVsBAAA2AAAAmOQcmOQcuD9ItZS4Kq2tPwAAAD82BAAAAAAAAAFcAQAANgAAAJYvoJYvoLY/SLWUuCqtrT8AAAA/RQQAAAAAAAABXQEAADYAAACW3VmV3Vm1P0i1lLgqra0/AAAAP1UEAAAAAAAAAV4BAAA2AAAAkv85k/85sz9ItZS4Kq2tPwAAAD9VBAAAAAAAAAFfAQAANgAAAJCEUJGEULE/SLWUuCqtrT8AAAA/ZQQAAAAAAAABYAEAADYAAAAc2Tof2TqvP0i1lLgqra0/AAAAP2UEAAAAAAAAAWEBAAA2AAAAHFeOGleOqj8QOUG4G/uuPwAAAD90BAAAAAAAAAFiAQAANgAAABhhuxZhu6Y/EDlBuBv7rj8AAAA/dAQAAAAAAAABYwEAADYAAAAUpXsSpXuiPxA5Qbgb+64/AAAAP4QEAAAAAAAAAWQBAAA2AAAAGALeHwLenz8QOUG4G/uuPwAAAD+EBAAAAAAAAAFlAQAANgAAABi6xBq6xJo/EDlBuBv7rj8AAAA/lAQAAAAAAAABZgEAADYAAAAYFjgYFjiYPxA5Qbgb+64/AAAAP5QEAAAAAAAAAWcBAAA2AAAAGIpeF4pelz8QOUG4G/uuPwAAAD+jBAAAAAAAAAFoAQAANgAAABiKXheKXpc/6HoXOBSirz8AAAA/EQUAAAAAAAABaQEAADYAAAAYil4Xil6XP1j/4ZsCeLA/AAAAPyAFAAAAAAAAAWoBAAA2AAAAGBY4GBY4mD9Y/+GbAniwPwAAAD8wBQAAAAAAAAFrAQAANgAAABgWOBgWOJg/RCDN237LsD8AAAA/TwUAAAAAAAABbAEAADYAAAAYohEZohGZPzRBuBv7HrE/AAAAP3MFAAAAAAAAAW0BAAA2AAAAGKIRGaIRmT8Ug46b88WxPwAAAD+SBQAAAAAAAAFuAQAANgAAABgu6xku65k/+MRkG+xssj8AAAA/kgUAAAAAAAABbwEAADYAAAAYLusZLuuZP9QGO5vkE7M/AAAAP6IFAAAAAAAAAXABAAA2AAAAGLrEGrrEmj+oafxaWQ60PwAAAD+iBQAAAAAAAAFxAQAANgAAABhGnhtGnps/eMy9Gs4ItT8AAAA/sQUAAAAAAAABcgEAADYAAAAY0ncc0necPzRQahq/VrY/AAAAP7EFAAAAAAAAAXMBAAA2AAAAGF5RHV5RnT8EsyvaM1G3PwAAAD/BBQAAAAAAAAF0AQAANgAAABjqKh7qKp4/xDbY2SSfuD8AAAA/wQUAAAAAAAABdQEAADYAAAAY6ioe6iqeP5SZmZmZmbk/AAAAP9AFAAAAAAAAAXYBAAA2AAAAGOoqHuoqnj9EPjHZBju7PwAAAD/QBQAAAAAAAAF3AQAANgAAABgC3h8C3p8/FKHymHs1vD8AAAA/4AUAAAAAAAABeAEAADYAAAAYAt4fAt6fP6iHYFjhfb4/AAAAP+AFAAAAAAAAAXkBAAA2AAAAEMdbEMdboD9oCw1Y0su/PwAAAD/wBQAAAAAAAAF6AQAANgAAABCNyBCNyKA/kMfcq+GMwD8AAAA/8AUAAAAAAAABewEAADYAAAAQjcgQjcigP2AqnmtWh8E/AAAAP/8FAAAAAAAAAXwBAAA2AAAAEI3IEI3IoD+8/GkLDVjCPwAAAD//BQAAAAAAAAF9AQAANgAAABCNyBCNyKA/nD5AiwX/wj8AAAA/DwYAAAAAAAABfgEAADYAAAAQjcgQjcigP2yhAUt6+cM/AAAAPw8GAAAAAAAAAX8BAAA2AAAAEI3IEI3IoD/Ac83qMMrEPwAAAD8fBgAAAAAAAAGAAQAANgAAABCNyBCNyKA/lNaOqqXExT8AAAA/LgYAAAAAAAABgQEAADYAAAAQjcgQjcigP+yoWkpclcY/AAAAPy4GAAAAAAAAAYIBAAA2AAAAEI3IEI3IoD/M6jDKVDzHPwAAAD8uBgAAAAAAAAGDAQAANgAAABCNyBCNyKA/rCwHSk3jxz8AAAA/PgYAAAAAAAABhAEAADYAAAAQjcgQjcigP4hu3clFisg/AAAAPz4GAAAAAAAAAYUBAAA2AAAAEI3IEI3IoD/wH74pgAfJPwAAAD9NBgAAAAAAAAGGAQAANgAAABCNyBCNyKA/5ECpafxayT8AAAA/XQYAAAAAAAABhwEAADYAAAAQjcgQjcigP1zRnom6hMk/AAAAP10GAAAAAAAAAYgBAAA2AAAAEI3IEI3IoD/UYZSpeK7JPwAAAD9dBgAAAAAAAAGJAQAANgAAABBTNRFTNaE/1GGUqXiuyT8AAAA/bQYAAAAAAAABigEAADYAAAAQUzURUzWhP0zyick22Mk/AAAAP20GAAAAAAAAAYsBAAA2AAAAEN8OEt8Ooj/Egn/p9AHKPwAAAD98BgAAAAAAAAGMAQAANgAAABAxVRMxVaM/tKNqKXFVyj8AAAA/jAYAAAAAAAABjQEAADYAAAAY1eEV1eGlPxxVS4mr0so/AAAAP4wGAAAAAAAAAY4BAAA2AAAAGMu0Gcu0qT+EBizp5U/LPwAAAD+cBgAAAAAAAAGPAQAANgAAABzZOh/ZOq8/7LcMSSDNyz8AAAA/nAYAAAAAAAABkAEAADYAAACSOc2SOc2yP8z54sgYdMw/AAAAP6sGAAAAAAAAAZEBAAA2AAAAli+gli+gtj+8Gs4IlcfMPwAAAD+7BgAAAAAAAAGSAQAANgAAAJolc5olc7o/JMyuaM9EzT8AAAA/uwYAAAAAAAABkwEAADYAAACeLDadLDa9PyTMrmjPRM0/AAAAP8oGAAAAAAAAAZQBAAA2AAAA0Pwy0PwywD8kzK5oz0TNPwAAAD/KBgAAAAAAAAGVAQAANgAAANHrQtHrQsE/JMyuaM9EzT8AAAA/2gYAAAAAAAABlgEAADYAAADRdxzSdxzCP6w7uUgRG80/AAAAP9oGAAAAAAAAAZcBAAA2AAAA0aC/0qC/wj9Eitjo1p3MPwAAAD/qBgAAAAAAAAGYAQAANgAAAFM1EVM1EcM/zPniyBh0zD8AAAA/6gYAAAAAAAABmQEAADYAAADTyWLTyWLDP9zY94icIMw/AAAAP/kGAAAAAAAAAZoBAAA2AAAA0yyZ0yyZwz9kSAJp3vbLPwAAAD/5BgAAAAAAAAGbAQAANgAAAFNetFNetMM/7LcMSSDNyz8AAAA/CQcAAAAAAAABnAEAADYAAABTXrRTXrTDP/yWIQmkecs/AAAAPwkHAAAAAAAAAZ0BAAA2AAAA04/P04/Pwz+EBizp5U/LPwAAAD8ZBwAAAAAAAAGeAQAANgAAANOPz9OPz8M/DHY2yScmyz8AAAA/KAcAAAAAAAABnwEAADYAAADTj8/Tj8/DP5TlQKlp/Mo/AAAAPzgHAAAAAAAAAaABAAA2AAAAU8HqU8Hqwz+U5UCpafzKPwAAAD84BwAAAAAAAAGhAQAANgAAAFPB6lPB6sM/HFVLiavSyj8AAAA/zwcAAAAAAAABogEAADYAAADTj8/Tj8/DPxxVS4mr0so/AAAAPx0IAAAAAAAAAaMBAAA2AAAALJnTLJnT7D/M6jDKVDzHPwAAAD8AAAAAAAAAAAGkAQAANgAAAAyX9QyX9ew/zOowylQ8xz8AAAA/uwAAAAAAAAABpQEAADYAAAAM+isN+ivtP7wLHArRj8c/AAAAP7sAAAAAAAAAAaYBAAA2AAAAjI59jY597T80nBEqj7nHPwAAAD/LAAAAAAAAAAGnAQAANgAAAO69uu29uu0/rCwHSk3jxz8AAAA/ywAAAAAAAAABqAEAADYAAAAu6xku6xnuP6wsB0pN48c/AAAAP9sAAAAAAAAAAakBAAA2AAAA7uZd7uZd7j+sLAdKTePHPwAAAD/bAAAAAAAAAAGqAQAANgAAAG7e5W7e5e4/VFo7qpYSxz8AAAA/+gAAAAAAAAABqwEAADYAAABuQRxvQRzvP+yoWkpclcY/AAAAP/oAAAAAAAAAAawBAAA2AAAAbqRSb6RS7z8MZ4TKY+7FPwAAAD/6AAAAAAAAAAGtAQAANgAAAA47gg87gu8/HEaZiueaxT8AAAA/CQEAAAAAAAABrgEAADYAAABQBatPBavvPyglrkprR8U/AAAAPwkBAAAAAAAAAa8BAAA2AAAA0DbGzzbG7z/Ac83qMMrEPwAAAD8ZAQAAAAAAAAGwAQAANgAAAC4DzS8Dze8/TOPXynKgxD8AAAA/GQEAAAAAAAABsQEAADYAAACQz9OPz9PvP0zj18pyoMQ/AAAAPykBAAAAAAAAAbIBAAA2AAAA7pva75va7z9M49fKcqDEPwAAAD8pAQAAAAAAAAGzAQAANgAAAO6b2u+b2u8/1FLiqrR2xD8AAAA/OAEAAAAAAAABtAEAADYAAABQaOFPaOHvP9RS4qq0dsQ/AAAAP1gBAAAAAAAAAbUBAAA2AAAA7pva75va7z/UUuKqtHbEPwAAAD+nAgAAAAAAAAG2AQAANgAAAJDP04/P0+8/1FLiqrR2xD8AAAA/pwIAAAAAAAABtwEAADYAAAAuA80vA83vP9RS4qq0dsQ/AAAAP8YCAAAAAAAAAbgBAAA2AAAAEJ64D5647z/UUuKqtHbEPwAAAD/GAgAAAAAAAAG5AQAANgAAAK7Rsa/Rse8/1FLiqrR2xD8AAAA/xgIAAAAAAAABugEAADYAAABQBatPBavvP9RS4qq0dsQ/AAAAP9YCAAAAAAAAAbsBAAA2AAAA7jik7zik7z/UUuKqtHbEPwAAAD/lAgAAAAAAAAG8AQAANgAAAFGAlFGAlME/9kzUJcyu6D8AAAA/AAAAAAAAAAABvQEAADYAAABR48pR48rBP/ZM1CXMrug/AAAAP04AAAAAAAAAAb4BAAA2AAAA0Xcc0nccwj/2TNQlzK7oPwAAAD9eAAAAAAAAAAG/AQAANgAAAFEMblIMbsI/9kzUJcyu6D8AAAA/XgAAAAAAAAABwAEAADYAAABR0tpS0trCP/ZM1CXMrug/AAAAP24AAAAAAAAAAcEBAAA2AAAAU5hHU5hHwz/2TNQlzK7oPwAAAD99AAAAAAAAAAHCAQAANgAAANPyBdTyBcQ/9kzUJcyu6D8AAAA/fQAAAAAAAAABwwEAADYAAADVft/Uft/EPxKx0a07ueg/AAAAP40AAAAAAAAAAcQBAAA2AAAA1dAl1tAlxj8yFc81q8PoPwAAAD+NAAAAAAAAAAHFAQAANgAAANcibNcibMc/bt3JRYrY6D8AAAA/nAAAAAAAAAABxgEAADYAAABXps1Yps3IP6qlxFVp7eg/AAAAP5wAAAAAAAAAAccBAAA2AAAA24xl2oxlyj/ICcLd2PfoPwAAAD+sAAAAAAAAAAHIAQAANgAAAFtz/Vtz/cs/BNK87bcM6T8AAAA/rAAAAAAAAAAByQEAADYAAABdUR1eUR3OP0Cat/2WIek/AAAAP7wAAAAAAAAAAcoBAAA2AAAA35rr35rrzz9e/rSFBizpPwAAAD+8AAAAAAAAAAHLAQAANgAAAPDtIPHtINE/Xv60hQYs6T8AAAA/ywAAAAAAAAABzAEAADYAAADy3DDy3DDSP3xisg12Nuk/AAAAP8sAAAAAAAAAAc0BAAA2AAAAMjMzMzMz0z98YrINdjbpPwAAAD/bAAAAAAAAAAHOAQAANgAAADS/DDS/DNQ/fGKyDXY26T8AAAA/2wAAAAAAAAABzwEAADYAAAD04/P04/PUP3xisg12Nuk/AAAAP+sAAAAAAAAAAdABAAA2AAAA9G/N9W/N1T98YrINdjbpPwAAAD/rAAAAAAAAAAHRAQAANgAAADZjmTZjmdY/fGKyDXY26T8AAAA/+gAAAAAAAAAB0gEAADYAAAA473I373LXP3xisg12Nuk/AAAAP/oAAAAAAAAAAdMBAAA2AAAAeEV1eEV12D98YrINdjbpPwAAAD8KAQAAAAAAAAHUAQAANgAAAPgCavkCatk/fGKyDXY26T8AAAA/CgEAAAAAAAAB1QEAADYAAAA4WWw6WWzaP17+tIUGLOk/AAAAPxkBAAAAAAAAAdYBAAA2AAAAOkh8O0h82z9e/rSFBizpPwAAAD8ZAQAAAAAAAAHXAQAANgAAADyawjyawtw/Xv60hQYs6T8AAAA/KQEAAAAAAAAB2AEAADYAAAD8hBb+hBbePyI2unUnF+k/AAAAPykBAAAAAAAAAdkBAAA2AAAA/jmT/zmT3z8iNrp1JxfpPwAAAD85AQAAAAAAAAHaAQAANgAAAP8oowApo+A/Ija6dScX6T8AAAA/OQEAAAAAAAAB2wEAADYAAACB5peB5pfhP+Ztv2VIAuk/AAAAP0gBAAAAAAAAAdwBAAA2AAAAwjyawjya4j/mbb9lSALpPwAAAD9IAQAAAAAAAAHdAQAANgAAACOVeiOVeuM/5m2/ZUgC6T8AAAA/SAEAAAAAAAAB3gEAADYAAABkiEZkiEbkP+Ztv2VIAuk/AAAAP0gBAAAAAAAAAd8BAAA2AAAAZLHpZLHp5D/mbb9lSALpPwAAAD9YAQAAAAAAAAHgAQAANgAAAKVBf6VBf+U/5m2/ZUgC6T8AAAA/ZwEAAAAAAAAB4QEAADYAAABGO+VFO+XlP+Ztv2VIAuk/AAAAP2cBAAAAAAAAAeIBAAA2AAAAJZw9Jpw95j/mbb9lSALpPwAAAD9nAQAAAAAAAAHjAQAANgAAAKYwj6Ywj+Y/yAnC3dj36D8AAAA/dwEAAAAAAAAB5AEAADYAAACmk8Wmk8XmP6qlxFVp7eg/AAAAP4YBAAAAAAAAAeUBAAA2AAAABsMCB8MC5z9u3clFitjoPwAAAD+GAQAAAAAAAAHmAQAANgAAAMe+Rse+Ruc/MhXPNavD6D8AAAA/hgEAAAAAAAAB5wEAADYAAADHIX3HIX3nP9jo1p1cpOg/AAAAP5YBAAAAAAAAAegBAAA2AAAAx4Szx4Sz5z9+vN4FDoXoPwAAAD+mAQAAAAAAAAHpAQAANgAAAGgb42cb4+c/QvTj9S5w6D8AAAA/pgEAAAAAAAAB6gEAADYAAAAHshIIshLoPwQs6eVPW+g/AAAAP7UBAAAAAAAAAesBAAA2AAAA6K806K806D/KY+7VcEboPwAAAD+1AQAAAAAAAAHsAQAANgAAACh6XSh6Xeg/jpvzxZEx6D8AAAA/xQEAAAAAAAAB7QEAADYAAABoRIZoRIboP1LT+LWyHOg/AAAAP8UBAAAAAAAAAe4BAAA2AAAACNu1CNu16D80b/stQxLoPwAAAD/VAQAAAAAAAAHvAQAANgAAAKhx5ahx5eg/Fgv+pdMH6D8AAAA/1QEAAAAAAAAB8AEAADYAAABICBVJCBXpP/imAB5k/ec/AAAAP+QBAAAAAAAAAfEBAAA2AAAAiNI9idI96T/4pgAeZP3nPwAAAD/kAQAAAAAAAAHyAQAANgAAAClpbSlpbek/+KYAHmT95z8AAAA/9AEAAAAAAAAB8wEAADYAAADI/5zJ/5zpP/imAB5k/ec/AAAAP/QBAAAAAAAAAfQBAAA2AAAACsrFCcrF6T/4pgAeZP3nPwAAAD8DAgAAAAAAAAH1AQAANgAAAEqU7kmU7uk/+KYAHmT95z8AAAA/AwIAAAAAAAAB9gEAADYAAADpKh7qKh7qP/imAB5k/ec/AAAAPxMCAAAAAAAAAfcBAAA2AAAAaVw5alw56j/aQgOW9PLnPwAAAD8TAgAAAAAAAAH4AQAANgAAAKkmYqomYuo/vN4FDoXo5z8AAAA/IwIAAAAAAAAB+QEAADYAAACKJISKJITqP556CIYV3uc/AAAAPyMCAAAAAAAAAfoBAAA2AAAAyu6syu6s6j9isg12NsnnPwAAAD8yAgAAAAAAAAH7AQAANgAAAGqF3GqF3Oo/RE4Q7sa+5z8AAAA/MgIAAAAAAAAB/AEAADYAAABLg/5Kg/7qP0ROEO7Gvuc/AAAAP0ICAAAAAAAAAf0BAAA2AAAAqrI7q7I76z8IhhXe56nnPwAAAD9CAgAAAAAAAAH+AQAANgAAAKoVcqsVcus/6iEYVnif5z8AAAA/UgIAAAAAAAAB/wEAADYAAAALRa8LRa/rP+ohGFZ4n+c/AAAAP1ICAAAAAAAAAQACAAA2AAAAq9veq9ve6z/qIRhWeJ/nPwAAAD9hAgAAAAAAAAEBAgAANgAAAAsLHAwLHOw/6iEYVnif5z8AAAA/YQIAAAAAAAABAgIAADYAAACsoUusoUvsP+ohGFZ4n+c/AAAAP3ECAAAAAAAAAQMCAAA2AAAAjJ9tjJ9t7D/qIRhWeJ/nPwAAAD9xAgAAAAAAAAEEAgAANgAAACw2nSw2new/6iEYVnif5z8AAAA/gAIAAAAAAAABBQIAADYAAABsAMZsAMbsP+ohGFZ4n+c/AAAAP4ACAAAAAAAAAQYCAAA2AAAALJnTLJnT7D/qIRhWeJ/nPwAAAD+QAgAAAAAAAAEHAgAANgAAAIxl2oxl2uw/6iEYVnif5z8AAAA/oAIAAAAAAAABCAIAADYAAADsMeHsMeHsP+ohGFZ4n+c/AAAAP6ACAAAAAAAAAQkCAAA2AAAATP7nTP7n7D/qIRhWeJ/nPwAAAD+vAgAAAAAAAAEKAgAANgAAAKzK7qzK7uw/zL0azgiV5z8AAAA/vwIAAAAAAAABCwIAADYAAABsY/xsY/zsP65ZHUaZiuc/AAAAP88CAAAAAAAAAQwCAAA2AAAALPwJLfwJ7T9ykSI2unXnPwAAAD/PAgAAAAAAAAENAgAANgAAAExhHk1hHu0/VC0lrkpr5z8AAAA/3gIAAAAAAAABDgIAADYAAAAsX0AtX0DtPxhlKp5rVuc/AAAAP94CAAAAAAAAAQ8CAAA2AAAA7PdN7fdN7T/cnC+OjEHnPwAAAD/eAgAAAAAAAAEQAgAANgAAAAxdYg1dYu0/vjgyBh035z8AAAA/7gIAAAAAAAABEQIAADYAAAAswnYtwnbtP4JwN/Y9Iuc/AAAAP+4CAAAAAAAAARICAAA2AAAAboyfbYyf7T8oRD9e7wLnPwAAAD/9AgAAAAAAAAETAgAANgAAAEyKwU2Kwe0/7HtEThDu5j8AAAA/RAMAAAAAAAABFAIAADYAAABu79Vt79XtP66zST4x2eY/AAAAP0QDAAAAAAAAARUCAAA2AAAA7iDx7SDx7T90604uUsTmPwAAAD9UAwAAAAAAAAEWAgAANgAAAMweE84eE+4/OCNUHnOv5j8AAAA/VAMAAAAAAAABFwIAADYAAADugyfugyfuPzgjVB5zr+Y/AAAAP2MDAAAAAAAAARgCAAA2AAAAbrVCbrVC7j/6WlkOlJrmPwAAAD9jAwAAAAAAAAEZAgAANgAAAC5OUC5OUO4/wJJe/rSF5j8AAAA/cwMAAAAAAAABGgIAADYAAADu5l3u5l3uP6AuYXZFe+Y/AAAAP3MDAAAAAAAAARsCAAA2AAAATrNkTrNk7j+EymPu1XDmPwAAAD+DAwAAAAAAAAEcAgAANgAAAA5Mcg5Mcu4/DDpuzhdH5j8AAAA/gwMAAAAAAAABHQIAADYAAADO5H/O5H/uP9Bxc744MuY/AAAAP5IDAAAAAAAAAR4CAAA2AAAAjn2Njn2N7j92RXsm6hLmPwAAAD+SAwAAAAAAAAEfAgAANgAAAE4Wm04Wm+4/HBmDjpvz5T8AAAA/ogMAAAAAAAABIAIAADYAAACu4qGu4qHuP8LsivZM1OU/AAAAP6IDAAAAAAAAASECAAA2AAAAbnuvbnuv7j9KXJXWjqrlPwAAAD+xAwAAAAAAAAEiAgAANgAAAC4UvS4Uve4/DpSaxq+V5T8AAAA/sQMAAAAAAAABIwIAADYAAACO4MOO4MPuP5YDpabxa+U/AAAAP8EDAAAAAAAAASQCAAA2AAAA7qzK7qzK7j8816wOo0zlPwAAAD/BAwAAAAAAAAElAgAANgAAAK5F2K5F2O4/xEa37uQi5T8AAAA/0QMAAAAAAAABJgIAADYAAABu3uVu3uXuP0q2wc4m+eQ/AAAAP9EDAAAAAAAAAScCAAA2AAAAzqrszqrs7j/UJcyuaM/kPwAAAD/gAwAAAAAAAAEoAgAANgAAAI5D+o5D+u4/PDHZBjub5D8AAAA/4AMAAAAAAAABKQIAADYAAABO3AdP3AfvP2x0604uUuQ/AAAAP/ADAAAAAAAAASoCAAA2AAAArqgOr6gO7z+at/2WIQnkPwAAAD/wAwAAAAAAAAErAgAANgAAAG5BHG9BHO8/BMMK7/PU4z8AAAA/AAQAAAAAAAABLAIAADYAAADODSPPDSPvP1BqGr9WluM/AAAAPwAEAAAAAAAAAS0CAAA2AAAAzg0jzw0j7z/Y2SSfmGzjPwAAAD8PBAAAAAAAAAEuAgAANgAAAC7aKS/aKe8/JIE0b/st4z8AAAA/DwQAAAAAAAABLwIAADYAAAAu2ikv2invP42MQcfN+eI/AAAAPx8EAAAAAAAAATACAAA2AAAALtopL9op7z8W/EunD9DiPwAAAD8fBAAAAAAAAAExAgAANgAAAM4NI88NI+8/fwdZ/+Gb4j8AAAA/LgQAAAAAAAABMgIAADYAAAAOdRUPdRXvP8uuaM9EXeI/AAAAPy4EAAAAAAAAATMCAAA2AAAArqgOr6gO7z9UHnOvhjPiPwAAAD8+BAAAAAAAAAE0AgAANgAAAK6oDq+oDu8/2419j8gJ4j8AAAA/TgQAAAAAAAABNQIAADYAAADuDwHvDwHvP4Fhhfd56uE/AAAAP04EAAAAAAAAATYCAAA2AAAAjkP6jkP67j8nNY1fK8vhPwAAAD9dBAAAAAAAAAE3AgAANgAAAI5D+o5D+u4/zQiVx9yr4T8AAAA/XQQAAAAAAAABOAIAADYAAAAud/Mud/PuP5JAmrf9luE/AAAAP10EAAAAAAAAATkCAAA2AAAALnfzLnfz7j84FKIfr3fhPwAAAD9tBAAAAAAAAAE6AgAANgAAAM6q7M6q7O4/3ueph2BY4T8AAAA/fQQAAAAAAAABOwIAADYAAAAOEt8OEt/uP6Efr3eBQ+E/AAAAP30EAAAAAAAAATwCAAA2AAAADhLfDhLf7j9H87bfMiThPwAAAD+MBAAAAAAAAAE9AgAANgAAAO6syu6syu4/sv7DNwXw4D8AAAA/jAQAAAAAAAABPgIAADYAAADOR7bOR7buPxsK0Y/Xu+A/AAAAP4wEAAAAAAAAAT8CAAA2AAAADq+oDq+o7j+FFd7nqYfgPwAAAD+cBAAAAAAAAAFAAgAANgAAAK7ioa7ioe4/8CDrP3xT4D8AAAA/qwQAAAAAAAABQQIAADYAAACOfY2OfY3uPzzI+g/fFOA/AAAAP6sEAAAAAAAAAUICAAA2AAAAbhh5bhh57j8Q3xTAg6zfPwAAAD+7BAAAAAAAAAFDAgAANgAAAE6zZE6zZO4/qC00YEkv3z8AAAA/uwQAAAAAAAABRAIAADYAAACOGleOGlfuP7YMSSDN294/AAAAP8sEAAAAAAAAAUUCAAA2AAAALk5QLk5Q7j+KI2PQcXPePwAAAD/aBAAAAAAAAAFGAgAANgAAAG61Qm61Qu4/1spyoNQ03j8AAAA/2gQAAAAAAAABRwIAADYAAABMUC5OUC7uP6rhjFB5zN0/AAAAP9oEAAAAAAAAAUgCAAA2AAAA7oMn7oMn7j80UZcwu6LdPwAAAD/qBAAAAAAAAAFJAgAANgAAAIy3II63IO4/usChEP143T8AAAA/6gQAAAAAAAABSgIAADYAAAAu6xku6xnuP0IwrPA+T90/AAAAP/oEAAAAAAAAAUsCAAA2AAAAzB4Tzh4T7j/Mn7bQgCXdPwAAAD/6BAAAAAAAAAFMAgAANgAAAK65/q25/u0/GEfGoOPm3D8AAAA/CQUAAAAAAAABTQIAADYAAACMVOqNVOrtP2Tu1XBGqNw/AAAAPwkFAAAAAAAAAU4CAAA2AAAADCPPDSPP7T9yzeowylTcPwAAAD8ZBQAAAAAAAAFPAgAANgAAAMxYps1Ypu0/SOQE4W7s2z8AAAA/GQUAAAAAAAABUAIAADYAAAAswnYtwnbtPxr7HpEThNs/AAAAPygFAAAAAAAAAVECAAA2AAAAjCtHjStH7T8s2jNRlzDbPwAAAD8oBQAAAAAAAAFSAgAANgAAACz8CS38Ce0//vBNATzI2j8AAAA/OAUAAAAAAAABUwIAADYAAAAsmdMsmdPsPwzQYsG/dNo/AAAAPzgFAAAAAAAAAVQCAAA2AAAALDadLDad7D+WP22hAUvaPwAAAD9IBQAAAAAAAAFVAgAANgAAAIyfbYyfbew/4uZ8cWQM2j8AAAA/VwUAAAAAAAABVgIAADYAAACLPDeMPDfsPy6OjEHHzdk/AAAAP1cFAAAAAAAAAVcCAAA2AAAAi9kAjNkA7D/yxZEx6LjZPwAAAD9XBQAAAAAAAAFYAgAANgAAAMvdvMvdvOs/ejWcESqP2T8AAAA/ZwUAAAAAAAABWQIAADYAAACqFXKrFXLrPz5toQFLetk/AAAAP2cFAAAAAAAAAVoCAAA2AAAAS+Y0S+Y06z8+baEBS3rZPwAAAD93BQAAAAAAAAFbAgAANgAAAOq29+q29+o/Pm2hAUt62T8AAAA/dwUAAAAAAAABXAIAADYAAADqU8HqU8HqPz5toQFLetk/AAAAP4YFAAAAAAAAAV0CAAA2AAAAyot2yot26j8+baEBS3rZPwAAAD+WBQAAAAAAAAFeAgAANgAAAAqQMgqQMuo/Pm2hAUt62T8AAAA/lgUAAAAAAAABXwIAADYAAADKYtPJYtPpPz5toQFLetk/AAAAP6UFAAAAAAAAAWACAAA2AAAAiDV0iTV06T8+baEBS3rZPwAAAD+lBQAAAAAAAAFhAgAANgAAAEgIFUkIFek/Pm2hAUt62T8AAAA/tQUAAAAAAAABYgIAADYAAABIQqhIQqjoPz5toQFLetk/AAAAP7UFAAAAAAAAAWMCAAA2AAAAB7ISCLIS6D8+baEBS3rZPwAAAD/FBQAAAAAAAAFkAgAANgAAACfugyfug+c/Pm2hAUt62T8AAAA/xQUAAAAAAAABZQIAADYAAACm9vum9vvmPz5toQFLetk/AAAAP9QFAAAAAAAAAWYCAAA2AAAAxjJtxjJt5j8+baEBS3rZPwAAAD/UBQAAAAAAAAFnAgAANgAAAAZxvAVxvOU/BKWm8Wtl2T8AAAA/5AUAAAAAAAABaAIAADYAAAAESBkFSBnlPwSlpvFrZdk/AAAAP+QFAAAAAAAAAWkCAAA2AAAA5Llh5Llh5D8Epabxa2XZPwAAAD/0BQAAAAAAAAFqAgAANgAAAGNfo2Nfo+M/xtyr4YxQ2T8AAAA/9AUAAAAAAAABawIAADYAAAACavkCavniP8bcq+GMUNk/AAAAPwMGAAAAAAAAAWwCAAA2AAAAAkFWAkFW4j/G3KvhjFDZPwAAAD8DBgAAAAAAAAFtAgAANgAAAMGwwMGwwOE/xtyr4YxQ2T8AAAA/EwYAAAAAAAABbgIAADYAAAChhT+hhT/hP8bcq+GMUNk/AAAAPxMGAAAAAAAAAW8CAAA2AAAAII63II634D/G3KvhjFDZPwAAAD8iBgAAAAAAAAFwAgAANgAAACDISiDISuA/xtyr4YxQ2T8AAAA/IgYAAAAAAAABcQIAADYAAACAzuR/zuTfP8bcq+GMUNk/AAAAPzIGAAAAAAAAAXICAAA2AAAAvqn9vqn93j/G3KvhjFDZPwAAAD8yBgAAAAAAAAFzAgAANgAAADxPPz5PP94/ihSx0a072T8AAAA/QgYAAAAAAAABdAIAADYAAAB8Klh9KljdPxKEu7HvEdk/AAAAP0IGAAAAAAAAAXUCAAA2AAAA/Akt/Akt3D/Wu8ChEP3YPwAAAD9RBgAAAAAAAAF2AgAANgAAADqCDzuCD9s/ImPQcXO+2D8AAAA/UQYAAAAAAAABdwIAADYAAAC4xBq6xBraP6rS2lG1lNg/AAAAP2EGAAAAAAAAAXgCAAA2AAAAOAcmOQcm2T/2eeohGFbYPwAAAD9hBgAAAAAAAAF5AgAANgAAAHhFdXhFddg/QiH68XoX2D8AAAA/cQYAAAAAAAABegIAADYAAAC4g8S3g8TXP8yQBNK87dc/AAAAP3EGAAAAAAAAAXsCAAA2AAAANikGNykG1z9SAA+y/sPXPwAAAD+ABgAAAAAAAAF8AgAANgAAAPaYcPaYcNY/2m8ZkkCa1z8AAAA/kAYAAAAAAAABfQIAADYAAAD20gP20gPWP2TfI3KCcNc/AAAAP5AGAAAAAAAAAX4CAAA2AAAA9AyX9QyX1T8mFylio1vXPwAAAD+fBgAAAAAAAAF/AgAANgAAALTfN7XfN9U/JhcpYqNb1z8AAAA/nwYAAAAAAAABgAIAADYAAAA0S+Y0S+bUP7CGM0LlMdc/AAAAP58GAAAAAAAAAYECAAA2AAAAdE+idE+i1D+whjNC5THXPwAAAD+vBgAAAAAAAAGCAgAANgAAAHTsa3Tsa9Q/sIYzQuUx1z8AAAA/rwYAAAAAAAABgwIAADYAAAB0iTV0iTXUP7CGM0LlMdc/AAAAP78GAAAAAAAAAYQCAAA2AAAAdCb/cyb/0z+whjNC5THXPwAAAD+/BgAAAAAAAAGFAgAANgAAAPSRrfORrdM/sIYzQuUx1z8AAAA/zgYAAAAAAAABhgIAADYAAAD0LnfzLnfTP7CGM0LlMdc/AAAAP94GAAAAAAAAAYcCAAA2AAAAsgEYswEY0z+whjNC5THXPwAAAD/eBgAAAAAAAAGIAgAANgAAADIKkDIKkNI/sIYzQuUx1z8AAAA/3gYAAAAAAAABiQIAADYAAAAy4ewx4ezRP7CGM0LlMdc/AAAAP+4GAAAAAAAAAYoCAAA2AAAAsIYusYYu0T9yvjgyBh3XPwAAAD/9BgAAAAAAAAGLAgAANgAAADAscDAscNA/cr44MgYd1z8AAAA//QYAAAAAAAABjAIAADYAAABfQC1fQC3PP3K+ODIGHdc/AAAAPw0HAAAAAAAAAY0CAAA2AAAAXWINXWINzT829j0iJwjXPwAAAD8NBwAAAAAAAAGOAgAANgAAANsYP9sYP8s/NvY9IicI1z8AAAA/DQcAAAAAAAABjwIAADYAAADXY8LZY8LJPzb2PSInCNc/AAAAPxwHAAAAAAAAAZACAAA2AAAAWeBgWOBgyD/4LUMSSPPWPwAAAD8sBwAAAAAAAAGRAgAANgAAANe/Nde/Ncc/+C1DEkjz1j8AAAA/LAcAAAAAAAABkgIAADYAAABVnwpWnwrGP/gtQxJI89Y/AAAAPzwHAAAAAAAAAZMCAAA2AAAA1aeC1aeCxT++ZUgCad7WPwAAAD88BwAAAAAAAAGUAgAANgAAANV+39R+38Q/vmVIAmne1j8AAAA/SwcAAAAAAAABlQIAADYAAABV6o1U6o3EP75lSAJp3tY/AAAAP0sHAAAAAAAAAZYCAAA2AAAAVYdXVIdXxD++ZUgCad7WPwAAAD9bBwAAAAAAAAGXAgAANgAAAFMkIVQkIcQ/vmVIAmne1j8AAAA/awcAAAAAAAABmAIAADYAAADT8gXU8gXEP75lSAJp3tY/AAAAP2sHAAAAAAAAAZkCAAA2AAAAU160U160wz++ZUgCad7WPwAAAD96BwAAAAAAAAGaAgAANgAAANPJYtPJYsM/+C1DEkjz1j8AAAA/igcAAAAAAAABmwIAADYAAADRoL/SoL/CPzb2PSInCNc/AAAAP4oHAAAAAAAAAZwCAAA2AAAA0RTm0RTmwT/qTi5SxEbXPwAAAD+ZBwAAAAAAAAGdAgAANgAAANAl1tAl1sA/nqcegmGF1z8AAAA/mQcAAAAAAAABngIAADYAAACeClafCla/P47ICcLd2Nc/AAAAP6kHAAAAAAAAAZ8CAAA2AAAAmqBcnKBcvD+A6fQBWizYPwAAAD+pBwAAAAAAAAGgAgAANgAAAJhfBppfBro/bgrgQdZ/2D8AAAA/uQcAAAAAAAABoQIAADYAAACWu3mXu3m3P5zzxZEx6Ng/AAAAP7kHAAAAAAAAAaICAAA2AAAAlkCQlUCQtT9QTLbBzibZPwAAAD/IBwAAAAAAAAGjAgAANgAAAJQo3ZMo3bM/BKWm8Wtl2T8AAAA/yAcAAAAAAAABpAIAADYAAACSOc2SOc2yP7b9liEJpNk/AAAAP9gHAAAAAAAAAaUCAAA2AAAAkHNgknNgsj9qVodRpuLZPwAAAD/YBwAAAAAAAAGmAgAANgAAAJCt85Gt87E/alaHUabi2T8AAAA/6AcAAAAAAAABpwIAADYAAACQrfORrfOxP6QegmGF99k/AAAAP+gHAAAAAAAAAagCAAA2AAAAkEq9kUq9sT+kHoJhhffZPwAAAD/3BwAAAAAAAAGpAgAANgAAAJBKvZFKvbE/4uZ8cWQM2j8AAAA/9wcAAAAAAAABqgIAADYAAACQ54aR54axP1h3cpEiNto/AAAAPwcIAAAAAAAAAasCAAA2AAAAkIRQkYRQsT+WP22hAUvaPwAAAD8WCAAAAAAAAAGsAgAANgAAAJC+45C+47A/hmBY4X2e2j8AAAA/FggAAAAAAAABrQIAADYAAACQlUCQlUCwP3iBQyH68do/AAAAPyYIAAAAAAAAAa4CAAA2AAAAHNk6H9k6rz/gMiSBNG/bPwAAAD8mCAAAAAAAAAGvAgAANgAAAByH9B2H9K0/ChwK0Y/X2z8AAAA/JggAAAAAAAABsAIAADYAAAAcqdQbqdSrP+pd4FCIftw/AAAAPzYIAAAAAAAAAbECAAA2AAAAHJEhGpEhqj/Mn7bQgCXdPwAAAD82CAAAAAAAAAGyAgAANgAAABh5bhh5bqg/bhmSQJq33T8AAAA/RQgAAAAAAAABswIAADYAAAAYm04Wm06mPxKTbbCzSd4/AAAAP0UIAAAAAAAAAbQCAAA2AAAAEIObFIObpD96RE4Q7sbePwAAAD9VCAAAAAAAAAG1AgAANgAAABAxVRMxVaM/4vUucChE3z8AAAA/VQgAAAAAAAABtgIAADYAAAAQ3w4S3w6iPxDfFMCDrN8/AAAAP2UIAAAAAAAAAbcCAAA2AAAAEBmiERmioT/+///////fPwAAAD90CAAAAAAAAAG4AgAANgAAABCNyBCNyKA/PMj6D98U4D8AAAA/dAgAAAAAAAABuQIAADYAAAAQjcgQjcigP3eQ9R++KeA/AAAAP4QIAAAAAAAAAboCAAA2AAAAEI3IEI3IoD+W9PKnLTTgPwAAAD+ECAAAAAAAAAG7AgAANgAAABCNyBCNyKA/s1jwL50+4D8AAAA/kwgAAAAAAAABvAIAADYAAAAQjcgQjcigP/Ag6z98U+A/AAAAP6MIAAAAAAAAAb0CAAA2AAAAEI3IEI3IoD8r6eVPW2jgPwAAAD+jCAAAAAAAAAG+AgAANgAAABCNyBCNyKA/Z7HgXzp94D8AAAA/swgAAAAAAAABvwIAADYAAAAQjcgQjcigP99B1n/4puA/AAAAP7MIAAAAAAAAAcACAAA2AAAAEMdbEMdboD+TmsavleXgPwAAAD/CCAAAAAAAAAHBAgAANgAAABh2BB92BJ8/Zle0Z6Iu4T8AAAA/wggAAAAAAAABwgIAADYAAAAYdgQfdgSfP1V4n6ceguE/AAAAP9IIAAAAAAAAAcMCAAA2AAAAGHYEH3YEnz8J0Y/Xu8DhPwAAAD/SCAAAAAAAAAHEAgAANgAAABh2BB92BJ8/+vF6FzgU4j8AAAA/4ggAAAAAAAABxQIAADYAAAAYdgQfdgSfP8uuaM9EXeI/AAAAP+IIAAAAAAAAAcYCAAA2AAAAGALeHwLenz+da1aHUabiPwAAAD/xCAAAAAAAAAHHAgAANgAAABCNyBCNyKA/jYxBx8354j8AAAA/8QgAAAAAAAAByAIAADYAAAAQUzURUzWhP0LlMfdqOOM/AAAAPwEJAAAAAAAAAckCAAA2AAAAEN8OEt8Ooj/Y2SSfmGzjPwAAAD8BCQAAAAAAAAHKAgAANgAAABSlexKle6I/UGoav1aW4z8AAAA/EAkAAAAAAAABywIAADYAAAAQMVUTMVWjP4syFc81q+M/AAAAPxAJAAAAAAAAAcwCAAA2AAAAEPfBE/fBoz/lXg1nhMrjPwAAAD8gCQAAAAAAAAHNAgAANgAAABC9LhS9LqQ/QIsF/9Lp4z8AAAA/IAkAAAAAAAABzgIAADYAAAAQg5sUg5ukP3pTAA+y/uM/AAAAPzAJAAAAAAAAAc8CAAA2AAAAEA91FQ91pT+4G/sekRPkPwAAAD8wCQAAAAAAAAHQAgAANgAAABibThabTqY/Ekjztt8y5D8AAAA/PwkAAAAAAAAB0QIAADYAAAAYJygXJyinP6g85l4NZ+Q/AAAAPz8JAAAAAAAAAdICAAA2AAAAGLMBGLMBqD88MdkGO5vkPwAAAD9PCQAAAAAAAAHTAgAANgAAABh5bhh5bqg/1CXMrmjP5D8AAAA/TwkAAAAAAAAB1AIAADYAAAAYy7QZy7SpP4h+vN4FDuU/AAAAP18JAAAAAAAAAdUCAAA2AAAAHB37Gh37qj94n6cegmHlPwAAAD9uCQAAAAAAAAHWAgAANgAAABxvQRxvQaw/aMCSXv605T8AAAA/bgkAAAAAAAAB1wIAADYAAAAcwYcdwYetP3ZFeybqEuY/AAAAP3MJAAAAAAAAAdgCAAA2AAAAHBPOHhPOrj9GAmne9lvmPwAAAD9zCQAAAAAAAAHZAgAANgAAAJAyCpAyCrA/+lpZDpSa5j8AAAA/ggkAAAAAAAAB2gIAADYAAACQW62QW62wP5JPTLbBzuY/AAAAP4IJAAAAAAAAAdsCAAA2AAAAkIRQkYRQsT8oRD9e7wLnPwAAAD+CCQAAAAAAAAHcAgAANgAAAJAQKpIQKrI/gnA39j0i5z8AAAA/kgkAAAAAAAAB3QIAADYAAACS/zmT/zmzP9ycL46MQec/AAAAP6IJAAAAAAAAAd4CAAA2AAAAlLS2lLS2tD82yScm22DnPwAAAD+iCQAAAAAAAAHfAgAANgAAAJZpM5ZpM7Y/cpEiNrp15z8AAAA/sQkAAAAAAAAB4AIAADYAAACYgeaXgea3P8y9Gs4Ilec/AAAAP7EJAAAAAAAAAeECAAA2AAAAmMI8msI8uj8m6hJmV7TnPwAAAD/BCQAAAAAAAAHiAgAANgAAAJpmyZxmybw/YrINdjbJ5z8AAAA/wQkAAAAAAAAB4wIAADYAAACepx+fpx+/P4AWC/6l0+c/AAAAP9EJAAAAAAAAAeQCAAA2AAAA0CXW0CXWwD+eegiGFd7nPwAAAD/RCQAAAAAAAAHlAgAANgAAAFGpN1KpN8I/nnoIhhXe5z8AAAA/4AkAAAAAAAAB5gIAADYAAADTLJnTLJnDP556CIYV3uc/AAAAP+AJAAAAAAAAAecCAAA2AAAA1eEV1eEVxT+eegiGFd7nPwAAAD/wCQAAAAAAAAHoAgAANgAAAFUCQVYCQcY/nnoIhhXe5z8AAAA/8AkAAAAAAAAB6QIAADYAAADXhaLXhaLHP4AWC/6l0+c/AAAAP/8JAAAAAAAAAeoCAAA2AAAA1xF82BF8yD9isg12NsnnPwAAAD//CQAAAAAAAAHrAgAANgAAAFcJBFkJBMk/JuoSZle05z8AAAA/DwoAAAAAAAAB7AIAADYAAADXnVXZnVXJPwiGFd7nqec/AAAAPw8KAAAAAAAAAe0CAAA2AAAA151V2Z1VyT/qIRhWeJ/nPwAAAD8fCgAAAAAAAAHuAgAANgAAANedVdmdVck/zL0azgiV5z8AAAA/XQoAAAAAAAAB7wIAADYAAABXbDpZbDrJP5D1H74pgOc/AAAAP10KAAAAAAAAAfACAAA2AAAA1zof2TofyT9ykSI2unXnPwAAAD9tCgAAAAAAAAHxAgAANgAAAFcJBFkJBMk/NsknJttg5z8AAAA/fAoAAAAAAAAB8gIAADYAAADXdLLYdLLIP744MgYdN+c/AAAAP3wKAAAAAAAAAfMCAAA2AAAAmB6wlx6wtz9eK8uBUtPYPwAAAD8AAAAAAAAAAAH0AgAANgAAAJa7eZe7ebc/XivLgVLT2D8AAAA/qwAAAAAAAAAB9QIAADYAAACWktaWkta2P14ry4FS09g/AAAAP6sAAAAAAAAAAfYCAAA2AAAAlqPGlaPGtT9eK8uBUtPYPwAAAD+rAAAAAAAAAAH3AgAANgAAAJTuSZTuSbQ/XivLgVLT2D8AAAA/uwAAAAAAAAAB+AIAADYAAACSOc2SOc2yP14ry4FS09g/AAAAP8oAAAAAAAAAAfkCAAA2AAAAkIRQkYRQsT8iY9Bxc77YPwAAAD/KAAAAAAAAAAH6AgAANgAAAJAyCpAyCrA/ImPQcXO+2D8AAAA/2gAAAAAAAAAB+wIAADYAAAAcwYcdwYetP+ia1WGUqdg/AAAAP9oAAAAAAAAAAfwCAAA2AAAAHDWuHDWurD/omtVhlKnYPwAAAD/qAAAAAAAAAAH9AgAANgAAABxvQRxvQaw/6JrVYZSp2D8AAAA/6gAAAAAAAAAB/gIAADYAAAAcqdQbqdSrP+ia1WGUqdg/AAAAP5YBAAAAAAAAAf8CAAA2AAAAEMdbEMdboD9C9OP1LnDoPwAAAD8AAAAAAAAAAAEAAwAANgAAABDHWxDHW6A/XljhfZ566D8AAAA/EAAAAAAAAAABAQMAADYAAAAQx1sQx1ugP3683gUOheg/AAAAPx8AAAAAAAAAAQIDAAA2AAAAEMdbEMdboD+4hNkV7ZnoPwAAAD8fAAAAAAAAAAEDAwAANgAAABCNyBCNyKA/ErHRrTu56D8AAAA/LwAAAAAAAAABBAMAADYAAAAQjcgQjcigP27dyUWK2Og/AAAAPz8AAAAAAAAAAQUDAAA2AAAAEI3IEI3IoD/mbb9lSALpPwAAAD8/AAAAAAAAAAEGAwAANgAAABBTNRFTNaE/QJq3/ZYh6T8AAAA/PwAAAAAAAAABBwMAADYAAAAQUzURUzWhP9aOqqXEVek/AAAAP04AAAAAAAAAAQgDAAA2AAAAEFM1EVM1oT9OH6DFgn/pPwAAAD9OAAAAAAAAAAEJAwAANgAAABBTNRFTNaE/xq+V5UCp6T8AAAA/TgAAAAAAAAABCgMAADYAAAAQUzURUzWhPz5AiwX/0uk/AAAAP04AAAAAAAAAAQsDAAA2AAAAEFM1EVM1oT+20IAlvfzpPwAAAD9eAAAAAAAAAAEMAwAANgAAABCNyBCNyKA/ailxVVo76j8AAAA/XgAAAAAAAAABDQMAADYAAAAQx1sQx1ugPx6CYYX3eeo/AAAAP20AAAAAAAAAAQ4DAAA2AAAAEMdbEMdboD/S2lG1lLjqPwAAAD99AAAAAAAAAAEPAwAANgAAABDHWxDHW6A/wvs89RAM6z8AAAA/fQAAAAAAAAABEAMAADYAAAAYAt4fAt6fP+7kIkVsdOs/AAAAP4wAAAAAAAAAAREDAAA2AAAAGALeHwLenz/8aQsNWNLrPwAAAD+MAAAAAAAAAAESAwAANgAAABgC3h8C3p8/ZBvsbJJP7D8AAAA/nAAAAAAAAAABEwMAADYAAAAYdgQfdgSfP65oz0Rdwuw/AAAAP5wAAAAAAAAAARQDAAA2AAAAGHYEH3YEnz/aUbWUuCrtPwAAAD+sAAAAAAAAAAEVAwAANgAAABh2BB92BJ8/JJ+YbIOd7T8AAAA/rAAAAAAAAAABFgMAADYAAAAYdgQfdgSfPzIkgTRv++0/AAAAP7sAAAAAAAAAARcDAAA2AAAAGHYEH3YEnz8iRWx0607uPwAAAD+7AAAAAAAAAAEYAwAANgAAABh2BB92BJ8/9AFaLPiX7j8AAAA/ywAAAAAAAAABGQMAADYAAAAYdgQfdgSfP8a+R+QE4e4/AAAAP8sAAAAAAAAAARoDAAA2AAAAGHYEH3YEnz8+Tz0EwwrvPwAAAD/bAAAAAAAAAAEbAwAANgAAABh2BB92BJ8/mHs1nBEq7z8AAAA/2wAAAAAAAAABHAMAADYAAAAYdgQfdgSfP/KnLTRgSe8/AAAAP+oAAAAAAAAAAR0DAAA2AAAAGHYEH3YEnz8QDCu8z1PvPwAAAD/qAAAAAAAAAAEeAwAANgAAABh2BB92BJ8/LnAoRD9e7z8AAAA/+gAAAAAAAAABHwMAADYAAAAYdgQfdgSfP0zUJcyuaO8/AAAAP/oAAAAAAAAAASADAAA2AAAAGHYEH3YEnz9qOCNUHnPvPwAAAD8JAQAAAAAAAAEhAwAANgAAABgC3h8C3p8/pgAeZP2H7z8AAAA/CQEAAAAAAAABIgMAADYAAAAYAt4fAt6fP8RkG+xsku8/AAAAP3cBAAAAAAAAASMDAAA2AAAAEI3IEI3IoD8ALRb8S6fvPwAAAD+GAQAAAAAAAAEkAwAANgAAABBTNRFTNaE/HpEThLux7z8AAAA/lgEAAAAAAAABJQMAADYAAAAQGaIRGaKhPzz1EAwrvO8/AAAAP5YBAAAAAAAAASYDAAA2AAAAEN8OEt8Ooj9aWQ6UmsbvPwAAAD+mAQAAAAAAAAEnAwAANgAAABSlexKle6I/WlkOlJrG7z8AAAA/tQEAAAAAAAABKAMAADYAAAAQa+gSa+iiP1pZDpSaxu8/AAAAP7UBAAAAAAAAASkDAAA2AAAAEGvoEmvooj94vQscCtHvPwAAAD/VAQAAAAAAAAEqAwAANgAAAFWHV1SHV8Q/hjNC5TH36j8AAAA/AAAAAAAAAAABKwMAADYAAADV+cjW+cjGP+BfOn2AFus/AAAAPxAAAAAAAAAAASwDAAA2AAAAVzKnWTKnyT92VC0lrkrrPwAAAD8QAAAAAAAAAAEtAwAANgAAAF3WM1zWM8w/dlQtJa5K6z8AAAA/EAAAAAAAAAABLgMAADYAAABf3fZe3fbOP9CAJb38aes/AAAAPyAAAAAAAAAAAS8DAAA2AAAAsMDBsMDB0D/QgCW9/GnrPwAAAD8vAAAAAAAAAAEwAwAANgAAALKv0bGv0dE/0IAlvfxp6z8AAAA/LwAAAAAAAAABMQMAADYAAADyBdTyBdTSP9CAJb38aes/AAAAPz8AAAAAAAAAATIDAAA2AAAAdCb/cyb/0z/QgCW9/GnrPwAAAD8/AAAAAAAAAAEzAwAANgAAAHQVD3UVD9U/0IAlvfxp6z8AAAA/TgAAAAAAAAABNAMAADYAAAA2AGM2AGPWP3ZULSWuSus/AAAAP04AAAAAAAAAATUDAAA2AAAA+Oq29+q21z86jDIVzzXrPwAAAD9eAAAAAAAAAAE2AwAANgAAADhqXDlqXNk//sM3BfAg6z8AAAA/XgAAAAAAAAABNwMAADYAAAB6TDh7TDjbP/7DNwXwIOs/AAAAP24AAAAAAAAAATgDAAA2AAAAPMNlPcNl3T/gXzp9gBbrPwAAAD9uAAAAAAAAAAE5AwAANgAAAL7SoL/SoN8/pJc/baEB6z8AAAA/fQAAAAAAAAABOgMAADYAAABgWOBgWODgP6SXP22hAes/AAAAP30AAAAAAAAAATsDAAA2AAAAwhP3wRP34T+klz9toQHrPwAAAD+NAAAAAAAAAAE8AwAANgAAACPPDSPPDeM/pJc/baEB6z8AAAA/jQAAAAAAAAABPQMAADYAAABDwPtDwPvjP6SXP22hAes/AAAAP50AAAAAAAAAAT4DAAA2AAAApBjcpBjc5D+klz9toQHrPwAAAD+dAAAAAAAAAAE/AwAANgAAAKWktaWkteU/pJc/baEB6z8AAAA/rAAAAAAAAAABQAMAADYAAACGy3qGy3rmP0prR9VS4uo/AAAAP6wAAAAAAAAAAUEDAAA2AAAABsMCB8MC5z/wPk89BMPqPwAAAD+8AAAAAAAAAAFCAwAANgAAAEfwYUfwYec/lhJXpbWj6j8AAAA/vAAAAAAAAAABQwMAADYAAACoH5+nH5/nPx6CYYX3eeo/AAAAP8sAAAAAAAAAAUQDAAA2AAAAKFG6J1G65z/iuWZ1GGXqPwAAAD/LAAAAAAAAAAFFAwAANgAAAIcdwYcdwec/pvFrZTlQ6j8AAAA/2wAAAAAAAAABRgMAADYAAADo6cfn6cfnP6bxa2U5UOo/AAAAP+sAAAAAAAAAAUcDAAA2AAAA6OnH5+nH5z+IjW7dyUXqPwAAAD/6AAAAAAAAAAFIAwAANgAAAIcdwYcdwec/iI1u3clF6j8AAAA/+gAAAAAAAAABSQMAADYAAAAoUbonUbrnP2opcVVaO+o/AAAAPycBAAAAAAAAAUoDAAA2AAAAx4Szx4Sz5z9qKXFVWjvqPwAAAD8nAQAAAAAAAAFLAwAANgAAAGi4rGe4rOc/ailxVVo76j8AAAA/NwEAAAAAAAABTAMAADYAAADnhpHnhpHnP0zFc83qMOo/AAAAP0YBAAAAAAAAAU0DAAA2AAAAprxop7xo5z8uYXZFeybqPwAAAD9GAQAAAAAAAAFOAwAANgAAAIf0HYf0Hec/8ph7NZwR6j8AAAA/RgEAAAAAAAABTwMAADYAAACmk8Wmk8XmP7bQgCW9/Ok/AAAAP1YBAAAAAAAAAVADAAA2AAAAECS+HSS+jT/abxmSQJrXPwAAAD8AAAAAAAAAAAFRAwAANgAAABAkvh0kvo0/GDgUoh+v1z8AAAA/AAAAAAAAAAABUgMAADYAAAAQJL4dJL6NP47ICcLd2Nc/AAAAPxAAAAAAAAAAAVMDAAA2AAAAECS+HSS+jT/MkATSvO3XPwAAAD8QAAAAAAAAAAFUAwAANgAAABAkvh0kvo0/gOn0AVos2D8AAAA/IAAAAAAAAAABVQMAADYAAAAQJL4dJL6NPzRC5TH3atg/AAAAPyAAAAAAAAAAAVYDAAA2AAAAECS+HSS+jT8iY9Bxc77YPwAAAD8vAAAAAAAAAAFXAwAANgAAABAkvh0kvo0/EoS7se8R2T8AAAA/LwAAAAAAAAABWAMAADYAAAAQDAscDAuMP3o1nBEqj9k/AAAAPz8AAAAAAAAAAVkDAAA2AAAAEAwLHAwLjD8er3eBQyHaPwAAAD9OAAAAAAAAAAFaAwAANgAAABAMCxwMC4w//vBNATzI2j8AAAA/TgAAAAAAAAABWwMAADYAAAAQ9Fca9FeKP+AyJIE0b9s/AAAAP04AAAAAAAAAAVwDAAA2AAAAEPRXGvRXij++dPoALRbcPwAAAD9OAAAAAAAAAAFdAwAANgAAABDcpBjcpIg/2n7LkATS3D8AAAA/TgAAAAAAAAABXgMAADYAAAAQxPEWxPGGP6rhjFB5zN0/AAAAP14AAAAAAAAAAV8DAAA2AAAAEMTxFsTxhj8CtFjwL53ePwAAAD9tAAAAAAAAAAFgAwAANgAAABCUixOUi4M/0hYasKSX3z8AAAA/bQAAAAAAAAABYQMAADYAAAAQfNgRfNiBPw2F6MfrXeA/AAAAP30AAAAAAAAAAWIDAAA2AAAAEGQlEGQlgD91NsknJtvgPwAAAD99AAAAAAAAAAFjAwAANgAAABBkJRBkJYA/GbCklz9t4T8AAAA/jQAAAAAAAAABZAMAADYAAAAQmOQcmOR8P6DFgn/p9OE/AAAAP40AAAAAAAAAAWUDAAA2AAAAEJjkHJjkfD8l22Bnk3ziPwAAAD+cAAAAAAAAAAFmAwAANgAAABBofhlofnk/jYxBx8354j8AAAA/nAAAAAAAAAABZwMAADYAAAAQOBgWOBh2P/Y9IicId+M/AAAAP6wAAAAAAAAAAWgDAAA2AAAAEAiyEgiycj9e7wKHQvTjPwAAAD+sAAAAAAAAAAFpAwAANgAAABAIshIIsnI/xqDj5nxx5D8AAAA/uwAAAAAAAAABagMAADYAAAAgsJcesJduPy5SxEa37uQ/AAAAP7sAAAAAAAAAAWsDAAA2AAAAILCXHrCXbj+WA6Wm8WvlPwAAAD/LAAAAAAAAAAFsAwAANgAAACCwlx6wl24/4FCIfrze5T8AAAA/ywAAAAAAAAABbQMAADYAAAAQCLISCLJyPyqea1aHUeY/AAAAP9sAAAAAAAAAAW4DAAA2AAAAEDgYFjgYdj9Uh1Gm4rnmPwAAAD/bAAAAAAAAAAFvAwAANgAAABCY5ByY5Hw/gnA39j0i5z8AAAA/6gAAAAAAAAABcAMAADYAAAAQfNgRfNiBP3KRIja6dec/AAAAP+oAAAAAAAAAAXEDAAA2AAAAEJSLE5SLgz9EThDuxr7nPwAAAD/6AAAAAAAAAAFyAwAANgAAABCsPhWsPoU/Fgv+pdMH6D8AAAA/+gAAAAAAAAABcwMAADYAAAAQrD4VrD6FP46b88WRMeg/AAAAPwoBAAAAAAAAAXQDAAA2AAAAENykGNykiD9eWOF9nnroPwAAAD8KAQAAAAAAAAF1AwAANgAAABDcpBjcpIg/9kzUJcyu6D8AAAA/GQEAAAAAAAABdgMAADYAAAAQ9Fca9FeKP6qlxFVp7eg/AAAAPykBAAAAAAAAAXcDAAA2AAAAEAwLHAwLjD9e/rSFBizpPwAAAD8pAQAAAAAAAAF4AwAANgAAABAMCxwMC4w/EleltaNq6T8AAAA/KQEAAAAAAAABeQMAADYAAAAQJL4dJL6NP8avleVAqek/AAAAPzgBAAAAAAAAAXoDAAA2AAAAECS+HSS+jT/ymHs1nBHqPwAAAD9IAQAAAAAAAAF7AwAANgAAABAkvh0kvo0/TMVzzeow6j8AAAA/WAEAAAAAAAABfAMAADYAAAAQJL4dJL6NP6bxa2U5UOo/AAAAP1gBAAAAAAAAAX0DAAA2AAAAIDxxHzxxjz8AHmT9h2/qPwAAAD9nAQAAAAAAAAF+AwAANgAAACA8cR88cY8/WkpcldaO6j8AAAA/ZwEAAAAAAAABfwMAADYAAAAgPHEfPHGPP7R2VC0lruo/AAAAP2cBAAAAAAAAAYADAAA2AAAAIDxxHzxxjz/S2lG1lLjqPwAAAD93AQAAAAAAAAGBAwAANgAAACA8cR88cY8/8D5PPQTD6j8AAAA/hwEAAAAAAAABggMAADYAAAAgPHEfPHGPPywHSk3j1+o/AAAAP4cBAAAAAAAAAYMDAAA2AAAAIDxxHzxxjz9Ka0fVUuLqPwAAAD+HAQAAAAAAAAGEAwAANgAAACA8cR88cY8/aM9EXcLs6j8AAAA/lgEAAAAAAAABhQMAADYAAAAgPHEfPHGPP4YzQuUx9+o/AAAAP6YBAAAAAAAAAYYDAAA2AAAAIDxxHzxxjz/C+zz1EAzrPwAAAD+mAQAAAAAAAAGHAwAANgAAACA8cR88cY8/4F86fYAW6z8AAAA/tQEAAAAAAAABiAMAADYAAAAgPHEfPHGPP/7DNwXwIOs/AAAAP8UBAAAAAAAAAYkDAAA2AAAAIDxxHzxxjz8cKDWNXyvrPwAAAD/FAQAAAAAAAAGKAwAANgAAACA8cR88cY8/OowyFc816z8AAAA/1QEAAAAAAAABiwMAADYAAAAgPHEfPHGPP1jwL50+QOs/AAAAP+QBAAAAAAAAAYwDAAA2AAAAIDxxHzxxjz92VC0lrkrrPwAAAD/kAQAAAAAAAAGNAwAANgAAABAqkhAqkpA/dlQtJa5K6z8AAAA/9AEAAAAAAAABjgMAADYAAAAQKpIQKpKQP5S4Kq0dVes/AAAAPwQCAAAAAAAAAY8DAAA2AAAAELZrEbZrkT+UuCqtHVXrPwAAAD8EAgAAAAAAAAGQAwAANgAAABBCRRJCRZI/lLgqrR1V6z8AAAA/MgIAAAAAAAABkQMAADYAAAAQzh4Tzh6TP5S4Kq0dVes/AAAAPzICAAAAAAAAAZIDAAA2AAAAEM4eE84ekz/QgCW9/GnrPwAAAD9cAgAAAAAAAAGTAwAANgAAABBa+BNa+JM/7uQiRWx06z8AAAA/XAIAAAAAAAAL</ink>
</athena>
</file>

<file path=customXml/item84.xml><?xml version="1.0" encoding="utf-8"?>
<athena xmlns="http://schemas.microsoft.com/edu/athena" version="0.1.3209.0">
  <media streamable="true" recordStart="632884" recordEnd="677148" recordLength="776111"/>
</athena>
</file>

<file path=customXml/item8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DGCwAAAAAAAAXx////DEFjdGlvblR5cGVWMQEAAAAHdmFsdWVfXwAIAgAAAAAAAAABBQAAAAQAAAAJEAAAAAkRAAAA0BgAAAAAAAAB7v////H///8AAAAAAQYAAAAEAAAACRMAAAAJFAAAAI8dAAAAAAAAAev////x////AAAAAAEHAAAABAAAAAkWAAAACRcAAADXJgAAAAAAAAHo////8f///wAAAAABCAAAAAQAAAAJGQAAAAkaAAAAPUYAAAAAAAAB5f////H///8AAAAAAQkAAAAEAAAACRwAAAAJHQAAADpVAAAAAAAAAeL////x////AAAAAAEKAAAABAAAAAkfAAAACSAAAACmdQAAAAAAAAHf////8f///wAAAAABCwAAAAQAAAAJIgAAAAkjAAAA6ocAAAAAAAAB3P////H///8AAAAABQwAAAANQ2xlYXJDYW52YXNWMQIAAAAJU3RhcnRUaW1lBFR5cGUABBAMQWN0aW9uVHlwZVYxAgAAAAIAAADorA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SQAAAEkAAAABEAAAAA0AAAD/AJ5JAAAAAAAAACJAAAAB2P///9r///8BAAAAAAAAAAAAIkABEQAAAA4AAAAJKQAAABUAAAAVAAAAARMAAAANAAAA/wCeSQAAAAAAAAAiQAAAAdb////a////AQAAAAAAAAAAACJAARQAAAAOAAAACSsAAAAiAAAAIgAAAAEWAAAADQAAAP8AnkkAAAAAAAAAIkAAAAHU////2v///wEAAAAAAAAAAAAiQAEXAAAADgAAAAktAAAAAwAAAAMAAAABGQAAAA0AAAD/AJ5JAAAAAAAAACJAAAAB0v///9r///8BAAAAAAAAAAAAIkABGgAAAA4AAAAJLwAAAEgAAABIAAAAARwAAAANAAAA/wCeSQAAAAAAAAAiQAAAAdD////a////AQAAAAAAAAAAACJAAR0AAAAOAAAACTEAAAAjAAAAIwAAAAEfAAAADQAAAP8AnkkAAAAAAAAAIkAAAAHO////2v///wEAAAAAAAAAAAAiQAEgAAAADgAAAAkzAAAArwAAAK8AAAABIgAAAA0AAAD/AJ5JAAAAAAAAACJAAAABzP///9r///8BAAAAAAAAAAAAIkABIwAAAA4AAAAJNQAAAGAAAABgAAAABycAAAAAAQAAAI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NNwcpAAAAAAEAAAAgAAAABApJbmtQb2ludFYxAgAAAAl/AAAACYAAAAAJgQAAAAmCAAAACYMAAAAJhAAAAAmFAAAACYYAAAAJhwAAAAmIAAAACYkAAAAJigAAAAmLAAAACYwAAAAJjQAAAAmOAAAACY8AAAAJkAAAAAmRAAAACZIAAAAJkwAAAA0LBysAAAAAAQAAAEAAAAAECklua1BvaW50VjECAAAACZQAAAAJlQAAAAmWAAAACZcAAAAJmAAAAAmZAAAACZoAAAAJmwAAAAmcAAAACZ0AAAAJngAAAAmfAAAACaAAAAAJoQAAAAmiAAAACaMAAAAJpAAAAAmlAAAACaYAAAAJpwAAAAmoAAAACakAAAAJqgAAAAmrAAAACawAAAAJrQAAAAmuAAAACa8AAAAJsAAAAAmxAAAACbIAAAAJswAAAAm0AAAACbUAAAANHgctAAAAAAEAAAAEAAAABApJbmtQb2ludFYxAgAAAAm2AAAACbcAAAAJuAAAAAoHLwAAAAABAAAAgAAAAAQKSW5rUG9pbnRWMQI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NOAcxAAAAAAEAAABAAAAABApJbmtQb2ludFYxAgAAAAkBAQAACQIBAAAJAwEAAAkEAQAACQUBAAAJBgEAAAkHAQAACQgBAAAJCQEAAAkKAQAACQsBAAAJDAEAAAkNAQAACQ4BAAAJDwEAAAkQAQAACREBAAAJEgEAAAkTAQAACRQBAAAJFQEAAAkWAQAACRcBAAAJGAEAAAkZAQAACRoBAAAJGwEAAAkcAQAACR0BAAAJHgEAAAkfAQAACSABAAAJIQEAAAkiAQAACSMBAAANHQczAAAAAAEAAAAAAQAABApJbmtQb2ludFYxAgA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DVEHNQAAAAABAAAAgAAAAAQKSW5rUG9pbnRWMQIA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NIAU2AAAACklua1BvaW50VjEEAAAAAVgBWQ5QcmVzc3VyZUZhY3RvcglUaW1lU3RhbXAAAAAABgYLEAIAAADhYDYEOlneP0iAwwsT7p8/AAAAPwAAAAAAAAAAATcAAAA2AAAAZ7MPHntl3j9IgMMLE+6fPwAAAD9eAAAAAAAAAAE4AAAANgAAAPuqm2s+it4/OIkzhHSwnT8AAAA/XgAAAAAAAAABOQAAADYAAAAIUE6fwKLePzCSo/zVcps/AAAAP24AAAAAAAAAAToAAAA2AAAAqOyMIAbg3j+on0sxaBaYPwAAAD9uAAAAAAAAAAE7AAAANgAAADzkGG7JBN8/mKi7qcnYlT8AAAA/fQAAAAAAAAABPAAAADYAAADcgFfvDkLfP5CxKyIrm5M/AAAAP30AAAAAAAAAAT0AAAA2AAAA9cq8VhNz3z8Av9NWvT6QPwAAAD+NAAAAAAAAAAE+AAAANgAAAA8VIr4XpN8/AIcXJtw/jj8AAAA/jQAAAAAAAAABPwAAADYAAACiDK4L28jfP/CY9xafxIk/AAAAP5wAAAAAAAAAAUAAAAA2AAAANQQ6WZ7t3z/goWePAIeHPwAAAD+sAAAAAAAAAAFBAAAANgAAAOT9YtMwCeA/0LNHgMMLgz8AAAA/rAAAAAAAAAABQgAAADYAAABrUDztcRXgP9CzR4DDC4M/AAAAP7wAAAAAAAAAAUMAAAA2AAAANEwClNMn4D/AvLf4JM6APwAAAD+8AAAAAAAAAAFEAAAANgAAALue260UNOA/gItP4gwhfT8AAAA/vAAAAAAAAAABRQAAADYAAABB8bTHVUDgP4CLT+IMIX0/AAAAP8sAAAAAAAAAAUYAAAA2AAAAC+16brdS4D9gnS/Tz6V4PwAAAD/LAAAAAAAAAAFHAAAANgAAAJE/VIj4XuA/QK8PxJIqdD8AAAA/2wAAAAAAAAABSAAAADYAAAAXki2iOWvgP0CvD8SSKnQ/AAAAP9sAAAAAAAAAAUkAAAA2AAAA4Y3zSJt94D9Arw/Ekip0PwAAAD/rAAAAAAAAAAFKAAAANgAAAGfgzGLcieA/QK8PxJIqdD8AAAA/6wAAAAAAAAABSwAAADYAAADuMqZ8HZbgP0CvD8SSKnQ/AAAAP/oAAAAAAAAAAUwAAAA2AAAAdIV/ll6i4D9Arw/Ekip0PwAAAD8KAQAAAAAAAAFNAAAANgAAAIEqMsrguuA/YJ0v08+leD8AAAA/GQEAAAAAAAABTgAAADYAAADReNGKg9ngP9CzR4DDC4M/AAAAPxkBAAAAAAAAAU8AAAA2AAAApxlKZWcE4T/goWePAIeHPwAAAD8ZAQAAAAAAAAFQAAAANgAAAH66wj9LL+E/AIcXJtw/jj8AAAA/KQEAAAAAAAABUQAAADYAAAARsk6NDlThP5CxKyIrm5M/AAAAPykBAAAAAAAAAVIAAAA2AAAA6FLHZ/J+4T8gpIPtmPeWPwAAAD85AQAAAAAAAAFTAAAANgAAAL7zP0LWqeE/sJbbuAZUmj8AAAA/OQEAAAAAAAABVAAAADYAAABR68uPmc7hP7iNa0ClkZw/AAAAP0gBAAAAAAAAAVUAAAA2AAAAojlrUDzt4T/AhPvHQ8+ePwAAAD9IAQAAAAAAAAFWAAAANgAAAGs1Mfed/+E/SIDDCxPunz8AAAA/WAEAAAAAAAABVwAAADYAAACu3h2EvgXiP0iAwwsT7p8/AAAAP2gBAAAAAAAAAVgAAAA2AAAA8YcKEd8L4j9IgMMLE+6fPwAAAD+2AQAAAAAAAAFZAAAANgAAALuD0LdAHuI/SIDDCxPunz8AAAA/xQEAAAAAAAABWgAAADYAAAAL0m944zziP0iAwwsT7p8/AAAAP8UBAAAAAAAAAVsAAAA2AAAA4nLoUsdn4j9IgMMLE+6fPwAAAD/FAQAAAAAAAAFcAAAANgAAAPu8TbrLmOI/wIT7x0PPnj8AAAA/1QEAAAAAAAABXQAAADYAAADSXcaUr8PiP8CE+8dDz54/AAAAP9UBAAAAAAAAAV4AAAA2AAAAZVVS4nLo4j84iTOEdLCdPwAAAD/lAQAAAAAAAAFfAAAANgAAALWj8aIVB+M/OIkzhHSwnT8AAAA/5QEAAAAAAAABYAAAADYAAAB/n7dJdxnjPziJM4R0sJ0/AAAAP/QBAAAAAAAAAWEAAAA2AAAABfKQY7gl4z84iTOEdLCdPwAAAD/0AQAAAAAAAAFiAAAANgAAAEibffDYK+M/uI1rQKWRnD8AAAA/BAIAAAAAAAABYwAAADYAAADO7VYKGjjjP7iNa0ClkZw/AAAAPwQCAAAAAAAAAWQAAAA2AAAAVUAwJFtE4z+4jWtApZGcPwAAAD9SAgAAAAAAAAFlAAAANgAAANuSCT6cUOM/sJbbuAZUmj8AAAA/UgIAAAAAAAABZgAAADYAAACljs/k/WLjPyibE3U3NZk/AAAAP2ICAAAAAAAAAWcAAAA2AAAAsjOCGIB74z+on0sxaBaYPwAAAD9iAgAAAAAAAAFoAAAANgAAAHsvSL/hjeM/IKSD7Zj3lj8AAAA/cQIAAAAAAAABaQAAADYAAADMfed/hKzjP5iou6nJ2JU/AAAAP3ECAAAAAAAAAWoAAAA2AAAAlXmtJua+4z+YqLupydiVPwAAAD+BAgAAAAAAAAFrAAAANgAAANgimrMGxeM/mKi7qcnYlT8AAAA/gQIAAAAAAAABbAAAADYAAAAbzIZAJ8vjPxit82X6uZQ/AAAAP5ACAAAAAAAAAW0AAAA2AAAAX3VzzUfR4z8YrfNl+rmUPwAAAD+QAgAAAAAAAAFuAAAANgAAAKIeYFpo1+M/GK3zZfq5lD8AAAA/zwIAAAAAAAABbwAAADYAAADlx0zniN3jPxit82X6uZQ/AAAAP88CAAAAAAAAAXAAAAA2AAAAKHE5dKnj4z+QsSsiK5uTPwAAAD/fAgAAAAAAAAFxAAAANgAAAK7DEo7q7+M/ELZj3lt8kj8AAAA/3wIAAAAAAAABcgAAADYAAAB4v9g0TALkP4i6m5qMXZE/AAAAP+4CAAAAAAAAAXMAAAA2AAAAQrue260U5D8Av9NWvT6QPwAAAD/uAgAAAAAAAAF0AAAANgAAAMgNePXuIOQ/AIcXJtw/jj8AAAA//gIAAAAAAAABdQAAADYAAACSCT6cUDPkP/CPh549Aow/AAAAP/4CAAAAAAAAAXYAAAA2AAAAGFwXtpE/5D/goWePAIeHPwAAAD8NAwAAAAAAAAF3AAAANgAAACUByukTWOQ/0KrXB2JJhT8AAAA/DQMAAAAAAAABeAAAADYAAACsU6MDVWTkP9Cq1wdiSYU/AAAAPx0DAAAAAAAAAXkAAAA2AAAA7vyPkHVq5D/Qs0eAwwuDPwAAAD8nAwAAAAAAAAF6AAAANgAAADKmfB2WcOQ/0LNHgMMLgz8AAAA/JwMAAAAAAAABewAAADYAAAB2T2mqtnbkP9CzR4DDC4M/AAAAPycDAAAAAAAAAXwAAAA2AAAA7vyPkHVq5D/Qs0eAwwuDPwAAAD/iAwAAAAAAAAF9AAAANgAAAGiqtnY0XuQ/0LNHgMMLgz8AAAA/8gMAAAAAAAABfgAAADYAAACfrvDP0kvkP9CzR4DDC4M/AAAAP/IDAAAAAAAAAX8AAAA2AAAAOGtQPO1xpT+3cQ2oNJLTPwAAAD8AAAAAAAAAAAGAAAAANgAAAJ+T5dn+NaY/t3ENqDSS0z8AAAA/cAAAAAAAAAABgQAAADYAAAAGvHp3EPqmP7dxDag0ktM/AAAAP3AAAAAAAAAAAYIAAAA2AAAAoHja4yogqD+3cQ2oNJLTPwAAAD+AAAAAAAAAAAGDAAAANgAAAKBdz+1WCqo/t3ENqDSS0z8AAAA/gAAAAAAAAAABhAAAADYAAAChQsT3gvSrP7dxDag0ktM/AAAAP5AAAAAAAAAAAYUAAAA2AAAAPOQYbskErz+3cQ2oNJLTPwAAAD+QAAAAAAAAAAGGAAAANgAAAB5XAcGQbLE/t3ENqDSS0z8AAAA/nwAAAAAAAAABhwAAADYAAABS0MCZxbizP7dxDag0ktM/AAAAP58AAAAAAAAAAYgAAAA2AAAAhUmAcvoEtj+3cQ2oNJLTPwAAAD+vAAAAAAAAAAGJAAAANgAAANMMpbIzgrg/t3ENqDSS0z8AAAA/rwAAAAAAAAABigAAADYAAAAHhmSLaM66P7dxDag0ktM/AAAAP74AAAAAAAAAAYsAAAA2AAAAO/8jZJ0avT9v8UmcIaTTPwAAAD/OAAAAAAAAAAGMAAAANgAAADzkGG7JBL8/b/FJnCGk0z8AAAA/zgAAAAAAAAABjQAAADYAAACEmqFUdkbAP2/xSZwhpNM/AAAAP94AAAAAAAAAAY4AAAA2AAAAty5sI3+owD9v8UmcIaTTPwAAAD/eAAAAAAAAAAGPAAAANgAAANF40YqD2cA/b/FJnCGk0z8AAAA/3gAAAAAAAAABkAAAADYAAADeHYS+BfLAP7dxDag0ktM/AAAAP+0AAAAAAAAAAZEAAAA2AAAA3h2EvgXywD//8dCzR4DTPwAAAD+ZAQAAAAAAAAGSAAAANgAAANF40YqD2cA/RnKUv1pu0z8AAAA/mQEAAAAAAAABkwAAADYAAADE0x5XAcHAP47yV8ttXNM/AAAAP6kBAAAAAAAAAZQAAAA2AAAAIOvU6EAVyT/+armNa0DVPwAAAD8AAAAAAAAAAAGVAAAANgAAAC2QhxzDLck/Rut8mX4u1T8AAAA/PwAAAAAAAAABlgAAADYAAABgJFLry4/JP45rQKWRHNU/AAAAP04AAAAAAAAAAZcAAAA2AAAAk7gcutTxyT/V6wOxpArVPwAAAD9OAAAAAAAAAAGYAAAANgAAAO47/yNknco/HWzHvLf41D8AAAA/TgAAAAAAAAABmQAAADYAAABurvkoepLLP6xsTtTd1NQ/AAAAP14AAAAAAAAAAZoAAAA2AAAAB2tZlZS4zD+sbE7U3dTUPwAAAD9tAAAAAAAAAAGbAAAANgAAAK7MazUx980/rGxO1N3U1D8AAAA/bQAAAAAAAAABnAAAADYAAABi0zAJUE7PP6xsTtTd1NQ/AAAAP30AAAAAAAAAAZ0AAAA2AAAAC+16brdS0D+sbE7U3dTUPwAAAD99AAAAAAAAAAGeAAAANgAAAN4dhL4F8tA/9OwR4PDC1D8AAAA/jQAAAAAAAAABnwAAADYAAACyTo0OVJHRP/TsEeDwwtQ/AAAAP40AAAAAAAAAAaAAAAA2AAAAC9JveOM80j88bdXrA7HUPwAAAD+cAAAAAAAAAAGhAAAANgAAAEwL7Xput9I/PG3V6wOx1D8AAAA/nAAAAAAAAAABogAAADYAAACMRGp9+THTP8ttXAMqjdQ/AAAAP6wAAAAAAAAAAaMAAAA2AAAARSsOZkOg0z8T7h8PPXvUPwAAAD+8AAAAAAAAAAGkAAAANgAAAHi/2DRMAtQ/ou6mJmNX1D8AAAA/vAAAAAAAAAABpQAAADYAAACfrvDP0kvUP+tuajJ2RdQ/AAAAP7wAAAAAAAAAAaYAAAA2AAAATPDhhJqh1D8x7y0+iTPUPwAAAD/LAAAAAAAAAAGnAAAANgAAAOyMIAbg3tQ/Me8tPokz1D8AAAA/ywAAAAAAAAABqAAAADYAAAASfDihZijVPwlweGHC/dM/AAAAP9sAAAAAAAAAAakAAAA2AAAAOGtQPO1x1T9R8Dtt1evTPwAAAD/qAAAAAAAAAAGqAAAANgAAAOWsQfG0x9U/4PDChPvH0z8AAAA/6gAAAAAAAAABqwAAADYAAAAMnFmMOxHWPyhxhpAOttM/AAAAP+oAAAAAAAAAAawAAAA2AAAAPzAkW0Rz1j+3cQ2oNJLTPwAAAD/6AAAAAAAAAAGtAAAANgAAAO1xFRAMydY///HQs0eA0z8AAAA/+gAAAAAAAAABrgAAADYAAAAgBuDeFCvXP0ZylL9abtM/AAAAPwoBAAAAAAAAAa8AAAA2AAAAU5qqrR2N1z9GcpS/Wm7TPwAAAD8KAQAAAAAAAAGwAAAANgAAAADcm2Ll4tc/jvJXy21c0z8AAAA/GQEAAAAAAAABsQAAADYAAAAaJgHK6RPYP47yV8ttXNM/AAAAPxkBAAAAAAAAAbIAAAA2AAAAusI/Sy9R2D+O8lfLbVzTPwAAAD8pAQAAAAAAAAGzAAAANgAAAE26y5jyddg/1nIb14BK0z8AAAA/KQEAAAAAAAABtAAAADYAAABaX37MdI7YP9ZyG9eAStM/AAAAPzkBAAAAAAAAAbUAAAA2AAAAWl9+zHSO2D8d897ikzjTPwAAAD85AQAAAAAAAAG2AAAANgAAACKaswbF074/1N3UZOyK2D8AAAA/AAAAAAAAAAABtwAAADYAAAA85BhuyQS/P9Td1GTsitg/AAAAP58BAAAAAAAAAbgAAAA2AAAAVS5+1c01vz/U3dRk7IrYPwAAAD+fAQAAAAAAAAG5AAAANgAAAC2rkhKXQ9c/nsQZQjrY3j8AAAA/AAAAAAAAAAABugAAADYAAACz/Wss2E/XP57EGUI62N4/AAAAPy8AAAAAAAAAAbsAAAA2AAAAOlBFRhlc1z+exBlCOtjePwAAAD9eAAAAAAAAAAG8AAAANgAAAMCiHmBaaNc/nsQZQjrY3j8AAAA/bQAAAAAAAAABvQAAADYAAABG9fd5m3TXP57EGUI62N4/AAAAP30AAAAAAAAAAb4AAAA2AAAA2uyDx16Z1z+exBlCOtjePwAAAD99AAAAAAAAAAG/AAAANgAAAG3kDxUivtc/5kTdTU3G3j8AAAA/jQAAAAAAAAABwAAAADYAAACGLnV8Ju/XPzDFoFlgtN4/AAAAP40AAAAAAAAAAcEAAAA2AAAAoHja4yog2D8wxaBZYLTePwAAAD+cAAAAAAAAAAHCAAAANgAAAMZn8n6xadg/MMWgWWC03j8AAAA/nAAAAAAAAAABwwAAADYAAABmBDEA96bYPzDFoFlgtN4/AAAAP6wAAAAAAAAAAcQAAAA2AAAADWZDoJPl2T++xSdxhpDePwAAAD/bAAAAAAAAAAHFAAAANgAAAK0CgiHZIto/vsUncYaQ3j8AAAA/2wAAAAAAAAABxgAAADYAAABA+g1vnEfaP77FJ3GGkN4/AAAAP+oAAAAAAAAAAccAAAA2AAAA0/GZvF9s2j++xSdxhpDePwAAAD/6AAAAAAAAAAHIAAAANgAAAGfpJQojkdo/BkbrfJl+3j8AAAA/+gAAAAAAAAAByQAAADYAAAD74LFX5rXaPwZG63yZft4/AAAAP/oAAAAAAAAAAcoAAAA2AAAAFCsXv+rm2j9Oxq6IrGzePwAAAD8KAQAAAAAAAAHLAAAANgAAACHQyfJs/9o/3MY1oNJI3j8AAAA/CgEAAAAAAAABzAAAADYAAAC0x1VAMCTbP9zGNaDSSN4/AAAAPzgBAAAAAAAAAc0AAAA2AAAAgf10hX+W3j+WRnKUv1rePwAAAD93AQAAAAAAAAHOAAAANgAAACKaswbF094/TsauiKxs3j8AAAA/dwEAAAAAAAABzwAAADYAAABVLn7VzTXfP07GroisbN4/AAAAP6YBAAAAAAAAAdAAAAA2AAAAMdySCT6c4D+WRnKUv1rePwAAAD/DAQAAAAAAAAHRAAAANgAAAD6BRT3AtOA/lkZylL9a3j8AAAA/wwEAAAAAAAAB0gAAADYAAAAHfQvkIcfgP5ZGcpS/Wt4/AAAAP+IBAAAAAAAAAdMAAAA2AAAAtL78mOkc4T+WRnKUv1rePwAAAD/yAQAAAAAAAAHUAAAANgAAAAKdLM/2r+E/vsUncYaQ3j8AAAA/AgIAAAAAAAAB1QAAADYAAACiOWtQPO3hPzDFoFlgtN4/AAAAPxECAAAAAAAAAdYAAAA2AAAAu4PQt0Ae4j/mRN1NTcbePwAAAD8wAgAAAAAAAAHXAAAANgAAAKj+Pm+T7uI/DsSSKhT83j8AAAA/MAIAAAAAAAAB2AAAADYAAADCSKTWlx/jPw7EkioU/N4/AAAAPzACAAAAAAAAAdkAAAA2AAAA25IJPpxQ4z/IQ88eAQ7fPwAAAD9AAgAAAAAAAAHaAAAANgAAAPXcbqWggeM/gMMLE+4f3z8AAAA/QAIAAAAAAAAB2wAAADYAAADlx0zniN3jP2DC/eOhZ98/AAAAP28CAAAAAAAAAdwAAAA2AAAArsMSjurv4z9gwv3joWffPwAAAD9/AgAAAAAAAAHdAAAANgAAAHi/2DRMAuQ/YML946Fn3z8AAAA/fwIAAAAAAAAB3gAAADYAAACFZItozhrkPxpCOtiOed8/AAAAP44CAAAAAAAAAd8AAAA2AAAAn67wz9JL5D/SwXbMe4vfPwAAAD+eAgAAAAAAAAHgAAAANgAAAO78j5B1auQ/0sF2zHuL3z8AAAA/rQIAAAAAAAAB4QAAADYAAAC4+FU313zkP9LBdsx7i98/AAAAP60CAAAAAAAAAeIAAAA2AAAAP0svURiJ5D/SwXbMe4vfPwAAAD+9AgAAAAAAAAHjAAAANgAAAAlH9fd5m+Q/0sF2zHuL3z8AAAA/vQIAAAAAAAAB5AAAADYAAADSQrue263kP9LBdsx7i98/AAAAP80CAAAAAAAAAeUAAAA2AAAAI5FaX37M5D/SwXbMe4vfPwAAAD/cAgAAAAAAAAHmAAAANgAAAHLf+R8h6+Q/GkI62I553z8AAAA/KgMAAAAAAAAB5wAAADYAAAA827/Ggv3kP2DC/eOhZ98/AAAAPyoDAAAAAAAAAegAAAA2AAAASYBy+gQW5T+qQsHvtFXfPwAAAD86AwAAAAAAAAHpAAAANgAAABJ8OKFmKOU/qkLB77RV3z8AAAA/OgMAAAAAAAAB6gAAADYAAAAfIevU6EDlP/DChPvHQ98/AAAAP0oDAAAAAAAAAesAAAA2AAAA6Ryxe0pT5T/wwoT7x0PfPwAAAD9ZAwAAAAAAAAHsAAAANgAAALIYdyKsZeU/8MKE+8dD3z8AAAA/aQMAAAAAAAAB7QAAADYAAAC/vSlWLn7lP/DChPvHQ98/AAAAP2kDAAAAAAAAAe4AAAA2AAAAibnv/I+Q5T/wwoT7x0PfPwAAAD9pAwAAAAAAAAHvAAAANgAAAA8MyRbRnOU/8MKE+8dD3z8AAAA/eQMAAAAAAAAB8AAAADYAAADYB4+9Mq/lPzhDSAfbMd8/AAAAP3kDAAAAAAAAAfEAAAA2AAAAT0VGGVwX5j84Q0gH2zHfPwAAAD+nAwAAAAAAAAHyAAAANgAAAJLuMqZ8HeY/OENIB9sx3z8AAAA/twMAAAAAAAAB8wAAADYAAADWlx8znSPmPzhDSAfbMd8/AAAAP7cDAAAAAAAAAfQAAAA2AAAAn5Pl2f415j84Q0gH2zHfPwAAAD/yAwAAAAAAAAH1AAAANgAAAC8bAp0sz+Y/OENIB9sx3z8AAAA/QAQAAAAAAAAB9gAAADYAAAA8wLTQrufmPzhDSAfbMd8/AAAAP0AEAAAAAAAAAfcAAAA2AAAABrx6dxD65j84Q0gH2zHfPwAAAD9ABAAAAAAAAAH4AAAANgAAAEllZwQxAOc/gMMLE+4f3z8AAAA/UAQAAAAAAAAB+QAAADYAAAAGvHp3EPrmP4DDCxPuH98/AAAAP2kFAAAAAAAAAfoAAAA2AAAAPMC00K7n5j+AwwsT7h/fPwAAAD95BQAAAAAAAAH7AAAANgAAALZt27Zt2+Y/gMMLE+4f3z8AAAA/eQUAAAAAAAAB/AAAADYAAADtcRUQDMnmP8hDzx4BDt8/AAAAP4gFAAAAAAAAAf0AAAA2AAAAZh889sq85j/IQ88eAQ7fPwAAAD+IBQAAAAAAAAH+AAAANgAAACN2T2mqtuY/yEPPHgEO3z8AAAA/mAUAAAAAAAAB/wAAADYAAACcI3ZPaarmP8hDzx4BDt8/AAAAP5gFAAAAAAAAAQABAAA2AAAAWnqJwkik5j8OxJIqFPzePwAAAD+hBwAAAAAAAAEBAQAANgAAADo1OlBFRuk/0kiO8lfL3T8AAAA/AAAAAAAAAAABAgEAADYAAACKg9kQ6GTpP9JIjvJXy90/AAAAPx8AAAAAAAAAAQMBAAA2AAAAENayKilx6T8ayVH+arndPwAAAD8fAAAAAAAAAAEEAQAANgAAANrReNGKg+k/YkkVCn6n3T8AAAA/HwAAAAAAAAABBQEAADYAAADmdisFDZzpP2JJFQp+p90/AAAAPx8AAAAAAAAAAQYBAAA2AAAAN8XKxa+66T+qydgVkZXdPwAAAD8vAAAAAAAAAAEHAQAANgAAAIYTaoZS2ek/qsnYFZGV3T8AAAA/LwAAAAAAAAABCAEAADYAAABdtOJgNgTqP6rJ2BWRld0/AAAAPz4AAAAAAAAAAQkBAAA2AAAA8Kturvko6j+qydgVkZXdPwAAAD9OAAAAAAAAAAEKAQAANgAAAJBIrS8/Zuo/YkkVCn6n3T8AAAA/TgAAAAAAAAABCwEAADYAAACqkhKXQ5fqPxrJUf5qud0/AAAAP04AAAAAAAAAAQwBAAA2AAAAxNx3/kfI6j/SSI7yV8vdPwAAAD9dAAAAAAAAAAENAQAANgAAAN0m3WVM+eo/isjK5kTd3T8AAAA/bQAAAAAAAAABDgEAADYAAAD3cELNUCrrP4rIyuZE3d0/AAAAP20AAAAAAAAAAQ8BAAA2AAAAimjOGhRP6z+KyMrmRN3dPwAAAD99AAAAAAAAAAEQAQAANgAAAB1gWmjXc+s/isjK5kTd3T8AAAA/fQAAAAAAAAABEQEAADYAAACH+F6QfsPrP2JJFQp+p90/AAAAP4wAAAAAAAAAARIBAAA2AAAArud2KwUN7D+qydgVkZXdPwAAAD+cAAAAAAAAAAETAQAANgAAANTWjsaLVuw/qsnYFZGV3T8AAAA/nAAAAAAAAAABFAEAADYAAACBGIB7U6zsP/BJnCGkg90/AAAAP6wAAAAAAAAAARUBAAA2AAAAtKxKSlwO7T/wSZwhpIPdPwAAAD+sAAAAAAAAAAEWAQAANgAAAGHuO/8jZO0/8EmcIaSD3T8AAAA/uwAAAAAAAAABFwEAADYAAADYK/NaTcztPzjKXy23cd0/AAAAP7sAAAAAAAAAARgBAAA2AAAAhW3kDxUi7j84yl8tt3HdPwAAAD/LAAAAAAAAAAEZAQAANgAAAHRYwlH9fe4/OMpfLbdx3T8AAAA/ywAAAAAAAAABGgEAADYAAACcR9rsg8fuP/BJnCGkg90/AAAAP9oAAAAAAAAAARsBAAA2AAAABeDeFCsX7z+qydgVkZXdPwAAAD/aAAAAAAAAAAEcAQAANgAAAGLTMAlQTu8/GslR/mq53T8AAAA/6gAAAAAAAAABHQEAADYAAAB8HZZwVH/vPxrJUf5qud0/AAAAP+oAAAAAAAAAAR4BAAA2AAAAy2s1Mfed7z8ayVH+arndPwAAAD/6AAAAAAAAAAEfAQAANgAAAA8VIr4XpO8/GslR/mq53T8AAAA/+gAAAAAAAAABIAEAADYAAABRvg5LOKrvPxrJUf5qud0/AAAAPwkBAAAAAAAAASEBAAA2AAAAUb4OSziq7z/SSI7yV8vdPwAAAD+2AQAAAAAAAAEiAQAANgAAAA8VIr4XpO8/isjK5kTd3T8AAAA/xgEAAAAAAAABIwEAADYAAAACcG+KlYvvP0RIB9sx790/AAAAP9UBAAAAAAAAASQBAAA2AAAAU3+ft0l32T899OwR4PDqPwAAAD8AAAAAAAAAAAElAQAANgAAANrReNGKg9k/PfTsEeDw6j8AAAA/IAAAAAAAAAABJgEAADYAAABgJFLry4/ZP2C0zpfp5+o/AAAAPyAAAAAAAAAAAScBAAA2AAAAYCRS68uP2T+oNJKj/NXqPwAAAD8vAAAAAAAAAAEoAQAANgAAAOZ2KwUNnNk/77RVrw/E6j8AAAA/LwAAAAAAAAABKQEAADYAAABtyQQfTqjZPxR1NzUZu+o/AAAAPz8AAAAAAAAAASoBAAA2AAAAbckEH06o2T83NRm7IrLqPwAAAD9PAAAAAAAAAAErAQAANgAAAG3JBB9OqNk/o3W+TD+X6j8AAAA/TwAAAAAAAAABLAEAADYAAABtyQQfTqjZP8Y1oNJIjuo/AAAAP08AAAAAAAAAAS0BAAA2AAAAbckEH06o2T8PtmPeW3zqPwAAAD9eAAAAAAAAAAEuAQAANgAAAG3JBB9OqNk/MnZFZGVz6j8AAAA/bgAAAAAAAAABLwEAADYAAABtyQQfTqjZP3r2CHB4Yeo/AAAAP24AAAAAAAAAATABAAA2AAAAbckEH06o2T/mNq4BlUbqPwAAAD99AAAAAAAAAAExAQAANgAAAOZ2KwUNnNk/dTc1Gbsi6j8AAAA/fQAAAAAAAAABMgEAADYAAABTf5+3SXfZP0y4fzz07Ok/AAAAP30AAAAAAAAAATMBAAA2AAAAwIcTaoZS2T/buAZUGsnpPwAAAD+NAAAAAAAAAAE0AQAANgAAALPiYDYEOtk/a7mNa0Cl6T8AAAA/nQAAAAAAAAABNQEAADYAAACamPvO/wjZP9f5Mv1ciuk/AAAAP50AAAAAAAAAATYBAAA2AAAAc6njM3m/2D+JupuajF3pPwAAAD+sAAAAAAAAAAE3AQAANgAAALrCP0svUdg/hfvHQ88e6T8AAAA/rAAAAAAAAAABOAEAADYAAAB6icJIpNbXPzi8MOH+8eg/AAAAP7wAAAAAAAAAATkBAAA2AAAAIAbg3hQr1z8PPXsEOLzoPwAAAD+8AAAAAAAAAAE6AQAANgAAALjdSkEDZ9Y/dr5MP5di6D8AAAA/zAAAAAAAAAABOwEAADYAAABfWmjXc7vVP0w/l2LQLOg/AAAAP8wAAAAAAAAAATwBAAA2AAAAct/5HyHr1D8AAAAAAADoPwAAAD/bAAAAAAAAAAE9AQAANgAAAIVki2jOGtQ/s8BonS/T5z8AAAA/2wAAAAAAAAABPgEAADYAAACsbq75KHrSP2LC/eOhZ+c/AAAAP+sAAAAAAAAAAT8BAAA2AAAA1z2lqdra0T/NAqN1vkznPwAAAD/6AAAAAAAAAAFAAQAANgAAAH66wj9LL9E/FINmgdE65z8AAAA/+gAAAAAAAAABQQEAADYAAAA+gUU9wLTQP1wDKo3kKOc/AAAAPwoBAAAAAAAAAUIBAAA2AAAAd/XuIPQt0D+lg+2Y9xbnPwAAAD86AQAAAAAAAAFDAQAANgAAAEiJy6FLHc8/yEPPHgEO5z8AAAA/SgEAAAAAAAABRAEAADYAAAC7cR5psw/OP+sDsaQKBec/AAAAP0oBAAAAAAAAAUUBAAA2AAAAIbW+/JjpzD/rA7GkCgXnPwAAAD9ZAQAAAAAAAAFGAQAANgAAAIf4XpB+w8s/6wOxpAoF5z8AAAA/WQEAAAAAAAABRwEAADYAAADuO/8jZJ3KP+sDsaQKBec/AAAAP2kBAAAAAAAAAUgBAAA2AAAAU3+ft0l3yT/rA7GkCgXnPwAAAD9pAQAAAAAAAAFJAQAANgAAAKB42uMqIMg/6wOxpAoF5z8AAAA/eQEAAAAAAAABSgEAADYAAADGgv10hX/GP+sDsaQKBec/AAAAP4gBAAAAAAAAAUsBAAA2AAAA7IwgBuDexD/IQ88eAQ7nPwAAAD+IAQAAAAAAAAFMAQAANgAAAPhM3i82DcM/yEPPHgEO5z8AAAA/mAEAAAAAAAABTQEAADYAAADeHYS+BfLAP8hDzx4BDuc/AAAAP5gBAAAAAAAAAU4BAAA2AAAAu3EeabMPvj+AwwsT7h/nPwAAAD+YAQAAAAAAAAFPAQAANgAAAKBdz+1WCro/FINmgdE65z8AAAA/pwEAAAAAAAABUAEAADYAAACfk+XZ/jW2P/HChPvHQ+c/AAAAP6cBAAAAAAAAAVEBAAA2AAAAUtDAmcW4sz/NAqN1vkznPwAAAD+3AQAAAAAAAAFSAQAANgAAAAQNnFmMO7E/hYLfaate5z8AAAA/xwEAAAAAAAABUwEAADYAAAChJ7kBr96tP2LC/eOhZ+c/AAAAP8cBAAAAAAAAAVQBAAA2AAAAbckEH06oqT89AhxemHDnPwAAAD/HAQAAAAAAAAFVAQAANgAAADhrUDztcaU/9oFYUoWC5z8AAAA/1gEAAAAAAAABVgEAADYAAACeyfvFpmGiP64BlUZylOc/AAAAP9YBAAAAAAAAAVcBAAA2AAAAoSe5Aa/enT9Cwe+0Va/nPwAAAD/mAQAAAAAAAAFYAQAANgAAAKBdz+1WCpo/+kAsqULB5z8AAAA/5gEAAAAAAAABWQEAADYAAAAGvHp3EPqWP7PAaJ0v0+c/AAAAP/YBAAAAAAAAAVoBAAA2AAAA0kK7ntutlD+PAIcXJtznPwAAAD8FAgAAAAAAAAFbAQAANgAAADihZiiVnZE/AAAAAAAA6D8AAAA/BQIAAAAAAAABXAEAADYAAABrUDztcRWQP7h/PPTsEeg/AAAAPxUCAAAAAAAAAV0BAAA2AAAAbq75KHqSiz8pf7XcxjXoPwAAAD8VAgAAAAAAAAFeAQAANgAAAAa8encQ+oY/vT4QS6pQ6D8AAAA/JAIAAAAAAAABXwEAADYAAACeyfvFpmGCPwt+p616feg/AAAAPyQCAAAAAAAAAWABAAA2AAAA0wylsjOCeD8PPXsEOLzoPwAAAD80AgAAAAAAAAFhAQAANgAAAAhQTp/Aom4/zHuLT+IM6T8AAAA/NAIAAAAAAAABYgEAADYAAADTDKWyM4JYP/X6QCypQuk/AAAAP0QCAAAAAAAAAWMBAAA2AAAAAAAAAAAAAABCOtiOeW/pPwAAAD9EAgAAAAAAAAFkAQAANgAAAJ7J+8WmYWK/j3lv8Umc6T8AAAA/UwIAAAAAAAABZQEAADYAAADTDKWyM4Jov7f4JM4Q0uk/AAAAP1MCAAAAAAAAAWYBAAA2AAAACFBOn8Cibr8o+J226vXpPwAAAD9jAgAAAAAAAAFnAQAANgAAAAhQTp/Aom6/vbf4JM4Q6j8AAAA/YwIAAAAAAAABaAEAADYAAAAIUE6fwKJuvwn3j4eePeo/AAAAP3MCAAAAAAAAAWkBAAA2AAAA0wylsjOCaL+etur1gVjqPwAAAD9zAgAAAAAAAAFqAQAANgAAANMMpbIzgli/o3W+TD+X6j8AAAA/ggIAAAAAAAABawEAADYAAADTDKWyM4JIvzc1Gbsisuo/AAAAP4ICAAAAAAAAAWwBAAA2AAAAAAAAAAAAAACEdLAd897qPwAAAD+SAgAAAAAAAAFtAQAANgAAANMMpbIzgkg/9XMpBs0C6z8AAAA/kgIAAAAAAAABbgEAADYAAADTDKWyM4JYP0GzwGidL+s/AAAAP6ECAAAAAAAAAW8BAAA2AAAAnsn7xaZhYj+O8lfLbVzrPwAAAD+hAgAAAAAAAAFwAQAANgAAAJ7J+8WmYWI/t3ENqDSS6z8AAAA/sQIAAAAAAAABcQEAADYAAAAIUE6fwKJuPwSxpAoFv+s/AAAAP7ECAAAAAAAAAXIBAAA2AAAACFBOn8Cibj9S8Dtt1evrPwAAAD/BAgAAAAAAAAFzAQAANgAAAJ7J+8WmYXI/em/xSZwh7D8AAAA/wQIAAAAAAAABdAEAADYAAACeyfvFpmFyP6LupiZjV+w/AAAAP9ACAAAAAAAAAXUBAAA2AAAAnsn7xaZhcj/wLT6JM4TsPwAAAD/QAgAAAAAAAAF2AQAANgAAADhrUDztcXU/9OwR4PDC7D8AAAA/4AIAAAAAAAABdwEAADYAAADTDKWyM4J4P4isbE7U3ew/AAAAP+ACAAAAAAAAAXgBAAA2AAAACFBOn8Cifj+yKyIrmxPtPwAAAD/wAgAAAAAAAAF5AQAANgAAANF40YqD2YA/IiubE3U37T8AAAA/8AIAAAAAAAABegEAADYAAAA4a1A87XGFP0yqUPA7be0/AAAAP/8CAAAAAAAAAXsBAAA2AAAABrx6dxD6hj90KQbNAqPtPwAAAD//AgAAAAAAAAF8AQAANgAAADv/I2SdGo0/nqi7qcnY7T8AAAA/DwMAAAAAAAABfQEAADYAAAAF8pBjuCWTP8YncYaQDu4/AAAAPx4DAAAAAAAAAX4BAAA2AAAAn5Pl2f41lj/K5kTdTU3uPwAAAD8eAwAAAAAAAAF/AQAANgAAAG6u+Sh6kps/rOU2rgGV7j8AAAA/LgMAAAAAAAABgAEAADYAAADReNGKg9mgP9Rk7IrIyu4/AAAAPy4DAAAAAAAAAYEBAAA2AAAAn67wz9JLpD/+46FnjwDvPwAAAD8uAwAAAAAAAAGCAQAANgAAAAahb4E85Kg/buMaUGkk7z8AAAA/PgMAAAAAAAABgwEAADYAAABuk+4ypnytP7wisrI5Ue8/AAAAP00DAAAAAAAAAYQBAAA2AAAABfKQY7glsz/A4YUJ94/vPwAAAD9fAwAAAAAAAAGFAQAANgAAANMMpbIzgrg/DCEdbMe87z8AAAA/bwMAAAAAAAABhgEAADYAAAAHhmSLaM66P+pgO+a9xe8/AAAAP28DAAAAAAAAAYcBAAA2AAAAO/8jZJ0avT/qYDvmvcXvPwAAAD9+AwAAAAAAAAGIAQAANgAAAG944zzSZr8/xKBZYLTO7z8AAAA/fgMAAAAAAAABiQEAADYAAADE0x5XAcHAP8SgWWC0zu8/AAAAP44DAAAAAAAAAYoBAAA2AAAAUevLj5nOwT/EoFlgtM7vPwAAAD+OAwAAAAAAAAGLAQAANgAAALkTYS2rksI/ouB32qrX7z8AAAA/nQMAAAAAAAABjAEAADYAAAASl0OXOj7DP6Lgd9qq1+8/AAAAP50DAAAAAAAAAY0BAAA2AAAAeL/YNEwCxD+i4HfaqtfvPwAAAD+tAwAAAAAAAAGOAQAANgAAAN/nbdJdxsQ/ouB32qrX7z8AAAA/rQMAAAAAAAABjwEAADYAAABFEANwb4rFP6Lgd9qq1+8/AAAAP70DAAAAAAAAAZABAAA2AAAArDiYDYFOxj+i4HfaqtfvPwAAAD+9AwAAAAAAAAGRAQAANgAAADpQRUYZXMc/xKBZYLTO7z8AAAA/zAMAAAAAAAABkgEAADYAAADTDKWyM4LIP+pgO+a9xe8/AAAAP8wDAAAAAAAAAZMBAAA2AAAAk7gcutTxyT94YcL946HvPwAAAD/cAwAAAAAAAAGUAQAANgAAAFRklMF1Ycs/nCGkg+2Y7z8AAAA/3AMAAAAAAAABlQEAADYAAAD7xaZhEqDMP+ShZ48Ah+8/AAAAP+wDAAAAAAAAAZYBAAA2AAAAu3EeabMPzj8sIiubE3XvPwAAAD/sAwAAAAAAAAGXAQAANgAAAHwdlnBUf88/UOIMIR1s7z8AAAA/+wMAAAAAAAABmAEAADYAAAAXki2iOWvQP5hi0CwwWu8/AAAAPwsEAAAAAAAAAZkBAAA2AAAAcRUQDMkW0T+8IrKyOVHvPwAAAD8LBAAAAAAAAAGaAQAANgAAAL7zP0LWqdE/3uKTOENI7z8AAAA/CwQAAAAAAAABmwEAADYAAACRJEmSJEnSPyZjV0RWNu8/AAAAPxoEAAAAAAAAAZwBAAA2AAAAxbgTYS2r0j8mY1dEVjbvPwAAAD8aBAAAAAAAAAGdAQAANgAAAOynK/yz9NI/buMaUGkk7z8AAAA/KgQAAAAAAAABngEAADYAAAAF8pBjuCXTP9ojwOGFCe8/AAAAPyoEAAAAAAAAAZ8BAAA2AAAAmOkcsXtK0z8ipIPtmPfuPwAAAD86BAAAAAAAAAGgAQAANgAAAKWOz+T9YtM/RmRlc6Lu7j8AAAA/SQQAAAAAAAABoQEAADYAAACyM4IYgHvTP9Rk7IrIyu4/AAAAP0kEAAAAAAAAAaIBAAA2AAAAv9g0TAKU0z9kZXOi7qbuPwAAAD9JBAAAAAAAAAGjAQAANgAAAOXHTOeI3dM/hGaB0Tpf7j8AAAA/WQQAAAAAAAABpAEAADYAAADybP8aC/bTP36nrXp9IO4/AAAAP2kEAAAAAAAAAaUBAAA2AAAAhWSLaM4a1D946NkjwOHtPwAAAD9pBAAAAAAAAAGmAQAANgAAABhcF7aRP9Q/dCkGzQKj7T8AAAA/eAQAAAAAAAABpwEAADYAAAAypnwdlnDUP0yqUPA7be0/AAAAP3gEAAAAAAAAAagBAAA2AAAAxZ0Ia1mV1D9G63yZfi7tPwAAAD94BAAAAAAAAAGpAQAANgAAAFiVlLgcutQ/+KvlNq4B7T8AAAA/iAQAAAAAAAABqgEAADYAAADsjCAG4N7UP6xsTtTd1Ow/AAAAP5cEAAAAAAAAAasBAAA2AAAAf4SsU6MD1T88bdXrA7HsPwAAAD+XBAAAAAAAAAGsAQAANgAAALIYdyKsZdU/fi7FoFlg7D8AAAA/pwQAAAAAAAABrQEAADYAAAA4a1A87XHVP8auiKxsTuw/AAAAP7cEAAAAAAAAAa4BAAA2AAAAzGLcibCW1T8y7y0+iTPsPwAAAD+3BAAAAAAAAAGvAQAANgAAANgHj70yr9U/ni/Tz6UY7D8AAAA/xgQAAAAAAAABsAEAADYAAADlrEHxtMfVPwhweGHC/es/AAAAP8YEAAAAAAAAAbEBAAA2AAAA5axB8bTH1T9S8Dtt1evrPwAAAD/WBAAAAAAAAAGyAQAANgAAAPJR9CQ34NU/vDDh/vHQ6z8AAAA/1gQAAAAAAAABswEAADYAAAB4pM0+eOzVPyhxhpAOtus/AAAAP+YEAAAAAAAAAbQBAAA2AAAA//amWLn41T+3cQ2oNJLrPwAAAD/mBAAAAAAAAAG1AQAANgAAAP/2pli5+NU/RnKUv1pu6z8AAAA/9QQAAAAAAAABtgEAADYAAACFSYBy+gTWP9VyG9eASus/AAAAP/UEAAAAAAAAAbcBAAA2AAAAhUmAcvoE1j9mc6LupibrPwAAAD8FBQAAAAAAAAG4AQAANgAAAIVJgHL6BNY/9XMpBs0C6z8AAAA/BQUAAAAAAAABuQEAADYAAACFSYBy+gTWP8z0cykGzeo/AAAAPxQFAAAAAAAAAboBAAA2AAAAhUmAcvoE1j9b9fpALKnqPwAAAD8UBQAAAAAAAAG7AQAANgAAAP/2pli5+NU/MnZFZGVz6j8AAAA/JAUAAAAAAAABvAEAADYAAAB4pM0+eOzVP8J2zHuLT+o/AAAAPyQFAAAAAAAAAb0BAAA2AAAA5axB8bTH1T+Z9xafxBnqPwAAAD80BQAAAAAAAAG+AQAANgAAANgHj70yr9U/lDhDSAfb6T8AAAA/NAUAAAAAAAABvwEAADYAAADMYtyJsJbVP2u5jWtApek/AAAAP0MFAAAAAAAAAcABAAA2AAAAv70pVi5+1T/6uRSDZoHpPwAAAD9DBQAAAAAAAAHBAQAANgAAAL+9KVYuftU/Zvq5FINm6T8AAAA/UwUAAAAAAAABwgEAADYAAACyGHcirGXVP9E6X6afS+k/AAAAP1MFAAAAAAAAAcMBAAA2AAAAshh3Iqxl1T8ZuyKysjnpPwAAAD9jBQAAAAAAAAHEAQAANgAAALIYdyKsZdU/YDvmvcUn6T8AAAA/YwUAAAAAAAABxQEAADYAAAAsxp0Ia1nVP4X7x0PPHuk/AAAAP3IFAAAAAAAAAcYBAAA2AAAALMadCGtZ1T/Me4tP4gzpPwAAAD9yBQAAAAAAAAHHAQAANgAAAKVzxO4pTdU/8Ttt1esD6T8AAAA/ggUAAAAAAAAByAEAADYAAAClc8TuKU3VPxT8Tlv1+ug/AAAAP5EFAAAAAAAAAckBAAA2AAAAHyHr1OhA1T84vDDh/vHoPwAAAD+hBQAAAAAAAAHKAQAANgAAAB8h69ToQNU/XHwSZwjp6D8AAAA/sQUAAAAAAAABywEAADYAAAASfDihZijVP4A89OwR4Og/AAAAP8AFAAAAAAAAAcwBAAA2AAAAEnw4oWYo1T+j/NVyG9foPwAAAD/gBQAAAAAAAAHNAQAANgAAABJ8OKFmKNU/yLy3+CTO6D8AAAA/4AUAAAAAAAABzgEAADYAAACMKV+HJRzVP+t8mX4uxeg/AAAAP+8FAAAAAAAAAc8BAAA2AAAAjClfhyUc1T8z/VyKQbPoPwAAAD//BQAAAAAAAAHQAQAANgAAAIwpX4clHNU/V70+EEuq6D8AAAA/DgYAAAAAAAAB0QEAADYAAACMKV+HJRzVP589AhxemOg/AAAAPx4GAAAAAAAAAdIBAAA2AAAAmM4Ru6c01T+fPQIcXpjoPwAAAD8uBgAAAAAAAAHTAQAANgAAADhrUDztceU/8Ttt1esD6T8AAAA/AAAAAAAAAAAB1AEAADYAAACvqAeYFtrlP4A89OwR4Og/AAAAPxAAAAAAAAAAAdUBAAA2AAAAhUmAcvoE5j/IvLf4JM7oPwAAAD8QAAAAAAAAAAHWAQAANgAAAJ+T5dn+NeY/V70+EEuq6D8AAAA/EAAAAAAAAAAB1wEAADYAAAA/MCRbRHPmP8L946Fnj+g/AAAAPyAAAAAAAAAAAdgBAAA2AAAAFtGcNSie5j9R/mq5jWvoPwAAAD8gAAAAAAAAAAHZAQAANgAAAHPE7ilN1eY/4P7x0LNH6D8AAAA/LwAAAAAAAAAB2gEAADYAAABJZWcEMQDnP7h/PPTsEeg/AAAAPy8AAAAAAAAAAdsBAAA2AAAA3FzzUfQk5z9IgMMLE+7nPwAAAD8/AAAAAAAAAAHcAQAANgAAAC2rkhKXQ+c/14BKIznK5z8AAAA/PwAAAAAAAAAB3QEAADYAAAB8+THTOWLnP0LB77RVr+c/AAAAP08AAAAAAAAAAd4BAAA2AAAAiZ7kBrx65z/2gVhShYLnPwAAAD9PAAAAAAAAAAHfAQAANgAAAA/xvSD9huc/qULB77RV5z8AAAA/XgAAAAAAAAAB4AEAADYAAAAclnBUf5/nP4DDCxPuH+c/AAAAP14AAAAAAAAAAeEBAAA2AAAAo+hJbsCr5z8QxJIqFPzmPwAAAD9uAAAAAAAAAAHiAQAANgAAACk7I4gBuOc/CwW/01a95j8AAAA/fQAAAAAAAAAB4wEAADYAAACvjfyhQsTnP+KFCfePh+Y/AAAAP30AAAAAAAAAAeQBAAA2AAAA8zbpLmPK5z+5BlQayVHmPwAAAD+NAAAAAAAAAAHlAQAANgAAAPM26S5jyuc/bMe8t/gk5j8AAAA/jQAAAAAAAAAB5gEAADYAAAA24NW7g9DnP0NIB9sx7+U/AAAAP40AAAAAAAAAAecBAAA2AAAANuDVu4PQ5z/2CHB4YcLlPwAAAD+dAAAAAAAAAAHoAQAANgAAADbg1buD0Oc/zom6m5qM5T8AAAA/rAAAAAAAAAAB6QEAADYAAAA24NW7g9DnP12KQbPAaOU/AAAAP6wAAAAAAAAAAeoBAAA2AAAA8zbpLmPK5z/tisjK5kTlPwAAAD+8AAAAAAAAAAHrAQAANgAAAPM26S5jyuc/NAuM1vky5T8AAAA/zAAAAAAAAAAB7AEAADYAAADzNukuY8rnP59LMWgWGOU/AAAAP8wAAAAAAAAAAe0BAAA2AAAAr438oULE5z8LjNb5Mv3kPwAAAD/MAAAAAAAAAAHuAQAANgAAAG3kDxUivuc/UwyaBUbr5D8AAAA/2wAAAAAAAAAB7wEAADYAAAApOyOIAbjnP5qMXRFZ2eQ/AAAAP9sAAAAAAAAAAfABAAA2AAAAKTsjiAG45z/iDCEdbMfkPwAAAD/rAAAAAAAAAAHxAQAANgAAAGA/XeGfpec/Ko3kKH+15D8AAAA/+gAAAAAAAAAB8gEAADYAAADa7IPHXpnnP3ENqDSSo+Q/AAAAP/oAAAAAAAAAAfMBAAA2AAAAU5qqrR2N5z+WzYm6m5rkPwAAAD/6AAAAAAAAAAH0AQAANgAAAEb193mbdOc/3U1Nxq6I5D8AAAA/CgEAAAAAAAAB9QEAADYAAAD2pli5+FXnPyXOENLBduQ/AAAAPwoBAAAAAAAAAfYBAAA2AAAAIAbg3hQr5z9IjvJXy23kPwAAAD8aAQAAAAAAAAH3AQAANgAAAEllZwQxAOc/kA62Y95b5D8AAAA/GgEAAAAAAAAB+AEAADYAAABzxO4pTdXmP7TOl+nnUuQ/AAAAPykBAAAAAAAAAfkBAAA2AAAAWnqJwkik5j/Zjnlv8UnkPwAAAD8pAQAAAAAAAAH6AQAANgAAAD8wJFtEc+Y/2Y55b/FJ5D8AAAA/OQEAAAAAAAAB+wEAADYAAACfk+XZ/jXmP/xOW/X6QOQ/AAAAPzkBAAAAAAAAAfwBAAA2AAAA//amWLn45T/8Tlv1+kDkPwAAAD9JAQAAAAAAAAH9AQAANgAAAByxe0pTteU//E5b9fpA5D8AAAA/WAEAAAAAAAAB/gEAADYAAAA4a1A87XHlP/xOW/X6QOQ/AAAAP1gBAAAAAAAAAf8BAAA2AAAAnD6BRT3A5D/Zjnlv8UnkPwAAAD+HAQAAAAAAAAEAAgAANgAAANJCu57breQ/bU7U3dRk5D8AAAA/hwEAAAAAAAABAQIAADYAAAAJR/X3eZvkP0iO8lfLbeQ/AAAAP5cBAAAAAAAAAQICAAA2AAAAg/Qb3jiP5D8BDi9MuH/kPwAAAD+mAQAAAAAAAAEDAgAANgAAADKmfB2WcOQ/Tk3Grois5D8AAAA/pgEAAAAAAAABBAIAADYAAABoqrZ2NF7kP+IMIR1sx+Q/AAAAP6YBAAAAAAAAAQUCAAA2AAAA4lfdXPNR5D8uTLh/PPTkPwAAAD+2AQAAAAAAAAEGAgAANgAAAMgNePXuIOQ/00iO8lfL5T8AAAA/1QEAAAAAAAABBwIAADYAAABCu57brRTkP7RHgMMLE+Y/AAAAP9UBAAAAAAAAAQgCAAA2AAAAu2jFwWwI5D8pBs0Co3XmPwAAAD/lAQAAAAAAAAEJAgAANgAAAHi/2DRMAuQ/50TdTU3G5j8AAAA/5QEAAAAAAAABCgIAADYAAAA1FuynK/zjP1wDKo3kKOc/AAAAP/QBAAAAAAAAAQsCAAA2AAAANRbspyv84z/SwXbMe4vnPwAAAD/0AQAAAAAAAAEMAgAANgAAADUW7Kcr/OM/a0ClkRzl5z8AAAA/BAIAAAAAAAABDQIAADYAAAA1FuynK/zjP0w/l2LQLOg/AAAAPwQCAAAAAAAAAQ4CAAA2AAAA/xGyTo0O5D8Lfqeten3oPwAAAD8UAgAAAAAAAAEPAgAANgAAAE5gUQ8wLeQ/63yZfi7F6D8AAAA/FAIAAAAAAAABEAIAADYAAACfrvDP0kvkP/E7bdXrA+k/AAAAPyMCAAAAAAAAARECAAA2AAAA7vyPkHVq5D8ZuyKysjnpPwAAAD8jAgAAAAAAAAESAgAANgAAAEzw4YSaoeQ/rnp9IJZU6T8AAAA/MwIAAAAAAAABEwIAADYAAAAjkVpffszkP2b6uRSDZuk/AAAAPzMCAAAAAAAAARQCAAA2AAAAf4SsU6MD5T9COtiOeW/pPwAAAD9DAgAAAAAAAAEVAgAANgAAAB8h69ToQOU/Hnr2CHB46T8AAAA/QwIAAAAAAAABFgIAADYAAAB8FD3JDXjlPx569ghweOk/AAAAP1ICAAAAAAAAARcCAAA2AAAAHLF7SlO15T9COtiOeW/pPwAAAD9SAgAAAAAAAAEYAgAANgAAAP/2pli5+OU/ibqbmoxd6T8AAAA/YgIAAAAAAAABGQIAADYAAABc6vhM3i/mPz17BDi8MOk/AAAAP2ICAAAAAAAAARoCAAA2AAAA/IY3ziNt5j+ou6nJ2BXpPwAAAD9xAgAAAAAAAAEbAgAANgAAAJwjdk9pquY/XHwSZwjp6D8AAAA/cQIAAAAAAAABHAIAADYAAAC2bdu2bdvmPw89ewQ4vOg/AAAAP4ECAAAAAAAAAR0CAAA2AAAASWVnBDEA5z+fPQIcXpjoPwAAAD+BAgAAAAAAAAEeAgAANgAAAJqzBsXTHuc/5r3FJ3GG6D8AAAA/kQIAAAAAAAABHwIAADYAAADcXPNR9CTnP1H+armNa+g/AAAAP5ECAAAAAAAAASACAAA2AAAAY6/MazUx5z+9PhBLqlDoPwAAAD+gAgAAAAAAAAEhAgAANgAAAOkBpoV2Pec/Bb/TVr0+6D8AAAA/oAIAAAAAAAABIgIAADYAAAAtq5ISl0PnP0w/l2LQLOg/AAAAP7ACAAAAAAAAASMCAAA2AAAAb1R/n7dJ5z+4fzz07BHoPwAAAD+wAgAAAAAAAAEkAgAANgAAALP9ayzYT+c/I8DhhQn35z8AAAA/wAIAAAAAAAABJQIAADYAAACz/Wss2E/nP48Ahxcm3Oc/AAAAP8ACAAAAAAAAASYCAAA2AAAAs/1rLNhP5z/6QCypQsHnPwAAAD/PAgAAAAAAAAEnAgAANgAAALP9ayzYT+c/i0GzwGid5z8AAAA/3wIAAAAAAAABKAIAADYAAACz/Wss2E/nP4WC32mrXuc/AAAAP98CAAAAAAAAASkCAAA2AAAAs/1rLNhP5z85Q0gH2zHnPwAAAD/uAgAAAAAAAAEqAgAANgAAALP9ayzYT+c/EMSSKhT85j8AAAA/7gIAAAAAAAABKwIAADYAAABvVH+ft0nnP5/EGUI62OY/AAAAP+4CAAAAAAAAASwCAAA2AAAA6QGmhXY95z92RWRlc6LmPwAAAD/+AgAAAAAAAAEtAgAANgAAACAG4N4UK+c/TcauiKxs5j8AAAA//gIAAAAAAAABLgIAADYAAABWCho4sxjnP9zGNaDSSOY/AAAAPw4DAAAAAAAAAS8CAAA2AAAASWVnBDEA5z+0R4DDCxPmPwAAAD8dAwAAAAAAAAEwAgAANgAAADzAtNCu5+Y/Q0gH2zHv5T8AAAA/HQMAAAAAAAABMQIAADYAAAD6FshDjuHmP2cI6WA75uU/AAAAPy0DAAAAAAAAATICAAA2AAAAc8TuKU3V5j+uiKxsTtTlPwAAAD8tAwAAAAAAAAs=</ink>
</athena>
</file>

<file path=customXml/item86.xml><?xml version="1.0" encoding="utf-8"?>
<athena xmlns="http://schemas.microsoft.com/edu/athena" version="0.1.3209.0">
  <media streamable="true" recordStart="677148" recordEnd="775974" recordLength="776111"/>
</athena>
</file>

<file path=customXml/item8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OYZAAAAAAAABfD///8MQWN0aW9uVHlwZVYxAQAAAAd2YWx1ZV9fAAgCAAAAAAAAAAEFAAAABAAAAAkRAAAACRIAAADFOgAAAAAAAAHt////8P///wAAAAABBgAAAAQAAAAJFAAAAAkVAAAAD2MAAAAAAAAB6v////D///8AAAAAAQcAAAAEAAAACRcAAAAJGAAAAKVpAAAAAAAAAef////w////AAAAAAEIAAAABAAAAAkaAAAACRsAAADTdgAAAAAAAAHk////8P///wAAAAABCQAAAAQAAAAJHQAAAAkeAAAAna8AAAAAAAAB4f////D///8AAAAAAQoAAAAEAAAACSAAAAAJIQAAANy9AAAAAAAAAd7////w////AAAAAAELAAAABAAAAAkjAAAACSQAAADkwQAAAAAAAAHb////8P///wAAAAABDAAAAAQAAAAJJgAAAAknAAAAQ8sAAAAAAAAB2P////D///8AAAAABQ0AAAANQ2xlYXJDYW52YXNWMQIAAAAJU3RhcnRUaW1lBFR5cGUABBAMQWN0aW9uVHlwZVYxAgAAAAIAAAAKggEAAAAAAAHX////8P///wAAAAAFDgAAAA9QZW5BdHRyaWJ1dGVzVjEKAAAAB19jb2xvckEHX2NvbG9yUgdfY29sb3JHB19jb2xvckIKRml0VG9DdXJ2ZQZIZWlnaHQOSWdub3JlUHJlc3N1cmUNSXNIaWdobGlnaHRlcgVTaGFwZQVXaWR0aAAAAAAAAAAABAACAgICAQYBAQxCcnVzaFNoYXBlVjECAAAABgIAAAD/AJ5JAAAAAAAAACJAAAAF1v///wxCcnVzaFNoYXBlVjEBAAAAB3ZhbHVlX18ACAIAAAABAAAAAAAAAAAAIkAFDwAAAApJbmtUcmFjZVYxAwAAAA1MaXN0YDErX2l0ZW1zDExpc3RgMStfc2l6ZQ9MaXN0YDErX3ZlcnNpb24EAAAYU2hhcmVkLklua2luZy5JbmtQb2ludFtdAgAAAAgIAgAAAAkrAAAAVwEAAFcBAAABEQAAAA4AAAD/AJ5JAAAAAAAAACJAAAAB1P///9b///8BAAAAAAAAAAAAIkABEgAAAA8AAAAJLQAAAGYAAABmAAAAARQAAAAOAAAA/wCeSQAAAAAAAAAiQAAAAdL////W////AQAAAAAAAAAAACJAARUAAAAPAAAACS8AAAAkAAAAJAAAAAEXAAAADgAAAP8AnkkAAAAAAAAAIkAAAAHQ////1v///wEAAAAAAAAAAAAiQAEYAAAADwAAAAkxAAAAqgAAAKoAAAABGgAAAA4AAAD/AJ5JAAAAAAAAACJAAAABzv///9b///8BAAAAAAAAAAAAIkABGwAAAA8AAAAJMwAAACABAAAgAQAAAR0AAAAOAAAA/wCeSQAAAAAAAAAiQAAAAcz////W////AQAAAAAAAAAAACJAAR4AAAAPAAAACTUAAACXAAAAlwAAAAEgAAAADgAAAP8AnkkAAAAAAAAAIkAAAAHK////1v///wEAAAAAAAAAAAAiQAEhAAAADwAAAAk3AAAAIQAAACEAAAABIwAAAA4AAAD/AJ5JAAAAAAAAACJAAAAByP///9b///8BAAAAAAAAAAAAIkABJAAAAA8AAAAJOQAAAKkAAACpAAAAASYAAAAOAAAA/wCeSQAAAAAAAAAiQAAAAcb////W////AQAAAAAAAAAAACJAAScAAAAPAAAACTsAAAApAAAAKQAAAAcrAAAAAAEAAAAAAg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DakHLQAAAAABAAAAgAAAAAQKSW5rUG9pbnRWMQIA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NGgcvAAAAAAEAAABAAAAABApJbmtQb2ludFYxAgAAAAn5AQAACfoBAAAJ+wEAAAn8AQAACf0BAAAJ/gEAAAn/AQAACQACAAAJAQIAAAkCAgAACQMCAAAJBAIAAAkFAgAACQYCAAAJBwIAAAkIAgAACQkCAAAJCgIAAAkLAgAACQwCAAAJDQIAAAkOAgAACQ8CAAAJEAIAAAkRAgAACRICAAAJEwIAAAkUAgAACRUCAAAJFgIAAAkXAgAACRgCAAAJGQIAAAkaAgAACRsCAAAJHAIAAA0cBzEAAAAAAQAAAAABAAAECklua1BvaW50VjECAA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1WBzMAAAAAAQAAAAACAAAECklua1BvaW50VjECAA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DeAHNQAAAAABAAAAAAEAAAQKSW5rUG9pbnRWMQIA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1pBzcAAAAAAQAAAEAAAAAECklua1BvaW50VjECAAAACX4EAAAJfwQAAAmABAAACYEEAAAJggQAAAmDBAAACYQEAAAJhQQAAAmGBAAACYcEAAAJiAQAAAmJBAAACYoEAAAJiwQAAAmMBAAACY0EAAAJjgQAAAmPBAAACZAEAAAJkQQAAAmSBAAACZMEAAAJlAQAAAmVBAAACZYEAAAJlwQAAAmYBAAACZkEAAAJmgQAAAmbBAAACZwEAAAJnQQAAAmeBAAADR8HOQAAAAABAAAAAAEAAAQKSW5rUG9pbnRWMQIA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1XBzsAAAAAAQAAAEAAAAAECklua1BvaW50VjECAAAACUgFAAAJSQUAAAlKBQAACUsFAAAJTAUAAAlNBQAACU4FAAAJTwUAAAlQBQAACVEFAAAJUgUAAAlTBQAACVQFAAAJVQUAAAlWBQAACVcFAAAJWAUAAAlZBQAACVoFAAAJWwUAAAlcBQAACV0FAAAJXgUAAAlfBQAACWAFAAAJYQUAAAliBQAACWMFAAAJZAUAAAllBQAACWYFAAAJZwUAAAloBQAACWkFAAAJagUAAAlrBQAACWwFAAAJbQUAAAluBQAACW8FAAAJcAUAAA0XBTwAAAAKSW5rUG9pbnRWMQQAAAABWAFZDlByZXNzdXJlRmFjdG9yCVRpbWVTdGFtcAAAAAAGBgsQAgAAABiOFiSgZrc/NlGxZwHVxj8AAAA/AAAAAAAAAAABPQAAADwAAADIDK5J3Ma3PzZRsWcB1cY/AAAAP+oAAAAAAAAAAT4AAAA8AAAAJgrdlFSHuD82UbFnAdXGPwAAAD/qAAAAAAAAAAE/AAAAPAAAAOIEOytFCLo/NlGxZwHVxj8AAAA/+gAAAAAAAAABQAAAADwAAACe/5jBNYm7PzZRsWcB1cY/AAAAP/oAAAAAAAAAAUEAAAA8AAAAZDhakICavT9wkCKr8RzHPwAAAD8JAQAAAAAAAAFCAAAAPAAAAH4w53Hp278/cJAiq/Ecxz8AAAA/CQEAAAAAAAABQwAAADwAAAD48x8zuCbBPw0w28zpQMc/AAAAPxkBAAAAAAAAAUQAAAA8AAAACQ8YwJmPwj9Hb0wQ2ojHPwAAAD8ZAQAAAAAAAAFFAAAAPAAAABeL3jBOsMM/5A4FMtKsxz8AAAA/KQEAAAAAAAABRgAAADwAAADQ5gqrEenEP4KuvVPK0Mc/AAAAPzgBAAAAAAAAAUcAAAA8AAAA3mLRG8YJxj+Crr1TytDHPwAAAD84AQAAAAAAAAFIAAAAPAAAAOvel4x6Ksc/gq69U8rQxz8AAAA/OAEAAAAAAAABSQAAADwAAABMe/jzHzPIPx5OdnXC9Mc/AAAAP0gBAAAAAAAAAUoAAAA8AAAAWve+ZNRTyT8eTnZ1wvTHPwAAAD9XAQAAAAAAAAFLAAAAPAAAABC0ucJqRMo/u+0ul7oYyD8AAAA/VwEAAAAAAAABTAAAADwAAADGcLQgATXLP7vtLpe6GMg/AAAAP2cBAAAAAAAAAU0AAAA8AAAA0k1JdYgNzD+77S6XuhjIPwAAAD9nAQAAAAAAAAFOAAAAPAAAANwq3skP5sw/u+0ul7oYyD8AAAA/ZwEAAAAAAAABTwAAADwAAACQ59gnptbNP7vtLpe6GMg/AAAAP3cBAAAAAAAAAVAAAAA8AAAAmsRtfC2vzj+77S6XuhjIPwAAAD+GAQAAAAAAAAFRAAAAPAAAAPjBnMelb88/u+0ul7oYyD8AAAA/hgEAAAAAAAABUgAAADwAAAADnzEcLUjQP1mN57iyPMg/AAAAP5YBAAAAAAAAAVMAAAA8AAAACt2UVIfY0D9Zjee4sjzIPwAAAD+WAQAAAAAAAAFUAAAAPAAAABAb+IzhaNE/WY3nuLI8yD8AAAA/pgEAAAAAAAABVQAAADwAAADuSA5KQwXSP/UsoNqqYMg/AAAAP6YBAAAAAAAAAVYAAAA8AAAAdlaKELS50j+SzFj8ooTIPwAAAD+1AQAAAAAAAAFXAAAAPAAAAFKEoM0VVtM/MGwRHpuoyD8AAAA/tQEAAAAAAAABWAAAADwAAABZwgMGcObTPzBsER6bqMg/AAAAP8UBAAAAAAAAAVkAAAA8AAAAihC0ucJq1D8wbBEem6jIPwAAAD/FAQAAAAAAAAFaAAAAPAAAAOVusegN49Q/MGwRHpuoyD8AAAA/1AEAAAAAAAABWwAAADwAAAAVvWGcYGfVPzBsER6bqMg/AAAAP9QBAAAAAAAAAVwAAAA8AAAARgsSULPr1T8wbBEem6jIPwAAAD/kAQAAAAAAAAFdAAAAPAAAAPaJqXXvS9Y/MGwRHpuoyD8AAAA/6AEAAAAAAAABXgAAADwAAAB7+PMfM7jWPzBsER6bqMg/AAAAP/gBAAAAAAAAAV8AAAA8AAAAKneLRW8Y1z+SzFj8ooTIPwAAAD/4AQAAAAAAAAFgAAAAPAAAAAMGcOajbNc/WY3nuLI8yD8AAAA/BwIAAAAAAAABYQAAADwAAAAHpaEC0bTXPx5OdnXC9Mc/AAAAPxcCAAAAAAAAAWIAAAA8AAAACkTTHv781z/kDgUy0qzHPwAAAD8XAgAAAAAAAAFjAAAAPAAAADfzUbYjOdg/5A4FMtKsxz8AAAA/FwIAAAAAAAABZAAAADwAAAA7koPSUIHYP6vPk+7hZMc/AAAAPycCAAAAAAAAAWUAAAA8AAAAFCFoc4XV2D8NMNvM6UDHPwAAAD8nAgAAAAAAAAFmAAAAPAAAAO2vTBS6Kdk/0vBpifn4xj8AAAA/NgIAAAAAAAABZwAAADwAAADGPjG17n3ZPzZRsWcB1cY/AAAAPzYCAAAAAAAAAWgAAAA8AAAAn80VViPS2T+YsfhFCbHGPwAAAD9GAgAAAAAAAAFpAAAAPAAAAHpc+vZXJto/+xFAJBGNxj8AAAA/RgIAAAAAAAABagAAADwAAACnC3mOfWLaP19yhwIZacY/AAAAP1UCAAAAAAAAAWsAAAA8AAAA1br3JaOe2j9fcocCGWnGPwAAAD9VAgAAAAAAAAFsAAAAPAAAAAJqdr3I2to/wdLO4CBFxj8AAAA/ZQIAAAAAAAABbQAAADwAAAAFCajZ9SLbPyQzFr8oIcY/AAAAP3UCAAAAAAAAAW4AAAA8AAAAXchz7BNT2z8kMxa/KCHGPwAAAD+EAgAAAAAAAAFvAAAAPAAAAN+XjHoqd9s/JDMWvyghxj8AAAA/hAIAAAAAAAABcAAAADwAAAA2V1iNSKfbPyQzFr8oIcY/AAAAP4QCAAAAAAAAAXEAAAA8AAAAuCZxG1/L2z+Ik12dMP3FPwAAAD+EAgAAAAAAAAFyAAAAPAAAAGMG1yRu49s/iJNdnTD9xT8AAAA/lAIAAAAAAAABcwAAADwAAAA59ompde/bP4iTXZ0w/cU/AAAAP6QCAAAAAAAAAXQAAAA8AAAA5tXvsoQH3D/q86R7ONnFPwAAAD+kAgAAAAAAAAF1AAAAPAAAAJC1VbyTH9w/6vOkezjZxT8AAAA/swIAAAAAAAABdgAAADwAAABmpQhBmyvcP+rzpHs42cU/AAAAP7MCAAAAAAAAAXcAAAA8AAAA6HQhz7FP3D/q86R7ONnFPwAAAD/DAgAAAAAAAAF4AAAAPAAAAEA07eHPf9w/6vOkezjZxT8AAAA/wwIAAAAAAAABeQAAADwAAABE0x7+/MfcP+rzpHs42cU/AAAAP9ICAAAAAAAAAXoAAAA8AAAA8lG2Izko3T/q86R7ONnFPwAAAD/SAgAAAAAAAAF7AAAAPAAAAHjAAM58lN0/6vOkezjZxT8AAAA/4gIAAAAAAAABfAAAADwAAAD8Lkt4wADeP+rzpHs42cU/AAAAP/ICAAAAAAAAAX0AAAA8AAAAsEwUuimp3j/q86R7ONnFPwAAAD/yAgAAAAAAAAF+AAAAPAAAAIx6KneLRd8/6vOkezjZxT8AAAA/8gIAAAAAAAABfwAAADwAAABoqEA07eHfP+rzpHs42cU/AAAAPwEDAAAAAAAAAYAAAAA8AAAAI2ureCc/4D9NVOxZQLXFPwAAAD8BAwAAAAAAAAGBAAAAPAAAACYK3ZRUh+A/ExV7FlBtxT8AAAA/EQMAAAAAAAABggAAADwAAAA+MbXufcngPxMVexZQbcU/AAAAPxEDAAAAAAAAAYMAAAA8AAAAQtDmCqsR4T92dcL0V0nFPwAAAD8hAwAAAAAAAAGEAAAAPAAAAFr3vmTUU+E/dnXC9FdJxT8AAAA/IQMAAAAAAAABhQAAADwAAACcLuQ59onhP3Z1wvRXScU/AAAAPzADAAAAAAAAAYYAAAA8AAAACXZWihC04T92dcL0V0nFPwAAAD8wAwAAAAAAAAGHAAAAPAAAALVVvJMfzOE/2NUJ018lxT8AAAA/QAMAAAAAAAABiAAAADwAAAB2vcjaKt7hP9jVCdNfJcU/AAAAP0ADAAAAAAAAAYkAAAA8AAAAS617XzLq4T/Y1QnTXyXFPwAAAD9PAwAAAAAAAAGKAAAAPAAAACGdLuQ59uE/2NUJ018lxT8AAAA/TwMAAAAAAAABiwAAADwAAAD3jOFoQQLiP9jVCdNfJcU/AAAAP18DAAAAAAAAAYwAAAA8AAAA4wQ7K0UI4j/Y1QnTXyXFPwAAAD9vAwAAAAAAAAGNAAAAPAAAALn07a9MFOI/PDZRsWcBxT8AAAA/bwMAAAAAAAABjgAAADwAAACkbEdyUBriPzw2UbFnAcU/AAAAP34DAAAAAAAAAY8AAAA8AAAAelz69lcm4j+elpiPb93EPwAAAD9+AwAAAAAAAAGQAAAAPAAAAFBMrXtfMuI/npaYj2/dxD8AAAA/jgMAAAAAAAABkQAAADwAAAD8KxOFbkriP56WmI9v3cQ/AAAAP44DAAAAAAAAAZIAAAA8AAAApwt5jn1i4j+elpiPb93EPwAAAD+eAwAAAAAAAAGTAAAAPAAAAD5jOFqQgOI/npaYj2/dxD8AAAA/ngMAAAAAAAABlAAAADwAAADpQp5jn5jiP56WmI9v3cQ/AAAAP60DAAAAAAAAAZUAAAA8AAAAaxK38bW84j+elpiPb93EPwAAAD+tAwAAAAAAAAGWAAAAPAAAAAJqdr3I2uI/AfffbXe5xD8AAAA/vQMAAAAAAAABlwAAADwAAADC0YIE1OziP2VXJ0x/lcQ/AAAAP70DAAAAAAAAAZgAAAA8AAAAhDmPS9/+4j9lVydMf5XEPwAAAD/MAwAAAAAAAAGZAAAAPAAAAEShm5LqEOM/ZVcnTH+VxD8AAAA/7wMAAAAAAAABmgAAADwAAAAFCajZ9SLjP8e3biqHccQ/AAAAP/8DAAAAAAAAAZsAAAA8AAAAxnC0IAE14z8qGLYIj03EPwAAAD//AwAAAAAAAAGcAAAAPAAAAJxgZ6UIQeM/Khi2CI9NxD8AAAA/DwQAAAAAAAABnQAAADwAAABHQM2uF1njPyoYtgiPTcQ/AAAAPx4EAAAAAAAAAZ4AAAA8AAAACajZ9SJr4z8qGLYIj03EPwAAAD8eBAAAAAAAAAGfAAAAPAAAAN+XjHoqd+M/Khi2CI9NxD8AAAA/LgQAAAAAAAABoAAAADwAAADJD+Y8Ln3jPyoYtgiPTcQ/AAAAPy4EAAAAAAAAAaEAAAA8AAAAtYc//zGD4z8qGLYIj03EPwAAAD8+BAAAAAAAAAGiAAAAPAAAAJ//mME1ieM/Khi2CI9NxD8AAAA/bAQAAAAAAAABowAAADwAAACKd/KDOY/jP454/eaWKcQ/AAAAP3wEAAAAAAAAAaQAAAA8AAAAYGelCEGb4z/w2ETFngXEPwAAAD98BAAAAAAAAAGlAAAAPAAAAEvf/spEoeM/8NhExZ4FxD8AAAA/jAQAAAAAAAABpgAAADwAAAAhz7FPTK3jP/DYRMWeBcQ/AAAAP4wEAAAAAAAAAacAAAA8AAAA9r5k1FO54z+1mdOBrr3DPwAAAD+bBAAAAAAAAAGoAAAAPAAAALgmcRtfy+M/fFpiPr51wz8AAAA/mwQAAAAAAAABqQAAADwAAAB4jn1iat3jP966qRzGUcM/AAAAP6sEAAAAAAAAAaoAAAA8AAAAZAbXJG7j4z9BG/H6zS3DPwAAAD+rBAAAAAAAAAGrAAAAPAAAACRu42t59eM/CNx/t93lwj8AAAA/uwQAAAAAAAABrAAAADwAAAD6XZbwgAHkP2o8x5XlwcI/AAAAP7sEAAAAAAAAAa0AAAA8AAAA5dXvsoQH5D8w/VVS9XnCPwAAAD/KBAAAAAAAAAGuAAAAPAAAANFNSXWIDeQ/9r3kDgUywj8AAAA/ygQAAAAAAAABrwAAADwAAACnPfz5jxnkP7x+c8sU6sE/AAAAP9oEAAAAAAAAAbAAAAA8AAAAfS2vfpcl5D8e37qpHMbBPwAAAD/aBAAAAAAAAAGxAAAAPAAAAFIdYgOfMeQ/5Z9JZix+wT8AAAA/6QQAAAAAAAABsgAAADwAAAAoDRWIpj3kP6pg2CI8NsE/AAAAP+kEAAAAAAAAAbMAAAA8AAAA/vzHDK5J5D9wIWffS+7APwAAAD/5BAAAAAAAAAG0AAAAPAAAAOl0Ic+xT+Q/NuL1m1umwD8AAAA/+QQAAAAAAAABtQAAADwAAAC+ZNRTuVvkP18DzDZzOsA/AAAAPwkFAAAAAAAAAbYAAAA8AAAAqtwtFr1h5D8RSUSjFZ2/PwAAAD8JBQAAAAAAAAG3AAAAPAAAAFa8kx/MeeQ/Yovw2ETFvj8AAAA/GAUAAAAAAAABuAAAADwAAAABnPko25HkPwQQSUSjFb0/AAAAPxgFAAAAAAAAAbkAAAA8AAAA14usreKd5D/h0xLz8a27PwAAAD8oBQAAAAAAAAG6AAAAPAAAAK17XzLqqeQ/v5fcoUBGuj8AAAA/KAUAAAAAAAABuwAAADwAAABu42t59bvkP51bplCP3rg/AAAAPzgFAAAAAAAAAbwAAAA8AAAAWVvFO/nB5D96H3D/3Xa3PwAAAD9HBQAAAAAAAAG9AAAAPAAAAEPTHv78x+Q/kCKr8RxXtj8AAAA/RwUAAAAAAAABvgAAADwAAAAvS3jAAM7kP27mdKBr77Q/AAAAP0cFAAAAAAAAAb8AAAA8AAAAGcPRggTU5D+/KCHWmhe0PwAAAD9XBQAAAAAAAAHAAAAAPAAAABnD0YIE1OQ/1itcyNn3sj8AAAA/VwUAAAAAAAABwQAAADwAAAAZw9GCBNTkP7TvJXcokLE/AAAAP2YFAAAAAAAAAcIAAAA8AAAAGcPRggTU5D/L8mBpZ3CwPwAAAD92BQAAAAAAAAHDAAAAPAAAAC9LeMAAzuQ/N2oaPi0xrz8AAAA/dgUAAAAAAAABxAAAADwAAAAvS3jAAM7kP9vucqmLga0/AAAAP4YFAAAAAAAAAcUAAAA8AAAAQ9Me/vzH5D/y8a2bymGsPwAAAD+GBQAAAAAAAAHGAAAAPAAAAG7ja3n1u+Q/CvXojQlCqz8AAAA/lQUAAAAAAAABxwAAADwAAACDaxK38bXkPyH4I4BIIqo/AAAAP5UFAAAAAAAAAcgAAAA8AAAArXtfMuqp5D85+15yhwKpPwAAAD+lBQAAAAAAAAHJAAAAPAAAAOwTU+vel+Q/xHx866ZyqD8AAAA/pQUAAAAAAAABygAAADwAAAAsrEak04XkP2gB1VYFw6Y/AAAAP7UFAAAAAAAAAcsAAAA8AAAAlFSH2MBn5D9+BBBJRKOlPwAAAD+1BQAAAAAAAAHMAAAAPAAAAOl0Ic+xT+Q/CoYtwmMTpT8AAAA/xAUAAAAAAAABzQAAADwAAABSHWIDnzHkPwqGLcJjE6U/AAAAP8QFAAAAAAAAAc4AAAA8AAAAu8WiN4wT5D+VB0s7g4OkPwAAAD/UBQAAAAAAAAHPAAAAPAAAADr2ial17+M/IolotKLzoz8AAAA/1AUAAAAAAAAB0AAAADwAAACinsrdYtHjPyKJaLSi86M/AAAAP+MFAAAAAAAAAdEAAAA8AAAAIc+xT0yt4z8iiWi0ovOjPwAAAD/jBQAAAAAAAAHSAAAAPAAAAJ//mME1ieM/IolotKLzoz8AAAA/8wUAAAAAAAAB0wAAADwAAAAdMIAzH2XjPyKJaLSi86M/AAAAPwMGAAAAAAAAAdQAAAA8AAAAh9jAZwxH4z8iiWi0ovOjPwAAAD8TBgAAAAAAAAHVAAAAPAAAAAUJqNn1IuM/lQdLO4ODpD8AAAA/EwYAAAAAAAAB1gAAADwAAACYwTWJ2/jiP5UHSzuDg6Q/AAAAPyIGAAAAAAAAAdcAAAA8AAAA7eHPf8zg4j+VB0s7g4OkPwAAAD8iBgAAAAAAAAHYAAAAPAAAAEECana9yOI/lQdLO4ODpD8AAAA/MgYAAAAAAAAB2QAAADwAAACrqqqqqqriP5UHSzuDg6Q/AAAAPzIGAAAAAAAAAdoAAAA8AAAAKduRHJSG4j+VB0s7g4OkPwAAAD9CBgAAAAAAAAHbAAAAPAAAAFPr3peMeuI/lQdLO4ODpD8AAAA/UQYAAAAAAAAB3AAAADwAAAB9+ysThW7iP5UHSzuDg6Q/AAAAP1EGAAAAAAAAAd0AAAA8AAAAkoPSUIFo4j+VB0s7g4OkPwAAAD9RBgAAAAAAAAHeAAAAPAAAAOajbEdyUOI/lQdLO4ODpD8AAAA/YQYAAAAAAAAB3wAAADwAAAAmPGAAZz7iP5UHSzuDg6Q/AAAAP2EGAAAAAAAAAeAAAAA8AAAAelz69lcm4j+VB0s7g4OkPwAAAD9wBgAAAAAAAAHhAAAAPAAAAPeM4WhBAuI/lQdLO4ODpD8AAAA/cAYAAAAAAAAB4gAAADwAAABhNSKdLuThP5UHSzuDg6Q/AAAAP4AGAAAAAAAAAeMAAAA8AAAAiKY9/PmP4T+VB0s7g4OkPwAAAD+QBgAAAAAAAAHkAAAAPAAAADDncenbX+E/lQdLO4ODpD8AAAA/nwYAAAAAAAAB5QAAADwAAADZJ6bWvS/hP5UHSzuDg6Q/AAAAP58GAAAAAAAAAeYAAAA8AAAAlvCAAZz54D+VB0s7g4OkPwAAAD+vBgAAAAAAAAHnAAAAPAAAAH7JqKdyt+A/lQdLO4ODpD8AAAA/rwYAAAAAAAAB6AAAADwAAAAmCt2UVIfgP5UHSzuDg6Q/AAAAP78GAAAAAAAAAekAAAA8AAAA49K3vzJR4D+VB0s7g4OkPwAAAD+/BgAAAAAAAAHqAAAAPAAAAIwT7KwUIeA/lQdLO4ODpD8AAAA/zgYAAAAAAAAB6wAAADwAAAAUiKY9/PnfP5UHSzuDg6Q/AAAAP84GAAAAAAAAAewAAAA8AAAAEul0Ic+x3z+VB0s7g4OkPwAAAD/eBgAAAAAAAAHtAAAAPAAAADZakICaXd8/CoYtwmMTpT8AAAA/3gYAAAAAAAAB7gAAADwAAABey6vfZQnfPwqGLcJjE6U/AAAAP+0GAAAAAAAAAe8AAAA8AAAAsEwUuimp3j8Khi3CYxOlPwAAAD/tBgAAAAAAAAHwAAAAPAAAANa9Lxn1VN4/CoYtwmMTpT8AAAA//QYAAAAAAAAB8QAAADwAAAAmP5jzuPTdPwqGLcJjE6U/AAAAPw0HAAAAAAAAAfIAAAA8AAAAJKBm14us3T8Khi3CYxOlPwAAAD8NBwAAAAAAAAHzAAAAPAAAAHQhz7FPTN0/CoYtwmMTpT8AAAA/DQcAAAAAAAAB9AAAADwAAAAaw9GCBNTcPwqGLcJjE6U/AAAAPxwHAAAAAAAAAfUAAAA8AAAAlFSH2MBn3D8Khi3CYxOlPwAAAD8cBwAAAAAAAAH2AAAAPAAAABDmPC59+9s/CoYtwmMTpT8AAAA/LAcAAAAAAAAB9wAAADwAAADfl4x6KnfbPwqGLcJjE6U/AAAAPywHAAAAAAAAAfgAAAA8AAAArkncxtfy2j+VB0s7g4OkPwAAAD88BwAAAAAAAAH5AAAAPAAAAFPr3peMeto/lQdLO4ODpD8AAAA/PAcAAAAAAAAB+gAAADwAAAD4jOFoQQLaPyKJaLSi86M/AAAAP0sHAAAAAAAAAfsAAAA8AAAAch6Xvv2V2T+tCoYtwmOjPwAAAD9bBwAAAAAAAAH8AAAAPAAAABfAmY+yHdk/rQqGLcJjoz8AAAA/WwcAAAAAAAAB/QAAADwAAADqEBv4jOHYPzmMo6bh06I/AAAAP2oHAAAAAAAAAf4AAAA8AAAA53Hp21+Z2D85jKOm4dOiPwAAAD9qBwAAAAAAAAH/AAAAPAAAAI+yHclBadg/OYyjpuHToj8AAAA/agcAAAAAAAABAAEAADwAAADj0re/MlHYPzmMo6bh06I/AAAAP3oHAAAAAAAAAQEBAAA8AAAADeMEOytF2D85jKOm4dOiPwAAAD96BwAAAAAAAAECAQAAPAAAAGIDnzEcLdg/OYyjpuHToj8AAAA/igcAAAAAAAABAwEAADwAAACME+ysFCHYPzmMo6bh06I/AAAAP5kHAAAAAAAAAQQBAAA8AAAAtiM5KA0V2D85jKOm4dOiPwAAAD+pBwAAAAAAAAEFAQAAPAAAAF5kbRXv5Nc/OYyjpuHToj8AAAA/uQcAAAAAAAABBgEAADwAAACF1Yh0upDXP8QNwR8BRKI/AAAAP7kHAAAAAAAAAQcBAAA8AAAA1lbxTn4w1z9Qj96YILShPwAAAD/IBwAAAAAAAAEIAQAAPAAAAHv48x8zuNY/8xM3BH8EoD8AAAA/yAcAAAAAAAABCQEAADwAAACfyt1i0RvWP/MTNwR/BKA/AAAAP9gHAAAAAAAAAQoBAAA8AAAAat37klFP1T8ULuTse8mdPwAAAD/YBwAAAAAAAAELAQAAPAAAAGAAZz7KdtQ/XDeVwzhqmj8AAAA/5wcAAAAAAAABDAEAADwAAACD0lCBaNrTP4o9C6i2Kpg/AAAAP/cHAAAAAAAAAQ0BAAA8AAAAfZTtSA5K0z+KPQuotiqYPwAAAD/3BwAAAAAAAAEOAQAAPAAAAPglo57K3dI/oUBGmvUKlz8AAAA/BwgAAAAAAAABDwEAADwAAABzt1j0hnHSP7hDgYw065U/AAAAPwcIAAAAAAAAARABAAA8AAAAG/iM4WhB0j+4Q4GMNOuVPwAAAD8OCAAAAAAAAAERAQAAPAAAAEUI2lxhNdI/uEOBjDTrlT8AAAA/HggAAAAAAAABEgEAADwAAADEOMHOShHSP7hDgYw065U/AAAAP00IAAAAAAAAARMBAAA8AAAAlYlCNyXV0T+4Q4GMNOuVPwAAAD9cCAAAAAAAAAEUAQAAPAAAALz6XZbwgNE/0Ea8fnPLlD8AAAA/XAgAAAAAAAABFQEAADwAAABhnGBnpQjRP+dJ93Cyq5M/AAAAP2wIAAAAAAAAARYBAAA8AAAAr36XJTxg0D8WUG1VMGyRPwAAAD9sCAAAAAAAAAEXAQAAPAAAAEziNr6WV88/i6zGc1xZjj8AAAA/fAgAAAAAAAABGAEAADwAAACOSKcLeY7NP7myPFjaGYw/AAAAP3wIAAAAAAAAARkBAAA8AAAAeI59Ymrdyz/ouLI8WNqJPwAAAD+LCAAAAAAAAAEaAQAAPAAAABRT696XjMo/RcWeBVRbhT8AAAA/iwgAAAAAAAABGwEAADwAAAACOPNRtiPJP6LRis5P3IA/AAAAP5sIAAAAAAAAARwBAAA8AAAA9Lss4QEDyD+irwFmmzl9PwAAAD+bCAAAAAAAAAEdAQAAPAAAAEOeY5+YWsc/ALztLpe6eD8AAAA/qwgAAAAAAAABHgEAADwAAACUH8x5XPrGPwC87S6Xung/AAAAP6sIAAAAAAAAAR8BAAA8AAAA6D9mcE3ixj8AvO0ul7p4PwAAAD+6CAAAAAAAAAEgAQAAPAAAAOg/ZnBN4sY/XMjZ95I7dD8AAAA/uggAAAAAAAABIQEAADwAAACQgJpdL7LGP1zI2feSO3Q/AAAAPwgJAAAAAAAAASIBAAA8AAAAjeFoQQJqxj9cyNn3kjt0PwAAAD8ICQAAAAAAAAEjAQAAPAAAADKDaxK38cU/XMjZ95I7dD8AAAA/CAkAAAAAAAABJAEAADwAAAAqRQjaXGHFPwC87S6Xung/AAAAPxgJAAAAAAAAASUBAAA8AAAAdYgNfMZwxD8AvO0ul7p4PwAAAD8oCQAAAAAAAAEmAQAAPAAAABeL3jBOsMM/oq8BZps5fT8AAAA/KAkAAAAAAAABJwEAADwAAAANrkncxtfCP6LRis5P3IA/AAAAPzcJAAAAAAAAASgBAAA8AAAAVvFOfjDnwT9zyxTq0RuDPwAAAD83CQAAAAAAAAEpAQAAPAAAAEwUuimpDsE/c8sU6tEbgz8AAAA/RwkAAAAAAAABKgEAADwAAABCNyXVITbAP3PLFOrRG4M/AAAAP0cJAAAAAAAAASsBAAA8AAAAcLQgATW7vj9zyxTq0RuDPwAAAD9WCQAAAAAAAAEsAQAAPAAAAGQ4WpCAmr0/RcWeBVRbhT8AAAA/VgkAAAAAAAABLQEAADwAAACoPfz5jxm8P0XFngVUW4U/AAAAP2YJAAAAAAAAAS4BAAA8AAAAmME1idv4uj8Xvygh1pqHPwAAAD9mCQAAAAAAAAEvAQAAPAAAADrEBj5jOLo/6LiyPFjaiT8AAAA/dgkAAAAAAAABMAEAADwAAACEBwzgzEe5P7myPFjaGYw/AAAAP3YJAAAAAAAAATEBAAA8AAAAfsmop3K3uD+5sjxY2hmMPwAAAD+FCQAAAAAAAAEyAQAAPAAAACYK3ZRUh7g/i6zGc1xZjj8AAAA/hQkAAAAAAAABMwEAADwAAADOShGCNle4P4usxnNcWY4/AAAAP5UJAAAAAAAAATQBAAA8AAAAcE3iNr6Wtz+LrMZzXFmOPwAAAD+VCQAAAAAAAAE1AQAAPAAAABJQs+tF1rY/LVOoR29MkD8AAAA/pQkAAAAAAAABNgEAADwAAAC0UoSgzRW2PxZQbVUwbJE/AAAAP6UJAAAAAAAAATcBAAA8AAAABNTsepG1tT//TDJj8YuSPwAAAD+0CQAAAAAAAAE4AQAAPAAAAK4UIWhzhbU//0wyY/GLkj8AAAA/tAkAAAAAAAABOQEAADwAAABWVVVVVVW1P/9MMmPxi5I/AAAAP8QJAAAAAAAAAToBAAA8AAAA/pWJQjcltT//TDJj8YuSPwAAAD8CCgAAAAAAAAE7AQAAPAAAAKbWvS8Z9bQ/0Ea8fnPLlD8AAAA/EgoAAAAAAAABPAEAADwAAACgmFr3vmS0P7hDgYw065U/AAAAPyIKAAAAAAAAAT0BAAA8AAAA8BnD0YIEtD+hQEaa9QqXPwAAAD8iCgAAAAAAAAE+AQAAPAAAAECbK6xGpLM/ij0LqLYqmD8AAAA/MAoAAAAAAAABPwEAADwAAAA6Xchz7BOzP1w3lcM4apo/AAAAPz8KAAAAAAAAAUABAAA8AAAAit4wTrCzsj8tMR/fuqmcPwAAAD8/CgAAAAAAAAFBAQAAPAAAADQfZTuSg7I/FC7k7HvJnT8AAAA/TwoAAAAAAAABQgEAADwAAADcX5kodFOyP/4qqfo86Z4/AAAAP08KAAAAAAAAAUMBAAA8AAAAhKDNFVYjsj/zEzcEfwSgPwAAAD9eCgAAAAAAAAFEAQAAPAAAAISgzRVWI7I/aJIZi1+UoD8AAAA/XgoAAAAAAAABRQEAADwAAAAs4QEDOPOxP2iSGYtflKA/AAAAP34KAAAAAAAAAUYBAAA8AAAALOEBAzjzsT/cEPwRQCShPwAAAD+NCgAAAAAAAAFHAQAAPAAAACzhAQM487E/UI/emCC0oT8AAAA/jQoAAAAAAAABSAEAADwAAAAs4QEDOPOxPzmMo6bh06I/AAAAP60KAAAAAAAAAUkBAAA8AAAA1CE28BnDsT+tCoYtwmOjPwAAAD+8CgAAAAAAAAFKAQAAPAAAANQhNvAZw7E/IolotKLzoz8AAAA/vAoAAAAAAAABSwEAADwAAAB8Ymrd+5KxP34EEElEo6U/AAAAP8wKAAAAAAAAAUwBAAA8AAAAfGJq3fuSsT/bf7fd5VKnPwAAAD/MCgAAAAAAAAFNAQAAPAAAACajnsrdYrE/OftecocCqT8AAAA/2woAAAAAAAABTgEAADwAAAB2JAeloQKxPwr16I0JQqs/AAAAP9sKAAAAAAAAAU8BAAA8AAAAdiQHpaECsT9ncJAiq/GsPwAAAD/rCgAAAAAAAAFQAQAAPAAAAB5lO5KD0rA/xes3t0yhrj8AAAA/6woAAAAAAAABUQEAADwAAADIpW9/ZaKwP63o/MQNwa8/AAAAP/sKAAAAAAAAAVIBAAA8AAAAcOajbEdysD/L8mBpZ3CwPwAAAD/7CgAAAAAAAAFTAQAAPAAAABgn2FkpQrA/erC0MzhIsT8AAAA/CgsAAAAAAAABVAEAADwAAADAZwxHCxKwPyhuCP4IILI/AAAAPwoLAAAAAAAAAVUBAAA8AAAA0FCBaNrDrz/WK1zI2feyPwAAAD8aCwAAAAAAAAFWAQAAPAAAANBQgWjaw68/S6o+T7qHsz8AAAA/KgsAAAAAAAABVwEAADwAAADQUIFo2sOvP78oIdaaF7Q/AAAAPyoLAAAAAAAAAVgBAAA8AAAA0FCBaNrDrz80pwNde6e0PwAAAD8qCwAAAAAAAAFZAQAAPAAAACLS6UKeY68/pyXm41s3tT8AAAA/OQsAAAAAAAABWgEAADwAAAAi0ulCnmOvPxykyGo8x7U/AAAAPzkLAAAAAAAAAVsBAAA8AAAAItLpQp5jrz/KYRw1DZ+2PwAAAD9JCwAAAAAAAAFcAQAAPAAAACLS6UKeY68/eh9w/912tz8AAAA/SQsAAAAAAAABXQEAADwAAAAi0ulCnmOvPyjdw8muTrg/AAAAP1gLAAAAAAAAAV4BAAA8AAAAItLpQp5jrz9LGfoaYLa5PwAAAD9YCwAAAAAAAAFfAQAAPAAAAHRTUh1iA68/blUwbBEeuz8AAAA/aAsAAAAAAAABYAEAADwAAADE1Lr3JaOuP5GRZr3Chbw/AAAAP2gLAAAAAAAAAWEBAAA8AAAAFlYj0ulCrj95jivLg6W9PwAAAD94CwAAAAAAAAFiAQAAPAAAAGbXi6yt4q0/Yovw2ETFvj8AAAA/eAsAAAAAAAABYwEAADwAAAC4WPSGcYKtPxFJRKMVnb8/AAAAP4cLAAAAAAAAAWQBAAA8AAAAuFj0hnGCrT9fA8w2czrAPwAAAD+HCwAAAAAAAAFlAQAAPAAAALhY9IZxgq0/mUI9emOCwD8AAAA/lwsAAAAAAAABZgEAADwAAAC4WPSGcYKtPzbi9ZtbpsA/AAAAP5cLAAAAAAAAAWcBAAA8AAAAuFj0hnGCrT/Tga69U8rAPwAAAD+nCwAAAAAAAAFoAQAAPAAAALhY9IZxgq0/DcEfAUQSwT8AAAA/pwsAAAAAAAABaQEAADwAAAC4WPSGcYKtP6pg2CI8NsE/AAAAP7YLAAAAAAAAAWoBAAA8AAAAuFj0hnGCrT/ln0lmLH7BPwAAAD/GCwAAAAAAAAFrAQAAPAAAALhY9IZxgq0/gj8CiCSiwT8AAAA/xgsAAAAAAAABbAEAADwAAABm14usreKtP7x+c8sU6sE/AAAAP9ULAAAAAAAAAW0BAAA8AAAAFlYj0ulCrj9ZHiztDA7CPwAAAD/lCwAAAAAAAAFuAQAAPAAAABZWI9LpQq4/MP1VUvV5wj8AAAA/5QsAAAAAAAABbwEAADwAAADE1Lr3JaOuPwjcf7fd5cI/AAAAP+ULAAAAAAAAAXABAAA8AAAAxNS69yWjrj/euqkcxlHDPwAAAD/1CwAAAAAAAAFxAQAAPAAAAHRTUh1iA68/GfoaYLaZwz8AAAA/BAwAAAAAAAABcgEAADwAAAAi0ulCnmOvP7WZ04GuvcM/AAAAPwQMAAAAAAAAAXMBAAA8AAAAItLpQp5jrz/w2ETFngXEPwAAAD8EDAAAAAAAAAF0AQAAPAAAANBQgWjaw68/jnj95pYpxD8AAAA/FAwAAAAAAAABdQEAADwAAADAZwxHCxKwPyoYtgiPTcQ/AAAAPyQMAAAAAAAAAXYBAAA8AAAAwGcMRwsSsD/Ht24qh3HEPwAAAD8kDAAAAAAAAAF3AQAAPAAAABgn2FkpQrA/x7duKodxxD8AAAA/MwwAAAAAAAABeAEAADwAAABw5qNsR3KwP2VXJ0x/lcQ/AAAAPzMMAAAAAAAAAXkBAAA8AAAAyKVvf2WisD9lVydMf5XEPwAAAD9DDAAAAAAAAAF6AQAAPAAAAB5lO5KD0rA/ZVcnTH+VxD8AAAA/RwwAAAAAAAABewEAADwAAAB2JAeloQKxP2VXJ0x/lcQ/AAAAP2YMAAAAAAAAAXwBAAA8AAAAzuPSt78ysT9lVydMf5XEPwAAAD8IEAAAAAAAAAF9AQAAPAAAAHxiat37krE/ZVcnTH+VxD8AAAA/CBAAAAAAAAABfgEAADwAAACEoM0VViOyP2VXJ0x/lcQ/AAAAPxcQAAAAAAAAAX8BAAA8AAAAit4wTrCzsj8B999td7nEPwAAAD8XEAAAAAAAAAGAAQAAPAAAAJha975k1LM/AfffbXe5xD8AAAA/JxAAAAAAAAABgQEAADwAAABQF/Ic+8S0P56WmI9v3cQ/AAAAPycQAAAAAAAAAYIBAAA8AAAAXJO4ja/ltT+elpiPb93EPwAAAD82EAAAAAAAAAGDAQAAPAAAALqQ59gnprY/npaYj2/dxD8AAAA/NhAAAAAAAAABhAEAADwAAADAzkoRgja3P56WmI9v3cQ/AAAAP0YQAAAAAAAAAYUBAAA8AAAAIMx5XPr2tz+elpiPb93EPwAAAD9GEAAAAAAAAAGGAQAAPAAAAH7JqKdyt7g/npaYj2/dxD8AAAA/VhAAAAAAAAABhwEAADwAAACEBwzgzEe5P56WmI9v3cQ/AAAAP1YQAAAAAAAAAYgBAAA8AAAAikVvGCfYuT+elpiPb93EPwAAAD9lEAAAAAAAAAGJAQAAPAAAADrEBj5jOLo/npaYj2/dxD8AAAA/dRAAAAAAAAABigEAADwAAACSg9JQgWi6P56WmI9v3cQ/AAAAP8MQAAAAAAAAAYsBAAA8AAAAQAJqdr3Iuj+elpiPb93EPwAAAD/SEAAAAAAAAAGMAQAAPAAAAJjBNYnb+Lo/npaYj2/dxD8AAAA/0hAAAAAAAAABjQEAADwAAACe/5jBNYm7PwH33213ucQ/AAAAP9IQAAAAAAAAAY4BAAA8AAAAUH4w53Hpuz9lVydMf5XEPwAAAD/iEAAAAAAAAAGPAQAAPAAAAP78xwyuSbw/ZVcnTH+VxD8AAAA/4hAAAAAAAAABkAEAADwAAACue18y6qm8P8e3biqHccQ/AAAAP/IQAAAAAAAAAZEBAAA8AAAABjsrRQjavD8qGLYIj03EPwAAAD8BEQAAAAAAAAGSAQAAPAAAALS5wmpEOr0/jnj95pYpxD8AAAA/AREAAAAAAAABkwEAADwAAAAhaHOF1YjEP7Iaz3FledA/AAAAPwAAAAAAAAAAAZQBAAA8AAAAeCc/mPO4xD/kyvJgaWfQPwAAAD8+AAAAAAAAAAGVAQAAPAAAANDmCqsR6cQ/FXsWUG1V0D8AAAA/TgAAAAAAAAABlgEAADwAAAAnpta9LxnFPxV7FlBtVdA/AAAAP04AAAAAAAAAAZcBAAA8AAAA04U8xz4xxT8VexZQbVXQPwAAAD9eAAAAAAAAAAGYAQAAPAAAAIIE1Ox6kcU/FXsWUG1V0D8AAAA/XgAAAAAAAAABmQEAADwAAACKQjcl1SHGPxV7FlBtVdA/AAAAP20AAAAAAAAAAZoBAAA8AAAA5KA0VCCaxj9HKzo/cUPQPwAAAD9tAAAAAAAAAAGbAQAAPAAAAEOeY5+YWsc/Rys6P3FD0D8AAAA/fQAAAAAAAAABnAEAADwAAACgm5LqEBvIP0crOj9xQ9A/AAAAP30AAAAAAAAAAZ0BAAA8AAAA/pjBNYnbyD9HKzo/cUPQPwAAAD+NAAAAAAAAAAGeAQAAPAAAALRVvJMfzMk/Rys6P3FD0D8AAAA/jQAAAAAAAAABnwEAADwAAADAMlHopqTKP0crOj9xQ9A/AAAAP5wAAAAAAAAAAaABAAA8AAAAyA/mPC59yz9HKzo/cUPQPwAAAD+cAAAAAAAAAAGhAQAAPAAAAIDM4JrEbcw/Rys6P3FD0D8AAAA/rAAAAAAAAAABogEAADwAAACKqXXvS0bNP0crOj9xQ9A/AAAAP7sAAAAAAAAAAaMBAAA8AAAAlIYKRNMezj9HKzo/cUPQPwAAAD+7AAAAAAAAAAGkAQAAPAAAAPKDOY9L384/Rys6P3FD0D8AAAA/ywAAAAAAAAABpQEAADwAAACoQDTt4c/PP0crOj9xQ9A/AAAAP8sAAAAAAAAAAaYBAAA8AAAA2Y7koDRU0D9HKzo/cUPQPwAAAD/LAAAAAAAAAAGnAQAAPAAAAF79Lkt4wNA/Rys6P3FD0D8AAAA/2wAAAAAAAAABqAEAADwAAACPS9/+ykTRP0crOj9xQ9A/AAAAP9sAAAAAAAAAAakBAAA8AAAAlYlCNyXV0T9HKzo/cUPQPwAAAD/qAAAAAAAAAAGqAQAAPAAAABv4jOFoQdI/Rys6P3FD0D8AAAA/+gAAAAAAAAABqwEAADwAAAB2VooQtLnSP0crOj9xQ9A/AAAAP/oAAAAAAAAAAawBAAA8AAAAJdUhNvAZ0z9HKzo/cUPQPwAAAD8KAQAAAAAAAAGtAQAAPAAAANRTuVssetM/Rys6P3FD0D8AAAA/CgEAAAAAAAABrgEAADwAAACD0lCBaNrTP3jbXS51MdA/AAAAPxkBAAAAAAAAAa8BAAA8AAAAtCABNbte1D94210udTHQPwAAAD8ZAQAAAAAAAAGwAQAAPAAAAGOfmFr3vtQ/eNtdLnUx0D8AAAA/KQEAAAAAAAABsQEAADwAAADoDeMEOyvVP3jbXS51MdA/AAAAPykBAAAAAAAAAbIBAAA8AAAAbXwtr36X1T+pi4EdeR/QPwAAAD84AQAAAAAAAAGzAQAAPAAAAPPqd1nCA9Y/2zulDH0N0D8AAAA/OAEAAAAAAAABtAEAADwAAAB4WcIDBnDWPxnYkfcB988/AAAAP0gBAAAAAAAAAbUBAAA8AAAA07e/MlHo1j9B+WeSGYvPPwAAAD9IAQAAAAAAAAG2AQAAPAAAAII2V1iNSNc/Brr2TilDzz8AAAA/WAEAAAAAAAABtwEAADwAAACF1Yh0upDXP2oaPi0xH88/AAAAP1gBAAAAAAAAAbgBAAA8AAAAXmRtFe/k1z8v28zpQNfOPwAAAD9nAQAAAAAAAAG5AQAAPAAAALYjOSgNFdg/kzsUyEizzj8AAAA/ZwEAAAAAAAABugEAADwAAAAN4wQ7K0XYP/WbW6ZQj84/AAAAP3cBAAAAAAAAAbsBAAA8AAAAO5KD0lCB2D9Y/KKEWGvOPwAAAD93AQAAAAAAAAG8AQAAPAAAALxhnGBnpdg/WPyihFhrzj8AAAA/hwEAAAAAAAABvQEAADwAAAA+MbXufcnYP1j8ooRYa84/AAAAP4cBAAAAAAAAAb4BAAA8AAAAwADOfJTt2D9Y/KKEWGvOPwAAAD+WAQAAAAAAAAG/AQAAPAAAAO2vTBS6Kdk/WPyihFhrzj8AAAA/lgEAAAAAAAABwAEAADwAAABFbxgn2FnZP5M7FMhIs84/AAAAP6YBAAAAAAAAAcEBAAA8AAAAch6Xvv2V2T8v28zpQNfOPwAAAD+mAQAAAAAAAAHCAQAAPAAAAHW9yNoq3tk/aho+LTEfzz8AAAA/tQEAAAAAAAABwwEAADwAAACkbEdyUBraP2oaPi0xH88/AAAAP7UBAAAAAAAAAcQBAAA8AAAApwt5jn1i2j+jWa9wIWfPPwAAAD/FAQAAAAAAAAHFAQAAPAAAANW69yWjnto/QflnkhmLzz8AAAA/xQEAAAAAAAABxgEAADwAAABaKULQ5grbP9+YILQRr88/AAAAP9UBAAAAAAAAAccBAAA8AAAAM7gmcRtf2z97ONnVCdPPPwAAAD/VAQAAAAAAAAHIAQAAPAAAAGBnpQhBm9s/2zulDH0N0D8AAAA/2QEAAAAAAAAByQEAADwAAACOFiSgZtfbP6mLgR15H9A/AAAAP9kBAAAAAAAAAcoBAAA8AAAAZqUIQZsr3D94210udTHQPwAAAD/5AQAAAAAAAAHLAQAAPAAAADyVu8WiN9w/eNtdLnUx0D8AAAA/+QEAAAAAAAABzAEAADwAAAAShW5KqkPcP3jbXS51MdA/AAAAPwgCAAAAAAAAAc0BAAA8AAAAlFSH2MBn3D94210udTHQPwAAAD8nAgAAAAAAAAHOAQAAPAAAAGpEOl3Ic9w/eNtdLnUx0D8AAAA/NwIAAAAAAAABzwEAADwAAABANO3hz3/cP3jbXS51MdA/AAAAPzcCAAAAAAAAAdABAAA8AAAA7BNT696X3D+pi4EdeR/QPwAAAD9HAgAAAAAAAAHRAQAAPAAAAMIDBnDmo9w/qYuBHXkf0D8AAAA/VgIAAAAAAAAB0gEAADwAAABu42t59bvcP6mLgR15H9A/AAAAP1YCAAAAAAAAAdMBAAA8AAAARNMe/vzH3D+pi4EdeR/QPwAAAD9mAgAAAAAAAAHUAQAAPAAAABrD0YIE1Nw/qYuBHXkf0D8AAAA/dgIAAAAAAAAB1QEAADwAAADEojeME+zcP6mLgR15H9A/AAAAP3YCAAAAAAAAAdYBAAA8AAAAcIKdlSIE3T+pi4EdeR/QPwAAAD+FAgAAAAAAAAHXAQAAPAAAABxiA58xHN0/qYuBHXkf0D8AAAA/hQIAAAAAAAAB2AEAADwAAADIQWmoQDTdP6mLgR15H9A/AAAAP5UCAAAAAAAAAdkBAAA8AAAAShGCNldY3T+pi4EdeR/QPwAAAD+kAgAAAAAAAAHaAQAAPAAAAPbw5z9mcN0/qYuBHXkf0D8AAAA/pAIAAAAAAAAB2wEAADwAAAB4wADOfJTdP6mLgR15H9A/AAAAP7QCAAAAAAAAAdwBAAA8AAAAJKBm14us3T+pi4EdeR/QPwAAAD+0AgAAAAAAAAHdAQAAPAAAAM5/zOCaxN0/qYuBHXkf0D8AAAA/xAIAAAAAAAAB3gEAADwAAAB6XzLqqdzdP6mLgR15H9A/AAAAP8QCAAAAAAAAAd8BAAA8AAAAJj+Y87j03T+pi4EdeR/QPwAAAD/TAgAAAAAAAAHgAQAAPAAAAPwuS3jAAN4/qYuBHXkf0D8AAAA/0wIAAAAAAAAB4QEAADwAAADUHv78xwzeP6mLgR15H9A/AAAAP+MCAAAAAAAAAeIBAAA8AAAAqg6xgc8Y3j+pi4EdeR/QPwAAAD/zAgAAAAAAAAHjAQAAPAAAAH7+YwbXJN4/qYuBHXkf0D8AAAA/AgMAAAAAAAAB5AEAADwAAABU7haL3jDeP6mLgR15H9A/AAAAPwIDAAAAAAAAAeUBAAA8AAAAKt7JD+Y83j+pi4EdeR/QPwAAAD8SAwAAAAAAAAHmAQAAPAAAAADOfJTtSN4/2zulDH0N0D8AAAA/IQMAAAAAAAAB5wEAADwAAADWvS8Z9VTeP9s7pQx9DdA/AAAAPyEDAAAAAAAAAegBAAA8AAAArK3infxg3j8Z2JH3AffPPwAAAD8hAwAAAAAAAAHpAQAAPAAAAIKdlSIEbd4/GdiR9wH3zz8AAAA/MQMAAAAAAAAB6gEAADwAAAAuffsrE4XeP3s42dUJ088/AAAAPzEDAAAAAAAAAesBAAA8AAAABG2usBqR3j97ONnVCdPPPwAAAD9BAwAAAAAAAAHsAQAAPAAAANpcYTUind4/ezjZ1QnTzz8AAAA/UAMAAAAAAAAB7QEAADwAAACwTBS6KaneP3s42dUJ088/AAAAP1ADAAAAAAAAAe4BAAA8AAAAMhwtSEDN3j9B+WeSGYvPPwAAAD9gAwAAAAAAAAHvAQAAPAAAAAgM4MxH2d4/o1mvcCFnzz8AAAA/YAMAAAAAAAAB8AEAADwAAACy60XWVvHeP6NZr3AhZ88/AAAAP2ADAAAAAAAAAfEBAAA8AAAAXsur32UJ3z8GuvZOKUPPPwAAAD9wAwAAAAAAAAHyAQAAPAAAADS7XmRtFd8/aho+LTEfzz8AAAA/fwMAAAAAAAAB8wEAADwAAAAKqxHpdCHfP2oaPi0xH88/AAAAP48DAAAAAAAAAfQBAAA8AAAACqsR6XQh3z/MeoULOfvOPwAAAD+PAwAAAAAAAAH1AQAAPAAAAOCaxG18Ld8/zHqFCzn7zj8AAAA/ngMAAAAAAAAB9gEAADwAAAAKqxHpdCHfP8x6hQs5+84/AAAAP6EEAAAAAAAAAfcBAAA8AAAAXsur32UJ3z/MeoULOfvOPwAAAD+wBAAAAAAAAAH4AQAAPAAAANz7klFP5d4/zHqFCzn7zj8AAAA/wAQAAAAAAAAB+QEAADwAAABAoZuS6hBrP1piPr51U9k/AAAAPwAAAAAAAAAAAfoBAAA8AAAAIMYJdlaKcD9aYj6+dVPZPwAAAD9OAAAAAAAAAAH7AQAAPAAAAJC7xaI3jHM/KrIaz3Fl2T8AAAA/TgAAAAAAAAAB/AEAADwAAACAkbVVvJN/PyqyGs9xZdk/AAAAP10AAAAAAAAAAf0BAAA8AAAA6KNsR3JQij/4AfffbXfZPwAAAD9dAAAAAAAAAAH+AQAAPAAAAOQ8Ln37K5M/xlHT8GmJ2T8AAAA/bQAAAAAAAAAB/wEAADwAAACYIgRtrrCaP8ZR0/Bpidk/AAAAP20AAAAAAAAAAQACAAA8AAAA0oIE1Ox6oT+Voa8BZpvZPwAAAD99AAAAAAAAAAEBAgAAPAAAAAhzHpe+/aU/MUFoI16/2T8AAAA/fQAAAAAAAAABAgIAADwAAACO5KA0VCCqPwGRRDRa0dk/AAAAP4gAAAAAAAAAAQMCAAA8AAAAFlYj0ulCrj8BkUQ0WtHZPwAAAD+IAAAAAAAAAAEEAgAAPAAAAMilb39lorA/z+AgRVbj2T8AAAA/mAAAAAAAAAABBQIAADwAAACK3jBOsLOyP50w/VVS9dk/AAAAP5gAAAAAAAAAAQYCAAA8AAAAoJha975ktD+dMP1VUvXZPwAAAD+nAAAAAAAAAAEHAgAAPAAAAFyTuI2v5bU/nTD9VVL12T8AAAA/pwAAAAAAAAABCAIAADwAAADAzkoRgja3P50w/VVS9dk/AAAAP7cAAAAAAAAAAQkCAAA8AAAAfsmop3K3uD9sgNlmTgfaPwAAAD+3AAAAAAAAAAEKAgAAPAAAADrEBj5jOLo/bIDZZk4H2j8AAAA/xwAAAAAAAAABCwIAADwAAACe/5jBNYm7P2yA2WZOB9o/AAAAP8cAAAAAAAAAAQwCAAA8AAAAVryTH8x5vD9sgNlmTgfaPwAAAD/WAAAAAAAAAAENAgAAPAAAABK38bW8+r0/OtC1d0oZ2j8AAAA/1gAAAAAAAAABDgIAADwAAAAgM7gmcRu/PzrQtXdKGdo/AAAAP+YAAAAAAAAAAQ8CAAA8AAAA7haL3jBOwD860LV3ShnaPwAAAD/mAAAAAAAAAAEQAgAAPAAAAPjzHzO4JsE/OtC1d0oZ2j8AAAA/9gAAAAAAAAABEQIAADwAAABW8U5+MOfBPzrQtXdKGdo/AAAAP/YAAAAAAAAAARICAAA8AAAAuI2v5dXvwj860LV3ShnaPwAAAD8FAQAAAAAAAAETAgAAPAAAABeL3jBOsMM/bIDZZk4H2j8AAAA/BQEAAAAAAAABFAIAADwAAAB1iA18xnDEP2yA2WZOB9o/AAAAPxUBAAAAAAAAARUCAAA8AAAAJ6bWvS8ZxT+dMP1VUvXZPwAAAD8kAQAAAAAAAAEWAgAAPAAAAIIE1Ox6kcU/z+AgRVbj2T8AAAA/JAEAAAAAAAABFwIAADwAAAAyg2sSt/HFPwGRRDRa0dk/AAAAPyQBAAAAAAAAARgCAAA8AAAAikI3JdUhxj8BkUQ0WtHZPwAAAD80AQAAAAAAAAEZAgAAPAAAAOEBAzjzUcY/AZFENFrR2T8AAAA/RAEAAAAAAAABGgIAADwAAACN4WhBAmrGPwGRRDRa0dk/AAAAP0QBAAAAAAAAARsCAAA8AAAAOcHOShGCxj8BkUQ0WtHZPwAAAD9TAQAAAAAAAAEcAgAAPAAAAJCAml0vssY/AZFENFrR2T8AAAA/qwIAAAAAAAABHQIAADwAAABfy6vfZQnnPwzKP5PMWNw/AAAAPwAAAAAAAAAAAR4CAAA8AAAASUMFomkP5z8Myj+TzFjcPwAAAD8AAAAAAAAAAAEfAgAAPAAAAB8zuCZxG+c/DMo/k8xY3D8AAAA/EAAAAAAAAAABIAIAADwAAAALqxHpdCHnPwzKP5PMWNw/AAAAPxAAAAAAAAAAASECAAA8AAAA9SJrq3gn5z8Myj+TzFjcPwAAAD8vAAAAAAAAAAEiAgAAPAAAAMsSHjCAM+c/DMo/k8xY3D8AAAA/fQAAAAAAAAABIwIAADwAAAC2infygznnPwzKP5PMWNw/AAAAP40AAAAAAAAAASQCAAA8AAAAoQLRtIc/5z8Myj+TzFjcPwAAAD+NAAAAAAAAAAElAgAAPAAAAIx6KneLRec/DMo/k8xY3D8AAAA/nAAAAAAAAAABJgIAADwAAABiat37klHnPwzKP5PMWNw/AAAAP5wAAAAAAAAAAScCAAA8AAAAItLpQp5j5z89emOC0EbcPwAAAD+sAAAAAAAAAAEoAgAAPAAAAOQ59ompdec/PXpjgtBG3D8AAAA/vAAAAAAAAAABKQIAADwAAAC6KakOsYHnPz16Y4LQRtw/AAAAP7wAAAAAAAAAASoCAAA8AAAAkBlck7iN5z89emOC0EbcPwAAAD+8AAAAAAAAAAErAgAAPAAAADv5wZzHpec/PXpjgtBG3D8AAAA/ywAAAAAAAAABLAIAADwAAAD8YM7j0rfnPz16Y4LQRtw/AAAAP8sAAAAAAAAAAS0CAAA8AAAAp0A07eHP5z89emOC0EbcPwAAAD/bAAAAAAAAAAEuAgAAPAAAAFMgmvbw5+c/PXpjgtBG3D8AAAA/2wAAAAAAAAABLwIAADwAAADW77KEBwzoPz16Y4LQRtw/AAAAP+oAAAAAAAAAATACAAA8AAAALa9+lyU86D89emOC0EbcPwAAAD/qAAAAAAAAAAExAgAAPAAAAK9+lyU8YOg/PXpjgtBG3D8AAAA/+gAAAAAAAAABMgIAADwAAAAHPmM4WpDoP24qh3HUNNw/AAAAP/oAAAAAAAAAATMCAAA8AAAASXWIDXzG6D+g2qpg2CLcPwAAAD8KAQAAAAAAAAE0AgAAPAAAAKA0VCCa9ug/0orOT9wQ3D8AAAA/GQEAAAAAAAABNQIAADwAAAD48x8zuCbpPwM78j7g/ts/AAAAPxkBAAAAAAAAATYCAAA8AAAAZTuSg9JQ6T806xUu5OzbPwAAAD8ZAQAAAAAAAAE3AgAAPAAAAOYKqxHpdOk/l0tdDOzI2z8AAAA/KQEAAAAAAAABOAIAADwAAAA+ynYkB6XpP5dLXQzsyNs/AAAAPzkBAAAAAAAAATkCAAA8AAAA1CE28BnD6T/J+4D777bbPwAAAD85AQAAAAAAAAE6AgAAPAAAAFbxTn4w5+k/yfuA+++22z8AAAA/SAEAAAAAAAABOwIAADwAAAAC0bSHP//pP/urpOrzpNs/AAAAP0gBAAAAAAAAATwCAAA8AAAArrAakU4X6j8rXMjZ95LbPwAAAD9YAQAAAAAAAAE9AgAAPAAAAG8YJ9hZKeo/K1zI2feS2z8AAAA/WAEAAAAAAAABPgIAADwAAABFCNpcYTXqP10M7Mj7gNs/AAAAP2cBAAAAAAAAAT8CAAA8AAAAMIAzH2U76j9dDOzI+4DbPwAAAD9nAQAAAAAAAAFAAgAAPAAAAAZw5qNsR+o/XQzsyPuA2z8AAAA/dwEAAAAAAAABQQIAADwAAADw5z9mcE3qP4+8D7j/bts/AAAAP3cBAAAAAAAAAUICAAA8AAAAxtfy6ndZ6j+PvA+4/27bPwAAAD+HAQAAAAAAAAFDAgAAPAAAAJzHpW9/Zeo/j7wPuP9u2z8AAAA/lgEAAAAAAAABRAIAADwAAAByt1j0hnHqP4+8D7j/bts/AAAAP5YBAAAAAAAAAUUCAAA8AAAAMx9lO5KD6j+PvA+4/27bPwAAAD+mAQAAAAAAAAFGAgAAPAAAAAkPGMCZj+o/j7wPuP9u2z8AAAA/pgEAAAAAAAABRwIAADwAAADf/spEoZvqP4+8D7j/bts/AAAAP7YBAAAAAAAAAUgCAAA8AAAAn2bXi6yt6j+PvA+4/27bPwAAAD+2AQAAAAAAAAFJAgAAPAAAAGHO49K3v+o/j7wPuP9u2z8AAAA/xQEAAAAAAAABSgIAADwAAAANrkncxtfqP4+8D7j/bts/AAAAP8UBAAAAAAAAAUsCAAA8AAAAjn1iat376j+PvA+4/27bPwAAAD/VAQAAAAAAAAFMAgAAPAAAAPrE1Lr3Jes/j7wPuP9u2z8AAAA/1QEAAAAAAAABTQIAADwAAAAodFNSHWLrP/IcV5YHS9s/AAAAP+QBAAAAAAAAAU4CAAA8AAAAlbvFojeM6z/yHFeWB0vbPwAAAD/kAQAAAAAAAAFPAgAAPAAAACsThW5Kqus/8hxXlgdL2z8AAAA/9AEAAAAAAAABUAIAADwAAADsepG1VbzrPyTNeoULOds/AAAAP/QBAAAAAAAAAVECAAA8AAAAreKd/GDO6z9UfZ50DyfbPwAAAD8EAgAAAAAAAAFSAgAAPAAAAILSUIFo2us/hi3CYxMV2z8AAAA/BAIAAAAAAAABUwIAADwAAABuSqpDbODrP4YtwmMTFds/AAAAP0ICAAAAAAAAAVQCAAA8AAAAWMIDBnDm6z+GLcJjExXbPwAAAD9SAgAAAAAAAAFVAgAAPAAAAEQ6Xchz7Os/hi3CYxMV2z8AAAA/UgIAAAAAAAABVgIAADwAAAAusraKd/LrP7jd5VIXA9s/AAAAP2ECAAAAAAAAAVcCAAA8AAAABKJpD3/+6z+43eVSFwPbPwAAAD9hAgAAAAAAAAFYAgAAPAAAAPAZw9GCBOw/6Y0JQhvx2j8AAAA/cQIAAAAAAAABWQIAADwAAADbkRyUhgrsPxs+LTEf39o/AAAAP4ECAAAAAAAAAVoCAAA8AAAAsYHPGI4W7D9M7lAgI83aPwAAAD+BAgAAAAAAAAFbAgAAPAAAAJv5KNuRHOw/TO5QICPN2j8AAAA/kAIAAAAAAAABXAIAADwAAACHcYKdlSLsP32edA8nu9o/AAAAP5ACAAAAAAAAAV0CAAA8AAAAXWE1Ip0u7D99nnQPJ7vaPwAAAD+gAgAAAAAAAAFeAgAAPAAAAEfZjuSgNOw/fZ50Dye72j8AAAA/oAIAAAAAAAABXwIAADwAAAAzUeimpDrsP+D+u+0ul9o/AAAAP7ACAAAAAAAAAWACAAA8AAAA87j07a9M7D8Sr9/cMoXaPwAAAD+wAgAAAAAAAAFhAgAAPAAAAN4wTrCzUuw/Eq/f3DKF2j8AAAA/vwIAAAAAAAABYgIAADwAAAC0IAE1u17sPxKv39wyhdo/AAAAP78CAAAAAAAAAWMCAAA8AAAAn5ha975k7D9DXwPMNnPaPwAAAD/PAgAAAAAAAAFkAgAAPAAAADbwGcPRguw/dA8nuzph2j8AAAA/zwIAAAAAAAABZQIAADwAAADiz3/M4JrsP6a/Sqo+T9o/AAAAP94CAAAAAAAAAWYCAAA8AAAAeCc/mPO47D+mv0qqPk/aPwAAAD/eAgAAAAAAAAFnAgAAPAAAADmPS9/+yuw/pr9Kqj5P2j8AAAA/7gIAAAAAAAABaAIAADwAAADP5gqrEensP9hvbplCPdo/AAAAP+4CAAAAAAAAAWkCAAA8AAAApda9Lxn17D860LV3ShnaPwAAAD/+AgAAAAAAAAFqAgAAPAAAAFG2IzkoDe0/bIDZZk4H2j8AAAA//gIAAAAAAAABawIAADwAAAD9lYlCNyXtP2yA2WZOB9o/AAAAPw0DAAAAAAAAAWwCAAA8AAAAvv2ViUI37T+dMP1VUvXZPwAAAD8NAwAAAAAAAAFtAgAAPAAAAJTtSA5KQ+0/z+AgRVbj2T8AAAA/HQMAAAAAAAABbgIAADwAAABq3fuSUU/tPzFBaCNev9k/AAAAPx0DAAAAAAAAAW8CAAA8AAAAVFVVVVVV7T8xQWgjXr/ZPwAAAD8tAwAAAAAAAAFwAgAAPAAAAEDNrhdZW+0/laGvAWab2T8AAAA/LQMAAAAAAAABcQIAADwAAAAqRQjaXGHtP5WhrwFmm9k/AAAAPzwDAAAAAAAAAXICAAA8AAAAADW7XmRt7T/4AfffbXfZPwAAAD88AwAAAAAAAAFzAgAAPAAAAOysFCFoc+0/jBJirXlB2T8AAAA/TAMAAAAAAAABdAIAADwAAADWJG7ja3ntP+9yqYuBHdk/AAAAP0wDAAAAAAAAAXUCAAA8AAAAwpzHpW9/7T9R0/BpifnYPwAAAD9bAwAAAAAAAAF2AgAAPAAAAKwUIWhzhe0/5uNbN5XD2D8AAAA/WwMAAAAAAAABdwIAADwAAACXjHoqd4vtP0lEoxWdn9g/AAAAP2sDAAAAAAAAAXgCAAA8AAAAggTU7HqR7T+spOrzpHvYPwAAAD9rAwAAAAAAAAF5AgAAPAAAAIIE1Ox6ke0/QLVVwbBF2D8AAAA/ewMAAAAAAAABegIAADwAAACCBNTsepHtP6MVnZ+4Idg/AAAAP3sDAAAAAAAAAXsCAAA8AAAAbXwtr36X7T8HduR9wP3XPwAAAD+KAwAAAAAAAAF8AgAAPAAAAG18La9+l+0/adYrXMjZ1z8AAAA/mgMAAAAAAAABfQIAADwAAABtfC2vfpftP8w2czrQtdc/AAAAP5oDAAAAAAAAAX4CAAA8AAAAbXwtr36X7T9gR94H3H/XPwAAAD+qAwAAAAAAAAF/AgAAPAAAAG18La9+l+0/iWi0ovMT1z8AAAA/qgMAAAAAAAABgAIAADwAAABY9IZxgp3tPx15H3D/3dY/AAAAP6oDAAAAAAAAAYECAAA8AAAAWPSGcYKd7T8U6tEbE4TWPwAAAD+5AwAAAAAAAAGCAgAAPAAAAFj0hnGCne0/qfo86R5O1j8AAAA/yQMAAAAAAAABgwIAADwAAABY9IZxgp3tPz0LqLYqGNY/AAAAP8kDAAAAAAAAAYQCAAA8AAAAWPSGcYKd7T/SGxOENuLVPwAAAD/YAwAAAAAAAAGFAgAAPAAAAFj0hnGCne0/mNyhQEaa1T8AAAA/2AMAAAAAAAABhgIAADwAAABtfC2vfpftP/s86R5OdtU/AAAAP+gDAAAAAAAAAYcCAAA8AAAAl4x6KneL7T/yrZvKYRzVPwAAAD/oAwAAAAAAAAGIAgAAPAAAAOysFCFoc+0/uG4qh3HU1D8AAAA/+AMAAAAAAAABiQIAADwAAABUVVVVVVXtP6/f3DKFetQ/AAAAP/gDAAAAAAAAAYoCAAA8AAAAqXXvS0Y97T9D8EcAkUTUPwAAAD8HBAAAAAAAAAGLAgAAPAAAACem1r0vGe0/plCP3pgg1D8AAAA/BwQAAAAAAAABjAIAADwAAACRThfyHPvsPwqx1ryg/NM/AAAAPxcEAAAAAAAAAY0CAAA8AAAAz+YKqxHp7D+ewUGKrMbTPwAAAD8XBAAAAAAAAAGOAgAAPAAAAE4X8hz7xOw/nsFBiqzG0z8AAAA/JwQAAAAAAAABjwIAADwAAAC4vzJR6KbsPwEiiWi0otM/AAAAPycEAAAAAAAAAZACAAA8AAAAdYgNfMZw7D8y0qxXuJDTPwAAAD8nBAAAAAAAAAGRAgAAPAAAAN4wTrCzUuw/lTL0NcBs0z8AAAA/JwQAAAAAAAABkgIAADwAAABx6dtfmSjsP/iSOxTISNM/AAAAPzcEAAAAAAAAAZMCAAA8AAAALrK2infy6z9b84LyzyTTPwAAAD83BAAAAAAAAAGUAgAAPAAAAILSUIFo2us/jaOm4dMS0z8AAAA/RgQAAAAAAAABlQIAADwAAADsepG1VbzrP42jpuHTEtM/AAAAP0YEAAAAAAAAAZYCAAA8AAAAQZsrrEak6z++U8rQ1wDTPwAAAD9WBAAAAAAAAAGXAgAAPAAAAJW7xaI3jOs/vlPK0NcA0z8AAAA/VgQAAAAAAAABmAIAADwAAADTU7lbLHrrP75TytDXANM/AAAAP2YEAAAAAAAAAZkCAAA8AAAAE+ysFCFo6z++U8rQ1wDTPwAAAD9mBAAAAAAAAAGaAgAAPAAAAFKEoM0VVus/vlPK0NcA0z8AAAA/dQQAAAAAAAABmwIAADwAAACSHJSGCkTrP75TytDXANM/AAAAP4UEAAAAAAAAAZwCAAA8AAAA5jwuffsr6z9b84LyzyTTPwAAAD+FBAAAAAAAAAGdAgAAPAAAALiNr+XV7+o/xuIXJcRa0z8AAAA/lQQAAAAAAAABngIAADwAAAAhNvAZw9HqP2OC0Ea8ftM/AAAAP5UEAAAAAAAAAZ8CAAA8AAAAn2bXi6yt6j8BIolotKLTPwAAAD+kBAAAAAAAAAGgAgAAPAAAAB6Xvv2Vieo/bBEem6jY0z8AAAA/pAQAAAAAAAABoQIAADwAAACcx6Vvf2XqP9gAs82cDtQ/AAAAP7QEAAAAAAAAAaICAAA8AAAARQjaXGE16j8TQCQRjVbUPwAAAD+0BAAAAAAAAAGjAgAAPAAAANnAZwxHC+o/TH+VVH2e1D8AAAA/wwQAAAAAAAABpAIAADwAAACAAZz5KNvpP4a+Bpht5tQ/AAAAP8MEAAAAAAAAAaUCAAA8AAAAFLopqQ6x6T+PTVTsWUDVPwAAAD/TBAAAAAAAAAGmAgAAPAAAAJLqEBv4jOk/yYzFL0qI1T8AAAA/0wQAAAAAAAABpwIAADwAAAARG/iM4WjpP6Fr75Qy9NU/AAAAP+MEAAAAAAAAAagCAAA8AAAAecM4wc5K6T/bqmDYIjzWPwAAAD/yBAAAAAAAAAGpAgAAPAAAAONrefW7LOk/Rpr1Chdy1j8AAAA/8gQAAAAAAAABqgIAADwAAAAiBG2usBrpP08pQ18DzNY/AAAAPwIFAAAAAAAAAasCAAA8AAAAYZxgZ6UI6T+7GNiR9wHXPwAAAD8CBQAAAAAAAAGsAgAAPAAAAHYkB6WhAuk/JwhtxOs31z8AAAA/EgUAAAAAAAABrQIAADwAAACgNFQgmvboP5L3Afffbdc/AAAAPxIFAAAAAAAAAa4CAAA8AAAAykShm5Lq6D/+5pYp1KPXPwAAAD8hBQAAAAAAAAGvAgAAPAAAAODMR9mO5Og/B3bkfcD91z8AAAA/IQUAAAAAAAABsAIAADwAAAD0VO4Wi97oP0C1VcGwRdg/AAAAPzEFAAAAAAAAAbECAAA8AAAA9FTuFove6D969MYEoY3YPwAAAD8xBQAAAAAAAAGyAgAAPAAAAPRU7haL3ug/5uNbN5XD2D8AAAA/QAUAAAAAAAABswIAADwAAAD0VO4Wi97oPyEjzXqFC9k/AAAAP0AFAAAAAAAAAbQCAAA8AAAA9FTuFove6D8qshrPcWXZPwAAAD9QBQAAAAAAAAG1AgAAPAAAAMpEoZuS6ug/laGvAWab2T8AAAA/UAUAAAAAAAABtgIAADwAAACgNFQgmvboPzFBaCNev9k/AAAAP2AFAAAAAAAAAbcCAAA8AAAAjKyt4p386D/P4CBFVuPZPwAAAD9vBQAAAAAAAAG4AgAAPAAAADeME+ysFOk/2G9umUI92j8AAAA/fwUAAAAAAAABuQIAADwAAAAiBG2usBrpP3QPJ7s6Ydo/AAAAP38FAAAAAAAAAboCAAA8AAAAzuPSt78y6T/g/rvtLpfaPwAAAD9/BQAAAAAAAAG7AgAAPAAAAI9L3/7KROk/fZ50Dye72j8AAAA/jwUAAAAAAAABvAIAADwAAAAlo57K3WLpP+mNCUIb8do/AAAAP48FAAAAAAAAAb0CAAA8AAAA5gqrEel06T+GLcJjExXbPwAAAD+eBQAAAAAAAAG+AgAAPAAAAJLqEBv4jOk/JM16hQs52z8AAAA/ngUAAAAAAAABvwIAADwAAABSUh1iA5/pP/IcV5YHS9s/AAAAP64FAAAAAAAAAcACAAA8AAAAKELQ5gqr6T+PvA+4/27bPwAAAD+uBQAAAAAAAAHBAgAAPAAAAOqp3C0Wvek/j7wPuP9u2z8AAAA/vQUAAAAAAAABwgIAADwAAADAmY+yHcnpP4+8D7j/bts/AAAAP70FAAAAAAAAAcMCAAA8AAAAlolCNyXV6T+PvA+4/27bPwAAAD/NBQAAAAAAAAHEAgAAPAAAAIABnPko2+k/j7wPuP9u2z8AAAA/zQUAAAAAAAABxQIAADwAAABrefW7LOHpP4+8D7j/bts/AAAAP90FAAAAAAAAAcYCAAA8AAAAa3n1uyzh6T/AbDOnA13bPwAAAD/8BQAAAAAAAAHHAgAAPAAAAK9+lyU8YNA/kWa9woWc3T8AAAA/AAAAAAAAAAAByAIAADwAAACFbkqqQ2zQP5FmvcKFnN0/AAAAPwAAAAAAAAAAAckCAAA8AAAAW179Lkt40D9gtpnTga7dPwAAAD8fAAAAAAAAAAHKAgAAPAAAAAY+YzhakNA/YLaZ04Gu3T8AAAA/LwAAAAAAAAABywIAADwAAABe/S5LeMDQPy4GduR9wN0/AAAAPy8AAAAAAAAAAcwCAAA8AAAAYZxgZ6UI0T/9VVL1edLdPwAAAD8/AAAAAAAAAAHNAgAAPAAAAOYKqxHpdNE/zKUuBnbk3T8AAAA/PwAAAAAAAAABzgIAADwAAABrefW7LOHRP8ylLgZ25N0/AAAAP04AAAAAAAAAAc8CAAA8AAAAncelb39l0j/MpS4GduTdPwAAAD9OAAAAAAAAAAHQAgAAPAAAAM4VViPS6dI/zKUuBnbk3T8AAAA/XgAAAAAAAAAB0QIAADwAAAD+YwbXJG7TP8ylLgZ25N0/AAAAP14AAAAAAAAAAdICAAA8AAAABaJpD3/+0z/MpS4GduTdPwAAAD9tAAAAAAAAAAHTAgAAPAAAADbwGcPRgtQ/zKUuBnbk3T8AAAA/bQAAAAAAAAAB1AIAADwAAAC7XmRtFe/UP8ylLgZ25N0/AAAAP30AAAAAAAAAAdUCAAA8AAAAat37klFP1T/MpS4GduTdPwAAAD99AAAAAAAAAAHWAgAAPAAAAG18La9+l9U/zKUuBnbk3T8AAAA/jQAAAAAAAAAB1wIAADwAAABwG1/Lq9/VP/1VUvV50t0/AAAAP40AAAAAAAAAAdgCAAA8AAAAdbqQ59gn1j8uBnbkfcDdPwAAAD+cAAAAAAAAAAHZAgAAPAAAAHhZwgMGcNY/kWa9woWc3T8AAAA/nAAAAAAAAAAB2gIAADwAAAB7+PMfM7jWP/XGBKGNeN0/AAAAP6wAAAAAAAAAAdsCAAA8AAAAqadyt1j01j8ldyiQkWbdPwAAAD+sAAAAAAAAAAHcAgAAPAAAANZW8U5+MNc/VydMf5VU3T8AAAA/vAAAAAAAAAAB3QIAADwAAAAuFr1hnGDXP7qHk12dMN0/AAAAP7wAAAAAAAAAAd4CAAA8AAAAMbXufcmo1z/sN7dMoR7dPwAAAD/LAAAAAAAAAAHfAgAAPAAAAOAzhqMFCdg/HujaO6UM3T8AAAA/2wAAAAAAAAAB4AIAADwAAAC5wmpEOl3YP06Y/iqp+tw/AAAAP9sAAAAAAAAAAeECAAA8AAAAaEECana92D9OmP4qqfrcPwAAAD/qAAAAAAAAAAHiAgAAPAAAAEHQ5gqrEdk/Tpj+Kqn63D8AAAA/6gAAAAAAAAAB4wIAADwAAADwTn4w53HZP06Y/iqp+tw/AAAAP/oAAAAAAAAAAeQCAAA8AAAAdb3I2ire2T9OmP4qqfrcPwAAAD/6AAAAAAAAAAHlAgAAPAAAAHpc+vZXJto/Tpj+Kqn63D8AAAA/CgEAAAAAAAAB5gIAADwAAAB9+ysThW7aPx7o2julDN0/AAAAPwoBAAAAAAAAAecCAAA8AAAAAmp2vcja2j+6h5NdnTDdPwAAAD8ZAQAAAAAAAAHoAgAAPAAAALHoDeMEO9s/uoeTXZ0w3T8AAAA/GQEAAAAAAAAB6QIAADwAAABgZ6UIQZvbP4nXb26ZQt0/AAAAPykBAAAAAAAAAeoCAAA8AAAAOfaJqXXv2z+J129umULdPwAAAD8pAQAAAAAAAAHrAgAAPAAAAOh0Ic+xT9w/iddvbplC3T8AAAA/OQEAAAAAAAAB7AIAADwAAACY87j07a/cP4nXb26ZQt0/AAAAPzkBAAAAAAAAAe0CAAA8AAAAmpLqEBv43D+J129umULdPwAAAD9IAQAAAAAAAAHuAgAAPAAAAHQhz7FPTN0/iddvbplC3T8AAAA/SAEAAAAAAAAB7wIAADwAAACi0E1JdYjdP7qHk12dMN0/AAAAP1gBAAAAAAAAAfACAAA8AAAA+I8ZXJO43T/sN7dMoR7dPwAAAD9YAQAAAAAAAAHxAgAAPAAAAKRvf2Wi0N0/HujaO6UM3T8AAAA/ZgEAAAAAAAAB8gIAADwAAAB6XzLqqdzdPx7o2julDN0/AAAAP2YBAAAAAAAAAfMCAAA8AAAA/C5LeMAA3j8e6No7pQzdPwAAAD92AQAAAAAAAAH0AgAAPAAAAKoOsYHPGN4/HujaO6UM3T8AAAA/hgEAAAAAAAAB9QIAADwAAAB+/mMG1yTePx7o2julDN0/AAAAP4YBAAAAAAAAAfYCAAA8AAAAAM58lO1I3j9OmP4qqfrcPwAAAD+VAQAAAAAAAAH3AgAAPAAAAIKdlSIEbd4/Tpj+Kqn63D8AAAA/lQEAAAAAAAAB+AIAADwAAADaXGE1Ip3eP4BIIhqt6Nw/AAAAP6UBAAAAAAAAAfkCAAA8AAAACAzgzEfZ3j+ASCIarejcPwAAAD+lAQAAAAAAAAH6AgAAPAAAAOCaxG18Ld8/gEgiGq3o3D8AAAA/tQEAAAAAAAAB+wIAADwAAAAOSkMFomnfP7L4RQmx1tw/AAAAP7UBAAAAAAAAAfwCAAA8AAAAvMjaKt7J3z+y+EUJsdbcPwAAAD/EAQAAAAAAAAH9AgAAPAAAAKGbkuoQG+A/svhFCbHW3D8AAAA/xAEAAAAAAAAB/gIAADwAAAD5Wl79LkvgP7L4RQmx1tw/AAAAP9QBAAAAAAAAAf8CAAA8AAAAj7IdyUFp4D+y+EUJsdbcPwAAAD/UAQAAAAAAAAEAAwAAPAAAACYK3ZRUh+A/svhFCbHW3D8AAAA/4wEAAAAAAAABAQMAADwAAADncenbX5ngP7L4RQmx1tw/AAAAP+MBAAAAAAAAAQIDAAA8AAAAqNn1Imur4D+y+EUJsdbcPwAAAD/zAQAAAAAAAAEDAwAAPAAAAJJRT+VuseA/svhFCbHW3D8AAAA/IgIAAAAAAAABBAMAADwAAAB+yaincrfgP7L4RQmx1tw/AAAAPyICAAAAAAAAAQUDAAA8AAAAPjG17n3J4D+y+EUJsdbcPwAAAD8yAgAAAAAAAAEGAwAAPAAAAACZwTWJ2+A/svhFCbHW3D8AAAA/QQIAAAAAAAABBwMAADwAAACreCc/mPPgP7L4RQmx1tw/AAAAP0ECAAAAAAAAAQgDAAA8AAAAV1iNSKcL4T+y+EUJsdbcPwAAAD9RAgAAAAAAAAEJAwAAPAAAAO2vTBS6KeE/svhFCbHW3D8AAAA/UQIAAAAAAAABCgMAADwAAACFBwzgzEfhP7L4RQmx1tw/AAAAP2ACAAAAAAAAAQsDAAA8AAAAMOdx6dtf4T+y+EUJsdbcPwAAAD9gAgAAAAAAAAEMAwAAPAAAAAbXJG7ja+E/svhFCbHW3D8AAAA/cAIAAAAAAAABDQMAADwAAADcxtfy6nfhP7L4RQmx1tw/AAAAP3ACAAAAAAAAAQ4DAAA8AAAAxj4xte594T+y+EUJsdbcPwAAAD+AAgAAAAAAAAEPAwAAPAAAAJwu5Dn2ieE/svhFCbHW3D8AAAA/agYAAAAAAAABEAMAADwAAABIDkpDBaLhP7L4RQmx1tw/AAAAP2oGAAAAAAAAAREDAAA8AAAACXZWihC04T+y+EUJsdbcPwAAAD96BgAAAAAAAAESAwAAPAAAAPTtr0wUuuE/svhFCbHW3D8AAAA/egYAAAAAAAABEwMAADwAAADfZQkPGMDhP7L4RQmx1tw/AAAAP4oGAAAAAAAAARQDAAA8AAAAyt1i0RvG4T+y+EUJsdbcPwAAAD+KBgAAAAAAAAEVAwAAPAAAALVVvJMfzOE/svhFCbHW3D8AAAA/kwcAAAAAAAABFgMAADwAAACLRW8YJ9jhP7L4RQmx1tw/AAAAP6AHAAAAAAAAARcDAAA8AAAAS617XzLq4T+ASCIarejcPwAAAD+wBwAAAAAAAAEYAwAAPAAAALn07a9MFOI/HujaO6UM3T8AAAA/sAcAAAAAAAABGQMAADwAAABQTK17XzLiP+w3t0yhHt0/AAAAP78HAAAAAAAAARoDAAA8AAAA5qNsR3JQ4j+6h5NdnTDdPwAAAD+/BwAAAAAAAAEbAwAAPAAAAJKD0lCBaOI/iddvbplC3T8AAAA/zwcAAAAAAAABHAMAADwAAAAp25EclIbiP1cnTH+VVN0/AAAAP88HAAAAAAAAAR0DAAA8AAAA6UKeY5+Y4j9XJ0x/lVTdPwAAAD/fBwAAAAAAAAEeAwAAPAAAAKuqqqqqquI/VydMf5VU3T8AAAA/3wcAAAAAAAABHwMAADwAAABrErfxtbziP1cnTH+VVN0/AAAAP+4HAAAAAAAAASADAAA8AAAALHrDOMHO4j8ldyiQkWbdPwAAAD/uBwAAAAAAAAEhAwAAPAAAAO3hz3/M4OI/9cYEoY143T8AAAA//gcAAAAAAAABIgMAADwAAACYwTWJ2/jiP/XGBKGNeN0/AAAAP/4HAAAAAAAAASMDAAA8AAAARKGbkuoQ4z/1xgShjXjdPwAAAD8OCAAAAAAAAAEkAwAAPAAAAMZwtCABNeM/9cYEoY143T8AAAA/DggAAAAAAAABJQMAADwAAAByUBoqEE3jP8MW4bGJit0/AAAAPx0IAAAAAAAAASYDAAA8AAAA8x8zuCZx4z+RZr3ChZzdPwAAAD8tCAAAAAAAAAEnAwAAPAAAALWHP/8xg+M/kWa9woWc3T8AAAA/LQgAAAAAAAABKAMAADwAAABgZ6UIQZvjP5FmvcKFnN0/AAAAPy0IAAAAAAAAASkDAAA8AAAADEcLElCz4z+RZr3ChZzdPwAAAD88CAAAAAAAAAEqAwAAPAAAAMyuF1lbxeM/kWa9woWc3T8AAAA/PAgAAAAAAAABKwMAADwAAACOFiSgZtfjP5FmvcKFnN0/AAAAP0wIAAAAAAAAASwDAAA8AAAATn4w53Hp4z+RZr3ChZzdPwAAAD9MCAAAAAAAAAEtAwAAPAAAAPpdlvCAAeQ/YLaZ04Gu3T8AAAA/XAgAAAAAAAABLgMAADwAAADRTUl1iA3kP2C2mdOBrt0/AAAAP1wIAAAAAAAAAS8DAAA8AAAAfS2vfpcl5D8uBnbkfcDdPwAAAD9rCAAAAAAAAAEwAwAAPAAAAFIdYgOfMeQ//VVS9XnS3T8AAAA/awgAAAAAAAABMQMAADwAAAAThW5KqkPkP/1VUvV50t0/AAAAP3sIAAAAAAAAATIDAAA8AAAA6XQhz7FP5D/9VVL1edLdPwAAAD+LCAAAAAAAAAEzAwAAPAAAANTsepG1VeQ//VVS9XnS3T8AAAA/mggAAAAAAAABNAMAADwAAAC+ZNRTuVvkP/1VUvV50t0/AAAAP5oIAAAAAAAAATUDAAA8AAAAqtwtFr1h5D/9VVL1edLdPwAAAD+qCAAAAAAAAAE2AwAAPAAAAJRUh9jAZ+Q//VVS9XnS3T8AAAA/qggAAAAAAAABNwMAADwAAACAzOCaxG3kP/1VUvV50t0/AAAAP7kIAAAAAAAAATgDAAA8AAAAakQ6Xchz5D/9VVL1edLdPwAAAD+5CAAAAAAAAAE5AwAAPAAAAFa8kx/MeeQ//VVS9XnS3T8AAAA/uQgAAAAAAAABOgMAADwAAAAWJKBm14vkP/1VUvV50t0/AAAAP8kIAAAAAAAAATsDAAA8AAAA14usreKd5D/9VVL1edLdPwAAAD/ZCAAAAAAAAAE8AwAAPAAAAJjzuPTtr+Q//VVS9XnS3T8AAAA/2QgAAAAAAAABPQMAADwAAABD0x7+/MfkP8ylLgZ25N0/AAAAP+gIAAAAAAAAAT4DAAA8AAAA77KEBwzg5D+a9QoXcvbdPwAAAD/oCAAAAAAAAAE/AwAAPAAAAJuS6hAb+OQ/mvUKF3L23T8AAAA/+AgAAAAAAAABQAMAADwAAAAdYgOfMRzlP5r1Chdy9t0/AAAAP/gIAAAAAAAAAUEDAAA8AAAAyEFpqEA05T+a9QoXcvbdPwAAAD8ICQAAAAAAAAFCAwAAPAAAAJ4xHC1IQOU/mvUKF3L23T8AAAA/CAkAAAAAAAABQwMAADwAAAB0Ic+xT0zlP5r1Chdy9t0/AAAAPxcJAAAAAAAAAUQDAAA8AAAANYnb+Fpe5T/MpS4GduTdPwAAAD8XCQAAAAAAAAFFAwAAPAAAAAt5jn1iauU//VVS9XnS3T8AAAA/JwkAAAAAAAABRgMAADwAAADhaEECanblP/1VUvV50t0/AAAAPycJAAAAAAAAAUcDAAA8AAAAzOCaxG185T8uBnbkfcDdPwAAAD82CQAAAAAAAAFIAwAAPAAAALdY9IZxguU/LgZ25H3A3T8AAAA/VgkAAAAAAAABSQMAADwAAACNSKcLeY7lPy4GduR9wN0/AAAAP2UJAAAAAAAAAUoDAAA8AAAAd8AAznyU5T8uBnbkfcDdPwAAAD9lCQAAAAAAAAFLAwAAPAAAAGM4WpCAmuU/YLaZ04Gu3T8AAAA/dQkAAAAAAAABTAMAADwAAAA5KA0ViKblP2C2mdOBrt0/AAAAP3UJAAAAAAAAAU0DAAA8AAAADxjAmY+y5T9gtpnTga7dPwAAAD+FCQAAAAAAAAFOAwAAPAAAAOUHcx6XvuU/YLaZ04Gu3T8AAAA/hQkAAAAAAAABTwMAADwAAAClb39lotDlP2C2mdOBrt0/AAAAP5QJAAAAAAAAAVADAAA8AAAAPMc+MbXu5T9gtpnTga7dPwAAAD+UCQAAAAAAAAFRAwAAPAAAAJSGCkTTHuY/YLaZ04Gu3T8AAAA/pAkAAAAAAAABUgMAADwAAACXJTxgAGfmP2C2mdOBrt0/AAAAP6QJAAAAAAAAAVMDAAA8AAAA7uQHcx6X5j9gtpnTga7dPwAAAD+zCQAAAAAAAAFUAwAAPAAAADEcLUhAzeY/YLaZ04Gu3T8AAAA/wwkAAAAAAAABVQMAADwAAACeY5+YWvfmP2C2mdOBrt0/AAAAP8MJAAAAAAAAAVYDAAA8AAAAX8ur32UJ5z/DFuGxiYrdPwAAAD/DCQAAAAAAAAFXAwAAPAAAAPUia6t4J+c/9cYEoY143T8AAAA/wwkAAAAAAAABWAMAADwAAAC2infygznnPyV3KJCRZt0/AAAAP+IJAAAAAAAAAVkDAAA8AAAAoQLRtIc/5z8ldyiQkWbdPwAAAD8gCgAAAAAAAAFaAwAAPAAAAIx6KneLRec/7De3TKEe3T8AAAA/QAoAAAAAAAABWwMAADwAAACMeip3i0XnPx7o2julDN0/AAAAP0AKAAAAAAAAAVwDAAA8AAAAd/KDOY9L5z+y+EUJsdbcPwAAAD9PCgAAAAAAAAFdAwAAPAAAAHfygzmPS+c/46hp+LTE3D8AAAA/TwoAAAAAAAABXgMAADwAAABiat37klHnP0YJsda8oNw/AAAAP18KAAAAAAAAAV8DAAA8AAAAYmrd+5JR5z/aGRykyGrcPwAAAD9fCgAAAAAAAAFgAwAAPAAAAGJq3fuSUec/PXpjgtBG3D8AAAA/fgoAAAAAAAABYQMAADwAAABiat37klHnP24qh3HUNNw/AAAAP34KAAAAAAAAAWIDAAA8AAAAYmrd+5JR5z/Sis5P3BDcPwAAAD9+CgAAAAAAAAFjAwAAPAAAAGJq3fuSUec/AzvyPuD+2z8AAAA/jgoAAAAAAAABZAMAADwAAABiat37klHnPzTrFS7k7Ns/AAAAP44KAAAAAAAAAWUDAAA8AAAAYmrd+5JR5z+XS10M7MjbPwAAAD+tCgAAAAAAAAFmAwAAPAAAAHfygzmPS+c/K1zI2feS2z8AAAA/rQoAAAAAAAABZwMAADwAAAB38oM5j0vnP4+8D7j/bts/AAAAP70KAAAAAAAAAWgDAAA8AAAAoQLRtIc/5z8kzXqFCznbPwAAAD+9CgAAAAAAAAFpAwAAPAAAALaKd/KDOec/hi3CYxMV2z8AAAA/vQoAAAAAAAABagMAADwAAADhmsRtfC3nP+mNCUIb8do/AAAAP8wKAAAAAAAAAWsDAAA8AAAAHzO4JnEb5z99nnQPJ7vaPwAAAD/MCgAAAAAAAAFsAwAAPAAAAElDBaJpD+c/4P677S6X2j8AAAA/3AoAAAAAAAABbQMAADwAAACJ2/haXv3mP0NfA8w2c9o/AAAAP9wKAAAAAAAAAW4DAAA8AAAAs+tF1lbx5j8IIJKIRivaPwAAAD/sCgAAAAAAAAFvAwAAPAAAAPKDOY9L3+Y/CCCSiEYr2j8AAAA/+woAAAAAAAABcAMAADwAAAAHDODMR9nmP2yA2WZOB9o/AAAAP/sKAAAAAAAAAXEDAAA8AAAAHJSGCkTT5j+dMP1VUvXZPwAAAD8LCwAAAAAAAAFyAwAAPAAAAEak04U8x+Y/nTD9VVL12T8AAAA/CwsAAAAAAAABcwMAADwAAABcLHrDOMHmP50w/VVS9dk/AAAAPwsLAAAAAAAAAXQDAAA8AAAAcLQgATW75j+dMP1VUvXZPwAAAD8aCwAAAAAAAAF1AwAAPAAAAHC0IAE1u+Y/z+AgRVbj2T8AAAA/GgsAAAAAAAABdgMAADwAAACGPMc+MbXmP8/gIEVW49k/AAAAPyoLAAAAAAAAAXcDAAA8AAAAra3infxg5j8BkUQ0WtHZPwAAAD9pCwAAAAAAAAF4AwAAPAAAANe9Lxn1VOY/AZFENFrR2T8AAAA/aQsAAAAAAAABeQMAADwAAAAr3skP5jzmPwGRRDRa0dk/AAAAP4gLAAAAAAAAAXoDAAA8AAAAf/5jBtck5j8BkUQ0WtHZPwAAAD/JCwAAAAAAAAF7AwAAPAAAAL6WV7/LEuY/AZFENFrR2T8AAAA/+AsAAAAAAAABfAMAADwAAAC3WPSGcYLlP8/gIEVW49k/AAAAP/gLAAAAAAAAAX0DAAA8AAAAgMzgmsRt5D8IIJKIRivaPwAAAD/4CwAAAAAAAAF+AwAAPAAAACgNFYimPeQ/CCCSiEYr2j8AAAA/+AsAAAAAAAABfwMAADwAAAAP5jwuffvjPwggkohGK9o/AAAAPzYMAAAAAAAAAYADAAA8AAAAq6qqqqqq4j8IIJKIRivaPwAAAD82DAAAAAAAAAGBAwAAPAAAAGhzhdWIdOI/CCCSiEYr2j8AAAA/NgwAAAAAAAABggMAADwAAABQTK17XzLiPwggkohGK9o/AAAAPzYMAAAAAAAAAYMDAAA8AAAA3MbX8up34T9sgNlmTgfaPwAAAD9lDAAAAAAAAAGEAwAAPAAAAIUHDODMR+E/bIDZZk4H2j8AAAA/ZQwAAAAAAAABhQMAADwAAAAXwJmPsh3hP2yA2WZOB9o/AAAAP2UMAAAAAAAAAYYDAAA8AAAAlvCAAZz54D9sgNlmTgfaPwAAAD91DAAAAAAAAAGHAwAAPAAAAD4xte59yeA/bIDZZk4H2j8AAAA/lAwAAAAAAAABiAMAADwAAAA2WpCAml3fP2yA2WZOB9o/AAAAP7MMAAAAAAAAAYkDAAA8AAAAXsur32UJ3z9sgNlmTgfaPwAAAD+zDAAAAAAAAAGKAwAAPAAAAIY8xz4xtd4/bIDZZk4H2j8AAAA/swwAAAAAAAABiwMAADwAAADodCHPsU/cPzFBaCNev9k/AAAAP/IMAAAAAAAAAYwDAAA8AAAAuCZxG1/L2z9j8YsSYq3ZPwAAAD8RDQAAAAAAAAGNAwAAPAAAAH37KxOFbto/laGvAWab2T8AAAA/IA0AAAAAAAABjgMAADwAAABLrXtfMurZP5WhrwFmm9k/AAAAPyANAAAAAAAAAY8DAAA8AAAAxj4xte592T+Voa8BZpvZPwAAAD8gDQAAAAAAAAGQAwAAPAAAAGvgM4ajBdk/laGvAWab2T8AAAA/MA0AAAAAAAABkQMAADwAAAC8YZxgZ6XYP2PxixJirdk/AAAAP0ANAAAAAAAAAZIDAAA8AAAATkl1iA181j+dMP1VUvXZPwAAAD9vDQAAAAAAAAGTAwAAPAAAAPaJqXXvS9Y/nTD9VVL12T8AAAA/bw0AAAAAAAABlAMAADwAAABmPsp2JAfVP2yA2WZOB9o/AAAAP44NAAAAAAAAAZUDAAA8AAAANvAZw9GC1D9sgNlmTgfaPwAAAD+ODQAAAAAAAAGWAwAAPAAAAC+ytop38tM/nTD9VVL12T8AAAA/nQ0AAAAAAAABlwMAADwAAAAodFNSHWLTP8/gIEVW49k/AAAAP50NAAAAAAAAAZgDAAA8AAAAowUJqNn10j/P4CBFVuPZPwAAAD+tDQAAAAAAAAGZAwAAPAAAAEmnC3mOfdI/z+AgRVbj2T8AAAA/vQ0AAAAAAAABmgMAADwAAABo2sOf/5jRP8/gIEVW49k/AAAAP9wNAAAAAAAAAZsDAAA8AAAA38xH2Y7k0D+Voa8BZpvZPwAAAD+RDgAAAAAAAAGcAwAAPAAAAN/MR9mO5NA/xlHT8GmJ2T8AAAA/kQ4AAAAAAAABnQMAADwAAAAK3ZRUh9jQP8ZR0/Bpidk/AAAAP6AOAAAAAAAAAZ4DAAA8AAAANO3hz3/M0D/GUdPwaYnZPwAAAD+gDgAAAAAAAAGfAwAAPAAAAF79Lkt4wNA/xlHT8GmJ2T8AAAA/sA4AAAAAAAABoAMAADwAAACyHclBaajQP8ZR0/Bpidk/AAAAP7AOAAAAAAAAAaEDAAA8AAAAME6ws1KE0D/GUdPwaYnZPwAAAD/ADgAAAAAAAAGiAwAAPAAAAIVuSqpDbNA/xlHT8GmJ2T8AAAA/wA4AAAAAAAABowMAADwAAACvfpclPGDQP8ZR0/Bpidk/AAAAP88OAAAAAAAAAaQDAAA8AAAAA58xHC1I0D/GUdPwaYnZPwAAAD/PDgAAAAAAAAGlAwAAPAAAAC2vfpclPNA/xlHT8GmJ2T8AAAA/3w4AAAAAAAABpgMAADwAAABXv8sSHjDQP8ZR0/Bpidk/AAAAP+8OAAAAAAAAAacDAAA8AAAAgc8YjhYk0D8xQWgjXr/ZPwAAAD9sDwAAAAAAAAGoAwAAPAAAAIHPGI4WJNA/AZFENFrR2T8AAAA/bA8AAAAAAAABqQMAADwAAACBzxiOFiTQP8/gIEVW49k/AAAAP3sPAAAAAAAAAaoDAAA8AAAAq99lCQ8Y0D+dMP1VUvXZPwAAAD97DwAAAAAAAAGrAwAAPAAAAKvfZQkPGNA/bIDZZk4H2j8AAAA/iw8AAAAAAAABrAMAADwAAACr32UJDxjQPzrQtXdKGdo/AAAAP4sPAAAAAAAAAa0DAAA8AAAAq99lCQ8Y0D/Yb26ZQj3aPwAAAD+aDwAAAAAAAAGuAwAAPAAAAKvfZQkPGNA/pr9Kqj5P2j8AAAA/qg8AAAAAAAABrwMAADwAAACr32UJDxjQP0NfA8w2c9o/AAAAP6oPAAAAAAAAAbADAAA8AAAAq99lCQ8Y0D8Sr9/cMoXaPwAAAD+6DwAAAAAAAAGxAwAAPAAAAKvfZQkPGNA/4P677S6X2j8AAAA/yQ8AAAAAAAABsgMAADwAAACr32UJDxjQP69OmP4qqdo/AAAAP9kPAAAAAAAAAbMDAAA8AAAAq99lCQ8Y0D9M7lAgI83aPwAAAD/ZDwAAAAAAAAG0AwAAPAAAAIHPGI4WJNA/6Y0JQhvx2j8AAAA/2Q8AAAAAAAABtQMAADwAAACBzxiOFiTQP7jd5VIXA9s/AAAAP9kPAAAAAAAAAbYDAAA8AAAAV7/LEh4w0D+GLcJjExXbPwAAAD/pDwAAAAAAAAG3AwAAPAAAAC2vfpclPNA/VH2edA8n2z8AAAA/6Q8AAAAAAAABuAMAADwAAAAtr36XJTzQP/IcV5YHS9s/AAAAP/gPAAAAAAAAAbkDAAA8AAAAA58xHC1I0D/AbDOnA13bPwAAAD/4DwAAAAAAAAG6AwAAPAAAAAOfMRwtSNA/j7wPuP9u2z8AAAA/CBAAAAAAAAABuwMAADwAAAADnzEcLUjQP10M7Mj7gNs/AAAAPxcQAAAAAAAAAbwDAAA8AAAA2Y7koDRU0D8rXMjZ95LbPwAAAD8XEAAAAAAAAAG9AwAAPAAAAK9+lyU8YNA/K1zI2feS2z8AAAA/FxAAAAAAAAABvgMAADwAAACvfpclPGDQP8n7gPvvtts/AAAAPycQAAAAAAAAAb8DAAA8AAAAhW5KqkNs0D/J+4D777bbPwAAAD8nEAAAAAAAAAHAAwAAPAAAAFte/S5LeNA/Zps5Heja2z8AAAA/NxAAAAAAAAABwQMAADwAAABbXv0uS3jQPzTrFS7k7Ns/AAAAP0YQAAAAAAAAAcIDAAA8AAAAME6ws1KE0D806xUu5OzbPwAAAD9GEAAAAAAAAAHDAwAAPAAAADBOsLNShNA/AzvyPuD+2z8AAAA/VhAAAAAAAAABxAMAADwAAAAwTrCzUoTQP9KKzk/cENw/AAAAP2YQAAAAAAAAAcUDAAA8AAAABj5jOFqQ0D+g2qpg2CLcPwAAAD9mEAAAAAAAAAHGAwAAPAAAANwtFr1hnNA/biqHcdQ03D8AAAA/hRAAAAAAAAABxwMAADwAAACyHclBaajQPwzKP5PMWNw/AAAAP4UQAAAAAAAAAcgDAAA8AAAAsh3JQWmo0D/aGRykyGrcPwAAAD+UEAAAAAAAAAHJAwAAPAAAAIgNfMZwtNA/qWn4tMR83D8AAAA/lBAAAAAAAAABygMAADwAAABe/S5LeMDQP3e51MXAjtw/AAAAP5QQAAAAAAAAAcsDAAA8AAAAXv0uS3jA0D9GCbHWvKDcPwAAAD+kEAAAAAAAAAHMAwAAPAAAADTt4c9/zNA/FVmN57iy3D8AAAA/tBAAAAAAAAABzQMAADwAAAA07eHPf8zQP+Ooafi0xNw/AAAAP9MQAAAAAAAAAc4DAAA8AAAACt2UVIfY0D/jqGn4tMTcPwAAAD9vEQAAAAAAAAHPAwAAPAAAAArdlFSH2NA/svhFCbHW3D8AAAA/rhEAAAAAAAAB0AMAADwAAADfzEfZjuTQP4BIIhqt6Nw/AAAAP70RAAAAAAAAAdEDAAA8AAAAtbz6XZbw0D8e6No7pQzdPwAAAD/NEQAAAAAAAAHSAwAAPAAAAIusreKd/NA/uoeTXZ0w3T8AAAA/zREAAAAAAAAB0wMAADwAAABhnGBnpQjRP1cnTH+VVN0/AAAAP80RAAAAAAAAAdQDAAA8AAAAN4wT7KwU0T/1xgShjXjdPwAAAD/dEQAAAAAAAAHVAwAAPAAAAA18xnC0INE/wxbhsYmK3T8AAAA/7BEAAAAAAAAB1gMAADwAAADja3n1uyzRP5FmvcKFnN0/AAAAP+wRAAAAAAAAAdcDAAA8AAAAuVssesM40T8uBnbkfcDdPwAAAD/sEQAAAAAAAAHYAwAAPAAAAI9L3/7KRNE//VVS9XnS3T8AAAA/CxIAAAAAAAAB2QMAADwAAACPS9/+ykTRP8ylLgZ25N0/AAAAPxsSAAAAAAAAAdoDAAA8AAAAZDuSg9JQ0T+a9QoXcvbdPwAAAD8bEgAAAAAAAAHbAwAAPAAAAGQ7koPSUNE/aEXnJ24I3j8AAAA/KxIAAAAAAAAB3AMAADwAAAA6K0UI2lzRP2hF5yduCN4/AAAAPzoSAAAAAAAAAd0DAAA8AAAAEBv4jOFo0T83lcM4ahrePwAAAD9KEgAAAAAAAAHeAwAAPAAAABAb+IzhaNE/BuWfSWYs3j8AAAA/ShIAAAAAAAAB3wMAADwAAADmCqsR6XTRPwbln0lmLN4/AAAAP4gSAAAAAAAAAeADAAA8AAAA6ancLRa90T8G5Z9JZizePwAAAD+YEgAAAAAAAAHhAwAAPAAAAGt59bss4dE/BuWfSWYs3j8AAAA/qBIAAAAAAAAB4gMAADwAAAAXWVvFO/nRPwbln0lmLN4/AAAAP6gSAAAAAAAAAeMDAAA8AAAAxDjBzkoR0j8G5Z9JZizePwAAAD+3EgAAAAAAAAHkAwAAPAAAAEUI2lxhNdI/BuWfSWYs3j8AAAA/txIAAAAAAAAB5QMAADwAAABFCNpcYTXSP9U0fFpiPt4/AAAAP8cSAAAAAAAAAeYDAAA8AAAA8ec/ZnBN0j/VNHxaYj7ePwAAAD/HEgAAAAAAAAHnAwAAPAAAAOYKqxHpdOk/OEiR1XiO6z8AAAA/AAAAAAAAAAAB6AMAADwAAADRggTU7HrpPzhIkdV4jus/AAAAPwAAAAAAAAAAAekDAAA8AAAAp3K3WPSG6T84SJHVeI7rPwAAAD8QAAAAAAAAAAHqAwAAPAAAAGjaw5//mOk/OEiR1XiO6z8AAAA/EAAAAAAAAAAB6wMAADwAAAAoQtDmCqvpPzhIkdV4jus/AAAAPyAAAAAAAAAAAewDAAA8AAAA6qncLRa96T84SJHVeI7rPwAAAD8vAAAAAAAAAAHtAwAAPAAAAKoR6XQhz+k/OEiR1XiO6z8AAAA/LwAAAAAAAAAB7gMAADwAAABW8U5+MOfpP1EgI816hes/AAAAPz8AAAAAAAAAAe8DAAA8AAAAAtG0hz//6T9RICPNeoXrPwAAAD8/AAAAAAAAAAHwAwAAPAAAAG8YJ9hZKeo/USAjzXqF6z8AAAA/TgAAAAAAAAAB8QMAADwAAADw5z9mcE3qP1EgI816hes/AAAAP04AAAAAAAAAAfIDAAA8AAAASKcLeY596j9RICPNeoXrPwAAAD9eAAAAAAAAAAHzAwAAPAAAAJ9m14usreo/afi0xHx86z8AAAA/XgAAAAAAAAAB9AMAADwAAAANrkncxtfqP4LQRrx+c+s/AAAAP24AAAAAAAAAAfUDAAA8AAAAOl3Ic+wT6z+bqNizgGrrPwAAAD9uAAAAAAAAAAH2AwAAPAAAAOY8Ln37K+s/zFj8ooRY6z8AAAA/fQAAAAAAAAAB9wMAADwAAABnDEcLElDrPxbhsYmKPes/AAAAP30AAAAAAAAAAfgDAAA8AAAA/mMG1yRu6z9IkdV4jivrPwAAAD+NAAAAAAAAAAH5AwAAPAAAAH8zH2U7kus/ekH5Z5IZ6z8AAAA/jQAAAAAAAAAB+gMAADwAAAArE4VuSqrrP92hQEaa9eo/AAAAP50AAAAAAAAAAfsDAAA8AAAA7HqRtVW86z8nKvYsoNrqPwAAAD+dAAAAAAAAAAH8AwAAPAAAAJha975k1Os/V9oZHKTI6j8AAAA/rAAAAAAAAAAB/QMAADwAAAAusraKd/LrP7s6YfqrpOo/AAAAP6wAAAAAAAAAAf4DAAA8AAAAsYHPGI4W7D/s6oTpr5LqPwAAAD+8AAAAAAAAAAH/AwAAPAAAADNR6KakOuw/UEvMx7du6j8AAAA/vAAAAAAAAAABAAQAADwAAACfmFr3vmTsP4D777a7XOo/AAAAP8sAAAAAAAAAAQEEAAA8AAAAIGhzhdWI7D/Kg6WdwUHqPwAAAD/LAAAAAAAAAAECBAAAPAAAAHgnP5jzuOw/FQxbhMcm6j8AAAA/2wAAAAAAAAABAwQAADwAAAD69lcmCt3sP0e8fnPLFOo/AAAAP9sAAAAAAAAAAQQEAAA8AAAAe8ZwtCAB7T94bKJizwLqPwAAAD/rAAAAAAAAAAEFBAAAPAAAACem1r0vGe0/kUQ0WtH56T8AAAA/6wAAAAAAAAABBgQAADwAAAC+/ZWJQjftP6kcxlHT8Ok/AAAAP/oAAAAAAAAAAQcEAAA8AAAAat37klFP7T/D9FdJ1efpPwAAAD/6AAAAAAAAAAEIBAAAPAAAAEDNrhdZW+0/w/RXSdXn6T8AAAA/CgEAAAAAAAABCQQAADwAAAAqRQjaXGHtP9vM6UDX3uk/AAAAPxoBAAAAAAAAAQoEAAA8AAAAFr1hnGBn7T/bzOlA197pPwAAAD8aAQAAAAAAAAELBAAAPAAAABa9YZxgZ+0/86R7ONnV6T8AAAA/KQEAAAAAAAABDAQAADwAAAAANbteZG3tP/OkezjZ1ek/AAAAPykBAAAAAAAAAQ0EAAA8AAAAADW7XmRt7T8NfQ0w28zpPwAAAD85AQAAAAAAAAEOBAAAPAAAANYkbuNree0/DX0NMNvM6T8AAAA/OQEAAAAAAAABDwQAADwAAADCnMelb3/tPyVVnyfdw+k/AAAAP0gBAAAAAAAAARAEAAA8AAAAl4x6KneL7T9XBcMW4bHpPwAAAD9IAQAAAAAAAAERBAAAPAAAAFj0hnGCne0/oY14/eaW6T8AAAA/WAEAAAAAAAABEgQAADwAAADvS0Y9lbvtP+wVLuTse+k/AAAAP2gBAAAAAAAAARMEAAA8AAAAr7NShKDN7T8E7r/b7nLpPwAAAD9oAQAAAAAAAAEUBAAAPAAAAHEbX8ur3+0/Np7jyvJg6T8AAAA/aAEAAAAAAAABFQQAADwAAAAc+8TUuvftP2ZOB7r2Tuk/AAAAP3cBAAAAAAAAARYEAAA8AAAA8+p3WcID7j+AJpmx+EXpPwAAAD93AQAAAAAAAAEXBAAAPAAAAN1i0RvGCe4/mP4qqfo86T8AAAA/hwEAAAAAAAABGAQAADwAAADJ2ireyQ/uP5j+Kqn6POk/AAAAP5cBAAAAAAAAARkEAAA8AAAAydoq3skP7j+x1ryg/DPpPwAAAD+mAQAAAAAAAAEaBAAAPAAAAMnaKt7JD+4/ya5OmP4q6T8AAAA/xQEAAAAAAAABGwQAADwAAACzUoSgzRXuP+OG4I8AIuk/AAAAP9UBAAAAAAAAARwEAAA8AAAAs1KEoM0V7j8TNwR/BBDpPwAAAD/lAQAAAAAAAAEdBAAAPAAAAJ3K3WLRG+4/LQ+WdgYH6T8AAAA/5QEAAAAAAAABHgQAADwAAACdyt1i0RvuP0XnJ24I/ug/AAAAP/QBAAAAAAAAAR8EAAA8AAAAncrdYtEb7j93l0tdDOzoPwAAAD/0AQAAAAAAAAEgBAAAPAAAAJ3K3WLRG+4/wR8BRBLR6D8AAAA/BAIAAAAAAAABIQQAADwAAACdyt1i0RvuPwuotioYtug/AAAAPwQCAAAAAAAAASIEAAA8AAAAncrdYtEb7j88WNoZHKToPwAAAD8UAgAAAAAAAAEjBAAAPAAAAJ3K3WLRG+4/oLgh+COA6D8AAAA/FAIAAAAAAAABJAQAADwAAACdyt1i0RvuP+pA194pZeg/AAAAPyMCAAAAAAAAASUEAAA8AAAAncrdYtEb7j8b8frNLVPoPwAAAD8jAgAAAAAAAAEmBAAAPAAAAJ3K3WLRG+4/NMmMxS9K6D8AAAA/MwIAAAAAAAABJwQAADwAAADJ2ireyQ/uP2V5sLQzOOg/AAAAPzMCAAAAAAAAASgEAAA8AAAAydoq3skP7j9+UUKsNS/oPwAAAD9CAgAAAAAAAAEpBAAAPAAAAPPqd1nCA+4/rwFmmzkd6D8AAAA/QgIAAAAAAAABKgQAADwAAAAc+8TUuvftP8nZ95I7FOg/AAAAP1ICAAAAAAAAASsEAAA8AAAAW5O4ja/l7T/5iRuCPwLoPwAAAD9SAgAAAAAAAAEsBAAAPAAAANnDn/+Ywe0/Kzo/cUPw5z8AAAA/YgIAAAAAAAABLQQAADwAAAAu5Dn2iantP13qYmBH3uc/AAAAP2ICAAAAAAAAAS4EAAA8AAAAl4x6KneL7T+OmoZPS8znPwAAAD9qAgAAAAAAAAEvBAAAPAAAAOysFCFoc+0/jpqGT0vM5z8AAAA/agIAAAAAAAABMAQAADwAAABq3fuSUU/tP6dyGEdNw+c/AAAAP3oCAAAAAAAAATEEAAA8AAAA04U8xz4x7T+nchhHTcPnPwAAAD96AgAAAAAAAAEyBAAAPAAAAFG2IzkoDe0/p3IYR03D5z8AAAA/igIAAAAAAAABMwQAADwAAADP5gqrEensP6dyGEdNw+c/AAAAP4oCAAAAAAAAATQEAAA8AAAAY5+YWve+7D/ASqo+T7rnPwAAAD+ZAgAAAAAAAAE1BAAAPAAAAOLPf8zgmuw/wEqqPk+65z8AAAA/qQIAAAAAAAABNgQAADwAAABgAGc+ynbsP8BKqj5Puuc/AAAAP6kCAAAAAAAAATcEAAA8AAAA3jBOsLNS7D/ASqo+T7rnPwAAAD+pAgAAAAAAAAE4BAAAPAAAADNR6KakOuw/wEqqPk+65z8AAAA/uAIAAAAAAAABOQQAADwAAACHcYKdlSLsP8BKqj5Puuc/AAAAP7gCAAAAAAAAAToEAAA8AAAA8BnD0YIE7D/ASqo+T7rnPwAAAD/IAgAAAAAAAAE7BAAAPAAAAEQ6Xchz7Os/p3IYR03D5z8AAAA/2AIAAAAAAAABPAQAADwAAADCakQ6XcjrP46ahk9LzOc/AAAAP9gCAAAAAAAAAT0EAAA8AAAAFoveME6w6z9d6mJgR97nPwAAAD/nAgAAAAAAAAE+BAAAPAAAAJW7xaI3jOs/RBLRaEXn5z8AAAA/5wIAAAAAAAABPwQAADwAAAAT7KwUIWjrP/mJG4I/Aug/AAAAP/cCAAAAAAAAAUAEAAA8AAAApqQ6xAY+6z/J2feSOxToPwAAAD/3AgAAAAAAAAFBBAAAPAAAADpdyHPsE+s/ZXmwtDM46D8AAAA/BwMAAAAAAAABQgQAADwAAAC4ja/l1e/qPxvx+s0tU+g/AAAAPwcDAAAAAAAAAUMEAAA8AAAAS0Y9lbvF6j+4kLPvJXfoPwAAAD8WAwAAAAAAAAFEBAAAPAAAAN/+ykShm+o/VjBsER6b6D8AAAA/FgMAAAAAAAABRQQAADwAAABIpwt5jn3qPwuotioYtug/AAAAPyYDAAAAAAAAAUYEAAA8AAAAxtfy6ndZ6j+oR29MENroPwAAAD8mAwAAAAAAAAFHBAAAPAAAABr4jOFoQeo/LQ+WdgYH6T8AAAA/NQMAAAAAAAABSAQAADwAAABakICaXS/qP8muTpj+Kuk/AAAAPzUDAAAAAAAAAUkEAAA8AAAAmSh0U1Id6j+AJpmx+EXpPwAAAD9FAwAAAAAAAAFKBAAAPAAAAK6wGpFOF+o/TnZ1wvRX6T8AAAA/RQMAAAAAAAABSwQAADwAAADDOMHOShHqPxzGUdPwaek/AAAAP1UDAAAAAAAAAUwEAAA8AAAA7UgOSkMF6j/SPZzs6oTpPwAAAD9VAwAAAAAAAAFNBAAAPAAAAO1IDkpDBeo/iLXmBeWf6T8AAAA/ZAMAAAAAAAABTgQAADwAAAAC0bSHP//pP2/dVA7jqOk/AAAAP2QDAAAAAAAAAU8EAAA8AAAAAtG0hz//6T8+LTEf37rpPwAAAD90AwAAAAAAAAFQBAAAPAAAAALRtIc//+k/DX0NMNvM6T8AAAA/dAMAAAAAAAABUQQAADwAAAAC0bSHP//pP8P0V0nV5+k/AAAAP4QDAAAAAAAAAVIEAAA8AAAAAtG0hz//6T94bKJizwLqPwAAAD+EAwAAAAAAAAFTBAAAPAAAAO1IDkpDBeo/R7x+c8sU6j8AAAA/kwMAAAAAAAABVAQAADwAAADZwGcMRwvqPxUMW4THJuo/AAAAP5MDAAAAAAAAAVUEAAA8AAAAwzjBzkoR6j/Kg6WdwUHqPwAAAD+jAwAAAAAAAAFWBAAAPAAAAK6wGpFOF+o/gPvvtrtc6j8AAAA/owMAAAAAAAABVwQAADwAAACEoM0VViPqPwXDFuGxieo/AAAAP7IDAAAAAAAAAVgEAAA8AAAAbxgn2Fkp6j9xsqsTpr/qPwAAAD+yAwAAAAAAAAFZBAAAPAAAADCAMx9lO+o/DlJkNZ7j6j8AAAA/wgMAAAAAAAABWgQAADwAAAAGcOajbEfqP5IZi1+UEOs/AAAAP8IDAAAAAAAAAVsEAAA8AAAAxtfy6ndZ6j/mMI6ahk/rPwAAAD/SAwAAAAAAAAFcBAAAPAAAAHK3WPSGceo/afi0xHx86z8AAAA/0gMAAAAAAAABXQQAADwAAABIpwt5jn3qPweYbeZ0oOs/AAAAP+EDAAAAAAAAAV4EAAA8AAAAHpe+/ZWJ6j+jNyYIbcTrPwAAAD/hAwAAAAAAAAFfBAAAPAAAAN/+ykShm+o/c4cCGWnW6z8AAAA/8QMAAAAAAAABYAQAADwAAACfZteLrK3qPyj/TDJj8es/AAAAP/EDAAAAAAAAAWEEAAA8AAAAS0Y9lbvF6j8PJ7s6YfrrPwAAAD8BBAAAAAAAAAFiBAAAPAAAAPclo57K3eo/3naXS10M7D8AAAA/AQQAAAAAAAABYwQAADwAAAC4ja/l1e/qP952l0tdDOw/AAAAPxAEAAAAAAAAAWQEAAA8AAAATuVusegN6z/edpdLXQzsPwAAAD8gBAAAAAAAAAFlBAAAPAAAAPrE1Lr3Jes/3naXS10M7D8AAAA/IAQAAAAAAAABZgQAADwAAACSHJSGCkTrP952l0tdDOw/AAAAPy8EAAAAAAAAAWcEAAA8AAAA/mMG1yRu6z/edpdLXQzsPwAAAD8vBAAAAAAAAAFoBAAAPAAAAGureCc/mOs/9k4pQ18D7D8AAAA/PwQAAAAAAAABaQQAADwAAADX8up3WcLrP0HX3ill6Os/AAAAPz8EAAAAAAAAAWoEAAA8AAAAWMIDBnDm6z+LX5QQa83rPwAAAD9PBAAAAAAAAAFrBAAAPAAAAMYJdlaKEOw/vQ+4/2676z8AAAA/TwQAAAAAAAABbAQAADwAAABH2Y7koDTsP+2/2+5yqes/AAAAP14EAAAAAAAAAW0EAAA8AAAAyaincrdY7D8fcP/ddpfrPwAAAD9eBAAAAAAAAAFuBAAAPAAAAIoQtLnCauw/OEiR1XiO6z8AAAA/bgQAAAAAAAABbwQAADwAAABKeMAAznzsP2n4tMR8fOs/AAAAP24EAAAAAAAAAXAEAAA8AAAADODMR9mO7D+C0Ea8fnPrPwAAAD9+BAAAAAAAAAFxBAAAPAAAALi/MlHopuw/tIBqq4Jh6z8AAAA/fgQAAAAAAAABcgQAADwAAACNr+XV77LsP7SAaquCYes/AAAAP34EAAAAAAAAAXMEAAA8AAAAY5+YWve+7D+0gGqrgmHrPwAAAD9+BAAAAAAAAAF0BAAAPAAAAE4X8hz7xOw/zFj8ooRY6z8AAAA/jgQAAAAAAAABdQQAADwAAAA5j0vf/srsP8xY/KKEWOs/AAAAP44EAAAAAAAAAXYEAAA8AAAAD3/+YwbX7D/mMI6ahk/rPwAAAD+dBAAAAAAAAAF3BAAAPAAAAPr2VyYK3ew/5jCOmoZP6z8AAAA/rQQAAAAAAAABeAQAADwAAADlbrHoDePsP/4IIJKIRus/AAAAP70EAAAAAAAAAXkEAAA8AAAAz+YKqxHp7D8W4bGJij3rPwAAAD/MBAAAAAAAAAF6BAAAPAAAAM/mCqsR6ew/SJHVeI4r6z8AAAA/3AQAAAAAAAABewQAADwAAADP5gqrEensP2BpZ3CQIus/AAAAP+wEAAAAAAAAAXwEAAA8AAAAz+YKqxHp7D96QflnkhnrPwAAAD/sBAAAAAAAAAF9BAAAPAAAAM/mCqsR6ew/khmLX5QQ6z8AAAA/CwUAAAAAAAABfgQAADwAAACFowUJqNntP5Gz7yV3KLA/AAAAPwAAAAAAAAAAAX8EAAA8AAAAhaMFCajZ7T/L8mBpZ3CwPwAAAD8QAAAAAAAAAAGABAAAPAAAAHEbX8ur3+0/kbPvJXcosD8AAAA/bgAAAAAAAAABgQQAADwAAABbk7iNr+XtP5Gz7yV3KLA/AAAAP3wAAAAAAAAAAYIEAAA8AAAAMYNrErfx7T+t6PzEDcGvPwAAAD98AAAAAAAAAAGDBAAAPAAAABz7xNS69+0/rej8xA3Brz8AAAA/jAAAAAAAAAABhAQAADwAAAAHcx6Xvv3tP63o/MQNwa8/AAAAP5wAAAAAAAAAAYUEAAA8AAAA8+p3WcID7j+t6PzEDcGvPwAAAD+rAAAAAAAAAAGGBAAAPAAAAPPqd1nCA+4/N2oaPi0xrz8AAAA/qwAAAAAAAAABhwQAADwAAADdYtEbxgnuPzdqGj4tMa8/AAAAP7sAAAAAAAAAAYgEAAA8AAAAydoq3skP7j/F6ze3TKGuPwAAAD+7AAAAAAAAAAGJBAAAPAAAALNShKDNFe4/xes3t0yhrj8AAAA/ywAAAAAAAAABigQAADwAAACJQjcl1SHuP1BtVTBsEa4/AAAAP8sAAAAAAAAAAYsEAAA8AAAAc7qQ59gn7j/b7nKpi4GtPwAAAD/aAAAAAAAAAAGMBAAAPAAAAF8y6qncLe4/Z3CQIqvxrD8AAAA/6gAAAAAAAAABjQQAADwAAABJqkNs4DPuP2dwkCKr8aw/AAAAP/kAAAAAAAAAAY4EAAA8AAAASapDbOAz7j/y8a2bymGsPwAAAD84AQAAAAAAAAGPBAAAPAAAADUinS7kOe4/8vGtm8phrD8AAAA/ZwEAAAAAAAABkAQAADwAAAALElCz60XuP2dwkCKr8aw/AAAAP4YBAAAAAAAAAZEEAAA8AAAA9Ympde9L7j/b7nKpi4GtPwAAAD+WAQAAAAAAAAGSBAAAPAAAAOEBAzjzUe4/UG1VMGwRrj8AAAA/lgEAAAAAAAABkwQAADwAAADhAQM481HuPzdqGj4tMa8/AAAAP6UBAAAAAAAAAZQEAAA8AAAAy3lc+vZX7j+t6PzEDcGvPwAAAD+1AQAAAAAAAAGVBAAAPAAAAMt5XPr2V+4/y/JgaWdwsD8AAAA/tQEAAAAAAAABlgQAADwAAADLeVz69lfuPwUy0qxXuLA/AAAAP8UBAAAAAAAAAZcEAAA8AAAAy3lc+vZX7j+07yV3KJCxPwAAAD/FAQAAAAAAAAGYBAAAPAAAAMt5XPr2V+4/7i6XuhjYsT8AAAA/1AEAAAAAAAABmQQAADwAAADLeVz69lfuP2KteUH5Z7I/AAAAP9QBAAAAAAAAAZoEAAA8AAAAy3lc+vZX7j+c7OqE6a+yPwAAAD/kAQAAAAAAAAGbBAAAPAAAAMt5XPr2V+4/EWvNC8o/sz8AAAA/5AEAAAAAAAABnAQAADwAAADLeVz69lfuP0uqPk+6h7M/AAAAP/MBAAAAAAAAAZ0EAAA8AAAAy3lc+vZX7j+G6a+Sqs+zPwAAAD/zAQAAAAAAAAGeBAAAPAAAAMt5XPr2V+4/vygh1poXtD8AAAA/EwIAAAAAAAABnwQAADwAAABfMuqp3C3uP2KteUH5Z7I/AAAAPwAAAAAAAAAAAaAEAAA8AAAAc7qQ59gn7j+c7OqE6a+yPwAAAD9PAAAAAAAAAAGhBAAAPAAAAHO6kOfYJ+4/1itcyNn3sj8AAAA/TwAAAAAAAAABogQAADwAAABzupDn2CfuP0uqPk+6h7M/AAAAP14AAAAAAAAAAaMEAAA8AAAAc7qQ59gn7j+/KCHWmhe0PwAAAD9eAAAAAAAAAAGkBAAAPAAAAHO6kOfYJ+4/NKcDXXuntD8AAAA/bgAAAAAAAAABpQQAADwAAABzupDn2CfuP6cl5uNbN7U/AAAAP24AAAAAAAAAAaYEAAA8AAAAiUI3JdUh7j+QIqvxHFe2PwAAAD99AAAAAAAAAAGnBAAAPAAAAIlCNyXVIe4/7Z1Shr4GuD8AAAA/fQAAAAAAAAABqAQAADwAAACJQjcl1SHuP0sZ+hpgtrk/AAAAP48AAAAAAAAAAakEAAA8AAAAc7qQ59gn7j/h0xLz8a27PwAAAD+PAAAAAAAAAAGqBAAAPAAAAF8y6qncLe4/eY4ry4OlvT8AAAA/nwAAAAAAAAABqwQAADwAAABJqkNs4DPuP0mIteYF5b8/AAAAP58AAAAAAAAAAawEAAA8AAAASapDbOAz7j/ln0lmLH7BPwAAAD+uAAAAAAAAAAGtBAAAPAAAAB+a9vDnP+4/CNx/t93lwj8AAAA/rgAAAAAAAAABrgQAADwAAAAfmvbw5z/uP454/eaWKcQ/AAAAP74AAAAAAAAAAa8EAAA8AAAACxJQs+tF7j8TFXsWUG3FPwAAAD++AAAAAAAAAAGwBAAAPAAAAPWJqXXvS+4/NlGxZwHVxj8AAAA/zgAAAAAAAAABsQQAADwAAADLeVz69lfuP7vtLpe6GMg/AAAAP84AAAAAAAAAAbIEAAA8AAAAoWkPf/5j7j98yR0KZKTJPwAAAD/dAAAAAAAAAAGzBAAAPAAAAGPRG8YJdu4/AWabOR3oyj8AAAA/3QAAAAAAAAABtAQAADwAAAAjOSgNFYjuP+liYEfeB8w/AAAAP+0AAAAAAAAAAbUEAAA8AAAA5aA0VCCa7j+pPk+6h5PNPwAAAD/tAAAAAAAAAAG2BAAAPAAAALuQ59gnpu4/aho+LTEfzz8AAAA//AAAAAAAAAABtwQAADwAAAB7+PMfM7juP3jbXS51MdA/AAAAP/wAAAAAAAAAAbgEAAA8AAAAO2AAZz7K7j+K+fjWTeXQPwAAAD8MAQAAAAAAAAG5BAAAPAAAACfYWSlC0O4/zMe3biqH0T8AAAA/DAEAAAAAAAABugQAADwAAADnP2ZwTeLuP6w1Lyj/TNI/AAAAPxwBAAAAAAAAAbsEAAA8AAAAvS8Z9VTu7j9b84LyzyTTPwAAAD8rAQAAAAAAAAG8BAAAPAAAAKencrdY9O4/OmH6q6Tq0z8AAAA/KwEAAAAAAAABvQQAADwAAACTH8x5XPruPxrPcWV5sNQ/AAAAPysBAAAAAAAAAb4EAAA8AAAAkx/MeVz67j8s7QwOUmTVPwAAAD87AQAAAAAAAAG/BAAAPAAAAGkPf/5jBu8/PQuotioY1j8AAAA/OwEAAAAAAAABwAQAADwAAABpD3/+YwbvP7KJij0LqNY/AAAAP0sBAAAAAAAAAcEEAAA8AAAAaQ9//mMG7z8nCG3E6zfXPwAAAD9LAQAAAAAAAAHCBAAAPAAAAGkPf/5jBu8/zDZzOtC11z8AAAA/WgEAAAAAAAABwwQAADwAAABpD3/+YwbvP0C1VcGwRdg/AAAAP1oBAAAAAAAAAcQEAAA8AAAAaQ9//mMG7z+DgxRZjefYPwAAAD9qAQAAAAAAAAHFBAAAPAAAAFOH2MBnDO8/xlHT8GmJ2T8AAAA/eQEAAAAAAAABxgQAADwAAABTh9jAZwzvPzrQtXdKGdo/AAAAP3kBAAAAAAAAAccEAAA8AAAAP/8xg2sS7z+vTpj+KqnaPwAAAD+JAQAAAAAAAAHIBAAAPAAAAD//MYNrEu8/JM16hQs52z8AAAA/iQEAAAAAAAAByQQAADwAAAA//zGDaxLvP2abOR3o2ts/AAAAP5kBAAAAAAAAAcoEAAA8AAAAP/8xg2sS7z/aGRykyGrcPwAAAD+ZAQAAAAAAAAHLBAAAPAAAAD//MYNrEu8/7De3TKEe3T8AAAA/qAEAAAAAAAABzAQAADwAAABTh9jAZwzvP/1VUvV50t0/AAAAP6gBAAAAAAAAAc0EAAA8AAAAU4fYwGcM7z8PdO2dUobePwAAAD+4AQAAAAAAAAHOBAAAPAAAAGkPf/5jBu8/H5KIRis63z8AAAA/uAEAAAAAAAABzwQAADwAAABpD3/+YwbvP5QQa80Lyt8/AAAAP8gBAAAAAAAAAdAEAAA8AAAAaQ9//mMG7z9r75Qy9DXgPwAAAD/IAQAAAAAAAAHRBAAAPAAAAGkPf/5jBu8/194pZehr4D8AAAA/1wEAAAAAAAAB0gQAADwAAABpD3/+YwbvPyr2LKDaquA/AAAAP9cBAAAAAAAAAdMEAAA8AAAAfZclPGAA7z99DTDbzOngPwAAAD/nAQAAAAAAAAHUBAAAPAAAAH2XJTxgAO8/0CQzFr8o4T8AAAA/5wEAAAAAAAAB1QQAADwAAAB9lyU8YADvPwpkpFmvcOE/AAAAP/YBAAAAAAAAAdYEAAA8AAAAfZclPGAA7z+OK8uDpZ3hPwAAAD/2AQAAAAAAAAHXBAAAPAAAAH2XJTxgAO8/yWo8x5Xl4T8AAAA/BgIAAAAAAAAB2AQAADwAAAB9lyU8YADvPxuCPwKIJOI/AAAAPwYCAAAAAAAAAdkEAAA8AAAAfZclPGAA7z896R5OdnXiPwAAAD8WAgAAAAAAAAHaBAAAPAAAAH2XJTxgAO8/X1D+mWTG4j8AAAA/FgIAAAAAAAAB2wQAADwAAAB9lyU8YADvP2ffS+5QIOM/AAAAPyUCAAAAAAAAAdwEAAA8AAAAfZclPGAA7z9wbplCPXrjPwAAAD8lAgAAAAAAAAHdBAAAPAAAAH2XJTxgAO8/YCVVnyfd4z8AAAA/NQIAAAAAAAAB3gQAADwAAAB9lyU8YADvP4GMNOsVLuQ/AAAAPzUCAAAAAAAAAd8EAAA8AAAAfZclPGAA7z+7y6UuBnbkPwAAAD9FAgAAAAAAAAHgBAAAPAAAAH2XJTxgAO8/J7s6Yfqr5D8AAAA/RQIAAAAAAAAB4QQAADwAAABpD3/+YwbvP3rSPZzs6uQ/AAAAP1QCAAAAAAAAAeIEAAA8AAAAaQ9//mMG7z8Xcva95A7lPwAAAD9UAgAAAAAAAAHjBAAAPAAAAFOH2MBnDO8/g2GL8NhE5T8AAAA/ZAIAAAAAAAAB5AQAADwAAAA//zGDaxLvPx8BRBLRaOU/AAAAP2QCAAAAAAAAAeUEAAA8AAAAP/8xg2sS7z/VeI4ry4PlPwAAAD9zAgAAAAAAAAHmBAAAPAAAACl3i0VvGO8/i/DYRMWe5T8AAAA/cwIAAAAAAAAB5wQAADwAAAApd4tFbxjvP0BoI16/ueU/AAAAP4MCAAAAAAAAAegEAAA8AAAAKXeLRW8Y7z8QuP9uu8vlPwAAAD+DAgAAAAAAAAHpBAAAPAAAABXv5AdzHu8/xi9KiLXm5T8AAAA/lAIAAAAAAAAB6gQAADwAAAD/Zj7KdiTvP3unlKGvAeY/AAAAP6MCAAAAAAAAAesEAAA8AAAA/2Y+ynYk7z8ZR03DpyXmPwAAAD+jAgAAAAAAAAHsBAAAPAAAAP9mPsp2JO8/hDbi9Ztb5j8AAAA/swIAAAAAAAAB7QQAADwAAADVVvFOfjDvP9ZN5TCOmuY/AAAAP7MCAAAAAAAAAe4EAAA8AAAAwc5KEYI27z907Z1Shr7mPwAAAD/DAgAAAAAAAAHvBAAAPAAAAKtGpNOFPO8/riwPlnYG5z8AAAA/wwIAAAAAAAAB8AQAADwAAACXvv2ViULvPzP0NcBsM+c/AAAAP9ICAAAAAAAAAfEEAAA8AAAAl779lYlC7z+e48ryYGnnPwAAAD/SAgAAAAAAAAHyBAAAPAAAAIE2V1iNSO8/IqvxHFeW5z8AAAA/0gIAAAAAAAAB8wQAADwAAACBNldYjUjvP9giPDZRsec/AAAAP+ICAAAAAAAAAfQEAAA8AAAAgTZXWI1I7z+nchhHTcPnPwAAAD/xAgAAAAAAAAH1BAAAPAAAAIE2V1iNSO8/dcL0V0nV5z8AAAA/8QIAAAAAAAAB9gQAADwAAACBNldYjUjvP13qYmBH3uc/AAAAPwEDAAAAAAAAAfcEAAA8AAAAgTZXWI1I7z8TYq15QfnnPwAAAD8BAwAAAAAAAAH4BAAAPAAAAIE2V1iNSO8/4bGJij0L6D8AAAA/EQMAAAAAAAAB+QQAADwAAABtrrAakU7vP8nZ95I7FOg/AAAAPxEDAAAAAAAAAfoEAAA8AAAAba6wGpFO7z9+UUKsNS/oPwAAAD8gAwAAAAAAAAH7BAAAPAAAAG2usBqRTu8/NMmMxS9K6D8AAAA/IAMAAAAAAAAB/AQAADwAAABtrrAakU7vP9BoRecnbug/AAAAPzADAAAAAAAAAf0EAAA8AAAAba6wGpFO7z9uCP4IIJLoPwAAAD8wAwAAAAAAAAH+BAAAPAAAAG2usBqRTu8/2feSOxTI6D8AAAA/QAMAAAAAAAAB/wQAADwAAABtrrAakU7vP12/uWUK9eg/AAAAP0ADAAAAAAAAAQAFAAA8AAAAba6wGpFO7z/jhuCPACLpPwAAAD9PAwAAAAAAAAEBBQAAPAAAAG2usBqRTu8/TnZ1wvRX6T8AAAA/TwMAAAAAAAABAgUAADwAAABtrrAakU7vPwTuv9vucuk/AAAAP18DAAAAAAAAAQMFAAA8AAAAba6wGpFO7z+hjXj95pbpPwAAAD9fAwAAAAAAAAEEBQAAPAAAAFcmCt2UVO8/b91UDuOo6T8AAAA/bgMAAAAAAAABBQUAADwAAABXJgrdlFTvPyVVnyfdw+k/AAAAP24DAAAAAAAAAQYFAAA8AAAAVyYK3ZRU7z/zpHs42dXpPwAAAD9+AwAAAAAAAAEHBQAAPAAAAFcmCt2UVO8/28zpQNfe6T8AAAA/jgMAAAAAAAABCAUAADwAAABXJgrdlFTvP8P0V0nV5+k/AAAAP44DAAAAAAAAAQkFAAA8AAAAVyYK3ZRU7z+pHMZR0/DpPwAAAD+OAwAAAAAAAAEKBQAAPAAAAFcmCt2UVO8/kUQ0WtH56T8AAAA/rQMAAAAAAAABCwUAADwAAABXJgrdlFTvP1+UEGvNC+o/AAAAP70DAAAAAAAAAQwFAAA8AAAAVyYK3ZRU7z8u5Ox7yR3qPwAAAD/MAwAAAAAAAAENBQAAPAAAAFcmCt2UVO8/5Fs3lcM46j8AAAA/zAMAAAAAAAABDgUAADwAAABXJgrdlFTvP5rTga69U+o/AAAAP9wDAAAAAAAAAQ8FAAA8AAAAba6wGpFO7z9QS8zHt27qPwAAAD/cAwAAAAAAAAEQBQAAPAAAAIE2V1iNSO8/BcMW4bGJ6j8AAAA/6wMAAAAAAAABEQUAADwAAACBNldYjUjvP9QS8/Gtm+o/AAAAP+sDAAAAAAAAARIFAAA8AAAAq0ak04U87z+7OmH6q6TqPwAAAD/7AwAAAAAAAAETBQAAPAAAAKtGpNOFPO8/omLPAqqt6j8AAAA/+wMAAAAAAAABFAUAADwAAADBzkoRgjbvP6JizwKqreo/AAAAPwsEAAAAAAAAARUFAAA8AAAAwc5KEYI27z+Jij0LqLbqPwAAAD8aBAAAAAAAAAEWBQAAPAAAANVW8U5+MO8/iYo9C6i26j8AAAA/WQQAAAAAAAABFwUAADwAAADr3peMeirvP4mKPQuotuo/AAAAP1kEAAAAAAAAARgFAAA8AAAA/2Y+ynYk7z+Jij0LqLbqPwAAAD94BAAAAAAAAAEZBQAAPAAAABXv5AdzHu8/cbKrE6a/6j8AAAA/iAQAAAAAAAABGgUAADwAAAA//zGDaxLvP3GyqxOmv+o/AAAAP5cEAAAAAAAAARsFAAA8AAAAP/8xg2sS7z9X2hkcpMjqPwAAAD+XBAAAAAAAAAEcBQAAPAAAAFOH2MBnDO8/V9oZHKTI6j8AAAA/sgQAAAAAAAABHQUAADwAAABpD3/+YwbvPz8CiCSi0eo/AAAAP8IEAAAAAAAAAR4FAAA8AAAAfZclPGAA7z8/AogkotHqPwAAAD/RBAAAAAAAAAEfBQAAPAAAAJMfzHlc+u4/PwKIJKLR6j8AAAA/4QQAAAAAAAABIAUAADwAAACnp3K3WPTuPycq9iyg2uo/AAAAP/AEAAAAAAAAASEFAAA8AAAAvS8Z9VTu7j8OUmQ1nuPqPwAAAD8ABQAAAAAAAAEiBQAAPAAAANO3vzJR6O4/DlJkNZ7j6j8AAAA/EAUAAAAAAAABIwUAADwAAADnP2ZwTeLuPw5SZDWe4+o/AAAAPx8FAAAAAAAAASQFAAA8AAAA5z9mcE3i7j/1edI9nOzqPwAAAD8vBQAAAAAAAAElBQAAPAAAAOc/ZnBN4u4/3aFARpr16j8AAAA/LwUAAAAAAAABJgUAADwAAAD9xwyuSdzuP92hQEaa9eo/AAAAPz8FAAAAAAAAAScFAAA8AAAA/ccMrknc7j/Eya5OmP7qPwAAAD9OBQAAAAAAAAEoBQAAPAAAABFQs+tF1u4/q/EcV5YH6z8AAAA/XgUAAAAAAAABKQUAADwAAAARULPrRdbuP2BpZ3CQIus/AAAAP14FAAAAAAAAASoFAAA8AAAAEVCz60XW7j8W4bGJij3rPwAAAD9tBQAAAAAAAAErBQAAPAAAABFQs+tF1u4/m6jYs4Bq6z8AAAA/fQUAAAAAAAABLAUAADwAAAD9xwyuSdzuP9XnSfdwsus/AAAAP30FAAAAAAAAAS0FAAA8AAAA/ccMrknc7j8o/0wyY/HrPwAAAD+NBQAAAAAAAAEuBQAAPAAAAOc/ZnBN4u4/SmYsflFC7D8AAAA/jQUAAAAAAAABLwUAADwAAADnP2ZwTeLuP4OlncFBiuw/AAAAP5wFAAAAAAAAATAFAAA8AAAA5z9mcE3i7j++5A4FMtLsPwAAAD+cBQAAAAAAAAExBQAAPAAAAOc/ZnBN4u4/EPwRQCQR7T8AAAA/rAUAAAAAAAABMgUAADwAAADnP2ZwTeLuP2QTFXsWUO0/AAAAP6wFAAAAAAAAATMFAAA8AAAA5z9mcE3i7j+FevTGBKHtPwAAAD+8BQAAAAAAAAE0BQAAPAAAAOc/ZnBN4u4/2JH3Afff7T8AAAA/vAUAAAAAAAABNQUAADwAAADnP2ZwTeLuPxLRaEXnJ+4/AAAAP8sFAAAAAAAAATYFAAA8AAAA5z9mcE3i7j+XmI9v3VTuPwAAAD/LBQAAAAAAAAE3BQAAPAAAAOc/ZnBN4u4/AogkotGK7j8AAAA/2wUAAAAAAAABOAUAADwAAADnP2ZwTeLuP7j/brvLpe4/AAAAP9sFAAAAAAAAATkFAAA8AAAA5z9mcE3i7j9Unyfdw8nuPwAAAD/qBQAAAAAAAAE6BQAAPAAAAOc/ZnBN4u4/PMeV5cHS7j8AAAA/6gUAAAAAAAABOwUAADwAAADnP2ZwTeLuPyTvA+6/2+4/AAAAP/oFAAAAAAAAATwFAAA8AAAA07e/MlHo7j8k7wPuv9vuPwAAAD8ZBgAAAAAAAAE9BQAAPAAAAL0vGfVU7u4/JO8D7r/b7j8AAAA/WAYAAAAAAAABPgUAADwAAACnp3K3WPTuP1SfJ93Dye4/AAAAP6YGAAAAAAAAAT8FAAA8AAAAkx/MeVz67j+GT0vMx7fuPwAAAD+2BgAAAAAAAAFABQAAPAAAAJMfzHlc+u4/nyfdw8mu7j8AAAA/0wYAAAAAAAABQQUAADwAAAB9lyU8YADvP+mvkqrPk+4/AAAAP9MGAAAAAAAAAUIFAAA8AAAAaQ9//mMG7z8CiCSi0YruPwAAAD/jBgAAAAAAAAFDBQAAPAAAAGkPf/5jBu8/MzhIkdV47j8AAAA/8gYAAAAAAAABRAUAADwAAABTh9jAZwzvPzM4SJHVeO4/AAAAP/IGAAAAAAAAAUUFAAA8AAAAU4fYwGcM7z9NENqI12/uPwAAAD8CBwAAAAAAAAFGBQAAPAAAAD//MYNrEu8/TRDaiNdv7j8AAAA/AgcAAAAAAAABRwUAADwAAAA//zGDaxLvP2Xoa4DZZu4/AAAAPyEHAAAAAAAAAUgFAAA8AAAAt/G1vPpd7j9l6GuA2WbuPwAAAD8AAAAAAAAAAAFJBQAAPAAAAKFpD3/+Y+4/ZehrgNlm7j8AAAA/bgAAAAAAAAABSgUAADwAAACN4WhBAmruP00Q2ojXb+4/AAAAP24AAAAAAAAAAUsFAAA8AAAAY9Ebxgl27j8zOEiR1XjuPwAAAD99AAAAAAAAAAFMBQAAPAAAAE1JdYgNfO4/AogkotGK7j8AAAA/fQAAAAAAAAABTQUAADwAAAAPsYHPGI7uP9HXALPNnO4/AAAAP40AAAAAAAAAAU4FAAA8AAAApQhBmyus7j9ud7nUxcDuPwAAAD+NAAAAAAAAAAFPBQAAPAAAAGVwTeI2vu4/Chdy9r3k7j8AAAA/nQAAAAAAAAABUAUAADwAAAAn2FkpQtDuP6i2Khi2CO8/AAAAP50AAAAAAAAAAVEFAAA8AAAA07e/MlHo7j8sflFCrDXvPwAAAD+sAAAAAAAAAAFSBQAAPAAAAL0vGfVU7u4/4fWbW6ZQ7z8AAAA/rAAAAAAAAAABUwUAADwAAAB9lyU8YADvP5dt5nSga+8/AAAAP7wAAAAAAAAAAVQFAAA8AAAAaQ9//mMG7z9N5TCOmobvPwAAAD+8AAAAAAAAAAFVBQAAPAAAACl3i0VvGO8/HDUNn5aY7z8AAAA/zAAAAAAAAAABVgUAADwAAAAV7+QHcx7vP7nUxcCOvO8/AAAAP8wAAAAAAAAAAVcFAAA8AAAA/2Y+ynYk7z+g/DPJjMXvPwAAAD/bAAAAAAAAAAFYBQAAPAAAAOvel4x6Ku8/iCSi0YrO7z8AAAA/2wAAAAAAAAABWQUAADwAAADr3peMeirvP3BMENqI1+8/AAAAP+sAAAAAAAAAAVoFAAA8AAAA1VbxTn4w7z+IJKLRis7vPwAAAD9oAQAAAAAAAAFbBQAAPAAAANVW8U5+MO8/udTFwI687z8AAAA/aAEAAAAAAAABXAUAADwAAADBzkoRgjbvP9KsV7iQs+8/AAAAP3cBAAAAAAAAAV0FAAA8AAAAq0ak04U87z81DZ+WmI/vPwAAAD93AQAAAAAAAAFeBQAAPAAAAIE2V1iNSO8/Z73ChZx97z8AAAA/hwEAAAAAAAABXwUAADwAAABtrrAakU7vP5dt5nSga+8/AAAAP4cBAAAAAAAAAWAFAAA8AAAALRa9YZxg7z/h9ZtbplDvPwAAAD+XAQAAAAAAAAFhBQAAPAAAABmOFiSgZu8/RVbjOa4s7z8AAAA/lwEAAAAAAAABYgUAADwAAADvfcmop3LvP4/emCC0Ee8/AAAAP5cBAAAAAAAAAWMFAAA8AAAAmV0vsraK7z8KF3L2veTuPwAAAD+XAQAAAAAAAAFkBQAAPAAAAG9N4ja+lu8/VJ8n3cPJ7j8AAAA/pwEAAAAAAAABZQUAADwAAAAxte59yajvP9HXALPNnO4/AAAAP6cBAAAAAAAAAWYFAAA8AAAAB6WhAtG07z8bYLaZ04HuPwAAAD+3AQAAAAAAAAFnBQAAPAAAAMcMrkncxu8/r3AhZ99L7j8AAAA/twEAAAAAAAABaAUAADwAAACd/GDO49LvPxLRaEXnJ+4/AAAAP8YBAAAAAAAAAWkFAAA8AAAAh3S6kOfY7z9cWR4s7QzuPwAAAD/GAQAAAAAAAAFqBQAAPAAAAF1kbRXv5O8/jglCG/H67T8AAAA/1gEAAAAAAAABawUAADwAAABdZG0V7+TvP6bh0xLz8e0/AAAAP9YBAAAAAAAAAWwFAAA8AAAAXWRtFe/k7z/YkfcB99/tPwAAAD/lAQAAAAAAAAFtBQAAPAAAAF1kbRXv5O8/8GmJ+fjW7T8AAAA/FAIAAAAAAAABbgUAADwAAABz7BNT697vPwlCG/H6ze0/AAAAP0MCAAAAAAAAAW8FAAA8AAAAh3S6kOfY7z8JQhvx+s3tPwAAAD9yAgAAAAAAAAFwBQAAPAAAAId0upDn2O8/Ihqt6PzE7T8AAAA/cgIAAAAAAAAL</ink>
</athena>
</file>

<file path=customXml/item9.xml><?xml version="1.0" encoding="utf-8"?>
<athena xmlns="http://schemas.microsoft.com/edu/athena" version="0.1.2681.0">
  <media streamable="true" recordStart="923316" recordEnd="1020286" recordLength="1188585" start="923316" end="1020286" audioFormat="{00001610-0000-0010-8000-00AA00389B71}" audioRate="44100" muted="false" volume="0.8" fadeIn="0" fadeOut="0" videoFormat="{34363248-0000-0010-8000-00AA00389B71}" videoRate="18" videoWidth="960" videoHeight="720"/>
</athena>
</file>

<file path=customXml/itemProps1.xml><?xml version="1.0" encoding="utf-8"?>
<ds:datastoreItem xmlns:ds="http://schemas.openxmlformats.org/officeDocument/2006/customXml" ds:itemID="{80EBE2F7-2A5D-4B03-9BCC-69F5BF33BC98}">
  <ds:schemaRefs>
    <ds:schemaRef ds:uri="http://schemas.microsoft.com/edu/athena"/>
  </ds:schemaRefs>
</ds:datastoreItem>
</file>

<file path=customXml/itemProps10.xml><?xml version="1.0" encoding="utf-8"?>
<ds:datastoreItem xmlns:ds="http://schemas.openxmlformats.org/officeDocument/2006/customXml" ds:itemID="{811F95D5-C791-4026-B8A5-FF66896F1D85}">
  <ds:schemaRefs>
    <ds:schemaRef ds:uri="http://schemas.microsoft.com/edu/athena"/>
  </ds:schemaRefs>
</ds:datastoreItem>
</file>

<file path=customXml/itemProps11.xml><?xml version="1.0" encoding="utf-8"?>
<ds:datastoreItem xmlns:ds="http://schemas.openxmlformats.org/officeDocument/2006/customXml" ds:itemID="{F41D7A24-3E89-4BF9-9612-E96C111A02F7}">
  <ds:schemaRefs>
    <ds:schemaRef ds:uri="http://schemas.microsoft.com/edu/athena"/>
  </ds:schemaRefs>
</ds:datastoreItem>
</file>

<file path=customXml/itemProps12.xml><?xml version="1.0" encoding="utf-8"?>
<ds:datastoreItem xmlns:ds="http://schemas.openxmlformats.org/officeDocument/2006/customXml" ds:itemID="{FFA955BA-85FB-42EB-8AE1-0F1EF88F7DCF}">
  <ds:schemaRefs>
    <ds:schemaRef ds:uri="http://schemas.microsoft.com/edu/athena"/>
  </ds:schemaRefs>
</ds:datastoreItem>
</file>

<file path=customXml/itemProps13.xml><?xml version="1.0" encoding="utf-8"?>
<ds:datastoreItem xmlns:ds="http://schemas.openxmlformats.org/officeDocument/2006/customXml" ds:itemID="{43A4A370-DE48-4F8C-8427-82D71FFA4E38}">
  <ds:schemaRefs>
    <ds:schemaRef ds:uri="http://schemas.microsoft.com/edu/athena"/>
  </ds:schemaRefs>
</ds:datastoreItem>
</file>

<file path=customXml/itemProps14.xml><?xml version="1.0" encoding="utf-8"?>
<ds:datastoreItem xmlns:ds="http://schemas.openxmlformats.org/officeDocument/2006/customXml" ds:itemID="{AC481088-0819-4B21-930D-E77524BC7F8D}">
  <ds:schemaRefs>
    <ds:schemaRef ds:uri="http://schemas.microsoft.com/edu/athena"/>
  </ds:schemaRefs>
</ds:datastoreItem>
</file>

<file path=customXml/itemProps15.xml><?xml version="1.0" encoding="utf-8"?>
<ds:datastoreItem xmlns:ds="http://schemas.openxmlformats.org/officeDocument/2006/customXml" ds:itemID="{601FE710-EA92-44A4-9C1A-B69640FE956A}">
  <ds:schemaRefs>
    <ds:schemaRef ds:uri="http://schemas.microsoft.com/edu/athena"/>
  </ds:schemaRefs>
</ds:datastoreItem>
</file>

<file path=customXml/itemProps16.xml><?xml version="1.0" encoding="utf-8"?>
<ds:datastoreItem xmlns:ds="http://schemas.openxmlformats.org/officeDocument/2006/customXml" ds:itemID="{2D244105-17E0-4983-8797-CFBF7F3D9728}">
  <ds:schemaRefs>
    <ds:schemaRef ds:uri="http://schemas.microsoft.com/edu/athena"/>
  </ds:schemaRefs>
</ds:datastoreItem>
</file>

<file path=customXml/itemProps17.xml><?xml version="1.0" encoding="utf-8"?>
<ds:datastoreItem xmlns:ds="http://schemas.openxmlformats.org/officeDocument/2006/customXml" ds:itemID="{2EE55C6B-B2E4-497C-B713-738E5A83D121}">
  <ds:schemaRefs>
    <ds:schemaRef ds:uri="http://schemas.microsoft.com/edu/athena"/>
  </ds:schemaRefs>
</ds:datastoreItem>
</file>

<file path=customXml/itemProps18.xml><?xml version="1.0" encoding="utf-8"?>
<ds:datastoreItem xmlns:ds="http://schemas.openxmlformats.org/officeDocument/2006/customXml" ds:itemID="{C97E563F-3A17-4478-9B99-AFB1F4983632}">
  <ds:schemaRefs>
    <ds:schemaRef ds:uri="http://schemas.microsoft.com/edu/athena"/>
  </ds:schemaRefs>
</ds:datastoreItem>
</file>

<file path=customXml/itemProps19.xml><?xml version="1.0" encoding="utf-8"?>
<ds:datastoreItem xmlns:ds="http://schemas.openxmlformats.org/officeDocument/2006/customXml" ds:itemID="{5FCC8355-34BF-4A99-9A24-A40C9FBD8A67}">
  <ds:schemaRefs>
    <ds:schemaRef ds:uri="http://schemas.microsoft.com/edu/athena"/>
  </ds:schemaRefs>
</ds:datastoreItem>
</file>

<file path=customXml/itemProps2.xml><?xml version="1.0" encoding="utf-8"?>
<ds:datastoreItem xmlns:ds="http://schemas.openxmlformats.org/officeDocument/2006/customXml" ds:itemID="{2E4CF1A9-8A96-481E-A722-F6EC542796DC}">
  <ds:schemaRefs>
    <ds:schemaRef ds:uri="http://schemas.microsoft.com/edu/athena"/>
  </ds:schemaRefs>
</ds:datastoreItem>
</file>

<file path=customXml/itemProps20.xml><?xml version="1.0" encoding="utf-8"?>
<ds:datastoreItem xmlns:ds="http://schemas.openxmlformats.org/officeDocument/2006/customXml" ds:itemID="{2A57910B-AB0B-4059-910C-7785C847E96C}">
  <ds:schemaRefs>
    <ds:schemaRef ds:uri="http://schemas.microsoft.com/edu/athena"/>
  </ds:schemaRefs>
</ds:datastoreItem>
</file>

<file path=customXml/itemProps21.xml><?xml version="1.0" encoding="utf-8"?>
<ds:datastoreItem xmlns:ds="http://schemas.openxmlformats.org/officeDocument/2006/customXml" ds:itemID="{79708204-C803-4DE0-BBF0-6FC750473EE6}">
  <ds:schemaRefs>
    <ds:schemaRef ds:uri="http://schemas.microsoft.com/edu/athena"/>
  </ds:schemaRefs>
</ds:datastoreItem>
</file>

<file path=customXml/itemProps22.xml><?xml version="1.0" encoding="utf-8"?>
<ds:datastoreItem xmlns:ds="http://schemas.openxmlformats.org/officeDocument/2006/customXml" ds:itemID="{83364372-17FD-44FF-A47C-B93497086F75}">
  <ds:schemaRefs>
    <ds:schemaRef ds:uri="http://schemas.microsoft.com/edu/athena"/>
  </ds:schemaRefs>
</ds:datastoreItem>
</file>

<file path=customXml/itemProps23.xml><?xml version="1.0" encoding="utf-8"?>
<ds:datastoreItem xmlns:ds="http://schemas.openxmlformats.org/officeDocument/2006/customXml" ds:itemID="{974E4EC1-E4FC-4681-9E78-7CD8FA5F1206}">
  <ds:schemaRefs>
    <ds:schemaRef ds:uri="http://schemas.microsoft.com/edu/athena"/>
  </ds:schemaRefs>
</ds:datastoreItem>
</file>

<file path=customXml/itemProps24.xml><?xml version="1.0" encoding="utf-8"?>
<ds:datastoreItem xmlns:ds="http://schemas.openxmlformats.org/officeDocument/2006/customXml" ds:itemID="{5B369F4C-2473-41BE-BA77-C629AC892534}">
  <ds:schemaRefs>
    <ds:schemaRef ds:uri="http://schemas.microsoft.com/edu/athena"/>
  </ds:schemaRefs>
</ds:datastoreItem>
</file>

<file path=customXml/itemProps25.xml><?xml version="1.0" encoding="utf-8"?>
<ds:datastoreItem xmlns:ds="http://schemas.openxmlformats.org/officeDocument/2006/customXml" ds:itemID="{675BC5C7-33AA-4210-B49B-1144B07BB6C3}">
  <ds:schemaRefs>
    <ds:schemaRef ds:uri="http://schemas.microsoft.com/edu/athena"/>
  </ds:schemaRefs>
</ds:datastoreItem>
</file>

<file path=customXml/itemProps26.xml><?xml version="1.0" encoding="utf-8"?>
<ds:datastoreItem xmlns:ds="http://schemas.openxmlformats.org/officeDocument/2006/customXml" ds:itemID="{78094AA8-9815-4E67-BC87-23AD1095BA50}">
  <ds:schemaRefs>
    <ds:schemaRef ds:uri="http://schemas.microsoft.com/edu/athena"/>
  </ds:schemaRefs>
</ds:datastoreItem>
</file>

<file path=customXml/itemProps27.xml><?xml version="1.0" encoding="utf-8"?>
<ds:datastoreItem xmlns:ds="http://schemas.openxmlformats.org/officeDocument/2006/customXml" ds:itemID="{89AE7D05-5309-4B58-AAD9-264D2083FCA4}">
  <ds:schemaRefs>
    <ds:schemaRef ds:uri="http://schemas.microsoft.com/edu/athena"/>
  </ds:schemaRefs>
</ds:datastoreItem>
</file>

<file path=customXml/itemProps28.xml><?xml version="1.0" encoding="utf-8"?>
<ds:datastoreItem xmlns:ds="http://schemas.openxmlformats.org/officeDocument/2006/customXml" ds:itemID="{E339E0A3-268C-4DCE-B924-BC91BE4B4AC7}">
  <ds:schemaRefs>
    <ds:schemaRef ds:uri="http://schemas.microsoft.com/edu/athena"/>
  </ds:schemaRefs>
</ds:datastoreItem>
</file>

<file path=customXml/itemProps29.xml><?xml version="1.0" encoding="utf-8"?>
<ds:datastoreItem xmlns:ds="http://schemas.openxmlformats.org/officeDocument/2006/customXml" ds:itemID="{FB1B518C-C6CA-473A-914A-DB7329BF8CAA}">
  <ds:schemaRefs>
    <ds:schemaRef ds:uri="http://schemas.microsoft.com/edu/athena"/>
  </ds:schemaRefs>
</ds:datastoreItem>
</file>

<file path=customXml/itemProps3.xml><?xml version="1.0" encoding="utf-8"?>
<ds:datastoreItem xmlns:ds="http://schemas.openxmlformats.org/officeDocument/2006/customXml" ds:itemID="{5B84506C-B02E-48F6-8C30-F146123BE5FB}">
  <ds:schemaRefs>
    <ds:schemaRef ds:uri="http://schemas.microsoft.com/edu/athena"/>
  </ds:schemaRefs>
</ds:datastoreItem>
</file>

<file path=customXml/itemProps30.xml><?xml version="1.0" encoding="utf-8"?>
<ds:datastoreItem xmlns:ds="http://schemas.openxmlformats.org/officeDocument/2006/customXml" ds:itemID="{6F29E873-AC53-44F0-B5A3-F84D6C2FBD5B}">
  <ds:schemaRefs>
    <ds:schemaRef ds:uri="http://schemas.microsoft.com/edu/athena"/>
  </ds:schemaRefs>
</ds:datastoreItem>
</file>

<file path=customXml/itemProps31.xml><?xml version="1.0" encoding="utf-8"?>
<ds:datastoreItem xmlns:ds="http://schemas.openxmlformats.org/officeDocument/2006/customXml" ds:itemID="{033896F0-CD1F-487B-A7C9-EE2EE02E22D6}">
  <ds:schemaRefs>
    <ds:schemaRef ds:uri="http://schemas.microsoft.com/edu/athena"/>
  </ds:schemaRefs>
</ds:datastoreItem>
</file>

<file path=customXml/itemProps32.xml><?xml version="1.0" encoding="utf-8"?>
<ds:datastoreItem xmlns:ds="http://schemas.openxmlformats.org/officeDocument/2006/customXml" ds:itemID="{C3735E83-4498-41F3-ACB8-532EC6BC3006}">
  <ds:schemaRefs>
    <ds:schemaRef ds:uri="http://schemas.microsoft.com/edu/athena"/>
  </ds:schemaRefs>
</ds:datastoreItem>
</file>

<file path=customXml/itemProps33.xml><?xml version="1.0" encoding="utf-8"?>
<ds:datastoreItem xmlns:ds="http://schemas.openxmlformats.org/officeDocument/2006/customXml" ds:itemID="{41897FA6-B237-452F-8916-B63271A0C6CA}">
  <ds:schemaRefs>
    <ds:schemaRef ds:uri="http://schemas.microsoft.com/edu/athena"/>
  </ds:schemaRefs>
</ds:datastoreItem>
</file>

<file path=customXml/itemProps34.xml><?xml version="1.0" encoding="utf-8"?>
<ds:datastoreItem xmlns:ds="http://schemas.openxmlformats.org/officeDocument/2006/customXml" ds:itemID="{4DB441BC-C3A9-4205-A9F5-1D22A015A506}">
  <ds:schemaRefs>
    <ds:schemaRef ds:uri="http://schemas.microsoft.com/edu/athena"/>
  </ds:schemaRefs>
</ds:datastoreItem>
</file>

<file path=customXml/itemProps35.xml><?xml version="1.0" encoding="utf-8"?>
<ds:datastoreItem xmlns:ds="http://schemas.openxmlformats.org/officeDocument/2006/customXml" ds:itemID="{DB6A446B-245C-4E09-9597-4356EE1E23D6}">
  <ds:schemaRefs>
    <ds:schemaRef ds:uri="http://schemas.microsoft.com/edu/athena"/>
  </ds:schemaRefs>
</ds:datastoreItem>
</file>

<file path=customXml/itemProps36.xml><?xml version="1.0" encoding="utf-8"?>
<ds:datastoreItem xmlns:ds="http://schemas.openxmlformats.org/officeDocument/2006/customXml" ds:itemID="{50A8F9E2-9B10-4B8B-B940-BA837F54F831}">
  <ds:schemaRefs>
    <ds:schemaRef ds:uri="http://schemas.microsoft.com/edu/athena"/>
  </ds:schemaRefs>
</ds:datastoreItem>
</file>

<file path=customXml/itemProps37.xml><?xml version="1.0" encoding="utf-8"?>
<ds:datastoreItem xmlns:ds="http://schemas.openxmlformats.org/officeDocument/2006/customXml" ds:itemID="{490E0EC1-FB33-4C2A-996A-28D203C11C4F}">
  <ds:schemaRefs>
    <ds:schemaRef ds:uri="http://schemas.microsoft.com/edu/athena"/>
  </ds:schemaRefs>
</ds:datastoreItem>
</file>

<file path=customXml/itemProps38.xml><?xml version="1.0" encoding="utf-8"?>
<ds:datastoreItem xmlns:ds="http://schemas.openxmlformats.org/officeDocument/2006/customXml" ds:itemID="{915680B4-1271-4C8C-92EF-B32E86225C0E}">
  <ds:schemaRefs>
    <ds:schemaRef ds:uri="http://schemas.microsoft.com/edu/athena"/>
  </ds:schemaRefs>
</ds:datastoreItem>
</file>

<file path=customXml/itemProps39.xml><?xml version="1.0" encoding="utf-8"?>
<ds:datastoreItem xmlns:ds="http://schemas.openxmlformats.org/officeDocument/2006/customXml" ds:itemID="{0068CFB9-107D-4C90-90DC-E33D79571254}">
  <ds:schemaRefs>
    <ds:schemaRef ds:uri="http://schemas.microsoft.com/edu/athena"/>
  </ds:schemaRefs>
</ds:datastoreItem>
</file>

<file path=customXml/itemProps4.xml><?xml version="1.0" encoding="utf-8"?>
<ds:datastoreItem xmlns:ds="http://schemas.openxmlformats.org/officeDocument/2006/customXml" ds:itemID="{293BC2CE-3F78-4EAA-B0DB-C066E295AEF3}">
  <ds:schemaRefs>
    <ds:schemaRef ds:uri="http://schemas.microsoft.com/edu/athena"/>
  </ds:schemaRefs>
</ds:datastoreItem>
</file>

<file path=customXml/itemProps40.xml><?xml version="1.0" encoding="utf-8"?>
<ds:datastoreItem xmlns:ds="http://schemas.openxmlformats.org/officeDocument/2006/customXml" ds:itemID="{4B4E6FE7-A266-47DE-87F5-F88C55439BE5}">
  <ds:schemaRefs>
    <ds:schemaRef ds:uri="http://schemas.microsoft.com/edu/athena"/>
  </ds:schemaRefs>
</ds:datastoreItem>
</file>

<file path=customXml/itemProps41.xml><?xml version="1.0" encoding="utf-8"?>
<ds:datastoreItem xmlns:ds="http://schemas.openxmlformats.org/officeDocument/2006/customXml" ds:itemID="{5D930B8A-3AC4-4E37-B277-2E761DEF9436}">
  <ds:schemaRefs>
    <ds:schemaRef ds:uri="http://schemas.microsoft.com/edu/athena"/>
  </ds:schemaRefs>
</ds:datastoreItem>
</file>

<file path=customXml/itemProps42.xml><?xml version="1.0" encoding="utf-8"?>
<ds:datastoreItem xmlns:ds="http://schemas.openxmlformats.org/officeDocument/2006/customXml" ds:itemID="{050B7D9A-430A-4929-8527-119C6088A659}">
  <ds:schemaRefs>
    <ds:schemaRef ds:uri="http://schemas.microsoft.com/edu/athena"/>
  </ds:schemaRefs>
</ds:datastoreItem>
</file>

<file path=customXml/itemProps43.xml><?xml version="1.0" encoding="utf-8"?>
<ds:datastoreItem xmlns:ds="http://schemas.openxmlformats.org/officeDocument/2006/customXml" ds:itemID="{5E71519D-736A-4D81-A39F-DADB565F21FC}">
  <ds:schemaRefs>
    <ds:schemaRef ds:uri="http://schemas.microsoft.com/edu/athena"/>
  </ds:schemaRefs>
</ds:datastoreItem>
</file>

<file path=customXml/itemProps44.xml><?xml version="1.0" encoding="utf-8"?>
<ds:datastoreItem xmlns:ds="http://schemas.openxmlformats.org/officeDocument/2006/customXml" ds:itemID="{25600166-7B72-4B4F-98B4-5DA70CA0A8D6}">
  <ds:schemaRefs>
    <ds:schemaRef ds:uri="http://schemas.microsoft.com/edu/athena"/>
  </ds:schemaRefs>
</ds:datastoreItem>
</file>

<file path=customXml/itemProps45.xml><?xml version="1.0" encoding="utf-8"?>
<ds:datastoreItem xmlns:ds="http://schemas.openxmlformats.org/officeDocument/2006/customXml" ds:itemID="{3F23F558-BC78-4710-A92B-E16B5A4FF059}">
  <ds:schemaRefs>
    <ds:schemaRef ds:uri="http://schemas.microsoft.com/edu/athena"/>
  </ds:schemaRefs>
</ds:datastoreItem>
</file>

<file path=customXml/itemProps46.xml><?xml version="1.0" encoding="utf-8"?>
<ds:datastoreItem xmlns:ds="http://schemas.openxmlformats.org/officeDocument/2006/customXml" ds:itemID="{AE8EF775-CC30-42ED-B884-42DAD614856C}">
  <ds:schemaRefs>
    <ds:schemaRef ds:uri="http://schemas.microsoft.com/edu/athena"/>
  </ds:schemaRefs>
</ds:datastoreItem>
</file>

<file path=customXml/itemProps47.xml><?xml version="1.0" encoding="utf-8"?>
<ds:datastoreItem xmlns:ds="http://schemas.openxmlformats.org/officeDocument/2006/customXml" ds:itemID="{E07E14E9-D003-4142-860F-3B8A79446BBE}">
  <ds:schemaRefs>
    <ds:schemaRef ds:uri="http://schemas.microsoft.com/edu/athena"/>
  </ds:schemaRefs>
</ds:datastoreItem>
</file>

<file path=customXml/itemProps48.xml><?xml version="1.0" encoding="utf-8"?>
<ds:datastoreItem xmlns:ds="http://schemas.openxmlformats.org/officeDocument/2006/customXml" ds:itemID="{DCF894F1-D926-44C2-8189-D0ABCF6A36FE}">
  <ds:schemaRefs>
    <ds:schemaRef ds:uri="http://schemas.microsoft.com/edu/athena"/>
  </ds:schemaRefs>
</ds:datastoreItem>
</file>

<file path=customXml/itemProps49.xml><?xml version="1.0" encoding="utf-8"?>
<ds:datastoreItem xmlns:ds="http://schemas.openxmlformats.org/officeDocument/2006/customXml" ds:itemID="{7911A7C0-39B1-466F-8E47-92B52ABD2532}">
  <ds:schemaRefs>
    <ds:schemaRef ds:uri="http://schemas.microsoft.com/edu/athena"/>
  </ds:schemaRefs>
</ds:datastoreItem>
</file>

<file path=customXml/itemProps5.xml><?xml version="1.0" encoding="utf-8"?>
<ds:datastoreItem xmlns:ds="http://schemas.openxmlformats.org/officeDocument/2006/customXml" ds:itemID="{4FB13793-C5A4-4CB0-B60D-58CDBE4BBA3F}">
  <ds:schemaRefs>
    <ds:schemaRef ds:uri="http://schemas.microsoft.com/edu/athena"/>
  </ds:schemaRefs>
</ds:datastoreItem>
</file>

<file path=customXml/itemProps50.xml><?xml version="1.0" encoding="utf-8"?>
<ds:datastoreItem xmlns:ds="http://schemas.openxmlformats.org/officeDocument/2006/customXml" ds:itemID="{3049B535-6405-446B-888F-F1B31B88E0BA}">
  <ds:schemaRefs>
    <ds:schemaRef ds:uri="http://schemas.microsoft.com/edu/athena"/>
  </ds:schemaRefs>
</ds:datastoreItem>
</file>

<file path=customXml/itemProps51.xml><?xml version="1.0" encoding="utf-8"?>
<ds:datastoreItem xmlns:ds="http://schemas.openxmlformats.org/officeDocument/2006/customXml" ds:itemID="{0FBDCC51-F97A-4D39-B992-C56D4D60B919}">
  <ds:schemaRefs>
    <ds:schemaRef ds:uri="http://schemas.microsoft.com/edu/athena"/>
  </ds:schemaRefs>
</ds:datastoreItem>
</file>

<file path=customXml/itemProps52.xml><?xml version="1.0" encoding="utf-8"?>
<ds:datastoreItem xmlns:ds="http://schemas.openxmlformats.org/officeDocument/2006/customXml" ds:itemID="{DC1AEC5B-4056-4254-B660-B40863DD5027}">
  <ds:schemaRefs>
    <ds:schemaRef ds:uri="http://schemas.microsoft.com/edu/athena"/>
  </ds:schemaRefs>
</ds:datastoreItem>
</file>

<file path=customXml/itemProps53.xml><?xml version="1.0" encoding="utf-8"?>
<ds:datastoreItem xmlns:ds="http://schemas.openxmlformats.org/officeDocument/2006/customXml" ds:itemID="{64DF90CD-1761-40C2-8124-5DDA5584D0B1}">
  <ds:schemaRefs>
    <ds:schemaRef ds:uri="http://schemas.microsoft.com/edu/athena"/>
  </ds:schemaRefs>
</ds:datastoreItem>
</file>

<file path=customXml/itemProps54.xml><?xml version="1.0" encoding="utf-8"?>
<ds:datastoreItem xmlns:ds="http://schemas.openxmlformats.org/officeDocument/2006/customXml" ds:itemID="{8A4683CC-FA6C-4F7B-849F-B3BF6BC2FC80}">
  <ds:schemaRefs>
    <ds:schemaRef ds:uri="http://schemas.microsoft.com/edu/athena"/>
  </ds:schemaRefs>
</ds:datastoreItem>
</file>

<file path=customXml/itemProps55.xml><?xml version="1.0" encoding="utf-8"?>
<ds:datastoreItem xmlns:ds="http://schemas.openxmlformats.org/officeDocument/2006/customXml" ds:itemID="{B3A4A630-F40F-401F-92BA-B3E3AD644C13}">
  <ds:schemaRefs>
    <ds:schemaRef ds:uri="http://schemas.microsoft.com/edu/athena"/>
  </ds:schemaRefs>
</ds:datastoreItem>
</file>

<file path=customXml/itemProps56.xml><?xml version="1.0" encoding="utf-8"?>
<ds:datastoreItem xmlns:ds="http://schemas.openxmlformats.org/officeDocument/2006/customXml" ds:itemID="{2398B2DE-3834-475F-BAB5-F8370FBADBFC}">
  <ds:schemaRefs>
    <ds:schemaRef ds:uri="http://schemas.microsoft.com/edu/athena"/>
  </ds:schemaRefs>
</ds:datastoreItem>
</file>

<file path=customXml/itemProps57.xml><?xml version="1.0" encoding="utf-8"?>
<ds:datastoreItem xmlns:ds="http://schemas.openxmlformats.org/officeDocument/2006/customXml" ds:itemID="{0A0225BB-9DC0-48BB-AA0F-56D946610347}">
  <ds:schemaRefs>
    <ds:schemaRef ds:uri="http://schemas.microsoft.com/edu/athena"/>
  </ds:schemaRefs>
</ds:datastoreItem>
</file>

<file path=customXml/itemProps58.xml><?xml version="1.0" encoding="utf-8"?>
<ds:datastoreItem xmlns:ds="http://schemas.openxmlformats.org/officeDocument/2006/customXml" ds:itemID="{162137A3-2A54-4221-86C8-E682CB74D933}">
  <ds:schemaRefs>
    <ds:schemaRef ds:uri="http://schemas.microsoft.com/edu/athena"/>
  </ds:schemaRefs>
</ds:datastoreItem>
</file>

<file path=customXml/itemProps59.xml><?xml version="1.0" encoding="utf-8"?>
<ds:datastoreItem xmlns:ds="http://schemas.openxmlformats.org/officeDocument/2006/customXml" ds:itemID="{1629038F-603C-4934-ABE0-629FC0A1660C}">
  <ds:schemaRefs>
    <ds:schemaRef ds:uri="http://schemas.microsoft.com/edu/athena"/>
  </ds:schemaRefs>
</ds:datastoreItem>
</file>

<file path=customXml/itemProps6.xml><?xml version="1.0" encoding="utf-8"?>
<ds:datastoreItem xmlns:ds="http://schemas.openxmlformats.org/officeDocument/2006/customXml" ds:itemID="{C34DF69D-ECFC-465A-B209-D8575959F390}">
  <ds:schemaRefs>
    <ds:schemaRef ds:uri="http://schemas.microsoft.com/edu/athena"/>
  </ds:schemaRefs>
</ds:datastoreItem>
</file>

<file path=customXml/itemProps60.xml><?xml version="1.0" encoding="utf-8"?>
<ds:datastoreItem xmlns:ds="http://schemas.openxmlformats.org/officeDocument/2006/customXml" ds:itemID="{C85CFE67-1A40-40F7-B8F0-1B7CD902FCF4}">
  <ds:schemaRefs>
    <ds:schemaRef ds:uri="http://schemas.microsoft.com/edu/athena"/>
  </ds:schemaRefs>
</ds:datastoreItem>
</file>

<file path=customXml/itemProps61.xml><?xml version="1.0" encoding="utf-8"?>
<ds:datastoreItem xmlns:ds="http://schemas.openxmlformats.org/officeDocument/2006/customXml" ds:itemID="{FA774D67-57F8-4FFA-B4C8-7F4C8E80EC22}">
  <ds:schemaRefs>
    <ds:schemaRef ds:uri="http://schemas.microsoft.com/edu/athena"/>
  </ds:schemaRefs>
</ds:datastoreItem>
</file>

<file path=customXml/itemProps62.xml><?xml version="1.0" encoding="utf-8"?>
<ds:datastoreItem xmlns:ds="http://schemas.openxmlformats.org/officeDocument/2006/customXml" ds:itemID="{53B3EDEF-F3EE-4A65-A0FE-15FE27F25D6D}">
  <ds:schemaRefs>
    <ds:schemaRef ds:uri="http://schemas.microsoft.com/edu/athena"/>
  </ds:schemaRefs>
</ds:datastoreItem>
</file>

<file path=customXml/itemProps63.xml><?xml version="1.0" encoding="utf-8"?>
<ds:datastoreItem xmlns:ds="http://schemas.openxmlformats.org/officeDocument/2006/customXml" ds:itemID="{B3B98868-BC83-4CE8-A0DE-B0E690A30F44}">
  <ds:schemaRefs>
    <ds:schemaRef ds:uri="http://schemas.microsoft.com/edu/athena"/>
  </ds:schemaRefs>
</ds:datastoreItem>
</file>

<file path=customXml/itemProps64.xml><?xml version="1.0" encoding="utf-8"?>
<ds:datastoreItem xmlns:ds="http://schemas.openxmlformats.org/officeDocument/2006/customXml" ds:itemID="{F3F9551F-BC72-49B7-9A29-7FB31BA6F0FC}">
  <ds:schemaRefs>
    <ds:schemaRef ds:uri="http://schemas.microsoft.com/edu/athena"/>
  </ds:schemaRefs>
</ds:datastoreItem>
</file>

<file path=customXml/itemProps65.xml><?xml version="1.0" encoding="utf-8"?>
<ds:datastoreItem xmlns:ds="http://schemas.openxmlformats.org/officeDocument/2006/customXml" ds:itemID="{605E43E6-7941-49E1-960A-CBD62AA75EA2}">
  <ds:schemaRefs>
    <ds:schemaRef ds:uri="http://schemas.microsoft.com/edu/athena"/>
  </ds:schemaRefs>
</ds:datastoreItem>
</file>

<file path=customXml/itemProps66.xml><?xml version="1.0" encoding="utf-8"?>
<ds:datastoreItem xmlns:ds="http://schemas.openxmlformats.org/officeDocument/2006/customXml" ds:itemID="{98839600-2768-4A09-AC63-AC89E7C61A14}">
  <ds:schemaRefs>
    <ds:schemaRef ds:uri="http://schemas.microsoft.com/edu/athena"/>
  </ds:schemaRefs>
</ds:datastoreItem>
</file>

<file path=customXml/itemProps67.xml><?xml version="1.0" encoding="utf-8"?>
<ds:datastoreItem xmlns:ds="http://schemas.openxmlformats.org/officeDocument/2006/customXml" ds:itemID="{213E2575-3716-4884-BD51-F22BE6515866}">
  <ds:schemaRefs>
    <ds:schemaRef ds:uri="http://schemas.microsoft.com/edu/athena"/>
  </ds:schemaRefs>
</ds:datastoreItem>
</file>

<file path=customXml/itemProps68.xml><?xml version="1.0" encoding="utf-8"?>
<ds:datastoreItem xmlns:ds="http://schemas.openxmlformats.org/officeDocument/2006/customXml" ds:itemID="{DF91C20D-15D7-4CEB-B0F3-3C1D1714F3AD}">
  <ds:schemaRefs>
    <ds:schemaRef ds:uri="http://schemas.microsoft.com/edu/athena"/>
  </ds:schemaRefs>
</ds:datastoreItem>
</file>

<file path=customXml/itemProps69.xml><?xml version="1.0" encoding="utf-8"?>
<ds:datastoreItem xmlns:ds="http://schemas.openxmlformats.org/officeDocument/2006/customXml" ds:itemID="{5D577400-4570-4AA3-9C67-A4A9E28BC6A5}">
  <ds:schemaRefs>
    <ds:schemaRef ds:uri="http://schemas.microsoft.com/edu/athena"/>
  </ds:schemaRefs>
</ds:datastoreItem>
</file>

<file path=customXml/itemProps7.xml><?xml version="1.0" encoding="utf-8"?>
<ds:datastoreItem xmlns:ds="http://schemas.openxmlformats.org/officeDocument/2006/customXml" ds:itemID="{8BE93369-425D-4E1D-8E42-36CD57030310}">
  <ds:schemaRefs>
    <ds:schemaRef ds:uri="http://schemas.microsoft.com/edu/athena"/>
  </ds:schemaRefs>
</ds:datastoreItem>
</file>

<file path=customXml/itemProps70.xml><?xml version="1.0" encoding="utf-8"?>
<ds:datastoreItem xmlns:ds="http://schemas.openxmlformats.org/officeDocument/2006/customXml" ds:itemID="{C1D2E4A8-E55C-4FB5-B783-AC467A70A23F}">
  <ds:schemaRefs>
    <ds:schemaRef ds:uri="http://schemas.microsoft.com/edu/athena"/>
  </ds:schemaRefs>
</ds:datastoreItem>
</file>

<file path=customXml/itemProps71.xml><?xml version="1.0" encoding="utf-8"?>
<ds:datastoreItem xmlns:ds="http://schemas.openxmlformats.org/officeDocument/2006/customXml" ds:itemID="{7525C605-4B9C-4F88-BDB9-FDB0F6B0433E}">
  <ds:schemaRefs>
    <ds:schemaRef ds:uri="http://schemas.microsoft.com/edu/athena"/>
  </ds:schemaRefs>
</ds:datastoreItem>
</file>

<file path=customXml/itemProps72.xml><?xml version="1.0" encoding="utf-8"?>
<ds:datastoreItem xmlns:ds="http://schemas.openxmlformats.org/officeDocument/2006/customXml" ds:itemID="{910605F3-968D-40B5-9917-1460371972D6}">
  <ds:schemaRefs>
    <ds:schemaRef ds:uri="http://schemas.microsoft.com/edu/athena"/>
  </ds:schemaRefs>
</ds:datastoreItem>
</file>

<file path=customXml/itemProps73.xml><?xml version="1.0" encoding="utf-8"?>
<ds:datastoreItem xmlns:ds="http://schemas.openxmlformats.org/officeDocument/2006/customXml" ds:itemID="{9C472787-F06E-470A-9909-3E799BC1C370}">
  <ds:schemaRefs>
    <ds:schemaRef ds:uri="http://schemas.microsoft.com/edu/athena"/>
  </ds:schemaRefs>
</ds:datastoreItem>
</file>

<file path=customXml/itemProps74.xml><?xml version="1.0" encoding="utf-8"?>
<ds:datastoreItem xmlns:ds="http://schemas.openxmlformats.org/officeDocument/2006/customXml" ds:itemID="{97F67D0D-9D25-4435-98A1-D9E5636FA4B2}">
  <ds:schemaRefs>
    <ds:schemaRef ds:uri="http://schemas.microsoft.com/edu/athena"/>
  </ds:schemaRefs>
</ds:datastoreItem>
</file>

<file path=customXml/itemProps75.xml><?xml version="1.0" encoding="utf-8"?>
<ds:datastoreItem xmlns:ds="http://schemas.openxmlformats.org/officeDocument/2006/customXml" ds:itemID="{ED0AF69C-E9D6-40D2-B989-669C9F92B31F}">
  <ds:schemaRefs>
    <ds:schemaRef ds:uri="http://schemas.microsoft.com/edu/athena"/>
  </ds:schemaRefs>
</ds:datastoreItem>
</file>

<file path=customXml/itemProps76.xml><?xml version="1.0" encoding="utf-8"?>
<ds:datastoreItem xmlns:ds="http://schemas.openxmlformats.org/officeDocument/2006/customXml" ds:itemID="{40280C51-D92C-43FF-A958-3C3C3372E758}">
  <ds:schemaRefs>
    <ds:schemaRef ds:uri="http://schemas.microsoft.com/edu/athena"/>
  </ds:schemaRefs>
</ds:datastoreItem>
</file>

<file path=customXml/itemProps77.xml><?xml version="1.0" encoding="utf-8"?>
<ds:datastoreItem xmlns:ds="http://schemas.openxmlformats.org/officeDocument/2006/customXml" ds:itemID="{70750D96-641C-486D-9197-7433A72B30C4}">
  <ds:schemaRefs>
    <ds:schemaRef ds:uri="http://schemas.microsoft.com/edu/athena"/>
  </ds:schemaRefs>
</ds:datastoreItem>
</file>

<file path=customXml/itemProps78.xml><?xml version="1.0" encoding="utf-8"?>
<ds:datastoreItem xmlns:ds="http://schemas.openxmlformats.org/officeDocument/2006/customXml" ds:itemID="{728F1D48-2AD5-466A-89E6-AA2CA5794556}">
  <ds:schemaRefs>
    <ds:schemaRef ds:uri="http://schemas.microsoft.com/edu/athena"/>
  </ds:schemaRefs>
</ds:datastoreItem>
</file>

<file path=customXml/itemProps79.xml><?xml version="1.0" encoding="utf-8"?>
<ds:datastoreItem xmlns:ds="http://schemas.openxmlformats.org/officeDocument/2006/customXml" ds:itemID="{BD9A0FD9-E295-47F9-ABA6-CBE432AF99B4}">
  <ds:schemaRefs>
    <ds:schemaRef ds:uri="http://schemas.microsoft.com/edu/athena"/>
  </ds:schemaRefs>
</ds:datastoreItem>
</file>

<file path=customXml/itemProps8.xml><?xml version="1.0" encoding="utf-8"?>
<ds:datastoreItem xmlns:ds="http://schemas.openxmlformats.org/officeDocument/2006/customXml" ds:itemID="{F324E1F7-E91B-456A-B651-835D1FEB5850}">
  <ds:schemaRefs>
    <ds:schemaRef ds:uri="http://schemas.microsoft.com/edu/athena"/>
  </ds:schemaRefs>
</ds:datastoreItem>
</file>

<file path=customXml/itemProps80.xml><?xml version="1.0" encoding="utf-8"?>
<ds:datastoreItem xmlns:ds="http://schemas.openxmlformats.org/officeDocument/2006/customXml" ds:itemID="{841E0EA7-57BE-450F-897F-0C4BFB0E0E95}">
  <ds:schemaRefs>
    <ds:schemaRef ds:uri="http://schemas.microsoft.com/edu/athena"/>
  </ds:schemaRefs>
</ds:datastoreItem>
</file>

<file path=customXml/itemProps81.xml><?xml version="1.0" encoding="utf-8"?>
<ds:datastoreItem xmlns:ds="http://schemas.openxmlformats.org/officeDocument/2006/customXml" ds:itemID="{3BC72DAB-0B8A-47AF-B662-3583690CDE98}">
  <ds:schemaRefs>
    <ds:schemaRef ds:uri="http://schemas.microsoft.com/edu/athena"/>
  </ds:schemaRefs>
</ds:datastoreItem>
</file>

<file path=customXml/itemProps82.xml><?xml version="1.0" encoding="utf-8"?>
<ds:datastoreItem xmlns:ds="http://schemas.openxmlformats.org/officeDocument/2006/customXml" ds:itemID="{71804AC2-6708-4882-A90C-00423D947CFF}">
  <ds:schemaRefs>
    <ds:schemaRef ds:uri="http://schemas.microsoft.com/edu/athena"/>
  </ds:schemaRefs>
</ds:datastoreItem>
</file>

<file path=customXml/itemProps83.xml><?xml version="1.0" encoding="utf-8"?>
<ds:datastoreItem xmlns:ds="http://schemas.openxmlformats.org/officeDocument/2006/customXml" ds:itemID="{F088E48E-FDA7-4A29-9AA8-C43686DFDF5F}">
  <ds:schemaRefs>
    <ds:schemaRef ds:uri="http://schemas.microsoft.com/edu/athena"/>
  </ds:schemaRefs>
</ds:datastoreItem>
</file>

<file path=customXml/itemProps84.xml><?xml version="1.0" encoding="utf-8"?>
<ds:datastoreItem xmlns:ds="http://schemas.openxmlformats.org/officeDocument/2006/customXml" ds:itemID="{6D16FFFE-BAE5-4AE1-B0BF-1AA8305B39F9}">
  <ds:schemaRefs>
    <ds:schemaRef ds:uri="http://schemas.microsoft.com/edu/athena"/>
  </ds:schemaRefs>
</ds:datastoreItem>
</file>

<file path=customXml/itemProps85.xml><?xml version="1.0" encoding="utf-8"?>
<ds:datastoreItem xmlns:ds="http://schemas.openxmlformats.org/officeDocument/2006/customXml" ds:itemID="{8B063967-D413-4F2C-9546-F68B31FA9D56}">
  <ds:schemaRefs>
    <ds:schemaRef ds:uri="http://schemas.microsoft.com/edu/athena"/>
  </ds:schemaRefs>
</ds:datastoreItem>
</file>

<file path=customXml/itemProps86.xml><?xml version="1.0" encoding="utf-8"?>
<ds:datastoreItem xmlns:ds="http://schemas.openxmlformats.org/officeDocument/2006/customXml" ds:itemID="{61B55F55-AEE7-45FF-8CBE-A45D984C3412}">
  <ds:schemaRefs>
    <ds:schemaRef ds:uri="http://schemas.microsoft.com/edu/athena"/>
  </ds:schemaRefs>
</ds:datastoreItem>
</file>

<file path=customXml/itemProps87.xml><?xml version="1.0" encoding="utf-8"?>
<ds:datastoreItem xmlns:ds="http://schemas.openxmlformats.org/officeDocument/2006/customXml" ds:itemID="{3A9161F3-E3B5-4026-B49B-E70D4F6C87C5}">
  <ds:schemaRefs>
    <ds:schemaRef ds:uri="http://schemas.microsoft.com/edu/athena"/>
  </ds:schemaRefs>
</ds:datastoreItem>
</file>

<file path=customXml/itemProps9.xml><?xml version="1.0" encoding="utf-8"?>
<ds:datastoreItem xmlns:ds="http://schemas.openxmlformats.org/officeDocument/2006/customXml" ds:itemID="{DF389293-49A6-4530-BC9A-638F7E9F8B36}">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35611</TotalTime>
  <Words>1498</Words>
  <Application>Microsoft Office PowerPoint</Application>
  <PresentationFormat>On-screen Show (4:3)</PresentationFormat>
  <Paragraphs>165</Paragraphs>
  <Slides>25</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25</vt:i4>
      </vt:variant>
    </vt:vector>
  </HeadingPairs>
  <TitlesOfParts>
    <vt:vector size="40" baseType="lpstr">
      <vt:lpstr>Arial</vt:lpstr>
      <vt:lpstr>Calibri</vt:lpstr>
      <vt:lpstr>Franklin Gothic Book</vt:lpstr>
      <vt:lpstr>Franklin Gothic Demi</vt:lpstr>
      <vt:lpstr>Franklin Gothic Medium</vt:lpstr>
      <vt:lpstr>Open Sans</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XXIV: Layer 16 Part 2 </vt:lpstr>
      <vt:lpstr>Functionality of 21 HPC-ABDS Layers</vt:lpstr>
      <vt:lpstr>Caffe</vt:lpstr>
      <vt:lpstr>Torch</vt:lpstr>
      <vt:lpstr>Theano</vt:lpstr>
      <vt:lpstr>DL4J</vt:lpstr>
      <vt:lpstr>H2O</vt:lpstr>
      <vt:lpstr>IBM Watson</vt:lpstr>
      <vt:lpstr>IBM Watson II</vt:lpstr>
      <vt:lpstr>Oracle PGX</vt:lpstr>
      <vt:lpstr>GraphLab</vt:lpstr>
      <vt:lpstr>GraphX</vt:lpstr>
      <vt:lpstr>IBM System G I</vt:lpstr>
      <vt:lpstr>IBM System G II</vt:lpstr>
      <vt:lpstr> GraphBuilder (Intel)</vt:lpstr>
      <vt:lpstr>TinkerPop</vt:lpstr>
      <vt:lpstr>Google Fusion Tables</vt:lpstr>
      <vt:lpstr>CINET: A CyberInfrastructure  for Network Science</vt:lpstr>
      <vt:lpstr>NWB</vt:lpstr>
      <vt:lpstr>Elasticsearch Logstash, Kibana</vt:lpstr>
      <vt:lpstr>Graylog</vt:lpstr>
      <vt:lpstr>Graylog II</vt:lpstr>
      <vt:lpstr>Splunk</vt:lpstr>
      <vt:lpstr>Tableau</vt:lpstr>
      <vt:lpstr>D3.js, three.js, Potree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745</cp:revision>
  <dcterms:created xsi:type="dcterms:W3CDTF">2014-02-25T01:32:12Z</dcterms:created>
  <dcterms:modified xsi:type="dcterms:W3CDTF">2015-04-08T21:44:32Z</dcterms:modified>
</cp:coreProperties>
</file>