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1"/>
    <p:sldMasterId id="2147483673" r:id="rId42"/>
    <p:sldMasterId id="2147483681" r:id="rId43"/>
    <p:sldMasterId id="2147483689" r:id="rId44"/>
    <p:sldMasterId id="2147483697" r:id="rId45"/>
    <p:sldMasterId id="2147483705" r:id="rId46"/>
    <p:sldMasterId id="2147483713" r:id="rId47"/>
    <p:sldMasterId id="2147483735" r:id="rId48"/>
  </p:sldMasterIdLst>
  <p:notesMasterIdLst>
    <p:notesMasterId r:id="rId65"/>
  </p:notesMasterIdLst>
  <p:sldIdLst>
    <p:sldId id="522" r:id="rId49"/>
    <p:sldId id="780" r:id="rId50"/>
    <p:sldId id="677" r:id="rId51"/>
    <p:sldId id="749" r:id="rId52"/>
    <p:sldId id="756" r:id="rId53"/>
    <p:sldId id="678" r:id="rId54"/>
    <p:sldId id="751" r:id="rId55"/>
    <p:sldId id="753" r:id="rId56"/>
    <p:sldId id="773" r:id="rId57"/>
    <p:sldId id="772" r:id="rId58"/>
    <p:sldId id="754" r:id="rId59"/>
    <p:sldId id="755" r:id="rId60"/>
    <p:sldId id="779" r:id="rId61"/>
    <p:sldId id="777" r:id="rId62"/>
    <p:sldId id="774" r:id="rId63"/>
    <p:sldId id="775" r:id="rId64"/>
  </p:sldIdLst>
  <p:sldSz cx="9144000" cy="6858000" type="screen4x3"/>
  <p:notesSz cx="6858000" cy="9144000"/>
  <p:custDataLst>
    <p:tags r:id="rId6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browse showScrollbar="0"/>
    <p:sldAll/>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49"/>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3" autoAdjust="0"/>
    <p:restoredTop sz="96086" autoAdjust="0"/>
  </p:normalViewPr>
  <p:slideViewPr>
    <p:cSldViewPr snapToGrid="0" snapToObjects="1">
      <p:cViewPr varScale="1">
        <p:scale>
          <a:sx n="102" d="100"/>
          <a:sy n="102" d="100"/>
        </p:scale>
        <p:origin x="186" y="1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Master" Target="slideMasters/slideMaster2.xml"/><Relationship Id="rId47" Type="http://schemas.openxmlformats.org/officeDocument/2006/relationships/slideMaster" Target="slideMasters/slideMaster7.xml"/><Relationship Id="rId50" Type="http://schemas.openxmlformats.org/officeDocument/2006/relationships/slide" Target="slides/slide2.xml"/><Relationship Id="rId55" Type="http://schemas.openxmlformats.org/officeDocument/2006/relationships/slide" Target="slides/slide7.xml"/><Relationship Id="rId63" Type="http://schemas.openxmlformats.org/officeDocument/2006/relationships/slide" Target="slides/slide15.xml"/><Relationship Id="rId68"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slideMaster" Target="slideMasters/slideMaster5.xml"/><Relationship Id="rId53" Type="http://schemas.openxmlformats.org/officeDocument/2006/relationships/slide" Target="slides/slide5.xml"/><Relationship Id="rId58" Type="http://schemas.openxmlformats.org/officeDocument/2006/relationships/slide" Target="slides/slide10.xml"/><Relationship Id="rId66"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1.xml"/><Relationship Id="rId57" Type="http://schemas.openxmlformats.org/officeDocument/2006/relationships/slide" Target="slides/slide9.xml"/><Relationship Id="rId61" Type="http://schemas.openxmlformats.org/officeDocument/2006/relationships/slide" Target="slides/slide13.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Master" Target="slideMasters/slideMaster4.xml"/><Relationship Id="rId52" Type="http://schemas.openxmlformats.org/officeDocument/2006/relationships/slide" Target="slides/slide4.xml"/><Relationship Id="rId60" Type="http://schemas.openxmlformats.org/officeDocument/2006/relationships/slide" Target="slides/slide12.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Master" Target="slideMasters/slideMaster3.xml"/><Relationship Id="rId48" Type="http://schemas.openxmlformats.org/officeDocument/2006/relationships/slideMaster" Target="slideMasters/slideMaster8.xml"/><Relationship Id="rId56" Type="http://schemas.openxmlformats.org/officeDocument/2006/relationships/slide" Target="slides/slide8.xml"/><Relationship Id="rId64" Type="http://schemas.openxmlformats.org/officeDocument/2006/relationships/slide" Target="slides/slide16.xml"/><Relationship Id="rId69"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Master" Target="slideMasters/slideMaster6.xml"/><Relationship Id="rId59" Type="http://schemas.openxmlformats.org/officeDocument/2006/relationships/slide" Target="slides/slide11.xml"/><Relationship Id="rId67" Type="http://schemas.openxmlformats.org/officeDocument/2006/relationships/commentAuthors" Target="commentAuthors.xml"/><Relationship Id="rId20" Type="http://schemas.openxmlformats.org/officeDocument/2006/relationships/customXml" Target="../customXml/item20.xml"/><Relationship Id="rId41" Type="http://schemas.openxmlformats.org/officeDocument/2006/relationships/slideMaster" Target="slideMasters/slideMaster1.xml"/><Relationship Id="rId54" Type="http://schemas.openxmlformats.org/officeDocument/2006/relationships/slide" Target="slides/slide6.xml"/><Relationship Id="rId62" Type="http://schemas.openxmlformats.org/officeDocument/2006/relationships/slide" Target="slides/slide14.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3602006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infomall.org/" TargetMode="External"/><Relationship Id="rId4" Type="http://schemas.openxmlformats.org/officeDocument/2006/relationships/hyperlink" Target="mailto:gcf@indiana.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Galaxy_(computational_biology)" TargetMode="External"/><Relationship Id="rId2" Type="http://schemas.openxmlformats.org/officeDocument/2006/relationships/hyperlink" Target="http://galaxyproject.org/Galax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ift-lang.org/mai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Taverna_workbench" TargetMode="External"/><Relationship Id="rId2" Type="http://schemas.openxmlformats.org/officeDocument/2006/relationships/hyperlink" Target="http://www.taverna.org.uk/"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myexperiment.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trianacode.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tridentworkflow.codeplex.com/" TargetMode="External"/><Relationship Id="rId2" Type="http://schemas.openxmlformats.org/officeDocument/2006/relationships/hyperlink" Target="https://www.microsoft.com/mscorp/tc/trident.mspx"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www.pro-ibiosphere.eu/news/4654_the%20running%20of%20taverna%20workflows%20within%20an%20ipython%20notebook/" TargetMode="External"/><Relationship Id="rId2" Type="http://schemas.openxmlformats.org/officeDocument/2006/relationships/hyperlink" Target="https://wiki.openstack.org/wiki/NovaOrchestration/WorkflowEngin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hortonworks.com/hadoop/oozie/" TargetMode="External"/><Relationship Id="rId2" Type="http://schemas.openxmlformats.org/officeDocument/2006/relationships/hyperlink" Target="https://oozie.apache.org/"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docs.oasis-open.org/wsbpel/2.0/OS/wsbpel-v2.0-OS.html" TargetMode="External"/><Relationship Id="rId2" Type="http://schemas.openxmlformats.org/officeDocument/2006/relationships/hyperlink" Target="http://ode.apache.org/"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en.wikipedia.org/wiki/List_of_BPEL_engines" TargetMode="External"/><Relationship Id="rId4" Type="http://schemas.openxmlformats.org/officeDocument/2006/relationships/hyperlink" Target="http://en.wikipedia.org/wiki/Java_Business_Integratio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ctivevos.com/" TargetMode="External"/><Relationship Id="rId2" Type="http://schemas.openxmlformats.org/officeDocument/2006/relationships/hyperlink" Target="http://www.activevos.com/cp/329/active-endpoints-releases-milestone-1-of-activebpel-community-edition-with-bpel4peopl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iravata.apach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pegasus.isi.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iokepler.org/" TargetMode="External"/><Relationship Id="rId2" Type="http://schemas.openxmlformats.org/officeDocument/2006/relationships/hyperlink" Target="https://kepler-project.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18" y="2459430"/>
            <a:ext cx="3365726" cy="3359726"/>
          </a:xfrm>
          <a:prstGeom prst="rect">
            <a:avLst/>
          </a:prstGeom>
        </p:spPr>
      </p:pic>
      <p:sp>
        <p:nvSpPr>
          <p:cNvPr id="2" name="Title 1"/>
          <p:cNvSpPr>
            <a:spLocks noGrp="1"/>
          </p:cNvSpPr>
          <p:nvPr>
            <p:ph type="ctrTitle"/>
          </p:nvPr>
        </p:nvSpPr>
        <p:spPr>
          <a:xfrm>
            <a:off x="0" y="893469"/>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 XXV: Layer 17</a:t>
            </a:r>
            <a:br>
              <a:rPr lang="en-US" b="1" dirty="0" smtClean="0"/>
            </a:br>
            <a:r>
              <a:rPr lang="en-US" b="1" dirty="0" smtClean="0"/>
              <a:t>Part 1: Pre-Cloud</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1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4"/>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5"/>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Galaxy</a:t>
            </a:r>
            <a:endParaRPr lang="en-US" dirty="0"/>
          </a:p>
        </p:txBody>
      </p:sp>
      <p:sp>
        <p:nvSpPr>
          <p:cNvPr id="3" name="Content Placeholder 2"/>
          <p:cNvSpPr>
            <a:spLocks noGrp="1"/>
          </p:cNvSpPr>
          <p:nvPr>
            <p:ph idx="1"/>
          </p:nvPr>
        </p:nvSpPr>
        <p:spPr>
          <a:xfrm>
            <a:off x="0" y="1014153"/>
            <a:ext cx="9144000" cy="5843847"/>
          </a:xfrm>
        </p:spPr>
        <p:txBody>
          <a:bodyPr>
            <a:noAutofit/>
          </a:bodyPr>
          <a:lstStyle/>
          <a:p>
            <a:r>
              <a:rPr lang="en-US" sz="2000" dirty="0">
                <a:hlinkClick r:id="rId2"/>
              </a:rPr>
              <a:t>http://</a:t>
            </a:r>
            <a:r>
              <a:rPr lang="en-US" sz="2000" dirty="0" smtClean="0">
                <a:hlinkClick r:id="rId2"/>
              </a:rPr>
              <a:t>galaxyproject.org/Galaxy</a:t>
            </a:r>
            <a:r>
              <a:rPr lang="en-US" sz="2000" dirty="0" smtClean="0"/>
              <a:t>  </a:t>
            </a:r>
            <a:r>
              <a:rPr lang="en-US" sz="2000" dirty="0">
                <a:hlinkClick r:id="rId3"/>
              </a:rPr>
              <a:t>http://en.wikipedia.org/wiki/Galaxy_(computational_biology</a:t>
            </a:r>
            <a:r>
              <a:rPr lang="en-US" sz="2000" dirty="0" smtClean="0">
                <a:hlinkClick r:id="rId3"/>
              </a:rPr>
              <a:t>)</a:t>
            </a:r>
            <a:r>
              <a:rPr lang="en-US" sz="2000" dirty="0" smtClean="0"/>
              <a:t> is an open source </a:t>
            </a:r>
            <a:r>
              <a:rPr lang="en-US" sz="2000" dirty="0"/>
              <a:t>scientific workflow </a:t>
            </a:r>
            <a:r>
              <a:rPr lang="en-US" sz="2000" dirty="0" smtClean="0"/>
              <a:t>system written in Python. </a:t>
            </a:r>
          </a:p>
          <a:p>
            <a:r>
              <a:rPr lang="en-US" sz="2000" dirty="0" smtClean="0"/>
              <a:t>Workflow </a:t>
            </a:r>
            <a:r>
              <a:rPr lang="en-US" sz="2000" dirty="0"/>
              <a:t>systems provide a means to build multi-step computational analyses akin to a recipe. They typically provide a graphical user </a:t>
            </a:r>
            <a:r>
              <a:rPr lang="en-US" sz="2000" dirty="0" smtClean="0"/>
              <a:t>interface for </a:t>
            </a:r>
            <a:r>
              <a:rPr lang="en-US" sz="2000" dirty="0"/>
              <a:t>specifying what data to operate on, what steps to take, and what order to do them in</a:t>
            </a:r>
            <a:r>
              <a:rPr lang="en-US" sz="2000" dirty="0" smtClean="0"/>
              <a:t>.</a:t>
            </a:r>
            <a:endParaRPr lang="en-US" sz="2000" dirty="0"/>
          </a:p>
          <a:p>
            <a:r>
              <a:rPr lang="en-US" sz="2000" dirty="0"/>
              <a:t>Galaxy is also a data integration platform for biological data. It supports data uploads from the user's computer, by URL, and from many online resources (such as the UCSC Genome Browser, </a:t>
            </a:r>
            <a:r>
              <a:rPr lang="en-US" sz="2000" dirty="0" err="1"/>
              <a:t>BioMart</a:t>
            </a:r>
            <a:r>
              <a:rPr lang="en-US" sz="2000" dirty="0"/>
              <a:t> and </a:t>
            </a:r>
            <a:r>
              <a:rPr lang="en-US" sz="2000" dirty="0" err="1"/>
              <a:t>InterMine</a:t>
            </a:r>
            <a:r>
              <a:rPr lang="en-US" sz="2000" dirty="0" smtClean="0"/>
              <a:t>).</a:t>
            </a:r>
            <a:endParaRPr lang="en-US" sz="2000" dirty="0"/>
          </a:p>
          <a:p>
            <a:r>
              <a:rPr lang="en-US" sz="2000" dirty="0"/>
              <a:t>Galaxy supports a range of widely used biological data formats, and translation between those formats. Galaxy provides a web interface to many text manipulation utilities, enabling researchers to do their own custom reformatting and manipulation without having to do any programming</a:t>
            </a:r>
            <a:r>
              <a:rPr lang="en-US" sz="2000" dirty="0" smtClean="0"/>
              <a:t>.</a:t>
            </a:r>
          </a:p>
          <a:p>
            <a:r>
              <a:rPr lang="en-US" sz="2000" dirty="0"/>
              <a:t>Galaxy </a:t>
            </a:r>
            <a:r>
              <a:rPr lang="en-US" sz="2000" dirty="0" smtClean="0"/>
              <a:t>Objects include </a:t>
            </a:r>
            <a:r>
              <a:rPr lang="en-US" sz="2000" b="1" dirty="0" smtClean="0"/>
              <a:t>Histories</a:t>
            </a:r>
            <a:r>
              <a:rPr lang="en-US" sz="2000" dirty="0" smtClean="0"/>
              <a:t> </a:t>
            </a:r>
            <a:r>
              <a:rPr lang="en-US" sz="2000" dirty="0"/>
              <a:t>are computational analyses (recipes) run with specified input datasets, computational steps and parameters. Histories include all intermediate and output datasets as well</a:t>
            </a:r>
            <a:r>
              <a:rPr lang="en-US" sz="2000" dirty="0" smtClean="0"/>
              <a:t>. Datasets, workflows and pages are other objects</a:t>
            </a:r>
            <a:endParaRPr lang="en-US" sz="2000" dirty="0"/>
          </a:p>
        </p:txBody>
      </p:sp>
    </p:spTree>
    <p:extLst>
      <p:ext uri="{BB962C8B-B14F-4D97-AF65-F5344CB8AC3E}">
        <p14:creationId xmlns:p14="http://schemas.microsoft.com/office/powerpoint/2010/main" val="3988959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902" y="-5917"/>
            <a:ext cx="5804362" cy="1143000"/>
          </a:xfrm>
        </p:spPr>
        <p:txBody>
          <a:bodyPr/>
          <a:lstStyle/>
          <a:p>
            <a:r>
              <a:rPr lang="en-US" dirty="0" smtClean="0"/>
              <a:t>Swift</a:t>
            </a:r>
            <a:endParaRPr lang="en-US" dirty="0"/>
          </a:p>
        </p:txBody>
      </p:sp>
      <p:sp>
        <p:nvSpPr>
          <p:cNvPr id="3" name="Content Placeholder 2"/>
          <p:cNvSpPr>
            <a:spLocks noGrp="1"/>
          </p:cNvSpPr>
          <p:nvPr>
            <p:ph idx="1"/>
          </p:nvPr>
        </p:nvSpPr>
        <p:spPr>
          <a:xfrm>
            <a:off x="0" y="1741516"/>
            <a:ext cx="9144000" cy="4525963"/>
          </a:xfrm>
        </p:spPr>
        <p:txBody>
          <a:bodyPr>
            <a:noAutofit/>
          </a:bodyPr>
          <a:lstStyle/>
          <a:p>
            <a:r>
              <a:rPr lang="en-US" sz="2800" dirty="0"/>
              <a:t>Apache license </a:t>
            </a:r>
            <a:r>
              <a:rPr lang="en-US" sz="2800" dirty="0">
                <a:hlinkClick r:id="rId2"/>
              </a:rPr>
              <a:t>http://swift-lang.org/main</a:t>
            </a:r>
            <a:r>
              <a:rPr lang="en-US" sz="2800" dirty="0" smtClean="0">
                <a:hlinkClick r:id="rId2"/>
              </a:rPr>
              <a:t>/</a:t>
            </a:r>
            <a:r>
              <a:rPr lang="en-US" sz="2800" dirty="0" smtClean="0"/>
              <a:t> is a scripting language approach to workflow as in</a:t>
            </a:r>
          </a:p>
          <a:p>
            <a:r>
              <a:rPr lang="de-DE" sz="2800" dirty="0"/>
              <a:t>foreach protein in proteinList </a:t>
            </a:r>
            <a:r>
              <a:rPr lang="de-DE" sz="2800" dirty="0" smtClean="0"/>
              <a:t>{</a:t>
            </a:r>
            <a:br>
              <a:rPr lang="de-DE" sz="2800" dirty="0" smtClean="0"/>
            </a:br>
            <a:r>
              <a:rPr lang="de-DE" sz="2800" dirty="0" smtClean="0"/>
              <a:t>runBLAST(protein); }</a:t>
            </a:r>
          </a:p>
          <a:p>
            <a:r>
              <a:rPr lang="en-US" sz="2800" dirty="0" smtClean="0"/>
              <a:t>This is called Many task computing</a:t>
            </a:r>
          </a:p>
          <a:p>
            <a:r>
              <a:rPr lang="en-US" sz="2800" b="1" dirty="0" smtClean="0"/>
              <a:t>Swift </a:t>
            </a:r>
            <a:r>
              <a:rPr lang="en-US" sz="2800" b="1" dirty="0"/>
              <a:t>is easy: </a:t>
            </a:r>
            <a:r>
              <a:rPr lang="en-US" sz="2800" dirty="0"/>
              <a:t>Short, simple scripts can do large-scale work. The same script runs on multicore computers, clusters, grids, clouds, and supercomputers</a:t>
            </a:r>
            <a:r>
              <a:rPr lang="en-US" sz="2800" dirty="0" smtClean="0"/>
              <a:t>.</a:t>
            </a:r>
          </a:p>
          <a:p>
            <a:r>
              <a:rPr lang="en-US" sz="2800" b="1" dirty="0"/>
              <a:t>Swift is parallel: </a:t>
            </a:r>
            <a:r>
              <a:rPr lang="en-US" sz="2800" dirty="0"/>
              <a:t>it runs multiple programs concurrently as soon as their inputs are available, reducing the need for complex parallel programming.</a:t>
            </a:r>
          </a:p>
        </p:txBody>
      </p:sp>
      <p:pic>
        <p:nvPicPr>
          <p:cNvPr id="8194" name="Picture 2" descr="Sw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242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391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Taverna</a:t>
            </a:r>
            <a:endParaRPr lang="en-US" dirty="0"/>
          </a:p>
        </p:txBody>
      </p:sp>
      <p:sp>
        <p:nvSpPr>
          <p:cNvPr id="3" name="Content Placeholder 2"/>
          <p:cNvSpPr>
            <a:spLocks noGrp="1"/>
          </p:cNvSpPr>
          <p:nvPr>
            <p:ph idx="1"/>
          </p:nvPr>
        </p:nvSpPr>
        <p:spPr>
          <a:xfrm>
            <a:off x="0" y="1137084"/>
            <a:ext cx="9144000" cy="3875492"/>
          </a:xfrm>
        </p:spPr>
        <p:txBody>
          <a:bodyPr>
            <a:noAutofit/>
          </a:bodyPr>
          <a:lstStyle/>
          <a:p>
            <a:r>
              <a:rPr lang="en-US" sz="2000" dirty="0" err="1" smtClean="0"/>
              <a:t>Taverna</a:t>
            </a:r>
            <a:r>
              <a:rPr lang="en-US" sz="2000" dirty="0"/>
              <a:t> </a:t>
            </a:r>
            <a:r>
              <a:rPr lang="en-US" sz="2000" dirty="0">
                <a:hlinkClick r:id="rId2"/>
              </a:rPr>
              <a:t>http://www.taverna.org.uk</a:t>
            </a:r>
            <a:r>
              <a:rPr lang="en-US" sz="2000" dirty="0" smtClean="0">
                <a:hlinkClick r:id="rId2"/>
              </a:rPr>
              <a:t>/</a:t>
            </a:r>
            <a:r>
              <a:rPr lang="en-US" sz="2000" dirty="0" smtClean="0"/>
              <a:t>  </a:t>
            </a:r>
            <a:r>
              <a:rPr lang="en-US" sz="2000" dirty="0">
                <a:hlinkClick r:id="rId3"/>
              </a:rPr>
              <a:t>http://</a:t>
            </a:r>
            <a:r>
              <a:rPr lang="en-US" sz="2000" dirty="0" smtClean="0">
                <a:hlinkClick r:id="rId3"/>
              </a:rPr>
              <a:t>en.wikipedia.org/wiki/Taverna_workbench</a:t>
            </a:r>
            <a:r>
              <a:rPr lang="en-US" sz="2000" dirty="0" smtClean="0"/>
              <a:t> is </a:t>
            </a:r>
            <a:r>
              <a:rPr lang="en-US" sz="2000" dirty="0"/>
              <a:t>an </a:t>
            </a:r>
            <a:r>
              <a:rPr lang="en-US" sz="2000" dirty="0" smtClean="0"/>
              <a:t>LGPL open </a:t>
            </a:r>
            <a:r>
              <a:rPr lang="en-US" sz="2000" dirty="0"/>
              <a:t>source and domain-independent Workflow Management System – a suite of tools used to design and execute scientific workflows and aid in </a:t>
            </a:r>
            <a:r>
              <a:rPr lang="en-US" sz="2000" dirty="0" err="1"/>
              <a:t>silico</a:t>
            </a:r>
            <a:r>
              <a:rPr lang="en-US" sz="2000" dirty="0"/>
              <a:t> experimentation.</a:t>
            </a:r>
          </a:p>
          <a:p>
            <a:r>
              <a:rPr lang="en-US" sz="2000" dirty="0" smtClean="0"/>
              <a:t>Well developed and robust system linking to tools like Bioconductor</a:t>
            </a:r>
          </a:p>
          <a:p>
            <a:r>
              <a:rPr lang="en-US" sz="2000" dirty="0"/>
              <a:t>Various service types available: WSDL-style and </a:t>
            </a:r>
            <a:r>
              <a:rPr lang="en-US" sz="2000" dirty="0" err="1"/>
              <a:t>RESTful</a:t>
            </a:r>
            <a:r>
              <a:rPr lang="en-US" sz="2000" dirty="0"/>
              <a:t> Web services, </a:t>
            </a:r>
            <a:r>
              <a:rPr lang="en-US" sz="2000" dirty="0" err="1"/>
              <a:t>BioMart</a:t>
            </a:r>
            <a:r>
              <a:rPr lang="en-US" sz="2000" dirty="0"/>
              <a:t>, </a:t>
            </a:r>
            <a:r>
              <a:rPr lang="en-US" sz="2000" dirty="0" err="1"/>
              <a:t>BioMoby</a:t>
            </a:r>
            <a:r>
              <a:rPr lang="en-US" sz="2000" dirty="0"/>
              <a:t>, </a:t>
            </a:r>
            <a:r>
              <a:rPr lang="en-US" sz="2000" dirty="0" err="1"/>
              <a:t>SoapLab</a:t>
            </a:r>
            <a:r>
              <a:rPr lang="en-US" sz="2000" dirty="0"/>
              <a:t>, R, </a:t>
            </a:r>
            <a:r>
              <a:rPr lang="en-US" sz="2000" dirty="0" err="1"/>
              <a:t>Beanshell</a:t>
            </a:r>
            <a:r>
              <a:rPr lang="en-US" sz="2000" dirty="0"/>
              <a:t>, Excel and csv </a:t>
            </a:r>
            <a:r>
              <a:rPr lang="en-US" sz="2000" dirty="0" smtClean="0"/>
              <a:t>spreadsheets</a:t>
            </a:r>
          </a:p>
          <a:p>
            <a:r>
              <a:rPr lang="en-US" sz="2000" dirty="0" err="1" smtClean="0"/>
              <a:t>Taverna</a:t>
            </a:r>
            <a:r>
              <a:rPr lang="en-US" sz="2000" dirty="0" smtClean="0"/>
              <a:t> </a:t>
            </a:r>
            <a:r>
              <a:rPr lang="en-US" sz="2000" dirty="0"/>
              <a:t>has been created by the </a:t>
            </a:r>
            <a:r>
              <a:rPr lang="en-US" sz="2000" dirty="0" err="1"/>
              <a:t>myGrid</a:t>
            </a:r>
            <a:r>
              <a:rPr lang="en-US" sz="2000" dirty="0"/>
              <a:t> team and is currently funded though FP7 projects </a:t>
            </a:r>
            <a:r>
              <a:rPr lang="en-US" sz="2000" dirty="0" err="1"/>
              <a:t>BioVeL</a:t>
            </a:r>
            <a:r>
              <a:rPr lang="en-US" sz="2000" dirty="0"/>
              <a:t>, SCAPE and Wf4Ever.</a:t>
            </a:r>
          </a:p>
          <a:p>
            <a:r>
              <a:rPr lang="en-US" sz="2000" dirty="0"/>
              <a:t>The </a:t>
            </a:r>
            <a:r>
              <a:rPr lang="en-US" sz="2000" dirty="0" err="1"/>
              <a:t>Taverna</a:t>
            </a:r>
            <a:r>
              <a:rPr lang="en-US" sz="2000" dirty="0"/>
              <a:t> tools include the Workbench (desktop client application), the Command Line Tool (for a quick execution of workflows from a terminal), the Server (for remote execution of workflows) and the Player (Web interface plugin for submitting workflows for remote execution). </a:t>
            </a:r>
            <a:r>
              <a:rPr lang="en-US" sz="2000" dirty="0" err="1"/>
              <a:t>Taverna</a:t>
            </a:r>
            <a:r>
              <a:rPr lang="en-US" sz="2000" dirty="0"/>
              <a:t> Online lets you create </a:t>
            </a:r>
            <a:r>
              <a:rPr lang="en-US" sz="2000" dirty="0" err="1"/>
              <a:t>Taverna</a:t>
            </a:r>
            <a:r>
              <a:rPr lang="en-US" sz="2000" dirty="0"/>
              <a:t> workflows from a Web browser</a:t>
            </a:r>
            <a:r>
              <a:rPr lang="en-US" sz="2000" dirty="0" smtClean="0"/>
              <a:t>.</a:t>
            </a:r>
          </a:p>
          <a:p>
            <a:r>
              <a:rPr lang="en-US" sz="2000" dirty="0" smtClean="0"/>
              <a:t>Also </a:t>
            </a:r>
            <a:r>
              <a:rPr lang="en-US" sz="2000" dirty="0"/>
              <a:t>featured in </a:t>
            </a:r>
            <a:r>
              <a:rPr lang="en-US" sz="2000" dirty="0">
                <a:hlinkClick r:id="rId4"/>
              </a:rPr>
              <a:t>http://www.myexperiment.org</a:t>
            </a:r>
            <a:r>
              <a:rPr lang="en-US" sz="2000" dirty="0" smtClean="0">
                <a:hlinkClick r:id="rId4"/>
              </a:rPr>
              <a:t>/</a:t>
            </a:r>
            <a:r>
              <a:rPr lang="en-US" sz="2000" dirty="0" smtClean="0"/>
              <a:t> workflow sharing environment</a:t>
            </a:r>
            <a:endParaRPr lang="en-US" sz="2000" dirty="0"/>
          </a:p>
        </p:txBody>
      </p:sp>
      <p:pic>
        <p:nvPicPr>
          <p:cNvPr id="9218" name="Picture 2" descr="Taverna-wheel-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0"/>
            <a:ext cx="1095375"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2050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Taverna</a:t>
            </a:r>
            <a:endParaRPr lang="en-US" dirty="0"/>
          </a:p>
        </p:txBody>
      </p:sp>
      <p:pic>
        <p:nvPicPr>
          <p:cNvPr id="4" name="Picture 4" descr="http://upload.wikimedia.org/wikipedia/en/6/6a/Dragon-workfl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2077"/>
            <a:ext cx="9144000" cy="57259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averna-wheel-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0"/>
            <a:ext cx="1095375"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577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Triana</a:t>
            </a:r>
            <a:endParaRPr lang="en-US" dirty="0"/>
          </a:p>
        </p:txBody>
      </p:sp>
      <p:sp>
        <p:nvSpPr>
          <p:cNvPr id="3" name="Content Placeholder 2"/>
          <p:cNvSpPr>
            <a:spLocks noGrp="1"/>
          </p:cNvSpPr>
          <p:nvPr>
            <p:ph idx="1"/>
          </p:nvPr>
        </p:nvSpPr>
        <p:spPr>
          <a:xfrm>
            <a:off x="0" y="1059874"/>
            <a:ext cx="9144000" cy="2763982"/>
          </a:xfrm>
        </p:spPr>
        <p:txBody>
          <a:bodyPr>
            <a:normAutofit lnSpcReduction="10000"/>
          </a:bodyPr>
          <a:lstStyle/>
          <a:p>
            <a:r>
              <a:rPr lang="en-US" sz="2400" dirty="0" err="1"/>
              <a:t>Triana</a:t>
            </a:r>
            <a:r>
              <a:rPr lang="en-US" sz="2400" dirty="0"/>
              <a:t> </a:t>
            </a:r>
            <a:r>
              <a:rPr lang="en-US" sz="2400" dirty="0" smtClean="0"/>
              <a:t>Apache license </a:t>
            </a:r>
            <a:r>
              <a:rPr lang="en-US" sz="2400" dirty="0" smtClean="0">
                <a:hlinkClick r:id="rId2"/>
              </a:rPr>
              <a:t>http</a:t>
            </a:r>
            <a:r>
              <a:rPr lang="en-US" sz="2400" dirty="0">
                <a:hlinkClick r:id="rId2"/>
              </a:rPr>
              <a:t>://www.trianacode.org</a:t>
            </a:r>
            <a:r>
              <a:rPr lang="en-US" sz="2400" dirty="0" smtClean="0">
                <a:hlinkClick r:id="rId2"/>
              </a:rPr>
              <a:t>/</a:t>
            </a:r>
            <a:r>
              <a:rPr lang="en-US" sz="2400" dirty="0" smtClean="0"/>
              <a:t> from Cardiff termed a problem solving environment – an “old fashioned name”</a:t>
            </a:r>
          </a:p>
          <a:p>
            <a:r>
              <a:rPr lang="en-US" sz="2400" dirty="0" smtClean="0"/>
              <a:t>It was </a:t>
            </a:r>
            <a:r>
              <a:rPr lang="en-US" sz="2400" dirty="0"/>
              <a:t>one of two </a:t>
            </a:r>
            <a:r>
              <a:rPr lang="en-US" sz="2400" dirty="0" err="1"/>
              <a:t>testbed</a:t>
            </a:r>
            <a:r>
              <a:rPr lang="en-US" sz="2400" dirty="0"/>
              <a:t> applications for </a:t>
            </a:r>
            <a:r>
              <a:rPr lang="en-US" sz="2400" dirty="0" err="1"/>
              <a:t>GridLab</a:t>
            </a:r>
            <a:r>
              <a:rPr lang="en-US" sz="2400" dirty="0"/>
              <a:t>, a large EU funded project. The aim of </a:t>
            </a:r>
            <a:r>
              <a:rPr lang="en-US" sz="2400" dirty="0" err="1"/>
              <a:t>GridLab</a:t>
            </a:r>
            <a:r>
              <a:rPr lang="en-US" sz="2400" dirty="0"/>
              <a:t> was to develop a simple and robust grid application toolkit (GAT) enabling applications to exploit the power of the </a:t>
            </a:r>
            <a:r>
              <a:rPr lang="en-US" sz="2400" dirty="0" smtClean="0"/>
              <a:t>Grid.</a:t>
            </a:r>
          </a:p>
          <a:p>
            <a:r>
              <a:rPr lang="en-US" sz="2400" dirty="0" err="1" smtClean="0"/>
              <a:t>TrianaCloud</a:t>
            </a:r>
            <a:r>
              <a:rPr lang="en-US" sz="2400" dirty="0" smtClean="0"/>
              <a:t> uses </a:t>
            </a:r>
            <a:r>
              <a:rPr lang="en-US" sz="2400" dirty="0" err="1" smtClean="0"/>
              <a:t>RabbitMQ</a:t>
            </a:r>
            <a:r>
              <a:rPr lang="en-US" sz="2400" dirty="0" smtClean="0"/>
              <a:t> to link modules together</a:t>
            </a:r>
            <a:endParaRPr lang="en-US" sz="2400" dirty="0"/>
          </a:p>
        </p:txBody>
      </p:sp>
      <p:pic>
        <p:nvPicPr>
          <p:cNvPr id="7170" name="Picture 2" descr="Triana Software Screen 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723" y="3923607"/>
            <a:ext cx="4830277" cy="29343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4016812"/>
            <a:ext cx="4313723"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err="1" smtClean="0"/>
              <a:t>Triana</a:t>
            </a:r>
            <a:r>
              <a:rPr lang="en-US" sz="2000" dirty="0" smtClean="0"/>
              <a:t> is a Java system with one </a:t>
            </a:r>
            <a:r>
              <a:rPr lang="en-US" sz="2000" dirty="0"/>
              <a:t>implementation </a:t>
            </a:r>
            <a:r>
              <a:rPr lang="en-US" sz="2000" dirty="0" smtClean="0"/>
              <a:t>based </a:t>
            </a:r>
            <a:r>
              <a:rPr lang="en-US" sz="2000" dirty="0"/>
              <a:t>on the Sun's JXTA protocols </a:t>
            </a:r>
            <a:r>
              <a:rPr lang="en-US" sz="2000" dirty="0" smtClean="0"/>
              <a:t>and distributed across many mobile devices</a:t>
            </a:r>
          </a:p>
          <a:p>
            <a:pPr marL="342900" indent="-342900">
              <a:buFont typeface="Arial" panose="020B0604020202020204" pitchFamily="34" charset="0"/>
              <a:buChar char="•"/>
            </a:pPr>
            <a:r>
              <a:rPr lang="en-US" sz="2000" dirty="0" smtClean="0"/>
              <a:t>Generally built around distributed modules</a:t>
            </a:r>
          </a:p>
          <a:p>
            <a:pPr marL="342900" indent="-342900">
              <a:buFont typeface="Arial" panose="020B0604020202020204" pitchFamily="34" charset="0"/>
              <a:buChar char="•"/>
            </a:pPr>
            <a:r>
              <a:rPr lang="en-US" sz="2000" dirty="0" err="1" smtClean="0"/>
              <a:t>Triana</a:t>
            </a:r>
            <a:r>
              <a:rPr lang="en-US" sz="2000" dirty="0" smtClean="0"/>
              <a:t> has a traditional GUI interface for linking components together</a:t>
            </a:r>
          </a:p>
          <a:p>
            <a:pPr marL="342900" indent="-342900">
              <a:buFont typeface="Arial" panose="020B0604020202020204" pitchFamily="34" charset="0"/>
              <a:buChar char="•"/>
            </a:pPr>
            <a:r>
              <a:rPr lang="en-US" sz="2000" dirty="0" smtClean="0"/>
              <a:t>It can link to Pegasus</a:t>
            </a:r>
            <a:endParaRPr lang="en-US" sz="2000" dirty="0"/>
          </a:p>
        </p:txBody>
      </p:sp>
    </p:spTree>
    <p:extLst>
      <p:ext uri="{BB962C8B-B14F-4D97-AF65-F5344CB8AC3E}">
        <p14:creationId xmlns:p14="http://schemas.microsoft.com/office/powerpoint/2010/main" val="7726146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912004"/>
          </a:xfrm>
        </p:spPr>
        <p:txBody>
          <a:bodyPr/>
          <a:lstStyle/>
          <a:p>
            <a:r>
              <a:rPr lang="en-US" dirty="0" smtClean="0"/>
              <a:t>Trident</a:t>
            </a:r>
            <a:endParaRPr lang="en-US" dirty="0"/>
          </a:p>
        </p:txBody>
      </p:sp>
      <p:sp>
        <p:nvSpPr>
          <p:cNvPr id="3" name="Content Placeholder 2"/>
          <p:cNvSpPr>
            <a:spLocks noGrp="1"/>
          </p:cNvSpPr>
          <p:nvPr>
            <p:ph idx="1"/>
          </p:nvPr>
        </p:nvSpPr>
        <p:spPr>
          <a:xfrm>
            <a:off x="0" y="1137083"/>
            <a:ext cx="9144000" cy="5646102"/>
          </a:xfrm>
        </p:spPr>
        <p:txBody>
          <a:bodyPr>
            <a:normAutofit fontScale="62500" lnSpcReduction="20000"/>
          </a:bodyPr>
          <a:lstStyle/>
          <a:p>
            <a:r>
              <a:rPr lang="en-US" sz="2800" dirty="0" smtClean="0"/>
              <a:t>Apache license </a:t>
            </a:r>
            <a:r>
              <a:rPr lang="en-US" sz="2800" dirty="0" smtClean="0">
                <a:hlinkClick r:id="rId2"/>
              </a:rPr>
              <a:t>https</a:t>
            </a:r>
            <a:r>
              <a:rPr lang="en-US" sz="2800" dirty="0">
                <a:hlinkClick r:id="rId2"/>
              </a:rPr>
              <a:t>://</a:t>
            </a:r>
            <a:r>
              <a:rPr lang="en-US" sz="2800" dirty="0" smtClean="0">
                <a:hlinkClick r:id="rId2"/>
              </a:rPr>
              <a:t>www.microsoft.com/mscorp/tc/trident.mspx</a:t>
            </a:r>
            <a:r>
              <a:rPr lang="en-US" sz="2800" dirty="0"/>
              <a:t> </a:t>
            </a:r>
            <a:r>
              <a:rPr lang="en-US" sz="2800" dirty="0">
                <a:hlinkClick r:id="rId3"/>
              </a:rPr>
              <a:t>http://tridentworkflow.codeplex.com</a:t>
            </a:r>
            <a:r>
              <a:rPr lang="en-US" sz="2800" dirty="0" smtClean="0">
                <a:hlinkClick r:id="rId3"/>
              </a:rPr>
              <a:t>/</a:t>
            </a:r>
            <a:r>
              <a:rPr lang="en-US" sz="2800" dirty="0" smtClean="0"/>
              <a:t> Scientific </a:t>
            </a:r>
            <a:r>
              <a:rPr lang="en-US" sz="2800" dirty="0"/>
              <a:t>Workflow Workbench </a:t>
            </a:r>
            <a:r>
              <a:rPr lang="en-US" sz="2800" dirty="0" smtClean="0"/>
              <a:t>is no longer active</a:t>
            </a:r>
          </a:p>
          <a:p>
            <a:r>
              <a:rPr lang="en-US" sz="2800" dirty="0"/>
              <a:t>Trident is a set of tools based on the Windows Workflow Foundation that addresses scientists’ need for a flexible, powerful way to analyze large, diverse datasets. It includes graphical tools for creating, running, managing, and sharing workflows</a:t>
            </a:r>
            <a:r>
              <a:rPr lang="en-US" sz="2800" dirty="0" smtClean="0"/>
              <a:t>. This central control present in many workflow systems but not obviously good.</a:t>
            </a:r>
            <a:endParaRPr lang="en-US" sz="2800" dirty="0"/>
          </a:p>
          <a:p>
            <a:r>
              <a:rPr lang="en-US" sz="2800" dirty="0"/>
              <a:t>Trident Workflow Composer provides graphical tools for creating workflows.</a:t>
            </a:r>
          </a:p>
          <a:p>
            <a:r>
              <a:rPr lang="en-US" sz="2800" dirty="0"/>
              <a:t>For large data sets, Trident can run multiple workflows in parallel on a Windows HPC Server 2008 cluster</a:t>
            </a:r>
            <a:r>
              <a:rPr lang="en-US" sz="2800" dirty="0" smtClean="0"/>
              <a:t>. It had “classic mistake” of a centralized controller</a:t>
            </a:r>
            <a:endParaRPr lang="en-US" sz="2800" dirty="0"/>
          </a:p>
          <a:p>
            <a:r>
              <a:rPr lang="en-US" sz="2800" dirty="0"/>
              <a:t>Trident Workflow Application - available in Windows Presentation Foundation and Silverlight versions - provides a simple way to run Trident workflows. The Microsoft Silverlight version of the Trident workflow application enables users to run workflows remotely using a Silverlight-enabled browser via Web services.</a:t>
            </a:r>
          </a:p>
          <a:p>
            <a:r>
              <a:rPr lang="en-US" sz="2800" dirty="0"/>
              <a:t>Trident is integrated with </a:t>
            </a:r>
            <a:r>
              <a:rPr lang="en-US" sz="2800" dirty="0" err="1"/>
              <a:t>myExperiment</a:t>
            </a:r>
            <a:r>
              <a:rPr lang="en-US" sz="2800" dirty="0"/>
              <a:t> - a workflow collaboration portal - so scientists can easily share their Trident workflows with colleagues.</a:t>
            </a:r>
          </a:p>
          <a:p>
            <a:r>
              <a:rPr lang="en-US" sz="2800" dirty="0"/>
              <a:t>Trident security model supports users and roles that allows scientists to control access rights to their workflows.</a:t>
            </a:r>
          </a:p>
          <a:p>
            <a:r>
              <a:rPr lang="en-US" sz="2800" dirty="0"/>
              <a:t>The Trident Registry maintains libraries of workflows and activities, workflow inputs and outputs, workflow versions, and associated data products; each user can have a personal workflow library and can share workflows with other users.</a:t>
            </a:r>
          </a:p>
          <a:p>
            <a:r>
              <a:rPr lang="en-US" sz="2800" dirty="0"/>
              <a:t>Trident Management Studio manages the Trident Registry and workflow execution, schedules workflows, and monitors workflow executions locally or remotely.</a:t>
            </a:r>
          </a:p>
          <a:p>
            <a:endParaRPr lang="en-US" sz="2800" dirty="0"/>
          </a:p>
        </p:txBody>
      </p:sp>
      <p:pic>
        <p:nvPicPr>
          <p:cNvPr id="10242" name="Picture 2" descr="Project Trident: A Scientific Workflow Workben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033" y="69085"/>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094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62128"/>
          </a:xfrm>
        </p:spPr>
        <p:txBody>
          <a:bodyPr/>
          <a:lstStyle/>
          <a:p>
            <a:r>
              <a:rPr lang="en-US" dirty="0" err="1" smtClean="0"/>
              <a:t>IPython</a:t>
            </a:r>
            <a:endParaRPr lang="en-US" dirty="0"/>
          </a:p>
        </p:txBody>
      </p:sp>
      <p:sp>
        <p:nvSpPr>
          <p:cNvPr id="3" name="Content Placeholder 2"/>
          <p:cNvSpPr>
            <a:spLocks noGrp="1"/>
          </p:cNvSpPr>
          <p:nvPr>
            <p:ph idx="1"/>
          </p:nvPr>
        </p:nvSpPr>
        <p:spPr>
          <a:xfrm>
            <a:off x="0" y="1724891"/>
            <a:ext cx="9144000" cy="4525963"/>
          </a:xfrm>
        </p:spPr>
        <p:txBody>
          <a:bodyPr>
            <a:normAutofit fontScale="85000" lnSpcReduction="10000"/>
          </a:bodyPr>
          <a:lstStyle/>
          <a:p>
            <a:r>
              <a:rPr lang="en-US" dirty="0" smtClean="0"/>
              <a:t>Scripting as in Swift is an important approach to workflow/orchestration</a:t>
            </a:r>
          </a:p>
          <a:p>
            <a:r>
              <a:rPr lang="en-US" dirty="0" smtClean="0"/>
              <a:t>Several projects have used Python as the scripting language as have related (in nature of problem) System specification languages like </a:t>
            </a:r>
            <a:r>
              <a:rPr lang="en-US" dirty="0" err="1" smtClean="0"/>
              <a:t>Ansible</a:t>
            </a:r>
            <a:endParaRPr lang="en-US" dirty="0" smtClean="0"/>
          </a:p>
          <a:p>
            <a:r>
              <a:rPr lang="en-US" dirty="0">
                <a:hlinkClick r:id="rId2"/>
              </a:rPr>
              <a:t>https://wiki.openstack.org/wiki/NovaOrchestration/WorkflowEngines</a:t>
            </a:r>
            <a:endParaRPr lang="en-US" dirty="0"/>
          </a:p>
          <a:p>
            <a:r>
              <a:rPr lang="en-US" dirty="0" err="1"/>
              <a:t>IPython</a:t>
            </a:r>
            <a:r>
              <a:rPr lang="en-US" dirty="0"/>
              <a:t> notebook preserves provenance of activity</a:t>
            </a:r>
          </a:p>
          <a:p>
            <a:r>
              <a:rPr lang="en-US" dirty="0" err="1" smtClean="0"/>
              <a:t>Taverna</a:t>
            </a:r>
            <a:r>
              <a:rPr lang="en-US" dirty="0" smtClean="0"/>
              <a:t> can be executed from inside </a:t>
            </a:r>
            <a:r>
              <a:rPr lang="en-US" dirty="0" err="1" smtClean="0"/>
              <a:t>Ipython</a:t>
            </a:r>
            <a:r>
              <a:rPr lang="en-US" dirty="0"/>
              <a:t> </a:t>
            </a:r>
            <a:r>
              <a:rPr lang="en-US" dirty="0">
                <a:hlinkClick r:id="rId3"/>
              </a:rPr>
              <a:t>http://www.pro-ibiosphere.eu/news/4654_the%20running%20of%20taverna%20workflows%20within%20an%20ipython%20notebook</a:t>
            </a:r>
            <a:r>
              <a:rPr lang="en-US" dirty="0" smtClean="0">
                <a:hlinkClick r:id="rId3"/>
              </a:rPr>
              <a:t>/</a:t>
            </a:r>
            <a:r>
              <a:rPr lang="en-US" dirty="0" smtClean="0"/>
              <a:t>  </a:t>
            </a:r>
          </a:p>
          <a:p>
            <a:endParaRPr lang="en-US" dirty="0"/>
          </a:p>
        </p:txBody>
      </p:sp>
    </p:spTree>
    <p:extLst>
      <p:ext uri="{BB962C8B-B14F-4D97-AF65-F5344CB8AC3E}">
        <p14:creationId xmlns:p14="http://schemas.microsoft.com/office/powerpoint/2010/main" val="2470052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b="1" dirty="0">
                <a:solidFill>
                  <a:srgbClr val="FF0000"/>
                </a:solidFill>
                <a:latin typeface="Calibri" panose="020F0502020204030204" pitchFamily="34" charset="0"/>
              </a:rPr>
              <a:t>Workflow-Orchestration</a:t>
            </a:r>
            <a:r>
              <a:rPr lang="en-US" sz="1800" b="1" dirty="0" smtClean="0">
                <a:solidFill>
                  <a:srgbClr val="FF0000"/>
                </a:solidFill>
                <a:latin typeface="Calibri" panose="020F0502020204030204" pitchFamily="34" charset="0"/>
              </a:rPr>
              <a:t>: Part 1) Pre-Cloud </a:t>
            </a:r>
            <a:r>
              <a:rPr lang="en-US" sz="1800" dirty="0" smtClean="0">
                <a:latin typeface="Calibri" panose="020F0502020204030204" pitchFamily="34" charset="0"/>
              </a:rPr>
              <a:t>2) Cloud</a:t>
            </a:r>
            <a:endParaRPr lang="en-US" sz="1800" dirty="0">
              <a:latin typeface="Calibri" panose="020F0502020204030204" pitchFamily="34" charset="0"/>
            </a:endParaRP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35388105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48" y="-5917"/>
            <a:ext cx="5904115" cy="1143000"/>
          </a:xfrm>
        </p:spPr>
        <p:txBody>
          <a:bodyPr/>
          <a:lstStyle/>
          <a:p>
            <a:r>
              <a:rPr lang="en-US" dirty="0" smtClean="0"/>
              <a:t>Apache </a:t>
            </a:r>
            <a:r>
              <a:rPr lang="en-US" dirty="0" err="1" smtClean="0"/>
              <a:t>Oozie</a:t>
            </a:r>
            <a:endParaRPr lang="en-US" dirty="0"/>
          </a:p>
        </p:txBody>
      </p:sp>
      <p:sp>
        <p:nvSpPr>
          <p:cNvPr id="3" name="Content Placeholder 2"/>
          <p:cNvSpPr>
            <a:spLocks noGrp="1"/>
          </p:cNvSpPr>
          <p:nvPr>
            <p:ph idx="1"/>
          </p:nvPr>
        </p:nvSpPr>
        <p:spPr>
          <a:xfrm>
            <a:off x="0" y="1389413"/>
            <a:ext cx="8686800" cy="5343895"/>
          </a:xfrm>
        </p:spPr>
        <p:txBody>
          <a:bodyPr>
            <a:normAutofit fontScale="92500" lnSpcReduction="20000"/>
          </a:bodyPr>
          <a:lstStyle/>
          <a:p>
            <a:r>
              <a:rPr lang="en-US" dirty="0">
                <a:hlinkClick r:id="rId2"/>
              </a:rPr>
              <a:t>https</a:t>
            </a:r>
            <a:r>
              <a:rPr lang="en-US" dirty="0" smtClean="0">
                <a:hlinkClick r:id="rId2"/>
              </a:rPr>
              <a:t>://oozie.apache.org/</a:t>
            </a:r>
            <a:r>
              <a:rPr lang="en-US" dirty="0"/>
              <a:t> </a:t>
            </a:r>
            <a:r>
              <a:rPr lang="en-US" dirty="0">
                <a:hlinkClick r:id="rId3"/>
              </a:rPr>
              <a:t>http://hortonworks.com/hadoop/oozie</a:t>
            </a:r>
            <a:r>
              <a:rPr lang="en-US" dirty="0" smtClean="0">
                <a:hlinkClick r:id="rId3"/>
              </a:rPr>
              <a:t>/</a:t>
            </a:r>
            <a:r>
              <a:rPr lang="en-US" dirty="0" smtClean="0"/>
              <a:t> </a:t>
            </a:r>
          </a:p>
          <a:p>
            <a:r>
              <a:rPr lang="en-US" dirty="0" err="1" smtClean="0"/>
              <a:t>Oozie</a:t>
            </a:r>
            <a:r>
              <a:rPr lang="en-US" dirty="0" smtClean="0"/>
              <a:t> is a scalable, reliable and extensible server-based workflow scheduler system to manage Apache Hadoop jobs coming from Yahoo. </a:t>
            </a:r>
          </a:p>
          <a:p>
            <a:r>
              <a:rPr lang="en-US" dirty="0" err="1" smtClean="0"/>
              <a:t>Oozie</a:t>
            </a:r>
            <a:r>
              <a:rPr lang="en-US" dirty="0" smtClean="0"/>
              <a:t> </a:t>
            </a:r>
            <a:r>
              <a:rPr lang="en-US" dirty="0"/>
              <a:t>Workflow jobs are Directed </a:t>
            </a:r>
            <a:r>
              <a:rPr lang="en-US" dirty="0" err="1"/>
              <a:t>Acyclical</a:t>
            </a:r>
            <a:r>
              <a:rPr lang="en-US" dirty="0"/>
              <a:t> Graphs (DAGs) </a:t>
            </a:r>
            <a:r>
              <a:rPr lang="en-US" dirty="0" smtClean="0"/>
              <a:t>which specify </a:t>
            </a:r>
            <a:r>
              <a:rPr lang="en-US" dirty="0"/>
              <a:t>a sequence of </a:t>
            </a:r>
            <a:r>
              <a:rPr lang="en-US" dirty="0" smtClean="0"/>
              <a:t>actions to execute.  </a:t>
            </a:r>
            <a:r>
              <a:rPr lang="en-US" dirty="0" err="1" smtClean="0"/>
              <a:t>Oozie</a:t>
            </a:r>
            <a:r>
              <a:rPr lang="en-US" dirty="0" smtClean="0"/>
              <a:t> also provides Coordinator jobs, which </a:t>
            </a:r>
            <a:r>
              <a:rPr lang="en-US" dirty="0"/>
              <a:t>are </a:t>
            </a:r>
            <a:r>
              <a:rPr lang="en-US" dirty="0" smtClean="0"/>
              <a:t>Workflow jobs which can be scheduled to recur based on time or data availability.</a:t>
            </a:r>
            <a:endParaRPr lang="en-US" dirty="0"/>
          </a:p>
          <a:p>
            <a:r>
              <a:rPr lang="en-US" dirty="0" err="1"/>
              <a:t>Oozie</a:t>
            </a:r>
            <a:r>
              <a:rPr lang="en-US" dirty="0"/>
              <a:t> </a:t>
            </a:r>
            <a:r>
              <a:rPr lang="en-US" dirty="0" smtClean="0"/>
              <a:t>can schedule various types </a:t>
            </a:r>
            <a:r>
              <a:rPr lang="en-US" dirty="0"/>
              <a:t>of Hadoop jobs </a:t>
            </a:r>
            <a:r>
              <a:rPr lang="en-US" dirty="0" smtClean="0"/>
              <a:t>(map-reduce, </a:t>
            </a:r>
            <a:r>
              <a:rPr lang="en-US" dirty="0"/>
              <a:t>Pig, </a:t>
            </a:r>
            <a:r>
              <a:rPr lang="en-US" dirty="0" smtClean="0"/>
              <a:t>Hive and others) </a:t>
            </a:r>
            <a:r>
              <a:rPr lang="en-US" dirty="0"/>
              <a:t>as well as </a:t>
            </a:r>
            <a:r>
              <a:rPr lang="en-US" dirty="0" smtClean="0"/>
              <a:t>other types of jobs such as Java </a:t>
            </a:r>
            <a:r>
              <a:rPr lang="en-US" dirty="0"/>
              <a:t>programs and shell </a:t>
            </a:r>
            <a:r>
              <a:rPr lang="en-US" dirty="0" smtClean="0"/>
              <a:t>scripts.</a:t>
            </a:r>
            <a:endParaRPr lang="en-US" dirty="0"/>
          </a:p>
          <a:p>
            <a:endParaRPr lang="en-US" dirty="0"/>
          </a:p>
        </p:txBody>
      </p:sp>
      <p:pic>
        <p:nvPicPr>
          <p:cNvPr id="1026" name="Picture 2" descr="Ooz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694" y="341745"/>
            <a:ext cx="1905000"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996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Apache ODE</a:t>
            </a:r>
            <a:r>
              <a:rPr lang="en-US" baseline="30000" dirty="0" smtClean="0"/>
              <a:t>™</a:t>
            </a:r>
            <a:endParaRPr lang="en-US" b="0" dirty="0"/>
          </a:p>
        </p:txBody>
      </p:sp>
      <p:sp>
        <p:nvSpPr>
          <p:cNvPr id="3" name="Content Placeholder 2"/>
          <p:cNvSpPr>
            <a:spLocks noGrp="1"/>
          </p:cNvSpPr>
          <p:nvPr>
            <p:ph idx="1"/>
          </p:nvPr>
        </p:nvSpPr>
        <p:spPr>
          <a:xfrm>
            <a:off x="0" y="1173338"/>
            <a:ext cx="9144000" cy="5759477"/>
          </a:xfrm>
        </p:spPr>
        <p:txBody>
          <a:bodyPr>
            <a:normAutofit fontScale="55000" lnSpcReduction="20000"/>
          </a:bodyPr>
          <a:lstStyle/>
          <a:p>
            <a:r>
              <a:rPr lang="en-US" dirty="0"/>
              <a:t>The Orchestration Director Engine ODE </a:t>
            </a:r>
            <a:r>
              <a:rPr lang="en-US" dirty="0">
                <a:hlinkClick r:id="rId2"/>
              </a:rPr>
              <a:t>http://ode.apache.org</a:t>
            </a:r>
            <a:r>
              <a:rPr lang="en-US" dirty="0" smtClean="0">
                <a:hlinkClick r:id="rId2"/>
              </a:rPr>
              <a:t>/</a:t>
            </a:r>
            <a:r>
              <a:rPr lang="en-US" dirty="0" smtClean="0"/>
              <a:t> </a:t>
            </a:r>
            <a:br>
              <a:rPr lang="en-US" dirty="0" smtClean="0"/>
            </a:br>
            <a:r>
              <a:rPr lang="en-US" dirty="0" smtClean="0"/>
              <a:t>executes </a:t>
            </a:r>
            <a:r>
              <a:rPr lang="en-US" dirty="0"/>
              <a:t>business processes written following the WS-BPEL </a:t>
            </a:r>
            <a:r>
              <a:rPr lang="en-US" dirty="0" smtClean="0"/>
              <a:t/>
            </a:r>
            <a:br>
              <a:rPr lang="en-US" dirty="0" smtClean="0"/>
            </a:br>
            <a:r>
              <a:rPr lang="en-US" dirty="0" smtClean="0"/>
              <a:t>standard. This is “Web Service approach to orchestration/workflow” </a:t>
            </a:r>
            <a:br>
              <a:rPr lang="en-US" dirty="0" smtClean="0"/>
            </a:br>
            <a:r>
              <a:rPr lang="en-US" dirty="0" smtClean="0"/>
              <a:t>and stresses control flow whereas usually dataflow more natural</a:t>
            </a:r>
          </a:p>
          <a:p>
            <a:r>
              <a:rPr lang="en-US" dirty="0" smtClean="0"/>
              <a:t>Side-by-side </a:t>
            </a:r>
            <a:r>
              <a:rPr lang="en-US" dirty="0"/>
              <a:t>support for both the WS-BPEL 2.0 OASIS standard </a:t>
            </a:r>
            <a:r>
              <a:rPr lang="en-US" dirty="0">
                <a:hlinkClick r:id="rId3"/>
              </a:rPr>
              <a:t>http://</a:t>
            </a:r>
            <a:r>
              <a:rPr lang="en-US" dirty="0" smtClean="0">
                <a:hlinkClick r:id="rId3"/>
              </a:rPr>
              <a:t>docs.oasis-open.org/wsbpel/2.0/OS/wsbpel-v2.0-OS.html</a:t>
            </a:r>
            <a:r>
              <a:rPr lang="en-US" dirty="0" smtClean="0"/>
              <a:t> and </a:t>
            </a:r>
            <a:r>
              <a:rPr lang="en-US" dirty="0"/>
              <a:t>the legacy BPEL4WS 1.1 vendor </a:t>
            </a:r>
            <a:r>
              <a:rPr lang="en-US" dirty="0" smtClean="0"/>
              <a:t>specification. (BPEL = Business Process Execution Language)</a:t>
            </a:r>
          </a:p>
          <a:p>
            <a:r>
              <a:rPr lang="en-US" dirty="0" smtClean="0"/>
              <a:t>Supports </a:t>
            </a:r>
            <a:r>
              <a:rPr lang="en-US" dirty="0"/>
              <a:t>2 communication layers: one based on Axis2 (Web Services http transport) and another one based on the JBI </a:t>
            </a:r>
            <a:r>
              <a:rPr lang="en-US" dirty="0">
                <a:hlinkClick r:id="rId4"/>
              </a:rPr>
              <a:t>http://</a:t>
            </a:r>
            <a:r>
              <a:rPr lang="en-US" dirty="0" smtClean="0">
                <a:hlinkClick r:id="rId4"/>
              </a:rPr>
              <a:t>en.wikipedia.org/wiki/Java_Business_Integration</a:t>
            </a:r>
            <a:r>
              <a:rPr lang="en-US" dirty="0" smtClean="0"/>
              <a:t> standard</a:t>
            </a:r>
            <a:r>
              <a:rPr lang="en-US" dirty="0"/>
              <a:t> (http://jcp.org/en/jsr/detail?id=208).</a:t>
            </a:r>
          </a:p>
          <a:p>
            <a:r>
              <a:rPr lang="en-US" dirty="0" smtClean="0"/>
              <a:t>Support </a:t>
            </a:r>
            <a:r>
              <a:rPr lang="en-US" dirty="0"/>
              <a:t>for the HTTP WSDL </a:t>
            </a:r>
            <a:r>
              <a:rPr lang="en-US" dirty="0" smtClean="0"/>
              <a:t>binding (initial SOAP-based Web Service protocol), </a:t>
            </a:r>
            <a:r>
              <a:rPr lang="en-US" dirty="0"/>
              <a:t>allowing invocation of REST-style </a:t>
            </a:r>
            <a:r>
              <a:rPr lang="en-US" dirty="0" smtClean="0"/>
              <a:t>(this won) web </a:t>
            </a:r>
            <a:r>
              <a:rPr lang="en-US" dirty="0"/>
              <a:t>services.</a:t>
            </a:r>
          </a:p>
          <a:p>
            <a:r>
              <a:rPr lang="en-US" dirty="0" smtClean="0"/>
              <a:t>Possibility </a:t>
            </a:r>
            <a:r>
              <a:rPr lang="en-US" dirty="0"/>
              <a:t>to map process variables externally to a database table of your choice.</a:t>
            </a:r>
          </a:p>
          <a:p>
            <a:r>
              <a:rPr lang="en-US" dirty="0" smtClean="0"/>
              <a:t>High </a:t>
            </a:r>
            <a:r>
              <a:rPr lang="en-US" dirty="0"/>
              <a:t>level API to the engine that allows you to integrate the core with virtually any communication layer.</a:t>
            </a:r>
          </a:p>
          <a:p>
            <a:r>
              <a:rPr lang="en-US" dirty="0" smtClean="0"/>
              <a:t>Hot-deployment </a:t>
            </a:r>
            <a:r>
              <a:rPr lang="en-US" dirty="0"/>
              <a:t>of your processes.</a:t>
            </a:r>
          </a:p>
          <a:p>
            <a:r>
              <a:rPr lang="en-US" dirty="0" smtClean="0"/>
              <a:t>Compiled </a:t>
            </a:r>
            <a:r>
              <a:rPr lang="en-US" dirty="0"/>
              <a:t>approach to BPEL that provides detailed analysis and </a:t>
            </a:r>
            <a:r>
              <a:rPr lang="en-US" dirty="0" smtClean="0"/>
              <a:t/>
            </a:r>
            <a:br>
              <a:rPr lang="en-US" dirty="0" smtClean="0"/>
            </a:br>
            <a:r>
              <a:rPr lang="en-US" dirty="0" smtClean="0"/>
              <a:t>validation </a:t>
            </a:r>
            <a:r>
              <a:rPr lang="en-US" dirty="0"/>
              <a:t>at </a:t>
            </a:r>
            <a:r>
              <a:rPr lang="en-US" dirty="0" smtClean="0"/>
              <a:t>the command </a:t>
            </a:r>
            <a:r>
              <a:rPr lang="en-US" dirty="0"/>
              <a:t>line </a:t>
            </a:r>
            <a:r>
              <a:rPr lang="en-US" dirty="0" smtClean="0"/>
              <a:t>or </a:t>
            </a:r>
            <a:r>
              <a:rPr lang="en-US" dirty="0"/>
              <a:t>at deployment.</a:t>
            </a:r>
          </a:p>
          <a:p>
            <a:r>
              <a:rPr lang="en-US" dirty="0" smtClean="0"/>
              <a:t>Management </a:t>
            </a:r>
            <a:r>
              <a:rPr lang="en-US" dirty="0"/>
              <a:t>interface for processes, instances and messages</a:t>
            </a:r>
            <a:r>
              <a:rPr lang="en-US" dirty="0" smtClean="0"/>
              <a:t>.</a:t>
            </a:r>
          </a:p>
          <a:p>
            <a:r>
              <a:rPr lang="en-US" dirty="0" smtClean="0"/>
              <a:t>There were other open source BPEL projects but maybe this is </a:t>
            </a:r>
            <a:br>
              <a:rPr lang="en-US" dirty="0" smtClean="0"/>
            </a:br>
            <a:r>
              <a:rPr lang="en-US" dirty="0" smtClean="0"/>
              <a:t>only remaining one?</a:t>
            </a:r>
          </a:p>
          <a:p>
            <a:r>
              <a:rPr lang="en-US" dirty="0">
                <a:hlinkClick r:id="rId5"/>
              </a:rPr>
              <a:t>http://</a:t>
            </a:r>
            <a:r>
              <a:rPr lang="en-US" dirty="0" smtClean="0">
                <a:hlinkClick r:id="rId5"/>
              </a:rPr>
              <a:t>en.wikipedia.org/wiki/List_of_BPEL_engines</a:t>
            </a:r>
            <a:r>
              <a:rPr lang="en-US" dirty="0" smtClean="0"/>
              <a:t> </a:t>
            </a:r>
            <a:endParaRPr lang="en-US" dirty="0"/>
          </a:p>
          <a:p>
            <a:endParaRPr lang="en-US" dirty="0"/>
          </a:p>
        </p:txBody>
      </p:sp>
      <p:pic>
        <p:nvPicPr>
          <p:cNvPr id="1026" name="Picture 2" descr="http://ode.apache.org/img/director_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60644" y="4754500"/>
            <a:ext cx="822960" cy="1983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de.apache.org/img/director_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758">
            <a:off x="1466545" y="38100"/>
            <a:ext cx="347852" cy="838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ode.apache.org/img/director_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37242" flipH="1">
            <a:off x="4993912" y="38100"/>
            <a:ext cx="347852"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606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ActiveBPEL</a:t>
            </a:r>
            <a:endParaRPr lang="en-US" dirty="0"/>
          </a:p>
        </p:txBody>
      </p:sp>
      <p:sp>
        <p:nvSpPr>
          <p:cNvPr id="3" name="Content Placeholder 2"/>
          <p:cNvSpPr>
            <a:spLocks noGrp="1"/>
          </p:cNvSpPr>
          <p:nvPr>
            <p:ph idx="1"/>
          </p:nvPr>
        </p:nvSpPr>
        <p:spPr>
          <a:xfrm>
            <a:off x="0" y="1537855"/>
            <a:ext cx="9144000" cy="4525963"/>
          </a:xfrm>
        </p:spPr>
        <p:txBody>
          <a:bodyPr>
            <a:normAutofit fontScale="85000" lnSpcReduction="20000"/>
          </a:bodyPr>
          <a:lstStyle/>
          <a:p>
            <a:r>
              <a:rPr lang="en-US" dirty="0" smtClean="0"/>
              <a:t>This was top open source BPEL implementation </a:t>
            </a:r>
            <a:r>
              <a:rPr lang="en-US" dirty="0"/>
              <a:t>from “Active </a:t>
            </a:r>
            <a:r>
              <a:rPr lang="en-US" dirty="0" smtClean="0"/>
              <a:t>Endpoints” which was acquired by </a:t>
            </a:r>
            <a:r>
              <a:rPr lang="en-US" dirty="0" err="1" smtClean="0"/>
              <a:t>Informatica</a:t>
            </a:r>
            <a:endParaRPr lang="en-US" dirty="0" smtClean="0"/>
          </a:p>
          <a:p>
            <a:r>
              <a:rPr lang="en-US" dirty="0" smtClean="0"/>
              <a:t>The last release was </a:t>
            </a:r>
            <a:r>
              <a:rPr lang="en-US" dirty="0"/>
              <a:t>5.0.2 in 2008 http://activebpel502.sourceforge.net/</a:t>
            </a:r>
            <a:endParaRPr lang="en-US" dirty="0" smtClean="0"/>
          </a:p>
          <a:p>
            <a:r>
              <a:rPr lang="en-US" dirty="0"/>
              <a:t>See </a:t>
            </a:r>
            <a:r>
              <a:rPr lang="en-US" dirty="0">
                <a:hlinkClick r:id="rId2"/>
              </a:rPr>
              <a:t>http://</a:t>
            </a:r>
            <a:r>
              <a:rPr lang="en-US" dirty="0" smtClean="0">
                <a:hlinkClick r:id="rId2"/>
              </a:rPr>
              <a:t>www.activevos.com/cp/329/active-endpoints-releases-milestone-1-of-activebpel-community-edition-with-bpel4people</a:t>
            </a:r>
            <a:endParaRPr lang="en-US" dirty="0" smtClean="0"/>
          </a:p>
          <a:p>
            <a:r>
              <a:rPr lang="en-US" dirty="0"/>
              <a:t>Replaced by </a:t>
            </a:r>
            <a:r>
              <a:rPr lang="en-US" dirty="0" err="1" smtClean="0"/>
              <a:t>ActiveVOS</a:t>
            </a:r>
            <a:r>
              <a:rPr lang="en-US" dirty="0" smtClean="0"/>
              <a:t> (Visual Orchestration System) </a:t>
            </a:r>
            <a:r>
              <a:rPr lang="en-US" dirty="0" smtClean="0">
                <a:hlinkClick r:id="rId3"/>
              </a:rPr>
              <a:t>http</a:t>
            </a:r>
            <a:r>
              <a:rPr lang="en-US" dirty="0">
                <a:hlinkClick r:id="rId3"/>
              </a:rPr>
              <a:t>://www.activevos.com</a:t>
            </a:r>
            <a:r>
              <a:rPr lang="en-US" dirty="0" smtClean="0">
                <a:hlinkClick r:id="rId3"/>
              </a:rPr>
              <a:t>/</a:t>
            </a:r>
            <a:r>
              <a:rPr lang="en-US" dirty="0" smtClean="0"/>
              <a:t>; proprietary coding of open BPEL standard and supports people in the loop (BPEL4People)</a:t>
            </a:r>
          </a:p>
          <a:p>
            <a:pPr lvl="1"/>
            <a:r>
              <a:rPr lang="en-US" dirty="0" smtClean="0"/>
              <a:t>Implements BPMN </a:t>
            </a:r>
            <a:r>
              <a:rPr lang="en-US" dirty="0"/>
              <a:t>visual interface (Business Process Model and </a:t>
            </a:r>
            <a:r>
              <a:rPr lang="en-US" dirty="0" smtClean="0"/>
              <a:t>Notation)</a:t>
            </a:r>
            <a:endParaRPr lang="en-US" dirty="0"/>
          </a:p>
        </p:txBody>
      </p:sp>
    </p:spTree>
    <p:extLst>
      <p:ext uri="{BB962C8B-B14F-4D97-AF65-F5344CB8AC3E}">
        <p14:creationId xmlns:p14="http://schemas.microsoft.com/office/powerpoint/2010/main" val="2332451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Airavata</a:t>
            </a:r>
            <a:endParaRPr lang="en-US" dirty="0"/>
          </a:p>
        </p:txBody>
      </p:sp>
      <p:sp>
        <p:nvSpPr>
          <p:cNvPr id="3" name="Content Placeholder 2"/>
          <p:cNvSpPr>
            <a:spLocks noGrp="1"/>
          </p:cNvSpPr>
          <p:nvPr>
            <p:ph idx="1"/>
          </p:nvPr>
        </p:nvSpPr>
        <p:spPr>
          <a:xfrm>
            <a:off x="-1" y="1137083"/>
            <a:ext cx="9060873" cy="5720917"/>
          </a:xfrm>
        </p:spPr>
        <p:txBody>
          <a:bodyPr>
            <a:normAutofit fontScale="77500" lnSpcReduction="20000"/>
          </a:bodyPr>
          <a:lstStyle/>
          <a:p>
            <a:r>
              <a:rPr lang="en-US" dirty="0">
                <a:hlinkClick r:id="rId2"/>
              </a:rPr>
              <a:t>https://airavata.apache.org</a:t>
            </a:r>
            <a:r>
              <a:rPr lang="en-US" dirty="0" smtClean="0">
                <a:hlinkClick r:id="rId2"/>
              </a:rPr>
              <a:t>/</a:t>
            </a:r>
            <a:endParaRPr lang="en-US" dirty="0" smtClean="0"/>
          </a:p>
          <a:p>
            <a:r>
              <a:rPr lang="en-US" dirty="0"/>
              <a:t>Apache </a:t>
            </a:r>
            <a:r>
              <a:rPr lang="en-US" dirty="0" err="1"/>
              <a:t>Airavata</a:t>
            </a:r>
            <a:r>
              <a:rPr lang="en-US" dirty="0"/>
              <a:t> is a workflow </a:t>
            </a:r>
            <a:r>
              <a:rPr lang="en-US" dirty="0" smtClean="0"/>
              <a:t>framework to enable the scheduling and execution  of jobs </a:t>
            </a:r>
            <a:r>
              <a:rPr lang="en-US" dirty="0"/>
              <a:t>and workflows on distributed computing </a:t>
            </a:r>
            <a:r>
              <a:rPr lang="en-US" dirty="0" smtClean="0"/>
              <a:t>resources, </a:t>
            </a:r>
            <a:r>
              <a:rPr lang="en-US" dirty="0"/>
              <a:t>including local </a:t>
            </a:r>
            <a:r>
              <a:rPr lang="en-US" dirty="0" smtClean="0"/>
              <a:t>resources, </a:t>
            </a:r>
            <a:r>
              <a:rPr lang="en-US" dirty="0"/>
              <a:t>national </a:t>
            </a:r>
            <a:r>
              <a:rPr lang="en-US" dirty="0" smtClean="0"/>
              <a:t>computing resources, and </a:t>
            </a:r>
            <a:r>
              <a:rPr lang="en-US" dirty="0"/>
              <a:t>computing </a:t>
            </a:r>
            <a:r>
              <a:rPr lang="en-US" dirty="0" smtClean="0"/>
              <a:t>clouds</a:t>
            </a:r>
            <a:r>
              <a:rPr lang="en-US" dirty="0"/>
              <a:t>. </a:t>
            </a:r>
            <a:endParaRPr lang="en-US" dirty="0" smtClean="0"/>
          </a:p>
          <a:p>
            <a:r>
              <a:rPr lang="en-US" dirty="0" smtClean="0"/>
              <a:t>Four main components:</a:t>
            </a:r>
            <a:endParaRPr lang="en-US" dirty="0"/>
          </a:p>
          <a:p>
            <a:pPr lvl="1"/>
            <a:r>
              <a:rPr lang="en-US" dirty="0" smtClean="0"/>
              <a:t>workflow suite</a:t>
            </a:r>
            <a:endParaRPr lang="en-US" dirty="0"/>
          </a:p>
          <a:p>
            <a:pPr lvl="1"/>
            <a:r>
              <a:rPr lang="en-US" dirty="0" smtClean="0"/>
              <a:t>application </a:t>
            </a:r>
            <a:r>
              <a:rPr lang="en-US" dirty="0"/>
              <a:t>wrapper </a:t>
            </a:r>
            <a:r>
              <a:rPr lang="en-US" dirty="0" smtClean="0"/>
              <a:t>service</a:t>
            </a:r>
            <a:endParaRPr lang="en-US" dirty="0"/>
          </a:p>
          <a:p>
            <a:pPr lvl="1"/>
            <a:r>
              <a:rPr lang="en-US" dirty="0" smtClean="0"/>
              <a:t>registry service</a:t>
            </a:r>
            <a:endParaRPr lang="en-US" dirty="0"/>
          </a:p>
          <a:p>
            <a:pPr lvl="1"/>
            <a:r>
              <a:rPr lang="en-US" dirty="0" smtClean="0"/>
              <a:t>message </a:t>
            </a:r>
            <a:r>
              <a:rPr lang="en-US" dirty="0"/>
              <a:t>broking </a:t>
            </a:r>
            <a:r>
              <a:rPr lang="en-US" dirty="0" smtClean="0"/>
              <a:t>service </a:t>
            </a:r>
          </a:p>
          <a:p>
            <a:r>
              <a:rPr lang="en-US" dirty="0" err="1" smtClean="0"/>
              <a:t>Airavata</a:t>
            </a:r>
            <a:r>
              <a:rPr lang="en-US" dirty="0" smtClean="0"/>
              <a:t> evolved out of work at Indiana University’s Extreme </a:t>
            </a:r>
            <a:r>
              <a:rPr lang="en-US" dirty="0"/>
              <a:t>Computing </a:t>
            </a:r>
            <a:r>
              <a:rPr lang="en-US" dirty="0" smtClean="0"/>
              <a:t>Lab, originally supporting the Linked </a:t>
            </a:r>
            <a:r>
              <a:rPr lang="en-US" dirty="0"/>
              <a:t>Environments for Atmospheric Discovery (LEAD) project. The Open Gateway Computing Environments (OGCE</a:t>
            </a:r>
            <a:r>
              <a:rPr lang="en-US" dirty="0" smtClean="0"/>
              <a:t>) project abstracted and generalized the workflow developed for LEAD, making it applicable to other science gateways.  </a:t>
            </a:r>
            <a:r>
              <a:rPr lang="en-US" dirty="0" err="1" smtClean="0"/>
              <a:t>Airavata</a:t>
            </a:r>
            <a:r>
              <a:rPr lang="en-US" dirty="0" smtClean="0"/>
              <a:t> became an incubator project in 2011 and a top level project in 2012.  </a:t>
            </a:r>
            <a:endParaRPr lang="en-US" dirty="0"/>
          </a:p>
        </p:txBody>
      </p:sp>
    </p:spTree>
    <p:extLst>
      <p:ext uri="{BB962C8B-B14F-4D97-AF65-F5344CB8AC3E}">
        <p14:creationId xmlns:p14="http://schemas.microsoft.com/office/powerpoint/2010/main" val="1031200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Pegasus</a:t>
            </a:r>
            <a:endParaRPr lang="en-US" dirty="0"/>
          </a:p>
        </p:txBody>
      </p:sp>
      <p:sp>
        <p:nvSpPr>
          <p:cNvPr id="3" name="Content Placeholder 2"/>
          <p:cNvSpPr>
            <a:spLocks noGrp="1"/>
          </p:cNvSpPr>
          <p:nvPr>
            <p:ph idx="1"/>
          </p:nvPr>
        </p:nvSpPr>
        <p:spPr>
          <a:xfrm>
            <a:off x="0" y="1321724"/>
            <a:ext cx="5497062" cy="5494395"/>
          </a:xfrm>
        </p:spPr>
        <p:txBody>
          <a:bodyPr>
            <a:normAutofit fontScale="55000" lnSpcReduction="20000"/>
          </a:bodyPr>
          <a:lstStyle/>
          <a:p>
            <a:r>
              <a:rPr lang="en-US" dirty="0">
                <a:hlinkClick r:id="rId2"/>
              </a:rPr>
              <a:t>https://pegasus.isi.edu</a:t>
            </a:r>
            <a:r>
              <a:rPr lang="en-US" dirty="0" smtClean="0">
                <a:hlinkClick r:id="rId2"/>
              </a:rPr>
              <a:t>/</a:t>
            </a:r>
            <a:endParaRPr lang="en-US" dirty="0" smtClean="0"/>
          </a:p>
          <a:p>
            <a:r>
              <a:rPr lang="en-US" dirty="0" smtClean="0"/>
              <a:t>“Grid” workflow engine capable of executing tasks connected by data flow graphs as shown</a:t>
            </a:r>
          </a:p>
          <a:p>
            <a:r>
              <a:rPr lang="en-US" dirty="0"/>
              <a:t>The Pegasus project encompasses a set of technologies that help workflow-based applications execute in a number of different environments including desktops, campus clusters, grids, and clouds. </a:t>
            </a:r>
            <a:endParaRPr lang="en-US" dirty="0" smtClean="0"/>
          </a:p>
          <a:p>
            <a:r>
              <a:rPr lang="en-US" dirty="0" smtClean="0"/>
              <a:t>Pegasus </a:t>
            </a:r>
            <a:r>
              <a:rPr lang="en-US" dirty="0"/>
              <a:t>bridges the scientific domain and the execution environment by automatically mapping high-level workflow descriptions onto distributed resources. </a:t>
            </a:r>
            <a:endParaRPr lang="en-US" dirty="0" smtClean="0"/>
          </a:p>
          <a:p>
            <a:r>
              <a:rPr lang="en-US" dirty="0" smtClean="0"/>
              <a:t>It </a:t>
            </a:r>
            <a:r>
              <a:rPr lang="en-US" dirty="0"/>
              <a:t>automatically locates the necessary input data and computational resources necessary for workflow execution</a:t>
            </a:r>
            <a:r>
              <a:rPr lang="en-US" dirty="0" smtClean="0"/>
              <a:t>.</a:t>
            </a:r>
          </a:p>
          <a:p>
            <a:r>
              <a:rPr lang="en-US" dirty="0" smtClean="0"/>
              <a:t>Pegasus </a:t>
            </a:r>
            <a:r>
              <a:rPr lang="en-US" dirty="0"/>
              <a:t>enables scientists to construct workflows in abstract terms without worrying about the details of the underlying execution environment or the particulars of the low-level specifications required by the middleware (Condor, Globus, or Amazon EC2). </a:t>
            </a:r>
            <a:endParaRPr lang="en-US" dirty="0" smtClean="0"/>
          </a:p>
          <a:p>
            <a:r>
              <a:rPr lang="en-US" dirty="0" smtClean="0"/>
              <a:t>Pegasus </a:t>
            </a:r>
            <a:r>
              <a:rPr lang="en-US" dirty="0"/>
              <a:t>also bridges the current </a:t>
            </a:r>
            <a:r>
              <a:rPr lang="en-US" dirty="0" err="1"/>
              <a:t>cyberinfrastructure</a:t>
            </a:r>
            <a:r>
              <a:rPr lang="en-US" dirty="0"/>
              <a:t> by effectively coordinating multiple distributed resources.</a:t>
            </a:r>
          </a:p>
        </p:txBody>
      </p:sp>
      <p:pic>
        <p:nvPicPr>
          <p:cNvPr id="4104" name="Picture 8" descr="Example workf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062" y="2677044"/>
            <a:ext cx="3646938" cy="418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175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37190"/>
          </a:xfrm>
        </p:spPr>
        <p:txBody>
          <a:bodyPr/>
          <a:lstStyle/>
          <a:p>
            <a:r>
              <a:rPr lang="en-US" dirty="0" smtClean="0"/>
              <a:t>Kepler, </a:t>
            </a:r>
            <a:r>
              <a:rPr lang="en-US" dirty="0" err="1" smtClean="0"/>
              <a:t>BioKepler</a:t>
            </a:r>
            <a:endParaRPr lang="en-US" dirty="0"/>
          </a:p>
        </p:txBody>
      </p:sp>
      <p:sp>
        <p:nvSpPr>
          <p:cNvPr id="3" name="Content Placeholder 2"/>
          <p:cNvSpPr>
            <a:spLocks noGrp="1"/>
          </p:cNvSpPr>
          <p:nvPr>
            <p:ph idx="1"/>
          </p:nvPr>
        </p:nvSpPr>
        <p:spPr>
          <a:xfrm>
            <a:off x="0" y="681645"/>
            <a:ext cx="8229600" cy="6176356"/>
          </a:xfrm>
        </p:spPr>
        <p:txBody>
          <a:bodyPr>
            <a:normAutofit fontScale="62500" lnSpcReduction="20000"/>
          </a:bodyPr>
          <a:lstStyle/>
          <a:p>
            <a:r>
              <a:rPr lang="en-US" dirty="0"/>
              <a:t>The Kepler Project (UC Davis, UC Santa Barbara, and </a:t>
            </a:r>
            <a:r>
              <a:rPr lang="en-US" dirty="0" smtClean="0"/>
              <a:t/>
            </a:r>
            <a:br>
              <a:rPr lang="en-US" dirty="0" smtClean="0"/>
            </a:br>
            <a:r>
              <a:rPr lang="en-US" dirty="0" smtClean="0"/>
              <a:t>UC </a:t>
            </a:r>
            <a:r>
              <a:rPr lang="en-US" dirty="0"/>
              <a:t>San </a:t>
            </a:r>
            <a:r>
              <a:rPr lang="en-US" dirty="0" smtClean="0"/>
              <a:t>Diego) </a:t>
            </a:r>
            <a:r>
              <a:rPr lang="en-US" dirty="0" smtClean="0">
                <a:hlinkClick r:id="rId2"/>
              </a:rPr>
              <a:t>https</a:t>
            </a:r>
            <a:r>
              <a:rPr lang="en-US" dirty="0">
                <a:hlinkClick r:id="rId2"/>
              </a:rPr>
              <a:t>://</a:t>
            </a:r>
            <a:r>
              <a:rPr lang="en-US" dirty="0" smtClean="0">
                <a:hlinkClick r:id="rId2"/>
              </a:rPr>
              <a:t>kepler-project.org/</a:t>
            </a:r>
            <a:r>
              <a:rPr lang="en-US" dirty="0" smtClean="0"/>
              <a:t>  is </a:t>
            </a:r>
            <a:r>
              <a:rPr lang="en-US" dirty="0"/>
              <a:t>dedicated </a:t>
            </a:r>
            <a:r>
              <a:rPr lang="en-US" dirty="0" smtClean="0"/>
              <a:t/>
            </a:r>
            <a:br>
              <a:rPr lang="en-US" dirty="0" smtClean="0"/>
            </a:br>
            <a:r>
              <a:rPr lang="en-US" dirty="0" smtClean="0"/>
              <a:t>to </a:t>
            </a:r>
            <a:r>
              <a:rPr lang="en-US" dirty="0"/>
              <a:t>furthering and supporting the capabilities, use, and </a:t>
            </a:r>
            <a:r>
              <a:rPr lang="en-US" dirty="0" smtClean="0"/>
              <a:t/>
            </a:r>
            <a:br>
              <a:rPr lang="en-US" dirty="0" smtClean="0"/>
            </a:br>
            <a:r>
              <a:rPr lang="en-US" dirty="0" smtClean="0"/>
              <a:t>awareness </a:t>
            </a:r>
            <a:r>
              <a:rPr lang="en-US" dirty="0"/>
              <a:t>of the free and open source, scientific workflow application, Kepler.  </a:t>
            </a:r>
            <a:endParaRPr lang="en-US" dirty="0" smtClean="0"/>
          </a:p>
          <a:p>
            <a:r>
              <a:rPr lang="en-US" dirty="0" smtClean="0"/>
              <a:t>Kepler </a:t>
            </a:r>
            <a:r>
              <a:rPr lang="en-US" dirty="0"/>
              <a:t>is designed to help scien­tists, analysts, and computer programmers create, execute, and share models and analyses across a broad range of scientific and engineering disciplines.  </a:t>
            </a:r>
            <a:endParaRPr lang="en-US" dirty="0" smtClean="0"/>
          </a:p>
          <a:p>
            <a:r>
              <a:rPr lang="en-US" dirty="0" smtClean="0"/>
              <a:t>Kepler </a:t>
            </a:r>
            <a:r>
              <a:rPr lang="en-US" dirty="0"/>
              <a:t>can operate on data stored in a variety of formats, locally and over the internet, and is an effective environment for integrating disparate software components, such as merging "R" scripts with compiled "C" code, or facilitating remote, distributed execution of models. </a:t>
            </a:r>
            <a:endParaRPr lang="en-US" dirty="0" smtClean="0"/>
          </a:p>
          <a:p>
            <a:r>
              <a:rPr lang="en-US" dirty="0" smtClean="0"/>
              <a:t>Using </a:t>
            </a:r>
            <a:r>
              <a:rPr lang="en-US" dirty="0"/>
              <a:t>Kepler's graphical user interface, users simply select and then connect pertinent analytical components and data sources to create a "scientific workflow"—an executable representation of the steps required to generate results. </a:t>
            </a:r>
            <a:endParaRPr lang="en-US" dirty="0" smtClean="0"/>
          </a:p>
          <a:p>
            <a:r>
              <a:rPr lang="en-US" dirty="0" smtClean="0"/>
              <a:t>The </a:t>
            </a:r>
            <a:r>
              <a:rPr lang="en-US" dirty="0"/>
              <a:t>Kepler software helps users share and reuse data, workflows, and compo­nents developed by the scientific community to address common needs.</a:t>
            </a:r>
          </a:p>
          <a:p>
            <a:r>
              <a:rPr lang="en-US" dirty="0" smtClean="0"/>
              <a:t>Kepler </a:t>
            </a:r>
            <a:r>
              <a:rPr lang="en-US" dirty="0"/>
              <a:t>is a java-based application that is maintained for the Windows, OSX, and Linux operating systems. </a:t>
            </a:r>
            <a:endParaRPr lang="en-US" dirty="0" smtClean="0"/>
          </a:p>
          <a:p>
            <a:r>
              <a:rPr lang="en-US" dirty="0">
                <a:hlinkClick r:id="rId3"/>
              </a:rPr>
              <a:t>http://www.biokepler.org</a:t>
            </a:r>
            <a:r>
              <a:rPr lang="en-US" dirty="0" smtClean="0">
                <a:hlinkClick r:id="rId3"/>
              </a:rPr>
              <a:t>/</a:t>
            </a:r>
            <a:r>
              <a:rPr lang="en-US" dirty="0" smtClean="0"/>
              <a:t> </a:t>
            </a:r>
            <a:r>
              <a:rPr lang="en-US" dirty="0" err="1"/>
              <a:t>bioKepler</a:t>
            </a:r>
            <a:r>
              <a:rPr lang="en-US" dirty="0"/>
              <a:t> is a Kepler module of scientific workflow components to execute a set of bioinformatics tools</a:t>
            </a:r>
          </a:p>
        </p:txBody>
      </p:sp>
    </p:spTree>
    <p:extLst>
      <p:ext uri="{BB962C8B-B14F-4D97-AF65-F5344CB8AC3E}">
        <p14:creationId xmlns:p14="http://schemas.microsoft.com/office/powerpoint/2010/main" val="3595600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209607" cy="912004"/>
          </a:xfrm>
        </p:spPr>
        <p:txBody>
          <a:bodyPr>
            <a:normAutofit/>
          </a:bodyPr>
          <a:lstStyle/>
          <a:p>
            <a:r>
              <a:rPr lang="en-US" dirty="0"/>
              <a:t>Kepler </a:t>
            </a:r>
            <a:r>
              <a:rPr lang="en-US" dirty="0" smtClean="0"/>
              <a:t>Example Workflows</a:t>
            </a:r>
            <a:endParaRPr lang="en-US" dirty="0"/>
          </a:p>
        </p:txBody>
      </p:sp>
      <p:pic>
        <p:nvPicPr>
          <p:cNvPr id="5122" name="Picture 2" descr="LotkaV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641" y="2302623"/>
            <a:ext cx="4663358" cy="45342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ebService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60815"/>
            <a:ext cx="4564740" cy="45506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6253" y="1865870"/>
            <a:ext cx="5045826" cy="369332"/>
          </a:xfrm>
          <a:prstGeom prst="rect">
            <a:avLst/>
          </a:prstGeom>
        </p:spPr>
        <p:txBody>
          <a:bodyPr wrap="square">
            <a:spAutoFit/>
          </a:bodyPr>
          <a:lstStyle/>
          <a:p>
            <a:r>
              <a:rPr lang="en-US" dirty="0"/>
              <a:t>https://kepler-project.org/users/sample-workflows</a:t>
            </a:r>
          </a:p>
        </p:txBody>
      </p:sp>
    </p:spTree>
    <p:extLst>
      <p:ext uri="{BB962C8B-B14F-4D97-AF65-F5344CB8AC3E}">
        <p14:creationId xmlns:p14="http://schemas.microsoft.com/office/powerpoint/2010/main" val="41282741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XXV: Layer 17 Part 1: Pre-Cloud &amp;quot;&quot;/&gt;&lt;property id=&quot;20307&quot; value=&quot;522&quot;/&gt;&lt;/object&gt;&lt;object type=&quot;3&quot; unique_id=&quot;340937&quot;&gt;&lt;property id=&quot;20148&quot; value=&quot;5&quot;/&gt;&lt;property id=&quot;20300&quot; value=&quot;Slide 3 - &amp;quot;Apache Oozie&amp;quot;&quot;/&gt;&lt;property id=&quot;20307&quot; value=&quot;677&quot;/&gt;&lt;/object&gt;&lt;object type=&quot;3&quot; unique_id=&quot;340938&quot;&gt;&lt;property id=&quot;20148&quot; value=&quot;5&quot;/&gt;&lt;property id=&quot;20300&quot; value=&quot;Slide 6 - &amp;quot;Apache Airavata&amp;quot;&quot;/&gt;&lt;property id=&quot;20307&quot; value=&quot;678&quot;/&gt;&lt;/object&gt;&lt;object type=&quot;3&quot; unique_id=&quot;379521&quot;&gt;&lt;property id=&quot;20148&quot; value=&quot;5&quot;/&gt;&lt;property id=&quot;20300&quot; value=&quot;Slide 4 - &amp;quot;Apache ODE™&amp;quot;&quot;/&gt;&lt;property id=&quot;20307&quot; value=&quot;749&quot;/&gt;&lt;/object&gt;&lt;object type=&quot;3&quot; unique_id=&quot;379523&quot;&gt;&lt;property id=&quot;20148&quot; value=&quot;5&quot;/&gt;&lt;property id=&quot;20300&quot; value=&quot;Slide 7 - &amp;quot;Pegasus&amp;quot;&quot;/&gt;&lt;property id=&quot;20307&quot; value=&quot;751&quot;/&gt;&lt;/object&gt;&lt;object type=&quot;3&quot; unique_id=&quot;379524&quot;&gt;&lt;property id=&quot;20148&quot; value=&quot;5&quot;/&gt;&lt;property id=&quot;20300&quot; value=&quot;Slide 8 - &amp;quot;Kepler, BioKepler&amp;quot;&quot;/&gt;&lt;property id=&quot;20307&quot; value=&quot;753&quot;/&gt;&lt;/object&gt;&lt;object type=&quot;3&quot; unique_id=&quot;379525&quot;&gt;&lt;property id=&quot;20148&quot; value=&quot;5&quot;/&gt;&lt;property id=&quot;20300&quot; value=&quot;Slide 11 - &amp;quot;Swift&amp;quot;&quot;/&gt;&lt;property id=&quot;20307&quot; value=&quot;754&quot;/&gt;&lt;/object&gt;&lt;object type=&quot;3&quot; unique_id=&quot;379526&quot;&gt;&lt;property id=&quot;20148&quot; value=&quot;5&quot;/&gt;&lt;property id=&quot;20300&quot; value=&quot;Slide 12 - &amp;quot;Taverna&amp;quot;&quot;/&gt;&lt;property id=&quot;20307&quot; value=&quot;755&quot;/&gt;&lt;/object&gt;&lt;object type=&quot;3&quot; unique_id=&quot;379527&quot;&gt;&lt;property id=&quot;20148&quot; value=&quot;5&quot;/&gt;&lt;property id=&quot;20300&quot; value=&quot;Slide 5 - &amp;quot;ActiveBPEL&amp;quot;&quot;/&gt;&lt;property id=&quot;20307&quot; value=&quot;756&quot;/&gt;&lt;/object&gt;&lt;object type=&quot;3&quot; unique_id=&quot;381521&quot;&gt;&lt;property id=&quot;20148&quot; value=&quot;5&quot;/&gt;&lt;property id=&quot;20300&quot; value=&quot;Slide 10 - &amp;quot;Galaxy&amp;quot;&quot;/&gt;&lt;property id=&quot;20307&quot; value=&quot;772&quot;/&gt;&lt;/object&gt;&lt;object type=&quot;3&quot; unique_id=&quot;394956&quot;&gt;&lt;property id=&quot;20148&quot; value=&quot;5&quot;/&gt;&lt;property id=&quot;20300&quot; value=&quot;Slide 9 - &amp;quot;Kepler Example Workflows&amp;quot;&quot;/&gt;&lt;property id=&quot;20307&quot; value=&quot;773&quot;/&gt;&lt;/object&gt;&lt;object type=&quot;3&quot; unique_id=&quot;394957&quot;&gt;&lt;property id=&quot;20148&quot; value=&quot;5&quot;/&gt;&lt;property id=&quot;20300&quot; value=&quot;Slide 15 - &amp;quot;Trident&amp;quot;&quot;/&gt;&lt;property id=&quot;20307&quot; value=&quot;774&quot;/&gt;&lt;/object&gt;&lt;object type=&quot;3&quot; unique_id=&quot;394958&quot;&gt;&lt;property id=&quot;20148&quot; value=&quot;5&quot;/&gt;&lt;property id=&quot;20300&quot; value=&quot;Slide 16 - &amp;quot;IPython&amp;quot;&quot;/&gt;&lt;property id=&quot;20307&quot; value=&quot;775&quot;/&gt;&lt;/object&gt;&lt;object type=&quot;3&quot; unique_id=&quot;395345&quot;&gt;&lt;property id=&quot;20148&quot; value=&quot;5&quot;/&gt;&lt;property id=&quot;20300&quot; value=&quot;Slide 14 - &amp;quot;Triana&amp;quot;&quot;/&gt;&lt;property id=&quot;20307&quot; value=&quot;777&quot;/&gt;&lt;/object&gt;&lt;object type=&quot;3&quot; unique_id=&quot;395537&quot;&gt;&lt;property id=&quot;20148&quot; value=&quot;5&quot;/&gt;&lt;property id=&quot;20300&quot; value=&quot;Slide 13 - &amp;quot;Taverna&amp;quot;&quot;/&gt;&lt;property id=&quot;20307&quot; value=&quot;779&quot;/&gt;&lt;/object&gt;&lt;object type=&quot;3&quot; unique_id=&quot;512375&quot;&gt;&lt;property id=&quot;20148&quot; value=&quot;5&quot;/&gt;&lt;property id=&quot;20300&quot; value=&quot;Slide 2 - &amp;quot;Functionality of 21 HPC-ABDS Layers&amp;quot;&quot;/&gt;&lt;property id=&quot;20307&quot; value=&quot;780&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2681.0">
  <media streamable="true" recordStart="838796" recordEnd="881113" recordLength="1561292" start="838796" end="881113" audioFormat="{00001610-0000-0010-8000-00AA00389B71}" audioRate="44100" muted="false" volume="0.8" fadeIn="0" fadeOut="0" videoFormat="{34363248-0000-0010-8000-00AA00389B71}" videoRate="30" videoWidth="960" videoHeight="720"/>
</athena>
</file>

<file path=customXml/item10.xml><?xml version="1.0" encoding="utf-8"?>
<athena xmlns="http://schemas.microsoft.com/edu/athena" version="0.1.2681.0">
  <media streamable="true" recordStart="499626" recordEnd="587686" recordLength="1561292" start="499626" end="587686" audioFormat="{00001610-0000-0010-8000-00AA00389B71}" audioRate="44100" muted="false" volume="0.8" fadeIn="0" fadeOut="0" videoFormat="{34363248-0000-0010-8000-00AA00389B71}" videoRate="30" videoWidth="960" videoHeight="720"/>
</athena>
</file>

<file path=customXml/item1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QAAAAGAAAABwMAAAAAAQAAAAQAAAAECUlua0F0b21WMQIAAAAJBAAAAAkFAAAACQYAAAAJBwAAAAUEAAAAC1BlblN0cm9rZVYxBAAAAApBdHRyaWJ1dGVzBVRyYWNlCVN0YXJ0VGltZQRUeXBlBAQABA9QZW5BdHRyaWJ1dGVzVjECAAAACklua1RyYWNlVjECAAAAEAxBY3Rpb25UeXBlVjECAAAAAgAAAAkIAAAACQkAAADECwAAAAAAAAX2////DEFjdGlvblR5cGVWMQEAAAAHdmFsdWVfXwAIAgAAAAAAAAABBQAAAAQAAAAJCwAAAAkMAAAAvkMAAAAAAAAB8/////b///8AAAAAAQYAAAAEAAAACQ4AAAAJDwAAACnHAAAAAAAAAfD////2////AAAAAAUHAAAADUNsZWFyQ2FudmFzVjECAAAACVN0YXJ0VGltZQRUeXBlAAQQDEFjdGlvblR5cGVWMQIAAAACAAAAyuMAAAAAAAAB7/////b///8AAAAABQgAAAAPUGVuQXR0cmlidXRlc1YxCgAAAAdfY29sb3JBB19jb2xvclIHX2NvbG9yRwdfY29sb3JCCkZpdFRvQ3VydmUGSGVpZ2h0Dklnbm9yZVByZXNzdXJlDUlzSGlnaGxpZ2h0ZXIFU2hhcGUFV2lkdGgAAAAAAAAAAAQAAgICAgEGAQEMQnJ1c2hTaGFwZVYxAgAAAAYCAAAA/wCw8AAAAAAAAAAiQAAABe7///8MQnJ1c2hTaGFwZVYxAQAAAAd2YWx1ZV9fAAgCAAAAAQAAAAAAAAAAACJABQkAAAAKSW5rVHJhY2VWMQMAAAANTGlzdGAxK19pdGVtcwxMaXN0YDErX3NpemUPTGlzdGAxK192ZXJzaW9uBAAAGFNoYXJlZC5JbmtpbmcuSW5rUG9pbnRbXQIAAAAICAIAAAAJEwAAAKYAAACmAAAAAQsAAAAIAAAA/wCw8AAAAAAAAAAiQAAAAez////u////AQAAAAAAAAAAACJAAQwAAAAJAAAACRUAAABeAQAAXgEAAAEOAAAACAAAAP8AsPAAAAAAAAAAIkAAAAHq////7v///wEAAAAAAAAAAAAiQAEPAAAACQAAAAkXAAAAAQAAAAEAAAAHEwAAAAABAAAAAAE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1aBxUAAAAAAQAAAAACAAAECklua1BvaW50VjEC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2iBxcAAAAAAQAAAAQAAAAECklua1BvaW50VjECAAAACRwCAAANAwUYAAAACklua1BvaW50VjEEAAAAAVgBWQ5QcmVzc3VyZUZhY3RvcglUaW1lU3RhbXAAAAAABgYLEAIAAABc0TtaPu3kP4DzWwgYpbo/AAAAPwAAAAAAAAAAARkAAAAYAAAAOBDg9iHl5D9QTR53lrC7PwAAAD8AAAAAAAAAAAEaAAAAGAAAADgQ4PYh5eQ/EAGjVJPHvT8AAAA/EAAAAAAAAAABGwAAABgAAADwjSgw6dTkP8C0JzKQ3r8/AAAAPxAAAAAAAAAAARwAAAAYAAAA8I0oMOnU5D9QB3VQB3XAPwAAAD8fAAAAAAAAAAEdAAAAGAAAAMzMzMzMzOQ/KGE3v4WAwT8AAAA/HwAAAAAAAAABHgAAABgAAACoC3FpsMTkP/jnWmXDEcM/AAAAPy8AAAAAAAAAAR8AAAAYAAAAhEoVBpS85D/YQR3UQR3EPwAAAD8vAAAAAAAAAAEgAAAAGAAAAGCJuaJ3tOQ/mMhAen+uxT8AAAA/PgAAAAAAAAABIQAAABgAAABgibmid7TkP1h8xVd8xcc/AAAAPz4AAAAAAAAAASIAAAAYAAAAPMhdP1us5D/4XKtsOGLKPwAAAD9OAAAAAAAAAAEjAAAAGAAAABgHAtw+pOQ/gJdT8HIKzj8AAAA/TgAAAAAAAAABJAAAABgAAAD0RaZ4IpzkPxi8nIKXU9A/AAAAP14AAAAAAAAAASUAAAAYAAAA0IRKFQaU5D9U2XDEtCfSPwAAAD9eAAAAAAAAAAEmAAAAGAAAANCEShUGlOQ/MDMzMzMz0z8AAAA/bQAAAAAAAAABJwAAABgAAADQhEoVBpTkP3RQB3VQB9U/AAAAP20AAAAAAAAAASgAAAAYAAAA0IRKFQaU5D/IQHp/rlXWPwAAAD99AAAAAAAAAAEpAAAAGAAAANCEShUGlOQ/pJo87ixh1z8AAAA/fQAAAAAAAAABKgAAABgAAAD0RaZ4IpzkP3AhYJRq8tg/AAAAP40AAAAAAAAAASsAAAAYAAAAPMhdP1us5D/EEdOeyEDaPwAAAD+NAAAAAAAAAAEsAAAAGAAAADzIXT9brOQ/KNXkcWcJ2z8AAAA/nAAAAAAAAAABLQAAABgAAACEShUGlLzkP4yY9kQG0ts/AAAAP5wAAAAAAAAAAS4AAAAYAAAAqAtxabDE5D98xVd8xVfcPwAAAD+sAAAAAAAAAAEvAAAAGAAAAPCNKDDp1OQ/WB8a60Nj3T8AAAA/rAAAAAAAAAABMAAAABgAAAA4EOD2IeXkP7ziK77iK94/AAAAP7sAAAAAAAAAATEAAAAYAAAApFPzIHf95D+YPO4sYTffPwAAAD+7AAAAAAAAAAEyAAAAGAAAAOzVquevDeU/PEvYzW8h4D8AAAA/xgAAAAAAAAABMwAAABgAAAA0WGKu6B3lP+4sYTe/heA/AAAAP8YAAAAAAAAAATQAAAAYAAAAfNoZdSEu5T/cWcJufgvhPwAAAD/WAAAAAAAAAAE1AAAAGAAAAOgdLZ92RuU/VPByCl5O4T8AAAA/1gAAAAAAAAABNgAAABgAAABUYUDJy17lP0Ad1EEd1OE/AAAAP+UAAAAAAAAAATcAAAAYAAAAwKRT8yB35T9+aKwPjfXhPwAAAD/lAAAAAAAAAAE4AAAAGAAAACzoZh12j+U/uLOE3fwW4j8AAAA/9QAAAAAAAAABOQAAABgAAABQqcKAkpflP/T+XKtsOOI/AAAAPwUBAAAAAAAAAToAAAAYAAAAvOzVquev5T/0/lyrbDjiPwAAAD8FAQAAAAAAAAE7AAAAGAAAAAJvjXEgwOU/9P5cq2w44j8AAAA/FAEAAAAAAAABPAAAABgAAABwsqCbddjlP/T+XKtsOOI/AAAAPxQBAAAAAAAAAT0AAAAYAAAAInhrjAMB5j+4s4Td/BbiPwAAAD8kAQAAAAAAAAE+AAAAGAAAALJ82hl1IeY/QB3UQR3U4T8AAAA/JAEAAAAAAAABPwAAABgAAABoQqUKA0rmP8qGI6Y9keE/AAAAPzMBAAAAAAAAAUAAAAAYAAAA+EYUmHRq5j8YpZo87izhPwAAAD8zAQAAAAAAAAFBAAAAGAAAAIhLgyXmiuY/oA7qoA7q4D8AAAA/QwEAAAAAAAABQgAAABgAAAA6EU4WdLPmP+4sYTe/heA/AAAAP0MBAAAAAAAAAUMAAAAYAAAAEph0ah7k5j88S9jNbyHgPwAAAD9TAQAAAAAAAAFEAAAAGAAAAMZdP1usDOc/iGlPZCC93z8AAAA/UwEAAAAAAAABRQAAABgAAACe5GWvVj3nP5g87ixhN98/AAAAP2IBAAAAAAAAAUYAAAAYAAAAnCzoZh125z8kpj2RgfTePwAAAD9iAQAAAAAAAAFHAAAAGAAAAN72IeUcv+c/JKY9kYH03j8AAAA/cgEAAAAAAAABSAAAABgAAAD+///////nPySmPZGB9N4/AAAAP3IBAAAAAAAAAUkAAAAYAAAAHgneGuNA6D8kpj2RgfTePwAAAD+CAQAAAAAAAAFKAAAAGAAAAD4SvDXGgeg/JKY9kYH03j8AAAA/kQEAAAAAAAABSwAAABgAAACmnVEX4tLoPySmPZGB9N4/AAAAP5EBAAAAAAAAAUwAAAAYAAAA6meLleEb6T8kpj2RgfTePwAAAD+RAQAAAAAAAAFNAAAAGAAAAApxabDEXOk/mDzuLGE33z8AAAA/oQEAAAAAAAABTgAAABgAAACWvVr1/LXpP5g87ixhN98/AAAAP6EBAAAAAAAAAU8AAAAYAAAAtsY4EOD26T+YPO4sYTffPwAAAD+wAQAAAAAAAAFQAAAAGAAAAEITKlUYUOo/mDzuLGE33z8AAAA/sAEAAAAAAAABUQAAABgAAABiHAhw+5DqP5g87ixhN98/AAAAP8ABAAAAAAAAAVIAAAAYAAAAXmSKJ8LJ6j8kpj2RgfTePwAAAD/AAQAAAAAAAAFTAAAAGAAAAFqsDN+IAus/NHncWcJu3j8AAAA/0AEAAAAAAAABVAAAABgAAAAOctfPFivrP0hMeyID6d0/AAAAP9ABAAAAAAAAAVUAAAAYAAAA5vj9I8Fb6z/kiGlPZCDdPwAAAD/fAQAAAAAAAAFWAAAAGAAAAJq+yBRPhOs/aPK4s4Td3D8AAAA/3wEAAAAAAAABVwAAABgAAABwRe9o+bTrP3zFV3zFV9w/AAAAP+8BAAAAAAAAAVgAAAAYAAAAbo1xIMDt6z+MmPZEBtLbPwAAAD/vAQAAAAAAAAFZAAAAGAAAAEYUmHRqHuw/GAJGqSaP2z8AAAA//wEAAAAAAAABWgAAABgAAACI3tHyaWfsP5xrlQ1HTNs/AAAAPw4CAAAAAAAAAVsAAAAYAAAAquevDU2o7D+ca5UNR0zbPwAAAD8OAgAAAAAAAAFcAAAAGAAAAIJu1mH32Ow/nGuVDUdM2z8AAAA/DgIAAAAAAAABXQAAABgAAACid7R82hntP5xrlQ1HTNs/AAAAPx4CAAAAAAAAAV4AAAAYAAAAVD1/bWhC7T+ca5UNR0zbPwAAAD8eAgAAAAAAAAFfAAAAGAAAAAoDSl72au0/nGuVDUdM2z8AAAA/LQIAAAAAAAABYAAAABgAAAB0Rl2IS4PtP5xrlQ1HTNs/AAAAPz0CAAAAAAAAAWEAAAAYAAAA4olwsqCb7T+ca5UNR0zbPwAAAD89AgAAAAAAAAFiAAAAGAAAAARLzBW9o+0/nGuVDUdM2z8AAAA/TQIAAAAAAAABYwAAABgAAABMzYPc9bPtP5xrlQ1HTNs/AAAAP00CAAAAAAAAAWQAAAAYAAAAco7fPxK87T+ca5UNR0zbPwAAAD9cAgAAAAAAAAFlAAAAGAAAAJRPO6MuxO0/nGuVDUdM2z8AAAA/XAIAAAAAAAABZgAAABgAAACUTzujLsTtPyjV5HFnCds/AAAAP4sCAAAAAAAAAWcAAAAYAAAAuhCXBkvM7T8o1eRxZwnbPwAAAD+LAgAAAAAAAAFoAAAAGAAAANzR8mln1O0/tD401ofG2j8AAAA/mwIAAAAAAAABaQAAABgAAAAkVKowoOTtP7Q+NNaHxto/AAAAP6oCAAAAAAAAAWoAAAAYAAAAbNZh99j07T+0PjTWh8baPwAAAD+6AgAAAAAAAAFrAAAAGAAAALRYGb4RBe4/OKiDOqiD2j8AAAA/WgMAAAAAAAABbAAAABgAAAD82tCEShXuP8QR057IQNo/AAAAP2oDAAAAAAAAAW0AAAAYAAAAaB7krp8t7j/U5HFnCbvZPwAAAD95AwAAAAAAAAFuAAAAGAAAALCgm3XYPe4/1ORxZwm72T8AAAA/eQMAAAAAAAABbwAAABgAAAAc5K6fLVbuP2BOwcspeNk/AAAAP4kDAAAAAAAAAXAAAAAYAAAAiCfCyYJu7j/4iq/4iq/YPwAAAD+JAwAAAAAAAAFxAAAAGAAAANCpeZC7fu4/+Iqv+Iqv2D8AAAA/mQMAAAAAAAABcgAAABgAAABgrugdLZ/uPwheTsHLKdg/AAAAP5kDAAAAAAAAAXMAAAAYAAAAqDCg5GWv7j+Ux50l7ObXPwAAAD+oAwAAAAAAAAF0AAAAGAAAAPCyV6uev+4/GDHtiQyk1z8AAAA/qAMAAAAAAAABdQAAABgAAABc9mrV89fuPzAEjFJNHtc/AAAAP7gDAAAAAAAAAXYAAAAYAAAApHginCzo7j+0bdu2bdvWPwAAAD+4AwAAAAAAAAF3AAAAGAAAAMg5fv9I8O4/QNcqG46Y1j8AAAA/yAMAAAAAAAABeAAAABgAAADs+tliZfjuP8hAen+uVdY/AAAAP8gDAAAAAAAAAXkAAAAYAAAANH2RKZ4I7z/cExlI78/VPwAAAD/XAwAAAAAAAAF6AAAAGAAAAFg+7Yy6EO8/7Oa3EDBK1T8AAAA/1wMAAAAAAAABewAAABgAAAB8/0jw1hjvP4Qjpj2RgdQ/AAAAP+cDAAAAAAAAAXwAAAAYAAAAxIEAtw8p7z8gYJRq8rjTPwAAAD/nAwAAAAAAAAF9AAAAGAAAAAwEuH1IOe8/RAbS+3Ot0j8AAAA/9gMAAAAAAAABfgAAABgAAABUhm9EgUnvP+BCwCjV5NE/AAAAP/YDAAAAAAAAAX8AAAAYAAAAwMmCbtZh7z8A6f25VtnQPwAAAD8GBAAAAAAAAAGAAAAAGAAAAOSK3tHyae8/UB53lrCbzz8AAAA/FgQAAAAAAAABgQAAABgAAABQzvH7R4LvP5hq8rizhM0/AAAAPxYEAAAAAAAAAYIAAAAYAAAAmFCpwoCS7z+4EDBKNXnMPwAAAD8WBAAAAAAAAAGDAAAAGAAAAODSYIm5ou8/8IkMpPfnyj8AAAA/JQQAAAAAAAABhAAAABgAAAAoVRhQ8rLvPzDWh8b60Mg/AAAAPzUEAAAAAAAAAYUAAAAYAAAATBZ0sw677z9oT2QgvT/HPwAAAD81BAAAAAAAAAGGAAAAGAAAAHDXzxYrw+8/eCID6f25xj8AAAA/RQQAAAAAAAABhwAAABgAAACUmCt6R8vvP7Cb30LAKMU/AAAAP0UEAAAAAAAAAYgAAAAYAAAAuFmH3WPT7z/Abn4LAaPEPwAAAD9FBAAAAAAAAAGJAAAAGAAAALhZh91j0+8/6BS8nIKXwz8AAAA/VAQAAAAAAAABigAAABgAAADcGuNAgNvvP/jnWmXDEcM/AAAAP1QEAAAAAAAAAYsAAAAYAAAA3BrjQIDb7z8Yjpj2RAbCPwAAAD9kBAAAAAAAAAGMAAAAGAAAANwa40CA2+8/KGE3v4WAwT8AAAA/cwQAAAAAAAABjQAAABgAAADcGuNAgNvvP0A01ofG+sA/AAAAP4MEAAAAAAAAAY4AAAAYAAAAuFmH3WPT7z/AtCcykN6/PwAAAD+DBAAAAAAAAAGPAAAAGAAAAHDXzxYrw+8/wLQnMpDevz8AAAA/gwQAAAAAAAABkAAAABgAAAAoVRhQ8rLvPzCn4OUUvLw/AAAAP5MEAAAAAAAAAZEAAAAYAAAAUM7x+0eC7z+A81sIGKW6PwAAAD+TBAAAAAAAAAGSAAAAGAAAAOSK3tHyae8/wD/XKhuOuD8AAAA/ogQAAAAAAAABkwAAABgAAADoQlwaLDHvPwCMUk0ed7Y/AAAAP7IEAAAAAAAAAZQAAAAYAAAAELw1xoEA7z9A2M1vIWC0PwAAAD+yBAAAAAAAAAGVAAAAGAAAABR0sw67x+4/cH4LAaNUsz8AAAA/wgQAAAAAAAABlgAAABgAAAD0atXz14buP5AkSZIkSbI/AAAAP8IEAAAAAAAAAZcAAAAYAAAAjN8/Erw17j+wyoYjpj2xPwAAAD/RBAAAAAAAAAGYAAAAGAAAAEoVBpS87O0/AC4EjFJNrj8AAAA/0QQAAAAAAAABmQAAABgAAAC8yBRPhJPtPwAuBIxSTa4/AAAAP9YEAAAAAAAAAZoAAAAYAAAAVD1/bWhC7T9Aen+uVTasPwAAAD/WBAAAAAAAAAGbAAAAGAAAAOyx6YtM8ew/QHp/rlU2rD8AAAA/5QQAAAAAAAABnAAAABgAAACGJlSqMKDsP0B6f65VNqw/AAAAP+UEAAAAAAAAAZ0AAAAYAAAA+NliZfhG7D+AxvrQWB+qPwAAAD/1BAAAAAAAAAGeAAAAGAAAALYPKef4/es/gMb60Fgfqj8AAAA/9QQAAAAAAAABnwAAABgAAABOhJMF3azrP4DG+tBYH6o/AAAAPwUFAAAAAAAAAaAAAAAYAAAAUjwRThZ06z+AxvrQWB+qPwAAAD8FBQAAAAAAAAGhAAAAGAAAADIzMzMzM+s/gMb60Fgfqj8AAAA/FAUAAAAAAAABogAAABgAAAA267B7bPrqP0B6f65VNqw/AAAAPxQFAAAAAAAAAaMAAAAYAAAAFuLSYIm56j8ALgSMUk2uPwAAAD8kBQAAAAAAAAGkAAAAGAAAAGbUhbg0WOo/AC4EjFJNrj8AAAA/JAUAAAAAAAABpQAAABgAAAAiCkw6NQ/qPwAuBIxSTa4/AAAAPzQFAAAAAAAAAaYAAAAYAAAAlr1a9fy16T8ALgSMUk2uPwAAAD80BQAAAAAAAAGnAAAAGAAAAC4yxRPhZOk/AC4EjFJNrj8AAAA/QwUAAAAAAAABqAAAABgAAAB+JHhrjAPpP4DG+tBYH6o/AAAAP0MFAAAAAAAAAakAAAAYAAAAhpRz/P6R6D/gEnbzWwioPwAAAD9TBQAAAAAAAAGqAAAAGAAAALTFyvCNKOg/IF/xFV/xpT8AAAA/UwUAAAAAAAABqwAAABgAAAAmedmrVc/nP6D351plw6E/AAAAP2IFAAAAAAAAAawAAAAYAAAAdmuMAwFu5z/Ah8b60FifPwAAAD9iBQAAAAAAAAGtAAAAGAAAAOoem77IFOc/YCC9P9cqmz8AAAA/cgUAAAAAAAABrgAAABgAAACCkwXdrMPmPwC5s4Td/JY/AAAAP3IFAAAAAAAAAa8AAAAYAAAAGghw+5By5j8AubOE3fyWPwAAAD+CBQAAAAAAAAGwAAAAGAAAANg9Nn2RKeY/gFGqyePOkj8AAAA/kQUAAAAAAAABsQAAABgAAADa9bPFyvDlP4BRqsnjzpI/AAAAP5EFAAAAAAAAAbIAAAAYAAAAKDDp1DzI5T+AUarJ486SPwAAAD+RBQAAAAAAAAGzAAAAGAAAAHRqHuSun+U/gFGqyePOkj8AAAA/oQUAAAAAAAABtAAAABgAAAAs6GYddo/lP4BRqsnjzpI/AAAAP6EFAAAAAAAAAbUAAAAYAAAA5GWvVj1/5T8AubOE3fyWPwAAAD+xBQAAAAAAAAG2AAAAGAAAAMCkU/Mgd+U/YCC9P9cqmz8AAAA/sQUAAAAAAAABtwAAABgAAAB4Ipws6GblP2AgvT/XKps/AAAAP8AFAAAAAAAAAbgAAAAYAAAAeCKcLOhm5T/Ah8b60FifPwAAAD/QBQAAAAAAAAG5AAAAGAAAAFRhQMnLXuU/oPfnWmXDoT8AAAA/0AUAAAAAAAABugAAABgAAAAwoORlr1blP6D351plw6E/AAAAP98FAAAAAAAAAbsAAAAYAAAADN+IApNO5T+g9+daZcOhPwAAAD8HBwAAAAAAAAG8AAAAGAAAAOgdLZ92RuU/YKtsOGLaoz8AAAA/FgcAAAAAAAABvQAAABgAAADoHS2fdkblP6D351plw6E/AAAAPxAIAAAAAAAAAb4AAAAYAAAABLpZh91jsz84YtoTGUjvPwAAAD8AAAAAAAAAAAG/AAAAGAAAAETMFb2j5bM/OGLaExlI7z8AAAA/nQAAAAAAAAABwAAAABgAAACk568NTai0Pzhi2hMZSO8/AAAAP50AAAAAAAAAAcEAAAAYAAAAJAwoedmrtT84YtoTGUjvPwAAAD+dAAAAAAAAAAHCAAAAGAAAAORCXBosMbc//BYCRqkm7z8AAAA/rAAAAAAAAAABwwAAABgAAACIcLKgm3W4P/wWAkapJu8/AAAAP6wAAAAAAAAAAcQAAAAYAAAASKfmQe76uT/8FgJGqSbvPwAAAD+8AAAAAAAAAAHFAAAAGAAAAKjCgJKXvbo//BYCRqkm7z8AAAA/vAAAAAAAAAABxgAAABgAAAAo5/j9I8G7P/wWAkapJu8/AAAAP8sAAAAAAAAAAccAAAAYAAAAiAKTTs2DvD/8FgJGqSbvPwAAAD/bAAAAAAAAAAHIAAAAGAAAAAQnC7pZh70//BYCRqkm7z8AAAA/2wAAAAAAAAAByQAAABgAAABkQqUKA0q+P/wWAkapJu8/AAAAP9sAAAAAAAAAAcoAAAAYAAAABHD7kHKOvz/Ayyl4OQXvPwAAAD/rAAAAAAAAAAHLAAAAGAAAAPLXhiZUqsA/wMspeDkF7z8AAAA/6wAAAAAAAAABzAAAABgAAABS8yB3/WzBP8DLKXg5Be8/AAAAP/oAAAAAAAAAAc0AAAAYAAAAYhwIcPuQwj+EgFGqyePuPwAAAD8KAQAAAAAAAAHOAAAAGAAAAG5F72j5tMM/hIBRqsnj7j8AAAA/CgEAAAAAAAABzwAAABgAAADuaWfUhbjEP4SAUarJ4+4/AAAAPxoBAAAAAAAAAdAAAAAYAAAA/pJOzYPcxT+EgFGqyePuPwAAAD8aAQAAAAAAAAHRAAAAGAAAAIK3xjgQ4MY/hIBRqsnj7j8AAAA/KQEAAAAAAAAB0gAAABgAAAAC3D6knOPHP4SAUarJ4+4/AAAAPykBAAAAAAAAAdMAAAAYAAAAfgC3DynnyD+EgFGqyePuPwAAAD85AQAAAAAAAAHUAAAAGAAAAN4bUWDSqck/hIBRqsnj7j8AAAA/OQEAAAAAAAAB1QAAABgAAAAeLg2WmCvKP4SAUarJ4+4/AAAAP0gBAAAAAAAAAdYAAAAYAAAAXkDJy16tyj+EgFGqyePuPwAAAD9IAQAAAAAAAAHXAAAAGAAAAA5OFnSzDss/hIBRqsnj7j8AAAA/WAEAAAAAAAAB2AAAABgAAAC+W2McCHDLP4SAUarJ4+4/AAAAP1gBAAAAAAAAAdkAAAAYAAAAbmmwxFzRyz+EgFGqyePuPwAAAD9oAQAAAAAAAAHaAAAAGAAAAK57bPoiU8w/hIBRqsnj7j8AAAA/aAEAAAAAAAAB2wAAABgAAABeibmid7TMP4SAUarJ4+4/AAAAP3cBAAAAAAAAAdwAAAAYAAAADpcGS8wVzT+EgFGqyePuPwAAAD93AQAAAAAAAAHdAAAAGAAAAE6pwoCSl80/hIBRqsnj7j8AAAA/hwEAAAAAAAAB3gAAABgAAACuxFzRO1rOP4SAUarJ4+4/AAAAP4cBAAAAAAAAAd8AAAAYAAAAftuHlHP8zj+EgFGqyePuPwAAAD+XAQAAAAAAAAHgAAAAGAAAAEryslerns8/hIBRqsnj7j8AAAA/lwEAAAAAAAAB4QAAABgAAADVhiZUqjDQP4SAUarJ4+4/AAAAP6YBAAAAAAAAAeIAAAAYAAAAPRK8NcaB0D+EgFGqyePuPwAAAD+mAQAAAAAAAAHjAAAAGAAAAO8fCd4a49A/hIBRqsnj7j8AAAA/tgEAAAAAAAAB5AAAABgAAABXq56/NjTRP4SAUarJ4+4/AAAAP7YBAAAAAAAAAeUAAAAYAAAAd7R82hl10T+EgFGqyePuPwAAAD/FAQAAAAAAAAHmAAAAGAAAAJe9WvX8tdE/hIBRqsnj7j8AAAA/1QEAAAAAAAAB5wAAABgAAABvRIFJp+bRP4SAUarJ4+4/AAAAP9UBAAAAAAAAAegAAAAYAAAAjU1fZIon0j+EgFGqyePuPwAAAD/VAQAAAAAAAAHpAAAAGAAAAB1SzvH7R9I/hIBRqsnj7j8AAAA/5QEAAAAAAAAB6gAAABgAAACtVj1/bWjSP4SAUarJ4+4/AAAAP+UBAAAAAAAAAesAAAAYAAAAPVusDN+I0j+EgFGqyePuPwAAAD/0AQAAAAAAAAHsAAAAGAAAAIXdY9MXmdI/hIBRqsnj7j8AAAA/9AEAAAAAAAAB7QAAABgAAAAV4tJgibnSP4SAUarJ4+4/AAAAPwQCAAAAAAAAAe4AAAAYAAAApeZB7vrZ0j+EgFGqyePuPwAAAD8UAgAAAAAAAAHvAAAAGAAAAO1o+bQz6tI/hIBRqsnj7j8AAAA/FAIAAAAAAAAB8AAAABgAAAB9bWhCpQrTP4SAUarJ4+4/AAAAPyMCAAAAAAAAAfEAAAAYAAAAVfSOlk870z+EgFGqyePuPwAAAD8jAgAAAAAAAAHyAAAAGAAAAOX4/SPBW9M/hIBRqsnj7j8AAAA/MwIAAAAAAAAB8wAAABgAAAB1/WyxMnzTP4SAUarJ4+4/AAAAPzMCAAAAAAAAAfQAAAAYAAAATYSTBd2s0z+EgFGqyePuPwAAAD9CAgAAAAAAAAH1AAAAGAAAAJUGS8wVvdM/hIBRqsnj7j8AAAA/QgIAAAAAAAAB9gAAABgAAAAlC7pZh93TP8DLKXg5Be8/AAAAP1ICAAAAAAAAAfcAAAAYAAAAbY1xIMDt0z/Ayyl4OQXvPwAAAD9SAgAAAAAAAAH4AAAAGAAAAP2R4K0xDtQ/wMspeDkF7z8AAAA/YgIAAAAAAAAB+QAAABgAAACNlk87oy7UP8DLKXg5Be8/AAAAP2ICAAAAAAAAAfoAAAAYAAAAZR12j01f1D/Ayyl4OQXvPwAAAD9xAgAAAAAAAAH7AAAAGAAAAD2knOP3j9Q/wMspeDkF7z8AAAA/cQIAAAAAAAAB/AAAABgAAAAVK8M3osDUP8DLKXg5Be8/AAAAP4ECAAAAAAAAAf0AAAAYAAAANTShUoUB1T/Ayyl4OQXvPwAAAD+BAgAAAAAAAAH+AAAAGAAAAJ2/NjShUtU/wMspeDkF7z8AAAA/kQIAAAAAAAAB/wAAABgAAAC7yBRPhJPVP8DLKXg5Be8/AAAAP5ECAAAAAAAAAQABAAAYAAAAI1SqMKDk1T/8FgJGqSbvPwAAAD+gAgAAAAAAAAEBAQAAGAAAAEVdiEuDJdY//BYCRqkm7z8AAAA/oAIAAAAAAAABAgEAABgAAACt6B0tn3bWP/wWAkapJu8/AAAAP7ACAAAAAAAAAQMBAAAYAAAAXfZq1fPX1j/8FgJGqSbvPwAAAD+wAgAAAAAAAAEEAQAAGAAAAAsEuH1IOdc/OGLaExlI7z8AAAA/vwIAAAAAAAABBQEAABgAAAB1j01fZIrXPzhi2hMZSO8/AAAAP78CAAAAAAAAAQYBAAAYAAAA2xrjQIDb1z84YtoTGUjvPwAAAD/PAgAAAAAAAAEHAQAAGAAAAPsjwVtjHNg/OGLaExlI7z8AAAA/zwIAAAAAAAABCAEAABgAAADTquevDU3YPzhi2hMZSO8/AAAAP98CAAAAAAAAAQkBAAAYAAAAqzEOBLh92D84YtoTGUjvPwAAAD/fAgAAAAAAAAEKAQAAGAAAAIO4NFhirtg/OGLaExlI7z8AAAA/7gIAAAAAAAABCwEAABgAAABdP1usDN/YPzhi2hMZSO8/AAAAP+4CAAAAAAAAAQwBAAAYAAAAM8aBALcP2T84YtoTGUjvPwAAAD/+AgAAAAAAAAENAQAAGAAAAFPPXxuaUNk/OGLaExlI7z8AAAA//gIAAAAAAAABDgEAABgAAABz2D02fZHZPzhi2hMZSO8/AAAAPw4DAAAAAAAAAQ8BAAAYAAAAI+aK3tHy2T84YtoTGUjvPwAAAD8OAwAAAAAAAAEQAQAAGAAAAI1xIMDtQ9o/OGLaExlI7z8AAAA/HQMAAAAAAAABEQEAABgAAADz/LWhCZXaPzhi2hMZSO8/AAAAPx0DAAAAAAAAARIBAAAYAAAA64y6EJcG2z84YtoTGUjvPwAAAD8tAwAAAAAAAAETAQAAGAAAAOEcv38keNs/OGLaExlI7z8AAAA/LQMAAAAAAAABFAEAABgAAABLqFRhQMnbPzhi2hMZSO8/AAAAPzwDAAAAAAAAARUBAAAYAAAAQThZ0M063D84YtoTGUjvPwAAAD88AwAAAAAAAAEWAQAAGAAAADvIXT9brNw/OGLaExlI7z8AAAA/TAMAAAAAAAABFwEAABgAAAAxWGKu6B3dPzhi2hMZSO8/AAAAP0wDAAAAAAAAARgBAAAYAAAA4WWvVj1/3T84YtoTGUjvPwAAAD9cAwAAAAAAAAEZAQAAGAAAAAFvjXEgwN0/OGLaExlI7z8AAAA/XAMAAAAAAAABGgEAABgAAADZ9bPFyvDdPzhi2hMZSO8/AAAAP2sDAAAAAAAAARsBAAAYAAAAQ4FJp+ZB3j84YtoTGUjvPwAAAD97AwAAAAAAAAEcAQAAGAAAAIkDAW4fUt4/OGLaExlI7z8AAAA/ewMAAAAAAAABHQEAABgAAAAZCHD7kHLePzhi2hMZSO8/AAAAP3sDAAAAAAAAAR4BAAAYAAAAqQzfiAKT3j84YtoTGUjvPwAAAD+LAwAAAAAAAAEfAQAAGAAAADkRThZ0s94/OGLaExlI7z8AAAA/mgMAAAAAAAABIAEAABgAAADJFb2j5dPeP/wWAkapJu8/AAAAP5oDAAAAAAAAASEBAAAYAAAAo5zj948E3z/8FgJGqSbvPwAAAD+qAwAAAAAAAAEiAQAAGAAAAHkjCkw6Nd8//BYCRqkm7z8AAAA/qgMAAAAAAAABIwEAABgAAAAJKHnZq1XfP8DLKXg5Be8/AAAAP7kDAAAAAAAAASQBAAAYAAAAmSzoZh123z/Ayyl4OQXvPwAAAD+5AwAAAAAAAAElAQAAGAAAAOOuny1Wht8/wMspeDkF7z8AAAA/yQMAAAAAAAABJgEAABgAAABzsw67x6bfP8DLKXg5Be8/AAAAP8kDAAAAAAAAAScBAAAYAAAASTo1D3LX3z/Ayyl4OQXvPwAAAD/+AwAAAAAAAAEoAQAAGAAAAJO87NWq598/wMspeDkF7z8AAAA//gMAAAAAAAABKQEAABgAAACS4K0xDgTgP8DLKXg5Be8/AAAAPw0EAAAAAAAAASoBAAAYAAAAtKEJlSoM4D/Ayyl4OQXvPwAAAD8NBAAAAAAAAAErAQAAGAAAANpiZfhGFOA/wMspeDkF7z8AAAA/HQQAAAAAAAABLAEAABgAAABEpnginCzgP8DLKXg5Be8/AAAAPx0EAAAAAAAAAS0BAAAYAAAAjCgw6dQ84D/Ayyl4OQXvPwAAAD8tBAAAAAAAAAEuAQAAGAAAALDpi0zxROA/wMspeDkF7z8AAAA/LQQAAAAAAAABLwEAABgAAAD4a0MTKlXgP8DLKXg5Be8/AAAAPzwEAAAAAAAAATABAAAYAAAAZK9WPX9t4D/Ayyl4OQXvPwAAAD88BAAAAAAAAAExAQAAGAAAANDyaWfUheA/wMspeDkF7z8AAAA/TAQAAAAAAAABMgEAABgAAABg99j0RabgP8DLKXg5Be8/AAAAP0wEAAAAAAAAATMBAAAYAAAAOH7/SPDW4D/Ayyl4OQXvPwAAAD9bBAAAAAAAAAE0AQAAGAAAAMiCbtZh9+A/wMspeDkF7z8AAAA/WwQAAAAAAAABNQEAABgAAAB8SDnH7x/hP8DLKXg5Be8/AAAAP2sEAAAAAAAAATYBAAAYAAAAwBJzRe9o4T/Ayyl4OQXvPwAAAD9rBAAAAAAAAAE3AQAAGAAAAOAbUWDSqeE/wMspeDkF7z8AAAA/ewQAAAAAAAABOAEAABgAAAAAJS97terhPzhi2hMZSO8/AAAAP3sEAAAAAAAAATkBAAAYAAAARO9o+bQz4j84YtoTGUjvPwAAAD+KBAAAAAAAAAE6AQAAGAAAAIi5one0fOI/dK2y4Yhp7z8AAAA/igQAAAAAAAABOwEAABgAAACowoCSl73iP3StsuGIae8/AAAAP5oEAAAAAAAAATwBAAAYAAAAEE4WdLMO4z90rbLhiGnvPwAAAD+aBAAAAAAAAAE9AQAAGAAAAFQYUPKyV+M/dK2y4Yhp7z8AAAA/qgQAAAAAAAABPgEAABgAAAB0IS4NlpjjP3StsuGIae8/AAAAP6oEAAAAAAAAAT8BAAAYAAAAlCoMKHnZ4z90rbLhiGnvPwAAAD+5BAAAAAAAAAFAAQAAGAAAAPy1oQmVKuQ/wMspeDkF7z8AAAA/uQQAAAAAAAABQQEAABgAAAAcv38keGvkP8DLKXg5Be8/AAAAP8kEAAAAAAAAAUIBAAAYAAAAGAcC3D6k5D+EgFGqyePuPwAAAD/JBAAAAAAAAAFDAQAAGAAAAPCNKDDp1OQ/DOqgDuqg7j8AAAA/2AQAAAAAAAABRAEAABgAAACkU/Mgd/3kPwzqoA7qoO4/AAAAP9gEAAAAAAAAAUUBAAAYAAAA7NWq568N5T/SnshAen/uPwAAAD/oBAAAAAAAAAFGAQAAGAAAAFgZvhEFJuU/mFPwcgpe7j8AAAA/+AQAAAAAAAABRwEAABgAAAB82hl1IS7lP5hT8HIKXu4/AAAAP/gEAAAAAAAAAUgBAAAYAAAAfNoZdSEu5T9aCBilmjzuPwAAAD8HBQAAAAAAAAFJAQAAGAAAAMRc0TtaPuU/IL0/1yob7j8AAAA/RgUAAAAAAAABSgEAABgAAAAM34gCk07lP+RxZwm7+e0/AAAAP1UFAAAAAAAAAUsBAAAYAAAAMKDkZa9W5T9s27Zt27btPwAAAD9VBQAAAAAAAAFMAQAAGAAAAJzj948Eb+U/MpDen2uV7T8AAAA/ZQUAAAAAAAABTQEAABgAAAAIJwu6WYflP7r5LQSMUu0/AAAAP2UFAAAAAAAAAU4BAAAYAAAAUKnCgJKX5T9CY31orA/tPwAAAD91BQAAAAAAAAFPAQAAGAAAAJgrekfLp+U/CBilmjzu7D8AAAA/dQUAAAAAAAABUAEAABgAAAACb41xIMDlP1Y2HDHtiew/AAAAP4QFAAAAAAAAAVEBAAAYAAAAKDDp1DzI5T/en2uVDUfsPwAAAD+UBQAAAAAAAAFSAQAAGAAAAErxRDhZ0OU/olSTx50l7D8AAAA/lAUAAAAAAAABUwEAABgAAABK8UQ4WdDlP2YJu/ktBOw/AAAAP5QFAAAAAAAAAVQBAAAYAAAAcLKgm3XY5T8qvuIrvuLrPwAAAD+kBQAAAAAAAAFVAQAAGAAAAJJz/P6R4OU/8HIKXk7B6z8AAAA/swUAAAAAAAABVgEAABgAAACSc/z+keDlP7InMpDen+s/AAAAP8MFAAAAAAAAAVcBAAAYAAAAknP8/pHg5T943FnCbn7rPwAAAD/DBQAAAAAAAAFYAQAAGAAAAJJz/P6R4OU/PpGB9P5c6z8AAAA/wwUAAAAAAAABWQEAABgAAAC4NFhirujlP8b60FgfGus/AAAAP9IFAAAAAAAAAVoBAAAYAAAA2vWzxcrw5T9OZCC9P9fqPwAAAD/SBQAAAAAAAAFbAQAAGAAAANr1s8XK8OU/FBlI78+16j8AAAA/4gUAAAAAAAABXAEAABgAAAAAtw8p5/jlP2A3v4WAUeo/AAAAP+IFAAAAAAAAAV0BAAAYAAAASDnH7x8J5j+uVTYcMe3pPwAAAD/yBQAAAAAAAAFeAQAAGAAAAEg5x+8fCeY//HOtsuGI6T8AAAA/8gUAAAAAAAABXwEAABgAAABIOcfvHwnmP0iSJEmSJOk/AAAAPwEGAAAAAAAAAWABAAAYAAAASDnH7x8J5j+WsJvfQsDoPwAAAD8BBgAAAAAAAAFhAQAAGAAAAEg5x+8fCeY/5M4SdvNb6D8AAAA/EQYAAAAAAAABYgEAABgAAABIOcfvHwnmP2w4YtoTGeg/AAAAPxEGAAAAAAAAAWMBAAAYAAAASDnH7x8J5j/0obE+NNbnPwAAAD8hBgAAAAAAAAFkAQAAGAAAAEg5x+8fCeY/fgsBo1ST5z8AAAA/IQYAAAAAAAABZQEAABgAAABIOcfvHwnmPwZ1UAd1UOc/AAAAPzAGAAAAAAAAAWYBAAAYAAAAInhrjAMB5j+O3p9rlQ3nPwAAAD9ABgAAAAAAAAFnAQAAGAAAACJ4a4wDAeY/Gkjvz7XK5j8AAAA/QAYAAAAAAAABaAEAABgAAAAieGuMAwHmP6KxPjTWh+Y/AAAAP08GAAAAAAAAAWkBAAAYAAAAALcPKef45T9mZmZmZmbmPwAAAD9PBgAAAAAAAAFqAQAAGAAAAAC3Dynn+OU/soTd/BYC5j8AAAA/XwYAAAAAAAABawEAABgAAAAAtw8p5/jlP3g5BS+n4OU/AAAAP18GAAAAAAAAAWwBAAAYAAAA2vWzxcrw5T8Ao1STx53lPwAAAD9vBgAAAAAAAAFtAQAAGAAAALg0WGKu6OU/xFd8xVd85T8AAAA/bwYAAAAAAAABbgEAABgAAAC4NFhirujlPxJ281sIGOU/AAAAP34GAAAAAAAAAW8BAAAYAAAAknP8/pHg5T+a30LAKNXkPwAAAD9+BgAAAAAAAAFwAQAAGAAAAHCyoJt12OU/JEmSJEmS5D8AAAA/jgYAAAAAAAABcQEAABgAAABwsqCbddjlP6yy4YhpT+Q/AAAAP44GAAAAAAAAAXIBAAAYAAAASvFEOFnQ5T/60FgfGuvjPwAAAD+eBgAAAAAAAAFzAQAAGAAAACgw6dQ8yOU/gjqogzqo4z8AAAA/ngYAAAAAAAABdAEAABgAAAACb41xIMDlP9BYHxrrQ+M/AAAAP60GAAAAAAAAAXUBAAAYAAAAvOzVquev5T+WDUdMeyLjPwAAAD+tBgAAAAAAAAF2AQAAGAAAALzs1arnr+U/WsJufgsB4z8AAAA/vQYAAAAAAAABdwEAABgAAAB0ah7krp/lP6bg5RS8nOI/AAAAP70GAAAAAAAAAXgBAAAYAAAALOhmHXaP5T+m4OUUvJziPwAAAD/MBgAAAAAAAAF5AQAAGAAAACzoZh12j+U/apUNR0x74j8AAAA/zAYAAAAAAAABegEAABgAAAAIJwu6WYflP2qVDUdMe+I/AAAAP9wGAAAAAAAAAXsBAAAYAAAACCcLulmH5T8wSjV53FniPwAAAD/cBgAAAAAAAAF8AQAAGAAAAORlr1Y9f+U/MEo1edxZ4j8AAAA/7AYAAAAAAAABfQEAABgAAADApFPzIHflPzBKNXncWeI/AAAAPyoHAAAAAAAAAX4BAAAYAAAAeCKcLOhm5T/0/lyrbDjiPwAAAD86BwAAAAAAAAF/AQAAGAAAAHzaGXUhLuU/uLOE3fwW4j8AAAA/OgcAAAAAAAABgAEAABgAAACAkpe9WvXkP35orA+N9eE/AAAAP0kHAAAAAAAAAYEBAAAYAAAAPMhdP1us5D9AHdRBHdThPwAAAD9ZBwAAAAAAAAGCAQAAGAAAANQ8yF0/W+Q/BtL7c62y4T8AAAA/WQcAAAAAAAABgwEAABgAAABG8NYYBwLkP8qGI6Y9keE/AAAAP1kHAAAAAAAAAYQBAAAYAAAABCadmge54z/KhiOmPZHhPwAAAD9pBwAAAAAAAAGFAQAAGAAAAOQcv38keOM/jjtL2M1v4T8AAAA/eAcAAAAAAAABhgEAABgAAACgUoUBJS/jP447S9jNb+E/AAAAP3gHAAAAAAAAAYcBAAAYAAAAyMterXr+4j+OO0vYzW/hPwAAAD+IBwAAAAAAAAGIAQAAGAAAAMyD3PWzxeI/jjtL2M1v4T8AAAA/iAcAAAAAAAABiQEAABgAAAD0/LWhCZXiP447S9jNb+E/AAAAP5gHAAAAAAAAAYoBAAAYAAAA+LQz6kJc4j+OO0vYzW/hPwAAAD+YBwAAAAAAAAGLAQAAGAAAAPxssTJ8I+I/jjtL2M1v4T8AAAA/pwcAAAAAAAABjAEAABgAAABsaEKlCgPiP447S9jNb+E/AAAAP6cHAAAAAAAAAY0BAAAYAAAAcCDA7UPK4T9U8HIKXk7hPwAAAD+3BwAAAAAAAAGOAQAAGAAAAOAbUWDSqeE/VPByCl5O4T8AAAA/twcAAAAAAAABjwEAABgAAAAsVoZvRIHhPxilmjzuLOE/AAAAP8YHAAAAAAAAAZABAAAYAAAAMA4EuH1I4T/cWcJufgvhPwAAAD/GBwAAAAAAAAGRAQAAGAAAADTGgQC3D+E/3FnCbn4L4T8AAAA/1gcAAAAAAAABkgEAABgAAAAUvaPl087gP2bDEdOeyOA/AAAAP9YHAAAAAAAAAZMBAAAYAAAAiHCyoJt14D9mwxHTnsjgPwAAAD/mBwAAAAAAAAGUAQAAGAAAALShCZUqDOA/ZsMR057I4D8AAAA/5gcAAAAAAAABlQEAABgAAAB5IwpMOjXfPyh4OQUvp+A/AAAAP/UHAAAAAAAAAZYBAAAYAAAAiQMBbh9S3j8oeDkFL6fgPwAAAD/1BwAAAAAAAAGXAQAAGAAAACvoZh12j90/KHg5BS+n4D8AAAA/BQgAAAAAAAABmAEAABgAAAART4STBd3cPyh4OQUvp+A/AAAAPwUIAAAAAAAAAZkBAAAYAAAA0TzIXT9b3D8oeDkFL6fgPwAAAD8VCAAAAAAAAAGaAQAAGAAAAEuoVGFAyds/KHg5BS+n4D8AAAA/JAgAAAAAAAABmwEAABgAAABTGFDyslfbPyh4OQUvp+A/AAAAPyQIAAAAAAAAAZwBAAAYAAAAW4hLgyXm2j8oeDkFL6fgPwAAAD8kCAAAAAAAAAGdAQAAGAAAAK16/trQhNo/ZsMR057I4D8AAAA/NAgAAAAAAAABngEAABgAAACz6vlrQxPaP2bDEdOeyOA/AAAAPzQIAAAAAAAAAZ8BAAAYAAAAA92sw+6x2T9mwxHTnsjgPwAAAD9DCAAAAAAAAAGgAQAAGAAAAFPPXxuaUNk/ZsMR057I4D8AAAA/QwgAAAAAAAABoQEAABgAAAATvaPl087YP2bDEdOeyOA/AAAAP1MIAAAAAAAAAaIBAAAYAAAAGy2fdkZd2D9mwxHTnsjgPwAAAD9TCAAAAAAAAAGjAQAAGAAAAAWUvOzVqtc/oA7qoA7q4D8AAAA/YwgAAAAAAAABpAEAABgAAACleCKcLOjWP6AO6qAO6uA/AAAAP3IIAAAAAAAAAaUBAAAYAAAARV2IS4Ml1j+gDuqgDurgPwAAAD9yCAAAAAAAAAGmAQAAGAAAAJ2/NjShUtU/oA7qoA7q4D8AAAA/cggAAAAAAAABpwEAABgAAAD1IeUcv3/UP6AO6qAO6uA/AAAAP4IIAAAAAAAAAagBAAAYAAAAlQZLzBW90z+gDuqgDurgPwAAAD+CCAAAAAAAAAGpAQAAGAAAAH1taEKlCtM/oA7qoA7q4D8AAAA/kggAAAAAAAABqgEAABgAAAA9W6wM34jSP9xZwm5+C+E/AAAAP5IIAAAAAAAAAasBAAAYAAAAt8Y4EOD20T/cWcJufgvhPwAAAD+hCAAAAAAAAAGsAQAAGAAAAC8yxRPhZNE/3FnCbn4L4T8AAAA/oQgAAAAAAAABrQEAABgAAADvHwneGuPQP9xZwm5+C+E/AAAAP7EIAAAAAAAAAa4BAAAYAAAAZYuV4RtR0D/cWcJufgvhPwAAAD+xCAAAAAAAAAGvAQAAGAAAAPr//////88/3FnCbn4L4T8AAAA/wAgAAAAAAAABsAEAABgAAAAq6dQ8yF3PP9xZwm5+C+E/AAAAP8AIAAAAAAAAAbEBAAAYAAAA7tYYBwLczj/cWcJufgvhPwAAAD/QCAAAAAAAAAGyAQAAGAAAAB7A7UPKOc4/3FnCbn4L4T8AAAA/4AgAAAAAAAABswEAABgAAADerTEOBLjNP9xZwm5+C+E/AAAAP+AIAAAAAAAAAbQBAAAYAAAAnpt12D02zT/cWcJufgvhPwAAAD/gCAAAAAAAAAG1AQAAGAAAAK57bPoiU8w/3FnCbn4L4T8AAAA/7wgAAAAAAAABtgEAABgAAABOYNKpeZDLP9xZwm5+C+E/AAAAP/8IAAAAAAAAAbcBAAAYAAAAXkDJy16tyj/cWcJufgvhPwAAAD//CAAAAAAAAAG4AQAAGAAAAG4gwO1Dysk/3FnCbn4L4T8AAAA/DwkAAAAAAAABuQEAABgAAACeCZUqDCjJP9xZwm5+C+E/AAAAPw8JAAAAAAAAAboBAAAYAAAAXvfY9EWmyD/cWcJufgvhPwAAAD8eCQAAAAAAAAG7AQAAGAAAALLpi0zxRMg/3FnCbn4L4T8AAAA/HgkAAAAAAAABvAEAABgAAACS4K0xDgTIP9xZwm5+C+E/AAAAPy4JAAAAAAAAAb0BAAAYAAAA4tJgibmixz/cWcJufgvhPwAAAD8uCQAAAAAAAAG+AQAAGAAAADLFE+FkQcc/3FnCbn4L4T8AAAA/PQkAAAAAAAABvwEAABgAAACCt8Y4EODGP9xZwm5+C+E/AAAAPz0JAAAAAAAAAcABAAAYAAAAPqUKA0pexj/cWcJufgvhPwAAAD9NCQAAAAAAAAHBAQAAGAAAAG6O3z8SvMU/3FnCbn4L4T8AAAA/TQkAAAAAAAABwgEAABgAAACed7R82hnFP9xZwm5+C+E/AAAAP10JAAAAAAAAAcMBAAAYAAAArlernr82xD/cWcJufgvhPwAAAD9dCQAAAAAAAAHEAQAAGAAAAFI8EU4WdMM/3FnCbn4L4T8AAAA/bAkAAAAAAAABxQEAABgAAABiHAhw+5DCPxilmjzuLOE/AAAAP2wJAAAAAAAAAcYBAAAYAAAA4vePBG+NwT8YpZo87izhPwAAAD98CQAAAAAAAAHHAQAAGAAAAGLTF5niicA/GKWaPO4s4T8AAAA/fAkAAAAAAAAByAEAABgAAADkZh12j02/PxilmjzuLOE/AAAAP4wJAAAAAAAAAckBAAAYAAAABCcLulmHvT8YpZo87izhPwAAAD+MCQAAAAAAAAHKAQAAGAAAACjn+P0jwbs/VPByCl5O4T8AAAA/mwkAAAAAAAABywEAABgAAACIuaJ3tHy6P1TwcgpeTuE/AAAAP5sJAAAAAAAAAcwBAAAYAAAAqHmQu362uD+OO0vYzW/hPwAAAD+rCQAAAAAAAAHNAQAAGAAAAORCXBosMbc/yoYjpj2R4T8AAAA/qwkAAAAAAAABzgEAABgAAABEFQaUvOy1PwbS+3OtsuE/AAAAP7oJAAAAAAAAAc8BAAAYAAAAhN7R8mlntD8G0vtzrbLhPwAAAD+6CQAAAAAAAAHQAQAAGAAAACTDN6LApLM/BtL7c62y4T8AAAA/ygkAAAAAAAAB0QEAABgAAADEp51RF+KyP0Ad1EEd1OE/AAAAP8oJAAAAAAAAAdIBAAAYAAAAaIwDAW4fsj9AHdRBHdThPwAAAD/aCQAAAAAAAAHTAQAAGAAAAAhxabDEXLE/QB3UQR3U4T8AAAA/2gkAAAAAAAAB1AEAABgAAACITPFEOFmwP35orA+N9eE/AAAAP+kJAAAAAAAAAdUBAAAYAAAAUGKu6B0trz9+aKwPjfXhPwAAAD/pCQAAAAAAAAHWAQAAGAAAAFAZvhEFJq0/fmisD4314T8AAAA/+QkAAAAAAAAB1wEAABgAAABQ0M067B6rP7izhN38FuI/AAAAP/kJAAAAAAAAAdgBAAAYAAAAkJmZmZmZqT+4s4Td/BbiPwAAAD8JCgAAAAAAAAHZAQAAGAAAAJhQqcKAkqc/uLOE3fwW4j8AAAA/CQoAAAAAAAAB2gEAABgAAAAYLDFX9I6mP/T+XKtsOOI/AAAAPxgKAAAAAAAAAdsBAAAYAAAAGONAgNuHpD/0/lyrbDjiPwAAAD8oCgAAAAAAAAHcAQAAGAAAAFisDN+IAqM/9P5cq2w44j8AAAA/KAoAAAAAAAAB3QEAABgAAADYh5Rz/P6hP/T+XKtsOOI/AAAAPzcKAAAAAAAAAd4BAAAYAAAAmHXYPTZ9oT/0/lyrbDjiPwAAAD83CgAAAAAAAAHfAQAAGAAAAFhjHAhw+6A/9P5cq2w44j8AAAA/RwoAAAAAAAAB4AEAABgAAABYYxwIcPugPzBKNXncWeI/AAAAP7QKAAAAAAAAAeEBAAAYAAAAGFFg0ql5oD9qlQ1HTHviPwAAAD/ECgAAAAAAAAHiAQAAGAAAADBZ0M067J4/4iu+4iu+4j8AAAA/xAoAAAAAAAAB4wEAABgAAACwNFhiruidPx53lrCb3+I/AAAAP9QKAAAAAAAAAeQBAAAYAAAAMBDg9iHlnD9awm5+CwHjPwAAAD/jCgAAAAAAAAHlAQAAGAAAADAQ4PYh5Zw/lg1HTHsi4z8AAAA/4woAAAAAAAAB5gEAABgAAACw62eLleGbPw6k9+daZeM/AAAAP/MKAAAAAAAAAecBAAAYAAAAMMfvHwnemj+COqiDOqjjPwAAAD/zCgAAAAAAAAHoAQAAGAAAADDH7x8J3po/wIWAUarJ4z8AAAA/AwsAAAAAAAAB6QEAABgAAACwone0fNqZPzYcMe2JDOQ/AAAAPwMLAAAAAAAAAeoBAAAYAAAAsFmH3WPTlz8kSZIkSZLkPwAAAD8SCwAAAAAAAAHrAQAAGAAAALBZh91j05c/2Cobjpj25D8AAAA/EgsAAAAAAAAB7AEAABgAAAAwNQ9y18+WP4oMpPfnWuU/AAAAPyILAAAAAAAAAe0BAAAYAAAAQOwem77IlD94OQUvp+DlPwAAAD8iCwAAAAAAAAHuAQAAGAAAAMB+tlgZvpE/orE+NNaH5j8AAAA/MQsAAAAAAAAB7wEAABgAAACAa4wDAW6PPwZ1UAd1UOc/AAAAPzELAAAAAAAAAfABAAAYAAAAgNmrVc9fiz8y7YkMpPfnPwAAAD9BCwAAAAAAAAHxAQAAGAAAAID+2tCESoU/lrCb30LA6D8AAAA/QQsAAAAAAAAB8gEAABgAAACAbPoiUzyBP/xzrbLhiOk/AAAAP1ELAAAAAAAAAfMBAAAYAAAAAEcUmHRqfj9gN7+FgFHqPwAAAD9RCwAAAAAAAAH0AQAAGAAAAMC0M+pCXHo/FBlI78+16j8AAAA/YAsAAAAAAAAB9QEAABgAAADAIlM8EU52PwBGqSaPO+s/AAAAP2ALAAAAAAAAAfYBAAAYAAAAwJByjt8/cj+yJzKQ3p/rPwAAAD9wCwAAAAAAAAH3AQAAGAAAAMCQco7fP3I/Zgm7+S0E7D8AAAA/gAsAAAAAAAAB+AEAABgAAADAkHKO3z9yPxrrQ2N9aOw/AAAAP4ALAAAAAAAAAfkBAAAYAAAAwJByjt8/cj9WNhwx7YnsPwAAAD+PCwAAAAAAAAH6AQAAGAAAAMCQco7fP3I/kIH0/lyr7D8AAAA/jwsAAAAAAAAB+wEAABgAAADAkHKO3z9yP8zMzMzMzOw/AAAAP58LAAAAAAAAAfwBAAAYAAAAwJByjt8/cj8IGKWaPO7sPwAAAD+fCwAAAAAAAAH9AQAAGAAAAMCQco7fP3I/QmN9aKwP7T8AAAA/rgsAAAAAAAAB/gEAABgAAADAkHKO3z9yP4CuVTYcMe0/AAAAP74LAAAAAAAAAf8BAAAYAAAAwLQz6kJcej+ArlU2HDHtPwAAAD/9CwAAAAAAAAEAAgAAGAAAAIBs+iJTPIE/gK5VNhwx7T8AAAA/DAwAAAAAAAABAQIAABgAAACAR8unnVGHP7r5LQSMUu0/AAAAPwwMAAAAAAAAAQICAAAYAAAAgCKcLOhmjT/2RAbS+3PtPwAAAD8cDAAAAAAAAAEDAgAAGAAAAECjLsSlwZI/9kQG0vtz7T8AAAA/HAwAAAAAAAABBAIAABgAAAAwNQ9y18+WP/ZEBtL7c+0/AAAAPysMAAAAAAAAAQUCAAAYAAAAMMfvHwnemj8ykN6fa5XtPwAAAD8rDAAAAAAAAAEGAgAAGAAAALB9SDnH758/bNu2bdu27T8AAAA/OwwAAAAAAAABBwIAABgAAACYddg9Nn2hP2zbtm3btu0/AAAAP0sMAAAAAAAAAQgCAAAYAAAAGJpQqcKAoj9s27Zt27btPwAAAD9LDAAAAAAAAAEJAgAAGAAAANjQhEoVBqQ/bNu2bdu27T8AAAA/SwwAAAAAAAABCgIAABgAAAAY40CA24ekP2zbtm3btu0/AAAAP04MAAAAAAAAAQsCAAAYAAAA2Bl1IS4Npj9s27Zt27btPwAAAD9ODAAAAAAAAAEMAgAAGAAAAFg+7Yy6EKc/bNu2bdu27T8AAAA/XgwAAAAAAAABDQIAABgAAAAQdSEuDZaoP2zbtm3btu0/AAAAP14MAAAAAAAAAQ4CAAAYAAAAEL4RBSadqj9s27Zt27btPwAAAD9uDAAAAAAAAAEPAgAAGAAAABAHAtw+pKw/qCaPO0vY7T8AAAA/bgwAAAAAAAABEAIAABgAAAAQUPKyV6uuP6gmjztL2O0/AAAAP30MAAAAAAAAARECAAAYAAAAyF6tev7asD/kcWcJu/ntPwAAAD99DAAAAAAAAAESAgAAGAAAAGiMAwFuH7I/IL0/1yob7j8AAAA/jQwAAAAAAAABEwIAABgAAAAEulmH3WOzP1oIGKWaPO4/AAAAP5wMAAAAAAAAARQCAAAYAAAAhN7R8mlntD9aCBilmjzuPwAAAD+cDAAAAAAAAAEVAgAAGAAAAAQDSl72arU/mFPwcgpe7j8AAAA/nAwAAAAAAAABFgIAABgAAABkHuSuny22P9KeyEB6f+4/AAAAP6wMAAAAAAAAARcCAAAYAAAAxDl+/0jwtj/SnshAen/uPwAAAD+8DAAAAAAAAAEYAgAAGAAAAORCXBosMbc/0p7IQHp/7j8AAAA/vAwAAAAAAAABGQIAABgAAAAoVRhQ8rK3P9KeyEB6f+4/AAAAP8sMAAAAAAAAARoCAAAYAAAASF72atXztz/SnshAen/uPwAAAD/lDQAAAAAAAAEbAgAAGAAAAGhn1IW4NLg/0p7IQHp/7j8AAAA/5Q0AAAAAAAABHAIAABgAAABK8rJXq57PP+RxZwm7+e0/AAAAPwAAAAAAAAAACw==</ink>
</athena>
</file>

<file path=customXml/item12.xml><?xml version="1.0" encoding="utf-8"?>
<athena xmlns="http://schemas.microsoft.com/edu/athena" version="0.1.2681.0">
  <timings duration="61509"/>
</athena>
</file>

<file path=customXml/item13.xml><?xml version="1.0" encoding="utf-8"?>
<athena xmlns="http://schemas.microsoft.com/edu/athena" version="0.1.2681.0">
  <media streamable="true" recordStart="1320245" recordEnd="1470485" recordLength="1561292" start="1320245" end="1470485" audioFormat="{00001610-0000-0010-8000-00AA00389B71}" audioRate="44100" muted="false" volume="0.8" fadeIn="0" fadeOut="0" videoFormat="{34363248-0000-0010-8000-00AA00389B71}" videoRate="30" videoWidth="960" videoHeight="720"/>
</athena>
</file>

<file path=customXml/item14.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MAAAAUAAAABwMAAAAAAQAAACAAAAAECUlua0F0b21WMQIAAAAJBAAAAAkFAAAACQYAAAAJBwAAAAkIAAAACQkAAAAJCgAAAAkLAAAACQwAAAAJDQAAAAkOAAAACQ8AAAAJEAAAAAkRAAAACRIAAAAJEwAAAAkUAAAACRUAAAAJFgAAAA0NBQQAAAALUGVuU3Ryb2tlVjEEAAAACkF0dHJpYnV0ZXMFVHJhY2UJU3RhcnRUaW1lBFR5cGUEBAAED1BlbkF0dHJpYnV0ZXNWMQIAAAAKSW5rVHJhY2VWMQIAAAAQDEFjdGlvblR5cGVWMQIAAAACAAAACRcAAAAJGAAAAMQUAAAAAAAABef///8MQWN0aW9uVHlwZVYxAQAAAAd2YWx1ZV9fAAgCAAAAAAAAAAEFAAAABAAAAAkaAAAACRsAAADcGwAAAAAAAAHk////5////wAAAAABBgAAAAQAAAAJHQAAAAkeAAAAnSYAAAAAAAAB4f///+f///8AAAAAAQcAAAAEAAAACSAAAAAJIQAAAKs8AAAAAAAAAd7////n////AAAAAAEIAAAABAAAAAkjAAAACSQAAACiQQAAAAAAAAHb////5////wAAAAABCQAAAAQAAAAJJgAAAAknAAAAVEgAAAAAAAAB2P///+f///8AAAAAAQoAAAAEAAAACSkAAAAJKgAAAExxAAAAAAAAAdX////n////AAAAAAELAAAABAAAAAksAAAACS0AAAB/fwAAAAAAAAHS////5////wAAAAABDAAAAAQAAAAJLwAAAAkwAAAA2ZIAAAAAAAABz////+f///8AAAAAAQ0AAAAEAAAACTIAAAAJMwAAAALOAAAAAAAAAcz////n////AAAAAAEOAAAABAAAAAk1AAAACTYAAACI3QAAAAAAAAHJ////5////wAAAAABDwAAAAQAAAAJOAAAAAk5AAAA/+AAAAAAAAABxv///+f///8AAAAAARAAAAAEAAAACTsAAAAJPAAAANLkAAAAAAAAAcP////n////AAAAAAERAAAABAAAAAk+AAAACT8AAABQ+wAAAAAAAAHA////5////wAAAAABEgAAAAQAAAAJQQAAAAlCAAAAKBEBAAAAAAABvf///+f///8AAAAAARMAAAAEAAAACUQAAAAJRQAAAO4UAQAAAAAAAbr////n////AAAAAAEUAAAABAAAAAlHAAAACUgAAADeHgEAAAAAAAG3////5////wAAAAABFQAAAAQAAAAJSgAAAAlLAAAAuSEBAAAAAAABtP///+f///8AAAAABRYAAAANQ2xlYXJDYW52YXNWMQIAAAAJU3RhcnRUaW1lBFR5cGUABBAMQWN0aW9uVHlwZVYxAgAAAAIAAACbLQEAAAAAAAGz////5////wAAAAAFFwAAAA9QZW5BdHRyaWJ1dGVzVjEKAAAAB19jb2xvckEHX2NvbG9yUgdfY29sb3JHB19jb2xvckIKRml0VG9DdXJ2ZQZIZWlnaHQOSWdub3JlUHJlc3N1cmUNSXNIaWdobGlnaHRlcgVTaGFwZQVXaWR0aAAAAAAAAAAABAACAgICAQYBAQxCcnVzaFNoYXBlVjECAAAABgIAAAD/AJ5JAAAAAAAAACJAAAAFsv///wxCcnVzaFNoYXBlVjEBAAAAB3ZhbHVlX18ACAIAAAABAAAAAAAAAAAAIkAFGAAAAApJbmtUcmFjZVYxAwAAAA1MaXN0YDErX2l0ZW1zDExpc3RgMStfc2l6ZQ9MaXN0YDErX3ZlcnNpb24EAAAYU2hhcmVkLklua2luZy5JbmtQb2ludFtdAgAAAAgIAgAAAAlPAAAAcwAAAHMAAAABGgAAABcAAAD/AJ5JAAAAAAAAACJAAAABsP///7L///8BAAAAAAAAAAAAIkABGwAAABgAAAAJUQAAAI4AAACOAAAAAR0AAAAXAAAA/wCeSQAAAAAAAAAiQAAAAa7///+y////AQAAAAAAAAAAACJAAR4AAAAYAAAACVMAAABjAAAAYwAAAAEgAAAAFwAAAP8AnkkAAAAAAAAAIkAAAAGs////sv///wEAAAAAAAAAAAAiQAEhAAAAGAAAAAlVAAAALAAAACwAAAABIwAAABcAAAD/AJ5JAAAAAAAAACJAAAABqv///7L///8BAAAAAAAAAAAAIkABJAAAABgAAAAJVwAAAFQAAABUAAAAASYAAAAXAAAA/wCeSQAAAAAAAAAiQAAAAaj///+y////AQAAAAAAAAAAACJAAScAAAAYAAAACVkAAAAcAAAAHAAAAAEpAAAAFwAAAP8AnkkAAAAAAAAAIkAAAAGm////sv///wEAAAAAAAAAAAAiQAEqAAAAGAAAAAlbAAAAGwAAABsAAAABLAAAABcAAAD/AJ5JAAAAAAAAACJAAAABpP///7L///8BAAAAAAAAAAAAIkABLQAAABgAAAAJXQAAADUAAAA1AAAAAS8AAAAXAAAA/wCeSQAAAAAAAAAiQAAAAaL///+y////AQAAAAAAAAAAACJAATAAAAAYAAAACV8AAABfAAAAXwAAAAEyAAAAFwAAAP8AnkkAAAAAAAAAIkAAAAGg////sv///wEAAAAAAAAAAAAiQAEzAAAAGAAAAAlhAAAAGgAAABoAAAABNQAAABcAAAD/AJ5JAAAAAAAAACJAAAABnv///7L///8BAAAAAAAAAAAAIkABNgAAABgAAAAJYwAAAB0AAAAdAAAAATgAAAAXAAAA/wCeSQAAAAAAAAAiQAAAAZz///+y////AQAAAAAAAAAAACJAATkAAAAYAAAACWUAAAAQAAAAEAAAAAE7AAAAFwAAAP8AnkkAAAAAAAAAIkAAAAGa////sv///wEAAAAAAAAAAAAiQAE8AAAAGAAAAAlnAAAANgAAADYAAAABPgAAABcAAAD/AJ5JAAAAAAAAACJAAAABmP///7L///8BAAAAAAAAAAAAIkABPwAAABgAAAAJaQAAAGcAAABnAAAAAUEAAAAXAAAA/wCeSQAAAAAAAAAiQAAAAZb///+y////AQAAAAAAAAAAACJAAUIAAAAYAAAACWsAAAAPAAAADwAAAAFEAAAAFwAAAP8AnkkAAAAAAAAAIkAAAAGU////sv///wEAAAAAAAAAAAAiQAFFAAAAGAAAAAltAAAALgAAAC4AAAABRwAAABcAAAD/AJ5JAAAAAAAAACJAAAABkv///7L///8BAAAAAAAAAAAAIkABSAAAABgAAAAJbwAAABgAAAAYAAAAAUoAAAAXAAAA/wCeSQAAAAAAAAAiQAAAAZD///+y////AQAAAAAAAAAAACJAAUsAAAAYAAAACXEAAAApAAAAKQAAAAdPAAAAAAEAAACAAAAABApJbmtQb2ludFYxAg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DQ0HUQAAAAABAAAAAAEAAAQKSW5rUG9pbnRWMQI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1yB1MAAAAAAQAAAIAAAAAECklua1BvaW50VjECAA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DR0HVQAAAAABAAAAQAAAAAQKSW5rUG9pbnRWMQIA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DRQHVwAAAAABAAAAgAAAAAQKSW5rUG9pbnRWMQIA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NLAdZAAAAAAEAAAAgAAAABApJbmtQb2ludFYxAgAAAAlWAgAACVcCAAAJWAIAAAlZAgAACVoCAAAJWwIAAAlcAgAACV0CAAAJXgIAAAlfAgAACWACAAAJYQIAAAliAgAACWMCAAAJZAIAAAllAgAACWYCAAAJZwIAAAloAgAACWkCAAAJagIAAAlrAgAACWwCAAAJbQIAAAluAgAACW8CAAAJcAIAAAlxAgAADQQHWwAAAAABAAAAIAAAAAQKSW5rUG9pbnRWMQIAAAAJcgIAAAlzAgAACXQCAAAJdQIAAAl2AgAACXcCAAAJeAIAAAl5AgAACXoCAAAJewIAAAl8AgAACX0CAAAJfgIAAAl/AgAACYACAAAJgQIAAAmCAgAACYMCAAAJhAIAAAmFAgAACYYCAAAJhwIAAAmIAgAACYkCAAAJigIAAAmLAgAACYwCAAANBQddAAAAAAEAAABAAAAABApJbmtQb2ludFYxAgA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NCwdfAAAAAAEAAACAAAAABApJbmtQb2ludFYxAgA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NIQdhAAAAAAEAAAAgAAAABApJbmtQb2ludFYxAgAAAAkhAwAACSIDAAAJIwMAAAkkAwAACSUDAAAJJgMAAAknAwAACSgDAAAJKQMAAAkqAwAACSsDAAAJLAMAAAktAwAACS4DAAAJLwMAAAkwAwAACTEDAAAJMgMAAAkzAwAACTQDAAAJNQMAAAk2AwAACTcDAAAJOAMAAAk5AwAACToDAAANBgdjAAAAAAEAAAAgAAAABApJbmtQb2ludFYxAgAAAAk7AwAACTwDAAAJPQMAAAk+AwAACT8DAAAJQAMAAAlBAwAACUIDAAAJQwMAAAlEAwAACUUDAAAJRgMAAAlHAwAACUgDAAAJSQMAAAlKAwAACUsDAAAJTAMAAAlNAwAACU4DAAAJTwMAAAlQAwAACVEDAAAJUgMAAAlTAwAACVQDAAAJVQMAAAlWAwAACVcDAAANAwdlAAAAAAEAAAAQAAAABApJbmtQb2ludFYxAgAAAAlYAwAACVkDAAAJWgMAAAlbAwAACVwDAAAJXQMAAAleAwAACV8DAAAJYAMAAAlhAwAACWIDAAAJYwMAAAlkAwAACWUDAAAJZgMAAAlnAwAAB2cAAAAAAQAAAEAAAAAECklua1BvaW50VjECAA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DQoHaQAAAAABAAAAgAAAAAQKSW5rUG9pbnRWMQIA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0ZB2sAAAAAAQAAABAAAAAECklua1BvaW50VjECAAAACQUEAAAJBgQAAAkHBAAACQgEAAAJCQQAAAkKBAAACQsEAAAJDAQAAAkNBAAACQ4EAAAJDwQAAAkQBAAACREEAAAJEgQAAAkTBAAACgdtAAAAAAEAAABAAAAABApJbmtQb2ludFYxAgAAAAkUBAAACRUEAAAJFgQAAAkXBAAACRgEAAAJGQQAAAkaBAAACRsEAAAJHAQAAAkdBAAACR4EAAAJHwQAAAkgBAAACSEEAAAJIgQAAAkjBAAACSQEAAAJJQQAAAkmBAAACScEAAAJKAQAAAkpBAAACSoEAAAJKwQAAAksBAAACS0EAAAJLgQAAAkvBAAACTAEAAAJMQQAAAkyBAAACTMEAAAJNAQAAAk1BAAACTYEAAAJNwQAAAk4BAAACTkEAAAJOgQAAAk7BAAACTwEAAAJPQQAAAk+BAAACT8EAAAJQAQAAAlBBAAADRIHbwAAAAABAAAAIAAAAAQKSW5rUG9pbnRWMQIAAAAJQgQAAAlDBAAACUQEAAAJRQQAAAlGBAAACUcEAAAJSAQAAAlJBAAACUoEAAAJSwQAAAlMBAAACU0EAAAJTgQAAAlPBAAACVAEAAAJUQQAAAlSBAAACVMEAAAJVAQAAAlVBAAACVYEAAAJVwQAAAlYBAAACVkEAAANCAdxAAAAAAEAAABAAAAABApJbmtQb2ludFYxAgAAAAlaBAAACVsEAAAJXAQAAAldBAAACV4EAAAJXwQAAAlgBAAACWEEAAAJYgQAAAljBAAACWQEAAAJZQQAAAlmBAAACWcEAAAJaAQAAAlpBAAACWoEAAAJawQAAAlsBAAACW0EAAAJbgQAAAlvBAAACXAEAAAJcQQAAAlyBAAACXMEAAAJdAQAAAl1BAAACXYEAAAJdwQAAAl4BAAACXkEAAAJegQAAAl7BAAACXwEAAAJfQQAAAl+BAAACX8EAAAJgAQAAAmBBAAACYIEAAANFwVyAAAACklua1BvaW50VjEEAAAAAVgBWQ5QcmVzc3VyZUZhY3RvcglUaW1lU3RhbXAAAAAABgYLEAIAAAATmB6cze/rP8CXtiiCs9M/AAAAPwAAAAAAAAAAAXMAAAByAAAAE5genM3v6z9sUQRnB4zTPwAAAD9tAAAAAAAAAAF0AAAAcgAAABOYHpzN7+s/RC4rBkp40z8AAAA/bQAAAAAAAAABdQAAAHIAAAATmB6cze/rPxoLUqWMZNM/AAAAP30AAAAAAAAAAXYAAAByAAAAN78PxZro6z/w53hEz1DTPwAAAD99AAAAAAAAAAF3AAAAcgAAAFvmAO5n4es/yMSf4xE90z8AAAA/jQAAAAAAAAABeAAAAHIAAACADfIWNdrrP8jEn+MRPdM/AAAAP5wAAAAAAAAAAXkAAAByAAAApDTjPwLT6z+eocaCVCnTPwAAAD+cAAAAAAAAAAF6AAAAcgAAAMhb1GjPy+s/dn7tIZcV0z8AAAA/rAAAAAAAAAABewAAAHIAAADtgsWRnMTrP3Z+7SGXFdM/AAAAP7wAAAAAAAAAAXwAAAByAAAAEaq2umm96z92fu0hlxXTPwAAAD/LAAAAAAAAAAF9AAAAcgAAADXRp+M2tus/TFsUwdkB0z8AAAA/ywAAAAAAAAABfgAAAHIAAABa+JgMBK/rP0xbFMHZAdM/AAAAP9sAAAAAAAAAAX8AAAByAAAAfx+KNdGn6z9MWxTB2QHTPwAAAD/bAAAAAAAAAAGAAAAAcgAAAKRGe16eoOs/Ijg7YBzu0j8AAAA/6gAAAAAAAAABgQAAAHIAAADIbWyHa5nrPyI4O2Ac7tI/AAAAP+oAAAAAAAAAAYIAAAByAAAA7JRdsDiS6z8iODtgHO7SPwAAAD/6AAAAAAAAAAGDAAAAcgAAABG8TtkFi+s/Ijg7YBzu0j8AAAA/CgEAAAAAAAABhAAAAHIAAABZCjEroHzrPyI4O2Ac7tI/AAAAPxkBAAAAAAAAAYUAAAByAAAAolgTfTpu6z8iODtgHO7SPwAAAD8ZAQAAAAAAAAGGAAAAcgAAAOum9c7UX+s/Ijg7YBzu0j8AAAA/GQEAAAAAAAABhwAAAHIAAABZHMlJPErrPyI4O2Ac7tI/AAAAPykBAAAAAAAAAYgAAAByAAAAomqrm9Y76z8iODtgHO7SPwAAAD8pAQAAAAAAAAGJAAAAcgAAAOq4je1wLes/Ijg7YBzu0j8AAAA/OQEAAAAAAAABigAAAHIAAAAzB3A/Cx/rPyI4O2Ac7tI/AAAAP0gBAAAAAAAAAYsAAAByAAAAfFVSkaUQ6z9MWxTB2QHTPwAAAD9IAQAAAAAAAAGMAAAAcgAAAKB8Q7pyCes/TFsUwdkB0z8AAAA/WAEAAAAAAAABjQAAAHIAAADqyiUMDfvqP0xbFMHZAdM/AAAAP1gBAAAAAAAAAY4AAAByAAAAMxkIXqfs6j92fu0hlxXTPwAAAD9nAQAAAAAAAAGPAAAAcgAAAHtn6q9B3uo/dn7tIZcV0z8AAAA/ZwEAAAAAAAABkAAAAHIAAACgjtvYDtfqP3Z+7SGXFdM/AAAAP3cBAAAAAAAAAZEAAAByAAAA6Ny9KqnI6j+eocaCVCnTPwAAAD93AQAAAAAAAAGSAAAAcgAAADEroHxDuuo/yMSf4xE90z8AAAA/hwEAAAAAAAABkwAAAHIAAAB6eYLO3avqP8jEn+MRPdM/AAAAP4cBAAAAAAAAAZQAAAByAAAAw8dkIHid6j/w53hEz1DTPwAAAD+WAQAAAAAAAAGVAAAAcgAAAAwWR3ISj+o/RC4rBkp40z8AAAA/lgEAAAAAAAABlgAAAHIAAABVZCnErIDqP2xRBGcHjNM/AAAAP6YBAAAAAAAAAZcAAAByAAAAnrILFkdy6j+WdN3HxJ/TPwAAAD+mAQAAAAAAAAGYAAAAcgAAAAso35CuXOo/6rqPiT/H0z8AAAA/tgEAAAAAAAABmQAAAHIAAABUdsHiSE7qPxLeaOr82tM/AAAAP7YBAAAAAAAAAZoAAAByAAAAeZ2yCxZH6j88AUJLuu7TPwAAAD/FAQAAAAAAAAGbAAAAcgAAAJ3EozTjP+o/ZiQbrHcC1D8AAAA/xQEAAAAAAAABnAAAAHIAAADB65RdsDjqP45H9Aw1FtQ/AAAAP9UBAAAAAAAAAZ0AAAByAAAA5hKGhn0x6j+OR/QMNRbUPwAAAD/VAQAAAAAAAAGeAAAAcgAAAAo6d69KKuo/jkf0DDUW1D8AAAA/5AEAAAAAAAABnwAAAHIAAAAKOnevSirqP7hqzW3yKdQ/AAAAP+4BAAAAAAAAAaAAAAByAAAAL2Fo2Bcj6j/gjabOrz3UPwAAAD/+AQAAAAAAAAGhAAAAcgAAAC9haNgXI+o/CrF/L21R1D8AAAA/DgIAAAAAAAABogAAAHIAAABTiFkB5RvqPzTUWJAqZdQ/AAAAPw4CAAAAAAAAAaMAAAByAAAAd69KKrIU6j+GGgtSpYzUPwAAAD8dAgAAAAAAAAGkAAAAcgAAAJzWO1N/Deo/AoSWdN3H1D8AAAA/HQIAAAAAAAABpQAAAHIAAACc1jtTfw3qP1TKSDZY79Q/AAAAPy0CAAAAAAAAAaYAAAByAAAAnNY7U38N6j+oEPv30hbVPwAAAD8tAgAAAAAAAAGnAAAAcgAAAJzWO1N/Deo/+latuU0+1T8AAAA/PQIAAAAAAAABqAAAAHIAAACc1jtTfw3qP3bAONyFedU/AAAAP0wCAAAAAAAAAakAAAByAAAAnNY7U38N6j8cTZ1fe8jVPwAAAD9MAgAAAAAAAAGqAAAAcgAAAJzWO1N/Deo/bpNPIfbv1T8AAAA/XAIAAAAAAAABqwAAAHIAAAB3r0oqshTqP+r82kMuK9Y/AAAAP1wCAAAAAAAAAawAAAByAAAAU4hZAeUb6j9mZmZmZmbWPwAAAD9cAgAAAAAAAAGtAAAAcgAAAAo6d69KKuo/4s/xiJ6h1j8AAAA/awIAAAAAAAABrgAAAHIAAADB65RdsDjqP145favW3NY/AAAAP3sCAAAAAAAAAa8AAAByAAAAeZ2yCxZH6j+wfy9tUQTXPwAAAD97AgAAAAAAAAGwAAAAcgAAAAso35CuXOo/LOm6j4k/1z8AAAA/iwIAAAAAAAABsQAAAHIAAADC2fw+FGvqP1YMlPBGU9c/AAAAP4sCAAAAAAAAAbIAAAByAAAAVWQpxKyA6j/SdR8Tf47XPwAAAD+aAgAAAAAAAAGzAAAAcgAAAAwWR3ISj+o/JLzR1Pm11z8AAAA/mgIAAAAAAAABtAAAAHIAAACfoHP3qqTqP3gChJZ03dc/AAAAP6oCAAAAAAAAAbUAAAByAAAADQSvU3bB6j/KSDZY7wTYPwAAAD+qAgAAAAAAAAG2AAAAcgAAAHtn6q9B3uo/HI/oGWos2D8AAAA/ugIAAAAAAAABtwAAAHIAAACgfEO6cgnrP0aywXonQNg/AAAAP7oCAAAAAAAAAbgAAAByAAAAD+B+Fj4m6z9u1Zrb5FPYPwAAAD/JAgAAAAAAAAG5AAAAcgAAAH1DunIJQ+s/mPhzPKJn2D8AAAA/yQIAAAAAAAABugAAAHIAAADrpvXO1F/rP5j4czyiZ9g/AAAAP9kCAAAAAAAAAbsAAAByAAAAfjEiVG116z+Y+HM8omfYPwAAAD/ZAgAAAAAAAAG8AAAAcgAAAOyUXbA4kus/mPhzPKJn2D8AAAA/6AIAAAAAAAABvQAAAHIAAAB/H4o10afrP5j4czyiZ9g/AAAAP+gCAAAAAAAAAb4AAAByAAAAEaq2umm96z+Y+HM8omfYPwAAAD/4AgAAAAAAAAG/AAAAcgAAAMhb1GjPy+s/btWa2+RT2D8AAAA/+AIAAAAAAAABwAAAAHIAAACADfIWNdrrP27VmtvkU9g/AAAAPwgDAAAAAAAAAcEAAAByAAAAN78PxZro6z8cj+gZaizYPwAAAD8IAwAAAAAAAAHCAAAAcgAAABOYHpzN7+s/9GsPuawY2D8AAAA/FwMAAAAAAAABwwAAAHIAAADJSTxKM/7rP8pINljvBNg/AAAAPxcDAAAAAAAAAcQAAAByAAAApCJLIWYF7D94AoSWdN3XPwAAAD8nAwAAAAAAAAHFAAAAcgAAAFzUaM/LE+w/Tt+qNbfJ1z8AAAA/JwMAAAAAAAABxgAAAHIAAABc1GjPyxPsP/qY+HM8otc/AAAAPzcDAAAAAAAAAccAAAByAAAAE4aGfTEi7D/SdR8Tf47XPwAAAD83AwAAAAAAAAHIAAAAcgAAABOGhn0xIuw/gC9tUQRn1z8AAAA/RgMAAAAAAAAByQAAAHIAAADvXpVUZCnsP1YMlPBGU9c/AAAAP0YDAAAAAAAAAcoAAAByAAAA716VVGQp7D8ExuEuzCvXPwAAAD9WAwAAAAAAAAHLAAAAcgAAAO9elVRkKew/2qIIzg4Y1z8AAAA/VgMAAAAAAAABzAAAAHIAAADvXpVUZCnsP145favW3NY/AAAAP2UDAAAAAAAAAc0AAAByAAAAyjekK5cw7D80FqRKGcnWPwAAAD91AwAAAAAAAAHOAAAAcgAAAMo3pCuXMOw/4s/xiJ6h1j8AAAA/dQMAAAAAAAABzwAAAHIAAADKN6QrlzDsP5CJP8cjetY/AAAAP4UDAAAAAAAAAdAAAAByAAAAphCzAso37D88Q40FqVLWPwAAAD+FAwAAAAAAAAHRAAAAcgAAAKYQswLKN+w/6vzaQy4r1j8AAAA/lAMAAAAAAAAB0gAAAHIAAACmELMCyjfsP5a2KIKzA9Y/AAAAP5QDAAAAAAAAAdMAAAByAAAAphCzAso37D9uk08h9u/VPwAAAD+kAwAAAAAAAAHUAAAAcgAAAKYQswLKN+w/HE2dX3vI1T8AAAA/pAMAAAAAAAAB1QAAAHIAAACmELMCyjfsP8gG650AodU/AAAAP7QDAAAAAAAAAdYAAAByAAAAphCzAso37D+e4xE9Q43VPwAAAD+0AwAAAAAAAAHXAAAAcgAAAKYQswLKN+w/TJ1fe8hl1T8AAAA/wwMAAAAAAAAB2AAAAHIAAACmELMCyjfsPyJ6hhoLUtU/AAAAP8MDAAAAAAAAAdkAAAByAAAAphCzAso37D/QM9RYkCrVPwAAAD/TAwAAAAAAAAHaAAAAcgAAAKYQswLKN+w/fu0hlxUD1T8AAAA/0wMAAAAAAAAB2wAAAHIAAACmELMCyjfsP1TKSDZY79Q/AAAAP+IDAAAAAAAAAdwAAAByAAAAyjekK5cw7D8sp2/VmtvUPwAAAD/iAwAAAAAAAAHdAAAAcgAAAMo3pCuXMOw/AoSWdN3H1D8AAAA/8gMAAAAAAAAB3gAAAHIAAADvXpVUZCnsP7A95LJioNQ/AAAAP/IDAAAAAAAAAd8AAAByAAAAN613pv4a7D9e9zHx53jUPwAAAD8CBAAAAAAAAAHgAAAAcgAAAFzUaM/LE+w/NNRYkCpl1D8AAAA/AgQAAAAAAAAB4QAAAHIAAACA+1n4mAzsP+CNps6vPdQ/AAAAPxEEAAAAAAAAAeIAAAByAAAAgPtZ+JgM7D+4as1t8inUPwAAAD8RBAAAAAAAAAHjAAAAcgAAAKQiSyFmBew/uGrNbfIp1D8AAAA/IQQAAAAAAAAB5AAAAHIAAACkIkshZgXsP45H9Aw1FtQ/AAAAPyEEAAAAAAAAAeUAAAByAAAALnMA97Pw6T8ExuEuzCvXPwAAAD8AAAAAAAAAAAHmAAAAcgAAAFKa8R+B6ek/BMbhLswr1z8AAAA/ZQEAAAAAAAAB5wAAAHIAAAB3weJITuLpP9qiCM4OGNc/AAAAP3UBAAAAAAAAAegAAAByAAAAvw/FmujT6T+wfy9tUQTXPwAAAD91AQAAAAAAAAHpAAAAcgAAAOQ2tsO1zOk/hlxWDJTw1j8AAAA/hAEAAAAAAAAB6gAAAHIAAAAIXqfsgsXpP145favW3NY/AAAAP5QBAAAAAAAAAesAAAByAAAALYWYFVC+6T80FqRKGcnWPwAAAD+UAQAAAAAAAAHsAAAAcgAAAFGsiT4dt+k/DPPK6Vu11j8AAAA/owEAAAAAAAAB7QAAAHIAAACa+muQt6jpP+LP8YieodY/AAAAP7MBAAAAAAAAAe4AAAByAAAAvyFduYSh6T+6rBgo4Y3WPwAAAD/DAQAAAAAAAAHvAAAAcgAAAONITuJRmuk/kIk/xyN61j8AAAA/8gEAAAAAAAAB8AAAAHIAAAAIcD8LH5PpP2ZmZmZmZtY/AAAAPwECAAAAAAAAAfEAAAByAAAAdeUShoZ96T88Q40FqVLWPwAAAD8BAgAAAAAAAAHyAAAAcgAAAAaC1ym7YOk/6vzaQy4r1j8AAAA/EQIAAAAAAAAB8wAAAHIAAADhbH4fijXpP5a2KIKzA9Y/AAAAPxECAAAAAAAAAfQAAAByAAAAlzA07IsR6T8cTZ1fe8jVPwAAAD8gAgAAAAAAAAH1AAAAcgAAAHIb2+Fa5ug/dsA43IV51T8AAAA/IAIAAAAAAAAB9gAAAHIAAABxLXMA97PoPyJ6hhoLUtU/AAAAPzACAAAAAAAAAfcAAAByAAAATBga9sWI6D/QM9RYkCrVPwAAAD8wAgAAAAAAAAH4AAAAcgAAAALcz8LHZOg/fu0hlxUD1T8AAAA/QAIAAAAAAAAB+QAAAHIAAABvUaM9L0/oP1TKSDZY79Q/AAAAP0ACAAAAAAAAAfoAAAByAAAA3cZ2uJY56D8sp2/VmtvUPwAAAD9PAgAAAAAAAAH7AAAAcgAAACYVWQoxK+g/AoSWdN3H1D8AAAA/TwIAAAAAAAAB/AAAAHIAAACTiiyFmBXoPwKElnTdx9Q/AAAAP18CAAAAAAAAAf0AAAByAAAAt7EdrmUO6D8ChJZ03cfUPwAAAD9fAgAAAAAAAAH+AAAAcgAAAAAAAAAAAOg/2GC9EyC01D8AAAA/bwIAAAAAAAAB/wAAAHIAAABKTuJRmvHnP9hgvRMgtNQ/AAAAP28CAAAAAAAAAQABAAByAAAAbnXTemfq5z/YYL0TILTUPwAAAD9+AgAAAAAAAAEBAQAAcgAAAP8RmB6czec/sD3ksmKg1D8AAAA/fgIAAAAAAAABAgEAAHIAAABIYHpwNr/nP7A95LJioNQ/AAAAP44CAAAAAAAAAQMBAAByAAAAtdVN652p5z+wPeSyYqDUPwAAAD+OAgAAAAAAAAEEAQAAcgAAACNLIWYFlOc/sD3ksmKg1D8AAAA/nQIAAAAAAAABBQEAAHIAAACQwPTgbH7nP7A95LJioNQ/AAAAP50CAAAAAAAAAQYBAAByAAAAIl25hKFh5z+wPeSyYqDUPwAAAD+tAgAAAAAAAAEHAQAAcgAAANggb1GjPec/sD3ksmKg1D8AAAA/rQIAAAAAAAABCAEAAHIAAABGlkLMCijnP7A95LJioNQ/AAAAP70CAAAAAAAAAQkBAAByAAAA1zIHcD8L5z+wPeSyYqDUPwAAAD+9AgAAAAAAAAEKAQAAcgAAAEWo2uqm9eY/sD3ksmKg1D8AAAA/zAIAAAAAAAABCwEAAHIAAACyHa5lDuDmP7A95LJioNQ/AAAAP8wCAAAAAAAAAQwBAAByAAAA+2uQt6jR5j+wPeSyYqDUPwAAAD/cAgAAAAAAAAENAQAAcgAAAB+TgeB1yuY/sD3ksmKg1D8AAAA/3AIAAAAAAAABDgEAAHIAAABEunIJQ8PmP7A95LJioNQ/AAAAP+wCAAAAAAAAAQ8BAAByAAAAjAhVW9205j+wPeSyYqDUPwAAAD/sAgAAAAAAAAEQAQAAcgAAALEvRoSqreY/sD3ksmKg1D8AAAA/+wIAAAAAAAABEQEAAHIAAADVVjetd6bmP7A95LJioNQ/AAAAPwsDAAAAAAAAARIBAAByAAAA+n0o1kSf5j+wPeSyYqDUPwAAAD8LAwAAAAAAAAETAQAAcgAAAB+lGf8RmOY/sD3ksmKg1D8AAAA/GgMAAAAAAAABFAEAAHIAAABn8/tQrInmP9hgvRMgtNQ/AAAAPyoDAAAAAAAAARUBAAByAAAAsEHeokZ75j8sp2/VmtvUPwAAAD8qAwAAAAAAAAEWAQAAcgAAAB23sR2uZeY/fu0hlxUD1T8AAAA/KgMAAAAAAAABFwEAAHIAAABmBZRvSFfmP9Az1FiQKtU/AAAAPyoDAAAAAAAAARgBAAByAAAAsFN2weJI5j/6Vq25TT7VPwAAAD85AwAAAAAAAAEZAQAAcgAAAB3JSTxKM+Y/dsA43IV51T8AAAA/OQMAAAAAAAABGgEAAHIAAABB8DplFyzmP8gG650AodU/AAAAP0kDAAAAAAAAARsBAAByAAAAij4dt7Ed5j8cTZ1fe8jVPwAAAD9JAwAAAAAAAAEcAQAAcgAAAK5lDuB+FuY/RHB2wDjc1T8AAAA/WQMAAAAAAAABHQEAAHIAAADSjP8ITA/mP5a2KIKzA9Y/AAAAP1kDAAAAAAAAAR4BAAByAAAA97PwMRkI5j/q/NpDLivWPwAAAD9oAwAAAAAAAAEfAQAAcgAAAPez8DEZCOY/PEONBalS1j8AAAA/aAMAAAAAAAABIAEAAHIAAAAb2+Fa5gDmP5CJP8cjetY/AAAAP3gDAAAAAAAAASEBAAByAAAAG9vhWuYA5j8M88rpW7XWPwAAAD94AwAAAAAAAAEiAQAAcgAAABvb4VrmAOY/hlxWDJTw1j8AAAA/hwMAAAAAAAABIwEAAHIAAAAb2+Fa5gDmPyzpuo+JP9c/AAAAP4cDAAAAAAAAASQBAAByAAAAPwLTg7P55T+oUkaywXrXPwAAAD+XAwAAAAAAAAElAQAAcgAAAD8C04Oz+eU/Tt+qNbfJ1z8AAAA/lwMAAAAAAAABJgEAAHIAAAA/AtODs/nlP/RrD7msGNg/AAAAP6cDAAAAAAAAAScBAAByAAAAPwLTg7P55T/CG02dX3vYPwAAAD+nAwAAAAAAAAEoAQAAcgAAAD8C04Oz+eU/PoXYv5e22D8AAAA/tgMAAAAAAAABKQEAAHIAAAA/AtODs/nlP7ruY+LP8dg/AAAAP7YDAAAAAAAAASoBAAByAAAAG9vhWuYA5j8MNRakShnZPwAAAD/GAwAAAAAAAAErAQAAcgAAABvb4VrmAOY/iJ6hxoJU2T8AAAA/xgMAAAAAAAABLAEAAHIAAAD3s/AxGQjmP7LBeidAaNk/AAAAP9YDAAAAAAAAAS0BAAByAAAA0oz/CEwP5j8ECC3puo/ZPwAAAD/WAwAAAAAAAAEuAQAAcgAAAK5lDuB+FuY/LisGSnij2T8AAAA/5QMAAAAAAAABLwEAAHIAAACKPh23sR3mP1ZO36o1t9k/AAAAP+UDAAAAAAAAATABAAByAAAAij4dt7Ed5j+AcbgL88rZPwAAAD/1AwAAAAAAAAExAQAAcgAAAGUXLI7kJOY/qpSRbLDe2T8AAAA/9QMAAAAAAAABMgEAAHIAAABB8DplFyzmP9S3as1t8tk/AAAAPwQEAAAAAAAAATMBAAByAAAAHclJPEoz5j8m/hyP6BnaPwAAAD8UBAAAAAAAAAE0AQAAcgAAANR6Z+qvQeY/UCH276Ut2j8AAAA/FAQAAAAAAAABNQEAAHIAAACKLIWYFVDmP6JnqLEgVdo/AAAAPxQEAAAAAAAAATYBAAByAAAA+Y/A9OBs5j/0rVpzm3zaPwAAAD8kBAAAAAAAAAE3AQAAcgAAAEPMCijfkOY/cBfmldO32j8AAAA/MwQAAAAAAAABOAEAAHIAAACMCFVb3bTmP+yAcbgL89o/AAAAPzMEAAAAAAAAATkBAAByAAAAjva8PEHn5j9o6vzaQy7bPwAAAD9DBAAAAAAAAAE6AQAAcgAAALMLFkdyEuc/5FOI/Xtp2z8AAAA/QwQAAAAAAAABOwEAAHIAAAD9R2B6cDbnPziaOr/2kNs/AAAAP1MEAAAAAAAAATwBAAByAAAA2Q7XMgdw5z+K4OyAcbjbPwAAAD9TBAAAAAAAAAE9AQAAcgAAANv8PhRrouc/tAPG4S7M2z8AAAA/YgQAAAAAAAABPgEAAHIAAAD/EZgenM3nP9wmn0Ls39s/AAAAP2IEAAAAAAAAAT8BAAByAAAAAAAAAAAA6D8ESnijqfPbPwAAAD9yBAAAAAAAAAFAAQAAcgAAAEo8SjP+I+g/BEp4o6nz2z8AAAA/cgQAAAAAAAABQQEAAHIAAABvUaM9L0/oPwRKeKOp89s/AAAAP4EEAAAAAAAAAUIBAAByAAAAuY3tcC1z6D8ESnijqfPbPwAAAD+BBAAAAAAAAAFDAQAAcgAAAAPKN6Qrl+g/3CafQuzf2z8AAAA/kQQAAAAAAAABRAEAAHIAAACVVGQpxKzoP7QDxuEuzNs/AAAAP5EEAAAAAAAAAUUBAAByAAAATAaC1ym76D+K4OyAcbjbPwAAAD+hBAAAAAAAAAFGAQAAcgAAAN+QrlzC0Og/YL0TILSk2z8AAAA/oQQAAAAAAAABRwEAAHIAAAC7ab0z9dfoPw53YV45fds/AAAAP7AEAAAAAAAAAUgBAAByAAAATvTpuI3t6D8Od2FeOX3bPwAAAD+wBAAAAAAAAAFJAQAAcgAAACrN+I/A9Og/5FOI/Xtp2z8AAAA/wAQAAAAAAAABSgEAAHIAAADgfhY+JgPpP7owr5y+Vds/AAAAP8AEAAAAAAAAAUsBAAByAAAAlzA07IsR6T+QDdY7AULbPwAAAD/QBAAAAAAAAAFMAQAAcgAAAE7iUZrxH+k/aOr82kMu2z8AAAA/0AQAAAAAAAABTQEAAHIAAADhbH4fijXpPz7HI3qGGts/AAAAP98EAAAAAAAAAU4BAAByAAAAdPeqpCJL6T8+xyN6hhrbPwAAAD/fBAAAAAAAAAFPAQAAcgAAAAaC1ym7YOk/FqRKGckG2z8AAAA/7wQAAAAAAAABUAEAAHIAAAC9M/XXIG/pPxakShnJBts/AAAAP+8EAAAAAAAAAVEBAAByAAAAUL4hXbmE6T/sgHG4C/PaPwAAAD/+BAAAAAAAAAFSAQAAcgAAAONITuJRmuk/mjq/9pDL2j8AAAA/DgUAAAAAAAABUwEAAHIAAACa+muQt6jpP3AX5pXTt9o/AAAAPw4FAAAAAAAAAVQBAAByAAAALYWYFVC+6T9I9Aw1FqTaPwAAAD8OBQAAAAAAAAFVAQAAcgAAAL8PxZro0+k/9K1ac5t82j8AAAA/HgUAAAAAAAABVgEAAHIAAACb6NNxG9vpP8qKgRLeaNo/AAAAPx4FAAAAAAAAAVcBAAByAAAALnMA97Pw6T94RM9QY0HaPwAAAD8eBQAAAAAAAAFYAQAAcgAAAOQkHqUZ/+k/Jv4cj+gZ2j8AAAA/LgUAAAAAAAABWQEAAHIAAADA/Sx8TAbqP9S3as1t8tk/AAAAPy4FAAAAAAAAAVoBAAByAAAAd69KKrIU6j+AcbgL88rZPwAAAD8+BQAAAAAAAAFbAQAAcgAAAFOIWQHlG+o/LisGSnij2T8AAAA/PgUAAAAAAAABXAEAAHIAAAAvYWjYFyPqPwQILem6j9k/AAAAP00FAAAAAAAAAV0BAAByAAAAL2Fo2Bcj6j/c5FOI/XvZPwAAAD9NBQAAAAAAAAFeAQAAcgAAAC9haNgXI+o/ssF6J0Bo2T8AAAA/XQUAAAAAAAABXwEAAHIAAAAKOnevSirqP4ieocaCVNk/AAAAP10FAAAAAAAAAWABAAByAAAACjp3r0oq6j82WO8ECC3ZPwAAAD9sBQAAAAAAAAFhAQAAcgAAAAo6d69KKuo/DDUWpEoZ2T8AAAA/bAUAAAAAAAABYgEAAHIAAAAKOnevSirqP+IRPUONBdk/AAAAP3wFAAAAAAAAAWMBAAByAAAACjp3r0oq6j+67mPiz/HYPwAAAD98BQAAAAAAAAFkAQAAcgAAAAo6d69KKuo/aKixIFXK2D8AAAA/jAUAAAAAAAABZQEAAHIAAAAKOnevSirqPxRi/17aotg/AAAAP4wFAAAAAAAAAWYBAAByAAAACjp3r0oq6j/CG02dX3vYPwAAAD+bBQAAAAAAAAFnAQAAcgAAAAo6d69KKuo/mPhzPKJn2D8AAAA/mwUAAAAAAAABaAEAAHIAAAAvYWjYFyPqP0aywXonQNg/AAAAP6sFAAAAAAAAAWkBAAByAAAAU4hZAeUb6j8cj+gZaizYPwAAAD+rBQAAAAAAAAFqAQAAcgAAAJzWO1N/Deo/9GsPuawY2D8AAAA/uwUAAAAAAAABawEAAHIAAADA/Sx8TAbqP8pINljvBNg/AAAAP7sFAAAAAAAAAWwBAAByAAAALnMA97Pw6T94AoSWdN3XPwAAAD/KBQAAAAAAAAFtAQAAcgAAAFKa8R+B6ek/Tt+qNbfJ1z8AAAA/ygUAAAAAAAABbgEAAHIAAAC/D8Wa6NPpPyS80dT5tdc/AAAAP9oFAAAAAAAAAW8BAAByAAAALYWYFVC+6T/6mPhzPKLXPwAAAD/aBQAAAAAAAAFwAQAAcgAAAJr6a5C3qOk/+pj4czyi1z8AAAA/6QUAAAAAAAABcQEAAHIAAADjSE7iUZrpP9J1HxN/jtc/AAAAP+kFAAAAAAAAAXIBAAByAAAALJcwNOyL6T/SdR8Tf47XPwAAAD/5BQAAAAAAAAFzAQAAcgAAAPmYDASvU+4/UCH276Ut2j8AAAA/AAAAAAAAAAABdAEAAHIAAAAewP0sfEzuP1Ah9u+lLdo/AAAAPy8AAAAAAAAAAXUBAAByAAAAQufuVUlF7j9QIfbvpS3aPwAAAD8/AAAAAAAAAAF2AQAAcgAAAGYO4H4WPu4/UCH276Ut2j8AAAA/TgAAAAAAAAABdwEAAHIAAACLNdGn4zbuP1Ah9u+lLdo/AAAAP04AAAAAAAAAAXgBAAByAAAA04Oz+X0o7j9QIfbvpS3aPwAAAD9eAAAAAAAAAAF5AQAAcgAAABzSlUsYGu4/eETPUGNB2j8AAAA/XgAAAAAAAAABegEAAHIAAABA+YZ05RLuP3hEz1BjQdo/AAAAP24AAAAAAAAAAXsBAAByAAAAiUdpxn8E7j94RM9QY0HaPwAAAD94AAAAAAAAAAF8AQAAcgAAAK9uWu9M/e0/omeosSBV2j8AAAA/hwAAAAAAAAABfQEAAHIAAAD3vDxB5+7tP8qKgRLeaNo/AAAAP4cAAAAAAAAAAX4BAAByAAAAQAsfk4Hg7T/0rVpzm3zaPwAAAD+XAAAAAAAAAAF/AQAAcgAAAIlZAeUb0u0/HtEz1FiQ2j8AAAA/lwAAAAAAAAABgAEAAHIAAADRp+M2tsPtP0j0DDUWpNo/AAAAP6YAAAAAAAAAAYEBAAByAAAA9s7UX4O87T9wF+aV07faPwAAAD+mAAAAAAAAAAGCAQAAcgAAAD4dt7Edru0/mjq/9pDL2j8AAAA/tgAAAAAAAAABgwEAAHIAAABkRKja6qbtP8RdmFdO39o/AAAAP7YAAAAAAAAAAYQBAAByAAAAiGuZA7if7T/sgHG4C/PaPwAAAD/GAAAAAAAAAAGFAQAAcgAAANG5e1VSke0/PscjeoYa2z8AAAA/xgAAAAAAAAABhgEAAHIAAAD14Gx+H4rtP2jq/NpDLts/AAAAP9UAAAAAAAAAAYcBAAByAAAAYlZA+YZ07T+6MK+cvlXbPwAAAD/VAAAAAAAAAAGIAQAAcgAAAId9MSJUbe0/ujCvnL5V2z8AAAA/5QAAAAAAAAABiQEAAHIAAADPyxN07l7tPw53YV45fds/AAAAP+UAAAAAAAAAAYoBAAByAAAA9PIEnbtX7T84mjq/9pDbPwAAAD/1AAAAAAAAAAGLAQAAcgAAABka9sWIUO0/YL0TILSk2z8AAAA/9QAAAAAAAAABjAEAAHIAAAAZGvbFiFDtP4rg7IBxuNs/AAAAPwQBAAAAAAAAAY0BAAByAAAAYmjYFyNC7T+0A8bhLszbPwAAAD8EAQAAAAAAAAGOAQAAcgAAAGJo2BcjQu0/BEp4o6nz2z8AAAA/FAEAAAAAAAABjwEAAHIAAABiaNgXI0LtP1iQKmUkG9w/AAAAPyMBAAAAAAAAAZABAAByAAAAho/JQPA67T+CswPG4S7cPwAAAD8jAQAAAAAAAAGRAQAAcgAAAIaPyUDwOu0/1Pm1h1xW3D8AAAA/IwEAAAAAAAABkgEAAHIAAACGj8lA8DrtPyhAaEnXfdw/AAAAPzMBAAAAAAAAAZMBAAByAAAAqra6ab0z7T94hhoLUqXcPwAAAD8zAQAAAAAAAAGUAQAAcgAAAKq2umm9M+0/oqnzaw+53D8AAAA/QwEAAAAAAAABlQEAAHIAAACqtrppvTPtP8zMzMzMzNw/AAAAP1IBAAAAAAAAAZYBAAByAAAAqra6ab0z7T/276UtiuDcPwAAAD9SAQAAAAAAAAGXAQAAcgAAAKq2umm9M+0/IBN/jkf03D8AAAA/YgEAAAAAAAABmAEAAHIAAACqtrppvTPtP0g2WO8ECN0/AAAAP2IBAAAAAAAAAZkBAAByAAAAho/JQPA67T9yWTFQwhvdPwAAAD9yAQAAAAAAAAGaAQAAcgAAAGJo2BcjQu0/nHwKsX8v3T8AAAA/gQEAAAAAAAABmwEAAHIAAAD08gSdu1ftP+zCvHL6Vt0/AAAAP5EBAAAAAAAAAZwBAAByAAAAh30xIlRt7T8W5pXTt2rdPwAAAD+RAQAAAAAAAAGdAQAAcgAAABoIXqfsgu0/QAlvNHV+3T8AAAA/oAEAAAAAAAABngEAAHIAAACskooshZjtP5RPIfbvpd0/AAAAP6ABAAAAAAAAAZ8BAAByAAAA9s7UX4O87T+8cvpWrbndPwAAAD+wAQAAAAAAAAGgAQAAcgAAABzkLWq05+0/ELmsGCjh3T8AAAA/sAEAAAAAAAABoQEAAHIAAABA+YZ05RLuPxC5rBgo4d0/AAAAP8ABAAAAAAAAAaIBAAByAAAAQufuVUlF7j9g/17aogjePwAAAD/AAQAAAAAAAAGjAQAAcgAAAGf8R2B6cO4/iiI4O2Ac3j8AAAA/zwEAAAAAAAABpAEAAHIAAACxOJKTeJTuP7RFEZwdMN4/AAAAP88BAAAAAAAAAaUBAAByAAAAsSb6dNzG7j/eaOr82kPePwAAAD/fAQAAAAAAAAGmAQAAcgAAANc7U38N8u4/3mjq/NpD3j8AAAA/3wEAAAAAAAABpwEAAHIAAADXKbtgcSTvP95o6vzaQ94/AAAAP+8BAAAAAAAAAagBAAByAAAAIWYFlG9I7z/eaOr82kPePwAAAD/vAQAAAAAAAAGpAQAAcgAAALPwMRkIXu8/3mjq/NpD3j8AAAA//gEAAAAAAAABqgEAAHIAAABHe16eoHPvP95o6vzaQ94/AAAAP/4BAAAAAAAAAasBAAByAAAA/yx8TAaC7z/eaOr82kPePwAAAD8OAgAAAAAAAAGsAQAAcgAAALXemfprkO8/3mjq/NpD3j8AAAA/DgIAAAAAAAABrQEAAHIAAACRt6jRnpfvP7RFEZwdMN4/AAAAPx0CAAAAAAAAAa4BAAByAAAAbZC3qNGe7z+KIjg7YBzePwAAAD8dAgAAAAAAAAGvAQAAcgAAACNC1VY3re8/YP9e2qII3j8AAAA/LQIAAAAAAAABsAEAAHIAAAD/GuQtarTvPzjchXnl9N0/AAAAPz0CAAAAAAAAAbEBAAByAAAA2/PyBJ277z843IV55fTdPwAAAD89AgAAAAAAAAGyAQAAcgAAANvz8gSdu+8/ELmsGCjh3T8AAAA/PQIAAAAAAAABswEAAHIAAAC1zAHcz8LvP+aV07dqzd0/AAAAP0wCAAAAAAAAAbQBAAByAAAAtcwB3M/C7z+8cvpWrbndPwAAAD9MAgAAAAAAAAG1AQAAcgAAAJGlELMCyu8/lE8h9u+l3T8AAAA/XAIAAAAAAAABtgEAAHIAAACRpRCzAsrvP2osSJUykt0/AAAAP1wCAAAAAAAAAbcBAAByAAAAbX4fijXR7z9ACW80dX7dPwAAAD9sAgAAAAAAAAG4AQAAcgAAAG1+H4o10e8/7MK8cvpW3T8AAAA/bAIAAAAAAAABuQEAAHIAAABJVy5haNjvP5x8CrF/L90/AAAAP3sCAAAAAAAAAboBAAByAAAAJTA9OJvf7z9yWTFQwhvdPwAAAD97AgAAAAAAAAG7AQAAcgAAACUwPTib3+8/IBN/jkf03D8AAAA/iQIAAAAAAAABvAEAAHIAAAAlMD04m9/vP/bvpS2K4Nw/AAAAP4kCAAAAAAAAAb0BAAByAAAAJTA9OJvf7z/MzMzMzMzcPwAAAD+YAgAAAAAAAAG+AQAAcgAAACUwPTib3+8/oqnzaw+53D8AAAA/qAIAAAAAAAABvwEAAHIAAAAlMD04m9/vP3iGGgtSpdw/AAAAP6gCAAAAAAAAAcABAAByAAAAJTA9OJvf7z8oQGhJ133cPwAAAD+4AgAAAAAAAAHBAQAAcgAAACUwPTib3+8/rNbcJp9C3D8AAAA/uAIAAAAAAAABwgEAAHIAAAAlMD04m9/vP1iQKmUkG9w/AAAAP8cCAAAAAAAAAcMBAAByAAAASVcuYWjY7z8ESnijqfPbPwAAAD/HAgAAAAAAAAHEAQAAcgAAAG1+H4o10e8/iuDsgHG42z8AAAA/1wIAAAAAAAABxQEAAHIAAAC1zAHcz8LvPziaOr/2kNs/AAAAP9cCAAAAAAAAAcYBAAByAAAA2/PyBJ277z/kU4j9e2nbPwAAAD/nAgAAAAAAAAHHAQAAcgAAACNC1VY3re8/kA3WOwFC2z8AAAA/5wIAAAAAAAAByAEAAHIAAACRt6jRnpfvPz7HI3qGGts/AAAAP/YCAAAAAAAAAckBAAByAAAA2QWLIzmJ7z8WpEoZyQbbPwAAAD/2AgAAAAAAAAHKAQAAcgAAAP8sfEwGgu8/xF2YV07f2j8AAAA/BgMAAAAAAAABywEAAHIAAABHe16eoHPvP8RdmFdO39o/AAAAPwYDAAAAAAAAAcwBAAByAAAAR3tenqBz7z+aOr/2kMvaPwAAAD8VAwAAAAAAAAHNAQAAcgAAAGuiT8dtbO8/mjq/9pDL2j8AAAA/FQMAAAAAAAABzgEAAHIAAACPyUDwOmXvP5o6v/aQy9o/AAAAP2QDAAAAAAAAAc8BAAByAAAA2RcjQtVW7z+aOr/2kMvaPwAAAD9kAwAAAAAAAAHQAQAAcgAAACFmBZRvSO8/mjq/9pDL2j8AAAA/cwMAAAAAAAAB0QEAAHIAAACP29gO1zLvP5o6v/aQy9o/AAAAP4MDAAAAAAAAAdIBAAByAAAA/VCsiT4d7z/EXZhXTt/aPwAAAD+DAwAAAAAAAAHTAQAAcgAAAEWfjtvYDu8/xF2YV07f2j8AAAA/kgMAAAAAAAAB1AEAAHIAAACP7XAtcwDvP+yAcbgL89o/AAAAP5IDAAAAAAAAAdUBAAByAAAA1ztTfw3y7j8WpEoZyQbbPwAAAD+iAwAAAAAAAAHWAQAAcgAAAHxVUpGlEOs/RHB2wDjc1T8AAAA/AAAAAAAAAAAB1wEAAHIAAAB8VVKRpRDrP26TTyH279U/AAAAPy8AAAAAAAAAAdgBAAByAAAAxKM04z8C6z9uk08h9u/VPwAAAD8vAAAAAAAAAAHZAQAAcgAAAA7yFjXa8+o/lrYogrMD1j8AAAA/PwAAAAAAAAAB2gEAAHIAAABXQPmGdOXqP8DZAeNwF9Y/AAAAPz8AAAAAAAAAAdsBAAByAAAAe2fqr0He6j/A2QHjcBfWPwAAAD9PAAAAAAAAAAHcAQAAcgAAAMS1zAHcz+o/6vzaQy4r1j8AAAA/TwAAAAAAAAAB3QEAAHIAAAANBK9TdsHqPxIgtKTrPtY/AAAAP14AAAAAAAAAAd4BAAByAAAAMSugfEO66j8SILSk6z7WPwAAAD9uAAAAAAAAAAHfAQAAcgAAAFVSkaUQs+o/PEONBalS1j8AAAA/bgAAAAAAAAAB4AEAAHIAAACfoHP3qqTqP2ZmZmZmZtY/AAAAP24AAAAAAAAAAeEBAAByAAAAw8dkIHid6j9mZmZmZmbWPwAAAD99AAAAAAAAAAHiAQAAcgAAAOjuVUlFluo/kIk/xyN61j8AAAA/fQAAAAAAAAAB4wEAAHIAAAAxPTib34fqP5CJP8cjetY/AAAAP40AAAAAAAAAAeQBAAByAAAAeYsa7Xl56j+6rBgo4Y3WPwAAAD+NAAAAAAAAAAHlAQAAcgAAAMLZ/D4Ua+o/uqwYKOGN1j8AAAA/nQAAAAAAAAAB5gEAAHIAAAALKN+QrlzqP+LP8YieodY/AAAAP6wAAAAAAAAAAecBAAByAAAAVHbB4khO6j/iz/GInqHWPwAAAD+sAAAAAAAAAAHoAQAAcgAAAJ3EozTjP+o/DPPK6Vu11j8AAAA/vAAAAAAAAAAB6QEAAHIAAAAKOnevSirqPzQWpEoZydY/AAAAP8oAAAAAAAAAAeoBAAByAAAAd69KKrIU6j9eOX2r1tzWPwAAAD/aAAAAAAAAAAHrAQAAcgAAAOQkHqUZ/+k/hlxWDJTw1j8AAAA/2gAAAAAAAAAB7AEAAHIAAAAucwD3s/DpP4ZcVgyU8NY/AAAAP+kAAAAAAAAAAe0BAAByAAAAm+jTcRvb6T+wfy9tUQTXPwAAAD/pAAAAAAAAAAHuAQAAcgAAAOQ2tsO1zOk/BMbhLswr1z8AAAA/+QAAAAAAAAAB7wEAAHIAAABRrIk+HbfpPwTG4S7MK9c/AAAAP/kAAAAAAAAAAfABAAByAAAAmvprkLeo6T8s6bqPiT/XPwAAAD8IAQAAAAAAAAHxAQAAcgAAAONITuJRmuk/VgyU8EZT1z8AAAA/CAEAAAAAAAAB8gEAAHIAAAAslzA07IvpP4AvbVEEZ9c/AAAAPxgBAAAAAAAAAfMBAAByAAAAUL4hXbmE6T+oUkaywXrXPwAAAD8YAQAAAAAAAAH0AQAAcgAAAHXlEoaGfek/qFJGssF61z8AAAA/KAEAAAAAAAAB9QEAAHIAAACZDASvU3bpP9J1HxN/jtc/AAAAPzcBAAAAAAAAAfYBAAByAAAAvTP11yBv6T/SdR8Tf47XPwAAAD9HAQAAAAAAAAH3AQAAcgAAAOJa5gDuZ+k/0nUfE3+O1z8AAAA/VwEAAAAAAAAB+AEAAHIAAAAGgtcpu2DpP/qY+HM8otc/AAAAP1cBAAAAAAAAAfkBAAByAAAAKqnIUohZ6T/6mPhzPKLXPwAAAD9mAQAAAAAAAAH6AQAAcgAAAE/QuXtVUuk/+pj4czyi1z8AAAA/ZgEAAAAAAAAB+wEAAHIAAACZHpzN70PpP/qY+HM8otc/AAAAP3YBAAAAAAAAAfwBAAByAAAAvUWN9rw86T/6mPhzPKLXPwAAAD92AQAAAAAAAAH9AQAAcgAAAOFsfh+KNek/JLzR1Pm11z8AAAA/hQEAAAAAAAAB/gEAAHIAAAAGlG9IVy7pPyS80dT5tdc/AAAAP5UBAAAAAAAAAf8BAAByAAAAKrtgcSQn6T8kvNHU+bXXPwAAAD+VAQAAAAAAAAEAAgAAcgAAACq7YHEkJ+k/Tt+qNbfJ1z8AAAA/cAIAAAAAAAABAQIAAHIAAAAqu2BxJCfpP3gChJZ03dc/AAAAP38CAAAAAAAAAQICAAByAAAAxLXMAdzP6j/q/NpDLivWPwAAAD8AAAAAAAAAAAEDAgAAcgAAAMS1zAHcz+o/EiC0pOs+1j8AAAA/XQAAAAAAAAABBAIAAHIAAADo3L0qqcjqPxIgtKTrPtY/AAAAP10AAAAAAAAAAQUCAAByAAAADQSvU3bB6j88Q40FqVLWPwAAAD9tAAAAAAAAAAEGAgAAcgAAAA0Er1N2weo/ZmZmZmZm1j8AAAA/fQAAAAAAAAABBwIAAHIAAAAxK6B8Q7rqP5CJP8cjetY/AAAAP30AAAAAAAAAAQgCAAByAAAAMSugfEO66j+6rBgo4Y3WPwAAAD99AAAAAAAAAAEJAgAAcgAAAFVSkaUQs+o/4s/xiJ6h1j8AAAA/jAAAAAAAAAABCgIAAHIAAAB6eYLO3avqPwzzyulbtdY/AAAAP4wAAAAAAAAAAQsCAAByAAAAn6Bz96qk6j9eOX2r1tzWPwAAAD+cAAAAAAAAAAEMAgAAcgAAAMPHZCB4neo/hlxWDJTw1j8AAAA/nAAAAAAAAAABDQIAAHIAAADo7lVJRZbqP7B/L21RBNc/AAAAP6wAAAAAAAAAAQ4CAAByAAAADBZHchKP6j/aogjODhjXPwAAAD+sAAAAAAAAAAEPAgAAcgAAADE9OJvfh+o/BMbhLswr1z8AAAA/uwAAAAAAAAABEAIAAHIAAABVZCnErIDqPyzpuo+JP9c/AAAAP7sAAAAAAAAAARECAAByAAAAeYsa7Xl56j+AL21RBGfXPwAAAD/LAAAAAAAAAAESAgAAcgAAAJ6yCxZHcuo/qFJGssF61z8AAAA/ywAAAAAAAAABEwIAAHIAAADC2fw+FGvqP/qY+HM8otc/AAAAP9oAAAAAAAAAARQCAAByAAAACyjfkK5c6j9O36o1t8nXPwAAAD/qAAAAAAAAAAEVAgAAcgAAAFR2weJITuo/oCVd9zHx1z8AAAA/6gAAAAAAAAABFgIAAHIAAAB5nbILFkfqP/RrD7msGNg/AAAAP/oAAAAAAAAAARcCAAByAAAAweuUXbA46j9GssF6J0DYPwAAAD/6AAAAAAAAAAEYAgAAcgAAAAo6d69KKuo/mPhzPKJn2D8AAAA/+gAAAAAAAAABGQIAAHIAAAAvYWjYFyPqP+w+Jv4cj9g/AAAAPwkBAAAAAAAAARoCAAByAAAAd69KKrIU6j8UYv9e2qLYPwAAAD8ZAQAAAAAAAAEbAgAAcgAAAJzWO1N/Deo/aKixIFXK2D8AAAA/GQEAAAAAAAABHAIAAHIAAADkJB6lGf/pP5DLioES3tg/AAAAPxkBAAAAAAAAAR0CAAByAAAACkwPzub36T+67mPiz/HYPwAAAD8pAQAAAAAAAAEeAgAAcgAAAC5zAPez8Ok/4hE9Q40F2T8AAAA/OAEAAAAAAAABHwIAAHIAAABSmvEfgenpPzZY7wQILdk/AAAAPzgBAAAAAAAAASACAAByAAAAm+jTcRvb6T9ge8hlxUDZPwAAAD9IAQAAAAAAAAEhAgAAcgAAAL8PxZro0+k/ssF6J0Bo2T8AAAA/SAEAAAAAAAABIgIAAHIAAAAIXqfsgsXpPwQILem6j9k/AAAAP1cBAAAAAAAAASMCAAByAAAALYWYFVC+6T9WTt+qNbfZPwAAAD9XAQAAAAAAAAEkAgAAcgAAAHXTemfqr+k/gHG4C/PK2T8AAAA/ZwEAAAAAAAABJQIAAHIAAACa+muQt6jpP9S3as1t8tk/AAAAP2cBAAAAAAAAASYCAAByAAAA40hO4lGa6T8m/hyP6BnaPwAAAD93AQAAAAAAAAEnAgAAcgAAAFC+IV25hOk/eETPUGNB2j8AAAA/dwEAAAAAAAABKAIAAHIAAACZDASvU3bpP/StWnObfNo/AAAAP4YBAAAAAAAAASkCAAByAAAAvTP11yBv6T9I9Aw1FqTaPwAAAD+GAQAAAAAAAAEqAgAAcgAAAAaC1ym7YOk/xF2YV07f2j8AAAA/lgEAAAAAAAABKwIAAHIAAABP0Ll7VVLpPxakShnJBts/AAAAP5YBAAAAAAAAASwCAAByAAAAdPeqpCJL6T8+xyN6hhrbPwAAAD+mAQAAAAAAAAEtAgAAcgAAAJkenM3vQ+k/kA3WOwFC2z8AAAA/pgEAAAAAAAABLgIAAHIAAADhbH4fijXpP7owr5y+Vds/AAAAP7UBAAAAAAAAAS8CAAByAAAABpRvSFcu6T8Od2FeOX3bPwAAAD+1AQAAAAAAAAEwAgAAcgAAACq7YHEkJ+k/OJo6v/aQ2z8AAAA/xQEAAAAAAAABMQIAAHIAAAAqu2BxJCfpP4rg7IBxuNs/AAAAP8UBAAAAAAAAATICAAByAAAATuJRmvEf6T+0A8bhLszbPwAAAD/UAQAAAAAAAAEzAgAAcgAAAE7iUZrxH+k/3CafQuzf2z8AAAA/5AEAAAAAAAABNAIAAHIAAABzCUPDvhjpPwRKeKOp89s/AAAAP+QBAAAAAAAAATUCAAByAAAAlzA07IsR6T8ubVEEZwfcPwAAAD/kAQAAAAAAAAE2AgAAcgAAAJcwNOyLEek/WJAqZSQb3D8AAAA/9AEAAAAAAAABNwIAAHIAAAC7VyUVWQrpP4KzA8bhLtw/AAAAPwMCAAAAAAAAATgCAAByAAAA4H4WPiYD6T/U+bWHXFbcPwAAAD8DAgAAAAAAAAE5AgAAcgAAAASmB2fz++g//hyP6Blq3D8AAAA/IwIAAAAAAAABOgIAAHIAAAAqzfiPwPToP1BjQaqUkdw/AAAAPyMCAAAAAAAAATsCAAByAAAATvTpuI3t6D94hhoLUqXcPwAAAD8zAgAAAAAAAAE8AgAAcgAAAE706biN7eg/oqnzaw+53D8AAAA/QgIAAAAAAAABPQIAAHIAAAByG9vhWuboP8zMzMzMzNw/AAAAP0ICAAAAAAAAAT4CAAByAAAAchvb4Vrm6D/276UtiuDcPwAAAD9SAgAAAAAAAAE/AgAAcgAAAHIb2+Fa5ug/IBN/jkf03D8AAAA/YQIAAAAAAAABQAIAAHIAAACXQswKKN/oPyATf45H9Nw/AAAAP2ECAAAAAAAAAUECAAByAAAAl0LMCijf6D9INljvBAjdPwAAAD+BAgAAAAAAAAFCAgAAcgAAALtpvTP11+g/clkxUMIb3T8AAAA/kAIAAAAAAAABQwIAAHIAAAC7ab0z9dfoP5x8CrF/L90/AAAAP6ACAAAAAAAAAUQCAAByAAAA35CuXMLQ6D/En+MRPUPdPwAAAD+gAgAAAAAAAAFFAgAAcgAAACjfkK5cwug/FuaV07dq3T8AAAA/sAIAAAAAAAABRgIAAHIAAABMBoLXKbvoP2osSJUykt0/AAAAP7ACAAAAAAAAAUcCAAByAAAAlVRkKcSs6D+8cvpWrbndPwAAAD+/AgAAAAAAAAFIAgAAcgAAALl7VVKRpeg/5pXTt2rN3T8AAAA/vwIAAAAAAAABSQIAAHIAAAC5e1VSkaXoPxC5rBgo4d0/AAAAP88CAAAAAAAAAUoCAAByAAAA36JGe16e6D843IV55fTdPwAAAD/PAgAAAAAAAAFLAgAAcgAAAAPKN6Qrl+g/YP9e2qII3j8AAAA/3gIAAAAAAAABTAIAAHIAAAADyjekK5foP4oiODtgHN4/AAAAP9gDAAAAAAAAAU0CAAByAAAAKPEozfiP6D+KIjg7YBzePwAAAD/oAwAAAAAAAAFOAgAAcgAAACjxKM34j+g/tEURnB0w3j8AAAA/6AMAAAAAAAABTwIAAHIAAAAo8SjN+I/oP95o6vzaQ94/AAAAP/gDAAAAAAAAAVACAAByAAAATBga9sWI6D8IjMNdmFfePwAAAD8HBAAAAAAAAAFRAgAAcgAAAEwYGvbFiOg/tEURnB0w3j8AAAA/oQQAAAAAAAABUgIAAHIAAABMGBr2xYjoP4oiODtgHN4/AAAAP6EEAAAAAAAAAVMCAAByAAAATBga9sWI6D843IV55fTdPwAAAD+xBAAAAAAAAAFUAgAAcgAAAEwYGvbFiOg/ELmsGCjh3T8AAAA/sQQAAAAAAAABVQIAAHIAAABMGBr2xYjoP7xy+latud0/AAAAP8AEAAAAAAAAAVYCAAByAAAAuZ+Fj8lA6D+67mPiz/HYPwAAAD8AAAAAAAAAAAFXAgAAcgAAALmfhY/JQOg/4hE9Q40F2T8AAAA/bQAAAAAAAAABWAIAAHIAAAC5n4WPyUDoPww1FqRKGdk/AAAAP30AAAAAAAAAAVkCAAByAAAAuZ+Fj8lA6D82WO8ECC3ZPwAAAD+MAAAAAAAAAAFaAgAAcgAAALmfhY/JQOg/iJ6hxoJU2T8AAAA/jAAAAAAAAAABWwIAAHIAAAC5n4WPyUDoP7LBeidAaNk/AAAAP4wAAAAAAAAAAVwCAAByAAAAuZ+Fj8lA6D8ECC3puo/ZPwAAAD+cAAAAAAAAAAFdAgAAcgAAALmfhY/JQOg/LisGSnij2T8AAAA/nAAAAAAAAAABXgIAAHIAAAC5n4WPyUDoP1ZO36o1t9k/AAAAP6wAAAAAAAAAAV8CAAByAAAAuZ+Fj8lA6D+qlJFssN7ZPwAAAD+sAAAAAAAAAAFgAgAAcgAAALmfhY/JQOg/1LdqzW3y2T8AAAA/uwAAAAAAAAABYQIAAHIAAAC5n4WPyUDoP/zaQy4rBto/AAAAP8sAAAAAAAAAAWICAAByAAAAuZ+Fj8lA6D8m/hyP6BnaPwAAAD/LAAAAAAAAAAFjAgAAcgAAALmfhY/JQOg/UCH276Ut2j8AAAA/ywAAAAAAAAABZAIAAHIAAAC5n4WPyUDoP3hEz1BjQdo/AAAAP9sAAAAAAAAAAWUCAAByAAAAuZ+Fj8lA6D/KioES3mjaPwAAAD/qAAAAAAAAAAFmAgAAcgAAALmfhY/JQOg/9K1ac5t82j8AAAA/6gAAAAAAAAABZwIAAHIAAAC5n4WPyUDoPx7RM9RYkNo/AAAAP/oAAAAAAAAAAWgCAAByAAAAuZ+Fj8lA6D9I9Aw1FqTaPwAAAD/6AAAAAAAAAAFpAgAAcgAAALmfhY/JQOg/mjq/9pDL2j8AAAA/+gAAAAAAAAABagIAAHIAAAC5n4WPyUDoP8RdmFdO39o/AAAAPwkBAAAAAAAAAWsCAAByAAAAuZ+Fj8lA6D/sgHG4C/PaPwAAAD8ZAQAAAAAAAAFsAgAAcgAAALmfhY/JQOg/FqRKGckG2z8AAAA/GQEAAAAAAAABbQIAAHIAAAC5n4WPyUDoPz7HI3qGGts/AAAAPykBAAAAAAAAAW4CAAByAAAAuZ+Fj8lA6D9o6vzaQy7bPwAAAD8pAQAAAAAAAAFvAgAAcgAAALmfhY/JQOg/ujCvnL5V2z8AAAA/OAEAAAAAAAABcAIAAHIAAAC5n4WPyUDoP+RTiP17ads/AAAAP0gBAAAAAAAAAXECAAByAAAAuZ+Fj8lA6D8Od2FeOX3bPwAAAD9IAQAAAAAAAAFyAgAAcgAAAKUZ/xGYHuQ/Xl45favWvD8AAAA/AAAAAAAAAAABcwIAAHIAAAClGf8RmB7kPwbrnQChJb0/AAAAP10AAAAAAAAAAXQCAAByAAAApRn/EZge5D+aHTAOd2G+PwAAAD9dAAAAAAAAAAF1AgAAcgAAAKUZ/xGYHuQ/isNdmFdOvz8AAAA/bQAAAAAAAAABdgIAAHIAAAClGf8RmB7kP720RRGcHcA/AAAAP20AAAAAAAAAAXcCAAByAAAApRn/EZge5D8Hzg4Yh7vAPwAAAD99AAAAAAAAAAF4AgAAcgAAAKUZ/xGYHuQ/pS2K4OyAwT8AAAA/fQAAAAAAAAABeQIAAHIAAAClGf8RmB7kP50AoSVd98E/AAAAP4wAAAAAAAAAAXoCAAByAAAApRn/EZge5D85YBzuwrzCPwAAAD+MAAAAAAAAAAF7AgAAcgAAAKUZ/xGYHuQ/hXnl9K1awz8AAAA/nAAAAAAAAAABfAIAAHIAAAClGf8RmB7kP31M/Dke0cM/AAAAP5wAAAAAAAAAAX0CAAByAAAApRn/EZge5D91HxN/jkfEPwAAAD+rAAAAAAAAAAF+AgAAcgAAAIHyDenKJeQ/bfIpxP69xD8AAAA/qwAAAAAAAAABfwIAAHIAAABdyxzA/SzkP2fFQAlvNMU/AAAAP7sAAAAAAAAAAYACAAByAAAAXcscwP0s5D9dmFdO36rFPwAAAD+7AAAAAAAAAAGBAgAAcgAAAF3LHMD9LOQ/VWtuk08hxj8AAAA/ywAAAAAAAAABggIAAHIAAABdyxzA/SzkP/v30hZFcMY/AAAAP8sAAAAAAAAAAYMCAAByAAAAOKQrlzA05D+fhDeaOr/GPwAAAD/aAAAAAAAAAAGEAgAAcgAAADikK5cwNOQ/mVdO36o1xz8AAAA/6gAAAAAAAAABhQIAAHIAAAA4pCuXMDTkPz3ksmKghMc/AAAAP+oAAAAAAAAAAYYCAAByAAAAOKQrlzA05D83t8mnEPvHPwAAAD/qAAAAAAAAAAGHAgAAcgAAADikK5cwNOQ/20MuKwZKyD8AAAA/+gAAAAAAAAABiAIAAHIAAAA4pCuXMDTkP4HQkq77mMg/AAAAPwkBAAAAAAAAAYkCAAByAAAAOKQrlzA05D/RFkVwdsDIPwAAAD8JAQAAAAAAAAGKAgAAcgAAADikK5cwNOQ/JV33MfHnyD8AAAA/CQEAAAAAAAABiwIAAHIAAAA4pCuXMDTkP8vpW7XmNsk/AAAAPxkBAAAAAAAAAYwCAAByAAAAOKQrlzA05D8fMA53YV7JPwAAAD8oAQAAAAAAAAGNAgAAcgAAAPBDsSb6dOQ/qBD799IW7T8AAAA/AAAAAAAAAAABjgIAAHIAAAAUa6JPx23kPzyiZ6ixIO0/AAAAP20AAAAAAAAAAY8CAAByAAAAOZKTeJRm5D/SM9RYkCrtPwAAAD99AAAAAAAAAAGQAgAAcgAAAF25hKFhX+Q/+latuU0+7T8AAAA/jAAAAAAAAAABkQIAAHIAAABduYShYV/kP47oGWosSO0/AAAAP4wAAAAAAAAAAZICAAByAAAAXbmEoWFf5D8keoYaC1LtPwAAAD+cAAAAAAAAAAGTAgAAcgAAAIHgdcouWOQ/4i7MK6dv7T8AAAA/nAAAAAAAAAABlAIAAHIAAACB4HXKLljkPzR1fu0hl+0/AAAAP6sAAAAAAAAAAZUCAAByAAAApgdn8/tQ5D8cTZ1fe8jtPwAAAD+rAAAAAAAAAAGWAgAAcgAAAMsuWBzJSeQ/bpNPIfbv7T8AAAA/uwAAAAAAAAABlwIAAHIAAADLLlgcyUnkP1ZrbpNPIe4/AAAAP7sAAAAAAAAAAZgCAAByAAAA71VJRZZC5D+osSBVykjuPwAAAD/LAAAAAAAAAAGZAgAAcgAAABR9Om5jO+Q/ZmZmZmZm7j8AAAA/ywAAAAAAAAABmgIAAHIAAAAUfTpuYzvkP04+hdi/l+4/AAAAP9oAAAAAAAAAAZsCAAByAAAAFH06bmM75D8M88rpW7XuPwAAAD/aAAAAAAAAAAGcAgAAcgAAADikK5cwNOQ/yqcQ+/fS7j8AAAA/6gAAAAAAAAABnQIAAHIAAAA4pCuXMDTkP4hcVgyU8O4/AAAAP+oAAAAAAAAAAZ4CAAByAAAAOKQrlzA05D+wfy9tUQTvPwAAAD/6AAAAAAAAAAGfAgAAcgAAAF3LHMD9LOQ/cDR1fu0h7z8AAAA/+gAAAAAAAAABoAIAAHIAAABdyxzA/SzkP5hXTt+qNe8/AAAAPwkBAAAAAAAAAaECAAByAAAAXcscwP0s5D/CeidAaEnvPwAAAD8JAQAAAAAAAAGiAgAAcgAAAF3LHMD9LOQ/gC9tUQRn7z8AAAA/GQEAAAAAAAABowIAAHIAAABdyxzA/SzkP6pSRrLBeu8/AAAAPxkBAAAAAAAAAaQCAAByAAAAXcscwP0s5D/SdR8Tf47vPwAAAD8oAQAAAAAAAAGlAgAAcgAAAIHyDenKJeQ/aAeMw12Y7z8AAAA/KAEAAAAAAAABpgIAAHIAAACB8g3pyiXkP/yY+HM8ou8/AAAAPzgBAAAAAAAAAacCAAByAAAAgfIN6col5D+QKmUkG6zvPwAAAD84AQAAAAAAAAGoAgAAcgAAAIHyDenKJeQ/JLzR1Pm17z8AAAA/SAEAAAAAAAABqQIAAHIAAACB8g3pyiXkP7pNPoXYv+8/AAAAP4MBAAAAAAAAAaoCAAByAAAAgfIN6col5D9O36o1t8nvPwAAAD+SAQAAAAAAAAGrAgAAcgAAAIHyDenKJeQ/5HAX5pXT7z8AAAA/kgEAAAAAAAABrAIAAHIAAADKQPA6ZRfkP+RwF+aV0+8/AAAAP30CAAAAAAAAAa0CAAByAAAAN7bDtcwB5D/kcBfmldPvPwAAAD99AgAAAAAAAAGuAgAAcgAAAMlSiFkB5eM/5HAX5pXT7z8AAAA/fQIAAAAAAAABrwIAAHIAAAB/Fj4mA8HjP+RwF+aV0+8/AAAAP4wCAAAAAAAAAbACAAByAAAAWgHlG9KV4z/kcBfmldPvPwAAAD+cAgAAAAAAAAGxAgAAcgAAABDFmujTceM/5HAX5pXT7z8AAAA/nAIAAAAAAAABsgIAAHIAAAA0/iMwPTjjP+RwF+aV0+8/AAAAP6wCAAAAAAAAAbMCAAByAAAA6cHZ/D4U4z/kcBfmldPvPwAAAD+sAgAAAAAAAAG0AgAAcgAAAKCFj8lA8OI/5HAX5pXT7z8AAAA/uwIAAAAAAAABtQIAAHIAAABWSUWWQsziP07fqjW3ye8/AAAAP7sCAAAAAAAAAbYCAAByAAAADA37YkSo4j+6TT6F2L/vPwAAAD/LAgAAAAAAAAG3AgAAcgAAAJ6pvwZ5i+I/uk0+hdi/7z8AAAA/ywIAAAAAAAABuAIAAHIAAAAwRoSqrW7iP7pNPoXYv+8/AAAAP9sCAAAAAAAAAbkCAAByAAAAnbtXJRVZ4j+6TT6F2L/vPwAAAD/bAgAAAAAAAAG6AgAAcgAAAC9YHMlJPOI/uk0+hdi/7z8AAAA/6gIAAAAAAAABuwIAAHIAAAB4pv4a5C3iP7pNPoXYv+8/AAAAP+oCAAAAAAAAAbwCAAByAAAACUPDvhgR4j+6TT6F2L/vPwAAAD/6AgAAAAAAAAG9AgAAcgAAAHa4ljmA++E/uk0+hdi/7z8AAAA/+gIAAAAAAAABvgIAAHIAAADABnmLGu3hP7pNPoXYv+8/AAAAPwkDAAAAAAAAAb8CAAByAAAACVVb3bTe4T+6TT6F2L/vPwAAAD8JAwAAAAAAAAHAAgAAcgAAAC18TAaC1+E/uk0+hdi/7z8AAAA/GQMAAAAAAAABwQIAAHIAAABSoz0vT9DhP7pNPoXYv+8/AAAAPxkDAAAAAAAAAcICAAByAAAA6cHZ/D4U4z8MNRakShnZPwAAAD8AAAAAAAAAAAHDAgAAcgAAAMWa6NNxG+M/DDUWpEoZ2T8AAAA/PgAAAAAAAAABxAIAAHIAAAB8TAaC1ynjPww1FqRKGdk/AAAAP04AAAAAAAAAAcUCAAByAAAANP4jMD044z8MNRakShnZPwAAAD9OAAAAAAAAAAHGAgAAcgAAAA/XMgdwP+M/DDUWpEoZ2T8AAAA/XgAAAAAAAAABxwIAAHIAAADGiFC11U3jPww1FqRKGdk/AAAAP14AAAAAAAAAAcgCAAByAAAAoWFfjAhV4z8MNRakShnZPwAAAD9tAAAAAAAAAAHJAgAAcgAAAH06bmM7XOM/DDUWpEoZ2T8AAAA/bQAAAAAAAAABygIAAHIAAABZE306bmPjPzZY7wQILdk/AAAAP30AAAAAAAAAAcsCAAByAAAANOyLEaFq4z82WO8ECC3ZPwAAAD99AAAAAAAAAAHMAgAAcgAAAOudqb8GeeM/YHvIZcVA2T8AAAA/jgAAAAAAAAABzQIAAHIAAADHdriWOYDjP2B7yGXFQNk/AAAAP44AAAAAAAAAAc4CAAByAAAAfijWRJ+O4z9ge8hlxUDZPwAAAD+dAAAAAAAAAAHPAgAAcgAAADba8/IEneM/iJ6hxoJU2T8AAAA/nQAAAAAAAAAB0AIAAHIAAAAQswLKN6TjP4ieocaCVNk/AAAAP60AAAAAAAAAAdECAAByAAAAyGQgeJ2y4z+InqHGglTZPwAAAD+tAAAAAAAAAAHSAgAAcgAAAH8WPiYDweM/iJ6hxoJU2T8AAAA/vAAAAAAAAAAB0wIAAHIAAAASoWqrm9bjP4ieocaCVNk/AAAAP8wAAAAAAAAAAdQCAAByAAAAyVKIWQHl4z+InqHGglTZPwAAAD/MAAAAAAAAAAHVAgAAcgAAAIAEpgdn8+M/ssF6J0Bo2T8AAAA/3AAAAAAAAAAB1gIAAHIAAAA3tsO1zAHkP7LBeidAaNk/AAAAP9wAAAAAAAAAAdcCAAByAAAAEo/SjP8I5D+ywXonQGjZPwAAAD/rAAAAAAAAAAHYAgAAcgAAAO5n4WMyEOQ/ssF6J0Bo2T8AAAA/6wAAAAAAAAAB2QIAAHIAAADKQPA6ZRfkP7LBeidAaNk/AAAAP/sAAAAAAAAAAdoCAAByAAAAykDwOmUX5D8uKwZKeKPZPwAAAD8kAgAAAAAAAAHbAgAAcgAAAMpA8DplF+Q/Vk7fqjW32T8AAAA/JAIAAAAAAAAB3AIAAHIAAADKQPA6ZRfkP9S3as1t8tk/AAAAPzMCAAAAAAAAAd0CAAByAAAAykDwOmUX5D8m/hyP6BnaPwAAAD8zAgAAAAAAAAHeAgAAcgAAAMpA8DplF+Q/omeosSBV2j8AAAA/QwIAAAAAAAAB3wIAAHIAAADKQPA6ZRfkP0j0DDUWpNo/AAAAP0MCAAAAAAAAAeACAAByAAAAykDwOmUX5D/EXZhXTt/aPwAAAD9TAgAAAAAAAAHhAgAAcgAAAMpA8DplF+Q/aOr82kMu2z8AAAA/UwIAAAAAAAAB4gIAAHIAAADKQPA6ZRfkPw53YV45fds/AAAAP2ICAAAAAAAAAeMCAAByAAAAykDwOmUX5D+K4OyAcbjbPwAAAD9iAgAAAAAAAAHkAgAAcgAAAMpA8DplF+Q/WJAqZSQb3D8AAAA/cgIAAAAAAAAB5QIAAHIAAADKQPA6ZRfkP/4cj+gZatw/AAAAP3ICAAAAAAAAAeYCAAByAAAAykDwOmUX5D/MzMzMzMzcPwAAAD+CAgAAAAAAAAHnAgAAcgAAAMpA8DplF+Q/nHwKsX8v3T8AAAA/ggIAAAAAAAAB6AIAAHIAAADKQPA6ZRfkP0AJbzR1ft0/AAAAP5ECAAAAAAAAAekCAAByAAAAykDwOmUX5D843IV55fTdPwAAAD+rAgAAAAAAAAHqAgAAcgAAAMpA8DplF+Q/MK+cvlVr3j8AAAA/uwIAAAAAAAAB6wIAAHIAAADKQPA6ZRfkP3zIZcVACd8/AAAAP7sCAAAAAAAAAewCAAByAAAAykDwOmUX5D9ym3wKsX/fPwAAAD/KAgAAAAAAAAHtAgAAcgAAAMpA8DplF+Q/am6TTyH23z8AAAA/ygIAAAAAAAAB7gIAAHIAAADKQPA6ZRfkP2/VmtvkU+A/AAAAP9oCAAAAAAAAAe8CAAByAAAA7mfhYzIQ5D/sPib+HI/gPwAAAD/aAgAAAAAAAAHwAgAAcgAAABKP0oz/COQ/Z6ixIFXK4D8AAAA/6gIAAAAAAAAB8QIAAHIAAAASj9KM/wjkP7vuY+LP8eA/AAAAP+oCAAAAAAAAAfICAAByAAAAN7bDtcwB5D94o6nzaw/hPwAAAD/5AgAAAAAAAAHzAgAAcgAAADe2w7XMAeQ/ocaCVCkj4T8AAAA/+QIAAAAAAAAB9AIAAHIAAAA3tsO1zAHkPzZY7wQILeE/AAAAPwkDAAAAAAAAAfUCAAByAAAAN7bDtcwB5D9ge8hlxUDhPwAAAD8JAwAAAAAAAAH2AgAAcgAAADe2w7XMAeQ/9Qw1FqRK4T8AAAA/KAMAAAAAAAAB9wIAAHIAAAA3tsO1zAHkP4ieocaCVOE/AAAAPygDAAAAAAAAAfgCAAByAAAAN7bDtcwB5D8dMA53YV7hPwAAAD84AwAAAAAAAAH5AgAAcgAAADe2w7XMAeQ/R1Pn1x5y4T8AAAA/OAMAAAAAAAAB+gIAAHIAAAA3tsO1zAHkP3B2wDjcheE/AAAAP0cDAAAAAAAAAfsCAAByAAAAN7bDtcwB5D8FCC3puo/hPwAAAD9HAwAAAAAAAAH8AgAAcgAAADe2w7XMAeQ/LysGSnij4T8AAAA/VwMAAAAAAAAB/QIAAHIAAAA3tsO1zAHkP1dO36o1t+E/AAAAP1cDAAAAAAAAAf4CAAByAAAAN7bDtcwB5D/s30tbFMHhPwAAAD9nAwAAAAAAAAH/AgAAcgAAADe2w7XMAeQ/gXG4C/PK4T8AAAA/ZwMAAAAAAAABAAMAAHIAAAA3tsO1zAHkP6qUkWyw3uE/AAAAP3YDAAAAAAAAAQEDAAByAAAAN7bDtcwB5D/Ut2rNbfLhPwAAAD92AwAAAAAAAAECAwAAcgAAADe2w7XMAeQ//NpDLisG4j8AAAA/hgMAAAAAAAABAwMAAHIAAAA3tsO1zAHkPyb+HI/oGeI/AAAAP4YDAAAAAAAAAQQDAAByAAAAN7bDtcwB5D9PIfbvpS3iPwAAAD+WAwAAAAAAAAEFAwAAcgAAADe2w7XMAeQ/5LJioIQ34j8AAAA/lgMAAAAAAAABBgMAAHIAAABb3bTemfrjP3lEz1BjQeI/AAAAP+QDAAAAAAAAAQcDAAByAAAAW9203pn64z8O1jsBQkviPwAAAD/zAwAAAAAAAAEIAwAAcgAAAIAEpgdn8+M/DtY7AUJL4j8AAAA/rwQAAAAAAAABCQMAAHIAAAClK5cwNOzjPw7WOwFCS+I/AAAAP74EAAAAAAAAAQoDAAByAAAAEqFqq5vW4z/ksmKghDfiPwAAAD++BAAAAAAAAAELAwAAcgAAADbIW9Roz+M/5LJioIQ34j8AAAA/zgQAAAAAAAABDAMAAHIAAAB/Fj4mA8HjP08h9u+lLeI/AAAAP84EAAAAAAAAAQ0DAAByAAAAyGQgeJ2y4z9PIfbvpS3iPwAAAD/OBAAAAAAAAAEOAwAAcgAAAOyLEaFqq+M/TyH276Ut4j8AAAA/zgQAAAAAAAABDwMAAHIAAAA22vPyBJ3jP08h9u+lLeI/AAAAP90EAAAAAAAAARADAAByAAAAWgHlG9KV4z+7j4k/xyPiPwAAAD/dBAAAAAAAAAERAwAAcgAAAKNPx21sh+M/u4+JP8cj4j8AAAA/7QQAAAAAAAABEgMAAHIAAADHdriWOYDjP7uPiT/HI+I/AAAAP+0EAAAAAAAAARMDAAByAAAAEMWa6NNx4z+7j4k/xyPiPwAAAD/9BAAAAAAAAAEUAwAAcgAAADTsixGhauM/u4+JP8cj4j8AAAA/DAUAAAAAAAABFQMAAHIAAABZE306bmPjP7uPiT/HI+I/AAAAPxwFAAAAAAAAARYDAAByAAAAfTpuYztc4z+7j4k/xyPiPwAAAD8rBQAAAAAAAAEXAwAAcgAAAKFhX4wIVeM/u4+JP8cj4j8AAAA/KwUAAAAAAAABGAMAAHIAAADGiFC11U3jP7uPiT/HI+I/AAAAPzsFAAAAAAAAARkDAAByAAAA669B3qJG4z+7j4k/xyPiPwAAAD87BQAAAAAAAAEaAwAAcgAAAA/XMgdwP+M/u4+JP8cj4j8AAAA/SwUAAAAAAAABGwMAAHIAAAA0/iMwPTjjP7uPiT/HI+I/AAAAP1oFAAAAAAAAARwDAAByAAAAWCUVWQox4z+7j4k/xyPiPwAAAD9aBQAAAAAAAAEdAwAAcgAAAHxMBoLXKeM/u4+JP8cj4j8AAAA/agUAAAAAAAABHgMAAHIAAAChc/eqpCLjP7uPiT/HI+I/AAAAP2oFAAAAAAAAAR8DAAByAAAAxZro03Eb4z+7j4k/xyPiPwAAAD96BQAAAAAAAAEgAwAAcgAAAOnB2fw+FOM/u4+JP8cj4j8AAAA/UQgAAAAAAAABIQMAAHIAAAA9SjP+IzDlP7uPiT/HI+I/AAAAPwAAAAAAAAAAASIDAAByAAAAYXEkJ/Eo5T9PIfbvpS3iPwAAAD+cAAAAAAAAAAEjAwAAcgAAAGFxJCfxKOU/eUTPUGNB4j8AAAA/qwAAAAAAAAABJAMAAHIAAACFmBVQviHlP6NnqLEgVeI/AAAAP7sAAAAAAAAAASUDAAByAAAAhZgVUL4h5T/LioES3mjiPwAAAD+7AAAAAAAAAAEmAwAAcgAAAKq/BnmLGuU/9a1ac5t84j8AAAA/ywAAAAAAAAABJwMAAHIAAACqvwZ5ixrlPx7RM9RYkOI/AAAAP8sAAAAAAAAAASgDAAByAAAAzub3oVgT5T9I9Aw1FqTiPwAAAD/aAAAAAAAAAAEpAwAAcgAAAM7m96FYE+U/BalSRrLB4j8AAAA/2gAAAAAAAAABKgMAAHIAAADO5vehWBPlPy/MK6dv1eI/AAAAP+oAAAAAAAAAASsDAAByAAAA8g3pyiUM5T/tgHG4C/PiPwAAAD/qAAAAAAAAAAEsAwAAcgAAAPIN6colDOU/P8cjeoYa4z8AAAA/+gAAAAAAAAABLQMAAHIAAADyDenKJQzlP5IN1jsBQuM/AAAAP/oAAAAAAAAAAS4DAAByAAAAFzXa8/IE5T/kU4j9e2njPwAAAD8JAQAAAAAAAAEvAwAAcgAAABc12vPyBOU/zCunb9Wa4z8AAAA/CQEAAAAAAAABMAMAAHIAAAAXNdrz8gTlP7MDxuEuzOM/AAAAPxkBAAAAAAAAATEDAAByAAAAFzXa8/IE5T8wbVEEZwfkPwAAAD8ZAQAAAAAAAAEyAwAAcgAAABc12vPyBOU/F0VwdsA45D8AAAA/KAEAAAAAAAABMwMAAHIAAAA7XMscwP3kP2qLIjg7YOQ/AAAAPygBAAAAAAAAATQDAAByAAAAX4O8RY325D+80dT5tYfkPwAAAD84AQAAAAAAAAE1AwAAcgAAAF+DvEWN9uQ/eoYaC1Kl5D8AAAA/OAEAAAAAAAABNgMAAHIAAABfg7xFjfbkP6Sp82sPueQ/AAAAP1EBAAAAAAAAATcDAAByAAAAX4O8RY325D/MzMzMzMzkPwAAAD9RAQAAAAAAAAE4AwAAcgAAAF+DvEWN9uQ/YV45favW5D8AAAA/YAEAAAAAAAABOQMAAHIAAABfg7xFjfbkP/bvpS2K4OQ/AAAAP2ABAAAAAAAAAToDAAByAAAAX4O8RY325D+LgRLeaOrkPwAAAD9wAQAAAAAAAAE7AwAAcgAAANGelyfo3M0/2mC9EyC07D8AAAA/AAAAAAAAAAABPAMAAHIAAADRnpcn6NzNP0TPUGNBquw/AAAAP4UAAAAAAAAAAT0DAAByAAAAr2UO4H4Wzj9Ez1BjQarsPwAAAD+FAAAAAAAAAAE+AwAAcgAAAPmPwPTgbM4/RM9QY0Gq7D8AAAA/lQAAAAAAAAABPwMAAHIAAABFunIJQ8POP7A95LJioOw/AAAAP5UAAAAAAAAAAUADAAByAAAA/UdgenA2zz8arHcChJbsPwAAAD+lAAAAAAAAAAFBAwAAcgAAALfVTeudqc8/Gqx3AoSW7D8AAAA/pQAAAAAAAAABQgMAAHIAAAC4sR2uZQ7QP4gaC1KljOw/AAAAP7QAAAAAAAAAAUMDAAByAAAAlHiUZvxH0D+IGgtSpYzsPwAAAD+0AAAAAAAAAAFEAwAAcgAAALqN7XAtc9A/8oieocaC7D8AAAA/xAAAAAAAAAABRQMAAHIAAAAEuJ+Fj8nQP/KInqHGguw/AAAAP8QAAAAAAAAAAUYDAAByAAAAKs34j8D00D/yiJ6hxoLsPwAAAD/TAAAAAAAAAAFHAwAAcgAAAAaUb0hXLtE/Xvcx8ed47D8AAAA/0wAAAAAAAAABSAMAAHIAAAArqchSiFnRP173MfHneOw/AAAAP+MAAAAAAAAAAUkDAAByAAAAmgwEr1N20T/IZcVACW/sPwAAAD/jAAAAAAAAAAFKAwAAcgAAAAhwPwsfk9E/yGXFQAlv7D8AAAA/8wAAAAAAAAABSwMAAHIAAADAIV25hKHRP8hlxUAJb+w/AAAAP/MAAAAAAAAAAUwDAAByAAAAdtN6Z+qv0T/IZcVACW/sPwAAAD8CAQAAAAAAAAFNAwAAcgAAAC2FmBVQvtE/yGXFQAlv7D8AAAA/EgEAAAAAAAABTgMAAHIAAAAthZgVUL7RPzTUWJAqZew/AAAAPxIBAAAAAAAAAU8DAAByAAAA5Da2w7XM0T801FiQKmXsPwAAAD8xAQAAAAAAAAFQAwAAcgAAAJzo03Eb29E/NNRYkCpl7D8AAAA/QQEAAAAAAAABUQMAAHIAAAAKTA/O5vfRPzTUWJAqZew/AAAAP0EBAAAAAAAAAVIDAAByAAAAwP0sfEwG0j801FiQKmXsPwAAAD9QAQAAAAAAAAFTAwAAcgAAAC9haNgXI9I/NNRYkCpl7D8AAAA/UAEAAAAAAAABVAMAAHIAAACexKM04z/SPzTUWJAqZew/AAAAP2ABAAAAAAAAAVUDAAByAAAAVXbB4khO0j801FiQKmXsPwAAAD9gAQAAAAAAAAFWAwAAcgAAAMPZ/D4Ua9I/NNRYkCpl7D8AAAA/cAEAAAAAAAABVwMAAHIAAAB6ixrteXnSPzTUWJAqZew/AAAAP3ABAAAAAAAAAVgDAAByAAAA8TplFyyO1D801FiQKmXsPwAAAD8AAAAAAAAAAAFZAwAAcgAAAKnsgsWRnNQ/NNRYkCpl7D8AAAA/jQAAAAAAAAABWgMAAHIAAAAWUL4hXbnUPzTUWJAqZew/AAAAP40AAAAAAAAAAVsDAAByAAAAPGUXLI7k1D801FiQKmXsPwAAAD+dAAAAAAAAAAFcAwAAcgAAAGF6cDa/D9U/NNRYkCpl7D8AAAA/nQAAAAAAAAABXQMAAHIAAAD08gSdu1fVPzTUWJAqZew/AAAAP50AAAAAAAAAAV4DAAByAAAAiWuZA7if1T801FiQKmXsPwAAAD+sAAAAAAAAAAFfAwAAcgAAAIpHacZ/BNY/NNRYkCpl7D8AAAA/vAAAAAAAAAABYAMAAHIAAAAewP0sfEzWPzTUWJAqZew/AAAAP7wAAAAAAAAAAWEDAAByAAAA1k3rnam/1j801FiQKmXsPwAAAD+8AAAAAAAAAAFiAwAAcgAAACF4nbILFtc/NNRYkCpl7D8AAAA/ywAAAAAAAAABYwMAAHIAAAAjVG1103rXPzTUWJAqZew/AAAAP+QAAAAAAAAAAWQDAAByAAAAbn4fijXR1z801FiQKmXsPwAAAD/kAAAAAAAAAAFlAwAAcgAAAEpFlkLMCtg/NNRYkCpl7D8AAAA/9AAAAAAAAAABZgMAAHIAAAC4qNGelyfYPzTUWJAqZew/AAAAP/QAAAAAAAAAAWcDAAByAAAAcFrvTP012D801FiQKmXsPwAAAD8TAQAAAAAAAAFoAwAAcgAAANKwL0aEqt0/uGrNbfIp7D8AAAA/AAAAAAAAAAABaQMAAHIAAABAFGuiT8fdP7hqzW3yKew/AAAAP4IBAAAAAAAAAWoDAAByAAAAHdvhWuYA3j+4as1t8insPwAAAD+RAQAAAAAAAAFrAwAAcgAAALFTdsHiSN4/uGrNbfIp7D8AAAA/kQEAAAAAAAABbAMAAHIAAABDzAoo35DePyTZYL0TIOw/AAAAP6EBAAAAAAAAAW0DAAByAAAAj/a8PEHn3j8k2WC9EyDsPwAAAD+hAQAAAAAAAAFuAwAAcgAAANkgb1GjPd8/JNlgvRMg7D8AAAA/sQEAAAAAAAABbwMAAHIAAABtmQO4n4XfP45H9Aw1Fuw/AAAAP7EBAAAAAAAAAXADAAByAAAAb3XTemfq3z/6tYdcVgzsPwAAAD/AAQAAAAAAAAFxAwAAcgAAAAD3s/AxGeA/+rWHXFYM7D8AAAA/wAEAAAAAAAABcgMAAHIAAABvWu9M/TXgP2YkG6x3Auw/AAAAP9ABAAAAAAAAAXMDAAByAAAAcEhXLmFo4D9mJBusdwLsPwAAAD/QAQAAAAAAAAF0AwAAcgAAALmEoWFfjOA/0JKu+5j46z8AAAA/3wEAAAAAAAABdQMAAHIAAAADweuUXbDgP9CSrvuY+Os/AAAAP98BAAAAAAAAAXYDAAByAAAAKdZEn47b4D/Qkq77mPjrPwAAAD/vAQAAAAAAAAF3AwAAcgAAAJc5gPtZ+OA/PAFCS7ru6z8AAAA/7wEAAAAAAAABeAMAAHIAAADhdcouWBzhP6Zv1Zrb5Os/AAAAP/8BAAAAAAAAAXkDAAByAAAAcwD3s/Ax4T+mb9Wa2+TrPwAAAD//AQAAAAAAAAF6AwAAcgAAAOJjMhC8TuE/pm/Vmtvk6z8AAAA/DgIAAAAAAAABewMAAHIAAAB07l6VVGThP6Zv1Zrb5Os/AAAAPw4CAAAAAAAAAXwDAAByAAAAB3mLGu154T+mb9Wa2+TrPwAAAD8eAgAAAAAAAAF9AwAAcgAAAL4qqchSiOE/pm/Vmtvk6z8AAAA/HgIAAAAAAAABfgMAAHIAAABRtdVN653hP6Zv1Zrb5Os/AAAAPy4CAAAAAAAAAX8DAAByAAAACGfz+1Cs4T+mb9Wa2+TrPwAAAD8uAgAAAAAAAAGAAwAAcgAAAL8YEaq2uuE/pm/Vmtvk6z8AAAA/PQIAAAAAAAABgQMAAHIAAACa8R+B6cHhP6Zv1Zrb5Os/AAAAP00CAAAAAAAAAYIDAAByAAAAUqM9L0/Q4T8S3mjq/NrrPwAAAD9NAgAAAAAAAAGDAwAAcgAAAC18TAaC1+E/Et5o6vza6z8AAAA/XAIAAAAAAAABhAMAAHIAAAAJVVvdtN7hPxLeaOr82us/AAAAP1wCAAAAAAAAAYUDAAByAAAAwAZ5ixrt4T8S3mjq/NrrPwAAAD9cAgAAAAAAAAGGAwAAcgAAAHa4ljmA++E/Et5o6vza6z8AAAA/bAIAAAAAAAABhwMAAHIAAAAuarTn5QniPxLeaOr82us/AAAAP3wCAAAAAAAAAYgDAAByAAAAwfTgbH4f4j8S3mjq/NrrPwAAAD98AgAAAAAAAAGJAwAAcgAAAJzN70OxJuI/Et5o6vza6z8AAAA/iwIAAAAAAAABigMAAHIAAABUfw3yFjXiPxLeaOr82us/AAAAP4sCAAAAAAAAAYsDAAByAAAACzEroHxD4j8S3mjq/NrrPwAAAD+bAgAAAAAAAAGMAwAAcgAAAMHiSE7iUeI/Et5o6vza6z8AAAA/mwIAAAAAAAABjQMAAHIAAAB4lGb8R2DiPxLeaOr82us/AAAAP6sCAAAAAAAAAY4DAAByAAAACx+TgeB14j8S3mjq/NrrPwAAAD+rAgAAAAAAAAGPAwAAcgAAAMPQsC9GhOI/Et5o6vza6z8AAAA/ugIAAAAAAAABkAMAAHIAAABWW9203pniPxLeaOr82us/AAAAP7oCAAAAAAAAAZEDAAByAAAAMDTsixGh4j8S3mjq/NrrPwAAAD/KAgAAAAAAAAGSAwAAcgAAAMO+GBGqtuI/Et5o6vza6z8AAAA/ygIAAAAAAAABkwMAAHIAAACflyfo3L3iPxLeaOr82us/AAAAP9kCAAAAAAAAAZQDAAByAAAAenA2vw/F4j8S3mjq/NrrPwAAAD/pAgAAAAAAAAGVAwAAcgAAAFZJRZZCzOI/Et5o6vza6z8AAAA/igQAAAAAAAABlgMAAHIAAAAyIlRtddPiPxLeaOr82us/AAAAP6kEAAAAAAAAAZcDAAByAAAA6dNxG9vh4j8S3mjq/NrrPwAAAD+pBAAAAAAAAAGYAwAAcgAAAKCFj8lA8OI/Et5o6vza6z8AAAA/uQQAAAAAAAABmQMAAHIAAAB7Xp6gc/fiP6Zv1Zrb5Os/AAAAP7kEAAAAAAAAAZoDAAByAAAAMhC8TtkF4z+mb9Wa2+TrPwAAAD/IBAAAAAAAAAGbAwAAcgAAAA7pyiUMDeM/PAFCS7ru6z8AAAA/yAQAAAAAAAABnAMAAHIAAADpwdn8PhTjP9CSrvuY+Os/AAAAP9gEAAAAAAAAAZ0DAAByAAAAxZro03Eb4z/Qkq77mPjrPwAAAD/oBAAAAAAAAAGeAwAAcgAAABHFmujTcZs/OdyFeeX05T8AAAA/AAAAAAAAAAABnwMAAHIAAACfqb8GeYuaPznchXnl9OU/AAAAP4YBAAAAAAAAAaADAAByAAAALY7kJB6lmT853IV55fTlPwAAAD+WAQAAAAAAAAGhAwAAcgAAAC2O5CQepZk/pEoZyQbr5T8AAAA/pgEAAAAAAAABogMAAHIAAAC9cglDw76YP6RKGckG6+U/AAAAP6YBAAAAAAAAAaMDAAByAAAASVcuYWjYlz+kShnJBuvlPwAAAD8DAgAAAAAAAAGkAwAAcgAAANc7U38N8pY/pEoZyQbr5T8AAAA/WwMAAAAAAAABpQMAAHIAAABnIHidsguWP6RKGckG6+U/AAAAP2sDAAAAAAAAAaYDAAByAAAA8wSdu1cllT853IV55fTlPwAAAD96AwAAAAAAAAGnAwAAcgAAAIHpwdn8PpQ/OdyFeeX05T8AAAA/egMAAAAAAAABqAMAAHIAAACfsgsWR3KSP2L/XtqiCOY/AAAAP4oDAAAAAAAAAakDAAByAAAAu3tVUpGlkD/3kMuKgRLmPwAAAD+KAwAAAAAAAAGqAwAAcgAAAJLA9OBsfo8/iyI4O2Ac5j8AAAA/mgMAAAAAAAABqwMAAHIAAACqiT4dt7GNP4siODtgHOY/AAAAP5oDAAAAAAAAAawDAAByAAAAylKIWQHliz8gtKTrPibmPwAAAD+pAwAAAAAAAAGtAwAAcgAAAOYb0pVLGIo/ILSk6z4m5j8AAAA/qQMAAAAAAAABrgMAAHIAAAAG5RvSlUuIP0nXfUz8OeY/AAAAPxYEAAAAAAAAAa8DAAByAAAABuUb0pVLiD/eaOr82kPmPwAAAD8mBAAAAAAAAAGwAwAAcgAAACKuZQ7gfoY/c/pWrblN5j8AAAA/JgQAAAAAAAABsQMAAHIAAAAirmUO4H6GPwiMw12YV+Y/AAAAP0UEAAAAAAAAAbIDAAByAAAAIq5lDuB+hj+cHTAOd2HmPwAAAD9FBAAAAAAAAAGzAwAAcgAAADp3r0oqsoQ/nB0wDndh5j8AAAA/RQQAAAAAAAABtAMAAHIAAAA6d69KKrKEPzGvnL5Va+Y/AAAAP1UEAAAAAAAAAbUDAAByAAAAOnevSiqyhD/FQAlvNHXmPwAAAD9kBAAAAAAAAAG2AwAAcgAAAFpA+YZ05YI/xUAJbzR15j8AAAA/dAQAAAAAAAABtwMAAHIAAABaQPmGdOWCP1rSdR8Tf+Y/AAAAP3QEAAAAAAAAAbgDAAByAAAAWkD5hnTlgj/uY+LP8YjmPwAAAD+EBAAAAAAAAAG5AwAAcgAAAHYJQ8O+GIE/GIe7MK+c5j8AAAA/hAQAAAAAAAABugMAAHIAAAB2CUPDvhiBP0KqlJFssOY/AAAAP5MEAAAAAAAAAbsDAAByAAAAdglDw74YgT//XtqiCM7mPwAAAD+TBAAAAAAAAAG8AwAAcgAAAFw3rXem/no/vRMgtKTr5j8AAAA/owQAAAAAAAABvQMAAHIAAABcN613pv56P+c2+RRi/+Y/AAAAP6MEAAAAAAAAAb4DAAByAAAAXDetd6b+ej+k6z4m/hznPwAAAD+yBAAAAAAAAAG/AwAAcgAAAJTJQPA6ZXc/OX2r1twm5z8AAAA/sgQAAAAAAAABwAMAAHIAAACUyUDwOmV3P84OGIe7MOc/AAAAP8IEAAAAAAAAAcEDAAByAAAAlMlA8Dpldz/3MfHneETnPwAAAD/CBAAAAAAAAAHCAwAAcgAAAJTJQPA6ZXc/IVXKSDZY5z8AAAA/0gQAAAAAAAABwwMAAHIAAACUyUDwOmV3P7bmNvkUYuc/AAAAP9IEAAAAAAAAAcQDAAByAAAAzFvUaM/Lcz9KeKOp82vnPwAAAD/hBAAAAAAAAAHFAwAAcgAAAMxb1GjPy3M/c5t8CrF/5z8AAAA/4QQAAAAAAAABxgMAAHIAAADMW9Roz8tzPwgt6bqPiec/AAAAP/EEAAAAAAAAAccDAAByAAAAzFvUaM/Lcz8xUMIbTZ3nPwAAAD/xBAAAAAAAAAHIAwAAcgAAAMxb1GjPy3M/W3ObfAqx5z8AAAA/AQUAAAAAAAAByQMAAHIAAADMW9Roz8tzP4SWdN3HxOc/AAAAPwEFAAAAAAAAAcoDAAByAAAAzFvUaM/Lcz+tuU0+hdjnPwAAAD8QBQAAAAAAAAHLAwAAcgAAAMxb1GjPy3M/Qku67mPi5z8AAAA/EAUAAAAAAAABzAMAAHIAAADMW9Roz8tzPwAAAAAAAOg/AAAAPyAFAAAAAAAAAc0DAAByAAAABO5n4WMycD8qI9lgvRPoPwAAAD8gBQAAAAAAAAHOAwAAcgAAAATuZ+FjMnA/UkaywXon6D8AAAA/LwUAAAAAAAABzwMAAHIAAAAE7mfhYzJwP3xpiyI4O+g/AAAAPy8FAAAAAAAAAdADAAByAAAABO5n4WMycD86HtEz1FjoPwAAAD8/BQAAAAAAAAHRAwAAcgAAAATuZ+FjMnA/z6895LJi6D8AAAA/PwUAAAAAAAAB0gMAAHIAAAAE7mfhYzJwP/jSFkVwdug/AAAAP08FAAAAAAAAAdMDAAByAAAABO5n4WMycD8h9u+lLYroPwAAAD9eBQAAAAAAAAHUAwAAcgAAAATuZ+FjMnA/todcVgyU6D8AAAA/XgUAAAAAAAAB1QMAAHIAAAAE7mfhYzJwP9+qNbfJp+g/AAAAP24FAAAAAAAAAdYDAAByAAAABO5n4WMycD8Jzg4Yh7voPwAAAD9uBQAAAAAAAAHXAwAAcgAAAATuZ+FjMnA/nl97yGXF6D8AAAA/fgUAAAAAAAAB2AMAAHIAAAAE7mfhYzJwP1sUwdkB4+g/AAAAP34FAAAAAAAAAdkDAAByAAAABO5n4WMycD+EN5o6v/boPwAAAD+NBQAAAAAAAAHaAwAAcgAAAATuZ+FjMnA/rlpzm3wK6T8AAAA/jQUAAAAAAAAB2wMAAHIAAAAE7mfhYzJwP2sPuawYKOk/AAAAP50FAAAAAAAAAdwDAAByAAAABO5n4WMycD8qxP69tEXpPwAAAD+dBQAAAAAAAAHdAwAAcgAAAATuZ+FjMnA/fQqxfy9t6T8AAAA/rAUAAAAAAAAB3gMAAHIAAAAE7mfhYzJwPzq/9pDLiuk/AAAAP6wFAAAAAAAAAd8DAAByAAAAlMlA8Dpldz+NBalSRrLpPwAAAD/VBQAAAAAAAAHgAwAAcgAAAFw3rXem/no/CW80dX7t6T8AAAA/1QUAAAAAAAAB4QMAAHIAAAAcpRn/EZh+P8cjeoYaC+o/AAAAP+UFAAAAAAAAAeIDAAByAAAAdglDw74YgT+G2L+XtijqPwAAAD/lBQAAAAAAAAHjAwAAcgAAAHYJQ8O+GIE/rvuY+HM86j8AAAA/9AUAAAAAAAAB5AMAAHIAAAB2CUPDvhiBP9geclkxUOo/AAAAP/QFAAAAAAAAAeUDAAByAAAAWkD5hnTlgj8CQku67mPqPwAAAD8EBgAAAAAAAAHmAwAAcgAAADp3r0oqsoQ/KmUkG6x36j8AAAA/FAYAAAAAAAAB5wMAAHIAAAA6d69KKrKEP8D2kMuKgeo/AAAAPxQGAAAAAAAAAegDAAByAAAAOnevSiqyhD/oGWosSJXqPwAAAD8UBgAAAAAAAAHpAwAAcgAAACKuZQ7gfoY/fKvW3Caf6j8AAAA/IwYAAAAAAAAB6gMAAHIAAAAirmUO4H6GPxI9Q40Fqeo/AAAAPyMGAAAAAAAAAesDAAByAAAAIq5lDuB+hj+mzq895LLqPwAAAD8zBgAAAAAAAAHsAwAAcgAAAAblG9KVS4g/PGAc7sK86j8AAAA/MwYAAAAAAAAB7QMAAHIAAAAG5RvSlUuIP9DxiJ6hxuo/AAAAP1IGAAAAAAAAAe4DAAByAAAABuUb0pVLiD9kg/VOgNDqPwAAAD9SBgAAAAAAAAHvAwAAcgAAAOYb0pVLGIo/+hRi/17a6j8AAAA/UgYAAAAAAAAB8AMAAHIAAADmG9KVSxiKPyI4O2Ac7uo/AAAAP2IGAAAAAAAAAfEDAAByAAAAylKIWQHliz+2yacQ+/fqPwAAAD9xBgAAAAAAAAHyAwAAcgAAAMpSiFkB5Ys/4OyAcbgL6z8AAAA/cQYAAAAAAAAB8wMAAHIAAACqiT4dt7GNPwoQWtJ1H+s/AAAAP4EGAAAAAAAAAfQDAAByAAAAqok+HbexjT8yMzMzMzPrPwAAAD+BBgAAAAAAAAH1AwAAcgAAAKqJPh23sY0/XFYMlPBG6z8AAAA/kQYAAAAAAAAB9gMAAHIAAACSwPTgbH6PP4Z55fStWus/AAAAP5EGAAAAAAAAAfcDAAByAAAAksD04Gx+jz8aC1KljGTrPwAAAD+gBgAAAAAAAAH4AwAAcgAAAJLA9OBsfo8/sJy+VWtu6z8AAAA/oAYAAAAAAAAB+QMAAHIAAAC7e1VSkaWQP0QuKwZKeOs/AAAAP7AGAAAAAAAAAfoDAAByAAAAu3tVUpGlkD/Yv5e2KILrPwAAAD+wBgAAAAAAAAH7AwAAcgAAACuXMDTsi5E/2L+XtiiC6z8AAAA/vwYAAAAAAAAB/AMAAHIAAAArlzA07IuRPwLjcBfmles/AAAAP78GAAAAAAAAAf0DAAByAAAAK5cwNOyLkT+WdN3HxJ/rPwAAAD/PBgAAAAAAAAH+AwAAcgAAACuXMDTsi5E/wJe2KIKz6z8AAAA/PAcAAAAAAAAB/wMAAHIAAAArlzA07IuRP+q6j4k/x+s/AAAAP0wHAAAAAAAAAQAEAAByAAAAK5cwNOyLkT9+TPw5HtHrPwAAAD9cBwAAAAAAAAEBBAAAcgAAACuXMDTsi5E/Et5o6vza6z8AAAA/XAcAAAAAAAABAgQAAHIAAAArlzA07IuRP6Zv1Zrb5Os/AAAAP1wHAAAAAAAAAQMEAAByAAAAK5cwNOyLkT88AUJLuu7rPwAAAD9rBwAAAAAAAAEEBAAAcgAAACuXMDTsi5E/0JKu+5j46z8AAAA/ewcAAAAAAAABBQQAAHIAAAAWUL4hXbnUP5YVAyW80bQ/AAAAPwAAAAAAAAAAAQYEAAByAAAAPGUXLI7k1D+WFQMlvNG0PwAAAD9jAAAAAAAAAAEHBAAAcgAAAIePyUDwOtU/OqJnqLEgtT8AAAA/cgAAAAAAAAABCAQAAHIAAACJa5kDuJ/VPzqiZ6ixILU/AAAAP3IAAAAAAAAAAQkEAAByAAAAsFzC0LAv1j86omeosSC1PwAAAD+CAAAAAAAAAAEKBAAAcgAAAGnqr0HeotY/OqJnqLEgtT8AAAA/ggAAAAAAAAABCwQAAHIAAAAheJ2yCxbXPzqiZ6ixILU/AAAAP5IAAAAAAAAAAQwEAAByAAAAI1RtddN61z86omeosSC1PwAAAD+SAAAAAAAAAAENBAAAcgAAACUwPTib39c/OqJnqLEgtT8AAAA/oQAAAAAAAAABDgQAAHIAAAC4qNGelyfYPzqiZ6ixILU/AAAAP6EAAAAAAAAAAQ8EAAByAAAATCFmBZRv2D86omeosSC1PwAAAD+xAAAAAAAAAAEQBAAAcgAAACno3L0qqdg/OqJnqLEgtT8AAAA/sQAAAAAAAAABEQQAAHIAAACXSxga9sXYP5YVAyW80bQ/AAAAP8AAAAAAAAAAARIEAAByAAAABa9TdsHi2D+WFQMlvNG0PwAAAD/AAAAAAAAAAAETBAAAcgAAALxgcSQn8dg/lhUDJbzRtD8AAAA/0AAAAAAAAAABFAQAAHIAAAAjVG1103rXP4CWdN3HxK8/AAAAPwAAAAAAAAAAARUEAAByAAAAtPAxGQhe1z+AlnTdx8SvPwAAAD91AAAAAAAAAAEWBAAAcgAAAP4+FGuiT9c/gJZ03cfErz8AAAA/dQAAAAAAAAABFwQAAHIAAABHjfa8PEHXP4CWdN3HxK8/AAAAP4UAAAAAAAAAARgEAAByAAAAIXidsgsW1z/m1x5yWTGwPwAAAD+UAAAAAAAAAAEZBAAAcgAAAEWxJvp03NY/imSD9U6AsD8AAAA/lAAAAAAAAAABGgQAAHIAAAAfnM3vQ7HWPzDx53hEz7A/AAAAP5QAAAAAAAAAARsEAAByAAAAsjiSk3iU1j/UfUz8OR6xPwAAAD+kAAAAAAAAAAEcBAAAcgAAAEPVVjetd9Y/IpcVAyW8sT8AAAA/pAAAAAAAAAABHQQAAHIAAADUcRvb4VrWP8YjeoYaC7I/AAAAP7QAAAAAAAAAAR4EAAByAAAAZw7gfhY+1j9ssN4JEFqyPwAAAD+0AAAAAAAAAAEfBAAAcgAAAPiqpCJLIdY/ED1DjQWpsj8AAAA/wwAAAAAAAAABIAQAAHIAAABB+YZ05RLWP1pWDJTwRrM/AAAAP8MAAAAAAAAAASEEAAByAAAAikdpxn8E1j9aVgyU8EazPwAAAD/TAAAAAAAAAAEiBAAAcgAAANOVSxga9tU/AuNwF+aVsz8AAAA/4wAAAAAAAAABIwQAAHIAAABlMhC8TtnVP6Zv1Zrb5LM/AAAAP+MAAAAAAAAAASQEAAByAAAAroDyDenK1T+mb9Wa2+SzPwAAAD/jAAAAAAAAAAElBAAAcgAAAPbO1F+DvNU/Svw5HtEztD8AAAA/8gAAAAAAAAABJgQAAHIAAAA/HbexHa7VP+6InqHGgrQ/AAAAPwIBAAAAAAAAAScEAAByAAAAiWuZA7if1T+WFQMlvNG0PwAAAD8CAQAAAAAAAAEoBAAAcgAAABoIXqfsgtU/OqJnqLEgtT8AAAA/EQEAAAAAAAABKQQAAHIAAAAaCF6n7ILVP94uzCunb7U/AAAAPxEBAAAAAAAAASoEAAByAAAAY1ZA+YZ01T/eLswrp2+1PwAAAD8hAQAAAAAAAAErBAAAcgAAAKukIkshZtU/hrswr5y+tT8AAAA/IQEAAAAAAAABLAQAAHIAAAD08gSdu1fVPypIlTKSDbY/AAAAPzEBAAAAAAAAAS0EAAByAAAAPkHn7lVJ1T8qSJUykg22PwAAAD9AAQAAAAAAAAEuBAAAcgAAAIePyUDwOtU/0tT5tYdctj8AAAA/QAEAAAAAAAABLwQAAHIAAADP3auSiizVP3ZhXjl9q7Y/AAAAP70BAAAAAAAAATAEAAByAAAAYXpwNr8P1T++eidAaEm3PwAAAD+9AQAAAAAAAAExBAAAcgAAAGF6cDa/D9U/ZgeMw12Ytz8AAAA/zQEAAAAAAAABMgQAAHIAAACpyFKIWQHVP2YHjMNdmLc/AAAAP80BAAAAAAAAATMEAAByAAAA8xY12vPy1D8KlPBGU+e3PwAAAD/NAQAAAAAAAAE0BAAAcgAAAPMWNdrz8tQ/siBVykg2uD8AAAA/1AIAAAAAAAABNQQAAHIAAADzFjXa8/LUP1atuU0+hbg/AAAAP+QCAAAAAAAAATYEAAByAAAAYXpwNr8P1T/6OR7RM9S4PwAAAD/kAgAAAAAAAAE3BAAAcgAAAGF6cDa/D9U/osaCVCkjuT8AAAA/8wIAAAAAAAABOAQAAHIAAADP3auSiizVP0ZT59cecrk/AAAAP/MCAAAAAAAAATkEAAByAAAAh4/JQPA61T/q30tbFMG5PwAAAD8DAwAAAAAAAAE6BAAAcgAAAPTyBJ27V9U/jmyw3gkQuj8AAAA/AwMAAAAAAAABOwQAAHIAAAAaCF6n7ILVP4IS3mjq/Lo/AAAAPxIDAAAAAAAAATwEAAByAAAAiWuZA7if1T8mn0Ls30u7PwAAAD8iAwAAAAAAAAE9BAAAcgAAAPbO1F+DvNU/yiunb9Wauz8AAAA/IgMAAAAAAAABPgQAAHIAAABlMhC8TtnVP3K4C/PK6bs/AAAAPyIDAAAAAAAAAT8EAAByAAAAHOQtarTn1T8WRXB2wDi8PwAAAD8yAwAAAAAAAAFABAAAcgAAANOVSxga9tU/utHU+bWHvD8AAAA/jwMAAAAAAAABQQQAAHIAAACKR2nGfwTWP15eOX2r1rw/AAAAP58DAAAAAAAAAUIEAAByAAAA+Y/A9OBszj+Ajkf0DDV2PwAAAD8AAAAAAAAAAAFDBAAAcgAAAPmPwPTgbM4/kJFssN4JgD8AAAA/PwAAAAAAAAABRAQAAHIAAACLLIWYFVDOP+BbteY2+YQ/AAAAPz8AAAAAAAAAAUUEAAByAAAAHclJPEozzj8AwdkB43CHPwAAAD9OAAAAAAAAAAFGBAAAcgAAAB3JSTxKM84/UIsiODtgjD8AAAA/TgAAAAAAAAABRwQAAHIAAACvZQ7gfhbOP3Ddx8Sf45E/AAAAP14AAAAAAAAAAUgEAAByAAAAr2UO4H4Wzj+YQuzfS1uUPwAAAD9eAAAAAAAAAAFJBAAAcgAAAEEC04Oz+c0/wKcQ+/fSlj8AAAA/bQAAAAAAAAABSgQAAHIAAABBAtODs/nNP4A/xyN6hpo/AAAAP20AAAAAAAAAAUsEAAByAAAA0Z6XJ+jczT+wpOs+Jv6cPwAAAD99AAAAAAAAAAFMBAAAcgAAANGelyfo3M0/2AkQWtJ1nz8AAAA/fQAAAAAAAAABTQQAAHIAAADRnpcn6NzNP4A3mjq/9qA/AAAAP40AAAAAAAAAAU4EAAByAAAAZTtcyxzAzT8UaixIlTKiPwAAAD+NAAAAAAAAAAFPBAAAcgAAAGU7XMscwM0/+LWHXFYMpD8AAAA/nAAAAAAAAAABUAQAAHIAAABlO1zLHMDNP4zoGWosSKU/AAAAP5wAAAAAAAAAAVEEAAByAAAA9dcgb1GjzT9sNHV+7SGnPwAAAD+sAAAAAAAAAAFSBAAAcgAAAPXXIG9Ro80/tE0+hdi/pz8AAAA/rAAAAAAAAAABUwQAAHIAAAD11yBvUaPNPwRnB4zDXag/AAAAP7wAAAAAAAAAAVQEAAByAAAAh3TlEoaGzT+YmZmZmZmpPwAAAD+8AAAAAAAAAAFVBAAAcgAAAId05RKGhs0/4LJioIQ3qj8AAAA/ywAAAAAAAAABVgQAAHIAAACHdOUShobNPyzMK6dv1ao/AAAAP9sAAAAAAAAAAVcEAAByAAAAGRGqtrppzT8szCunb9WqPwAAAD/bAAAAAAAAAAFYBAAAcgAAABkRqra6ac0/dOX0rVpzqz8AAAA/2wAAAAAAAAABWQQAAHIAAAAZEaq2umnNP8D+vbRFEaw/AAAAPzYBAAAAAAAAAVoEAAByAAAAp/XO1F+DzD8UaixIlTKiPwAAAD8AAAAAAAAAAAFbBAAAcgAAAKf1ztRfg8w/ZIP1ToDQoj8AAAA/IAAAAAAAAAABXAQAAHIAAACn9c7UX4PMP6ycvlVrbqM/AAAAPzsAAAAAAAAAAV0EAAByAAAAp/XO1F+DzD/4tYdcVgykPwAAAD87AAAAAAAAAAFeBAAAcgAAAKf1ztRfg8w/QM9QY0GqpD8AAAA/SwAAAAAAAAABXwQAAHIAAACn9c7UX4PMP4zoGWosSKU/AAAAP1sAAAAAAAAAAWAEAAByAAAAp/XO1F+DzD/YAeNwF+alPwAAAD9bAAAAAAAAAAFhBAAAcgAAAKf1ztRfg8w/IBusdwKEpj8AAAA/agAAAAAAAAABYgQAAHIAAAAVWQoxK6DMP2w0dX7tIac/AAAAP2oAAAAAAAAAAWMEAAByAAAAFVkKMSugzD+0TT6F2L+nPwAAAD96AAAAAAAAAAFkBAAAcgAAABVZCjEroMw/BGcHjMNdqD8AAAA/iQAAAAAAAAABZQQAAHIAAAAVWQoxK6DMP0yA0JKu+6g/AAAAP4kAAAAAAAAAAWYEAAByAAAAhbxFjfa8zD+YmZmZmZmpPwAAAD+JAAAAAAAAAAFnBAAAcgAAAIW8RY32vMw/4LJioIQ3qj8AAAA/mQAAAAAAAAABaAQAAHIAAADxH4HpwdnMPyzMK6dv1ao/AAAAP6kAAAAAAAAAAWkEAAByAAAA8R+B6cHZzD905fStWnOrPwAAAD+4AAAAAAAAAAFqBAAAcgAAAGGDvEWN9sw/dOX0rVpzqz8AAAA/uAAAAAAAAAABawQAAHIAAABhg7xFjfbMP8D+vbRFEaw/AAAAP8gAAAAAAAAAAWwEAAByAAAAYYO8RY32zD8MGIe7MK+sPwAAAD/YAAAAAAAAAAFtBAAAcgAAAM/m96FYE80/DBiHuzCvrD8AAAA/2AAAAAAAAAABbgQAAHIAAADP5vehWBPNP1QxUMIbTa0/AAAAP+cAAAAAAAAAAW8EAAByAAAAPUoz/iMwzT9UMVDCG02tPwAAAD/nAAAAAAAAAAFwBAAAcgAAAD1KM/4jMM0/pEoZyQbrrT8AAAA/9wAAAAAAAAABcQQAAHIAAAA9SjP+IzDNP+xj4s/xiK4/AAAAPwYBAAAAAAAAAXIEAAByAAAAq61uWu9MzT/sY+LP8YiuPwAAAD8GAQAAAAAAAAFzBAAAcgAAAId05RKGhs0/7GPiz/GIrj8AAAA/4QEAAAAAAAABdAQAAHIAAABlO1zLHMDNP+xj4s/xiK4/AAAAP+EBAAAAAAAAAXUEAAByAAAAr2UO4H4Wzj/sY+LP8YiuPwAAAD/xAQAAAAAAAAF2BAAAcgAAAPmPwPTgbM4/7GPiz/GIrj8AAAA/8QEAAAAAAAABdwQAAHIAAACzHa5lDuDOP6RKGckG660/AAAAPwACAAAAAAAAAXgEAAByAAAAj+QkHqUZzz9UMVDCG02tPwAAAD8AAgAAAAAAAAF5BAAAcgAAANkO1zIHcM8/wP69tEURrD8AAAA/EAIAAAAAAAABegQAAHIAAAC31U3rnanPPyzMK6dv1ao/AAAAPxACAAAAAAAAAXsEAAByAAAAAQAAAAAA0D8szCunb9WqPwAAAD8gAgAAAAAAAAF8BAAAcgAAALixHa5lDtA/4LJioIQ3qj8AAAA/IAIAAAAAAAABfQQAAHIAAABvYztcyxzQP5iZmZmZmak/AAAAPy8CAAAAAAAAAX4EAAByAAAA3cZ2uJY50D8EZweMw12oPwAAAD8vAgAAAAAAAAF/BAAAcgAAAJR4lGb8R9A/tE0+hdi/pz8AAAA/PwIAAAAAAAABgAQAAHIAAABMKrIUYlbQP7RNPoXYv6c/AAAAPz8CAAAAAAAAAYEEAAByAAAAAtzPwsdk0D9sNHV+7SGnPwAAAD9PAgAAAAAAAAGCBAAAcgAAAALcz8LHZNA/IBusdwKEpj8AAAA/jQIAAAAAAAAL</ink>
</athena>
</file>

<file path=customXml/item15.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MAAAAEAAAABwMAAAAAAQAAAAQAAAAECUlua0F0b21WMQIAAAAJBAAAAAkFAAAACQYAAAAKBQQAAAALUGVuU3Ryb2tlVjEEAAAACkF0dHJpYnV0ZXMFVHJhY2UJU3RhcnRUaW1lBFR5cGUEBAAED1BlbkF0dHJpYnV0ZXNWMQIAAAAKSW5rVHJhY2VWMQIAAAAQDEFjdGlvblR5cGVWMQIAAAACAAAACQcAAAAJCAAAAMsNAAAAAAAABff///8MQWN0aW9uVHlwZVYxAQAAAAd2YWx1ZV9fAAgCAAAAAAAAAAEFAAAABAAAAAkKAAAACQsAAAB9EQAAAAAAAAH0////9////wAAAAAFBgAAAA1DbGVhckNhbnZhc1YxAgAAAAlTdGFydFRpbWUEVHlwZQAEEAxBY3Rpb25UeXBlVjECAAAAAgAAAJY1AQAAAAAAAfP////3////AAAAAAUHAAAAD1BlbkF0dHJpYnV0ZXNWMQoAAAAHX2NvbG9yQQdfY29sb3JSB19jb2xvckcHX2NvbG9yQgpGaXRUb0N1cnZlBkhlaWdodA5JZ25vcmVQcmVzc3VyZQ1Jc0hpZ2hsaWdodGVyBVNoYXBlBVdpZHRoAAAAAAAAAAAEAAICAgIBBgEBDEJydXNoU2hhcGVWMQIAAAAGAgAAAP8AnkkAAAAAAAAAIkAAAAXy////DEJydXNoU2hhcGVWMQEAAAAHdmFsdWVfXwAIAgAAAAEAAAAAAAAAAAAiQAUIAAAACklua1RyYWNlVjEDAAAADUxpc3RgMStfaXRlbXMMTGlzdGAxK19zaXplD0xpc3RgMStfdmVyc2lvbgQAABhTaGFyZWQuSW5raW5nLklua1BvaW50W10CAAAACAgCAAAACQ8AAAAxAAAAMQAAAAEKAAAABwAAAP8AnkkAAAAAAAAAIkAAAAHw////8v///wEAAAAAAAAAAAAiQAELAAAACAAAAAkRAAAALwAAAC8AAAAHDwAAAAABAAAAQAAAAAQKSW5rUG9pbnRWMQI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0PBxEAAAAAAQAAAEAAAAAECklua1BvaW50VjE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0RBRIAAAAKSW5rUG9pbnRWMQQAAAABWAFZDlByZXNzdXJlRmFjdG9yCVRpbWVTdGFtcAAAAAAGBgsQAgAAAABf8RVf8YU/EK5H4XoU7j8AAAA/AAAAAAAAAAABEwAAABIAAAAA+7Ef+7GPPxCuR+F6FO4/AAAAP1oAAAAAAAAAARQAAAASAAAAgHIpl3Iplz8QrkfhehTuPwAAAD9aAAAAAAAAAAEVAAAAEgAAAEAHdVAHdaA/EK5H4XoU7j8AAAA/agAAAAAAAAABFgAAABIAAADgj/3Yj/2oPxCuR+F6FO4/AAAAP2oAAAAAAAAAARcAAAASAAAAMAzDMAzDsD8wbaDTBjrtPwAAAD96AAAAAAAAAAEYAAAAEgAAADBaozVao7U/0MzMzMzM7D8AAAA/egAAAAAAAAABGQAAABIAAAAwz/M8z/O8P/CLJb9Y8us/AAAAP4kAAAAAAAAAARoAAAASAAAAICIiIiIiwj8QS36x5BfrPwAAAD+JAAAAAAAAAAEbAAAAEgAAAGhmZmZmZsY/QArXo3A96j8AAAA/mQAAAAAAAAABHAAAABIAAACQr/iKr/jKP2DJL5b8Yuk/AAAAP5kAAAAAAAAAAR0AAAASAAAA8O7u7u7uzj8g6LSBThvoPwAAAD+pAAAAAAAAAAEeAAAAEgAAAHye53me59E/0AY6baDT5j8AAAA/qQAAAAAAAAABHwAAABIAAABcyqVcyqXUP2BmZmZmZuY/AAAAP7gAAAAAAAAAASAAAAASAAAAzPM8z/M81z8ghetRuB7lPwAAAD+4AAAAAAAAAAEhAAAAEgAAALQf+7Ef+9k/cAOdNtBp4z8AAAA/yAAAAAAAAAABIgAAABIAAAAgSZIkSZLcPyAiIiIiIuI/AAAAP8gAAAAAAAAAASMAAAASAAAAKHACJ3AC3z/AgU4b6LThPwAAAD/XAAAAAAAAAAEkAAAAEgAAACRJkiRJkuA/4ECnDXTa4D8AAAA/1wAAAAAAAAABJQAAABIAAABu27Zt27bhP3Cg0wY6beA/AAAAP+cAAAAAAAAAASYAAAASAAAAgOzHfuzH4j8gv1jyiyXfPwAAAD/nAAAAAAAAAAEnAAAAEgAAAAAAAAAAAOQ/QH6x5BdL3j8AAAA/9wAAAAAAAAABKAAAABIAAACCEziBEzjlP4D8Yskvltw/AAAAP/cAAAAAAAAAASkAAAASAAAAzKVcyqVc5j/gehSuR+HaPwAAAD8GAQAAAAAAAAEqAAAAEgAAAEq5lEu5lOc/ADptoNMG2j8AAAA/BgEAAAAAAAABKwAAABIAAACUS7mUS7noP2C4HoXrUdg/AAAAPxYBAAAAAAAAASwAAAASAAAA4N3d3d3d6T/A9Shcj8LVPwAAAD8WAQAAAAAAAAEtAAAAEgAAAEhrtEZrtOo/QDMzMzMz0z8AAAA/JgEAAAAAAAABLgAAABIAAAB4d3d3d3frP4Cx5BdLftE/AAAAPyYBAAAAAAAAAS8AAAASAAAAOIETOIET7D+AXyz5xZLPPwAAAD81AQAAAAAAAAEwAAAAEgAAAIiIiIiIiOw/gNpApw10yj8AAAA/NQEAAAAAAAABMQAAABIAAAAQERERERHtP0DXo3A9Csc/AAAAP0UBAAAAAAAAATIAAAASAAAAuJRLuZRL7T/A0wY6baDDPwAAAD9UAQAAAAAAAAEzAAAAEgAAAJyZmZmZme0/AFK4HoXrwT8AAAA/VAEAAAAAAAABNAAAABIAAAAInMAJnMDtPwBSuB6F68E/AAAAP2QBAAAAAAAAATUAAAASAAAAQB3UQR3U7T9A0GkDnTbAPwAAAD9kAQAAAAAAAAE2AAAAEgAAAHie53me5+0/QNBpA502wD8AAAA/dAEAAAAAAAABNwAAABIAAAB4nud5nuftPwCdNtBpA70/AAAAP4MBAAAAAAAAATgAAAASAAAAsB/7sR/77T8AnTbQaQO9PwAAAD+DAQAAAAAAAAE5AAAAEgAAACQiIiIiIu4/AJ020GkDvT8AAAA/kwEAAAAAAAABOgAAABIAAACUJEmSJEnuP4CZmZmZmbk/AAAAP5MBAAAAAAAAATsAAAASAAAAcCmXcimX7j+AmZmZmZm5PwAAAD+jAQAAAAAAAAE8AAAAEgAAAByt0Rqt0e4/AJb8Yskvtj8AAAA/owEAAAAAAAABPQAAABIAAADEMAzDMAzvPwCW/GLJL7Y/AAAAP7IBAAAAAAAAAT4AAAASAAAAbLRGa7RG7z8Ak18s+cWyPwAAAD+yAQAAAAAAAAE/AAAAEgAAANy2bdu2be8/AJNfLPnFsj8AAAA/wgEAAAAAAAABQAAAABIAAAAQOIETOIHvPwCTXyz5xbI/AAAAP8IBAAAAAAAAAUEAAAASAAAATLmUS7mU7z8Ak18s+cWyPwAAAD/RAQAAAAAAAAFCAAAAEgAAAIQ6qIM6qO8/AJNfLPnFsj8AAAA/0QEAAAAAAAABQwAAABIAAAC8u7u7u7vnPwAfhetRuK4/AAAAPwAAAAAAAAAAAUQAAAASAAAAhDqogzqo5z8AH4XrUbiuPwAAAD9eAAAAAAAAAAFFAAAAEgAAANq2bdu2bec/AJb8Yskvtj8AAAA/XgAAAAAAAAABRgAAABIAAAA0MzMzMzPnP4CZmZmZmbk/AAAAP24AAAAAAAAAAUcAAAASAAAAUi7lUi7l5j8AUrgehevBPwAAAD9uAAAAAAAAAAFIAAAAEgAAAAAncAIncOY/gNpApw10yj8AAAA/fQAAAAAAAAABSQAAABIAAAB6nud5nuflP8Dd3d3d3c0/AAAAP30AAAAAAAAAAUoAAAASAAAAKpdyKZdy5T+gcD0K16PQPwAAAD+NAAAAAAAAAAFLAAAAEgAAAEqSJEmSJOU/YPKLJb9Y0j8AAAA/jQAAAAAAAAABTAAAABIAAABojdZojdbkPyB02kCnDdQ/AAAAP5wAAAAAAAAAAU0AAAASAAAAvgmcwAmc5D/gtIFOG+jUPwAAAD+cAAAAAAAAAAFOAAAAEgAAAIqIiIiIiOQ/wPUoXI/C1T8AAAA/rAAAAAAAAAABTwAAABIAAADgBE7gBE7kP8D1KFyPwtU/AAAAP6wAAAAAAAAAAVAAAAASAAAAcAIncAIn5D+gNtBpA53WPwAAAD+8AAAAAAAAAAFRAAAAEgAAADiBEziBE+Q/gHd3d3d31z8AAAA/vAAAAAAAAAABUgAAABIAAAAAAAAAAADkP4B3d3d3d9c/AAAAP8sAAAAAAAAAAVMAAAASAAAAAAAAAAAA5D9A+cWSXyzZPwAAAD+WAQAAAAAAAAFUAAAAEgAAADiBEziBE+Q/4HoUrkfh2j8AAAA/pgEAAAAAAAABVQAAABIAAADgBE7gBE7kP4D8Yskvltw/AAAAP6YBAAAAAAAAAVYAAAASAAAAioiIiIiI5D9gPQrXo3DdPwAAAD+2AQAAAAAAAAFXAAAAEgAAAGiN1miN1uQ/IL9Y8osl3z8AAAA/tgEAAAAAAAABWAAAABIAAABKkiRJkiTlPwAAAAAAAOA/AAAAP8UBAAAAAAAAAVkAAAASAAAAYBiGYRiG5T/gQKcNdNrgPwAAAD/FAQAAAAAAAAFaAAAAEgAAAEId1EEd1OU/UOF6FK5H4T8AAAA/1QEAAAAAAAABWwAAABIAAACUJEmSJEnmPyAiIiIiIuI/AAAAP9UBAAAAAAAAAVwAAAASAAAAqqqqqqqq5j+QwvUoXI/iPwAAAD/lAQAAAAAAAAFdAAAAEgAAAIyv+Iqv+OY/AGPJL5b84j8AAAA/5QEAAAAAAAABXgAAABIAAAA0MzMzMzPnP3ADnTbQaeM/AAAAP/QBAAAAAAAAAV8AAAASAAAA2rZt27Zt5z9wA5020GnjPwAAAD/0AQAAAAAAAAFgAAAAEgAAAEq5lEu5lOc/0KNwPQrX4z8AAAA/BAIAAAAAAAABYQAAABIAAACEOqiDOqjnP9CjcD0K1+M/AAAAPwQCAAAAAAAAAWIAAAASAAAA9DzP8zzP5z/Qo3A9CtfjPwAAAD8TAgAAAAAAAAFjAAAAEgAAACy+4iu+4uc/QERERERE5D8AAAA/IwIAAAAAAAABZAAAABIAAABkP/ZjP/bnP0BEREREROQ/AAAAPyMCAAAAAAAAAWUAAAASAAAAnMAJnMAJ6D9ARERERETkPwAAAD8zAgAAAAAAAAFmAAAAEgAAANZBHdRBHeg/sOQXS36x5D8AAAA/QgIAAAAAAAABZwAAABIAAAAOwzAMwzDoPyCF61G4HuU/AAAAP0ICAAAAAAAAAWgAAAASAAAAfMVXfMVX6D+AJb9Y8ovlPwAAAD9SAgAAAAAAAAFpAAAAEgAAALRGa7RGa+g/8MWSXyz55T8AAAA/UgIAAAAAAAABagAAABIAAAAkSZIkSZLoP2BmZmZmZuY/AAAAP2ICAAAAAAAAAWsAAAASAAAAlEu5lEu56D/QBjptoNPmPwAAAD9iAgAAAAAAAAFsAAAAEgAAAMzMzMzMzOg/0AY6baDT5j8AAAA/cQIAAAAAAAABbQAAABIAAAAETuAETuDoP9AGOm2g0+Y/AAAAP3ECAAAAAAAAAW4AAAASAAAAPM/zPM/z6D9Apw102kDnPwAAAD+BAgAAAAAAAAFvAAAAEgAAAHhQB3VQB+k/sEfhehSu5z8AAAA/gQIAAAAAAAABcAAAABIAAACw0Rqt0RrpP7BH4XoUruc/AAAAP5ACAAAAAAAAAXEAAAASAAAAHNRBHdRB6T+wR+F6FK7nPwAAAD+QAgAAAAAAAAs=</ink>
</athena>
</file>

<file path=customXml/item16.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8AAAAQ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LMNAAAAAAAABev///8MQWN0aW9uVHlwZVYxAQAAAAd2YWx1ZV9fAAgCAAAAAAAAAAEFAAAABAAAAAkWAAAACRcAAADcMQAAAAAAAAHo////6////wAAAAABBgAAAAQAAAAJGQAAAAkaAAAArDkAAAAAAAAB5f///+v///8AAAAAAQcAAAAEAAAACRwAAAAJHQAAACNBAAAAAAAAAeL////r////AAAAAAEIAAAABAAAAAkfAAAACSAAAACIUQAAAAAAAAHf////6////wAAAAABCQAAAAQAAAAJIgAAAAkjAAAAU1UAAAAAAAAB3P///+v///8AAAAAAQoAAAAEAAAACSUAAAAJJgAAAFpnAAAAAAAAAdn////r////AAAAAAELAAAABAAAAAkoAAAACSkAAAAZagAAAAAAAAHW////6////wAAAAABDAAAAAQAAAAJKwAAAAksAAAADm0AAAAAAAAB0////+v///8AAAAAAQ0AAAAEAAAACS4AAAAJLwAAAPVvAAAAAAAAAdD////r////AAAAAAEOAAAABAAAAAkxAAAACTIAAACVhAAAAAAAAAHN////6////wAAAAABDwAAAAQAAAAJNAAAAAk1AAAAMIsAAAAAAAAByv///+v///8AAAAAARAAAAAEAAAACTcAAAAJOAAAAJ6WAAAAAAAAAcf////r////AAAAAAERAAAABAAAAAk6AAAACTsAAADm9QAAAAAAAAHE////6////wAAAAAFEgAAAA1DbGVhckNhbnZhc1YxAgAAAAlTdGFydFRpbWUEVHlwZQAEEAxBY3Rpb25UeXBlVjECAAAAAgAAALipAQAAAAAAAcP////r////AAAAAAUTAAAAD1BlbkF0dHJpYnV0ZXNWMQoAAAAHX2NvbG9yQQdfY29sb3JSB19jb2xvckcHX2NvbG9yQgpGaXRUb0N1cnZlBkhlaWdodA5JZ25vcmVQcmVzc3VyZQ1Jc0hpZ2hsaWdodGVyBVNoYXBlBVdpZHRoAAAAAAAAAAAEAAICAgIBBgEBDEJydXNoU2hhcGVWMQIAAAAGAgAAAP8AnkkAAAAAAAAAIkAAAAXC////DEJydXNoU2hhcGVWMQEAAAAHdmFsdWVfXwAIAgAAAAEAAAAAAAAAAAAiQAUUAAAACklua1RyYWNlVjEDAAAADUxpc3RgMStfaXRlbXMMTGlzdGAxK19zaXplD0xpc3RgMStfdmVyc2lvbgQAABhTaGFyZWQuSW5raW5nLklua1BvaW50W10CAAAACAgCAAAACT8AAABJAAAASQAAAAEWAAAAEwAAAP8AnkkAAAAAAAAAIkAAAAHA////wv///wEAAAAAAAAAAAAiQAEXAAAAFAAAAAlBAAAAFQAAABUAAAABGQAAABMAAAD/AJ5JAAAAAAAAACJAAAABvv///8L///8BAAAAAAAAAAAAIkABGgAAABQAAAAJQwAAABkAAAAZAAAAARwAAAATAAAA/wCeSQAAAAAAAAAiQAAAAbz////C////AQAAAAAAAAAAACJAAR0AAAAUAAAACUUAAABJAAAASQAAAAEfAAAAEwAAAP8AnkkAAAAAAAAAIkAAAAG6////wv///wEAAAAAAAAAAAAiQAEgAAAAFAAAAAlHAAAAFwAAABcAAAABIgAAABMAAAD/AJ5JAAAAAAAAACJAAAABuP///8L///8BAAAAAAAAAAAAIkABIwAAABQAAAAJSQAAABEAAAARAAAAASUAAAATAAAA/wCeSQAAAAAAAAAiQAAAAbb////C////AQAAAAAAAAAAACJAASYAAAAUAAAACUsAAAAQAAAAEAAAAAEoAAAAEwAAAP8AnkkAAAAAAAAAIkAAAAG0////wv///wEAAAAAAAAAAAAiQAEpAAAAFAAAAAlNAAAAEgAAABIAAAABKwAAABMAAAD/AJ5JAAAAAAAAACJAAAABsv///8L///8BAAAAAAAAAAAAIkABLAAAABQAAAAJTwAAABwAAAAcAAAAAS4AAAATAAAA/wCeSQAAAAAAAAAiQAAAAbD////C////AQAAAAAAAAAAACJAAS8AAAAUAAAACVEAAAAgAAAAIAAAAAExAAAAEwAAAP8AnkkAAAAAAAAAIkAAAAGu////wv///wEAAAAAAAAAAAAiQAEyAAAAFAAAAAlTAAAAGwAAABsAAAABNAAAABMAAAD/AJ5JAAAAAAAAACJAAAABrP///8L///8BAAAAAAAAAAAAIkABNQAAABQAAAAJVQAAAIMAAACDAAAAATcAAAATAAAA/wCeSQAAAAAAAAAiQAAAAar////C////AQAAAAAAAAAAACJAATgAAAAUAAAACVcAAAAxAAAAMQAAAAE6AAAAEwAAAP8AnkkAAAAAAAAAIkAAAAGo////wv///wEAAAAAAAAAAAAiQAE7AAAAFAAAAAlZAAAAMAAAADAAAAAHPwAAAAABAAAAgAA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03B0EAAAAAAQAAACAAAAAECklua1BvaW50VjECAAAACaMAAAAJpAAAAAmlAAAACaYAAAAJpwAAAAmoAAAACakAAAAJqgAAAAmrAAAACawAAAAJrQAAAAmuAAAACa8AAAAJsAAAAAmxAAAACbIAAAAJswAAAAm0AAAACbUAAAAJtgAAAAm3AAAADQsHQwAAAAABAAAAIAAAAAQKSW5rUG9pbnRWMQIAAAAJuAAAAAm5AAAACboAAAAJuwAAAAm8AAAACb0AAAAJvgAAAAm/AAAACcAAAAAJwQAAAAnCAAAACcMAAAAJxAAAAAnFAAAACcYAAAAJxwAAAAnIAAAACckAAAAJygAAAAnLAAAACcwAAAAJzQAAAAnOAAAACc8AAAAJ0AAAAA0HB0UAAAAAAQAAAIAAAAAECklua1BvaW50VjEC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NNwdHAAAAAAEAAAAgAAAABApJbmtQb2ludFYxAgAAAAkaAQAACRsBAAAJHAEAAAkdAQAACR4BAAAJHwEAAAkgAQAACSEBAAAJIgEAAAkjAQAACSQBAAAJJQEAAAkmAQAACScBAAAJKAEAAAkpAQAACSoBAAAJKwEAAAksAQAACS0BAAAJLgEAAAkvAQAACTABAAANCQdJAAAAAAEAAAAgAAAABApJbmtQb2ludFYxAgAAAAkxAQAACTIBAAAJMwEAAAk0AQAACTUBAAAJNgEAAAk3AQAACTgBAAAJOQEAAAk6AQAACTsBAAAJPAEAAAk9AQAACT4BAAAJPwEAAAlAAQAACUEBAAANDwdLAAAAAAEAAAAQAAAABApJbmtQb2ludFYxAgAAAAlCAQAACUMBAAAJRAEAAAlFAQAACUYBAAAJRwEAAAlIAQAACUkBAAAJSgEAAAlLAQAACUwBAAAJTQEAAAlOAQAACU8BAAAJUAEAAAlRAQAAB00AAAAAAQAAACAAAAAECklua1BvaW50VjECAAAACVIBAAAJUwEAAAlUAQAACVUBAAAJVgEAAAlXAQAACVgBAAAJWQEAAAlaAQAACVsBAAAJXAEAAAldAQAACV4BAAAJXwEAAAlgAQAACWEBAAAJYgEAAAljAQAADQ4HTwAAAAABAAAAIAAAAAQKSW5rUG9pbnRWMQIAAAAJZAEAAAllAQAACWYBAAAJZwEAAAloAQAACWkBAAAJagEAAAlrAQAACWwBAAAJbQEAAAluAQAACW8BAAAJcAEAAAlxAQAACXIBAAAJcwEAAAl0AQAACXUBAAAJdgEAAAl3AQAACXgBAAAJeQEAAAl6AQAACXsBAAAJfAEAAAl9AQAACX4BAAAJfwEAAA0EB1EAAAAAAQAAACAAAAAECklua1BvaW50VjECAAAACYABAAAJgQEAAAmCAQAACYMBAAAJhAEAAAmFAQAACYYBAAAJhwEAAAmIAQAACYkBAAAJigEAAAmLAQAACYwBAAAJjQEAAAmOAQAACY8BAAAJkAEAAAmRAQAACZIBAAAJkwEAAAmUAQAACZUBAAAJlgEAAAmXAQAACZgBAAAJmQEAAAmaAQAACZsBAAAJnAEAAAmdAQAACZ4BAAAJnwEAAAdTAAAAAAEAAAAgAAAABApJbmtQb2ludFYxAgAAAAmgAQAACaEBAAAJogEAAAmjAQAACaQBAAAJpQEAAAmmAQAACacBAAAJqAEAAAmpAQAACaoBAAAJqwEAAAmsAQAACa0BAAAJrgEAAAmvAQAACbABAAAJsQEAAAmyAQAACbMBAAAJtAEAAAm1AQAACbYBAAAJtwEAAAm4AQAACbkBAAAJugEAAA0FB1UAAAAAAQAAAAABAAAECklua1BvaW50VjECAA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19B1cAAAAAAQAAAEAAAAAECklua1BvaW50VjECAA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NDwdZAAAAAAEAAABAAAAABApJbmtQb2ludFYxAgA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0QBVoAAAAKSW5rUG9pbnRWMQQAAAABWAFZDlByZXNzdXJlRmFjdG9yCVRpbWVTdGFtcAAAAAAGBgsQAgAAABZ72tshFMg/AJmF+2neej8AAAA/AAAAAAAAAAABWwAAAFoAAAAWe9rbIRTIP1AW7qd5a4A/AAAAP04AAAAAAAAAAVwAAABaAAAAqFx1YWoxyD9AYBlSvmeDPwAAAD9eAAAAAAAAAAFdAAAAWgAAAGABRvJDicg/QGAZUr5ngz8AAAA/bQAAAAAAAAABXgAAAFoAAACGxHv91MPIPxCqRPwCZIY/AAAAP20AAAAAAAAAAV8AAABaAAAA0ErnE/c4yT8A9G+mR2CJPwAAAD99AAAAAAAAAAFgAAAAWgAAAECUiDWq6Mk/APRvpkdgiT8AAAA/fQAAAAAAAAABYQAAAFoAAABCv8TcpbXKP+A9m1CMXIw/AAAAP40AAAAAAAAAAWIAAABaAAAA2MubCeqfyz/g6HjSiiqRPwAAAD+NAAAAAAAAAAFjAAAAWgAAAG7YcjYuisw/yI2OJ62okj8AAAA/nAAAAAAAAAABZAAAAFoAAAAmqH9uA6/NP8iNjietqJI/AAAAP5wAAAAAAAAAAWUAAABaAAAAKtO7Ff97zj+o17nR8aSVPwAAAD+sAAAAAAAAAAFmAAAAWgAAAOSiyE3UoM8/oHzPJhQjlz8AAAA/rAAAAAAAAAABZwAAAFoAAAC91089jEXQP6B8zyYUI5c/AAAAP7wAAAAAAAAAAWgAAABaAAAA0M6IllLJ0D+QIeV7NqGYPwAAAD+8AAAAAAAAAAFpAAAAWgAAABtV9Kx0PtE/kCHlezahmD8AAAA/ywAAAAAAAAABagAAAFoAAABm21/DlrPRP5Ah5Xs2oZg/AAAAP8sAAAAAAAAAAWsAAABaAAAAsGHL2bgo0j+QIeV7NqGYPwAAAD/bAAAAAAAAAAFsAAAAWgAAADF3aa02j9I/kCHlezahmD8AAAA/2wAAAAAAAAABbQAAAFoAAACzjAeBtPXSP5Ah5Xs2oZg/AAAAP+oAAAAAAAAAAW4AAABaAAAAxoNA2np50z+QIeV7NqGYPwAAAD/qAAAAAAAAAAFvAAAAWgAAAEiZ3q3439M/kCHlezahmD8AAAA/+gAAAAAAAAABcAAAAFoAAADJrnyBdkbUP5Ah5Xs2oZg/AAAAP/oAAAAAAAAAAXEAAABaAAAAFDXol5i71D+QIeV7NqGYPwAAAD8LAQAAAAAAAAFyAAAAWgAAAF67U666MNU/kCHlezahmD8AAAA/CwEAAAAAAAABcwAAAFoAAADf0PGBOJfVP5Ah5Xs2oZg/AAAAPxoBAAAAAAAAAXQAAABaAAAAKlddmFoM1j+gfM8mFCOXPwAAAD8aAQAAAAAAAAF1AAAAWgAAAOL7LSk0ZNY/oHzPJhQjlz8AAAA/KgEAAAAAAAABdgAAAFoAAABkEcz8scrWP6B8zyYUI5c/AAAAPyoBAAAAAAAAAXcAAABaAAAAUkXPSucT1z+gfM8mFCOXPwAAAD86AQAAAAAAAAF4AAAAWgAAAEF50pgcXdc/qNe50fGklT8AAAA/SQEAAAAAAAABeQAAAFoAAABlPAikrZfXP6jXudHxpJU/AAAAP0kBAAAAAAAAAXoAAABaAAAAwo5wbJrD1z+o17nR8aSVPwAAAD9ZAQAAAAAAAAF7AAAAWgAAAB3h2DSH79c/qNe50fGklT8AAAA/WQEAAAAAAAABfAAAAFoAAACwwnO6zwzYP6jXudHxpJU/AAAAP2gBAAAAAAAAAX0AAABaAAAADBXcgrw42D+o17nR8aSVPwAAAD9oAQAAAAAAAAF+AAAAWgAAAGhnREupZNg/qNe50fGklT8AAAA/eAEAAAAAAAABfwAAAFoAAADEuawTlpDYP6jXudHxpJU/AAAAP3gBAAAAAAAAAYAAAABaAAAAs+2vYcvZ2D+o17nR8aSVPwAAAD+IAQAAAAAAAAGBAAAAWgAAAA9AGCq4Bdk/qNe50fGklT8AAAA/iAEAAAAAAAABggAAAFoAAAA0A041SUDZP6jXudHxpJU/AAAAP5cBAAAAAAAAAYMAAABaAAAAIzdRg36J2T+o17nR8aSVPwAAAD+XAQAAAAAAAAGEAAAAWgAAABJrVNGz0tk/qNe50fGklT8AAAA/pwEAAAAAAAABhQAAAFoAAADKDyVijSraP6jXudHxpJU/AAAAP6cBAAAAAAAAAYYAAABaAAAAuEMosMJz2j+o17nR8aSVPwAAAD+3AQAAAAAAAAGHAAAAWgAAAKd3K/73vNo/qNe50fGklT8AAAA/twEAAAAAAAABiAAAAFoAAACVqy5MLQbbP6jXudHxpJU/AAAAP8YBAAAAAAAAAYkAAABaAAAATVD/3AZe2z+o17nR8aSVPwAAAD/GAQAAAAAAAAGKAAAAWgAAADuEAis8p9s/qNe50fGklT8AAAA/1gEAAAAAAAABiwAAAFoAAABhRzg2zeHbP6jXudHxpJU/AAAAP9YBAAAAAAAAAYwAAABaAAAAT3s7hAIr3D/AMqR8zyaUPwAAAD/lAQAAAAAAAAGNAAAAWgAAAKvNo0zvVtw/wDKkfM8mlD8AAAA/5QEAAAAAAAABjgAAAFoAAAAHIAwV3ILcP8iNjietqJI/AAAAP/UBAAAAAAAAAY8AAABaAAAAY3J03ciu3D/IjY4nraiSPwAAAD/1AQAAAAAAAAGQAAAAWgAAAC3jQSBtvdw/4Oh40ooqkT8AAAA/BQIAAAAAAAABkQAAAFoAAACJNaroWencP9CHxvrQWI8/AAAAPwUCAAAAAAAAAZIAAABaAAAAGxdFbqIG3T/gPZtQjFyMPwAAAD8UAgAAAAAAAAGTAAAAWgAAAHdprTaPMt0/4D2bUIxcjD8AAAA/FAIAAAAAAAABlAAAAFoAAAAvDn7HaIrdP+A9m1CMXIw/AAAAPyQCAAAAAAAAAZUAAABaAAAAVdGz0vnE3T/gPZtQjFyMPwAAAD8kAgAAAAAAAAGWAAAAWgAAAEMFtyAvDt4/4D2bUIxcjD8AAAA/NAIAAAAAAAABlwAAAFoAAAD7qYexCGbeP+A9m1CMXIw/AAAAPzQCAAAAAAAAAZgAAABaAAAAfb8lhYbM3j/gPZtQjFyMPwAAAD9DAgAAAAAAAAGZAAAAWgAAAGvzKNO7Fd8/4D2bUIxcjD8AAAA/QwIAAAAAAAABmgAAAFoAAABZJywh8V7fP+A9m1CMXIw/AAAAP1MCAAAAAAAAAZsAAABaAAAA2zzK9G7F3z/gPZtQjFyMPwAAAD9TAgAAAAAAAAGcAAAAWgAAAAAAAAAAAOA/4D2bUIxcjD8AAAA/YgIAAAAAAAABnQAAAFoAAAD3mQGnmiTgP+A9m1CMXIw/AAAAP2ICAAAAAAAAAZ4AAABaAAAAJcM1C5E64D/gPZtQjFyMPwAAAD9yAgAAAAAAAAGfAAAAWgAAAFPsaW+HUOA/EKpE/AJkhj8AAAA/ggIAAAAAAAABoAAAAFoAAACBFZ7TfWbgPxCqRPwCZIY/AAAAP4ICAAAAAAAAAaEAAABaAAAA5s0E9c9t4D8QqkT8AmSGPwAAAD+CAgAAAAAAAAGiAAAAWgAAAEqGaxYideA/QGAZUr5ngz8AAAA/kQIAAAAAAAABowAAAFoAAACA4h4ny3hwP1iGlO/ZhNI/AAAAPwAAAAAAAAAAAaQAAABaAAAAEEfXjezKdz+o4OUUvJzSPwAAAD9eAAAAAAAAAAGlAAAAWgAAAGAhUgcgDIU/9jo3Op600j8AAAA/XgAAAAAAAAABpgAAAFoAAAAwXLMQqQOQP5Tv2YRi5NI/AAAAP24AAAAAAAAAAacAAABaAAAAGJvm8P2WlD+U79mEYuTSPwAAAD9uAAAAAAAAAAGoAAAAWgAAADDzxyrb/po/NKR8zyYU0z8AAAA/fQAAAAAAAAABqQAAAFoAAACgpVQyXLOgPzSkfM8mFNM/AAAAP30AAAAAAAAAAaoAAABaAAAA9tew5WxcpD/QWB8a60PTPwAAAD+NAAAAAAAAAAGrAAAAWgAAAEoKDZl9Bag/ILNwP81b0z8AAAA/jQAAAAAAAAABrAAAAFoAAACePGlMjq6rPyCzcD/NW9M/AAAAP50AAAAAAAAAAa0AAABaAAAAquhZ6Xzirj9wDcJkr3PTPwAAAD+sAAAAAAAAAAGuAAAAWgAAAFlKJcM1C7E/cA3CZK9z0z8AAAA/rAAAAAAAAAABrwAAAFoAAABfoJ0RLaWyP75nE4qRi9M/AAAAP7wAAAAAAAAAAbAAAABaAAAAPzPgVJMEtD8MwmSvc6PTPwAAAD+8AAAAAAAAAAGxAAAAWgAAAEWJWKOKnrU/DMJkr3Oj0z8AAAA/ywAAAAAAAAABsgAAAFoAAADZlS/Qzoi2PwzCZK9zo9M/AAAAP8sAAAAAAAAAAbMAAABaAAAAb6IG/RJztz9cHLbUVbvTPwAAAD/bAAAAAAAAAAG0AAAAWgAAAN/rpx7GIrg/XBy21FW70z8AAAA/2wAAAAAAAAABtQAAAFoAAABNNUlAedK4P1wcttRVu9M/AAAAP+sAAAAAAAAAAbYAAABaAAAAl7u0VptHuT9cHLbUVbvTPwAAAD/rAAAAAAAAAAG3AAAAWgAAAL1+6mEsgrk/XBy21FW70z8AAAA/+gAAAAAAAAABuAAAAFoAAAAZDwJp6+XtPzU9AsuQ8s0/AAAAPwAAAAAAAAAAAbkAAABaAAAAfcdoij3t7T81PQLLkPLNPwAAAD9tAAAAAAAAAAG6AAAAWgAAAON/z6uP9O0/lYhfgMzCzT8AAAA/bQAAAAAAAAABuwAAAFoAAACr8JzuMwPuP/fTvDUIk80/AAAAP30AAAAAAAAAAbwAAABaAAAAdWFqMdgR7j9XHxrrQ2PNPwAAAD+MAAAAAAAAAAG9AAAAWgAAAAlDBbcgL+4/uWp3oH8zzT8AAAA/jAAAAAAAAAABvgAAAFoAAAD/3AZeu1PuPx221FW7A80/AAAAP5wAAAAAAAAAAb8AAABaAAAAwefVR/qG7j99ATIL99PMPwAAAD+cAAAAAAAAAAHAAAAAWgAAABs6PhDnsu4/30yPwDKkzD8AAAA/qwAAAAAAAAABwQAAAFoAAADdRA36JebuP99Mj8AypMw/AAAAP6sAAAAAAAAAAcIAAABaAAAAZ8CpJgko7z/fTI/AMqTMPwAAAD+7AAAAAAAAAAHDAAAAWgAAAF1aq82jTO8/30yPwDKkzD8AAAA/uwAAAAAAAAABxAAAAFoAAAC5rBOWkHjvP99Mj8AypMw/AAAAP8sAAAAAAAAAAcUAAABaAAAATY6uG9mV7z/fTI/AMqTMPwAAAD/LAAAAAAAAAAHGAAAAWgAAAHm34n/Pq+8/30yPwDKkzD8AAAA/2gAAAAAAAAABxwAAAFoAAABDKLDCc7rvP99Mj8AypMw/AAAAP9oAAAAAAAAAAcgAAABaAAAAqeAW5MXB7z/fTI/AMqTMPwAAAD/qAAAAAAAAAAHJAAAAWgAAAKngFuTFwe8/QZjsdW50zD8AAAA/SAEAAAAAAAABygAAAFoAAAANmX0FGMnvP0GY7HVudMw/AAAAP1cBAAAAAAAAAcsAAABaAAAADZl9BRjJ7z+l40krqkTMPwAAAD9XAQAAAAAAAAHMAAAAWgAAAHFR5CZq0O8/peNJK6pEzD8AAAA/ZwEAAAAAAAABzQAAAFoAAADXCUtIvNfvP6XjSSuqRMw/AAAAP3cBAAAAAAAAAc4AAABaAAAAO8KxaQ7f7z+l40krqkTMPwAAAD+WAQAAAAAAAAHPAAAAWgAAADvCsWkO3+8/BS+n4OUUzD8AAAA/lgEAAAAAAAAB0AAAAFoAAAA7wrFpDt/vP2d6BJYh5cs/AAAAP/IBAAAAAAAAAdEAAABaAAAA6p/bwGt36j/2Ojc6nrTSPwAAAD8AAAAAAAAAAAHSAAAAWgAAACEvDn7HaOo/9jo3Op600j8AAAA/DwAAAAAAAAAB0wAAAFoAAABXvkA7I1rqP/Y6NzqetNI/AAAAPx8AAAAAAAAAAdQAAABaAAAAjk1z+H5L6j/2Ojc6nrTSPwAAAD8uAAAAAAAAAAHVAAAAWgAAACmVDNcsROo/9jo3Op600j8AAAA/LgAAAAAAAAAB1gAAAFoAAABfJD+UiDXqP/Y6NzqetNI/AAAAPz4AAAAAAAAAAdcAAABaAAAAl7NxUeQm6j/2Ojc6nrTSPwAAAD8+AAAAAAAAAAHYAAAAWgAAAM5CpA5AGOo/9jo3Op600j8AAAA/TgAAAAAAAAAB2QAAAFoAAACfGXCqSQLqP/Y6NzqetNI/AAAAP04AAAAAAAAAAdoAAABaAAAAO2EJiff66T/2Ojc6nrTSPwAAAD9dAAAAAAAAAAHbAAAAWgAAAHHwO0ZT7Ok/9jo3Op600j8AAAA/XQAAAAAAAAAB3AAAAFoAAACnf24Dr93pP/Y6NzqetNI/AAAAP20AAAAAAAAAAd0AAABaAAAAQ8cH4lzW6T/2Ojc6nrTSPwAAAD9tAAAAAAAAAAHeAAAAWgAAABae031mwOk/9jo3Op600j8AAAA/fQAAAAAAAAAB3wAAAFoAAACx5WxcFLnpP/Y6NzqetNI/AAAAP30AAAAAAAAAAeAAAABaAAAAHgTS1sub6T/2Ojc6nrTSPwAAAD+MAAAAAAAAAAHhAAAAWgAAAIsiN1GDfuk/9jo3Op600j8AAAA/mQAAAAAAAAAB4gAAAFoAAAAv0M6IllLpP/Y6NzqetNI/AAAAP6kAAAAAAAAAAeMAAABaAAAAb8X/nlcf6T/2Ojc6nrTSPwAAAD+pAAAAAAAAAAHkAAAAWgAAABNzl9Zq8+g/RJWIX4DM0j8AAAA/uAAAAAAAAAAB5QAAAFoAAADur2HL2bjoP5Tv2YRi5NI/AAAAP7gAAAAAAAAAAeYAAABaAAAAYzTFnvZ26D+U79mEYuTSPwAAAD/IAAAAAAAAAAHnAAAAWgAAAHUAwlDBLeg/lO/ZhGLk0j8AAAA/yAAAAAAAAAAB6AAAAFoAAAAZrlmI1AHoP5Tv2YRi5NI/AAAAP9gAAAAAAAAAAekAAABaAAAA8+ojfUPH5z+U79mEYuTSPwAAAD/YAAAAAAAAAAHqAAAAWgAAAPxQItaoouc/lO/ZhGLk0j8AAAA/5wAAAAAAAAAB6wAAAFoAAAAFtyAvDn7nP5Tv2YRi5NI/AAAAP/cAAAAAAAAAAewAAABaAAAAc9WFqcVg5z+U79mEYuTSPwAAAD/3AAAAAAAAAAHtAAAAWgAAAESsUUXPSuc/lO/ZhGLk0j8AAAA/BwEAAAAAAAAB7gAAAFoAAAAWgx3h2DTnP5Tv2YRi5NI/AAAAPwcBAAAAAAAAAe8AAABaAAAATRJQnjQm5z+U79mEYuTSPwAAAD8WAQAAAAAAAAHwAAAAWgAAAIOhgluQF+c/lO/ZhGLk0j8AAAA/FgEAAAAAAAAB8QAAAFoAAAC7MLUY7AjnP5Tv2YRi5NI/AAAAPyYBAAAAAAAAAfIAAABaAAAAjQeBtPXy5j+U79mEYuTSPwAAAD8mAQAAAAAAAAHzAAAAWgAAAF7eTFD/3OY/lO/ZhGLk0j8AAAA/NQEAAAAAAAAB9AAAAFoAAAAwtRjsCMfmP5Tv2YRi5NI/AAAAPzUBAAAAAAAAAfUAAABaAAAAA4zkhxKx5j+U79mEYuTSPwAAAD9FAQAAAAAAAAH2AAAAWgAAAHCqSQLKk+Y/lO/ZhGLk0j8AAAA/RQEAAAAAAAAB9wAAAFoAAADdyK58gXbmP5Tv2YRi5NI/AAAAP1UBAAAAAAAAAfgAAABaAAAAS+cT9zhZ5j+U79mEYuTSPwAAAD9VAQAAAAAAAAH5AAAAWgAAAFNNElCeNOY/lO/ZhGLk0j8AAAA/ZAEAAAAAAAAB+gAAAFoAAABcsxCpAxDmP5Tv2YRi5NI/AAAAP2QBAAAAAAAAAfsAAABaAAAAAGGo4Bbk5T+U79mEYuTSPwAAAD90AQAAAAAAAAH8AAAAWgAAAEBW2fbXsOU/lO/ZhGLk0j8AAAA/hAEAAAAAAAAB/QAAAFoAAADjA3Eu64TlP5Tv2YRi5NI/AAAAP4QBAAAAAAAAAf4AAABaAAAAI/mhRKxR5T9ElYhfgMzSPwAAAD+EAQAAAAAAAAH/AAAAWgAAAMemOXy/JeU/9jo3Op600j8AAAA/kwEAAAAAAAABAAEAAFoAAABrVNGz0vnkP6jg5RS8nNI/AAAAP5MBAAAAAAAAAQEBAABaAAAAc7rPDDjV5D+o4OUUvJzSPwAAAD+jAQAAAAAAAAECAQAAWgAAAEWRm6hBv+Q/WIaU79mE0j8AAAA/owEAAAAAAAABAwEAAFoAAABO95kBp5rkP1iGlO/ZhNI/AAAAP7IBAAAAAAAAAQQBAABaAAAAhYbMvgKM5D9YhpTv2YTSPwAAAD+yAQAAAAAAAAEFAQAAWgAAAFddmFoMduQ/WIaU79mE0j8AAAA/wgEAAAAAAAABBgEAAFoAAAAoNGT2FWDkP1iGlO/ZhNI/AAAAP8IBAAAAAAAAAQcBAABaAAAA+wowkh9K5D9YhpTv2YTSPwAAAD/SAQAAAAAAAAEIAQAAWgAAAM3h+y0pNOQ/CCxDyvds0j8AAAA/0gEAAAAAAAABCQEAAFoAAAA6AGGo4BbkPwgsQ8r3bNI/AAAAP+EBAAAAAAAAAQoBAABaAAAADdcsROoA5D8ILEPK92zSPwAAAD/hAQAAAAAAAAELAQAAWgAAAENmXwFG8uM/CCxDyvds0j8AAAA/8QEAAAAAAAABDAEAAFoAAAB69ZG+oePjPwgsQ8r3bNI/AAAAPwECAAAAAAAAAQ0BAABaAAAA5xP3OFnG4z8ILEPK92zSPwAAAD8BAgAAAAAAAAEOAQAAWgAAAIJbkBcHv+M/CCxDyvds0j8AAAA/EAIAAAAAAAABDwEAAFoAAAC46sLUYrDjPwgsQ8r3bNI/AAAAPxACAAAAAAAAARABAABaAAAA8Hn1kb6h4z8ILEPK92zSPwAAAD8gAgAAAAAAAAERAQAAWgAAACcJKE8ak+M/CCxDyvds0j8AAAA/IAIAAAAAAAABEgEAAFoAAABdmFoMdoTjPwgsQ8r3bNI/AAAAPy8CAAAAAAAAARMBAABaAAAA+N/z6iN94z8ILEPK92zSPwAAAD8vAgAAAAAAAAEUAQAAWgAAAC9vJqh/buM/CCxDyvds0j8AAAA/PwIAAAAAAAABFQEAAFoAAADKtr+GLWfjPwgsQ8r3bNI/AAAAPz8CAAAAAAAAARYBAABaAAAAZf5YZdtf4z8ILEPK92zSPwAAAD9PAgAAAAAAAAEXAQAAWgAAAAJG8kOJWOM/CCxDyvds0j8AAAA/TwIAAAAAAAABGAEAAFoAAACdjYsiN1HjPwgsQ8r3bNI/AAAAP24CAAAAAAAAARkBAABaAAAAONUkAeVJ4z8ILEPK92zSPwAAAD+lAwAAAAAAAAEaAQAAWgAAACTe66cexuI/1u5A/2Z61D8AAAA/AAAAAAAAAAABGwEAAFoAAACIllLJcM3iP9buQP9metQ/AAAAP14AAAAAAAAAARwBAABaAAAA7U656sLU4j90o+NJK6rUPwAAAD9uAAAAAAAAAAEdAQAAWgAAALe/hi1n4+I/wv00bw3C1D8AAAA/bgAAAAAAAAABHgEAAFoAAAAbeO1OueriP2Ky17nR8dQ/AAAAP30AAAAAAAAAAR8BAABaAAAAgDBUcAvy4j8AZ3oEliHVPwAAAD99AAAAAAAAAAEgAQAAWgAAAEqhIbOvAOM/TsHLKXg51T8AAAA/jQAAAAAAAAABIQEAAFoAAACtWYjUAQjjP+x1bnQ8adU/AAAAP5YAAAAAAAAAASIBAABaAAAAEhLv9VMP4z880L+ZHoHVPwAAAD+mAAAAAAAAAAEjAQAAWgAAANyCvDj4HeM/2oRi5OKw1T8AAAA/pgAAAAAAAAABJAEAAFoAAABAOyNaSiXjPyrfswnFyNU/AAAAP7UAAAAAAAAAASUBAABaAAAACqzwnO4z4z94OQUvp+DVPwAAAD+1AAAAAAAAAAEmAQAAWgAAAG9kV75AO+M/yJNWVIn41T8AAAA/xQAAAAAAAAABJwEAAFoAAABvZFe+QDvjPxbup3lrENY/AAAAP8UAAAAAAAAAASgBAABaAAAAb2RXvkA74z9mSPmeTSjWPwAAAD/UAAAAAAAAAAEpAQAAWgAAANMcvt+SQuM/tqJKxC9A1j8AAAA/1AAAAAAAAAABKgEAAFoAAADTHL7fkkLjPwT9m+kRWNY/AAAAP+QAAAAAAAAAASsBAABaAAAAONUkAeVJ4z8E/ZvpEVjWPwAAAD/0AAAAAAAAAAEsAQAAWgAAADjVJAHlSeM/UlftDvRv1j8AAAA/9AAAAAAAAAABLQEAAFoAAAA41SQB5UnjP6KxPjTWh9Y/AAAAPwMBAAAAAAAAAS4BAABaAAAAnY2LIjdR4z+isT401ofWPwAAAD8DAQAAAAAAAAEvAQAAWgAAAJ2NiyI3UeM/8guQWbif1j8AAAA/DQIAAAAAAAABMAEAAFoAAACdjYsiN1HjP0Bm4X6at9Y/AAAAPw0CAAAAAAAAATEBAABaAAAAJN7rpx7G4j8uddXuQP/WPwAAAD8AAAAAAAAAAAEyAQAAWgAAACTe66cexuI/3hqEyV7n1j8AAAA/XgAAAAAAAAABMwEAAFoAAACIllLJcM3iP0Bm4X6at9Y/AAAAP24AAAAAAAAAATQBAABaAAAAUgcgDBXc4j/yC5BZuJ/WPwAAAD9uAAAAAAAAAAE1AQAAWgAAABt47U656uI/UlftDvRv1j8AAAA/fQAAAAAAAAABNgEAAFoAAADl6LqRXfniP7aiSsQvQNY/AAAAP30AAAAAAAAAATcBAABaAAAAEhLv9VMP4z8W7qd5axDWPwAAAD+NAAAAAAAAAAE4AQAAWgAAANyCvDj4HeM/Kt+zCcXI1T8AAAA/jQAAAAAAAAABOQEAAFoAAAAKrPCc7jPjP4oqEb8AmdU/AAAAP50AAAAAAAAAAToBAABaAAAAONUkAeVJ4z/sdW50PGnVPwAAAD+sAAAAAAAAAAE7AQAAWgAAAAJG8kOJWOM/TsHLKXg51T8AAAA/rAAAAAAAAAABPAEAAFoAAABl/lhl21/jPwBnegSWIdU/AAAAP6wAAAAAAAAAAT0BAABaAAAAyra/hi1n4z8AZ3oEliHVPwAAAD+8AAAAAAAAAAE+AQAAWgAAAC9vJqh/buM/sAwp37MJ1T8AAAA/vAAAAAAAAAABPwEAAFoAAACUJ43J0XXjP2Ky17nR8dQ/AAAAPxoBAAAAAAAAAUABAABaAAAAlCeNydF14z8SWIaU79nUPwAAAD9JAQAAAAAAAAFBAQAAWgAAAPjf8+ojfeM/EliGlO/Z1D8AAAA/SQEAAAAAAAABQgEAAFoAAABL5xP3OFnmP9K/mR6BZdg/AAAAPwAAAAAAAAAAAUMBAABaAAAAS+cT9zhZ5j9udDxpRZXYPwAAAD9eAAAAAAAAAAFEAQAAWgAAAEvnE/c4WeY/DinfswnF2D8AAAA/bQAAAAAAAAABRQEAAFoAAACwn3oYi2DmP6rdgf7N9Ng/AAAAP20AAAAAAAAAAUYBAABaAAAAsJ96GItg5j9KkiRJkiTZPwAAAD99AAAAAAAAAAFHAQAAWgAAABRY4TndZ+Y/6EbHk1ZU2T8AAAA/fQAAAAAAAAABSAEAAFoAAADdyK58gXbmP4b7ad4ahNk/AAAAP4wAAAAAAAAAAUkBAABaAAAAQoEVntN95j8ksAwp37PZPwAAAD+cAAAAAAAAAAFKAQAAWgAAAAvy4uB3jOY/wmSvc6Pj2T8AAAA/nAAAAAAAAAABSwEAAFoAAACe031mwKnmP/7N9AgsQ9o/AAAAP5wAAAAAAAAAAUwBAABaAAAAzPyxyra/5j/s3Oh40oraPwAAAD+sAAAAAAAAAAFNAQAAWgAAAPkl5i6t1eY/2uvc6HjS2j8AAAA/uwAAAAAAAAABTgEAAFoAAADDlrNxUeTmP8b60FgfGts/AAAAP7sAAAAAAAAAAU8BAABaAAAAjQeBtPXy5j9mr3Oj40nbPwAAAD/LAAAAAAAAAAFQAQAAWgAAAPG/59VH+uY/tAnFyMVh2z8AAAA/ywAAAAAAAAABUQEAAFoAAADxv+fVR/rmPwRkFu6neds/AAAAP8sAAAAAAAAAAVIBAABaAAAAU00SUJ405j/egf7N9AjcPwAAAD8AAAAAAAAAAAFTAQAAWgAAAFNNElCeNOY/jietqBLx2z8AAAA/bgAAAAAAAAABVAEAAFoAAAC4BXlx8DvmP0DNW4Mw2ds/AAAAP24AAAAAAAAAAVUBAABaAAAAgXZGtJRK5j/wcgpeTsHbPwAAAD99AAAAAAAAAAFWAQAAWgAAAEvnE/c4WeY/Ur5nE4qR2z8AAAA/fQAAAAAAAAABVwEAAFoAAACwn3oYi2DmP7QJxcjFYds/AAAAP40AAAAAAAAAAVgBAABaAAAA3ciufIF25j8WVSJ+ATLbPwAAAD+NAAAAAAAAAAFZAQAAWgAAAAvy4uB3jOY/eKB/Mz0C2z8AAAA/nAAAAAAAAAABWgEAAFoAAAA5GxdFbqLmP9rr3Oh40to/AAAAP5wAAAAAAAAAAVsBAABaAAAAA4zkhxKx5j/s3Oh40oraPwAAAD+sAAAAAAAAAAFcAQAAWgAAADC1GOwIx+Y/TihGLg5b2j8AAAA/rAAAAAAAAAABXQEAAFoAAAD5JeYurdXmP2IZUr5nE9o/AAAAP7wAAAAAAAAAAV4BAABaAAAAw5azcVHk5j8SvwCZhfvZPwAAAD+8AAAAAAAAAAFfAQAAWgAAAChPGpOj6+Y/wmSvc6Pj2T8AAAA/ywAAAAAAAAABYAEAAFoAAACNB4G09fLmPySwDCnfs9k/AAAAP8sAAAAAAAAAAWEBAABaAAAA8b/n1Uf65j/WVbsD/ZvZPwAAAD/bAAAAAAAAAAFiAQAAWgAAAPG/59VH+uY/hvtp3hqE2T8AAAA/2wAAAAAAAAABYwEAAFoAAABWeE73mQHnPzahGLk4bNk/AAAAP9sAAAAAAAAAAWQBAABaAAAA+Pqph7EI5j+wc6PjSSvaPwAAAD8AAAAAAAAAAAFlAQAAWgAAAPj6qYexCOY//s30CCxD2j8AAAA/LwAAAAAAAAABZgEAAFoAAADAa3fKVRfmP/7N9AgsQ9o/AAAAPz8AAAAAAAAAAWcBAABaAAAA7pSrLkwt5j9OKEYuDlvaPwAAAD8/AAAAAAAAAAFoAQAAWgAAAB2+35JCQ+Y/noKXU/By2j8AAAA/TgAAAAAAAAABaQEAAFoAAAAUWOE53WfmP56Cl1Pwcto/AAAAP04AAAAAAAAAAWoBAABaAAAAcKpJAsqT5j+egpdT8HLaPwAAAD9eAAAAAAAAAAFrAQAAWgAAAJVtfw1bzuY/noKXU/By2j8AAAA/XgAAAAAAAAABbAEAAFoAAAAg6Rs6PhDnP56Cl1Pwcto/AAAAP24AAAAAAAAAAW0BAABaAAAARKxRRc9K5z+egpdT8HLaPwAAAD99AAAAAAAAAAFuAQAAWgAAAGlvh1Bghec/noKXU/By2j8AAAA/fQAAAAAAAAABbwEAAFoAAACPMr1b8b/nP04oRi4OW9o/AAAAP40AAAAAAAAAAXABAABaAAAAGa5ZiNQB6D/+zfQILEPaPwAAAD+NAAAAAAAAAAFxAQAAWgAAAKMp9rS3Q+g/sHOj40kr2j8AAAA/nAAAAAAAAAABcgEAAFoAAADI7CvASH7oP2IZUr5nE9o/AAAAP5wAAAAAAAAAAXMBAABaAAAA7q9hy9m46D9iGVK+ZxPaPwAAAD+cAAAAAAAAAAF0AQAAWgAAAEkCypPG5Og/Er8AmYX72T8AAAA/rAAAAAAAAAABdQEAAFoAAABBnMs6YQnpP8Jkr3Oj49k/AAAAP7wAAAAAAAAAAXYBAABaAAAAODbN4fst6T/CZK9zo+PZPwAAAD+8AAAAAAAAAAF3AQAAWgAAAAGnmiSgPOk/wmSvc6Pj2T8AAAA/ywAAAAAAAAABeAEAAFoAAAAv0M6IllLpP8Jkr3Oj49k/AAAAP8sAAAAAAAAAAXkBAABaAAAA+UCcyzph6T/CZK9zo+PZPwAAAD/bAAAAAAAAAAF6AQAAWgAAAMKxaQ7fb+k/wmSvc6Pj2T8AAAA/2wAAAAAAAAABewEAAFoAAACLIjdRg37pP8Jkr3Oj49k/AAAAP+sAAAAAAAAAAXwBAABaAAAAVJMElCeN6T/CZK9zo+PZPwAAAD/rAAAAAAAAAAF9AQAAWgAAALlLa7V5lOk/wmSvc6Pj2T8AAAA/+gAAAAAAAAABfgEAAFoAAAAeBNLWy5vpP8Jkr3Oj49k/AAAAP/oAAAAAAAAAAX8BAABaAAAAg7w4+B2j6T/CZK9zo+PZPwAAAD8KAQAAAAAAAAGAAQAAWgAAACQ/lIg1qug/+jfTI7AM2T8AAAA/AAAAAAAAAAABgQEAAFoAAABbzsZFkZvoP/o30yOwDNk/AAAAP14AAAAAAAAAAYIBAABaAAAALKWS4ZqF6D/6N9MjsAzZPwAAAD9tAAAAAAAAAAGDAQAAWgAAAGM0xZ72dug/+jfTI7AM2T8AAAA/bQAAAAAAAAABhAEAAFoAAADRUioZrlnoP0qSJEmSJNk/AAAAP30AAAAAAAAAAYUBAABaAAAAoyn2tLdD6D+a7HVudDzZPwAAAD99AAAAAAAAAAGGAQAAWgAAABBIWy9vJug/mux1bnQ82T8AAAA/jQAAAAAAAAABhwEAAFoAAAB+ZsCpJgnoP+hGx5NWVNk/AAAAP40AAAAAAAAAAYgBAABaAAAA64QlJN7r5z82oRi5OGzZPwAAAD+cAAAAAAAAAAGJAQAAWgAAACEUWOE53ec/1lW7A/2b2T8AAAA/nAAAAAAAAAABigEAAFoAAAC9W/G/59XnP9ZVuwP9m9k/AAAAP6wAAAAAAAAAAYsBAABaAAAAWKOKnpXO5z/WVbsD/ZvZPwAAAD+7AAAAAAAAAAGMAQAAWgAAAFijip6Vzuc/JLAMKd+z2T8AAAA/JAEAAAAAAAABjQEAAFoAAABYo4qelc7nP3IKXk7By9k/AAAAPzMBAAAAAAAAAY4BAABaAAAAWKOKnpXO5z8SvwCZhfvZPwAAAD8zAQAAAAAAAAGPAQAAWgAAAL1b8b/n1ec/YhlSvmcT2j8AAAA/QwEAAAAAAAABkAEAAFoAAAC9W/G/59XnP/7N9AgsQ9o/AAAAP0MBAAAAAAAAAZEBAABaAAAAIRRY4Tnd5z9OKEYuDlvaPwAAAD9TAQAAAAAAAAGSAQAAWgAAAOuEJSTe6+c/7NzoeNKK2j8AAAA/UwEAAAAAAAABkwEAAFoAAAC09fJmgvrnPzo3Op60oto/AAAAP2IBAAAAAAAAAZQBAABaAAAAfmbAqSYJ6D/a69zoeNLaPwAAAD9iAQAAAAAAAAGVAQAAWgAAAOMeJ8t4EOg/KkYuDlvq2j8AAAA/cgEAAAAAAAABlgEAAFoAAABH143syhfoP3igfzM9Ats/AAAAP3IBAAAAAAAAAZcBAABaAAAAq4/0DR0f6D/G+tBYHxrbPwAAAD+BAQAAAAAAAAGYAQAAWgAAABBIWy9vJug/xvrQWB8a2z8AAAA/kQEAAAAAAAABmQEAAFoAAAAQSFsvbyboPxZVIn4BMts/AAAAP5EBAAAAAAAAAZoBAABaAAAAdQDCUMEt6D9mr3Oj40nbPwAAAD+hAQAAAAAAAAGbAQAAWgAAANm4KHITNeg/tAnFyMVh2z8AAAA/wAEAAAAAAAABnAEAAFoAAAA+cY+TZTzoPwRkFu6neds/AAAAP9ABAAAAAAAAAZ0BAABaAAAAoyn2tLdD6D9SvmcTipHbPwAAAD/fAQAAAAAAAAGeAQAAWgAAAAjiXNYJS+g/ohi5OGyp2z8AAAA/3wEAAAAAAAABnwEAAFoAAABsmsP3W1LoP6IYuThsqds/AAAAP/4BAAAAAAAAAaABAABaAAAA4vstKTRk1j88aUWViF/oPwAAAD8AAAAAAAAAAAGhAQAAWgAAAOL7LSk0ZNY/ZBbup3lr6D8AAAA/EAAAAAAAAAABogEAAFoAAAAZi2Dmj1XWP2QW7qd5a+g/AAAAP04AAAAAAAAAAaMBAABaAAAA4vstKTRk1j9kFu6neWvoPwAAAD/6AAAAAAAAAAGkAQAAWgAAAKxs+2vYctY/ZBbup3lr6D8AAAA/+gAAAAAAAAABpQEAAFoAAAA+TpbxIJDWP2QW7qd5a+g/AAAAPwoBAAAAAAAAAaYBAABaAAAA0S8xd2mt1j9kFu6neWvoPwAAAD8KAQAAAAAAAAGnAQAAWgAAAJqg/rkNvNY/ZBbup3lr6D8AAAA/FwEAAAAAAAABqAEAAFoAAAD28maC+ufWP2QW7qd5a+g/AAAAPxcBAAAAAAAAAakBAABaAAAAidQBCEMF1z9kFu6neWvoPwAAAD8nAQAAAAAAAAGqAQAAWgAAABy2nI2LItc/ZBbup3lr6D8AAAA/NwEAAAAAAAABqwEAAFoAAACtlzcT1D/XP2QW7qd5a+g/AAAAPzcBAAAAAAAAAawBAABaAAAACuqf28Br1z9kFu6neWvoPwAAAD83AQAAAAAAAAGtAQAAWgAAAJ3LOmEJidc/ZBbup3lr6D8AAAA/RgEAAAAAAAABrgEAAFoAAABlPAikrZfXP2QW7qd5a+g/AAAAP0YBAAAAAAAAAa8BAABaAAAAwo5wbJrD1z9kFu6neWvoPwAAAD9WAQAAAAAAAAGwAQAAWgAAAIz/Pa8+0tc/ZBbup3lr6D8AAAA/VgEAAAAAAAABsQEAAFoAAAAd4dg0h+/XP2QW7qd5a+g/AAAAP2YBAAAAAAAAAbIBAABaAAAAsMJzus8M2D9kFu6neWvoPwAAAD9mAQAAAAAAAAGzAQAAWgAAAHozQf1zG9g/ZBbup3lr6D8AAAA/dQEAAAAAAAABtAEAAFoAAADVhanFYEfYP2QW7qd5a+g/AAAAP3UBAAAAAAAAAbUBAABaAAAAaGdES6lk2D9kFu6neWvoPwAAAD+FAQAAAAAAAAG2AQAAWgAAAPtI39Dxgdg/ZBbup3lr6D8AAAA/hQEAAAAAAAABtwEAAFoAAACNKnpWOp/YP2QW7qd5a+g/AAAAP5QBAAAAAAAAAbgBAABaAAAAV5tHmd6t2D9kFu6neWvoPwAAAD+kAQAAAAAAAAG5AQAAWgAAACAMFdyCvNg/ZBbup3lr6D8AAAA/pAEAAAAAAAABugEAAFoAAADqfOIeJ8vYP2QW7qd5a+g/AAAAP9MDAAAAAAAAAbsBAABaAAAAT3s7hAIr3D88aUWViF/oPwAAAD8AAAAAAAAAAAG8AQAAWgAAAONc1glLSNw/PGlFlYhf6D8AAAA/oQAAAAAAAAABvQEAAFoAAACrzaNM71bcPzxpRZWIX+g/AAAAP6EAAAAAAAAAAb4BAABaAAAAdT5xj5Nl3D88aUWViF/oPwAAAD+wAAAAAAAAAAG/AQAAWgAAAAcgDBXcgtw/PGlFlYhf6D8AAAA/wAAAAAAAAAABwAEAAFoAAABjcnTdyK7cPzxpRZWIX+g/AAAAP8AAAAAAAAAAAcEBAABaAAAAiTWq6Fnp3D88aUWViF/oPwAAAD/QAAAAAAAAAAHCAQAAWgAAAEHaenkzQd0/FbycgpdT6D8AAAA/0AAAAAAAAAABwwEAAFoAAAD5fksKDZndPxW8nIKXU+g/AAAAP98AAAAAAAAAAcQBAABaAAAA57JOWELi3T/tDvRvpkfoPwAAAD/fAAAAAAAAAAHFAQAAWgAAADM5um5kV94/7Q70b6ZH6D8AAAA/7wAAAAAAAAABxgEAAFoAAAB9vyWFhszeP+0O9G+mR+g/AAAAP+8AAAAAAAAAAccBAABaAAAAkbZe3kxQ3z/tDvRvpkfoPwAAAD//AAAAAAAAAAHIAQAAWgAAAKWtlzcT1N8/7Q70b6ZH6D8AAAA//wAAAAAAAAAByQEAAFoAAAAlwzULkTrgP+0O9G+mR+g/AAAAPw4BAAAAAAAAAcoBAABaAAAAFPc4WcaD4D/HYUtdtTvoPwAAAD8OAQAAAAAAAAHLAQAAWgAAAJ1y1YWpxeA/x2FLXbU76D8AAAA/HgEAAAAAAAABzAEAAFoAAACMptjT3g7hP8dhS121O+g/AAAAPx4BAAAAAAAAAc0BAABaAAAAFiJ1AMJQ4T/HYUtdtTvoPwAAAD8tAQAAAAAAAAHOAQAAWgAAADzlqgtTi+E/x2FLXbU76D8AAAA/LQEAAAAAAAABzwEAAFoAAABhqOAW5MXhP8dhS121O+g/AAAAPz0BAAAAAAAAAdABAABaAAAAvfpI39Dx4T/HYUtdtTvoPwAAAD89AQAAAAAAAAHRAQAAWgAAAH0FGMkPJeI/x2FLXbU76D8AAAA/TQEAAAAAAAAB0gEAAFoAAAB1nxlwqkniP8dhS121O+g/AAAAP00BAAAAAAAAAdMBAABaAAAAmmJPezuE4j/HYUtdtTvoPwAAAD9cAQAAAAAAAAHUAQAAWgAAAPW0t0MosOI/x2FLXbU76D8AAAA/XAEAAAAAAAAB1QEAAFoAAABKoSGzrwDjP8dhS121O+g/AAAAP2wBAAAAAAAAAdYBAABaAAAAb2RXvkA74z/HYUtdtTvoPwAAAD9sAQAAAAAAAAHXAQAAWgAAAJQnjcnRdeM/x2FLXbU76D8AAAA/fAEAAAAAAAAB2AEAAFoAAAC46sLUYrDjP8dhS121O+g/AAAAP3wBAAAAAAAAAdkBAABaAAAAsITEe/3U4z/HYUtdtTvoPwAAAD+LAQAAAAAAAAHaAQAAWgAAAHCPk2U8COQ/x2FLXbU76D8AAAA/iwEAAAAAAAAB2wEAAFoAAAADcS7rhCXkP8dhS121O+g/AAAAP5sBAAAAAAAAAdwBAABaAAAA+wowkh9K5D/HYUtdtTvoPwAAAD+qAQAAAAAAAAHdAQAAWgAAAPKkMTm6buQ/x2FLXbU76D8AAAA/qgEAAAAAAAAB3gEAAFoAAABO95kBp5rkP8dhS121O+g/AAAAP7oBAAAAAAAAAd8BAABaAAAARZGbqEG/5D/HYUtdtTvoPwAAAD+6AQAAAAAAAAHgAQAAWgAAAD0rnU/c4+Q/x2FLXbU76D8AAAA/ygEAAAAAAAAB4QEAAFoAAAA1xZ72dgjlP8dhS121O+g/AAAAP8oBAAAAAAAAAeIBAABaAAAA9c9t4LU75T/HYUtdtTvoPwAAAD/ZAQAAAAAAAAHjAQAAWgAAAFAi1qiiZ+U/x2FLXbU76D8AAAA/2QEAAAAAAAAB5AEAAFoAAACtdD5xj5PlP8dhS121O+g/AAAAP+kBAAAAAAAAAeUBAABaAAAAQFbZ9tew5T/HYUtdtTvoPwAAAD/pAQAAAAAAAAHmAQAAWgAAADbw2p1y1eU/x2FLXbU76D8AAAA/+QEAAAAAAAAB5wEAAFoAAABlGQ8CaevlP+0O9G+mR+g/AAAAP/kBAAAAAAAAAegBAABaAAAA+Pqph7EI5j/tDvRvpkfoPwAAAD8IAgAAAAAAAAHpAQAAWgAAAIrcRA36JeY/FbycgpdT6D8AAAA/CAIAAAAAAAAB6gEAAFoAAAC4BXlx8DvmPxW8nIKXU+g/AAAAPxgCAAAAAAAAAesBAABaAAAAFFjhOd1n5j8VvJyCl1PoPwAAAD8YAgAAAAAAAAHsAQAAWgAAAAvy4uB3jOY/FbycgpdT6D8AAAA/JwIAAAAAAAAB7QEAAFoAAACe031mwKnmPxW8nIKXU+g/AAAAPycCAAAAAAAAAe4BAABaAAAAlW1/DVvO5j8VvJyCl1PoPwAAAD83AgAAAAAAAAHvAQAAWgAAAChPGpOj6+Y/FbycgpdT6D8AAAA/NwIAAAAAAAAB8AEAAFoAAAC7MLUY7AjnPxW8nIKXU+g/AAAAP0cCAAAAAAAAAfEBAABaAAAA6FnpfOIe5z8VvJyCl1PoPwAAAD9HAgAAAAAAAAHyAQAAWgAAABaDHeHYNOc/FbycgpdT6D8AAAA/VgIAAAAAAAAB8wEAAFoAAAB7O4QCKzznPxW8nIKXU+g/AAAAP4oCAAAAAAAAAfQBAABaAAAAqWS4ZiFS5z8VvJyCl1PoPwAAAD+aAgAAAAAAAAH1AQAAWgAAAHPVhanFYOc/FbycgpdT6D8AAAA/mgIAAAAAAAAB9gEAAFoAAAAFtyAvDn7nPxW8nIKXU+g/AAAAP6oCAAAAAAAAAfcBAABaAAAAmJi7tFab5z8VvJyCl1PoPwAAAD+qAgAAAAAAAAH4AQAAWgAAAMbB7xhNsec/FbycgpdT6D8AAAA/uQIAAAAAAAAB+QEAAFoAAADz6iN9Q8fnPxW8nIKXU+g/AAAAP7kCAAAAAAAAAfoBAABaAAAAhsy+Aozk5z8VvJyCl1PoPwAAAD/JAgAAAAAAAAH7AQAAWgAAALT18maC+uc/FbycgpdT6D8AAAA/2AIAAAAAAAAB/AEAAFoAAABH143syhfoPxW8nIKXU+g/AAAAP9gCAAAAAAAAAf0BAABaAAAA2bgochM16D8VvJyCl1PoPwAAAD/oAgAAAAAAAAH+AQAAWgAAAAjiXNYJS+g/FbycgpdT6D8AAAA/6AIAAAAAAAAB/wEAAFoAAAA2C5E6AGHoPxW8nIKXU+g/AAAAP+gCAAAAAAAAAQACAABaAAAAyOwrwEh+6D8VvJyCl1PoPwAAAD/4AgAAAAAAAAEBAgAAWgAAAFvOxkWRm+g/PGlFlYhf6D8AAAA/+AIAAAAAAAABAgIAAFoAAACJ9/qph7HoPzxpRZWIX+g/AAAAPwcDAAAAAAAAAQMCAABaAAAAtyAvDn7H6D88aUWViF/oPwAAAD8HAwAAAAAAAAEEAgAAWgAAAICR/FAi1ug/PGlFlYhf6D8AAAA/FwMAAAAAAAABBQIAAFoAAACuujC1GOzoPzxpRZWIX+g/AAAAPxcDAAAAAAAAAQYCAABaAAAAdyv+97z66D88aUWViF/oPwAAAD8nAwAAAAAAAAEHAgAAWgAAAKZUMlyzEOk/ZBbup3lr6D8AAAA/NgMAAAAAAAABCAIAAFoAAAALDZl9BRjpP2QW7qd5a+g/AAAAPzYDAAAAAAAAAQkCAABaAAAAODbN4fst6T9kFu6neWvoPwAAAD9GAwAAAAAAAAEKAgAAWgAAAGZfAUbyQ+k/ZBbup3lr6D8AAAA/RgMAAAAAAAABCwIAAFoAAACUiDWq6FnpP2QW7qd5a+g/AAAAP1UDAAAAAAAAAQwCAABaAAAAXvkC7Yxo6T9kFu6neWvoPwAAAD9VAwAAAAAAAAENAgAAWgAAAPDanXLVhek/ZBbup3lr6D8AAAA/ZQMAAAAAAAABDgIAAFoAAAAeBNLWy5vpP4zDlrpqd+g/AAAAP2UDAAAAAAAAAQ8CAABaAAAAseVsXBS56T+Mw5a6anfoPwAAAD91AwAAAAAAAAEQAgAAWgAAAN8OocAKz+k/jMOWump36D8AAAA/dQMAAAAAAAABEQIAAFoAAABx8DtGU+zpP4zDlrpqd+g/AAAAP4QDAAAAAAAAARICAABaAAAAnxlwqkkC6j+Mw5a6anfoPwAAAD+EAwAAAAAAAAETAgAAWgAAAM5CpA5AGOo/jMOWump36D8AAAA/lAMAAAAAAAABFAIAAFoAAACXs3FR5CbqP4zDlrpqd+g/AAAAP5QDAAAAAAAAARUCAABaAAAAxNyltdo86j+Mw5a6anfoPwAAAD+kAwAAAAAAAAEWAgAAWgAAACmVDNcsROo/jMOWump36D8AAAA/pAMAAAAAAAABFwIAAFoAAADyBdoZ0VLqP4zDlrpqd+g/AAAAP7MDAAAAAAAAARgCAABaAAAAvHanXHVh6j+Mw5a6anfoPwAAAD+zAwAAAAAAAAEZAgAAWgAAACEvDn7HaOo/jMOWump36D8AAAA/wwMAAAAAAAABGgIAAFoAAADqn9vAa3fqP4zDlrpqd+g/AAAAP8MDAAAAAAAAARsCAABaAAAAsxCpAxCG6j+Mw5a6anfoPwAAAD/SAwAAAAAAAAEcAgAAWgAAAOE53WcGnOo/jMOWump36D8AAAA/0gMAAAAAAAABHQIAAFoAAABG8kOJWKPqP4zDlrpqd+g/AAAAP+IDAAAAAAAAAR4CAABaAAAAD2MRzPyx6j+Mw5a6anfoPwAAAD/iAwAAAAAAAAEfAgAAWgAAANnT3g6hwOo/jMOWump36D8AAAA/8gMAAAAAAAABIAIAAFoAAAA9jEUw88fqP4zDlrpqd+g/AAAAP/IDAAAAAAAAASECAABaAAAAokSsUUXP6j+Mw5a6anfoPwAAAD8BBAAAAAAAAAEiAgAAWgAAAAb9EnOX1uo/jMOWump36D8AAAA/AQQAAAAAAAABIwIAAFoAAABrtXmU6d3qP4zDlrpqd+g/AAAAPxEEAAAAAAAAASQCAABaAAAAz23gtTvl6j+Mw5a6anfoPwAAAD8hBAAAAAAAAAElAgAAWgAAADQmR9eN7Oo/jMOWump36D8AAAA/MAQAAAAAAAABJgIAAFoAAACZ3q343/PqP4zDlrpqd+g/AAAAP18EAAAAAAAAAScCAABaAAAA/pYUGjL76j9kFu6neWvoPwAAAD9vBAAAAAAAAAEoAgAAWgAAAGJPezuEAus/ZBbup3lr6D8AAAA/bwQAAAAAAAABKQIAAFoAAAAswEh+KBHrP2QW7qd5a+g/AAAAP34EAAAAAAAAASoCAABaAAAA9TAWwcwf6z9kFu6neWvoPwAAAD9+BAAAAAAAAAErAgAAWgAAAFrpfOIeJ+s/ZBbup3lr6D8AAAA/jgQAAAAAAAABLAIAAFoAAAAjWkolwzXrP2QW7qd5a+g/AAAAP44EAAAAAAAAAS0CAABaAAAAhxKxRhU96z9kFu6neWvoPwAAAD+eBAAAAAAAAAEuAgAAWgAAAFGDfom5S+s/ZBbup3lr6D8AAAA/ngQAAAAAAAABLwIAAFoAAAAa9EvMXVrrP2QW7qd5a+g/AAAAP60EAAAAAAAAATACAABaAAAAf6yy7a9h6z9kFu6neWvoPwAAAD+uBAAAAAAAAAExAgAAWgAAAEkdgDBUcOs/PGlFlYhf6D8AAAA/vgQAAAAAAAABMgIAAFoAAAASjk1z+H7rPzxpRZWIX+g/AAAAP74EAAAAAAAAATMCAABaAAAAdka0lEqG6z88aUWViF/oPwAAAD/NBAAAAAAAAAE0AgAAWgAAANr+Gracjes/PGlFlYhf6D8AAAA/3QQAAAAAAAABNQIAAFoAAAA/t4HX7pTrPzxpRZWIX+g/AAAAP+0EAAAAAAAAATYCAABaAAAApG/o+ECc6z88aUWViF/oPwAAAD/tBAAAAAAAAAE3AgAAWgAAAG7gtTvlqus/PGlFlYhf6D8AAAA//AQAAAAAAAABOAIAAFoAAADSmBxdN7LrPzxpRZWIX+g/AAAAP/wEAAAAAAAAATkCAABaAAAAN1GDfom56z88aUWViF/oPwAAAD8MBQAAAAAAAAE6AgAAWgAAAJwJ6p/bwOs/PGlFlYhf6D8AAAA/DAUAAAAAAAABOwIAAFoAAAABwlDBLcjrPzxpRZWIX+g/AAAAPxwFAAAAAAAAATwCAABaAAAAZXq34n/P6z88aUWViF/oPwAAAD8cBQAAAAAAAAE9AgAAWgAAAMoyHgTS1us/PGlFlYhf6D8AAAA/OwUAAAAAAAABPgIAAFoAAADRUioZrlnoPyVJkiRJkuw/AAAAPwAAAAAAAAAAAT8CAABaAAAAm8P3W1Jo6D9N9jo3Op7sPwAAAD9uAAAAAAAAAAFAAgAAWgAAAJFd+QLtjOg/TfY6Nzqe7D8AAAA/bgAAAAAAAAABQQIAAFoAAACJ9/qph7HoP032Ojc6nuw/AAAAP30AAAAAAAAAAUICAABaAAAArrowtRjs6D9N9jo3Op7sPwAAAD99AAAAAAAAAAFDAgAAWgAAAAGnmiSgPOk/TfY6Nzqe7D8AAAA/jQAAAAAAAAABRAIAAFoAAABUkwSUJ43pP032Ojc6nuw/AAAAP40AAAAAAAAAAUUCAABaAAAAp39uA6/d6T9N9jo3Op7sPwAAAD+dAAAAAAAAAAFGAgAAWgAAAF8kP5SINeo/TfY6Nzqe7D8AAAA/nQAAAAAAAAABRwIAAFoAAAAXyQ8lYo3qP032Ojc6nuw/AAAAP6wAAAAAAAAAAUgCAABaAAAANCZH143s6j9N9jo3Op7sPwAAAD+sAAAAAAAAAAFJAgAAWgAAAOzKF2hnROs/TfY6Nzqe7D8AAAA/vAAAAAAAAAABSgIAAFoAAAA/t4HX7pTrP032Ojc6nuw/AAAAP7wAAAAAAAAAAUsCAABaAAAAkqPrRnbl6z9N9jo3Op7sPwAAAD/MAAAAAAAAAAFMAgAAWgAAAOaPVbb9New/TfY6Nzqe7D8AAAA/zAAAAAAAAAABTQIAAFoAAAAMU4vBjnDsP032Ojc6nuw/AAAAP9sAAAAAAAAAAU4CAABaAAAAZ6XziXuc7D9N9jo3Op7sPwAAAD/bAAAAAAAAAAFPAgAAWgAAAMT3W1JoyOw/TfY6Nzqe7D8AAAA/6wAAAAAAAAABUAIAAFoAAAC6kV35Au3sP032Ojc6nuw/AAAAP+sAAAAAAAAAAVECAABaAAAATXP4fksK7T9N9jo3Op7sPwAAAD/6AAAAAAAAAAFSAgAAWgAAAOBUkwSUJ+0/TfY6Nzqe7D8AAAA/+gAAAAAAAAABUwIAAFoAAACqxWBHODbtP032Ojc6nuw/AAAAPwoBAAAAAAAAAVQCAABaAAAA1+6Uqy5M7T9N9jo3Op7sPwAAAD8KAQAAAAAAAAFVAgAAWgAAADyn+8yAU+0/TfY6Nzqe7D8AAAA/GgEAAAAAAAABVgIAAFoAAAChX2Lu0lrtP032Ojc6nuw/AAAAPxoBAAAAAAAAAVcCAABaAAAAa9AvMXdp7T9N9jo3Op7sPwAAAD+fAQAAAAAAAAFYAgAAWgAAAM+IllLJcO0/TfY6Nzqe7D8AAAA/rwEAAAAAAAABWQIAAFoAAAD9scq2v4btP032Ojc6nuw/AAAAP68BAAAAAAAAAVoCAABaAAAAxSKY+WOV7T9N9jo3Op7sPwAAAD++AQAAAAAAAAFbAgAAWgAAAI+TZTwIpO0/TfY6Nzqe7D8AAAA/vgEAAAAAAAABXAIAAFoAAAC9vJmg/rntP3Wj40krquw/AAAAP84BAAAAAAAAAV0CAABaAAAA6+XNBPXP7T91o+NJK6rsPwAAAD/OAQAAAAAAAAFeAgAAWgAAALVWm0eZ3u0/daPjSSuq7D8AAAA/3gEAAAAAAAABXwIAAFoAAADjf8+rj/TtP3Wj40krquw/AAAAP94BAAAAAAAAAWACAABaAAAAq/Cc7jMD7j+bUIxcHLbsPwAAAD/tAQAAAAAAAAFhAgAAWgAAANkZ0VIqGe4/m1CMXBy27D8AAAA/7QEAAAAAAAABYgIAAFoAAAAJQwW3IC/uP5tQjFwctuw/AAAAP/0BAAAAAAAAAWMCAABaAAAANWw5GxdF7j+bUIxcHLbsPwAAAD/9AQAAAAAAAAFkAgAAWgAAAP/cBl67U+4/m1CMXBy27D8AAAA/DAIAAAAAAAABZQIAAFoAAADJTdSgX2LuP5tQjFwctuw/AAAAPwwCAAAAAAAAAWYCAABaAAAALQY7wrFp7j+bUIxcHLbsPwAAAD8cAgAAAAAAAAFnAgAAWgAAAJG+oeMDce4/m1CMXBy27D8AAAA/LAIAAAAAAAABaAIAAFoAAAD3dggFVnjuP5tQjFwctuw/AAAAP4kCAAAAAAAAAWkCAABaAAAAWy9vJqh/7j+bUIxcHLbsPwAAAD+ZAgAAAAAAAAFqAgAAWgAAACWgPGlMju4/m1CMXBy27D8AAAA/qQIAAAAAAAABawIAAFoAAACJWKOKnpXuP5tQjFwctuw/AAAAP7gCAAAAAAAAAWwCAABaAAAA7RAKrPCc7j+bUIxcHLbsPwAAAD+4AgAAAAAAAAFtAgAAWgAAAFPJcM1CpO4/m1CMXBy27D8AAAA/yAIAAAAAAAABbgIAAFoAAAC3gdfulKvuP5tQjFwctuw/AAAAP9gCAAAAAAAAAW8CAABaAAAAdFknLCHxzj/N9AgsQ8rvPwAAAD8AAAAAAAAAAAFwAgAAWgAAAAY7wrFpDs8/zfQILEPK7z8AAAA/gwAAAAAAAAABcQIAAFoAAADA35JCQ2bPP830CCxDyu8/AAAAP5MAAAAAAAAAAXICAABaAAAAdoRj0xy+zz+nR2AZUr7vPwAAAD+TAAAAAAAAAAFzAgAAWgAAAJgUGjL7CtA/p0dgGVK+7z8AAAA/owAAAAAAAAABdAIAAFoAAADzZoL65zbQP3+atwZhsu8/AAAAP6MAAAAAAAAAAXUCAABaAAAA4pqFSB2A0D9/mrcGYbLvPwAAAD+yAAAAAAAAAAF2AgAAWgAAAJo/Vtn219A/We0O9G+m7z8AAAA/sgAAAAAAAAABdwIAAFoAAABR5CZq0C/RPzFAZuF+mu8/AAAAP8IAAAAAAAAAAXgCAABaAAAALkwtBjvC0T8xQGbhfprvPwAAAD/CAAAAAAAAAAF5AgAAWgAAAENDZl8BRtI/CZO9zo2O7z8AAAA/0gAAAAAAAAABegIAAFoAAACzjAeBtPXSPwmTvc6Nju8/AAAAP9IAAAAAAAAAAXsCAABaAAAAxoNA2np50z8Jk73OjY7vPwAAAD/hAAAAAAAAAAF8AgAAWgAAAG5cFLmJGtQ/CZO9zo2O7z8AAAA/4QAAAAAAAAABfQIAAFoAAABKxBpV9KzUPwmTvc6Nju8/AAAAP/EAAAAAAAAAAX4CAABaAAAAlUqGaxYi1T8Jk73OjY7vPwAAAD/xAAAAAAAAAAF/AgAAWgAAAHKyjAeBtNU/CZO9zo2O7z8AAAA/AAEAAAAAAAABgAIAAFoAAAAqV12YWgzWP1ntDvRvpu8/AAAAPwABAAAAAAAAAYECAABaAAAAGYtg5o9V1j9Z7Q70b6bvPwAAAD8QAQAAAAAAAAGCAgAAWgAAAAe/YzTFntY/We0O9G+m7z8AAAA/EAEAAAAAAAABgwIAAFoAAACaoP65DbzWP1ntDvRvpu8/AAAAPyABAAAAAAAAAYQCAABaAAAALYKZP1bZ1j9Z7Q70b6bvPwAAAD8gAQAAAAAAAAGFAgAAWgAAAC2CmT9W2dY/f5q3BmGy7z8AAAA/LwEAAAAAAAABhgIAAFoAAAD28maC+ufWP3+atwZhsu8/AAAAP6wDAAAAAAAAAYcCAABaAAAAUkXPSucT1z9/mrcGYbLvPwAAAD+7AwAAAAAAAAGIAgAAWgAAANRabR5letc/f5q3BmGy7z8AAAA/ywMAAAAAAAABiQIAAFoAAAAd4dg0h+/XP3+atwZhsu8/AAAAP8sDAAAAAAAAAYoCAABaAAAAMtgRjk1z2D9/mrcGYbLvPwAAAD/LAwAAAAAAAAGLAgAAWgAAANiw5WxcFNk/f5q3BmGy7z8AAAA/2wMAAAAAAAABjAIAAFoAAAB/iblLa7XZP1ntDvRvpu8/AAAAP9sDAAAAAAAAAY0CAABaAAAAuEMosMJz2j8xQGbhfprvPwAAAD/qAwAAAAAAAAGOAgAAWgAAACeNydF1I9s/MUBm4X6a7z8AAAA/+gMAAAAAAAABjwIAAFoAAADzKNO7Ff/bPzFAZuF+mu8/AAAAP/oDAAAAAAAAAZACAABaAAAALeNBIG293D8Jk73OjY7vPwAAAD/6AwAAAAAAAAGRAgAAWgAAAJ0s40Egbd0/4eUUvJyC7z8AAAA/CQQAAAAAAAABkgIAAFoAAABDBbcgLw7eP+HlFLycgu8/AAAAPxkEAAAAAAAAAZMCAABaAAAA692K/z2v3j/h5RS8nILvPwAAAD8ZBAAAAAAAAAGUAgAAWgAAAMdFkZuoQd8/4eUUvJyC7z8AAAA/KQQAAAAAAAABlQIAAFoAAADbPMr0bsXfP+HlFLycgu8/AAAAPykEAAAAAAAAAZYCAABaAAAAZLhmIVIH4D8Jk73OjY7vPwAAAD84BAAAAAAAAAGXAgAAWgAAAIp7nCzjQeA/MUBm4X6a7z8AAAA/OAQAAAAAAAABmAIAAFoAAACBFZ7TfWbgPzFAZuF+mu8/AAAAP0gEAAAAAAAAAZkCAABaAAAAea+fehiL4D8xQGbhfprvPwAAAD9IBAAAAAAAAAGaAgAAWgAAAAqROgBhqOA/MUBm4X6a7z8AAAA/WAQAAAAAAAABmwIAAFoAAACdctWFqcXgPzFAZuF+mu8/AAAAP1gEAAAAAAAAAZwCAABaAAAAMVRwC/Li4D8xQGbhfprvPwAAAD9nBAAAAAAAAAGdAgAAWgAAAJUM1yxE6uA/We0O9G+m7z8AAAA/ZwQAAAAAAAABngIAAFoAAAD6xD1OlvHgP1ntDvRvpu8/AAAAP3cEAAAAAAAACw==</ink>
</athena>
</file>

<file path=customXml/item17.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QAAAAVAAAABwMAAAAAAQAAACAAAAAECUlua0F0b21WMQIAAAAJBAAAAAkFAAAACQYAAAAJBwAAAAkIAAAACQkAAAAJCgAAAAkLAAAACQwAAAAJDQAAAAkOAAAACQ8AAAAJEAAAAAkRAAAACRIAAAAJEwAAAAkUAAAACRUAAAAJFgAAAAkXAAAADQwFBAAAAAtQZW5TdHJva2VWMQQAAAAKQXR0cmlidXRlcwVUcmFjZQlTdGFydFRpbWUEVHlwZQQEAAQPUGVuQXR0cmlidXRlc1YxAgAAAApJbmtUcmFjZVYxAgAAABAMQWN0aW9uVHlwZVYxAgAAAAIAAAAJGAAAAAkZAAAAQw0AAAAAAAAF5v///wxBY3Rpb25UeXBlVjEBAAAAB3ZhbHVlX18ACAIAAAAAAAAAAQUAAAAEAAAACRsAAAAJHAAAAKByAAAAAAAAAeP////m////AAAAAAEGAAAABAAAAAkeAAAACR8AAADLhAAAAAAAAAHg////5v///wAAAAABBwAAAAQAAAAJIQAAAAkiAAAAQ5gAAAAAAAAB3f///+b///8AAAAAAQgAAAAEAAAACSQAAAAJJQAAAD+lAAAAAAAAAdr////m////AAAAAAEJAAAABAAAAAknAAAACSgAAAByuQAAAAAAAAHX////5v///wAAAAABCgAAAAQAAAAJKgAAAAkrAAAAMdIAAAAAAAAB1P///+b///8AAAAAAQsAAAAEAAAACS0AAAAJLgAAAN3tAAAAAAAAAdH////m////AAAAAAEMAAAABAAAAAkwAAAACTEAAAC++wAAAAAAAAHO////5v///wAAAAABDQAAAAQAAAAJMwAAAAk0AAAAAQgBAAAAAAABy////+b///8AAAAAAQ4AAAAEAAAACTYAAAAJNwAAAH8OAQAAAAAAAcj////m////AAAAAAEPAAAABAAAAAk5AAAACToAAAACIgEAAAAAAAHF////5v///wAAAAABEAAAAAQAAAAJPAAAAAk9AAAAOikBAAAAAAABwv///+b///8AAAAAAREAAAAEAAAACT8AAAAJQAAAAHozAQAAAAAAAb/////m////AAAAAAESAAAABAAAAAlCAAAACUMAAAASPgEAAAAAAAG8////5v///wAAAAABEwAAAAQAAAAJRQAAAAlGAAAAo3YBAAAAAAABuf///+b///8AAAAAARQAAAAEAAAACUgAAAAJSQAAAOh/AQAAAAAAAbb////m////AAAAAAEVAAAABAAAAAlLAAAACUwAAAC7rQEAAAAAAAGz////5v///wAAAAABFgAAAAQAAAAJTgAAAAlPAAAAt+EBAAAAAAABsP///+b///8AAAAABRcAAAANQ2xlYXJDYW52YXNWMQIAAAAJU3RhcnRUaW1lBFR5cGUABBAMQWN0aW9uVHlwZVYxAgAAAAIAAAAIeAIAAAAAAAGv////5v///wAAAAAFGAAAAA9QZW5BdHRyaWJ1dGVzVjEKAAAAB19jb2xvckEHX2NvbG9yUgdfY29sb3JHB19jb2xvckIKRml0VG9DdXJ2ZQZIZWlnaHQOSWdub3JlUHJlc3N1cmUNSXNIaWdobGlnaHRlcgVTaGFwZQVXaWR0aAAAAAAAAAAABAACAgICAQYBAQxCcnVzaFNoYXBlVjECAAAABgIAAAD/AJ5JAAAAAAAAACJAAAAFrv///wxCcnVzaFNoYXBlVjEBAAAAB3ZhbHVlX18ACAIAAAABAAAAAAAAAAAAIkAFGQAAAApJbmtUcmFjZVYxAwAAAA1MaXN0YDErX2l0ZW1zDExpc3RgMStfc2l6ZQ9MaXN0YDErX3ZlcnNpb24EAAAYU2hhcmVkLklua2luZy5JbmtQb2ludFtdAgAAAAgIAgAAAAlTAAAALgEAAC4BAAABGwAAABgAAAD/AJ5JAAAAAAAAACJAAAABrP///67///8BAAAAAAAAAAAAIkABHAAAABkAAAAJVQAAADwAAAA8AAAAAR4AAAAYAAAA/wCeSQAAAAAAAAAiQAAAAar///+u////AQAAAAAAAAAAACJAAR8AAAAZAAAACVcAAADAAAAAwAAAAAEhAAAAGAAAAP8AnkkAAAAAAAAAIkAAAAGo////rv///wEAAAAAAAAAAAAiQAEiAAAAGQAAAAlZAAAAgAAAAIAAAAABJAAAABgAAAD/AJ5JAAAAAAAAACJAAAABpv///67///8BAAAAAAAAAAAAIkABJQAAABkAAAAJWwAAAAsAAAALAAAAAScAAAAYAAAA/wCeSQAAAAAAAAAiQAAAAaT///+u////AQAAAAAAAAAAACJAASgAAAAZAAAACV0AAAAGAQAABgEAAAEqAAAAGAAAAP8AnkkAAAAAAAAAIkAAAAGi////rv///wEAAAAAAAAAAAAiQAErAAAAGQAAAAlfAAAAeQAAAHkAAAABLQAAABgAAAD/AJ5JAAAAAAAAACJAAAABoP///67///8BAAAAAAAAAAAAIkABLgAAABkAAAAJYQAAACEAAAAhAAAAATAAAAAYAAAA/wCeSQAAAAAAAAAiQAAAAZ7///+u////AQAAAAAAAAAAACJAATEAAAAZAAAACWMAAAAZAAAAGQAAAAEzAAAAGAAAAP8AnkkAAAAAAAAAIkAAAAGc////rv///wEAAAAAAAAAAAAiQAE0AAAAGQAAAAllAAAAFAAAABQAAAABNgAAABgAAAD/AJ5JAAAAAAAAACJAAAABmv///67///8BAAAAAAAAAAAAIkABNwAAABkAAAAJZwAAABUAAAAVAAAAATkAAAAYAAAA/wCeSQAAAAAAAAAiQAAAAZj///+u////AQAAAAAAAAAAACJAAToAAAAZAAAACWkAAAAOAAAADgAAAAE8AAAAGAAAAP8AnkkAAAAAAAAAIkAAAAGW////rv///wEAAAAAAAAAAAAiQAE9AAAAGQAAAAlrAAAAEQAAABEAAAABPwAAABgAAAD/AJ5JAAAAAAAAACJAAAABlP///67///8BAAAAAAAAAAAAIkABQAAAABkAAAAJbQAAAAsAAAALAAAAAUIAAAAYAAAA/wCeSQAAAAAAAAAiQAAAAZL///+u////AQAAAAAAAAAAACJAAUMAAAAZAAAACW8AAADCAAAAwgAAAAFFAAAAGAAAAP8AnkkAAAAAAAAAIkAAAAGQ////rv///wEAAAAAAAAAAAAiQAFGAAAAGQAAAAlxAAAASwAAAEsAAAABSAAAABgAAAD/AJ5JAAAAAAAAACJAAAABjv///67///8BAAAAAAAAAAAAIkABSQAAABkAAAAJcwAAADcAAAA3AAAAAUsAAAAYAAAA/wCeSQAAAAAAAAAiQAAAAYz///+u////AQAAAAAAAAAAACJAAUwAAAAZAAAACXUAAAAjAAAAIwAAAAFOAAAAGAAAAP8AnkkAAAAAAAAAIkAAAAGK////rv///wEAAAAAAAAAAAAiQAFPAAAAGQAAAAl3AAAAZwEAAGcBAAAHUwAAAAABAAAAAAIAAAQKSW5rUG9pbnRWMQI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DdIHVQAAAAABAAAAQAAAAAQKSW5rUG9pbnRWMQIA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NBAdXAAAAAAEAAAAAAQAABApJbmtQb2ludFYxAgA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1AB1kAAAAAAQAAAIAAAAAECklua1BvaW50VjECAA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dbAAAAAAEAAAAQAAAABApJbmtQb2ludFYxAgAAAAkiAwAACSMDAAAJJAMAAAklAwAACSYDAAAJJwMAAAkoAwAACSkDAAAJKgMAAAkrAwAACSwDAAANBQddAAAAAAEAAAAAAgAABApJbmtQb2ludFYxAgA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CTAEAAAJMQQAAAkyBAAADfoHXwAAAAABAAAAgAAAAAQKSW5rUG9pbnRWMQIA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0HB2EAAAAAAQAAAEAAAAAECklua1BvaW50VjECAAAACawEAAAJrQQAAAmuBAAACa8EAAAJsAQAAAmxBAAACbIEAAAJswQAAAm0BAAACbUEAAAJtgQAAAm3BAAACbgEAAAJuQQAAAm6BAAACbsEAAAJvAQAAAm9BAAACb4EAAAJvwQAAAnABAAACcEEAAAJwgQAAAnDBAAACcQEAAAJxQQAAAnGBAAACccEAAAJyAQAAAnJBAAACcoEAAAJywQAAAnMBAAADR8HYwAAAAABAAAAIAAAAAQKSW5rUG9pbnRWMQIAAAAJzQQAAAnOBAAACc8EAAAJ0AQAAAnRBAAACdIEAAAJ0wQAAAnUBAAACdUEAAAJ1gQAAAnXBAAACdgEAAAJ2QQAAAnaBAAACdsEAAAJ3AQAAAndBAAACd4EAAAJ3wQAAAngBAAACeEEAAAJ4gQAAAnjBAAACeQEAAAJ5QQAAA0HB2UAAAAAAQAAACAAAAAECklua1BvaW50VjECAAAACeYEAAAJ5wQAAAnoBAAACekEAAAJ6gQAAAnrBAAACewEAAAJ7QQAAAnuBAAACe8EAAAJ8AQAAAnxBAAACfIEAAAJ8wQAAAn0BAAACfUEAAAJ9gQAAAn3BAAACfgEAAAJ+QQAAA0MB2cAAAAAAQAAACAAAAAECklua1BvaW50VjECAAAACfoEAAAJ+wQAAAn8BAAACf0EAAAJ/gQAAAn/BAAACQAFAAAJAQUAAAkCBQAACQMFAAAJBAUAAAkFBQAACQYFAAAJBwUAAAkIBQAACQkFAAAJCgUAAAkLBQAACQwFAAAJDQUAAAkOBQAADQsHaQAAAAABAAAAEAAAAAQKSW5rUG9pbnRWMQIAAAAJDwUAAAkQBQAACREFAAAJEgUAAAkTBQAACRQFAAAJFQUAAAkWBQAACRcFAAAJGAUAAAkZBQAACRoFAAAJGwUAAAkcBQAADQIHawAAAAABAAAAIAAAAAQKSW5rUG9pbnRWMQIAAAAJHQUAAAkeBQAACR8FAAAJIAUAAAkhBQAACSIFAAAJIwUAAAkkBQAACSUFAAAJJgUAAAknBQAACSgFAAAJKQUAAAkqBQAACSsFAAAJLAUAAAktBQAADQ8HbQAAAAABAAAAEAAAAAQKSW5rUG9pbnRWMQIAAAAJLgUAAAkvBQAACTAFAAAJMQUAAAkyBQAACTMFAAAJNAUAAAk1BQAACTYFAAAJNwUAAAk4BQAADQUHbwAAAAABAAAAAAEAAAQKSW5rUG9pbnRWMQIAAAAJOQUAAAk6BQAACTsFAAAJPAUAAAk9BQAACT4FAAAJPwUAAAlABQAACUEFAAAJQgUAAAlDBQAACUQFAAAJRQUAAAlGBQAACUcFAAAJSAUAAAlJBQAACUoFAAAJSwUAAAlMBQAACU0FAAAJTgUAAAlPBQAACVAFAAAJUQUAAAlSBQAACVMFAAAJVAUAAAlVBQAACVYFAAAJVwUAAAlYBQAACVkFAAAJWgUAAAlbBQAACVwFAAAJXQUAAAleBQAACV8FAAAJYAUAAAlhBQAACWIFAAAJYwUAAAlkBQAACWUFAAAJZgUAAAlnBQAACWgFAAAJaQUAAAlqBQAACWsFAAAJbAUAAAltBQAACW4FAAAJbwUAAAlwBQAACXEFAAAJcgUAAAlzBQAACXQFAAAJdQUAAAl2BQAACXcFAAAJeAU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DT4HcQAAAAABAAAAgAAAAAQKSW5rUG9pbnRWMQIAAAAJ+wUAAAn8BQAACf0FAAAJ/gUAAAn/BQAACQAGAAAJAQYAAAkCBgAACQMGAAAJBAYAAAkFBgAACQYGAAAJBwYAAAkIBgAACQkGAAAJCgYAAAkLBgAACQwGAAAJDQYAAAkOBgAACQ8GAAAJEAYAAAkRBgAACRIGAAAJEwYAAAkUBgAACRUGAAAJFgYAAAkXBgAACRgGAAAJGQYAAAkaBgAACRsGAAAJHAYAAAkdBgAACR4GAAAJHwYAAAkgBgAACSEGAAAJIgYAAAkjBgAACSQGAAAJJQYAAAkmBgAACScGAAAJKAYAAAkpBgAACSoGAAAJKwYAAAksBgAACS0GAAAJLgYAAAkvBgAACTAGAAAJMQYAAAkyBgAACTMGAAAJNAYAAAk1BgAACTYGAAAJNwYAAAk4BgAACTkGAAAJOgYAAAk7BgAACTwGAAAJPQYAAAk+BgAACT8GAAAJQAYAAAlBBgAACUIGAAAJQwYAAAlEBgAACUUGAAANNQdzAAAAAAEAAABAAAAABApJbmtQb2ludFYxAgAAAAlGBgAACUcGAAAJSAYAAAlJBgAACUoGAAAJSwYAAAlMBgAACU0GAAAJTgYAAAlPBgAACVAGAAAJUQYAAAlSBgAACVMGAAAJVAYAAAlVBgAACVYGAAAJVwYAAAlYBgAACVkGAAAJWgYAAAlbBgAACVwGAAAJXQYAAAleBgAACV8GAAAJYAYAAAlhBgAACWIGAAAJYwYAAAlkBgAACWUGAAAJZgYAAAlnBgAACWgGAAAJaQYAAAlqBgAACWsGAAAJbAYAAAltBgAACW4GAAAJbwYAAAlwBgAACXEGAAAJcgYAAAlzBgAACXQGAAAJdQYAAAl2BgAACXcGAAAJeAYAAAl5BgAACXoGAAAJewYAAAl8BgAADQkHdQAAAAABAAAAQAAAAAQKSW5rUG9pbnRWMQIAAAAJfQYAAAl+BgAACX8GAAAJgAYAAAmBBgAACYIGAAAJgwYAAAmEBgAACYUGAAAJhgYAAAmHBgAACYgGAAAJiQYAAAmKBgAACYsGAAAJjAYAAAmNBgAACY4GAAAJjwYAAAmQBgAACZEGAAAJkgYAAAmTBgAACZQGAAAJlQYAAAmWBgAACZcGAAAJmAYAAAmZBgAACZoGAAAJmwYAAAmcBgAACZ0GAAAJngYAAAmfBgAADR0HdwAAAAABAAAAAAIAAAQKSW5rUG9pbnRWMQIAAAAJoAYAAAmhBgAACaIGAAAJowYAAAmkBgAACaUGAAAJpgYAAAmnBgAACagGAAAJqQYAAAmqBgAACasGAAAJrAYAAAmtBgAACa4GAAAJrwYAAAmwBgAACbEGAAAJsgYAAAmzBgAACbQGAAAJtQYAAAm2BgAACbcGAAAJuAYAAAm5BgAACboGAAAJuwYAAAm8BgAACb0GAAAJvgYAAAm/BgAACcAGAAAJwQYAAAnCBgAACcMGAAAJxAYAAAnFBgAACcYGAAAJxwYAAAnIBgAACckGAAAJygYAAAnLBgAACcwGAAAJzQYAAAnOBgAACc8GAAAJ0AYAAAnRBgAACdIGAAAJ0wYAAAnUBgAACdUGAAAJ1gYAAAnXBgAACdgGAAAJ2QYAAAnaBgAACdsGAAAJ3AYAAAndBgAACd4GAAAJ3wYAAAngBgAACeEGAAAJ4gYAAAnjBgAACeQGAAAJ5QYAAAnmBgAACecGAAAJ6AYAAAnpBgAACeoGAAAJ6wYAAAnsBgAACe0GAAAJ7gYAAAnvBgAACfAGAAAJ8QYAAAnyBgAACfMGAAAJ9AYAAAn1BgAACfYGAAAJ9wYAAAn4BgAACfkGAAAJ+gYAAAn7BgAACfwGAAAJ/QYAAAn+BgAACf8GAAAJAAcAAAkBBwAACQIHAAAJAwcAAAkEBwAACQUHAAAJBgcAAAkHBwAACQgHAAAJCQcAAAkKBwAACQsHAAAJDAcAAAkNBwAACQ4HAAAJDwcAAAkQBwAACREHAAAJEgcAAAkTBwAACRQHAAAJFQcAAAkWBwAACRcHAAAJGAcAAAkZBwAACRoHAAAJGwcAAAkcBwAACR0HAAAJHgcAAAkfBwAACSAHAAAJIQcAAAkiBwAACSMHAAAJJAcAAAklBwAACSYHAAAJJwcAAAkoBwAACSkHAAAJKgcAAAkrBwAACSwHAAAJLQcAAAkuBwAACS8HAAAJMAcAAAkxBwAACTIHAAAJMwcAAAk0BwAACTUHAAAJNgcAAAk3BwAACTgHAAAJOQcAAAk6BwAACTsHAAAJPAcAAAk9BwAACT4HAAAJPwcAAAlABwAACUEHAAAJQgcAAAlDBwAACUQHAAAJRQcAAAlGBwAACUcHAAAJSAcAAAlJBwAACUoHAAAJSwcAAAlMBwAACU0HAAAJTgcAAAlPBwAACVAHAAAJUQcAAAlSBwAACVMHAAAJVAcAAAlVBwAACVYHAAAJVwcAAAlYBwAACVkHAAAJWgcAAAlbBwAACVwHAAAJXQcAAAleBwAACV8HAAAJYAcAAAlhBwAACWIHAAAJYwcAAAlkBwAACWUHAAAJZgcAAAlnBwAACWgHAAAJaQcAAAlqBwAACWsHAAAJbAcAAAltBwAACW4HAAAJbwcAAAlwBwAACXEHAAAJcgcAAAlzBwAACXQHAAAJdQcAAAl2BwAACXcHAAAJeAcAAAl5BwAACXoHAAAJewcAAAl8BwAACX0HAAAJfgcAAAl/BwAACYAHAAAJgQcAAAmCBwAACYMHAAAJhAcAAAmFBwAACYYHAAAJhwcAAAmIBwAACYkHAAAJigcAAAmLBwAACYwHAAAJjQcAAAmOBwAACY8HAAAJkAcAAAmRBwAACZIHAAAJkwcAAAmUBwAACZUHAAAJlgcAAAmXBwAACZgHAAAJmQcAAAmaBwAACZsHAAAJnAcAAAmdBwAACZ4HAAAJnwcAAAmgBwAACaEHAAAJogcAAAmjBwAACaQHAAAJpQcAAAmmBwAACacHAAAJqAcAAAmpBwAACaoHAAAJqwcAAAmsBwAACa0HAAAJrgcAAAmvBwAACbAHAAAJsQcAAAmyBwAACbMHAAAJtAcAAAm1BwAACbYHAAAJtwcAAAm4BwAACbkHAAAJugcAAAm7BwAACbwHAAAJvQcAAAm+BwAACb8HAAAJwAcAAAnBBwAACcIHAAAJwwcAAAnEBwAACcUHAAAJxgcAAAnHBwAACcgHAAAJyQcAAAnKBwAACcsHAAAJzAcAAAnNBwAACc4HAAAJzwcAAAnQBwAACdEHAAAJ0gcAAAnTBwAACdQHAAAJ1QcAAAnWBwAACdcHAAAJ2AcAAAnZBwAACdoHAAAJ2wcAAAncBwAACd0HAAAJ3gcAAAnfBwAACeAHAAAJ4QcAAAniBwAACeMHAAAJ5AcAAAnlBwAACeYHAAAJ5wcAAAnoBwAACekHAAAJ6gcAAAnrBwAACewHAAAJ7QcAAAnuBwAACe8HAAAJ8AcAAAnxBwAACfIHAAAJ8wcAAAn0BwAACfUHAAAJ9gcAAAn3BwAACfgHAAAJ+QcAAAn6BwAACfsHAAAJ/AcAAAn9BwAACf4HAAAJ/wcAAAkACAAACQEIAAAJAggAAAkDCAAACQQIAAAJBQgAAAkGCAAADZkFeAAAAApJbmtQb2ludFYxBAAAAAFYAVkOUHJlc3N1cmVGYWN0b3IJVGltZVN0YW1wAAAAAAYGCxACAAAAxp9IOKV53T8ZCbkhhSqnPwAAAD8AAAAAAAAAAAF5AAAAeAAAAGXogN0ea90/GbsyW2GUpj8AAAA/AAAAAAAAAAABegAAAHgAAAAFMbmCmFzdPxdtrJQ9/qU/AAAAPw8AAAAAAAAAAXsAAAB4AAAApnnxJxJO3T8VHybOGWilPwAAAD8fAAAAAAAAAAF8AAAAeAAAAEXCKc2LP90/FR8mzhlopT8AAAA/LwAAAAAAAAABfQAAAHgAAADlCmJyBTHdPxXRnwf20aQ/AAAAPz4AAAAAAAAAAX4AAAB4AAAAhFOaF38i3T8VgxlB0jukPwAAAD8+AAAAAAAAAAF/AAAAeAAAACSc0rz4E90/EzWTeq6loz8AAAA/TgAAAAAAAAABgAAAAHgAAADD5ApicgXdPxM1k3qupaM/AAAAP4wAAAAAAAAAAYEAAAB4AAAAZC1DB+z23D8T5wy0ig+jPwAAAD+MAAAAAAAAAAGCAAAAeAAAAKO+s1Hf2dw/E0sAJ0PjoT8AAAA/jAAAAAAAAAABgwAAAHgAAACCmFxBTK7cPxOv85n7tqA/AAAAP5wAAAAAAAAAAYQAAAB4AAAAwinNiz+R3D8RYW3T1yCgPwAAAD+cAAAAAAAAAAGFAAAAeAAAAKEDdnusZdw/HorBjCDpnT8AAAA/rAAAAAAAAAABhgAAAHgAAACB3R5rGTrcPx7utP/YvJw/AAAAP6wAAAAAAAAAAYcAAAB4AAAAwG6PtQwd3D8atpvlSWSaPwAAAD+7AAAAAAAAAAGIAAAAeAAAAECRcErz4ts/Gn6Cy7oLmD8AAAA/uwAAAAAAAAABiQAAAHgAAAC+s1Hf2ajbPxZGabErs5U/AAAAP8sAAAAAAAAAAYoAAAB4AAAAno36zkZ92z8WDlCXnFqTPwAAAD/LAAAAAAAAAAGLAAAAeAAAAN0eaxk6YNs/EnJDClUukj8AAAA/2gAAAAAAAAABjAAAAHgAAAC9+BMJpzTbPxJyQwpVLpI/AAAAP9oAAAAAAAAAAY0AAAB4AAAAnNK8+BMJ2z8S1jZ9DQKRPwAAAD/qAAAAAAAAAAGOAAAAeAAAAHysZeiA3do/HHRU4Iurjz8AAAA/6gAAAAAAAAABjwAAAHgAAAC7PdYydMDaPxx0VOCLq48/AAAAP/oAAAAAAAAAAZAAAAB4AAAA+85GfWej2j8cPDvG/FKNPwAAAD9IAQAAAAAAAAGRAAAAeAAAADpgt8dahto/HDw7xvxSjT8AAAA/SAEAAAAAAAABkgAAAHgAAADaqO9s1HfaPxw8O8b8Uo0/AAAAP1gBAAAAAAAAAZMAAAB4AAAAGTpgt8da2j8cBCKsbfqKPwAAAD9YAQAAAAAAAAGUAAAAeAAAAFnL0AG7Pdo/HAQirG36ij8AAAA/aAEAAAAAAAABlQAAAHgAAAD5EwmnNC/aPxzMCJLeoYg/AAAAP2gBAAAAAAAAAZYAAAB4AAAAmFxBTK4g2j8czAiS3qGIPwAAAD93AQAAAAAAAAGXAAAAeAAAANftsZahA9o/HMwIkt6hiD8AAAA/tgEAAAAAAAABmAAAAHgAAAAYfyLhlObZPxzMCJLeoYg/AAAAP7YBAAAAAAAAAZkAAAB4AAAAVxCTK4jJ2T8YlO93T0mGPwAAAD/FAQAAAAAAAAGaAAAAeAAAADfqOxv1ndk/GFzWXcDwgz8AAAA/xQEAAAAAAAABmwAAAHgAAAB2e6xl6IDZPxhc1l3A8IM/AAAAP9UBAAAAAAAAAZwAAAB4AAAAVVVVVVVV2T8QJL1DMZiBPwAAAD/VAQAAAAAAAAGdAAAAeAAAAJXmxZ9IONk/ECS9QzGYgT8AAAA/5QEAAAAAAAABngAAAHgAAAB0wG6PtQzZPyDYR1NEf34/AAAAP+UBAAAAAAAAAZ8AAAB4AAAAtFHf2ajv2D8gaBUfJs55PwAAAD/0AQAAAAAAAAGgAAAAeAAAAPPiTySc0tg/IGgVHybOeT8AAAA/9AEAAAAAAAABoQAAAHgAAACTK4jJFcTYPyBoFR8mznk/AAAAPwQCAAAAAAAAAaIAAAB4AAAA0rz4Ewmn2D8gaBUfJs55PwAAAD8EAgAAAAAAAAGjAAAAeAAAAHMFMbmCmNg/IGgVHybOeT8AAAA/EwIAAAAAAAABpAAAAHgAAAASTmle/InYPyBoFR8mznk/AAAAPxMCAAAAAAAAAaUAAAB4AAAAspahA3Z72D8gaBUfJs55PwAAAD8jAgAAAAAAAAGmAAAAeAAAAFLf2ajvbNg/IGgVHybOeT8AAAA/IwIAAAAAAAABpwAAAHgAAACRcErz4k/YPyBoFR8mznk/AAAAPzMCAAAAAAAAAagAAAB4AAAA0QG7PdYy2D8gaBUfJs55PwAAAD8zAgAAAAAAAAGpAAAAeAAAABCTK4jJFdg/IGgVHybOeT8AAAA/QgIAAAAAAAABqgAAAHgAAADwbNR3NurXPyBoFR8mznk/AAAAP1ICAAAAAAAAAasAAAB4AAAAz0Z9Z6O+1z8gaBUfJs55PwAAAD9SAgAAAAAAAAGsAAAAeAAAAK8gJlcQk9c/IGgVHybOeT8AAAA/YgIAAAAAAAABrQAAAHgAAAAtQwfs9ljXPyBoFR8mznk/AAAAP2ICAAAAAAAAAa4AAAB4AAAADR2w22Mt1z8gaBUfJs55PwAAAD9xAgAAAAAAAAGvAAAAeAAAAOz2WMvQAdc/IGgVHybOeT8AAAA/cQIAAAAAAAABsAAAAHgAAABrGTpgt8fWPyBoFR8mznk/AAAAP4ECAAAAAAAAAbEAAAB4AAAAqqqqqqqq1j8Y+OLqBx11PwAAAD+BAgAAAAAAAAGyAAAAeAAAAOs7G/WdjdY/GPji6gcddT8AAAA/kAIAAAAAAAABswAAAHgAAAAqzYs/kXDWPxj44uoHHXU/AAAAP5ACAAAAAAAAAbQAAAB4AAAAaV78iYRT1j8Y+OLqBx11PwAAAD+gAgAAAAAAAAG1AAAAeAAAAKnvbNR3NtY/GPji6gcddT8AAAA/oAIAAAAAAAABtgAAAHgAAADogN0eaxnWPxj44uoHHXU/AAAAP7ACAAAAAAAAAbcAAAB4AAAAJxJOaV781T8Y+OLqBx11PwAAAD+wAgAAAAAAAAG4AAAAeAAAAAfs9ljL0NU/GPji6gcddT8AAAA/vwIAAAAAAAABuQAAAHgAAABHfWejvrPVPxj44uoHHXU/AAAAP78CAAAAAAAAAboAAAB4AAAAhg7Y7bGW1T8Y+OLqBx11PwAAAD/PAgAAAAAAAAG7AAAAeAAAAGbogN0ea9U/GPji6gcddT8AAAA/zwIAAAAAAAABvAAAAHgAAABEwinNiz/VPxj44uoHHXU/AAAAP98CAAAAAAAAAb0AAAB4AAAAhVOaF38i1T8Y+OLqBx11PwAAAD/fAgAAAAAAAAG+AAAAeAAAAGMtQwfs9tQ/GPji6gcddT8AAAA/7gIAAAAAAAABvwAAAHgAAAADdnusZejUPxj44uoHHXU/AAAAP+4CAAAAAAAAAcAAAAB4AAAApL6zUd/Z1D8Y+OLqBx11PwAAAD/+AgAAAAAAAAHBAAAAeAAAAONPJJzSvNQ/IGgVHybOeT8AAAA//gIAAAAAAAABwgAAAHgAAAAi4ZTmxZ/UPyBoFR8mznk/AAAAPw0DAAAAAAAAAcMAAAB4AAAAwinNiz+R1D8gaBUfJs55PwAAAD8dAwAAAAAAAAHEAAAAeAAAAGJyBTG5gtQ/INhHU0R/fj8AAAA/HQMAAAAAAAABxQAAAHgAAAChA3Z7rGXUPyDYR1NEf34/AAAAPx0DAAAAAAAAAcYAAAB4AAAA4ZTmxZ9I1D8g2EdTRH9+PwAAAD8tAwAAAAAAAAHHAAAAeAAAAIDdHmsZOtQ/ECS9QzGYgT8AAAA/LQMAAAAAAAAByAAAAHgAAADBbo+1DB3UPxAkvUMxmIE/AAAAPzwDAAAAAAAAAckAAAB4AAAAYLfHWoYO1D8YXNZdwPCDPwAAAD88AwAAAAAAAAHKAAAAeAAAAD+RcErz4tM/GFzWXcDwgz8AAAA/TAMAAAAAAAABywAAAHgAAAB/IuGU5sXTPxiU73dPSYY/AAAAP0wDAAAAAAAAAcwAAAB4AAAAXvyJhFOa0z8czAiS3qGIPwAAAD9cAwAAAAAAAAHNAAAAeAAAAD7WMnTAbtM/HAQirG36ij8AAAA/XAMAAAAAAAABzgAAAHgAAAAdsNtjLUPTPxx0VOCLq48/AAAAP1wDAAAAAAAAAc8AAAB4AAAAPBv1nY360j8SckMKVS6SPwAAAD9sAwAAAAAAAAHQAAAAeAAAAHysZeiA3dI/FqpcJOSGlD8AAAA/bAMAAAAAAAAB0QAAAHgAAABbhg7Y7bHSPxZGabErs5U/AAAAP3sDAAAAAAAAAdIAAAB4AAAAO2C3x1qG0j8afoLLuguYPwAAAD97AwAAAAAAAAHTAAAAeAAAAHrxJxJOadI/GhqPWAI4mT8AAAA/iwMAAAAAAAAB1AAAAHgAAAC5gphcQUzSPxq2m+VJZJo/AAAAP4sDAAAAAAAAAdUAAAB4AAAAWMvQAbs90j8atpvlSWSaPwAAAD+bAwAAAAAAAAHWAAAAeAAAAPkTCac0L9I/Hu60/9i8nD8AAAA/mwMAAAAAAAAB1wAAAHgAAAD5EwmnNC/SPx6KwYwg6Z0/AAAAP6oDAAAAAAAAAdgAAAB4AAAAmVxBTK4g0j8eisGMIOmdPwAAAD+6AwAAAAAAAAHZAAAAeAAAAJlcQUyuINI/HibOGWgVnz8AAAA/ugMAAAAAAAAB2gAAAHgAAAA4pXnxJxLSPxFhbdPXIKA/AAAAP8oDAAAAAAAAAdsAAAB4AAAAOKV58ScS0j8T/XlgH02hPwAAAD/KAwAAAAAAAAHcAAAAeAAAAHc26jsb9dE/E5mG7WZ5oj8AAAA/2QMAAAAAAAAB3QAAAHgAAAAXfyLhlObRPxPnDLSKD6M/AAAAP9kDAAAAAAAAAd4AAAB4AAAAuMdahg7Y0T8V0Z8H9tGkPwAAAD/pAwAAAAAAAAHfAAAAeAAAAFcQkyuIydE/F22slD3+pT8AAAA/+AMAAAAAAAAB4AAAAHgAAAD3WMvQAbvRPxlXP+iowKc/AAAAP/gDAAAAAAAAAeEAAAB4AAAAl6EDdnus0T8Z80t18OyoPwAAAD/4AwAAAAAAAAHiAAAAeAAAADbqOxv1ndE/G0HSOxSDqT8AAAA/CAQAAAAAAAAB4wAAAHgAAADWMnTAbo/RPxsrZY9/Ras/AAAAPwgEAAAAAAAAAeQAAAB4AAAA1jJ0wG6P0T8beetVo9urPwAAAD8YBAAAAAAAAAHlAAAAeAAAANYydMBuj9E/H8dxHMdxrD8AAAA/GAQAAAAAAAAB5gAAAHgAAADWMnTAbo/RPx9jfqkOnq0/AAAAPycEAAAAAAAAAecAAAB4AAAAdnusZeiA0T8fsQRwMjSuPwAAAD83BAAAAAAAAAHoAAAAeAAAAHZ7rGXogNE/H/+KNlbKrj8AAAA/NwQAAAAAAAAB6QAAAHgAAAB2e6xl6IDRPyFNEf15YK8/AAAAP0cEAAAAAAAAAeoAAAB4AAAAdnusZeiA0T8hm5fDnfavPwAAAD9HBAAAAAAAAAHrAAAAeAAAAHZ7rGXogNE/kBtSqHKRsD8AAAA/VgQAAAAAAAAB7AAAAHgAAAB2e6xl6IDRP5Jp2G6WJ7E/AAAAP2YEAAAAAAAAAe0AAAB4AAAAdnusZeiA0T+SBeX73VOyPwAAAD9mBAAAAAAAAAHuAAAAeAAAAHZ7rGXogNE/lFNrwgHqsj8AAAA/ZgQAAAAAAAAB7wAAAHgAAAB2e6xl6IDRP5TINGw3y7M/AAAAP3UEAAAAAAAAAfAAAAB4AAAANuo7G/Wd0T+WZEH5fve0PwAAAD+FBAAAAAAAAAHxAAAAeAAAAJehA3Z7rNE/lrLHv6KNtT8AAAA/hQQAAAAAAAAB8gAAAHgAAABXEJMriMnRP5gnkWnYbrY/AAAAP4UEAAAAAAAAAfMAAAB4AAAAuMdahg7Y0T+YnFoTDlC3PwAAAD+VBAAAAAAAAAH0AAAAeAAAAHc26jsb9dE/murg2THmtz8AAAA/pAQAAAAAAAAB9QAAAHgAAADY7bGWoQPSP5o4Z6BVfLg/AAAAP6QEAAAAAAAAAfYAAAB4AAAAmVxBTK4g0j+ahu1meRK5PwAAAD+0BAAAAAAAAAH3AAAAeAAAALmCmFxBTNI/mtRzLZ2ouT8AAAA/tAQAAAAAAAAB+AAAAHgAAAB68ScSTmnSP5z7thCv87k/AAAAP8QEAAAAAAAAAfkAAAB4AAAAO2C3x1qG0j+cST3X0om6PwAAAD/EBAAAAAAAAAH6AAAAeAAAAFuGDtjtsdI/nHCAuuTUuj8AAAA/0wQAAAAAAAAB+wAAAHgAAAB8rGXogN3SP5xwgLrk1Lo/AAAAP9MEAAAAAAAAAfwAAAB4AAAAPBv1nY360j+cvgaBCGu7PwAAAD/jBAAAAAAAAAH9AAAAeAAAAF1BTK4gJtM/nL4GgQhruz8AAAA/4wQAAAAAAAAB/gAAAHgAAAB9Z6O+s1HTP5zlSWQatrs/AAAAP/IEAAAAAAAAAf8AAAB4AAAA/0TCKc2L0z+cDI1HLAG8PwAAAD/yBAAAAAAAAAEAAQAAeAAAAH8i4ZTmxdM/nAyNRywBvD8AAAA/AgUAAAAAAAABAQEAAHgAAAAAAAAAAADUP54z0Co+TLw/AAAAPwIFAAAAAAAAAQIBAAB4AAAA4ZTmxZ9I1D+eM9AqPky8PwAAAD8SBQAAAAAAAAEDAQAAeAAAAGJyBTG5gtQ/njPQKj5MvD8AAAA/IQUAAAAAAAABBAEAAHgAAACkvrNR39nUP54z0Co+TLw/AAAAPyEFAAAAAAAAAQUBAAB4AAAAhVOaF38i1T+eM9AqPky8PwAAAD8hBQAAAAAAAAEGAQAAeAAAAGbogN0ea9U/njPQKj5MvD8AAAA/MQUAAAAAAAABBwEAAHgAAADmxZ9IOKXVP54z0Co+TLw/AAAAPzEFAAAAAAAAAQgBAAB4AAAAB+z2WMvQ1T+eM9AqPky8PwAAAD9BBQAAAAAAAAEJAQAAeAAAAOiA3R5rGdY/njPQKj5MvD8AAAA/QQUAAAAAAAABCgEAAHgAAAAIpzQv/kTWP54z0Co+TLw/AAAAP1AFAAAAAAAAAQsBAAB4AAAAyRXE5Api1j+eM9AqPky8PwAAAD9QBQAAAAAAAAEMAQAAeAAAAIqEU5oXf9Y/njPQKj5MvD8AAAA/ZgUAAAAAAAABDQEAAHgAAACqqqqqqqrWP54z0Co+TLw/AAAAP2YFAAAAAAAAAQ4BAAB4AAAAaxk6YLfH1j+eM9AqPky8PwAAAD91BQAAAAAAAAEPAQAAeAAAAIs/kXBK89Y/njPQKj5MvD8AAAA/dQUAAAAAAAABEAEAAHgAAABMriAmVxDXP54z0Co+TLw/AAAAP4UFAAAAAAAAAREBAAB4AAAADR2w22Mt1z+eM9AqPky8PwAAAD+FBQAAAAAAAAESAQAAeAAAAC1DB+z2WNc/njPQKj5MvD8AAAA/lQUAAAAAAAABEwEAAHgAAACN+s5GfWfXP54z0Co+TLw/AAAAP6QFAAAAAAAAARQBAAB4AAAAryAmVxCT1z+eM9AqPky8PwAAAD+kBQAAAAAAAAEVAQAAeAAAAM9GfWejvtc/njPQKj5MvD8AAAA/tAUAAAAAAAABFgEAAHgAAADwbNR3NurXP54z0Co+TLw/AAAAP7QFAAAAAAAAARcBAAB4AAAAEJMriMkV2D+eM9AqPky8PwAAAD+0BQAAAAAAAAEYAQAAeAAAAJFwSvPiT9g/njPQKj5MvD8AAAA/xAUAAAAAAAABGQEAAHgAAAASTmle/InYP54z0Co+TLw/AAAAP9MFAAAAAAAAARoBAAB4AAAAkyuIyRXE2D+eM9AqPky8PwAAAD/TBQAAAAAAAAEbAQAAeAAAABMJpzQv/tg/njPQKj5MvD8AAAA/4wUAAAAAAAABHAEAAHgAAADUdzbqOxvZP54z0Co+TLw/AAAAP+MFAAAAAAAAAR0BAAB4AAAAlebFn0g42T+eM9AqPky8PwAAAD/yBQAAAAAAAAEeAQAAeAAAAFVVVVVVVdk/njPQKj5MvD8AAAA/8gUAAAAAAAABHwEAAHgAAAAWxOQKYnLZP54z0Co+TLw/AAAAPwIGAAAAAAAAASABAAB4AAAAdnusZeiA2T+eM9AqPky8PwAAAD8SBgAAAAAAAAEhAQAAeAAAANYydMBuj9k/njPQKj5MvD8AAAA/EgYAAAAAAAABIgEAAHgAAAA36jsb9Z3ZP54z0Co+TLw/AAAAPyEGAAAAAAAAASMBAAB4AAAAlqEDdnus2T+eM9AqPky8PwAAAD8xBgAAAAAAAAEkAQAAeAAAAFcQkyuIydk/njPQKj5MvD8AAAA/QQYAAAAAAAABJQEAAHgAAAAYfyLhlObZP54z0Co+TLw/AAAAP0EGAAAAAAAAASYBAAB4AAAA1+2xlqED2j+eM9AqPky8PwAAAD9QBgAAAAAAAAEnAQAAeAAAAPkTCac0L9o/njPQKj5MvD8AAAA/UAYAAAAAAAABKAEAAHgAAAAZOmC3x1raP54z0Co+TLw/AAAAP2AGAAAAAAAAASkBAAB4AAAAOmC3x1qG2j+eWhMOUJe8PwAAAD9gBgAAAAAAAAEqAQAAeAAAABv1nY36zto/oKiZ1HMtvT8AAAA/bwYAAAAAAAABKwEAAHgAAAC9+BMJpzTbP6ComdRzLb0/AAAAP28GAAAAAAAAASwBAAB4AAAAX/yJhFOa2z+g9h+bl8O9PwAAAD9/BgAAAAAAAAEtAQAAeAAAAP///////9s/nh1jfqkOvj8AAAA/fwYAAAAAAAABLgEAAHgAAABBTK4gJlfcP6BEpmG7Wb4/AAAAP48GAAAAAAAAAS8BAAB4AAAA4k8knNK83D+ea+lEzaS+PwAAAD+PBgAAAAAAAAEwAQAAeAAAAMPkCmJyBd0/oJIsKN/vvj8AAAA/ngYAAAAAAAABMQEAAHgAAABFwinNiz/dP6C5bwvxOr8/AAAAP54GAAAAAAAAATIBAAB4AAAAZeiA3R5r3T+guW8L8Tq/PwAAAD+uBgAAAAAAAAEzAQAAeAAAAIYO2O2xlt0/oLlvC/E6vz8AAAA/rgYAAAAAAAABNAEAAHgAAABGfWejvrPdP6C5bwvxOr8/AAAAP74GAAAAAAAAATUBAAB4AAAAZ6O+s1Hf3T+guW8L8Tq/PwAAAD++BgAAAAAAAAE2AQAAeAAAACkSTmle/N0/oLlvC/E6vz8AAAA/zQYAAAAAAAABNwEAAHgAAADngN0eaxneP6C5bwvxOr8/AAAAP90GAAAAAAAAATgBAAB4AAAAqe9s1Hc23j+guW8L8Tq/PwAAAD/dBgAAAAAAAAE5AQAAeAAAAGle/ImEU94/oLlvC/E6vz8AAAA/3QYAAAAAAAABOgEAAHgAAAApzYs/kXDeP6C5bwvxOr8/AAAAP+wGAAAAAAAAATsBAAB4AAAA6zsb9Z2N3j+guW8L8Tq/PwAAAD/8BgAAAAAAAAE8AQAAeAAAAKuqqqqqqt4/oLlvC/E6vz8AAAA//AYAAAAAAAABPQEAAHgAAAALYnIFMbneP6C5bwvxOr8/AAAAP/wGAAAAAAAAAT4BAAB4AAAAaxk6YLfH3j+guW8L8Tq/PwAAAD8bBwAAAAAAAAE/AQAAeAAAAMvQAbs91t4/oLlvC/E6vz8AAAA/GwcAAAAAAAABQAEAAHgAAAAriMkVxOTeP6C5bwvxOr8/AAAAPysHAAAAAAAAAUEBAAB4AAAAiz+RcErz3j+guW8L8Tq/PwAAAD8rBwAAAAAAAAFCAQAAeAAAAEuuICZXEN8/oLlvC/E6vz8AAAA/OwcAAAAAAAABQwEAAHgAAABt1Hc26jvfP6CSLCjf774/AAAAPzsHAAAAAAAAAUQBAAB4AAAAjfrORn1n3z+ea+lEzaS+PwAAAD9KBwAAAAAAAAFFAQAAeAAAAA/Y7bGWod8/nmvpRM2kvj8AAAA/SgcAAAAAAAABRgEAAHgAAACPtQwdsNvfP54dY36pDr4/AAAAP1oHAAAAAAAAAUcBAAB4AAAAOKV58ScS4D+g9h+bl8O9PwAAAD9aBwAAAAAAAAFIAQAAeAAAAKjvbNR3NuA/ns/ct4V4vT8AAAA/aQcAAAAAAAABSQEAAHgAAAB68ScSTmngP6ComdRzLb0/AAAAP2kHAAAAAAAAAUoBAAB4AAAAmhd/IuGU4D+eWhMOUJe8PwAAAD95BwAAAAAAAAFLAQAAeAAAALo91jJ0wOA/nAyNRywBvD8AAAA/eQcAAAAAAAABTAEAAHgAAAAsiMkVxOTgP5wMjUcsAbw/AAAAP4kHAAAAAAAAAU0BAAB4AAAAnNK8+BMJ4T+c5UlkGra7PwAAAD+JBwAAAAAAAAFOAQAAeAAAAKxl6IDdHuE/nL4GgQhruz8AAAA/mAcAAAAAAAABTwEAAHgAAAC8+BMJpzThP5yXw532H7s/AAAAP5gHAAAAAAAAAVABAAB4AAAAHLDbYy1D4T+ccIC65NS6PwAAAD+oBwAAAAAAAAFRAQAAeAAAAH5no76zUeE/nEk919KJuj8AAAA/qAcAAAAAAAABUgEAAHgAAAAuQwfs9ljhP5oi+vPAPro/AAAAP7gHAAAAAAAAAVMBAAB4AAAA3h5rGTpg4T+c+7YQr/O5PwAAAD/HBwAAAAAAAAFUAQAAeAAAAI76zkZ9Z+E/mtRzLZ2ouT8AAAA/xwcAAAAAAAABVQEAAHgAAACO+s5GfWfhP5qG7WZ5Erk/AAAAP9cHAAAAAAAAAVYBAAB4AAAAPtYydMBu4T+YX6qDZ8e4PwAAAD/XBwAAAAAAAAFXAQAAeAAAAO6xlqEDduE/murg2THmtz8AAAA/1wcAAAAAAAABWAEAAHgAAADusZahA3bhP5icWhMOULc/AAAAP+YHAAAAAAAAAVkBAAB4AAAAno36zkZ94T+YJ5Fp2G62PwAAAD/mBwAAAAAAAAFaAQAAeAAAAJ6N+s5GfeE/lrLHv6KNtT8AAAA/9gcAAAAAAAABWwEAAHgAAACejfrORn3hP5QWuzJbYbQ/AAAAPwYIAAAAAAAAAVwBAAB4AAAAno36zkZ94T+Ueq6lEzWzPwAAAD8GCAAAAAAAAAFdAQAAeAAAAJ6N+s5GfeE/kt6hGMwIsj8AAAA/FQgAAAAAAAABXgEAAHgAAACejfrORn3hP5BClYuE3LA/AAAAPxUIAAAAAAAAAV8BAAB4AAAAno36zkZ94T8hm5fDnfavPwAAAD8lCAAAAAAAAAFgAQAAeAAAAD7WMnTAbuE/HxX44uoHrT8AAAA/JQgAAAAAAAABYQEAAHgAAADeHmsZOmDhPxvd3shbr6o/AAAAPzUIAAAAAAAAAWIBAAB4AAAAfmejvrNR4T8Z80t18OyoPwAAAD81CAAAAAAAAAFjAQAAeAAAAM6LP5FwSuE/GQm5IYUqpz8AAAA/RAgAAAAAAAABZAEAAHgAAAAMHbDbYy3hPxXRnwf20aQ/AAAAP0QIAAAAAAAAAWUBAAB4AAAA/ImEU5oX4T8T5wy0ig+jPwAAAD9UCAAAAAAAAAFmAQAAeAAAAJzSvPgTCeE/E0sAJ0PjoT8AAAA/VAgAAAAAAAABZwEAAHgAAACMP5FwSvPgPxOv85n7tqA/AAAAP2MIAAAAAAAAAWgBAAB4AAAAfKxl6IDd4D8eJs4ZaBWfPwAAAD9jCAAAAAAAAAFpAQAAeAAAALo91jJ0wOA/HorBjCDpnT8AAAA/cwgAAAAAAAABagEAAHgAAABahg7Y7bHgPx7utP/YvJw/AAAAP4MIAAAAAAAAAWsBAAB4AAAA+s5GfWej4D8e7rT/2LycPwAAAD+DCAAAAAAAAAFsAQAAeAAAAJoXfyLhlOA/Hu60/9i8nD8AAAA/gwgAAAAAAAABbQEAAHgAAACKhFOaF3/gPxpSqHKRkJs/AAAAP5IIAAAAAAAAAW4BAAB4AAAA2qjvbNR34D8aUqhykZCbPwAAAD+SCAAAAAAAAAFvAQAAeAAAACrNiz+RcOA/GlKocpGQmz8AAAA/oggAAAAAAAABcAEAAHgAAADKFcTkCmLgPxpSqHKRkJs/AAAAP6IIAAAAAAAAAXEBAAB4AAAAal78iYRT4D8aUqhykZCbPwAAAD+yCAAAAAAAAAFyAQAAeAAAAAinNC/+ROA/GlKocpGQmz8AAAA/sggAAAAAAAABcwEAAHgAAACo72zUdzbgPxpSqHKRkJs/AAAAP8EIAAAAAAAAAXQBAAB4AAAASDilefEn4D8aUqhykZCbPwAAAD/BCAAAAAAAAAF1AQAAeAAAAOiA3R5rGeA/GlKocpGQmz8AAAA/0QgAAAAAAAABdgEAAHgAAADY7bGWoQPgPxpSqHKRkJs/AAAAP9EIAAAAAAAAAXcBAAB4AAAA72zUdzbq3z8aUqhykZCbPwAAAD/gCAAAAAAAAAF4AQAAeAAAAM9GfWejvt8/GlKocpGQmz8AAAA/4AgAAAAAAAABeQEAAHgAAAAP2O2xlqHfPxpSqHKRkJs/AAAAP/AIAAAAAAAAAXoBAAB4AAAATWle/ImE3z8aUqhykZCbPwAAAD/wCAAAAAAAAAF7AQAAeAAAAC1DB+z2WN8/GlKocpGQmz8AAAA/AAkAAAAAAAABfAEAAHgAAABt1Hc26jvfPxpSqHKRkJs/AAAAPw8JAAAAAAAAAX0BAAB4AAAAS64gJlcQ3z8aUqhykZCbPwAAAD8PCQAAAAAAAAF+AQAAeAAAAO32WMvQAd8/Hu60/9i8nD8AAAA/DwkAAAAAAAABfwEAAHgAAAAriMkVxOTePx7utP/YvJw/AAAAPx8JAAAAAAAAAYABAAB4AAAAC2JyBTG53j8e7rT/2LycPwAAAD8vCQAAAAAAAAGBAQAAeAAAAOs7G/Wdjd4/Hu60/9i8nD8AAAA/LwkAAAAAAAABggEAAHgAAAApzYs/kXDePx6KwYwg6Z0/AAAAPy8JAAAAAAAAAYMBAAB4AAAACac0L/5E3j8eisGMIOmdPwAAAD8+CQAAAAAAAAGEAQAAeAAAAOeA3R5rGd4/HibOGWgVnz8AAAA/TgkAAAAAAAABhQEAAHgAAABno76zUd/dPx4mzhloFZ8/AAAAP04JAAAAAAAAAYYBAAB4AAAARn1no76z3T8eJs4ZaBWfPwAAAD9dCQAAAAAAAAGHAQAAeAAAACZXEJMriN0/HibOGWgVnz8AAAA/XQkAAAAAAAABiAEAAHgAAAAFMbmCmFzdPx4mzhloFZ8/AAAAP20JAAAAAAAAAYkBAAB4AAAARcIpzYs/3T8eJs4ZaBWfPwAAAD9tCQAAAAAAAAGKAQAAeAAAAIRTmhd/It0/HibOGWgVnz8AAAA/fQkAAAAAAAABiwEAAHgAAAAknNK8+BPdPx4mzhloFZ8/AAAAP30JAAAAAAAAAYwBAAB4AAAAw+QKYnIF3T8eJs4ZaBWfPwAAAD+MCQAAAAAAAAGNAQAAeAAAAGQtQwfs9tw/HibOGWgVnz8AAAA/qwkAAAAAAAABjgEAAHgAAAAEdnusZejcPx4mzhloFZ8/AAAAP7sJAAAAAAAAAY8BAAB4AAAAo76zUd/Z3D8eJs4ZaBWfPwAAAD+7CQAAAAAAAAGQAQAAeAAAAEMH7PZYy9w/HibOGWgVnz8AAAA/ygkAAAAAAAABkQEAAHgAAACCmFxBTK7cPx4mzhloFZ8/AAAAP8oJAAAAAAAAAZIBAAB4AAAAI+GU5sWf3D8eisGMIOmdPwAAAD/aCQAAAAAAAAGTAQAAeAAAAGJyBTG5gtw/HorBjCDpnT8AAAA/6gkAAAAAAAABlAEAAHgAAAChA3Z7rGXcPx6KwYwg6Z0/AAAAP+oJAAAAAAAAAZUBAAB4AAAA4ZTmxZ9I3D8e7rT/2LycPwAAAD/qCQAAAAAAAAGWAQAAeAAAACEmVxCTK9w/GlKocpGQmz8AAAA/+QkAAAAAAAABlwEAAHgAAADAbo+1DB3cPxpSqHKRkJs/AAAAP/kJAAAAAAAAAZgBAAB4AAAA////////2z8atpvlSWSaPwAAAD8JCgAAAAAAAAGZAQAAeAAAAKBIOKV58ds/GhqPWAI4mT8AAAA/CQoAAAAAAAABmgEAAHgAAABAkXBK8+LbPxoaj1gCOJk/AAAAPxkKAAAAAAAAAZsBAAB4AAAA39mo72zU2z8aGo9YAjiZPwAAAD8ZCgAAAAAAAAGcAQAAeAAAAN/ZqO9s1Ns/Gn6Cy7oLmD8AAAA/RwoAAAAAAAABnQEAAHgAAAB/IuGU5sXbPxp+gsu6C5g/AAAAP5YKAAAAAAAAAZ4BAAB4AAAAX/yJhFOa2z8afoLLuguYPwAAAD+WCgAAAAAAAAGfAQAAeAAAAP5EwinNi9s/GuJ1PnPflj8AAAA/pQoAAAAAAAABoAEAAHgAAADdHmsZOmDbPxridT5z35Y/AAAAP6UKAAAAAAAAAaEBAAB4AAAAHbDbYy1D2z8WRmmxK7OVPwAAAD+1CgAAAAAAAAGiAQAAeAAAAL34EwmnNNs/FkZpsSuzlT8AAAA/tQoAAAAAAAABowEAAHgAAABcQUyuICbbPxZGabErs5U/AAAAP8QKAAAAAAAAAaQBAAB4AAAA/ImEU5oX2z8WRmmxK7OVPwAAAD8GDAAAAAAAAAGlAQAAeAAAAJzSvPgTCds/FkZpsSuzlT8AAAA/NQwAAAAAAAABpgEAAHgAAABATK4gJldwP3Icx3Ecx9E/AAAAPwAAAAAAAAAAAacBAAB4AAAAQEyuICZXcD8y5pfq4NnRPwAAAD+7AAAAAAAAAAGoAQAAeAAAAEBMriAmV3A/8q9oY6Xs0T8AAAA/2wAAAAAAAAABqQEAAHgAAABATK4gJldwP7N5Odxp/9E/AAAAP9sAAAAAAAAAAaoBAAB4AAAAQEyuICZXcD9zQwpVLhLSPwAAAD/qAAAAAAAAAAGrAQAAeAAAAEBMriAmV3A/Mg3bzfIk0j8AAAA/6gAAAAAAAAABrAEAAHgAAABATK4gJldwP/PWq0a3N9I/AAAAP/oAAAAAAAAAAa0BAAB4AAAAQEyuICZXcD+zoHy/e0rSPwAAAD/6AAAAAAAAAAGuAQAAeAAAAEBMriAmV3A/c2pNOEBd0j8AAAA/CQEAAAAAAAABrwEAAHgAAABATK4gJldwPzI0HrEEcNI/AAAAPwkBAAAAAAAAAbABAAB4AAAAQEyuICZXcD/z/e4pyYLSPwAAAD8ZAQAAAAAAAAGxAQAAeAAAAEBMriAmV3A/c5GQG1Ko0j8AAAA/GQEAAAAAAAABsgEAAHgAAABATK4gJldwPzNbYZQWu9I/AAAAPykBAAAAAAAAAbMBAAB4AAAAQEyuICZXcD/zJDIN283SPwAAAD8pAQAAAAAAAAG0AQAAeAAAAFAknNK8+HM/s+4Chp/g0j8AAAA/OAEAAAAAAAABtQEAAHgAAABQJJzSvPhzP3S40/5j89I/AAAAPzgBAAAAAAAAAbYBAAB4AAAAUCSc0rz4cz80gqR3KAbTPwAAAD9IAQAAAAAAAAG3AQAAeAAAAFAknNK8+HM/80t18OwY0z8AAAA/SAEAAAAAAAABuAEAAHgAAABY/ImEU5p3P/NLdfDsGNM/AAAAP1gBAAAAAAAAAbkBAAB4AAAAWPyJhFOadz+zFUZpsSvTPwAAAD9YAQAAAAAAAAG6AQAAeAAAAFj8iYRTmnc/dN8W4nU+0z8AAAA/ZwEAAAAAAAABuwEAAHgAAABo1Hc26jt7PzSp51o6UdM/AAAAP3cBAAAAAAAAAbwBAAB4AAAAaNR3Nuo7ez/zcrjT/mPTPwAAAD+GAQAAAAAAAAG9AQAAeAAAAGjUdzbqO3s/tDyJTMN20z8AAAA/hgEAAAAAAAABvgEAAHgAAABo1Hc26jt7P3QGWsWHidM/AAAAP5YBAAAAAAAAAb8BAAB4AAAAgKxl6IDdfj800Co+TJzTPwAAAD+WAQAAAAAAAAHAAQAAeAAAAICsZeiA3X4/9Zn7thCv0z8AAAA/pgEAAAAAAAABwQEAAHgAAACArGXogN1+P7RjzC/VwdM/AAAAP6YBAAAAAAAAAcIBAAB4AAAARMIpzYs/gT90LZ2omdTTPwAAAD+1AQAAAAAAAAHDAQAAeAAAAETCKc2LP4E/NfdtIV7n0z8AAAA/tQEAAAAAAAABxAEAAHgAAABEwinNiz+BP/XAPpoi+tM/AAAAP8UBAAAAAAAAAcUBAAB4AAAARMIpzYs/gT+0ig8T5wzUPwAAAD/5AQAAAAAAAAHGAQAAeAAAAETCKc2LP4E/dFTgi6sf1D8AAAA/+QEAAAAAAAABxwEAAHgAAABEwinNiz+BPzUesQRwMtQ/AAAAP/kBAAAAAAAAAcgBAAB4AAAARMIpzYs/gT/154F9NEXUPwAAAD8IAgAAAAAAAAHJAQAAeAAAAETCKc2LP4E/tbFS9vhX1D8AAAA/CAIAAAAAAAABygEAAHgAAABEwinNiz+BP3V7I2+9atQ/AAAAPxgCAAAAAAAAAcsBAAB4AAAARMIpzYs/gT81RfTngX3UPwAAAD8YAgAAAAAAAAHMAQAAeAAAAETCKc2LP4E/9Q7FYEaQ1D8AAAA/JwIAAAAAAAABzQEAAHgAAABEwinNiz+BP7bYldkKo9Q/AAAAPzcCAAAAAAAAAc4BAAB4AAAARMIpzYs/gT91omZSz7XUPwAAAD83AgAAAAAAAAHPAQAAeAAAAETCKc2LP4E/NWw3y5PI1D8AAAA/NwIAAAAAAAAB0AEAAHgAAABEwinNiz+BP/U1CERY29Q/AAAAP0cCAAAAAAAAAdEBAAB4AAAARMIpzYs/gT+2/9i8HO7UPwAAAD9HAgAAAAAAAAHSAQAAeAAAAETCKc2LP4E/dcmpNeEA1T8AAAA/VgIAAAAAAAAB0wEAAHgAAABEwinNiz+BPzWTeq6lE9U/AAAAP2YCAAAAAAAAAdQBAAB4AAAARMIpzYs/gT/2XEsnaibVPwAAAD92AgAAAAAAAAHVAQAAeAAAAETCKc2LP4E/tiYcoC451T8AAAA/dgIAAAAAAAAB1gEAAHgAAABEwinNiz+BP3bw7BjzS9U/AAAAP4UCAAAAAAAAAdcBAAB4AAAARMIpzYs/gT81ur2Rt17VPwAAAD+0AgAAAAAAAAHYAQAAeAAAAETCKc2LP4E/9oOOCnxx1T8AAAA/xAIAAAAAAAAB2QEAAHgAAABEwinNiz+BP7ZNX4NAhNU/AAAAP9MCAAAAAAAAAdoBAAB4AAAARMIpzYs/gT92FzD8BJfVPwAAAD/jAgAAAAAAAAHbAQAAeAAAAETCKc2LP4E/NuEAdcmp1T8AAAA/8wIAAAAAAAAB3AEAAHgAAABEwinNiz+BP/aq0e2NvNU/AAAAPwIDAAAAAAAAAd0BAAB4AAAARMIpzYs/gT+2dKJmUs/VPwAAAD8hAwAAAAAAAAHeAQAAeAAAAETCKc2LP4E/dz5z3xbi1T8AAAA/IQMAAAAAAAAB3wEAAHgAAABEwinNiz+BPzcIRFjb9NU/AAAAPzEDAAAAAAAAAeABAAB4AAAARMIpzYs/gT/20RTRnwfWPwAAAD9BAwAAAAAAAAHhAQAAeAAAAICsZeiA3X4/9tEU0Z8H1j8AAAA/UAMAAAAAAAAB4gEAAHgAAADlCmJyBTHdP7yA4Se4rNs/AAAAPwAAAAAAAAAAAeMBAAB4AAAA5QpicgUx3T/8thCv85nbPwAAAD8+AAAAAAAAAAHkAQAAeAAAACSc0rz4E90/PO0/Ni+H2z8AAAA/XgAAAAAAAAAB5QEAAHgAAABkLUMH7PbcPzztPzYvh9s/AAAAP14AAAAAAAAAAeYBAAB4AAAAo76zUd/Z3D887T82L4fbPwAAAD9tAAAAAAAAAAHnAQAAeAAAAIKYXEFMrtw/PO0/Ni+H2z8AAAA/bQAAAAAAAAAB6AEAAHgAAADCKc2LP5HcPzztPzYvh9s/AAAAP30AAAAAAAAAAekBAAB4AAAAArs91jJ03D887T82L4fbPwAAAD99AAAAAAAAAAHqAQAAeAAAAOGU5sWfSNw/PO0/Ni+H2z8AAAA/jQAAAAAAAAAB6wEAAHgAAAAhJlcQkyvcPzztPzYvh9s/AAAAP40AAAAAAAAAAewBAAB4AAAAYLfHWoYO3D887T82L4fbPwAAAD+cAAAAAAAAAAHtAQAAeAAAAN/ZqO9s1Ns/PO0/Ni+H2z8AAAA/nAAAAAAAAAAB7gEAAHgAAAC+s1Hf2ajbPzztPzYvh9s/AAAAP6wAAAAAAAAAAe8BAAB4AAAA/kTCKc2L2z887T82L4fbPwAAAD+sAAAAAAAAAAHwAQAAeAAAAH1no76zUds/PO0/Ni+H2z8AAAA/uwAAAAAAAAAB8QEAAHgAAABcQUyuICbbPzztPzYvh9s/AAAAP7sAAAAAAAAAAfIBAAB4AAAAOxv1nY362j887T82L4fbPwAAAD/LAAAAAAAAAAHzAQAAeAAAALs91jJ0wNo/PO0/Ni+H2z8AAAA/ywAAAAAAAAAB9AEAAHgAAAD7zkZ9Z6PaPzztPzYvh9s/AAAAP9sAAAAAAAAAAfUBAAB4AAAA2qjvbNR32j887T82L4fbPwAAAD/bAAAAAAAAAAH2AQAAeAAAALqCmFxBTNo/fSNvvWp02z8AAAA/6gAAAAAAAAAB9wEAAHgAAADX7bGWoQPaP7xZnkSmYds/AAAAP+oAAAAAAAAAAfgBAAB4AAAAt8dahg7Y2T+8WZ5EpmHbPwAAAD/6AAAAAAAAAAH5AQAAeAAAAJahA3Z7rNk/vFmeRKZh2z8AAAA/+gAAAAAAAAAB+gEAAHgAAADWMnTAbo/ZP/yPzcvhTts/AAAAPwoBAAAAAAAAAfsBAAB4AAAAtQwdsNtj2T/8j83L4U7bPwAAAD8KAQAAAAAAAAH8AQAAeAAAAPadjfrORtk//I/Ny+FO2z8AAAA/GQEAAAAAAAAB/QEAAHgAAAA1L/5EwinZP/yPzcvhTts/AAAAPxkBAAAAAAAAAf4BAAB4AAAA1Hc26jsb2T/8j83L4U7bPwAAAD8pAQAAAAAAAAH/AQAAeAAAABMJpzQv/tg/PMb8Uh082z8AAAA/OAEAAAAAAAABAAIAAHgAAABUmhd/IuHYPzzG/FIdPNs/AAAAPzgBAAAAAAAAAQECAAB4AAAAMnTAbo+12D88xvxSHTzbPwAAAD9IAQAAAAAAAAECAgAAeAAAAHMFMbmCmNg/PMb8Uh082z8AAAA/SAEAAAAAAAABAwIAAHgAAABS39mo72zYPzzG/FIdPNs/AAAAP1gBAAAAAAAAAQQCAAB4AAAA0QG7PdYy2D97/CvaWCnbPwAAAD9YAQAAAAAAAAEFAgAAeAAAAPBs1Hc26tc/vDJbYZQW2z8AAAA/ZwEAAAAAAAABBgIAAHgAAAAO2O2xlqHXP/xoiujPA9s/AAAAP2cBAAAAAAAAAQcCAAB4AAAALUMH7PZY1z/8aIrozwPbPwAAAD93AQAAAAAAAAEIAgAAeAAAAOz2WMvQAdc//GiK6M8D2z8AAAA/dwEAAAAAAAABCQIAAHgAAABrGTpgt8fWP/xoiujPA9s/AAAAP4cBAAAAAAAAAQoCAAB4AAAA6zsb9Z2N1j87n7lvC/HaPwAAAD+HAQAAAAAAAAELAgAAeAAAAGle/ImEU9Y/e9Xo9kbe2j8AAAA/lgEAAAAAAAABDAIAAHgAAADogN0eaxnWP3vV6PZG3to/AAAAP5YBAAAAAAAAAQ0CAAB4AAAAx1qGDtjt1T+8Cxh+gsvaPwAAAD+mAQAAAAAAAAEOAgAAeAAAAIYO2O2xltU//EFHBb642j8AAAA/pgEAAAAAAAABDwIAAHgAAAAFMbmCmFzVP/xBRwW+uNo/AAAAP7UBAAAAAAAAARACAAB4AAAA5QpicgUx1T87eHaM+aXaPwAAAD+1AQAAAAAAAAERAgAAeAAAAMTkCmJyBdU/e66lEzWT2j8AAAA/xQEAAAAAAAABEgIAAHgAAAADdnusZejUP3uupRM1k9o/AAAAP8UBAAAAAAAAARMCAAB4AAAAQwfs9ljL1D97rqUTNZPaPwAAAD/VAQAAAAAAAAEUAgAAeAAAACLhlObFn9Q/e66lEzWT2j8AAAA/1QEAAAAAAAABFQIAAHgAAADCKc2LP5HUP3uupRM1k9o/AAAAP+QBAAAAAAAAARYCAAB4AAAAYnIFMbmC1D97rqUTNZPaPwAAAD/kAQAAAAAAAAEXAgAAeAAAAAK7PdYydNQ/e66lEzWT2j8AAAA/9AEAAAAAAAABGAIAAHgAAAChA3Z7rGXUP7vk1JpwgNo/AAAAPwQCAAAAAAAAARkCAAB4AAAAQUyuICZX1D+75NSacIDaPwAAAD8EAgAAAAAAAAEaAgAAeAAAAIDdHmsZOtQ/u+TUmnCA2j8AAAA/BAIAAAAAAAABGwIAAHgAAADBbo+1DB3UP/saBCKsbdo/AAAAPxMCAAAAAAAAARwCAAB4AAAAAAAAAAAA1D/7GgQirG3aPwAAAD8TAgAAAAAAAAEdAgAAeAAAAH8i4ZTmxdM/O1Ezqeda2j8AAAA/IwIAAAAAAAABHgIAAHgAAABe/ImEU5rTPztRM6nnWto/AAAAPyMCAAAAAAAAAR8CAAB4AAAA3R5rGTpg0z87UTOp51raPwAAAD8yAgAAAAAAAAEgAgAAeAAAAF1BTK4gJtM/O1Ezqeda2j8AAAA/QgIAAAAAAAABIQIAAHgAAADbYy1DB+zSPztRM6nnWto/AAAAP0ICAAAAAAAAASICAAB4AAAA+s5GfWej0j87UTOp51raPwAAAD9SAgAAAAAAAAEjAgAAeAAAAHrxJxJOadI/e4diMCNI2j8AAAA/UgIAAAAAAAABJAIAAHgAAACZXEFMriDSP3uHYjAjSNo/AAAAP1ICAAAAAAAAASUCAAB4AAAAF38i4ZTm0T+6vZG3XjXaPwAAAD9hAgAAAAAAAAEmAgAAeAAAADbqOxv1ndE/ur2Rt1412j8AAAA/cQIAAAAAAAABJwIAAHgAAABVVVVVVVXRP7q9kbdeNdo/AAAAP3ECAAAAAAAAASgCAAB4AAAANS/+RMIp0T+6vZG3XjXaPwAAAD+BAgAAAAAAAAEpAgAAeAAAAFOaF38i4dA/ur2Rt1412j8AAAA/gQIAAAAAAAABKgIAAHgAAACTK4jJFcTQP7q9kbdeNdo/AAAAP5ACAAAAAAAAASsCAAB4AAAAEk5pXvyJ0D+6vZG3XjXaPwAAAD+QAgAAAAAAAAEsAgAAeAAAAJFwSvPiT9A/ur2Rt1412j8AAAA/oAIAAAAAAAABLQIAAHgAAACgSDilefHPP7q9kbdeNdo/AAAAP6ACAAAAAAAAAS4CAAB4AAAAXvyJhFOazz+6vZG3XjXaPwAAAD+vAgAAAAAAAAEvAgAAeAAAAByw22MtQ88/ur2Rt1412j8AAAA/rwIAAAAAAAABMAIAAHgAAACc0rz4EwnPP7q9kbdeNdo/AAAAP78CAAAAAAAAATECAAB4AAAAWoYO2O2xzj+6vZG3XjXaPwAAAD+/AgAAAAAAAAEyAgAAeAAAANqo72zUd84/ur2Rt1412j8AAAA/zwIAAAAAAAABMwIAAHgAAABYy9ABuz3OP7q9kbdeNdo/AAAAP88CAAAAAAAAATQCAAB4AAAAmFxBTK4gzj+6vZG3XjXaPwAAAD/eAgAAAAAAAAE1AgAAeAAAABh/IuGU5s0/ur2Rt1412j8AAAA/3gIAAAAAAAABNgIAAHgAAABYEJMriMnNP7q9kbdeNdo/AAAAP+4CAAAAAAAAATcCAAB4AAAA1jJ0wG6PzT+6vZG3XjXaPwAAAD/uAgAAAAAAAAE4AgAAeAAAABbE5Apics0/ur2Rt1412j8AAAA//gIAAAAAAAABOQIAAHgAAACU5sWfSDjNP7q9kbdeNdo/AAAAP/4CAAAAAAAAAToCAAB4AAAA1Hc26jsbzT+6vZG3XjXaPwAAAD8NAwAAAAAAAAE7AgAAeAAAABQJpzQv/sw/ur2Rt1412j8AAAA/DQMAAAAAAAABPAIAAHgAAACUK4jJFcTMP7q9kbdeNdo/AAAAPywDAAAAAAAAAT0CAAB4AAAA0AG7PdYyzD+6vZG3XjXaPwAAAD8sAwAAAAAAAAE+AgAAeAAAAFAknNK8+Ms/e4diMCNI2j8AAAA/LAMAAAAAAAABPwIAAHgAAAAO2O2xlqHLP3uHYjAjSNo/AAAAPzwDAAAAAAAAAUACAAB4AAAAjvrORn1nyz97h2IwI0jaPwAAAD9MAwAAAAAAAAFBAgAAeAAAAE2uICZXEMs/e4diMCNI2j8AAAA/TAMAAAAAAAABQgIAAHgAAAALYnIFMbnKP3uHYjAjSNo/AAAAP0wDAAAAAAAAAUMCAAB4AAAAyhXE5Apiyj97h2IwI0jaPwAAAD9bAwAAAAAAAAFEAgAAeAAAAIjJFcTkCso/e4diMCNI2j8AAAA/WwMAAAAAAAABRQIAAHgAAACGDtjtsZbJP3uHYjAjSNo/AAAAP2sDAAAAAAAAAUYCAAB4AAAARcIpzYs/yT97h2IwI0jaPwAAAD97AwAAAAAAAAFHAgAAeAAAAAN2e6xl6Mg/e4diMCNI2j8AAAA/ewMAAAAAAAABSAIAAHgAAAABuz3WMnTIP3uHYjAjSNo/AAAAP4oDAAAAAAAAAUkCAAB4AAAAAAAAAAAAyD97h2IwI0jaPwAAAD+KAwAAAAAAAAFKAgAAeAAAAP5EwinNi8c/e4diMCNI2j8AAAA/mgMAAAAAAAABSwIAAHgAAAD8iYRTmhfHP3uHYjAjSNo/AAAAP5oDAAAAAAAAAUwCAAB4AAAAuj3WMnTAxj97h2IwI0jaPwAAAD+pAwAAAAAAAAFNAgAAeAAAAPkTCac0L8Y/e4diMCNI2j8AAAA/qQMAAAAAAAABTgIAAHgAAAD2WMvQAbvFP3uHYjAjSNo/AAAAP7kDAAAAAAAAAU8CAAB4AAAANC/+RMIpxT97h2IwI0jaPwAAAD+5AwAAAAAAAAFQAgAAeAAAALKWoQN2e8Q/e4diMCNI2j8AAAA/yQMAAAAAAAABUQIAAHgAAADwbNR3NurDP3uHYjAjSNo/AAAAP8kDAAAAAAAAAVICAAB4AAAALUMH7PZYwz97h2IwI0jaPwAAAD/YAwAAAAAAAAFTAgAAeAAAACyIyRXE5MI/e4diMCNI2j8AAAA/2AMAAAAAAAABVAIAAHgAAADqOxv1nY3CPztRM6nnWto/AAAAP+gDAAAAAAAAAVUCAAB4AAAAaV78iYRTwj87UTOp51raPwAAAD/oAwAAAAAAAAFWAgAAeAAAACcSTmle/ME/O1Ezqeda2j8AAAA/+AMAAAAAAAABVwIAAHgAAABoo76zUd/BPztRM6nnWto/AAAAP/gDAAAAAAAAAVgCAAB4AAAApzQv/kTCwT87UTOp51raPwAAAD8HBAAAAAAAAAFZAgAAeAAAACZXEJMriME/O1Ezqeda2j8AAAA/BwQAAAAAAAABWgIAAHgAAABl6IDdHmvBPztRM6nnWto/AAAAPxcEAAAAAAAAAVsCAAB4AAAApnnxJxJOwT87UTOp51raPwAAAD8XBAAAAAAAAAFcAgAAeAAAAOUKYnIFMcE/O1Ezqeda2j8AAAA/JgQAAAAAAAABXQIAAHgAAAAknNK8+BPBPztRM6nnWto/AAAAPyYEAAAAAAAAAV4CAAB4AAAAZC1DB+z2wD87UTOp51raPwAAAD82BAAAAAAAAAFfAgAAeAAAAONPJJzSvMA/O1Ezqeda2j8AAAA/RgQAAAAAAAABYAIAAHgAAABicgUxuYLAPztRM6nnWto/AAAAP0YEAAAAAAAAAWECAAB4AAAAISZXEJMrwD87UTOp51raPwAAAD9VBAAAAAAAAAFiAgAAeAAAAL6zUd/ZqL8/O1Ezqeda2j8AAAA/VQQAAAAAAAABYwIAAHgAAAA8G/Wdjfq+P/saBCKsbdo/AAAAP2UEAAAAAAAAAWQCAAB4AAAAuoKYXEFMvj/7GgQirG3aPwAAAD91BAAAAAAAAAFlAgAAeAAAALQMHbDbY70/u+TUmnCA2j8AAAA/dQQAAAAAAAABZgIAAHgAAAAydMBuj7W8P7vk1JpwgNo/AAAAP3UEAAAAAAAAAWcCAAB4AAAAsNtjLUMHvD+75NSacIDaPwAAAD+EBAAAAAAAAAFoAgAAeAAAAK4gJlcQk7s/u+TUmnCA2j8AAAA/hAQAAAAAAAABaQIAAHgAAACsZeiA3R67P7vk1JpwgNo/AAAAP5QEAAAAAAAAAWoCAAB4AAAAqqqqqqqquj+75NSacIDaPwAAAD+UBAAAAAAAAAFrAgAAeAAAAKjvbNR3Nro/u+TUmnCA2j8AAAA/owQAAAAAAAABbAIAAHgAAAAoEk5pXvy5P7vk1JpwgNo/AAAAP7MEAAAAAAAAAW0CAAB4AAAAJlcQkyuIuT+75NSacIDaPwAAAD+zBAAAAAAAAAFuAgAAeAAAACSc0rz4E7k/u+TUmnCA2j8AAAA/wwQAAAAAAAABbwIAAHgAAAAi4ZTmxZ+4P/saBCKsbdo/AAAAP8MEAAAAAAAAAXACAAB4AAAAICZXEJMruD/7GgQirG3aPwAAAD/SBAAAAAAAAAFxAgAAeAAAAB5rGTpgt7c/+xoEIqxt2j8AAAA/0gQAAAAAAAABcgIAAHgAAACejfrORn23P/saBCKsbdo/AAAAP+IEAAAAAAAAAXMCAAB4AAAAnNK8+BMJtz/7GgQirG3aPwAAAD/iBAAAAAAAAAF0AgAAeAAAABk6YLfHWrY/+xoEIqxt2j8AAAA/8gQAAAAAAAABdQIAAHgAAAAYfyLhlOa1P/saBCKsbdo/AAAAP/IEAAAAAAAAAXYCAAB4AAAAFsTkCmJytT/7GgQirG3aPwAAAD8BBQAAAAAAAAF3AgAAeAAAAJMriMkVxLQ/O1Ezqeda2j8AAAA/AQUAAAAAAAABeAIAAHgAAACRcErz4k+0PztRM6nnWto/AAAAPxEFAAAAAAAAAXkCAAB4AAAAkLUMHbDbsz87UTOp51raPwAAAD8RBQAAAAAAAAF6AgAAeAAAAI36zkZ9Z7M/O1Ezqeda2j8AAAA/IAUAAAAAAAABewIAAHgAAACLP5FwSvOyPztRM6nnWto/AAAAPyAFAAAAAAAAAXwCAAB4AAAAC2JyBTG5sj87UTOp51raPwAAAD8wBQAAAAAAAAF9AgAAeAAAAAinNC/+RLI/e4diMCNI2j8AAAA/MAUAAAAAAAABfgIAAHgAAAAH7PZYy9CxP3uHYjAjSNo/AAAAP0AFAAAAAAAAAX8CAAB4AAAABTG5gphcsT97h2IwI0jaPwAAAD9ABQAAAAAAAAGAAgAAeAAAAIVTmhd/IrE/e4diMCNI2j8AAAA/TwUAAAAAAAABgQIAAHgAAAADdnusZeiwP3uHYjAjSNo/AAAAP08FAAAAAAAAAYICAAB4AAAAArs91jJ0sD97h2IwI0jaPwAAAD9fBQAAAAAAAAGDAgAAeAAAAAAAAAAAALA/e4diMCNI2j8AAAA/XwUAAAAAAAABhAIAAHgAAAD6iYRTmhevP3uHYjAjSNo/AAAAP28FAAAAAAAAAYUCAAB4AAAA+BMJpzQvrj97h2IwI0jaPwAAAD9vBQAAAAAAAAGGAgAAeAAAAPTiTySc0qw/ur2Rt1412j8AAAA/fgUAAAAAAAABhwIAAHgAAADusZahA3arP7q9kbdeNdo/AAAAP44FAAAAAAAAAYgCAAB4AAAA6jsb9Z2Nqj+6vZG3XjXaPwAAAD+OBQAAAAAAAAGJAgAAeAAAAOQKYnIFMak/ur2Rt1412j8AAAA/jgUAAAAAAAABigIAAHgAAADe2ajvbNSnP7q9kbdeNdo/AAAAP50FAAAAAAAAAYsCAAB4AAAA3GMtQwfspj+6vZG3XjXaPwAAAD+tBQAAAAAAAAGMAgAAeAAAANjtsZahA6Y/ur2Rt1412j8AAAA/rQUAAAAAAAABjQIAAHgAAADWMnTAbo+lP7q9kbdeNdo/AAAAP60FAAAAAAAAAY4CAAB4AAAA1Hc26jsbpT+6vZG3XjXaPwAAAD+9BQAAAAAAAAGPAgAAeAAAANK8+BMJp6Q/ur2Rt1412j8AAAA/zAUAAAAAAAABkAIAAHgAAADSAbs91jKkP7q9kbdeNdo/AAAAP8wFAAAAAAAAAZECAAB4AAAAzkZ9Z6O+oz+6vZG3XjXaPwAAAD/cBQAAAAAAAAGSAgAAeAAAAMyLP5FwSqM/ur2Rt1412j8AAAA/3AUAAAAAAAABkwIAAHgAAADK0AG7PdaiP7q9kbdeNdo/AAAAP+wFAAAAAAAAAZQCAAB4AAAAyBXE5Apioj+6vZG3XjXaPwAAAD/sBQAAAAAAAAGVAgAAeAAAAMafSDileaE/ur2Rt1412j8AAAA/+wUAAAAAAAABlgIAAHgAAADE5ApicgWhP7q9kbdeNdo/AAAAP/sFAAAAAAAAAZcCAAB4AAAAwinNiz+RoD+6vZG3XjXaPwAAAD8LBgAAAAAAAAGYAgAAeAAAAMBuj7UMHaA/ur2Rt1412j8AAAA/CwYAAAAAAAABmQIAAHgAAAB8Z6O+s1GfP7q9kbdeNdo/AAAAPxoGAAAAAAAAAZoCAAB4AAAAdHusZeiAnT+6vZG3XjXaPwAAAD8qBgAAAAAAAAGbAgAAeAAAAG6PtQwdsJs/ur2Rt1412j8AAAA/KgYAAAAAAAABnAIAAHgAAABqGTpgt8eaP7q9kbdeNdo/AAAAPzoGAAAAAAAAAZ0CAAB4AAAAZC1DB+z2mD97h2IwI0jaPwAAAD86BgAAAAAAAAGeAgAAeAAAAF63x1qGDpg/e4diMCNI2j8AAAA/SQYAAAAAAAABnwIAAHgAAABcQUyuICaXP3uHYjAjSNo/AAAAP2kGAAAAAAAAAaACAAB4AAAAWMvQAbs9lj97h2IwI0jaPwAAAD+hBwAAAAAAAAGhAgAAeAAAAFRVVVVVVZU/e4diMCNI2j8AAAA/HggAAAAAAAABogIAAHgAAAACuz3WMnTcP31x9YOOCtw/AAAAPwAAAAAAAAAAAaMCAAB4AAAAYnIFMbmC3D99cfWDjgrcPwAAAD/LAAAAAAAAAAGkAgAAeAAAAMIpzYs/kdw/fXH1g44K3D8AAAA/6wAAAAAAAAABpQIAAHgAAAAj4ZTmxZ/cP31x9YOOCtw/AAAAP+sAAAAAAAAAAaYCAAB4AAAAgphcQUyu3D99cfWDjgrcPwAAAD/6AAAAAAAAAAGnAgAAeAAAAEMH7PZYy9w/fXH1g44K3D8AAAA/CgEAAAAAAAABqAIAAHgAAACjvrNR39ncP31x9YOOCtw/AAAAPwoBAAAAAAAAAakCAAB4AAAAZC1DB+z23D99cfWDjgrcPwAAAD8aAQAAAAAAAAGqAgAAeAAAACSc0rz4E90/fXH1g44K3D8AAAA/GgEAAAAAAAABqwIAAHgAAADlCmJyBTHdP72nJAvK99s/AAAAPykBAAAAAAAAAawCAAB4AAAApnnxJxJO3T+9pyQLyvfbPwAAAD8pAQAAAAAAAAGtAgAAeAAAAMafSDiled0/vackC8r32z8AAAA/OQEAAAAAAAABrgIAAHgAAAAmVxCTK4jdP/zdU5IF5ds/AAAAPzkBAAAAAAAAAa8CAAB4AAAA58WfSDil3T/83VOSBeXbPwAAAD9IAQAAAAAAAAGwAgAAeAAAAEZ9Z6O+s90//N1TkgXl2z8AAAA/SAEAAAAAAAABsQIAAHgAAACnNC/+RMLdP/zdU5IF5ds/AAAAP1gBAAAAAAAAAbICAAB4AAAAB+z2WMvQ3T/83VOSBeXbPwAAAD9YAQAAAAAAAAGzAgAAeAAAAGejvrNR390/PBSDGUHS2z8AAAA/ZwEAAAAAAAABtAIAAHgAAADHWoYO2O3dPzwUgxlB0ts/AAAAP5YBAAAAAAAAAbUCAAB4AAAAKRJOaV783T88FIMZQdLbPwAAAD+WAQAAAAAAAAG2AgAAeAAAAIfJFcTkCt4/PBSDGUHS2z8AAAA/pgEAAAAAAAABtwIAAHgAAACHyRXE5AreP31KsqB8v9s/AAAAP6YBAAAAAAAAAbgCAAB4AAAASTilefEn3j99SrKgfL/bPwAAAD+1AQAAAAAAAAG5AgAAeAAAAKnvbNR3Nt4/vIDhJ7is2z8AAAA/xQEAAAAAAAABugIAAHgAAAAJpzQv/kTeP7yA4Se4rNs/AAAAP8UBAAAAAAAAAbsCAAB4AAAAaV78iYRT3j+8gOEnuKzbPwAAAD/VAQAAAAAAAAG8AgAAeAAAAGle/ImEU94//LYQr/OZ2z8AAAA/1QEAAAAAAAABvQIAAHgAAADJFcTkCmLeP/y2EK/zmds/AAAAP3ECAAAAAAAAAb4CAAB4AAAAyRXE5Api3j887T82L4fbPwAAAD+QAgAAAAAAAAG/AgAAeAAAAMkVxOQKYt4/fSNvvWp02z8AAAA/kAIAAAAAAAABwAIAAHgAAADJFcTkCmLeP7xZnkSmYds/AAAAP5ACAAAAAAAAAcECAAB4AAAAyRXE5Api3j/8j83L4U7bPwAAAD+gAgAAAAAAAAHCAgAAeAAAACnNiz+RcN4/PMb8Uh082z8AAAA/rwIAAAAAAAABwwIAAHgAAAApzYs/kXDeP3v8K9pYKds/AAAAP78CAAAAAAAAAcQCAAB4AAAAKc2LP5Fw3j+8MlthlBbbPwAAAD/PAgAAAAAAAAHFAgAAeAAAACnNiz+RcN4//GiK6M8D2z8AAAA/3gIAAAAAAAABxgIAAHgAAAApzYs/kXDePzufuW8L8do/AAAAP6EDAAAAAAAAAccCAAB4AAAAKc2LP5Fw3j971ej2Rt7aPwAAAD/AAwAAAAAAAAHIAgAAeAAAAMkVxOQKYt4/e9Xo9kbe2j8AAAA/wAMAAAAAAAAByQIAAHgAAABpXvyJhFPeP3vV6PZG3to/AAAAP9ADAAAAAAAAAcoCAAB4AAAACac0L/5E3j+8Cxh+gsvaPwAAAD/QAwAAAAAAAAHLAgAAeAAAAKnvbNR3Nt4/vAsYfoLL2j8AAAA/0AMAAAAAAAABzAIAAHgAAABJOKV58SfeP7wLGH6Cy9o/AAAAP98DAAAAAAAAAc0CAAB4AAAA54DdHmsZ3j+8Cxh+gsvaPwAAAD/vAwAAAAAAAAHOAgAAeAAAAIfJFcTkCt4/vAsYfoLL2j8AAAA/7wMAAAAAAAABzwIAAHgAAACHyRXE5AreP/xBRwW+uNo/AAAAP/4DAAAAAAAAAdACAAB4AAAAKRJOaV783T/8QUcFvrjaPwAAAD/+AwAAAAAAAAHRAgAAeAAAAGejvrNR390//EFHBb642j8AAAA/DgQAAAAAAAAB0gIAAHgAAAAH7PZYy9DdP/xBRwW+uNo/AAAAPw4EAAAAAAAAAdMCAAB4AAAApzQv/kTC3T/8QUcFvrjaPwAAAD8tBAAAAAAAAAHUAgAAeAAAAEZ9Z6O+s90//EFHBb642j8AAAA/bAQAAAAAAAAB1QIAAHgAAADnxZ9IOKXdP/xBRwW+uNo/AAAAP2wEAAAAAAAAAdYCAAB4AAAAhg7Y7bGW3T87eHaM+aXaPwAAAD97BAAAAAAAAAHXAgAAeAAAACZXEJMriN0/O3h2jPml2j8AAAA/ewQAAAAAAAAB2AIAAHgAAADGn0g4pXndPzt4doz5pdo/AAAAP4sEAAAAAAAAAdkCAAB4AAAAZeiA3R5r3T87eHaM+aXaPwAAAD+LBAAAAAAAAAHaAgAAeAAAAKZ58ScSTt0/O3h2jPml2j8AAAA/mwQAAAAAAAAB2wIAAHgAAABFwinNiz/dPzt4doz5pdo/AAAAP5sEAAAAAAAAAdwCAAB4AAAAJJzSvPgT3T87eHaM+aXaPwAAAD+qBAAAAAAAAAHdAgAAeAAAAGQtQwfs9tw/O3h2jPml2j8AAAA/qgQAAAAAAAAB3gIAAHgAAACjvrNR39ncPzt4doz5pdo/AAAAP7oEAAAAAAAAAd8CAAB4AAAAQwfs9ljL3D87eHaM+aXaPwAAAD+6BAAAAAAAAAHgAgAAeAAAACPhlObFn9w/O3h2jPml2j8AAAA/ygQAAAAAAAAB4QIAAHgAAABicgUxuYLcPzt4doz5pdo/AAAAP8oEAAAAAAAAAeICAAB4AAAAArs91jJ03D87eHaM+aXaPwAAAD/ZBAAAAAAAAAHjAgAAeAAAAKEDdnusZdw/O3h2jPml2j8AAAA/6QQAAAAAAAAB5AIAAHgAAABBTK4gJlfcPzt4doz5pdo/AAAAP+kEAAAAAAAAAeUCAAB4AAAA4ZTmxZ9I3D87eHaM+aXaPwAAAD/pBAAAAAAAAAHmAgAAeAAAACEmVxCTK9w/O3h2jPml2j8AAAA/+AQAAAAAAAAB5wIAAHgAAADAbo+1DB3cPzt4doz5pdo/AAAAPwgFAAAAAAAAAegCAAB4AAAAYLfHWoYO3D87eHaM+aXaPwAAAD8IBQAAAAAAAAHpAgAAeAAAAKBIOKV58ds/O3h2jPml2j8AAAA/GAUAAAAAAAAB6gIAAHgAAADf2ajvbNTbPzt4doz5pdo/AAAAPxgFAAAAAAAAAesCAAB4AAAAvrNR39mo2z87eHaM+aXaPwAAAD8nBQAAAAAAAAHsAgAAeAAAAP5EwinNi9s/O3h2jPml2j8AAAA/JwUAAAAAAAAB7QIAAHgAAADdHmsZOmDbPzt4doz5pdo/AAAAPzcFAAAAAAAAAe4CAAB4AAAAXEFMriAm2z87eHaM+aXaPwAAAD83BQAAAAAAAAHvAgAAeAAAANxjLUMH7No/O3h2jPml2j8AAAA/RwUAAAAAAAAB8AIAAHgAAAC7PdYydMDaPzt4doz5pdo/AAAAP0cFAAAAAAAAAfECAAB4AAAAmxd/IuGU2j87eHaM+aXaPwAAAD9WBQAAAAAAAAHyAgAAeAAAANqo72zUd9o/O3h2jPml2j8AAAA/VgUAAAAAAAAB8wIAAHgAAAB58ScSTmnaPzt4doz5pdo/AAAAP2YFAAAAAAAAAfQCAAB4AAAAGTpgt8da2j87eHaM+aXaPwAAAD9mBQAAAAAAAAH1AgAAeAAAALqCmFxBTNo/O3h2jPml2j8AAAA/dQUAAAAAAAAB9gIAAHgAAABZy9ABuz3aPzt4doz5pdo/AAAAP4UFAAAAAAAAAfcCAAB4AAAA+RMJpzQv2j87eHaM+aXaPwAAAD+VBQAAAAAAAAH4AgAAeAAAADilefEnEto/O3h2jPml2j8AAAA/pAUAAAAAAAAB+QIAAHgAAAAYfyLhlObZPzt4doz5pdo/AAAAP6QFAAAAAAAAAfoCAAB4AAAA91jL0AG72T87eHaM+aXaPwAAAD+0BQAAAAAAAAH7AgAAeAAAANYydMBuj9k/O3h2jPml2j8AAAA/xAUAAAAAAAAB/AIAAHgAAAD2nY36zkbZPzt4doz5pdo/AAAAP8QFAAAAAAAAAf0CAAB4AAAAdMBuj7UM2T87eHaM+aXaPwAAAD/EBQAAAAAAAAH+AgAAeAAAAPPiTySc0tg/O3h2jPml2j8AAAA/0wUAAAAAAAAB/wIAAHgAAAASTmle/InYP3uupRM1k9o/AAAAP9MFAAAAAAAAAQADAAB4AAAAkXBK8+JP2D97rqUTNZPaPwAAAD/jBQAAAAAAAAEBAwAAeAAAAHFK8+JPJNg/e66lEzWT2j8AAAA/4wUAAAAAAAABAgMAAHgAAACw22MtQwfYP3uupRM1k9o/AAAAP/IFAAAAAAAAAQMDAAB4AAAATySc0rz41z97rqUTNZPaPwAAAD/yBQAAAAAAAAEEAwAAeAAAAPBs1Hc26tc/e66lEzWT2j8AAAA/AgYAAAAAAAABBQMAAHgAAADwbNR3NurXP7vk1JpwgNo/AAAAPyEGAAAAAAAAAQYDAAB4AAAAkLUMHbDb1z+75NSacIDaPwAAAD9QBgAAAAAAAAEHAwAAeAAAAG6PtQwdsNc/u+TUmnCA2j8AAAA/UAYAAAAAAAABCAMAAHgAAAAtQwfs9ljXP7vk1JpwgNo/AAAAP2AGAAAAAAAAAQkDAAB4AAAA7PZYy9AB1z+75NSacIDaPwAAAD9gBgAAAAAAAAEKAwAAeAAAAAticgUxudY/u+TUmnCA2j8AAAA/bwYAAAAAAAABCwMAAHgAAACKhFOaF3/WP7vk1JpwgNo/AAAAP28GAAAAAAAAAQwDAAB4AAAAyRXE5Api1j97rqUTNZPaPwAAAD9/BgAAAAAAAAENAwAAeAAAAAinNC/+RNY/e66lEzWT2j8AAAA/fwYAAAAAAAABDgMAAHgAAACp72zUdzbWP3uupRM1k9o/AAAAP48GAAAAAAAAAQ8DAAB4AAAASTilefEn1j97rqUTNZPaPwAAAD+GBwAAAAAAAAEQAwAAeAAAAOiA3R5rGdY/e66lEzWT2j8AAAA/hgcAAAAAAAABEQMAAHgAAABoo76zUd/VP3uupRM1k9o/AAAAP5YHAAAAAAAAARIDAAB4AAAApzQv/kTC1T97rqUTNZPaPwAAAD+WBwAAAAAAAAETAwAAeAAAAIYO2O2xltU/e66lEzWT2j8AAAA/pgcAAAAAAAABFAMAAHgAAAAmVxCTK4jVP3uupRM1k9o/AAAAP6YHAAAAAAAAARUDAAB4AAAAxp9IOKV51T97rqUTNZPaPwAAAD+1BwAAAAAAAAEWAwAAeAAAAGbogN0ea9U/e66lEzWT2j8AAAA/IwgAAAAAAAABFwMAAHgAAAAFMbmCmFzVP3uupRM1k9o/AAAAPzIIAAAAAAAAARgDAAB4AAAApXnxJxJO1T97rqUTNZPaPwAAAD8yCAAAAAAAAAEZAwAAeAAAAETCKc2LP9U/e66lEzWT2j8AAAA/UggAAAAAAAABGgMAAHgAAADlCmJyBTHVP3uupRM1k9o/AAAAP88IAAAAAAAAARsDAAB4AAAAhVOaF38i1T97rqUTNZPaPwAAAD/PCAAAAAAAAAEcAwAAeAAAAIVTmhd/ItU/O3h2jPml2j8AAAA/3ggAAAAAAAABHQMAAHgAAAAknNK8+BPVPzt4doz5pdo/AAAAP94IAAAAAAAAAR4DAAB4AAAAxOQKYnIF1T87eHaM+aXaPwAAAD8NCQAAAAAAAAEfAwAAeAAAAMTkCmJyBdU//EFHBb642j8AAAA/LAkAAAAAAAABIAMAAHgAAABjLUMH7PbUP/xBRwW+uNo/AAAAPzwJAAAAAAAAASEDAAB4AAAAA3Z7rGXo1D/8QUcFvrjaPwAAAD9kCQAAAAAAAAEiAwAAeAAAAAmnNC/+RN4/e/wr2lgp2z8AAAA/AAAAAAAAAAABIwMAAHgAAAAJpzQv/kTeP7wyW2GUFts/AAAAP+YAAAAAAAAAASQDAAB4AAAAaV78iYRT3j+8MlthlBbbPwAAAD/mAAAAAAAAAAElAwAAeAAAAMkVxOQKYt4/vDJbYZQW2z8AAAA/5gAAAAAAAAABJgMAAHgAAADJFcTkCmLeP/xoiujPA9s/AAAAPwUBAAAAAAAAAScDAAB4AAAAKc2LP5Fw3j/8aIrozwPbPwAAAD8FAQAAAAAAAAEoAwAAeAAAAImEU5oXf94/O5+5bwvx2j8AAAA/FQEAAAAAAAABKQMAAHgAAACJhFOaF3/eP3vV6PZG3to/AAAAPyQBAAAAAAAAASoDAAB4AAAAS/PiTySc3j+8Cxh+gsvaPwAAAD8kAQAAAAAAAAErAwAAeAAAAKuqqqqqqt4//EFHBb642j8AAAA/QwEAAAAAAAABLAMAAHgAAAALYnIFMbnePzt4doz5pdo/AAAAP1MBAAAAAAAAAS0DAAB4AAAAZuiA3R5r5z97rqUTNZPaPwAAAD8AAAAAAAAAAAEuAwAAeAAAAGbogN0ea+c/O3h2jPml2j8AAAA/EAAAAAAAAAABLwMAAHgAAABm6IDdHmvnP/xBRwW+uNo/AAAAPyAAAAAAAAAAATADAAB4AAAAZuiA3R5r5z+8Cxh+gsvaPwAAAD8/AAAAAAAAAAExAwAAeAAAABbE5Apicuc/vAsYfoLL2j8AAAA/TgAAAAAAAAABMgMAAHgAAADGn0g4pXnnP7wLGH6Cy9o/AAAAP14AAAAAAAAAATMDAAB4AAAAxp9IOKV55z971ej2Rt7aPwAAAD9eAAAAAAAAAAE0AwAAeAAAAHZ7rGXogOc/e9Xo9kbe2j8AAAA/bgAAAAAAAAABNQMAAHgAAAAmVxCTK4jnP3vV6PZG3to/AAAAP24AAAAAAAAAATYDAAB4AAAAhg7Y7bGW5z971ej2Rt7aPwAAAD99AAAAAAAAAAE3AwAAeAAAAObFn0g4pec/O5+5bwvx2j8AAAA/fQAAAAAAAAABOAMAAHgAAAD2WMvQAbvnP/xoiujPA9s/AAAAP40AAAAAAAAAATkDAAB4AAAABuz2WMvQ5z+8MlthlBbbPwAAAD+NAAAAAAAAAAE6AwAAeAAAAMhahg7Y7ec/vDJbYZQW2z8AAAA/nQAAAAAAAAABOwMAAHgAAACYXEFMriDoP3v8K9pYKds/AAAAP50AAAAAAAAAATwDAAB4AAAACqc0L/5E6D97/CvaWCnbPwAAAD+sAAAAAAAAAAE9AwAAeAAAACrNiz+RcOg/e/wr2lgp2z8AAAA/rAAAAAAAAAABPgMAAHgAAABK8+JPJJzoPzzG/FIdPNs/AAAAP7wAAAAAAAAAAT8DAAB4AAAAuj3WMnTA6D88xvxSHTzbPwAAAD+8AAAAAAAAAAFAAwAAeAAAAHysZeiA3eg/PMb8Uh082z8AAAA/ywAAAAAAAAABQQMAAHgAAADs9ljL0AHpPzzG/FIdPNs/AAAAP8sAAAAAAAAAAUIDAAB4AAAA/ImEU5oX6T88xvxSHTzbPwAAAD/bAAAAAAAAAAFDAwAAeAAAAAwdsNtjLek/PMb8Uh082z8AAAA/2wAAAAAAAAABRAMAAHgAAAAesNtjLUPpPzzG/FIdPNs/AAAAP+sAAAAAAAAAAUUDAAB4AAAAfmejvrNR6T88xvxSHTzbPwAAAD/rAAAAAAAAAAFGAwAAeAAAAN4eaxk6YOk/PMb8Uh082z8AAAA/+gAAAAAAAAABRwMAAHgAAACM+s5GfWfpPzzG/FIdPNs/AAAAP/oAAAAAAAAAAUgDAAB4AAAAPtYydMBu6T88xvxSHTzbPwAAAD/6AAAAAAAAAAFJAwAAeAAAAO6xlqEDduk/PMb8Uh082z8AAAA/CgEAAAAAAAABSgMAAHgAAACejfrORn3pPzzG/FIdPNs/AAAAPwoBAAAAAAAAAUsDAAB4AAAA/kTCKc2L6T88xvxSHTzbPwAAAD8ZAQAAAAAAAAFMAwAAeAAAAF78iYRTmuk/PMb8Uh082z8AAAA/GQEAAAAAAAABTQMAAHgAAAAO2O2xlqHpPzzG/FIdPNs/AAAAPykBAAAAAAAAAU4DAAB4AAAAIGsZOmC36T88xvxSHTzbPwAAAD8pAQAAAAAAAAFPAwAAeAAAAH4i4ZTmxek/PMb8Uh082z8AAAA/OAEAAAAAAAABUAMAAHgAAACQtQwdsNvpPzzG/FIdPNs/AAAAPzgBAAAAAAAAAVEDAAB4AAAAoEg4pXnx6T88xvxSHTzbPwAAAD9IAQAAAAAAAAFSAwAAeAAAALDbYy1DB+o/PMb8Uh082z8AAAA/SAEAAAAAAAABUwMAAHgAAADAbo+1DB3qPzzG/FIdPNs/AAAAP1gBAAAAAAAAAVQDAAB4AAAA0AG7PdYy6j88xvxSHTzbPwAAAD9YAQAAAAAAAAFVAwAAeAAAAOKU5sWfSOo/PMb8Uh082z8AAAA/ZwEAAAAAAAABVgMAAHgAAABCTK4gJlfqPzzG/FIdPNs/AAAAP2cBAAAAAAAAAVcDAAB4AAAAspahA3Z76j88xvxSHTzbPwAAAD93AQAAAAAAAAFYAwAAeAAAAMIpzYs/keo/PMb8Uh082z8AAAA/dwEAAAAAAAABWQMAAHgAAADSvPgTCafqPzzG/FIdPNs/AAAAP4cBAAAAAAAAAVoDAAB4AAAA5E8knNK86j88xvxSHTzbPwAAAD+HAQAAAAAAAAFbAwAAeAAAAKS+s1Hf2eo/PMb8Uh082z8AAAA/lgEAAAAAAAABXAMAAHgAAAC0Ud/ZqO/qPzzG/FIdPNs/AAAAP5YBAAAAAAAAAV0DAAB4AAAAxOQKYnIF6z88xvxSHTzbPwAAAD+mAQAAAAAAAAFeAwAAeAAAACSc0rz4E+s/PMb8Uh082z8AAAA/pgEAAAAAAAABXwMAAHgAAACEU5oXfyLrPzzG/FIdPNs/AAAAP7UBAAAAAAAAAWADAAB4AAAANC/+RMIp6z88xvxSHTzbPwAAAD/FAQAAAAAAAAFhAwAAeAAAAOQKYnIFMes/PMb8Uh082z8AAAA/xQEAAAAAAAABYgMAAHgAAACU5sWfSDjrPzzG/FIdPNs/AAAAP8UBAAAAAAAAAWMDAAB4AAAA9p2N+s5G6z88xvxSHTzbPwAAAD/kAQAAAAAAAAFkAwAAeAAAAKZ58ScSTus/PMb8Uh082z8AAAA/5AEAAAAAAAABZQMAAHgAAABWVVVVVVXrPzzG/FIdPNs/AAAAP/QBAAAAAAAAAWYDAAB4AAAAtgwdsNtj6z88xvxSHTzbPwAAAD/0AQAAAAAAAAFnAwAAeAAAABbE5Apicus/PMb8Uh082z8AAAA/BAIAAAAAAAABaAMAAHgAAADGn0g4pXnrPzzG/FIdPNs/AAAAPxMCAAAAAAAAAWkDAAB4AAAA1jJ0wG6P6z88xvxSHTzbPwAAAD8TAgAAAAAAAAFqAwAAeAAAADbqOxv1nes/PMb8Uh082z8AAAA/EwIAAAAAAAABawMAAHgAAACWoQN2e6zrPzzG/FIdPNs/AAAAPyMCAAAAAAAAAWwDAAB4AAAA+FjL0AG76z88xvxSHTzbPwAAAD8yAgAAAAAAAAFtAwAAeAAAAFYQkyuIyes/PMb8Uh082z8AAAA/MgIAAAAAAAABbgMAAHgAAAC2x1qGDtjrPzzG/FIdPNs/AAAAP0ICAAAAAAAAAW8DAAB4AAAAGH8i4ZTm6z88xvxSHTzbPwAAAD9CAgAAAAAAAAFwAwAAeAAAACgSTmle/Os//I/Ny+FO2z8AAAA/UgIAAAAAAAABcQMAAHgAAACIyRXE5ArsP/yPzcvhTts/AAAAP1ICAAAAAAAAAXIDAAB4AAAAmFxBTK4g7D/8j83L4U7bPwAAAD9hAgAAAAAAAAFzAwAAeAAAAKjvbNR3Nuw/vFmeRKZh2z8AAAA/YQIAAAAAAAABdAMAAHgAAAAIpzQv/kTsP7xZnkSmYds/AAAAP3ECAAAAAAAAAXUDAAB4AAAAGjpgt8da7D+8WZ5EpmHbPwAAAD9xAgAAAAAAAAF2AwAAeAAAAMoVxOQKYuw/vFmeRKZh2z8AAAA/gQIAAAAAAAABdwMAAHgAAAB68ScSTmnsP7xZnkSmYds/AAAAP4ECAAAAAAAAAXgDAAB4AAAAKs2LP5Fw7D+8WZ5EpmHbPwAAAD+QAgAAAAAAAAF5AwAAeAAAANqo72zUd+w/vFmeRKZh2z8AAAA/oAIAAAAAAAABegMAAHgAAACKhFOaF3/sP7xZnkSmYds/AAAAP78CAAAAAAAAAXsDAAB4AAAAOmC3x1qG7D+8WZ5EpmHbPwAAAD/uAgAAAAAAAAF8AwAAeAAAADpgt8dahuw//I/Ny+FO2z8AAAA/7gIAAAAAAAABfQMAAHgAAADqOxv1nY3sP/yPzcvhTts/AAAAPzwDAAAAAAAAAX4DAAB4AAAAmhd/IuGU7D88xvxSHTzbPwAAAD88AwAAAAAAAAF/AwAAeAAAAErz4k8knOw/e/wr2lgp2z8AAAA/SwMAAAAAAAABgAMAAHgAAACqqqqqqqrsP7wyW2GUFts/AAAAP1sDAAAAAAAAAYEDAAB4AAAAWoYO2O2x7D/8aIrozwPbPwAAAD9bAwAAAAAAAAGCAwAAeAAAALw91jJ0wOw/O5+5bwvx2j8AAAA/awMAAAAAAAABgwMAAHgAAAAa9Z2N+s7sPzufuW8L8do/AAAAP2sDAAAAAAAAAYQDAAB4AAAAytABuz3W7D971ej2Rt7aPwAAAD96AwAAAAAAAAGFAwAAeAAAAHysZeiA3ew/e9Xo9kbe2j8AAAA/egMAAAAAAAABhgMAAHgAAAAsiMkVxOTsP3vV6PZG3to/AAAAP4oDAAAAAAAAAYcDAAB4AAAA7PZYy9AB7T+8Cxh+gsvaPwAAAD82CQAAAAAAAAGIAwAAeAAAAEyuICZXEO0//EFHBb642j8AAAA/NgkAAAAAAAABiQMAAHgAAACsZeiA3R7tPzt4doz5pdo/AAAAP0UJAAAAAAAAAYoDAAB4AAAAvPgTCac07T97rqUTNZPaPwAAAD9FCQAAAAAAAAGLAwAAeAAAAM6LP5FwSu0/e66lEzWT2j8AAAA/VQkAAAAAAAABjAMAAHgAAAAuQwfs9ljtP7vk1JpwgNo/AAAAP1UJAAAAAAAAAY0DAAB4AAAAPtYydMBu7T+75NSacIDaPwAAAD9lCQAAAAAAAAGOAwAAeAAAAO6xlqEDdu0/+xoEIqxt2j8AAAA/dAkAAAAAAAABjwMAAHgAAACejfrORn3tP/saBCKsbdo/AAAAP8IJAAAAAAAAAZADAAB4AAAATmle/ImE7T87UTOp51raPwAAAD/CCQAAAAAAAAGRAwAAeAAAAF78iYRTmu0/e4diMCNI2j8AAAA/wgkAAAAAAAABkgMAAHgAAAAO2O2xlqHtP3uHYjAjSNo/AAAAP9IJAAAAAAAAAZMDAAB4AAAAbo+1DB2w7T+6vZG3XjXaPwAAAD/iCQAAAAAAAAGUAwAAeAAAACBrGTpgt+0/+/PAPpoi2j8AAAA/4gkAAAAAAAABlQMAAHgAAADQRn1no77tPzsq8MXVD9o/AAAAP+IJAAAAAAAAAZYDAAB4AAAAgCLhlObF7T87KvDF1Q/aPwAAAD9PCgAAAAAAAAGXAwAAeAAAAIAi4ZTmxe0/emAfTRH92T8AAAA/XwoAAAAAAAABmAMAAHgAAAAu/kTCKc3tP7qWTtRM6tk/AAAAP18KAAAAAAAAAZkDAAB4AAAA3tmo72zU7T/7zH1biNfZPwAAAD9uCgAAAAAAAAGaAwAAeAAAAN7ZqO9s1O0/OwOt4sPE2T8AAAA/bgoAAAAAAAABmwMAAHgAAACOtQwdsNvtPzsDreLDxNk/AAAAP34KAAAAAAAAAZwDAAB4AAAAjrUMHbDb7T96Odxp/7HZPwAAAD9+CgAAAAAAAAGdAwAAeAAAAECRcErz4u0/ejncaf+x2T8AAAA/jQoAAAAAAAABngMAAHgAAABAkXBK8+LtP7pvC/E6n9k/AAAAP40KAAAAAAAAAZ8DAAB4AAAAQJFwSvPi7T/6pTp4dozZPwAAAD+dCgAAAAAAAAGgAwAAeAAAAECRcErz4u0/Otxp/7F52T8AAAA/rQoAAAAAAAABoQMAAHgAAABAkXBK8+LtP7pIyA0pVNk/AAAAP7wKAAAAAAAAAaIDAAB4AAAAQJFwSvPi7T86tSYcoC7ZPwAAAD/MCgAAAAAAAAGjAwAAeAAAAECRcErz4u0/uiGFKhcJ2T8AAAA/zAoAAAAAAAABpAMAAHgAAABAkXBK8+LtP/lXtLFS9tg/AAAAP8wKAAAAAAAAAaUDAAB4AAAAQJFwSvPi7T85juM4juPYPwAAAD/cCgAAAAAAAAGmAwAAeAAAAECRcErz4u0/esQSwMnQ2D8AAAA/3AoAAAAAAAABpwMAAHgAAABAkXBK8+LtPzlnoFV8mNg/AAAAP+sKAAAAAAAAAagDAAB4AAAAQJFwSvPi7T+50/5j83LYPwAAAD/rCgAAAAAAAAGpAwAAeAAAAECRcErz4u0/OUBdcmpN2D8AAAA/+woAAAAAAAABqgMAAHgAAABAkXBK8+LtP7msu4DhJ9g/AAAAP/sKAAAAAAAAAasDAAB4AAAAjrUMHbDb7T/54uoHHRXYPwAAAD8KCwAAAAAAAAGsAwAAeAAAAN7ZqO9s1O0/eE9JFpTv1z8AAAA/GgsAAAAAAAABrQMAAHgAAAAu/kTCKc3tP/i7pyQLytc/AAAAPxoLAAAAAAAAAa4DAAB4AAAAgCLhlObF7T/4u6ckC8rXPwAAAD8qCwAAAAAAAAGvAwAAeAAAAIAi4ZTmxe0/OPLWq0a31z8AAAA/KgsAAAAAAAABsAMAAHgAAADQRn1no77tPzjy1qtGt9c/AAAAPzkLAAAAAAAAAbEDAAB4AAAAIGsZOmC37T94KAYzgqTXPwAAAD9oCwAAAAAAAAGyAwAAeAAAAG6PtQwdsO0/uV41ur2R1z8AAAA/eAsAAAAAAAABswMAAHgAAAAO2O2xlqHtP7leNbq9kdc/AAAAP3gLAAAAAAAAAbQDAAB4AAAAriAmVxCT7T84y5PINGzXPwAAAD+HCwAAAAAAAAG1AwAAeAAAAE5pXvyJhO0/OMuTyDRs1z8AAAA/hwsAAAAAAAABtgMAAHgAAAA+1jJ0wG7tP3gBw09wWdc/AAAAP5cLAAAAAAAAAbcDAAB4AAAAjvrORn1n7T+3N/LWq0bXPwAAAD+XCwAAAAAAAAG4AwAAeAAAAM6LP5FwSu0/+G0hXucz1z8AAAA/pwsAAAAAAAABuQMAAHgAAAAMHbDbYy3tPzikUOUiIdc/AAAAP6cLAAAAAAAAAboDAAB4AAAA/ImEU5oX7T932n9sXg7XPwAAAD+2CwAAAAAAAAG7AwAAeAAAAJzSvPgTCe0/txCv85n71j8AAAA/tgsAAAAAAAABvAMAAHgAAADs9ljL0AHtP7cQr/OZ+9Y/AAAAP8YLAAAAAAAAAb0DAAB4AAAAPBv1nY367D+3EK/zmfvWPwAAAD/GCwAAAAAAAAG+AwAAeAAAAIw/kXBK8+w/txCv85n71j8AAAA/9QsAAAAAAAABvwMAAHgAAADcYy1DB+zsP7cQr/OZ+9Y/AAAAPxQMAAAAAAAAAcADAAB4AAAAytABuz3W7D+3EK/zmfvWPwAAAD8UDAAAAAAAAAHBAwAAeAAAAAxicgUxuew/txCv85n71j8AAAA/JAwAAAAAAAABwgMAAHgAAABK8+JPJJzsP7cQr/OZ+9Y/AAAAPyQMAAAAAAAAAcMDAAB4AAAAioRTmhd/7D+3EK/zmfvWPwAAAD8zDAAAAAAAAAHEAwAAeAAAABo6YLfHWuw/txCv85n71j8AAAA/MwwAAAAAAAABxQMAAHgAAAD4EwmnNC/sP7cQr/OZ+9Y/AAAAP0MMAAAAAAAAAcYDAAB4AAAAOKV58ScS7D+3EK/zmfvWPwAAAD9DDAAAAAAAAAHHAwAAeAAAACgSTmle/Os/txCv85n71j8AAAA/UwwAAAAAAAAByAMAAHgAAAAYfyLhlObrP7cQr/OZ+9Y/AAAAP2IMAAAAAAAAAckDAAB4AAAAtsdahg7Y6z+3EK/zmfvWPwAAAD9iDAAAAAAAAAHKAwAAeAAAAFYQkyuIyes/+EbeetXo1j8AAAA/cgwAAAAAAAABywMAAHgAAACoNC/+RMLrP/hG3nrV6NY/AAAAP3IMAAAAAAAAAcwDAAB4AAAA+FjL0AG76z/4Rt561ejWPwAAAD+BDAAAAAAAAAHNAwAAeAAAAEh9Z6O+s+s/+EbeetXo1j8AAAA/gQwAAAAAAAABzgMAAHgAAACWoQN2e6zrP/hG3nrV6NY/AAAAP5EMAAAAAAAAAc8DAAB4AAAA5sWfSDil6z/4Rt561ejWPwAAAD+RDAAAAAAAAAHQAwAAeAAAAIYO2O2xlus/+EbeetXo1j8AAAA/oQwAAAAAAAAB0QMAAHgAAADWMnTAbo/rP/hG3nrV6NY/AAAAP6EMAAAAAAAAAdIDAAB4AAAAdnusZeiA6z/4Rt561ejWPwAAAD+wDAAAAAAAAAHTAwAAeAAAAGbogN0ea+s/+EbeetXo1j8AAAA/sAwAAAAAAAAB1AMAAHgAAABWVVVVVVXrP/hG3nrV6NY/AAAAP8AMAAAAAAAAAdUDAAB4AAAAlObFn0g46z/4Rt561ejWPwAAAD/ADAAAAAAAAAHWAwAAeAAAANR3Nuo7G+s/txCv85n71j8AAAA/0AwAAAAAAAAB1wMAAHgAAABkLUMH7PbqP7cQr/OZ+9Y/AAAAP9AMAAAAAAAAAdgDAAB4AAAApL6zUd/Z6j932n9sXg7XPwAAAD/fDAAAAAAAAAHZAwAAeAAAAORPJJzSvOo/d9p/bF4O1z8AAAA/3wwAAAAAAAAB2gMAAHgAAAByBTG5gpjqP3faf2xeDtc/AAAAP+8MAAAAAAAAAdsDAAB4AAAAspahA3Z76j84pFDlIiHXPwAAAD/vDAAAAAAAAAHcAwAAeAAAAFLf2ajvbOo/OKRQ5SIh1z8AAAA//gwAAAAAAAAB3QMAAHgAAADyJxJOaV7qPzikUOUiIdc/AAAAP/4MAAAAAAAAAd4DAAB4AAAAknBK8+JP6j84pFDlIiHXPwAAAD8ODQAAAAAAAAHfAwAAeAAAAIDdHmsZOuo/OKRQ5SIh1z8AAAA/Dg0AAAAAAAAB4AMAAHgAAAAgJlcQkyvqPzikUOUiIdc/AAAAPx4NAAAAAAAAAeEDAAB4AAAAwG6PtQwd6j84pFDlIiHXPwAAAD8tDQAAAAAAAAHiAwAAeAAAAGC3x1qGDuo/OKRQ5SIh1z8AAAA/LQ0AAAAAAAAB4wMAAHgAAAAAAAAAAADqPzikUOUiIdc/AAAAPy0NAAAAAAAAAeQDAAB4AAAA8GzUdzbq6T932n9sXg7XPwAAAD89DQAAAAAAAAHlAwAAeAAAAC7+RMIpzek/d9p/bF4O1z8AAAA/PQ0AAAAAAAAB5gMAAHgAAAC+s1Hf2ajpP7cQr/OZ+9Y/AAAAP00NAAAAAAAAAecDAAB4AAAATmle/ImE6T/4Rt561ejWPwAAAD9cDQAAAAAAAAHoAwAAeAAAAN4eaxk6YOk/OH0NAhHW1j8AAAA/XA0AAAAAAAAB6QMAAHgAAAAMHbDbYy3pP3ezPIlMw9Y/AAAAP2wNAAAAAAAAAeoDAAB4AAAA7PZYy9AB6T/3H5uXw53WPwAAAD9sDQAAAAAAAAHrAwAAeAAAAMzQAbs91ug/9x+bl8Od1j8AAAA/ew0AAAAAAAAB7AMAAHgAAAAKYnIFMbnoPzdWyh7/itY/AAAAP3sNAAAAAAAAAe0DAAB4AAAASvPiTySc6D83Vsoe/4rWPwAAAD+LDQAAAAAAAAHuAwAAeAAAADpgt8dahug/d4z5pTp41j8AAAA/iw0AAAAAAAAB7wMAAHgAAADaqO9s1HfoP7fCKC12ZdY/AAAAP5sNAAAAAAAAAfADAAB4AAAAKs2LP5Fw6D+3wigtdmXWPwAAAD+bDQAAAAAAAAHxAwAAeAAAAHrxJxJOaeg/t8IoLXZl1j8AAAA/6Q0AAAAAAAAB8gMAAHgAAAAaOmC3x1roP/b4V7SxUtY/AAAAP/gNAAAAAAAAAfMDAAB4AAAAal78iYRT6D/2+Fe0sVLWPwAAAD8IDgAAAAAAAAH0AwAAeAAAAFjL0AG7Peg/9vhXtLFS1j8AAAA/CA4AAAAAAAAB9QMAAHgAAACYXEFMriDoPzcvhzvtP9Y/AAAAPxgOAAAAAAAAAfYDAAB4AAAA6IDdHmsZ6D83L4c77T/WPwAAAD8YDgAAAAAAAAH3AwAAeAAAANjtsZahA+g/d2W2wigt1j8AAAA/Jw4AAAAAAAAB+AMAAHgAAAB4Nuo7G/XnP3dltsIoLdY/AAAAPycOAAAAAAAAAfkDAAB4AAAAyFqGDtjt5z93ZbbCKC3WPwAAAD83DgAAAAAAAAH6AwAAeAAAABh/IuGU5uc/d2W2wigt1j8AAAA/Nw4AAAAAAAAB+wMAAHgAAABoo76zUd/nP7eb5UlkGtY/AAAAP0cOAAAAAAAAAfwDAAB4AAAABuz2WMvQ5z+3m+VJZBrWPwAAAD9HDgAAAAAAAAH9AwAAeAAAAFYQkyuIyec/t5vlSWQa1j8AAAA/Vg4AAAAAAAAB/gMAAHgAAACmNC/+RMLnP7eb5UlkGtY/AAAAP2YOAAAAAAAAAf8DAAB4AAAA9ljL0AG75z+3m+VJZBrWPwAAAD+VDgAAAAAAAAEABAAAeAAAAEh9Z6O+s+c/t5vlSWQa1j8AAAA/0w4AAAAAAAABAQQAAHgAAACYoQN2e6znP3dltsIoLdY/AAAAP+MOAAAAAAAAAQIEAAB4AAAAmKEDdnus5z83L4c77T/WPwAAAD/yDgAAAAAAAAEDBAAAeAAAAObFn0g4pec/9vhXtLFS1j8AAAA/Ag8AAAAAAAABBAQAAHgAAADmxZ9IOKXnP7fCKC12ZdY/AAAAPwIPAAAAAAAAAQUEAAB4AAAANuo7G/Wd5z83Vsoe/4rWPwAAAD8SDwAAAAAAAAEGBAAAeAAAADbqOxv1nec/9x+bl8Od1j8AAAA/Eg8AAAAAAAABBwQAAHgAAACGDtjtsZbnP7fpaxCIsNY/AAAAPyEPAAAAAAAAAQgEAAB4AAAAhg7Y7bGW5z93szyJTMPWPwAAAD8hDwAAAAAAAAEJBAAAeAAAAIYO2O2xluc/+EbeetXo1j8AAAA/MQ8AAAAAAAABCgQAAHgAAADWMnTAbo/nP7cQr/OZ+9Y/AAAAPzEPAAAAAAAAAQsEAAB4AAAA1jJ0wG6P5z932n9sXg7XPwAAAD9HDwAAAAAAAAEMBAAAeAAAANYydMBuj+c/OKRQ5SIh1z8AAAA/Vg8AAAAAAAABDQQAAHgAAAAmVxCTK4jnP/htIV7nM9c/AAAAP1YPAAAAAAAAAQ4EAAB4AAAAJlcQkyuI5z94AcNPcFnXPwAAAD9mDwAAAAAAAAEPBAAAeAAAAHZ7rGXogOc/+JRkQfl+1z8AAAA/hQ8AAAAAAAABEAQAAHgAAAB2e6xl6IDnP7leNbq9kdc/AAAAP4UPAAAAAAAAAREEAAB4AAAAdnusZeiA5z94KAYzgqTXPwAAAD+FDwAAAAAAAAESBAAAeAAAAHZ7rGXogOc/OPLWq0a31z8AAAA/lQ8AAAAAAAABEwQAAHgAAAB2e6xl6IDnP7mFeJ3P3Nc/AAAAP6QPAAAAAAAAARQEAAB4AAAAxp9IOKV55z84GRqPWALYPwAAAD+kDwAAAAAAAAEVBAAAeAAAABbE5Apicuc/eHaM+aU62D8AAAA/tA8AAAAAAAABFgQAAHgAAAAWxOQKYnLnPzlAXXJqTdg/AAAAP7QPAAAAAAAAARcEAAB4AAAAFsTkCmJy5z+50/5j83LYPwAAAD/EDwAAAAAAAAEYBAAAeAAAAGbogN0ea+c/OWegVXyY2D8AAAA/xA8AAAAAAAABGQQAAHgAAABm6IDdHmvnP/kwcc5Aq9g/AAAAP9MPAAAAAAAAARoEAAB4AAAAtAwdsNtj5z+5+kFHBb7YPwAAAD/TDwAAAAAAAAEbBAAAeAAAALQMHbDbY+c/esQSwMnQ2D8AAAA/4w8AAAAAAAABHAQAAHgAAAC0DB2w22PnPzmO4ziO49g/AAAAP/IPAAAAAAAAAR0EAAB4AAAAtAwdsNtj5z/5V7SxUvbYPwAAAD8SEAAAAAAAAAEeBAAAeAAAALQMHbDbY+c/uiGFKhcJ2T8AAAA/EhAAAAAAAAABHwQAAHgAAAC0DB2w22PnP3rrVaPbG9k/AAAAPyEQAAAAAAAAASAEAAB4AAAABjG5gphc5z86tSYcoC7ZPwAAAD8hEAAAAAAAAAEhBAAAeAAAAAYxuYKYXOc/+X73lGRB2T8AAAA/MRAAAAAAAAABIgQAAHgAAAAGMbmCmFznP7pIyA0pVNk/AAAAPzEQAAAAAAAAASMEAAB4AAAAVlVVVVVV5z/6pTp4dozZPwAAAD9BEAAAAAAAAAEkBAAAeAAAAKZ58ScSTuc/ejncaf+x2T8AAAA/QRAAAAAAAAABJQQAAHgAAAD2nY36zkbnPzsDreLDxNk/AAAAP1AQAAAAAAAAASYEAAB4AAAA9p2N+s5G5z+6lk7UTOrZPwAAAD9QEAAAAAAAAAEnBAAAeAAAAPadjfrORuc/emAfTRH92T8AAAA/YBAAAAAAAAABKAQAAHgAAAD2nY36zkbnPzsq8MXVD9o/AAAAP28QAAAAAAAAASkEAAB4AAAA9p2N+s5G5z/788A+miLaPwAAAD9/EAAAAAAAAAEqBAAAeAAAAEbCKc2LP+c/ur2Rt1412j8AAAA/fxAAAAAAAAABKwQAAHgAAABGwinNiz/nP3uHYjAjSNo/AAAAP38QAAAAAAAAASwEAAB4AAAARsIpzYs/5z87UTOp51raPwAAAD+PEAAAAAAAAAEtBAAAeAAAAEbCKc2LP+c/+xoEIqxt2j8AAAA/nhAAAAAAAAABLgQAAHgAAABGwinNiz/nP7vk1JpwgNo/AAAAP54QAAAAAAAAAS8EAAB4AAAAlObFn0g45z+75NSacIDaPwAAAD+eEAAAAAAAAAEwBAAAeAAAAJTmxZ9IOOc/e66lEzWT2j8AAAA/rhAAAAAAAAABMQQAAHgAAACU5sWfSDjnPzt4doz5pdo/AAAAP64QAAAAAAAAATIEAAB4AAAAlObFn0g45z/8QUcFvrjaPwAAAD/HEQAAAAAAAAEzBAAAeAAAAGJyBTG5gu4/+JRkQfl+1z8AAAA/AAAAAAAAAAABNAQAAHgAAABicgUxuYLuP3goBjOCpNc/AAAAP04AAAAAAAAAATUEAAB4AAAAYnIFMbmC7j/4u6ckC8rXPwAAAD9eAAAAAAAAAAE2BAAAeAAAAGJyBTG5gu4/eE9JFpTv1z8AAAA/XgAAAAAAAAABNwQAAHgAAABicgUxuYLuP/ni6gcdFdg/AAAAP20AAAAAAAAAATgEAAB4AAAAYnIFMbmC7j94doz5pTrYPwAAAD99AAAAAAAAAAE5BAAAeAAAABJOaV78ie4/+Qku6y5g2D8AAAA/fQAAAAAAAAABOgQAAHgAAAASTmle/InuP3qdz9y3hdg/AAAAP30AAAAAAAAAATsEAAB4AAAAEk5pXvyJ7j/5MHHOQKvYPwAAAD+NAAAAAAAAAAE8BAAAeAAAABJOaV78ie4/esQSwMnQ2D8AAAA/jQAAAAAAAAABPQQAAHgAAADCKc2LP5HuPzmO4ziO49g/AAAAP5wAAAAAAAAAAT4EAAB4AAAAcgUxuYKY7j+6IYUqFwnZPwAAAD+cAAAAAAAAAAE/BAAAeAAAAHIFMbmCmO4/OrUmHKAu2T8AAAA/rAAAAAAAAAABQAQAAHgAAAAi4ZTmxZ/uP/l+95RkQdk/AAAAP6wAAAAAAAAAAUEEAAB4AAAAIuGU5sWf7j96EpmG7WbZPwAAAD+8AAAAAAAAAAFCBAAAeAAAANK8+BMJp+4/+qU6eHaM2T8AAAA/vAAAAAAAAAABQwQAAHgAAADSvPgTCafuP3o53Gn/sdk/AAAAP8sAAAAAAAAAAUQEAAB4AAAAgphcQUyu7j/7zH1biNfZPwAAAD/bAAAAAAAAAAFFBAAAeAAAADJ0wG6Pte4/upZO1Ezq2T8AAAA/2wAAAAAAAAABRgQAAHgAAAAydMBuj7XuP3pgH00R/dk/AAAAP+oAAAAAAAAAAUcEAAB4AAAAMnTAbo+17j87KvDF1Q/aPwAAAD/qAAAAAAAAAAFIBAAAeAAAAORPJJzSvO4/OyrwxdUP2j8AAAA/+gAAAAAAAAABSQQAAHgAAADkTySc0rzuP/vzwD6aIto/AAAAP/oAAAAAAAAAAUoEAAB4AAAA5E8knNK87j96YB9NEf3ZPwAAAD/FAQAAAAAAAAFLBAAAeAAAAORPJJzSvO4/+8x9W4jX2T8AAAA/1QEAAAAAAAABTAQAAHgAAADkTySc0rzuP3o53Gn/sdk/AAAAP9UBAAAAAAAAAU0EAAB4AAAA5E8knNK87j/6pTp4dozZPwAAAD/kAQAAAAAAAAFOBAAAeAAAAORPJJzSvO4/ehKZhu1m2T8AAAA/9AEAAAAAAAABTwQAAHgAAAAydMBuj7XuP/l+95RkQdk/AAAAP/QBAAAAAAAAAVAEAAB4AAAAMnTAbo+17j/5V7SxUvbYPwAAAD8EAgAAAAAAAAFRBAAAeAAAAIKYXEFMru4/esQSwMnQ2D8AAAA/BAIAAAAAAAABUgQAAHgAAADSvPgTCafuPzlnoFV8mNg/AAAAPxMCAAAAAAAAAVMEAAB4AAAA0rz4Ewmn7j+50/5j83LYPwAAAD8TAgAAAAAAAAFUBAAAeAAAANK8+BMJp+4/OUBdcmpN2D8AAAA/IwIAAAAAAAABVQQAAHgAAADSvPgTCafuP7msu4DhJ9g/AAAAPyMCAAAAAAAAAVYEAAB4AAAA0rz4Ewmn7j84GRqPWALYPwAAAD8zAgAAAAAAAAFXBAAAeAAAANK8+BMJp+4/+LunJAvK1z8AAAA/MwIAAAAAAAABWAQAAHgAAADSvPgTCafuPzjy1qtGt9c/AAAAP0ICAAAAAAAAAVkEAAB4AAAA0rz4Ewmn7j94KAYzgqTXPwAAAD9CAgAAAAAAAAFaBAAAeAAAANK8+BMJp+4/+JRkQfl+1z8AAAA/UgIAAAAAAAABWwQAAHgAAADSvPgTCafuPzjLk8g0bNc/AAAAP2ECAAAAAAAAAVwEAAB4AAAA0rz4Ewmn7j94AcNPcFnXPwAAAD9xAgAAAAAAAAFdBAAAeAAAANK8+BMJp+4/tzfy1qtG1z8AAAA/gQIAAAAAAAABXgQAAHgAAADSvPgTCafuP/htIV7nM9c/AAAAP5ACAAAAAAAAAV8EAAB4AAAA0rz4Ewmn7j84pFDlIiHXPwAAAD+QAgAAAAAAAAFgBAAAeAAAANK8+BMJp+4/d9p/bF4O1z8AAAA/oAIAAAAAAAABYQQAAHgAAADSvPgTCafuP7cQr/OZ+9Y/AAAAP8ECAAAAAAAAAWIEAAB4AAAA0rz4Ewmn7j/4Rt561ejWPwAAAD/RAgAAAAAAAAFjBAAAeAAAAIKYXEFMru4/+EbeetXo1j8AAAA/4AIAAAAAAAABZAQAAHgAAACCmFxBTK7uPzh9DQIR1tY/AAAAP/ACAAAAAAAAAWUEAAB4AAAAgphcQUyu7j93szyJTMPWPwAAAD8AAwAAAAAAAAFmBAAAeAAAADJ0wG6Pte4/d7M8iUzD1j8AAAA/AAMAAAAAAAABZwQAAHgAAADkTySc0rzuP7fpaxCIsNY/AAAAPx8DAAAAAAAAAWgEAAB4AAAAlCuIyRXE7j+36WsQiLDWPwAAAD8vAwAAAAAAAAFpBAAAeAAAAPLiTySc0u4/9x+bl8Od1j8AAAA/PgMAAAAAAAABagQAAHgAAACivrNR39nuP/cfm5fDndY/AAAAPz4DAAAAAAAAAWsEAAB4AAAAVJoXfyLh7j/3H5uXw53WPwAAAD9OAwAAAAAAAAFsBAAAeAAAAAR2e6xl6O4/9x+bl8Od1j8AAAA/TgMAAAAAAAABbQQAAHgAAAC0Ud/ZqO/uP/cfm5fDndY/AAAAP10DAAAAAAAAAW4EAAB4AAAAZC1DB+z27j/3H5uXw53WPwAAAD9dAwAAAAAAAAFvBAAAeAAAABQJpzQv/u4/9x+bl8Od1j8AAAA/bQMAAAAAAAABcAQAAHgAAADE5ApicgXvP/cfm5fDndY/AAAAP5wDAAAAAAAAAXEEAAB4AAAAdMBuj7UM7z/3H5uXw53WPwAAAD/LAwAAAAAAAAFyBAAAeAAAAHTAbo+1DO8/t+lrEIiw1j8AAAA/ywMAAAAAAAABcwQAAHgAAAAmnNK8+BPvP3ezPIlMw9Y/AAAAP9oDAAAAAAAAAXQEAAB4AAAAJpzSvPgT7z84fQ0CEdbWPwAAAD/aAwAAAAAAAAF1BAAAeAAAANZ3Nuo7G+8/+EbeetXo1j8AAAA/6gMAAAAAAAABdgQAAHgAAACGU5oXfyLvP/hG3nrV6NY/AAAAP+oDAAAAAAAAAXcEAAB4AAAAhlOaF38i7z932n9sXg7XPwAAAD/6AwAAAAAAAAF4BAAAeAAAADQv/kTCKe8/OKRQ5SIh1z8AAAA/+gMAAAAAAAABeQQAAHgAAAA0L/5EwinvP/htIV7nM9c/AAAAPxkEAAAAAAAAAXoEAAB4AAAANC/+RMIp7z+3N/LWq0bXPwAAAD8ZBAAAAAAAAAF7BAAAeAAAAOQKYnIFMe8/eAHDT3BZ1z8AAAA/KQQAAAAAAAABfAQAAHgAAADkCmJyBTHvPzjLk8g0bNc/AAAAPzgEAAAAAAAAAX0EAAB4AAAA5ApicgUx7z/4lGRB+X7XPwAAAD84BAAAAAAAAAF+BAAAeAAAAOQKYnIFMe8/eCgGM4Kk1z8AAAA/SAQAAAAAAAABfwQAAHgAAADkCmJyBTHvP/i7pyQLytc/AAAAP0gEAAAAAAAAAYAEAAB4AAAA5ApicgUx7z+5hXidz9zXPwAAAD9XBAAAAAAAAAGBBAAAeAAAAOQKYnIFMe8/OBkaj1gC2D8AAAA/VwQAAAAAAAABggQAAHgAAADkCmJyBTHvP/ni6gcdFdg/AAAAP2cEAAAAAAAAAYMEAAB4AAAA5ApicgUx7z+5rLuA4SfYPwAAAD9nBAAAAAAAAAGEBAAAeAAAAOQKYnIFMe8/eHaM+aU62D8AAAA/dwQAAAAAAAABhQQAAHgAAADkCmJyBTHvPzlAXXJqTdg/AAAAP4YEAAAAAAAAAYYEAAB4AAAANC/+RMIp7z/5CS7rLmDYPwAAAD+WBAAAAAAAAAGHBAAAeAAAANZ3Nuo7G+8/+Qku6y5g2D8AAAA/pgQAAAAAAAABiAQAAHgAAAAmnNK8+BPvP7nT/mPzctg/AAAAP6YEAAAAAAAAAYkEAAB4AAAAdMBuj7UM7z+50/5j83LYPwAAAD+1BAAAAAAAAAGKBAAAeAAAAMTkCmJyBe8/udP+Y/Ny2D8AAAA/tQQAAAAAAAABiwQAAHgAAAAUCac0L/7uP3qdz9y3hdg/AAAAP8UEAAAAAAAAAYwEAAB4AAAAZC1DB+z27j96nc/ct4XYPwAAAD/UBAAAAAAAAAGNBAAAeAAAALRR39mo7+4/ep3P3LeF2D8AAAA/1AQAAAAAAAABjgQAAHgAAAC0Ud/ZqO/uPzlnoFV8mNg/AAAAP2EFAAAAAAAAAY8EAAB4AAAAZC1DB+z27j/5MHHOQKvYPwAAAD+ABQAAAAAAAAGQBAAAeAAAAGQtQwfs9u4/ufpBRwW+2D8AAAA/kAUAAAAAAAABkQQAAHgAAAAUCac0L/7uP7n6QUcFvtg/AAAAP5AFAAAAAAAAAZIEAAB4AAAAFAmnNC/+7j96xBLAydDYPwAAAD+fBQAAAAAAAAGTBAAAeAAAAMTkCmJyBe8/esQSwMnQ2D8AAAA/nwUAAAAAAAABlAQAAHgAAADE5ApicgXvPzmO4ziO49g/AAAAP68FAAAAAAAAAZUEAAB4AAAAdMBuj7UM7z/5V7SxUvbYPwAAAD+vBQAAAAAAAAGWBAAAeAAAACac0rz4E+8/uiGFKhcJ2T8AAAA/vgUAAAAAAAABlwQAAHgAAAAmnNK8+BPvP3rrVaPbG9k/AAAAP74FAAAAAAAAAZgEAAB4AAAA1nc26jsb7z86tSYcoC7ZPwAAAD/OBQAAAAAAAAGZBAAAeAAAANZ3Nuo7G+8/+X73lGRB2T8AAAA/3gUAAAAAAAABmgQAAHgAAACGU5oXfyLvP/l+95RkQdk/AAAAP94FAAAAAAAAAZsEAAB4AAAAhlOaF38i7z+6SMgNKVTZPwAAAD/tBQAAAAAAAAGcBAAAeAAAAIZTmhd/Iu8/ehKZhu1m2T8AAAA/7QUAAAAAAAABnQQAAHgAAAA0L/5EwinvPzrcaf+xedk/AAAAP/0FAAAAAAAAAZ4EAAB4AAAANC/+RMIp7z+6bwvxOp/ZPwAAAD/9BQAAAAAAAAGfBAAAeAAAAOQKYnIFMe8/ejncaf+x2T8AAAA/DQYAAAAAAAABoAQAAHgAAACU5sWfSDjvPzsDreLDxNk/AAAAPw0GAAAAAAAAAaEEAAB4AAAAlObFn0g47z/7zH1biNfZPwAAAD8cBgAAAAAAAAGiBAAAeAAAAEbCKc2LP+8/+8x9W4jX2T8AAAA/LAYAAAAAAAABowQAAHgAAABGwinNiz/vP7qWTtRM6tk/AAAAPzsGAAAAAAAAAaQEAAB4AAAA9p2N+s5G7z+6lk7UTOrZPwAAAD87BgAAAAAAAAGlBAAAeAAAAKZ58ScSTu8/emAfTRH92T8AAAA/WwYAAAAAAAABpgQAAHgAAABWVVVVVVXvP3pgH00R/dk/AAAAP1sGAAAAAAAAAacEAAB4AAAABjG5gphc7z96YB9NEf3ZPwAAAD9bBgAAAAAAAAGoBAAAeAAAALYMHbDbY+8/emAfTRH92T8AAAA/agYAAAAAAAABqQQAAHgAAABm6IDdHmvvP3pgH00R/dk/AAAAP3oGAAAAAAAAAaoEAAB4AAAAFsTkCmJy7z96YB9NEf3ZPwAAAD96BgAAAAAAAAGrBAAAeAAAAMafSDilee8/emAfTRH92T8AAAA/igYAAAAAAAABrAQAAHgAAABDB+z2WMvcP//YvBzutN8/AAAAPwAAAAAAAAAAAa0EAAB4AAAA5QpicgUx3T9BD+yjKaLfPwAAAD+NAAAAAAAAAAGuBAAAeAAAAEZ9Z6O+s90/QQ/soymi3z8AAAA/jQAAAAAAAAABrwQAAHgAAABpXvyJhFPeP0EP7KMpot8/AAAAP5wAAAAAAAAAAbAEAAB4AAAAiz+RcErz3j+BRRsrZY/fPwAAAD+cAAAAAAAAAAGxBAAAeAAAAA/Y7bGWod8/gUUbK2WP3z8AAAA/rAAAAAAAAAABsgQAAHgAAABIOKV58SfgP8F7SrKgfN8/AAAAP7wAAAAAAAAAAbMEAAB4AAAA2qjvbNR34D/Be0qyoHzfPwAAAD+8AAAAAAAAAAG0BAAAeAAAABz1nY36zuA/wXtKsqB83z8AAAA/vAAAAAAAAAABtQQAAHgAAABMriAmVxDhP8F7SrKgfN8/AAAAP8sAAAAAAAAAAbYEAAB4AAAAzos/kXBK4T/Be0qyoHzfPwAAAD/LAAAAAAAAAAG3BAAAeAAAAJ6N+s5GfeE/wXtKsqB83z8AAAA/2wAAAAAAAAABuAQAAHgAAAC+s1Hf2ajhP8F7SrKgfN8/AAAAP9sAAAAAAAAAAbkEAAB4AAAAfiLhlObF4T/Be0qyoHzfPwAAAD/rAAAAAAAAAAG6BAAAeAAAAJC1DB2w2+E/wXtKsqB83z8AAAA/6wAAAAAAAAABuwQAAHgAAADwbNR3NurhP8F7SrKgfN8/AAAAP/oAAAAAAAAAAbwEAAB4AAAAoEg4pXnx4T/Be0qyoHzfPwAAAD/6AAAAAAAAAAG9BAAAeAAAAFAknNK8+OE/wXtKsqB83z8AAAA/KQEAAAAAAAABvgQAAHgAAAAAAAAAAADiP8F7SrKgfN8/AAAAPzkBAAAAAAAAAb8EAAB4AAAAsNtjLUMH4j//sXk53GnfPwAAAD9IAQAAAAAAAAHABAAAeAAAAGC3x1qGDuI/QeiowBdX3z8AAAA/WAEAAAAAAAABwQQAAHgAAAAQkyuIyRXiP0HoqMAXV98/AAAAP1gBAAAAAAAAAcIEAAB4AAAAwG6PtQwd4j9B6KjAF1ffPwAAAD9oAQAAAAAAAAHDBAAAeAAAAHBK8+JPJOI/QeiowBdX3z8AAAA/dwEAAAAAAAABxAQAAHgAAABwSvPiTyTiP4Ee2EdTRN8/AAAAP4cBAAAAAAAAAcUEAAB4AAAAICZXEJMr4j+BHthHU0TfPwAAAD+WAQAAAAAAAAHGBAAAeAAAANABuz3WMuI/gR7YR1NE3z8AAAA/lgEAAAAAAAABxwQAAHgAAACC3R5rGTriP4Ee2EdTRN8/AAAAP6YBAAAAAAAAAcgEAAB4AAAA4pTmxZ9I4j+BHthHU0TfPwAAAD+2AQAAAAAAAAHJBAAAeAAAAJBwSvPiT+I/v1QHz44x3z8AAAA/tgEAAAAAAAABygQAAHgAAABATK4gJlfiP79UB8+OMd8/AAAAP8UBAAAAAAAAAcsEAAB4AAAA8icSTmle4j+/VAfPjjHfPwAAAD/FAQAAAAAAAAHMBAAAeAAAAKIDdnusZeI/v1QHz44x3z8AAAA/1QEAAAAAAAABzQQAAHgAAAB8rGXogN3kP3/QUYEvrt4/AAAAPwAAAAAAAAAAAc4EAAB4AAAAzNABuz3W5D9/0FGBL67ePwAAAD8AAAAAAAAAAAHPBAAAeAAAAHysZeiA3eQ/f9BRgS+u3j8AAAA/HQEAAAAAAAAB0AQAAHgAAAAsiMkVxOTkP3/QUYEvrt4/AAAAPywBAAAAAAAAAdEEAAB4AAAAjD+RcErz5D9/0FGBL67ePwAAAD8sAQAAAAAAAAHSBAAAeAAAAOz2WMvQAeU/f9BRgS+u3j8AAAA/PAEAAAAAAAAB0wQAAHgAAAD8iYRTmhflP3/QUYEvrt4/AAAAPzwBAAAAAAAAAdQEAAB4AAAAHrDbYy1D5T//PLCPpojePwAAAD9MAQAAAAAAAAHVBAAAeAAAANweaxk6YOU//zywj6aI3j8AAAA/TAEAAAAAAAAB1gQAAHgAAAD+RMIpzYvlPz9z3xbidd4/AAAAP1sBAAAAAAAAAdcEAAB4AAAAHmsZOmC35T9/qQ6eHWPePwAAAD9rAQAAAAAAAAHYBAAAeAAAAPBs1Hc26uU/v989JVlQ3j8AAAA/awEAAAAAAAAB2QQAAHgAAADAbo+1DB3mP/8VbayUPd4/AAAAP3sBAAAAAAAAAdoEAAB4AAAAQkyuICZX5j//FW2slD3ePwAAAD97AQAAAAAAAAHbBAAAeAAAAGJyBTG5guY/P0ycM9Aq3j8AAAA/ewEAAAAAAAAB3AQAAHgAAACEmFxBTK7mPz9MnDPQKt4/AAAAP4oBAAAAAAAAAd0EAAB4AAAAQgfs9ljL5j8/TJwz0CrePwAAAD+aAQAAAAAAAAHeBAAAeAAAAFSaF38i4eY/f4LLugsY3j8AAAA/mgEAAAAAAAAB3wQAAHgAAAAUCac0L/7mP3+Cy7oLGN4/AAAAP6kBAAAAAAAAAeAEAAB4AAAAJJzSvPgT5z9/gsu6CxjePwAAAD+pAQAAAAAAAAHhBAAAeAAAADQv/kTCKec/f4LLugsY3j8AAAA/uQEAAAAAAAAB4gQAAHgAAACU5sWfSDjnP3+Cy7oLGN4/AAAAP7kBAAAAAAAAAeMEAAB4AAAA9p2N+s5G5z9/gsu6CxjePwAAAD/JAQAAAAAAAAHkBAAAeAAAAFZVVVVVVec/v7j6QUcF3j8AAAA/yQEAAAAAAAAB5QQAAHgAAAAGMbmCmFznP7+4+kFHBd4/AAAAP9gBAAAAAAAAAeYEAAB4AAAAcgUxuYKY7j8/JVlQvt/dPwAAAD8AAAAAAAAAAAHnBAAAeAAAAHIFMbmCmO4//+4pyYLy3T8AAAA/PgAAAAAAAAAB6AQAAHgAAAAi4ZTmxZ/uP7+4+kFHBd4/AAAAP04AAAAAAAAAAekEAAB4AAAA0rz4Ewmn7j+/uPpBRwXePwAAAD9OAAAAAAAAAAHqBAAAeAAAADJ0wG6Pte4/v7j6QUcF3j8AAAA/XQAAAAAAAAAB6wQAAHgAAABEB+z2WMvuP3+Cy7oLGN4/AAAAP10AAAAAAAAAAewEAAB4AAAAor6zUd/Z7j9/gsu6CxjePwAAAD9tAAAAAAAAAAHtBAAAeAAAALRR39mo7+4/f4LLugsY3j8AAAA/bQAAAAAAAAAB7gQAAHgAAAB0wG6PtQzvP3+Cy7oLGN4/AAAAP30AAAAAAAAAAe8EAAB4AAAANC/+RMIp7z9/gsu6CxjePwAAAD+MAAAAAAAAAAHwBAAAeAAAAKZ58ScSTu8/f4LLugsY3j8AAAA/jAAAAAAAAAAB8QQAAHgAAAAWxOQKYnLvP3+Cy7oLGN4/AAAAP5wAAAAAAAAAAfIEAAB4AAAAJlcQkyuI7z9/gsu6CxjePwAAAD+cAAAAAAAAAAHzBAAAeAAAAObFn0g4pe8/f4LLugsY3j8AAAA/rAAAAAAAAAAB9AQAAHgAAABIfWejvrPvP3+Cy7oLGN4/AAAAP6wAAAAAAAAAAfUEAAB4AAAAWBCTK4jJ7z9/gsu6CxjePwAAAD+7AAAAAAAAAAH2BAAAeAAAAAjs9ljL0O8/f4LLugsY3j8AAAA/uwAAAAAAAAAB9wQAAHgAAAC4x1qGDtjvP3+Cy7oLGN4/AAAAP8sAAAAAAAAAAfgEAAB4AAAAuMdahg7Y7z8/TJwz0CrePwAAAD/LAAAAAAAAAAH5BAAAeAAAAGijvrNR3+8/P0ycM9Aq3j8AAAA/GQEAAAAAAAAB+gQAAHgAAADSAbs91jKkP4Ivrn7QUeE/AAAAPwAAAAAAAAAAAfsEAAB4AAAA0rz4EwmnpD+CL65+0FHhPwAAAD9HAAAAAAAAAAH8BAAAeAAAANR3Nuo7G6U/gi+uftBR4T8AAAA/VwAAAAAAAAAB/QQAAHgAAADYqO9s1HemP4Ivrn7QUeE/AAAAP1cAAAAAAAAAAf4EAAB4AAAA3h5rGTpgpz+hykVCbkjhPwAAAD9nAAAAAAAAAAH/BAAAeAAAAOQKYnIFMak/ocpFQm5I4T8AAAA/dgAAAAAAAAABAAUAAHgAAADwJxJOaV6sP8Fl3QUMP+E/AAAAP3YAAAAAAAAAAQEFAAB4AAAA+omEU5oXrz/BZd0FDD/hPwAAAD+GAAAAAAAAAAECBQAAeAAAAIYO2O2xlrE/AZwMjUcs4T8AAAA/hgAAAAAAAAABAwUAAHgAAACQtQwdsNuzP0HSOxSDGeE/AAAAP5UAAAAAAAAAAQQFAAB4AAAAGTpgt8datj+BCGubvgbhPwAAAD+VAAAAAAAAAAEFBQAAeAAAACSc0rz4E7k/oaMCX1z94D8AAAA/pQAAAAAAAAABBgUAAHgAAACuICZXEJO7P8E+miL68+A/AAAAP6UAAAAAAAAAAQcFAAB4AAAAOKV58ScSvj/h2THml+rgPwAAAD+1AAAAAAAAAAEIBQAAeAAAAGC3x1qGDsA/AXXJqTXh4D8AAAA/tQAAAAAAAAABCQUAAHgAAAAknNK8+BPBPwF1yak14eA/AAAAP8QAAAAAAAAAAQoFAAB4AAAApzQv/kTCwT8BdcmpNeHgPwAAAD/EAAAAAAAAAAELBQAAeAAAAGle/ImEU8I/AXXJqTXh4D8AAAA/1AAAAAAAAAABDAUAAHgAAACqqqqqqqrCPwF1yak14eA/AAAAP9QAAAAAAAAAAQ0FAAB4AAAALIjJFcTkwj8BdcmpNeHgPwAAAD/kAAAAAAAAAAEOBQAAeAAAAOv2WMvQAcM/AXXJqTXh4D8AAAA/8wAAAAAAAAABDwUAAHgAAAApEk5pXvzdPwF1yak14eA/AAAAPwAAAAAAAAAAARAFAAB4AAAA54DdHmsZ3j8BdcmpNeHgPwAAAD+dAAAAAAAAAAERBQAAeAAAAKnvbNR3Nt4/AXXJqTXh4D8AAAA/nQAAAAAAAAABEgUAAHgAAADJFcTkCmLePwF1yak14eA/AAAAP6wAAAAAAAAAARMFAAB4AAAAS/PiTySc3j8BdcmpNeHgPwAAAD+sAAAAAAAAAAEUBQAAeAAAAGsZOmC3x94/AXXJqTXh4D8AAAA/vAAAAAAAAAABFQUAAHgAAACLP5FwSvPePwF1yak14eA/AAAAP7wAAAAAAAAAARYFAAB4AAAAS64gJlcQ3z8BdcmpNeHgPwAAAD/MAAAAAAAAAAEXBQAAeAAAAG3UdzbqO98/AXXJqTXh4D8AAAA/2wAAAAAAAAABGAUAAHgAAADNiz+RcErfPwF1yak14eA/AAAAP9sAAAAAAAAAARkFAAB4AAAAjfrORn1n3z8BdcmpNeHgPwAAAD/bAAAAAAAAAAEaBQAAeAAAAO2xlqEDdt8/AXXJqTXh4D8AAAA/6wAAAAAAAAABGwUAAHgAAABNaV78iYTfPwF1yak14eA/AAAAP+sAAAAAAAAAARwFAAB4AAAAryAmVxCT3z/h2THml+rgPwAAAD/6AAAAAAAAAAEdBQAAeAAAAJBwSvPiT+I/gQhrm74G4T8AAAA/AAAAAAAAAAABHgUAAHgAAADyJxJOaV7iP4EIa5u+BuE/AAAAP40AAAAAAAAAAR8FAAB4AAAAogN2e6xl4j+BCGubvgbhPwAAAD+NAAAAAAAAAAEgBQAAeAAAAGJyBTG5guI/gQhrm74G4T8AAAA/nAAAAAAAAAABIQUAAHgAAAByBTG5gpjiP4EIa5u+BuE/AAAAP5wAAAAAAAAAASIFAAB4AAAA4k8knNK84j+BCGubvgbhPwAAAD+sAAAAAAAAAAEjBQAAeAAAAKS+s1Hf2eI/gQhrm74G4T8AAAA/rAAAAAAAAAABJAUAAHgAAABkLUMH7PbiP4EIa5u+BuE/AAAAP7wAAAAAAAAAASUFAAB4AAAAJJzSvPgT4z+BCGubvgbhPwAAAD+8AAAAAAAAAAEmBQAAeAAAADQv/kTCKeM/gQhrm74G4T8AAAA/ywAAAAAAAAABJwUAAHgAAAD2nY36zkbjP4EIa5u+BuE/AAAAP8sAAAAAAAAAASgFAAB4AAAAtgwdsNtj4z+BCGubvgbhPwAAAD/bAAAAAAAAAAEpBQAAeAAAAMafSDileeM/gQhrm74G4T8AAAA/2wAAAAAAAAABKgUAAHgAAAAmVxCTK4jjP4EIa5u+BuE/AAAAP+sAAAAAAAAAASsFAAB4AAAAhg7Y7bGW4z+BCGubvgbhPwAAAD/rAAAAAAAAAAEsBQAAeAAAADbqOxv1neM/gQhrm74G4T8AAAA/CgEAAAAAAAABLQUAAHgAAACGDtjtsZbjP4EIa5u+BuE/AAAAP1wFAAAAAAAAAS4FAAB4AAAA2O2xlqED0j/h2THml+rgPwAAAD8AAAAAAAAAAAEvBQAAeAAAALmCmFxBTNI/4dkx5pfq4D8AAAA/nAAAAAAAAAABMAUAAHgAAAA7YLfHWobSP+HZMeaX6uA/AAAAP6wAAAAAAAAAATEFAAB4AAAAW4YO2O2x0j/h2THml+rgPwAAAD+sAAAAAAAAAAEyBQAAeAAAAHysZeiA3dI/AXXJqTXh4D8AAAA/uwAAAAAAAAABMwUAAHgAAACc0rz4EwnTPwF1yak14eA/AAAAP7sAAAAAAAAAATQFAAB4AAAA/ImEU5oX0z8BdcmpNeHgPwAAAD/LAAAAAAAAAAE1BQAAeAAAAF1BTK4gJtM/AXXJqTXh4D8AAAA/ywAAAAAAAAABNgUAAHgAAAAdsNtjLUPTPwF1yak14eA/AAAAP9oAAAAAAAAAATcFAAB4AAAAHbDbYy1D0z8hEGFt09fgPwAAAD/aAAAAAAAAAAE4BQAAeAAAAH1no76zUdM/IRBhbdPX4D8AAAA/6gAAAAAAAAABOQUAAHgAAAAmVxCTK4jdP+LDxDkDreI/AAAAPwAAAAAAAAAAAToFAAB4AAAAJlcQkyuI3T/CKC12ZbbiPwAAAD+NAAAAAAAAAAE7BQAAeAAAAIYO2O2xlt0/oo2Vsse/4j8AAAA/nQAAAAAAAAABPAUAAHgAAACnNC/+RMLdP6KNlbLHv+I/AAAAP6wAAAAAAAAAAT0FAAB4AAAAZ6O+s1Hf3T+D8v3uKcniPwAAAD+sAAAAAAAAAAE+BQAAeAAAAEk4pXnxJ94/g/L97inJ4j8AAAA/vAAAAAAAAAABPwUAAHgAAAApzYs/kXDeP2NXZiuM0uI/AAAAP7wAAAAAAAAAAUAFAAB4AAAAy9ABuz3W3j9DvM5n7tviPwAAAD/MAAAAAAAAAAFBBQAAeAAAAA0dsNtjLd8/Q7zOZ+7b4j8AAAA/2wAAAAAAAAABQgUAAHgAAADtsZahA3bfPyMhN6RQ5eI/AAAAP9sAAAAAAAAAAUMFAAB4AAAAL/5EwinN3z8jITekUOXiPwAAAD/rAAAAAAAAAAFEBQAAeAAAANjtsZahA+A/A4af4LLu4j8AAAA/6wAAAAAAAAABRQUAAHgAAACYXEFMriDgPwOGn+Cy7uI/AAAAP/oAAAAAAAAAAUYFAAB4AAAAqO9s1Hc24D8Dhp/gsu7iPwAAAD/6AAAAAAAAAAFHBQAAeAAAAAinNC/+ROA/A4af4LLu4j8AAAA/CgEAAAAAAAABSAUAAHgAAAAaOmC3x1rgPwOGn+Cy7uI/AAAAPwoBAAAAAAAAAUkFAAB4AAAAKs2LP5Fw4D8Dhp/gsu7iPwAAAD8aAQAAAAAAAAFKBQAAeAAAAIqEU5oXf+A/A4af4LLu4j8AAAA/GgEAAAAAAAABSwUAAHgAAADqOxv1nY3gPwOGn+Cy7uI/AAAAPykBAAAAAAAAAUwFAAB4AAAASvPiTySc4D8Dhp/gsu7iPwAAAD8pAQAAAAAAAAFNBQAAeAAAAKqqqqqqquA/A4af4LLu4j8AAAA/OQEAAAAAAAABTgUAAHgAAAAKYnIFMbngPwOGn+Cy7uI/AAAAPzkBAAAAAAAAAU8FAAB4AAAAbBk6YLfH4D8Dhp/gsu7iPwAAAD9JAQAAAAAAAAFQBQAAeAAAAHysZeiA3eA/A4af4LLu4j8AAAA/SQEAAAAAAAABUQUAAHgAAACMP5FwSvPgPwOGn+Cy7uI/AAAAP1gBAAAAAAAAAVIFAAB4AAAATK4gJlcQ4T8Dhp/gsu7iPwAAAD9YAQAAAAAAAAFTBQAAeAAAALz4EwmnNOE/A4af4LLu4j8AAAA/aAEAAAAAAAABVAUAAHgAAADOiz+RcErhPwOGn+Cy7uI/AAAAP2gBAAAAAAAAAVUFAAB4AAAAPtYydMBu4T8Dhp/gsu7iPwAAAD93AQAAAAAAAAFWBQAAeAAAAK4gJlcQk+E/A4af4LLu4j8AAAA/dwEAAAAAAAABVwUAAHgAAABuj7UMHbDhPwOGn+Cy7uI/AAAAP4cBAAAAAAAAAVgFAAB4AAAAfiLhlObF4T8Dhp/gsu7iPwAAAD+HAQAAAAAAAAFZBQAAeAAAAJC1DB2w2+E/A4af4LLu4j8AAAA/lwEAAAAAAAABWgUAAHgAAADwbNR3NurhPwOGn+Cy7uI/AAAAP5cBAAAAAAAAAVsFAAB4AAAAUCSc0rz44T8Dhp/gsu7iPwAAAD+mAQAAAAAAAAFcBQAAeAAAALDbYy1DB+I/A4af4LLu4j8AAAA/pgEAAAAAAAABXQUAAHgAAAAQkyuIyRXiPwOGn+Cy7uI/AAAAP7YBAAAAAAAAAV4FAAB4AAAAcErz4k8k4j8Dhp/gsu7iPwAAAD+2AQAAAAAAAAFfBQAAeAAAAEBMriAmV+I/A4af4LLu4j8AAAA/1QEAAAAAAAABYAUAAHgAAABS39mo72ziPwOGn+Cy7uI/AAAAP+UBAAAAAAAAAWEFAAB4AAAAspahA3Z74j8Dhp/gsu7iPwAAAD/0AQAAAAAAAAFiBQAAeAAAABJOaV78ieI/A4af4LLu4j8AAAA/9AEAAAAAAAABYwUAAHgAAAByBTG5gpjiPwOGn+Cy7uI/AAAAPwQCAAAAAAAAAWQFAAB4AAAA0rz4Ewmn4j8Dhp/gsu7iPwAAAD8EAgAAAAAAAAFlBQAAeAAAADJ0wG6PteI/A4af4LLu4j8AAAA/FAIAAAAAAAABZgUAAHgAAACSK4jJFcTiPwOGn+Cy7uI/AAAAPxQCAAAAAAAAAWcFAAB4AAAARAfs9ljL4j8Dhp/gsu7iPwAAAD8jAgAAAAAAAAFoBQAAeAAAAPTiTySc0uI/A4af4LLu4j8AAAA/gQIAAAAAAAABaQUAAHgAAAAEdnusZejiPwOGn+Cy7uI/AAAAP4ECAAAAAAAAAWoFAAB4AAAAZC1DB+z24j8Dhp/gsu7iPwAAAD+RAgAAAAAAAAFrBQAAeAAAACSc0rz4E+M/A4af4LLu4j8AAAA/kQIAAAAAAAABbAUAAHgAAADkCmJyBTHjPwOGn+Cy7uI/AAAAP6ACAAAAAAAAAW0FAAB4AAAApnnxJxJO4z8Dhp/gsu7iPwAAAD+gAgAAAAAAAAFuBQAAeAAAALYMHbDbY+M/A4af4LLu4j8AAAA/sAIAAAAAAAABbwUAAHgAAADGn0g4pXnjPwOGn+Cy7uI/AAAAP7ACAAAAAAAAAXAFAAB4AAAAJlcQkyuI4z8Dhp/gsu7iPwAAAD/AAgAAAAAAAAFxBQAAeAAAADbqOxv1neM/A4af4LLu4j8AAAA/wAIAAAAAAAABcgUAAHgAAADoxZ9IOKXjPwOGn+Cy7uI/AAAAP88CAAAAAAAAAXMFAAB4AAAAlqEDdnus4z8Dhp/gsu7iPwAAAD/PAgAAAAAAAAF0BQAAeAAAAEZ9Z6O+s+M/A4af4LLu4j8AAAA/7gIAAAAAAAABdQUAAHgAAAD2WMvQAbvjPwOGn+Cy7uI/AAAAP8kDAAAAAAAAAXYFAAB4AAAApjQv/kTC4z8Dhp/gsu7iPwAAAD/JAwAAAAAAAAF3BQAAeAAAAAjs9ljL0OM/IyE3pFDl4j8AAAA/2QMAAAAAAAABeAUAAHgAAAC4x1qGDtjjPyMhN6RQ5eI/AAAAP9kDAAAAAAAAAXkFAAB4AAAAaKO+s1Hf4z9DvM5n7tviPwAAAD/ZAwAAAAAAAAF6BQAAeAAAABh/IuGU5uM/Q7zOZ+7b4j8AAAA/6AMAAAAAAAABewUAAHgAAAB4Nuo7G/XjP2NXZiuM0uI/AAAAP/gDAAAAAAAAAXwFAAB4AAAAKBJOaV784z+D8v3uKcniPwAAAD/4AwAAAAAAAAF9BQAAeAAAANjtsZahA+Q/oo2Vsse/4j8AAAA/CAQAAAAAAAABfgUAAHgAAAA4pXnxJxLkP8IoLXZltuI/AAAAPwgEAAAAAAAAAX8FAAB4AAAAmFxBTK4g5D/iw8Q5A63iPwAAAD8XBAAAAAAAAAGABQAAeAAAAEg4pXnxJ+Q/A19c/aCj4j8AAAA/FwQAAAAAAAABgQUAAHgAAACo72zUdzbkPyP688A+muI/AAAAPycEAAAAAAAAAYIFAAB4AAAAWsvQAbs95D9DlYuE3JDiPwAAAD8nBAAAAAAAAAGDBQAAeAAAAAqnNC/+ROQ/Q5WLhNyQ4j8AAAA/NwQAAAAAAAABhAUAAHgAAAC6gphcQUzkP2IwI0h6h+I/AAAAPzcEAAAAAAAAAYUFAAB4AAAAuoKYXEFM5D+Cy7oLGH7iPwAAAD9GBAAAAAAAAAGGBQAAeAAAAGpe/ImEU+Q/omZSz7V04j8AAAA/RgQAAAAAAAABhwUAAHgAAAAYOmC3x1rkP8IB6pJTa+I/AAAAP1YEAAAAAAAAAYgFAAB4AAAAGDpgt8da5D/inIFW8WHiPwAAAD9lBAAAAAAAAAGJBQAAeAAAAMoVxOQKYuQ/AjgZGo9Y4j8AAAA/ZQQAAAAAAAABigUAAHgAAAB68ScSTmnkPyPTsN0sT+I/AAAAP3UEAAAAAAAAAYsFAAB4AAAAevEnEk5p5D9CbkihykXiPwAAAD91BAAAAAAAAAGMBQAAeAAAACrNiz+RcOQ/YgngZGg84j8AAAA/hQQAAAAAAAABjQUAAHgAAADaqO9s1HfkP4KkdygGM+I/AAAAP4UEAAAAAAAAAY4FAAB4AAAAioRTmhd/5D+iPw/soyniPwAAAD+UBAAAAAAAAAGPBQAAeAAAAIqEU5oXf+Q/wtqmr0Eg4j8AAAA/lAQAAAAAAAABkAUAAHgAAAA6YLfHWobkP+J1PnPfFuI/AAAAP6QEAAAAAAAAAZEFAAB4AAAAmhd/IuGU5D8irG36GgTiPwAAAD+kBAAAAAAAAAGSBQAAeAAAAJoXfyLhlOQ/QkcFvrj64T8AAAA/tAQAAAAAAAABkwUAAHgAAABK8+JPJJzkP2LinIFW8eE/AAAAP7QEAAAAAAAAAZQFAAB4AAAASvPiTySc5D+CfTRF9OfhPwAAAD/DBAAAAAAAAAGVBQAAeAAAAJoXfyLhlOQ/wrNjzC/V4T8AAAA/UAUAAAAAAAABlgUAAHgAAAA6YLfHWobkP8KzY8wv1eE/AAAAP18FAAAAAAAAAZcFAAB4AAAAevEnEk5p5D/hTvuPzcvhPwAAAD9fBQAAAAAAAAGYBQAAeAAAAGpe/ImEU+Q/4U77j83L4T8AAAA/bwUAAAAAAAABmQUAAHgAAABay9ABuz3kPyGFKhcJueE/AAAAP28FAAAAAAAAAZoFAAB4AAAAmFxBTK4g5D8hhSoXCbnhPwAAAD9/BQAAAAAAAAGbBQAAeAAAANjtsZahA+Q/YrtZnkSm4T8AAAA/fwUAAAAAAAABnAUAAHgAAAB4Nuo7G/XjP2K7WZ5EpuE/AAAAP44FAAAAAAAAAZ0FAAB4AAAAaKO+s1Hf4z+CVvFh4pzhPwAAAD+OBQAAAAAAAAGeBQAAeAAAALjHWoYO2OM/ovGIJYCT4T8AAAA/ngUAAAAAAAABnwUAAHgAAAAI7PZYy9DjP6LxiCWAk+E/AAAAP54FAAAAAAAAAaAFAAB4AAAAVhCTK4jJ4z/BjCDpHYrhPwAAAD+uBQAAAAAAAAGhBQAAeAAAAPZYy9ABu+M/wYwg6R2K4T8AAAA/rgUAAAAAAAABogUAAHgAAABGfWejvrPjP8GMIOkdiuE/AAAAP70FAAAAAAAAAaMFAAB4AAAA6MWfSDil4z/hJ7isu4DhPwAAAD+9BQAAAAAAAAGkBQAAeAAAAIYO2O2xluM/4Se4rLuA4T8AAAA/zQUAAAAAAAABpQUAAHgAAADWMnTAbo/jPwHDT3BZd+E/AAAAP80FAAAAAAAAAaYFAAB4AAAAxp9IOKV54z8Bw09wWXfhPwAAAD/cBQAAAAAAAAGnBQAAeAAAALYMHbDbY+M/AcNPcFl34T8AAAA/3AUAAAAAAAABqAUAAHgAAACmefEnEk7jPwHDT3BZd+E/AAAAP9wFAAAAAAAAAakFAAB4AAAA5ApicgUx4z8hXucz923hPwAAAD/cBQAAAAAAAAGqBQAAeAAAACSc0rz4E+M/IV7nM/dt4T8AAAA/7AUAAAAAAAABqwUAAHgAAABkLUMH7PbiPyFe5zP3beE/AAAAP+wFAAAAAAAAAawFAAB4AAAA9OJPJJzS4j8hXucz923hPwAAAD/7BQAAAAAAAAGtBQAAeAAAAIKYXEFMruI/IV7nM/dt4T8AAAA/+wUAAAAAAAABrgUAAHgAAADCKc2LP5HiPyFe5zP3beE/AAAAPwsGAAAAAAAAAa8FAAB4AAAAUt/ZqO9s4j9B+X73lGThPwAAAD8LBgAAAAAAAAGwBQAAeAAAAEBMriAmV+I/Qfl+95Rk4T8AAAA/GwYAAAAAAAABsQUAAHgAAADilObFn0jiP0H5fveUZOE/AAAAPxsGAAAAAAAAAbIFAAB4AAAAgt0eaxk64j9B+X73lGThPwAAAD8qBgAAAAAAAAGzBQAAeAAAACAmVxCTK+I/Qfl+95Rk4T8AAAA/OgYAAAAAAAABtAUAAHgAAADAbo+1DB3iP2KUFrsyW+E/AAAAPzoGAAAAAAAAAbUFAAB4AAAAYLfHWoYO4j+CL65+0FHhPwAAAD86BgAAAAAAAAG2BQAAeAAAAAAAAAAAAOI/gi+uftBR4T8AAAA/SQYAAAAAAAABtwUAAHgAAADwbNR3NurhP4Ivrn7QUeE/AAAAP1kGAAAAAAAAAbgFAAB4AAAAkLUMHbDb4T+CL65+0FHhPwAAAD9ZBgAAAAAAAAG5BQAAeAAAAH4i4ZTmxeE/gi+uftBR4T8AAAA/aQYAAAAAAAABugUAAHgAAAC+s1Hf2ajhP4Ivrn7QUeE/AAAAP2kGAAAAAAAAAbsFAAB4AAAA/kTCKc2L4T+CL65+0FHhPwAAAD94BgAAAAAAAAG8BQAAeAAAAE5pXvyJhOE/gi+uftBR4T8AAAA/eAYAAAAAAAABvQUAAHgAAAA+1jJ0wG7hP4Ivrn7QUeE/AAAAP4gGAAAAAAAAAb4FAAB4AAAALkMH7PZY4T+CL65+0FHhPwAAAD+IBgAAAAAAAAG/BQAAeAAAAH5no76zUeE/gi+uftBR4T8AAAA/mAYAAAAAAAABwAUAAHgAAAAcsNtjLUPhP4Ivrn7QUeE/AAAAP5gGAAAAAAAAAcEFAAB4AAAAbNR3Nuo74T+CL65+0FHhPwAAAD+nBgAAAAAAAAHCBQAAeAAAALz4EwmnNOE/gi+uftBR4T8AAAA/pwYAAAAAAAABwwUAAHgAAAAMHbDbYy3hP4Ivrn7QUeE/AAAAP7cGAAAAAAAAAcQFAAB4AAAAXEFMriAm4T+CL65+0FHhPwAAAD+3BgAAAAAAAAHFBQAAeAAAAEyuICZXEOE/gi+uftBR4T8AAAA/xgYAAAAAAAABxgUAAHgAAADs9ljL0AHhP4Ivrn7QUeE/AAAAP8YGAAAAAAAAAccFAAB4AAAA3GMtQwfs4D+CL65+0FHhPwAAAD/WBgAAAAAAAAHIBQAAeAAAAMzQAbs91uA/gi+uftBR4T8AAAA/1gYAAAAAAAAByQUAAHgAAAAKYnIFMbngP4Ivrn7QUeE/AAAAP+YGAAAAAAAAAcoFAAB4AAAASvPiTySc4D+CL65+0FHhPwAAAD/mBgAAAAAAAAHLBQAAeAAAAHrxJxJOaeA/gi+uftBR4T8AAAA/9QYAAAAAAAABzAUAAHgAAAAIpzQv/kTgP4Ivrn7QUeE/AAAAP/UGAAAAAAAAAc0FAAB4AAAAmFxBTK4g4D+CL65+0FHhPwAAAD8FBwAAAAAAAAHOBQAAeAAAANjtsZahA+A/gi+uftBR4T8AAAA/BQcAAAAAAAABzwUAAHgAAACPtQwdsNvfP4Ivrn7QUeE/AAAAPxUHAAAAAAAAAdAFAAB4AAAAb4+1DB2w3z+CL65+0FHhPwAAAD8VBwAAAAAAAAHRBQAAeAAAAE1pXvyJhN8/gi+uftBR4T8AAAA/JAcAAAAAAAAB0gUAAHgAAADtsZahA3bfP4Ivrn7QUeE/AAAAPyQHAAAAAAAAAdMFAAB4AAAAjfrORn1n3z+CL65+0FHhPwAAAD80BwAAAAAAAAHUBQAAeAAAAC1DB+z2WN8/gi+uftBR4T8AAAA/UwcAAAAAAAAB1QUAAHgAAABt1Hc26jvfP4Ivrn7QUeE/AAAAP3IHAAAAAAAAAdYFAAB4AAAADR2w22Mt3z+CL65+0FHhPwAAAD+CBwAAAAAAAAHXBQAAeAAAAEuuICZXEN8/gi+uftBR4T8AAAA/ggcAAAAAAAAB2AUAAHgAAACLP5FwSvPeP4Ivrn7QUeE/AAAAP5IHAAAAAAAAAdkFAAB4AAAAy9ABuz3W3j+CL65+0FHhPwAAAD+SBwAAAAAAAAHaBQAAeAAAAAticgUxud4/gi+uftBR4T8AAAA/oQcAAAAAAAAB2wUAAHgAAADrOxv1nY3eP4Ivrn7QUeE/AAAAP6EHAAAAAAAAAdwFAAB4AAAAKc2LP5Fw3j+CL65+0FHhPwAAAD+xBwAAAAAAAAHdBQAAeAAAAGle/ImEU94/gi+uftBR4T8AAAA/sQcAAAAAAAAB3gUAAHgAAACp72zUdzbeP4Ivrn7QUeE/AAAAP8AHAAAAAAAAAd8FAAB4AAAA54DdHmsZ3j+CL65+0FHhPwAAAD/ABwAAAAAAAAHgBQAAeAAAAIfJFcTkCt4/gi+uftBR4T8AAAA/0AcAAAAAAAAB4QUAAHgAAAApEk5pXvzdP4Ivrn7QUeE/AAAAP9AHAAAAAAAAAeIFAAB4AAAAx1qGDtjt3T+CL65+0FHhPwAAAD9FCAAAAAAAAAHjBQAAeAAAAGejvrNR390/gi+uftBR4T8AAAA/ZAgAAAAAAAAB5AUAAHgAAABno76zUd/dP2KUFrsyW+E/AAAAP4QIAAAAAAAAAeUFAAB4AAAAZ6O+s1Hf3T9B+X73lGThPwAAAD+ECAAAAAAAAAHmBQAAeAAAAAfs9ljL0N0/IV7nM/dt4T8AAAA/kwgAAAAAAAAB5wUAAHgAAACnNC/+RMLdP+EnuKy7gOE/AAAAP6MIAAAAAAAAAegFAAB4AAAApzQv/kTC3T/BjCDpHYrhPwAAAD+jCAAAAAAAAAHpBQAAeAAAAKc0L/5Ewt0/ovGIJYCT4T8AAAA/sggAAAAAAAAB6gUAAHgAAABGfWejvrPdP4JW8WHinOE/AAAAP7IIAAAAAAAAAesFAAB4AAAARn1no76z3T9iu1meRKbhPwAAAD/CCAAAAAAAAAHsBQAAeAAAAEZ9Z6O+s90/QiDC2qav4T8AAAA/wggAAAAAAAAB7QUAAHgAAABGfWejvrPdPyGFKhcJueE/AAAAP9IIAAAAAAAAAe4FAAB4AAAARn1no76z3T8B6pJTa8LhPwAAAD/hCAAAAAAAAAHvBQAAeAAAAEZ9Z6O+s90/4U77j83L4T8AAAA/8QgAAAAAAAAB8AUAAHgAAABGfWejvrPdP8KzY8wv1eE/AAAAPwEJAAAAAAAAAfEFAAB4AAAARn1no76z3T+iGMwIkt7hPwAAAD8QCQAAAAAAAAHyBQAAeAAAAEZ9Z6O+s90/gn00RfTn4T8AAAA/EAkAAAAAAAAB8wUAAHgAAABGfWejvrPdP0JHBb64+uE/AAAAPyAJAAAAAAAAAfQFAAB4AAAARn1no76z3T8irG36GgTiPwAAAD8vCQAAAAAAAAH1BQAAeAAAAEZ9Z6O+s90/ARHWNn0N4j8AAAA/LwkAAAAAAAAB9gUAAHgAAADnxZ9IOKXdPwER1jZ9DeI/AAAAPz8JAAAAAAAAAfcFAAB4AAAA58WfSDil3T/idT5z3xbiPwAAAD8/CQAAAAAAAAH4BQAAeAAAAOfFn0g4pd0/wtqmr0Eg4j8AAAA/TwkAAAAAAAAB+QUAAHgAAADnxZ9IOKXdP6I/D+yjKeI/AAAAP14JAAAAAAAAAfoFAAB4AAAA58WfSDil3T+CpHcoBjPiPwAAAD9uCQAAAAAAAAH7BQAAeAAAANYydMBuj+M/ZlLPtXSi5j8AAAA/AAAAAAAAAAAB/AUAAHgAAADWMnTAbo/jP0a3N/LWq+Y/AAAAPx8AAAAAAAAAAf0FAAB4AAAA6MWfSDil4z9Gtzfy1qvmPwAAAD8vAAAAAAAAAAH+BQAAeAAAAPZYy9ABu+M/JxygLjm15j8AAAA/PgAAAAAAAAAB/wUAAHgAAAC4x1qGDtjjPyccoC45teY/AAAAPz4AAAAAAAAAAQAGAAB4AAAAKBJOaV784z8nHKAuObXmPwAAAD9OAAAAAAAAAAEBBgAAeAAAAKjvbNR3NuQ/JxygLjm15j8AAAA/TgAAAAAAAAABAgYAAHgAAAAqzYs/kXDkPyccoC45teY/AAAAP14AAAAAAAAAAQMGAAB4AAAAuj3WMnTA5D8nHKAuObXmPwAAAD9eAAAAAAAAAAEEBgAAeAAAAEyuICZXEOU/JxygLjm15j8AAAA/bQAAAAAAAAABBQYAAHgAAACO+s5GfWflPyccoC45teY/AAAAP20AAAAAAAAAAQYGAAB4AAAAHmsZOmC35T8nHKAuObXmPwAAAD99AAAAAAAAAAEHBgAAeAAAAGC3x1qGDuY/JxygLjm15j8AAAA/fQAAAAAAAAABCAYAAHgAAACiA3Z7rGXmPyccoC45teY/AAAAP4wAAAAAAAAAAQkGAAB4AAAAMnTAbo+15j8nHKAuObXmPwAAAD+MAAAAAAAAAAEKBgAAeAAAAGQtQwfs9uY/JxygLjm15j8AAAA/nAAAAAAAAAABCwYAAHgAAAA0L/5EwinnP0a3N/LWq+Y/AAAAP5wAAAAAAAAAAQwGAAB4AAAAVlVVVVVV5z9Gtzfy1qvmPwAAAD+sAAAAAAAAAAENBgAAeAAAANYydMBuj+c/Rrc38tar5j8AAAA/rAAAAAAAAAABDgYAAHgAAACYoQN2e6znP0a3N/LWq+Y/AAAAP7sAAAAAAAAAAQ8GAAB4AAAAaKO+s1Hf5z9Gtzfy1qvmPwAAAD+7AAAAAAAAAAEQBgAAeAAAACgSTmle/Oc/Rrc38tar5j8AAAA/ywAAAAAAAAABEQYAAHgAAAA4pXnxJxLoP0a3N/LWq+Y/AAAAP9sAAAAAAAAAARIGAAB4AAAA+BMJpzQv6D9Gtzfy1qvmPwAAAD/bAAAAAAAAAAETBgAAeAAAAAqnNC/+ROg/Rrc38tar5j8AAAA/2wAAAAAAAAABFAYAAHgAAAAaOmC3x1roP0a3N/LWq+Y/AAAAP9sAAAAAAAAAARUGAAB4AAAAKs2LP5Fw6D9mUs+1dKLmPwAAAD/rAAAAAAAAAAEWBgAAeAAAAOo7G/Wdjeg/ZlLPtXSi5j8AAAA/6wAAAAAAAAABFwYAAHgAAACqqqqqqqroP2ZSz7V0ouY/AAAAP/oAAAAAAAAAARgGAAB4AAAAuj3WMnTA6D9mUs+1dKLmPwAAAD/6AAAAAAAAAAEZBgAAeAAAAMzQAbs91ug/ZlLPtXSi5j8AAAA/CgEAAAAAAAABGgYAAHgAAADcYy1DB+zoP2ZSz7V0ouY/AAAAPwoBAAAAAAAAARsGAAB4AAAAPBv1nY366D9mUs+1dKLmPwAAAD8aAQAAAAAAAAEcBgAAeAAAAJzSvPgTCek/hu1meRKZ5j8AAAA/GgEAAAAAAAABHQYAAHgAAAD8iYRTmhfpP4btZnkSmeY/AAAAPykBAAAAAAAAAR4GAAB4AAAArGXogN0e6T+G7WZ5EpnmPwAAAD8pAQAAAAAAAAEfBgAAeAAAAAwdsNtjLek/hu1meRKZ5j8AAAA/OQEAAAAAAAABIAYAAHgAAABs1Hc26jvpP4btZnkSmeY/AAAAPzkBAAAAAAAAASEGAAB4AAAAzos/kXBK6T+G7WZ5EpnmPwAAAD9JAQAAAAAAAAEiBgAAeAAAAC5DB+z2WOk/hu1meRKZ5j8AAAA/SQEAAAAAAAABIwYAAHgAAADeHmsZOmDpP4btZnkSmeY/AAAAP1gBAAAAAAAAASQGAAB4AAAAPtYydMBu6T+G7WZ5EpnmPwAAAD9YAQAAAAAAAAElBgAAeAAAAJ6N+s5Gfek/hu1meRKZ5j8AAAA/aAEAAAAAAAABJgYAAHgAAAD+RMIpzYvpP4btZnkSmeY/AAAAP2gBAAAAAAAAAScGAAB4AAAADtjtsZah6T+G7WZ5EpnmPwAAAD93AQAAAAAAAAEoBgAAeAAAACBrGTpgt+k/hu1meRKZ5j8AAAA/dwEAAAAAAAABKQYAAHgAAAB+IuGU5sXpP4btZnkSmeY/AAAAP4cBAAAAAAAAASoGAAB4AAAAkLUMHbDb6T+G7WZ5EpnmPwAAAD+HAQAAAAAAAAErBgAAeAAAAKBIOKV58ek/hu1meRKZ5j8AAAA/lwEAAAAAAAABLAYAAHgAAACw22MtQwfqP4btZnkSmeY/AAAAP5cBAAAAAAAAAS0GAAB4AAAAEJMriMkV6j+G7WZ5EpnmPwAAAD+mAQAAAAAAAAEuBgAAeAAAACAmVxCTK+o/hu1meRKZ5j8AAAA/pgEAAAAAAAABLwYAAHgAAACA3R5rGTrqP4btZnkSmeY/AAAAP7YBAAAAAAAAATAGAAB4AAAA4pTmxZ9I6j+G7WZ5EpnmPwAAAD/GAQAAAAAAAAExBgAAeAAAAEJMriAmV+o/hu1meRKZ5j8AAAA/xgEAAAAAAAABMgYAAHgAAACiA3Z7rGXqP4btZnkSmeY/AAAAP8YBAAAAAAAAATMGAAB4AAAAUt/ZqO9s6j+G7WZ5EpnmPwAAAD/VAQAAAAAAAAE0BgAAeAAAALKWoQN2e+o/hu1meRKZ5j8AAAA/5QEAAAAAAAABNQYAAHgAAAASTmle/InqP4btZnkSmeY/AAAAP+UBAAAAAAAAATYGAAB4AAAAwinNiz+R6j+G7WZ5EpnmPwAAAD/0AQAAAAAAAAE3BgAAeAAAACLhlObFn+o/poj+PLCP5j8AAAA/9AEAAAAAAAABOAYAAHgAAAA0dMBuj7XqP6aI/jywj+Y/AAAAPwQCAAAAAAAAATkGAAB4AAAA5E8knNK86j+miP48sI/mPwAAAD8EAgAAAAAAAAE6BgAAeAAAAPLiTySc0uo/xyOWAE6G5j8AAAA/FAIAAAAAAAABOwYAAHgAAACkvrNR39nqP8cjlgBOhuY/AAAAPxQCAAAAAAAAATwGAAB4AAAABHZ7rGXo6j/HI5YATobmPwAAAD8jAgAAAAAAAAE9BgAAeAAAAGQtQwfs9uo/xyOWAE6G5j8AAAA/IwIAAAAAAAABPgYAAHgAAAAUCac0L/7qP8cjlgBOhuY/AAAAPzMCAAAAAAAAAT8GAAB4AAAAdMBuj7UM6z/HI5YATobmPwAAAD8zAgAAAAAAAAFABgAAeAAAANR3Nuo7G+s/xyOWAE6G5j8AAAA/QwIAAAAAAAABQQYAAHgAAACEU5oXfyLrP8cjlgBOhuY/AAAAP0MCAAAAAAAAAUIGAAB4AAAANC/+RMIp6z/HI5YATobmPwAAAD9SAgAAAAAAAAFDBgAAeAAAAJTmxZ9IOOs/xyOWAE6G5j8AAAA/UgIAAAAAAAABRAYAAHgAAABEwinNiz/rP8cjlgBOhuY/AAAAP2ICAAAAAAAAAUUGAAB4AAAA9p2N+s5G6z/HI5YATobmPwAAAD9iAgAAAAAAAAFGBgAAeAAAABh/IuGU5s0/qJnUcy2d6D8AAAA/AAAAAAAAAAABRwYAAHgAAAAYfyLhlObNP8g0bDfLk+g/AAAAPxAAAAAAAAAAAUgGAAB4AAAAWBCTK4jJzT/ozwP7aIroPwAAAD8vAAAAAAAAAAFJBgAAeAAAAJahA3Z7rM0/6M8D+2iK6D8AAAA/PwAAAAAAAAABSgYAAHgAAADWMnTAbo/NP+jPA/toiug/AAAAP08AAAAAAAAAAUsGAAB4AAAAFsTkCmJyzT/ozwP7aIroPwAAAD9PAAAAAAAAAAFMBgAAeAAAAFZVVVVVVc0/6M8D+2iK6D8AAAA/TwAAAAAAAAABTQYAAHgAAACU5sWfSDjNP+jPA/toiug/AAAAP14AAAAAAAAAAU4GAAB4AAAAFAmnNC/+zD/ozwP7aIroPwAAAD9uAAAAAAAAAAFPBgAAeAAAAFSaF38i4cw/6M8D+2iK6D8AAAA/bgAAAAAAAAABUAYAAHgAAABS39mo72zMP+jPA/toiug/AAAAP30AAAAAAAAAAVEGAAB4AAAAEJMriMkVzD/ozwP7aIroPwAAAD99AAAAAAAAAAFSBgAAeAAAAA7Y7bGWocs/6M8D+2iK6D8AAAA/jQAAAAAAAAABUwYAAHgAAADNiz+RcErLP+jPA/toiug/AAAAP40AAAAAAAAAAVQGAAB4AAAAy9ABuz3Wyj+omdRzLZ3oPwAAAD+dAAAAAAAAAAFVBgAAeAAAAAmnNC/+RMo/qJnUcy2d6D8AAAA/nQAAAAAAAAABVgYAAHgAAACGDtjtsZbJP4n+PLCPpug/AAAAP6wAAAAAAAAAAVcGAAB4AAAAhFOaF38iyT+J/jywj6boPwAAAD+sAAAAAAAAAAFYBgAAeAAAAEMH7PZYy8g/aWOl7PGv6D8AAAA/vAAAAAAAAAABWQYAAHgAAABCTK4gJlfIP2ljpezxr+g/AAAAP7wAAAAAAAAAAVoGAAB4AAAAAAAAAAAAyD9pY6Xs8a/oPwAAAD/MAAAAAAAAAAFbBgAAeAAAAP5EwinNi8c/aWOl7PGv6D8AAAA/zAAAAAAAAAABXAYAAHgAAAC9+BMJpzTHP2ljpezxr+g/AAAAP9sAAAAAAAAAAV0GAAB4AAAAOmC3x1qGxj9JyA0pVLnoPwAAAD/bAAAAAAAAAAFeBgAAeAAAAHg26jsb9cU/ScgNKVS56D8AAAA/6wAAAAAAAAABXwYAAHgAAAD1nY36zkbFP0nIDSlUueg/AAAAP+sAAAAAAAAAAWAGAAB4AAAA8ScSTmlexD9JyA0pVLnoPwAAAD/6AAAAAAAAAAFhBgAAeAAAAK4gJlcQk8M/ScgNKVS56D8AAAA/+gAAAAAAAAABYgYAAHgAAACqqqqqqqrCPyktdmW2wug/AAAAPwoBAAAAAAAAAWMGAAB4AAAAaKO+s1HfwT8Jkt6hGMzoPwAAAD8KAQAAAAAAAAFkBgAAeAAAAGQtQwfs9sA/CZLeoRjM6D8AAAA/GgEAAAAAAAABZQYAAHgAAAAhJlcQkyvAP+j2Rt561eg/AAAAPykBAAAAAAAAAWYGAAB4AAAAPBv1nY36vj/o9kbeetXoPwAAAD8pAQAAAAAAAAFnBgAAeAAAADilefEnEr4/6PZG3nrV6D8AAAA/OQEAAAAAAAABaAYAAHgAAAAydMBuj7W8P+j2Rt561eg/AAAAPzkBAAAAAAAAAWkGAAB4AAAAsNtjLUMHvD/IW68a3d7oPwAAAD85AQAAAAAAAAFqBgAAeAAAACxDB+z2WLs/yFuvGt3e6D8AAAA/SQEAAAAAAAABawYAAHgAAACqqqqqqqq6P8hbrxrd3ug/AAAAP1gBAAAAAAAAAWwGAAB4AAAAqO9s1Hc2uj/IW68a3d7oPwAAAD9YAQAAAAAAAAFtBgAAeAAAAKY0L/5Ewrk/yFuvGt3e6D8AAAA/aAEAAAAAAAABbgYAAHgAAAAmVxCTK4i5P8hbrxrd3ug/AAAAP2gBAAAAAAAAAW8GAAB4AAAApnnxJxJOuT/IW68a3d7oPwAAAD93AQAAAAAAAAFwBgAAeAAAACSc0rz4E7k/yFuvGt3e6D8AAAA/hwEAAAAAAAABcQYAAHgAAACkvrNR39m4P8hbrxrd3ug/AAAAP5cBAAAAAAAAAXIGAAB4AAAAIuGU5sWfuD/IW68a3d7oPwAAAD+jAQAAAAAAAAFzBgAAeAAAAKBIOKV58bc/yFuvGt3e6D8AAAA/sgEAAAAAAAABdAYAAHgAAACejfrORn23P8hbrxrd3ug/AAAAP7IBAAAAAAAAAXUGAAB4AAAAG/WdjfrOtj/IW68a3d7oPwAAAD/CAQAAAAAAAAF2BgAAeAAAABk6YLfHWrY/yFuvGt3e6D8AAAA/wgEAAAAAAAABdwYAAHgAAAAYfyLhlOa1P8hbrxrd3ug/AAAAP9IBAAAAAAAAAXgGAAB4AAAAFsTkCmJytT/IW68a3d7oPwAAAD/SAQAAAAAAAAF5BgAAeAAAABMJpzQv/rQ/yFuvGt3e6D8AAAA/4QEAAAAAAAABegYAAHgAAAASTmle/Im0P8hbrxrd3ug/AAAAP+EBAAAAAAAAAXsGAAB4AAAAkXBK8+JPtD/IW68a3d7oPwAAAD/xAQAAAAAAAAF8BgAAeAAAABCTK4jJFbQ/yFuvGt3e6D8AAAA/8QEAAAAAAAABfQYAAHgAAADY7bGWoQPkPwvxOp+5b+s/AAAAPwAAAAAAAAAAAX4GAAB4AAAAOKV58ScS5D8L8TqfuW/rPwAAAD9eAAAAAAAAAAF/BgAAeAAAAEg4pXnxJ+Q/C/E6n7lv6z8AAAA/XgAAAAAAAAABgAYAAHgAAAAKpzQv/kTkP+tVo9sbees/AAAAP20AAAAAAAAAAYEGAAB4AAAAevEnEk5p5D/rVaPbG3nrPwAAAD99AAAAAAAAAAGCBgAAeAAAAErz4k8knOQ/61Wj2xt56z8AAAA/fQAAAAAAAAABgwYAAHgAAAB8rGXogN3kP+tVo9sbees/AAAAP30AAAAAAAAAAYQGAAB4AAAArGXogN0e5T/rVaPbG3nrPwAAAD+NAAAAAAAAAAGFBgAAeAAAAO6xlqEDduU/61Wj2xt56z8AAAA/jQAAAAAAAAABhgYAAHgAAAB+IuGU5sXlP+tVo9sbees/AAAAP5wAAAAAAAAAAYcGAAB4AAAAsNtjLUMH5j/rVaPbG3nrPwAAAD+cAAAAAAAAAAGIBgAAeAAAAEJMriAmV+Y/61Wj2xt56z8AAAA/rAAAAAAAAAABiQYAAHgAAAByBTG5gpjmP+tVo9sbees/AAAAP6wAAAAAAAAAAYoGAAB4AAAA9OJPJJzS5j/rVaPbG3nrPwAAAD+8AAAAAAAAAAGLBgAAeAAAAHTAbo+1DOc/61Wj2xt56z8AAAA/ywAAAAAAAAABjAYAAHgAAABGwinNiz/nP+tVo9sbees/AAAAP8sAAAAAAAAAAY0GAAB4AAAAtAwdsNtj5z/rVaPbG3nrPwAAAD/LAAAAAAAAAAGOBgAAeAAAACZXEJMriOc/61Wj2xt56z8AAAA/2wAAAAAAAAABjwYAAHgAAAA26jsb9Z3nP+tVo9sbees/AAAAP+oAAAAAAAAAAZAGAAB4AAAASH1no76z5z/rVaPbG3nrPwAAAD/qAAAAAAAAAAGRBgAAeAAAAFYQkyuIyec/61Wj2xt56z8AAAA/+gAAAAAAAAABkgYAAHgAAAAYfyLhlObnP+tVo9sbees/AAAAP/oAAAAAAAAAAZMGAAB4AAAAeDbqOxv15z/rVaPbG3nrPwAAAD8KAQAAAAAAAAGUBgAAeAAAANjtsZahA+g/61Wj2xt56z8AAAA/CgEAAAAAAAABlQYAAHgAAAA4pXnxJxLoP+tVo9sbees/AAAAPxkBAAAAAAAAAZYGAAB4AAAAmFxBTK4g6D/rVaPbG3nrPwAAAD8ZAQAAAAAAAAGXBgAAeAAAAFjL0AG7Peg/61Wj2xt56z8AAAA/KQEAAAAAAAABmAYAAHgAAABqXvyJhFPoP+tVo9sbees/AAAAPykBAAAAAAAAAZkGAAB4AAAAevEnEk5p6D/rVaPbG3nrPwAAAD85AQAAAAAAAAGaBgAAeAAAADpgt8dahug/61Wj2xt56z8AAAA/OQEAAAAAAAABmwYAAHgAAACaF38i4ZToP+tVo9sbees/AAAAP0wBAAAAAAAAAZwGAAB4AAAA+s5GfWej6D8sjNJiV2brPwAAAD9MAQAAAAAAAAGdBgAAeAAAAKqqqqqqqug/LIzSYldm6z8AAAA/XAEAAAAAAAABngYAAHgAAABchg7Y7bHoPyyM0mJXZus/AAAAP1wBAAAAAAAAAZ8GAAB4AAAACmJyBTG56D8sjNJiV2brPwAAAD9rAQAAAAAAAAGgBgAAeAAAAGQtQwfs9pg/zqSea+lE7T8AAAA/AAAAAAAAAAABoQYAAHgAAABet8dahg6YP86knmvpRO0/AAAAP78AAAAAAAAAAaIGAAB4AAAAXrfHWoYOmD+Obm/krVftPwAAAD/PAAAAAAAAAAGjBgAAeAAAAF63x1qGDpg/TThAXXJq7T8AAAA/zwAAAAAAAAABpAYAAHgAAABet8dahg6YPw0CEdY2fe0/AAAAP98AAAAAAAAAAaUGAAB4AAAAXEFMriAmlz/Oy+FO+4/tPwAAAD/fAAAAAAAAAAGmBgAAeAAAAFxBTK4gJpc/TV+DQIS17T8AAAA/7gAAAAAAAAABpwYAAHgAAABcQUyuICaXP+6NvPWq0e0/AAAAP+4AAAAAAAAAAagGAAB4AAAAVFVVVVVVlT+OvPWq0e3tPwAAAD/+AAAAAAAAAAGpBgAAeAAAAFLf2ajvbJQ/LusuYPgJ7j8AAAA//gAAAAAAAAABqgYAAHgAAABS39mo72yUP+60/9i8HO4/AAAAPw4BAAAAAAAAAasGAAB4AAAASPPiTySckj+P4ziO4zjuPwAAAD8OAQAAAAAAAAGsBgAAeAAAAEjz4k8knJI/b0ihykVC7j8AAAA/HQEAAAAAAAABrQYAAHgAAABGfWejvrORP+7bQrzOZ+4/AAAAPx0BAAAAAAAAAa4GAAB4AAAARn1no76zkT+upRM1k3ruPwAAAD8tAQAAAAAAAAGvBgAAeAAAAEIH7PZYy5A/bm/krVeN7j8AAAA/LQEAAAAAAAABsAYAAHgAAAB8IuGU5sWPP1DUTOq5lu4/AAAAPzwBAAAAAAAAAbEGAAB4AAAAfCLhlObFjz8Onh1jfqnuPwAAAD88AQAAAAAAAAGyBgAAeAAAAHwi4ZTmxY8/zmfu20K87j8AAAA/TAEAAAAAAAABswYAAHgAAAB8IuGU5sWPP67MVhilxe4/AAAAP0wBAAAAAAAAAbQGAAB4AAAAfCLhlObFjz+OMb9UB8/uPwAAAD9cAQAAAAAAAAG1BgAAeAAAAHg26jsb9Y0/UPuPzcvh7j8AAAA/awEAAAAAAAABtgYAAHgAAAB4Nuo7G/WNP+4pyYLy/e4/AAAAP2sBAAAAAAAAAbcGAAB4AAAAeDbqOxv1jT+u85n7thDvPwAAAD9rAQAAAAAAAAG4BgAAeAAAAHBK8+JPJIw/cL1qdHsj7z8AAAA/ewEAAAAAAAABuQYAAHgAAABwSvPiTySMP1Ai07DdLO8/AAAAP3sBAAAAAAAAAboGAAB4AAAAcErz4k8kjD8whzvtPzbvPwAAAD+LAQAAAAAAAAG7BgAAeAAAAHBK8+JPJIw/EOyjKaI/7z8AAAA/mgEAAAAAAAABvAYAAHgAAABwSvPiTySMP+5QDGYESe8/AAAAP5oBAAAAAAAAAb0GAAB4AAAAcErz4k8kjD/OtXSiZlLvPwAAAD+qAQAAAAAAAAG+BgAAeAAAAHBK8+JPJIw/sBrd3shb7z8AAAA/uQEAAAAAAAABvwYAAHgAAAB4Nuo7G/WNP7Aa3d7IW+8/AAAAP0wDAAAAAAAAAcAGAAB4AAAAQgfs9ljLkD+wGt3eyFvvPwAAAD9bAwAAAAAAAAHBBgAAeAAAAEjz4k8knJI/sBrd3shb7z8AAAA/WwMAAAAAAAABwgYAAHgAAABOaV78iYSTP7Aa3d7IW+8/AAAAP2sDAAAAAAAAAcMGAAB4AAAAXrfHWoYOmD+wGt3eyFvvPwAAAD9rAwAAAAAAAAHEBgAAeAAAAHR7rGXogJ0/zrV0omZS7z8AAAA/ewMAAAAAAAABxQYAAHgAAADIWoYO2O2hP+5QDGYESe8/AAAAP3sDAAAAAAAAAcYGAAB4AAAA2O2xlqEDpj8Q7KMpoj/vPwAAAD+KAwAAAAAAAAHHBgAAeAAAAOjFn0g4pak/MIc77T827z8AAAA/igMAAAAAAAAByAYAAHgAAAD2WMvQAbutP1Ai07DdLO8/AAAAP5oDAAAAAAAAAckGAAB4AAAAgphcQUyusD9QItOw3SzvPwAAAD+aAwAAAAAAAAHKBgAAeAAAAIqEU5oXf7I/UCLTsN0s7z8AAAA/qgMAAAAAAAABywYAAHgAAACRcErz4k+0P1Ai07DdLO8/AAAAP6oDAAAAAAAAAcwGAAB4AAAAmFxBTK4gtj9QItOw3SzvPwAAAD+5AwAAAAAAAAHNBgAAeAAAACAmVxCTK7g/cL1qdHsj7z8AAAA/uQMAAAAAAAABzgYAAHgAAAAoEk5pXvy5P3C9anR7I+8/AAAAP8kDAAAAAAAAAc8GAAB4AAAAsNtjLUMHvD9wvWp0eyPvPwAAAD/JAwAAAAAAAAHQBgAAeAAAADpgt8dahr4/cL1qdHsj7z8AAAA/2AMAAAAAAAAB0QYAAHgAAAChA3Z7rGXAP3C9anR7I+8/AAAAP9gDAAAAAAAAAdIGAAB4AAAA5sWfSDilwT9wvWp0eyPvPwAAAD/oAwAAAAAAAAHTBgAAeAAAAGle/ImEU8I/cL1qdHsj7z8AAAA/6AMAAAAAAAAB1AYAAHgAAACsZeiA3R7DP3C9anR7I+8/AAAAP/gDAAAAAAAAAdUGAAB4AAAAriAmVxCTwz9wvWp0eyPvPwAAAD/4AwAAAAAAAAHWBgAAeAAAAK/bYy1DB8Q/cL1qdHsj7z8AAAA/BwQAAAAAAAAB1wYAAHgAAAAxuYKYXEHEP3C9anR7I+8/AAAAPwcEAAAAAAAAAdgGAAB4AAAAcwUxuYKYxD9wvWp0eyPvPwAAAD8XBAAAAAAAAAHZBgAAeAAAAPPiTySc0sQ/cL1qdHsj7z8AAAA/JwQAAAAAAAAB2gYAAHgAAAA0L/5EwinFP3C9anR7I+8/AAAAPycEAAAAAAAAAdsGAAB4AAAA9Z2N+s5GxT9wvWp0eyPvPwAAAD8nBAAAAAAAAAHcBgAAeAAAAHZ7rGXogMU/cL1qdHsj7z8AAAA/NgQAAAAAAAAB3QYAAHgAAAD2WMvQAbvFP3C9anR7I+8/AAAAP0YEAAAAAAAAAd4GAAB4AAAAeDbqOxv1xT9wvWp0eyPvPwAAAD9GBAAAAAAAAAHfBgAAeAAAAPkTCac0L8Y/cL1qdHsj7z8AAAA/VQQAAAAAAAAB4AYAAHgAAAA6YLfHWobGP3C9anR7I+8/AAAAP1UEAAAAAAAAAeEGAAB4AAAAPBv1nY36xj9wvWp0eyPvPwAAAD9lBAAAAAAAAAHiBgAAeAAAAP5EwinNi8c/cL1qdHsj7z8AAAA/ZQQAAAAAAAAB4wYAAHgAAABCTK4gJlfIP3C9anR7I+8/AAAAP3UEAAAAAAAAAeQGAAB4AAAABjG5gphcyT9wvWp0eyPvPwAAAD91BAAAAAAAAAHlBgAAeAAAAErz4k8knMo/cL1qdHsj7z8AAAA/hAQAAAAAAAAB5gYAAHgAAABQJJzSvPjLP3C9anR7I+8/AAAAP4QEAAAAAAAAAecGAAB4AAAAVlVVVVVVzT9wvWp0eyPvPwAAAD+UBAAAAAAAAAHoBgAAeAAAANxjLUMH7M4/cL1qdHsj7z8AAAA/lAQAAAAAAAAB6QYAAHgAAADRAbs91jLQP3C9anR7I+8/AAAAP6QEAAAAAAAAAeoGAAB4AAAAFAmnNC/+0D9wvWp0eyPvPwAAAD+kBAAAAAAAAAHrBgAAeAAAADbqOxv1ndE/cL1qdHsj7z8AAAA/swQAAAAAAAAB7AYAAHgAAACZXEFMriDSP1Ai07DdLO8/AAAAP7MEAAAAAAAAAe0GAAB4AAAA+s5GfWej0j9QItOw3SzvPwAAAD/DBAAAAAAAAAHuBgAAeAAAAPyJhFOaF9M/MIc77T827z8AAAA/wwQAAAAAAAAB7wYAAHgAAABe/ImEU5rTPxDsoymiP+8/AAAAP9IEAAAAAAAAAfAGAAB4AAAAAAAAAAAA1D/uUAxmBEnvPwAAAD/SBAAAAAAAAAHxBgAAeAAAAEFMriAmV9Q/zrV0omZS7z8AAAA/4gQAAAAAAAAB8gYAAHgAAADjTySc0rzUP861dKJmUu8/AAAAP+IEAAAAAAAAAfMGAAB4AAAAxOQKYnIF1T/OtXSiZlLvPwAAAD/yBAAAAAAAAAH0BgAAeAAAAAUxuYKYXNU/zrV0omZS7z8AAAA/8gQAAAAAAAAB9QYAAHgAAABHfWejvrPVP861dKJmUu8/AAAAPwEFAAAAAAAAAfYGAAB4AAAAJxJOaV781T+wGt3eyFvvPwAAAD8BBQAAAAAAAAH3BgAAeAAAAAinNC/+RNY/sBrd3shb7z8AAAA/EQUAAAAAAAAB+AYAAHgAAACKhFOaF3/WP7Aa3d7IW+8/AAAAPyEFAAAAAAAAAfkGAAB4AAAAC2JyBTG51j+Qf0UbK2XvPwAAAD8hBQAAAAAAAAH6BgAAeAAAAOz2WMvQAdc/cOStV41u7z8AAAA/MAUAAAAAAAAB+wYAAHgAAAANHbDbYy3XP3DkrVeNbu8/AAAAPzAFAAAAAAAAAfwGAAB4AAAALUMH7PZY1z9w5K1XjW7vPwAAAD9ABQAAAAAAAAH9BgAAeAAAAE5pXvyJhNc/cOStV41u7z8AAAA/QAUAAAAAAAAB/gYAAHgAAADPRn1no77XP3DkrVeNbu8/AAAAP08FAAAAAAAAAf8GAAB4AAAAkLUMHbDb1z9w5K1XjW7vPwAAAD9PBQAAAAAAAAEABwAAeAAAAE8knNK8+Nc/UEkWlO937z8AAAA/XwUAAAAAAAABAQcAAHgAAABxSvPiTyTYP1BJFpTvd+8/AAAAP18FAAAAAAAAAQIHAAB4AAAA0QG7PdYy2D9QSRaU73fvPwAAAD9vBQAAAAAAAAEDBwAAeAAAAPEnEk5pXtg/UEkWlO937z8AAAA/bwUAAAAAAAABBAcAAHgAAACylqEDdnvYPzCuftBRge8/AAAAP34FAAAAAAAAAQUHAAB4AAAA0rz4Ewmn2D8QE+cMtIrvPwAAAD9+BQAAAAAAAAEGBwAAeAAAAPPiTySc0tg/8HdPSRaU7z8AAAA/jgUAAAAAAAABBwcAAHgAAAATCac0L/7YP9Dct4V4ne8/AAAAP44FAAAAAAAAAQgHAAB4AAAANS/+RMIp2T/Q3LeFeJ3vPwAAAD+eBQAAAAAAAAEJBwAAeAAAAFVVVVVVVdk/sEEgwtqm7z8AAAA/ngUAAAAAAAABCgcAAHgAAAB2e6xl6IDZP7BBIMLapu8/AAAAP60FAAAAAAAAAQsHAAB4AAAAVxCTK4jJ2T+wQSDC2qbvPwAAAD+tBQAAAAAAAAEMBwAAeAAAAJhcQUyuINo/kKaI/jyw7z8AAAA/vQUAAAAAAAABDQcAAHgAAAB58ScSTmnaP3AL8Tqfue8/AAAAP70FAAAAAAAAAQ4HAAB4AAAAuz3WMnTA2j9wC/E6n7nvPwAAAD/MBQAAAAAAAAEPBwAAeAAAAPyJhFOaF9s/cAvxOp+57z8AAAA/zAUAAAAAAAABEAcAAHgAAADdHmsZOmDbP1BwWXcBw+8/AAAAP9wFAAAAAAAAAREHAAB4AAAAvrNR39mo2z9QcFl3AcPvPwAAAD/cBQAAAAAAAAESBwAAeAAAAGC3x1qGDtw/UHBZdwHD7z8AAAA/7AUAAAAAAAABEwcAAHgAAADhlObFn0jcPzDVwbNjzO8/AAAAP+wFAAAAAAAAARQHAAB4AAAA4k8knNK83D8QOirwxdXvPwAAAD/7BQAAAAAAAAEVBwAAeAAAAOUKYnIFMd0/EDoq8MXV7z8AAAA/+wUAAAAAAAABFgcAAHgAAACGDtjtsZbdPxA6KvDF1e8/AAAAPwsGAAAAAAAAARcHAAB4AAAAqe9s1Hc23j8QOirwxdXvPwAAAD8LBgAAAAAAAAEYBwAAeAAAAGsZOmC3x94/EDoq8MXV7z8AAAA/GwYAAAAAAAABGQcAAHgAAACN+s5GfWffPxA6KvDF1e8/AAAAPyoGAAAAAAAAARoHAAB4AAAA2O2xlqED4D8QOirwxdXvPwAAAD8qBgAAAAAAAAEbBwAAeAAAAAinNC/+ROA/EDoq8MXV7z8AAAA/KgYAAAAAAAABHAcAAHgAAADqOxv1nY3gPzDVwbNjzO8/AAAAPzoGAAAAAAAAAR0HAAB4AAAAHPWdjfrO4D8w1cGzY8zvPwAAAD86BgAAAAAAAAEeBwAAeAAAAJzSvPgTCeE/MNXBs2PM7z8AAAA/SQYAAAAAAAABHwcAAHgAAAAcsNtjLUPhPzDVwbNjzO8/AAAAP1kGAAAAAAAAASAHAAB4AAAA/kTCKc2L4T8w1cGzY8zvPwAAAD9ZBgAAAAAAAAEhBwAAeAAAADD+RMIpzeE/MNXBs2PM7z8AAAA/WQYAAAAAAAABIgcAAHgAAADAbo+1DB3iP1BwWXcBw+8/AAAAP2kGAAAAAAAAASMHAAB4AAAA8icSTmle4j9wC/E6n7nvPwAAAD94BgAAAAAAAAEkBwAAeAAAAHIFMbmCmOI/sEEgwtqm7z8AAAA/eAYAAAAAAAABJQcAAHgAAABEB+z2WMviP7BBIMLapu8/AAAAP4gGAAAAAAAAASYHAAB4AAAAZC1DB+z24j/Q3LeFeJ3vPwAAAD+IBgAAAAAAAAEnBwAAeAAAAIRTmhd/IuM/8HdPSRaU7z8AAAA/mAYAAAAAAAABKAcAAHgAAAD2nY36zkbjPxAT5wy0iu8/AAAAP5gGAAAAAAAAASkHAAB4AAAAtgwdsNtj4z8QE+cMtIrvPwAAAD+nBgAAAAAAAAEqBwAAeAAAAHZ7rGXogOM/EBPnDLSK7z8AAAA/pwYAAAAAAAABKwcAAHgAAAA26jsb9Z3jPxAT5wy0iu8/AAAAP7cGAAAAAAAAASwHAAB4AAAA9ljL0AG74z8wrn7QUYHvPwAAAD+3BgAAAAAAAAEtBwAAeAAAALjHWoYO2OM/cOStV41u7z8AAAA/xgYAAAAAAAABLgcAAHgAAAB4Nuo7G/XjP3DkrVeNbu8/AAAAP8YGAAAAAAAAAS8HAAB4AAAA6IDdHmsZ5D+Qf0UbK2XvPwAAAD/WBgAAAAAAAAEwBwAAeAAAAKjvbNR3NuQ/sBrd3shb7z8AAAA/1gYAAAAAAAABMQcAAHgAAABqXvyJhFPkP7Aa3d7IW+8/AAAAP+YGAAAAAAAAATIHAAB4AAAA2qjvbNR35D/uUAxmBEnvPwAAAD/mBgAAAAAAAAEzBwAAeAAAAJoXfyLhlOQ/7lAMZgRJ7z8AAAA/9QYAAAAAAAABNAcAAHgAAAAKYnIFMbnkPzCHO+0/Nu8/AAAAP/UGAAAAAAAAATUHAAB4AAAAHPWdjfrO5D8whzvtPzbvPwAAAD8FBwAAAAAAAAE2BwAAeAAAANxjLUMH7OQ/MIc77T827z8AAAA/BQcAAAAAAAABNwcAAHgAAAA8G/WdjfrkP1Ai07DdLO8/AAAAPxUHAAAAAAAAATgHAAB4AAAATK4gJlcQ5T9wvWp0eyPvPwAAAD8VBwAAAAAAAAE5BwAAeAAAAFxBTK4gJuU/cL1qdHsj7z8AAAA/JAcAAAAAAAABOgcAAHgAAAAMHbDbYy3lP5BYAjgZGu8/AAAAPzQHAAAAAAAAATsHAAB4AAAAvPgTCac05T+QWAI4GRrvPwAAAD80BwAAAAAAAAE8BwAAeAAAAG7UdzbqO+U/kFgCOBka7z8AAAA/NAcAAAAAAAABPQcAAHgAAADOiz+RcErlP67zmfu2EO8/AAAAP4IHAAAAAAAAAT4HAAB4AAAA3B5rGTpg5T/OjjG/VAfvPwAAAD+SBwAAAAAAAAE/BwAAeAAAAO6xlqEDduU/zo4xv1QH7z8AAAA/kgcAAAAAAAABQAcAAHgAAABOaV78iYTlP+4pyYLy/e4/AAAAP6EHAAAAAAAAAUEHAAB4AAAAXvyJhFOa5T/uKcmC8v3uPwAAAD+hBwAAAAAAAAFCBwAAeAAAAMCzUd/ZqOU/EMVgRpD07j8AAAA/sQcAAAAAAAABQwcAAHgAAAAeaxk6YLflPxDFYEaQ9O4/AAAAP7EHAAAAAAAAAUQHAAB4AAAAzkZ9Z6O+5T8QxWBGkPTuPwAAAD/ABwAAAAAAAAFFBwAAeAAAAC7+RMIpzeU/EMVgRpD07j8AAAA/wAcAAAAAAAABRgcAAHgAAACQtQwdsNvlPzBg+Aku6+4/AAAAP9AHAAAAAAAAAUcHAAB4AAAAQJFwSvPi5T8wYPgJLuvuPwAAAD/QBwAAAAAAAAFIBwAAeAAAAECRcErz4uU/UPuPzcvh7j8AAAA/PQgAAAAAAAABSQcAAHgAAABAkXBK8+LlP67MVhilxe4/AAAAP6sIAAAAAAAAAUoHAAB4AAAAQJFwSvPi5T/uAoaf4LLuPwAAAD+6CAAAAAAAAAFLBwAAeAAAAECRcErz4uU/MDm1Jhyg7j8AAAA/uggAAAAAAAABTAcAAHgAAABAkXBK8+LlP25v5K1Xje4/AAAAP8oIAAAAAAAAAU0HAAB4AAAAkLUMHbDb5T+upRM1k3ruPwAAAD/KCAAAAAAAAAFOBwAAeAAAAODZqO9s1OU/7ttCvM5n7j8AAAA/2ggAAAAAAAABTwcAAHgAAAAu/kTCKc3lPy4SckMKVe4/AAAAP9oIAAAAAAAAAVAHAAB4AAAALv5EwinN5T9vSKHKRULuPwAAAD/pCAAAAAAAAAFRBwAAeAAAAM5GfWejvuU/7rT/2Lwc7j8AAAA/6QgAAAAAAAABUgcAAHgAAADORn1no77lP06GxiOWAO4/AAAAP/kIAAAAAAAAAVMHAAB4AAAAHmsZOmC35T+uV41ub+TtPwAAAD/5CAAAAAAAAAFUBwAAeAAAAMCzUd/ZqOU/LcTrfOa+7T8AAAA/CQkAAAAAAAABVQcAAHgAAAAO2O2xlqHlP64wSotdme0/AAAAPwkJAAAAAAAAAVYHAAB4AAAAXvyJhFOa5T8tnaiZ1HPtPwAAAD8YCQAAAAAAAAFXBwAAeAAAAK4gJlcQk+U/rgkHqEtO7T8AAAA/GAkAAAAAAAABWAcAAHgAAACuICZXEJPlPw3bzfIkMu0/AAAAPygJAAAAAAAAAVkHAAB4AAAAriAmVxCT5T9trJQ9/hXtPwAAAD8oCQAAAAAAAAFaBwAAeAAAAK4gJlcQk+U/ruLDxDkD7T8AAAA/NwkAAAAAAAABWwcAAHgAAACuICZXEJPlPw20ig8T5+w/AAAAPzcJAAAAAAAAAVwHAAB4AAAAriAmVxCT5T8tTyLTsN3sPwAAAD9HCQAAAAAAAAFdBwAAeAAAAK4gJlcQk+U/bYVRWuzK7D8AAAA/RwkAAAAAAAABXgcAAHgAAACuICZXEJPlP6y7gOEnuOw/AAAAP1cJAAAAAAAAAV8HAAB4AAAAriAmVxCT5T/NVhilxa7sPwAAAD9mCQAAAAAAAAFgBwAAeAAAAK4gJlcQk+U/7fGvaGOl7D8AAAA/ZgkAAAAAAAABYQcAAHgAAACuICZXEJPlPw2NRywBnOw/AAAAP5UJAAAAAAAAAWIHAAB4AAAAriAmVxCT5T8tKN/vnpLsPwAAAD+lCQAAAAAAAAFjBwAAeAAAAE5pXvyJhOU/LSjf756S7D8AAAA/QQoAAAAAAAABZAcAAHgAAADusZahA3blPy0o3++ekuw/AAAAP0EKAAAAAAAAAWUHAAB4AAAA3B5rGTpg5T8tKN/vnpLsPwAAAD9RCgAAAAAAAAFmBwAAeAAAAB6w22MtQ+U/DY1HLAGc7D8AAAA/UQoAAAAAAAABZwcAAHgAAACsZeiA3R7lP+3xr2hjpew/AAAAP2AKAAAAAAAAAWgHAAB4AAAA7PZYy9AB5T/NVhilxa7sPwAAAD9gCgAAAAAAAAFpBwAAeAAAAMzQAbs91uQ/rLuA4Se47D8AAAA/cAoAAAAAAAABagcAAHgAAAD6zkZ9Z6PkP4wg6R2Kwew/AAAAP3AKAAAAAAAAAWsHAAB4AAAA2qjvbNR35D9thVFa7MrsPwAAAD+ACgAAAAAAAAFsBwAAeAAAAFrL0AG7PeQ/DbSKDxPn7D8AAAA/gAoAAAAAAAABbQcAAHgAAADogN0eaxnkPw20ig8T5+w/AAAAP48KAAAAAAAAAW4HAAB4AAAAyFqGDtjt4z/tGPNLdfDsPwAAAD+PCgAAAAAAAAFvBwAAeAAAAAjs9ljL0OM/zX1biNf57D8AAAA/nwoAAAAAAAABcAcAAHgAAABGfWejvrPjP67iw8Q5A+0/AAAAP58KAAAAAAAAAXEHAAB4AAAAhg7Y7bGW4z+u4sPEOQPtPwAAAD+uCgAAAAAAAAFyBwAAeAAAAGbogN0ea+M/jUcsAZwM7T8AAAA/rgoAAAAAAAABcwcAAHgAAABUVVVVVVXjP41HLAGcDO0/AAAAP74KAAAAAAAAAXQHAAB4AAAANC/+RMIp4z9NEf15YB/tPwAAAD++CgAAAAAAAAF1BwAAeAAAAMTkCmJyBeM/TRH9eWAf7T8AAAA/zgoAAAAAAAABdgcAAHgAAACkvrNR39niPy12ZbbCKO0/AAAAP84KAAAAAAAAAXcHAAB4AAAA0rz4Ewmn4j8N283yJDLtPwAAAD/dCgAAAAAAAAF4BwAAeAAAAKIDdnusZeI/7T82L4c77T8AAAA/3QoAAAAAAAABeQcAAHgAAADQAbs91jLiP86knmvpRO0/AAAAP+0KAAAAAAAAAXoHAAB4AAAAsNtjLUMH4j/OpJ5r6UTtPwAAAD/9CgAAAAAAAAF7BwAAeAAAAECRcErz4uE/zqSea+lE7T8AAAA//QoAAAAAAAABfAcAAHgAAAC+s1Hf2ajhP86knmvpRO0/AAAAP/0KAAAAAAAAAX0HAAB4AAAA7rGWoQN24T+uCQeoS07tPwAAAD8MCwAAAAAAAAF+BwAAeAAAAM6LP5FwSuE/rgkHqEtO7T8AAAA/HAsAAAAAAAABfwcAAHgAAAD8iYRTmhfhP64JB6hLTu0/AAAAPxwLAAAAAAAAAYAHAAB4AAAAjD+RcErz4D+uCQeoS07tPwAAAD8rCwAAAAAAAAGBBwAAeAAAABz1nY36zuA/rgkHqEtO7T8AAAA/KwsAAAAAAAABggcAAHgAAABK8+JPJJzgP64JB6hLTu0/AAAAPzsLAAAAAAAAAYMHAAB4AAAAKs2LP5Fw4D+uCQeoS07tPwAAAD87CwAAAAAAAAGEBwAAeAAAAFjL0AG7PeA/rgkHqEtO7T8AAAA/SwsAAAAAAAABhQcAAHgAAABRJJzSvPjfP64JB6hLTu0/AAAAP0sLAAAAAAAAAYYHAAB4AAAAjfrORn1n3z+uCQeoS07tPwAAAD9aCwAAAAAAAAGHBwAAeAAAACuIyRXE5N4/jm5v5K1X7T8AAAA/WgsAAAAAAAABiAcAAHgAAADJFcTkCmLeP23T1yAQYe0/AAAAP2oLAAAAAAAAAYkHAAB4AAAAB+z2WMvQ3T9NOEBdcmrtPwAAAD9qCwAAAAAAAAGKBwAAeAAAAKZ58ScSTt0/LZ2omdRz7T8AAAA/egsAAAAAAAABiwcAAHgAAAAEdnusZejcPw0CEdY2fe0/AAAAP3oLAAAAAAAAAYwHAAB4AAAAwinNiz+R3D/uZnkSmYbtPwAAAD+JCwAAAAAAAAGNBwAAeAAAAEFMriAmV9w/7mZ5EpmG7T8AAAA/iQsAAAAAAAABjgcAAHgAAADAbo+1DB3cP+5meRKZhu0/AAAAP5kLAAAAAAAAAY8HAAB4AAAAQJFwSvPi2z/uZnkSmYbtPwAAAD+ZCwAAAAAAAAGQBwAAeAAAAF/8iYRTmts/7mZ5EpmG7T8AAAA/qAsAAAAAAAABkQcAAHgAAAB9Z6O+s1HbP+5meRKZhu0/AAAAP6gLAAAAAAAAAZIHAAB4AAAAnNK8+BMJ2z/uZnkSmYbtPwAAAD+4CwAAAAAAAAGTBwAAeAAAALs91jJ0wNo/DQIR1jZ97T8AAAA/yAsAAAAAAAABlAcAAHgAAAB58ScSTmnaPy2dqJnUc+0/AAAAP8gLAAAAAAAAAZUHAAB4AAAAOKV58ScS2j8tnaiZ1HPtPwAAAD/ICwAAAAAAAAGWBwAAeAAAAJahA3Z7rNk/LZ2omdRz7T8AAAA/1wsAAAAAAAABlwcAAHgAAABVVVVVVVXZPy2dqJnUc+0/AAAAP+cLAAAAAAAAAZgHAAB4AAAAVJoXfyLh2D8tnaiZ1HPtPwAAAD/nCwAAAAAAAAGZBwAAeAAAABJOaV78idg/LZ2omdRz7T8AAAA/9wsAAAAAAAABmgcAAHgAAABPJJzSvPjXPy2dqJnUc+0/AAAAP/cLAAAAAAAAAZsHAAB4AAAA7rGWoQN21z8tnaiZ1HPtPwAAAD8GDAAAAAAAAAGcBwAAeAAAACyIyRXE5NY/LZ2omdRz7T8AAAA/BgwAAAAAAAABnQcAAHgAAADJFcTkCmLWPy2dqJnUc+0/AAAAPxYMAAAAAAAAAZ4HAAB4AAAAaKO+s1Hf1T8tnaiZ1HPtPwAAAD8WDAAAAAAAAAGfBwAAeAAAAGbogN0ea9U/LZ2omdRz7T8AAAA/JQwAAAAAAAABoAcAAHgAAADE5ApicgXVPy2dqJnUc+0/AAAAPyUMAAAAAAAAAaEHAAB4AAAAgphcQUyu1D8tnaiZ1HPtPwAAAD81DAAAAAAAAAGiBwAAeAAAAKEDdnusZdQ/LZ2omdRz7T8AAAA/NQwAAAAAAAABowcAAHgAAABgt8dahg7UP004QF1yau0/AAAAP0UMAAAAAAAAAaQHAAB4AAAAfyLhlObF0z9t09cgEGHtPwAAAD9FDAAAAAAAAAGlBwAAeAAAAD7WMnTAbtM/bdPXIBBh7T8AAAA/VAwAAAAAAAABpgcAAHgAAAD8iYRTmhfTP45ub+StV+0/AAAAP1QMAAAAAAAAAacHAAB4AAAAuz3WMnTA0j+Obm/krVftPwAAAD9kDAAAAAAAAAGoBwAAeAAAADtgt8dahtI/jm5v5K1X7T8AAAA/ZAwAAAAAAAABqQcAAHgAAABYy9ABuz3SP45ub+StV+0/AAAAP3QMAAAAAAAAAaoHAAB4AAAAdzbqOxv10T+Obm/krVftPwAAAD90DAAAAAAAAAGrBwAAeAAAAJehA3Z7rNE/jm5v5K1X7T8AAAA/gwwAAAAAAAABrAcAAHgAAABVVVVVVVXRP45ub+StV+0/AAAAP4MMAAAAAAAAAa0HAAB4AAAA1Xc26jsb0T+Obm/krVftPwAAAD+TDAAAAAAAAAGuBwAAeAAAAPTiTySc0tA/jm5v5K1X7T8AAAA/kwwAAAAAAAABrwcAAHgAAAByBTG5gpjQP45ub+StV+0/AAAAP6IMAAAAAAAAAbAHAAB4AAAA8ScSTmle0D+Obm/krVftPwAAAD+iDAAAAAAAAAGxBwAAeAAAANEBuz3WMtA/jm5v5K1X7T8AAAA/sgwAAAAAAAABsgcAAHgAAAAQkyuIyRXQP45ub+StV+0/AAAAP7IMAAAAAAAAAbMHAAB4AAAA3tmo72zUzz+Obm/krVftPwAAAD/CDAAAAAAAAAG0BwAAeAAAAJ6N+s5Gfc8/bdPXIBBh7T8AAAA/wgwAAAAAAAABtQcAAHgAAABcQUyuICbPP23T1yAQYe0/AAAAP9EMAAAAAAAAAbYHAAB4AAAAHPWdjfrOzj9t09cgEGHtPwAAAD/RDAAAAAAAAAG3BwAAeAAAABo6YLfHWs4/bdPXIBBh7T8AAAA/4QwAAAAAAAABuAcAAHgAAAAYfyLhlObNP23T1yAQYe0/AAAAP/EMAAAAAAAAAbkHAAB4AAAAlObFn0g4zT9t09cgEGHtPwAAAD/xDAAAAAAAAAG6BwAAeAAAAJQriMkVxMw/bdPXIBBh7T8AAAA/8QwAAAAAAAABuwcAAHgAAAAQkyuIyRXMP23T1yAQYe0/AAAAP/EMAAAAAAAAAbwHAAB4AAAATmle/ImEyz9t09cgEGHtPwAAAD8BDQAAAAAAAAG9BwAAeAAAAE2uICZXEMs/bdPXIBBh7T8AAAA/AQ0AAAAAAAABvgcAAHgAAABK8+JPJJzKP23T1yAQYe0/AAAAPxANAAAAAAAAAb8HAAB4AAAAiMkVxOQKyj9NOEBdcmrtPwAAAD8QDQAAAAAAAAHABwAAeAAAAIYO2O2xlsk/TThAXXJq7T8AAAA/IA0AAAAAAAABwQcAAHgAAACEU5oXfyLJP004QF1yau0/AAAAPyANAAAAAAAAAcIHAAB4AAAAg5hcQUyuyD9NOEBdcmrtPwAAAD8gDQAAAAAAAAHDBwAAeAAAAIHdHmsZOsg/TThAXXJq7T8AAAA/MA0AAAAAAAABxAcAAHgAAAA/kXBK8+LHP004QF1yau0/AAAAPz8NAAAAAAAAAcUHAAB4AAAA/kTCKc2Lxz9NOEBdcmrtPwAAAD8/DQAAAAAAAAHGBwAAeAAAAL34EwmnNMc/TThAXXJq7T8AAAA/Tw0AAAAAAAABxwcAAHgAAAB7rGXogN3GP004QF1yau0/AAAAP08NAAAAAAAAAcgHAAB4AAAAOmC3x1qGxj9NOEBdcmrtPwAAAD9fDQAAAAAAAAHJBwAAeAAAADilefEnEsY/TThAXXJq7T8AAAA/Xw0AAAAAAAABygcAAHgAAAB2e6xl6IDFP004QF1yau0/AAAAP24NAAAAAAAAAcsHAAB4AAAAMnTAbo+1xD9NOEBdcmrtPwAAAD9uDQAAAAAAAAHMBwAAeAAAAK/bYy1DB8Q/TThAXXJq7T8AAAA/fg0AAAAAAAABzQcAAHgAAABt1Hc26jvDP004QF1yau0/AAAAP34NAAAAAAAAAc4HAAB4AAAA6jsb9Z2Nwj8tnaiZ1HPtPwAAAD+NDQAAAAAAAAHPBwAAeAAAACcSTmle/ME/LZ2omdRz7T8AAAA/jQ0AAAAAAAAB0AcAAHgAAACmefEnEk7BPy2dqJnUc+0/AAAAP50NAAAAAAAAAdEHAAB4AAAAo76zUd/ZwD8NAhHWNn3tPwAAAD+dDQAAAAAAAAHSBwAAeAAAAKEDdnusZcA/DQIR1jZ97T8AAAA/rQ0AAAAAAAAB0wcAAHgAAAAhJlcQkyvAPw0CEdY2fe0/AAAAP60NAAAAAAAAAdQHAAB4AAAAvrNR39movz8NAhHWNn3tPwAAAD+8DQAAAAAAAAHVBwAAeAAAADzWMnTAbr8/DQIR1jZ97T8AAAA/vA0AAAAAAAAB1gcAAHgAAAC++BMJpzS/Pw0CEdY2fe0/AAAAP8wNAAAAAAAAAdcHAAB4AAAAPBv1nY36vj8NAhHWNn3tPwAAAD/7DQAAAAAAAAHYBwAAeAAAADpgt8dahr4/DQIR1jZ97T8AAAA/Cg4AAAAAAAAB2QcAAHgAAAA4pXnxJxK+Pw0CEdY2fe0/AAAAPxoOAAAAAAAAAdoHAAB4AAAANi/+RMIpvT8NAhHWNn3tPwAAAD8aDgAAAAAAAAHbBwAAeAAAALKWoQN2e7w/DQIR1jZ97T8AAAA/Kg4AAAAAAAAB3AcAAHgAAACuICZXEJO7Pw0CEdY2fe0/AAAAPzkOAAAAAAAAAd0HAAB4AAAALIjJFcTkuj8NAhHWNn3tPwAAAD85DgAAAAAAAAHeBwAAeAAAAKjvbNR3Nro/DQIR1jZ97T8AAAA/SQ4AAAAAAAAB3wcAAHgAAAAmVxCTK4i5Pw0CEdY2fe0/AAAAP0kOAAAAAAAAAeAHAAB4AAAAJJzSvPgTuT8NAhHWNn3tPwAAAD9ZDgAAAAAAAAHhBwAAeAAAAKS+s1Hf2bg/DQIR1jZ97T8AAAA/WQ4AAAAAAAAB4gcAAHgAAAAi4ZTmxZ+4Pw0CEdY2fe0/AAAAP2gOAAAAAAAAAeMHAAB4AAAAogN2e6xluD8NAhHWNn3tPwAAAD+XDgAAAAAAAAHkBwAAeAAAAB5rGTpgt7c/DQIR1jZ97T8AAAA/lw4AAAAAAAAB5QcAAHgAAAAesNtjLUO3Pw0CEdY2fe0/AAAAP6cOAAAAAAAAAeYHAAB4AAAAG/WdjfrOtj8NAhHWNn3tPwAAAD+nDgAAAAAAAAHnBwAAeAAAABh/IuGU5rU/DQIR1jZ97T8AAAA/tg4AAAAAAAAB6AcAAHgAAAAWxOQKYnK1Pw0CEdY2fe0/AAAAP7YOAAAAAAAAAekHAAB4AAAAkyuIyRXEtD8NAhHWNn3tPwAAAD/GDgAAAAAAAAHqBwAAeAAAAJFwSvPiT7Q/DQIR1jZ97T8AAAA/xg4AAAAAAAAB6wcAAHgAAACN+s5GfWezPw0CEdY2fe0/AAAAP9YOAAAAAAAAAewHAAB4AAAAiz+RcErzsj8NAhHWNn3tPwAAAD/WDgAAAAAAAAHtBwAAeAAAAIqEU5oXf7I/DQIR1jZ97T8AAAA/5Q4AAAAAAAAB7gcAAHgAAACIyRXE5AqyPw0CEdY2fe0/AAAAP+UOAAAAAAAAAe8HAAB4AAAAhg7Y7bGWsT8NAhHWNn3tPwAAAD/1DgAAAAAAAAHwBwAAeAAAAAN2e6xl6LA/DQIR1jZ97T8AAAA/9Q4AAAAAAAAB8QcAAHgAAACCmFxBTK6wPw0CEdY2fe0/AAAAPwQPAAAAAAAAAfIHAAB4AAAAgN0eaxk6sD8NAhHWNn3tPwAAAD8UDwAAAAAAAAHzBwAAeAAAAP5EwinNi68/DQIR1jZ97T8AAAA/JA8AAAAAAAAB9AcAAHgAAAD6zkZ9Z6OuPw0CEdY2fe0/AAAAPzQPAAAAAAAAAfUHAAB4AAAA+BMJpzQvrj/uZnkSmYbtPwAAAD80DwAAAAAAAAH2BwAAeAAAAPZYy9ABu60/7mZ5EpmG7T8AAAA/Qw8AAAAAAAAB9wcAAHgAAAD04k8knNKsP+5meRKZhu0/AAAAP0MPAAAAAAAAAfgHAAB4AAAA7mzUdzbqqz/uZnkSmYbtPwAAAD9TDwAAAAAAAAH5BwAAeAAAAOr2WMvQAas/7mZ5EpmG7T8AAAA/Uw8AAAAAAAAB+gcAAHgAAADogN0eaxmqP87L4U77j+0/AAAAP2MPAAAAAAAAAfsHAAB4AAAA5ApicgUxqT/Oy+FO+4/tPwAAAD9jDwAAAAAAAAH8BwAAeAAAAOJPJJzSvKg/zsvhTvuP7T8AAAA/cg8AAAAAAAAB/QcAAHgAAADilObFn0ioP87L4U77j+0/AAAAP8APAAAAAAAAAf4HAAB4AAAA3h5rGTpgpz/Oy+FO+4/tPwAAAD/QDwAAAAAAAAH/BwAAeAAAANjtsZahA6Y/zsvhTvuP7T8AAAA/0A8AAAAAAAABAAgAAHgAAADSvPgTCaekP64wSotdme0/AAAAP+APAAAAAAAAAQEIAAB4AAAAzIs/kXBKoz+uMEqLXZntPwAAAD/gDwAAAAAAAAECCAAAeAAAAMhahg7Y7aE/rjBKi12Z7T8AAAA/7w8AAAAAAAABAwgAAHgAAADGn0g4pXmhP64wSotdme0/AAAAP+8PAAAAAAAAAQQIAAB4AAAAxOQKYnIFoT+uMEqLXZntPwAAAD//DwAAAAAAAAEFCAAAeAAAAMIpzYs/kaA/rjBKi12Z7T8AAAA/DhAAAAAAAAABBggAAHgAAADAbo+1DB2gP64wSotdme0/AAAAP8oQAAAAAAAACw==</ink>
</athena>
</file>

<file path=customXml/item18.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BjDQAAAAAAAAXu////DEFjdGlvblR5cGVWMQEAAAAHdmFsdWVfXwAIAgAAAAAAAAABBQAAAAQAAAAJEwAAAAkUAAAATS8AAAAAAAAB6////+7///8AAAAAAQYAAAAEAAAACRYAAAAJFwAAAGA7AAAAAAAAAej////u////AAAAAAEHAAAABAAAAAkZAAAACRoAAADFRgAAAAAAAAHl////7v///wAAAAABCAAAAAQAAAAJHAAAAAkdAAAAcJYAAAAAAAAB4v///+7///8AAAAAAQkAAAAEAAAACR8AAAAJIAAAAKarAAAAAAAAAd/////u////AAAAAAEKAAAABAAAAAkiAAAACSMAAADPtgAAAAAAAAHc////7v///wAAAAABCwAAAAQAAAAJJQAAAAkmAAAAH8wAAAAAAAAB2f///+7///8AAAAAAQwAAAAEAAAACSgAAAAJKQAAAGDlAAAAAAAAAdb////u////AAAAAAENAAAABAAAAAkrAAAACSwAAABg+AAAAAAAAAHT////7v///wAAAAABDgAAAAQAAAAJLgAAAAkvAAAA3vwAAAAAAAAB0P///+7///8AAAAABQ8AAAANQ2xlYXJDYW52YXNWMQIAAAAJU3RhcnRUaW1lBFR5cGUABBAMQWN0aW9uVHlwZVYxAgAAAAIAAAD8VwEAAAAAAAHP////7v///wAAAAAFEAAAAA9QZW5BdHRyaWJ1dGVzVjEKAAAAB19jb2xvckEHX2NvbG9yUgdfY29sb3JHB19jb2xvckIKRml0VG9DdXJ2ZQZIZWlnaHQOSWdub3JlUHJlc3N1cmUNSXNIaWdobGlnaHRlcgVTaGFwZQVXaWR0aAAAAAAAAAAABAACAgICAQYBAQxCcnVzaFNoYXBlVjECAAAABgIAAAD/AJ5JAAAAAAAAACJAAAAFzv///wxCcnVzaFNoYXBlVjEBAAAAB3ZhbHVlX18ACAIAAAABAAAAAAAAAAAAIkAFEQAAAApJbmtUcmFjZVYxAwAAAA1MaXN0YDErX2l0ZW1zDExpc3RgMStfc2l6ZQ9MaXN0YDErX3ZlcnNpb24EAAAYU2hhcmVkLklua2luZy5JbmtQb2ludFtdAgAAAAgIAgAAAAkzAAAAPAEAADwBAAABEwAAABAAAAD/AJ5JAAAAAAAAACJAAAABzP///87///8BAAAAAAAAAAAAIkABFAAAABEAAAAJNQAAACsAAAArAAAAARYAAAAQAAAA/wCeSQAAAAAAAAAiQAAAAcr////O////AQAAAAAAAAAAACJAARcAAAARAAAACTcAAACOAAAAjgAAAAEZAAAAEAAAAP8AnkkAAAAAAAAAIkAAAAHI////zv///wEAAAAAAAAAAAAiQAEaAAAAEQAAAAk5AAAAFgAAABYAAAABHAAAABAAAAD/AJ5JAAAAAAAAACJAAAABxv///87///8BAAAAAAAAAAAAIkABHQAAABEAAAAJOwAAAEQAAABEAAAAAR8AAAAQAAAA/wCeSQAAAAAAAAAiQAAAAcT////O////AQAAAAAAAAAAACJAASAAAAARAAAACT0AAABOAAAATgAAAAEiAAAAEAAAAP8AnkkAAAAAAAAAIkAAAAHC////zv///wEAAAAAAAAAAAAiQAEjAAAAEQAAAAk/AAAAGQAAABkAAAABJQAAABAAAAD/AJ5JAAAAAAAAACJAAAABwP///87///8BAAAAAAAAAAAAIkABJgAAABEAAAAJQQAAABgAAAAYAAAAASgAAAAQAAAA/wCeSQAAAAAAAAAiQAAAAb7////O////AQAAAAAAAAAAACJAASkAAAARAAAACUMAAAAmAAAAJgAAAAErAAAAEAAAAP8AnkkAAAAAAAAAIkAAAAG8////zv///wEAAAAAAAAAAAAiQAEsAAAAEQAAAAlFAAAAFAAAABQAAAABLgAAABAAAAD/AJ5JAAAAAAAAACJAAAABuv///87///8BAAAAAAAAAAAAIkABLwAAABEAAAAJRwAAAA4AAAAOAAAABzMAAAAAAQAAAAAC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NxAc1AAAAAAEAAABAAAAABApJbmtQb2ludFYxAgA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DRUHNwAAAAABAAAAAAEAAAQKSW5rUG9pbnRWMQIA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1yBzkAAAAAAQAAACAAAAAECklua1BvaW50VjECAAAACT0CAAAJPgIAAAk/AgAACUACAAAJQQIAAAlCAgAACUMCAAAJRAIAAAlFAgAACUYCAAAJRwIAAAlIAgAACUkCAAAJSgIAAAlLAgAACUwCAAAJTQIAAAlOAgAACU8CAAAJUAIAAAlRAgAACVICAAANCgc7AAAAAAEAAACAAAAABApJbmtQb2ludFYxAgA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NPAc9AAAAAAEAAACAAAAABApJbmtQb2ludFYxAgA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0yBz8AAAAAAQAAACAAAAAECklua1BvaW50VjECAAAACeUCAAAJ5gIAAAnnAgAACegCAAAJ6QIAAAnqAgAACesCAAAJ7AIAAAntAgAACe4CAAAJ7wIAAAnwAgAACfECAAAJ8gIAAAnzAgAACfQCAAAJ9QIAAAn2AgAACfcCAAAJ+AIAAAn5AgAACfoCAAAJ+wIAAAn8AgAACf0CAAANBwdBAAAAAAEAAAAgAAAABApJbmtQb2ludFYxAgAAAAn+AgAACf8CAAAJAAMAAAkBAwAACQIDAAAJAwMAAAkEAwAACQUDAAAJBgMAAAkHAwAACQgDAAAJCQMAAAkKAwAACQsDAAAJDAMAAAkNAwAACQ4DAAAJDwMAAAkQAwAACREDAAAJEgMAAAkTAwAACRQDAAAJFQMAAA0IB0MAAAAAAQAAAEAAAAAECklua1BvaW50VjECAAAACRYDAAAJFwMAAAkYAwAACRkDAAAJGgMAAAkbAwAACRwDAAAJHQMAAAkeAwAACR8DAAAJIAMAAAkhAwAACSIDAAAJIwMAAAkkAwAACSUDAAAJJgMAAAknAwAACSgDAAAJKQMAAAkqAwAACSsDAAAJLAMAAAktAwAACS4DAAAJLwMAAAkwAwAACTEDAAAJMgMAAAkzAwAACTQDAAAJNQMAAAk2AwAACTcDAAAJOAMAAAk5AwAACToDAAAJOwMAAA0aB0UAAAAAAQAAACAAAAAECklua1BvaW50VjECAAAACTwDAAAJPQMAAAk+AwAACT8DAAAJQAMAAAlBAwAACUIDAAAJQwMAAAlEAwAACUUDAAAJRgMAAAlHAwAACUgDAAAJSQMAAAlKAwAACUsDAAAJTAMAAAlNAwAACU4DAAAJTwMAAA0MB0cAAAAAAQAAABAAAAAECklua1BvaW50VjECAAAACVADAAAJUQMAAAlSAwAACVMDAAAJVAMAAAlVAwAACVYDAAAJVwMAAAlYAwAACVkDAAAJWgMAAAlbAwAACVwDAAAJXQMAAA0CBUgAAAAKSW5rUG9pbnRWMQQAAAABWAFZDlByZXNzdXJlRmFjdG9yCVRpbWVTdGFtcAAAAAAGBgsQAgAAAOxs+tjuh8c/JPWO/Ip1vD8AAAA/AAAAAAAAAAABSQAAAEgAAACYJg5jtfXHPyT1jvyKdbw/AAAAPz4AAAAAAAAAAUoAAABIAAAARuAh7XtjyD8k9Y78inW8PwAAAD8+AAAAAAAAAAFLAAAASAAAAF6Iuhm07Mg/hriBOsUxvD8AAAA/TgAAAAAAAAABTAAAAEgAAAC4++EtQcjJP0Q/Z7Y5qrs/AAAAP04AAAAAAAAAAU0AAABIAAAAEm8JQs6jyj+mAlr0c2a7PwAAAD9eAAAAAAAAAAFOAAAASAAAAGriMFZbf8s/pgJa9HNmuz8AAAA/XgAAAAAAAAABTwAAAEgAAADueE4lBSTMPwXGTDKuIrs/AAAAP20AAAAAAAAAAVAAAABIAAAABiHnUT2tzD8FxkwyriK7PwAAAD9tAAAAAAAAAAFRAAAASAAAAEjsdTmS/8w/BcZMMq4iuz8AAAA/fQAAAAAAAAABUgAAAEgAAAAcyX9+dTbNPwXGTDKuIrs/AAAAP30AAAAAAAAAAVMAAABIAAAAiLcEIedRzT8FxkwyriK7PwAAAD+NAAAAAAAAAAFUAAAASAAAAPSlicNYbc0/BcZMMq4iuz8AAAA/6gAAAAAAAAABVQAAAEgAAABglA5myojNPwXGTDKuIrs/AAAAP/oAAAAAAAAAAVYAAABIAAAAzIKTCDykzT+mAlr0c2a7PwAAAD/6AAAAAAAAAAFXAAAASAAAAKBfnU0f280/RD9ntjmquz8AAAA/CgEAAAAAAAABWAAAAEgAAABOGbHX5UjOP+Z7dHj/7bs/AAAAPwoBAAAAAAAAAVkAAABIAAAA+tLEYay2zj8k9Y78inW8PwAAAD8ZAQAAAAAAAAFaAAAASAAAAH5p4jBWW88/xjGcvlC5vD8AAAA/GQEAAAAAAAABWwAAAEgAAAABAAAAAADQP8YxnL5Qubw/AAAAPykBAAAAAAAAAVwAAABIAAAADFRMFpxE0D9kbqmAFv28PwAAAD8pAQAAAAAAAAFdAAAASAAAAE4f2/3wltA/ZG6pgBb9vD8AAAA/OAEAAAAAAAABXgAAAEgAAAD72O6HtwTRPwSrtkLcQL0/AAAAPzgBAAAAAAAAAV8AAABIAAAABy07nlNJ0T+m58MEooS9PwAAAD9IAQAAAAAAAAFgAAAASAAAABOBh7TvjdE/RCTRxmfIvT8AAAA/WAEAAAAAAAABYQAAAEgAAADAOps+tvvRP0Qk0cZnyL0/AAAAP1gBAAAAAAAAAWIAAABIAAAAAgYqJgtO0j9EJNHGZ8i9PwAAAD9nAQAAAAAAAAFjAAAASAAAABmuwlJD19I/RCTRxmfIvT8AAAA/ZwEAAAAAAAABZAAAAEgAAADHZ9bcCUXTP0Qk0cZnyL0/AAAAP3cBAAAAAAAAAWUAAABIAAAAqZgsOInA0z9EJNHGZ8i9PwAAAD93AQAAAAAAAAFmAAAASAAAAFZSQMJPLtQ/RCTRxmfIvT8AAAA/hwEAAAAAAAABZwAAAEgAAACXHc+ppIDUP0Qk0cZnyL0/AAAAP4cBAAAAAAAAAWgAAABIAAAA2ehdkfnS1D9EJNHGZ8i9PwAAAD+WAQAAAAAAAAFpAAAASAAAAEXX4jNr7tQ/RCTRxmfIvT8AAAA/lgEAAAAAAAABagAAAEgAAACvxWfW3AnVP0Qk0cZnyL0/AAAAP6YBAAAAAAAAAWsAAABIAAAAr8Vn1twJ1T/mYN6ILQy+PwAAAD/1AQAAAAAAAAFsAAAASAAAAOU8qqeVF9U/5mDeiC0Mvj8AAAA/9QEAAAAAAAABbQAAAEgAAADlPKqnlRfVP4Sd60rzT74/AAAAPwUCAAAAAAAAAW4AAABIAAAAG7TseE4l1T8k2vgMuZO+PwAAAD8UAgAAAAAAAAFvAAAASAAAAFArL0oHM9U/JNr4DLmTvj8AAAA/JAIAAAAAAAABcAAAAEgAAACGonEbwEDVPyTa+Ay5k74/AAAAPyQCAAAAAAAAAXEAAABIAAAA8ZD2vTFc1T/EFgbPfte+PwAAAD8kAgAAAAAAAAFyAAAASAAAACYIOY/qadU/xBYGz37Xvj8AAAA/MwIAAAAAAAABcwAAAEgAAADIbQADFZPVP8QWBs9+174/AAAAPzMCAAAAAAAAAXQAAABIAAAAaNPHdj+81T/EFgbPfte+PwAAAD9DAgAAAAAAAAF1AAAASAAAAD6w0bsi89U/xBYGz37Xvj8AAAA/UwIAAAAAAAABdgAAAEgAAABLBB7SvjfWP8QWBs9+174/AAAAP1MCAAAAAAAAAXcAAABIAAAA970xXIWl1j9kUxORRBu/PwAAAD9TAgAAAAAAAAF4AAAASAAAAKR3ReZLE9c/ZFMTkUQbvz8AAAA/YgIAAAAAAAABeQAAAEgAAABSMVlwEoHXP2RTE5FEG78/AAAAP3ICAAAAAAAAAXoAAABIAAAAn1A0bgMY2D9kUxORRBu/PwAAAD9yAgAAAAAAAAF7AAAASAAAAEsKSPjJhdg/xBYGz37Xvj8AAAA/ggIAAAAAAAABfAAAAEgAAAAuO55TSQHZP8QWBs9+174/AAAAP4ICAAAAAAAAAX0AAABIAAAApn1vDFdh2T/EFgbPfte+PwAAAD+RAgAAAAAAAAF+AAAASAAAAOdI/vOrs9k/xBYGz37Xvj8AAAA/kQIAAAAAAAABfwAAAEgAAABdi8+suRPaP8QWBs9+174/AAAAP6ECAAAAAAAAAYAAAABIAAAANWjZ8ZxK2j/EFgbPfte+PwAAAD+hAgAAAAAAAAGBAAAASAAAANXNoGXHc9o/xBYGz37Xvj8AAAA/sAIAAAAAAAABggAAAEgAAAB2M2jZ8ZzaP8QWBs9+174/AAAAP7ACAAAAAAAAAYMAAABIAAAAF5kvTRzG2j9kUxORRBu/PwAAAD/AAgAAAAAAAAGEAAAASAAAAIKHtO+N4do/BJAgUwpfvz8AAAA/wAIAAAAAAAABhQAAAEgAAAC4/vbARu/aPwSQIFMKX78/AAAAP9ACAAAAAAAAAYYAAABIAAAAuP72wEbv2j+kzC0V0KK/PwAAAD/QAgAAAAAAAAGHAAAASAAAAO51OZL//No/pMwtFdCivz8AAAA/7wIAAAAAAAABiAAAAEgAAACO2wAGKibbP0IJO9eV5r8/AAAAPy0DAAAAAAAAAYkAAABIAAAAZLgKSw1d2z/yIqTMLRXAPwAAAD89AwAAAAAAAAGKAAAASAAAADuVFJDwk9s/QsGqrRA3wD8AAAA/PQMAAAAAAAABiwAAAEgAAAB9YKN3RebbP5JfsY7zWMA/AAAAP00DAAAAAAAAAYwAAABIAAAA9aJ0MFNG3D/i/bdv1nrAPwAAAD9cAwAAAAAAAAGNAAAASAAAAAtLDV2Lz9w/4v23b9Z6wD8AAAA/XAMAAAAAAAABjgAAAEgAAABZauhafGbdP+L9t2/WesA/AAAAP1wDAAAAAAAAAY8AAABIAAAAE3hI+94Y3j/i/bdv1nrAPwAAAD9sAwAAAAAAAAGQAAAASAAAAMuFqJtBy94/kl+xjvNYwD8AAAA/bAMAAAAAAAABkQAAAEgAAAAZpYOZMmLfP0LBqq0QN8A/AAAAP3wDAAAAAAAAAZIAAABIAAAAZ8RelyP53z9CCTvXlea/PwAAAD+LAwAAAAAAAAGTAAAASAAAAEC2++EtQeA/BJAgUwpfvz8AAAA/iwMAAAAAAAABlAAAAEgAAACwzqaP7X7gP8QWBs9+174/AAAAP4sDAAAAAAAAAZUAAABIAAAAtvjMmjuh4D/EFgbPfte+PwAAAD+bAwAAAAAAAAGWAAAASAAAACLnUT2tvOA/xBYGz37Xvj8AAAA/qgMAAAAAAAABlwAAAEgAAADymTV3QtHgP8QWBs9+174/AAAAP6oDAAAAAAAAAZgAAABIAAAAjNXW3x7Y4D/EFgbPfte+PwAAAD+6AwAAAAAAAAGZAAAASAAAAMJMGbHX5eA/xBYGz37Xvj8AAAA/OQUAAAAAAAABmgAAAEgAAAAuO55TSQHhP8QWBs9+174/AAAAPzkFAAAAAAAAAZsAAABIAAAANGXEXpcj4T8k2vgMuZO+PwAAAD9JBQAAAAAAAAGcAAAASAAAADqP6mnlReE/JNr4DLmTvj8AAAA/SQUAAAAAAAABnQAAAEgAAADa9LHdD2/hPyTa+Ay5k74/AAAAP1gFAAAAAAAAAZ4AAABIAAAARuM2gIGK4T8k2vgMuZO+PwAAAD9YBQAAAAAAAAGfAAAASAAAABaWGroWn+E/JNr4DLmTvj8AAAA/aAUAAAAAAAABoAAAAEgAAADmSP7zq7PhPyTa+Ay5k74/AAAAP2gFAAAAAAAAAaEAAABIAAAAUjeDlh3P4T8k2vgMuZO+PwAAAD94BQAAAAAAAAGiAAAASAAAALwlCDmP6uE/JNr4DLmTvj8AAAA/eAUAAAAAAAABowAAAEgAAACO2OtyJP/hPyTa+Ay5k74/AAAAP4cFAAAAAAAAAaQAAABIAAAAXovPrLkT4j8k2vgMuZO+PwAAAD+HBQAAAAAAAAGlAAAASAAAAJICEn5yIeI/hJ3rSvNPvj8AAAA/lwUAAAAAAAABpgAAAEgAAADIeVRPKy/iP4Sd60rzT74/AAAAP5cFAAAAAAAAAacAAABIAAAAyHlUTysv4j/mYN6ILQy+PwAAAD8UBgAAAAAAAAGoAAAASAAAAGS19bcHNuI/5mDeiC0Mvj8AAAA/IwYAAAAAAAABqQAAAEgAAAD+8JYg5DziP0Qk0cZnyL0/AAAAPyMGAAAAAAAAAaoAAABIAAAAmiw4icBD4j9EJNHGZ8i9PwAAAD8zBgAAAAAAAAGrAAAASAAAADRo2fGcSuI/BKu2QtxAvT8AAAA/MwYAAAAAAAABrAAAAEgAAABq3xvDVVjiP2RuqYAW/bw/AAAAP0MGAAAAAAAAAa0AAABIAAAAnlZelA5m4j/GMZy+ULm8PwAAAD9DBgAAAAAAAAGuAAAASAAAADqS//zqbOI/JPWO/Ip1vD8AAAA/UgYAAAAAAAABrwAAAEgAAADUzaBlx3PiP+Z7dHj/7bs/AAAAP1IGAAAAAAAAAbAAAABIAAAAcAlCzqN64j9EP2e2Oaq7PwAAAD9iBgAAAAAAAAGxAAAASAAAAKaAhJ9ciOI/pgJa9HNmuz8AAAA/YgYAAAAAAAABsgAAAEgAAADc98ZwFZbiP2aJP3Do3ro/AAAAP3IGAAAAAAAAAbMAAABIAAAAEG8JQs6j4j/GTDKuIpu6PwAAAD9yBgAAAAAAAAG0AAAASAAAAKyqqqqqquI/JhAl7FxXuj8AAAA/gQYAAAAAAAABtQAAAEgAAADgIe17Y7jiP+aWCmjRz7k/AAAAP4EGAAAAAAAAAbYAAABIAAAAFpkvTRzG4j9HWv2lC4y5PwAAAD+RBgAAAAAAAAG3AAAASAAAALLU0LX4zOI/BuHiIYAEuT8AAAA/kQYAAAAAAAABuAAAAEgAAADmSxOHsdriP2ak1V+6wLg/AAAAP6AGAAAAAAAAAbkAAABIAAAAgoe0743h4j/GZ8id9Hy4PwAAAD+gBgAAAAAAAAG6AAAASAAAABzDVVhq6OI/Jyu72y45uD8AAAA/sAYAAAAAAAABuwAAAEgAAABSOpgpI/biP4furRlp9bc/AAAAP7AGAAAAAAAAAbwAAABIAAAA7nU5kv/84j9HdZOV3W23PwAAAD/ABgAAAAAAAAG9AAAASAAAAIix2vrbA+M/pziG0xcqtz8AAAA/wAYAAAAAAAABvgAAAEgAAAC8KB3MlBHjP8iCXo3GXrY/AAAAP88GAAAAAAAAAb8AAABIAAAAWGS+NHEY4z+HCUQJO9e1PwAAAD/PBgAAAAAAAAHAAAAASAAAAPKfX51NH+M/SJApha9PtT8AAAA/3wYAAAAAAAABwQAAAEgAAACO2wAGKibjP2jaAT9ehLQ/AAAAP+8GAAAAAAAAAcIAAABIAAAAxFJD1+Iz4z/p58w2R3WzPwAAAD/vBgAAAAAAAAHDAAAASAAAAF6O5D+/OuM/qG6ysrvtsj8AAAA//gYAAAAAAAABxAAAAEgAAAD6yYWom0HjP8m4imxqIrI/AAAAP/4GAAAAAAAAAcUAAABIAAAA+smFqJtB4z/qAmMmGVexPwAAAD8OBwAAAAAAAAHGAAAASAAAAJQFJxF4SOM/Ck074MeLsD8AAAA/DgcAAAAAAAABxwAAAEgAAACUBScReEjjPxS1DLBh+a4/AAAAPx0HAAAAAAAAAcgAAABIAAAAMEHIeVRP4z9WSb0jv2KtPwAAAD8dBwAAAAAAAAHJAAAASAAAADBByHlUT+M/lt1tlxzMqz8AAAA/LQcAAAAAAAABygAAAEgAAAAwQch5VE/jP9ZxHgt6Nao/AAAAPy0HAAAAAAAAAcsAAABIAAAAMEHIeVRP4z9Wf+kCYyapPwAAAD89BwAAAAAAAAHMAAAASAAAADBByHlUT+M/Vpp/8jQIpz8AAAA/PQcAAAAAAAABzQAAAEgAAACUBScReEjjP1i1FeIG6qQ/AAAAP0wHAAAAAAAAAc4AAABIAAAA+smFqJtB4z+YScZVZFOjPwAAAD9MBwAAAAAAAAHPAAAASAAAAF6O5D+/OuM/GleRTU1Eoj8AAAA/XAcAAAAAAAAB0AAAAEgAAAAoF6JuBi3jP1rrQcGqraA/AAAAP1wHAAAAAAAAAdEAAABIAAAA8p9fnU0f4z81/+RpEC6ePwAAAD9sBwAAAAAAAAHSAAAASAAAACLte2O4CuM/NRp7WeIPnD8AAAA/bAcAAAAAAAAB0wAAAEgAAACIsdr62wPjP7dC3ECd4pg/AAAAP3sHAAAAAAAAAdQAAABIAAAAuP72wEbv4j+3XXIwb8SWPwAAAD97BwAAAAAAAAHVAAAASAAAAIKHtO+N4eI/N2s9KFi1lT8AAAA/iwcAAAAAAAAB1gAAAEgAAACy1NC1+MziPzmG0xcql5M/AAAAP5oHAAAAAAAAAdcAAABIAAAAfF2O5D+/4j+5k54PE4iSPwAAAD+aBwAAAAAAAAHYAAAASAAAAKyqqqqqquI/ua40/+RpkD8AAAA/mgcAAAAAAAAB2QAAAEgAAAAKReM2gIHiP3J4/+2btY4/AAAAP6oHAAAAAAAAAdoAAABIAAAABhu9KzJf4j90rivNP3mKPwAAAD+qBwAAAAAAAAHbAAAASAAAAP7wliDkPOI/dsnBvBFbiD8AAAA/ugcAAAAAAAAB3AAAAEgAAADETy5E3QziP3j/7Zu1HoQ/AAAAP7oHAAAAAAAAAd0AAABIAAAAiK7FZ9bc4T96GoSLhwCCPwAAAD/JBwAAAAAAAAHeAAAASAAAAEwNXYvPrOE/8Go09rLEfz8AAAA/yQcAAAAAAAAB3wAAAEgAAACqp5UXpYPhP/BqNPayxH8/AAAAP9kHAAAAAAAAAeAAAABIAAAACkLOo3pa4T/wajT2ssR/PwAAAD/jBwAAAAAAAAHhAAAASAAAAAQYqJgsOOE/8Go09rLEfz8AAAA/8wcAAAAAAAAB4gAAAEgAAAA0ZcRelyPhP/BqNPayxH8/AAAAP/MHAAAAAAAAAeMAAABIAAAA/u2Bjd4V4T/wajT2ssR/PwAAAD8CCAAAAAAAAAHkAAAASAAAAC47nlNJAeE/8Go09rLEfz8AAAA/AggAAAAAAAAB5QAAAEgAAACS//zqbPrgP/BqNPayxH8/AAAAPxIIAAAAAAAAAeYAAABIAAAAwkwZsdfl4D96GoSLhwCCPwAAAD8SCAAAAAAAAAHnAAAASAAAAIzV1t8e2OA/ehqEi4cAgj8AAAA/IQgAAAAAAAAB6AAAAEgAAABWXpQOZsrgP3j/7Zu1HoQ/AAAAPzEIAAAAAAAAAekAAABIAAAAiKuw1NC14D94/+2btR6EPwAAAD8xCAAAAAAAAAHqAAAASAAAALb4zJo7oeA/eP/tm7UehD8AAAA/QQgAAAAAAAAB6wAAAEgAAABKCkj4yYXgP3j/7Zu1HoQ/AAAAP0EIAAAAAAAAAewAAABIAAAARuAh7Xtj4D94/+2btR6EPwAAAD9QCAAAAAAAAAHtAAAASAAAAG4DGKiYLOA/eP/tm7UehD8AAAA/UAgAAAAAAAAB7gAAAEgAAADFXpcj+c/fP3j/7Zu1HoQ/AAAAP2AIAAAAAAAAAe8AAABIAAAA4y1ByHlU3z94/+2btR6EPwAAAD9gCAAAAAAAAAHwAAAASAAAADV0LT6z5t4/eP/tm7UehD8AAAA/cAgAAAAAAAAB8QAAAEgAAACJuhm07HjeP3j/7Zu1HoQ/AAAAP3AIAAAAAAAAAfIAAABIAAAA3QAGKiYL3j94/+2btR6EPwAAAD9/CAAAAAAAAAHzAAAASAAAAJs1d0LRuN0/eP/tm7UehD8AAAA/fwgAAAAAAAAB9AAAAEgAAAAj86WJw1jdP3j/7Zu1HoQ/AAAAP48IAAAAAAAAAfUAAABIAAAA4ScXom4G3T96GoSLhwCCPwAAAD+PCAAAAAAAAAH2AAAASAAAAGvlRelgptw/ehqEi4cAgj8AAAA/nggAAAAAAAAB9wAAAEgAAABfkfnSxGHcP3oahIuHAII/AAAAP54IAAAAAAAAAfgAAABIAAAAUz2tvCgd3D96GoSLhwCCPwAAAD+uCAAAAAAAAAH5AAAASAAAAEfpYKaM2Ns/ehqEi4cAgj8AAAA/rggAAAAAAAAB+gAAAEgAAAAFHtK+N4bbP3oahIuHAII/AAAAP74IAAAAAAAAAfsAAABIAAAAxFJD1+Iz2z96GoSLhwCCPwAAAD++CAAAAAAAAAH8AAAASAAAALj+9sBG79o/ehqEi4cAgj8AAAA/zQgAAAAAAAAB/QAAAEgAAABAvCUIOY/aP3oahIuHAII/AAAAP80IAAAAAAAAAf4AAABIAAAA//CWIOQ82j94/+2btR6EPwAAAD/dCAAAAAAAAAH/AAAASAAAAIeuxWfW3Nk/eP/tm7UehD8AAAA/3QgAAAAAAAABAAEAAEgAAABG4zaAgYrZP3j/7Zu1HoQ/AAAAP+0IAAAAAAAAAQEBAABIAAAAmSkj9roc2T94/+2btR6EPwAAAD/tCAAAAAAAAAECAQAASAAAACLnUT2tvNg/duRXrOM8hj8AAAA//AgAAAAAAAABAwEAAEgAAAB1LT6z5k7YP3bkV6zjPIY/AAAAP/wIAAAAAAAAAQQBAABIAAAAM2Kvy5H81z925Fes4zyGPwAAAD8MCQAAAAAAAAEFAQAASAAAALwf3hKEnNc/dsnBvBFbiD8AAAA/GwkAAAAAAAABBgEAAEgAAACwy5H851fXP3bJwbwRW4g/AAAAPxsJAAAAAAAAAQcBAABIAAAApHdF5ksT1z92ycG8EVuIPwAAAD8bCQAAAAAAAAEIAQAASAAAAM6aO6Fo3NY/dK4rzT95ij8AAAA/KwkAAAAAAAABCQEAAEgAAAD3vTFchaXWP3SuK80/eYo/AAAAPzsJAAAAAAAAAQoBAABIAAAAIeEnF6Ju1j92k5XdbZeMPwAAAD87CQAAAAAAAAELAQAASAAAABWN2wAGKtY/dpOV3W2XjD8AAAA/SgkAAAAAAAABDAEAAEgAAAA+sNG7IvPVP3J4/+2btY4/AAAAP0oJAAAAAAAAAQ0BAABIAAAAaNPHdj+81T9yeP/tm7WOPwAAAD9aCQAAAAAAAAEOAQAASAAAACYIOY/qadU/cnj/7Zu1jj8AAAA/WgkAAAAAAAABDwEAAEgAAACvxWfW3AnVP7muNP/kaZA/AAAAP2oJAAAAAAAAARABAABIAAAAAwxUTBac1D+5rjT/5GmQPwAAAD9qCQAAAAAAAAERAQAASAAAACDb/fCWINQ/ua40/+RpkD8AAAA/eQkAAAAAAAABEgEAAEgAAAA+qqeVF6XTP7muNP/kaZA/AAAAP3kJAAAAAAAAARMBAABIAAAA74rMlyYO0z+5rjT/5GmQPwAAAD+JCQAAAAAAAAEUAQAASAAAAKJr8Zk1d9I/ua40/+RpkD8AAAA/iQkAAAAAAAABFQEAAEgAAACKw1ht/e3RP7muNP/kaZA/AAAAP5gJAAAAAAAAARYBAABIAAAAp5ICEn5y0T+5rjT/5GmQPwAAAD+YCQAAAAAAAAEXAQAASAAAADFQMVlwEtE/dpOV3W2XjD8AAAA/qAkAAAAAAAABGAEAAEgAAACElh3PqaTQP3bJwbwRW4g/AAAAP6gJAAAAAAAAARkBAABIAAAAeELRuA1g0D925Fes4zyGPwAAAD+4CQAAAAAAAAEaAQAASAAAADZ3QtG4DdA/ehqEi4cAgj8AAAA/uAkAAAAAAAABGwEAAEgAAADqV2fTx3bPP/BqNPayxH8/AAAAP8cJAAAAAAAAARwBAABIAAAApozY63Ikzz/wajT2ssR/PwAAAD/HCQAAAAAAAAEdAQAASAAAAPrSxGGsts4/+NaMtPpLdz8AAAA/1wkAAAAAAAABHgEAAEgAAADiKiw1dC3OP/jWjLT6S3c/AAAAP9cJAAAAAAAAAR8BAABIAAAAoF+dTR/bzT/4DLmTng9zPwAAAD/nCQAAAAAAAAEgAQAASAAAAIi3BCHnUc0/+Ay5k54Pcz8AAAA/5wkAAAAAAAABIQEAAEgAAABwD2z0rsjMP/gMuZOeD3M/AAAAP/YJAAAAAAAAASIBAABIAAAAgorJgpMIzD/4DLmTng9zPwAAAD/2CQAAAAAAAAEjAQAASAAAAP7zq7PpY8s/+Ay5k54Pcz8AAAA/BgoAAAAAAAABJAEAAEgAAACmgISfXIjKP/gMuZOeD3M/AAAAPwYKAAAAAAAAASUBAABIAAAAdjBTRux1yT/4DLmTng9zPwAAAD8VCgAAAAAAAAEmAQAASAAAAIirsNTQtcg/+Ay5k54Pcz8AAAA/FQoAAAAAAAABJwEAAEgAAABXW397YKPHP/gMuZOeD3M/AAAAPyUKAAAAAAAAASgBAABIAAAAkvnSxGGsxj/4DLmTng9zPwAAAD8lCgAAAAAAAAEpAQAASAAAAKR0MFNG7MU/+Ay5k54Pcz8AAAA/NQoAAAAAAAABKgEAAEgAAABKAQk/uRDFP/gMuZOeD3M/AAAAP0QKAAAAAAAAASsBAABIAAAAx2rrbw9sxD/4DLmTng9zPwAAAD9ECgAAAAAAAAEsAQAASAAAANnlSP7zq8M/+Ay5k54Pcz8AAAA/RAoAAAAAAAABLQEAAEgAAAAsLDV0LT7DP/gMuZOeD3M/AAAAP1QKAAAAAAAAAS4BAABIAAAAfnIh6mbQwj/4DLmTng9zPwAAAD9UCgAAAAAAAAEvAQAASAAAANK4DWCgYsI/+Ay5k54Pcz8AAAA/ZAoAAAAAAAABMAEAAEgAAACR7X54SxDCP/gMuZOeD3M/AAAAP3MKAAAAAAAAATEBAABIAAAA4zNr7oSiwT/4DLmTng9zPwAAAD9zCgAAAAAAAAEyAQAASAAAADZ6V2S+NME/+Ay5k54Pcz8AAAA/cwoAAAAAAAABMwEAAEgAAAD1rsh8aeLAP/gMuZOeD3M/AAAAP4MKAAAAAAAAATQBAABIAAAA3QYwUDFZwD/4DLmTng9zPwAAAD+SCgAAAAAAAAE1AQAASAAAAGCaOIzV1r8/+Ay5k54Pcz8AAAA/kgoAAAAAAAABNgEAAEgAAAAIJxF4SPu+P/gMuZOeD3M/AAAAP6IKAAAAAAAAATcBAABIAAAAhJDzqJ5Wvj/4DLmTng9zPwAAAD+iCgAAAAAAAAE4AQAASAAAANbW3x7Y6L0/+Ay5k54Pcz8AAAA/sgoAAAAAAAABOQEAAEgAAAAA+tXZ9LG9P/gMuZOeD3M/AAAAP7IKAAAAAAAAAToBAABIAAAAKh3MlBF7vT/4DLmTng9zPwAAAD8fCwAAAAAAAAE7AQAASAAAAFJAwk8uRL0/+Ay5k54Pcz8AAAA/HwsAAAAAAAABPAEAAEgAAAB+Y7gKSw29P/jWjLT6S3c/AAAAPy8LAAAAAAAAAT0BAABIAAAApoauxWfWvD/41oy0+kt3PwAAAD8+CwAAAAAAAAE+AQAASAAAANCppICEn7w/9KBg1VaIez8AAAA/PgsAAAAAAAABPwEAAEgAAADQqaSAhJ+8P/BqNPayxH8/AAAAP20LAAAAAAAAAUABAABIAAAA0KmkgISfvD96GoSLhwCCPwAAAD99CwAAAAAAAAFBAQAASAAAANCppICEn7w/duRXrOM8hj8AAAA/jAsAAAAAAAABQgEAAEgAAADQqaSAhJ+8P3bJwbwRW4g/AAAAP4wLAAAAAAAAAUMBAABIAAAA0KmkgISfvD92k5XdbZeMPwAAAD+cCwAAAAAAAAFEAQAASAAAANCppICEn7w/uZOeDxOIkj8AAAA/nAsAAAAAAAABRQEAAEgAAADQqaSAhJ+8P7ddcjBvxJY/AAAAP6wLAAAAAAAAAUYBAABIAAAA0KmkgISfvD+1J0ZRywCbPwAAAD+sCwAAAAAAAAFHAQAASAAAANCppICEn7w/s/EZcic9nz8AAAA/uwsAAAAAAAABSAEAAEgAAADQqaSAhJ+8PxpXkU1NRKI/AAAAP7sLAAAAAAAAAUkBAABIAAAA0KmkgISfvD/YwuDZ79qjPwAAAD/LCwAAAAAAAAFKAQAASAAAANCppICEn7w/mC4wZpJxpT8AAAA/ywsAAAAAAAABSwEAAEgAAADQqaSAhJ+8P9inSuod+aU/AAAAP9sLAAAAAAAAAUwBAABIAAAA0KmkgISfvD+YE5p2wI+nPwAAAD/bCwAAAAAAAAFNAQAASAAAANCppICEn7w/2Iy0+ksXqD8AAAA/6gsAAAAAAAABTgEAAEgAAADQqaSAhJ+8P1Z/6QJjJqk/AAAAP+oLAAAAAAAAAU8BAABIAAAA0KmkgISfvD/WcR4LejWqPwAAAD/6CwAAAAAAAAFQAQAASAAAANCppICEn7w/VGRTE5FEqz8AAAA/+gsAAAAAAAABUQEAAEgAAADQqaSAhJ+8PxbQop8z26w/AAAAPwkMAAAAAAAAAVIBAABIAAAA0KmkgISfvD+UwtenSuqtPwAAAD8JDAAAAAAAAAFTAQAASAAAANCppICEn7w/VC4nNO2Arz8AAAA/GQwAAAAAAAABVAEAAEgAAADQqaSAhJ+8PwpNO+DHi7A/AAAAPxkMAAAAAAAAAVUBAABIAAAA0KmkgISfvD/qAmMmGVexPwAAAD8ZDAAAAAAAAAFWAQAASAAAANCppICEn7w/afWXLjBmsj8AAAA/GQwAAAAAAAABVwEAAEgAAADQqaSAhJ+8P+nnzDZHdbM/AAAAPygMAAAAAAAAAVgBAABIAAAA0KmkgISfvD+JJNr4DLmzPwAAAD8oDAAAAAAAAAFZAQAASAAAAKaGrsVn1rw/yJ30fJhAtD8AAAA/OAwAAAAAAAABWgEAAEgAAACmhq7FZ9a8P2jaAT9ehLQ/AAAAPzgMAAAAAAAAAVsBAABIAAAApoauxWfWvD8IFw8BJMi0PwAAAD9IDAAAAAAAAAFcAQAASAAAAKaGrsVn1rw/qFMcw+kLtT8AAAA/VwwAAAAAAAABXQEAAEgAAAB+Y7gKSw29P6hTHMPpC7U/AAAAP2cMAAAAAAAAAV4BAABIAAAAUkDCTy5EvT/nzDZHdZO1PwAAAD9nDAAAAAAAAAFfAQAASAAAACodzJQRe70/J0ZRywAbtj8AAAA/dgwAAAAAAAABYAEAAEgAAADW1t8e2Oi9P2i/a0+MorY/AAAAP3YMAAAAAAAAAWEBAABIAAAA1tbfHtjovT+nOIbTFyq3PwAAAD+GDAAAAAAAAAFiAQAASAAAAISQ86ieVr4/h+6tGWn1tz8AAAA/lgwAAAAAAAABYwEAAEgAAAAwSgczZcS+Pwbh4iGABLk/AAAAP5YMAAAAAAAAAWQBAABIAAAA3AMbvSsyvz/mlgpo0c+5PwAAAD+lDAAAAAAAAAFlAQAASAAAAIq9Lkfyn78/xkwyriKbuj8AAAA/pQwAAAAAAAABZgEAAEgAAACbO6Fo3AbAPwXGTDKuIrs/AAAAP7UMAAAAAAAAAWcBAABIAAAAcRirrb89wD9EP2e2Oaq7PwAAAD+1DAAAAAAAAAFoAQAASAAAAEn1tPKidMA/5nt0eP/tuz8AAAA/xQwAAAAAAAABaQEAAEgAAAAf0r43hqvAPyT1jvyKdbw/AAAAP8UMAAAAAAAAAWoBAABIAAAAisBD2vfGwD/GMZy+ULm8PwAAAD/UDAAAAAAAAAFrAQAASAAAAPWuyHxp4sA/xjGcvlC5vD8AAAA/1AwAAAAAAAABbAEAAEgAAADMi9LBTBnBPwSrtkLcQL0/AAAAP+QMAAAAAAAAAW0BAABIAAAANnpXZL40wT8Eq7ZC3EC9PwAAAD/kDAAAAAAAAAFuAQAASAAAAKJo3AYwUME/pufDBKKEvT8AAAA/8wwAAAAAAAABbwEAAEgAAADjM2vuhKLBP6bnwwSihL0/AAAAP/MMAAAAAAAAAXABAABIAAAAJf/51dn0wT9EJNHGZ8i9PwAAAD8DDQAAAAAAAAFxAQAASAAAANK4DWCgYsI/5mDeiC0Mvj8AAAA/Aw0AAAAAAAABcgEAAEgAAADqYKaM2OvCP+Zg3ogtDL4/AAAAPxMNAAAAAAAAAXMBAABIAAAAAgk/uRB1wz/mYN6ILQy+PwAAAD8TDQAAAAAAAAF0AQAASAAAAIWfXIi6GcQ/5mDeiC0Mvj8AAAA/Ig0AAAAAAAABdQEAAEgAAAAINnpXZL7EP+Zg3ogtDL4/AAAAPyINAAAAAAAAAXYBAABIAAAA97ocyX9+xT/mYN6ILQy+PwAAAD8yDQAAAAAAAAF3AQAASAAAAKR0MFNG7MU/5mDeiC0Mvj8AAAA/Mg0AAAAAAAABeAEAAEgAAAC8HMl/fnXGP+Zg3ogtDL4/AAAAP0INAAAAAAAAAXkBAABIAAAA1MRhrLb+xj9EJNHGZ8i9PwAAAD9CDQAAAAAAAAF6AQAASAAAAIF+dTZ9bMc/pufDBKKEvT8AAAA/UQ0AAAAAAAABewEAAEgAAAAuOInAQ9rHP6bnwwSihL0/AAAAP1ENAAAAAAAAAXwBAABIAAAABBWTBScRyD+m58MEooS9PwAAAD9hDQAAAAAAAAF9AQAASAAAANrxnEoKSMg/pufDBKKEvT8AAAA/YQ0AAAAAAAABfgEAAEgAAAAcvSsyX5rIP6bnwwSihL0/AAAAP3ANAAAAAAAAAX8BAABIAAAAiKuw1NC1yD8Eq7ZC3EC9PwAAAD9wDQAAAAAAAAGAAQAASAAAAF6Iuhm07Mg/BKu2QtxAvT8AAAA/gA0AAAAAAAABgQEAAEgAAADIdj+8JQjJPwSrtkLcQL0/AAAAP5ANAAAAAAAAAYIBAABIAAAAyHY/vCUIyT9kbqmAFv28PwAAAD+QDQAAAAAAAAGDAQAASAAAADRlxF6XI8k/ZG6pgBb9vD8AAAA/rw0AAAAAAAABhAEAAEgAAADStfjMmjvpP2R32yUH8+Y/AAAAPwAAAAAAAAAAAYUBAABIAAAAbPGZNXdC6T9kd9slB/PmPwAAAD8QAAAAAAAAAAGGAQAASAAAAAgtO55TSek/ZHfbJQfz5j8AAAA/IAAAAAAAAAABhwEAAEgAAACiaNwGMFDpP2R32yUH8+Y/AAAAPyAAAAAAAAAAAYgBAABIAAAA2N8e2Ohd6T9kd9slB/PmPwAAAD8vAAAAAAAAAAGJAQAASAAAAHQbwEDFZOk/ZHfbJQfz5j8AAAA/PwAAAAAAAAABigEAAEgAAACokgISfnLpP2R32yUH8+Y/AAAAPz8AAAAAAAAAAYsBAABIAAAA3glF4zaA6T9kd9slB/PmPwAAAD9PAAAAAAAAAAGMAQAASAAAAK68KB3MlOk/ZHfbJQfz5j8AAAA/TwAAAAAAAAABjQEAAEgAAADkM2vuhKLpP2R32yUH8+Y/AAAAP14AAAAAAAAAAY4BAABIAAAAtOZOKBq36T9kd9slB/PmPwAAAD9eAAAAAAAAAAGPAQAASAAAACDV08qL0uk/ZHfbJQfz5j8AAAA/bgAAAAAAAAABkAEAAEgAAADwh7cEIefpP2R32yUH8+Y/AAAAP24AAAAAAAAAAZEBAABIAAAAwDqbPrb76T/Rz5ltjurmPwAAAD+JAAAAAAAAAAGSAQAASAAAAJDtfnhLEOo/0c+ZbY7q5j8AAAA/iQAAAAAAAAABkwEAAEgAAAD82wMbvSvqP9HPmW2O6uY/AAAAP5kAAAAAAAAAAZQBAABIAAAAaMqIvS5H6j/Rz5ltjurmPwAAAD+ZAAAAAAAAAAGVAQAASAAAANK4DWCgYuo/0c+ZbY7q5j8AAAA/qQAAAAAAAAABlgEAAEgAAAA+p5ICEn7qP9HPmW2O6uY/AAAAP6kAAAAAAAAAAZcBAABIAAAA3gxadjyn6j/Rz5ltjurmPwAAAD+4AAAAAAAAAAGYAQAASAAAAEr73hiuwuo/0c+ZbY7q5j8AAAA/uAAAAAAAAAABmQEAAEgAAAC06WO7H97qP9HPmW2O6uY/AAAAP8gAAAAAAAAAAZoBAABIAAAAINjoXZH56j/Rz5ltjurmPwAAAD/IAAAAAAAAAAGbAQAASAAAACYCD2nfG+s/ZHfbJQfz5j8AAAA/2AAAAAAAAAABnAEAAEgAAADIZ9bcCUXrP/geHd5/++Y/AAAAP9gAAAAAAAAAAZ0BAABIAAAAzJH851dn6z/4Hh3ef/vmPwAAAD/nAAAAAAAAAAGeAQAASAAAANK7IvOlies/+B4d3n/75j8AAAA/5wAAAAAAAAABnwEAAEgAAACkbgYtO57rP/geHd5/++Y/AAAAP/cAAAAAAAAAAaABAABIAAAADl2Lz6y56z+Nxl6W+APnPwAAAD/3AAAAAAAAAAGhAQAASAAAAN4PbwlCzus/jcZelvgD5z8AAAA/BgEAAAAAAAABogEAAEgAAACwwlJD1+LrP43GXpb4A+c/AAAAPxYBAAAAAAAAAaMBAABIAAAA5jmVFJDw6z+Nxl6W+APnPwAAAD8WAQAAAAAAAAGkAQAASAAAAH51Nn1s9+s/jcZelvgD5z8AAAA/FgEAAAAAAAABpQEAAEgAAAAasdflSP7rP43GXpb4A+c/AAAAP3QBAAAAAAAAAaYBAABIAAAAtOx4TiUF7D+Nxl6W+APnPwAAAD90AQAAAAAAAAGnAQAASAAAAIafXIi6Gew/jcZelvgD5z8AAAA/gwEAAAAAAAABqAEAAEgAAAC8Fp9ZcyfsPyFuoE5xDOc/AAAAP4MBAAAAAAAAAakBAABIAAAA8o3hKiw17D8hbqBOcQznPwAAAD+TAQAAAAAAAAGqAQAASAAAAMBAxWTBSew/IW6gTnEM5z8AAAA/kwEAAAAAAAABqwEAAEgAAAD2twc2elfsPyFuoE5xDOc/AAAAP6MBAAAAAAAAAawBAABIAAAAkvOonlZe7D8hbqBOcQznPwAAAD+jAQAAAAAAAAGtAQAASAAAACwvSgczZew/IW6gTnEM5z8AAAA/sgEAAAAAAAABrgEAAEgAAADIautvD2zsPyFuoE5xDOc/AAAAP7IBAAAAAAAAAa8BAABIAAAAoFyIuhm05D9o7GWJP3DoPwAAAD8AAAAAAAAAAAGwAQAASAAAANbTyovSweQ/aOxliT9w6D8AAAA/TgAAAAAAAAABsQEAAEgAAAAMSw1di8/kP2jsZYk/cOg/AAAAP10AAAAAAAAAAbIBAABIAAAAQsJPLkTd5D9o7GWJP3DoPwAAAD9dAAAAAAAAAAGzAQAASAAAANz98JYg5OQ/aOxliT9w6D8AAAA/bQAAAAAAAAABtAEAAEgAAAAQdTNo2fHkP2jsZYk/cOg/AAAAP30AAAAAAAAAAbUBAABIAAAARux1OZL/5D9o7GWJP3DoPwAAAD99AAAAAAAAAAG2AQAASAAAAHxjuApLDeU/aOxliT9w6D8AAAA/jAAAAAAAAAABtwEAAEgAAACy2vrbAxvlP2jsZYk/cOg/AAAAP4wAAAAAAAAAAbgBAABIAAAA6FE9rbwo5T/URCTRxmfoPwAAAD+cAAAAAAAAAAG5AQAASAAAALgEIedRPeU/1EQk0cZn6D8AAAA/nAAAAAAAAAABugEAAEgAAAAk86WJw1jlP9REJNHGZ+g/AAAAP6sAAAAAAAAAAbsBAABIAAAAjuEqLDV05T/URCTRxmfoPwAAAD+rAAAAAAAAAAG8AQAASAAAAPrPr86mj+U/1EQk0cZn6D8AAAA/uwAAAAAAAAABvQEAAEgAAADKgpMIPKTlP9REJNHGZ+g/AAAAP7sAAAAAAAAAAb4BAABIAAAANnEYq62/5T9BneIYTl/oPwAAAD/LAAAAAAAAAAG/AQAASAAAAKJfnU0f2+U/QZ3iGE5f6D8AAAA/ywAAAAAAAAABwAEAAEgAAAAMTiLwkPblP0Gd4hhOX+g/AAAAP9oAAAAAAAAAAcEBAABIAAAA3AAGKiYL5j9BneIYTl/oPwAAAD/aAAAAAAAAAAHCAQAASAAAAK6z6WO7H+Y/rfWgYNVW6D8AAAA/6gAAAAAAAAABwwEAAEgAAADiKiw1dC3mP631oGDVVug/AAAAP+oAAAAAAAAAAcQBAABIAAAAst0PbwlC5j+t9aBg1VboPwAAAD/6AAAAAAAAAAHFAQAASAAAAE4ZsdflSOY/rfWgYNVW6D8AAAA/+gAAAAAAAAABxgEAAEgAAACEkPOonlbmP631oGDVVug/AAAAPwkBAAAAAAAAAccBAABIAAAAuAc2eldk5j+t9aBg1VboPwAAAD8JAQAAAAAAAAHIAQAASAAAAO5+eEsQcuY/rfWgYNVW6D8AAAA/GQEAAAAAAAAByQEAAEgAAAC+MVyFpYbmP631oGDVVug/AAAAPxkBAAAAAAAAAcoBAABIAAAAKiDhJxei5j+t9aBg1VboPwAAAD8oAQAAAAAAAAHLAQAASAAAADBKBzNlxOY/rfWgYNVW6D8AAAA/KAEAAAAAAAABzAEAAEgAAACaOIzV1t/mP631oGDVVug/AAAAPzgBAAAAAAAAAc0BAABIAAAAomKy4CQC5z+t9aBg1VboPwAAAD9IAQAAAAAAAAHOAQAASAAAAELIeVRPK+c/QZ3iGE5f6D8AAAA/SAEAAAAAAAABzwEAAEgAAAAYpYOZMmLnP0Gd4hhOX+g/AAAAP0gBAAAAAAAAAdABAABIAAAAuApLDV2L5z9BneIYTl/oPwAAAD9XAQAAAAAAAAHRAQAASAAAAPars+lju+c/QZ3iGE5f6D8AAAA/ZwEAAAAAAAAB0gEAAEgAAAAwTRzGauvnP0Gd4hhOX+g/AAAAP2cBAAAAAAAAAdMBAABIAAAAbO6EonEb6D9BneIYTl/oPwAAAD93AQAAAAAAAAHUAQAASAAAAAxUTBacROg/QZ3iGE5f6D8AAAA/dwEAAAAAAAAB1QEAAEgAAAAUfnIh6mboP0Gd4hhOX+g/AAAAP4YBAAAAAAAAAdYBAABIAAAAGKiYLDiJ6D9BneIYTl/oPwAAAD+GAQAAAAAAAAHXAQAASAAAAISWHc+ppOg/1EQk0cZn6D8AAAA/lgEAAAAAAAAB2AEAAEgAAABUSQEJP7noP9REJNHGZ+g/AAAAP5YBAAAAAAAAAdkBAABIAAAAisBD2vfG6D9o7GWJP3DoPwAAAD+lAQAAAAAAAAHaAQAASAAAAFpzJxSN2+g/aOxliT9w6D8AAAA/pQEAAAAAAAAB2wEAAEgAAACQ6mnlRenoP2jsZYk/cOg/AAAAP7UBAAAAAAAAAdwBAABIAAAAxmGstv726D/8k6dBuHjoPwAAAD+1AQAAAAAAAAHdAQAASAAAAGCdTR/b/eg//JOnQbh46D8AAAA/xQEAAAAAAAAB3gEAAEgAAAD82O6HtwTpP/yTp0G4eOg/AAAAP/QBAAAAAAAAAd8BAABIAAAAMlAxWXAS6T+QO+n5MIHoPwAAAD8DAgAAAAAAAAHgAQAASAAAAGbHcyopIOk/kDvp+TCB6D8AAAA/EwIAAAAAAAAB4QEAAEgAAAACAxWTBSfpP5A76fkwgeg/AAAAPxMCAAAAAAAAAeIBAABIAAAA0rX4zJo76T+QO+n5MIHoPwAAAD8iAgAAAAAAAAHjAQAASAAAAAgtO55TSek/JOMqsqmJ6D8AAAA/IgIAAAAAAAAB5AEAAEgAAADY3x7Y6F3pPyTjKrKpieg/AAAAPzICAAAAAAAAAeUBAABIAAAA3glF4zaA6T+4imxqIpLoPwAAAD8yAgAAAAAAAAHmAQAASAAAAEr4yYWom+k/uIpsaiKS6D8AAAA/QgIAAAAAAAAB5wEAAEgAAACEmTJir8vpP0wyriKbmug/AAAAP0ICAAAAAAAAAegBAABIAAAAisNYbf3t6T9MMq4im5roPwAAAD9RAgAAAAAAAAHpAQAASAAAAJDtfnhLEOo/TDKuIpua6D8AAAA/YQIAAAAAAAAB6gEAAEgAAACWF6WDmTLqP+DZ79oTo+g/AAAAP2ECAAAAAAAAAesBAABIAAAANn1s98Nb6j/g2e/aE6PoPwAAAD9hAgAAAAAAAAHsAQAASAAAAKJr8Zk1d+o/4Nnv2hOj6D8AAAA/cQIAAAAAAAAB7QEAAEgAAAAOWnY8p5LqP3WBMZOMq+g/AAAAP3ECAAAAAAAAAe4BAABIAAAA3gxadjyn6j91gTGTjKvoPwAAAD+AAgAAAAAAAAHvAQAASAAAABSEnEf1tOo/dYExk4yr6D8AAAA/kAIAAAAAAAAB8AEAAEgAAABK+94YrsLqP3WBMZOMq+g/AAAAP5ACAAAAAAAAAfEBAABIAAAAfnIh6mbQ6j91gTGTjKvoPwAAAD+QAgAAAAAAAAHyAQAASAAAALTpY7sf3uo/dYExk4yr6D8AAAA/nwIAAAAAAAAB8wEAAEgAAACGnEf1tPLqP3WBMZOMq+g/AAAAP68CAAAAAAAAAfQBAABIAAAAVE8rL0oH6z8IKXNLBbToPwAAAD+vAgAAAAAAAAH1AQAASAAAAPCKzJcmDus/CClzSwW06D8AAAA/vwIAAAAAAAAB9gEAAEgAAADAPbDRuyLrP5zQtAN+vOg/AAAAP8UCAAAAAAAAAfcBAABIAAAAkvCTC1E36z+c0LQDfrzoPwAAAD/UAgAAAAAAAAH4AQAASAAAACwsNXQtPus/nNC0A3686D8AAAA/1AIAAAAAAAAB+QEAAEgAAACWGroWn1nrP5zQtAN+vOg/AAAAP+QCAAAAAAAAAfoBAABIAAAAzJH851dn6z+c0LQDfrzoPwAAAD/kAgAAAAAAAAH7AQAASAAAAJ5E4CHte+s/nNC0A3686D8AAAA/9AIAAAAAAAAB/AEAAEgAAABu98NbgpDrP5zQtAN+vOg/AAAAP/QCAAAAAAAAAf0BAABIAAAAdCHqZtCy6z+c0LQDfrzoPwAAAD8DAwAAAAAAAAH+AQAASAAAAHpLEHIe1es/nNC0A3686D8AAAA/AwMAAAAAAAAB/wEAAEgAAADmOZUUkPDrP5zQtAN+vOg/AAAAPxMDAAAAAAAAAQACAABIAAAAtOx4TiUF7D+c0LQDfrzoPwAAAD8TAwAAAAAAAAEBAgAASAAAAIafXIi6Gew/nNC0A3686D8AAAA/IgMAAAAAAAABAgIAAEgAAABWUkDCTy7sP5zQtAN+vOg/AAAAPyIDAAAAAAAAAQMCAABIAAAAJgUk/ORC7D+c0LQDfrzoPwAAAD8yAwAAAAAAAAEEAgAASAAAAPa3BzZ6V+w/nNC0A3686D8AAAA/MgMAAAAAAAABBQIAAEgAAAAsL0oHM2XsP5zQtAN+vOg/AAAAP0IDAAAAAAAAAQYCAABIAAAAYqaM2Oty7D+c0LQDfrzoPwAAAD9CAwAAAAAAAAEHAgAASAAAAJgdz6mkgOw/nNC0A3686D8AAAA/UQMAAAAAAAABCAIAAEgAAABo0LLjOZXsP5zQtAN+vOg/AAAAP1EDAAAAAAAAAQkCAABIAAAAnkf1tPKi7D+c0LQDfrzoPwAAAD9hAwAAAAAAAAEKAgAASAAAAAg2eldkvuw/nNC0A3686D8AAAA/YQMAAAAAAAABCwIAAEgAAADa6F2R+dLsP5zQtAN+vOg/AAAAP3EDAAAAAAAAAQwCAABIAAAA3hKEnEf17D+c0LQDfrzoPwAAAD9xAwAAAAAAAAENAgAASAAAAOY8qqeVF+0/nNC0A3686D8AAAA/gAMAAAAAAAABDgIAAEgAAABQKy9KBzPtP5zQtAN+vOg/AAAAP4ADAAAAAAAAAQ8CAABIAAAAvBm07HhO7T+c0LQDfrzoPwAAAD+QAwAAAAAAAAEQAgAASAAAAFx/e2Cjd+0/nNC0A3686D8AAAA/kAMAAAAAAAABEQIAAEgAAABiqaFr8ZntP5zQtAN+vOg/AAAAP58DAAAAAAAAARICAABIAAAAzpcmDmO17T+c0LQDfrzoPwAAAD+fAwAAAAAAAAETAgAASAAAADqGq7DU0O0/nNC0A3686D8AAAA/rwMAAAAAAAABFAIAAEgAAAAIOY/qaeXtP5zQtAN+vOg/AAAAP68DAAAAAAAAARUCAABIAAAA2utyJP/57T+c0LQDfrzoPwAAAD+/AwAAAAAAAAEWAgAASAAAAHQnFI3bAO4/nNC0A3686D8AAAA/vwMAAAAAAAABFwIAAEgAAABG2vfGcBXuP5zQtAN+vOg/AAAAP84DAAAAAAAAARgCAABIAAAAFo3bAAYq7j+c0LQDfrzoPwAAAD/OAwAAAAAAAAEZAgAASAAAAEoEHtK+N+4/nNC0A3686D8AAAA/3gMAAAAAAAABGgIAAEgAAACAe2Cjd0XuP5zQtAN+vOg/AAAAP+4DAAAAAAAAARsCAABIAAAAGrcBDFRM7j+c0LQDfrzoPwAAAD/uAwAAAAAAAAEcAgAASAAAAFAuRN0MWu4/nNC0A3686D8AAAA//QMAAAAAAAABHQIAAEgAAADsaeVF6WDuP5zQtAN+vOg/AAAAP/0DAAAAAAAAAR4CAABIAAAAhqWGrsVn7j+c0LQDfrzoPwAAAD8cBAAAAAAAAAEfAgAASAAAACLhJxeibu4/nNC0A3686D8AAAA/WwQAAAAAAAABIAIAAEgAAABWWGroWnzuP5zQtAN+vOg/AAAAP2sEAAAAAAAAASECAABIAAAAjM+suROK7j+c0LQDfrzoPwAAAD9rBAAAAAAAAAEiAgAASAAAAFyCkPOonu4/nNC0A3686D8AAAA/egQAAAAAAAABIwIAAEgAAACS+dLEYazuP5zQtAN+vOg/AAAAP3oEAAAAAAAAASQCAABIAAAAYqy2/vbA7j+c0LQDfrzoPwAAAD+KBAAAAAAAAAElAgAASAAAAM6aO6Fo3O4/nNC0A3686D8AAAA/igQAAAAAAAABJgIAAEgAAADUxGGstv7uP5zQtAN+vOg/AAAAP5kEAAAAAAAAAScCAABIAAAApHdF5ksT7z+c0LQDfrzoPwAAAD+ZBAAAAAAAAAEoAgAASAAAAHQqKSDhJ+8/nNC0A3686D8AAAA/qQQAAAAAAAABKQIAAEgAAACqoWvxmTXvP5zQtAN+vOg/AAAAP6kEAAAAAAAAASoCAABIAAAA4BiuwlJD7z+c0LQDfrzoPwAAAD+5BAAAAAAAAAErAgAASAAAABaQ8JMLUe8/nNC0A3686D8AAAA/uQQAAAAAAAABLAIAAEgAAACwy5H851fvP5zQtAN+vOg/AAAAP8gEAAAAAAAAAS0CAABIAAAATAczZcRe7z+c0LQDfrzoPwAAAD/YBAAAAAAAAAEuAgAASAAAAOZC1M2gZe8/nNC0A3686D8AAAA/BwUAAAAAAAABLwIAAEgAAACAfnU2fWzvP5zQtAN+vOg/AAAAPyYFAAAAAAAAATACAABIAAAAHLoWn1lz7z8IKXNLBbToPwAAAD8mBQAAAAAAAAExAgAASAAAAFAxWXASge8/CClzSwW06D8AAAA/NgUAAAAAAAABMgIAAEgAAADsbPrY7ofvP3WBMZOMq+g/AAAAPzYFAAAAAAAAATMCAABIAAAAhqibQcuO7z91gTGTjKvoPwAAAD9VBQAAAAAAAAE0AgAASAAAACLkPKqnle8/4Nnv2hOj6D8AAAA/kwUAAAAAAAABNQIAAEgAAAC8H94ShJzvP+DZ79oTo+g/AAAAP5MFAAAAAAAAATYCAABIAAAAVlt/e2Cj7z/g2e/aE6PoPwAAAD+jBQAAAAAAAAE3AgAASAAAAPKWIOQ8qu8/TDKuIpua6D8AAAA/owUAAAAAAAABOAIAAEgAAACM0sFMGbHvP0wyriKbmug/AAAAP7MFAAAAAAAAATkCAABIAAAAwkkEHtK+7z9MMq4im5roPwAAAD+zBQAAAAAAAAE6AgAASAAAAPjARu+KzO8/uIpsaiKS6D8AAAA/wgUAAAAAAAABOwIAAEgAAAAsOInAQ9rvP7iKbGoikug/AAAAP8IFAAAAAAAAATwCAABIAAAAyHMqKSDh7z+4imxqIpLoPwAAAD/SBQAAAAAAAAE9AgAASAAAAD+2++EtQdg/QxJtfIbc6T8AAAA/AAAAAAAAAAABPgIAAEgAAADhG8NVWGrYP0MSbXyG3Ok/AAAAP30AAAAAAAAAAT8CAABIAAAAt/jMmjuh2D+waivEDdTpPwAAAD+NAAAAAAAAAAFAAgAASAAAAI3V1t8e2Ng/sGorxA3U6T8AAAA/jQAAAAAAAAABQQIAAEgAAACZKSP2uhzZPxzD6QuVy+k/AAAAP40AAAAAAAAAAUICAABIAAAApn1vDFdh2T8cw+kLlcvpPwAAAD+dAAAAAAAAAAFDAgAASAAAABzAQMVkwdk/iBuoUxzD6T8AAAA/nQAAAAAAAAABRAIAAEgAAADJeVRPKy/aP4gbqFMcw+k/AAAAP6wAAAAAAAAAAUUCAABIAAAA1c2gZcdz2j+IG6hTHMPpPwAAAD+sAAAAAAAAAAFGAgAASAAAAOEh7XtjuNo/9HNmm6O66T8AAAA/vAAAAAAAAAABRwIAAEgAAAAi7XtjuArbP/RzZpujuuk/AAAAP7wAAAAAAAAAAUgCAABIAAAA+smFqJtB2z/0c2abo7rpPwAAAD/MAAAAAAAAAAFJAgAASAAAANCmj+1+eNs/9HNmm6O66T8AAAA/zAAAAAAAAAABSgIAAEgAAACmg5kyYq/bP/RzZpujuuk/AAAAP9sAAAAAAAAAAUsCAABIAAAAfWCjd0Xm2z/0c2abo7rpPwAAAD/bAAAAAAAAAAFMAgAASAAAAFM9rbwoHdw/YMwk4yqy6T8AAAA/6wAAAAAAAAABTQIAAEgAAAD1onQwU0bcP8wk4yqyqek/AAAAP+sAAAAAAAAAAU4CAABIAAAAX5H50sRh3D/MJOMqsqnpPwAAAD/6AAAAAAAAAAFPAgAASAAAAMt/fnU2fdw/zCTjKrKp6T8AAAA/+gAAAAAAAAABUAIAAEgAAAAB98BG74rcPzd9oXI5oek/AAAAPwoBAAAAAAAAAVECAABIAAAANW4DGKiY3D83faFyOaHpPwAAAD8KAQAAAAAAAAFSAgAASAAAAGvlRelgptw/N32hcjmh6T8AAAA/GgEAAAAAAAABUwIAAEgAAACgOIzV1t9uPxXZ1EQk0eY/AAAAPwAAAAAAAAAAAVQCAABIAAAAsOljux/ecj8V2dREJNHmPwAAAD8QAAAAAAAAAAFVAgAASAAAACC3AQxUTHY/FdnURCTR5j8AAAA/PwAAAAAAAAABVgIAAEgAAACAhJ9ciLp5PxXZ1EQk0eY/AAAAP20AAAAAAAAAAVcCAABIAAAA8FE9rbwofT8V2dREJNHmPwAAAD99AAAAAAAAAAFYAgAASAAAAKiP7X54S4A/FdnURCTR5j8AAAA/jQAAAAAAAAABWQIAAEgAAABYdjynkgKCPxXZ1EQk0eY/AAAAP40AAAAAAAAAAVoCAABIAAAAwEPa98ZwhT8V2dREJNHmPwAAAD+cAAAAAAAAAAFbAgAASAAAAHgqKSDhJ4c/FdnURCTR5j8AAAA/nAAAAAAAAAABXAIAAEgAAADY98ZwFZaKPxXZ1EQk0eY/AAAAP6wAAAAAAAAAAV0CAABIAAAAkN4VmS9NjD8V2dREJNHmPwAAAD+sAAAAAAAAAAFeAgAASAAAAPirs+lju48/FdnURCTR5j8AAAA/vAAAAAAAAAABXwIAAEgAAAAIMFAxWXCSPxXZ1EQk0eY/AAAAP7wAAAAAAAAAAWACAABIAAAAvBafWXMnlD8V2dREJNHmPwAAAD/LAAAAAAAAAAFhAgAASAAAAHD97YGN3pU/qYAW/ZzZ5j8AAAA/ywAAAAAAAAABYgIAAEgAAAB4V2S+NHGYP6mAFv2c2eY/AAAAP9sAAAAAAAAAAWMCAABIAAAAMD6z5k4omj+pgBb9nNnmPwAAAD/bAAAAAAAAAAFkAgAASAAAADyYKSP2upw/qYAW/ZzZ5j8AAAA/6gAAAAAAAAABZQIAAEgAAADwfnhLEHKeP6mAFv2c2eY/AAAAP+oAAAAAAAAAAWYCAABIAAAAfmz3w1uCoD+pgBb9nNnmPwAAAD/6AAAAAAAAAAFnAgAASAAAADJTRux1OaI/qYAW/ZzZ5j8AAAA/+gAAAAAAAAABaAIAAEgAAACS86ieVl6kP6mAFv2c2eY/AAAAPwoBAAAAAAAAAWkCAABIAAAAoE0f2/3wpj+pgBb9nNnmPwAAAD8KAQAAAAAAAAFqAgAASAAAAKynlRelg6k/qYAW/ZzZ5j8AAAA/GQEAAAAAAAABawIAAEgAAAAKSPjJhairP6mAFv2c2eY/AAAAPykBAAAAAAAAAWwCAABIAAAAGKJuBi07rj+pgBb9nNnmPwAAAD8pAQAAAAAAAAFtAgAASAAAAMyIvS5H8q8/qYAW/ZzZ5j8AAAA/OQEAAAAAAAABbgIAAEgAAAASfnIh6mawP6mAFv2c2eY/AAAAPzkBAAAAAAAAAW8CAABIAAAAwDeGq7DUsD+pgBb9nNnmPwAAAD9IAQAAAAAAAAFwAgAASAAAAGzxmTV3QrE/qYAW/ZzZ5j8AAAA/SAEAAAAAAAABcQIAAEgAAAAYq62/PbCxP6mAFv2c2eY/AAAAP1gBAAAAAAAAAXICAABIAAAA8Ie3BCHnsT+pgBb9nNnmPwAAAD9YAQAAAAAAAAFzAgAASAAAAMZkwUkEHrI/qYAW/ZzZ5j8AAAA/ZwEAAAAAAAABdAIAAEgAAACcQcuO51SyP6mAFv2c2eY/AAAAP3cBAAAAAAAAAXUCAABIAAAAdB7V08qLsj+pgBb9nNnmPwAAAD+WAQAAAAAAAAF2AgAASAAAAEr73hiuwrI/qYAW/ZzZ5j8AAAA/pgEAAAAAAAABdwIAAEgAAAAg2OhdkfmyP6mAFv2c2eY/AAAAP7YBAAAAAAAAAXgCAABIAAAA9rTyonQwsz+pgBb9nNnmPwAAAD+2AQAAAAAAAAF5AgAASAAAAMyR/OdXZ7M/qYAW/ZzZ5j8AAAA/xQEAAAAAAAABegIAAEgAAACibgYtO56zP6mAFv2c2eY/AAAAP8UBAAAAAAAAAXsCAABIAAAAUCgatwEMtD+pgBb9nNnmPwAAAD/VAQAAAAAAAAF8AgAASAAAACYFJPzkQrQ/qYAW/ZzZ5j8AAAA/1QEAAAAAAAABfQIAAEgAAAD84S1ByHm0P6mAFv2c2eY/AAAAP+QBAAAAAAAAAX4CAABIAAAA1L43hquwtD+pgBb9nNnmPwAAAD/0AQAAAAAAAAF/AgAASAAAAKqbQcuO57Q/qYAW/ZzZ5j8AAAA/BAIAAAAAAAABgAIAAEgAAACAeEsQch61P6mAFv2c2eY/AAAAPxMCAAAAAAAAAYECAABIAAAAVlVVVVVVtT+pgBb9nNnmPwAAAD8TAgAAAAAAAAGCAgAASAAAAC4yX5o4jLU/qYAW/ZzZ5j8AAAA/EwIAAAAAAAABgwIAAEgAAAACD2nfG8O1P6mAFv2c2eY/AAAAPyMCAAAAAAAAAYQCAABIAAAA2utyJP/5tT+pgBb9nNnmPwAAAD8jAgAAAAAAAAGFAgAASAAAALDIfGniMLY/qYAW/ZzZ5j8AAAA/MwIAAAAAAAABhgIAAEgAAACGpYauxWe2PxXZ1EQk0eY/AAAAPzMCAAAAAAAAAYcCAABIAAAAXIKQ86ietj8V2dREJNHmPwAAAD9CAgAAAAAAAAGIAgAASAAAADRfmjiM1bY/FdnURCTR5j8AAAA/UgIAAAAAAAABiQIAAEgAAAAKPKR9bwy3PxXZ1EQk0eY/AAAAP2ECAAAAAAAAAYoCAABIAAAA4BiuwlJDtz8V2dREJNHmPwAAAD/eAgAAAAAAAAGLAgAASAAAALj1twc2erc/FdnURCTR5j8AAAA/3gIAAAAAAAABjAIAAEgAAACM0sFMGbG3PxXZ1EQk0eY/AAAAP+4CAAAAAAAAAY0CAABIAAAAOozV1t8euD8V2dREJNHmPwAAAD/uAgAAAAAAAAGOAgAASAAAABBp3xvDVbg/FdnURCTR5j8AAAA//QIAAAAAAAABjwIAAEgAAADmRelgpoy4PxXZ1EQk0eY/AAAAPw0DAAAAAAAAAZACAABIAAAAviLzpYnDuD8V2dREJNHmPwAAAD8dAwAAAAAAAAGRAgAASAAAAJL//Ops+rg/FdnURCTR5j8AAAA/HQMAAAAAAAABkgIAAEgAAABq3AYwUDG5PxXZ1EQk0eY/AAAAPywDAAAAAAAAAZMCAABIAAAAQrkQdTNouT8V2dREJNHmPwAAAD8sAwAAAAAAAAGUAgAASAAAABaWGroWn7k/FdnURCTR5j8AAAA/SwMAAAAAAAABlQIAAEgAAADuciT/+dW5PxXZ1EQk0eY/AAAAP1sDAAAAAAAAAZYCAABIAAAAxE8uRN0Muj8V2dREJNHmPwAAAD/oAwAAAAAAAAGXAgAASAAAACTwkPa9MeQ/C579rj0x6j8AAAA/AAAAAAAAAAABmAIAAEgAAAC+KzJfmjjkPwue/a49Meo/AAAAPzcBAAAAAAAAAZkCAABIAAAA9KJ0MFNG5D8Lnv2uPTHqPwAAAD9HAQAAAAAAAAGaAgAASAAAACgatwEMVOQ/C579rj0x6j8AAAA/VgEAAAAAAAABmwIAAEgAAABekfnSxGHkPwue/a49Meo/AAAAP1YBAAAAAAAAAZwCAABIAAAAyn9+dTZ95D8Lnv2uPTHqPwAAAD9mAQAAAAAAAAGdAgAASAAAAJoyYq/LkeQ/C579rj0x6j8AAAA/ZgEAAAAAAAABngIAAEgAAAA6mCkj9rrkP3f2u/bEKOo/AAAAP3YBAAAAAAAAAZ8CAABIAAAApoauxWfW5D/kTno+TCDqPwAAAD92AQAAAAAAAAGgAgAASAAAABB1M2jZ8eQ/UKc4htMX6j8AAAA/hQEAAAAAAAABoQIAAEgAAAB8Y7gKSw3lP1CnOIbTF+o/AAAAP4UBAAAAAAAAAaICAABIAAAA6FE9rbwo5T9QpziG0xfqPwAAAD+VAQAAAAAAAAGjAgAASAAAAFJAwk8uROU/UKc4htMX6j8AAAA/lQEAAAAAAAABpAIAAEgAAAC+Lkfyn1/lP1CnOIbTF+o/AAAAP6QBAAAAAAAAAaUCAABIAAAAjuEqLDV05T9QpziG0xfqPwAAAD+kAQAAAAAAAAGmAgAASAAAAGCUDmbKiOU/UKc4htMX6j8AAAA/tAEAAAAAAAABpwIAAEgAAADKgpMIPKTlP1CnOIbTF+o/AAAAP7QBAAAAAAAAAagCAABIAAAANnEYq62/5T9QpziG0xfqPwAAAD/EAQAAAAAAAAGpAgAASAAAAAYk/ORC1OU/UKc4htMX6j8AAAA/xAEAAAAAAAABqgIAAEgAAABwEoGHtO/lP1CnOIbTF+o/AAAAP9MBAAAAAAAAAasCAABIAAAAeDynkgIS5j9QpziG0xfqPwAAAD/TAQAAAAAAAAGsAgAASAAAAOIqLDV0LeY/5E56Pkwg6j8AAAA/4wEAAAAAAAABrQIAAEgAAAAezJQRe13mP3f2u/bEKOo/AAAAP+MBAAAAAAAAAa4CAABIAAAAJPa6HMl/5j939rv2xCjqPwAAAD/zAQAAAAAAAAGvAgAASAAAAI7kP786m+Y/C579rj0x6j8AAAA/8wEAAAAAAAABsAIAAEgAAACWDmbKiL3mP59FP2e2Oeo/AAAAPwICAAAAAAAAAbECAABIAAAANnQtPrPm5j8z7YAfL0LqPwAAAD8CAgAAAAAAAAGyAgAASAAAAKJisuAkAuc/M+2AHy9C6j8AAAA/EgIAAAAAAAABswIAAEgAAABCyHlUTyvnP1w8BJAgU+o/AAAAPxICAAAAAAAAAbQCAABIAAAASPKfX51N5z/w40VImVvqPwAAAD8hAgAAAAAAAAG1AgAASAAAALTgJAIPaec/8ONFSJlb6j8AAAA/IQIAAAAAAAABtgIAAEgAAAAez6mkgITnPxgzybiKbOo/AAAAPy8CAAAAAAAAAbcCAABIAAAAir0uR/Kf5z8YM8m4imzqPwAAAD8vAgAAAAAAAAG4AgAASAAAAPars+lju+c/q9oKcQN16j8AAAA/PwIAAAAAAAABuQIAAEgAAACWEXtdjuTnPz+CTCl8feo/AAAAPz8CAAAAAAAAAboCAABIAAAAnDuhaNwG6D/TKY7h9IXqPwAAAD9OAgAAAAAAAAG7AgAASAAAAAYqJgtOIug/Z9HPmW2O6j8AAAA/XgIAAAAAAAABvAIAAEgAAAByGKutvz3oP/t4EVLmluo/AAAAP14CAAAAAAAAAb0CAABIAAAAeELRuA1g6D/7eBFS5pbqPwAAAD9uAgAAAAAAAAG+AgAASAAAABiomCw4ieg/kCBTCl+f6j8AAAA/bgIAAAAAAAABvwIAAEgAAAAg0r43hqvoPyTIlMLXp+o/AAAAP30CAAAAAAAAAcACAABIAAAAwDeGq7DU6D9MFxgzybjqPwAAAD99AgAAAAAAAAHBAgAASAAAAGCdTR/b/eg/TBcYM8m46j8AAAA/jQIAAAAAAAABwgIAAEgAAAACAxWTBSfpP9++WetBweo/AAAAP40CAAAAAAAAAcMCAABIAAAAbPGZNXdC6T/fvlnrQcHqPwAAAD+cAgAAAAAAAAHEAgAASAAAAAxXYamha+k/c2abo7rJ6j8AAAA/nAIAAAAAAAABxQIAAEgAAADeCUXjNoDpPwcO3Vsz0uo/AAAAP6wCAAAAAAAAAcYCAABIAAAASvjJhaib6T8HDt1bM9LqPwAAAD+sAgAAAAAAAAHHAgAASAAAALTmTigat+k/Bw7dWzPS6j8AAAA/vAIAAAAAAAAByAIAAEgAAAAg1dPKi9LpPwcO3Vsz0uo/AAAAP7wCAAAAAAAAAckCAABIAAAAisNYbf3t6T8HDt1bM9LqPwAAAD/LAgAAAAAAAAHKAgAASAAAAPax3Q9vCeo/Bw7dWzPS6j8AAAA/ywIAAAAAAAABywIAAEgAAADGZMFJBB7qPwcO3Vsz0uo/AAAAP9sCAAAAAAAAAcwCAABIAAAAMlNG7HU56j8HDt1bM9LqPwAAAD/bAgAAAAAAAAHNAgAASAAAAAIGKiYLTuo/m7UeFKza6j8AAAA/6wIAAAAAAAABzgIAAEgAAADSuA1goGLqP5u1HhSs2uo/AAAAP+sCAAAAAAAAAc8CAABIAAAACDBQMVlw6j8vXWDMJOPqPwAAAD/6AgAAAAAAAAHQAgAASAAAANjiM2vuhOo/L11gzCTj6j8AAAA/+gIAAAAAAAAB0QIAAEgAAAB0HtXTyovqPy9dYMwk4+o/AAAAPwoDAAAAAAAAAdICAABIAAAAqJUXpYOZ6j8vXWDMJOPqPwAAAD8KAwAAAAAAAAHTAgAASAAAAETRuA1goOo/L11gzCTj6j8AAAA/GQMAAAAAAAAB1AIAAEgAAADeDFp2PKfqPy9dYMwk4+o/AAAAPxkDAAAAAAAAAdUCAABIAAAAeEj73hiu6j8vXWDMJOPqPwAAAD85AwAAAAAAAAHWAgAASAAAABSEnEf1tOo/L11gzCTj6j8AAAA/SAMAAAAAAAAB1wIAAEgAAACuvz2w0bvqPy9dYMwk4+o/AAAAP0gDAAAAAAAAAdgCAABIAAAASvveGK7C6j8vXWDMJOPqPwAAAD9YAwAAAAAAAAHZAgAASAAAAOQ2gIGKyeo/L11gzCTj6j8AAAA/WAMAAAAAAAAB2gIAAEgAAAC06WO7H97qPy9dYMwk4+o/AAAAP2gDAAAAAAAAAdsCAABIAAAA6mCmjNjr6j8vXWDMJOPqPwAAAD9oAwAAAAAAAAHcAgAASAAAAFRPKy9KB+s/m7UeFKza6j8AAAA/dwMAAAAAAAAB3QIAAEgAAABceVE6mCnrPwcO3Vsz0uo/AAAAP3cDAAAAAAAAAd4CAABIAAAA/N4YrsJS6z8HDt1bM9LqPwAAAD+HAwAAAAAAAAHfAgAASAAAAAIJP7kQdes/375Z60HB6j8AAAA/hwMAAAAAAAAB4AIAAEgAAAAIM2XEXpfrP0wXGDPJuOo/AAAAP5YDAAAAAAAAAeECAABIAAAA2OVI/vOr6z9MFxgzybjqPwAAAD+mAwAAAAAAAAHiAgAASAAAAKiYLDiJwOs/uG/WelCw6j8AAAA/pgMAAAAAAAAB4wIAAEgAAADeD28JQs7rP7hv1npQsOo/AAAAP7YDAAAAAAAAAeQCAABIAAAAFIex2vrb6z+4b9Z6ULDqPwAAAD+2AwAAAAAAAAHlAgAASAAAABFyHtXTyts/ywlNO+DH6z8AAAA/AAAAAAAAAAAB5gIAAEgAAABH6WCmjNjbPzdiC4Nnv+s/AAAAP24AAAAAAAAAAecCAABIAAAAfWCjd0Xm2z83YguDZ7/rPwAAAD99AAAAAAAAAAHoAgAASAAAAOdOKBq3Adw/N2ILg2e/6z8AAAA/fQAAAAAAAAAB6QIAAEgAAABTPa28KB3cPzdiC4Nnv+s/AAAAP40AAAAAAAAAAeoCAABIAAAA9aJ0MFNG3D83YguDZ7/rPwAAAD+NAAAAAAAAAAHrAgAASAAAAMt/fnU2fdw/o7rJyu626z8AAAA/nQAAAAAAAAAB7AIAAEgAAAChXIi6GbTcP6O6ycrutus/AAAAP50AAAAAAAAAAe0CAABIAAAAdzmS//zq3D8PE4gSdq7rPwAAAD+sAAAAAAAAAAHuAgAASAAAAION3hWZL90/e2tGWv2l6z8AAAA/rAAAAAAAAAAB7wIAAEgAAADFWG397YHdP3trRlr9pes/AAAAP7wAAAAAAAAAAfACAABIAAAAmzV3QtG43T/nwwSihJ3rPwAAAD+8AAAAAAAAAAHxAgAASAAAAHESgYe0790/UxzD6QuV6z8AAAA/ywAAAAAAAAAB8gIAAEgAAABJ74rMlybeP1Mcw+kLles/AAAAP8sAAAAAAAAAAfMCAABIAAAA6VRSQMJP3j+/dIExk4zrPwAAAD/bAAAAAAAAAAH0AgAASAAAAIm6GbTseN4/K80/eRqE6z8AAAA/2wAAAAAAAAAB9QIAAEgAAAArIOEnF6LePyvNP3kahOs/AAAAP+sAAAAAAAAAAfYCAABIAAAAlQ5myoi93j8rzT95GoTrPwAAAD/6AAAAAAAAAAH3AgAASAAAAAH96mz62N4/K80/eRqE6z8AAAA/+gAAAAAAAAAB+AIAAEgAAAA1dC0+s+bePyvNP3kahOs/AAAAP/oAAAAAAAAAAfkCAABIAAAAoWKy4CQC3z8rzT95GoTrPwAAAD8KAQAAAAAAAAH6AgAASAAAANfZ9LHdD98/K80/eRqE6z8AAAA/CgEAAAAAAAAB+wIAAEgAAAANUTeDlh3fPyvNP3kahOs/AAAAPxoBAAAAAAAAAfwCAABIAAAAQch5VE8r3z8rzT95GoTrPwAAAD8pAQAAAAAAAAH9AgAASAAAAHc/vCUIOd8/K80/eRqE6z8AAAA/OQEAAAAAAAAB/gIAAEgAAADY4jNr7oTSP7ZUQIt+zuw/AAAAPwAAAAAAAAAAAf8CAABIAAAADlp2PKeS0j+2VECLfs7sPwAAAD9tAAAAAAAAAAEAAwAASAAAAHlI+94YrtI/tlRAi37O7D8AAAA/fQAAAAAAAAABAQMAAEgAAAAZrsJSQ9fSP7ZUQIt+zuw/AAAAP30AAAAAAAAAAQIDAABIAAAAuxOKxm0A0z+2VECLfs7sPwAAAD+NAAAAAAAAAAEDAwAASAAAAPzeGK7CUtM/tlRAi37O7D8AAAA/jQAAAAAAAAABBAMAAEgAAAA+qqeVF6XTP7ZUQIt+zuw/AAAAP5wAAAAAAAAAAQUDAABIAAAAtOx4TiUF1D+2VECLfs7sPwAAAD+cAAAAAAAAAAEGAwAASAAAAPa3BzZ6V9Q/tlRAi37O7D8AAAA/rAAAAAAAAAABBwMAAEgAAABt+tjuh7fUP7ZUQIt+zuw/AAAAP6wAAAAAAAAAAQgDAABIAAAAr8Vn1twJ1T8jrf7SBcbsPwAAAD+8AAAAAAAAAAEJAwAASAAAACYIOY/qadU/I63+0gXG7D8AAAA/vAAAAAAAAAABCgMAAEgAAABo08d2P7zVPyOt/tIFxuw/AAAAP8sAAAAAAAAAAQsDAABIAAAAqp5WXpQO1j8jrf7SBcbsPwAAAD/bAAAAAAAAAAEMAwAASAAAACHhJxeibtY/I63+0gXG7D8AAAA/2wAAAAAAAAABDQMAAEgAAAD3vTFchaXWPyOt/tIFxuw/AAAAP9sAAAAAAAAAAQ4DAABIAAAAmSP5z6/O1j8jrf7SBcbsPwAAAD/qAAAAAAAAAAEPAwAASAAAADmJwEPa99Y/I63+0gXG7D8AAAA/+gAAAAAAAAABEAMAAEgAAADa7oe3BCHXPyOt/tIFxuw/AAAAP/oAAAAAAAAAAREDAABIAAAAelRPKy9K1z8jrf7SBcbsPwAAAD/6AAAAAAAAAAESAwAASAAAAFIxWXASgdc/I63+0gXG7D8AAAA/CgEAAAAAAAABEwMAAEgAAAC8H94ShJzXPyOt/tIFxuw/AAAAPxkBAAAAAAAAARQDAABIAAAAKA5jtfW31z8jrf7SBcbsPwAAAD8ZAQAAAAAAAAEVAwAASAAAAF2FpYauxdc/I63+0gXG7D8AAAA/KQEAAAAAAAABFgMAAEgAAAB0MFNG7HXhP5Tv0eH9t+8/AAAAPwAAAAAAAAAAARcDAABIAAAAEGz0rsh84T+U79Hh/bfvPwAAAD8/AAAAAAAAAAEYAwAASAAAAOAe2OhdkeE/lO/R4f237z8AAAA/PwAAAAAAAAABGQMAAEgAAACy0bsi86XhP5Tv0eH9t+8/AAAAP04AAAAAAAAAARoDAABIAAAAgoSfXIi64T+U79Hh/bfvPwAAAD9OAAAAAAAAAAEbAwAASAAAAOxyJP/51eE/lO/R4f237z8AAAA/XgAAAAAAAAABHAMAAEgAAADynEoKSPjhP5Tv0eH9t+8/AAAAP14AAAAAAAAAAR0DAABIAAAAxE8uRN0M4j+U79Hh/bfvPwAAAD9tAAAAAAAAAAEeAwAASAAAAC4+s+ZOKOI/lO/R4f237z8AAAA/bQAAAAAAAAABHwMAAEgAAACaLDiJwEPiP5Tv0eH9t+8/AAAAP30AAAAAAAAAASADAABIAAAAnlZelA5m4j+U79Hh/bfvPwAAAD99AAAAAAAAAAEhAwAASAAAANz3xnAVluI/lO/R4f237z8AAAA/jQAAAAAAAAABIgMAAEgAAAB8XY7kP7/iP5Tv0eH9t+8/AAAAP40AAAAAAAAAASMDAABIAAAAUjqYKSP24j+U79Hh/bfvPwAAAD+cAAAAAAAAAAEkAwAASAAAACgXom4GLeM/lO/R4f237z8AAAA/nAAAAAAAAAABJQMAAEgAAACaL00cxmrjP5Tv0eH9t+8/AAAAP6wAAAAAAAAAASYDAABIAAAAcAxXYamh4z+U79Hh/bfvPwAAAD+sAAAAAAAAAAEnAwAASAAAAHxgo3dF5uM/lO/R4f237z8AAAA/vAAAAAAAAAABKAMAAEgAAAC4AQxUTBbkP5Tv0eH9t+8/AAAAP7wAAAAAAAAAASkDAABIAAAA9KJ0MFNG5D+U79Hh/bfvPwAAAD/LAAAAAAAAAAEqAwAASAAAAPrMmjuhaOQ/KpcTmnbA7z8AAAA/ywAAAAAAAAABKwMAAEgAAABkux/eEoTkPyqXE5p2wO8/AAAAP9sAAAAAAAAAASwDAABIAAAANm4DGKiY5D++PlVS78jvPwAAAD/qAAAAAAAAAAEtAwAASAAAAAYh51E9reQ/UuaWCmjR7z8AAAA/6gAAAAAAAAABLgMAAEgAAAA6mCkj9rrkP1Lmlgpo0e8/AAAAP+oAAAAAAAAAAS8DAABIAAAADEsNXYvP5D9S5pYKaNHvPwAAAD/6AAAAAAAAAAEwAwAASAAAAELCTy5E3eQ/UuaWCmjR7z8AAAA/+gAAAAAAAAABMQMAAEgAAADc/fCWIOTkP+aN2MLg2e8/AAAAPwoBAAAAAAAAATIDAABIAAAAeDmS//zq5D/mjdjC4NnvPwAAAD8KAQAAAAAAAAEzAwAASAAAABB1M2jZ8eQ/5o3YwuDZ7z8AAAA/GQEAAAAAAAABNAMAAEgAAACssNTQtfjkP+aN2MLg2e8/AAAAPykBAAAAAAAAATUDAABIAAAA4icXom4G5T/mjdjC4NnvPwAAAD8pAQAAAAAAAAE2AwAASAAAABifWXMnFOU/5o3YwuDZ7z8AAAA/KQEAAAAAAAABNwMAAEgAAACy2vrbAxvlP+aN2MLg2e8/AAAAPzkBAAAAAAAAATgDAABIAAAA6FE9rbwo5T/mjdjC4NnvPwAAAD85AQAAAAAAAAE5AwAASAAAAISN3hWZL+U/5o3YwuDZ7z8AAAA/SAEAAAAAAAABOgMAAEgAAAAeyX9+dTblP+aN2MLg2e8/AAAAP0gBAAAAAAAAATsDAABIAAAAuAQh51E95T/mjdjC4NnvPwAAAD9nAQAAAAAAAAE8AwAASAAAAKyqqqqqqto/Xo3GXpb44z8AAAA/AAAAAAAAAAABPQMAAEgAAACsqqqqqqraP/I0CBcPAeQ/AAAAP20AAAAAAAAAAT4DAABIAAAArKqqqqqq2j8ahIuHABLkPwAAAD9tAAAAAAAAAAE/AwAASAAAAKyqqqqqqto/QtMO+PEi5D8AAAA/fQAAAAAAAAABQAMAAEgAAACsqqqqqqraP2oikmjjM+Q/AAAAP30AAAAAAAAAAUEDAABIAAAArKqqqqqq2j/+ydMgXDzkPwAAAD+MAAAAAAAAAAFCAwAASAAAABeZL00cxto/JhlXkU1N5D8AAAA/jAAAAAAAAAABQwMAAEgAAAAXmS9NHMbaP7nAmEnGVeQ/AAAAP5wAAAAAAAAAAUQDAABIAAAATBByHtXT2j92t11yMG/kPwAAAD+cAAAAAAAAAAFFAwAASAAAAIKHtO+N4do/Cl+fKql35D8AAAA/rAAAAAAAAAABRgMAAEgAAAC4/vbARu/aPzKuIpuaiOQ/AAAAP6wAAAAAAAAAAUcDAABIAAAA7nU5kv/82j/GVWRTE5HkPwAAAD+7AAAAAAAAAAFIAwAASAAAACLte2O4Cts/7aTnwwSi5D8AAAA/uwAAAAAAAAABSQMAAEgAAAAi7XtjuArbPxb0ajT2suQ/AAAAP8sAAAAAAAAAAUoDAABIAAAAIu17Y7gK2z+qm6zsbrvkPwAAAD/LAAAAAAAAAAFLAwAASAAAAFhkvjRxGNs/PkPupOfD5D8AAAA/2wAAAAAAAAABTAMAAEgAAABYZL40cRjbP9LqL11gzOQ/AAAAP+oAAAAAAAAAAU0DAABIAAAAWGS+NHEY2z9mknEV2dTkPwAAAD/qAAAAAAAAAAFOAwAASAAAAI7bAAYqJts/ZpJxFdnU5D8AAAA/6gAAAAAAAAABTwMAAEgAAACO2wAGKibbP/o5s81R3eQ/AAAAP/oAAAAAAAAAAVADAABIAAAAh67FZ9bc2T9yJz0fJhDlPwAAAD8AAAAAAAAAAAFRAwAASAAAAPOcSgpI+Nk/cic9HyYQ5T8AAAA/uwAAAAAAAAABUgMAAEgAAABdi8+suRPaP95/+2atB+U/AAAAP7sAAAAAAAAAAVMDAABIAAAA//CWIOQ82j/ef/tmrQflPwAAAD/LAAAAAAAAAAFUAwAASAAAANXNoGXHc9o/tTB49rv25D8AAAA/2wAAAAAAAAABVQMAAEgAAAAXmS9NHMbaP/o5s81R3eQ/AAAAP9sAAAAAAAAAAVYDAABIAAAAjtsABiom2z8+Q+6k58PkPwAAAD/bAAAAAAAAAAFXAwAASAAAAAUe0r43hts/Wv2lC4yZ5D8AAAA/6gAAAAAAAAABWAMAAEgAAACz1+VI/vPbPwpfnyqpd+Q/AAAAP+oAAAAAAAAAAVkDAABIAAAAX5H50sRh3D+ScRXZ1ETkPwAAAD/6AAAAAAAAAAFaAwAASAAAAGvlRelgptw/1npQsGor5D8AAAA/+gAAAAAAAAABWwMAAEgAAAALSw1di8/cP64rzT95GuQ/AAAAPwkBAAAAAAAAAVwDAABIAAAArbDU0LX43D+G3EnPhwnkPwAAAD8JAQAAAAAAAAFdAwAASAAAAOEnF6JuBt0/htxJz4cJ5D8AAAA/OAEAAAAAAAAL</ink>
</athena>
</file>

<file path=customXml/item19.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B0CwAAAAAAAAXx////DEFjdGlvblR5cGVWMQEAAAAHdmFsdWVfXwAIAgAAAAAAAAABBQAAAAQAAAAJEAAAAAkRAAAAcSYAAAAAAAAB7v////H///8AAAAAAQYAAAAEAAAACRMAAAAJFAAAAKoqAAAAAAAAAev////x////AAAAAAEHAAAABAAAAAkWAAAACRcAAACTmQAAAAAAAAHo////8f///wAAAAABCAAAAAQAAAAJGQAAAAkaAAAA6sQAAAAAAAAB5f////H///8AAAAAAQkAAAAEAAAACRwAAAAJHQAAAHzjAAAAAAAAAeL////x////AAAAAAEKAAAABAAAAAkfAAAACSAAAADp/QAAAAAAAAHf////8f///wAAAAABCwAAAAQAAAAJIgAAAAkjAAAA+iEBAAAAAAAB3P////H///8AAAAABQwAAAANQ2xlYXJDYW52YXNWMQIAAAAJU3RhcnRUaW1lBFR5cGUABBAMQWN0aW9uVHlwZVYxAgAAAAIAAABSYgEAAAAAAAHb////8f///wAAAAAFDQAAAA9QZW5BdHRyaWJ1dGVzVjEKAAAAB19jb2xvckEHX2NvbG9yUgdfY29sb3JHB19jb2xvckIKRml0VG9DdXJ2ZQZIZWlnaHQOSWdub3JlUHJlc3N1cmUNSXNIaWdobGlnaHRlcgVTaGFwZQVXaWR0aAAAAAAAAAAABAACAgICAQYBAQxCcnVzaFNoYXBlVjECAAAABgIAAAD/AJ5JAAAAAAAAACJAAAAF2v///wxCcnVzaFNoYXBlVjEBAAAAB3ZhbHVlX18ACAIAAAABAAAAAAAAAAAAIkAFDgAAAApJbmtUcmFjZVYxAwAAAA1MaXN0YDErX2l0ZW1zDExpc3RgMStfc2l6ZQ9MaXN0YDErX3ZlcnNpb24EAAAYU2hhcmVkLklua2luZy5JbmtQb2ludFtdAgAAAAgIAgAAAAknAAAA4wAAAOMAAAABEAAAAA0AAAD/AJ5JAAAAAAAAACJAAAAB2P///9r///8BAAAAAAAAAAAAIkABEQAAAA4AAAAJKQAAABwAAAAcAAAAARMAAAANAAAA/wCeSQAAAAAAAAAiQAAAAdb////a////AQAAAAAAAAAAACJAARQAAAAOAAAACSsAAAApAAAAKQAAAAEWAAAADQAAAP8AnkkAAAAAAAAAIkAAAAHU////2v///wEAAAAAAAAAAAAiQAEXAAAADgAAAAktAAAAiwAAAIsAAAABGQAAAA0AAAD/AJ5JAAAAAAAAACJAAAAB0v///9r///8BAAAAAAAAAAAAIkABGgAAAA4AAAAJLwAAAK0AAACtAAAAARwAAAANAAAA/wCeSQAAAAAAAAAiQAAAAdD////a////AQAAAAAAAAAAACJAAR0AAAAOAAAACTEAAABtAAAAbQAAAAEfAAAADQAAAP8AnkkAAAAAAAAAIkAAAAHO////2v///wEAAAAAAAAAAAAiQAEgAAAADgAAAAkzAAAAawIAAGsCAAABIgAAAA0AAAD/AJ5JAAAAAAAAACJAAAABzP///9r///8BAAAAAAAAAAAAIkABIwAAAA4AAAAJNQAAAHMAAABzAAAABycAAAAAAQAAAAAB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0dBykAAAAAAQAAACAAAAAECklua1BvaW50VjECAAAACRkBAAAJGgEAAAkbAQAACRwBAAAJHQEAAAkeAQAACR8BAAAJIAEAAAkhAQAACSIBAAAJIwEAAAkkAQAACSUBAAAJJgEAAAknAQAACSgBAAAJKQEAAAkqAQAACSsBAAAJLAEAAAktAQAACS4BAAAJLwEAAAkwAQAACTEBAAAJMgEAAAkzAQAACTQBAAANBAcrAAAAAAEAAABAAAAABApJbmtQb2ludFYxAgAAAAk1AQAACTYBAAAJNwEAAAk4AQAACTkBAAAJOgEAAAk7AQAACTwBAAAJPQEAAAk+AQAACT8BAAAJQAEAAAlBAQAACUIBAAAJQwEAAAlEAQAACUUBAAAJRgEAAAlHAQAACUgBAAAJSQEAAAlKAQAACUsBAAAJTAEAAAlNAQAACU4BAAAJTwEAAAlQAQAACVEBAAAJUgEAAAlTAQAACVQBAAAJVQEAAAlWAQAACVcBAAAJWAEAAAlZAQAACVoBAAAJWwEAAAlcAQAACV0BAAANFwctAAAAAAEAAAAAAQAABApJbmtQb2ludFYxAgA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DXUHLwAAAAABAAAAAAEAAAQKSW5rUG9pbnRWMQIA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DVMHMQAAAAABAAAAgAAAAAQKSW5rUG9pbnRWMQIA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0TBzMAAAAAAQAAAAAEAAAECklua1BvaW50VjECAA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CVsFAAAJXAUAAAldBQAACV4FAAAJXwUAAAlgBQAACWEFAAAJYgUAAAljBQAACWQFAAAJZQUAAAlmBQAACWcFAAAJaAUAAAlpBQAACWoFAAAJawUAAAlsBQAACW0FAAAOlQEAAAc1AAAAAAEAAACAAAAABApJbmtQb2ludFYxAgA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JtQUAAAm2BQAACbcFAAAJuAUAAAm5BQAACboFAAAJuwUAAAm8BQAACb0FAAAJvgUAAAm/BQAACcAFAAAJwQUAAAnCBQAACcMFAAAJxAUAAAnFBQAACcYFAAAJxwUAAAnIBQAACckFAAAJygUAAAnLBQAACcwFAAAJzQUAAAnOBQAACc8FAAAJ0AUAAAnRBQAACdIFAAAJ0wUAAAnUBQAACdUFAAAJ1gUAAAnXBQAACdgFAAAJ2QUAAAnaBQAACdsFAAAJ3AUAAAndBQAACd4FAAAJ3wUAAAngBQAADQ0FNgAAAApJbmtQb2ludFYxBAAAAAFYAVkOUHJlc3N1cmVGYWN0b3IJVGltZVN0YW1wAAAAAAYGCxACAAAAIQtZyEIW0D/SJ33SJ32iPwAAAD8AAAAAAAAAAAE3AAAANgAAACELWchCFtA/uf1BhsoOoz8AAAA/HwAAAAAAAAABOAAAADYAAAAhC1nIQhbQP25/kKGyw6Q/AAAAPy8AAAAAAAAAATkAAAA2AAAAYK4dmGsH0D88KxoJ+OalPwAAAD8vAAAAAAAAAAE6AAAANgAAAGCuHZhrB9A/8axoJOCbpz8AAAA/LwAAAAAAAAABOwAAADYAAABgrh2YawfQP6Uutz/IUKk/AAAAPz4AAAAAAAAAATwAAAA2AAAAYK4dmGsH0D9ChsoOU5erPwAAAD9OAAAAAAAAAAE9AAAANgAAAGCuHZhrB9A/9gcZKjtMrT8AAAA/TgAAAAAAAAABPgAAADYAAABgrh2YawfQP72aeFY0ErA/AAAAP14AAAAAAAAAAT8AAAA2AAAAPaPEzyjxzz9xHMdxHMexPwAAAD9eAAAAAAAAAAFAAAAANgAAAD2jxM8o8c8/MzMzMzMzsz8AAAA/bQAAAAAAAAABQQAAADYAAAA9o8TPKPHPP+e0gU4b6LQ/AAAAP20AAAAAAAAAAUIAAAA2AAAAPaPEzyjxzz+dNtBpA522PwAAAD99AAAAAAAAAAFDAAAANgAAAD2jxM8o8c8/UrgehetRuD8AAAA/fQAAAAAAAAABRAAAADYAAAA9o8TPKPHPPxPPikYCvrk/AAAAP40AAAAAAAAAAUUAAAA2AAAAPaPEzyjxzz/IUNlh6nK7PwAAAD+NAAAAAAAAAAFGAAAANgAAAD2jxM8o8c8/iWdFIwHfvD8AAAA/nAAAAAAAAAABRwAAADYAAAA9o8TPKPHPP0p+seQXS74/AAAAP5wAAAAAAAAAAUgAAAA2AAAA4WeU+Bkl0D95NfGsaCTAPwAAAD+sAAAAAAAAAAFJAAAANgAAAGMhC1nIQtA/YAu2YAu2wD8AAAA/rAAAAAAAAAABSgAAADYAAADl2oG5dmDQP8EWbMEWbME/AAAAP9kAAAAAAAAAAUsAAAA2AAAAZ5T4GSV+0D+n7DB1uf3BPwAAAD/ZAAAAAAAAAAFMAAAANgAAAKqqqqqqqtA/FY0EfPNqwj8AAAA/6QAAAAAAAAABTQAAADYAAADswFw7MNfQP/xiyS+W/MI/AAAAP+kAAAAAAAAAAU4AAAA2AAAAb3rTm9700D/vzauJZ0XDPwAAAD/5AAAAAAAAAAFPAAAANgAAAPAzSvyMEtE/4jiO4ziOwz8AAAA/CAEAAAAAAAABUAAAADYAAAAzSvyMEj/RP9ajcD0K18M/AAAAPwgBAAAAAAAAAVEAAAA2AAAA9xklfkaJ0T9DRERERETEPwAAAD8IAQAAAAAAAAFSAAAANgAAAPuMEj+jxNE/N68mnhWNxD8AAAA/GAEAAAAAAAABUwAAADYAAADAXDsw1w7SPyoaCfjm1cQ/AAAAPygBAAAAAAAAAVQAAAA2AAAAhCxkIQtZ0j+kT/qkT/rEPwAAAD8oAQAAAAAAAAFVAAAANgAAAIifUeJnlNI/HoXrUbgexT8AAAA/KAEAAAAAAAABVgAAADYAAAAOzLUDc+3SP5i63P4gQ8U/AAAAPzcBAAAAAAAAAVcAAAA2AAAA0pve9KY30z+Yutz+IEPFPwAAAD9HAQAAAAAAAAFYAAAANgAAAJdrB+bagdM/EfDNq4lnxT8AAAA/RwEAAAAAAAABWQAAADYAAABcOzDXDszTPxHwzauJZ8U/AAAAP0cBAAAAAAAAAVoAAAA2AAAA4meU+Bkl1D8R8M2riWfFPwAAAD9WAQAAAAAAAAFbAAAANgAAAGeU+BklftQ/EfDNq4lnxT8AAAA/ZgEAAAAAAAABXAAAADYAAAAsZCELWcjUP4slv1jyi8U/AAAAP2YBAAAAAAAAAV0AAAA2AAAAcu3AXDsw1T+LJb9Y8ovFPwAAAD92AQAAAAAAAAFeAAAANgAAAPgZJX5GidU/BFuwBVuwxT8AAAA/dgEAAAAAAAABXwAAADYAAABCFrKQhSzWPwRbsAVbsMU/AAAAP4UBAAAAAAAAAWAAAAA2AAAAyEIWspCF1j8EW7AFW7DFPwAAAD+FAQAAAAAAAAFhAAAANgAAAI+FLGQhC9c/BFuwBVuwxT8AAAA/lQEAAAAAAAABYgAAADYAAADWDsy1A3PXPwRbsAVbsMU/AAAAP5UBAAAAAAAAAWMAAAA2AAAAXDsw1w7M1z8R8M2riWfFPwAAAD+lAQAAAAAAAAFkAAAANgAAAOFnlPgZJdg/mLrc/iBDxT8AAAA/pQEAAAAAAAABZQAAADYAAADk2oG5dmDYP5i63P4gQ8U/AAAAP7QBAAAAAAAAAWYAAAA2AAAAKPEzSvyM2D8ehetRuB7FPwAAAD+0AQAAAAAAAAFnAAAANgAAAGoH5tqBudg/HoXrUbgexT8AAAA/xAEAAAAAAAABaAAAADYAAADswFw7MNfYP6RP+qRP+sQ/AAAAP9MBAAAAAAAAAWkAAAA2AAAALtcOzLUD2T8qGgn45tXEPwAAAD/TAQAAAAAAAAFqAAAANgAAALGQhSxkIdk/KhoJ+ObVxD8AAAA/0wEAAAAAAAABawAAADYAAAD0pje96U3ZPyoaCfjm1cQ/AAAAP+MBAAAAAAAAAWwAAAA2AAAANr3pTW962T+x5BdLfrHEPwAAAD/jAQAAAAAAAAFtAAAANgAAADow1w7Mtdk/N68mnhWNxD8AAAA/8wEAAAAAAAABbgAAADYAAAA+o8TPKPHZPzevJp4VjcQ/AAAAP/MBAAAAAAAAAW8AAAA2AAAAxM8o8TNK2j83ryaeFY3EPwAAAD8CAgAAAAAAAAFwAAAANgAAAMq1A3PtwNo/N68mnhWNxD8AAAA/AgIAAAAAAAABcQAAADYAAABUVVVVVVXbPzevJp4VjcQ/AAAAPxICAAAAAAAAAXIAAAA2AAAAHJhrB+ba2z83ryaeFY3EPwAAAD8SAgAAAAAAAAFzAAAANgAAAGaU+Bklftw/N68mnhWNxD8AAAA/IgIAAAAAAAABdAAAADYAAACwkIUsZCHdPzevJp4VjcQ/AAAAPyICAAAAAAAAAXUAAAA2AAAA+4wSP6PE3T83ryaeFY3EPwAAAD8xAgAAAAAAAAF2AAAANgAAAMPPKPEzSt4/N68mnhWNxD8AAAA/MQIAAAAAAAABdwAAADYAAADOKPEzSvzePzevJp4VjcQ/AAAAP0ECAAAAAAAAAXgAAAA2AAAA2oG5dmCu3z83ryaeFY3EPwAAAD9BAgAAAAAAAAF5AAAANgAAABI/o8TPKOA/seQXS36xxD8AAAA/UAIAAAAAAAABegAAADYAAAA3velNb3rgP7HkF0t+scQ/AAAAP1ACAAAAAAAAAXsAAAA2AAAAm970pje94D8qGgn45tXEPwAAAD9gAgAAAAAAAAF8AAAANgAAAP///////+A/pE/6pE/6xD8AAAA/cAIAAAAAAAABfQAAADYAAAADc+3AXDvhP6RP+qRP+sQ/AAAAP3ACAAAAAAAAAX4AAAA2AAAApje96U1v4T+kT/qkT/rEPwAAAD9/AgAAAAAAAAF/AAAANgAAAIifUeJnlOE/pE/6pE/6xD8AAAA/fwIAAAAAAAABgAAAADYAAABK/IwSP6PhP6RP+qRP+sQ/AAAAP48CAAAAAAAAAYEAAAA2AAAAqqqqqqqq4T+kT/qkT/rEPwAAAD+PAgAAAAAAAAGCAAAANgAAAApZyEIWsuE/pE/6pE/6xD8AAAA/nwIAAAAAAAABgwAAADYAAAAKWchCFrLhPyoaCfjm1cQ/AAAAP+ADAAAAAAAAAYQAAAA2AAAAawfm2oG54T83ryaeFY3EPwAAAD/wAwAAAAAAAAGFAAAANgAAACxkIQtZyOE/1qNwPQrXwz8AAAA/8AMAAAAAAAABhgAAADYAAADtwFw7MNfhP2kDnTbQacM/AAAAP/8DAAAAAAAAAYcAAAA2AAAADsy1A3Pt4T+CLdiCLdjCPwAAAD//AwAAAAAAAAGIAAAANgAAADDXDsy1A+I/IiIiIiIiwj8AAAA/DwQAAAAAAAABiQAAADYAAADwM0r8jBLiPztMXW5/kME/AAAAPw8EAAAAAAAAAYoAAAA2AAAAsZCFLGQh4j9Tdpi63P7APwAAAD8eBAAAAAAAAAGLAAAANgAAABI/o8TPKOI/YAu2YAu2wD8AAAA/HgQAAAAAAAABjAAAADYAAADSm970pjfiP3k18axoJMA/AAAAPy4EAAAAAAAAAY0AAAA2AAAAM0r8jBI/4j8NlR2mLre/PwAAAD8uBAAAAAAAAAGOAAAANgAAADNK/IwSP+I/MVR2mLrcvj8AAAA/PgQAAAAAAAABjwAAADYAAACU+BklfkbiPz/pkz7pk74/AAAAPz4EAAAAAAAAAZAAAAA2AAAA9KY3velN4j9jqOwwdbm9PwAAAD9NBAAAAAAAAAGRAAAANgAAAFVVVVVVVeI/iWdFIwHfvD8AAAA/TQQAAAAAAAABkgAAADYAAAC1A3PtwFziP7y7u7u7u7s/AAAAP10EAAAAAAAAAZMAAAA2AAAAFbKQhSxk4j/gehSuR+G6PwAAAD9tBAAAAAAAAAGUAAAANgAAAHZgrh2Ya+I/E8+KRgK+uT8AAAA/bQQAAAAAAAABlQAAADYAAAB2YK4dmGviPzmO4ziO47g/AAAAP3wEAAAAAAAAAZYAAAA2AAAAdmCuHZhr4j9eTTwrGgm4PwAAAD98BAAAAAAAAAGXAAAANgAAAHZgrh2Ya+I/kKGyw9Tltj8AAAA/fAQAAAAAAAABmAAAADYAAAB2YK4dmGviP7ZgC7ZgC7Y/AAAAP4wEAAAAAAAAAZkAAAA2AAAAdmCuHZhr4j/D9Shcj8K1PwAAAD+bBAAAAAAAAAGaAAAANgAAAHZgrh2Ya+I/z4pGAr55tT8AAAA/mwQAAAAAAAABmwAAADYAAADWDsy1A3PiP9wfZKjsMLU/AAAAP6sEAAAAAAAAAZwAAAA2AAAA1g7MtQNz4j/ntIFOG+i0PwAAAD+rBAAAAAAAAAGdAAAANgAAANYOzLUDc+I/Ad+8mnhWtD8AAAA/uwQAAAAAAAABngAAADYAAADWDsy1A3PiPxoJ+ObVxLM/AAAAP7sEAAAAAAAAAZ8AAAA2AAAA1g7MtQNz4j8zMzMzMzOzPwAAAD/KBAAAAAAAAAGgAAAANgAAANYOzLUDc+I/WfKLJb9Ysj8AAAA/ygQAAAAAAAABoQAAADYAAADWDsy1A3PiP3Ecx3Ecx7E/AAAAP9oEAAAAAAAAAaIAAAA2AAAA1g7MtQNz4j+X2x9kqOywPwAAAD/aBAAAAAAAAAGjAAAANgAAANYOzLUDc+I/pHA9CtejsD8AAAA/6gQAAAAAAAABpAAAADYAAADWDsy1A3PiP7AFW7AFW7A/AAAAP+oEAAAAAAAAAaUAAAA2AAAA1g7MtQNz4j+9mnhWNBKwPwAAAD/5BAAAAAAAAAGmAAAANgAAANYOzLUDc+I/kl8s+cWSrz8AAAA/+QQAAAAAAAABpwAAADYAAADWDsy1A3PiP6yJZ0UjAa8/AAAAPygFAAAAAAAAAagAAAA2AAAA1g7MtQNz4j/2BxkqO0ytPwAAAD8oBQAAAAAAAAGpAAAANgAAAHZgrh2Ya+I/KFyPwvUorD8AAAA/OAUAAAAAAAABqgAAADYAAAAVspCFLGTiP3TaQKcNdKo/AAAAPzgFAAAAAAAAAasAAAA2AAAAtQNz7cBc4j+NBHzzauKpPwAAAD9HBQAAAAAAAAGsAAAANgAAALUDc+3AXOI/v1jyiyW/qD8AAAA/RwUAAAAAAAABrQAAADYAAABVVVVVVVXiP/GsaCTgm6c/AAAAP1cFAAAAAAAAAa4AAAA2AAAA9KY3velN4j8jAd+8mnimPwAAAD9XBQAAAAAAAAGvAAAANgAAAJT4GSV+RuI/PCsaCfjmpT8AAAA/ZwUAAAAAAAABsAAAADYAAACU+BklfkbiP1VVVVVVVaU/AAAAP2cFAAAAAAAAAbEAAAA2AAAAM0r8jBI/4j9uf5ChssOkPwAAAD92BQAAAAAAAAGyAAAANgAAANKb3vSmN+I/iKnL7Q8ypD8AAAA/dgUAAAAAAAABswAAADYAAABy7cBcOzDiP7n9QYbKDqM/AAAAP4YFAAAAAAAAAbQAAAA2AAAAEj+jxM8o4j/rUbgeheuhPwAAAD+GBQAAAAAAAAG1AAAANgAAALGQhSxkIeI/HqYutz/IoD8AAAA/lQUAAAAAAAABtgAAADYAAABR4meU+BniP570SZ/0SZ8/AAAAP6UFAAAAAAAAAbcAAAA2AAAA8DNK/IwS4j/SSMA3ryaePwAAAD+1BQAAAAAAAAG4AAAANgAAAM8o8TNK/OE/NvGsaCTgmz8AAAA/tQUAAAAAAAABuQAAADYAAABvetOb3vThP2hFIwHfvJo/AAAAP8QFAAAAAAAAAboAAAA2AAAAb3rTm9704T+YmZmZmZmZPwAAAD/EBQAAAAAAAAG7AAAANgAAAA7MtQNz7eE/mJmZmZmZmT8AAAA/1AUAAAAAAAABvAAAADYAAACtHZhrB+bhP8ztDzJUdpg/AAAAP9QFAAAAAAAAAb0AAAA2AAAATW9605ve4T/+QYbKDlOXPwAAAD/kBQAAAAAAAAG+AAAANgAAAO3AXDsw1+E/Lpb8Yskvlj8AAAA/5AUAAAAAAAABvwAAADYAAACMEj+jxM/hP2LqcvuDDJU/AAAAP/MFAAAAAAAAAcAAAAA2AAAALGQhC1nI4T+UPumTPumTPwAAAD/zBQAAAAAAAAHBAAAANgAAAMu1A3PtwOE/xpJfLPnFkj8AAAA/AwYAAAAAAAABwgAAADYAAAAKWchCFrLhP/jm1cSzopE/AAAAPwMGAAAAAAAAAcMAAAA2AAAAqqqqqqqq4T8qO0xdbn+QPwAAAD8SBgAAAAAAAAHEAAAANgAAAEr8jBI/o+E/KjtMXW5/kD8AAAA/EgYAAAAAAAABxQAAADYAAADpTW9605vhPyo7TF1uf5A/AAAAP1EGAAAAAAAAAcYAAAA2AAAAx0IWspCF4T+3HoXrUbiOPwAAAD9RBgAAAAAAAAHHAAAANgAAAKY3velNb+E/tx6F61G4jj8AAAA/YQYAAAAAAAAByAAAADYAAADEzyjxM0rhP7cehetRuI4/AAAAP2EGAAAAAAAAAckAAAA2AAAAwFw7MNcO4T8dx3Ecx3GMPwAAAD9wBgAAAAAAAAHKAAAANgAAALzpTW960+A/f29eTTwrij8AAAA/cAYAAAAAAAABywAAADYAAABYyEIWspDgP+UXS36x5Ic/AAAAP4AGAAAAAAAAAcwAAAA2AAAAlPgZJX5G4D9JwDevJp6FPwAAAD+ABgAAAAAAAAHNAAAANgAAAFHiZ5T4GeA/rGgk4JtXgz8AAAA/jwYAAAAAAAABzgAAADYAAADagbl2YK7fPxEREREREYE/AAAAP58GAAAAAAAAAc8AAAA2AAAAk/gZJX5G3z/qcvuDDJV9PwAAAD+fBgAAAAAAAAHQAAAANgAAAIwSP6PEz94/ssPU5fYHeT8AAAA/nwYAAAAAAAAB0QAAADYAAAAG5tqBuXbeP7LD1OX2B3k/AAAAP68GAAAAAAAAAdIAAAA2AAAAgbl2YK4d3j98FK5H4Xp0PwAAAD++BgAAAAAAAAHTAAAANgAAADow1w7Mtd0/fBSuR+F6dD8AAAA/vgYAAAAAAAAB1AAAADYAAAAySvyMEj/dP3wUrkfhenQ/AAAAP84GAAAAAAAAAdUAAAA2AAAALGQhC1nI3D98FK5H4Xp0PwAAAD/OBgAAAAAAAAHWAAAANgAAAKLEzyjxM9w/fBSuR+F6dD8AAAA/3gYAAAAAAAAB1wAAADYAAADagbl2YK7bP3wUrkfhenQ/AAAAP94GAAAAAAAAAdgAAAA2AAAAET+jxM8o2z+yw9Tl9gd5PwAAAD/eBgAAAAAAAAHZAAAANgAAAMdCFrKQhdo/ssPU5fYHeT8AAAA/3gYAAAAAAAAB2gAAADYAAAC86U1vetPZP7LD1OX2B3k/AAAAP+4GAAAAAAAAAdsAAAA2AAAAcu3AXDsw2T/qcvuDDJV9PwAAAD/uBgAAAAAAAAHcAAAANgAAAOTagbl2YNg/ERERERERgT8AAAA//QYAAAAAAAAB3QAAADYAAADZgbl2YK7XP6xoJOCbV4M/AAAAP/0GAAAAAAAAAd4AAAA2AAAAzijxM0r81j9JwDevJp6FPwAAAD8NBwAAAAAAAAHfAAAANgAAAMPPKPEzStY/ScA3ryaehT8AAAA/DQcAAAAAAAAB4AAAADYAAAB505ve9KbVP+UXS36x5Ic/AAAAPx0HAAAAAAAAAeEAAAA2AAAAL9cOzLUD1T/lF0t+seSHPwAAAD8dBwAAAAAAAAHiAAAANgAAACfxM0r8jNQ/5RdLfrHkhz8AAAA/LAcAAAAAAAAB4wAAADYAAABgrh2YawfUP+UXS36x5Ic/AAAAPywHAAAAAAAAAeQAAAA2AAAAm970pje90z/lF0t+seSHPwAAAD88BwAAAAAAAAHlAAAANgAAANcOzLUDc9M/5RdLfrHkhz8AAAA/PAcAAAAAAAAB5gAAADYAAADSm970pjfTP+UXS36x5Ic/AAAAP0wHAAAAAAAAAecAAAA2AAAAET+jxM8o0z/lF0t+seSHPwAAAD9MBwAAAAAAAAHoAAAANgAAAFHiZ5T4GdM/5RdLfrHkhz8AAAA/WwcAAAAAAAAB6QAAADYAAACQhSxkIQvTP+UXS36x5Ic/AAAAP1sHAAAAAAAAAeoAAAA2AAAAkIUsZCEL0z9/b15NPCuKPwAAAD96BwAAAAAAAAHrAAAANgAAAM8o8TNK/NI/f29eTTwrij8AAAA/egcAAAAAAAAB7AAAADYAAAAOzLUDc+3SP39vXk08K4o/AAAAP4oHAAAAAAAAAe0AAAA2AAAAixI/o8TP0j9/b15NPCuKPwAAAD+KBwAAAAAAAAHuAAAANgAAAEn8jBI/o9I/f29eTTwrij8AAAA/mgcAAAAAAAAB7wAAADYAAAAG5tqBuXbSPx3HcRzHcYw/AAAAP6kHAAAAAAAAAfAAAAA2AAAAhCxkIQtZ0j8dx3Ecx3GMPwAAAD+pBwAAAAAAAAHxAAAANgAAAANz7cBcO9I/HcdxHMdxjD8AAAA/qQcAAAAAAAAB8gAAADYAAACBuXZgrh3SPx3HcRzHcYw/AAAAP7kHAAAAAAAAAfMAAAA2AAAAwFw7MNcO0j8dx3Ecx3GMPwAAAD/JBwAAAAAAAAH0AAAANgAAAP///////9E/HcdxHMdxjD8AAAA/JggAAAAAAAAB9QAAADYAAAA+o8TPKPHRPx3HcRzHcYw/AAAAPzYIAAAAAAAAAfYAAAA2AAAAPqPEzyjx0T+3HoXrUbiOPwAAAD82CAAAAAAAAAH3AAAANgAAAH1GiZ9R4tE/tx6F61G4jj8AAAA/RggAAAAAAAAB+AAAADYAAAC86U1vetPRP7cehetRuI4/AAAAP0YIAAAAAAAAAfkAAAA2AAAA+4wSP6PE0T+3HoXrUbiOPwAAAD9VCAAAAAAAAAH6AAAANgAAADow1w7MtdE/KjtMXW5/kD8AAAA/ZQgAAAAAAAAB+wAAADYAAAB605ve9KbRPyo7TF1uf5A/AAAAP3QIAAAAAAAAAfwAAAA2AAAAuXZgrh2Y0T8qO0xdbn+QPwAAAD90CAAAAAAAAAH9AAAANgAAAPcZJX5GidE/+ObVxLOikT8AAAA/hAgAAAAAAAAB/gAAADYAAAA3velNb3rRP/jm1cSzopE/AAAAP4QIAAAAAAAAAf8AAAA2AAAAdmCuHZhr0T/Gkl8s+cWSPwAAAD+UCAAAAAAAAAEAAQAANgAAALUDc+3AXNE/xpJfLPnFkj8AAAA/lAgAAAAAAAABAQEAADYAAAD0pje96U3RP8aSXyz5xZI/AAAAP1IJAAAAAAAAAQIBAAA2AAAAM0r8jBI/0T/Gkl8s+cWSPwAAAD/+CQAAAAAAAAEDAQAANgAAADNK/IwSP9E/lD7pkz7pkz8AAAA/DQoAAAAAAAABBAEAADYAAABy7cBcOzDRP5Q+6ZM+6ZM/AAAAPx0KAAAAAAAAAQUBAAA2AAAAcu3AXDsw0T9i6nL7gwyVPwAAAD8tCgAAAAAAAAEGAQAANgAAALGQhSxkIdE/Lpb8Yskvlj8AAAA/LQoAAAAAAAABBwEAADYAAADwM0r8jBLRP/5BhsoOU5c/AAAAP0wKAAAAAAAAAQgBAAA2AAAAL9cOzLUD0T/M7Q8yVHaYPwAAAD9MCgAAAAAAAAEJAQAANgAAAG9605ve9NA/mJmZmZmZmT8AAAA/awoAAAAAAAABCgEAADYAAABvetOb3vTQP2hFIwHfvJo/AAAAP3sKAAAAAAAAAQsBAAA2AAAArR2Yawfm0D9oRSMB37yaPwAAAD+KCgAAAAAAAAEMAQAANgAAAOzAXDsw19A/NvGsaCTgmz8AAAA/igoAAAAAAAABDQEAADYAAAAsZCELWcjQPwSdNtBpA50/AAAAP5oKAAAAAAAAAQ4BAAA2AAAAawfm2oG50D+e9Emf9EmfPwAAAD+aCgAAAAAAAAEPAQAANgAAAGsH5tqBudA/NtBpA502oD8AAAA/qgoAAAAAAAABEAEAADYAAACqqqqqqqrQPx6mLrc/yKA/AAAAP6oKAAAAAAAAAREBAAA2AAAA6U1vetOb0D8FfPNq4lmhPwAAAD+5CgAAAAAAAAESAQAANgAAACjxM0r8jNA/0id90id9oj8AAAA/uQoAAAAAAAABEwEAADYAAABnlPgZJX7QP7n9QYbKDqM/AAAAP8kKAAAAAAAAARQBAAA2AAAApje96U1v0D+h0wY6baCjPwAAAD/JCgAAAAAAAAEVAQAANgAAAOXagbl2YNA/iKnL7Q8ypD8AAAA/2QoAAAAAAAABFgEAADYAAADl2oG5dmDQP25/kKGyw6Q/AAAAP9kKAAAAAAAAARcBAAA2AAAAJH5GiZ9R0D9uf5ChssOkPwAAAD/oCgAAAAAAAAEYAQAANgAAACR+RomfUdA/VVVVVVVVpT8AAAA/+QoAAAAAAAABGQEAADYAAAAo8TNK/IzhPztMXW5/kME/AAAAPwAAAAAAAAAAARoBAAA2AAAAiJ9R4meU4T87TF1uf5DBPwAAAD9OAAAAAAAAAAEbAQAANgAAAEr8jBI/o+E/tIFOG+i0wT8AAAA/TgAAAAAAAAABHAEAADYAAADLtQNz7cDhPy63P8hQ2cE/AAAAP14AAAAAAAAAAR0BAAA2AAAATW9605ve4T+n7DB1uf3BPwAAAD9eAAAAAAAAAAEeAQAANgAAAM8o8TNK/OE/IiIiIiIiwj8AAAA/bQAAAAAAAAABHwEAADYAAABy7cBcOzDiP5tXE8+KRsI/AAAAP20AAAAAAAAAASABAAA2AAAAdmCuHZhr4j8VjQR882rCPwAAAD99AAAAAAAAAAEhAQAANgAAAJve9KY3veI/jsL1KFyPwj8AAAA/fQAAAAAAAAABIgEAADYAAAAhC1nIQhbjP4It2IIt2MI/AAAAP4wAAAAAAAAAASMBAAA2AAAAB+bagbl24z+CLdiCLdjCPwAAAD+MAAAAAAAAAAEkAQAANgAAAE1vetOb3uM/gi3Ygi3Ywj8AAAA/nAAAAAAAAAABJQEAADYAAAC1A3PtwFzkP4It2IIt2MI/AAAAP5wAAAAAAAAAASYBAAA2AAAAXDsw1w7M5D/8YskvlvzCPwAAAD+sAAAAAAAAAAEnAQAANgAAAGMhC1nIQuU//GLJL5b8wj8AAAA/rAAAAAAAAAABKAEAADYAAAAKWchCFrLlP/xiyS+W/MI/AAAAP7sAAAAAAAAAASkBAAA2AAAA05ve9KY35j/8YskvlvzCPwAAAD+7AAAAAAAAAAEqAQAANgAAADow1w7MteY//GLJL5b8wj8AAAA/ywAAAAAAAAABKwEAADYAAAADc+3AXDvnP/xiyS+W/MI/AAAAP8sAAAAAAAAAASwBAAA2AAAAagfm2oG55z/8YskvlvzCPwAAAD/bAAAAAAAAAAEtAQAANgAAAJT4GSV+Rug//GLJL5b8wj8AAAA/6gAAAAAAAAABLgEAADYAAABcOzDXDszoP/xiyS+W/MI/AAAAP+oAAAAAAAAAAS8BAAA2AAAAosTPKPEz6T92mLrc/iDDPwAAAD/qAAAAAAAAAAEwAQAANgAAAIifUeJnlOk/782riWdFwz8AAAA/+gAAAAAAAAABMQEAADYAAAAOzLUDc+3pP2kDnTbQacM/AAAAP/oAAAAAAAAAATIBAAA2AAAAM0r8jBI/6j9dbn+QobLDPwAAAD8JAQAAAAAAAAEzAQAANgAAALUDc+3AXOo/XW5/kKGywz8AAAA/CQEAAAAAAAABNAEAADYAAAB1YK4dmGvqP9ajcD0K18M/AAAAPxkBAAAAAAAAATUBAAA2AAAAb3rTm9705z+JZ0UjAd+8PwAAAD8AAAAAAAAAAAE2AQAANgAAAK4dmGsH5uc/iWdFIwHfvD8AAAA/TwAAAAAAAAABNwEAADYAAACMEj+jxM/nP4lnRSMB37w/AAAAP18AAAAAAAAAATgBAAA2AAAAqaqqqqqq5z990id90ie9PwAAAD9fAAAAAAAAAAE5AQAANgAAAAbm2oG5duc/Y6jsMHW5vT8AAAA/bgAAAAAAAAABOgEAADYAAAADc+3AXDvnP0p+seQXS74/AAAAP24AAAAAAAAAATsBAAA2AAAA////////5j8lv1jyiyW/PwAAAD9+AAAAAAAAAAE8AQAANgAAAFw7MNcOzOY/eTXxrGgkwD8AAAA/fgAAAAAAAAABPQEAADYAAAC4dmCuHZjmP+bVxLOikcA/AAAAP44AAAAAAAAAAT4BAAA2AAAAdmCuHZhr5j/aQKcNdNrAPwAAAD+OAAAAAAAAAAE/AQAANgAAAJP4GSV+RuY/zauJZ0UjwT8AAAA/nQAAAAAAAAABQAEAADYAAAASP6PEzyjmPztMXW5/kME/AAAAP60AAAAAAAAAAUEBAAA2AAAA8DNK/IwS5j+0gU4b6LTBPwAAAD+tAAAAAAAAAAFCAQAANgAAAJCFLGQhC+Y/Lrc/yFDZwT8AAAA/vAAAAAAAAAABQwEAADYAAADPKPEzSvzlP6fsMHW5/cE/AAAAP7wAAAAAAAAAAUQBAAA2AAAAbnrTm9705T8iIiIiIiLCPwAAAD/MAAAAAAAAAAFFAQAANgAAAA3MtQNz7eU/IiIiIiIiwj8AAAA/zAAAAAAAAAABRgEAADYAAAANzLUDc+3lP5tXE8+KRsI/AAAAP2gBAAAAAAAAAUcBAAA2AAAADcy1A3Pt5T8VjQR882rCPwAAAD94AQAAAAAAAAFIAQAANgAAAK4dmGsH5uU/FY0EfPNqwj8AAAA/eAEAAAAAAAABSQEAADYAAACuHZhrB+blP47C9Shcj8I/AAAAP4gBAAAAAAAAAUoBAAA2AAAArh2Yawfm5T8I+ObVxLPCPwAAAD+IAQAAAAAAAAFLAQAANgAAAK4dmGsH5uU/gi3Ygi3Ywj8AAAA/lwEAAAAAAAABTAEAADYAAACuHZhrB+blP/xiyS+W/MI/AAAAP5cBAAAAAAAAAU0BAAA2AAAArh2Yawfm5T92mLrc/iDDPwAAAD+nAQAAAAAAAAFOAQAANgAAAK4dmGsH5uU/aQOdNtBpwz8AAAA/tgEAAAAAAAABTwEAADYAAABuetOb3vTlP+I4juM4jsM/AAAAP7YBAAAAAAAAAVABAAA2AAAAL9cOzLUD5j/Wo3A9CtfDPwAAAD+2AQAAAAAAAAFRAQAANgAAAFHiZ5T4GeY/Q0RERERExD8AAAA/xgEAAAAAAAABUgEAADYAAACxkIUsZCHmPzevJp4VjcQ/AAAAP9YBAAAAAAAAAVMBAAA2AAAAMkr8jBI/5j8qGgn45tXEPwAAAD/WAQAAAAAAAAFUAQAANgAAAPOmN73pTeY/mLrc/iBDxT8AAAA/1gEAAAAAAAABVQEAADYAAAAVspCFLGTmP4slv1jyi8U/AAAAP+UBAAAAAAAAAVYBAAA2AAAA1g7MtQNz5j8EW7AFW7DFPwAAAD/1AQAAAAAAAAFXAQAANgAAAPgZJX5GieY/+cWSXyz5xT8AAAA/9QEAAAAAAAABWAEAADYAAAAYJX5GiZ/mP+wwdbn9QcY/AAAAPwUCAAAAAAAAAVkBAAA2AAAAOjDXDsy15j/gm1cTz4rGPwAAAD8FAgAAAAAAAAFaAQAANgAAAFw7MNcOzOY/0wY6baDTxj8AAAA/IQIAAAAAAAABWwEAADYAAAB+RomfUeLmP8ZxHMdxHMc/AAAAPyECAAAAAAAAAVwBAAA2AAAA3vSmN73p5j+63P4gQ2XHPwAAAD8xAgAAAAAAAAFdAQAANgAAAD2jxM8o8eY/utz+IENlxz8AAAA/MQIAAAAAAAABXgEAADYAAABgrh2YawfUP4QMlR2mLuM/AAAAPwAAAAAAAAAAAV8BAAA2AAAAJH5GiZ9R1D+EDJUdpi7jPwAAAD93AAAAAAAAAAFgAQAANgAAAOhNb3rTm9Q/hAyVHaYu4z8AAAA/hwAAAAAAAAABYQEAADYAAABuetOb3vTUP4QMlR2mLuM/AAAAP4cAAAAAAAAAAWIBAAA2AAAAdmCuHZhr1T8lv1jyiyXjPwAAAD+XAAAAAAAAAAFjAQAANgAAAHxGiZ9R4tU/x3Ecx3Ec4z8AAAA/lwAAAAAAAAABZAEAADYAAAAG5tqBuXbWP2kk4JtXE+M/AAAAP6YAAAAAAAAAAWUBAAA2AAAAzijxM0r81j9pJOCbVxPjPwAAAD+mAAAAAAAAAAFmAQAANgAAABglfkaJn9c/C9ejcD0K4z8AAAA/tgAAAAAAAAABZwEAADYAAABjIQtZyELYPwvXo3A9CuM/AAAAP7YAAAAAAAAAAWgBAAA2AAAAagfm2oG52D8L16NwPQrjPwAAAD/FAAAAAAAAAAFpAQAANgAAAHLtwFw7MNk/C9ejcD0K4z8AAAA/xQAAAAAAAAABagEAADYAAAB605ve9KbZPwvXo3A9CuM/AAAAP9UAAAAAAAAAAWsBAAA2AAAAPqPEzyjx2T8L16NwPQrjPwAAAD/VAAAAAAAAAAFsAQAANgAAAMTPKPEzSto/C9ejcD0K4z8AAAA/5QAAAAAAAAABbQEAADYAAADHQhaykIXaPwvXo3A9CuM/AAAAP+UAAAAAAAAAAW4BAAA2AAAAyrUDc+3A2j8L16NwPQrjPwAAAD/0AAAAAAAAAAFvAQAANgAAAE1vetOb3to/C9ejcD0K4z8AAAA/9AAAAAAAAAABcAEAADYAAADPKPEzSvzaP6yJZ0UjAeM/AAAAPwQBAAAAAAAAAXEBAAA2AAAAkIUsZCEL2z+siWdFIwHjPwAAAD8EAQAAAAAAAAFyAQAANgAAAFDiZ5T4Gds/rIlnRSMB4z8AAAA/FAEAAAAAAAABcwEAADYAAAARP6PEzyjbP6yJZ0UjAeM/AAAAPxQBAAAAAAAAAXQBAAA2AAAA0pve9KY32z+siWdFIwHjPwAAAD+BAQAAAAAAAAF1AQAANgAAAJP4GSV+Rts/rIlnRSMB4z8AAAA/kQEAAAAAAAABdgEAADYAAAAVspCFLGTbP6yJZ0UjAeM/AAAAP5EBAAAAAAAAAXcBAAA2AAAAl2sH5tqB2z+siWdFIwHjPwAAAD+gAQAAAAAAAAF4AQAANgAAABklfkaJn9s/rIlnRSMB4z8AAAA/oAEAAAAAAAABeQEAADYAAABbOzDXDszbP6yJZ0UjAeM/AAAAP7ABAAAAAAAAAXoBAAA2AAAAnlHiZ5T42z+siWdFIwHjPwAAAD+wAQAAAAAAAAF7AQAANgAAAGMhC1nIQtw/rIlnRSMB4z8AAAA/vwEAAAAAAAABfAEAADYAAABmlPgZJX7cP6yJZ0UjAeM/AAAAP78BAAAAAAAAAX0BAAA2AAAAqaqqqqqq3D+siWdFIwHjPwAAAD/PAQAAAAAAAAF+AQAANgAAACxkIQtZyNw/rIlnRSMB4z8AAAA/zwEAAAAAAAABfwEAADYAAADswFw7MNfcP6yJZ0UjAeM/AAAAP98BAAAAAAAAAYABAAA2AAAArR2Yawfm3D8L16NwPQrjPwAAAD/fAQAAAAAAAAGBAQAANgAAAG5605ve9Nw/C9ejcD0K4z8AAAA/bgIAAAAAAAABggEAADYAAABuetOb3vTcP6yJZ0UjAeM/AAAAP24CAAAAAAAAAYMBAAA2AAAAL9cOzLUD3T/v7u7u7u7iPwAAAD99AgAAAAAAAAGEAQAANgAAAPAzSvyMEt0/MlR2mLrc4j8AAAA/fQIAAAAAAAABhQEAADYAAACwkIUsZCHdPxdswRZsweI/AAAAP40CAAAAAAAAAYYBAAA2AAAAsJCFLGQh3T+dNtBpA53iPwAAAD+NAgAAAAAAAAGHAQAANgAAADJK/IwSP90/gU4b6LSB4j8AAAA/nQIAAAAAAAABiAEAADYAAAAySvyMEj/dPwgZKjtMXeI/AAAAP50CAAAAAAAAAYkBAAA2AAAA86Y3velN3T/sMHW5/UHiPwAAAD+sAgAAAAAAAAGKAQAANgAAALUDc+3AXN0/0kjAN68m4j8AAAA/rAIAAAAAAAABiwEAADYAAAC1A3PtwFzdP7ZgC7ZgC+I/AAAAP7wCAAAAAAAAAYwBAAA2AAAAdmCuHZhr3T88KxoJ+ObhPwAAAD+8AgAAAAAAAAGNAQAANgAAAHZgrh2Ya90/3d3d3d3d4T8AAAA/zAIAAAAAAAABjgEAADYAAAB2YK4dmGvdP8P1KFyPwuE/AAAAP8wCAAAAAAAAAY8BAAA2AAAANr3pTW963T+nDXTaQKfhPwAAAD/bAgAAAAAAAAGQAQAANgAAAPcZJX5Gid0/6nL7gwyV4T8AAAA/2wIAAAAAAAABkQEAADYAAAD3GSV+RondP8+KRgK+eeE/AAAAP+sCAAAAAAAAAZIBAAA2AAAAuHZgrh2Y3T9xPQrXo3DhPwAAAD/rAgAAAAAAAAGTAQAANgAAALh2YK4dmN0/tKKRgG9e4T8AAAA/+gIAAAAAAAABlAEAADYAAAC4dmCuHZjdP/cHGSo7TOE/AAAAP/oCAAAAAAAAAZUBAAA2AAAAuHZgrh2Y3T+Zutz+IEPhPwAAAD8KAwAAAAAAAAGWAQAANgAAALh2YK4dmN0/Om2g0wY64T8AAAA/CgMAAAAAAAABlwEAADYAAAC4dmCuHZjdP9wfZKjsMOE/AAAAPykDAAAAAAAAAZgBAAA2AAAA9xklfkaJ3T/cH2So7DDhPwAAAD+mAwAAAAAAAAGZAQAANgAAALUDc+3AXN0/3B9kqOww4T8AAAA/pgMAAAAAAAABmgEAADYAAABuetOb3vTcP9wfZKjsMOE/AAAAP7YDAAAAAAAAAZsBAAA2AAAAJ/EzSvyM3D990id90ifhPwAAAD+2AwAAAAAAAAGcAQAANgAAACELWchCFtw/fdInfdIn4T8AAAA/xgMAAAAAAAABnQEAADYAAAAZJX5GiZ/bPx+F61G4HuE/AAAAP8YDAAAAAAAAAZ4BAAA2AAAA0pve9KY32z/AN68mnhXhPwAAAD/VAwAAAAAAAAGfAQAANgAAAMq1A3PtwNo/wDevJp4V4T8AAAA/1QMAAAAAAAABoAEAADYAAACFLGQhC1naPwOdNtBpA+E/AAAAP+UDAAAAAAAAAaEBAAA2AAAAv1w7MNcO2j8DnTbQaQPhPwAAAD/lAwAAAAAAAAGiAQAANgAAALzpTW9609k/A5020GkD4T8AAAA/9AMAAAAAAAABowEAADYAAAB605ve9KbZPwOdNtBpA+E/AAAAP/QDAAAAAAAAAaQBAAA2AAAANr3pTW962T+lT/qkT/rgPwAAAD8EBAAAAAAAAAGlAQAANgAAADNK/IwSP9k/pU/6pE/64D8AAAA/BAQAAAAAAAABpgEAADYAAACxkIUsZCHZP6VP+qRP+uA/AAAAPzkEAAAAAAAAAacBAAA2AAAAb3rTm9702D9HAr55NfHgPwAAAD85BAAAAAAAAAGoAQAANgAAACtkIQtZyNg/6LSBThvo4D8AAAA/SAQAAAAAAAABqQEAADYAAADpTW9605vYP4pnRSMB3+A/AAAAP0gEAAAAAAAAAaoBAAA2AAAA5NqBuXZg2D8rGgn45tXgPwAAAD9YBAAAAAAAAAGrAQAANgAAAOFnlPgZJdg/KxoJ+ObV4D8AAAA/aAQAAAAAAAABrAEAADYAAADe9KY3venXPysaCfjm1eA/AAAAP2gEAAAAAAAAAa0BAAA2AAAAWMhCFrKQ1z8rGgn45tXgPwAAAD9oBAAAAAAAAAGuAQAANgAAAJP4GSV+Rtc/zczMzMzM4D8AAAA/dwQAAAAAAAABrwEAADYAAADOKPEzSvzWP83MzMzMzOA/AAAAP3cEAAAAAAAAAbABAAA2AAAAClnIQhay1j9uf5ChssPgPwAAAD+HBAAAAAAAAAGxAQAANgAAAIQsZCELWdY/EDJUdpi64D8AAAA/lgQAAAAAAAABsgEAADYAAADAXDsw1w7WPxAyVHaYuuA/AAAAP5YEAAAAAAAAAbMBAAA2AAAAvOlNb3rT1T8QMlR2mLrgPwAAAD+mBAAAAAAAAAG0AQAANgAAAHnTm970ptU/EDJUdpi64D8AAAA/pgQAAAAAAAABtQEAADYAAAA3velNb3rVPxAyVHaYuuA/AAAAP7YEAAAAAAAAAbYBAAA2AAAA9KY3velN1T+x5BdLfrHgPwAAAD+2BAAAAAAAAAG3AQAANgAAALGQhSxkIdU/seQXS36x4D8AAAA/xQQAAAAAAAABuAEAADYAAAAv1w7MtQPVP7HkF0t+seA/AAAAP8UEAAAAAAAAAbkBAAA2AAAA7cBcOzDX1D+x5BdLfrHgPwAAAD/VBAAAAAAAAAG6AQAANgAAAGsH5tqBudQ/U5fbH2So4D8AAAA/1QQAAAAAAAABuwEAADYAAADoTW9605vUP1OX2x9kqOA/AAAAP+UEAAAAAAAAAbwBAAA2AAAApje96U1v1D9Tl9sfZKjgPwAAAD/lBAAAAAAAAAG9AQAANgAAAGMhC1nIQtQ/U5fbH2So4D8AAAA/9AQAAAAAAAABvgEAADYAAABgrh2YawfUP1OX2x9kqOA/AAAAP/QEAAAAAAAAAb8BAAA2AAAAXDsw1w7M0z9Tl9sfZKjgPwAAAD8EBQAAAAAAAAHAAQAANgAAAFjIQhaykNM/U5fbH2So4D8AAAA/BAUAAAAAAAABwQEAADYAAAAWspCFLGTTP1OX2x9kqOA/AAAAPxMFAAAAAAAAAcIBAAA2AAAAk/gZJX5G0z9Tl9sfZKjgPwAAAD8TBQAAAAAAAAHDAQAANgAAANKb3vSmN9M/U5fbH2So4D8AAAA/IwUAAAAAAAABxAEAADYAAADSm970pjfTP7HkF0t+seA/AAAAP88FAAAAAAAAAcUBAAA2AAAA0pve9KY30z8QMlR2mLrgPwAAAD/uBQAAAAAAAAHGAQAANgAAANKb3vSmN9M/bn+QobLD4D8AAAA//gUAAAAAAAABxwEAADYAAADSm970pjfTPysaCfjm1eA/AAAAP/4FAAAAAAAAAcgBAAA2AAAA0pve9KY30z+KZ0UjAd/gPwAAAD8NBgAAAAAAAAHJAQAANgAAANKb3vSmN9M/RwK+eTXx4D8AAAA/DQYAAAAAAAABygEAADYAAADSm970pjfTPwOdNtBpA+E/AAAAPx0GAAAAAAAAAcsBAAA2AAAA0pve9KY30z/AN68mnhXhPwAAAD8dBgAAAAAAAAHMAQAANgAAANKb3vSmN9M/H4XrUbge4T8AAAA/LQYAAAAAAAABzQEAADYAAACT+BklfkbTPzptoNMGOuE/AAAAPy0GAAAAAAAAAc4BAAA2AAAAk/gZJX5G0z9VVVVVVVXhPwAAAD88BgAAAAAAAAHPAQAANgAAAFRVVVVVVdM/z4pGAr554T8AAAA/PAYAAAAAAAAB0AEAADYAAABUVVVVVVXTP4slv1jyi+E/AAAAP1sGAAAAAAAAAdEBAAA2AAAAVFVVVVVV0z8GW7AFW7DhPwAAAD9bBgAAAAAAAAHSAQAANgAAANcOzLUDc9M/IUNlh6nL4T8AAAA/awYAAAAAAAAB0wEAADYAAADXDsy1A3PTPzwrGgn45uE/AAAAP2sGAAAAAAAAAdQBAAA2AAAA1w7MtQNz0z/5xZJfLPnhPwAAAD96BgAAAAAAAAHVAQAANgAAAJdrB+bagdM/tmALtmAL4j8AAAA/egYAAAAAAAAB1gEAADYAAACXawfm2oHTP3P7gwyVHeI/AAAAP4oGAAAAAAAAAdcBAAA2AAAAl2sH5tqB0z8vlvxiyS/iPwAAAD+KBgAAAAAAAAHYAQAANgAAAFjIQhaykNM/7DB1uf1B4j8AAAA/mQYAAAAAAAAB2QEAADYAAAAZJX5GiZ/TP0t+seQXS+I/AAAAP5kGAAAAAAAAAdoBAAA2AAAAGSV+Romf0z+qy+0PMlTiPwAAAD+pBgAAAAAAAAHbAQAANgAAABklfkaJn9M/Z2ZmZmZm4j8AAAA/qQYAAAAAAAAB3AEAADYAAADagbl2YK7TPyQB37yaeOI/AAAAP7kGAAAAAAAAAd0BAAA2AAAA2oG5dmCu0z/gm1cTz4riPwAAAD+5BgAAAAAAAAHeAQAANgAAAJve9KY3vdM/PumTPumT4j8AAAA/yAYAAAAAAAAB3wEAADYAAACb3vSmN73TP5020GkDneI/AAAAP8gGAAAAAAAAAeABAAA2AAAAXDsw1w7M0z/7gwyVHabiPwAAAD/oBgAAAAAAAAHhAQAANgAAAFw7MNcOzNM/WtFIwDev4j8AAAA/6AYAAAAAAAAB4gEAADYAAABcOzDXDszTP7kehetRuOI/AAAAP/cGAAAAAAAAAeMBAAA2AAAAXDsw1w7M0z8XbMEWbMHiPwAAAD/3BgAAAAAAAAHkAQAANgAAAFw7MNcOzNM/drn9QYbK4j8AAAA/BwcAAAAAAAAB5QEAADYAAAAcmGsH5trTP3a5/UGGyuI/AAAAPwcHAAAAAAAAAeYBAAA2AAAAHJhrB+ba0z/TBjptoNPiPwAAAD8WBwAAAAAAAAHnAQAANgAAAByYawfm2tM/MlR2mLrc4j8AAAA/FgcAAAAAAAAB6AEAADYAAAAcmGsH5trTP5ChssPU5eI/AAAAPyYHAAAAAAAAAekBAAA2AAAATW9605vevD/xrGgk4JvjPwAAAD8AAAAAAAAAAAHqAQAANgAAAE1vetOb3rw/k18s+cWS4z8AAAA/EAAAAAAAAAAB6wEAADYAAABK/IwSP6O8P5NfLPnFkuM/AAAAPxAAAAAAAAAAAewBAAA2AAAASvyMEj+jvD80EvDNq4njPwAAAD8fAAAAAAAAAAHtAQAANgAAAEWJn1HiZ7w/1sSzopGA4z8AAAA/LwAAAAAAAAAB7gEAADYAAABFiZ9R4me8P3d3d3d3d+M/AAAAPz8AAAAAAAAAAe8BAAA2AAAAQhaykIUsvD93d3d3d3fjPwAAAD9OAAAAAAAAAAHwAQAANgAAAD+jxM8o8bs/d3d3d3d34z8AAAA/XgAAAAAAAAAB8QEAADYAAAA6MNcOzLW7PxkqO0xdbuM/AAAAP20AAAAAAAAAAfIBAAA2AAAAOjDXDsy1uz+73P4gQ2XjPwAAAD9tAAAAAAAAAAHzAQAANgAAADe96U1vers/u9z+IENl4z8AAAA/fQAAAAAAAAAB9AEAADYAAAA0SvyMEj+7P1yPwvUoXOM/AAAAP30AAAAAAAAAAfUBAAA2AAAAL9cOzLUDuz9cj8L1KFzjPwAAAD+NAAAAAAAAAAH2AQAANgAAACxkIQtZyLo/XI/C9Shc4z8AAAA/jQAAAAAAAAAB9wEAADYAAAAp8TNK/Iy6P/5BhsoOU+M/AAAAP5wAAAAAAAAAAfgBAAA2AAAAJH5GiZ9Ruj/+QYbKDlPjPwAAAD+cAAAAAAAAAAH5AQAANgAAACELWchCFro/n/RJn/RJ4z8AAAA/rAAAAAAAAAAB+gEAADYAAAAdmGsH5tq5P5/0SZ/0SeM/AAAAP7wAAAAAAAAAAfsBAAA2AAAAGSV+RomfuT9Bpw102kDjPwAAAD/LAAAAAAAAAAH8AQAANgAAABaykIUsZLk/QacNdNpA4z8AAAA/ywAAAAAAAAAB/QEAADYAAAASP6PEzyi5P+JZ0UjAN+M/AAAAP+oAAAAAAAAAAf4BAAA2AAAADsy1A3PtuD/iWdFIwDfjPwAAAD/qAAAAAAAAAAH/AQAANgAAAANz7cBcO7g/4lnRSMA34z8AAAA/6gAAAAAAAAABAAIAADYAAAD///////+3P+JZ0UjAN+M/AAAAP/oAAAAAAAAAAQECAAA2AAAA9KY3velNtz/iWdFIwDfjPwAAAD8KAQAAAAAAAAECAgAANgAAAOzAXDsw17Y/4lnRSMA34z8AAAA/CgEAAAAAAAABAwIAADYAAADhZ5T4GSW2P+JZ0UjAN+M/AAAAPwoBAAAAAAAAAQQCAAA2AAAA1g7MtQNztT/iWdFIwDfjPwAAAD8ZAQAAAAAAAAEFAgAANgAAANAo8TNK/LQ/4lnRSMA34z8AAAA/KQEAAAAAAAABBgIAADYAAADLtQNz7cC0P+JZ0UjAN+M/AAAAPykBAAAAAAAAAQcCAAA2AAAAxM8o8TNKtD/iWdFIwDfjPwAAAD85AQAAAAAAAAEIAgAANgAAAL3pTW9607M/4lnRSMA34z8AAAA/OQEAAAAAAAABCQIAADYAAAC5dmCuHZizP+JZ0UjAN+M/AAAAP0gBAAAAAAAAAQoCAAA2AAAAtgNz7cBcsz/iWdFIwDfjPwAAAD9YAQAAAAAAAAELAgAANgAAAK4dmGsH5rI/4lnRSMA34z8AAAA/pgEAAAAAAAABDAIAADYAAACjxM8o8TOyP+JZ0UjAN+M/AAAAP7YBAAAAAAAAAQ0CAAA2AAAAmGsH5tqBsT/iWdFIwDfjPwAAAD+2AQAAAAAAAAEOAgAANgAAAIqfUeJnlLA/4lnRSMA34z8AAAA/xQEAAAAAAAABDwIAADYAAAD0pje96U2vP+JZ0UjAN+M/AAAAP8UBAAAAAAAAARACAAA2AAAA5tqBuXZgrj/iWdFIwDfjPwAAAD/VAQAAAAAAAAERAgAANgAAAMhCFrKQhaw/4lnRSMA34z8AAAA/1QEAAAAAAAABEgIAADYAAADAXDsw1w6sP+JZ0UjAN+M/AAAAP9UBAAAAAAAAARMCAAA2AAAAqqqqqqqqqj/iWdFIwDfjPwAAAD/VAQAAAAAAAAEUAgAANgAAAJze9KY3vak/4lnRSMA34z8AAAA/5QEAAAAAAAABFQIAADYAAACU+BklfkapP+JZ0UjAN+M/AAAAP+UBAAAAAAAAARYCAAA2AAAAlPgZJX5GqT+EDJUdpi7jPwAAAD8UAgAAAAAAAAEXAgAANgAAAIwSP6PEz6g/hAyVHaYu4z8AAAA/QwIAAAAAAAABGAIAADYAAAB+RomfUeKnP4QMlR2mLuM/AAAAP0MCAAAAAAAAARkCAAA2AAAAbnrTm970pj8lv1jyiyXjPwAAAD9SAgAAAAAAAAEaAgAANgAAAGCuHZhrB6Y/Jb9Y8osl4z8AAAA/UgIAAAAAAAABGwIAADYAAABQ4meU+BmlPyW/WPKLJeM/AAAAP2ICAAAAAAAAARwCAAA2AAAAQhaykIUspD8lv1jyiyXjPwAAAD9iAgAAAAAAAAEdAgAANgAAADJK/IwSP6M/Jb9Y8osl4z8AAAA/cgIAAAAAAAABHgIAADYAAAAsZCELWciiPyW/WPKLJeM/AAAAP/4CAAAAAAAAAR8CAAA2AAAAJH5GiZ9Roj8lv1jyiyXjPwAAAD8OAwAAAAAAAAEgAgAANgAAAByYawfm2qE/Jb9Y8osl4z8AAAA/DgMAAAAAAAABIQIAADYAAAAWspCFLGShP4QMlR2mLuM/AAAAP2wDAAAAAAAAASICAAA2AAAADsy1A3PtoD+EDJUdpi7jPwAAAD97AwAAAAAAAAEjAgAANgAAAA7MtQNz7aA/4lnRSMA34z8AAAA/ewMAAAAAAAABJAIAADYAAAAOzLUDc+2gP0GnDXTaQOM/AAAAP4sDAAAAAAAAASUCAAA2AAAACObagbl2oD9Bpw102kDjPwAAAD+bAwAAAAAAAAEmAgAANgAAAAjm2oG5dqA/n/RJn/RJ4z8AAAA/qgMAAAAAAAABJwIAADYAAAAI5tqBuXagP/5BhsoOU+M/AAAAP6oDAAAAAAAAASgCAAA2AAAACObagbl2oD9cj8L1KFzjPwAAAD+6AwAAAAAAAAEpAgAANgAAAAjm2oG5dqA/u9z+IENl4z8AAAA/yQMAAAAAAAABKgIAADYAAAD///////+fP7vc/iBDZeM/AAAAP8kDAAAAAAAAASsCAAA2AAAA////////nz93d3d3d3fjPwAAAD/ZAwAAAAAAAAEsAgAANgAAAP///////58/1sSzopGA4z8AAAA/2QMAAAAAAAABLQIAADYAAAD///////+fPzQS8M2rieM/AAAAP+kDAAAAAAAAAS4CAAA2AAAA////////nz/xrGgk4JvjPwAAAD/pAwAAAAAAAAEvAgAANgAAAO8zSvyMEp8/UPqkT/qk4z8AAAA/+AMAAAAAAAABMAIAADYAAADvM0r8jBKfPw2VHaYut+M/AAAAP/gDAAAAAAAAATECAAA2AAAA7zNK/IwSnz/JL5b8YsnjPwAAAD8IBAAAAAAAAAEyAgAANgAAANOb3vSmN50/hsoOU5fb4z8AAAA/CAQAAAAAAAABMwIAADYAAADTm970pjedP0Nlh6nL7eM/AAAAPxgEAAAAAAAAATQCAAA2AAAA05ve9KY3nT+issPU5fbjPwAAAD8YBAAAAAAAAAE1AgAANgAAANOb3vSmN50/AAAAAAAA5D8AAAA/JwQAAAAAAAABNgIAADYAAADTm970pjedP19NPCsaCeQ/AAAAPzcEAAAAAAAAATcCAAA2AAAA05ve9KY3nT+8mnhWNBLkPwAAAD83BAAAAAAAAAE4AgAANgAAANOb3vSmN50/G+i0gU4b5D8AAAA/RgQAAAAAAAABOQIAADYAAADTm970pjedP3k18axoJOQ/AAAAP1YEAAAAAAAAAToCAAA2AAAA05ve9KY3nT/Ygi3Ygi3kPwAAAD9WBAAAAAAAAAE7AgAANgAAANOb3vSmN50/N9BpA5025D8AAAA/ZgQAAAAAAAABPAIAADYAAADTm970pjedP/Rq4lnRSOQ/AAAAP2YEAAAAAAAAAT0CAAA2AAAAw88o8TNKnD+xBVuwBVvkPwAAAD91BAAAAAAAAAE+AgAANgAAAMPPKPEzSpw/baDTBjpt5D8AAAA/dQQAAAAAAAABPwIAADYAAADDzyjxM0qcP8vtDzJUduQ/AAAAP4UEAAAAAAAAAUACAAA2AAAAw88o8TNKnD/n1cSzopHkPwAAAD+FBAAAAAAAAAFBAgAANgAAALcDc+3AXJs/pHA9Ctej5D8AAAA/lQQAAAAAAAABQgIAADYAAAC3A3PtwFybP2ALtmALtuQ/AAAAP5UEAAAAAAAAAUMCAAA2AAAApze96U1vmj9882riWdHkPwAAAD+kBAAAAAAAAAFEAgAANgAAAJdrB+bagZk/OY7jOI7j5D8AAAA/pAQAAAAAAAABRQIAADYAAACXawfm2oGZP1R2mLrc/uQ/AAAAP7QEAAAAAAAAAUYCAAA2AAAAiZ9R4meUmD+yw9Tl9gflPwAAAD+0BAAAAAAAAAFHAgAANgAAAImfUeJnlJg/b15NPCsa5T8AAAA/wwQAAAAAAAABSAIAADYAAACJn1HiZ5SYP86riWdFI+U/AAAAP8MEAAAAAAAAAUkCAAA2AAAAedOb3vSmlz+LRgK+eTXlPwAAAD/TBAAAAAAAAAFKAgAANgAAAHnTm970ppc/6pM+6ZM+5T8AAAA/4wQAAAAAAAABSwIAADYAAAB505ve9KaXP0jhehSuR+U/AAAAP+MEAAAAAAAAAUwCAAA2AAAAedOb3vSmlz+mLrc/yFDlPwAAAD/yBAAAAAAAAAFNAgAANgAAAHnTm970ppc/BHzzauJZ5T8AAAA/AgUAAAAAAAABTgIAADYAAAB505ve9KaXP8EWbMEWbOU/AAAAPwIFAAAAAAAAAU8CAAA2AAAAedOb3vSmlz8gZKjsMHXlPwAAAD8CBQAAAAAAAAFQAgAANgAAAGsH5tqBuZY/frHkF0t+5T8AAAA/EgUAAAAAAAABUQIAADYAAABrB+bagbmWP93+IENlh+U/AAAAPxIFAAAAAAAAAVICAAA2AAAAWzsw1w7MlT/35tXEs6LlPwAAAD8hBQAAAAAAAAFTAgAANgAAAFs7MNcOzJU/VjQS8M2r5T8AAAA/IQUAAAAAAAABVAIAADYAAABbOzDXDsyVPxPPikYCvuU/AAAAPzEFAAAAAAAAAVUCAAA2AAAATW9605velD/QaQOdNtDlPwAAAD8xBQAAAAAAAAFWAgAANgAAAE1vetOb3pQ/jQR882ri5T8AAAA/QAUAAAAAAAABVwIAADYAAABNb3rTm96UP0mf9Emf9OU/AAAAP0AFAAAAAAAAAVgCAAA2AAAATW9605velD8HOm2g0wbmPwAAAD9QBQAAAAAAAAFZAgAANgAAAE1vetOb3pQ/ZYepy+0P5j8AAAA/YAUAAAAAAAABWgIAADYAAABNb3rTm96UP8TU5fYHGeY/AAAAP2AFAAAAAAAAAVsCAAA2AAAATW9605velD+Bb15NPCvmPwAAAD9vBQAAAAAAAAFcAgAANgAAAD+jxM8o8ZM/37yaeFY05j8AAAA/bwUAAAAAAAABXQIAADYAAAA/o8TPKPGTP5tXE8+KRuY/AAAAP38FAAAAAAAAAV4CAAA2AAAAP6PEzyjxkz/6pE/6pE/mPwAAAD9/BQAAAAAAAAFfAgAANgAAAD+jxM8o8ZM/WPKLJb9Y5j8AAAA/jwUAAAAAAAABYAIAADYAAAA/o8TPKPGTPxaNBHzzauY/AAAAP48FAAAAAAAAAWECAAA2AAAAP6PEzyjxkz/TJ33SJ33mPwAAAD+eBQAAAAAAAAFiAgAANgAAAD+jxM8o8ZM/7Q8yVHaY5j8AAAA/ngUAAAAAAAABYwIAADYAAAA/o8TPKPGTP6qqqqqqquY/AAAAP64FAAAAAAAAAWQCAAA2AAAAP6PEzyjxkz/Gkl8s+cXmPwAAAD+uBQAAAAAAAAFlAgAANgAAAD+jxM8o8ZM/P8hQ2WHq5j8AAAA/vQUAAAAAAAABZgIAADYAAAA/o8TPKPGTP/xiyS+W/OY/AAAAP80FAAAAAAAAAWcCAAA2AAAAP6PEzyjxkz+5/UGGyg7nPwAAAD/NBQAAAAAAAAFoAgAANgAAAD+jxM8o8ZM/1eX2Bxkq5z8AAAA/zQUAAAAAAAABaQIAADYAAAA/o8TPKPGTPzMzMzMzM+c/AAAAP90FAAAAAAAAAWoCAAA2AAAATW9605velD/wzauJZ0XnPwAAAD/dBQAAAAAAAAFrAgAANgAAAE1vetOb3pQ/ThvotIFO5z8AAAA/8gUAAAAAAAABbAIAADYAAABNb3rTm96UP61oJOCbV+c/AAAAPwIGAAAAAAAAAW0CAAA2AAAATW9605velD8LtmALtmDnPwAAAD9ABgAAAAAAAAFuAgAANgAAAE1vetOb3pQ/J54VjQR85z8AAAA/UAYAAAAAAAABbwIAADYAAABbOzDXDsyVP+M4juM4juc/AAAAP1AGAAAAAAAAAXACAAA2AAAAawfm2oG5lj9ChsoOU5fnPwAAAD9gBgAAAAAAAAFxAgAANgAAAGsH5tqBuZY/oNMGOm2g5z8AAAA/YAYAAAAAAAABcgIAADYAAABrB+bagbmWP/8gQ2WHqec/AAAAP28GAAAAAAAAAXMCAAA2AAAAedOb3vSmlz9dbn+QobLnPwAAAD/NBgAAAAAAAAF0AgAANgAAAHnTm970ppc/eVY0EvDN5z8AAAA/3QYAAAAAAAABdQIAADYAAACJn1HiZ5SYPzXxrGgk4Oc/AAAAP90GAAAAAAAAAXYCAAA2AAAAl2sH5tqBmT/yiyW/WPLnPwAAAD/sBgAAAAAAAAF3AgAANgAAAKc3velNb5o/DnTaQKcN6D8AAAA/7AYAAAAAAAABeAIAADYAAAC3A3PtwFybP8sOU5fbH+g/AAAAP/wGAAAAAAAAAXkCAAA2AAAAw88o8TNKnD/m9gcZKjvoPwAAAD/8BgAAAAAAAAF6AgAANgAAANOb3vSmN50/5vYHGSo76D8AAAA/DAcAAAAAAAABewIAADYAAADTm970pjedP0REREREROg/AAAAPwwHAAAAAAAAAXwCAAA2AAAA42eU+Bklnj+jkYBvXk3oPwAAAD8GCAAAAAAAAAF9AgAANgAAAO8zSvyMEp8/Ad+8mnhW6D8AAAA/BggAAAAAAAABfgIAADYAAAAI5tqBuXagPwHfvJp4Vug/AAAAPxUIAAAAAAAAAX8CAAA2AAAAHJhrB+baoT9gLPnFkl/oPwAAAD8VCAAAAAAAAAGAAgAANgAAADJK/IwSP6M/YCz5xZJf6D8AAAA/JQgAAAAAAAABgQIAADYAAABQ4meU+BmlP755NfGsaOg/AAAAPyUIAAAAAAAAAYICAAA2AAAAbnrTm970pj++eTXxrGjoPwAAAD80CAAAAAAAAAGDAgAANgAAAKqqqqqqqqo/ehSuR+F66D8AAAA/NAgAAAAAAAABhAIAADYAAADe9KY3vemtP3oUrkfheug/AAAAP0QIAAAAAAAAAYUCAAA2AAAAjRI/o8TPsD/ZYepy+4PoPwAAAD9ECAAAAAAAAAGGAgAANgAAAKY3velNb7I/N68mnhWN6D8AAAA/VAgAAAAAAAABhwIAADYAAADAXDsw1w60PzevJp4Vjeg/AAAAP1QIAAAAAAAAAYgCAAA2AAAA3vSmN73ptT83ryaeFY3oPwAAAD9jCAAAAAAAAAGJAgAANgAAAPSmN73pTbc/N68mnhWN6D8AAAA/YwgAAAAAAAABigIAADYAAAAOzLUDc+24PzevJp4Vjeg/AAAAP3MIAAAAAAAAAYsCAAA2AAAAJH5GiZ9Ruj83ryaeFY3oPwAAAD9zCAAAAAAAAAGMAgAANgAAADow1w7Mtbs/N68mnhWN6D8AAAA/gwgAAAAAAAABjQIAADYAAABNb3rTm968PzevJp4Vjeg/AAAAP4MIAAAAAAAAAY4CAAA2AAAAWMhCFrKQvT83ryaeFY3oPwAAAD+SCAAAAAAAAAGPAgAANgAAAGaU+Bklfr4/N68mnhWN6D8AAAA/kggAAAAAAAABkAIAADYAAABuetOb3vS+PzevJp4Vjeg/AAAAP6IIAAAAAAAAAZECAAA2AAAAetOb3vSmvz/ZYepy+4PoPwAAAD+iCAAAAAAAAAGSAgAANgAAAMFcOzDXDsA/2WHqcvuD6D8AAAA/sQgAAAAAAAABkwIAADYAAADEzyjxM0rAP9lh6nL7g+g/AAAAP8EIAAAAAAAAAZQCAAA2AAAAyEIWspCFwD96FK5H4XroPwAAAD/BCAAAAAAAAAGVAgAANgAAAEr8jBI/o8A/ehSuR+F66D8AAAA/wQgAAAAAAAABlgIAADYAAABOb3rTm97AP3P7gwyVHeo/AAAAPwAAAAAAAAAAAZcCAAA2AAAAzyjxM0r8wD9z+4MMlR3qPwAAAD8fAAAAAAAAAAGYAgAANgAAAFHiZ5T4GcE/c/uDDJUd6j8AAAA/HwAAAAAAAAABmQIAADYAAADTm970pjfBP3P7gwyVHeo/AAAAPy8AAAAAAAAAAZoCAAA2AAAAVVVVVVVVwT9z+4MMlR3qPwAAAD8vAAAAAAAAAAGbAgAANgAAANYOzLUDc8E/c/uDDJUd6j8AAAA/PgAAAAAAAAABnAIAADYAAABZyEIWspDBP3P7gwyVHeo/AAAAPz4AAAAAAAAAAZ0CAAA2AAAAXDsw1w7MwT9z+4MMlR3qPwAAAD9OAAAAAAAAAAGeAgAANgAAAN70pje96cE/c/uDDJUd6j8AAAA/TgAAAAAAAAABnwIAADYAAABhrh2YawfCP3P7gwyVHeo/AAAAP14AAAAAAAAAAaACAAA2AAAAZCELWchCwj9z+4MMlR3qPwAAAD9eAAAAAAAAAAGhAgAANgAAAGeU+BklfsI/c/uDDJUd6j8AAAA/bQAAAAAAAAABogIAADYAAADtwFw7MNfCPxSuR+F6FOo/AAAAP20AAAAAAAAAAaMCAAA2AAAAcu3AXDswwz8UrkfhehTqPwAAAD99AAAAAAAAAAGkAgAANgAAAHdgrh2Ya8M/FK5H4XoU6j8AAAA/fQAAAAAAAAABpQIAADYAAAD8jBI/o8TDP7VgC7ZgC+o/AAAAP4wAAAAAAAAAAaYCAAA2AAAAA3PtwFw7xD+1YAu2YAvqPwAAAD+MAAAAAAAAAAGnAgAANgAAAAtZyEIWssQ/tWALtmAL6j8AAAA/nAAAAAAAAAABqAIAADYAAACQhSxkIQvFP1gTz4pGAuo/AAAAP5wAAAAAAAAAAakCAAA2AAAAl2sH5tqBxT/5xZJfLPnpPwAAAD+sAAAAAAAAAAGqAgAANgAAAJve9KY3vcU/+cWSXyz56T8AAAA/rAAAAAAAAAABqwIAADYAAACixM8o8TPGP/nFkl8s+ek/AAAAP7sAAAAAAAAAAawCAAA2AAAAKPEzSvyMxj/5xZJfLPnpPwAAAD+7AAAAAAAAAAGtAgAANgAAAK0dmGsH5sY/m3hWNBLw6T8AAAA/ywAAAAAAAAABrgIAADYAAACykIUsZCHHP5t4VjQS8Ok/AAAAP9sAAAAAAAAAAa8CAAA2AAAAtQNz7cBcxz+beFY0EvDpPwAAAD/bAAAAAAAAAAGwAgAANgAAALh2YK4dmMc/m3hWNBLw6T8AAAA/2wAAAAAAAAABsQIAADYAAAA7MNcOzLXHP5t4VjQS8Ok/AAAAP+oAAAAAAAAAAbICAAA2AAAAPqPEzyjxxz+beFY0EvDpPwAAAD/qAAAAAAAAAAGzAgAANgAAAEIWspCFLMg/m3hWNBLw6T8AAAA/+gAAAAAAAAABtAIAADYAAADDzyjxM0rIP5t4VjQS8Ok/AAAAPwkBAAAAAAAAAbUCAAA2AAAARomfUeJnyD+beFY0EvDpPwAAAD8JAQAAAAAAAAG2AgAANgAAAMu1A3PtwMg/PCsaCfjm6T8AAAA/GQEAAAAAAAABtwIAADYAAADPKPEzSvzIPzwrGgn45uk/AAAAPxkBAAAAAAAAAbgCAAA2AAAAVFVVVVVVyT88KxoJ+ObpPwAAAD8pAQAAAAAAAAG5AgAANgAAAFnIQhaykMk/PCsaCfjm6T8AAAA/KQEAAAAAAAABugIAADYAAABcOzDXDszJPzwrGgn45uk/AAAAPzgBAAAAAAAAAbsCAAA2AAAA4meU+Bklyj88KxoJ+ObpPwAAAD84AQAAAAAAAAG8AgAANgAAAGQhC1nIQso/PCsaCfjm6T8AAAA/SAEAAAAAAAABvQIAADYAAADl2oG5dmDKPzwrGgn45uk/AAAAP0gBAAAAAAAAAb4CAAA2AAAAagfm2oG5yj88KxoJ+ObpPwAAAD9YAQAAAAAAAAG/AgAANgAAAO3AXDsw18o/PCsaCfjm6T8AAAA/WAEAAAAAAAABwAIAADYAAABvetOb3vTKPzwrGgn45uk/AAAAP2cBAAAAAAAAAcECAAA2AAAA8DNK/IwSyz88KxoJ+ObpPwAAAD9nAQAAAAAAAAHCAgAANgAAAPSmN73pTcs/PCsaCfjm6T8AAAA/dwEAAAAAAAABwwIAADYAAAB1YK4dmGvLPzwrGgn45uk/AAAAP3cBAAAAAAAAAcQCAAA2AAAA+BklfkaJyz88KxoJ+ObpPwAAAD+GAQAAAAAAAAHFAgAANgAAAHrTm970pss/PCsaCfjm6T8AAAA/hgEAAAAAAAABxgIAADYAAAB9RomfUeLLPzwrGgn45uk/AAAAP5YBAAAAAAAAAccCAAA2AAAAAAAAAAAAzD88KxoJ+ObpPwAAAD+WAQAAAAAAAAHIAgAANgAAAIUsZCELWcw/PCsaCfjm6T8AAAA/pgEAAAAAAAAByQIAADYAAACIn1HiZ5TMPzwrGgn45uk/AAAAP6YBAAAAAAAAAcoCAAA2AAAAjBI/o8TPzD88KxoJ+ObpPwAAAD+1AQAAAAAAAAHLAgAANgAAABE/o8TPKM0/PCsaCfjm6T8AAAA/xQEAAAAAAAABzAIAADYAAACU+BklfkbNPzwrGgn45uk/AAAAP8UBAAAAAAAAAc0CAAA2AAAAGSV+RomfzT88KxoJ+ObpPwAAAD/FAQAAAAAAAAHOAgAANgAAAJve9KY3vc0/PCsaCfjm6T8AAAA/1QEAAAAAAAABzwIAADYAAACfUeJnlPjNPzwrGgn45uk/AAAAP+QBAAAAAAAAAdACAAA2AAAAosTPKPEzzj88KxoJ+ObpPwAAAD/uAQAAAAAAAAHRAgAANgAAAKc3velNb84/PCsaCfjm6T8AAAA/7gEAAAAAAAAB0gIAADYAAAAo8TNK/IzOPzwrGgn45uk/AAAAP/4BAAAAAAAAAdMCAAA2AAAAqaqqqqqqzj88KxoJ+ObpPwAAAD8NAgAAAAAAAAHUAgAANgAAAK0dmGsH5s4/PCsaCfjm6T8AAAA/DQIAAAAAAAAB1QIAADYAAAAv1w7MtQPPPzwrGgn45uk/AAAAPx0CAAAAAAAAAdYCAAA2AAAAsZCFLGQhzz88KxoJ+ObpPwAAAD8dAgAAAAAAAAHXAgAANgAAADNK/IwSP88/PCsaCfjm6T8AAAA/LQIAAAAAAAAB2AIAADYAAAC1A3PtwFzPPzwrGgn45uk/AAAAPy0CAAAAAAAAAdkCAAA2AAAAuXZgrh2Yzz88KxoJ+ObpPwAAAD88AgAAAAAAAAHaAgAANgAAAL3pTW96088/PCsaCfjm6T8AAAA/PAIAAAAAAAAB2wIAADYAAAA9o8TPKPHPPzwrGgn45uk/AAAAP0wCAAAAAAAAAdwCAAA2AAAAIQtZyEIW0D88KxoJ+ObpPwAAAD9MAgAAAAAAAAHdAgAANgAAAKLEzyjxM9A/PCsaCfjm6T8AAAA/XAIAAAAAAAAB3gIAADYAAADl2oG5dmDQPzwrGgn45uk/AAAAP1wCAAAAAAAAAd8CAAA2AAAA6U1vetOb0D88KxoJ+ObpPwAAAD9rAgAAAAAAAAHgAgAANgAAAOzAXDsw19A/PCsaCfjm6T8AAAA/awIAAAAAAAAB4QIAADYAAADwM0r8jBLRPzwrGgn45uk/AAAAP3sCAAAAAAAAAeICAAA2AAAA9KY3velN0T88KxoJ+ObpPwAAAD97AgAAAAAAAAHjAgAANgAAAPcZJX5GidE/PCsaCfjm6T8AAAA/igIAAAAAAAAB5AIAADYAAAD7jBI/o8TRPzwrGgn45uk/AAAAP4oCAAAAAAAAAeUCAAA2AAAAwFw7MNcO0j88KxoJ+ObpPwAAAD+aAgAAAAAAAAHmAgAANgAAAIQsZCELWdI/PCsaCfjm6T8AAAA/mgIAAAAAAAAB5wIAADYAAACIn1HiZ5TSPzwrGgn45uk/AAAAP6oCAAAAAAAAAegCAAA2AAAAzLUDc+3A0j88KxoJ+ObpPwAAAD+qAgAAAAAAAAHpAgAANgAAAA7MtQNz7dI/PCsaCfjm6T8AAAA/uQIAAAAAAAAB6gIAADYAAABR4meU+BnTPzwrGgn45uk/AAAAP7kCAAAAAAAAAesCAAA2AAAAk/gZJX5G0z88KxoJ+ObpPwAAAD/JAgAAAAAAAAHsAgAANgAAANcOzLUDc9M/PCsaCfjm6T8AAAA/yQIAAAAAAAAB7QIAADYAAADagbl2YK7TPzwrGgn45uk/AAAAP9kCAAAAAAAAAe4CAAA2AAAAnlHiZ5T40z88KxoJ+ObpPwAAAD/ZAgAAAAAAAAHvAgAANgAAAKLEzyjxM9Q/PCsaCfjm6T8AAAA/6AIAAAAAAAAB8AIAADYAAADl2oG5dmDUP97d3d3d3ek/AAAAP+gCAAAAAAAAAfECAAA2AAAAJ/EzSvyM1D/e3d3d3d3pPwAAAD/4AgAAAAAAAAHyAgAANgAAACxkIQtZyNQ/f5ChssPU6T8AAAA/BwMAAAAAAAAB8wIAADYAAABuetOb3vTUP3+QobLD1Ok/AAAAPwcDAAAAAAAAAfQCAAA2AAAAsZCFLGQh1T9/kKGyw9TpPwAAAD8HAwAAAAAAAAH1AgAANgAAADJK/IwSP9U/f5ChssPU6T8AAAA/FwMAAAAAAAAB9gIAADYAAAC1A3PtwFzVPyFDZYepy+k/AAAAPxcDAAAAAAAAAfcCAAA2AAAAdmCuHZhr1T8hQ2WHqcvpPwAAAD8nAwAAAAAAAAH4AgAANgAAADe96U1vetU/IUNlh6nL6T8AAAA/NgMAAAAAAAAB+QIAADYAAAD4GSV+RonVPyFDZYepy+k/AAAAP0YDAAAAAAAAAfoCAAA2AAAAuHZgrh2Y1T8hQ2WHqcvpPwAAAD9GAwAAAAAAAAH7AgAANgAAAHnTm970ptU/wvUoXI/C6T8AAAA/RgMAAAAAAAAB/AIAADYAAAA6MNcOzLXVP8L1KFyPwuk/AAAAP1YDAAAAAAAAAf0CAAA2AAAAvOlNb3rT1T/C9Shcj8LpPwAAAD9lAwAAAAAAAAH+AgAANgAAAHxGiZ9R4tU/wvUoXI/C6T8AAAA/dQMAAAAAAAAB/wIAADYAAAA9o8TPKPHVP2So7DB1uek/AAAAP3UDAAAAAAAAAQADAAA2AAAA////////1T9kqOwwdbnpPwAAAD+EAwAAAAAAAAEBAwAANgAAAMBcOzDXDtY/ZKjsMHW56T8AAAA/hAMAAAAAAAABAgMAADYAAACBuXZgrh3WP2So7DB1uek/AAAAP5QDAAAAAAAAAQMDAAA2AAAAhSxkIQtZ4z/C9Shcj8LpPwAAAD8AAAAAAAAAAAEEAwAANgAAAOXagbl2YOM/wvUoXI/C6T8AAAA/fQAAAAAAAAABBQMAADYAAAAH5tqBuXbjP8L1KFyPwuk/AAAAP40AAAAAAAAAAQYDAAA2AAAAKPEzSvyM4z/C9Shcj8LpPwAAAD+NAAAAAAAAAAEHAwAANgAAAGsH5tqBueM/wvUoXI/C6T8AAAA/nQAAAAAAAAABCAMAADYAAABNb3rTm97jP8L1KFyPwuk/AAAAP50AAAAAAAAAAQkDAAA2AAAAL9cOzLUD5D9kqOwwdbnpPwAAAD+sAAAAAAAAAAEKAwAANgAAADNK/IwSP+Q/ZKjsMHW56T8AAAA/rAAAAAAAAAABCwMAADYAAAA3velNb3rkPwZbsAVbsOk/AAAAP7wAAAAAAAAAAQwDAAA2AAAAedOb3vSm5D8GW7AFW7DpPwAAAD+8AAAAAAAAAAENAwAANgAAAH1GiZ9R4uQ/qA102kCn6T8AAAA/ywAAAAAAAAABDgMAADYAAACBuXZgrh3lP0nAN68mnuk/AAAAP8sAAAAAAAAAAQ8DAAA2AAAAJH5GiZ9R5T9JwDevJp7pPwAAAD/bAAAAAAAAAAEQAwAANgAAAAfm2oG5duU/ScA3ryae6T8AAAA/2wAAAAAAAAABEQMAADYAAACIn1HiZ5TlP+py+4MMlek/AAAAP+sAAAAAAAAAARIDAAA2AAAAqqqqqqqq5T/qcvuDDJXpPwAAAD/rAAAAAAAAAAETAwAANgAAAIwSP6PEz+U/6nL7gwyV6T8AAAA/+gAAAAAAAAABFAMAADYAAACuHZhrB+blP+py+4MMlek/AAAAP/oAAAAAAAAAARUDAAA2AAAAzyjxM0r85T/qcvuDDJXpPwAAAD8KAQAAAAAAAAEWAwAANgAAAPAzSvyMEuY/jCW/WPKL6T8AAAA/GgEAAAAAAAABFwMAADYAAABy7cBcOzDmP4wlv1jyi+k/AAAAPxoBAAAAAAAAARgDAAA2AAAA86Y3velN5j+MJb9Y8ovpPwAAAD8aAQAAAAAAAAEZAwAANgAAANYOzLUDc+Y/jCW/WPKL6T8AAAA/KQEAAAAAAAABGgMAADYAAABZyEIWspDmP4wlv1jyi+k/AAAAPzkBAAAAAAAAARsDAAA2AAAAGCV+Romf5j+MJb9Y8ovpPwAAAD85AQAAAAAAAAEcAwAANgAAAJve9KY3veY/LdiCLdiC6T8AAAA/OQEAAAAAAAABHQMAADYAAAC86U1vetPmPy3Ygi3Yguk/AAAAP0gBAAAAAAAAAR4DAAA2AAAAPaPEzyjx5j8t2IIt2ILpPwAAAD9IAQAAAAAAAAEfAwAANgAAAF+uHZhrB+c/LdiCLdiC6T8AAAA/WAEAAAAAAAABIAMAADYAAACBuXZgrh3nP8+KRgK+eek/AAAAP2gBAAAAAAAAASEDAAA2AAAAQhaykIUs5z/PikYCvnnpPwAAAD9oAQAAAAAAAAEiAwAANgAAAGQhC1nIQuc/z4pGAr556T8AAAA/aAEAAAAAAAABIwMAADYAAAAkfkaJn1HnP8+KRgK+eek/AAAAP3cBAAAAAAAAASQDAAA2AAAA5dqBuXZg5z/PikYCvnnpPwAAAD+HAQAAAAAAAAElAwAANgAAAEWJn1HiZ+c/z4pGAr556T8AAAA/hwEAAAAAAAABJgMAADYAAABnlPgZJX7nP8+KRgK+eek/AAAAP5cBAAAAAAAAAScDAAA2AAAAKPEzSvyM5z/PikYCvnnpPwAAAD+XAQAAAAAAAAEoAwAANgAAAOlNb3rTm+c/z4pGAr556T8AAAA/pgEAAAAAAAABKQMAADYAAABqB+bagbnnP8+KRgK+eek/AAAAP6YBAAAAAAAAASoDAAA2AAAAjBI/o8TP5z/PikYCvnnpPwAAAD+2AQAAAAAAAAErAwAANgAAAK4dmGsH5uc/z4pGAr556T8AAAA/tgEAAAAAAAABLAMAADYAAADOKPEzSvznP8+KRgK+eek/AAAAP8UBAAAAAAAAAS0DAAA2AAAA8DNK/IwS6D/PikYCvnnpPwAAAD/FAQAAAAAAAAEuAwAANgAAABI/o8TPKOg/z4pGAr556T8AAAA/1QEAAAAAAAABLwMAADYAAAAzSvyMEj/oP8+KRgK+eek/AAAAPxUCAAAAAAAAATADAAA2AAAAVFVVVVVV6D/PikYCvnnpPwAAAD8lAgAAAAAAAAExAwAANgAAABWykIUsZOg/z4pGAr556T8AAAA/JQIAAAAAAAABMgMAADYAAADWDsy1A3PoP8+KRgK+eek/AAAAPzQCAAAAAAAAATMDAAA2AAAAWMhCFrKQ6D/PikYCvnnpPwAAAD80AgAAAAAAAAE0AwAANgAAAHrTm970pug/z4pGAr556T8AAAA/RAIAAAAAAAABNQMAADYAAACa3vSmN73oP8+KRgK+eek/AAAAP0QCAAAAAAAAATYDAAA2AAAAHZhrB+ba6D/PikYCvnnpPwAAAD9UAgAAAAAAAAE3AwAANgAAAD6jxM8o8eg/z4pGAr556T8AAAA/VAIAAAAAAAABOAMAADYAAABfrh2YawfpP8+KRgK+eek/AAAAP2MCAAAAAAAAATkDAAA2AAAA4WeU+Bkl6T/PikYCvnnpPwAAAD9jAgAAAAAAAAE6AwAANgAAAANz7cBcO+k/z4pGAr556T8AAAA/cwIAAAAAAAABOwMAADYAAAAlfkaJn1HpP8+KRgK+eek/AAAAP3MCAAAAAAAAATwDAAA2AAAARYmfUeJn6T/PikYCvnnpPwAAAD+CAgAAAAAAAAE9AwAANgAAAGeU+Bklfuk/z4pGAr556T8AAAA/ggIAAAAAAAABPgMAADYAAAAo8TNK/IzpP8+KRgK+eek/AAAAP5ICAAAAAAAAAT8DAAA2AAAAqqqqqqqq6T/PikYCvnnpPwAAAD+SAgAAAAAAAAFAAwAANgAAAGoH5tqBuek/z4pGAr556T8AAAA/ogIAAAAAAAABQQMAADYAAACMEj+jxM/pP8+KRgK+eek/AAAAP6ICAAAAAAAAAUIDAAA2AAAATW9605ve6T/PikYCvnnpPwAAAD+xAgAAAAAAAAFDAwAANgAAAG9605ve9Ok/z4pGAr556T8AAAA/sQIAAAAAAAABRAMAADYAAAAw1w7MtQPqP8+KRgK+eek/AAAAP8ECAAAAAAAAAUUDAAA2AAAAUOJnlPgZ6j/PikYCvnnpPwAAAD/RAgAAAAAAAAFGAwAANgAAAHLtwFw7MOo/z4pGAr556T8AAAA/0QIAAAAAAAABRwMAADYAAAAzSvyMEj/qP8+KRgK+eek/AAAAP9ECAAAAAAAAAUgDAAA2AAAAVVVVVVVV6j/PikYCvnnpPwAAAD/gAgAAAAAAAAFJAwAANgAAAHVgrh2Ya+o/z4pGAr556T8AAAA/8AIAAAAAAAABSgMAADYAAAD3GSV+RonqP8+KRgK+eek/AAAAP/ACAAAAAAAAAUsDAAA2AAAAuXZgrh2Y6j/PikYCvnnpPwAAAD/wAgAAAAAAAAFMAwAANgAAAHrTm970puo/z4pGAr556T8AAAA//wIAAAAAAAABTQMAADYAAACa3vSmN73qP8+KRgK+eek/AAAAPw8DAAAAAAAAAU4DAAA2AAAAvOlNb3rT6j/PikYCvnnpPwAAAD8PAwAAAAAAAAFPAwAANgAAAH1GiZ9R4uo/z4pGAr556T8AAAA/HwMAAAAAAAABUAMAADYAAACfUeJnlPjqP8+KRgK+eek/AAAAPx8DAAAAAAAAAVEDAAA2AAAAYK4dmGsH6z/PikYCvnnpPwAAAD8uAwAAAAAAAAFSAwAANgAAAIC5dmCuHes/z4pGAr556T8AAAA/LgMAAAAAAAABUwMAADYAAADhZ5T4GSXrP8+KRgK+eek/AAAAPz4DAAAAAAAAAVQDAAA2AAAAosTPKPEz6z/PikYCvnnpPwAAAD8+AwAAAAAAAAFVAwAANgAAAGMhC1nIQus/z4pGAr556T8AAAA/TgMAAAAAAAABVgMAADYAAACFLGQhC1nrP8+KRgK+eek/AAAAP04DAAAAAAAAAVcDAAA2AAAApTe96U1v6z/PikYCvnnpPwAAAD9dAwAAAAAAAAFYAwAANgAAAGaU+Bklfus/cD0K16Nw6T8AAAA/XQMAAAAAAAABWQMAADYAAACIn1HiZ5TrP3A9CtejcOk/AAAAP20DAAAAAAAAAVoDAAA2AAAAawfm2oG56z9wPQrXo3DpPwAAAD9tAwAAAAAAAAFbAwAANgAAAIsSP6PEz+s/cD0K16Nw6T8AAAA/fAMAAAAAAAABXAMAADYAAAAOzLUDc+3rPxLwzauJZ+k/AAAAP3wDAAAAAAAAAV0DAAA2AAAAL9cOzLUD7D+0opGAb17pPwAAAD+MAwAAAAAAAAFeAwAANgAAAFHiZ5T4Gew/tKKRgG9e6T8AAAA/nAMAAAAAAAABXwMAADYAAABy7cBcOzDsP7SikYBvXuk/AAAAP5wDAAAAAAAAAWADAAA2AAAAM0r8jBI/7D9WVVVVVVXpPwAAAD+cAwAAAAAAAAFhAwAANgAAAPSmN73pTew/9wcZKjtM6T8AAAA/qwMAAAAAAAABYgMAADYAAAC1A3PtwFzsP/cHGSo7TOk/AAAAP6sDAAAAAAAAAWMDAAA2AAAAFbKQhSxk7D/3BxkqO0zpPwAAAD+7AwAAAAAAAAFkAwAANgAAANcOzLUDc+w/mLrc/iBD6T8AAAA/ywMAAAAAAAABZQMAADYAAACWawfm2oHsP5i63P4gQ+k/AAAAP8sDAAAAAAAAAWYDAAA2AAAA9xklfkaJ7D+Yutz+IEPpPwAAAD/LAwAAAAAAAAFnAwAANgAAABklfkaJn+w/mLrc/iBD6T8AAAA/2gMAAAAAAAABaAMAADYAAADagbl2YK7sP5i63P4gQ+k/AAAAP9oDAAAAAAAAAWkDAAA2AAAA/IwSP6PE7D+Yutz+IEPpPwAAAD/qAwAAAAAAAAFqAwAANgAAAByYawfm2uw/mLrc/iBD6T8AAAA/6gMAAAAAAAABawMAADYAAACeUeJnlPjsP5i63P4gQ+k/AAAAP/kDAAAAAAAAAWwDAAA2AAAAwFw7MNcO7T+Yutz+IEPpPwAAAD8JBAAAAAAAAAFtAwAANgAAAOJnlPgZJe0/mLrc/iBD6T8AAAA/CQQAAAAAAAABbgMAADYAAAACc+3AXDvtP5i63P4gQ+k/AAAAPxkEAAAAAAAAAW8DAAA2AAAAw88o8TNK7T+Yutz+IEPpPwAAAD8ZBAAAAAAAAAFwAwAANgAAAOXagbl2YO0/mLrc/iBD6T8AAAA/KAQAAAAAAAABcQMAADYAAAAH5tqBuXbtP5i63P4gQ+k/AAAAPygEAAAAAAAAAXIDAAA2AAAAx0IWspCF7T+Yutz+IEPpPwAAAD84BAAAAAAAAAFzAwAANgAAAOhNb3rTm+0/Om2g0wY66T8AAAA/OAQAAAAAAAABdAMAADYAAABJ/IwSP6PtPzptoNMGOuk/AAAAP0gEAAAAAAAAAXUDAAA2AAAAClnIQhay7T86baDTBjrpPwAAAD9IBAAAAAAAAAF2AwAANgAAAGsH5tqBue0/Om2g0wY66T8AAAA/VwQAAAAAAAABdwMAADYAAAAsZCELWcjtPzptoNMGOuk/AAAAP1cEAAAAAAAAAXgDAAA2AAAAjBI/o8TP7T86baDTBjrpPwAAAD9nBAAAAAAAAAF5AwAANgAAAExvetOb3u0/Om2g0wY66T8AAAA/ZwQAAAAAAAABegMAADYAAACtHZhrB+btPzptoNMGOuk/AAAAP3YEAAAAAAAAAXsDAAA2AAAADcy1A3Pt7T86baDTBjrpPwAAAD92BAAAAAAAAAF8AwAANgAAAG5605ve9O0/Om2g0wY66T8AAAA/hgQAAAAAAAABfQMAADYAAACQhSxkIQvuPzptoNMGOuk/AAAAP4YEAAAAAAAAAX4DAAA2AAAAUeJnlPgZ7j86baDTBjrpPwAAAD+WBAAAAAAAAAF/AwAANgAAABI/o8TPKO4/Om2g0wY66T8AAAA/lgQAAAAAAAABgAMAADYAAAAySvyMEj/uPzptoNMGOuk/AAAAP6UEAAAAAAAAAYEDAAA2AAAAVFVVVVVV7j86baDTBjrpPwAAAD+lBAAAAAAAAAGCAwAANgAAABWykIUsZO4/Om2g0wY66T8AAAA/tQQAAAAAAAABgwMAADYAAAA3velNb3ruPzptoNMGOuk/AAAAP7UEAAAAAAAAAYQDAAA2AAAA9xklfkaJ7j86baDTBjrpPwAAAD/FBAAAAAAAAAGFAwAANgAAALh2YK4dmO4/Om2g0wY66T8AAAA/1AQAAAAAAAABhgMAADYAAAB505ve9KbuPzptoNMGOuk/AAAAP9QEAAAAAAAAAYcDAAA2AAAAOjDXDsy17j86baDTBjrpPwAAAD/UBAAAAAAAAAGIAwAANgAAAJve9KY3ve4/Om2g0wY66T8AAAA/5AQAAAAAAAABiQMAADYAAABcOzDXDszuP9sfZKjsMOk/AAAAP+QEAAAAAAAAAYoDAAA2AAAAvOlNb3rT7j/bH2So7DDpPwAAAD/zBAAAAAAAAAGLAwAANgAAAB2Yawfm2u4/2x9kqOww6T8AAAA/8wQAAAAAAAABjAMAADYAAAB8RomfUeLuP9sfZKjsMOk/AAAAPwMFAAAAAAAAAY0DAAA2AAAAPaPEzyjx7j990id90ifpPwAAAD8TBQAAAAAAAAGOAwAANgAAAJ5R4meU+O4/fdInfdIn6T8AAAA/EwUAAAAAAAABjwMAADYAAADAXDsw1w7vP33SJ33SJ+k/AAAAPyIFAAAAAAAAAZADAAA2AAAAIAtZyEIW7z990id90ifpPwAAAD8iBQAAAAAAAAGRAwAANgAAAEIWspCFLO8/fdInfdIn6T8AAAA/IgUAAAAAAAABkgMAADYAAABiIQtZyELvP33SJ33SJ+k/AAAAPzIFAAAAAAAAAZMDAAA2AAAAJH5GiZ9R7z8ehetRuB7pPwAAAD9CBQAAAAAAAAGUAwAANgAAAEWJn1HiZ+8/HoXrUbge6T8AAAA/QgUAAAAAAAABlQMAADYAAAAG5tqBuXbvPx6F61G4Huk/AAAAP1EFAAAAAAAAAZYDAAA2AAAAyEIWspCF7z8ehetRuB7pPwAAAD9RBQAAAAAAAAGXAwAANgAAACjxM0r8jO8/HoXrUbge6T8AAAA/YQUAAAAAAAABmAMAADYAAACHn1HiZ5TvPx6F61G4Huk/AAAAP2EFAAAAAAAAAZkDAAA2AAAA6E1vetOb7z8ehetRuB7pPwAAAD9wBQAAAAAAAAGaAwAANgAAAEn8jBI/o+8/HoXrUbge6T8AAAA/gAUAAAAAAAABmwMAADYAAACqqqqqqqrvP8A3ryaeFek/AAAAP4AFAAAAAAAAAZwDAAA2AAAAClnIQhay7z/AN68mnhXpPwAAAD+QBQAAAAAAAAGdAwAANgAAAGoH5tqBue8/wDevJp4V6T8AAAA/kAUAAAAAAAABngMAADYAAADKtQNz7cDvP8A3ryaeFek/AAAAP58FAAAAAAAAAZ8DAAA2AAAALGQhC1nI7z/AN68mnhXpPwAAAD+vBQAAAAAAAAGgAwAANgAAACxkIQtZyO8/Yupy+4MM6T8AAAA/vwUAAAAAAAABoQMAADYAAAAsZCELWcjvPwSdNtBpA+k/AAAAP+0FAAAAAAAAAaIDAAA2AAAALGQhC1nI7z+lT/qkT/roPwAAAD/9BQAAAAAAAAGjAwAANgAAAIwSP6PEz+8/RwK+eTXx6D8AAAA/DQYAAAAAAAABpAMAADYAAACMEj+jxM/vP+i0gU4b6Og/AAAAPw0GAAAAAAAAAaUDAAA2AAAAjBI/o8TP7z+JZ0UjAd/oPwAAAD8NBgAAAAAAAAGmAwAANgAAAIwSP6PEz+8/zMzMzMzM6D8AAAA/HAYAAAAAAAABpwMAADYAAADswFw7MNfvPxAyVHaYuug/AAAAPxwGAAAAAAAAAagDAAA2AAAA7MBcOzDX7z9Tl9sfZKjoPwAAAD8sBgAAAAAAAAGpAwAANgAAAOzAXDsw1+8/9Umf9Emf6D8AAAA/LAYAAAAAAAABqgMAADYAAABOb3rTm97vPzevJp4Vjeg/AAAAPzwGAAAAAAAAAasDAAA2AAAATm9605ve7z96FK5H4XroPwAAAD88BgAAAAAAAAGsAwAANgAAAE5vetOb3u8/HMdxHMdx6D8AAAA/PAYAAAAAAAABrQMAADYAAABOb3rTm97vP755NfGsaOg/AAAAP0wGAAAAAAAAAa4DAAA2AAAATm9605ve7z8B37yaeFboPwAAAD9MBgAAAAAAAAGvAwAANgAAAE5vetOb3u8/RERERERE6D8AAAA/WwYAAAAAAAABsAMAADYAAABOb3rTm97vP+b2BxkqO+g/AAAAP1sGAAAAAAAAAbEDAAA2AAAATm9605ve7z8oXI/C9SjoPwAAAD9rBgAAAAAAAAGyAwAANgAAAOzAXDsw1+8/bMEWbMEW6D8AAAA/awYAAAAAAAABswMAADYAAAAsZCELWcjvP68mnhWNBOg/AAAAP3sGAAAAAAAAAbQDAAA2AAAAyrUDc+3A7z9R2WHqcvvnPwAAAD97BgAAAAAAAAG1AwAANgAAAGoH5tqBue8/lD7pkz7p5z8AAAA/igYAAAAAAAABtgMAADYAAACqqqqqqqrvPzXxrGgk4Oc/AAAAP4oGAAAAAAAAAbcDAAA2AAAA6E1vetOb7z95VjQS8M3nPwAAAD+aBgAAAAAAAAG4AwAANgAAAIefUeJnlO8/eVY0EvDN5z8AAAA/mgYAAAAAAAABuQMAADYAAADIQhaykIXvPxoJ+ObVxOc/AAAAP6oGAAAAAAAAAboDAAA2AAAAZ5T4GSV+7z+8u7u7u7vnPwAAAD+qBgAAAAAAAAG7AwAANgAAAAbm2oG5du8/XW5/kKGy5z8AAAA/uQYAAAAAAAABvAMAADYAAACmN73pTW/vP11uf5Chsuc/AAAAP7kGAAAAAAAAAb0DAAA2AAAA5dqBuXZg7z//IENlh6nnPwAAAD/JBgAAAAAAAAG+AwAANgAAAMPPKPEzSu8/oNMGOm2g5z8AAAA/yQYAAAAAAAABvwMAADYAAACjxM8o8TPvP6DTBjptoOc/AAAAP9gGAAAAAAAAAcADAAA2AAAAIAtZyEIW7z/jOI7jOI7nPwAAAD/YBgAAAAAAAAHBAwAANgAAAD2jxM8o8e4/4ziO4ziO5z8AAAA/6AYAAAAAAAABwgMAADYAAAD7jBI/o8TuP4XrUbgehec/AAAAP+gGAAAAAAAAAcMDAAA2AAAAedOb3vSm7j8nnhWNBHznPwAAAD/4BgAAAAAAAAHEAwAANgAAAPcZJX5Gie4/J54VjQR85z8AAAA/+AYAAAAAAAABxQMAADYAAAB2YK4dmGvuP8lQ2WHqcuc/AAAAPwcHAAAAAAAAAcYDAAA2AAAAk/gZJX5G7j/JUNlh6nLnPwAAAD8HBwAAAAAAAAHHAwAANgAAABI/o8TPKO4/yVDZYepy5z8AAAA/FwcAAAAAAAAByAMAADYAAACQhSxkIQvuP8lQ2WHqcuc/AAAAPxcHAAAAAAAAAckDAAA2AAAADcy1A3Pt7T9qA5020GnnPwAAAD8nBwAAAAAAAAHKAwAANgAAAIwSP6PEz+0/agOdNtBp5z8AAAA/NgcAAAAAAAABywMAADYAAAAKWchCFrLtPwu2YAu2YOc/AAAAPzYHAAAAAAAAAcwDAAA2AAAAiJ9R4meU7T8LtmALtmDnPwAAAD82BwAAAAAAAAHNAwAANgAAAEaJn1HiZ+0/rWgk4JtX5z8AAAA/RgcAAAAAAAABzgMAADYAAABjIQtZyELtP61oJOCbV+c/AAAAP0YHAAAAAAAAAc8DAAA2AAAAgbl2YK4d7T+taCTgm1fnPwAAAD9VBwAAAAAAAAHQAwAANgAAAJ5R4meU+Ow/rWgk4JtX5z8AAAA/ZQcAAAAAAAAB0QMAADYAAABcOzDXDszsP61oJOCbV+c/AAAAP2UHAAAAAAAAAdIDAAA2AAAAuHZgrh2Y7D+taCTgm1fnPwAAAD9lBwAAAAAAAAHTAwAANgAAABWykIUsZOw/rWgk4JtX5z8AAAA/dQcAAAAAAAAB1AMAADYAAACwkIUsZCHsP61oJOCbV+c/AAAAP4QHAAAAAAAAAdUDAAA2AAAA7MBcOzDX6z+taCTgm1fnPwAAAD+EBwAAAAAAAAHWAwAANgAAAMdCFrKQhes/rWgk4JtX5z8AAAA/lAcAAAAAAAAB1wMAADYAAABjIQtZyELrPwu2YAu2YOc/AAAAP5QHAAAAAAAAAdgDAAA2AAAAYK4dmGsH6z8LtmALtmDnPwAAAD+kBwAAAAAAAAHZAwAANgAAAFs7MNcOzOo/agOdNtBp5z8AAAA/pAcAAAAAAAAB2gMAADYAAABYyEIWspDqP2oDnTbQaec/AAAAP7MHAAAAAAAAAdsDAAA2AAAAFbKQhSxk6j/JUNlh6nLnPwAAAD+zBwAAAAAAAAHcAwAANgAAAHLtwFw7MOo/yVDZYepy5z8AAAA/wwcAAAAAAAAB3QMAADYAAADPKPEzSvzpPyeeFY0EfOc/AAAAP8MHAAAAAAAAAd4DAAA2AAAAjBI/o8TP6T8nnhWNBHznPwAAAD/SBwAAAAAAAAHfAwAANgAAACjxM0r8jOk/J54VjQR85z8AAAA/0gcAAAAAAAAB4AMAADYAAADk2oG5dmDpPyeeFY0EfOc/AAAAP+IHAAAAAAAAAeEDAAA2AAAAQhaykIUs6T8nnhWNBHznPwAAAD/iBwAAAAAAAAHiAwAANgAAAAAAAAAAAOk/hetRuB6F5z8AAAA/8gcAAAAAAAAB4wMAADYAAAD7jBI/o8ToP+M4juM4juc/AAAAP/IHAAAAAAAAAeQDAAA2AAAA+BklfkaJ6D/jOI7jOI7nPwAAAD8BCAAAAAAAAAHlAwAANgAAAJT4GSV+Rug/4ziO4ziO5z8AAAA/AQgAAAAAAAAB5gMAADYAAABvetOb3vTnP+M4juM4juc/AAAAPxEIAAAAAAAAAecDAAA2AAAAqaqqqqqq5z/jOI7jOI7nPwAAAD8RCAAAAAAAAAHoAwAANgAAAEWJn1HiZ+c/QobKDlOX5z8AAAA/IQgAAAAAAAAB6QMAADYAAACBuXZgrh3nP0KGyg5Tl+c/AAAAPyEIAAAAAAAAAeoDAAA2AAAA3vSmN73p5j9ChsoOU5fnPwAAAD8wCAAAAAAAAAHrAwAANgAAANqBuXZgruY/QobKDlOX5z8AAAA/QAgAAAAAAAAB7AMAADYAAAAVspCFLGTmP0KGyg5Tl+c/AAAAP1AIAAAAAAAAAe0DAAA2AAAA05ve9KY35j+g0wY6baDnPwAAAD9QCAAAAAAAAAHuAwAANgAAAC/XDsy1A+Y/oNMGOm2g5z8AAAA/XwgAAAAAAAAB7wMAADYAAADtwFw7MNflP6DTBjptoOc/AAAAP18IAAAAAAAAAfADAAA2AAAASfyMEj+j5T+g0wY6baDnPwAAAD9vCAAAAAAAAAHxAwAANgAAAAfm2oG5duU/oNMGOm2g5z8AAAA/bwgAAAAAAAAB8gMAADYAAABjIQtZyELlP6DTBjptoOc/AAAAP38IAAAAAAAAAfMDAAA2AAAAIQtZyEIW5T+g0wY6baDnPwAAAD9/CAAAAAAAAAH0AwAANgAAAH1GiZ9R4uQ/oNMGOm2g5z8AAAA/jggAAAAAAAAB9QMAADYAAAB505ve9KbkP6DTBjptoOc/AAAAP54IAAAAAAAAAfYDAAA2AAAA1w7MtQNz5D+g0wY6baDnPwAAAD+eCAAAAAAAAAH3AwAANgAAABI/o8TPKOQ/oNMGOm2g5z8AAAA/rggAAAAAAAAB+AMAADYAAADPKPEzSvzjP6DTBjptoOc/AAAAP64IAAAAAAAAAfkDAAA2AAAAzLUDc+3A4z+g0wY6baDnPwAAAD+9CAAAAAAAAAH6AwAANgAAAMdCFrKQheM/oNMGOm2g5z8AAAA/vQgAAAAAAAAB+wMAADYAAADEzyjxM0rjP6DTBjptoOc/AAAAP80IAAAAAAAAAfwDAAA2AAAA4WeU+Bkl4z+g0wY6baDnPwAAAD/NCAAAAAAAAAH9AwAANgAAAP///////+I/oNMGOm2g5z8AAAA/3AgAAAAAAAAB/gMAADYAAAC86U1vetPiP6DTBjptoOc/AAAAP9wIAAAAAAAAAf8DAAA2AAAA2oG5dmCu4j+g0wY6baDnPwAAAD/sCAAAAAAAAAEABAAANgAAAPcZJX5GieI/oNMGOm2g5z8AAAA/7AgAAAAAAAABAQQAADYAAAB2YK4dmGviP6DTBjptoOc/AAAAP/wIAAAAAAAAAQIEAAA2AAAAM0r8jBI/4j9ChsoOU5fnPwAAAD/8CAAAAAAAAAEDBAAANgAAALGQhSxkIeI/QobKDlOX5z8AAAA/CwkAAAAAAAABBAQAADYAAABvetOb3vThP0KGyg5Tl+c/AAAAPwsJAAAAAAAAAQUEAAA2AAAAy7UDc+3A4T/jOI7jOI7nPwAAAD8bCQAAAAAAAAEGBAAANgAAAIifUeJnlOE/4ziO4ziO5z8AAAA/GwkAAAAAAAABBwQAADYAAADEzyjxM0rhP+M4juM4juc/AAAAPysJAAAAAAAAAQgEAAA2AAAAIQtZyEIW4T/jOI7jOI7nPwAAAD8rCQAAAAAAAAEJBAAANgAAAB2Yawfm2uA/4ziO4ziO5z8AAAA/OgkAAAAAAAABCgQAADYAAABYyEIWspDgP4XrUbgehec/AAAAP0oJAAAAAAAAAQsEAAA2AAAAVFVVVVVV4D+F61G4HoXnPwAAAD9KCQAAAAAAAAEMBAAANgAAAPEzSvyMEuA/hetRuB6F5z8AAAA/SgkAAAAAAAABDQQAADYAAADagbl2YK7fP4XrUbgehec/AAAAP1kJAAAAAAAAAQ4EAAA2AAAAEj+jxM8o3z+F61G4HoXnPwAAAD9ZCQAAAAAAAAEPBAAANgAAAIefUeJnlN4/hetRuB6F5z8AAAA/aQkAAAAAAAABEAQAADYAAABBFrKQhSzePyeeFY0EfOc/AAAAP2kJAAAAAAAAAREEAAA2AAAA+4wSP6PE3T8nnhWNBHznPwAAAD95CQAAAAAAAAESBAAANgAAAPOmN73pTd0/yVDZYepy5z8AAAA/eQkAAAAAAAABEwQAADYAAABuetOb3vTcP2oDnTbQaec/AAAAP4gJAAAAAAAAARQEAAA2AAAA6E1vetOb3D8LtmALtmDnPwAAAD+ICQAAAAAAAAEVBAAANgAAAKLEzyjxM9w/rWgk4JtX5z8AAAA/mAkAAAAAAAABFgQAADYAAAAcmGsH5trbP61oJOCbV+c/AAAAP5gJAAAAAAAAARcEAAA2AAAAl2sH5tqB2z9OG+i0gU7nPwAAAD+oCQAAAAAAAAEYBAAANgAAAFDiZ5T4Gds/ThvotIFO5z8AAAA/qAkAAAAAAAABGQQAADYAAADKtQNz7cDaP04b6LSBTuc/AAAAP7cJAAAAAAAAARoEAAA2AAAABubagbl22j9OG+i0gU7nPwAAAD/HCQAAAAAAAAEbBAAANgAAAEEWspCFLNo/8M2riWdF5z8AAAA/xwkAAAAAAAABHAQAADYAAAA+o8TPKPHZP/DNq4lnRec/AAAAP8cJAAAAAAAAAR0EAAA2AAAAOjDXDsy12T+RgG9eTTznPwAAAD/WCQAAAAAAAAEeBAAANgAAAHVgrh2Ya9k/kYBvXk085z8AAAA/5gkAAAAAAAABHwQAADYAAABy7cBcOzDZP5GAb15NPOc/AAAAP+YJAAAAAAAAASAEAAA2AAAALtcOzLUD2T+RgG9eTTznPwAAAD/2CQAAAAAAAAEhBAAANgAAACtkIQtZyNg/kYBvXk085z8AAAA/9gkAAAAAAAABIgQAADYAAADpTW9605vYP5GAb15NPOc/AAAAPwUKAAAAAAAAASMEAAA2AAAAI35GiZ9R2D8zMzMzMzPnPwAAAD8FCgAAAAAAAAEkBAAANgAAAF+uHZhrB9g/1eX2Bxkq5z8AAAA/FQoAAAAAAAABJQQAADYAAADZgbl2YK7XP9Xl9gcZKuc/AAAAPxUKAAAAAAAAASYEAAA2AAAA1g7MtQNz1z93mLrc/iDnPwAAAD8lCgAAAAAAAAEnBAAANgAAABI/o8TPKNc/d5i63P4g5z8AAAA/JQoAAAAAAAABKAQAADYAAADLtQNz7cDWP3eYutz+IOc/AAAAPzQKAAAAAAAAASkEAAA2AAAABubagbl21j8YS36x5BfnPwAAAD9ECgAAAAAAAAEqBAAANgAAAEIWspCFLNY/GEt+seQX5z8AAAA/RAoAAAAAAAABKwQAADYAAAB8RomfUeLVPxhLfrHkF+c/AAAAP0QKAAAAAAAAASwEAAA2AAAAedOb3vSm1T8YS36x5BfnPwAAAD9TCgAAAAAAAAEtBAAANgAAAPSmN73pTdU/GEt+seQX5z8AAAA/UwoAAAAAAAABLgQAADYAAAAv1w7MtQPVPxhLfrHkF+c/AAAAP2MKAAAAAAAAAS8EAAA2AAAALGQhC1nI1D8YS36x5BfnPwAAAD9jCgAAAAAAAAEwBAAANgAAAKqqqqqqqtQ/GEt+seQX5z8AAAA/cwoAAAAAAAABMQQAADYAAACmN73pTW/UPxhLfrHkF+c/AAAAP3MKAAAAAAAAATIEAAA2AAAAJH5GiZ9R1D8YS36x5BfnPwAAAD+CCgAAAAAAAAEzBAAANgAAAKLEzyjxM9Q/GEt+seQX5z8AAAA/ggoAAAAAAAABNAQAADYAAAAhC1nIQhbUPxhLfrHkF+c/AAAAP5IKAAAAAAAAATUEAAA2AAAAnlHiZ5T40z8YS36x5BfnPwAAAD+SCgAAAAAAAAE2BAAANgAAAByYawfm2tM/uf1BhsoO5z8AAAA/ogoAAAAAAAABNwQAADYAAACb3vSmN73TP7n9QYbKDuc/AAAAP7EKAAAAAAAAATgEAAA2AAAAWMhCFrKQ0z+5/UGGyg7nPwAAAD+xCgAAAAAAAAE5BAAANgAAABaykIUsZNM/uf1BhsoO5z8AAAA/wQoAAAAAAAABOgQAADYAAACT+BklfkbTP7n9QYbKDuc/AAAAP8EKAAAAAAAAATsEAAA2AAAADsy1A3Pt0j+5/UGGyg7nPwAAAD/BCgAAAAAAAAE8BAAANgAAAApZyEIWstI/uf1BhsoO5z8AAAA/0AoAAAAAAAABPQQAADYAAABFiZ9R4mfSP7n9QYbKDuc/AAAAP+AKAAAAAAAAAT4EAAA2AAAAQRaykIUs0j+5/UGGyg7nPwAAAD/gCgAAAAAAAAE/BAAANgAAAD6jxM8o8dE/uf1BhsoO5z8AAAA/8AoAAAAAAAABQAQAADYAAAA6MNcOzLXRP7n9QYbKDuc/AAAAP/AKAAAAAAAAAUEEAAA2AAAA9xklfkaJ0T+5/UGGyg7nPwAAAD//CgAAAAAAAAFCBAAANgAAADNK/IwSP9E/GEt+seQX5z8AAAA//woAAAAAAAABQwQAADYAAADwM0r8jBLRPxhLfrHkF+c/AAAAPw8LAAAAAAAAAUQEAAA2AAAAb3rTm9700D8YS36x5BfnPwAAAD8PCwAAAAAAAAFFBAAANgAAAK0dmGsH5tA/GEt+seQX5z8AAAA/HwsAAAAAAAABRgQAADYAAAAsZCELWcjQPxhLfrHkF+c/AAAAPx8LAAAAAAAAAUcEAAA2AAAAawfm2oG50D8YS36x5BfnPwAAAD8uCwAAAAAAAAFIBAAANgAAAOlNb3rTm9A/GEt+seQX5z8AAAA/LgsAAAAAAAABSQQAADYAAAAo8TNK/IzQPxhLfrHkF+c/AAAAPz4LAAAAAAAAAUoEAAA2AAAApje96U1v0D93mLrc/iDnPwAAAD8+CwAAAAAAAAFLBAAANgAAAGMhC1nIQtA/d5i63P4g5z8AAAA/TQsAAAAAAAABTAQAADYAAAAhC1nIQhbQP3eYutz+IOc/AAAAP00LAAAAAAAAAU0EAAA2AAAAvelNb3rTzz93mLrc/iDnPwAAAD9dCwAAAAAAAAFOBAAANgAAADe96U1ves8/1eX2Bxkq5z8AAAA/XQsAAAAAAAABTwQAADYAAACtHZhrB+bOPzMzMzMzM+c/AAAAP20LAAAAAAAAAVAEAAA2AAAApze96U1vzj+RgG9eTTznPwAAAD9tCwAAAAAAAAFRBAAANgAAAJ9R4meU+M0/8M2riWdF5z8AAAA/fAsAAAAAAAABUgQAADYAAACXawfm2oHNP04b6LSBTuc/AAAAP3wLAAAAAAAAAVMEAAA2AAAAET+jxM8ozT9OG+i0gU7nPwAAAD+MCwAAAAAAAAFUBAAANgAAAIwSP6PEz8w/ThvotIFO5z8AAAA/jAsAAAAAAAABVQQAADYAAAAG5tqBuXbMP04b6LSBTuc/AAAAP5wLAAAAAAAAAVYEAAA2AAAAgbl2YK4dzD+taCTgm1fnPwAAAD+rCwAAAAAAAAFXBAAANgAAAH1GiZ9R4ss/rWgk4JtX5z8AAAA/qwsAAAAAAAABWAQAADYAAAB605ve9KbLP61oJOCbV+c/AAAAP6sLAAAAAAAAAVkEAAA2AAAA9KY3velNyz+taCTgm1fnPwAAAD+7CwAAAAAAAAFaBAAANgAAAPAzSvyMEss/rWgk4JtX5z8AAAA/uwsAAAAAAAABWwQAADYAAABqB+bagbnKP61oJOCbV+c/AAAAP8oLAAAAAAAAAVwEAAA2AAAAZ5T4GSV+yj+taCTgm1fnPwAAAD/KCwAAAAAAAAFdBAAANgAAAGQhC1nIQso/rWgk4JtX5z8AAAA/2gsAAAAAAAABXgQAADYAAADe9KY3venJPwu2YAu2YOc/AAAAP9oLAAAAAAAAAV8EAAA2AAAAWchCFrKQyT8LtmALtmDnPwAAAD/qCwAAAAAAAAFgBAAANgAAANOb3vSmN8k/agOdNtBp5z8AAAA/6gsAAAAAAAABYQQAADYAAABOb3rTm97IP2oDnTbQaec/AAAAP/kLAAAAAAAAAWIEAAA2AAAAyEIWspCFyD9qA5020GnnPwAAAD8JDAAAAAAAAAFjBAAANgAAAEIWspCFLMg/agOdNtBp5z8AAAA/CQwAAAAAAAABZAQAADYAAAC4dmCuHZjHP2oDnTbQaec/AAAAPxkMAAAAAAAAAWUEAAA2AAAAspCFLGQhxz9qA5020GnnPwAAAD8ZDAAAAAAAAAFmBAAANgAAACjxM0r8jMY/agOdNtBp5z8AAAA/KAwAAAAAAAABZwQAADYAAAAhC1nIQhbGP2oDnTbQaec/AAAAPygMAAAAAAAAAWgEAAA2AAAAl2sH5tqBxT9qA5020GnnPwAAAD84DAAAAAAAAAFpBAAANgAAAJT4GSV+RsU/agOdNtBp5z8AAAA/OAwAAAAAAAABagQAADYAAACQhSxkIQvFP2oDnTbQaec/AAAAP0cMAAAAAAAAAWsEAAA2AAAAC1nIQhayxD9qA5020GnnPwAAAD9HDAAAAAAAAAFsBAAANgAAAImfUeJnlMQ/agOdNtBp5z8AAAA/VwwAAAAAAAABbQQAADYAAACCuXZgrh3EP2oDnTbQaec/AAAAP1cMAAAAAAAAAW4EAAA2AAAAfUaJn1Hiwz9qA5020GnnPwAAAD9nDAAAAAAAAAFvBAAANgAAAPgZJX5GicM/agOdNtBp5z8AAAA/ZwwAAAAAAAABcAQAADYAAABy7cBcOzDDP2oDnTbQaec/AAAAP3YMAAAAAAAAAXEEAAA2AAAA7cBcOzDXwj9qA5020GnnPwAAAD92DAAAAAAAAAFyBAAANgAAAOJnlPgZJcI/agOdNtBp5z8AAAA/hgwAAAAAAAABcwQAADYAAADagbl2YK7BP8lQ2WHqcuc/AAAAP4YMAAAAAAAAAXQEAAA2AAAAUeJnlPgZwT/JUNlh6nLnPwAAAD+WDAAAAAAAAAF1BAAANgAAAMhCFrKQhcA/yVDZYepy5z8AAAA/lgwAAAAAAAABdgQAADYAAAB+RomfUeK/P8lQ2WHqcuc/AAAAP6UMAAAAAAAAAXcEAAA2AAAAZCELWchCvj/JUNlh6nLnPwAAAD+lDAAAAAAAAAF4BAAANgAAAFHiZ5T4Gb0/yVDZYepy5z8AAAA/tQwAAAAAAAABeQQAADYAAAA/o8TPKPG7P8lQ2WHqcuc/AAAAP7UMAAAAAAAAAXoEAAA2AAAAKfEzSvyMuj/JUNlh6nLnPwAAAD/EDAAAAAAAAAF7BAAANgAAABklfkaJn7k/yVDZYepy5z8AAAA/xAwAAAAAAAABfAQAADYAAAALWchCFrK4P8lQ2WHqcuc/AAAAP9QMAAAAAAAAAX0EAAA2AAAA+BklfkaJtz/JUNlh6nLnPwAAAD/UDAAAAAAAAAF+BAAANgAAAOlNb3rTm7Y/yVDZYepy5z8AAAA/5AwAAAAAAAABfwQAADYAAADbgbl2YK61PyeeFY0EfOc/AAAAP+QMAAAAAAAAAYAEAAA2AAAAyEIWspCFtD8nnhWNBHznPwAAAD/zDAAAAAAAAAGBBAAANgAAALl2YK4dmLM/J54VjQR85z8AAAA/8wwAAAAAAAABggQAADYAAACrqqqqqqqyPyeeFY0EfOc/AAAAPwMNAAAAAAAAAYMEAAA2AAAAm970pje9sT8nnhWNBHznPwAAAD8DDQAAAAAAAAGEBAAANgAAAJCFLGQhC7E/J54VjQR85z8AAAA/Ew0AAAAAAAABhQQAADYAAACCuXZgrh2wPyeeFY0EfOc/AAAAPxMNAAAAAAAAAYYEAAA2AAAA5tqBuXZgrj8nnhWNBHznPwAAAD8iDQAAAAAAAAGHBAAANgAAAMhCFrKQhaw/J54VjQR85z8AAAA/Mg0AAAAAAAABiAQAADYAAACixM8o8TOqPyeeFY0EfOc/AAAAPzINAAAAAAAAAYkEAAA2AAAAjBI/o8TPqD8nnhWNBHznPwAAAD9BDQAAAAAAAAGKBAAANgAAAH5GiZ9R4qc/J54VjQR85z8AAAA/QQ0AAAAAAAABiwQAADYAAABolPgZJX6mPyeeFY0EfOc/AAAAP1ENAAAAAAAAAYwEAAA2AAAAUOJnlPgZpT8nnhWNBHznPwAAAD9RDQAAAAAAAAGNBAAANgAAAEIWspCFLKQ/J54VjQR85z8AAAA/YQ0AAAAAAAABjgQAADYAAAAySvyMEj+jP8lQ2WHqcuc/AAAAP2ENAAAAAAAAAY8EAAA2AAAALGQhC1nIoj/JUNlh6nLnPwAAAD9wDQAAAAAAAAGQBAAANgAAACR+RomfUaI/yVDZYepy5z8AAAA//Q0AAAAAAAABkQQAADYAAAAcmGsH5tqhP8lQ2WHqcuc/AAAAPw0OAAAAAAAAAZIEAAA2AAAAFrKQhSxkoT/JUNlh6nLnPwAAAD8NDgAAAAAAAAGTBAAANgAAAAjm2oG5dqA/yVDZYepy5z8AAAA/DQ4AAAAAAAABlAQAADYAAAD///////+fP8lQ2WHqcuc/AAAAPxwOAAAAAAAAAZUEAAA2AAAA7zNK/IwSnz/JUNlh6nLnPwAAAD8cDgAAAAAAAAGWBAAANgAAANOb3vSmN50/yVDZYepy5z8AAAA/LA4AAAAAAAABlwQAADYAAAC3A3PtwFybP8lQ2WHqcuc/AAAAPzsOAAAAAAAAAZgEAAA2AAAAiZ9R4meUmD/JUNlh6nLnPwAAAD87DgAAAAAAAAGZBAAANgAAAGsH5tqBuZY/yVDZYepy5z8AAAA/Sw4AAAAAAAABmgQAADYAAAA/o8TPKPGTPyeeFY0EfOc/AAAAP0sOAAAAAAAAAZsEAAA2AAAAIQtZyEIWkj8nnhWNBHznPwAAAD9bDgAAAAAAAAGcBAAANgAAAOhNb3rTm44/J54VjQR85z8AAAA/Ww4AAAAAAAABnQQAADYAAADMtQNz7cCMPyeeFY0EfOc/AAAAP2oOAAAAAAAAAZ4EAAA2AAAArB2Yawfmij+F61G4HoXnPwAAAD9qDgAAAAAAAAGfBAAANgAAAJCFLGQhC4k/hetRuB6F5z8AAAA/2A4AAAAAAAABoAQAADYAAABy7cBcOzCHP0KGyg5Tl+c/AAAAP9gOAAAAAAAAAaEEAAA2AAAAVlVVVVVVhT+g0wY6baDnPwAAAD/nDgAAAAAAAAGiBAAANgAAAFZVVVVVVYU/XW5/kKGy5z8AAAA/9w4AAAAAAAABowQAADYAAAAaJX5GiZ+BPxoJ+ObVxOc/AAAAP/cOAAAAAAAAAaQEAAA2AAAA/BklfkaJfz95VjQS8M3nPwAAAD/3DgAAAAAAAAGlBAAANgAAAPwZJX5GiX8/1qNwPQrX5z8AAAA/Bw8AAAAAAAABpgQAADYAAAC86U1vetN7PzXxrGgk4Oc/AAAAPwcPAAAAAAAAAacEAAA2AAAAvOlNb3rTez+UPumTPunnPwAAAD8WDwAAAAAAAAGoBAAANgAAAIC5dmCuHXg/lD7pkz7p5z8AAAA/Fg8AAAAAAAABqQQAADYAAACAuXZgrh14P/KLJb9Y8uc/AAAAPyYPAAAAAAAAAaoEAAA2AAAARImfUeJndD+vJp4VjQToPwAAAD8mDwAAAAAAAAGrBAAANgAAAESJn1HiZ3Q/DnTaQKcN6D8AAAA/NQ8AAAAAAAABrAQAADYAAABEiZ9R4md0P2zBFmzBFug/AAAAPzUPAAAAAAAAAa0EAAA2AAAARImfUeJndD/LDlOX2x/oPwAAAD9FDwAAAAAAAAGuBAAANgAAAESJn1HiZ3Q/h6nL7Q8y6D8AAAA/VQ8AAAAAAAABrwQAADYAAAAMWchCFrJwP0REREREROg/AAAAP1UPAAAAAAAAAbAEAAA2AAAADFnIQhaycD+jkYBvXk3oPwAAAD9VDwAAAAAAAAGxBAAANgAAAAxZyEIWsnA/Ad+8mnhW6D8AAAA/ZA8AAAAAAAABsgQAADYAAAAMWchCFrJwP2As+cWSX+g/AAAAP3QPAAAAAAAAAbMEAAA2AAAADFnIQhaycD++eTXxrGjoPwAAAD90DwAAAAAAAAG0BAAANgAAAAxZyEIWsnA/HMdxHMdx6D8AAAA/hA8AAAAAAAABtQQAADYAAAAMWchCFrJwP3oUrkfheug/AAAAP4QPAAAAAAAAAbYEAAA2AAAADFnIQhaycD83ryaeFY3oPwAAAD/hDwAAAAAAAAG3BAAANgAAAAxZyEIWsnA/9Umf9Emf6D8AAAA/4Q8AAAAAAAABuAQAADYAAAAMWchCFrJwP7LkF0t+seg/AAAAP/EPAAAAAAAAAbkEAAA2AAAADFnIQhaycD9uf5ChssPoPwAAAD/xDwAAAAAAAAG6BAAANgAAAESJn1HiZ3Q/KxoJ+ObV6D8AAAA/ARAAAAAAAAABuwQAADYAAACAuXZgrh14P+i0gU4b6Og/AAAAPwEQAAAAAAAAAbwEAAA2AAAAvOlNb3rTez9HAr55NfHoPwAAAD8QEAAAAAAAAAG9BAAANgAAAPwZJX5GiX8/pU/6pE/66D8AAAA/EBAAAAAAAAABvgQAADYAAAAaJX5GiZ+BPwSdNtBpA+k/AAAAPyAQAAAAAAAAAb8EAAA2AAAANr3pTW96gz8EnTbQaQPpPwAAAD8gEAAAAAAAAAHABAAANgAAADa96U1veoM/Yupy+4MM6T8AAAA/LxAAAAAAAAABwQQAADYAAABWVVVVVVWFP2LqcvuDDOk/AAAAPy8QAAAAAAAAAcIEAAA2AAAAcu3AXDswhz9i6nL7gwzpPwAAAD8/EAAAAAAAAAHDBAAANgAAAHLtwFw7MIc/wDevJp4V6T8AAAA/TxAAAAAAAAABxAQAADYAAACQhSxkIQuJP8A3ryaeFek/AAAAP14QAAAAAAAAAcUEAAA2AAAArB2Yawfmij8ehetRuB7pPwAAAD9eEAAAAAAAAAHGBAAANgAAAANz7cBcO5A/fdInfdIn6T8AAAA/bhAAAAAAAAABxwQAADYAAAAv1w7MtQOTP9sfZKjsMOk/AAAAP24QAAAAAAAAAcgEAAA2AAAAawfm2oG5lj/bH2So7DDpPwAAAD9+EAAAAAAAAAHJBAAANgAAANOb3vSmN50/mLrc/iBD6T8AAAA/fhAAAAAAAAABygQAADYAAAAWspCFLGShP/cHGSo7TOk/AAAAP40QAAAAAAAAAcsEAAA2AAAASvyMEj+jpD9WVVVVVVXpPwAAAD+NEAAAAAAAAAHMBAAANgAAAH5GiZ9R4qc/tKKRgG9e6T8AAAA/nRAAAAAAAAABzQQAADYAAACykIUsZCGrP7SikYBvXuk/AAAAP50QAAAAAAAAAc4EAAA2AAAA3vSmN73prT8S8M2riWfpPwAAAD+sEAAAAAAAAAHPBAAANgAAAI0SP6PEz7A/cD0K16Nw6T8AAAA/rBAAAAAAAAAB0AQAADYAAACmN73pTW+yP3A9CtejcOk/AAAAP7wQAAAAAAAAAdEEAAA2AAAAuXZgrh2Ysz9wPQrXo3DpPwAAAD+8EAAAAAAAAAHSBAAANgAAANOb3vSmN7U/cD0K16Nw6T8AAAA/zBAAAAAAAAAB0wQAADYAAADpTW9605u2P3A9CtejcOk/AAAAP8wQAAAAAAAAAdQEAAA2AAAAA3PtwFw7uD9wPQrXo3DpPwAAAD/bEAAAAAAAAAHVBAAANgAAABklfkaJn7k/cD0K16Nw6T8AAAA/2xAAAAAAAAAB1gQAADYAAAA0SvyMEj+7P3A9CtejcOk/AAAAP+sQAAAAAAAAAdcEAAA2AAAARYmfUeJnvD9wPQrXo3DpPwAAAD/7EAAAAAAAAAHYBAAANgAAAGQhC1nIQr4/cD0K16Nw6T8AAAA/+xAAAAAAAAAB2QQAADYAAAB605ve9Ka/P3A9CtejcOk/AAAAP/sQAAAAAAAAAdoEAAA2AAAAxM8o8TNKwD9wPQrXo3DpPwAAAD8KEQAAAAAAAAHbBAAANgAAAMy1A3PtwMA/EvDNq4ln6T8AAAA/ChEAAAAAAAAB3AQAADYAAADWDsy1A3PBP7SikYBvXuk/AAAAPxoRAAAAAAAAAd0EAAA2AAAAXDsw1w7MwT9WVVVVVVXpPwAAAD8aEQAAAAAAAAHeBAAANgAAAOJnlPgZJcI/VlVVVVVV6T8AAAA/KREAAAAAAAAB3wQAADYAAADm2oG5dmDCP1ZVVVVVVek/AAAAPykRAAAAAAAAAeAEAAA2AAAA6U1vetObwj/3BxkqO0zpPwAAAD85EQAAAAAAAAHhBAAANgAAAGwH5tqBucI/9wcZKjtM6T8AAAA/OREAAAAAAAAB4gQAADYAAADtwFw7MNfCP/cHGSo7TOk/AAAAP0kRAAAAAAAAAeMEAAA2AAAAb3rTm970wj+Yutz+IEPpPwAAAD9YEQAAAAAAAAHkBAAANgAAAHLtwFw7MMM/mLrc/iBD6T8AAAA/WBEAAAAAAAAB5QQAADYAAAB3YK4dmGvDP5i63P4gQ+k/AAAAP1gRAAAAAAAAAeYEAAA2AAAA+BklfkaJwz86baDTBjrpPwAAAD9oEQAAAAAAAAHnBAAANgAAAHrTm970psM/Om2g0wY66T8AAAA/aBEAAAAAAAAB6AQAADYAAAB9RomfUeLDP9sfZKjsMOk/AAAAP3gRAAAAAAAAAekEAAA2AAAAgrl2YK4dxD/bH2So7DDpPwAAAD94EQAAAAAAAAHqBAAANgAAAANz7cBcO8Q/2x9kqOww6T8AAAA/hxEAAAAAAAAB6wQAADYAAACJn1HiZ5TEP33SJ33SJ+k/AAAAP4cRAAAAAAAAAewEAAA2AAAAC1nIQhayxD990id90ifpPwAAAD+XEQAAAAAAAAHtBAAANgAAABE/o8TPKMU/fdInfdIn6T8AAAA/lxEAAAAAAAAB7gQAADYAAACXawfm2oHFP33SJ33SJ+k/AAAAP6YRAAAAAAAAAe8EAAA2AAAAHJhrB+baxT990id90ifpPwAAAD+2EQAAAAAAAAHwBAAANgAAACR+RomfUcY/fdInfdIn6T8AAAA/thEAAAAAAAAB8QQAADYAAAAsZCELWcjGP33SJ33SJ+k/AAAAP8YRAAAAAAAAAfIEAAA2AAAAM0r8jBI/xz990id90ifpPwAAAD/GEQAAAAAAAAHzBAAANgAAADsw1w7Mtcc/fdInfdIn6T8AAAA/1REAAAAAAAAB9AQAADYAAABCFrKQhSzIP33SJ33SJ+k/AAAAP9URAAAAAAAAAfUEAAA2AAAASfyMEj+jyD990id90ifpPwAAAD/lEQAAAAAAAAH2BAAANgAAAM8o8TNK/Mg/fdInfdIn6T8AAAA/5REAAAAAAAAB9wQAADYAAABUVVVVVVXJP33SJ33SJ+k/AAAAP/URAAAAAAAAAfgEAAA2AAAAWchCFrKQyT990id90ifpPwAAAD/1EQAAAAAAAAH5BAAANgAAAFw7MNcOzMk/fdInfdIn6T8AAAA/BBIAAAAAAAAB+gQAADYAAABfrh2YawfKP33SJ33SJ+k/AAAAPxQSAAAAAAAAAfsEAAA2AAAA5dqBuXZgyj/bH2So7DDpPwAAAD8UEgAAAAAAAAH8BAAANgAAAGeU+Bklfso/2x9kqOww6T8AAAA/FBIAAAAAAAAB/QQAADYAAABqB+bagbnKP9sfZKjsMOk/AAAAPyMSAAAAAAAAAf4EAAA2AAAAb3rTm970yj86baDTBjrpPwAAAD8jEgAAAAAAAAH/BAAANgAAAPAzSvyMEss/Om2g0wY66T8AAAA/MxIAAAAAAAABAAUAADYAAAB1YK4dmGvLP5i63P4gQ+k/AAAAPzMSAAAAAAAAAQEFAAA2AAAA+4wSP6PEyz+Yutz+IEPpPwAAAD9DEgAAAAAAAAECBQAANgAAAAAAAAAAAMw/9wcZKjtM6T8AAAA/QxIAAAAAAAABAwUAADYAAACFLGQhC1nMP/cHGSo7TOk/AAAAP1ISAAAAAAAAAQQFAAA2AAAAjBI/o8TPzD/3BxkqO0zpPwAAAD9SEgAAAAAAAAEFBQAANgAAABaykIUsZM0/9wcZKjtM6T8AAAA/YhIAAAAAAAABBgUAADYAAACb3vSmN73NP/cHGSo7TOk/AAAAP2ISAAAAAAAAAQcFAAA2AAAApze96U1vzj/3BxkqO0zpPwAAAD9yEgAAAAAAAAEIBQAANgAAALGQhSxkIc8/9wcZKjtM6T8AAAA/chIAAAAAAAABCQUAADYAAAA7MNcOzLXPP/cHGSo7TOk/AAAAP4ESAAAAAAAAAQoFAAA2AAAAIQtZyEIW0D9WVVVVVVXpPwAAAD+BEgAAAAAAAAELBQAANgAAACR+RomfUdA/tKKRgG9e6T8AAAA/kRIAAAAAAAABDAUAADYAAABnlPgZJX7QP7SikYBvXuk/AAAAP6ASAAAAAAAAAQ0FAAA2AAAAqqqqqqqq0D+0opGAb17pPwAAAD+gEgAAAAAAAAEOBQAANgAAAOzAXDsw19A/tKKRgG9e6T8AAAA/oBIAAAAAAAABDwUAADYAAABvetOb3vTQP7SikYBvXuk/AAAAP7ASAAAAAAAAARAFAAA2AAAA8DNK/IwS0T+0opGAb17pPwAAAD/AEgAAAAAAAAERBQAANgAAAHLtwFw7MNE/tKKRgG9e6T8AAAA/wBIAAAAAAAABEgUAADYAAAD0pje96U3RP7SikYBvXuk/AAAAP88SAAAAAAAAARMFAAA2AAAAdmCuHZhr0T+0opGAb17pPwAAAD/PEgAAAAAAAAEUBQAANgAAALl2YK4dmNE/tKKRgG9e6T8AAAA/3xIAAAAAAAABFQUAADYAAAD7jBI/o8TRP7SikYBvXuk/AAAAP98SAAAAAAAAARYFAAA2AAAAfUaJn1Hi0T+0opGAb17pPwAAAD/vEgAAAAAAAAEXBQAANgAAAMBcOzDXDtI/tKKRgG9e6T8AAAA/7xIAAAAAAAABGAUAADYAAADEzyjxM0rSP7SikYBvXuk/AAAAP/4SAAAAAAAAARkFAAA2AAAAiJ9R4meU0j+0opGAb17pPwAAAD/+EgAAAAAAAAEaBQAANgAAAE1vetOb3tI/tKKRgG9e6T8AAAA/DhMAAAAAAAABGwUAADYAAABR4meU+BnTP7SikYBvXuk/AAAAPw4TAAAAAAAAARwFAAA2AAAAFrKQhSxk0z+0opGAb17pPwAAAD8dEwAAAAAAAAEdBQAANgAAANqBuXZgrtM/tKKRgG9e6T8AAAA/HRMAAAAAAAABHgUAADYAAABgrh2YawfUP7SikYBvXuk/AAAAPy0TAAAAAAAAAR8FAAA2AAAA5dqBuXZg1D+0opGAb17pPwAAAD8tEwAAAAAAAAEgBQAANgAAAO3AXDsw19Q/tKKRgG9e6T8AAAA/PRMAAAAAAAABIQUAADYAAACxkIUsZCHVP7SikYBvXuk/AAAAPz0TAAAAAAAAASIFAAA2AAAAuHZgrh2Y1T+0opGAb17pPwAAAD9MEwAAAAAAAAEjBQAANgAAAHxGiZ9R4tU/tKKRgG9e6T8AAAA/TBMAAAAAAAABJAUAADYAAADDzyjxM0rWPxLwzauJZ+k/AAAAP1wTAAAAAAAAASUFAAA2AAAAh59R4meU1j8S8M2riWfpPwAAAD9cEwAAAAAAAAEmBQAANgAAAE1vetOb3tY/EvDNq4ln6T8AAAA/bBMAAAAAAAABJwUAADYAAADTm970pjfXP3A9CtejcOk/AAAAP3sTAAAAAAAAASgFAAA2AAAA1g7MtQNz1z9wPQrXo3DpPwAAAD97EwAAAAAAAAEpBQAANgAAAFw7MNcOzNc/z4pGAr556T8AAAA/exMAAAAAAAABKgUAADYAAADhZ5T4GSXYP8+KRgK+eek/AAAAP4sTAAAAAAAAASsFAAA2AAAAZ5T4GSV+2D/PikYCvnnpPwAAAD+LEwAAAAAAAAEsBQAANgAAACtkIQtZyNg/LdiCLdiC6T8AAAA/mhMAAAAAAAABLQUAADYAAABy7cBcOzDZP4wlv1jyi+k/AAAAP5oTAAAAAAAAAS4FAAA2AAAANr3pTW962T+MJb9Y8ovpPwAAAD+qEwAAAAAAAAEvBQAANgAAAH1GiZ9R4tk/jCW/WPKL6T8AAAA/qhMAAAAAAAABMAUAADYAAAADc+3AXDvaP+py+4MMlek/AAAAP7oTAAAAAAAAATEFAAA2AAAASfyMEj+j2j/qcvuDDJXpPwAAAD+6EwAAAAAAAAEyBQAANgAAAM8o8TNK/No/6nL7gwyV6T8AAAA/yRMAAAAAAAABMwUAADYAAAAVspCFLGTbP0nAN68mnuk/AAAAP9kTAAAAAAAAATQFAAA2AAAA2oG5dmCu2z9JwDevJp7pPwAAAD/ZEwAAAAAAAAE1BQAANgAAAN30pje96ds/ScA3ryae6T8AAAA/2RMAAAAAAAABNgUAADYAAADgZ5T4GSXcP0nAN68mnuk/AAAAP+kTAAAAAAAAATcFAAA2AAAA5dqBuXZg3D9JwDevJp7pPwAAAD/4EwAAAAAAAAE4BQAANgAAAKmqqqqqqtw/ScA3ryae6T8AAAA/+BMAAAAAAAABOQUAADYAAABuetOb3vTcP0nAN68mnuk/AAAAPwgUAAAAAAAAAToFAAA2AAAAMkr8jBI/3T9JwDevJp7pPwAAAD8IFAAAAAAAAAE7BQAANgAAADa96U1vet0/ScA3ryae6T8AAAA/FxQAAAAAAAABPAUAADYAAAC76U1vetPdP0nAN68mnuk/AAAAPxcUAAAAAAAAAT0FAAA2AAAAgbl2YK4d3j9JwDevJp7pPwAAAD8nFAAAAAAAAAE+BQAANgAAAEWJn1HiZ94/ScA3ryae6T8AAAA/JxQAAAAAAAABPwUAADYAAAAKWchCFrLeP0nAN68mnuk/AAAAPzcUAAAAAAAAAUAFAAA2AAAAzijxM0r83j9JwDevJp7pPwAAAD83FAAAAAAAAAFBBQAANgAAABSykIUsZN8/ScA3ryae6T8AAAA/RhQAAAAAAAABQgUAADYAAAAcmGsH5trfP0nAN68mnuk/AAAAP0YUAAAAAAAAAUMFAAA2AAAAUeJnlPgZ4D9JwDevJp7pPwAAAD9WFAAAAAAAAAFEBQAANgAAAPSmN73pTeA/ScA3ryae6T8AAAA/VhQAAAAAAAABRQUAADYAAAD4GSV+RongP0nAN68mnuk/AAAAP2YUAAAAAAAAAUYFAAA2AAAAm970pje94D9JwDevJp7pPwAAAD9mFAAAAAAAAAFHBQAANgAAAGCuHZhrB+E/ScA3ryae6T8AAAA/dRQAAAAAAAABSAUAADYAAADEzyjxM0rhP0nAN68mnuk/AAAAP3UUAAAAAAAAAUkFAAA2AAAAKPEzSvyM4T9JwDevJp7pPwAAAD+FFAAAAAAAAAFKBQAANgAAACxkIQtZyOE/ScA3ryae6T8AAAA/hRQAAAAAAAABSwUAADYAAACQhSxkIQviP0nAN68mnuk/AAAAP5QUAAAAAAAAAUwFAAA2AAAAM0r8jBI/4j9JwDevJp7pPwAAAD+UFAAAAAAAAAFNBQAANgAAADe96U1veuI/ScA3ryae6T8AAAA/pBQAAAAAAAABTgUAADYAAAB605ve9KbiP+py+4MMlek/AAAAP6QUAAAAAAAAAU8FAAA2AAAAHZhrB+ba4j/qcvuDDJXpPwAAAD+0FAAAAAAAAAFQBQAANgAAAGCuHZhrB+M/jCW/WPKL6T8AAAA/wxQAAAAAAAABUQUAADYAAACixM8o8TPjP4wlv1jyi+k/AAAAP8MUAAAAAAAAAVIFAAA2AAAAhSxkIQtZ4z8t2IIt2ILpPwAAAD/TFAAAAAAAAAFTBQAANgAAAMdCFrKQheM/LdiCLdiC6T8AAAA/0xQAAAAAAAABVAUAADYAAAAKWchCFrLjPy3Ygi3Yguk/AAAAP9MUAAAAAAAAAVUFAAA2AAAA7MBcOzDX4z8t2IIt2ILpPwAAAD/jFAAAAAAAAAFWBQAANgAAAM8o8TNK/OM/LdiCLdiC6T8AAAA/8hQAAAAAAAABVwUAADYAAACykIUsZCHkPy3Ygi3Yguk/AAAAP/IUAAAAAAAAAVgFAAA2AAAA9KY3velN5D8t2IIt2ILpPwAAAD8CFQAAAAAAAAFZBQAANgAAANcOzLUDc+Q/LdiCLdiC6T8AAAA/AhUAAAAAAAABWgUAADYAAAC4dmCuHZjkPy3Ygi3Yguk/AAAAPxEVAAAAAAAAAVsFAAA2AAAAOzDXDsy15D8t2IIt2ILpPwAAAD8RFQAAAAAAAAFcBQAANgAAAFw7MNcOzOQ/LdiCLdiC6T8AAAA/IRUAAAAAAAABXQUAADYAAAAdmGsH5trkP8+KRgK+eek/AAAAPyEVAAAAAAAAAV4FAAA2AAAA3fSmN73p5D/PikYCvnnpPwAAAD8xFQAAAAAAAAFfBQAANgAAAD6jxM8o8eQ/z4pGAr556T8AAAA/QBUAAAAAAAABYAUAADYAAACeUeJnlPjkP8+KRgK+eek/AAAAP0AVAAAAAAAAAWEFAAA2AAAA////////5D/PikYCvnnpPwAAAD9AFQAAAAAAAAFiBQAANgAAAGCuHZhrB+U/cD0K16Nw6T8AAAA/UBUAAAAAAAABYwUAADYAAADAXDsw1w7lP3A9CtejcOk/AAAAP2AVAAAAAAAAAWQFAAA2AAAAIQtZyEIW5T9wPQrXo3DpPwAAAD9gFQAAAAAAAAFlBQAANgAAAIG5dmCuHeU/cD0K16Nw6T8AAAA/YBUAAAAAAAABZgUAADYAAADiZ5T4GSXlP3A9CtejcOk/AAAAP28VAAAAAAAAAWcFAAA2AAAAQhaykIUs5T8S8M2riWfpPwAAAD9vFQAAAAAAAAFoBQAANgAAAAJz7cBcO+U/EvDNq4ln6T8AAAA/fxUAAAAAAAABaQUAADYAAABjIQtZyELlPxLwzauJZ+k/AAAAP44VAAAAAAAAAWoFAAA2AAAAJH5GiZ9R5T8S8M2riWfpPwAAAD+OFQAAAAAAAAFrBQAANgAAAIUsZCELWeU/tKKRgG9e6T8AAAA/jhUAAAAAAAABbAUAADYAAADl2oG5dmDlP7SikYBvXuk/AAAAP54VAAAAAAAAAW0FAAA2AAAARomfUeJn5T9WVVVVVVXpPwAAAD+uFQAAAAAAAAFuBQAANgAAAIYsZCELWag/S36x5BdL6j8AAAA/AAAAAAAAAAABbwUAADYAAACGLGQhC1moP+0wdbn9Qeo/AAAAPw8AAAAAAAAAAXAFAAA2AAAAhixkIQtZqD+O4ziO4zjqPwAAAD9OAAAAAAAAAAFxBQAANgAAAH5GiZ9R4qc/juM4juM46j8AAAA/bQAAAAAAAAABcgUAADYAAAB2YK4dmGunPzCW/GLJL+o/AAAAP20AAAAAAAAAAXMFAAA2AAAAbnrTm970pj/RSMA3rybqPwAAAD99AAAAAAAAAAF0BQAANgAAAGiU+BklfqY/0UjAN68m6j8AAAA/owAAAAAAAAABdQUAADYAAABYyEIWspClP9FIwDevJuo/AAAAP7IAAAAAAAAAAXYFAAA2AAAAUOJnlPgZpT9z+4MMlR3qPwAAAD/CAAAAAAAAAAF3BQAANgAAAEr8jBI/o6Q/c/uDDJUd6j8AAAA/wgAAAAAAAAABeAUAADYAAABCFrKQhSykP3P7gwyVHeo/AAAAP9IAAAAAAAAAAXkFAAA2AAAAMkr8jBI/oz9z+4MMlR3qPwAAAD/SAAAAAAAAAAF6BQAANgAAACxkIQtZyKI/0UjAN68m6j8AAAA/TwEAAAAAAAABewUAADYAAAAkfkaJn1GiP47jOI7jOOo/AAAAP14BAAAAAAAAAXwFAAA2AAAAJH5GiZ9Roj/tMHW5/UHqPwAAAD9uAQAAAAAAAAF9BQAANgAAACR+RomfUaI/S36x5BdL6j8AAAA/bgEAAAAAAAABfgUAADYAAAAcmGsH5tqhP6nL7Q8yVOo/AAAAP24BAAAAAAAAAX8FAAA2AAAAHJhrB+baoT8HGSo7TF3qPwAAAD99AQAAAAAAAAGABQAANgAAAByYawfm2qE/xbOikYBv6j8AAAA/jQEAAAAAAAABgQUAADYAAAAcmGsH5tqhPyMB37yaeOo/AAAAP40BAAAAAAAAAYIFAAA2AAAAHJhrB+baoT/gm1cTz4rqPwAAAD+dAQAAAAAAAAGDBQAANgAAABaykIUsZKE/nTbQaQOd6j8AAAA/nQEAAAAAAAABhAUAADYAAAAWspCFLGShP/uDDJUdpuo/AAAAP6wBAAAAAAAAAYUFAAA2AAAAFrKQhSxkoT9Z0UjAN6/qPwAAAD+sAQAAAAAAAAGGBQAANgAAABaykIUsZKE/FmzBFmzB6j8AAAA/vAEAAAAAAAABhwUAADYAAAAWspCFLGShP3W5/UGGyuo/AAAAP7wBAAAAAAAAAYgFAAA2AAAAFrKQhSxkoT8yVHaYutzqPwAAAD/MAQAAAAAAAAGJBQAANgAAABaykIUsZKE/7+7u7u7u6j8AAAA/zAEAAAAAAAABigUAADYAAAAWspCFLGShP6uJZ0UjAes/AAAAP9sBAAAAAAAAAYsFAAA2AAAAFrKQhSxkoT9oJOCbVxPrPwAAAD/bAQAAAAAAAAGMBQAANgAAABaykIUsZKE/hAyVHaYu6z8AAAA/6wEAAAAAAAABjQUAADYAAAAWspCFLGShP/1BhsoOU+s/AAAAP+sBAAAAAAAAAY4FAAA2AAAAFrKQhSxkoT+63P4gQ2XrPwAAAD/6AQAAAAAAAAGPBQAANgAAABaykIUsZKE/d3d3d3d36z8AAAA/+gEAAAAAAAABkAUAADYAAAAWspCFLGShPzUS8M2ries/AAAAPwoCAAAAAAAAAZEFAAA2AAAAFrKQhSxkoT9P+qRP+qTrPwAAAD8KAgAAAAAAAAGSBQAANgAAABaykIUsZKE/a+JZ0UjA6z8AAAA/GgIAAAAAAAABkwUAADYAAAAWspCFLGShPyh90id90us/AAAAPxoCAAAAAAAAAZQFAAA2AAAAFrKQhSxkoT/lF0t+seTrPwAAAD8pAgAAAAAAAAGVBQAANgAAABaykIUsZKE/Xk08KxoJ7D8AAAA/KQIAAAAAAAABlgUAADYAAAAWspCFLGShPxvotIFOG+w/AAAAPzkCAAAAAAAAAZcFAAA2AAAAFrKQhSxkoT820GkDnTbsPwAAAD85AgAAAAAAAAGYBQAANgAAABaykIUsZKE/82riWdFI7D8AAAA/SQIAAAAAAAABmQUAADYAAAAWspCFLGShP7AFW7AFW+w/AAAAP0kCAAAAAAAAAZoFAAA2AAAAFrKQhSxkoT8PU5fbH2TsPwAAAD9YAgAAAAAAAAGbBQAANgAAABaykIUsZKE/baDTBjpt7D8AAAA/WAIAAAAAAAABnAUAADYAAAAcmGsH5tqhP8ztDzJUduw/AAAAP2gCAAAAAAAAAZ0FAAA2AAAAHJhrB+baoT8qO0xdbn/sPwAAAD9oAgAAAAAAAAGeBQAANgAAAByYawfm2qE/iIiIiIiI7D8AAAA/dwIAAAAAAAABnwUAADYAAAAcmGsH5tqhP0UjAd+8muw/AAAAP3cCAAAAAAAAAaAFAAA2AAAAHJhrB+baoT+jcD0K16PsPwAAAD+HAgAAAAAAAAGhBQAANgAAAByYawfm2qE/v1jyiyW/7D8AAAA/hwIAAAAAAAABogUAADYAAAAcmGsH5tqhPx6mLrc/yOw/AAAAP5cCAAAAAAAAAaMFAAA2AAAAHJhrB+baoT84juM4juPsPwAAAD+mAgAAAAAAAAGkBQAANgAAAByYawfm2qE/9Shcj8L17D8AAAA/pgIAAAAAAAABpQUAADYAAAAcmGsH5tqhP3BeTTwrGu0/AAAAP7YCAAAAAAAAAaYFAAA2AAAAHJhrB+baoT+KRgK+eTXtPwAAAD+2AgAAAAAAAAGnBQAANgAAAByYawfm2qE/BHzzauJZ7T8AAAA/tgIAAAAAAAABqAUAADYAAAAcmGsH5tqhPyBkqOwwde0/AAAAP8YCAAAAAAAAAakFAAA2AAAAHJhrB+baoT87TF1uf5DtPwAAAD/GAgAAAAAAAAGqBQAANgAAAByYawfm2qE/VjQS8M2r7T8AAAA/1QIAAAAAAAABqwUAADYAAAAcmGsH5tqhP3Icx3Ecx+0/AAAAP+UCAAAAAAAAAawFAAA2AAAAHJhrB+baoT/QaQOdNtDtPwAAAD/0AgAAAAAAAAGtBQAANgAAAByYawfm2qE/jQR882ri7T8AAAA/9AIAAAAAAAABrgUAADYAAAAcmGsH5tqhP0qf9Emf9O0/AAAAP/QCAAAAAAAAAa8FAAA2AAAAHJhrB+baoT+o7DB1uf3tPwAAAD8EAwAAAAAAAAGwBQAANgAAAByYawfm2qE/BzptoNMG7j8AAAA/BAMAAAAAAAABsQUAADYAAAAcmGsH5tqhP8PU5fYHGe4/AAAAPxQDAAAAAAAAAbIFAAA2AAAAHJhrB+baoT+Ab15NPCvuPwAAAD8UAwAAAAAAAAGzBQAANgAAAByYawfm2qE/37yaeFY07j8AAAA/IwMAAAAAAAABtAUAADYAAAAcmGsH5tqhP5xXE8+KRu4/AAAAPyMDAAAAAAAAAbUFAAA2AAAAHJhrB+baoT9Z8oslv1juPwAAAD8zAwAAAAAAAAG2BQAANgAAAByYawfm2qE/FY0EfPNq7j8AAAA/MwMAAAAAAAABtwUAADYAAAAWspCFLGShPzF1uf1Bhu4/AAAAP0MDAAAAAAAAAbgFAAA2AAAAFrKQhSxkoT/uDzJUdpjuPwAAAD9DAwAAAAAAAAG5BQAANgAAABaykIUsZKE/q6qqqqqq7j8AAAA/UgMAAAAAAAABugUAADYAAAAWspCFLGShP8WSXyz5xe4/AAAAP1IDAAAAAAAAAbsFAAA2AAAAFrKQhSxkoT+CLdiCLdjuPwAAAD9iAwAAAAAAAAG8BQAANgAAAA7MtQNz7aA/nhWNBHzz7j8AAAA/cQMAAAAAAAABvQUAADYAAAD///////+fPxdLfrHkF+8/AAAAP4EDAAAAAAAAAb4FAAA2AAAA////////nz/U5fYHGSrvPwAAAD+BAwAAAAAAAAG/BQAANgAAAP///////58/koBvXk087z8AAAA/gQMAAAAAAAABwAUAADYAAADvM0r8jBKfP/DNq4lnRe8/AAAAP5EDAAAAAAAAAcEFAAA2AAAA7zNK/IwSnz9PG+i0gU7vPwAAAD+RAwAAAAAAAAHCBQAANgAAAO8zSvyMEp8/rWgk4JtX7z8AAAA/oAMAAAAAAAABwwUAADYAAADvM0r8jBKfPwu2YAu2YO8/AAAAP7ADAAAAAAAAAcQFAAA2AAAA42eU+Bklnj9pA5020GnvPwAAAD+wAwAAAAAAAAHFBQAANgAAAONnlPgZJZ4/yFDZYepy7z8AAAA/sAMAAAAAAAABxgUAADYAAADjZ5T4GSWePyaeFY0EfO8/AAAAP8ADAAAAAAAAAccFAAA2AAAA42eU+Bklnj+F61G4HoXvPwAAAD/PAwAAAAAAAAHIBQAANgAAAONnlPgZJZ4/4ziO4ziO7z8AAAA/zwMAAAAAAAAByQUAADYAAADjZ5T4GSWeP0KGyg5Tl+8/AAAAP88DAAAAAAAAAcoFAAA2AAAA42eU+Bklnj+h0wY6baDvPwAAAD/fAwAAAAAAAAHLBQAANgAAANOb3vSmN50/odMGOm2g7z8AAAA/7gMAAAAAAAABzAUAADYAAADTm970pjedP/4gQ2WHqe8/AAAAP+4DAAAAAAAAAc0FAAA2AAAA05ve9KY3nT9dbn+QobLvPwAAAD/+AwAAAAAAAAHOBQAANgAAANOb3vSmN50/u7u7u7u77z8AAAA//gMAAAAAAAABzwUAADYAAADTm970pjedPxoJ+ObVxO8/AAAAP4sEAAAAAAAAAdAFAAA2AAAA42eU+Bklnj8aCfjm1cTvPwAAAD+aBAAAAAAAAAHRBQAANgAAAO8zSvyMEp8/eFY0EvDN7z8AAAA/mgQAAAAAAAAB0gUAADYAAAD///////+fP9ejcD0K1+8/AAAAP6oEAAAAAAAAAdMFAAA2AAAAFrKQhSxkoT/Xo3A9CtfvPwAAAD+6BAAAAAAAAAHUBQAANgAAACR+RomfUaI/16NwPQrX7z8AAAA/ugQAAAAAAAAB1QUAADYAAAAySvyMEj+jP9ejcD0K1+8/AAAAP7oEAAAAAAAAAdYFAAA2AAAAOjDXDsy1oz/Xo3A9CtfvPwAAAD+6BAAAAAAAAAHXBQAANgAAAEr8jBI/o6Q/16NwPQrX7z8AAAA/ugQAAAAAAAAB2AUAADYAAABYyEIWspClP9ejcD0K1+8/AAAAP8oEAAAAAAAAAdkFAAA2AAAAYK4dmGsHpj/Xo3A9CtfvPwAAAD/ZBAAAAAAAAAHaBQAANgAAAG5605ve9KY/16NwPQrX7z8AAAA/2QQAAAAAAAAB2wUAADYAAAB2YK4dmGunP9ejcD0K1+8/AAAAP9kEAAAAAAAAAdwFAAA2AAAAfkaJn1Hipz/Xo3A9CtfvPwAAAD/pBAAAAAAAAAHdBQAANgAAAIwSP6PEz6g/16NwPQrX7z8AAAA/6QQAAAAAAAAB3gUAADYAAACc3vSmN72pP9ejcD0K1+8/AAAAP/kEAAAAAAAAAd8FAAA2AAAAosTPKPEzqj/Xo3A9CtfvPwAAAD8IBQAAAAAAAAHgBQAANgAAAKqqqqqqqqo/16NwPQrX7z8AAAA/GAUAAAAAAAAL</ink>
</athena>
</file>

<file path=customXml/item2.xml><?xml version="1.0" encoding="utf-8"?>
<athena xmlns="http://schemas.microsoft.com/edu/athena" version="0.1.2681.0">
  <media streamable="true" recordStart="390642" recordEnd="499626" recordLength="1561292" start="390642" end="499626" audioFormat="{00001610-0000-0010-8000-00AA00389B71}" audioRate="44100" muted="false" volume="0.8" fadeIn="0" fadeOut="0" videoFormat="{34363248-0000-0010-8000-00AA00389B71}" videoRate="30" videoWidth="960" videoHeight="720"/>
</athena>
</file>

<file path=customXml/item20.xml><?xml version="1.0" encoding="utf-8"?>
<athena xmlns="http://schemas.microsoft.com/edu/athena" version="0.1.2681.0">
  <media streamable="true" recordStart="881113" recordEnd="974039" recordLength="1561292" start="881113" end="974039" audioFormat="{00001610-0000-0010-8000-00AA00389B71}" audioRate="44100" muted="false" volume="0.8" fadeIn="0" fadeOut="0" videoFormat="{34363248-0000-0010-8000-00AA00389B71}" videoRate="30" videoWidth="960" videoHeight="720"/>
</athena>
</file>

<file path=customXml/item21.xml><?xml version="1.0" encoding="utf-8"?>
<athena xmlns="http://schemas.microsoft.com/edu/athena" version="0.1.2681.0">
  <media streamable="true" recordStart="726406" recordEnd="838796" recordLength="1561292" start="726406" end="838796" audioFormat="{00001610-0000-0010-8000-00AA00389B71}" audioRate="44100" muted="false" volume="0.8" fadeIn="0" fadeOut="0" videoFormat="{34363248-0000-0010-8000-00AA00389B71}" videoRate="30" videoWidth="960" videoHeight="720"/>
</athena>
</file>

<file path=customXml/item22.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MAAAAEAAAABwMAAAAAAQAAAAQAAAAECUlua0F0b21WMQIAAAAJBAAAAAkFAAAACQYAAAAKBQQAAAALUGVuU3Ryb2tlVjEEAAAACkF0dHJpYnV0ZXMFVHJhY2UJU3RhcnRUaW1lBFR5cGUEBAAED1BlbkF0dHJpYnV0ZXNWMQIAAAAKSW5rVHJhY2VWMQIAAAAQDEFjdGlvblR5cGVWMQIAAAACAAAACQcAAAAJCAAAAIsQAAAAAAAABff///8MQWN0aW9uVHlwZVYxAQAAAAd2YWx1ZV9fAAgCAAAAAAAAAAEFAAAABAAAAAkKAAAACQsAAAD7TQAAAAAAAAH0////9////wAAAAAFBgAAAA1DbGVhckNhbnZhc1YxAgAAAAlTdGFydFRpbWUEVHlwZQAEEAxBY3Rpb25UeXBlVjECAAAAAgAAAF9sAAAAAAAAAfP////3////AAAAAAUHAAAAD1BlbkF0dHJpYnV0ZXNWMQoAAAAHX2NvbG9yQQdfY29sb3JSB19jb2xvckcHX2NvbG9yQgpGaXRUb0N1cnZlBkhlaWdodA5JZ25vcmVQcmVzc3VyZQ1Jc0hpZ2hsaWdodGVyBVNoYXBlBVdpZHRoAAAAAAAAAAAEAAICAgIBBgEBDEJydXNoU2hhcGVWMQIAAAAGAgAAAP8AsPAAAAAAAAAAIkAAAAXy////DEJydXNoU2hhcGVWMQEAAAAHdmFsdWVfXwAIAgAAAAEAAAAAAAAAAAAiQAUIAAAACklua1RyYWNlVjEDAAAADUxpc3RgMStfaXRlbXMMTGlzdGAxK19zaXplD0xpc3RgMStfdmVyc2lvbgQAABhTaGFyZWQuSW5raW5nLklua1BvaW50W10CAAAACAgCAAAACQ8AAABmAQAAZgEAAAEKAAAABwAAAP8AsPAAAAAAAAAAIkAAAAHw////8v///wEAAAAAAAAAAAAiQAELAAAACAAAAAkRAAAA8QAAAPEAAAAHDwAAAAABAAAAAAIAAAQKSW5rUG9pbnRWMQI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2aBxEAAAAAAQAAAAABAAAECklua1BvaW50VjECAA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NDwUSAAAACklua1BvaW50VjEEAAAAAVgBWQ5QcmVzc3VyZUZhY3RvcglUaW1lU3RhbXAAAAAABgYLEAIAAADw1oy0+kt3P0UTTTTRRKM/AAAAPwAAAAAAAAAAARMAAAASAAAA8NaMtPpLdz8Q6U7mQ7qjPwAAAD8/AAAAAAAAAAEUAAAAEgAAAPDWjLT6S3c/cGpU/JsapT8AAAA/TgAAAAAAAAABFQAAABIAAADw1oy0+kt3PztAVq4OkKU/AAAAP04AAAAAAAAAARYAAAASAAAA8Ay5k54Pcz+bwVvEZvCmPwAAAD9eAAAAAAAAAAEXAAAAEgAAAPAMuZOeD3M/MW1fKEzbpz8AAAA/XgAAAAAAAAABGAAAABIAAADwDLmTng9zP5HuZD6kO6k/AAAAP20AAAAAAAAAARkAAAASAAAA8Ay5k54Pcz9cxGbwFrGpPwAAAD9tAAAAAAAAAAEaAAAAEgAAAPAMuZOeD3M/vEVsBm8Rqz8AAAA/fQAAAAAAAAABGwAAABIAAADwDLmTng9zP4cbbrjhhqs/AAAAP40AAAAAAAAAARwAAAASAAAA8Ay5k54Pcz9S8W9qVPyrPwAAAD+NAAAAAAAAAAEdAAAAEgAAAPAMuZOeD3M/55xzzjnnrD8AAAA/2wAAAAAAAAABHgAAABIAAADwDLmTng9zP7JydYCsXK0/AAAAP+oAAAAAAAAAAR8AAAASAAAA8Ay5k54Pcz9IHnnkkUeuPwAAAD/qAAAAAAAAAAEgAAAAEgAAAPDWjLT6S3c/EvR6lgS9rj8AAAA/+gAAAAAAAAABIQAAABIAAADw1oy0+kt3P93JfEh3Mq8/AAAAP/oAAAAAAAAAASIAAAASAAAA8KBg1VaIez+on3766aevPwAAAD8KAQAAAAAAAAEjAAAAEgAAAPBqNPayxH8/nyVBr2dJsD8AAAA/GQEAAAAAAAABJAAAABIAAAB4GoSLhwCCP2r7QmHavrA/AAAAPxkBAAAAAAAAASUAAAASAAAAcORXrOM8hj9P5kO6k/mwPwAAAD8ZAQAAAAAAAAEmAAAAEgAAAHDkV6zjPIY/GrxFbAZvsT8AAAA/KQEAAAAAAAABJwAAABIAAABwrivNP3mKP/+mRsW/qbE/AAAAPykBAAAAAAAAASgAAAASAAAAcK4rzT95ij/kkUceeeSxPwAAAD85AQAAAAAAAAEpAAAAEgAAAHh4/+2btY4/ynxIdzIfsj8AAAA/SAEAAAAAAAABKgAAABIAAAC8rjT/5GmQP8p8SHcyH7I/AAAAP0gBAAAAAAAAASsAAAASAAAAuJOeDxOIkj+vZ0nQ61myPwAAAD9YAQAAAAAAAAEsAAAAEgAAADhrPShYtZU/r2dJ0OtZsj8AAAA/ZwEAAAAAAAABLQAAABIAAAC0QtxAneKYP69nSdDrWbI/AAAAP2cBAAAAAAAAAS4AAAASAAAANBp7WeIPnD+vZ0nQ61myPwAAAD93AQAAAAAAAAEvAAAAEgAAABhyJz0fJqA/r2dJ0OtZsj8AAAA/dwEAAAAAAAABMAAAABIAAADY3XbJwbyhP69nSdDrWbI/AAAAP4cBAAAAAAAAATEAAAASAAAA2MLg2e/aoz+vZ0nQ61myPwAAAD+HAQAAAAAAAAEyAAAAEgAAAFiaf/I0CKc/r2dJ0OtZsj8AAAA/lgEAAAAAAAABMwAAABIAAABUf+kCYyapP69nSdDrWbI/AAAAP5YBAAAAAAAAATQAAAASAAAAahAuHgJIsD+VUkoppZSyPwAAAD/ZAQAAAAAAAAE1AAAAEgAAAErGVWRTE7E/ej1Lgl7Psj8AAAA/6AEAAAAAAAABNgAAABIAAABo9ZcuMGayP0UTTTTRRLM/AAAAP+gBAAAAAAAAATcAAAASAAAA6OfMNkd1sz8q/k2Nin+zPwAAAD/4AQAAAAAAAAE4AAAAEgAAAMid9HyYQLQ/EOlO5kO6sz8AAAA/+AEAAAAAAAABOQAAABIAAACICUQJO9e1P/XTTz/99LM/AAAAPwcCAAAAAAAAAToAAAASAAAARnWTld1ttz/1008//fSzPwAAAD8HAgAAAAAAAAE7AAAAEgAAAMZnyJ30fLg/9dNPP/30sz8AAAA/FwIAAAAAAAABPAAAABIAAADmlgpo0c+5P9q+UJi2L7Q/AAAAPxcCAAAAAAAAAT0AAAASAAAABsZMMq4iuz/avlCYti+0PwAAAD8nAgAAAAAAAAE+AAAAEgAAACT1jvyKdbw/2r5QmLYvtD8AAAA/JwIAAAAAAAABPwAAABIAAACm58MEooS9P9q+UJi2L7Q/AAAAPzYCAAAAAAAAAUAAAAASAAAAZFMTkUQbvz/AqVHxb2q0PwAAAD9GAgAAAAAAAAFBAAAAEgAAAPIipMwtFcA/wKlR8W9qtD8AAAA/RgIAAAAAAAABQgAAABIAAACCOsUxnL7AP6WUUkoppbQ/AAAAP0YCAAAAAAAAAUMAAAASAAAAYfDsd+2JwT+Lf1Oj4t+0PwAAAD9WAgAAAAAAAAFEAAAAEgAAAECmFL4+VcI/cGpU/JsatT8AAAA/VgIAAAAAAAABRQAAABIAAAAgXDwEkCDDP1VVVVVVVbU/AAAAP2UCAAAAAAAAAUYAAAASAAAA8ex37YlRxD87QFauDpC1PwAAAD9lAgAAAAAAAAFHAAAAEgAAAHDfrPWgYMU/BhZYYIEFtj8AAAA/dQIAAAAAAAABSAAAABIAAABAcOjempHGP+sAWbk6QLY/AAAAP3UCAAAAAAAAAUkAAAASAAAADgEkyJTCxz/Q61kS9Hq2PwAAAD+EAgAAAAAAAAFKAAAAEgAAAI7zWNCr0cg/ttZaa621tj8AAAA/hAIAAAAAAAABSwAAABIAAABuqYAW/ZzJP7bWWmuttbY/AAAAP5QCAAAAAAAAAUwAAAASAAAAnv2uPTGKyj+bwVvEZvC2PwAAAD+UAgAAAAAAAAFNAAAAEgAAAN52ycG8Ecs/m8FbxGbwtj8AAAA/pAIAAAAAAAABTgAAABIAAAAOy/fo8P7LP4CsXB0gK7c/AAAAP6QCAAAAAAAAAU8AAAASAAAAnOIYTl+ozD9ml1122WW3PwAAAD+zAgAAAAAAAAFQAAAAEgAAANxbM9LqL80/Zpdddtlltz8AAAA/wwIAAAAAAAABUQAAABIAAAAc1U1WdrfNP2aXXXbZZbc/AAAAP8MCAAAAAAAAAVIAAAASAAAA/Ip1nMeCzj9Lgl7PkqC3PwAAAD/TAgAAAAAAAAFTAAAAEgAAAOxliT9w6M4/S4Jez5Kgtz8AAAA/0wIAAAAAAAABVAAAABIAAACGyuWEph3QPzFtXyhM27c/AAAAP+ICAAAAAAAAAVUAAAASAAAAnvR8mECU0D8xbV8oTNu3PwAAAD/yAgAAAAAAAAFWAAAAEgAAAN1tlxzMG9E/FlhggQUWuD8AAAA/8gIAAAAAAAABVwAAABIAAAAd57GgV6PRP/tCYdq+ULg/AAAAPwEDAAAAAAAAAVgAAAASAAAArf7SBcZM0j/7QmHavlC4PwAAAD8BAwAAAAAAAAFZAAAAEgAAAD0W9Go09tI/4S1iM3iLuD8AAAA/EQMAAAAAAAABWgAAABIAAADMLRXQop/TP8YYY4wxxrg/AAAAPxEDAAAAAAAAAVsAAAASAAAAhZS5pQJa1D+R7mQ+pDu5PwAAAD8hAwAAAAAAAAFcAAAAEgAAABSs2gpxA9U/dtlll112uT8AAAA/IQMAAAAAAAABXQAAABIAAADMEn/g0L3VP0GvZ0nQ67k/AAAAPzADAAAAAAAAAV4AAAASAAAAWyqgRT9n1j8nmmiiiSa6PwAAAD8wAwAAAAAAAAFfAAAAEgAAAOtBwaqtENc/DIVp+0Jhuj8AAAA/QAMAAAAAAAABYAAAABIAAAAru9suOZjXPwyFaftCYbo/AAAAP0ADAAAAAAAAAWEAAAASAAAAutL8k6dB2D8MhWn7QmG6PwAAAD9QAwAAAAAAAAFiAAAAEgAAANL8k6dBuNg/8W9qVPybuj8AAAA/UAMAAAAAAAABYwAAABIAAAASdq4rzT/ZP/FvalT8m7o/AAAAP18DAAAAAAAAAWQAAAASAAAAA1HCznWl2T/xb2pU/Ju6PwAAAD9fAwAAAAAAAAFlAAAAEgAAABt7WeIPHNo/8W9qVPybuj8AAAA/bwMAAAAAAAABZgAAABIAAACCQ/fWjLTaP/FvalT8m7o/AAAAP28DAAAAAAAAAWcAAAASAAAAOqqbrOxu2z/xb2pU/Ju6PwAAAD9+AwAAAAAAAAFoAAAAEgAAAEKvRmMvS9w/8W9qVPybuj8AAAA/fgMAAAAAAAABaQAAABIAAADAoXtrRlrdP/FvalT8m7o/AAAAP44DAAAAAAAAAWoAAAASAAAA4NC9NSOt3j/xb2pU/Ju6PwAAAD+eAwAAAAAAAAFrAAAAEgAAAChPg3DxEOA/11prrbXWuj8AAAA/ngMAAAAAAAABbAAAABIAAACcrOxuu+TgP9daa6211ro/AAAAP54DAAAAAAAAAW0AAAASAAAADwpWbYW44T+hMG1fKEy7PwAAAD+tAwAAAAAAAAFuAAAAEgAAAMdw+kLlcuI/hxtuuOGGuz8AAAA/rQMAAAAAAAABbwAAABIAAAB/154YRS3jP4cbbrjhhrs/AAAAP70DAAAAAAAAAXAAAAASAAAANj5D7qTn4z+HG2644Ya7PwAAAD+9AwAAAAAAAAFxAAAAEgAAAO6k58MEouQ/hxtuuOGGuz8AAAA/zQMAAAAAAAABcgAAABIAAABVbYW4gTrlP7xFbAZvEbs/AAAAP80DAAAAAAAAAXMAAAASAAAAKo7h9IXK5T/XWmuttda6PwAAAD/cAwAAAAAAAAF0AAAAEgAAANVfusCYSeY/DIVp+0Jhuj8AAAA/3AMAAAAAAAABdQAAABIAAAAW2dREJNHmP3bZZZdddrk/AAAAP+gDAAAAAAAAAXYAAAASAAAABrTo58w25z922WWXXXa5PwAAAD/3AwAAAAAAAAF3AAAAEgAAAGHnutL8k+c/rANk5eoAuT8AAAA/9wMAAAAAAAABeAAAABIAAAAoc0sFtOjnP+EtYjN4i7g/AAAAPwcEAAAAAAAAAXkAAAASAAAAhaYd8ONF6D8WWGCBBRa4PwAAAD8HBAAAAAAAAAF6AAAAEgAAAODZ79oTo+g/FlhggQUWuD8AAAA/FwQAAAAAAAABewAAABIAAACoZYANy/foPzFtXyhM27c/AAAAPxcEAAAAAAAAAXwAAAASAAAAl0CUsHNd6T8xbV8oTNu3PwAAAD8XBAAAAAAAAAF9AAAAEgAAAIkbqFMcw+k/MW1fKEzbtz8AAAA/JgQAAAAAAAABfgAAABIAAABRpziG0xfqPzFtXyhM27c/AAAAPzYEAAAAAAAAAX8AAAASAAAArNoKcQN16j8xbV8oTNu3PwAAAD82BAAAAAAAAAGAAAAAEgAAAAgO3Vsz0uo/MW1fKEzbtz8AAAA/RgQAAAAAAAABgQAAABIAAACLkDK3VEDrPzFtXyhM27c/AAAAP0YEAAAAAAAAAYIAAAASAAAAe2tGWv2l6z8xbV8oTNu3PwAAAD9VBAAAAAAAAAGDAAAAEgAAAEP31oy0+us/MW1fKEzbtz8AAAA/VQQAAAAAAAABhAAAABIAAAA00uovXWDsPzFtXyhM27c/AAAAP2UEAAAAAAAAAYUAAAASAAAAjwW9Go297D9Lgl7PkqC3PwAAAD9lBAAAAAAAAAGGAAAAEgAAAOs4jwW9Gu0/gKxcHSArtz8AAAA/dAQAAAAAAAABhwAAABIAAAAfHd5/+2btP5vBW8Rm8LY/AAAAP3QEAAAAAAAAAYgAAAASAAAAUwEt+jmz7T/Q61kS9Hq2PwAAAD+EBAAAAAAAAAGJAAAAEgAAAPM9Orz/9u0/BhZYYIEFtj8AAAA/hAQAAAAAAAABigAAABIAAAD90gXGTDLuPztAVq4OkLU/AAAAP5QEAAAAAAAAAYsAAAASAAAAdcCPFyFl7j+Lf1Oj4t+0PwAAAD+UBAAAAAAAAAGMAAAAEgAAAO2tGWn1l+4/wKlR8W9qtD8AAAA/owQAAAAAAAABjQAAABIAAAA9TCBK2LnuP9q+UJi2L7Q/AAAAP6MEAAAAAAAAAY4AAAASAAAAI5Jo4zPk7j8q/k2Nin+zPwAAAD+zBAAAAAAAAAGPAAAAEgAAAAXYsHyPDu8/XyhM2xcKsz8AAAA/swQAAAAAAAABkAAAABIAAADpHfkV6zjvP5VSSimllLI/AAAAP8MEAAAAAAAAAZEAAAASAAAApxS+PlVS7z+VUkoppZSyPwAAAD/DBAAAAAAAAAGSAAAAEgAAAPeyxB84dO8/r2dJ0OtZsj8AAAA/0gQAAAAAAAABkwAAABIAAACxqYlIoo3vP69nSdDrWbI/AAAAP9IEAAAAAAAAAZQAAAASAAAA2fgMuZOe7z/KfEh3Mh+yPwAAAD/iBAAAAAAAAAGVAAAAEgAAAAFIkCmFr+8/ynxIdzIfsj8AAAA/8QQAAAAAAAABlgAAABIAAAAplxOadsDvP8p8SHcyH7I/AAAAP/EEAAAAAAAAAZcAAAASAAAAvz5VUu/I7z/KfEh3Mh+yPwAAAD/xBAAAAAAAAAGYAAAAEgAAAFHmlgpo0e8/ynxIdzIfsj8AAAA/IAUAAAAAAAABmQAAABIAAABR5pYKaNHvP+SRRx555LE/AAAAPyAFAAAAAAAAAZoAAAASAAAAUeaWCmjR7z//pkbFv6mxPwAAAD8wBQAAAAAAAAGbAAAAEgAAAFHmlgpo0e8/GrxFbAZvsT8AAAA/TwUAAAAAAAABnAAAABIAAADnjdjC4NnvPzTRRBNNNLE/AAAAP08FAAAAAAAAAZ0AAAASAAAA543YwuDZ7z9P5kO6k/mwPwAAAD9fBQAAAAAAAAGeAAAAEgAAAOeN2MLg2e8/avtCYdq+sD8AAAA/rQUAAAAAAAABnwAAABIAAADnjdjC4NnvP4QQQgghhLA/AAAAP+sFAAAAAAAAAaAAAAASAAAA543YwuDZ7z+5OkBWrg6wPwAAAD/7BQAAAAAAAAGhAAAAEgAAAOeN2MLg2e8/3cl8SHcyrz8AAAA/+wUAAAAAAAABogAAABIAAAC/PlVS78jvP0geeeSRR64/AAAAPwcGAAAAAAAAAaMAAAASAAAAvz5VUu/I7z+ycnWArFytPwAAAD8XBgAAAAAAAAGkAAAAEgAAAJfv0eH9t+8/HMdxHMdxrD8AAAA/FwYAAAAAAAABpQAAABIAAABvoE5xDKfvP/FvalT8m6o/AAAAPyYGAAAAAAAAAaYAAAASAAAAsamJSKKN7z9cxGbwFrGpPwAAAD82BgAAAAAAAAGnAAAAEgAAAGELg2e/a+8/+0Jh2r5QqD8AAAA/NgYAAAAAAAABqAAAABIAAAARbXyG3EnvP2aXXXbZZac/AAAAPzYGAAAAAAAAAakAAAASAAAAm3/yNAgX7z/Q61kS9HqmPwAAAD9GBgAAAAAAAAGqAAAAEgAAALU5qpus7O4/cGpU/JsapT8AAAA/RgYAAAAAAAABqwAAABIAAAA9TCBK2LnuP9q+UJi2L6Q/AAAAP1UGAAAAAAAAAawAAAASAAAAxV6W+AOH7j96PUuCXs+iPwAAAD9lBgAAAAAAAAGtAAAAEgAAAHXAjxchZe4/r2dJ0OtZoj8AAAA/ZQYAAAAAAAABrgAAABIAAAAlIok2PkPuPxq8RWwGb6E/AAAAP3QGAAAAAAAAAa8AAAASAAAA1YOCVVsh7j8avEVsBm+hPwAAAD90BgAAAAAAAAGwAAAAEgAAAK00/+RpEO4/T+ZDupP5oD8AAAA/dAYAAAAAAAABsQAAABIAAACF5Xt0eP/tP0/mQ7qT+aA/AAAAP4QGAAAAAAAAAbIAAAASAAAAX5b4A4fu7T9P5kO6k/mgPwAAAD+EBgAAAAAAAAGzAAAAEgAAAMvutksO5u0/T+ZDupP5oD8AAAA/lAYAAAAAAAABtAAAABIAAAA3R3WTld3tP4QQQgghhKA/AAAAP5QGAAAAAAAAAbUAAAASAAAAo58z2xzV7T+EEEIIIYSgPwAAAD+jBgAAAAAAAAG2AAAAEgAAAOeobrKyu+0/hBBCCCGEoD8AAAA/swYAAAAAAAABtwAAABIAAAArsqmJSKLtP7k6QFauDqA/AAAAP7MGAAAAAAAAAbgAAAASAAAAb7vkYN6I7T+5OkBWrg6gPwAAAD/DBgAAAAAAAAG5AAAAEgAAAIt1nMeCXu0/3cl8SHcynz8AAAA/wwYAAAAAAAABugAAABIAAADrOI8FvRrtP93JfEh3Mp8/AAAAP9IGAAAAAAAAAbsAAAASAAAATPyBQ/fW7D/dyXxIdzKfPwAAAD/SBgAAAAAAAAG8AAAAEgAAAIRw8RBAguw/SB555JFHnj8AAAA/4gYAAAAAAAABvQAAABIAAADiM+ROej7sP0geeeSRR54/AAAAP+IGAAAAAAAAAb4AAAASAAAAQ/fWjLT66z9IHnnkkUeePwAAAD/xBgAAAAAAAAG/AAAAEgAAABATiBJ2rus/SB555JFHnj8AAAA/8QYAAAAAAAABwAAAABIAAABw1npQsGrrP0geeeSRR54/AAAAPwEHAAAAAAAAAcEAAAASAAAA+Ojw/ts36z9IHnnkkUeePwAAAD8RBwAAAAAAAAHCAAAAEgAAAKhK6h35Fes/SB555JFHnj8AAAA/EQcAAAAAAAABwwAAABIAAACA+2atBwXrP0geeeSRR54/AAAAPxEHAAAAAAAAAcQAAAASAAAA61Ml9Y786j9IHnnkkUeePwAAAD8gBwAAAAAAAAHFAAAAEgAAAMMEooSd6+o/3cl8SHcynz8AAAA/IAcAAAAAAAABxgAAABIAAACbtR4UrNrqP93JfEh3Mp8/AAAAPzAHAAAAAAAAAccAAAASAAAACA7dWzPS6j/dyXxIdzKfPwAAAD8wBwAAAAAAAAHIAAAAEgAAAEsXGDPJuOo/3cl8SHcynz8AAAA/QAcAAAAAAAAByQAAABIAAACQIFMKX5/qP93JfEh3Mp8/AAAAP0AHAAAAAAAAAcoAAAASAAAArNoKcQN16j+5OkBWrg6gPwAAAD9PBwAAAAAAAAHLAAAAEgAAAKBFP2e2Oeo/uTpAVq4OoD8AAAA/TwcAAAAAAAABzAAAABIAAACUsHNdaf7pP7k6QFauDqA/AAAAP18HAAAAAAAAAc0AAAASAAAAYcwk4yqy6T+5OkBWrg6gPwAAAD9fBwAAAAAAAAHOAAAAEgAAAASZUvj6VOk/uTpAVq4OoD8AAAA/bgcAAAAAAAABzwAAABIAAADQtAN+vAjpP7k6QFauDqA/AAAAP24HAAAAAAAAAdAAAAASAAAATTKuIpua6D+5OkBWrg6gPwAAAD9+BwAAAAAAAAHRAAAAEgAAAPD+2zdrPeg/uTpAVq4OoD8AAAA/jgcAAAAAAAAB0gAAABIAAABtfIbcSc/nP93JfEh3Mp8/AAAAP44HAAAAAAAAAdMAAAASAAAAzT95GoSL5z+ycnWArFydPwAAAD+OBwAAAAAAAAHUAAAAEgAAAMGqrRA3UOc/HMdxHMdxnD8AAAA/nQcAAAAAAAAB1QAAABIAAAC2FeIG6hTnPxzHcRzHcZw/AAAAP50HAAAAAAAAAdYAAAASAAAAjsZelvgD5z+HG2644YabPwAAAD+tBwAAAAAAAAHXAAAAEgAAANHPmW2O6uY/hxtuuOGGmz8AAAA/rQcAAAAAAAAB2AAAABIAAACpgBb9nNnmP/FvalT8m5o/AAAAP70HAAAAAAAAAdkAAAASAAAAgTGTjKvI5j/xb2pU/JuaPwAAAD+9BwAAAAAAAAHaAAAAEgAAADGTjKvIpuY/8W9qVPybmj8AAAA/zAcAAAAAAAAB2wAAABIAAAB1nMeCXo3mP/FvalT8m5o/AAAAP9wHAAAAAAAAAdwAAAASAAAAkVZ/6QJj5j/GGGOMMcaYPwAAAD/cBwAAAAAAAAHdAAAAEgAAABpp9ZcuMOY/MW1fKEzblz8AAAA/6wcAAAAAAAAB3gAAABIAAAA1I63+0gXmP5vBW8Rm8JY/AAAAP+sHAAAAAAAAAd8AAAASAAAAvjUjrf7S5T+bwVvEZvCWPwAAAD/7BwAAAAAAAAHgAAAAEgAAAB75Fes4j+U/m8FbxGbwlj8AAAA/+wcAAAAAAAAB4QAAABIAAAB+vAgpc0vlPwYWWGCBBZY/AAAAPwsIAAAAAAAAAeIAAAASAAAA3n/7Zq0H5T8GFlhggQWWPwAAAD8LCAAAAAAAAAHjAAAAEgAAAKqbrOxuu+Q/cGpU/JsalT8AAAA/GggAAAAAAAAB5AAAABIAAADiDxy6t2bkP9q+UJi2L5Q/AAAAPxoIAAAAAAAAAeUAAAASAAAAhtxJz4cJ5D9FE0000USTPwAAAD8qCAAAAAAAAAHmAAAAEgAAAFL4+lRJveM/GrxFbAZvkT8AAAA/KggAAAAAAAAB5wAAABIAAACLbGoikmjjP4QQQgghhJA/AAAAPzoIAAAAAAAAAegAAAASAAAA6y9dYMwk4z/dyXxIdzKPPwAAAD86CAAAAAAAAAHpAAAAEgAAAN+akVZ/6eI/snJ1gKxcjT8AAAA/SQgAAAAAAAAB6gAAABIAAABnrQcFq7biP7JydYCsXI0/AAAAP0kIAAAAAAAAAesAAAASAAAAnyF30vNh4j9cxGbwFrGJPwAAAD9ZCAAAAAAAAAHsAAAAEgAAAP/kaRAuHuI/MW1fKEzbhz8AAAA/WQgAAAAAAAAB7QAAABIAAABfqFxOaNrhPwYWWGCBBYY/AAAAP2gIAAAAAAAAAe4AAAASAAAAv2tPjKKW4T8GFlhggQWGPwAAAD9oCAAAAAAAAAHvAAAAEgAAAGM4faFyOeE/r2dJ0OtZgj8AAAA/eAgAAAAAAAAB8AAAABIAAADD+2/frPXgP69nSdDrWYI/AAAAP3gIAAAAAAAAAfEAAAASAAAAkBchZW6p4D+EEEIIIYSAPwAAAD+ICAAAAAAAAAHyAAAAEgAAAMiLkDK3VOA/hBBCCCGEgD8AAAA/iAgAAAAAAAAB8wAAABIAAACUp0G4eAjgP7JydYCsXH0/AAAAP5cIAAAAAAAAAfQAAAASAAAAcOjempFW3z+ycnWArFx9PwAAAD+XCAAAAAAAAAH1AAAAEgAAAFi+R4f3394/snJ1gKxcfT8AAAA/pwgAAAAAAAAB9gAAABIAAAAYRS0DbFjeP1zEZvAWsXk/AAAAP6cIAAAAAAAAAfcAAAASAAAAsHyPDu+/3T9cxGbwFrF5PwAAAD+3CAAAAAAAAAH4AAAAEgAAAHADdYpjON0/BhZYYIEFdj8AAAA/twgAAAAAAAAB+QAAABIAAAAwiloG2LDcPwYWWGCBBXY/AAAAP8YIAAAAAAAAAfoAAAASAAAAysG8EVsY3D+ycnWArFxtPwAAAD/WCAAAAAAAAAH7AAAAEgAAANrmqG6ysts/snJ1gKxcbT8AAAA/1ggAAAAAAAAB/AAAABIAAACabY7qJivbPwYWWGCBBWY/AAAAP+UIAAAAAAAAAf0AAAASAAAAMqXw9amS2j+ycnWArFxdPwAAAD/lCAAAAAAAAAH+AAAAEgAAAMvcUgEt+tk/snJ1gKxcXT8AAAA/5QgAAAAAAAAB/wAAABIAAABhFLUMsGHZP7JydYCsXE0/AAAAP/UIAAAAAAAAAQABAAASAAAAqq0QN1Cn2D+ycnWArFxNPwAAAD/1CAAAAAAAAAEBAQAAEgAAAPJGbGHw7Nc/AAAAAAAAAAAAAAA/BQkAAAAAAAABAgEAABIAAABjL0v8gUPXPwAAAAAAAAAAAAAAPwUJAAAAAAAAAQMBAAASAAAAq8imJiKJ1j+ycnWArFxNvwAAAD8UCQAAAAAAAAEEAQAAEgAAAPRhAlHCztU/snJ1gKxcXb8AAAA/FAkAAAAAAAABBQEAABIAAAAUrNoKcQPVPwYWWGCBBWa/AAAAPyQJAAAAAAAAAQYBAAASAAAANfayxB841D8GFlhggQVmvwAAAD8kCQAAAAAAAAEHAQAAEgAAAKTekV+xjtM/BhZYYIEFZr8AAAA/NAkAAAAAAAABCAEAABIAAAAVx3D6QuXSPwYWWGCBBWa/AAAAP0MJAAAAAAAAAQkBAAASAAAArf7SBcZM0j8GFlhggQVmvwAAAD9DCQAAAAAAAAEKAQAAEgAAAG2FuIE6xdE/BhZYYIEFZr8AAAA/UwkAAAAAAAABCwEAABIAAABVWyFuoE7RP7JydYCsXF2/AAAAP1MJAAAAAAAAAQwBAAASAAAAPjGKWgbY0D+ycnWArFxNvwAAAD9iCQAAAAAAAAENAQAAEgAAAJ70fJhAlNA/AAAAAAAAAAAAAAA/YgkAAAAAAAABDgEAABIAAADWaOxliT/QP7JydYCsXE0/AAAAP3IJAAAAAAAAAQ8BAAASAAAAXntiFLUM0D+ycnWArFxdPwAAAD9yCQAAAAAAAAEQAQAAEgAAAMwbsYXBs88/BhZYYIEFZj8AAAA/ggkAAAAAAAABEQEAABIAAAB8faqk3pHPPwYWWGCBBWY/AAAAP4IJAAAAAAAAARIBAAASAAAA3ECd4hhOzz8GFlhggQVmPwAAAD+RCQAAAAAAAAETAQAAEgAAAIyilgE2LM8/snJ1gKxcbT8AAAA/kQkAAAAAAAABFAEAABIAAAA8BJAgUwrPP7JydYCsXG0/AAAAP6EJAAAAAAAAARUBAAASAAAAnMeCXo3Gzj+ycnWArFxtPwAAAD+hCQAAAAAAAAEWAQAAEgAAAKzsbrvkYM4/snJ1gKxcbT8AAAA/sQkAAAAAAAABFwEAABIAAAAc1U1WdrfNP7JydYCsXG0/AAAAP7EJAAAAAAAAARgBAAASAAAAjL0s8QcOzT+ycnWArFxtPwAAAD/ACQAAAAAAAAEZAQAAEgAAAA7L9+jw/ss/snJ1gKxcbT8AAAA/wAkAAAAAAAABGgEAABIAAACO2MLg2e/KPwYWWGCBBXY/AAAAP9AJAAAAAAAAARsBAAASAAAAbqmAFv2cyT8GFlhggQV2PwAAAD/QCQAAAAAAAAEcAQAAEgAAAJ4YRS0DbMg/snJ1gKxcfT8AAAA/3wkAAAAAAAABHQEAABIAAABuxBYGz37HP69nSdDrWYI/AAAAP98JAAAAAAAAAR4BAAASAAAAkA7vv32zxj/avlCYti+EPwAAAD/vCQAAAAAAAAEfAQAAEgAAAAD3zVoPCsY/2r5QmLYvhD8AAAA/7wkAAAAAAAABIAEAABIAAADAfbPWg4LFP9q+UJi2L4Q/AAAAP/8JAAAAAAAAASEBAAASAAAA0KKfM9scxT/avlCYti+EPwAAAD//CQAAAAAAAAEiAQAAEgAAADBmknEV2cQ/2r5QmLYvhD8AAAA/DgoAAAAAAAABIwEAABIAAADgx4uQMrfEP9q+UJi2L4Q/AAAAPx4KAAAAAAAAASQBAAASAAAAkSmFr0+VxD/avlCYti+EPwAAAD8eCgAAAAAAAAElAQAAEgAAAPHsd+2JUcQ/2r5QmLYvhD8AAAA/SAoAAAAAAAABJgEAABIAAAD/EWRK4evDP9q+UJi2L4Q/AAAAP0gKAAAAAAAAAScBAAASAAAAgB8vQsrcwj+vZ0nQ61mCPwAAAD9XCgAAAAAAAAEoAQAAEgAAAAEt+jmzzcE/XMRm8BaxeT8AAAA/VwoAAAAAAAABKQEAABIAAACCOsUxnL7AP69nSdDrWXI/AAAAP2cKAAAAAAAAASoBAAASAAAAxBYGz37Xvj8GFlhggQVmPwAAAD93CgAAAAAAAAErAQAAEgAAAGaJP3Do3ro/snJ1gKxcXT8AAAA/hgoAAAAAAAABLAEAABIAAABGWv2lC4y5PwAAAAAAAAAAAAAAP4YKAAAAAAAAAS0BAAASAAAAJiu72y45uD+ycnWArFxNvwAAAD+GCgAAAAAAAAEuAQAAEgAAAEZ1k5Xdbbc/snJ1gKxcTb8AAAA/lgoAAAAAAAABLwEAABIAAAAG/HgRUua2P7JydYCsXE2/AAAAP5YKAAAAAAAAATABAAASAAAAaL9rT4yitj+ycnWArFxNvwAAAD+mCgAAAAAAAAExAQAAEgAAAMiCXo3GXrY/snJ1gKxcXb8AAAA/tQoAAAAAAAABMgEAABIAAAAoRlHLABu2P7JydYCsXF2/AAAAP8UKAAAAAAAAATMBAAASAAAA6Mw2R3WTtT+ycnWArFxdvwAAAD/UCgAAAAAAAAE0AQAAEgAAAEiQKYWvT7U/snJ1gKxcXb8AAAA/1AoAAAAAAAABNQEAABIAAAAIFw8BJMi0P7JydYCsXF2/AAAAP+QKAAAAAAAAATYBAAASAAAAyJ30fJhAtD+ycnWArFxdvwAAAD/kCgAAAAAAAAE3AQAAEgAAAIgk2vgMubM/snJ1gKxcXb8AAAA/9AoAAAAAAAABOAEAABIAAABIq790gTGzP7JydYCsXF2/AAAAP/QKAAAAAAAAATkBAAASAAAACDKl8PWpsj+ycnWArFxdvwAAAD8DCwAAAAAAAAE6AQAAEgAAAGj1ly4wZrI/snJ1gKxcTb8AAAA/EwsAAAAAAAABOwEAABIAAADIuIpsaiKyP7JydYCsXE2/AAAAPxMLAAAAAAAAATwBAAASAAAAKHx9qqTesT8AAAAAAAAAAAAAAD8jCwAAAAAAAAE9AQAAEgAAAIg/cOjemrE/AAAAAAAAAAAAAAA/IwsAAAAAAAABPgEAABIAAADqAmMmGVexPwAAAAAAAAAAAAAAPzILAAAAAAAAAT8BAAASAAAA6gJjJhlXsT+ycnWArFxNPwAAAD8yCwAAAAAAAAFAAQAAEgAAAKqJSKKNz7A/snJ1gKxcTT8AAAA/UQsAAAAAAAABQQEAABIAAAAKTTvgx4uwP7JydYCsXF0/AAAAP1ELAAAAAAAAAUIBAAASAAAAahAuHgJIsD+ycnWArFxdPwAAAD9RCwAAAAAAAAFDAQAAEgAAAFQuJzTtgK8/BhZYYIEFZj8AAAA/UQsAAAAAAAABRAEAABIAAADUO/Ir1nGuP7JydYCsXG0/AAAAP2ELAAAAAAAAAUUBAAASAAAA1FaIG6hTrD+vZ0nQ61lyPwAAAD9hCwAAAAAAAAFGAQAAEgAAABTrOI8Fvao/XMRm8BaxeT8AAAA/cQsAAAAAAAABRwEAABIAAADUjLT6SxeoP4QQQgghhIA/AAAAP3ELAAAAAAAAAUgBAAASAAAAmC4wZpJxpT8GFlhggQWGPwAAAD+ACwAAAAAAAAFJAQAAEgAAAJpJxlVkU6M/XMRm8BaxiT8AAAA/gAsAAAAAAAABSgEAABIAAAAWV5FNTUSiP4cbbrjhhos/AAAAP5ALAAAAAAAAAUsBAAASAAAAmGRcRTY1oT+ycnWArFyNPwAAAD+gCwAAAAAAAAFMAQAAEgAAAJhkXEU2NaE/3cl8SHcyjz8AAAA/oAsAAAAAAAABTQEAABIAAABY60HBqq2gP4QQQgghhJA/AAAAP6ALAAAAAAAAAU4BAAASAAAAGHInPR8moD8avEVsBm+RPwAAAD8sDAAAAAAAAAFPAQAAEgAAALDxGXInPZ8/r2dJ0OtZkj8AAAA/LAwAAAAAAAABUAEAABIAAACw8RlyJz2fP0UTTTTRRJM/AAAAPzwMAAAAAAAAAVEBAAASAAAAtAywYfkenT/avlCYti+UPwAAAD88DAAAAAAAAAFSAQAAEgAAALQnRlHLAJs/cGpU/JsalT8AAAA/VgwAAAAAAAABUwEAABIAAAA0NRFJtPGZP5vBW8Rm8JY/AAAAP2YMAAAAAAAAAVQBAAASAAAANFCnOIbTlz+bwVvEZvCWPwAAAD92DAAAAAAAAAFVAQAAEgAAADRQpziG05c/MW1fKEzblz8AAAA/hQwAAAAAAAABVgEAABIAAAC4XXIwb8SWPzFtXyhM25c/AAAAP4UMAAAAAAAAAVcBAAASAAAAuHgIIEGmlD/GGGOMMcaYPwAAAD+VDAAAAAAAAAFYAQAAEgAAADiG0xcql5M/8W9qVPybmj8AAAA/pQwAAAAAAAABWQEAABIAAAC4k54PE4iSP/FvalT8m5o/AAAAP6UMAAAAAAAAAVoBAAASAAAAOKFpB/x4kT+HG2644YabPwAAAD+lDAAAAAAAAAFbAQAAEgAAALyuNP/kaZA/hxtuuOGGmz8AAAA/tAwAAAAAAAABXAEAABIAAAB4eP/tm7WOP7JydYCsXJ0/AAAAP7QMAAAAAAAAAV0BAAASAAAAcK4rzT95ij9IHnnkkUeePwAAAD/EDAAAAAAAAAFeAQAAEgAAAHDJwbwRW4g/3cl8SHcynz8AAAA/4wwAAAAAAAABXwEAABIAAABwycG8EVuIP7k6QFauDqA/AAAAP/MMAAAAAAAAAWABAAASAAAAcORXrOM8hj+EEEIIIYSgPwAAAD+uDQAAAAAAAAFhAQAAEgAAAHDkV6zjPIY/T+ZDupP5oD8AAAA/vg0AAAAAAAABYgEAABIAAABw5Fes4zyGPxq8RWwGb6E/AAAAP74NAAAAAAAAAWMBAAASAAAAeP/tm7UehD/kkUceeeShPwAAAD/NDQAAAAAAAAFkAQAAEgAAAHj/7Zu1HoQ/ej1Lgl7Poj8AAAA/zQ0AAAAAAAABZQEAABIAAAB4/+2btR6EP0UTTTTRRKM/AAAAP90NAAAAAAAAAWYBAAASAAAAeBqEi4cAgj8Q6U7mQ7qjPwAAAD/dDQAAAAAAAAFnAQAAEgAAAHgahIuHAII/pZRSSimlpD8AAAA//A0AAAAAAAABaAEAABIAAADwajT2ssR/P6WUUkoppaQ/AAAAP/wNAAAAAAAAAWkBAAASAAAA8Go09rLEfz9walT8mxqlPwAAAD8cDgAAAAAAAAFqAQAAEgAAAPBqNPayxH8/O0BWrg6QpT8AAAA/Sg4AAAAAAAABawEAABIAAADwajT2ssR/PwYWWGCBBaY/AAAAP0oOAAAAAAAAAWwBAAASAAAA8Go09rLEfz/Q61kS9HqmPwAAAD9KDgAAAAAAAAFtAQAAEgAAAPBqNPayxH8/m8FbxGbwpj8AAAA/ag4AAAAAAAABbgEAABIAAADwajT2ssR/P2aXXXbZZac/AAAAP2oOAAAAAAAAAW8BAAASAAAAeBqEi4cAgj8xbV8oTNunPwAAAD95DgAAAAAAAAFwAQAAEgAAAHgahIuHAII/xhhjjDHGqD8AAAA/iQ4AAAAAAAABcQEAABIAAAB4GoSLhwCCP1zEZvAWsak/AAAAP4kOAAAAAAAAAXIBAAASAAAAeBqEi4cAgj/xb2pU/JuqPwAAAD+JDgAAAAAAAAFzAQAAEgAAAHgahIuHAII/hxtuuOGGqz8AAAA/mQ4AAAAAAAABdAEAABIAAAB4/+2btR6EPxzHcRzHcaw/AAAAP5kOAAAAAAAAAXUBAAASAAAAeP/tm7UehD/nnHPOOeesPwAAAD+oDgAAAAAAAAF2AQAAEgAAAHDkV6zjPIY/55xzzjnnrD8AAAA/xw4AAAAAAAABdwEAABIAAABw5Fes4zyGP7JydYCsXK0/AAAAP8cOAAAAAAAAAXgBAAASAAAAU+/Ir1jH2T9h2r5QmLbvPwAAAD8AAAAAAAAAAAF5AQAAEgAAAHs+TCBK2Nk/Ydq+UJi27z8AAAA/VQAAAAAAAAABegEAABIAAACjjc+QO+nZP2HavlCYtu8/AAAAP2QAAAAAAAAAAXsBAAASAAAAy9xSAS362T8FvZ4lQa/vPwAAAD90AAAAAAAAAAF8AQAAEgAAAPMr1nEeC9o/Bb2eJUGv7z8AAAA/dAAAAAAAAAABfQEAABIAAAAbe1niDxzaPwW9niVBr+8/AAAAP4QAAAAAAAAAAX4BAAASAAAAahlgw/I92j+on3766afvPwAAAD+EAAAAAAAAAAF/AQAAEgAAAJJo4zPkTto/S4Jez5Kg7z8AAAA/kwAAAAAAAAABgAEAABIAAAC6t2ak1V/aP0uCXs+SoO8/AAAAP6MAAAAAAAAAAYEBAAASAAAAClZthbiB2j9Lgl7PkqDvPwAAAD+jAAAAAAAAAAGCAQAAEgAAAFr0c2abo9o/S4Jez5Kg7z8AAAA/owAAAAAAAAABgwEAABIAAACqknpHfsXaP0uCXs+SoO8/AAAAP7IAAAAAAAAAAYQBAAASAAAAIoAEmVL42j9Lgl7PkqDvPwAAAD+yAAAAAAAAAAGFAQAAEgAAAHIeC3o1Gts/S4Jez5Kg7z8AAAA/wgAAAAAAAAABhgEAABIAAADqC5XLCU3bP0uCXs+SoO8/AAAAP8IAAAAAAAAAAYcBAAASAAAAYvkeHd5/2z9Lgl7PkqDvPwAAAD/SAAAAAAAAAAGIAQAAEgAAANrmqG6ysts/S4Jez5Kg7z8AAAA/8QAAAAAAAAABiQEAABIAAACAKGHnutLcP0uCXs+SoO8/AAAAP/EAAAAAAAAAAYoBAAASAAAAmFL4+lRJ3T9Lgl7PkqDvPwAAAD/xAAAAAAAAAAGLAQAAEgAAALB8jw7vv90/S4Jez5Kg7z8AAAA/AQEAAAAAAAABjAEAABIAAABQuZzQtAPeP0uCXs+SoO8/AAAAPwEBAAAAAAAAAY0BAAASAAAA8PWpknpH3j9Lgl7PkqDvPwAAAD9eAQAAAAAAAAGOAQAAEgAAADh0b81Iq98/kkceeeSR7z8AAAA/bgEAAAAAAAABjwEAABIAAACIEnauK83fP5JHHnnkke8/AAAAP24BAAAAAAAAAZABAAASAAAAsGH5Hh3e3z+SRx555JHvPwAAAD9uAQAAAAAAAAGRAQAAEgAAAAAAAAAAAOA/kkceeeSR7z8AAAA/fgEAAAAAAAABkgEAABIAAAAoT4Nw8RDgP5JHHnnkke8/AAAAP34BAAAAAAAAAZMBAAASAAAAUJ4G4eIh4D+SRx555JHvPwAAAD+NAQAAAAAAAAGUAQAAEgAAAHjtiVHUMuA/kkceeeSR7z8AAAA/jQEAAAAAAAABlQEAABIAAACgPA3CxUPgP5JHHnnkke8/AAAAP50BAAAAAAAAAZYBAAASAAAAyIuQMrdU4D+SRx555JHvPwAAAD+dAQAAAAAAAAGXAQAAEgAAAISCVVshbuA/kkceeeSR7z8AAAA/rAEAAAAAAAABmAEAABIAAACs0djLEn/gP5JHHnnkke8/AAAAP6wBAAAAAAAAAZkBAAASAAAA1CBcPASQ4D+SRx555JHvPwAAAD+8AQAAAAAAAAGaAQAAEgAAAGjInfR8mOA/72Q+pDuZ7z8AAAA/vAEAAAAAAAABmwEAABIAAACQFyFlbqngP+9kPqQ7me8/AAAAP8wBAAAAAAAAAZwBAAASAAAAuGak1V+64D/vZD6kO5nvPwAAAD/MAQAAAAAAAAGdAQAAEgAAAEwO5o3YwuA/72Q+pDuZ7z8AAAA/2wEAAAAAAAABngEAABIAAADgtSdGUcvgP+9kPqQ7me8/AAAAP9sBAAAAAAAAAZ8BAAASAAAACAWrtkLc4D/vZD6kO5nvPwAAAD/rAQAAAAAAAAGgAQAAEgAAAJys7G675OA/72Q+pDuZ7z8AAAA/6wEAAAAAAAABoQEAABIAAAAvVC4nNO3gP0uCXs+SoO8/AAAAP/sBAAAAAAAAAaIBAAASAAAAV6OxlyX+4D9Lgl7PkqDvPwAAAD/7AQAAAAAAAAGjAQAAEgAAAOtK80+eBuE/qJ9++umn7z8AAAA/CgIAAAAAAAABpAEAABIAAAB/8jQIFw/hP6iffvrpp+8/AAAAPwoCAAAAAAAAAaUBAAASAAAAO+n5MIEo4T+on3766afvPwAAAD8aAgAAAAAAAAGmAQAAEgAAAPffvlnrQeE/Bb2eJUGv7z8AAAA/GgIAAAAAAAABpwEAABIAAABHfsU6zmPhP7733nvvve8/AAAAPykCAAAAAAAAAagBAAASAAAAA3WKYzh94T8bFf+mRsXvPwAAAD85AgAAAAAAAAGpAQAAEgAAACvEDdQpjuE/GxX/pkbF7z8AAAA/OQIAAAAAAAABqgEAABIAAAC/a0+MopbhPxsV/6ZGxe8/AAAAPzkCAAAAAAAAAasBAAASAAAA57rS/JOn4T8bFf+mRsXvPwAAAD9JAgAAAAAAAAGsAQAAEgAAAA8KVm2FuOE/GxX/pkbF7z8AAAA/SQIAAAAAAAABrQEAABIAAADLABuW79HhPxsV/6ZGxe8/AAAAP1gCAAAAAAAAAa4BAAASAAAAh/ffvlnr4T8bFf+mRsXvPwAAAD9oAgAAAAAAAAGvAQAAEgAAAEPupOfDBOI/GxX/pkbF7z8AAAA/aAIAAAAAAAABsAEAABIAAADXleafPA3iPxsV/6ZGxe8/AAAAP3gCAAAAAAAAAbEBAAASAAAA/+RpEC4e4j++9957773vPwAAAD94AgAAAAAAAAGyAQAAEgAAACc07YAfL+I/vvfee++97z8AAAA/hwIAAAAAAAABswEAABIAAABPg3DxEEDiP2HavlCYtu8/AAAAP4cCAAAAAAAAAbQBAAASAAAA4yqyqYlI4j9h2r5QmLbvPwAAAD+XAgAAAAAAAAG1AQAAEgAAAAt6NRp7WeI/Ydq+UJi27z8AAAA/pgIAAAAAAAABtgEAABIAAACfIXfS82HiP2HavlCYtu8/AAAAP7YCAAAAAAAAAbcBAAASAAAAWxg8+1174j9h2r5QmLbvPwAAAD+2AgAAAAAAAAG4AQAAEgAAAINnv2tPjOI/Ydq+UJi27z8AAAA/xgIAAAAAAAABuQEAABIAAAA/XoSUuaXiP2HavlCYtu8/AAAAP8YCAAAAAAAAAboBAAASAAAA+1RJvSO/4j9h2r5QmLbvPwAAAD/lAgAAAAAAAAG7AQAAEgAAAEvzT54G4eI/Ydq+UJi27z8AAAA/5QIAAAAAAAABvAEAABIAAAAvOZg3YgvjP2HavlCYtu8/AAAAP/UCAAAAAAAAAb0BAAASAAAA6y9dYMwk4z9h2r5QmLbvPwAAAD8EAwAAAAAAAAG+AQAAEgAAAItsaiKSaOM/Bb2eJUGv7z8AAAA/BAMAAAAAAAABvwEAABIAAAACWvRzZpvjPwW9niVBr+8/AAAAPwQDAAAAAAAAAcABAAASAAAAUvj6VEm94z8FvZ4lQa/vPwAAAD8UAwAAAAAAAAHBAQAAEgAAAA7vv32z1uM/Bb2eJUGv7z8AAAA/FAMAAAAAAAABwgEAABIAAAA2PkPupOfjPwW9niVBr+8/AAAAPyMDAAAAAAAAAcMBAAASAAAA8jQIFw8B5D8FvZ4lQa/vPwAAAD8jAwAAAAAAAAHEAQAAEgAAABqEi4cAEuQ/Bb2eJUGv7z8AAAA/MwMAAAAAAAABxQEAABIAAABC0w748SLkPwW9niVBr+8/AAAAPzMDAAAAAAAAAcYBAAASAAAAaiKSaOMz5D8FvZ4lQa/vPwAAAD9DAwAAAAAAAAHHAQAAEgAAAP7J0yBcPOQ/Bb2eJUGv7z8AAAA/QwMAAAAAAAAByAEAABIAAAAmGVeRTU3kPwW9niVBr+8/AAAAP1IDAAAAAAAAAckBAAASAAAATmjaAT9e5D8FvZ4lQa/vPwAAAD9SAwAAAAAAAAHKAQAAEgAAAOIPHLq3ZuQ/qJ9++umn7z8AAAA/YgMAAAAAAAABywEAABIAAACeBuHiIYDkP6iffvrpp+8/AAAAP4EDAAAAAAAAAcwBAAASAAAAMq4im5qI5D+on3766afvPwAAAD+BAwAAAAAAAAHNAQAAEgAAAMZVZFMTkeQ/qJ9++umn7z8AAAA/gQMAAAAAAAABzgEAABIAAABa/aULjJnkP6iffvrpp+8/AAAAP5EDAAAAAAAAAc8BAAASAAAA7qTnwwSi5D+on3766afvPwAAAD+gAwAAAAAAAAHQAQAAEgAAABb0ajT2suQ/qJ9++umn7z8AAAA/oAMAAAAAAAAB0QEAABIAAACqm6zsbrvkP0uCXs+SoO8/AAAAP7ADAAAAAAAAAdIBAAASAAAAPkPupOfD5D/vZD6kO5nvPwAAAD+wAwAAAAAAAAHTAQAAEgAAAPo5s81R3eQ/72Q+pDuZ7z8AAAA/zwMAAAAAAAAB1AEAABIAAAAiiTY+Q+7kP+9kPqQ7me8/AAAAP88DAAAAAAAAAdUBAAASAAAAtjB49rv25D/vZD6kO5nvPwAAAD/PAwAAAAAAAAHWAQAAEgAAAN5/+2atB+U/72Q+pDuZ7z8AAAA/3wMAAAAAAAAB1wEAABIAAAByJz0fJhDlP+9kPqQ7me8/AAAAP98DAAAAAAAAAdgBAAASAAAALR4CSJAp5T+SRx555JHvPwAAAD/fAwAAAAAAAAHZAQAAEgAAAMHFQwAJMuU/NSr+TY2K7z8AAAA/7wMAAAAAAAAB2gEAABIAAABVbYW4gTrlPzUq/k2Niu8/AAAAP/4DAAAAAAAAAdsBAAASAAAA6RTHcPpC5T81Kv5NjYrvPwAAAD8OBAAAAAAAAAHcAQAAEgAAAH68CClzS+U/2QzeIjaD7z8AAAA/HQQAAAAAAAAB3QEAABIAAAASZErh61PlP9kM3iI2g+8/AAAAPz0EAAAAAAAAAd4BAAASAAAApguMmWRc5T/ZDN4iNoPvPwAAAD89BAAAAAAAAAHfAQAAEgAAADqzzVHdZOU/2QzeIjaD7z8AAAA/TAQAAAAAAAAB4AEAABIAAABiAlHCznXlP3zvvffee+8/AAAAP1wEAAAAAAAAAeEBAAASAAAA9qmSekd+5T8f0p3Mh3TvPwAAAD9sBAAAAAAAAAHiAQAAEgAAAIpR1DLAhuU/H9KdzId07z8AAAA/mgQAAAAAAAAB4wEAABIAAAAe+RXrOI/lPx/SncyHdO8/AAAAP9kEAAAAAAAAAeQBAAASAAAAsqBXo7GX5T/DtH2hMG3vPwAAAD/ZBAAAAAAAAAHlAQAAEgAAAEZImVsqoOU/w7R9oTBt7z8AAAA/2QQAAAAAAAAB5gEAABIAAADa79oTo6jlP8O0faEwbe8/AAAAP+kEAAAAAAAAAecBAAASAAAAbpcczBux5T9ml1122WXvPwAAAD/pBAAAAAAAAAHoAQAAEgAAAJbmnzwNwuU/CXo9S4Je7z8AAAA/VgUAAAAAAAAB6QEAABIAAABCuHgIIEHmPw433HDDDe8/AAAAP2YFAAAAAAAAAeoBAAASAAAAJf7AoXtr5j/MLrvsssvuPwAAAD91BQAAAAAAAAHrAQAAEgAAAE1NRBJtfOY/ttZaa6217j8AAAA/dQUAAAAAAAAB7AEAABIAAABNTUQSbXzmP/ybGhX/pu4/AAAAP4UFAAAAAAAAAe0BAAASAAAA4fSFyuWE5j+KJppooonuPwAAAD+FBQAAAAAAAAHuAQAAEgAAAOH0hcrlhOY/LQl6PUuC7j8AAAA/lAUAAAAAAAAB7wEAABIAAADh9IXK5YTmPxexGbxFbO4/AAAAP5QFAAAAAAAAAfABAAASAAAAdZzHgl6N5j8BWbk6QFbuPwAAAD+kBQAAAAAAAAHxAQAAEgAAAHWcx4JejeY/SB555JFH7j8AAAA/pAUAAAAAAAAB8gEAABIAAAB1nMeCXo3mPzLGGGOMMe4/AAAAP7QFAAAAAAAAAfMBAAASAAAAdZzHgl6N5j8cbrjhhhvuPwAAAD+0BQAAAAAAAAH0AQAAEgAAAHWcx4JejeY/YjN4i9gM7j8AAAA/wwUAAAAAAAAB9QEAABIAAAB1nMeCXo3mP6n4NzUq/u0/AAAAP8MFAAAAAAAAAfYBAAASAAAAdZzHgl6N5j/vvffee+/tPwAAAD/jBQAAAAAAAAH3AQAAEgAAAHWcx4JejeY/k6DXsyTo7T8AAAA/4wUAAAAAAAAB+AEAABIAAAB1nMeCXo3mPzaDt4jN4O0/AAAAP/IFAAAAAAAAAfkBAAASAAAA4fSFyuWE5j/ZZZdddtntPwAAAD/yBQAAAAAAAAH6AQAAEgAAAE1NRBJtfOY/fUh3Mh/S7T8AAAA/8gUAAAAAAAAB+wEAABIAAAC5pQJa9HPmPyArVwfIyu0/AAAAPwIGAAAAAAAAAfwBAAASAAAAJf7AoXtr5j/DDTfccMPtPwAAAD8CBgAAAAAAAAH9AQAAEgAAAJFWf+kCY+Y/ww033HDD7T8AAAA/EQYAAAAAAAAB/gEAABIAAAD9rj0xilrmPwrT9oXCtO0/AAAAPyEGAAAAAAAAAf8BAAASAAAA1V+6wJhJ5j+ttdZaa63tPwAAAD8hBgAAAAAAAAEAAgAAEgAAAK0QN1CnOOY/rbXWWmut7T8AAAA/MQYAAAAAAAABAQIAABIAAADyGXInPR/mP/R6lgS9nu0/AAAAPzEGAAAAAAAAAQICAAASAAAADdQpjuH05T87QFauDpDtPwAAAD9ABgAAAAAAAAEDAgAAEgAAAFLdZGV32+U/3iI2g7eI7T8AAAA/QAYAAAAAAAABBAIAABIAAACW5p88DcLlP4EFFlhgge0/AAAAP1AGAAAAAAAAAQUCAAASAAAARkiZWyqg5T8l6PUsCXrtPwAAAD9QBgAAAAAAAAEGAgAAEgAAAIpR1DLAhuU/Jej1LAl67T8AAAA/YAYAAAAAAAABBwIAABIAAADOWg8KVm3lPyXo9SwJeu0/AAAAP28GAAAAAAAAAQgCAAASAAAAEmRK4etT5T/IytUBsnLtPwAAAD9vBgAAAAAAAAEJAgAAEgAAAJl2wI8XIeU/a6211lpr7T8AAAA/fwYAAAAAAAABCgIAABIAAACO4fSFyuXkP2uttdZaa+0/AAAAP38GAAAAAAAAAQsCAAASAAAAFvRqNPay5D9rrbXWWmvtPwAAAD9/BgAAAAAAAAEMAgAAEgAAAHa3XXIwb+Q/a6211lpr7T8AAAA/jgYAAAAAAAABDQIAABIAAACuK80/eRrkP2uttdZaa+0/AAAAP44GAAAAAAAAAQ4CAAASAAAANj5D7qTn4z9rrbXWWmvtPwAAAD+eBgAAAAAAAAEPAgAAEgAAACqpd+RXrOM/a6211lpr7T8AAAA/ngYAAAAAAAABEAIAABIAAACzu+2Sg3njP2uttdZaa+0/AAAAP64GAAAAAAAAARECAAASAAAAz3Wl+SdP4z9rrbXWWmvtPwAAAD+uBgAAAAAAAAESAgAAEgAAAOsvXWDMJOM/a6211lpr7T8AAAA/vQYAAAAAAAABEwIAABIAAAAvOZg3YgvjP2uttdZaa+0/AAAAP70GAAAAAAAAARQCAAASAAAA35qRVn/p4j9rrbXWWmvtPwAAAD/NBgAAAAAAAAEVAgAAEgAAACOkzC0V0OI/a6211lpr7T8AAAA/zQYAAAAAAAABFgIAABIAAABnrQcFq7biP2uttdZaa+0/AAAAP90GAAAAAAAAARcCAAASAAAAq7ZC3ECd4j9rrbXWWmvtPwAAAD/dBgAAAAAAAAEYAgAAEgAAAO+/fbPWg+I/a6211lpr7T8AAAA/7AYAAAAAAAABGQIAABIAAACfIXfS82HiP2uttdZaa+0/AAAAP/wGAAAAAAAAARoCAAASAAAAr0ZjL0v84T9rrbXWWmvtPwAAAD/8BgAAAAAAAAEbAgAAEgAAADdZ2d12yeE/a6211lpr7T8AAAA/CwcAAAAAAAABHAIAABIAAAArxA3UKY7hP2uttdZaa+0/AAAAPwsHAAAAAAAAAR0CAAASAAAAi4cAEmRK4T8PkJWrA2TtPwAAAD8bBwAAAAAAAAEeAgAAEgAAAH/yNAgXD+E/D5CVqwNk7T8AAAA/GwcAAAAAAAABHwIAABIAAACcrOxuu+TgPw+QlasDZO0/AAAAPysHAAAAAAAAASACAAASAAAAJL9iHeex4D8PkJWrA2TtPwAAAD86BwAAAAAAAAEhAgAAEgAAANQgXDwEkOA/D5CVqwNk7T8AAAA/OgcAAAAAAAABIgIAABIAAAAYKpcTmnbgPw+QlasDZO0/AAAAPzoHAAAAAAAAASMCAAASAAAAyIuQMrdU4D8PkJWrA2TtPwAAAD9KBwAAAAAAAAEkAgAAEgAAAAyVywlNO+A/D5CVqwNk7T8AAAA/SgcAAAAAAAABJQIAABIAAAC89sQoahngP7JydYCsXO0/AAAAP1oHAAAAAAAAASYCAAASAAAAlKdBuHgI4D+ycnWArFztPwAAAD9pBwAAAAAAAAEnAgAAEgAAALBh+R4d3t8/snJ1gKxc7T8AAAA/aQcAAAAAAAABKAIAABIAAAAQJexcV5rfP7JydYCsXO0/AAAAP3kHAAAAAAAAASkCAAASAAAAqFxOaNoB3z+ycnWArFztPwAAAD95BwAAAAAAAAEqAgAAEgAAALiBOsUxnN4/D5CVqwNk7T8AAAA/iAcAAAAAAAABKwIAABIAAAB4CCBBphTePw+QlasDZO0/AAAAP5gHAAAAAAAAASwCAAASAAAAOI8FvRqN3T8PkJWrA2TtPwAAAD+YBwAAAAAAAAEtAgAAEgAAAPgV6ziPBd0/D5CVqwNk7T8AAAA/mAcAAAAAAAABLgIAABIAAAAIO9eV5p/cPw+QlasDZO0/AAAAP6gHAAAAAAAAAS8CAAASAAAAav7J0yBc3D8PkJWrA2TtPwAAAD+oBwAAAAAAAAEwAgAAEgAAAPIQQIJMKdw/a6211lpr7T8AAAA/xwcAAAAAAAABMQIAABIAAABS1DLAhuXbP8jK1QGycu0/AAAAP8cHAAAAAAAAATICAAASAAAA2uaobrKy2z/IytUBsnLtPwAAAD/XBwAAAAAAAAEzAgAAEgAAAOoLlcsJTds/Jej1LAl67T8AAAA/5gcAAAAAAAABNAIAABIAAACabY7qJivbPyXo9SwJeu0/AAAAP+YHAAAAAAAAATUCAAASAAAAch4LejUa2z8l6PUsCXrtPwAAAD/2BwAAAAAAAAE2AgAAEgAAACKABJlS+No/Jej1LAl67T8AAAA/9gcAAAAAAAABNwIAABIAAAD6MIEoYefaP4EFFlhgge0/AAAAPwUIAAAAAAAAATgCAAASAAAAqpJ6R37F2j/eIjaDt4jtPwAAAD8VCAAAAAAAAAE5AgAAEgAAAFr0c2abo9o/3iI2g7eI7T8AAAA/FQgAAAAAAAABOgIAABIAAAAKVm2FuIHaP5dddtlll+0/AAAAPyUIAAAAAAAAATsCAAASAAAAahlgw/I92j/0epYEvZ7tPwAAAD8lCAAAAAAAAAE8AgAAEgAAABt7WeIPHNo/9HqWBL2e7T8AAAA/NAgAAAAAAAABPQIAABIAAACjjc+QO+nZP1GYti8Upu0/AAAAP0QIAAAAAAAAAT4CAAASAAAAo43PkDvp2T+ttdZaa63tPwAAAD9ECAAAAAAAAAE/AgAAEgAAAHs+TCBK2Nk/rbXWWmut7T8AAAA/RAgAAAAAAAABQAIAABIAAAB7PkwgStjZPwrT9oXCtO0/AAAAP5QIAAAAAAAAAUECAAASAAAAU+/Ir1jH2T9n8BaxGbztPwAAAD+kCAAAAAAAAAFCAgAAEgAAACugRT9nttk/ww033HDD7T8AAAA/pAgAAAAAAAABQwIAABIAAADZAT9ehJTZP31IdzIf0u0/AAAAP8MIAAAAAAAAAUQCAAASAAAAsbK77ZKD2T82g7eIzeDtPwAAAD/DCAAAAAAAAAFFAgAAEgAAAIljOH2hctk/77333nvv7T8AAAA/wwgAAAAAAAABRgIAABIAAABhFLUMsGHZP6n4NzUq/u0/AAAAP8MIAAAAAAAAAUcCAAASAAAAYRS1DLBh2T8FFlhggQXuPwAAAD/TCAAAAAAAAAFIAgAAEgAAAGEUtQywYdk/YjN4i9gM7j8AAAA/0wgAAAAAAAABSQIAABIAAADZAT9ehJTZPxexGbxFbO4/AAAAP18JAAAAAAAAAUoCAAASAAAAA1HCznWl2T/mQ7qT+ZDuPwAAAD9fCQAAAAAAAAFLAgAAEgAAAFPvyK9Yx9k/oH766aef7j8AAAA/bwkAAAAAAAABTAIAABIAAABT78ivWMfZP/ybGhX/pu4/AAAAP28JAAAAAAAAAU0CAAASAAAAez5MIErY2T9ZuTpAVq7uPwAAAD9+CQAAAAAAAAFOAgAAEgAAAKONz5A76dk/Wbk6QFau7j8AAAA/jgkAAAAAAAABTwIAABIAAACjjc+QO+nZP7bWWmutte4/AAAAP44JAAAAAAAAAVACAAASAAAAo43PkDvp2T8S9HqWBL3uPwAAAD+eCQAAAAAAAAFRAgAAEgAAAMvcUgEt+tk/bxGbwVvE7j8AAAA/rQkAAAAAAAABUgIAABIAAADL3FIBLfrZP8wuu+yyy+4/AAAAP70JAAAAAAAAAVMCAAASAAAAy9xSAS362T+FaftCYdruPwAAAD+9CQAAAAAAAAFUAgAAEgAAAMvcUgEt+tk/PqQ7mQ/p7j8AAAA/zQkAAAAAAAABVQIAABIAAADL3FIBLfrZP1T8mxoV/+4/AAAAP80JAAAAAAAAAVYCAAASAAAAy9xSAS362T8ON9xwww3vPwAAAD/cCQAAAAAAAAFXAgAAEgAAAKONz5A76dk/JI888sgj7z8AAAA/3AkAAAAAAAABWAIAABIAAAB7PkwgStjZPzrnnHPOOe8/AAAAP+wJAAAAAAAAAVkCAAASAAAAez5MIErY2T/zId3JfEjvPwAAAD/sCQAAAAAAAAFaAgAAEgAAAFPvyK9Yx9k/UD/99NNP7z8AAAA/+wkAAAAAAAABWwIAABIAAABT78ivWMfZPwl6PUuCXu8/AAAAPwsKAAAAAAAAAVwCAAASAAAAK6BFP2e22T/DtH2hMG3vPwAAAD8LCgAAAAAAAAFdAgAAEgAAACugRT9nttk/H9KdzId07z8AAAA/GwoAAAAAAAABXgIAABIAAAAroEU/Z7bZP3zvvffee+8/AAAAPzoKAAAAAAAAAV8CAAASAAAAK6BFP2e22T/ZDN4iNoPvPwAAAD9KCgAAAAAAAAFgAgAAEgAAACugRT9nttk/NSr+TY2K7z8AAAA/SgoAAAAAAAABYQIAABIAAAAroEU/Z7bZP5JHHnnkke8/AAAAP1kKAAAAAAAAAWICAAASAAAAU+/Ir1jH2T+SRx555JHvPwAAAD9pCgAAAAAAAAFjAgAAEgAAAFPvyK9Yx9k/72Q+pDuZ7z8AAAA/iAoAAAAAAAABZAIAABIAAAAroEU/Z7bZP+9kPqQ7me8/AAAAP+8LAAAAAAAAAWUCAAASAAAAK6BFP2e22T+SRx555JHvPwAAAD/vCwAAAAAAAAFmAgAAEgAAAANRws51pdk/kkceeeSR7z8AAAA//wsAAAAAAAABZwIAABIAAACxsrvtkoPZP5JHHnnkke8/AAAAP/8LAAAAAAAAAWgCAAASAAAAiWM4faFy2T+SRx555JHvPwAAAD8PDAAAAAAAAAs=</ink>
</athena>
</file>

<file path=customXml/item23.xml><?xml version="1.0" encoding="utf-8"?>
<athena xmlns="http://schemas.microsoft.com/edu/athena" version="0.1.2681.0">
  <media streamable="true" recordStart="1235928" recordEnd="1320245" recordLength="1561292" start="1235928" end="1320245" audioFormat="{00001610-0000-0010-8000-00AA00389B71}" audioRate="44100" muted="false" volume="0.8" fadeIn="0" fadeOut="0" videoFormat="{34363248-0000-0010-8000-00AA00389B71}" videoRate="30" videoWidth="960" videoHeight="720"/>
</athena>
</file>

<file path=customXml/item24.xml><?xml version="1.0" encoding="utf-8"?>
<athena xmlns="http://schemas.microsoft.com/edu/athena" version="0.1.3209.0">
  <media streamable="true" recordStart="0" recordEnd="58314" recordLength="86215"/>
</athena>
</file>

<file path=customXml/item25.xml><?xml version="1.0" encoding="utf-8"?>
<athena xmlns="http://schemas.microsoft.com/edu/athena" version="0.1.2681.0">
  <media streamable="true" recordStart="267115" recordEnd="390642" recordLength="1561292" start="267115" end="390642" audioFormat="{00001610-0000-0010-8000-00AA00389B71}" audioRate="44100" muted="false" volume="0.8" fadeIn="0" fadeOut="0" videoFormat="{34363248-0000-0010-8000-00AA00389B71}" videoRate="30" videoWidth="960" videoHeight="720"/>
</athena>
</file>

<file path=customXml/item26.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7RoAAAAAAAAF7P///wxBY3Rpb25UeXBlVjEBAAAAB3ZhbHVlX18ACAIAAAAAAAAAAQUAAAAEAAAACRUAAAAJFgAAADVJAAAAAAAAAen////s////AAAAAAEGAAAABAAAAAkYAAAACRkAAACSbAAAAAAAAAHm////7P///wAAAAABBwAAAAQAAAAJGwAAAAkcAAAAzJ0AAAAAAAAB4////+z///8AAAAAAQgAAAAEAAAACR4AAAAJHwAAAMupAAAAAAAAAeD////s////AAAAAAEJAAAABAAAAAkhAAAACSIAAADErgAAAAAAAAHd////7P///wAAAAABCgAAAAQAAAAJJAAAAAklAAAAxbQAAAAAAAAB2v///+z///8AAAAAAQsAAAAEAAAACScAAAAJKAAAABS5AAAAAAAAAdf////s////AAAAAAEMAAAABAAAAAkqAAAACSsAAAAivgAAAAAAAAHU////7P///wAAAAABDQAAAAQAAAAJLQAAAAkuAAAAD8YAAAAAAAAB0f///+z///8AAAAAAQ4AAAAEAAAACTAAAAAJMQAAAHjRAAAAAAAAAc7////s////AAAAAAEPAAAABAAAAAkzAAAACTQAAACP1AAAAAAAAAHL////7P///wAAAAABEAAAAAQAAAAJNgAAAAk3AAAAudcAAAAAAAAByP///+z///8AAAAABREAAAANQ2xlYXJDYW52YXNWMQIAAAAJU3RhcnRUaW1lBFR5cGUABBAMQWN0aW9uVHlwZVYxAgAAAAIAAABF8AAAAAAAAAHH////7P///wAAAAAFEgAAAA9QZW5BdHRyaWJ1dGVzVjEKAAAAB19jb2xvckEHX2NvbG9yUgdfY29sb3JHB19jb2xvckIKRml0VG9DdXJ2ZQZIZWlnaHQOSWdub3JlUHJlc3N1cmUNSXNIaWdobGlnaHRlcgVTaGFwZQVXaWR0aAAAAAAAAAAABAACAgICAQYBAQxCcnVzaFNoYXBlVjECAAAABgIAAAD/AJ5JAAAAAAAAACJAAAAFxv///wxCcnVzaFNoYXBlVjEBAAAAB3ZhbHVlX18ACAIAAAABAAAAAAAAAAAAIkAFEwAAAApJbmtUcmFjZVYxAwAAAA1MaXN0YDErX2l0ZW1zDExpc3RgMStfc2l6ZQ9MaXN0YDErX3ZlcnNpb24EAAAYU2hhcmVkLklua2luZy5JbmtQb2ludFtdAgAAAAgIAgAAAAk7AAAAHQAAAB0AAAABFQAAABIAAAD/AJ5JAAAAAAAAACJAAAABxP///8b///8BAAAAAAAAAAAAIkABFgAAABMAAAAJPQAAAF8AAABfAAAAARgAAAASAAAA/wCeSQAAAAAAAAAiQAAAAcL////G////AQAAAAAAAAAAACJAARkAAAATAAAACT8AAABQAAAAUAAAAAEbAAAAEgAAAP8AnkkAAAAAAAAAIkAAAAHA////xv///wEAAAAAAAAAAAAiQAEcAAAAEwAAAAlBAAAAvgAAAL4AAAABHgAAABIAAAD/AJ5JAAAAAAAAACJAAAABvv///8b///8BAAAAAAAAAAAAIkABHwAAABMAAAAJQwAAAGMAAABjAAAAASEAAAASAAAA/wCeSQAAAAAAAAAiQAAAAbz////G////AQAAAAAAAAAAACJAASIAAAATAAAACUUAAABIAAAASAAAAAEkAAAAEgAAAP8AnkkAAAAAAAAAIkAAAAG6////xv///wEAAAAAAAAAAAAiQAElAAAAEwAAAAlHAAAASAAAAEgAAAABJwAAABIAAAD/AJ5JAAAAAAAAACJAAAABuP///8b///8BAAAAAAAAAAAAIkABKAAAABMAAAAJSQAAADsAAAA7AAAAASoAAAASAAAA/wCeSQAAAAAAAAAiQAAAAbb////G////AQAAAAAAAAAAACJAASsAAAATAAAACUsAAAANAAAADQAAAAEtAAAAEgAAAP8AnkkAAAAAAAAAIkAAAAG0////xv///wEAAAAAAAAAAAAiQAEuAAAAEwAAAAlNAAAASAAAAEgAAAABMAAAABIAAAD/AJ5JAAAAAAAAACJAAAABsv///8b///8BAAAAAAAAAAAAIkABMQAAABMAAAAJTwAAABgAAAAYAAAAATMAAAASAAAA/wCeSQAAAAAAAAAiQAAAAbD////G////AQAAAAAAAAAAACJAATQAAAATAAAACVEAAAATAAAAEwAAAAE2AAAAEgAAAP8AnkkAAAAAAAAAIkAAAAGu////xv///wEAAAAAAAAAAAAiQAE3AAAAEwAAAAlTAAAAHAAAABwAAAAHOwAAAAABAAAAIAAAAAQKSW5rUG9pbnRWMQIAAAAJVAAAAAlVAAAACVYAAAAJVwAAAAlYAAAACVkAAAAJWgAAAAlbAAAACVwAAAAJXQAAAAleAAAACV8AAAAJYAAAAAlhAAAACWIAAAAJYwAAAAlkAAAACWUAAAAJZgAAAAlnAAAACWgAAAAJaQAAAAlqAAAACWsAAAAJbAAAAAltAAAACW4AAAAJbwAAAAlwAAAADQMHPQAAAAABAAAAgAAAAAQKSW5rUG9pbnRWMQI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DSEHPwAAAAABAAAAgAAAAAQKSW5rUG9pbnRWMQI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DTAHQQAAAAABAAAAAAEAAAQKSW5rUG9pbnRWMQIA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1CB0MAAAAAAQAAAIAAAAAECklua1BvaW50VjECAA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DR0HRQAAAAABAAAAgAAAAAQKSW5rUG9pbnRWMQIA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NOAdHAAAAAAEAAACAAAAABApJbmtQb2ludFYxAgA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04B0kAAAAAAQAAAEAAAAAECklua1BvaW50VjECAA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0FB0sAAAAAAQAAABAAAAAECklua1BvaW50VjECAAAACQwDAAAJDQMAAAkOAwAACQ8DAAAJEAMAAAkRAwAACRIDAAAJEwMAAAkUAwAACRUDAAAJFgMAAAkXAwAACRgDAAANAwdNAAAAAAEAAACAAAAABApJbmtQb2ludFYxAgA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04B08AAAAAAQAAACAAAAAECklua1BvaW50VjECAAAACWEDAAAJYgMAAAljAwAACWQDAAAJZQMAAAlmAwAACWcDAAAJaAMAAAlpAwAACWoDAAAJawMAAAlsAwAACW0DAAAJbgMAAAlvAwAACXADAAAJcQMAAAlyAwAACXMDAAAJdAMAAAl1AwAACXYDAAAJdwMAAAl4AwAADQgHUQAAAAABAAAAIAAAAAQKSW5rUG9pbnRWMQIAAAAJeQMAAAl6AwAACXsDAAAJfAMAAAl9AwAACX4DAAAJfwMAAAmAAwAACYEDAAAJggMAAAmDAwAACYQDAAAJhQMAAAmGAwAACYcDAAAJiAMAAAmJAwAACYoDAAAJiwMAAA0NB1MAAAAAAQAAACAAAAAECklua1BvaW50VjECAAAACYwDAAAJjQMAAAmOAwAACY8DAAAJkAMAAAmRAwAACZIDAAAJkwMAAAmUAwAACZUDAAAJlgMAAAmXAwAACZgDAAAJmQMAAAmaAwAACZsDAAAJnAMAAAmdAwAACZ4DAAAJnwMAAAmgAwAACaEDAAAJogMAAAmjAwAACaQDAAAJpQMAAAmmAwAACacDAAANBAVUAAAACklua1BvaW50VjEEAAAAAVgBWQ5QcmVzc3VyZUZhY3RvcglUaW1lU3RhbXAAAAAABgYLEAIAAAApfLfxhO/WP/D7helgBHU/AAAAPwAAAAAAAAAAAVUAAABUAAAAx/ZRd6UL1z/w+4XpYAR1PwAAAD9dAAAAAAAAAAFWAAAAVAAAAKBmIQgHYNc/8PuF6WAEdT8AAAA/XQAAAAAAAAABVwAAAFQAAAAqmSNWWKbXP/D7helgBHU/AAAAP20AAAAAAAAAAVgAAABUAAAAoYONbNoW2D/w+4XpYAR1PwAAAD9tAAAAAAAAAAFZAAAAVAAAABhu94Jch9g/8PuF6WAEdT8AAAA/fQAAAAAAAAABWgAAAFQAAAB8EMlhDyLZP1CIwW2oW34/AAAAP30AAAAAAAAAAVsAAABUAAAAL/Bng9LK2T84p+8XpoOBPwAAAD+MAAAAAAAAAAFcAAAAVAAAADAN1Oelgdo/mFAcuxuFiD8AAAA/nAAAAAAAAAABXQAAAFQAAADk7HIJaSrbP8gWOn2/MI0/AAAAP5wAAAAAAAAAAV4AAABUAAAA5AnfbTzh2z987qufMe6QPwAAAD+rAAAAAAAAAAFfAAAAVAAAADZkGBUgptw/DGAzkBoZkj8AAAA/qwAAAAAAAAABYAAAAFQAAAA2gYR581zdP5TRuoADRJM/AAAAP7sAAAAAAAAAAWEAAABUAAAAiNu9INch3j8kQ0Jx7G6UPwAAAD+7AAAAAAAAAAFiAAAAVAAAAOp9j/+JvN4/JENCcexulD8AAAA/ywAAAAAAAAABYwAAAFQAAADE7V6Q6xDfPyRDQnHsbpQ/AAAAP8sAAAAAAAAAAWQAAABUAAAA7Jr7Y11z3z8kQ0Jx7G6UPwAAAD/aAAAAAAAAAAFlAAAAVAAAANhSYyyOnd8/JENCcexulD8AAAA/2gAAAAAAAAABZgAAAFQAAAAokDBvnqvfPyRDQnHsbpQ/AAAAP+oAAAAAAAAAAWcAAABUAAAAds39sa653z8kQ0Jx7G6UPwAAAD/qAAAAAAAAAAFoAAAAVAAAAMYKy/S+x98/JENCcexulD8AAAA/+gAAAAAAAAABaQAAAFQAAAAWSJg3z9XfPyRDQnHsbpQ/AAAAP9QBAAAAAAAAAWoAAABUAAAAZIVlet/j3z8kQ0Jx7G6UPwAAAD/kAQAAAAAAAAFrAAAAVAAAALTCMr3v8d8/JENCcexulD8AAAA/9AEAAAAAAAABbAAAAFQAAAABAAAAAADgPyRDQnHsbpQ/AAAAPxMCAAAAAAAAAW0AAABUAAAAqZ5mIQgH4D8kQ0Jx7G6UPwAAAD8yAgAAAAAAAAFuAAAAVAAAAE89zUIQDuA/JENCcexulD8AAAA/QgIAAAAAAAABbwAAAFQAAAD32zNkGBXgPyRDQnHsbpQ/AAAAP1ECAAAAAAAAAXAAAABUAAAA99szZBgV4D+U0bqAA0STPwAAAD9RAgAAAAAAAAFxAAAAVAAAAIDUXenC7c4/9mnJxlPF7D8AAAA/AAAAAAAAAAABcgAAAFQAAAC8yZL0AybPP/ZpycZTxew/AAAAPwAAAAAAAAAAAXMAAABUAAAA9r7H/0Rezz/2acnGU8XsPwAAAD8PAAAAAAAAAAF0AAAAVAAAADK0/AqGls8/9mnJxlPF7D8AAAA/HwAAAAAAAAABdQAAAFQAAADQLpeQprLPP/ZpycZTxew/AAAAPy4AAAAAAAAAAXYAAABUAAAAbKkxFsfOzz/2acnGU8XsPwAAAD8+AAAAAAAAAAF3AAAAVAAAAAokzJvn6s8/9mnJxlPF7D8AAAA/TgAAAAAAAAABeAAAAFQAAABUT7MQhAPQP/ZpycZTxew/AAAAP10AAAAAAAAAAXkAAABUAAAApIyAU5QR0D/2acnGU8XsPwAAAD9tAAAAAAAAAAF6AAAAVAAAAPPJTZakH9A/9mnJxlPF7D8AAAA/bQAAAAAAAAABewAAAFQAAABCBxvZtC3QP/ZpycZTxew/AAAAP20AAAAAAAAAAXwAAABUAAAAkEToG8U70D/2acnGU8XsPwAAAD99AAAAAAAAAAF9AAAAVAAAAC6/gqHlV9A/9mnJxlPF7D8AAAA/fQAAAAAAAAABfgAAAFQAAADMOR0nBnTQP/ZpycZTxew/AAAAP4wAAAAAAAAAAX8AAABUAAAAuPGE7zae0D/2acnGU8XsPwAAAD+MAAAAAAAAAAGAAAAAVAAAAFZsH3VXutA/9mnJxlPF7D8AAAA/nAAAAAAAAAABgQAAAFQAAABCJIc9iOTQP/ZpycZTxew/AAAAP5wAAAAAAAAAAYIAAABUAAAAfxm8SMkc0T/2acnGU8XsPwAAAD+rAAAAAAAAAAGDAAAAVAAAAGvRIxH6RtE/9mnJxlPF7D8AAAA/qwAAAAAAAAABhAAAAFQAAABYiYvZKnHRP2guRX/8u+w/AAAAP7sAAAAAAAAAAYUAAABUAAAAREHzoVub0T9oLkV//LvsPwAAAD+7AAAAAAAAAAGGAAAAVAAAAIA2KK2c09E/3PLAN6Wy7D8AAAA/ywAAAAAAAAABhwAAAFQAAAAdscIyve/RP9zywDelsuw/AAAAP9oAAAAAAAAAAYgAAABUAAAAWqb3Pf4n0j9QtzzwTansPwAAAD/aAAAAAAAAAAGJAAAAVAAAAPcgksMeRNI/ULc88E2p7D8AAAA/6gAAAAAAAAABigAAAFQAAACVmyxJP2DSP1C3PPBNqew/AAAAP+oAAAAAAAAAAYsAAABUAAAAgVOUEXCK0j/Ce7io9p/sPwAAAD/6AAAAAAAAAAGMAAAAVAAAAL1IyRyxwtI/wnu4qPaf7D8AAAA/+gAAAAAAAAABjQAAAFQAAACpADHl4ezSP8J7uKj2n+w/AAAAPwkBAAAAAAAAAY4AAABUAAAAl7iYrRIX0z/Ce7io9p/sPwAAAD8JAQAAAAAAAAGPAAAAVAAAAINwAHZDQdM/OEA0YZ+W7D8AAAA/GQEAAAAAAAABkAAAAFQAAAAh65r7Y13TPzhANGGfluw/AAAAPxkBAAAAAAAAAZEAAABUAAAAv2U1gYR50z84QDRhn5bsPwAAAD8oAQAAAAAAAAGSAAAAVAAAAFzgzwalldM/OEA0YZ+W7D8AAAA/KAEAAAAAAAABkwAAAFQAAACrHZ1JtaPTPzhANGGfluw/AAAAPzgBAAAAAAAAAZQAAABUAAAA+lpqjMWx0z+qBLAZSI3sPwAAAD84AQAAAAAAAAGVAAAAVAAAAJjVBBLmzdM/qgSwGUiN7D8AAAA/SAEAAAAAAAABlgAAAFQAAADmEtJU9tvTP6oEsBlIjew/AAAAP1cBAAAAAAAAAZcAAABUAAAANlCflwbq0z+qBLAZSI3sPwAAAD9XAQAAAAAAAAGYAAAAVAAAAIWNbNoW+NM/qgSwGUiN7D8AAAA/ZwEAAAAAAAABmQAAAFQAAADUyjkdJwbUP6oEsBlIjew/AAAAP3UBAAAAAAAAAZoAAABUAAAAIwgHYDcU1D+qBLAZSI3sPwAAAD91AQAAAAAAAAGbAAAAVAAAAHJF1KJHItQ/qgSwGUiN7D8AAAA/hAEAAAAAAAABnAAAAFQAAAAPwG4oaD7UP6oEsBlIjew/AAAAP5QBAAAAAAAAAZ0AAABUAAAAXv07a3hM1D+qBLAZSI3sPwAAAD+UAQAAAAAAAAGeAAAAVAAAAPx31vCYaNQ/qgSwGUiN7D8AAAA/owEAAAAAAAABnwAAAFQAAABLtaMzqXbUP6oEsBlIjew/AAAAP6MBAAAAAAAAAaAAAABUAAAA6C8+ucmS1D+qBLAZSI3sPwAAAD+zAQAAAAAAAAGhAAAAVAAAAIaq2D7qrtQ/OEA0YZ+W7D8AAAA/swEAAAAAAAABogAAAFQAAAAlJXPECsvUPzhANGGfluw/AAAAP8MBAAAAAAAAAaMAAABUAAAAEd3ajDv11D84QDRhn5bsPwAAAD/DAQAAAAAAAAGkAAAAVAAAAP6UQlVsH9U/OEA0YZ+W7D8AAAA/0gEAAAAAAAABpQAAAFQAAAA5indgrVfVPzhANGGfluw/AAAAP+IBAAAAAAAAAaYAAABUAAAAdH+sa+6P1T84QDRhn5bsPwAAAD/iAQAAAAAAAAGnAAAAVAAAALF04XYvyNU/wnu4qPaf7D8AAAA/8gEAAAAAAAABqAAAAFQAAADsaRaCcADWP8J7uKj2n+w/AAAAP/IBAAAAAAAAAakAAABUAAAAdpwY0MFG1j/Ce7io9p/sPwAAAD8BAgAAAAAAAAGqAAAAVAAAALGRTdsCf9Y/wnu4qPaf7D8AAAA/AQIAAAAAAAABqwAAAFQAAACLAR1sZNPWP8J7uKj2n+w/AAAAPxECAAAAAAAAAawAAABUAAAAx/ZRd6UL1z/Ce7io9p/sPwAAAD8RAgAAAAAAAAGtAAAAVAAAAALshoLmQ9c/wnu4qPaf7D8AAAA/IAIAAAAAAAABrgAAAFQAAADuo+5KF27XP1C3PPBNqew/AAAAPyACAAAAAAAAAa8AAABUAAAA21tWE0iY1z9QtzzwTansPwAAAD8wAgAAAAAAAAGwAAAAVAAAAMcTvtt4wtc/ULc88E2p7D8AAAA/MAIAAAAAAAABsQAAAFQAAAC1yyWkqezXP1C3PPBNqew/AAAAP0ACAAAAAAAAAbIAAABUAAAAU0bAKcoI2D9QtzzwTansPwAAAD9AAgAAAAAAAAGzAAAAVAAAAKGDjWzaFtg/ULc88E2p7D8AAAA/TwIAAAAAAAABtAAAAFQAAADwwFqv6iTYP1C3PPBNqew/AAAAP08CAAAAAAAAAbUAAABUAAAAP/4n8voy2D9QtzzwTansPwAAAD9fAgAAAAAAAAG2AAAAVAAAAI479TQLQdg/3PLAN6Wy7D8AAAA/fgIAAAAAAAABtwAAAFQAAADdeMJ3G0/YP9zywDelsuw/AAAAP44CAAAAAAAAAbgAAABUAAAALLaPuitd2D9oLkV//LvsPwAAAD+OAgAAAAAAAAG5AAAAVAAAAHrzXP07a9g/aC5Ff/y77D8AAAA/nQIAAAAAAAABugAAAFQAAAAYbveCXIfYP/ZpycZTxew/AAAAP50CAAAAAAAAAbsAAABUAAAAt+iRCH2j2D/2acnGU8XsPwAAAD+tAgAAAAAAAAG8AAAAVAAAAFRjLI6dv9g/gqVNDqvO7D8AAAA/rQIAAAAAAAABvQAAAFQAAADy3cYTvtvYPw7h0VUC2Ow/AAAAP70CAAAAAAAAAb4AAABUAAAA35Uu3O4F2T8O4dFVAtjsPwAAAD+9AgAAAAAAAAG/AAAAVAAAAMtNlqQfMNk/mhxWnVnh7D8AAAA/zAIAAAAAAAABwAAAAFQAAAAGQ8uvYGjZP5ocVp1Z4ew/AAAAP9wCAAAAAAAAAcEAAABUAAAA8/oyeJGS2T8mWNrksOrsPwAAAD/cAgAAAAAAAAHCAAAAVAAAAOCymkDCvNk/Jlja5LDq7D8AAAA/7AIAAAAAAAABwwAAAFQAAADNagIJ8+bZPyZY2uSw6uw/AAAAP+wCAAAAAAAAAcQAAABUAAAAV50EV0Qt2j8mWNrksOrsPwAAAD/sAgAAAAAAAAHFAAAAVAAAAJKSOWKFZdo/Jlja5LDq7D8AAAA/+wIAAAAAAAABxgAAAFQAAADOh25txp3aPyZY2uSw6uw/AAAAP/sCAAAAAAAAAccAAABUAAAAuj/WNffH2j8mWNrksOrsPwAAAD8LAwAAAAAAAAHIAAAAVAAAAKj3Pf4n8to/Jlja5LDq7D8AAAA/GgMAAAAAAAAByQAAAFQAAABEctiDSA7bPyZY2uSw6uw/AAAAPxoDAAAAAAAAAcoAAABUAAAAMipATHk42z8mWNrksOrsPwAAAD8qAwAAAAAAAAHLAAAAVAAAANCk2tGZVNs/Jlja5LDq7D8AAAA/KgMAAAAAAAABzAAAAFQAAAAe4qcUqmLbPyZY2uSw6uw/AAAAPzoDAAAAAAAAAc0AAABUAAAAvFxCmsp+2z8mWNrksOrsPwAAAD86AwAAAAAAAAHOAAAAVAAAAAyaD93ajNs/Jlja5LDq7D8AAAA/SQMAAAAAAAABzwAAAFQAAABa19wf65rbPyZY2uSw6uw/AAAAP78EAAAAAAAAAdAAAABUAAAAZ2ZmZmZm5j+J/vh32RPsPwAAAD8AAAAAAAAAAAHRAAAAVAAAAA8FzYdubeY/if74d9kT7D8AAAA/PgAAAAAAAAAB0gAAAFQAAAAF4QDshoLmP4n++HfZE+w/AAAAP04AAAAAAAAAAdMAAABUAAAA+7w0UJ+X5j+J/vh32RPsPwAAAD9OAAAAAAAAAAHUAAAAVAAAAJk3z9W/s+Y/if74d9kT7D8AAAA/XgAAAAAAAAAB1QAAAFQAAAA3smlb4M/mP4n++HfZE+w/AAAAP14AAAAAAAAAAdYAAABUAAAAywg4RRkB5z+J/vh32RPsPwAAAD9tAAAAAAAAAAHXAAAAVAAAABEiOexBJOc/if74d9kT7D8AAAA/bQAAAAAAAAAB2AAAAFQAAAD92aC0ck7nP4n++HfZE+w/AAAAP30AAAAAAAAAAdkAAABUAAAA6pEIfaN45z+J/vh32RPsPwAAAD99AAAAAAAAAAHaAAAAVAAAANZJcEXUouc/if74d9kT7D8AAAA/jAAAAAAAAAAB2wAAAFQAAABroD4vDdTnP4n++HfZE+w/AAAAP4wAAAAAAAAAAdwAAABUAAAAV1im9z3+5z+J/vh32RPsPwAAAD+cAAAAAAAAAAHdAAAAVAAAAJNN2wJ/Nug/if74d9kT7D8AAAA/nAAAAAAAAAAB3gAAAFQAAAB/BUPLr2DoP4n++HfZE+w/AAAAP6wAAAAAAAAAAd8AAABUAAAAuvp31vCY6D+J/vh32RPsPwAAAD+sAAAAAAAAAAHgAAAAVAAAAPfvrOEx0eg/if74d9kT7D8AAAA/uwAAAAAAAAAB4QAAAFQAAAAy5eHscgnpP4n++HfZE+w/AAAAP7sAAAAAAAAAAeIAAABUAAAAbdoW+LNB6T/9wnQwggrsPwAAAD/LAAAAAAAAAAHjAAAAVAAAAFFusiT9gOk/cIfw6CoB7D8AAAA/ywAAAAAAAAAB5AAAAFQAAACMY+cvPrnpP+RLbKHT9+s/AAAAP9sAAAAAAAAAAeUAAABUAAAAx1gcO3/x6T/M1GMSJeXrPwAAAD/bAAAAAAAAAAHmAAAAVAAAAAROUUbAKeo/zNRjEiXl6z8AAAA/6gAAAAAAAAAB5wAAAFQAAADwBbkO8VPqPz+Z38rN2+s/AAAAP+oAAAAAAAAAAegAAABUAAAAeji7XEKa6j8/md/KzdvrPwAAAD/6AAAAAAAAAAHpAAAAVAAAAGfwIiVzxOo/P5nfys3b6z8AAAA/+gAAAAAAAAAB6gAAAFQAAAD7RvEOrPXqPz+Z38rN2+s/AAAAPwkBAAAAAAAAAesAAABUAAAA6P5Y19wf6z8/md/KzdvrPwAAAD8JAQAAAAAAAAHsAAAAVAAAANS2wJ8NSus/P5nfys3b6z8AAAA/GQEAAAAAAAAB7QAAAFQAAAAa0MFGNm3rP7NdW4N20us/AAAAPxkBAAAAAAAAAe4AAABUAAAAX+nC7V6Q6z+zXVuDdtLrPwAAAD8pAQAAAAAAAAHvAAAAVAAAAP1jXXN/rOs/s11bg3bS6z8AAAA/KQEAAAAAAAAB8AAAAFQAAADzP5HXl8HrP7NdW4N20us/AAAAPzgBAAAAAAAAAfEAAABUAAAAQn1eGqjP6z+zXVuDdtLrPwAAAD84AQAAAAAAAAHyAAAAVAAAAJC6K1243es/s11bg3bS6z8AAAA/SQEAAAAAAAAB8wAAAFQAAAA4WZJ+wOTrP7NdW4N20us/AAAAP0kBAAAAAAAAAfQAAABUAAAA3/f4n8jr6z+zXVuDdtLrPwAAAD9ZAQAAAAAAAAH1AAAAVAAAAIeWX8HQ8us/s11bg3bS6z8AAAA/WQEAAAAAAAAB9gAAAFQAAAAvNcbi2PnrP7NdW4N20us/AAAAP2gBAAAAAAAAAfcAAABUAAAA1tMsBOEA7D+zXVuDdtLrPwAAAD94AQAAAAAAAAH4AAAAVAAAAH5ykyXpB+w/s11bg3bS6z8AAAA/hwEAAAAAAAAB+QAAAFQAAAAlEfpG8Q7sP7NdW4N20us/AAAAP4cBAAAAAAAAAfoAAABUAAAAdE7HiQEd7D+zXVuDdtLrPwAAAD+XAQAAAAAAAAH7AAAAVAAAAMKLlMwRK+w/s11bg3bS6z8AAAA/pwEAAAAAAAAB/AAAAFQAAAC5Z8gwKkDsP7NdW4N20us/AAAAP6cBAAAAAAAAAf0AAABUAAAAV+Jitkpc7D+zXVuDdtLrPwAAAD+2AQAAAAAAAAH+AAAAVAAAAOs4MaCDjew/s11bg3bS6z8AAAA/tgEAAAAAAAAB/wAAAFQAAACJs8slpKnsP7NdW4N20us/AAAAP8YBAAAAAAAAAQABAABUAAAAxKgAMeXh7D+zXVuDdtLrPwAAAD/GAQAAAAAAAAEBAQAAVAAAAArCAdgNBe0/s11bg3bS6z8AAAA/1gEAAAAAAAABAgEAAFQAAACnPJxdLiHtP7NdW4N20us/AAAAP9YBAAAAAAAAAQMBAABUAAAARLc240497T+zXVuDdtLrPwAAAD/lAQAAAAAAAAEEAQAAVAAAAJT0AyZfS+0/s11bg3bS6z8AAAA/5QEAAAAAAAABBQEAAFQAAADkMdFob1ntP7NdW4N20us/AAAAP/UBAAAAAAAAAQYBAABUAAAAMm+eq39n7T+zXVuDdtLrPwAAAD/1AQAAAAAAAAEHAQAAVAAAAICsa+6Pde0/s11bg3bS6z8AAAA/BAIAAAAAAAABCAEAAFQAAAAoS9IPmHztP7NdW4N20us/AAAAPwQCAAAAAAAAAQkBAABUAAAAdoifUqiK7T+zXVuDdtLrPwAAAD8UAgAAAAAAAAEKAQAAVAAAAMbFbJW4mO0/s11bg3bS6z8AAAA/FAIAAAAAAAABCwEAAFQAAABuZNO2wJ/tP7NdW4N20us/AAAAPyQCAAAAAAAAAQwBAABUAAAAvKGg+dCt7T+zXVuDdtLrPwAAAD8kAgAAAAAAAAENAQAAVAAAAGRABxvZtO0/s11bg3bS6z8AAAA/MwIAAAAAAAABDgEAAFQAAAAM32084bvtP7NdW4N20us/AAAAPzMCAAAAAAAAAQ8BAABUAAAAsn3UXenC7T+zXVuDdtLrPwAAAD9DAgAAAAAAAAEQAQAAVAAAAFocO3/xye0/s11bg3bS6z8AAAA/QwIAAAAAAAABEQEAAFQAAAAAu6Gg+dDtP7NdW4N20us/AAAAP2ICAAAAAAAAARIBAABUAAAAqFkIwgHY7T+zXVuDdtLrPwAAAD+hAgAAAAAAAAETAQAAVAAAAFD4buMJ3+0/s11bg3bS6z8AAAA/oQIAAAAAAAABFAEAAFQAAAD4ltUEEubtP7NdW4N20us/AAAAP7ACAAAAAAAAARUBAABUAAAAoDU8Jhrt7T+zXVuDdtLrPwAAAD/AAgAAAAAAAAEWAQAAVAAAAO5yCWkq++0/s11bg3bS6z8AAAA/wAIAAAAAAAABFwEAAFQAAADkTj3NQhDuP7NdW4N20us/AAAAP9ACAAAAAAAAARgBAABUAAAAjO2j7koX7j+zXVuDdtLrPwAAAD/QAgAAAAAAAAEZAQAAVAAAANoqcTFbJe4/s11bg3bS6z8AAAA/3wIAAAAAAAABGgEAAFQAAAAqaD50azPuP7NdW4N20us/AAAAP98CAAAAAAAAARsBAABUAAAA0AallXM67j8mItc7H8nrPwAAAD/vAgAAAAAAAAEcAQAAVAAAAHilC7d7Qe4/JiLXOx/J6z8AAAA/7wIAAAAAAAABHQEAAFQAAAAgRHLYg0juPyYi1zsfyes/AAAAP/4CAAAAAAAAAR4BAABUAAAAyOLY+YtP7j8mItc7H8nrPwAAAD8eAwAAAAAAAAEfAQAAVAAAAHCBPxuUVu4/JiLXOx/J6z8AAAA/TQMAAAAAAAABIAEAAFQAAAAcMowKEFOeP1qDdtKLBeE/AAAAPwAAAAAAAAAAASEBAABUAAAA/O0ZMowKoD9ag3bSiwXhPwAAAD+rAAAAAAAAAAEiAQAAVAAAAOzC7V6Q66A/WoN20osF4T8AAAA/uwAAAAAAAAABIwEAAFQAAADYl8GLlMyhP1qDdtKLBeE/AAAAP7sAAAAAAAAAASQBAABUAAAAyGyVuJitoj9ag3bSiwXhPwAAAD/LAAAAAAAAAAElAQAAVAAAALZBaeWcjqM/WoN20osF4T8AAAA/ywAAAAAAAAABJgEAAFQAAAAuLNP7Hv+jP1qDdtKLBeE/AAAAP9oAAAAAAAAAAScBAABUAAAAohY9EqFvpD/PR/KKNPzgPwAAAD/aAAAAAAAAAAEoAQAAVAAAABoBpygj4KQ/z0fyijT84D8AAAA/6gAAAAAAAAABKQEAAFQAAACS6xA/pVClP89H8oo0/OA/AAAAP+oAAAAAAAAAASoBAABUAAAAgsDka6kxpj/PR/KKNPzgPwAAAD8JAQAAAAAAAAErAQAAVAAAAPaqToIroqY/z0fyijT84D8AAAA/GQEAAAAAAAABLAEAAFQAAABulbiYrRKnP0IMbkPd8uA/AAAAPygBAAAAAAAAAS0BAABUAAAA5n8iry+Dpz9CDG5D3fLgPwAAAD8oAQAAAAAAAAEuAQAAVAAAANJU9tszZKg/QgxuQ93y4D8AAAA/OAEAAAAAAAABLwEAAFQAAABOP2DytdSoP0IMbkPd8uA/AAAAPzgBAAAAAAAAATABAABUAAAAOhQ0H7q1qT+20On7hengPwAAAD9IAQAAAAAAAAExAQAAVAAAAK7+nTU8Jqo/ttDp+4Xp4D8AAAA/SAEAAAAAAAABMgEAAFQAAAAm6QdMvpaqP7bQ6fuF6eA/AAAAP1cBAAAAAAAAATMBAABUAAAAntNxYkAHqz+20On7hengPwAAAD9nAQAAAAAAAAE0AQAAVAAAABa+23jCd6s/ttDp+4Xp4D8AAAA/hgEAAAAAAAABNQEAAFQAAACOqEWPROirP7bQ6fuF6eA/AAAAP5YBAAAAAAAAATYBAABUAAAAen0ZvEjJrD8plWW0LuDgPwAAAD+lAQAAAAAAAAE3AQAAVAAAAGpS7ehMqq0/nVnhbNfW4D8AAAA/pQEAAAAAAAABOAEAAFQAAABaJ8EVUYuuP51Z4WzX1uA/AAAAP7UBAAAAAAAAATkBAABUAAAA0hErLNP7rj+dWeFs19bgPwAAAD+1AQAAAAAAAAE6AQAAVAAAAEb8lEJVbK8/nVnhbNfW4D8AAAA/xQEAAAAAAAABOwEAAFQAAABG/JRCVWyvPxAeXSWAzeA/AAAAP+QBAAAAAAAAATwBAABUAAAAvub+WNfcrz8QHl0lgM3gPwAAAD+fAgAAAAAAAAE9AQAAVAAAANVd6cLtXrA/EB5dJYDN4D8AAAA/nwIAAAAAAAABPgEAAFQAAABNSFPZb8+wP4Ti2N0oxOA/AAAAP68CAAAAAAAAAT8BAABUAAAAxTK97/E/sT+E4tjdKMTgPwAAAD+vAgAAAAAAAAFAAQAAVAAAAHcSXBG16LE/96ZUltG64D8AAAA/vwIAAAAAAAABQQEAAFQAAADt/MUnN1myP2tr0E56seA/AAAAP78CAAAAAAAAAUIBAABUAAAA3dGZVDs6sz9ra9BOerHgPwAAAD/OAgAAAAAAAAFDAQAAVAAAAFO8A2u9qrM/3y9MByOo4D8AAAA/zgIAAAAAAAABRAEAAFQAAAAFnKKMgFO0P98vTAcjqOA/AAAAP94CAAAAAAAAAUUBAABUAAAAt3tBrkP8tD/GuEN4dJXgPwAAAD/eAgAAAAAAAAFGAQAAVAAAAGtb4M8GpbU/xrhDeHSV4D8AAAA/7gIAAAAAAAABRwEAAFQAAADhRUrmiBW2Pzp9vzAdjOA/AAAAP+4CAAAAAAAAAUgBAABUAAAAWTC0/AqGtj+tQTvpxYLgPwAAAD/9AgAAAAAAAAFJAQAAVAAAAA0QUx7OLrc/IAa3oW554D8AAAA//QIAAAAAAAABSgEAAFQAAAC/7/E/kde3PwePrhLAZuA/AAAAPw0DAAAAAAAAAUsBAABUAAAAq8TFbJW4uD97UyrLaF3gPwAAAD8NAwAAAAAAAAFMAQAAVAAAAJuZmZmZmbk/1qCd9GJB4D8AAAA/HAMAAAAAAAABTQEAAFQAAACJbm3GnXq6P70plWW0LuA/AAAAPxwDAAAAAAAAAU4BAABUAAAAd0NB86Fbuz+ksozWBRzgPwAAAD8sAwAAAAAAAAFPAQAAVAAAACkj4BRlBLw/izuER1cJ4D8AAAA/LAMAAAAAAAABUAEAAFQAAAChDUor53S8PwAAAAAAAOA/AAAAPzwDAAAAAAAAAVEBAABUAAAAGfizQWnlvD/OEe/hotrfPwAAAD88AwAAAAAAAAFSAQAAVAAAAI/iHVjrVb0/nCPew0W13z8AAAA/SwMAAAAAAAABUwEAAFQAAAAHzYdubca9P2o1zaXoj98/AAAAP0sDAAAAAAAAAVQBAABUAAAAQcK8ea7+vT86R7yHi2rfPwAAAD9bAwAAAAAAAAFVAQAAVAAAALmsJpAwb74/CFmraS5F3z8AAAA/awMAAAAAAAABVgEAAFQAAAC5rCaQMG++P9ZqmkvRH98/AAAAP2sDAAAAAAAAAVcBAABUAAAA86Fbm3Gnvj+885G8Ig3fPwAAAD96AwAAAAAAAAFYAQAAVAAAADGXkKay374/igWBnsXn3j8AAAA/egMAAAAAAAABWQEAAFQAAAAxl5Cmst++P1oXcIBowt4/AAAAP3oDAAAAAAAAAVoBAABUAAAAbYzFsfMXvz9AoGfxua/ePwAAAD+KAwAAAAAAAAFbAQAAVAAAAKeB+rw0UL8/9jpORK533j8AAAA/mQMAAAAAAAABXAEAAFQAAADjdi/IdYi/P8RMPSZRUt4/AAAAP5kDAAAAAAAAAV0BAABUAAAAH2xk07bAvz965yN5RRrePwAAAD+tAwAAAAAAAAFeAQAAVAAAAFlhmd73+L8/SPkSW+j03T8AAAA/rQMAAAAAAAABXwEAAFQAAABZYZne9/i/PxYLAj2Lz90/AAAAP70DAAAAAAAAAWABAABUAAAAWWGZ3vf4vz/kHPEeLqrdPwAAAD+9AwAAAAAAAAFhAQAAVAAAAFlhmd73+L8/nLfXcSJy3T8AAAA/zAMAAAAAAAABYgEAAFQAAABZYZne9/i/P1BSvsQWOt0/AAAAP8wDAAAAAAAAAWMBAABUAAAASivndJwYwD8E7aQXCwLdPwAAAD/cAwAAAAAAAAFkAQAAVAAAAEor53ScGMA/0v6T+a3c3D8AAAA/3AMAAAAAAAABZQEAAFQAAABKK+d0nBjAP4qZekyipNw/AAAAP+wDAAAAAAAAAWYBAABUAAAASivndJwYwD9Yq2kuRX/cPwAAAD/sAwAAAAAAAAFnAQAAVAAAAEor53ScGMA/DkZQgTlH3D8AAAA/+wMAAAAAAAABaAEAAFQAAABKK+d0nBjAP8LgNtQtD9w/AAAAP/sDAAAAAAAAAWkBAABUAAAASivndJwYwD94ex0nItfbPwAAAD8LBAAAAAAAAAFqAQAAVAAAAFlhmd73+L8/LhYEehaf2z8AAAA/CwQAAAAAAAABawEAAFQAAAAfbGTTtsC/P+Sw6swKZ9s/AAAAPxoEAAAAAAAAAWwBAABUAAAAp4H6vDRQvz+aS9Ef/y7bPwAAAD8aBAAAAAAAAAFtAQAAVAAAADGXkKay374/Nm+v40Tk2j8AAAA/KgQAAAAAAAABbgEAAFQAAAC5rCaQMG++P+wJljY5rNo/AAAAPzoEAAAAAAAAAW8BAABUAAAAB82Hbm3GvT+ILXT6fmHaPwAAAD86BAAAAAAAAAFwAQAAVAAAAI/iHVjrVb0/JlFSvsQW2j8AAAA/OgQAAAAAAAABcQEAAFQAAADbAn82KK28P/RiQaBn8dk/AAAAP0kEAAAAAAAAAXIBAABUAAAAZRgVIKY8vD+Qhh9krabZPwAAAD9JBAAAAAAAAAFzAQAAVAAAAO8tqwkkzLs/RiEGt6Fu2T8AAAA/WQQAAAAAAAABdAEAAFQAAAB3Q0HzoVu7PxQz9ZhESdk/AAAAP1kEAAAAAAAAAXUBAABUAAAAAVnX3B/ruj/KzdvrOBHZPwAAAD9pBAAAAAAAAAF2AQAAVAAAAIlubcadero/mN/Kzdvr2D8AAAA/aQQAAAAAAAABdwEAAFQAAAARhAOwGwq6P2bxua9+xtg/AAAAP3gEAAAAAAAAAXgBAABUAAAAm5mZmZmZuT8cjKACc47YPwAAAD94BAAAAAAAAAF5AQAAVAAAACWvL4MXKbk/BBWYc8R72D8AAAA/iAQAAAAAAAABegEAAFQAAACrxMVslbi4P7mvfsa4Q9g/AAAAP5cEAAAAAAAAAXsBAABUAAAANdpbVhNIuD+IwW2oWx7YPwAAAD+XBAAAAAAAAAF8AQAAVAAAAIP6vDRQn7c/VtNciv741z8AAAA/lwQAAAAAAAABfQEAAFQAAAANEFMezi63PwtuQ93ywNc/AAAAP6cEAAAAAAAAAX4BAABUAAAAWTC0/AqGtj/ZfzK/lZvXPwAAAD+3BAAAAAAAAAF/AQAAVAAAAOFFSuaIFbY/wAgqMOeI1z8AAAA/twQAAAAAAAABgAEAAFQAAAAvZqvExWy1P48aGRKKY9c/AAAAP8YEAAAAAAAAAYEBAABUAAAA9XB2uYQ0tT+PGhkSimPXPwAAAD/GBAAAAAAAAAGCAQAAVAAAAHuGDKMCxLQ/dqMQg9tQ1z8AAAA/1gQAAAAAAAABgwEAAFQAAABBkdeXwYu0P3ajEIPbUNc/AAAAP9YEAAAAAAAAAYQBAABUAAAABZyijIBTtD92oxCD21DXPwAAAD/1BAAAAAAAAAGFAQAAVAAAAMumbYE/G7Q/dqMQg9tQ1z8AAAA/BQUAAAAAAAABhgEAAFQAAACPsTh2/uKzP3ajEIPbUNc/AAAAPxQFAAAAAAAAAYcBAABUAAAAGcfOX3xysz92oxCD21DXPwAAAD8UBQAAAAAAAAGIAQAAVAAAAN3RmVQ7OrM/dqMQg9tQ1z8AAAA/JAUAAAAAAAABiQEAAFQAAABl5y8+ucmyP48aGRKKY9c/AAAAPyQFAAAAAAAAAYoBAABUAAAAKfL6MniRsj+okSGhOHbXPwAAAD80BQAAAAAAAAGLAQAAVAAAALMHkRz2ILI/qJEhoTh21z8AAAA/NAUAAAAAAAABjAEAAFQAAAB3ElwRteixP8AIKjDniNc/AAAAP0MFAAAAAAAAAY0BAABUAAAAASjy+jJ4sT/ZfzK/lZvXPwAAAD9DBQAAAAAAAAGOAQAAVAAAAIc9iOSwB7E/8vY6TkSu1z8AAAA/UwUAAAAAAAABjwEAAFQAAADVXenC7V6wPyXlS2yh09c/AAAAP1MFAAAAAAAAAZABAABUAAAAvub+WNfcrz9W01yK/vjXPwAAAD9jBQAAAAAAAAGRAQAAVAAAAFonwRVRi64/iMFtqFse2D8AAAA/YwUAAAAAAAABkgEAAFQAAADyZ4PSyjmtP6A4djcKMdg/AAAAP3IFAAAAAAAAAZMBAABUAAAAApOvpcZYrD/SJodVZ1bYPwAAAD9yBQAAAAAAAAGUAQAAVAAAAJ7TcWJAB6s/BBWYc8R72D8AAAA/ggUAAAAAAAABlQEAAFQAAAA6FDQfurWpPxyMoAJzjtg/AAAAP4IFAAAAAAAAAZYBAABUAAAATj9g8rXUqD9OerEg0LPYPwAAAD+RBQAAAAAAAAGXAQAAVAAAAF5qjMWx86c/fmjCPi3Z2D8AAAA/kQUAAAAAAAABmAEAAFQAAABulbiYrRKnP7JW01yK/tg/AAAAP6EFAAAAAAAAAZkBAABUAAAAgsDka6kxpj/KzdvrOBHZPwAAAD+hBQAAAAAAAAGaAQAAVAAAAJLrED+lUKU//LvsCZY22T8AAAA/sQUAAAAAAAABmwEAAFQAAACiFj0SoW+kPxQz9ZhESdk/AAAAP8AFAAAAAAAAAZwBAABUAAAAtkFp5ZyOoz9GIQa3oW7ZPwAAAD/ABQAAAAAAAAGdAQAAVAAAAMhslbiYraI/XpgORlCB2T8AAAA/wAUAAAAAAAABngEAAFQAAADYl8GLlMyhP5CGH2Stptk/AAAAP9AFAAAAAAAAAZ8BAABUAAAA7MLtXpDroD/CdDCCCszZPwAAAD/gBQAAAAAAAAGgAQAAVAAAAPztGTKMCqA/9GJBoGfx2T8AAAA/4AUAAAAAAAABoQEAAFQAAAAcMowKEFOePwzaSS8WBNo/AAAAP+8FAAAAAAAAAaIBAABUAAAARIjksAeRnD9WP2PcITzaPwAAAD/vBQAAAAAAAAGjAQAAVAAAAHgJaSr77Zk/iC10+n5h2j8AAAA//wUAAAAAAAABpAEAAFQAAACYX8HQ8iuYP9KSjaeKmdo/AAAAP/8FAAAAAAAAAaUBAABUAAAAvLUZd+pplj8EgZ7F577aPwAAAD8OBgAAAAAAAAGmAQAAVAAAAPA2nvDdxpM/aF3AAaIJ2z8AAAA/DgYAAAAAAAABpwEAAFQAAAAkuCJq0SORP8w54j1cVNs/AAAAPx4GAAAAAAAAAagBAABUAAAAuHJOx4kBjT8Wn/vqZ4zbPwAAAD8eBgAAAAAAAAGpAQAAVAAAAAAf/xN5fYk/YAQVmHPE2z8AAAA/LgYAAAAAAAABqgEAAFQAAABIy69gaPmFP6ppLkV//Ns/AAAAPy4GAAAAAAAAAasBAABUAAAAiHdgrVd1gj/cVz9j3CHcPwAAAD89BgAAAAAAAAGsAQAAVAAAALBHIvSN4n0/Jr1YEOhZ3D8AAAA/PQYAAAAAAAABrQEAAFQAAADw89JAfV56P1iraS5Ff9w/AAAAP00GAAAAAAAAAa4BAABUAAAA8PPSQH1eej+KmXpMoqTcPwAAAD9NBgAAAAAAAAGvAQAAVAAAAECgg41s2nY/uoeLav/J3D8AAAA/XQYAAAAAAAABsAEAAFQAAABAoIONbNp2P9L+k/mt3Nw/AAAAP10GAAAAAAAAAbEBAABUAAAAQKCDjWzadj8E7aQXCwLdPwAAAD9sBgAAAAAAAAGyAQAAVAAAAIBMNNpbVnM/ONu1NWgn3T8AAAA/bAYAAAAAAAABswEAAFQAAACATDTaW1ZzP1BSvsQWOt0/AAAAP3wGAAAAAAAAAbQBAABUAAAAgPHJTZakbz+ct9dxInLdPwAAAD98BgAAAAAAAAG1AQAAVAAAAIDxyU2WpG8/zKXoj3+X3T8AAAA/iwYAAAAAAAABtgEAAFQAAACA8clNlqRvP+Qc8R4uqt0/AAAAP4sGAAAAAAAAAbcBAABUAAAAgPHJTZakbz8wggrMOeLdPwAAAD+bBgAAAAAAAAG4AQAAVAAAAIDxyU2WpG8/SPkSW+j03T8AAAA/mwYAAAAAAAABuQEAAFQAAACA8clNlqRvP3rnI3lFGt4/AAAAP6sGAAAAAAAAAboBAABUAAAAgPHJTZakbz+q1TSXoj/ePwAAAD+rBgAAAAAAAAG7AQAAVAAAAIDxyU2WpG8/3MNFtf9k3j8AAAA/ugYAAAAAAAABvAEAAFQAAACA8clNlqRvPw6yVtNcit4/AAAAP8oGAAAAAAAAAb0BAABUAAAAgPHJTZakbz9AoGfxua/ePwAAAD/KBgAAAAAAAAG+AQAAVAAAAIDxyU2WpG8/cI54DxfV3j8AAAA/ygYAAAAAAAABvwEAAFQAAACA8clNlqRvP4oFgZ7F594/AAAAP9oGAAAAAAAAAcABAABUAAAAgPHJTZakbz+885G8Ig3fPwAAAD/pBgAAAAAAAAHBAQAAVAAAAIBMNNpbVnM/1mqaS9Ef3z8AAAA/6QYAAAAAAAABwgEAAFQAAABAoIONbNp2PwhZq2kuRd8/AAAAP/kGAAAAAAAAAcMBAABUAAAAQKCDjWzadj8g0LP43FffPwAAAD/5BgAAAAAAAAHEAQAAVAAAAPDz0kB9Xno/Oke8h4tq3z8AAAA/CAcAAAAAAAABxQEAAFQAAACwRyL0jeJ9P1C+xBY6fd8/AAAAPwgHAAAAAAAAAcYBAABUAAAAsEci9I3ifT9qNc2l6I/fPwAAAD8YBwAAAAAAAAHHAQAAVAAAALDNuFNPs4A/gqzVNJei3z8AAAA/GAcAAAAAAAAByAEAAFQAAACwzbhTT7OAP7Sa5lL0x98/AAAAPygHAAAAAAAAAckBAABUAAAAiHdgrVd1gj/OEe/hotrfPwAAAD8oBwAAAAAAAAHKAQAAVAAAAIh3YK1XdYI/5oj3cFHt3z8AAAA/NwcAAAAAAAABywEAAFQAAABwIQgHYDeEP+aI93BR7d8/AAAAPzcHAAAAAAAAAcwBAABUAAAAcCEIB2A3hD8AAAAAAADgPwAAAD9HBwAAAAAAAAHNAQAAVAAAAEjLr2Bo+YU/AAAAAAAA4D8AAAA/VwcAAAAAAAABzgEAAFQAAAAgdVe6cLuHPwAAAAAAAOA/AAAAP5UHAAAAAAAAAc8BAABUAAAA4MimbYE/iz8AAAAAAADgPwAAAD+lBwAAAAAAAAHQAQAAVAAAALhyTseJAY0/AAAAAAAA4D8AAAA/pQcAAAAAAAAB0QEAAFQAAACYHPYgksOOPwAAAAAAAOA/AAAAP7QHAAAAAAAAAdIBAABUAAAAOONOPc1CkD8AAAAAAADgPwAAAD/EBwAAAAAAAAHTAQAAVAAAACS4ImrRI5E/AAAAAAAA4D8AAAA/xAcAAAAAAAAB1AEAAFQAAAAYjfaW1QSSPwAAAAAAAOA/AAAAP9MHAAAAAAAAAdUBAABUAAAABGLKw9nlkj8AAAAAAADgPwAAAD/jBwAAAAAAAAHWAQAAVAAAAPA2nvDdxpM/AAAAAAAA4D8AAAA/4wcAAAAAAAAB1wEAAFQAAADgC3Id4qeUPwAAAAAAAOA/AAAAP/IHAAAAAAAAAdgBAABUAAAA0OBFSuaIlT8AAAAAAADgPwAAAD8CCAAAAAAAAAHZAQAAVAAAALy1GXfqaZY/izuER1cJ4D8AAAA/EggAAAAAAAAB2gEAAFQAAACsiu2j7kqXP4s7hEdXCeA/AAAAPyEIAAAAAAAAAdsBAABUAAAAmF/B0PIrmD+LO4RHVwngPwAAAD8xCAAAAAAAAAHcAQAAVAAAAIg0lf32DJk/izuER1cJ4D8AAAA/QQgAAAAAAAAB3QEAAFQAAAB4CWkq++2ZP4s7hEdXCeA/AAAAP1AIAAAAAAAAAd4BAABUAAAAfqN4B9Z6xT/ksOrMCmfbPwAAAD8AAAAAAAAAAAHfAQAAVAAAAOAo3oG1XsU/5LDqzApn2z8AAAA/EAAAAAAAAAAB4AEAAFQAAABCrkP8lELFP+Sw6swKZ9s/AAAAPyAAAAAAAAAAAeEBAABUAAAApjOpdnQmxT/ksOrMCmfbPwAAAD8gAAAAAAAAAAHiAQAAVAAAAGg+dGsz7sQ/5LDqzApn2z8AAAA/LwAAAAAAAAAB4wEAAFQAAADMw9nlEtLEP+Sw6swKZ9s/AAAAPy8AAAAAAAAAAeQBAABUAAAAkM6k2tGZxD/ksOrMCmfbPwAAAD8/AAAAAAAAAAHlAQAAVAAAAFTZb8+QYcQ/5LDqzApn2z8AAAA/PwAAAAAAAAAB5gEAAFQAAAC2XtVJcEXEP+Sw6swKZ9s/AAAAPz8AAAAAAAAAAecBAABUAAAAGuQ6xE8pxD/ksOrMCmfbPwAAAD9OAAAAAAAAAAHoAQAAVAAAANzuBbkO8cM/5LDqzApn2z8AAAA/TgAAAAAAAAAB6QEAAFQAAACi+dCtzbjDP/wn81u5eds/AAAAP14AAAAAAAAAAeoBAABUAAAABH82KK2cwz8Wn/vqZ4zbPwAAAD9uAAAAAAAAAAHrAQAAVAAAAMiJAR1sZMM/LhYEehaf2z8AAAA/bgAAAAAAAAAB7AEAAFQAAACOlMwRKyzDP2AEFZhzxNs/AAAAP30AAAAAAAAAAe0BAABUAAAAUJ+XBurzwj+S8iW20OnbPwAAAD99AAAAAAAAAAHuAQAAVAAAABaqYvuou8I/wuA21C0P3D8AAAA/jQAAAAAAAAAB7wEAAFQAAAB4L8h1iJ/CPw5GUIE5R9w/AAAAP40AAAAAAAAAAfABAABUAAAAPDqTakdnwj9Yq2kuRX/cPwAAAD+dAAAAAAAAAAHxAQAAVAAAAAJFXl8GL8I/ohCD21C33D8AAAA/nQAAAAAAAAAB8gEAAFQAAABiysPZ5RLCPwTtpBcLAt0/AAAAP6wAAAAAAAAAAfMBAABUAAAAxE8pVMX2wT9qycZTxUzdPwAAAD+sAAAAAAAAAAH0AQAAVAAAAIpa9EiEvsE/5BzxHi6q3T8AAAA/vAAAAAAAAAAB9QEAAFQAAACKWvRIhL7BP2JwG+qWB94/AAAAP8sAAAAAAAAAAfYBAABUAAAA7N9Zw2OiwT/ETD0mUVLePwAAAD/LAAAAAAAAAAH3AQAAVAAAAE5lvz1DhsE/DrJW01yK3j8AAAA/2wAAAAAAAAAB+AEAAFQAAABOZb89Q4bBP0CgZ/G5r94/AAAAP9sAAAAAAAAAAfkBAABUAAAATmW/PUOGwT+KBYGexefePwAAAD/bAAAAAAAAAAH6AQAAVAAAAE5lvz1DhsE/1mqaS9Ef3z8AAAA/6wAAAAAAAAAB+wEAAFQAAABOZb89Q4bBPzpHvIeLat8/AAAAP+sAAAAAAAAAAfwBAABUAAAATmW/PUOGwT9qNc2l6I/fPwAAAD/6AAAAAAAAAAH9AQAAVAAAAIpa9EiEvsE/nCPew0W13z8AAAA/CgEAAAAAAAAB/gEAAFQAAACKWvRIhL7BP+aI93BR7d8/AAAAPwoBAAAAAAAAAf8BAABUAAAAxE8pVMX2wT8YdwiPrhLgPwAAAD8KAQAAAAAAAAEAAgAAVAAAAGLKw9nlEsI/Me4QHl0l4D8AAAA/GgEAAAAAAAABAQIAAFQAAAACRV5fBi/CP9agnfRiQeA/AAAAPykBAAAAAAAAAQICAABUAAAAPDqTakdnwj97UyrLaF3gPwAAAD8pAQAAAAAAAAEDAgAAVAAAAHgvyHWIn8I/lMoyWhdw4D8AAAA/OQEAAAAAAAABBAIAAFQAAAAWqmL7qLvCP61BO+nFguA/AAAAPzkBAAAAAAAAAQUCAABUAAAAUJ+XBurzwj/GuEN4dJXgPwAAAD9IAQAAAAAAAAEGAgAAVAAAAI6UzBErLMM/3y9MByOo4D8AAAA/SAEAAAAAAAABBwIAAFQAAADIiQEdbGTDP4Ti2N0oxOA/AAAAP1gBAAAAAAAAAQgCAABUAAAAovnQrc24wz8plWW0LuDgPwAAAD9YAQAAAAAAAAEJAgAAVAAAAHppoD4vDcQ/QgxuQ93y4D8AAAA/aAEAAAAAAAABCgIAAFQAAABU2W/PkGHEP+e++hnjDuE/AAAAP2gBAAAAAAAAAQsCAABUAAAALkk/YPK1xD9z+n5hOhjhPwAAAD93AQAAAAAAAAEMAgAAVAAAAGg+dGsz7sQ/ADYDqZEh4T8AAAA/dwEAAAAAAAABDQIAAFQAAACmM6l2dCbFP4xxh/DoKuE/AAAAP4cBAAAAAAAAAQ4CAABUAAAA4CjegbVexT8ZrQs4QDThPwAAAD+HAQAAAAAAAAEPAgAAVAAAAH6jeAfWesU/Ga0LOEA04T8AAAA/lwEAAAAAAAABEAIAAFQAAAAcHhON9pbFPxmtCzhANOE/AAAAP6YBAAAAAAAAARECAABUAAAAupitEhezxT8ZrQs4QDThPwAAAD+2AQAAAAAAAAESAgAAVAAAAFgTSJg3z8U/Ga0LOEA04T8AAAA/tgEAAAAAAAABEwIAAFQAAAD2jeIdWOvFPxmtCzhANOE/AAAAP8UBAAAAAAAAARQCAABUAAAAlAh9o3gHxj8ZrQs4QDThPwAAAD/FAQAAAAAAAAEVAgAAVAAAAM79sa65P8Y/Ga0LOEA04T8AAAA/1QEAAAAAAAABFgIAAFQAAAAM8+a5+nfGP4xxh/DoKuE/AAAAP9UBAAAAAAAAARcCAABUAAAARugbxTuwxj8ANgOpkSHhPwAAAD/lAQAAAAAAAAEYAgAAVAAAACBY61WdBMc/c/p+YToY4T8AAAA/5QEAAAAAAAABGQIAAFQAAAD4x7rm/ljHP1qDdtKLBeE/AAAAPwsCAAAAAAAAARoCAABUAAAANL3v8T+Rxz/PR/KKNPzgPwAAAD8LAgAAAAAAAAEbAgAAVAAAAA4tv4Kh5cc/z0fyijT84D8AAAA/GwIAAAAAAAABHAIAAFQAAACsp1kIwgHIP0IMbkPd8uA/AAAAPysCAAAAAAAAAR0CAABUAAAASCL0jeIdyD+20On7hengPwAAAD8rAgAAAAAAAAEeAgAAVAAAAOacjhMDOsg/ttDp+4Xp4D8AAAA/KwIAAAAAAAABHwIAAFQAAAAiksMeRHLIPymVZbQu4OA/AAAAPzoCAAAAAAAAASACAABUAAAAwAxepGSOyD8plWW0LuDgPwAAAD9KAgAAAAAAAAEhAgAAVAAAAF6H+CmFqsg/nVnhbNfW4D8AAAA/SgIAAAAAAAABIgIAAFQAAAD8AZOvpcbIPxAeXSWAzeA/AAAAP0oCAAAAAAAAASMCAABUAAAAOPfHuub+yD+E4tjdKMTgPwAAAD9ZAgAAAAAAAAEkAgAAVAAAAHLs/MUnN8k/96ZUltG64D8AAAA/aQIAAAAAAAABJQIAAFQAAACu4THRaG/JP98vTAcjqOA/AAAAP2kCAAAAAAAAASYCAABUAAAAiFEBYsrDyT/GuEN4dJXgPwAAAD95AgAAAAAAAAEnAgAAVAAAAP47a3hMNMo/IAa3oW554D8AAAA/eQIAAAAAAAABKAIAAFQAAAB2JtWOzqTKP3tTKstoXeA/AAAAP4gCAAAAAAAAASkCAABUAAAAUJakHzD5yj/WoJ30YkHgPwAAAD+IAgAAAAAAAAEqAgAAVAAAAMaADjayacs/pLKM1gUc4D8AAAA/mAIAAAAAAAABKwIAAFQAAAA+a3hMNNrLP+aI93BR7d8/AAAAP5gCAAAAAAAAASwCAABUAAAAFttH3ZUuzD+CrNU0l6LfPwAAAD+oAgAAAAAAAAEtAgAAVAAAALZV4mK2Ssw/Oke8h4tq3z8AAAA/qAIAAAAAAAABLgIAAFQAAADyShdu94LMP+7hotp/Mt8/AAAAP7cCAAAAAAAAAS8CAABUAAAA8koXbveCzD+885G8Ig3fPwAAAD+3AgAAAAAAAAEwAgAAVAAAAI7FsfMXn8w/cI54DxfV3j8AAAA/xwIAAAAAAAABMQIAAFQAAACOxbHzF5/MP0CgZ/G5r94/AAAAP8cCAAAAAAAAATICAABUAAAAjsWx8xefzD/2Ok5ErnfePwAAAD/WAgAAAAAAAAEzAgAAVAAAAI7FsfMXn8w/xEw9JlFS3j8AAAA/1gIAAAAAAAABNAIAAFQAAACOxbHzF5/MP5JeLAj0LN4/AAAAP+YCAAAAAAAAATUCAABUAAAAjsWx8xefzD9icBvqlgfePwAAAD/mAgAAAAAAAAE2AgAAVAAAAPJKF273gsw/SPkSW+j03T8AAAA/9gIAAAAAAAABNwIAAFQAAABU0Hzo1mbMPxYLAj2Lz90/AAAAP/YCAAAAAAAAATgCAABUAAAAtlXiYrZKzD/kHPEeLqrdPwAAAD8FAwAAAAAAAAE5AgAAVAAAABbbR92VLsw/si7gANGE3T8AAAA/BQMAAAAAAAABOgIAAFQAAADa5RLSVPbLP4JAz+JzX90/AAAAPxUDAAAAAAAAATsCAABUAAAAAnZDQfOhyz8427U1aCfdPwAAAD8lAwAAAAAAAAE8AgAAVAAAAMaADjayacs/BO2kFwsC3T8AAAA/JQMAAAAAAAABPQIAAFQAAABQlqQfMPnKP7qHi2r/ydw/AAAAPyUDAAAAAAAAAT4CAABUAAAAFKFvFO/Ayj+KmXpMoqTcPwAAAD80AwAAAAAAAAE/AgAAVAAAADwxoIONbMo/WKtpLkV/3D8AAAA/NAMAAAAAAAABQAIAAFQAAABgwdDyKxjKPz40YZ+WbNw/AAAAP0QDAAAAAAAAAUECAABUAAAApIyAU5QR0D9gBBWYc8TbPwAAAD8AAAAAAAAAAAFCAgAAVAAAAKSMgFOUEdA/qmkuRX/82z8AAAA/PwAAAAAAAAABQwIAAFQAAACkjIBTlBHQPya9WBDoWdw/AAAAPz8AAAAAAAAAAUQCAABUAAAAVE+zEIQD0D+KmXpMoqTcPwAAAD9OAAAAAAAAAAFFAgAAVAAAAAokzJvn6s8/7HWciFzv3D8AAAA/TgAAAAAAAAABRgIAAFQAAAAKJMyb5+rPP2rJxlPFTN0/AAAAP14AAAAAAAAAAUcCAABUAAAACiTMm+fqzz/kHPEeLqrdPwAAAD9eAAAAAAAAAAFIAgAAVAAAAGypMRbHzs8/kl4sCPQs3j8AAAA/bgAAAAAAAAABSQIAAFQAAABsqTEWx87PPygpX2ILnd4/AAAAP24AAAAAAAAAAUoCAABUAAAAbKkxFsfOzz/u4aLafzLfPwAAAD99AAAAAAAAAAFLAgAAVAAAAGypMRbHzs8/nCPew0W13z8AAAA/fQAAAAAAAAABTAIAAFQAAABsqTEWx87PPzHuEB5dJeA/AAAAP40AAAAAAAAAAU0CAABUAAAAbKkxFsfOzz97UyrLaF3gPwAAAD+NAAAAAAAAAAFOAgAAVAAAAGypMRbHzs8/U/THv8ue4D8AAAA/nQAAAAAAAAABTwIAAFQAAABsqTEWx87PPxAeXSWAzeA/AAAAP50AAAAAAAAAAVACAABUAAAACiTMm+fqzz9CDG5D3fLgPwAAAD+sAAAAAAAAAAFRAgAAVAAAAFRPsxCEA9A/c/p+YToY4T8AAAA/vAAAAAAAAAABUgIAAFQAAABUT7MQhAPQPxmtCzhANOE/AAAAP7wAAAAAAAAAAVMCAABUAAAApIyAU5QR0D++X5gORlDhPwAAAD/LAAAAAAAAAAFUAgAAVAAAAPPJTZakH9A/YxIl5Uts4T8AAAA/ywAAAAAAAAABVQIAAFQAAABCBxvZtC3QP3yJLXT6fuE/AAAAP9sAAAAAAAAAAVYCAABUAAAAQgcb2bQt0D+VADYDqZHhPwAAAD/bAAAAAAAAAAFXAgAAVAAAAN+BtV7VSdA/Ijy6SgCb4T8AAAA/6wAAAAAAAAABWAIAAFQAAADfgbVe1UnQPzqzwtmureE/AAAAP+sAAAAAAAAAAVkCAABUAAAALr+CoeVX0D/G7kYhBrfhPwAAAD/6AAAAAAAAAAFaAgAAVAAAAH38T+T1ZdA/UyrLaF3A4T8AAAA/+gAAAAAAAAABWwIAAFQAAADMOR0nBnTQP1Mqy2hdwOE/AAAAPykBAAAAAAAAAVwCAABUAAAAG3fqaRaC0D/fZU+wtMnhPwAAAD8pAQAAAAAAAAFdAgAAVAAAAAcvUjJHrNA/32VPsLTJ4T8AAAA/OQEAAAAAAAABXgIAAFQAAABCJIc9iOTQP99lT7C0yeE/AAAAPzkBAAAAAAAAAV8CAABUAAAAfxm8SMkc0T/fZU+wtMnhPwAAAD9IAQAAAAAAAAFgAgAAVAAAAAlMvpYaY9E/32VPsLTJ4T8AAAA/SAEAAAAAAAABYQIAAFQAAADiu40nfLfRP99lT7C0yeE/AAAAP1gBAAAAAAAAAWICAABUAAAAbe6Pdc390T/fZU+wtMnhPwAAAD9YAQAAAAAAAAFjAgAAVAAAAKjjxIAONtI/32VPsLTJ4T8AAAA/aAEAAAAAAAABZAIAAFQAAADk2PmLT27SP1Mqy2hdwOE/AAAAP2gBAAAAAAAAAWUCAABUAAAA0JBhVICY0j86s8LZrq3hPwAAAD93AQAAAAAAAAFmAgAAVAAAAL1IyRyxwtI/Ijy6SgCb4T8AAAA/dwEAAAAAAAABZwIAAFQAAABaw2Oi0d7SP3yJLXT6fuE/AAAAP4cBAAAAAAAAAWgCAABUAAAASHvLagIJ0z9jEiXlS2zhPwAAAD+HAQAAAAAAAAFpAgAAVAAAAJe4mK0SF9M/SpscVp1Z4T8AAAA/lwEAAAAAAAABagIAAFQAAAA0MzMzMzPTP6Xoj3+XPeE/AAAAP5cBAAAAAAAAAWsCAABUAAAANDMzMzMz0z8ANgOpkSHhPwAAAD+mAQAAAAAAAAFsAgAAVAAAANKtzbhTT9M/WoN20osF4T8AAAA/pgEAAAAAAAABbQIAAFQAAADSrc24U0/TP7bQ6fuF6eA/AAAAP7YBAAAAAAAAAW4CAABUAAAA0q3NuFNP0z8QHl0lgM3gPwAAAD+2AQAAAAAAAAFvAgAAVAAAACHrmvtjXdM/hOLY3SjE4D8AAAA/xQEAAAAAAAABcAIAAFQAAAAh65r7Y13TP98vTAcjqOA/AAAAP9UBAAAAAAAAAXECAABUAAAAIeua+2Nd0z/GuEN4dJXgPwAAAD/VAQAAAAAAAAFyAgAAVAAAACHrmvtjXdM/rUE76cWC4D8AAAA/1QEAAAAAAAABcwIAAFQAAAAh65r7Y13TP5TKMloXcOA/AAAAP+UBAAAAAAAAAXQCAABUAAAAIeua+2Nd0z8Hj64SwGbgPwAAAD/lAQAAAAAAAAF1AgAAVAAAACHrmvtjXdM/7xemgxFU4D8AAAA/9AEAAAAAAAABdgIAAFQAAAAh65r7Y13TP9agnfRiQeA/AAAAPwQCAAAAAAAAAXcCAABUAAAAIeua+2Nd0z+ksozWBRzgPwAAAD8EAgAAAAAAAAF4AgAAVAAAACHrmvtjXdM/izuER1cJ4D8AAAA/FAIAAAAAAAABeQIAAFQAAADSrc24U0/TP84R7+Gi2t8/AAAAPxQCAAAAAAAAAXoCAABUAAAANDMzMzMz0z9QvsQWOn3fPwAAAD8jAgAAAAAAAAF7AgAAVAAAAKkAMeXh7NI/onyJLXT63j8AAAA/IwIAAAAAAAABfAIAAFQAAABuC/zZoLTSP9zDRbX/ZN4/AAAAPzMCAAAAAAAAAX0CAABUAAAARl5fBi9S0j/MpeiPf5fdPwAAAD8zAgAAAAAAAAF+AgAAVAAAAIA2KK2c09E/7HWciFzv3D8AAAA/QgIAAAAAAAABfwIAAFQAAAAJTL6WGmPRPw5GUIE5R9w/AAAAP0ICAAAAAAAAAYACAABUAAAAMNzuBbkO0T94ex0nItfbPwAAAD9SAgAAAAAAAAGBAgAAVAAAAPTmufp31tA/LhYEehaf2z8AAAA/UgIAAAAAAAABggIAAFQAAAAHL1IyR6zQP+Sw6swKZ9s/AAAAP2ICAAAAAAAAAYMCAABUAAAAuPGE7zae0D/MOeI9XFTbPwAAAD9iAgAAAAAAAAGEAgAAVAAAAGm0t6wmkNA/ssLZrq1B2z8AAAA/cQIAAAAAAAABhQIAAFQAAAAbd+ppFoLQP7LC2a6tQds/AAAAP3ECAAAAAAAAAYYCAABUAAAAzDkdJwZ00D+ywtmurUHbPwAAAD+BAgAAAAAAAAGHAgAAVAAAAH38T+T1ZdA/ssLZrq1B2z8AAAA/kQIAAAAAAAABiAIAAFQAAAAuv4Kh5VfQP7LC2a6tQds/AAAAP6ACAAAAAAAAAYkCAABUAAAAiwEdbGTT1j8Wn/vqZ4zbPwAAAD8AAAAAAAAAAAGKAgAAVAAAADvETylUxdY/LhYEehaf2z8AAAA/TgAAAAAAAAABiwIAAFQAAADuhoLmQ7fWP3h7HSci19s/AAAAP04AAAAAAAAAAYwCAABUAAAATwzoYCOb1j/cVz9j3CHcPwAAAD9dAAAAAAAAAAGNAgAAVAAAAADPGh4TjdY/PjRhn5Zs3D8AAAA/XQAAAAAAAAABjgIAAFQAAABjVICY8nDWP6IQg9tQt9w/AAAAP20AAAAAAAAAAY8CAABUAAAAFBezVeJi1j8eZK2muRTdPwAAAD9tAAAAAAAAAAGQAgAAVAAAAHacGNDBRtY/gkDP4nNf3T8AAAA/fQAAAAAAAAABkQIAAFQAAAB2nBjQwUbWP/6T+a3cvN0/AAAAP30AAAAAAAAAAZICAABUAAAA2CF+SqEq1j965yN5RRrePwAAAD+MAAAAAAAAAAGTAgAAVAAAANghfkqhKtY/3MNFtf9k3j8AAAA/jAAAAAAAAAABlAIAAFQAAADYIX5KoSrWP1oXcIBowt4/AAAAP5wAAAAAAAAAAZUCAABUAAAAiuSwB5Ec1j/WappL0R/fPwAAAD+cAAAAAAAAAAGWAgAAVAAAAIrksAeRHNY/UL7EFjp93z8AAAA/qwAAAAAAAAABlwIAAFQAAACK5LAHkRzWPwAAAAAAAOA/AAAAP6sAAAAAAAAAAZgCAABUAAAAiuSwB5Ec1j9j3CE8ukrgPwAAAD+7AAAAAAAAAAGZAgAAVAAAAIrksAeRHNY/rUE76cWC4D8AAAA/uwAAAAAAAAABmgIAAFQAAACK5LAHkRzWP2tr0E56seA/AAAAP8sAAAAAAAAAAZsCAABUAAAAiuSwB5Ec1j8plWW0LuDgPwAAAD/LAAAAAAAAAAGcAgAAVAAAANghfkqhKtY/QgxuQ93y4D8AAAA/2gAAAAAAAAABnQIAAFQAAAAnX0uNsTjWP1qDdtKLBeE/AAAAP9oAAAAAAAAAAZ4CAABUAAAAJ19LjbE41j/nvvoZ4w7hPwAAAD/qAAAAAAAAAAGfAgAAVAAAAHacGNDBRtY/c/p+YToY4T8AAAA/6gAAAAAAAAABoAIAAFQAAAB2nBjQwUbWPwA2A6mRIeE/AAAAP/oAAAAAAAAAAaECAABUAAAAxdnlEtJU1j8ANgOpkSHhPwAAAD8JAQAAAAAAAAGiAgAAVAAAAGNUgJjycNY/jHGH8Ogq4T8AAAA/GQEAAAAAAAABowIAAFQAAACxkU3bAn/WP4xxh/DoKuE/AAAAPygBAAAAAAAAAaQCAABUAAAAAM8aHhON1j+McYfw6CrhPwAAAD8oAQAAAAAAAAGlAgAAVAAAAJ5JtaMzqdY/jHGH8Ogq4T8AAAA/OAEAAAAAAAABpgIAAFQAAAA7xE8pVMXWPxmtCzhANOE/AAAAPzgBAAAAAAAAAacCAABUAAAAx/ZRd6UL1z8ZrQs4QDThPwAAAD9IAQAAAAAAAAGoAgAAVAAAAFEpVMX2Udc/Ga0LOEA04T8AAAA/SAEAAAAAAAABqQIAAFQAAADbW1YTSJjXPxmtCzhANOE/AAAAP1cBAAAAAAAAAaoCAABUAAAAF1GLHonQ1z8ZrQs4QDThPwAAAD9XAQAAAAAAAAGrAgAAVAAAAKGDjWzaFtg/Ga0LOEA04T8AAAA/ZwEAAAAAAAABrAIAAFQAAADdeMJ3G0/YPxmtCzhANOE/AAAAP2cBAAAAAAAAAa0CAABUAAAAyTAqQEx52D+McYfw6CrhPwAAAD93AQAAAAAAAAGuAgAAVAAAAGerxMVsldg/ADYDqZEh4T8AAAA/dwEAAAAAAAABrwIAAFQAAAAGJl9LjbHYP+e++hnjDuE/AAAAP4YBAAAAAAAAAbACAABUAAAAVGMsjp2/2D9ag3bSiwXhPwAAAD+GAQAAAAAAAAGxAgAAVAAAAPLdxhO+29g/QgxuQ93y4D8AAAA/lgEAAAAAAAABsgIAAFQAAABBG5RWzunYPymVZbQu4OA/AAAAP5YBAAAAAAAAAbMCAABUAAAAkFhhmd732D8QHl0lgM3gPwAAAD+lAQAAAAAAAAG0AgAAVAAAAN+VLtzuBdk/3y9MByOo4D8AAAA/pQEAAAAAAAABtQIAAFQAAADflS7c7gXZPzp9vzAdjOA/AAAAP7UBAAAAAAAAAbYCAABUAAAALdP7Hv8T2T8gBrehbnngPwAAAD+1AQAAAAAAAAG3AgAAVAAAAHwQyWEPItk/e1Mqy2hd4D8AAAA/xQEAAAAAAAABuAIAAFQAAAB8EMlhDyLZP9agnfRiQeA/AAAAP8UBAAAAAAAAAbkCAABUAAAAfBDJYQ8i2T8x7hAeXSXgPwAAAD/UAQAAAAAAAAG6AgAAVAAAAHwQyWEPItk/GHcIj64S4D8AAAA/1AEAAAAAAAABuwIAAFQAAAB8EMlhDyLZPwAAAAAAAOA/AAAAP+QBAAAAAAAAAbwCAABUAAAAfBDJYQ8i2T+CrNU0l6LfPwAAAD/kAQAAAAAAAAG9AgAAVAAAAHwQyWEPItk/UL7EFjp93z8AAAA/9AEAAAAAAAABvgIAAFQAAAB8EMlhDyLZP+7hotp/Mt8/AAAAP/QBAAAAAAAAAb8CAABUAAAAkFhhmd732D+ifIktdPrePwAAAD8DAgAAAAAAAAHAAgAAVAAAAEEblFbO6dg/QKBn8bmv3j8AAAA/AwIAAAAAAAABwQIAAFQAAABUYyyOnb/YPw6yVtNcit4/AAAAPxMCAAAAAAAAAcICAABUAAAABiZfS42x2D/ETD0mUVLePwAAAD8TAgAAAAAAAAHDAgAAVAAAAGerxMVsldg/kl4sCPQs3j8AAAA/IgIAAAAAAAABxAIAAFQAAAAYbveCXIfYP2JwG+qWB94/AAAAPzICAAAAAAAAAcUCAABUAAAAevNc/Ttr2D9I+RJb6PTdPwAAAD8yAgAAAAAAAAHGAgAAVAAAACy2j7orXdg/FgsCPYvP3T8AAAA/MgIAAAAAAAABxwIAAFQAAACOO/U0C0HYP/6T+a3cvN0/AAAAP0ICAAAAAAAAAcgCAABUAAAA8MBar+ok2D/+k/mt3LzdPwAAAD9CAgAAAAAAAAHJAgAAVAAAAFNGwCnKCNg/zKXoj3+X3T8AAAA/UQIAAAAAAAABygIAAFQAAAC1yyWkqezXP7Iu4ADRhN0/AAAAP1ECAAAAAAAAAcsCAABUAAAAZo5YYZne1z+yLuAA0YTdPwAAAD9hAgAAAAAAAAHMAgAAVAAAAMcTvtt4wtc/nLfXcSJy3T8AAAA/cQIAAAAAAAABzQIAAFQAAAB61vCYaLTXP5y313Eict0/AAAAP3ECAAAAAAAAAc4CAABUAAAAKpkjVlim1z+ct9dxInLdPwAAAD+AAgAAAAAAAAHPAgAAVAAAANtbVhNImNc/nLfXcSJy3T8AAAA/gAIAAAAAAAAB0AIAAFQAAACMHonQN4rXP5y313Eict0/AAAAP5ACAAAAAAAAAdECAABUAAAArE6CK6IW3T/sdZyIXO/cPwAAAD8AAAAAAAAAAAHSAgAAVAAAAIa+UbwDa90/uoeLav/J3D8AAAA/AAAAAAAAAAAB0wIAAFQAAABeLiFNZb/dP6IQg9tQt9w/AAAAPwAAAAAAAAAAAdQCAABUAAAA1hiLY+cv3j9Yq2kuRX/cPwAAAD8PAAAAAAAAAAHVAgAAVAAAAJxAwrx5rt4/Jr1YEOhZ3D8AAAA/DwAAAAAAAAAB1gIAAFQAAAAUKyzT+x7fP/TOR/KKNNw/AAAAPx8AAAAAAAAAAdcCAABUAAAAOtjIpm2B3z/cVz9j3CHcPwAAAD8uAAAAAAAAAAHYAgAAVAAAAHbN/bGuud8/wuA21C0P3D8AAAA/LgAAAAAAAAAB2QIAAFQAAAAWSJg3z9XfP6ppLkV//Ns/AAAAPz4AAAAAAAAAAdoCAABUAAAAtMIyve/x3z+S8iW20OnbPwAAAD8+AAAAAAAAAAHbAgAAVAAAAAEAAAAAAOA/kvIlttDp2z8AAAA/TgAAAAAAAAAB3AIAAFQAAAABAAAAAADgP3h7HSci19s/AAAAP5wAAAAAAAAAAd0CAABUAAAAqZ5mIQgH4D94ex0nItfbPwAAAD+rAAAAAAAAAAHeAgAAVAAAAE89zUIQDuA/YAQVmHPE2z8AAAA/qwAAAAAAAAAB3wIAAFQAAAD32zNkGBXgP0iNDAnFsds/AAAAP7sAAAAAAAAAAeACAABUAAAA99szZBgV4D8uFgR6Fp/bPwAAAD/LAAAAAAAAAAHhAgAAVAAAAJ56moUgHOA/LhYEehaf2z8AAAA/ywAAAAAAAAAB4gIAAFQAAABGGQGnKCPgPxaf++pnjNs/AAAAP9oAAAAAAAAAAeMCAABUAAAARhkBpygj4D/8J/NbuXnbPwAAAD/qAAAAAAAAAAHkAgAAVAAAAO23Z8gwKuA//CfzW7l52z8AAAA/6gAAAAAAAAAB5QIAAFQAAADtt2fIMCrgP8w54j1cVNs/AAAAP+oAAAAAAAAAAeYCAABUAAAAlVbO6Tgx4D/MOeI9XFTbPwAAAD/6AAAAAAAAAAHnAgAAVAAAAJVWzuk4MeA/ssLZrq1B2z8AAAA/+gAAAAAAAAAB6AIAAFQAAAA89TQLQTjgP5pL0R//Lts/AAAAPwkBAAAAAAAAAekCAABUAAAAizICTlFG4D9oXcABognbPwAAAD8ZAQAAAAAAAAHqAgAAVAAAADPRaG9ZTeA/UOa3cvP22j8AAAA/GQEAAAAAAAAB6wIAAFQAAADab8+QYVTgPzZvr+NE5No/AAAAPygBAAAAAAAAAewCAABUAAAAgg42smlb4D8c+KZUltHaPwAAAD8oAQAAAAAAAAHtAgAAVAAAACitnNNxYuA/BIGexee+2j8AAAA/SAEAAAAAAAAB7gIAAFQAAADQSwP1eWngPwSBnsXnvto/AAAAP1YBAAAAAAAAAe8CAABUAAAA0EsD9Xlp4D/sCZY2OazaPwAAAD9lAQAAAAAAAAHwAgAAVAAAAHfqaRaCcOA/7AmWNjms2j8AAAA/ZQEAAAAAAAAB8QIAAFQAAAB36mkWgnDgP9KSjaeKmdo/AAAAP3UBAAAAAAAAAfICAABUAAAAH4nQN4p34D/Sko2nipnaPwAAAD+FAQAAAAAAAAHzAgAAVAAAAB+J0DeKd+A/uhuFGNyG2j8AAAA/hQEAAAAAAAAB9AIAAFQAAADHJzdZkn7gP6CkfIktdNo/AAAAP5QBAAAAAAAAAfUCAABUAAAAbsadepqF4D+gpHyJLXTaPwAAAD+UAQAAAAAAAAH2AgAAVAAAABZlBJyijOA/iC10+n5h2j8AAAA/pAEAAAAAAAAB9wIAAFQAAABlotHesprgP3C2a2vQTto/AAAAP6QBAAAAAAAAAfgCAABUAAAAtN+eIcOo4D9WP2PcITzaPwAAAD+zAQAAAAAAAAH5AgAAVAAAAFFaOafjxOA/JlFSvsQW2j8AAAA/swEAAAAAAAAB+gIAAFQAAABHNm0L/NngPwzaSS8WBNo/AAAAP8MBAAAAAAAAAfsCAABUAAAAPhKhbxTv4D/a6zgRud7ZPwAAAD/DAQAAAAAAAAH8AgAAVAAAAIMrohY9EuE/qv0n81u52T8AAAA/0wEAAAAAAAAB/QIAAFQAAADIRKO9ZTXhP3gPF9X+k9k/AAAAP9MBAAAAAAAAAf4CAABUAAAADl6kZI5Y4T9GIQa3oW7ZPwAAAD/iAQAAAAAAAAH/AgAAVAAAAPoVDC2/guE/FDP1mERJ2T8AAAA/4gEAAAAAAAABAAMAAFQAAABALw3U56XhP/y77AmWNtk/AAAAP/IBAAAAAAAAAQEDAABUAAAAhEgOexDJ4T/KzdvrOBHZPwAAAD/yAQAAAAAAAAECAwAAVAAAAMphDyI57OE/mN/Kzdvr2D8AAAA/AgIAAAAAAAABAwMAAFQAAAAPexDJYQ/iP35owj4t2dg/AAAAPwICAAAAAAAAAQQDAABUAAAArfWqToIr4j9OerEg0LPYPwAAAD8RAgAAAAAAAAEFAwAAVAAAAEtwRdSiR+I/NAOpkSGh2D8AAAA/EQIAAAAAAAABBgMAAFQAAACarRIXs1XiPwQVmHPEe9g/AAAAPyECAAAAAAAAAQcDAABUAAAANyitnNNx4j/rnY/kFWnYPwAAAD8wAgAAAAAAAAEIAwAAVAAAAC4E4QDshuI/ua9+xrhD2D8AAAA/MAIAAAAAAAABCQMAAFQAAADVokci9I3iP7mvfsa4Q9g/AAAAP54CAAAAAAAAAQoDAABUAAAA1aJHIvSN4j+gOHY3CjHYPwAAAD+9AgAAAAAAAAELAwAAVAAAAH1BrkP8lOI/oDh2Nwox2D8AAAA/zQIAAAAAAAABDAMAAFQAAAAk4BRlBJziP2PcITy6SuA/AAAAPwAAAAAAAAAAAQ0DAABUAAAAB3SwkU3b4j/vF6aDEVTgPwAAAD8QAAAAAAAAAAEOAwAAVAAAADlFGQGnKOM/e1Mqy2hd4D8AAAA/EAAAAAAAAAABDwMAAFQAAAASteiRCH3jPwePrhLAZuA/AAAAPxAAAAAAAAAAARADAABUAAAA7CS4ImrR4z8gBrehbnngPwAAAD8gAAAAAAAAAAERAwAAVAAAAMWUh7PLJeQ/rUE76cWC4D8AAAA/IAAAAAAAAAABEgMAAFQAAAD3ZfAiJXPkP61BO+nFguA/AAAAPy8AAAAAAAAAARMDAABUAAAAKTdZkn7A5D86fb8wHYzgPwAAAD8/AAAAAAAAAAEUAwAAVAAAALNpW+DPBuU/On2/MB2M4D8AAAA/PwAAAAAAAAABFQMAAFQAAABIwCnKCDjlP8a4Q3h0leA/AAAAPz8AAAAAAAAAARYDAABUAAAAjNkqcTFb5T/GuEN4dJXgPwAAAD9PAAAAAAAAAAEXAwAAVAAAANsW+LNBaeU/xrhDeHSV4D8AAAA/XgAAAAAAAAABGAMAAFQAAAAqVMX2UXflP8a4Q3h0leA/AAAAP14AAAAAAAAAARkDAABUAAAAfqN4B9Z6xT8bhRjchrrlPwAAAD8AAAAAAAAAAAEaAwAAVAAAAOAo3oG1XsU/G4UY3Ia65T8AAAA/6wAAAAAAAAABGwMAAFQAAABYE0iYN8/FP8A3pbKM1uU/AAAAP/UBAAAAAAAAARwDAABUAAAAzv2xrrk/xj/yJbbQ6fvlPwAAAD/1AQAAAAAAAAEdAwAAVAAAAORitkpczMY/JBTH7kYh5j8AAAA/BQIAAAAAAAABHgMAAFQAAABaTSBh3jzHP1UC2AykRuY/AAAAPwUCAAAAAAAAAR8DAABUAAAANL3v8T+Rxz9ueeCbUlnmPwAAAD8UAgAAAAAAAAEgAwAAVAAAAA4tv4Kh5cc/h/DoKgFs5j8AAAA/FAIAAAAAAAABIQMAAFQAAACEFymZI1bIP7je+UhekeY/AAAAPyQCAAAAAAAAASIDAABUAAAAXof4KYWqyD/RVQLYDKTmPwAAAD8kAgAAAAAAAAEjAwAAVAAAADj3x7rm/sg/6swKZ7u25j8AAAA/NAIAAAAAAAABJAMAAFQAAAAQZ5dLSFPJP3cIj64SwOY/AAAAPzQCAAAAAAAAASUDAABUAAAAruEx0WhvyT8DRBP2acnmPwAAAD9DAgAAAAAAAAEmAwAAVAAAAExczFaJi8k/A0QT9mnJ5j8AAAA/QwIAAAAAAAABJwMAAFQAAADq1mbcqafJPwNEE/ZpyeY/AAAAP1MCAAAAAAAAASgDAABUAAAAiFEBYsrDyT8DRBP2acnmPwAAAD9iAgAAAAAAAAEpAwAAVAAAACbMm+fq38k/A0QT9mnJ5j8AAAA/YgIAAAAAAAABKgMAAFQAAABgwdDyKxjKPwNEE/ZpyeY/AAAAP3ICAAAAAAAAASsDAABUAAAAnrYF/mxQyj93CI+uEsDmPwAAAD9yAgAAAAAAAAEsAwAAVAAAABShbxTvwMo/0VUC2Ayk5j8AAAA/ggIAAAAAAAABLQMAAFQAAADuED+lUBXLP59n8bmvfuY/AAAAP5ECAAAAAAAAAS4DAABUAAAAKAZ0sJFNyz/6tGTjqWLmPwAAAD+RAgAAAAAAAAEvAwAAVAAAAGT7qLvShcs/VQLYDKRG5j8AAAA/kQIAAAAAAAABMAMAAFQAAAACdkNB86HLPzyLz331M+Y/AAAAP6ECAAAAAAAAATEDAABUAAAAoPDdxhO+yz+vT0s2nirmPwAAAD+hAgAAAAAAAAEyAwAAVAAAAKDw3cYTvss/JBTH7kYh5j8AAAA/sQIAAAAAAAABMwMAAFQAAAA+a3hMNNrLPyQUx+5GIeY/AAAAP8ACAAAAAAAAATQDAABUAAAA2uUS0lT2yz8kFMfuRiHmPwAAAD/QAgAAAAAAAAE1AwAAVAAAANrlEtJU9ss/l9hCp+8X5j8AAAA/0AIAAAAAAAABNgMAAFQAAAB4YK1XdRLMP5fYQqfvF+Y/AAAAP+8CAAAAAAAAATcDAABUAAAAFttH3ZUuzD8Lnb5fmA7mPwAAAD//AgAAAAAAAAE4AwAAVAAAALZV4mK2Ssw/C52+X5gO5j8AAAA/LgMAAAAAAAABOQMAAFQAAABU0Hzo1mbMPwudvl+YDuY/AAAAP1wDAAAAAAAAAToDAABUAAAA8koXbveCzD+X2EKn7xfmPwAAAD9sAwAAAAAAAAE7AwAAVAAAACxATHk4u8w/PIvPffUz5j8AAAA/fAMAAAAAAAABPAMAAFQAAACkKraPuivNP+E9XFT7T+Y/AAAAP3wDAAAAAAAAAT0DAABUAAAAuI+6K124zT+H8OgqAWzmPwAAAD+LAwAAAAAAAAE+AwAAVAAAAGxvWU0gYc4/uN75SF6R5j8AAAA/iwMAAAAAAAABPwMAAFQAAAC8yZL0AybPP+rMCme7tuY/AAAAP5sDAAAAAAAAAUADAABUAAAAbKkxFsfOzz+Pf5c9wdLmPwAAAD+rAwAAAAAAAAFBAwAAVAAAAC6/gqHlV9A/Takso3UB5z8AAAA/qwMAAAAAAAABQgMAAFQAAAClqey3Z8jQPwvTwQgqMOc/AAAAP7oDAAAAAAAAAUMDAABUAAAAHJRWzuk40T89wdImh1XnPwAAAD+6AwAAAAAAAAFEAwAAVAAAAERB86Fbm9E/4XNf/Yxx5z8AAAA/ygMAAAAAAAABRQMAAFQAAABt7o91zf3RP6Cd9GJBoOc/AAAAP8oDAAAAAAAAAUYDAABUAAAARl5fBi9S0j9GUIE5R7znPwAAAD/ZAwAAAAAAAAFHAwAAVAAAAB/OLpeQptI/6gIOEE3Y5z8AAAA/2QMAAAAAAAABSAMAAFQAAABaw2Oi0d7SP3c+klek4ec/AAAAP+kDAAAAAAAAAUkDAABUAAAAl7iYrRIX0z8Dehaf++rnPwAAAD/pAwAAAAAAAAFKAwAAVAAAACHrmvtjXdM/kLWa5lL05z8AAAA/+QMAAAAAAAABSwMAAFQAAABc4M8GpZXTP5C1muZS9Oc/AAAAP/kDAAAAAAAAAUwDAABUAAAAmNUEEubN0z+QtZrmUvTnPwAAAD8IBAAAAAAAAAFNAwAAVAAAAHJF1KJHItQ/kLWa5lL05z8AAAA/CAQAAAAAAAABTgMAAFQAAACZ8nB2uYTUPwN6Fp/76uc/AAAAPxgEAAAAAAAAAU8DAABUAAAAEd3ajDv11D/qAg4QTdjnPwAAAD8YBAAAAAAAAAFQAwAAVAAAAIjHRKO9ZdU/0YsFgZ7F5z8AAAA/KAQAAAAAAAABUQMAAFQAAABhNxQ0H7rVP7kU/fHvsuc/AAAAPygEAAAAAAAAAVIDAABUAAAAiuSwB5Ec1j+gnfRiQaDnPwAAAD83BAAAAAAAAAFTAwAAVAAAAE8M6GAjm9Y/hybs05KN5z8AAAA/NwQAAAAAAAABVAMAAFQAAAAVNB+6tRnXP+FzX/2Mcec/AAAAP0cEAAAAAAAAAVUDAABUAAAAetbwmGi01z9WONu1NWjnPwAAAD9HBAAAAAAAAAFWAwAAVAAAAN14wncbT9g/yfxWbt5e5z8AAAA/VgQAAAAAAAABVwMAAFQAAACQWGGZ3vfYPz3B0iaHVec/AAAAP1YEAAAAAAAAAVgDAABUAAAA8/oyeJGS2T89wdImh1XnPwAAAD9mBAAAAAAAAAFZAwAAVAAAAFedBFdELdo/sIVO3y9M5z8AAAA/ZgQAAAAAAAABWgMAAFQAAABsAgnz5rnaPyRKypfYQuc/AAAAP3YEAAAAAAAAAVsDAABUAAAA9jQLQTgA2z+XDkZQgTnnPwAAAD92BAAAAAAAAAFcAwAAVAAAAIJnDY+JRts/lw5GUIE55z8AAAA/hQQAAAAAAAABXQMAAFQAAABuH3VXunDbPwvTwQgqMOc/AAAAP4UEAAAAAAAAAV4DAABUAAAAWtfcH+ua2z9+lz3B0ibnPwAAAD+VBAAAAAAAAAFfAwAAVAAAAKoUqmL7qNs/fpc9wdIm5z8AAAA/lQQAAAAAAAABYAMAAFQAAAD4UXelC7fbP/NbuXl7Hec/AAAAP6UEAAAAAAAAAWEDAABUAAAA8I91zf2x7j+yk14sCPTsPwAAAD8AAAAAAAAAAAFiAwAAVAAAAPCPdc39se4/zApnu7YG7T8AAAA/LwAAAAAAAAABYwMAAFQAAACYLtzuBbnuP3K985G8Iu0/AAAAPz4AAAAAAAAAAWQDAABUAAAAQM1CEA7A7j+iqwSwGUjtPwAAAD8+AAAAAAAAAAFlAwAAVAAAAOZrqTEWx+4/7hAeXSWA7T8AAAA/TgAAAAAAAAABZgMAAFQAAADma6kxFsfuPzh2NwoxuO0/AAAAP04AAAAAAAAAAWcDAABUAAAAjAoQUx7O7j+aUllG6wLuPwAAAD9eAAAAAAAAAAFoAwAAVAAAANxH3ZUu3O4/5Ldy8/Y67j8AAAA/XgAAAAAAAAABaQMAAFQAAACE5kO3NuPuPzAdjKACc+4/AAAAP20AAAAAAAAAAWoDAABUAAAALIWq2D7q7j9gC52+X5juPwAAAD9tAAAAAAAAAAFrAwAAVAAAACyFqtg+6u4/rHC2a2vQ7j8AAAA/fQAAAAAAAAABbAMAAFQAAADSIxH6RvHuP95ex4nI9e4/AAAAP30AAAAAAAAAAW0DAABUAAAAesJ3G0/47j8QTdinJRvvPwAAAD+NAAAAAAAAAAFuAwAAVAAAACJh3jxX/+4/QDvpxYJA7z8AAAA/jQAAAAAAAAABbwMAAFQAAADK/0ReXwbvP3Ip+uPfZe8/AAAAP5wAAAAAAAAAAXADAABUAAAAcJ6rf2cN7z+MoAJzjnjvPwAAAD+cAAAAAAAAAAFxAwAAVAAAABg9EqFvFO8/pBcLAj2L7z8AAAA/rAAAAAAAAAABcgMAAFQAAAAYPRKhbxTvP7yOE5Hrne8/AAAAP6wAAAAAAAAAAXMDAABUAAAAvtt4wncb7z9IypfYQqfvPwAAAD+7AAAAAAAAAAF0AwAAVAAAAL7beMJ3G+8/YkGgZ/G57z8AAAA/uwAAAAAAAAABdQMAAFQAAAC+23jCdxvvP+58JK9Iw+8/AAAAP8sAAAAAAAAAAXYDAABUAAAAZnrf438i7z/ufCSvSMPvPwAAAD/LAAAAAAAAAAF3AwAAVAAAAGZ63+N/Iu8/fLio9p/M7z8AAAA/2wAAAAAAAAABeAMAAFQAAABmet/jfyLvPwb0LD731e8/AAAAP9sAAAAAAAAAAXkDAABUAAAAXFYTSJg37z/kgW9KZRntPwAAAD8AAAAAAAAAAAF6AwAAVAAAAFxWE0iYN+8//vh32RMs7T8AAAA/XgAAAAAAAAABewMAAFQAAABcVhNImDfvPy7niPdwUe0/AAAAP24AAAAAAAAAAXwDAABUAAAAtresJpAw7z9g1ZkVznbtPwAAAD9uAAAAAAAAAAF9AwAAVAAAALa3rCaQMO8/Bogm7NOS7T8AAAA/fQAAAAAAAAABfgMAAFQAAAAOGUYFiCnvP8Sxu1GIwe0/AAAAP40AAAAAAAAAAX8DAABUAAAADhlGBYgp7z+C21C3PPDtPwAAAD+NAAAAAAAAAAGAAwAAVAAAAA4ZRgWIKe8/QAXmHPEe7j8AAAA/nAAAAAAAAAABgQMAAFQAAAAOGUYFiCnvP/4ue4KlTe4/AAAAP5wAAAAAAAAAAYIDAABUAAAADhlGBYgp7z9IlJQvsYXuPwAAAD+sAAAAAAAAAAGDAwAAVAAAAA4ZRgWIKe8/lPmt3Ly97j8AAAA/rAAAAAAAAAABhAMAAFQAAAC2t6wmkDDvP1AjQ0Jx7O4/AAAAP7wAAAAAAAAAAYUDAABUAAAAtresJpAw7z+ciFzvfCTvPwAAAD+8AAAAAAAAAAGGAwAAVAAAAFxWE0iYN+8/QDvpxYJA7z8AAAA/ywAAAAAAAAABhwMAAFQAAAAE9XlpoD7vP3Ip+uPfZe8/AAAAP8sAAAAAAAAAAYgDAABUAAAABPV5aaA+7z+kFwsCPYvvPwAAAD/bAAAAAAAAAAGJAwAAVAAAAKyT4IqoRe8/vI4Tkeud7z8AAAA/2wAAAAAAAAABigMAAFQAAABUMkessEzvP0jKl9hCp+8/AAAAP+sAAAAAAAAAAYsDAABUAAAAVDJHrLBM7z/WBRwgmrDvPwAAAD/rAAAAAAAAAAGMAwAAVAAAAFw5p+PEgO4/xOe++hnj7j8AAAA/AAAAAAAAAAABjQMAAFQAAAC0mkDCvHnuP8TnvvoZ4+4/AAAAPxAAAAAAAAAAAY4DAABUAAAADPzZoLRy7j84rDqzwtnuPwAAAD8gAAAAAAAAAAGPAwAAVAAAALSaQMK8ee4/rHC2a2vQ7j8AAAA/+gAAAAAAAAABkAMAAFQAAACqdnQm1Y7uP6xwtmtr0O4/AAAAPwoBAAAAAAAAAZEDAABUAAAAoFKoiu2j7j+scLZra9DuPwAAAD8KAQAAAAAAAAGSAwAAVAAAAJgu3O4Fue4/IDUyJBTH7j8AAAA/GgEAAAAAAAABkwMAAFQAAAA0qXZ0JtXuPyA1MiQUx+4/AAAAPxoBAAAAAAAAAZQDAABUAAAA0iMR+kbx7j8gNTIkFMfuPwAAAD8pAQAAAAAAAAGVAwAAVAAAAMr/RF5fBu8/Br4plWW07j8AAAA/KQEAAAAAAAABlgMAAFQAAAC+23jCdxvvPwa+KZVltO4/AAAAPzkBAAAAAAAAAZcDAABUAAAAXFYTSJg37z96gqVNDqvuPwAAAD85AQAAAAAAAAGYAwAAVAAAAPzQrc24U+8/7kYhBreh7j8AAAA/SAEAAAAAAAABmQMAAFQAAADyrOEx0WjvP+5GIQa3oe4/AAAAP0gBAAAAAAAAAZoDAABUAAAA6IgVlul97z9gC52+X5juPwAAAD9YAQAAAAAAAAGbAwAAVAAAADbG4tj5i+8/1M8YdwiP7j8AAAA/WAEAAAAAAAABnAMAAFQAAACGA7AbCprvP9TPGHcIj+4/AAAAP2gBAAAAAAAAAZ0DAABUAAAALKIWPRKh7z/Uzxh3CI/uPwAAAD93AQAAAAAAAAGeAwAAVAAAANRAfV4aqO8/1M8YdwiP7j8AAAA/1QEAAAAAAAABnwMAAFQAAAB83+N/Iq/vP9TPGHcIj+4/AAAAP+UBAAAAAAAAAaADAABUAAAAJH5KoSq27z/Uzxh3CI/uPwAAAD/wAQAAAAAAAAGhAwAAVAAAAMwcscIyve8/1M8YdwiP7j8AAAA/DwIAAAAAAAABogMAAFQAAAByuxfkOsTvP9TPGHcIj+4/AAAAPx8CAAAAAAAAAaMDAABUAAAAGlp+BUPL7z/Uzxh3CI/uPwAAAD8+AgAAAAAAAAGkAwAAVAAAAMD45CZL0u8/1M8YdwiP7j8AAAA/TQIAAAAAAAABpQMAAFQAAABol0tIU9nvP9TPGHcIj+4/AAAAP20CAAAAAAAAAaYDAABUAAAAaJdLSFPZ7z9IlJQvsYXuPwAAAD98AgAAAAAAAAGnAwAAVAAAABA2smlb4O8/SJSUL7GF7j8AAAA/jAIAAAAAAAAL</ink>
</athena>
</file>

<file path=customXml/item27.xml><?xml version="1.0" encoding="utf-8"?>
<athena xmlns="http://schemas.microsoft.com/edu/athena" version="0.1.2681.0">
  <media streamable="true" recordStart="1470485" recordEnd="1561191" recordLength="1561292" start="1470485" end="1561191" audioFormat="{00001610-0000-0010-8000-00AA00389B71}" audioRate="44100" muted="false" volume="0.8" fadeIn="0" fadeOut="0" videoFormat="{34363248-0000-0010-8000-00AA00389B71}" videoRate="30" videoWidth="960" videoHeight="720"/>
</athena>
</file>

<file path=customXml/item28.xml><?xml version="1.0" encoding="utf-8"?>
<athena xmlns="http://schemas.microsoft.com/edu/athena" version="0.1.2681.0">
  <media streamable="true" recordStart="1211503" recordEnd="1235928" recordLength="1561292" start="1211503" end="1235928" audioFormat="{00001610-0000-0010-8000-00AA00389B71}" audioRate="44100" muted="false" volume="0.8" fadeIn="0" fadeOut="0" videoFormat="{34363248-0000-0010-8000-00AA00389B71}" videoRate="30" videoWidth="960" videoHeight="720"/>
</athena>
</file>

<file path=customXml/item29.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B9FQAAAAAAAAXx////DEFjdGlvblR5cGVWMQEAAAAHdmFsdWVfXwAIAgAAAAAAAAABBQAAAAQAAAAJEAAAAAkRAAAAOxsAAAAAAAAB7v////H///8AAAAAAQYAAAAEAAAACRMAAAAJFAAAAJciAAAAAAAAAev////x////AAAAAAEHAAAABAAAAAkWAAAACRcAAABZKAAAAAAAAAHo////8f///wAAAAABCAAAAAQAAAAJGQAAAAkaAAAAbTMAAAAAAAAB5f////H///8AAAAAAQkAAAAEAAAACRwAAAAJHQAAAFBvAAAAAAAAAeL////x////AAAAAAEKAAAABAAAAAkfAAAACSAAAAD6kAAAAAAAAAHf////8f///wAAAAABCwAAAAQAAAAJIgAAAAkjAAAAq5YAAAAAAAAB3P////H///8AAAAABQwAAAANQ2xlYXJDYW52YXNWMQIAAAAJU3RhcnRUaW1lBFR5cGUABBAMQWN0aW9uVHlwZVYxAgAAAAIAAABNpQAAAAAAAAHb////8f///wAAAAAFDQAAAA9QZW5BdHRyaWJ1dGVzVjEKAAAAB19jb2xvckEHX2NvbG9yUgdfY29sb3JHB19jb2xvckIKRml0VG9DdXJ2ZQZIZWlnaHQOSWdub3JlUHJlc3N1cmUNSXNIaWdobGlnaHRlcgVTaGFwZQVXaWR0aAAAAAAAAAAABAACAgICAQYBAQxCcnVzaFNoYXBlVjECAAAABgIAAAD/AJ5JAAAAAAAAACJAAAAF2v///wxCcnVzaFNoYXBlVjEBAAAAB3ZhbHVlX18ACAIAAAABAAAAAAAAAAAAIkAFDgAAAApJbmtUcmFjZVYxAwAAAA1MaXN0YDErX2l0ZW1zDExpc3RgMStfc2l6ZQ9MaXN0YDErX3ZlcnNpb24EAAAYU2hhcmVkLklua2luZy5JbmtQb2ludFtdAgAAAAgIAgAAAAknAAAAZgAAAGYAAAABEAAAAA0AAAD/AJ5JAAAAAAAAACJAAAAB2P///9r///8BAAAAAAAAAAAAIkABEQAAAA4AAAAJKQAAAHIAAAByAAAAARMAAAANAAAA/wCeSQAAAAAAAAAiQAAAAdb////a////AQAAAAAAAAAAACJAARQAAAAOAAAACSsAAABpAAAAaQAAAAEWAAAADQAAAP8AnkkAAAAAAAAAIkAAAAHU////2v///wEAAAAAAAAAAAAiQAEXAAAADgAAAAktAAAASQAAAEkAAAABGQAAAA0AAAD/AJ5JAAAAAAAAACJAAAAB0v///9r///8BAAAAAAAAAAAAIkABGgAAAA4AAAAJLwAAAPkAAAD5AAAAARwAAAANAAAA/wCeSQAAAAAAAAAiQAAAAdD////a////AQAAAAAAAAAAACJAAR0AAAAOAAAACTEAAACMAAAAjAAAAAEfAAAADQAAAP8AnkkAAAAAAAAAIkAAAAHO////2v///wEAAAAAAAAAAAAiQAEgAAAADgAAAAkzAAAAGAAAABgAAAABIgAAAA0AAAD/AJ5JAAAAAAAAACJAAAABzP///9r///8BAAAAAAAAAAAAIkABIwAAAA4AAAAJNQAAADQAAAA0AAAABycAAAAAAQAAAIAA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DRoHKQAAAAABAAAAgAAAAAQKSW5rUG9pbnRWMQI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NDgcrAAAAAAEAAACAAAAABApJbmtQb2ludFYxAgA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0XBy0AAAAAAQAAAIAAAAAECklua1BvaW50VjECAA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NNwcvAAAAAAEAAAAAAQAABApJbmtQb2ludFYxAgA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0HBzEAAAAAAQAAAAABAAAECklua1BvaW50VjECAA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10BzMAAAAAAQAAACAAAAAECklua1BvaW50VjECAAAACUUDAAAJRgMAAAlHAwAACUgDAAAJSQMAAAlKAwAACUsDAAAJTAMAAAlNAwAACU4DAAAJTwMAAAlQAwAACVEDAAAJUgMAAAlTAwAACVQDAAAJVQMAAAlWAwAACVcDAAAJWAMAAAlZAwAACVoDAAAJWwMAAAlcAwAADQgHNQAAAAABAAAAQAAAAAQKSW5rUG9pbnRWMQIA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0MBTYAAAAKSW5rUG9pbnRWMQQAAAABWAFZDlByZXNzdXJlRmFjdG9yCVRpbWVTdGFtcAAAAAAGBgsQAgAAANSLVyW24dA/K7NmyqyZ0j8AAAA/AAAAAAAAAAABNwAAADYAAADUi1cltuHQPym/BsqvgdI/AAAAPx8AAAAAAAAAATgAAAA2AAAA1ItXJbbh0D8ny6bJsmnSPwAAAD8fAAAAAAAAAAE5AAAANgAAAF5HNDJv1NA/JddGybVR0j8AAAA/LwAAAAAAAAABOgAAADYAAADoAhE/KMfQPyPj5si4OdI/AAAAPz4AAAAAAAAAATsAAAA2AAAAcr7tS+G50D8j74bIuyHSPwAAAD8+AAAAAAAAAAE8AAAANgAAAPx5yliarNA/IfsmyL4J0j8AAAA/TgAAAAAAAAABPQAAADYAAAAR8YNyDJLQPyH7Jsi+CdI/AAAAP04AAAAAAAAAAT4AAAA2AAAAJWg9jH530D8fB8fHwfHRPwAAAD9eAAAAAAAAAAE/AAAANgAAANgRjcwbNdA/HR8Hx8fB0T8AAAA/XgAAAAAAAAABQAAAADYAAAB3RCPzRg3QPxsrp8bKqdE/AAAAP20AAAAAAAAAAUEAAAA2AAAAKe5yM+TKzz8ZN0fGzZHRPwAAAD9tAAAAAAAAAAFCAAAANgAAAGdTn4A6e88/F0PnxdB50T8AAAA/fQAAAAAAAAABQwAAADYAAACjuMvNkCvPPxVPh8XTYdE/AAAAP30AAAAAAAAAAUQAAAA2AAAAy6Y+AXX2zj8VWyfF1knRPwAAAD+NAAAAAAAAAAFFAAAANgAAAB2DJGg9jM4/FVsnxdZJ0T8AAAA/jQAAAAAAAAABRgAAADYAAABFcZebIVfOPxNnx8TZMdE/AAAAP5wAAAAAAAAAAUcAAAA2AAAAbV8KzwUizj8TZ8fE2THRPwAAAD+cAAAAAAAAAAFIAAAANgAAAJdNfQLq7M0/E2fHxNkx0T8AAAA/rAAAAAAAAAABSQAAADYAAADAO/A1zrfNPxNnx8TZMdE/AAAAP6wAAAAAAAAAAUoAAAA2AAAA6CljabKCzT8TZ8fE2THRPwAAAD+7AAAAAAAAAAFLAAAANgAAABEY1pyWTc0/E2fHxNkx0T8AAAA/ywAAAAAAAAABTAAAADYAAABi9LsDX+PMPxNnx8TZMdE/AAAAP8sAAAAAAAAAAU0AAAA2AAAAi+IuN0OuzD8VWyfF1knRPwAAAD/bAAAAAAAAAAFOAAAANgAAANy+FJ4LRMw/GTdHxs2R0T8AAAA/2wAAAAAAAAABTwAAADYAAAAZJEHrYfTLPxsrp8bKqdE/AAAAP+oAAAAAAAAAAVAAAAA2AAAAVoltOLikyz8h+ybIvgnSPwAAAD/0AAAAAAAAAAFRAAAANgAAAH934Gucb8s/I+PmyLg50j8AAAA/BAEAAAAAAAABUgAAADYAAAC83Ay58h/LPyfLpsmyadI/AAAAPwQBAAAAAAAAAVMAAAA2AAAA5cp/7Nbqyj8rp8bKqbHSPwAAAD8UAQAAAAAAAAFUAAAANgAAAA258h+7tco/L4+Gy6Ph0j8AAAA/FAEAAAAAAAABVQAAADYAAAAiMKw5LZvKPzNrpsyaKdM/AAAAPyMBAAAAAAAAAVYAAAA2AAAAX5XYhoNLyj85R8bNkXHTPwAAAD8jAQAAAAAAAAFXAAAANgAAAHMMkqD1MMo/PSPmzoi50z8AAAA/MwEAAAAAAAABWAAAADYAAABzDJKg9TDKP0H/BdB/AdQ/AAAAPzMBAAAAAAAAAVkAAAA2AAAAnPoE1Nn7yT9Hz4XRc2HUPwAAAD9CAQAAAAAAAAFaAAAANgAAAMTodwe+xsk/TZ8F02fB1D8AAAA/QgEAAAAAAAABWwAAADYAAADE6HcHvsbJP1F7JdReCdU/AAAAP1IBAAAAAAAAAVwAAAA2AAAA7dbqOqKRyT9XS6XVUmnVPwAAAD9SAQAAAAAAAAFdAAAANgAAAAFOpFQUd8k/XwPl10D51T8AAAA/YgEAAAAAAAABXgAAADYAAAABTqRUFHfJP2XTZNk0WdY/AAAAP2IBAAAAAAAAAV8AAAA2AAAAAU6kVBR3yT9rr4TaK6HWPwAAAD9xAQAAAAAAAAFgAAAANgAAAAFOpFQUd8k/cXNk3BwZ1z8AAAA/cQEAAAAAAAABYQAAADYAAAABTqRUFHfJP3dPhN0TYdc/AAAAP4EBAAAAAAAAAWIAAAA2AAAAAU6kVBR3yT99K6TeCqnXPwAAAD+BAQAAAAAAAAFjAAAANgAAAAFOpFQUd8k/fwfE3wHx1z8AAAA/kQEAAAAAAAABZAAAADYAAAABTqRUFHfJP4Pvg+D7INg/AAAAP5EBAAAAAAAAAWUAAAA2AAAAAU6kVBR3yT+H10Ph9VDYPwAAAD+gAQAAAAAAAAFmAAAANgAAANlfMSEwrMk/ib8D4u+A2D8AAAA/oAEAAAAAAAABZwAAADYAAADE6HcHvsbJP4unw+LpsNg/AAAAP7ABAAAAAAAAAWgAAAA2AAAAnPoE1Nn7yT+Rg+Pj4PjYPwAAAD+wAQAAAAAAAAFpAAAANgAAAF+V2IaDS8o/k2uj5Noo2T8AAAA/vwEAAAAAAAABagAAADYAAAAiMKw5LZvKP5lHw+XRcNk/AAAAP88BAAAAAAAAAWsAAAA2AAAAvNwMufIfyz+bI+PmyLjZPwAAAD/PAQAAAAAAAAFsAAAANgAAAH934Gucb8s/of8C6L8A2j8AAAA/zwEAAAAAAAABbQAAADYAAAAZJEHrYfTLP6XbIum2SNo/AAAAP98BAAAAAAAAAW4AAAA2AAAAtNChaid5zD+pt0LqrZDaPwAAAD/fAQAAAAAAAAFvAAAANgAAADoGSdB6GM0/r5Ni66TY2j8AAAA/7gEAAAAAAAABcAAAADYAAACrxDYcXNLNP7N7IuyeCNs/AAAAP/4BAAAAAAAAAXEAAAA2AAAACQxrTsumzj+xb4LsmyDbPwAAAD/+AQAAAAAAAAFyAAAANgAAAGdTn4A6e88/s2Pi7Jg42z8AAAA/DgIAAAAAAAABcwAAADYAAABOVrC/YkLQP7VXQu2VUNs/AAAAPw4CAAAAAAAAAXQAAAA2AAAAcr7tS+G50D+1V0LtlVDbPwAAAD8dAgAAAAAAAAF1AAAANgAAACHiB+UYJNE/tVdC7ZVQ2z8AAAA/HQIAAAAAAAABdgAAADYAAABawf6KCYHRP7VXQu2VUNs/AAAAPy0CAAAAAAAAAXcAAAA2AAAApxevSmzD0T+zeyLsngjbPwAAAD8tAgAAAAAAAAF4AAAANgAAAAjlGCRB69E/rZ8C66fA2j8AAAA/PAIAAAAAAAABeQAAADYAAABqsoL9FRPSP6XPgumzYNo/AAAAPzwCAAAAAAAAAXoAAAA2AAAAVjvJ46Mt0j+j82LovBjaPwAAAD9MAgAAAAAAAAF7AAAANgAAAMt/7NbqOtI/nRdD58XQ2T8AAAA/TAIAAAAAAAABfAAAADYAAABBxA/KMUjSP5svg+bLoNk/AAAAP1wCAAAAAAAAAX0AAAA2AAAAQcQPyjFI0j+XU2Pl1FjZPwAAAD9cAgAAAAAAAAF+AAAANgAAALcIM714VdI/k3dD5N0Q2T8AAAA/awIAAAAAAAABfwAAADYAAAC3CDO9eFXSP4unw+LpsNg/AAAAP2sCAAAAAAAAAYAAAAA2AAAAtwgzvXhV0j+Jy6Ph8mjYPwAAAD97AgAAAAAAAAGBAAAANgAAALcIM714VdI/g++D4Psg2D8AAAA/ewIAAAAAAAABggAAADYAAAC3CDO9eFXSP30TZN8E2dc/AAAAP4sCAAAAAAAAAYMAAAA2AAAAtwgzvXhV0j99K6TeCqnXPwAAAD+LAgAAAAAAAAGEAAAANgAAAEHED8oxSNI/d0+E3RNh1z8AAAA/mgIAAAAAAAABhQAAADYAAADLf+zW6jrSP3FzZNwcGdc/AAAAP5oCAAAAAAAAAYYAAAA2AAAAVjvJ46Mt0j9vl0TbJdHWPwAAAD+qAgAAAAAAAAGHAAAANgAAAGqygv0VE9I/Z8fE2TFx1j8AAAA/qgIAAAAAAAABiAAAADYAAAD0bV8KzwXSP2H3RNg9EdY/AAAAP7kCAAAAAAAAAYkAAAA2AAAACOUYJEHr0T9bJ8XWSbHVPwAAAD+5AgAAAAAAAAGKAAAANgAAAB1c0j2z0NE/VVdF1VVR1T8AAAA/yQIAAAAAAAABiwAAADYAAAC7jmhk3qjRP02fBdNnwdQ/AAAAP9kCAAAAAAAAAYwAAAA2AAAAWsH+igmB0T9Hz4XRc2HUPwAAAD/ZAgAAAAAAAAGNAAAANgAAAPjzlLE0WdE/Pwumz4Lp0z8AAAA/6AIAAAAAAAABjgAAADYAAAANa07Lpj7RPz0j5s6IudM/AAAAP+gCAAAAAAAAAY8AAAA2AAAANVnB/ooJ0T85R8bNkXHTPwAAAD/4AgAAAAAAAAGQAAAANgAAAL8UngtE/NA/NV8GzZdB0z8AAAA/+AIAAAAAAAABkQAAADYAAABeRzQyb9TQPzF3RsydEdM/AAAAPxUDAAAAAAAAAZIAAAA2AAAAcr7tS+G50D8vj4bLo+HSPwAAAD8VAwAAAAAAAAGTAAAANgAAABHxg3IMktA/K6fGyqmx0j8AAAA/JAMAAAAAAAABlAAAADYAAAA53/al8FzQPym/BsqvgdI/AAAAPyQDAAAAAAAAAZUAAAA2AAAAYs1p2dQn0D8ny6bJsmnSPwAAAD8kAwAAAAAAAAGWAAAANgAAACnucjPkys8/I++GyLsh0j8AAAA/NAMAAAAAAAABlwAAADYAAACjuMvNkCvPPyH7Jsi+CdI/AAAAP0MDAAAAAAAAAZgAAAA2AAAACQxrTsumzj8dE2fHxNnRPwAAAD9DAwAAAAAAAAGZAAAANgAAAFnoULWTPM4/HRNnx8TZ0T8AAAA/UwMAAAAAAAABmgAAADYAAACXTX0C6uzNPx0fB8fHwdE/AAAAP1MDAAAAAAAAAZsAAAA2AAAA1LKpT0CdzT8bK6fGyqnRPwAAAD9jAwAAAAAAAAGcAAAANgAAAD/aIsz04rU/gfsj4P4I2D8AAAA/AAAAAAAAAAABnQAAADYAAACQtggzvXi1P30TZN8E2dc/AAAAPwAAAAAAAAAAAZ4AAAA2AAAA4JLumYUOtT9/HwTfB8HXPwAAAD8AAAAAAAAAAAGfAAAANgAAAFpdRzQyb7Q/fx8E3wfB1z8AAAA/EAAAAAAAAAABoAAAADYAAADUJ6DO3s+zP30rpN4Kqdc/AAAAPxAAAAAAAAAAAaEAAAA2AAAAd+BrnG/7sj97N0TeDZHXPwAAAD8fAAAAAAAAAAGiAAAANgAAAEKHqp3k8bE/ezdE3g2R1z8AAAA/HwAAAAAAAAABowAAADYAAADlP3ZrdR2xP3lD5N0Qedc/AAAAPy8AAAAAAAAAAaQAAAA2AAAAsqlPQJ29rz95Q+TdEHnXPwAAAD8vAAAAAAAAAAGlAAAANgAAAEr3zEKHqq0/eUPk3RB51z8AAAA/PgAAAAAAAAABpgAAADYAAADU2ft5yliqP3dPhN0TYdc/AAAAPz4AAAAAAAAAAacAAAA2AAAAsJgQGNacpj93T4TdE2HXPwAAAD9OAAAAAAAAAAGoAAAANgAAADAQ8YNyDKI/dVsk3RZJ1z8AAAA/TgAAAAAAAAABqQAAADYAAABx5T92a3WdP3VbJN0WSdc/AAAAP14AAAAAAAAAAaoAAAA2AAAAh6qd5PHRlj91WyTdFknXPwAAAD9eAAAAAAAAAAGrAAAANgAAABONzBs1gJM/dVsk3RZJ1z8AAAA/bQAAAAAAAAABrAAAADYAAACdb/tSeC6QP3VbJN0WSdc/AAAAP20AAAAAAAAAAa0AAAA2AAAAwsEl3TMLjT93T4TdE2HXPwAAAD99AAAAAAAAAAGuAAAANgAAAJQV7K+YEIg/eUPk3RB51z8AAAA/fQAAAAAAAAABrwAAADYAAAAg+Brn276EP3s3RN4Nkdc/AAAAP40AAAAAAAAAAbAAAAA2AAAAqtpJHh9tgT99K6TeCqnXPwAAAD+cAAAAAAAAAAGxAAAANgAAAOCXwnOBiH8/fx8E3wfB1z8AAAA/nAAAAAAAAAABsgAAADYAAABkevGqxDZ8P30TZN8E2dc/AAAAP5wAAAAAAAAAAbMAAAA2AAAA8Fwg4gfleD9/B8TfAfHXPwAAAD+sAAAAAAAAAAG0AAAANgAAAPBcIOIH5Xg/gfsj4P4I2D8AAAA/uwAAAAAAAAABtQAAADYAAAB8P08ZS5N1P4Xj4+D4ONg/AAAAP7sAAAAAAAAAAbYAAAA2AAAAfD9PGUuTdT+Jy6Ph8mjYPwAAAD+7AAAAAAAAAAG3AAAANgAAAAQiflCOQXI/i7Nj4uyY2D8AAAA/ywAAAAAAAAABuAAAADYAAAAgCVoPo99tP4+Pg+Pj4Ng/AAAAP9sAAAAAAAAAAbkAAAA2AAAAIAlaD6PfbT+Ta6Pk2ijZPwAAAD/bAAAAAAAAAAG6AAAANgAAACAJWg+j320/mTsj5s6I2T8AAAA/6gAAAAAAAAABuwAAADYAAAAgCVoPo99tP50XQ+fF0Nk/AAAAP+oAAAAAAAAAAbwAAAA2AAAAIAlaD6PfbT+j82LovBjaPwAAAD/6AAAAAAAAAAG9AAAANgAAACAJWg+j320/pc+C6bNg2j8AAAA/+gAAAAAAAAABvgAAADYAAAAgCVoPo99tP6urouqqqNo/AAAAPwoBAAAAAAAAAb8AAAA2AAAAIAlaD6PfbT+zeyLsngjbPwAAAD8KAQAAAAAAAAHAAAAANgAAACAJWg+j320/s2Pi7Jg42z8AAAA/GQEAAAAAAAABwQAAADYAAAAgCVoPo99tP7dLou2SaNs/AAAAPxkBAAAAAAAAAcIAAAA2AAAAIAlaD6PfbT+9J8LuibDbPwAAAD8pAQAAAAAAAAHDAAAANgAAAAQiflCOQXI/vxsi74bI2z8AAAA/KQEAAAAAAAABxAAAADYAAAB8P08ZS5N1P78D4u+A+Ns/AAAAPzgBAAAAAAAAAcUAAAA2AAAA8Fwg4gfleD/F3wHxd0DcPwAAAD84AQAAAAAAAAHGAAAANgAAAOCXwnOBiH8/x9Nh8XRY3D8AAAA/SAEAAAAAAAABxwAAADYAAABkabKC/RWDP8nHwfFxcNw/AAAAP4sBAAAAAAAAAcgAAAA2AAAAIPga59u+hD/Nr4Hya6DcPwAAAD+LAQAAAAAAAAHJAAAANgAAANqGg0u6Z4Y/zZdB82XQ3D8AAAA/iwEAAAAAAAABygAAADYAAABQpFQUd7mJP9F/AfRfAN0/AAAAP5oBAAAAAAAAAcsAAAA2AAAAwsEl3TMLjT/Tc2H0XBjdPwAAAD+aAQAAAAAAAAHMAAAANgAAAJ1v+1J4LpA/10+B9VNg3T8AAAA/qgEAAAAAAAABzQAAADYAAABX/mO3VteRP9s3QfZNkN0/AAAAP6oBAAAAAAAAAc4AAAA2AAAAb9QATqRUlD/fB8H3QfDdPwAAAD+6AQAAAAAAAAHPAAAANgAAAIeqneTx0ZY/5ePg+Dg43j8AAAA/ugEAAAAAAAAB0AAAADYAAAD9x26triOaP+nLoPkyaN4/AAAAP8kBAAAAAAAAAdEAAAA2AAAAFZ4LRPygnD/rp8D6KbDePwAAAD/JAQAAAAAAAAHSAAAANgAAAC10qNpJHp8/74+A+yPg3j8AAAA/2QEAAAAAAAAB0wAAADYAAACJu9wMufKfP/N3QPwdEN8/AAAAP+gBAAAAAAAAAdQAAAA2AAAAgOzW6jqioT/zXwD9F0DfPwAAAD/oAQAAAAAAAAHVAAAANgAAADAQ8YNyDKI/9VNg/RRY3z8AAAA/+AEAAAAAAAAB1gAAADYAAAA8ez9PGUujP/k7IP4OiN8/AAAAP/gBAAAAAAAAAdcAAAA2AAAAmMJzgYgfpD/7L4D+C6DfPwAAAD8IAgAAAAAAAAHYAAAANgAAAPYJqLP386Q//SPg/gi43z8AAAA/CAIAAAAAAAAB2QAAADYAAABUUdzlZsilP/0j4P4IuN8/AAAAPxcCAAAAAAAAAdoAAAA2AAAAYLwqsQ0Hpz//F0D/BdDfPwAAAD8XAgAAAAAAAAHbAAAANgAAAGoneXy0Rag/AQyg/wLo3z8AAAA/JwIAAAAAAAAB3AAAADYAAAAmtuHgku6pPwEMoP8C6N8/AAAAPycCAAAAAAAAAd0AAAA2AAAA4ERKRXGXqz8BDKD/AujfPwAAAD83AgAAAAAAAAHeAAAANgAAAJrTsqlPQK0/AQyg/wLo3z8AAAA/NwIAAAAAAAAB3wAAADYAAACmPgF19n6uPwEMoP8C6N8/AAAAP0YCAAAAAAAAAeAAAAA2AAAAsOa0bOoTsD8BDKD/AujfPwAAAD9GAgAAAAAAAAHhAAAANgAAAA4u6Z5Z6LA/AQyg/wLo3z8AAAA/VgIAAAAAAAAB4gAAADYAAABrdR3RyLyxPwEMoP8C6N8/AAAAP1YCAAAAAAAAAeMAAAA2AAAA8arENhxcsj8BDKD/AujfPwAAAD9lAgAAAAAAAAHkAAAANgAAACYEhjWnZbM/AQyg/wLo3z8AAAA/ZQIAAAAAAAAB5QAAADYAAACsOS2b+gS0P/8XQP8F0N8/AAAAP3UCAAAAAAAAAeYAAAA2AAAAWl1HNDJvtD//F0D/BdDfPwAAAD91AgAAAAAAAAHnAAAANgAAAAmBYc1p2bQ//SPg/gi43z8AAAA/hQIAAAAAAAAB6AAAADYAAADgku6ZhQ61P/0j4P4IuN8/AAAAP4UCAAAAAAAAAekAAAA2AAAA4JLumYUOtT/7L4D+C6DfPwAAAD+UAgAAAAAAAAHqAAAANgAAALmke2ahQ7U/+Tsg/g6I3z8AAAA/lAIAAAAAAAAB6wAAADYAAACQtggzvXi1P/dHwP0RcN8/AAAAP6QCAAAAAAAAAewAAAA2AAAAZ8iV/9ittT/zXwD9F0DfPwAAAD+kAgAAAAAAAAHtAAAANgAAAD/aIsz04rU/83dA/B0Q3z8AAAA/tAIAAAAAAAAB7gAAADYAAADt/TxlLE22P+2bIPsmyN4/AAAAP7QCAAAAAAAAAe8AAAA2AAAAnCFX/mO3tj/py6D5MmjePwAAAD/DAgAAAAAAAAHwAAAANgAAAHMz5Mp/7LY/4fsg+D4I3j8AAAA/0wIAAAAAAAAB8QAAADYAAABLRXGXmyG3P90fAfdHwN0/AAAAP9MCAAAAAAAAAfIAAAA2AAAAIlf+Y7dWtz/VWyH1VkjdPwAAAD/TAgAAAAAAAAHzAAAANgAAAPloizDTi7c/zaPh8mi43D8AAAA/4gIAAAAAAAAB9AAAADYAAADRehj97sC3P8ProfB6KNw/AAAAP+ICAAAAAAAAAfUAAAA2AAAA0XoY/e7Atz+/GyLvhsjbPwAAAD/yAgAAAAAAAAH2AAAANgAAANF6GP3uwLc/uT8C7o+A2z8AAAA/8gIAAAAAAAAB9wAAADYAAADRehj97sC3P7VXQu2VUNs/AAAAPwIDAAAAAAAAAfgAAAA2AAAA0XoY/e7Atz+zeyLsngjbPwAAAD8CAwAAAAAAAAH5AAAANgAAANF6GP3uwLc/q6ui6qqo2j8AAAA/EQMAAAAAAAAB+gAAADYAAADRehj97sC3P6XbIum2SNo/AAAAPyEDAAAAAAAAAfsAAAA2AAAA0XoY/e7Atz+fC6PnwujZPwAAAD8hAwAAAAAAAAH8AAAANgAAANF6GP3uwLc/my+D5sug2T8AAAA/MQMAAAAAAAAB/QAAADYAAAD5aIsw04u3P5dTY+XUWNk/AAAAPzEDAAAAAAAAAf4AAAA2AAAA+WiLMNOLtz+Ta6Pk2ijZPwAAAD9AAwAAAAAAAAH/AAAANgAAACJX/mO3Vrc/kYPj4+D42D8AAAA/QAMAAAAAAAABAAEAADYAAAAiV/5jt1a3P42bI+PmyNg/AAAAP1ADAAAAAAAAAQEBAAA2AAAAS0Vxl5shtz+Ls2Pi7JjYPwAAAD9QAwAAAAAAAAECAQAANgAAAJwhV/5jt7Y/h9dD4fVQ2D8AAAA/XwMAAAAAAAABAwEAADYAAAAW7K+YEBi2P4H7I+D+CNg/AAAAP18DAAAAAAAAAQQBAAA2AAAAuaR7ZqFDtT9/HwTfB8HXPwAAAD9vAwAAAAAAAAEFAQAANgAAADNv1ABOpLQ/ezdE3g2R1z8AAAA/bwMAAAAAAAABBgEAADYAAAAmBIY1p2WzP3dPhN0TYdc/AAAAP38DAAAAAAAAAQcBAAA2AAAAyLxRAziRsj91WyTdFknXPwAAAD9/AwAAAAAAAAEIAQAANgAAAGt1HdHIvLE/c2fE3Bkx1z8AAAA/jgMAAAAAAAABCQEAADYAAAAOLumeWeiwP3FzZNwcGdc/AAAAP44DAAAAAAAAAQoBAAA2AAAAiPhBOQZJsD9xc2TcHBnXPwAAAD+eAwAAAAAAAAELAQAANgAAALDmtGzqE7A/b38E3B8B1z8AAAA/ngMAAAAAAAABDAEAADYAAACyqU9Anb2vP29/BNwfAdc/AAAAP64DAAAAAAAAAQ0BAAA2AAAABIY1p2VTrz9vfwTcHwHXPwAAAD+uAwAAAAAAAAEOAQAANgAAADwXiPhBOdY/sYfC66Hw2j8AAAA/AAAAAAAAAAABDwEAADYAAAB5fLRFmOnVP62fAuunwNo/AAAAPwAAAAAAAAAAARABAAA2AAAAQZ29n6eM1T+pt0LqrZDaPwAAAD8AAAAAAAAAAAERAQAANgAAAH4C6uz9PNU/p8Pi6bB42j8AAAA/DwAAAAAAAAABEgEAADYAAABFI/NGDeDUP6fD4umweNo/AAAAPw8AAAAAAAAAARMBAAA2AAAAgogflGOQ1D+lz4Lps2DaPwAAAD8fAAAAAAAAAAEUAQAANgAAAL/tS+G5QNQ/pdsi6bZI2j8AAAA/HwAAAAAAAAABFQEAADYAAAD8UnguEPHTP6Xnwui5MNo/AAAAPy8AAAAAAAAAARYBAAA2AAAAr/zHbq2u0z+l58LouTDaPwAAAD8vAAAAAAAAAAEXAQAANgAAANfqOqKRedM/pefC6Lkw2j8AAAA/PgAAAAAAAAABGAEAADYAAADsYfS7A1/TP6Xnwui5MNo/AAAAPz4AAAAAAAAAARkBAAA2AAAAANmt1XVE0z+l58LouTDaPwAAAD9OAAAAAAAAAAEaAQAANgAAABRQZ+/nKdM/pdsi6bZI2j8AAAA/TgAAAAAAAAABGwEAADYAAACeC0T8oBzTP6XPgumzYNo/AAAAP2EAAAAAAAAAARwBAAA2AAAAKccgCVoP0z+lz4Lps2DaPwAAAD9hAAAAAAAAAAEdAQAANgAAACnHIAlaD9M/p8Pi6bB42j8AAAA/cQAAAAAAAAABHgEAADYAAACzgv0VEwLTP6m3QuqtkNo/AAAAP3EAAAAAAAAAAR8BAAA2AAAAPT7aIsz00j+rq6LqqqjaPwAAAD+BAAAAAAAAAAEgAQAANgAAAD0+2iLM9NI/r5Ni66TY2j8AAAA/gQAAAAAAAAABIQEAADYAAADH+bYvhefSP7N7IuyeCNs/AAAAP5AAAAAAAAAAASIBAAA2AAAA3HBwSffM0j+1V0LtlVDbPwAAAD+QAAAAAAAAAAEjAQAANgAAAGYsTVawv9I/uT8C7o+A2z8AAAA/oAAAAAAAAAABJAEAADYAAADw5yljabLSP78bIu+GyNs/AAAAP6AAAAAAAAAAASUBAAA2AAAAeqMGcCKl0j/B90HwfRDcPwAAAD+wAAAAAAAAAAEmAQAANgAAAARf43zbl9I/ycfB8XFw3D8AAAA/sAAAAAAAAAABJwEAADYAAACOGsCJlIrSP82j4fJouNw/AAAAP78AAAAAAAAAASgBAAA2AAAAGdaclk190j/RfwH0XwDdPwAAAD/PAAAAAAAAAAEpAQAANgAAABnWnJZNfdI/1Vsh9VZI3T8AAAA/zwAAAAAAAAABKgEAADYAAACjkXmjBnDSP9lD4fVQeN0/AAAAP88AAAAAAAAAASsBAAA2AAAALU1WsL9i0j/bK6H2SqjdPwAAAD/eAAAAAAAAAAEsAQAANgAAAC1NVrC/YtI/3xNh90TY3T8AAAA/3gAAAAAAAAABLQEAADYAAAAtTVawv2LSP+H7IPg+CN4/AAAAP+4AAAAAAAAAAS4BAAA2AAAAtwgzvXhV0j/l4+D4ODjePwAAAD/+AAAAAAAAAAEvAQAANgAAALcIM714VdI/59dA+TVQ3j8AAAA//gAAAAAAAAABMAEAADYAAAC3CDO9eFXSP+nLoPkyaN4/AAAAP/4AAAAAAAAAATEBAAA2AAAAtwgzvXhV0j/nvwD6L4DePwAAAD8NAQAAAAAAAAEyAQAANgAAALcIM714VdI/6bNg+iyY3j8AAAA/DQEAAAAAAAABMwEAADYAAAC3CDO9eFXSP+unwPopsN4/AAAAPx0BAAAAAAAAATQBAAA2AAAAtwgzvXhV0j/tmyD7JsjePwAAAD8dAQAAAAAAAAE1AQAANgAAALcIM714VdI/74+A+yPg3j8AAAA/PAEAAAAAAAABNgEAADYAAAC3CDO9eFXSP/GD4Psg+N4/AAAAPzwBAAAAAAAAATcBAAA2AAAAtwgzvXhV0j/zd0D8HRDfPwAAAD88AQAAAAAAAAE4AQAANgAAALcIM714VdI/9Wug/Boo3z8AAAA/TAEAAAAAAAABOQEAADYAAAC3CDO9eFXSP/VTYP0UWN8/AAAAP1sBAAAAAAAAAToBAAA2AAAAtwgzvXhV0j/5OyD+DojfPwAAAD9bAQAAAAAAAAE7AQAANgAAALcIM714VdI//SPg/gi43z8AAAA/awEAAAAAAAABPAEAADYAAAC3CDO9eFXSPwEMoP8C6N8/AAAAP2sBAAAAAAAAAT0BAAA2AAAALU1WsL9i0j8A+i+A/gvgPwAAAD97AQAAAAAAAAE+AQAANgAAAKOReaMGcNI/BOi/APov4D8AAAA/ewEAAAAAAAABPwEAADYAAACOGsCJlIrSPwjQfwH0X+A/AAAAP4oBAAAAAAAAAUABAAA2AAAABF/jfNuX0j8IxN8B8XfgPwAAAD+KAQAAAAAAAAFBAQAANgAAAHqjBnAipdI/Crg/Au6P4D8AAAA/mgEAAAAAAAABQgEAADYAAADw5yljabLSPwymz4Lps+A/AAAAP5oBAAAAAAAAAUMBAAA2AAAAZixNVrC/0j8Omi+D5svgPwAAAD+qAQAAAAAAAAFEAQAANgAAAFG1kzw+2tI/Do6Pg+Pj4D8AAAA/qgEAAAAAAAABRQEAADYAAAA9PtoizPTSPxCC74Pg++A/AAAAP7kBAAAAAAAAAUYBAAA2AAAAKccgCVoP0z8Sdk+E3RPhPwAAAD+5AQAAAAAAAAFHAQAANgAAAJ4LRPygHNM/FGqvhNor4T8AAAA/yQEAAAAAAAABSAEAADYAAACKlIriLjfTPxZeD4XXQ+E/AAAAP8kBAAAAAAAAAUkBAAA2AAAAANmt1XVE0z8WWD8F1k/hPwAAAD/YAQAAAAAAAAFKAQAANgAAAOxh9LsDX9M/FkyfBdNn4T8AAAA/2AEAAAAAAAABSwEAADYAAABNL16V2IbTPxhA/wXQf+E/AAAAP+gBAAAAAAAAAUwBAAA2AAAAObike2ah0z8aNF8GzZfhPwAAAD/oAQAAAAAAAAFNAQAANgAAAJqFDlU7ydM/HC6Phsuj4T8AAAA/+AEAAAAAAAABTgEAADYAAAD8UnguEPHTPxwi74bIu+E/AAAAP/gBAAAAAAAAAU8BAAA2AAAAXSDiB+UY1D8eFk+HxdPhPwAAAD8HAgAAAAAAAAFQAQAANgAAAL/tS+G5QNQ/HhB/B8Tf4T8AAAA/BwIAAAAAAAABUQEAADYAAAAgu7W6jmjUPyAKr4fC6+E/AAAAPxcCAAAAAAAAAVIBAAA2AAAA+MxCh6qd1D8gBN8HwffhPwAAAD8XAgAAAAAAAAFTAQAANgAAAM/ez1PG0tQ/IATfB8H34T8AAAA/JwIAAAAAAAABVAEAADYAAACm8Fwg4gfVPyAE3wfB9+E/AAAAPycCAAAAAAAAAVUBAAA2AAAAfgLq7P081T8gBN8HwffhPwAAAD82AgAAAAAAAAFWAQAANgAAAN/PU8bSZNU/IATfB8H34T8AAAA/RgIAAAAAAAABVwEAADYAAAC24eCS7pnVPyAE3wfB9+E/AAAAP0YCAAAAAAAAAVgBAAA2AAAAomoneXy01T8gCq+HwuvhPwAAAD9GAgAAAAAAAAFZAQAANgAAAAQ4kVJR3NU/HBwfB8fH4T8AAAA/VQIAAAAAAAABWgEAADYAAADvwNc43/bVPxwi74bIu+E/AAAAP2UCAAAAAAAAAVsBAAA2AAAAZQX7KyYE1j8aNF8GzZfhPwAAAD9lAgAAAAAAAAFcAQAANgAAANtJHh9tEdY/Gjovhs6L4T8AAAA/bwIAAAAAAAABXQEAADYAAABRjkEStB7WPxZMnwXTZ+E/AAAAP38CAAAAAAAAAV4BAAA2AAAAx9JkBfsr1j8WWD8F1k/hPwAAAD+OAgAAAAAAAAFfAQAANgAAAMfSZAX7K9Y/FGqvhNor4T8AAAA/jgIAAAAAAAABYAEAADYAAADH0mQF+yvWPxJ2T4TdE+E/AAAAP54CAAAAAAAAAWEBAAA2AAAAx9JkBfsr1j8QiL8D4u/gPwAAAD+eAgAAAAAAAAFiAQAANgAAADwXiPhBOdY/Dpovg+bL4D8AAAA/rgIAAAAAAAABYwEAADYAAAA8F4j4QTnWPwysnwLrp+A/AAAAP64CAAAAAAAAAWQBAAA2AAAAPBeI+EE51j8IxN8B8XfgPwAAAD+9AgAAAAAAAAFlAQAANgAAADwXiPhBOdY/BtZPgfVT4D8AAAA/vQIAAAAAAAABZgEAADYAAAA8F4j4QTnWPwTovwD6L+A/AAAAP80CAAAAAAAAAWcBAAA2AAAAPBeI+EE51j8A+i+A/gvgPwAAAD/NAgAAAAAAAAFoAQAANgAAAFGOQRK0HtY//SPg/gi43z8AAAA/3AIAAAAAAAABaQEAADYAAABRjkEStB7WP/dHwP0RcN8/AAAAP9wCAAAAAAAAAWoBAAA2AAAAUY5BErQe1j/1a6D8GijfPwAAAD/sAgAAAAAAAAFrAQAANgAAANtJHh9tEdY/74+A+yPg3j8AAAA/7AIAAAAAAAABbAEAADYAAABlBfsrJgTWP+unwPopsN4/AAAAP/wCAAAAAAAAAW0BAAA2AAAAZQX7KyYE1j/nvwD6L4DePwAAAD/8AgAAAAAAAAFuAQAANgAAAGUF+ysmBNY/59dA+TVQ3j8AAAA/CwMAAAAAAAABbwEAADYAAADvwNc43/bVP+Xj4Pg4ON4/AAAAPwsDAAAAAAAAAXABAAA2AAAA78DXON/21T/j74D4OyDePwAAAD8bAwAAAAAAAAFxAQAANgAAAO/A1zjf9tU/4fsg+D4I3j8AAAA/GwMAAAAAAAABcgEAADYAAADvwNc43/bVP98HwfdB8N0/AAAAPysDAAAAAAAAAXMBAAA2AAAA78DXON/21T/fE2H3RNjdPwAAAD8rAwAAAAAAAAF0AQAANgAAAO/A1zjf9tU/3R8B90fA3T8AAAA/OgMAAAAAAAABdQEAADYAAADvwNc43/bVP9srofZKqN0/AAAAP0oDAAAAAAAAAXYBAAA2AAAAeXy0RZjp1T/bK6H2SqjdPwAAAD9pAwAAAAAAAAF3AQAANgAAAOsTUGfv59k/y7sh8m6I3D8AAAA/AAAAAAAAAAABeAEAADYAAAAAiwmBYc3ZP8u7IfJuiNw/AAAAPz4AAAAAAAAAAXkBAAA2AAAAikbmjRrA2T/Nr4Hya6DcPwAAAD8+AAAAAAAAAAF6AQAANgAAAJ69n6eMpdk/z4uh82Lo3D8AAAA/TgAAAAAAAAABewEAADYAAAAoeXy0RZjZP9VbIfVWSN0/AAAAP04AAAAAAAAAAXwBAAA2AAAAPfA1zrd92T/bK6H2SqjdPwAAAD9dAAAAAAAAAAF9AQAANgAAAFFn7+cpY9k/4fsg+D4I3j8AAAA/bQAAAAAAAAABfgEAADYAAADbIsz04lXZP+fXQPk1UN4/AAAAP20AAAAAAAAAAX8BAAA2AAAAZt6oAZxI2T/rp8D6KbDePwAAAD9tAAAAAAAAAAGAAQAANgAAAGbeqAGcSNk/83dA/B0Q3z8AAAA/fQAAAAAAAAABgQEAADYAAABm3qgBnEjZP/VTYP0UWN8/AAAAP30AAAAAAAAAAYIBAAA2AAAAZt6oAZxI2T/9I+D+CLjfPwAAAD+MAAAAAAAAAAGDAQAANgAAAGbeqAGcSNk/APovgP4L4D8AAAA/jAAAAAAAAAABhAEAADYAAABm3qgBnEjZPwTovwD6L+A/AAAAP5wAAAAAAAAAAYUBAAA2AAAAZt6oAZxI2T8G1k+B9VPgPwAAAD+cAAAAAAAAAAGGAQAANgAAANsizPTiVdk/CMTfAfF34D8AAAA/rAAAAAAAAAABhwEAADYAAADHqxLbcHDZPwqyb4Lsm+A/AAAAP6wAAAAAAAAAAYgBAAA2AAAAszRZwf6K2T8MoP8C6L/gPwAAAD+7AAAAAAAAAAGJAQAANgAAAJ69n6eMpdk/Do6Pg+Pj4D8AAAA/uwAAAAAAAAABigEAADYAAACKRuaNGsDZPxJ8HwTfB+E/AAAAP8sAAAAAAAAAAYsBAAA2AAAAYVhzWjb12T8Uaq+E2ivhPwAAAD/LAAAAAAAAAAGMAQAANgAAADlqACdSKto/FlJvhdRb4T8AAAA/2gAAAAAAAAABjQEAADYAAAAQfI3zbV/aPxhA/wXQf+E/AAAAP9oAAAAAAAAAAY4BAAA2AAAAXdI9s9Ch2j8cLo+Gy6PhPwAAAD/qAAAAAAAAAAGPAQAANgAAAKoo7nIz5No/HBwfB8fH4T8AAAA/+gAAAAAAAAABkAEAADYAAAD3fp4ylibbPyAKr4fC6+E/AAAAP/oAAAAAAAAAAZEBAAA2AAAARdVO8vho2z8i/g6IvwPiPwAAAD/6AAAAAAAAAAGSAQAANgAAAAhwIqWiuNs/Ivg+CL4P4j8AAAA/CQEAAAAAAAABkwEAADYAAADfga9xvu3bPyLsngi7J+I/AAAAPxkBAAAAAAAAAZQBAAA2AAAALNhfMSEw3D8k5s6IuTPiPwAAAD8ZAQAAAAAAAAGVAQAANgAAAHkuEPGDctw/JOD+CLg/4j8AAAA/KQEAAAAAAAABlgEAADYAAABRQJ29n6fcPyTg/gi4P+I/AAAAPykBAAAAAAAAAZcBAAA2AAAAsg0Hl3TP3D8k4P4IuD/iPwAAAD84AQAAAAAAAAGYAQAANgAAABTbcHBJ99w/JOD+CLg/4j8AAAA/OAEAAAAAAAABmQEAADYAAAB1qNpJHh/dPyTg/gi4P+I/AAAAP0gBAAAAAAAAAZoBAAA2AAAAYTEhMKw53T8k4P4IuD/iPwAAAD9IAQAAAAAAAAGbAQAANgAAAEy6ZxY6VN0/IuyeCLsn4j8AAAA/VwEAAAAAAAABnAEAADYAAAA4Q678x27dPyL4Pgi+D+I/AAAAP1cBAAAAAAAAAZ0BAAA2AAAAJMz04lWJ3T8eEH8HxN/hPwAAAD9nAQAAAAAAAAGeAQAANgAAAA9VO8njo90/HCLvhsi74T8AAAA/ZwEAAAAAAAABnwEAADYAAAD73YGvcb7dPxo0XwbNl+E/AAAAP3cBAAAAAAAAAaABAAA2AAAAcSKlorjL3T8YRs+F0XPhPwAAAD93AQAAAAAAAAGhAQAANgAAAOdmyJX/2N0/FlJvhdRb4T8AAAA/hgEAAAAAAAABogEAADYAAABdq+uIRubdPxRk3wTZN+E/AAAAP4YBAAAAAAAAAaMBAAA2AAAA0u8OfI3z3T8Sdk+E3RPhPwAAAD+WAQAAAAAAAAGkAQAANgAAAEg0Mm/UAN4/EILvg+D74D8AAAA/lgEAAAAAAAABpQEAADYAAABINDJv1ADePw6UXwPl1+A/AAAAP6YBAAAAAAAAAaYBAAA2AAAAvnhVYhsO3j8Omi+D5svgPwAAAD+mAQAAAAAAAAGnAQAANgAAAL54VWIbDt4/DKD/Aui/4D8AAAA/tQEAAAAAAAABqAEAADYAAAC+eFViGw7ePwymz4Lps+A/AAAAP7UBAAAAAAAAAakBAAA2AAAAvnhVYhsO3j8MrJ8C66fgPwAAAD/FAQAAAAAAAAGqAQAANgAAAL54VWIbDt4/Crg/Au6P4D8AAAA/xQEAAAAAAAABqwEAADYAAAC+eFViGw7ePwi+D4Lvg+A/AAAAP9QBAAAAAAAAAawBAAA2AAAAvnhVYhsO3j8I0H8B9F/gPwAAAD/UAQAAAAAAAAGtAQAANgAAAL54VWIbDt4/BtwfAfdH4D8AAAA/5AEAAAAAAAABrgEAADYAAAC+eFViGw7ePwLuj4D7I+A/AAAAP+QBAAAAAAAAAa8BAAA2AAAAvnhVYhsO3j8A+i+A/gvgPwAAAD/0AQAAAAAAAAGwAQAANgAAAL54VWIbDt4//xdA/wXQ3z8AAAA/AwIAAAAAAAABsQEAADYAAAC+eFViGw7eP/svgP4LoN8/AAAAPwMCAAAAAAAAAbIBAAA2AAAAvnhVYhsO3j/1U2D9FFjfPwAAAD8TAgAAAAAAAAGzAQAANgAAANLvDnyN890/7Zsg+ybI3j8AAAA/EwIAAAAAAAABtAEAADYAAAD73YGvcb7dP+fXQPk1UN4/AAAAPyMCAAAAAAAAAbUBAAA2AAAAJMz04lWJ3T/fE2H3RNjdPwAAAD8jAgAAAAAAAAG2AQAANgAAAHWo2kkeH90/1Vsh9VZI3T8AAAA/MgIAAAAAAAABtwEAADYAAAA8yeOjLcLcP82j4fJouNw/AAAAPzICAAAAAAAAAbgBAAA2AAAA73Iz5Mp/3D/H02HxdFjcPwAAAD9CAgAAAAAAAAG5AQAANgAAAEBPGUuTFdw/wfdB8H0Q3D8AAAA/QgIAAAAAAAABugEAADYAAAAIcCKlorjbP8EPgu+D4Ns/AAAAP1ECAAAAAAAAAbsBAAA2AAAAuhly5T922z+/GyLvhsjbPwAAAD9RAgAAAAAAAAG8AQAANgAAAFlMCAxrTts/uzNi7oyY2z8AAAA/YQIAAAAAAAABvQEAADYAAAD3fp4ylibbP7szYu6MmNs/AAAAP2ECAAAAAAAAAb4BAAA2AAAADPZXTAgM2z+5PwLuj4DbPwAAAD9xAgAAAAAAAAG/AQAANgAAAJaxNFnB/to/uT8C7o+A2z8AAAA/cQIAAAAAAAABwAEAADYAAACYmyFX/mPvP6AIuyfC7uk/AAAAPwAAAAAAAAAAAcEBAAA2AAAAXfmP3Vpd7z+eFFsnxdbpPwAAAD8AAAAAAAAAAAHCAQAANgAAACJX/mO3Vu8/nhorp8bK6T8AAAA/AAAAAAAAAAABwwEAADYAAADntGzqE1DvP5wg+ybIvuk/AAAAPxAAAAAAAAAAAcQBAAA2AAAA57Rs6hNQ7z+cJsumybLpPwAAAD8QAAAAAAAAAAHFAQAANgAAAKwS23BwSe8/nCbLpsmy6T8AAAA/HwAAAAAAAAABxgEAADYAAABxcEn3zELvP5osmybLpuk/AAAAPx8AAAAAAAAAAccBAAA2AAAANs63fSk87z+aLJsmy6bpPwAAAD8vAAAAAAAAAAHIAQAANgAAAMCJlIriLu8/mjJrpsya6T8AAAA/LwAAAAAAAAAByQEAADYAAABKRXGXmyHvP5g4OybOjuk/AAAAPz8AAAAAAAAAAcoBAAA2AAAA1QBOpFQU7z+aPgumz4LpPwAAAD8/AAAAAAAAAAHLAQAANgAAACQamTdqAO8/mETbJdF26T8AAAA/TgAAAAAAAAABzAEAADYAAAA4kVJR3OXuP5ZQeyXUXuk/AAAAP04AAAAAAAAAAc0BAAA2AAAAEmZ68arE7j+WVkul1VLpPwAAAD9eAAAAAAAAAAHOAQAANgAAADpU7SSPj+4/kmi7JNou6T8AAAA/XgAAAAAAAAABzwEAADYAAABjQmBYc1ruP5J0WyTdFuk/AAAAP20AAAAAAAAAAdABAAA2AAAAUY5BErQe7j+QgPsj4P7oPwAAAD9tAAAAAAAAAAHRAQAANgAAAAM4kVJR3O0/joybI+Pm6D8AAAA/fQAAAAAAAAAB0gEAADYAAADxg3IMkqDtP46YOyPmzug/AAAAP30AAAAAAAAAAdMBAAA2AAAAaYsw04tX7T+MpNsi6bboPwAAAD+NAAAAAAAAAAHUAQAANgAAAFfXEY3MG+0/irZLou2S6D8AAAA/jQAAAAAAAAAB1QEAADYAAACAxYTAsObsP4jC66Hweug/AAAAP5wAAAAAAAAAAdYBAAA2AAAAqLP385Sx7D+Gzouh82LoPwAAAD+cAAAAAAAAAAHXAQAANgAAAAxE/KAcg+w/hObLoPky6D8AAAA/rAAAAAAAAAAB2AEAADYAAABv1ABOpFTsP4Lya6D8Gug/AAAAP6wAAAAAAAAAAdkBAAA2AAAA02QF+ysm7D+ABNwfAffnPwAAAD+8AAAAAAAAAAHaAQAANgAAAHKXmyFX/us/fhZMnwXT5z8AAAA/vAAAAAAAAAAB2wEAADYAAABLbMPBJd3rP34cHB8Hx+c/AAAAP8sAAAAAAAAAAdwBAAA2AAAAJEHrYfS76z98KLweCq/nPwAAAD/bAAAAAAAAAAHdAQAANgAAADm4pHtmoes/ei6Mnguj5z8AAAA/2wAAAAAAAAAB3gEAADYAAADX6jqikXnrP3o0XB4Nl+c/AAAAP9sAAAAAAAAAAd8BAAA2AAAAO3s/TxlL6z94QPwdEH/nPwAAAD/qAAAAAAAAAAHgAQAANgAAAGNpsoL9Fes/eEbMnRFz5z8AAAA/6gAAAAAAAAAB4QEAADYAAAA9PtoizPTqP3hMnB0TZ+c/AAAAP/oAAAAAAAAAAeIBAAA2AAAAoM7ez1PG6j92WDwdFk/nPwAAAD8KAQAAAAAAAAHjAQAANgAAAD8BdfZ+nuo/dlg8HRZP5z8AAAA/CgEAAAAAAAAB5AEAADYAAABo7+cpY2nqP3ZYPB0WT+c/AAAAPxkBAAAAAAAAAeUBAAA2AAAAVTvJ46Mt6j90XgydF0PnPwAAAD8ZAQAAAAAAAAHmAQAANgAAAAjlGCRB6+k/dF4MnRdD5z8AAAA/KQEAAAAAAAAB5wEAADYAAACA7NbqOqLpP3Rk3BwZN+c/AAAAPykBAAAAAAAAAegBAAA2AAAAvVEDOJFS6T90ZNwcGTfnPwAAAD85AQAAAAAAAAHpAQAANgAAAPm2L4XnAuk/dGTcHBk35z8AAAA/OQEAAAAAAAAB6gEAADYAAAA2HFzSPbPoP3Rk3BwZN+c/AAAAP0gBAAAAAAAAAesBAAA2AAAAON/2pfBc6D90ZNwcGTfnPwAAAD9IAQAAAAAAAAHsAQAANgAAADqikXmjBug/dGTcHBk35z8AAAA/WAEAAAAAAAAB7QEAADYAAAB3B77G+bbnP3JqrJwaK+c/AAAAP1gBAAAAAAAAAe4BAAA2AAAAecpYmqxg5z9ycHwcHB/nPwAAAD9nAQAAAAAAAAHvAQAANgAAALYvhecCEec/cnwcHB8H5z8AAAA/ZwEAAAAAAAAB8AEAADYAAAAuN0Ou/MfmP3J8HBwfB+c/AAAAP3cBAAAAAAAAAfEBAAA2AAAA4eCS7pmF5j9wguybIPvmPwAAAD93AQAAAAAAAAHyAQAANgAAAArPBSJ+UOY/cILsmyD75j8AAAA/ugEAAAAAAAAB8wEAADYAAACoAZxIqSjmP3CC7Jsg++Y/AAAAP7oBAAAAAAAAAfQBAAA2AAAA0e8OfI3z5T9wguybIPvmPwAAAD/JAQAAAAAAAAH1AQAANgAAADWAEykVxeU/cILsmyD75j8AAAA/yQEAAAAAAAAB9gEAADYAAACYEBjWnJblP3CC7Jsg++Y/AAAAP9kBAAAAAAAAAfcBAAA2AAAAwf6KCYFh5T9wdkycHRPnPwAAAD/ZAQAAAAAAAAH4AQAANgAAAK9KbMPBJeU/cmqsnBor5z8AAAA/6QEAAAAAAAAB+QEAADYAAAAnUiqKu9zkP3ZYPB0WT+c/AAAAP+kBAAAAAAAAAfoBAAA2AAAA2ft5ylia5D94RsydEXPnPwAAAD/4AQAAAAAAAAH7AQAANgAAAMdHW4SZXuQ/ei6Mnguj5z8AAAA/+AEAAAAAAAAB/AEAADYAAAA/TxlLkxXkP34cHB8Hx+c/AAAAPwgCAAAAAAAAAf0BAAA2AAAA8vhoizDT4z+ABNwfAffnPwAAAD8IAgAAAAAAAAH+AQAANgAAAGoAJ1IqiuM/gvg7IP4O6D8AAAA/FwIAAAAAAAAB/wEAADYAAAAdqnaSx0fjP4Tmy6D5Mug/AAAAPxcCAAAAAAAAAQACAAA2AAAAlbE0WcH+4j+G1Fsh9VboPwAAAD8nAgAAAAAAAAEBAgAANgAAAIL9FRMCw+I/iMi7IfJu6D8AAAA/JwIAAAAAAAABAgIAADYAAADmjRrAiZTiP4i8GyLvhug/AAAAPzcCAAAAAAAAAQMCAAA2AAAAhcCw5rRs4j+KsHsi7J7oPwAAAD9GAgAAAAAAAAEEAgAANgAAAF6V2IaDS+I/jKqrouqq6D8AAAA/RgIAAAAAAAABBQIAADYAAAByDJKg9TDiP4yeC6Pnwug/AAAAP1YCAAAAAAAAAQYCAAA2AAAATOG5QMQP4j+Okmuj5NroPwAAAD9WAgAAAAAAAAEHAgAANgAAAJv6BNTZ++E/kIbLo+Hy6D8AAAA/ZgIAAAAAAAABCAIAADYAAAA5LZv6BNThP5J6K6TeCuk/AAAAP2YCAAAAAAAAAQkCAAA2AAAAiUbmjRrA4T+SaLsk2i7pPwAAAD91AgAAAAAAAAEKAgAANgAAAJ29n6eMpeE/lFwbJddG6T8AAAA/dQIAAAAAAAABCwIAADYAAADs1uo6opHhP5hKq6XSauk/AAAAP4UCAAAAAAAAAQwCAAA2AAAAAU6kVBR34T+aMmumzJrpPwAAAD+FAgAAAAAAAAENAgAANgAAAIsJgWHNaeE/nCbLpsmy6T8AAAA/lAIAAAAAAAABDgIAADYAAAAVxV1uhlzhP54UWyfF1uk/AAAAP5QCAAAAAAAAAQ8CAAA2AAAA2iLM9OJV4T+gCLsnwu7pPwAAAD+kAgAAAAAAAAEQAgAANgAAAJ+AOns/T+E/oALrp8D66T8AAAA/pAIAAAAAAAABEQIAADYAAACfgDp7P0/hP6D8Gii/Buo/AAAAP7QCAAAAAAAAARICAAA2AAAAn4A6ez9P4T+i9kqovRLqPwAAAD+0AgAAAAAAAAETAgAANgAAAJ+AOns/T+E/ovB6KLwe6j8AAAA/wwIAAAAAAAABFAIAADYAAACfgDp7P0/hP6Tqqqi6Kuo/AAAAP8MCAAAAAAAAARUCAAA2AAAAn4A6ez9P4T+k5NoouTbqPwAAAD/TAgAAAAAAAAEWAgAANgAAAJ+AOns/T+E/ptg6KbZO6j8AAAA/0wIAAAAAAAABFwIAADYAAACfgDp7P0/hP6jGyqmxcuo/AAAAP+MCAAAAAAAAARgCAAA2AAAAFcVdboZc4T+qtFoqrZbqPwAAAD/jAgAAAAAAAAEZAgAANgAAAFBn7+cpY+E/rKLqqqi66j8AAAA/8gIAAAAAAAABGgIAADYAAAABTqRUFHfhP7CE2iuh9uo/AAAAP/ICAAAAAAAAARsCAAA2AAAAsTRZwf6K4T+0ZsqsmTLrPwAAAD8CAwAAAAAAAAEcAgAANgAAAGIbDi7pnuE/tk6KrZNi6z8AAAA/AgMAAAAAAAABHQIAADYAAACJRuaNGsDhP7oqqq6Kqus/AAAAPxEDAAAAAAAAAR4CAAA2AAAAOS2b+gTU4T/ADJovg+brPwAAAD8RAwAAAAAAAAEfAgAANgAAAGBYc1o29eE/wvRZMH0W7D8AAAA/IQMAAAAAAAABIAIAADYAAACHg0u6ZxbiP8bWSbF1Uuw/AAAAPyEDAAAAAAAAASECAAA2AAAA6FC1kzw+4j/Ivgmyb4LsPwAAAD8xAwAAAAAAAAEiAgAANgAAAEoeH20RZuI/zKbJsmmy7D8AAAA/QAMAAAAAAAABIwIAADYAAADmjRrAiZTiP86UWTNl1uw/AAAAP0ADAAAAAAAAASQCAAA2AAAAvZ+njKXJ4j/QfBk0XwbtPwAAAD9AAwAAAAAAAAElAgAANgAAAB9tEWZ68eI/1GqptFoq7T8AAAA/UAMAAAAAAAABJgIAADYAAAD2fp4ylibjP9ZYOTVWTu0/AAAAP2ADAAAAAAAAAScCAAA2AAAACDO9eFVi4z/YRsm1UXLtPwAAAD9gAwAAAAAAAAEoAgAANgAAAKWiuMvNkOM/2jRZNk2W7T8AAAA/bwMAAAAAAAABKQIAADYAAAC3VtcRjczjP9wi6bZIuu0/AAAAP28DAAAAAAAAASoCAAA2AAAAU8bSZAX74z/cHBk3R8btPwAAAD9/AwAAAAAAAAErAgAANgAAACvYXzEhMOQ/4Aqpt0Lq7T8AAAA/fwMAAAAAAAABLAIAADYAAAA9jH534GvkP+L+CLg/Au4/AAAAP44DAAAAAAAAAS0CAAA2AAAAT0CdvZ+n5D/i7Jg4OybuPwAAAD+OAwAAAAAAAAEuAgAANgAAANc43/al8OQ/5ObIuDky7j8AAAA/ngMAAAAAAAABLwIAADYAAAAlj4+2CDPlP+Tg+Dg4Pu4/AAAAP54DAAAAAAAAATACAAA2AAAAN0Ou/Mdu5T/m1Fg5NVbuPwAAAD+uAwAAAAAAAAExAgAANgAAAA5VO8njo+U/6Mi4OTJu7j8AAAA/rgMAAAAAAAABMgIAADYAAABwIqWiuMvlP+rC6Lkweu4/AAAAP70DAAAAAAAAATMCAAA2AAAADJKg9TD65T/qtki6LZLuPwAAAD+9AwAAAAAAAAE0AgAANgAAAG5fCs8FIuY/6rZIui2S7j8AAAA/zQMAAAAAAAABNQIAADYAAAAKzwUiflDmP+yqqLoqqu4/AAAAP80DAAAAAAAAATYCAAA2AAAAa5xv+1J45j/ungi7J8LuPwAAAD/dAwAAAAAAAAE3AgAANgAAAM1p2dQnoOY/7p4IuyfC7j8AAAA/3QMAAAAAAAABOAIAADYAAACke2ahQ9XmP+6YODsmzu4/AAAAP+wDAAAAAAAAATkCAAA2AAAAQeth9LsD5z/umDg7Js7uPwAAAD/sAwAAAAAAAAE6AgAANgAAABj97sDXOOc/7pJouyTa7j8AAAA//AMAAAAAAAABOwIAADYAAADvDnyN823nP/CMmDsj5u4/AAAAP/wDAAAAAAAAATwCAAA2AAAAPGUsTVaw5z/whsi7IfLuPwAAAD8LBAAAAAAAAAE9AgAANgAAANnUJ6DO3uc/8ID4OyD+7j8AAAA/CwQAAAAAAAABPgIAADYAAAAmK9hfMSHoP/J6KLweCu8/AAAAPxsEAAAAAAAAAT8CAAA2AAAAON/2pfBc6D/yeii8HgrvPwAAAD8bBAAAAAAAAAFAAgAANgAAAMDXON/2peg/8m6IvBsi7z8AAAA/KwQAAAAAAAABQQIAADYAAABI0HoY/e7oP/Ri6LwYOu8/AAAAPysEAAAAAAAAAUICAAA2AAAAlyYr2F8x6T/2XBg9F0bvPwAAAD9KBAAAAAAAAAFDAgAANgAAAB8fbRFmeuk/9lZIvRVS7z8AAAA/WgQAAAAAAAABRAIAADYAAABqsoL9FRPqP/hE2D0Rdu8/AAAAP1oEAAAAAAAAAUUCAAA2AAAA8qrENhxc6j/4Pgi+D4LvPwAAAD9aBAAAAAAAAAFGAgAANgAAAARf43zbl+o/+jg4Pg6O7z8AAAA/aQQAAAAAAAABRwIAADYAAAAWEwLDmtPqP/oyaL4Mmu8/AAAAP2kEAAAAAAAAAUgCAAA2AAAAY2mygv0V6z/6Mmi+DJrvPwAAAD95BAAAAAAAAAFJAgAANgAAADt7P08ZS+s//CyYPgum7z8AAAA/eQQAAAAAAAABSgIAADYAAADX6jqikXnrP/wmyL4Jsu8/AAAAP4gEAAAAAAAAAUsCAAA2AAAAObike2ah6z/8Jsi+CbLvPwAAAD+IBAAAAAAAAAFMAgAANgAAAJqFDlU7yes//CbIvgmy7z8AAAA/mAQAAAAAAAABTQIAADYAAADBsOa0bOrrP/wmyL4Jsu8/AAAAP5gEAAAAAAAAAU4CAAA2AAAAIn5QjkES7D/8Jsi+CbLvPwAAAD+oBAAAAAAAAAFPAgAANgAAAA4Hl3TPLOw//CbIvgmy7z8AAAA/qAQAAAAAAAABUAIAADYAAAA1Mm/UAE7sP/wmyL4Jsu8/AAAAP7cEAAAAAAAAAVECAAA2AAAAW11HNDJv7D/8Jsi+CbLvPwAAAD+3BAAAAAAAAAFSAgAANgAAAAxE/KAcg+w//CbIvgmy7z8AAAA/xwQAAAAAAAABUwIAADYAAAAyb9QATqTsP/wmyL4Jsu8/AAAAP8cEAAAAAAAAAVQCAAA2AAAAHvga59u+7D/+IPg+CL7vPwAAAD/XBAAAAAAAAAFVAgAANgAAAAqBYc1p2ew//iD4Pgi+7z8AAAA/1wQAAAAAAAABVgIAADYAAAC7ZxY6VO3sP/4g+D4Ivu8/AAAAP+YEAAAAAAAAAVcCAAA2AAAApvBcIOIH7T/8Gii/BsrvPwAAAD/mBAAAAAAAAAFYAgAANgAAAFfXEY3MG+0//BoovwbK7z8AAAA/9gQAAAAAAAABWQIAADYAAABDYFhzWjbtP/waKL8Gyu8/AAAAP/YEAAAAAAAAAVoCAAA2AAAALumeWehQ7T/8Gii/BsrvPwAAAD8FBQAAAAAAAAFbAgAANgAAABpy5T92a+0//BoovwbK7z8AAAA/BQUAAAAAAAABXAIAADYAAACQtggzvXjtP/waKL8Gyu8/AAAAPxUFAAAAAAAAAV0CAAA2AAAABvsrJgSG7T/8Gii/BsrvPwAAAD8VBQAAAAAAAAFeAgAANgAAAHs/TxlLk+0//BoovwbK7z8AAAA/JQUAAAAAAAABXwIAADYAAADxg3IMkqDtP/waKL8Gyu8/AAAAPyUFAAAAAAAAAWACAAA2AAAALCYEhjWn7T/8Gii/BsrvPwAAAD80BQAAAAAAAAFhAgAANgAAAKJqJ3l8tO0//BoovwbK7z8AAAA/NAUAAAAAAAABYgIAADYAAADdDLnyH7vtP/waKL8Gyu8/AAAAP0QFAAAAAAAAAWMCAAA2AAAAGK9KbMPB7T/8Gii/BsrvPwAAAD9EBQAAAAAAAAFkAgAANgAAAFNR3OVmyO0//iD4Pgi+7z8AAAA/VAUAAAAAAAABZQIAADYAAACO821fCs/tP/wmyL4Jsu8/AAAAP1QFAAAAAAAAAWYCAAA2AAAAyZX/2K3V7T/8Jsi+CbLvPwAAAD9jBQAAAAAAAAFnAgAANgAAAD7aIsz04u0//CbIvgmy7z8AAAA/YwUAAAAAAAABaAIAADYAAADvwNc43/btP/wsmD4Lpu8/AAAAP3MFAAAAAAAAAWkCAAA2AAAAZQX7KyYE7j/8LJg+C6bvPwAAAD9zBQAAAAAAAAFqAgAANgAAANtJHh9tEe4/+jJovgya7z8AAAA/ggUAAAAAAAABawIAADYAAACMMNOLVyXuP/oyaL4Mmu8/AAAAP4IFAAAAAAAAAWwCAAA2AAAAPBeI+EE57j/6ODg+Do7vPwAAAD+SBQAAAAAAAAFtAgAANgAAAO39PGUsTe4/+D4Ivg+C7z8AAAA/ogUAAAAAAAABbgIAADYAAABjQmBYc1ruP/g+CL4Pgu8/AAAAP6IFAAAAAAAAAW8CAAA2AAAA2YaDS7pn7j/4RNg9EXbvPwAAAD+xBQAAAAAAAAFwAgAANgAAAE/Lpj4Bde4/9kqovRJq7z8AAAA/sQUAAAAAAAABcQIAADYAAAA6VO0kj4/uP/ZQeD0UXu8/AAAAP8EFAAAAAAAAAXICAAA2AAAAsJgQGNac7j/2Vki9FVLvPwAAAD/BBQAAAAAAAAFzAgAANgAAACbdMwsdqu4/9lwYPRdG7z8AAAA/0QUAAAAAAAABdAIAADYAAACcIVf+Y7fuP/Ri6LwYOu8/AAAAP9EFAAAAAAAAAXUCAAA2AAAAEmZ68arE7j/0Yui8GDrvPwAAAD/gBQAAAAAAAAF2AgAANgAAAIeqneTx0e4/9GLovBg67z8AAAA/4AUAAAAAAAABdwIAADYAAADCTC9eldjuP/RouDwaLu8/AAAAP+YFAAAAAAAAAXgCAAA2AAAA/e7A1zjf7j/0aLg8Gi7vPwAAAD/1BQAAAAAAAAF5AgAANgAAADiRUlHc5e4/9Gi4PBou7z8AAAA/9QUAAAAAAAABegIAADYAAACu1XVEI/PuP/RouDwaLu8/AAAAPwUGAAAAAAAAAXsCAAA2AAAA6XcHvsb57j/yboi8GyLvPwAAAD8FBgAAAAAAAAF8AgAANgAAACQamTdqAO8/8m6IvBsi7z8AAAA/FQYAAAAAAAABfQIAADYAAACaXrwqsQ3vP/J6KLweCu8/AAAAPxUGAAAAAAAAAX4CAAA2AAAAD6PfHfga7z/wgPg7IP7uPwAAAD8kBgAAAAAAAAF/AgAANgAAAIXnAhE/KO8/8IbIuyHy7j8AAAA/JAYAAAAAAAABgAIAADYAAAD7KyYEhjXvP/CMmDsj5u4/AAAAPzQGAAAAAAAAAYECAAA2AAAANs63fSk87z/ukmi7JNruPwAAAD80BgAAAAAAAAGCAgAANgAAAKwS23BwSe8/7pg4OybO7j8AAAA/RAYAAAAAAAABgwIAADYAAAAiV/5jt1bvP+6eCLsnwu4/AAAAP0QGAAAAAAAAAYQCAAA2AAAAXfmP3Vpd7z/spNg6KbbuPwAAAD9TBgAAAAAAAAGFAgAANgAAANI9s9Chau8/6rB4Oiye7j8AAAA/YwYAAAAAAAABhgIAADYAAAAN4ERKRXHvP+q2SLotku4/AAAAP2MGAAAAAAAAAYcCAAA2AAAAgyRoPYx+7z/ovBg6L4buPwAAAD9jBgAAAAAAAAGIAgAANgAAAPloizDTi+8/6sLouTB67j8AAAA/cgYAAAAAAAABiQIAADYAAABvra4jGpnvP+jOiLkzYu4/AAAAP4IGAAAAAAAAAYoCAAA2AAAAqU9Anb2f7z/m1Fg5NVbuPwAAAD+CBgAAAAAAAAGLAgAANgAAAOXx0RZhpu8/5toouTZK7j8AAAA/ggYAAAAAAAABjAIAADYAAAAflGOQBK3vP+TmyLg5Mu4/AAAAP5IGAAAAAAAAAY0CAAA2AAAAldiGg0u67z/i7Jg4OybuPwAAAD+hBgAAAAAAAAGOAgAANgAAAM96GP3uwO8/4vg4OD4O7j8AAAA/oQYAAAAAAAABjwIAADYAAAALHap2ksfvP+AE2TdB9u0/AAAAP7EGAAAAAAAAAZACAAA2AAAARb878DXO7z/eEHk3RN7tPwAAAD+xBgAAAAAAAAGRAgAANgAAAIFhzWnZ1O8/3hZJt0XS7T8AAAA/wQYAAAAAAAABkgIAADYAAAC7A1/jfNvvP9wi6bZIuu0/AAAAP8EGAAAAAAAAAZMCAAA2AAAA96XwXCDi7z/cLom2S6LtPwAAAD/QBgAAAAAAAAGUAgAANgAAAPel8Fwg4u8/2jRZNk2W7T8AAAA/0AYAAAAAAAABlQIAADYAAAD3pfBcIOLvP9hA+TVQfu0/AAAAP+AGAAAAAAAAAZYCAAA2AAAA96XwXCDi7z/YRsm1UXLtPwAAAD/gBgAAAAAAAAGXAgAANgAAAPel8Fwg4u8/1lJptVRa7T8AAAA/7wYAAAAAAAABmAIAADYAAAD3pfBcIOLvP9ZYOTVWTu0/AAAAP+8GAAAAAAAAAZkCAAA2AAAA96XwXCDi7z/WXgm1V0LtPwAAAD//BgAAAAAAAAGaAgAANgAAAPel8Fwg4u8/1GqptFoq7T8AAAA//wYAAAAAAAABmwIAADYAAAD3pfBcIOLvP9J2SbRdEu0/AAAAPw8HAAAAAAAAAZwCAAA2AAAAuwNf43zb7z/QgumzYPrsPwAAAD8PBwAAAAAAAAGdAgAANgAAAEW/O/A1zu8/zo6Js2Pi7D8AAAA/HgcAAAAAAAABngIAADYAAADPehj97sDvP8yg+TJovuw/AAAAPx4HAAAAAAAAAZ8CAAA2AAAAWzb1Caiz7z/MpsmyabLsPwAAAD8uBwAAAAAAAAGgAgAANgAAAOXx0RZhpu8/yrJpsmya7D8AAAA/LgcAAAAAAAABoQIAADYAAABvra4jGpnvP8q4OTJujuw/AAAAPz4HAAAAAAAAAaICAAA2AAAAvcb5ti+F7z/IxNkxcXbsPwAAAD8+BwAAAAAAAAGjAgAANgAAAJibIVf+Y+8/yNB5MXRe7D8AAAA/TQcAAAAAAAABpAIAADYAAAA2zrd9KTzvP8Ti6bB4Ouw/AAAAP00HAAAAAAAAAaUCAAA2AAAA1QBOpFQU7z/C9FkwfRbsPwAAAD9dBwAAAAAAAAGmAgAANgAAAP3uwNc43+4/wAbKr4Hy6z8AAAA/XQcAAAAAAAABpwIAADYAAADrOqKReaPuP74YOi+Gzus/AAAAP2wHAAAAAAAAAagCAAA2AAAAT8umPgF17j+8JNouibbrPwAAAD9sBwAAAAAAAAGpAgAANgAAAO39PGUsTe4/ujB6Loye6z8AAAA/fAcAAAAAAAABqgIAADYAAADG0mQF+yvuP7o2Sq6Nkus/AAAAP4wHAAAAAAAAAasCAAA2AAAA20keH20R7j+6PBouj4brPwAAAD+MBwAAAAAAAAGsAgAANgAAAGUF+ysmBO4/ujwaLo+G6z8AAAA/mwcAAAAAAAABrQIAADYAAAC0Hka/O/DtP7o8Gi6Phus/AAAAP5sHAAAAAAAAAa4CAAA2AAAAeXy0RZjp7T+4QuqtkHrrPwAAAD+bBwAAAAAAAAGvAgAANgAAAD7aIsz04u0/uELqrZB66z8AAAA/uwcAAAAAAAABsAIAADYAAAA+2iLM9OLtP7hIui2Sbus/AAAAP7sHAAAAAAAAAbECAAA2AAAAAziRUlHc7T+4SLotkm7rPwAAAD/KBwAAAAAAAAGyAgAANgAAAMmV/9it1e0/tk6KrZNi6z8AAAA/2gcAAAAAAAABswIAADYAAACO821fCs/tP7ZOiq2TYus/AAAAP+kHAAAAAAAAAbQCAAA2AAAAGK9KbMPB7T+2Toqtk2LrPwAAAD/pBwAAAAAAAAG1AgAANgAAAN0MufIfu+0/tlRaLZVW6z8AAAA/CQgAAAAAAAABtgIAADYAAACiaid5fLTtP7ZUWi2VVus/AAAAPwkIAAAAAAAAAbcCAAA2AAAAZ8iV/9it7T+2VFotlVbrPwAAAD8ZCAAAAAAAAAG4AgAANgAAACwmBIY1p+0/tlRaLZVW6z8AAAA/KAgAAAAAAAABuQIAADYAAAChQ9VO8vjgPwuj58LoudA/AAAAPwAAAAAAAAAAAboCAAA2AAAAoUPVTvL44D8Lr4fC66HQPwAAAD/LAAAAAAAAAAG7AgAANgAAABeI+EE5BuE/C6+Hwuuh0D8AAAA/2wAAAAAAAAABvAIAADYAAABSKoq73AzhPwuvh8LrodA/AAAAP+oAAAAAAAAAAb0CAAA2AAAAAxE/KMcg4T8Lr4fC66HQPwAAAD/qAAAAAAAAAAG+AgAANgAAAHlVYhsOLuE/C6+Hwuuh0D8AAAA/+gAAAAAAAAABvwIAADYAAACz9/OUsTThPwm7J8LuidA/AAAAP/oAAAAAAAAAAcACAAA2AAAA7pmFDlU74T8JuyfC7onQPwAAAD8KAQAAAAAAAAHBAgAANgAAACk8F4j4QeE/Cbsnwu6J0D8AAAA/CgEAAAAAAAABwgIAADYAAABk3qgBnEjhPwm7J8LuidA/AAAAPxkBAAAAAAAAAcMCAAA2AAAAn4A6ez9P4T8JuyfC7onQPwAAAD8pAQAAAAAAAAHEAgAANgAAANoizPTiVeE/Cbsnwu6J0D8AAAA/OAEAAAAAAAABxQIAADYAAAAVxV1uhlzhPwm7J8LuidA/AAAAP0gBAAAAAAAAAcYCAAA2AAAAUGfv5ylj4T8JuyfC7onQPwAAAD9IAQAAAAAAAAHHAgAANgAAAIsJgWHNaeE/Cbsnwu6J0D8AAAA/WAEAAAAAAAAByAIAADYAAADGqxLbcHDhPwm7J8LuidA/AAAAP2cBAAAAAAAAAckCAAA2AAAAAU6kVBR34T8JuyfC7onQPwAAAD93AQAAAAAAAAHKAgAANgAAAHaSx0dbhOE/Cbsnwu6J0D8AAAA/dwEAAAAAAAABywIAADYAAACxNFnB/orhPwm7J8LuidA/AAAAP3cBAAAAAAAAAcwCAAA2AAAAJ3l8tEWY4T8JuyfC7onQPwAAAD+HAQAAAAAAAAHNAgAANgAAAGIbDi7pnuE/Cbsnwu6J0D8AAAA/hwEAAAAAAAABzgIAADYAAACdvZ+njKXhPwm7J8LuidA/AAAAP5YBAAAAAAAAAc8CAAA2AAAAEwLDmtOy4T8JuyfC7onQPwAAAD+mAQAAAAAAAAHQAgAANgAAAE6kVBR3ueE/Cbsnwu6J0D8AAAA/pgEAAAAAAAAB0QIAADYAAADE6HcHvsbhPwm7J8LuidA/AAAAP7UBAAAAAAAAAdICAAA2AAAA/4oJgWHN4T8JuyfC7onQPwAAAD/GAQAAAAAAAAHTAgAANgAAAHTPLHSo2uE/Cbsnwu6J0D8AAAA/1gEAAAAAAAAB1AIAADYAAACvcb7tS+HhPwm7J8LuidA/AAAAP9YBAAAAAAAAAdUCAAA2AAAAYFhzWjb14T8JuyfC7onQPwAAAD/mAQAAAAAAAAHWAgAANgAAANaclk19AuI/Cbsnwu6J0D8AAAA/5gEAAAAAAAAB1wIAADYAAABM4blAxA/iPwm7J8LuidA/AAAAP/UBAAAAAAAAAdgCAAA2AAAA/Mdura4j4j8JuyfC7onQPwAAAD/1AQAAAAAAAAHZAgAANgAAAHIMkqD1MOI/Cbsnwu6J0D8AAAA/BQIAAAAAAAAB2gIAADYAAADoULWTPD7iPwm7J8LuidA/AAAAPwUCAAAAAAAAAdsCAAA2AAAAI/NGDeBE4j8JuyfC7onQPwAAAD8VAgAAAAAAAAHcAgAANgAAAF6V2IaDS+I/Cbsnwu6J0D8AAAA/FQIAAAAAAAAB3QIAADYAAACZN2oAJ1LiPwfHx8HxcdA/AAAAPyQCAAAAAAAAAd4CAAA2AAAA1Nn7ecpY4j8Hx8fB8XHQPwAAAD80AgAAAAAAAAHfAgAANgAAANTZ+3nKWOI/B9NnwfRZ0D8AAAA/QwIAAAAAAAAB4AIAADYAAAAPfI3zbV/iPwfTZ8H0WdA/AAAAP1MCAAAAAAAAAeECAAA2AAAAD3yN821f4j8F3wfB90HQPwAAAD9jAgAAAAAAAAHiAgAANgAAAA98jfNtX+I/A+unwPop0D8AAAA/cgIAAAAAAAAB4wIAADYAAAAPfI3zbV/iPwP3R8D9EdA/AAAAP3ICAAAAAAAAAeQCAAA2AAAASh4fbRFm4j8D90fA/RHQPwAAAD+CAgAAAAAAAAHlAgAANgAAAEoeH20RZuI//h0QfwfEzz8AAAA/ggIAAAAAAAAB5gIAADYAAABKHh9tEWbiP/o1UH4NlM8/AAAAP5ICAAAAAAAAAecCAAA2AAAASh4fbRFm4j/2ZdB8GTTPPwAAAD+hAgAAAAAAAAHoAgAANgAAAEoeH20RZuI/7pVQeyXUzj8AAAA/sQIAAAAAAAAB6QIAADYAAABKHh9tEWbiP+qtkHorpM4/AAAAP7ECAAAAAAAAAeoCAAA2AAAASh4fbRFm4j/qxdB5MXTOPwAAAD/AAgAAAAAAAAHrAgAANgAAAEoeH20RZuI/5t0QeTdEzj8AAAA/0AIAAAAAAAAB7AIAADYAAABKHh9tEWbiP+L1UHg9FM4/AAAAP9ACAAAAAAAAAe0CAAA2AAAASh4fbRFm4j/eDZF3Q+TNPwAAAD/gAgAAAAAAAAHuAgAANgAAAEoeH20RZuI/3iXRdkm0zT8AAAA/7wIAAAAAAAAB7wIAADYAAABKHh9tEWbiP9o9EXZPhM0/AAAAP+8CAAAAAAAAAfACAAA2AAAASh4fbRFm4j/WVVF1VVTNPwAAAD//AgAAAAAAAAHxAgAANgAAAEoeH20RZuI/0m2RdFskzT8AAAA//wIAAAAAAAAB8gIAADYAAABKHh9tEWbiP9KF0XNh9Mw/AAAAPw8DAAAAAAAAAfMCAAA2AAAASh4fbRFm4j/OnRFzZ8TMPwAAAD8PAwAAAAAAAAH0AgAANgAAAEoeH20RZuI/yrVRcm2UzD8AAAA/HgMAAAAAAAAB9QIAADYAAABKHh9tEWbiP8bNkXFzZMw/AAAAPx4DAAAAAAAAAfYCAAA2AAAAD3yN821f4j/C5dFweTTMPwAAAD8uAwAAAAAAAAH3AgAANgAAAA98jfNtX+I/wv0RcH8EzD8AAAA/LgMAAAAAAAAB+AIAADYAAADU2ft5yljiP7otkm6LpMs/AAAAPz0DAAAAAAAAAfkCAAA2AAAA1Nn7ecpY4j+2RdJtkXTLPwAAAD89AwAAAAAAAAH6AgAANgAAANTZ+3nKWOI/tl0SbZdEyz8AAAA/TQMAAAAAAAAB+wIAADYAAACZN2oAJ1LiP7J1UmydFMs/AAAAP00DAAAAAAAAAfwCAAA2AAAAmTdqACdS4j+ujZJro+TKPwAAAD9dAwAAAAAAAAH9AgAANgAAAF6V2IaDS+I/ro2Sa6Pkyj8AAAA/XQMAAAAAAAAB/gIAADYAAABeldiGg0viP6ql0mqptMo/AAAAP2wDAAAAAAAAAf8CAAA2AAAAI/NGDeBE4j+mvRJqr4TKPwAAAD9sAwAAAAAAAAEAAwAANgAAAOhQtZM8PuI/ptVSabVUyj8AAAA/fAMAAAAAAAABAQMAADYAAADoULWTPD7iP6Ltkmi7JMo/AAAAP4wDAAAAAAAAAQIDAAA2AAAAra4jGpk34j+i7ZJouyTKPwAAAD+MAwAAAAAAAAEDAwAANgAAAHIMkqD1MOI/ngXTZ8H0yT8AAAA/mwMAAAAAAAABBAMAADYAAAA3agAnUiriP54F02fB9Mk/AAAAP5sDAAAAAAAAAQUDAAA2AAAAwiXdMwsd4j+aHRNnx8TJPwAAAD+rAwAAAAAAAAEGAwAANgAAAIeDS7pnFuI/mjVTZs2UyT8AAAA/qwMAAAAAAAABBwMAADYAAAARPyjHIAniP5o1U2bNlMk/AAAAP7oDAAAAAAAAAQgDAAA2AAAAm/oE1Nn74T+aNVNmzZTJPwAAAD+6AwAAAAAAAAEJAwAANgAAAGBYc1o29eE/mjVTZs2UyT8AAAA/4wMAAAAAAAABCgMAADYAAADqE1Bn7+fhP5o1U2bNlMk/AAAAPxIEAAAAAAAAAQsDAAA2AAAAdM8sdKja4T+aNVNmzZTJPwAAAD8hBAAAAAAAAAEMAwAANgAAAMTodwe+xuE/mjVTZs2UyT8AAAA/IQQAAAAAAAABDQMAADYAAAATAsOa07LhP5ZNk2XTZMk/AAAAPzEEAAAAAAAAAQ4DAAA2AAAAsTRZwf6K4T+WTZNl02TJPwAAAD8xBAAAAAAAAAEPAwAANgAAAIsJgWHNaeE/lk2TZdNkyT8AAAA/QAQAAAAAAAABEAMAADYAAACfgDp7P0/hP5ZNk2XTZMk/AAAAP0AEAAAAAAAAAREDAAA2AAAAs/fzlLE04T+WTZNl02TJPwAAAD9QBAAAAAAAAAESAwAANgAAAMhura4jGuE/kmXTZNk0yT8AAAA/UAQAAAAAAAABEwMAADYAAADc5WbIlf/gP5Jl02TZNMk/AAAAP2AEAAAAAAAAARQDAAA2AAAA8Fwg4gfl4D+SZdNk2TTJPwAAAD9gBAAAAAAAAAEVAwAANgAAAHsY/e7A1+A/kmXTZNk0yT8AAAA/bwQAAAAAAAABFgMAADYAAAAF1Nn7ecrgP5Jl02TZNMk/AAAAP28EAAAAAAAAARcDAAA2AAAAyjFIgtbD4D+SZdNk2TTJPwAAAD9/BAAAAAAAAAEYAwAANgAAAI+PtggzveA/kmXTZNk0yT8AAAA/jwQAAAAAAAABGQMAADYAAABU7SSPj7bgP5Jl02TZNMk/AAAAP70EAAAAAAAAARoDAAA2AAAAGUuTFeyv4D+SZdNk2TTJPwAAAD+9BAAAAAAAAAEbAwAANgAAAN6oAZxIqeA/kmXTZNk0yT8AAAA/vQQAAAAAAAABHAMAADYAAACkBnAipaLgP5o1U2bNlMk/AAAAP80EAAAAAAAAAR0DAAA2AAAALsJML16V4D+aHRNnx8TJPwAAAD/NBAAAAAAAAAEeAwAANgAAALd9KTwXiOA/ngXTZ8H0yT8AAAA/3QQAAAAAAAABHwMAADYAAABCOQZJ0HrgP6Ltkmi7JMo/AAAAP90EAAAAAAAAASADAAA2AAAAzPTiVYlt4D+m1VJptVTKPwAAAD/sBAAAAAAAAAEhAwAANgAAAJFSUdzlZuA/pr0Saq+Eyj8AAAA/7AQAAAAAAAABIgMAADYAAAAbDi7pnlngP6ql0mqptMo/AAAAP/wEAAAAAAAAASMDAAA2AAAAGw4u6Z5Z4D+ydVJsnRTLPwAAAD8MBQAAAAAAAAEkAwAANgAAAOFrnG/7UuA/tl0SbZdEyz8AAAA/DAUAAAAAAAABJQMAADYAAACmyQr2V0zgP7ZdEm2XRMs/AAAAPxsFAAAAAAAAASYDAAA2AAAApskK9ldM4D+2RdJtkXTLPwAAAD8bBQAAAAAAAAEnAwAANgAAAGoneXy0ReA/ui2Sboukyz8AAAA/KwUAAAAAAAABKAMAADYAAABqJ3l8tEXgP74VUm+F1Ms/AAAAPysFAAAAAAAAASkDAAA2AAAAaid5fLRF4D/C/RFwfwTMPwAAAD86BQAAAAAAAAEqAwAANgAAAC+F5wIRP+A/wv0RcH8EzD8AAAA/OgUAAAAAAAABKwMAADYAAAAvhecCET/gP8Ll0XB5NMw/AAAAP0oFAAAAAAAAASwDAAA2AAAAL4XnAhE/4D/GzZFxc2TMPwAAAD9KBQAAAAAAAAEtAwAANgAAAPTiVYltOOA/yrVRcm2UzD8AAAA/WgUAAAAAAAABLgMAADYAAAD04lWJbTjgP86dEXNnxMw/AAAAP1oFAAAAAAAAAS8DAAA2AAAA9OJViW044D/ShdFzYfTMPwAAAD9pBQAAAAAAAAEwAwAANgAAAPTiVYltOOA/0m2RdFskzT8AAAA/aQUAAAAAAAABMQMAADYAAAC5QMQPyjHgP9o9EXZPhM0/AAAAP3kFAAAAAAAAATIDAAA2AAAAuUDED8ox4D/eJdF2SbTNPwAAAD95BQAAAAAAAAEzAwAANgAAALlAxA/KMeA/3g2Rd0PkzT8AAAA/iQUAAAAAAAABNAMAADYAAAC5QMQPyjHgP+bdEHk3RM4/AAAAP4kFAAAAAAAAATUDAAA2AAAAuUDED8ox4D/qxdB5MXTOPwAAAD+YBQAAAAAAAAE2AwAANgAAALlAxA/KMeA/7pVQeyXUzj8AAAA/mAUAAAAAAAABNwMAADYAAAC5QMQPyjHgP/Zl0HwZNM8/AAAAP6gFAAAAAAAAATgDAAA2AAAA9OJViW044D/6TZB9E2TPPwAAAD+oBQAAAAAAAAE5AwAANgAAAC+F5wIRP+A//h0QfwfEzz8AAAA/twUAAAAAAAABOgMAADYAAACmyQr2V0zgPwP3R8D9EdA/AAAAP7cFAAAAAAAAATsDAAA2AAAA4Wucb/tS4D8F3wfB90HQPwAAAD/HBQAAAAAAAAE8AwAANgAAAFawv2JCYOA/B9NnwfRZ0D8AAAA/xwUAAAAAAAABPQMAADYAAADM9OJViW3gPwm7J8LuidA/AAAAP9cFAAAAAAAAAT4DAAA2AAAAB5d0zyx04D8Lo+fC6LnQPwAAAD/XBQAAAAAAAAE/AwAANgAAAHzbl8JzgeA/DZdHw+XR0D8AAAA/5gUAAAAAAAABQAMAADYAAAB825fCc4HgPw+Lp8Pi6dA/AAAAP+YFAAAAAAAAAUEDAAA2AAAAt30pPBeI4D8Pi6fD4unQPwAAAD/2BQAAAAAAAAFCAwAANgAAALd9KTwXiOA/EX8HxN8B0T8AAAA/9gUAAAAAAAABQwMAADYAAADzH7u1uo7gPxF/B8TfAdE/AAAAP2MGAAAAAAAAAUQDAAA2AAAALsJML16V4D8RfwfE3wHRPwAAAD+SBgAAAAAAAAFFAwAANgAAAMvNkCv/seM/4DFxdkycrT8AAAA/AAAAAAAAAAABRgMAADYAAAAGcCKlorjjP+AxcXZMnK0/AAAAP7sAAAAAAAAAAUcDAAA2AAAAt1bXEY3M4z/QkXFzZNysPwAAAD/LAAAAAAAAAAFIAwAANgAAAN6Br3G+7eM/0JFxc2TcrD8AAAA/ywAAAAAAAAABSQMAADYAAAC1kzw+2iLkP8DxcXB8HKw/AAAAP9sAAAAAAAAAAUoDAAA2AAAAAurs/Txl5D+wUXJtlFyrPwAAAD/bAAAAAAAAAAFLAwAANgAAAMWEwLDmtOQ/oLFyaqycqj8AAAA/6gAAAAAAAAABTAMAADYAAADDwSXdMwvlP6ARc2fE3Kk/AAAAP+oAAAAAAAAAAU0DAAA2AAAAcuU/dmt15T+QcXNk3BypPwAAAD/6AAAAAAAAAAFOAwAANgAAAAySoPUw+uU/kHFzZNwcqT8AAAA/+gAAAAAAAAABTwMAADYAAAAx+t2Br3HmP4DRc2H0XKg/AAAAPwoBAAAAAAAAAVADAAA2AAAABknQehj95j9wMXReDJ2nPwAAAD8KAQAAAAAAAAFRAwAANgAAANuXwnOBiOc/cJF0WyTdpj8AAAA/GQEAAAAAAAABUgMAADYAAAB1RCPzRg3oP3CRdFsk3aY/AAAAPxkBAAAAAAAAAVMDAAA2AAAAmqxgf8WE6D9wkXRbJN2mPwAAAD8pAQAAAAAAAAFUAwAANgAAAL4UngtE/Og/YPF0WDwdpj8AAAA/KQEAAAAAAAABVQMAADYAAACp2kkeH23pP1BRdVVUXaU/AAAAPzgBAAAAAAAAAVYDAAA2AAAAkqD1MPrd6T9QUXVVVF2lPwAAAD84AQAAAAAAAAFXAwAANgAAAAYiflCOQeo/SLF1UmydpD8AAAA/SAEAAAAAAAABWAMAADYAAAAEX+N825fqP0ixdVJsnaQ/AAAAP1gBAAAAAAAAAVkDAAA2AAAAUbWTPD7a6j9AEXZPhN2jPwAAAD9YAQAAAAAAAAFaAwAANgAAALOC/RUTAus/QBF2T4Tdoz8AAAA/WAEAAAAAAAABWwMAADYAAABjabKC/RXrP0ARdk+E3aM/AAAAP2cBAAAAAAAAAVwDAAA2AAAAngtE/KAc6z9AEXZPhN2jPwAAAD93AQAAAAAAAAFdAwAANgAAACx0qNpJHuc/wIHya6D8ej8AAAA/AAAAAAAAAAABXgMAADYAAAC2L4XnAhHnPwDB90HwfYA/AAAAP30AAAAAAAAAAV8DAAA2AAAAfI3zbV8K5z8gQfZNkH2DPwAAAD99AAAAAAAAAAFgAwAANgAAAMumPgF19uY/YMH0WTB9hj8AAAA/jQAAAAAAAAABYQMAADYAAAAawImUiuLmP6DB8XFwfIw/AAAAP40AAAAAAAAAAWIDAAA2AAAAadnUJ6DO5j/gQfB9EHyPPwAAAD+cAAAAAAAAAAFjAwAANgAAAPOUsTRZweY/EGH3RNg9kT8AAAA/nAAAAAAAAAABZAMAADYAAAB+UI5BErTmPzCh9kqovZI/AAAAP6wAAAAAAAAAAWUDAAA2AAAACAxrTsum5j9QIfVWSL2VPwAAAD+sAAAAAAAAAAFmAwAANgAAAJLHR1uEmeY/UCH1Vki9lT8AAAA/vAAAAAAAAAABZwMAADYAAAAcgyRoPYzmP3Bh9FwYPZc/AAAAP7wAAAAAAAAAAWgDAAA2AAAApj4BdfZ+5j+w4fJouDyaPwAAAD/LAAAAAAAAAAFpAwAANgAAAPZXTAgMa+Y/0GHxdFg8nT8AAAA/ywAAAAAAAAABagMAADYAAAC7tbqOaGTmP/Ch8HoovJ4/AAAAP9sAAAAAAAAAAWsDAAA2AAAARXGXmyFX5j8IkXdD5N2gPwAAAD/bAAAAAAAAAAFsAwAANgAAAM8sdKjaSeY/GDF3RsydoT8AAAA/6gAAAAAAAAABbQMAADYAAABZ6FC1kzzmPyjRdkm0XaI/AAAAP+oAAAAAAAAAAW4DAAA2AAAAWehQtZM85j8wcXZMnB2jPwAAAD/6AAAAAAAAAAFvAwAANgAAAB5GvzvwNeY/MHF2TJwdoz8AAAA/+gAAAAAAAAABcAMAADYAAAAeRr878DXmP0ARdk+E3aM/AAAAPwoBAAAAAAAAAXEDAAA2AAAA46Mtwkwv5j9AEXZPhN2jPwAAAD8ZAQAAAAAAAAFyAwAANgAAAOOjLcJML+Y/SLF1UmydpD8AAAA/JgEAAAAAAAABcwMAADYAAACoAZxIqSjmP0ixdVJsnaQ/AAAAPyYBAAAAAAAAAXQDAAA2AAAAbl8KzwUi5j9QUXVVVF2lPwAAAD82AQAAAAAAAAF1AwAANgAAADO9eFViG+Y/YPF0WDwdpj8AAAA/NgEAAAAAAAABdgMAADYAAAD4GufbvhTmP3AxdF4Mnac/AAAAP0UBAAAAAAAAAXcDAAA2AAAAvXhVYhsO5j+A0XNh9FyoPwAAAD9VAQAAAAAAAAF4AwAANgAAAEc0Mm/UAOY/gNFzYfRcqD8AAAA/VQEAAAAAAAABeQMAADYAAAAMkqD1MPrlP5Bxc2TcHKk/AAAAP2QBAAAAAAAAAXoDAAA2AAAA0e8OfI3z5T+gsXJqrJyqPwAAAD9kAQAAAAAAAAF7AwAANgAAAJZNfQLq7OU/oLFyaqycqj8AAAA/dAEAAAAAAAABfAMAADYAAACWTX0C6uzlP7BRcm2UXKs/AAAAP3QBAAAAAAAAAX0DAAA2AAAAlk19Aurs5T/A8XFwfBysPwAAAD/hAQAAAAAAAAF+AwAANgAAAJZNfQLq7OU/0JFxc2TcrD8AAAA/4QEAAAAAAAABfwMAADYAAADR7w58jfPlP+AxcXZMnK0/AAAAP/EBAAAAAAAAAYADAAA2AAAADJKg9TD65T/g0XB5NFyuPwAAAD8BAgAAAAAAAAGBAwAANgAAAAySoPUw+uU/8HFwfBwcrz8AAAA/AQIAAAAAAAABggMAADYAAABHNDJv1ADmP/BxcHwcHK8/AAAAPxACAAAAAAAAAYMDAAA2AAAAgtbD6HcH5j8AEnB/BNyvPwAAAD8gAgAAAAAAAAGEAwAANgAAAL14VWIbDuY/CKm3QuqtsD8AAAA/IAIAAAAAAAABhQMAADYAAAAzvXhVYhvmPxB5N0TeDbE/AAAAPyACAAAAAAAAAYYDAAA2AAAAbl8KzwUi5j8YSbdF0m2xPwAAAD8wAgAAAAAAAAGHAwAANgAAAKgBnEipKOY/HBk3R8bNsT8AAAA/MAIAAAAAAAABiAMAADYAAAAeRr878DXmPyTptki6LbI/AAAAPz8CAAAAAAAAAYkDAAA2AAAAWehQtZM85j8wibZLou2yPwAAAD9PAgAAAAAAAAGKAwAANgAAAArPBSJ+UOY/NFk2TZZNsz8AAAA/TwIAAAAAAAABiwMAADYAAABFcZebIVfmPzwptk6KrbM/AAAAP08CAAAAAAAAAYwDAAA2AAAAu7W6jmhk5j9EybVRcm20PwAAAD9eAgAAAAAAAAGNAwAANgAAAGucb/tSeOY/TJk1U2bNtD8AAAA/bgIAAAAAAAABjgMAADYAAACmPgF19n7mP1RptVRaLbU/AAAAP24CAAAAAAAAAY8DAAA2AAAA4eCS7pmF5j9UabVUWi21PwAAAD9+AgAAAAAAAAGQAwAANgAAAByDJGg9jOY/XDk1Vk6NtT8AAAA/fgIAAAAAAAAL</ink>
</athena>
</file>

<file path=customXml/item3.xml><?xml version="1.0" encoding="utf-8"?>
<athena xmlns="http://schemas.microsoft.com/edu/athena" version="0.1.2681.0">
  <media streamable="true" recordStart="0" recordEnd="40859" recordLength="1561292" start="0" end="40859" audioFormat="{00001610-0000-0010-8000-00AA00389B71}" audioRate="44100" muted="false" volume="0.8" fadeIn="0" fadeOut="0" videoFormat="{34363248-0000-0010-8000-00AA00389B71}" videoRate="30" videoWidth="960" videoHeight="720"/>
</athena>
</file>

<file path=customXml/item30.xml><?xml version="1.0" encoding="utf-8"?>
<athena xmlns="http://schemas.microsoft.com/edu/athena" version="0.1.2681.0">
  <timings duration="79254"/>
</athena>
</file>

<file path=customXml/item31.xml><?xml version="1.0" encoding="utf-8"?>
<athena xmlns="http://schemas.microsoft.com/edu/athena" version="0.1.3209.0">
  <media streamable="true" recordStart="58314" recordEnd="86057" recordLength="86215"/>
</athena>
</file>

<file path=customXml/item32.xml><?xml version="1.0" encoding="utf-8"?>
<athena xmlns="http://schemas.microsoft.com/edu/athena" version="0.1.2681.0">
  <media streamable="true" recordStart="649195" recordEnd="726406" recordLength="1561292" start="649195" end="726406" audioFormat="{00001610-0000-0010-8000-00AA00389B71}" audioRate="44100" muted="false" volume="0.8" fadeIn="0" fadeOut="0" videoFormat="{34363248-0000-0010-8000-00AA00389B71}" videoRate="30" videoWidth="960" videoHeight="720"/>
</athena>
</file>

<file path=customXml/item33.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QAAAAVAAAABwMAAAAAAQAAACAAAAAECUlua0F0b21WMQIAAAAJBAAAAAkFAAAACQYAAAAJBwAAAAkIAAAACQkAAAAJCgAAAAkLAAAACQwAAAAJDQAAAAkOAAAACQ8AAAAJEAAAAAkRAAAACRIAAAAJEwAAAAkUAAAACRUAAAAJFgAAAAkXAAAADQwFBAAAAAtQZW5TdHJva2VWMQQAAAAKQXR0cmlidXRlcwVUcmFjZQlTdGFydFRpbWUEVHlwZQQEAAQPUGVuQXR0cmlidXRlc1YxAgAAAApJbmtUcmFjZVYxAgAAABAMQWN0aW9uVHlwZVYxAgAAAAIAAAAJGAAAAAkZAAAA0xUAAAAAAAAF5v///wxBY3Rpb25UeXBlVjEBAAAAB3ZhbHVlX18ACAIAAAAAAAAAAQUAAAAEAAAACRsAAAAJHAAAAFUaAAAAAAAAAeP////m////AAAAAAEGAAAABAAAAAkeAAAACR8AAAABIwAAAAAAAAHg////5v///wAAAAABBwAAAAQAAAAJIQAAAAkiAAAA2nkAAAAAAAAB3f///+b///8AAAAAAQgAAAAEAAAACSQAAAAJJQAAAOObAAAAAAAAAdr////m////AAAAAAEJAAAABAAAAAknAAAACSgAAAAkqAAAAAAAAAHX////5v///wAAAAABCgAAAAQAAAAJKgAAAAkrAAAAT60AAAAAAAAB1P///+b///8AAAAAAQsAAAAEAAAACS0AAAAJLgAAAEawAAAAAAAAAdH////m////AAAAAAEMAAAABAAAAAkwAAAACTEAAADTtgAAAAAAAAHO////5v///wAAAAABDQAAAAQAAAAJMwAAAAk0AAAA5sAAAAAAAAABy////+b///8AAAAAAQ4AAAAEAAAACTYAAAAJNwAAAI/FAAAAAAAAAcj////m////AAAAAAEPAAAABAAAAAk5AAAACToAAADOzwAAAAAAAAHF////5v///wAAAAABEAAAAAQAAAAJPAAAAAk9AAAAld0AAAAAAAABwv///+b///8AAAAAAREAAAAEAAAACT8AAAAJQAAAADjhAAAAAAAAAb/////m////AAAAAAESAAAABAAAAAlCAAAACUMAAACuNgEAAAAAAAG8////5v///wAAAAABEwAAAAQAAAAJRQAAAAlGAAAAEkwBAAAAAAABuf///+b///8AAAAAARQAAAAEAAAACUgAAAAJSQAAAGJ9AQAAAAAAAbb////m////AAAAAAEVAAAABAAAAAlLAAAACUwAAADSgQEAAAAAAAGz////5v///wAAAAABFgAAAAQAAAAJTgAAAAlPAAAAdo8BAAAAAAABsP///+b///8AAAAABRcAAAANQ2xlYXJDYW52YXNWMQIAAAAJU3RhcnRUaW1lBFR5cGUABBAMQWN0aW9uVHlwZVYxAgAAAAIAAAAGtwEAAAAAAAGv////5v///wAAAAAFGAAAAA9QZW5BdHRyaWJ1dGVzVjEKAAAAB19jb2xvckEHX2NvbG9yUgdfY29sb3JHB19jb2xvckIKRml0VG9DdXJ2ZQZIZWlnaHQOSWdub3JlUHJlc3N1cmUNSXNIaWdobGlnaHRlcgVTaGFwZQVXaWR0aAAAAAAAAAAABAACAgICAQYBAQxCcnVzaFNoYXBlVjECAAAABgIAAAD/AJ5JAAAAAAAAACJAAAAFrv///wxCcnVzaFNoYXBlVjEBAAAAB3ZhbHVlX18ACAIAAAABAAAAAAAAAAAAIkAFGQAAAApJbmtUcmFjZVYxAwAAAA1MaXN0YDErX2l0ZW1zDExpc3RgMStfc2l6ZQ9MaXN0YDErX3ZlcnNpb24EAAAYU2hhcmVkLklua2luZy5JbmtQb2ludFtdAgAAAAgIAgAAAAlTAAAAAQAAAAEAAAABGwAAABgAAAD/AJ5JAAAAAAAAACJAAAABrP///67///8BAAAAAAAAAAAAIkABHAAAABkAAAAJVQAAAHcAAAB3AAAAAR4AAAAYAAAA/wCeSQAAAAAAAAAiQAAAAar///+u////AQAAAAAAAAAAACJAAR8AAAAZAAAACVcAAACkAAAApAAAAAEhAAAAGAAAAP8AnkkAAAAAAAAAIkAAAAGo////rv///wEAAAAAAAAAAAAiQAEiAAAAGQAAAAlZAAAAIAAAACAAAAABJAAAABgAAAD/AJ5JAAAAAAAAACJAAAABpv///67///8BAAAAAAAAAAAAIkABJQAAABkAAAAJWwAAAFYAAABWAAAAAScAAAAYAAAA/wCeSQAAAAAAAAAiQAAAAaT///+u////AQAAAAAAAAAAACJAASgAAAAZAAAACV0AAABKAAAASgAAAAEqAAAAGAAAAP8AnkkAAAAAAAAAIkAAAAGi////rv///wEAAAAAAAAAAAAiQAErAAAAGQAAAAlfAAAADQAAAA0AAAABLQAAABgAAAD/AJ5JAAAAAAAAACJAAAABoP///67///8BAAAAAAAAAAAAIkABLgAAABkAAAAJYQAAABgAAAAYAAAAATAAAAAYAAAA/wCeSQAAAAAAAAAiQAAAAZ7///+u////AQAAAAAAAAAAACJAATEAAAAZAAAACWMAAAB8AAAAfAAAAAEzAAAAGAAAAP8AnkkAAAAAAAAAIkAAAAGc////rv///wEAAAAAAAAAAAAiQAE0AAAAGQAAAAllAAAAHgAAAB4AAAABNgAAABgAAAD/AJ5JAAAAAAAAACJAAAABmv///67///8BAAAAAAAAAAAAIkABNwAAABkAAAAJZwAAALEAAACxAAAAATkAAAAYAAAA/wCeSQAAAAAAAAAiQAAAAZj///+u////AQAAAAAAAAAAACJAAToAAAAZAAAACWkAAAACAAAAAgAAAAE8AAAAGAAAAP8AnkkAAAAAAAAAIkAAAAGW////rv///wEAAAAAAAAAAAAiQAE9AAAAGQAAAAlrAAAALgAAAC4AAAABPwAAABgAAAD/AJ5JAAAAAAAAACJAAAABlP///67///8BAAAAAAAAAAAAIkABQAAAABkAAAAJbQAAACcAAAAnAAAAAUIAAAAYAAAA/wCeSQAAAAAAAAAiQAAAAZL///+u////AQAAAAAAAAAAACJAAUMAAAAZAAAACW8AAACTAAAAkwAAAAFFAAAAGAAAAP8AnkkAAAAAAAAAIkAAAAGQ////rv///wEAAAAAAAAAAAAiQAFGAAAAGQAAAAlxAAAAZgAAAGYAAAABSAAAABgAAAD/AJ5JAAAAAAAAACJAAAABjv///67///8BAAAAAAAAAAAAIkABSQAAABkAAAAJcwAAABkAAAAZAAAAAUsAAAAYAAAA/wCeSQAAAAAAAAAiQAAAAYz///+u////AQAAAAAAAAAAACJAAUwAAAAZAAAACXUAAAAdAAAAHQAAAAFOAAAAGAAAAP8AnkkAAAAAAAAAIkAAAAGK////rv///wEAAAAAAAAAAAAiQAFPAAAAGQAAAAl3AAAAUwAAAFMAAAAHUwAAAAABAAAABAAAAAQKSW5rUG9pbnRWMQIAAAAJeAAAAA0DB1UAAAAAAQAAAIAAAAAECklua1BvaW50VjEC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0JB1cAAAAAAQAAAAABAAAECklua1BvaW50VjEC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1cB1kAAAAAAQAAACAAAAAECklua1BvaW50VjECAAAACZQBAAAJlQEAAAmWAQAACZcBAAAJmAEAAAmZAQAACZoBAAAJmwEAAAmcAQAACZ0BAAAJngEAAAmfAQAACaABAAAJoQEAAAmiAQAACaMBAAAJpAEAAAmlAQAACaYBAAAJpwEAAAmoAQAACakBAAAJqgEAAAmrAQAACawBAAAJrQEAAAmuAQAACa8BAAAJsAEAAAmxAQAACbIBAAAJswEAAAdbAAAAAAEAAACAAAAABApJbmtQb2ludFYxAgA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NKgddAAAAAAEAAACAAAAABApJbmtQb2ludFYxAgA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NNgdfAAAAAAEAAAAQAAAABApJbmtQb2ludFYxAgAAAAlUAgAACVUCAAAJVgIAAAlXAgAACVgCAAAJWQIAAAlaAgAACVsCAAAJXAIAAAldAgAACV4CAAAJXwIAAAlgAgAADQMHYQAAAAABAAAAIAAAAAQKSW5rUG9pbnRWMQIAAAAJYQIAAAliAgAACWMCAAAJZAIAAAllAgAACWYCAAAJZwIAAAloAgAACWkCAAAJagIAAAlrAgAACWwCAAAJbQIAAAluAgAACW8CAAAJcAIAAAlxAgAACXICAAAJcwIAAAl0AgAACXUCAAAJdgIAAAl3AgAACXgCAAANCAdjAAAAAAEAAACAAAAABApJbmtQb2ludFYxAgA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DQQHZQAAAAABAAAAIAAAAAQKSW5rUG9pbnRWMQIAAAAJ9QIAAAn2AgAACfcCAAAJ+AIAAAn5AgAACfoCAAAJ+wIAAAn8AgAACf0CAAAJ/gIAAAn/AgAACQADAAAJAQMAAAkCAwAACQMDAAAJBAMAAAkFAwAACQYDAAAJBwMAAAkIAwAACQkDAAAJCgMAAAkLAwAACQwDAAAJDQMAAAkOAwAACQ8DAAAJEAMAAAkRAwAACRIDAAANAgdnAAAAAAEAAAAAAQAABApJbmtQb2ludFYxAgA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1PB2kAAAAAAQAAAAQAAAAECklua1BvaW50VjECAAAACcQDAAAJxQMAAA0CB2sAAAAAAQAAAEAAAAAECklua1BvaW50VjECAA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NEgdtAAAAAAEAAABAAAAABApJbmtQb2ludFYxAgAAAAn0AwAACfUDAAAJ9gMAAAn3AwAACfgDAAAJ+QMAAAn6AwAACfsDAAAJ/AMAAAn9AwAACf4DAAAJ/wMAAAkABAAACQEEAAAJAgQAAAkDBAAACQQEAAAJBQQAAAkGBAAACQcEAAAJCAQAAAkJBAAACQoEAAAJCwQAAAkMBAAACQ0EAAAJDgQAAAkPBAAACRAEAAAJEQQAAAkSBAAACRMEAAAJFAQAAAkVBAAACRYEAAAJFwQAAAkYBAAACRkEAAAJGgQAAA0ZB28AAAAAAQAAAAABAAAECklua1BvaW50VjECAAAACRsEAAAJHAQAAAkdBAAACR4EAAAJHwQAAAkgBAAACSEEAAAJIgQAAAkjBAAACSQEAAAJJQQAAAkmBAAACScEAAAJKAQAAAkpBAAACSoEAAAJKwQAAAksBAAACS0EAAAJLgQAAAkvBAAACTAEAAAJMQQAAAkyBAAACTME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DW0HcQAAAAABAAAAgAAAAAQKSW5rUG9pbnRWMQIAAAAJrgQAAAmvBAAACbAEAAAJsQQAAAmyBAAACbMEAAAJtAQAAAm1BAAACbYEAAAJtwQAAAm4BAAACbkEAAAJugQAAAm7BAAACbwEAAAJvQQAAAm+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NGgdzAAAAAAEAAAAgAAAABApJbmtQb2ludFYxAgAAAAkUBQAACRUFAAAJFgUAAAkXBQAACRgFAAAJGQUAAAkaBQAACRsFAAAJHAUAAAkdBQAACR4FAAAJHwUAAAkgBQAACSEFAAAJIgUAAAkjBQAACSQFAAAJJQUAAAkmBQAACScFAAAJKAUAAAkpBQAACSoFAAAJKwUAAAksBQAADQcHdQAAAAABAAAAIAAAAAQKSW5rUG9pbnRWMQIAAAAJLQUAAAkuBQAACS8FAAAJMAUAAAkxBQAACTIFAAAJMwUAAAk0BQAACTUFAAAJNgUAAAk3BQAACTgFAAAJOQUAAAk6BQAACTsFAAAJPAUAAAk9BQAACT4FAAAJPwUAAAlABQAACUEFAAAJQgUAAAlDBQAACUQFAAAJRQUAAAlGBQAACUcFAAAJSAUAAAlJBQAADQMHdwAAAAABAAAAgAAAAAQKSW5rUG9pbnRWMQIAAAAJSgUAAAlLBQAACUwFAAAJTQUAAAlOBQAACU8FAAAJUAUAAAlRBQAACVIFAAAJUwUAAAlUBQAACVUFAAAJVgUAAAlXBQAACVgFAAAJWQUAAAlaBQAACVsFAAAJXAUAAAldBQAACV4FAAAJXwUAAAlgBQAACWEFAAAJYgUAAAljBQAACWQFAAAJZQUAAAlmBQAACWcFAAAJaAUAAAlpBQAACWoFAAAJawUAAAlsBQAACW0FAAAJbgUAAAlvBQAACXAFAAAJcQUAAAlyBQAACXMFAAAJdAUAAAl1BQAACXYFAAAJdwUAAAl4BQAACXkFAAAJegUAAAl7BQAACXwFAAAJfQUAAAl+BQAACX8FAAAJgAUAAAmBBQAACYIFAAAJgwUAAAmEBQAACYUFAAAJhgUAAAmHBQAACYgFAAAJiQUAAAmKBQAACYsFAAAJjAUAAAmNBQAACY4FAAAJjwUAAAmQBQAACZEFAAAJkgUAAAmTBQAACZQFAAAJlQUAAAmWBQAACZcFAAAJmAUAAAmZBQAACZoFAAAJmwUAAAmcBQAADS0FeAAAAApJbmtQb2ludFYxBAAAAAFYAVkOUHJlc3N1cmVGYWN0b3IJVGltZVN0YW1wAAAAAAYGCxACAAAA12D+1mD+xj8Og5qW7IiZPwAAAD8AAAAAAAAAAAF5AAAAeAAAANdg/tZg/sY/SlR99oyemz8AAAA/AAAAAAAAAAABegAAAHgAAADXYP7WYP7GP+i8biZdqZw/AAAAPz8AAAAAAAAAAXsAAAB4AAAA12D+1mD+xj+EJWBWLbSdPwAAAD9OAAAAAAAAAAF8AAAAeAAAANdg/tZg/sY/Io5Rhv2+nj8AAAA/XgAAAAAAAAABfQAAAHgAAADXYP7WYP7GP64vGvNOaqA/AAAAP14AAAAAAAAAAX4AAAB4AAAA12D+1mD+xj/94xILt++gPwAAAD9eAAAAAAAAAAF/AAAAeAAAANdg/tZg/sY/TJgLIx91oT8AAAA/bQAAAAAAAAABgAAAAHgAAADXYP7WYP7GP5pMBDuH+qE/AAAAP30AAAAAAAAAAYEAAAB4AAAA12D+1mD+xj/pAP1S73+iPwAAAD99AAAAAAAAAAGCAAAAeAAAANdg/tZg/sY/h2nugr+Koz8AAAA/jQAAAAAAAAABgwAAAHgAAADXYP7WYP7GP9Ud55onEKQ/AAAAP40AAAAAAAAAAYQAAAB4AAAA12D+1mD+xj8k0t+yj5WkPwAAAD+cAAAAAAAAAAGFAAAAeAAAANdg/tZg/sY/cobYyvcapT8AAAA/nAAAAAAAAAABhgAAAHgAAADXYP7WYP7GP8A60eJfoKU/AAAAP6wAAAAAAAAAAYcAAAB4AAAA12D+1mD+xj8P78n6xyWmPwAAAD+sAAAAAAAAAAGIAAAAeAAAANdg/tZg/sY/XqPCEjCrpj8AAAA/vAAAAAAAAAABiQAAAHgAAADXYP7WYP7GP61XuyqYMKc/AAAAP7wAAAAAAAAAAYoAAAB4AAAA12D+1mD+xj/7C7RCALanPwAAAD/LAAAAAAAAAAGLAAAAeAAAANdg/tZg/sY/SsCsWmg7qD8AAAA/ywAAAAAAAAABjAAAAHgAAADXYP7WYP7GP+gonoo4Rqk/AAAAP9sAAAAAAAAAAY0AAAB4AAAA12D+1mD+xj823ZaioMupPwAAAD/bAAAAAAAAAAGOAAAAeAAAANdg/tZg/sY/1EWI0nDWqj8AAAA/6gAAAAAAAAABjwAAAHgAAABYCBxXCBzHP75ichqpZqw/AAAAP+oAAAAAAAAAAZAAAAB4AAAA16851685xz8OF2syEeysPwAAAD/6AAAAAAAAAAGRAAAAeAAAAFhXV1dXV8c/+jNVekl8rj8AAAA/+gAAAAAAAAABkgAAAHgAAABXppJXppLHP5icRqoZh68/AAAAPwoBAAAAAAAAAZMAAAB4AAAA2E2w102wxz9zqB/hQAawPwAAAD8KAQAAAAAAAAGUAAAAeAAAAFj1zVf1zcc/6bYUBV3OsD8AAAA/GQEAAAAAAAABlQAAAHgAAABYRAlYRAnIPzhrDR3FU7E/AAAAPykBAAAAAAAAAZYAAAB4AAAAWJNEWJNEyD+HHwY1LdmxPwAAAD8pAQAAAAAAAAGXAAAAeAAAAFnif1jif8g/1dP+TJVesj8AAAA/KQEAAAAAAAABmAAAAHgAAADYiZ3YiZ3IPySI92T947I/AAAAPzkBAAAAAAAAAZkAAAB4AAAA2djY2NjYyD9L4vNwsSazPwAAAD85AQAAAAAAAAGaAAAAeAAAAFmA9liA9sg/mZbsiBmssz8AAAA/SAEAAAAAAAABmwAAAHgAAADZJxTZJxTJP8Hw6JTN7rM/AAAAP0gBAAAAAAAAAZwAAAB4AAAA2XZP2XZPyT/pSuWggTG0PwAAAD9YAQAAAAAAAAGdAAAAeAAAAFoebVkebck/EKXhrDV0tD8AAAA/WAEAAAAAAAABngAAAHgAAADaxYrZxYrJPzf/3bjptrQ/AAAAP2cBAAAAAAAAAZ8AAAB4AAAAWW2oWW2oyT9fWdrEnfm0PwAAAD93AQAAAAAAAAGgAAAAeAAAANoUxtkUxsk/hrPW0FE8tT8AAAA/dwEAAAAAAAABoQAAAHgAAADaYwHaYwHKP60N09wFf7U/AAAAP4cBAAAAAAAAAaIAAAB4AAAAWgsfWgsfyj/UZ8/oucG1PwAAAD+WAQAAAAAAAAGjAAAAeAAAANuyPNqyPMo/1GfP6LnBtT8AAAA/lgEAAAAAAAABpAAAAHgAAADbAXjaAXjKP/zBy/RtBLY/AAAAP6YBAAAAAAAAAaUAAAB4AAAA21Cz2lCzyj/8wcv0bQS2PwAAAD+mAQAAAAAAAAGmAAAAeAAAAFv40Fr40Mo//MHL9G0Etj8AAAA/tgEAAAAAAAABpwAAAHgAAADb7inb7inLPyMcyAAiR7Y/AAAAP7YBAAAAAAAAAagAAAB4AAAAXJZHW5ZHyz8jHMgAIke2PwAAAD/FAQAAAAAAAAGpAAAAeAAAANyMoNuMoMs/SnbEDNaJtj8AAAA/1QEAAAAAAAABqgAAAHgAAABdg/lbg/nLP0p2xAzWibY/AAAAP9UBAAAAAAAAAasAAAB4AAAAXdI0XNI0zD9KdsQM1om2PwAAAD/VAQAAAAAAAAGsAAAAeAAAAN3IjdzIjcw/SnbEDNaJtj8AAAA/5AEAAAAAAAABrQAAAHgAAADdZgTdZgTNP0p2xAzWibY/AAAAP+QBAAAAAAAAAa4AAAB4AAAA3bU/3bU/zT9KdsQM1om2PwAAAD/0AQAAAAAAAAGvAAAAeAAAAF2smF2smM0/SnbEDNaJtj8AAAA/9AEAAAAAAAABsAAAAHgAAADfovHdovHNP0p2xAzWibY/AAAAPwQCAAAAAAAAAbEAAAB4AAAAX5lKXplKzj9KdsQM1om2PwAAAD8EAgAAAAAAAAGyAAAAeAAAAF83wV43wc4/IxzIACJHtj8AAAA/EwIAAAAAAAABswAAAHgAAADffFXffFXPPyMcyAAiR7Y/AAAAPxMCAAAAAAAAAbQAAAB4AAAA4RrM3xrMzz8jHMgAIke2PwAAAD8jAgAAAAAAAAG1AAAAeAAAAHBcIXBcIdA/IxzIACJHtj8AAAA/IwIAAAAAAAABtgAAAHgAAABwq1xwq1zQPyMcyAAiR7Y/AAAAPzMCAAAAAAAAAbcAAAB4AAAAsCaJsCaJ0D8jHMgAIke2PwAAAD8zAgAAAAAAAAG4AAAAeAAAADDOpjDOptA/IxzIACJHtj8AAAA/QgIAAAAAAAABuQAAAHgAAABwSdNwSdPQPyMcyAAiR7Y/AAAAP0ICAAAAAAAAAboAAAB4AAAAMR3iMB3i0D8jHMgAIke2PwAAAD9SAgAAAAAAAAG7AAAAeAAAALHE/7DE/9A/IxzIACJHtj8AAAA/UgIAAAAAAAABvAAAAHgAAABxmA5xmA7RPyMcyAAiR7Y/AAAAP2ECAAAAAAAAAb0AAAB4AAAAMGwdMWwd0T8jHMgAIke2PwAAAD9hAgAAAAAAAAG+AAAAeAAAAPE/LPE/LNE/IxzIACJHtj8AAAA/cQIAAAAAAAABvwAAAHgAAABx50lx50nRPyMcyAAiR7Y/AAAAP3ECAAAAAAAAAcAAAAB4AAAA8Y5n8Y5n0T8jHMgAIke2PwAAAD+BAgAAAAAAAAHBAAAAeAAAAHE2hXE2hdE/IxzIACJHtj8AAAA/gQIAAAAAAAABwgAAAHgAAADx3aLx3aLRPyMcyAAiR7Y/AAAAP5ACAAAAAAAAAcMAAAB4AAAA8ize8Sze0T/8wcv0bQS2PwAAAD+QAgAAAAAAAAHEAAAAeAAAADKoCjKoCtI/1GfP6LnBtT8AAAA/oAIAAAAAAAABxQAAAHgAAAByIzdyIzfSP9Rnz+i5wbU/AAAAP6ACAAAAAAAAAcYAAAB4AAAAcnJycnJy0j+tDdPcBX+1PwAAAD+wAgAAAAAAAAHHAAAAeAAAAPMZkPIZkNI/rQ3T3AV/tT8AAAA/vwIAAAAAAAAByAAAAHgAAAAylbwylbzSP60N09wFf7U/AAAAP78CAAAAAAAAAckAAAB4AAAAszzasjza0j+tDdPcBX+1PwAAAD+/AgAAAAAAAAHKAAAAeAAAAHMQ6XIQ6dI/rQ3T3AV/tT8AAAA/zwIAAAAAAAABywAAAHgAAAAy5Pcy5PfSP60N09wFf7U/AAAAP94CAAAAAAAAAcwAAAB4AAAA8rcG87cG0z+tDdPcBX+1PwAAAD/eAgAAAAAAAAHNAAAAeAAAALOLFbOLFdM/rQ3T3AV/tT8AAAA//gIAAAAAAAABzgAAAHgAAABzXyRzXyTTP60N09wFf7U/AAAAPw0DAAAAAAAAAc8AAAB4AAAA8wZC8wZC0z+tDdPcBX+1PwAAAD8dAwAAAAAAAAHQAAAAeAAAAHOuX3OuX9M/rQ3T3AV/tT8AAAA/HQMAAAAAAAAB0QAAAHgAAADzVX3zVX3TP60N09wFf7U/AAAAPy0DAAAAAAAAAdIAAAB4AAAAM9GpM9Gp0z+tDdPcBX+1PwAAAD8tAwAAAAAAAAHTAAAAeAAAAHRM1nNM1tM/rQ3T3AV/tT8AAAA/PAMAAAAAAAAB1AAAAHgAAACzxwK0xwLUP9Rnz+i5wbU/AAAAPzwDAAAAAAAAAdUAAAB4AAAA9EIv9EIv1D/8wcv0bQS2PwAAAD9MAwAAAAAAAAHWAAAAeAAAAPSRavSRatQ//MHL9G0Etj8AAAA/TAMAAAAAAAAB1wAAAHgAAAA1DZc0DZfUP/zBy/RtBLY/AAAAP1sDAAAAAAAAAdgAAAB4AAAAdIjDdIjD1D/8wcv0bQS2PwAAAD9bAwAAAAAAAAHZAAAAeAAAADRc0jRc0tQ/IxzIACJHtj8AAAA/awMAAAAAAAAB2gAAAHgAAAD1L+H0L+HUPyMcyAAiR7Y/AAAAP2sDAAAAAAAAAdsAAAB4AAAAtQPwtAPw1D8jHMgAIke2PwAAAD97AwAAAAAAAAHcAAAAeAAAAHTX/nTX/tQ/IxzIACJHtj8AAAA/ewMAAAAAAAAB3QAAAHgAAAA0qw01qw3VPyMcyAAiR7Y/AAAAP5oDAAAAAAAAAd4AAAB4AAAANKsNNasN1T9KdsQM1om2PwAAAD+aAwAAAAAAAAHfAAAAeAAAALVSK7VSK9U/SnbEDNaJtj8AAAA/qQMAAAAAAAAB4AAAAHgAAAB1Jjp1JjrVP0p2xAzWibY/AAAAP7kDAAAAAAAAAeEAAAB4AAAAdSY6dSY61T9x0MAYisy2PwAAAD/YAwAAAAAAAAHiAAAAeAAAADX6SDX6SNU/cdDAGIrMtj8AAAA/ZQQAAAAAAAAB4wAAAHgAAAC1oWa1oWbVP3HQwBiKzLY/AAAAP2UEAAAAAAAAAeQAAAB4AAAANUmENUmE1T9x0MAYisy2PwAAAD90BAAAAAAAAAHlAAAAeAAAAPUck/Uck9U/miq9JD4Ptz8AAAA/dAQAAAAAAAAB5gAAAHgAAAC28KG18KHVP5oqvSQ+D7c/AAAAP4QEAAAAAAAAAecAAAB4AAAAdcSwdcSw1T+aKr0kPg+3PwAAAD+EBAAAAAAAAAHoAAAAeAAAADWYvzWYv9U/miq9JD4Ptz8AAAA/IAUAAAAAAAAB6QAAAHgAAAD1a871a87VP5oqvSQ+D7c/AAAAPzAFAAAAAAAAAeoAAAB4AAAA9WvO9WvO1T9x0MAYisy2PwAAAD8/BQAAAAAAAAHrAAAAeAAAAPVrzvVrztU/SnbEDNaJtj8AAAA/TwUAAAAAAAAB7AAAAHgAAAC2P921P93VP0p2xAzWibY/AAAAP08FAAAAAAAAAe0AAAB4AAAAtj/dtT/d1T8jHMgAIke2PwAAAD9fBQAAAAAAAAHuAAAAeAAAALY/3bU/3dU//MHL9G0Etj8AAAA/bgUAAAAAAAAB7wAAAHgAAAB2E+x1E+zVP/zBy/RtBLY/AAAAP9EFAAAAAAAAAfAAAAB4AAAAuFUuuFUu2D8QW/leo8JyPwAAAD8AAAAAAAAAAAHxAAAAeAAAALhVLrhVLtg/hP2+HuTtdj8AAAA/jQAAAAAAAAAB8gAAAHgAAAC4VS64VS7YP/yfhN4kGXs/AAAAP5wAAAAAAAAAAfMAAAB4AAAAuFUuuFUu2D9wQkqeZUR/PwAAAD+sAAAAAAAAAAH0AAAAeAAAALhVLrhVLtg/cvIHL9O3gT8AAAA/vAAAAAAAAAAB9QAAAHgAAAC4VS64VS7YP67D6o5zzYM/AAAAP7wAAAAAAAAAAfYAAAB4AAAAuFUuuFUu2D/olM3uE+OFPwAAAD/LAAAAAAAAAAH3AAAAeAAAALhVLrhVLtg/ImawTrT4hz8AAAA/6gAAAAAAAAAB+AAAAHgAAAB4KT14KT3YPyJmsE60+Ic/AAAAP+oAAAAAAAAAAfkAAAB4AAAAeCk9eCk92D9eN5OuVA6KPwAAAD/6AAAAAAAAAAH6AAAAeAAAAHgpPXgpPdg/mAh2DvUjjD8AAAA/+gAAAAAAAAAB+wAAAHgAAAB4KT14KT3YP9LZWG6VOY4/AAAAPwoBAAAAAAAAAfwAAAB4AAAAeCk9eCk92D+H1R3nmieQPwAAAD8KAQAAAAAAAAH9AAAAeAAAADj9Szj9S9g/wqYARzs9kj8AAAA/GQEAAAAAAAAB/gAAAHgAAAA4/Us4/UvYP14P8nYLSJM/AAAAPxkBAAAAAAAAAf8AAAB4AAAAOP1LOP1L2D/8d+Om21KUPwAAAD8rAQAAAAAAAAEAAQAAeAAAAPjQWvjQWtg/OEnGBnxolj8AAAA/KwEAAAAAAAABAQEAAHgAAAD40Fr40FrYP3IaqWYcfpg/AAAAPzsBAAAAAAAAAQIBAAB4AAAAuaRpuKRp2D9KVH32jJ6bPwAAAD87AQAAAAAAAAEDAQAAeAAAAHh4eHh4eNg/hCVgVi20nT8AAAA/SgEAAAAAAAABBAEAAHgAAAA4TIc4TIfYP64vGvNOaqA/AAAAP0oBAAAAAAAAAQUBAAB4AAAA+B+W+B+W2D+aTAQ7h/qhPwAAAD9aAQAAAAAAAAEGAQAAeAAAALjzpLjzpNg/h2nugr+Koz8AAAA/WgEAAAAAAAABBwEAAHgAAAB5x7N4x7PYPyTS37KPlaQ/AAAAP2kBAAAAAAAAAQgBAAB4AAAAOZvCOJvC2D8P78n6xyWmPwAAAD9pAQAAAAAAAAEJAQAAeAAAAPhu0fhu0dg/rVe7Kpgwpz8AAAA/eQEAAAAAAAABCgEAAHgAAAC4QuC4QuDYP0rArFpoO6g/AAAAP3kBAAAAAAAAAQsBAAB4AAAAuELguELg2D823ZaioMupPwAAAD+JAQAAAAAAAAEMAQAAeAAAAHkW73gW79g/1EWI0nDWqj8AAAA/iQEAAAAAAAABDQEAAHgAAAB5Fu94Fu/YP3CueQJB4as/AAAAP5gBAAAAAAAAAQ4BAAB4AAAAOer9OOr92D8OF2syEeysPwAAAD+YAQAAAAAAAAEPAQAAeAAAAPm9DPm9DNk/+jNVekl8rj8AAAA/qAEAAAAAAAABEAEAAHgAAAD5vQz5vQzZP5icRqoZh68/AAAAP7gBAAAAAAAAAREBAAB4AAAA+b0M+b0M2T+aAhzt9EiwPwAAAD+4AQAAAAAAAAESAQAAeAAAALmRG7mRG9k/EBERERERsT8AAAA/uAEAAAAAAAABEwEAAHgAAAC5kRu5kRvZP2DFCSl5lrE/AAAAP8cBAAAAAAAAARQBAAB4AAAAuZEbuZEb2T/V0/5MlV6yPwAAAD/XAQAAAAAAAAEVAQAAeAAAALmRG7mRG9k/JIj3ZP3jsj8AAAA/1wEAAAAAAAABFgEAAHgAAAC5kRu5kRvZP5mW7IgZrLM/AAAAP+YBAAAAAAAAARcBAAB4AAAAeGUqeWUq2T8QpeGsNXS0PwAAAD/mAQAAAAAAAAEYAQAAeAAAADk5OTk5Odk/N//duOm2tD8AAAA/9gEAAAAAAAABGQEAAHgAAAA5OTk5OTnZP4az1tBRPLU/AAAAP/YBAAAAAAAAARoBAAB4AAAAOTk5OTk52T+tDdPcBX+1PwAAAD8GAgAAAAAAAAEbAQAAeAAAADk5OTk5Odk/1GfP6LnBtT8AAAA/BgIAAAAAAAABHAEAAHgAAAA5OTk5OTnZP/zBy/RtBLY/AAAAPxUCAAAAAAAAAR0BAAB4AAAA+QxI+QxI2T/8wcv0bQS2PwAAAD9zAgAAAAAAAAEeAQAAeAAAALngVrngVtk//MHL9G0Etj8AAAA/gwIAAAAAAAABHwEAAHgAAAB5tGV5tGXZP/zBy/RtBLY/AAAAP5ICAAAAAAAAASABAAB4AAAA+VuD+VuD2T/8wcv0bQS2PwAAAD+SAgAAAAAAAAEhAQAAeAAAALkvkrkvktk//MHL9G0Etj8AAAA/kgIAAAAAAAABIgEAAHgAAAA5168516/ZP/zBy/RtBLY/AAAAP6ICAAAAAAAAASMBAAB4AAAAeVLceVLc2T/8wcv0bQS2PwAAAD+yAgAAAAAAAAEkAQAAeAAAAHqhF3qhF9o//MHL9G0Etj8AAAA/sgIAAAAAAAABJQEAAHgAAAC6HES6HETaP/zBy/RtBLY/AAAAP8ECAAAAAAAAASYBAAB4AAAA+pdw+pdw2j/8wcv0bQS2PwAAAD/BAgAAAAAAAAEnAQAAeAAAALu6urq6uto//MHL9G0Etj8AAAA/0QIAAAAAAAABKAEAAHgAAAD6Nef6NefaP/zBy/RtBLY/AAAAP9ECAAAAAAAAASkBAAB4AAAAO7ETO7ET2z/8wcv0bQS2PwAAAD/gAgAAAAAAAAEqAQAAeAAAADsATzsAT9s//MHL9G0Etj8AAAA/4AIAAAAAAAABKwEAAHgAAAB8e3t7e3vbP/zBy/RtBLY/AAAAP/ACAAAAAAAAASwBAAB4AAAAu/anu/an2z/8wcv0bQS2PwAAAD/wAgAAAAAAAAEtAQAAeAAAAPxx1Ptx1Ns//MHL9G0Etj8AAAA/AAMAAAAAAAABLgEAAHgAAAB7GfJ7GfLbP/zBy/RtBLY/AAAAPwADAAAAAAAAAS8BAAB4AAAA/MAP/MAP3D/8wcv0bQS2PwAAAD8PAwAAAAAAAAEwAQAAeAAAAHxoLXxoLdw//MHL9G0Etj8AAAA/DwMAAAAAAAABMQEAAHgAAAD8D0v8D0vcP/zBy/RtBLY/AAAAPx8DAAAAAAAAATIBAAB4AAAAvONZvONZ3D/8wcv0bQS2PwAAAD8fAwAAAAAAAAEzAQAAeAAAAHy3aHy3aNw//MHL9G0Etj8AAAA/LwMAAAAAAAABNAEAAHgAAAD9Xob8XobcP/zBy/RtBLY/AAAAPy8DAAAAAAAAATUBAAB4AAAAvDKVvDKV3D/8wcv0bQS2PwAAAD9IAwAAAAAAAAE2AQAAeAAAADzasjzastw//MHL9G0Etj8AAAA/SAMAAAAAAAABNwEAAHgAAAC9gdC8gdDcP/zBy/RtBLY/AAAAP1gDAAAAAAAAATgBAAB4AAAAPCnuPCnu3D/8wcv0bQS2PwAAAD9YAwAAAAAAAAE5AQAAeAAAAL3QC73QC90//MHL9G0Etj8AAAA/ZwMAAAAAAAABOgEAAHgAAAA9eCk9eCndP/zBy/RtBLY/AAAAP2cDAAAAAAAAATsBAAB4AAAAvB9HvR9H3T/8wcv0bQS2PwAAAD93AwAAAAAAAAE8AQAAeAAAAH5CkX1Ckd0/IxzIACJHtj8AAAA/dwMAAAAAAAABPQEAAHgAAAB+kcx9kczdP0p2xAzWibY/AAAAP4cDAAAAAAAAAT4BAAB4AAAA/ocl/ocl3j9KdsQM1om2PwAAAD+HAwAAAAAAAAE/AQAAeAAAAP4lnP4lnN4/cdDAGIrMtj8AAAA/lgMAAAAAAAABQAEAAHgAAAD+wxL/wxLfP5oqvSQ+D7c/AAAAP5YDAAAAAAAAAUEBAAB4AAAAPt21P9213z/o3rU8ppS3PwAAAD+mAwAAAAAAAAFCAQAAeAAAAEB7LEB7LOA/DzmySFrXtz8AAAA/pgMAAAAAAAABQwEAAHgAAACg24yg24zgPw85skha17c/AAAAP7YDAAAAAAAAAUQBAAB4AAAAIdLlINLl4D83k65UDhq4PwAAAD/FAwAAAAAAAAFFAQAAeAAAAKHIPqHIPuE/Xu2qYMJcuD8AAAA/xQMAAAAAAAABRgEAAHgAAAAhv5chv5fhP4VHp2x2n7g/AAAAP9UDAAAAAAAAAUcBAAB4AAAAgh/4gR/44T+soaN4KuK4PwAAAD/VAwAAAAAAAAFIAQAAeAAAACKsSSKsSeI/rKGjeCriuD8AAAA/5AMAAAAAAAABSQEAAHgAAADDOJvCOJviP6yho3gq4rg/AAAAP+QDAAAAAAAAAUoBAAB4AAAAQy/0Qi/04j+soaN4KuK4PwAAAD/0AwAAAAAAAAFLAQAAeAAAAOO7ReO7ReM/0/ufhN4kuT8AAAA/9AMAAAAAAAABTAEAAHgAAADDdIjDdIjjP9P7n4TeJLk/AAAAPwQEAAAAAAAAAU0BAAB4AAAAoy3Loy3L4z/7VZyQkme5PwAAAD8EBAAAAAAAAAFOAQAAeAAAAGNQFWRQFeQ/IrCYnEaquT8AAAA/EwQAAAAAAAABTwEAAHgAAABFCVhECVjkP0oKlaj67Lk/AAAAPxMEAAAAAAAAAVABAAB4AAAAZO6LZO6L5D9KCpWo+uy5PwAAAD8jBAAAAAAAAAFRAQAAeAAAAKVpuKRpuOQ/cWSRtK4vuj8AAAA/IwQAAAAAAAABUgEAAHgAAAAkEdYkEdbkP5m+jcBicro/AAAAPzMEAAAAAAAAAVMBAAB4AAAAxU7sxE7s5D+Zvo3AYnK6PwAAAD8zBAAAAAAAAAFUAQAAeAAAAGWMAmWMAuU/mb6NwGJyuj8AAAA/QgQAAAAAAAABVQEAAHgAAAAlYBElYBHlP5m+jcBicro/AAAAP0IEAAAAAAAAAVYBAAB4AAAABsoYBcoY5T+Zvo3AYnK6PwAAAD9SBAAAAAAAAAFXAQAAeAAAAOQzIOUzIOU/mb6NwGJyuj8AAAA/UgQAAAAAAAABWAEAAHgAAADFnSfFnSflP5m+jcBicro/AAAAP2EEAAAAAAAAAVkBAAB4AAAApQcvpQcv5T+Zvo3AYnK6PwAAAD9hBAAAAAAAAAFaAQAAeAAAAIVxNoVxNuU/mb6NwGJyuj8AAAA/cQQAAAAAAAABWwEAAHgAAABl2z1l2z3lP5m+jcBicro/AAAAP3EEAAAAAAAAAVwBAAB4AAAARUVFRUVF5T+Zvo3AYnK6PwAAAD+BBAAAAAAAAAFdAQAAeAAAAAUZVAUZVOU/mb6NwGJyuj8AAAA/gQQAAAAAAAABXgEAAHgAAADG7GLF7GLlP5m+jcBicro/AAAAP5AEAAAAAAAAAV8BAAB4AAAAhsBxhcBx5T+Zvo3AYnK6PwAAAD+QBAAAAAAAAAFgAQAAeAAAACX+hyX+h+U/mb6NwGJyuj8AAAA/oAQAAAAAAAABYQEAAHgAAACmpaWlpaXlP5m+jcBicro/AAAAP6AEAAAAAAAAAWIBAAB4AAAAJk3DJU3D5T+Zvo3AYnK6PwAAAD+wBAAAAAAAAAFjAQAAeAAAAIZe6IVe6OU/mb6NwGJyuj8AAAA/vwQAAAAAAAABZAEAAHgAAAAGBgYGBgbmP5m+jcBicro/AAAAP78EAAAAAAAAAWUBAAB4AAAARoEyRoEy5j+Zvo3AYnK6PwAAAD+/BAAAAAAAAAFmAQAAeAAAAKaSV6aSV+Y/mb6NwGJyuj8AAAA/zwQAAAAAAAABZwEAAHgAAAAGpHwGpHzmP8AYiswWtbo/AAAAP88EAAAAAAAAAWgBAAB4AAAAZrWhZrWh5j/ncobYyve6PwAAAD/eBAAAAAAAAAFpAQAAeAAAAKcwzqYwzuY/53KG2Mr3uj8AAAA/7gQAAAAAAAABagEAAHgAAAAHQvMGQvPmPw7NguR+Ors/AAAAP+4EAAAAAAAAAWsBAAB4AAAAh+kQh+kQ5z82J3/wMn27PwAAAD/+BAAAAAAAAAFsAQAAeAAAAAaRLgeRLuc/Nid/8DJ9uz8AAAA//gQAAAAAAAABbQEAAHgAAACHOEyHOEznPzYnf/Ayfbs/AAAAPw0FAAAAAAAAAW4BAAB4AAAACOBpB+Bp5z9dgXv85r+7PwAAAD8NBQAAAAAAAAFvAQAAeAAAAIeHh4eHh+c/XYF7/Oa/uz8AAAA/HQUAAAAAAAABcAEAAHgAAAAnxZ0nxZ3nP12Be/zmv7s/AAAAPx0FAAAAAAAAAXEBAAB4AAAA55is55is5z9dgXv85r+7PwAAAD8tBQAAAAAAAAFyAQAAeAAAAKhsu6dsu+c/XYF7/Oa/uz8AAAA/LQUAAAAAAAABcwEAAHgAAACI1sKH1sLnP12Be/zmv7s/AAAAPzwFAAAAAAAAAXQBAAB4AAAASKrRR6rR5z9dgXv85r+7PwAAAD88BQAAAAAAAAF1AQAAeAAAACgU2ScU2ec/XYF7/Oa/uz8AAAA/TAUAAAAAAAABdgEAAHgAAAAoFNknFNnnPzYnf/Ayfbs/AAAAPzUGAAAAAAAAAXcBAAB4AAAASKrRR6rR5z/AGIrMFrW6PwAAAD9EBgAAAAAAAAF4AQAAeAAAAEiq0Ueq0ec/cWSRtK4vuj8AAAA/RAYAAAAAAAABeQEAAHgAAABoQMpnQMrnP/tVnJCSZ7k/AAAAP1QGAAAAAAAAAXoBAAB4AAAAiNbCh9bC5z/T+5+E3iS5PwAAAD9UBgAAAAAAAAF7AQAAeAAAAKhsu6dsu+c/Xu2qYMJcuD8AAAA/YwYAAAAAAAABfAEAAHgAAACobLunbLvnPw85skha17c/AAAAP2MGAAAAAAAAAX0BAAB4AAAAqGy7p2y75z/BhLkw8lG3PwAAAD9zBgAAAAAAAAF+AQAAeAAAAKhsu6dsu+c/cdDAGIrMtj8AAAA/cwYAAAAAAAABfwEAAHgAAACobLunbLvnPyMcyAAiR7Y/AAAAP4MGAAAAAAAAAYABAAB4AAAAqGy7p2y75z/8wcv0bQS2PwAAAD+DBgAAAAAAAAGBAQAAeAAAAKhsu6dsu+c/rQ3T3AV/tT8AAAA/kgYAAAAAAAABggEAAHgAAACobLunbLvnP4az1tBRPLU/AAAAP5IGAAAAAAAAAYMBAAB4AAAAqGy7p2y75z9fWdrEnfm0PwAAAD+iBgAAAAAAAAGEAQAAeAAAAKhsu6dsu+c/N//duOm2tD8AAAA/ogYAAAAAAAABhQEAAHgAAACobLunbLvnP+lK5aCBMbQ/AAAAP7IGAAAAAAAAAYYBAAB4AAAAqGy7p2y75z/B8OiUze6zPwAAAD+yBgAAAAAAAAGHAQAAeAAAAKhsu6dsu+c/cjzwfGVpsz8AAAA/wQYAAAAAAAABiAEAAHgAAACobLunbLvnP0vi83CxJrM/AAAAP8EGAAAAAAAAAYkBAAB4AAAAqGy7p2y75z8kiPdk/eOyPwAAAD/RBgAAAAAAAAGKAQAAeAAAAKhsu6dsu+c//C37WEmhsj8AAAA/0QYAAAAAAAABiwEAAHgAAACobLunbLvnP9XT/kyVXrI/AAAAP+AGAAAAAAAAAYwBAAB4AAAAqGy7p2y75z+ueQJB4RuyPwAAAD/gBgAAAAAAAAGNAQAAeAAAAKhsu6dsu+c/hx8GNS3ZsT8AAAA/8AYAAAAAAAABjgEAAHgAAACobLunbLvnP2DFCSl5lrE/AAAAP/AGAAAAAAAAAY8BAAB4AAAAqGy7p2y75z84aw0dxVOxPwAAAD8ABwAAAAAAAAGQAQAAeAAAAKhsu6dsu+c/EBERERERsT8AAAA/DwcAAAAAAAABkQEAAHgAAACobLunbLvnP+m2FAVdzrA/AAAAPw8HAAAAAAAAAZIBAAB4AAAAqGy7p2y75z/CXBj5qIuwPwAAAD8fBwAAAAAAAAGTAQAAeAAAAKhsu6dsu+c/mgIc7fRIsD8AAAA/LwcAAAAAAAABlAEAAHgAAAAYZ1MYZ1OoP5Aji6R1fdE/AAAAPwAAAAAAAAAAAZUBAAB4AAAAGgXKGAXKqD+QI4ukdX3RPwAAAD/bAAAAAAAAAAGWAQAAeAAAABqjQBmjQKk/GjqKpyKO0T8AAAA/2wAAAAAAAAABlwEAAHgAAAAc3y0a3y2qPxo6iqcijtE/AAAAP+sAAAAAAAAAAZgBAAB4AAAAHrmRG7mRqz8aOoqnIo7RPwAAAD/6AAAAAAAAAAGZAQAAeAAAAB6T9RyT9aw/GjqKpyKO0T8AAAA/+gAAAAAAAAABmgEAAHgAAAAgqUYfqUavPxo6iqcijtE/AAAAP/oAAAAAAAAAAZsBAAB4AAAAkd/LkN/LsD8aOoqnIo7RPwAAAD8KAQAAAAAAAAGcAQAAeAAAAJNXppJXprI/GjqKpyKO0T8AAAA/CgEAAAAAAAABnQEAAHgAAACVgEWUgEW0Pxo6iqcijtE/AAAAPxoBAAAAAAAAAZ4BAAB4AAAAllqplVqptT8aOoqnIo7RPwAAAD8aAQAAAAAAAAGfAQAAeAAAAJg0DZc0Dbc/GjqKpyKO0T8AAAA/KQEAAAAAAAABoAEAAHgAAACYcPqXcPq3Pxo6iqcijtE/AAAAPzkBAAAAAAAAAaEBAAB4AAAAmaznmKznuD8aOoqnIo7RPwAAAD85AQAAAAAAAAGiAQAAeAAAAJqZmZmZmbk/GjqKpyKO0T8AAAA/SQEAAAAAAAABowEAAHgAAACaNxCaNxC6Pxo6iqcijtE/AAAAP0kBAAAAAAAAAaQBAAB4AAAAnCTCmiTCuj8aOoqnIo7RPwAAAD9YAQAAAAAAAAGlAQAAeAAAAJxz/Zpz/bo/GjqKpyKO0T8AAAA/WAEAAAAAAAABpgEAAHgAAACcwjibwji7Pxo6iqcijtE/AAAAP2gBAAAAAAAAAacBAAB4AAAAnBF0mxF0uz8aOoqnIo7RPwAAAD9oAQAAAAAAAAGoAQAAeAAAAJxgr5tgr7s/kCOLpHV90T8AAAA/xgEAAAAAAAABqQEAAHgAAACcr+qbr+q7P5Aji6R1fdE/AAAAP8YBAAAAAAAAAaoBAAB4AAAAnE1hnE1hvD+QI4ukdX3RPwAAAD/VAQAAAAAAAAGrAQAAeAAAAJxNYZxNYbw/Bg2Mochs0T8AAAA/1QEAAAAAAAABrAEAAHgAAACe69ec69e8PwYNjKHIbNE/AAAAP+UBAAAAAAAAAa0BAAB4AAAAnjoTnToTvT8GDYyhyGzRPwAAAD/lAQAAAAAAAAGuAQAAeAAAAJ7YiZ3Yib0/ffaMnhtc0T8AAAA/9AEAAAAAAAABrwEAAHgAAACeJ8WdJ8W9P332jJ4bXNE/AAAAP/QBAAAAAAAAAbABAAB4AAAAnsU7nsU7vj999oyeG1zRPwAAAD8EAgAAAAAAAAGxAQAAeAAAAJ4Ud54Ud74/ffaMnhtc0T8AAAA/IAIAAAAAAAABsgEAAHgAAACeY7KeY7K+P332jJ4bXNE/AAAAPzACAAAAAAAAAbMBAAB4AAAAoLLtnrLtvj999oyeG1zRPwAAAD8wAgAAAAAAAAG0AQAAeAAAADs8PDw8PNw/BO7xm/9u3D8AAAA/AAAAAAAAAAABtQEAAHgAAAD8D0v8D0vcPwTu8Zv/btw/AAAAPy8AAAAAAAAAAbYBAAB4AAAAvONZvONZ3D8E7vGb/27cPwAAAD8+AAAAAAAAAAG3AQAAeAAAAHy3aHy3aNw/BO7xm/9u3D8AAAA/PgAAAAAAAAABuAEAAHgAAAA8i3c8i3fcPwTu8Zv/btw/AAAAP04AAAAAAAAAAbkBAAB4AAAA/V6G/F6G3D8E7vGb/27cPwAAAD9eAAAAAAAAAAG6AQAAeAAAAHwGpHwGpNw/BO7xm/9u3D8AAAA/XgAAAAAAAAABuwEAAHgAAAD8rcH8rcHcPwTu8Zv/btw/AAAAP20AAAAAAAAAAbwBAAB4AAAAvYHQvIHQ3D8E7vGb/27cPwAAAD9tAAAAAAAAAAG9AQAAeAAAAPz8/Pz8/Nw/BO7xm/9u3D8AAAA/fQAAAAAAAAABvgEAAHgAAAC8H0e9H0fdPwTu8Zv/btw/AAAAP30AAAAAAAAAAb8BAAB4AAAAvW6CvW6C3T8E7vGb/27cPwAAAD+NAAAAAAAAAAHAAQAAeAAAAH6RzH2RzN0/BO7xm/9u3D8AAAA/jQAAAAAAAAABwQEAAHgAAAA+tBY+tBbeP3rX8phSXtw/AAAAP5wAAAAAAAAAAcIBAAB4AAAAfn5+fn5+3j961/KYUl7cPwAAAD+cAAAAAAAAAAHDAQAAeAAAAIAc9X4c9d4/Z6r0kvg83D8AAAA/rAAAAAAAAAABxAEAAHgAAAC+5ly/5lzfP92T9Y9LLNw/AAAAP7sAAAAAAAAAAcUBAAB4AAAAwITTv4TT3z9TffaMnhvcPwAAAD+7AAAAAAAAAAHGAQAAeAAAAGARJWARJeA/U332jJ4b3D8AAAA/ywAAAAAAAAABxwEAAHgAAACA9liA9ljgP1N99oyeG9w/AAAAP8sAAAAAAAAAAcgBAAB4AAAAwXGFwHGF4D/JZveJ8QrcPwAAAD/bAAAAAAAAAAHJAQAAeAAAAOBWueBWueA/yWb3ifEK3D8AAAA/2wAAAAAAAAABygEAAHgAAABBaN5AaN7gP8lm94nxCtw/AAAAP+oAAAAAAAAAAcsBAAB4AAAAgeMKgeMK4T/JZveJ8QrcPwAAAD/qAAAAAAAAAAHMAQAAeAAAAKHIPqHIPuE/yWb3ifEK3D8AAAA/+gAAAAAAAAABzQEAAHgAAADhQ2vhQ2vhP8lm94nxCtw/AAAAP/oAAAAAAAAAAc4BAAB4AAAAASmfASmf4T/JZveJ8QrcPwAAAD8KAQAAAAAAAAHPAQAAeAAAAEKky0Gky+E/yWb3ifEK3D8AAAA/CgEAAAAAAAAB0AEAAHgAAABiif9hif/hP8lm94nxCtw/AAAAPxkBAAAAAAAAAdEBAAB4AAAAYtg6Ytg64j/JZveJ8QrcPwAAAD8ZAQAAAAAAAAHSAQAAeAAAAKJTZ6JTZ+I/yWb3ifEK3D8AAAA/KQEAAAAAAAAB0wEAAHgAAACjoqKioqLiP8lm94nxCtw/AAAAPykBAAAAAAAAAdQBAAB4AAAAY8XsYsXs4j/JZveJ8QrcPwAAAD8pAQAAAAAAAAHVAQAAeAAAAKNAGaNAGeM/yWb3ifEK3D8AAAA/KQEAAAAAAAAB1gEAAHgAAADDJU3DJU3jP1N99oyeG9w/AAAAPzkBAAAAAAAAAdcBAAB4AAAAA6F5A6F54z9TffaMnhvcPwAAAD85AQAAAAAAAAHYAQAAeAAAAGSynmOynuM/3ZP1j0ss3D8AAAA/SQEAAAAAAAAB2QEAAHgAAACDl9KDl9LjP92T9Y9LLNw/AAAAP0kBAAAAAAAAAdoBAAB4AAAA5Kj346j34z/dk/WPSyzcPwAAAD9YAQAAAAAAAAHbAQAAeAAAAASOKwSOK+Q/3ZP1j0ss3D8AAAA/WAEAAAAAAAAB3AEAAHgAAABFCVhECVjkP2eq9JL4PNw/AAAAP2gBAAAAAAAAAd0BAAB4AAAAxLB1xLB15D9nqvSS+DzcPwAAAD9oAQAAAAAAAAHeAQAAeAAAACXCmiTCmuQ/Z6r0kvg83D8AAAA/eAEAAAAAAAAB3wEAAHgAAACF07+E07/kP2eq9JL4PNw/AAAAP3gBAAAAAAAAAeABAAB4AAAAJBHWJBHW5D9nqvSS+DzcPwAAAD+HAQAAAAAAAAHhAQAAeAAAAMVO7MRO7OQ/Z6r0kvg83D8AAAA/lwEAAAAAAAAB4gEAAHgAAACluPOkuPPkP2eq9JL4PNw/AAAAP5cBAAAAAAAAAeMBAAB4AAAARfYJRfYJ5T9nqvSS+DzcPwAAAD+XAQAAAAAAAAHkAQAAeAAAACVgESVgEeU/Z6r0kvg83D8AAAA/pgEAAAAAAAAB5QEAAHgAAADkMyDlMyDlP2eq9JL4PNw/AAAAP7YBAAAAAAAAAeYBAAB4AAAAxZ0nxZ0n5T9nqvSS+DzcPwAAAD+2AQAAAAAAAAHnAQAAeAAAAKUHL6UHL+U/Z6r0kvg83D8AAAA/tgEAAAAAAAAB6AEAAHgAAABl2z1l2z3lP2eq9JL4PNw/AAAAP8YBAAAAAAAAAekBAAB4AAAAJa9MJa9M5T9nqvSS+DzcPwAAAD/GAQAAAAAAAAHqAQAAeAAAAMbsYsXsYuU/Z6r0kvg83D8AAAA/1QEAAAAAAAAB6wEAAHgAAABlKnllKnnlP2eq9JL4PNw/AAAAP+UBAAAAAAAAAewBAAB4AAAABWiPBWiP5T9nqvSS+DzcPwAAAD/lAQAAAAAAAAHtAQAAeAAAAIYPrYUPreU/Z6r0kvg83D8AAAA/5QEAAAAAAAAB7gEAAHgAAADlINLlINLlP2eq9JL4PNw/AAAAP/UBAAAAAAAAAe8BAAB4AAAABgYGBgYG5j/wwPOVpU3cPwAAAD8EAgAAAAAAAAHwAQAAeAAAAAZVQQZVQeY/8MDzlaVN3D8AAAA/BAIAAAAAAAAB8QEAAHgAAABH0G1G0G3mP/DA85WlTdw/AAAAPxQCAAAAAAAAAfIBAAB4AAAARx+pRh+p5j/wwPOVpU3cPwAAAD8UAgAAAAAAAAHzAQAAeAAAAAdC8wZC8+Y/8MDzlaVN3D8AAAA/IwIAAAAAAAAB9AEAAHgAAAAoJycnJyfnP/DA85WlTdw/AAAAPyMCAAAAAAAAAfUBAAB4AAAA6Elx50lx5z/wwPOVpU3cPwAAAD8zAgAAAAAAAAH2AQAAeAAAACfFnSfFnec/etfymFJe3D8AAAA/MwIAAAAAAAAB9wEAAHgAAABoQMpnQMrnP3rX8phSXtw/AAAAP0MCAAAAAAAAAfgBAAB4AAAAqLv2p7v25z961/KYUl7cPwAAAD9DAgAAAAAAAAH5AQAAeAAAAMmgKsigKug/etfymFJe3D8AAAA/UgIAAAAAAAAB+gEAAHgAAAAIHFcIHFfoP3rX8phSXtw/AAAAP1ICAAAAAAAAAfsBAAB4AAAASZeDSJeD6D961/KYUl7cPwAAAD9iAgAAAAAAAAH8AQAAeAAAAKioqKioqOg/etfymFJe3D8AAAA/YgIAAAAAAAAB/QEAAHgAAABJ5r5I5r7oP3rX8phSXtw/AAAAP3ICAAAAAAAAAf4BAAB4AAAA6SPV6CPV6D961/KYUl7cPwAAAD9yAgAAAAAAAAH/AQAAeAAAAKn346j34+g/etfymFJe3D8AAAA/gQIAAAAAAAABAAIAAHgAAABoy/Joy/LoP3rX8phSXtw/AAAAP4ECAAAAAAAAAQECAAB4AAAASTX6SDX66D961/KYUl7cPwAAAD+RAgAAAAAAAAECAgAAeAAAACmfASmfAek/etfymFJe3D8AAAA//gIAAAAAAAABAwIAAHgAAAAJCQkJCQnpP3rX8phSXtw/AAAAPw4DAAAAAAAAAQQCAAB4AAAAydwXydwX6T/wwPOVpU3cPwAAAD8dAwAAAAAAAAEFAgAAeAAAAImwJomwJuk/Z6r0kvg83D8AAAA/HQMAAAAAAAABBgIAAHgAAABKhDVJhDXpP2eq9JL4PNw/AAAAPy0DAAAAAAAAAQcCAAB4AAAACVhECVhE6T9nqvSS+DzcPwAAAD8tAwAAAAAAAAEIAgAAeAAAAMkrU8krU+k/Z6r0kvg83D8AAAA/RgMAAAAAAAABCQIAAHgAAACplVqplVrpP2eq9JL4PNw/AAAAP0YDAAAAAAAAAQoCAAB4AAAAhOYNhOYN5D/S/kyVXhLPPwAAAD8AAAAAAAAAAAELAgAAeAAAAGNQFWRQFeQ/0v5MlV4Szz8AAAA/HwAAAAAAAAABDAIAAHgAAABEuhxEuhzkP/hYSaESVc8/AAAAPx8AAAAAAAAAAQ0CAAB4AAAAJCQkJCQk5D8gs0WtxpfPPwAAAD8uAAAAAAAAAAEOAgAAeAAAACQkJCQkJOQ/XDpAv9T7zz8AAAA/LgAAAAAAAAABDwIAAHgAAAAEjisEjivkP7gzn2KXDtA/AAAAPz4AAAAAAAAAARACAAB4AAAABI4rBI4r5D9Vd5xrnkDQPwAAAD8+AAAAAAAAAAERAgAAeAAAAASOKwSOK+Q/aaSacfhh0D8AAAA/TgAAAAAAAAABEgIAAHgAAADEYTrEYTrkP33RmHdSg9A/AAAAP04AAAAAAAAAARMCAAB4AAAAxGE6xGE65D8aFZaAWbXQPwAAAD9dAAAAAAAAAAEUAgAAeAAAAMRhOsRhOuQ/pCuVgwbG0D8AAAA/XQAAAAAAAAABFQIAAHgAAADEYTrEYTrkP0JvkowN+NA/AAAAP20AAAAAAAAAARYCAAB4AAAAxGE6xGE65D/MhZGPugjRPwAAAD9tAAAAAAAAAAEXAgAAeAAAAMRhOsRhOuQ/acmOmME60T8AAAA/fQAAAAAAAAABGAIAAHgAAADEYTrEYTrkP332jJ4bXNE/AAAAP30AAAAAAAAAARkCAAB4AAAAxGE6xGE65D+QI4ukdX3RPwAAAD+MAAAAAAAAAAEaAgAAeAAAAMRhOsRhOuQ/pFCJqs+e0T8AAAA/jAAAAAAAAAABGwIAAHgAAADEYTrEYTrkPy1niK18r9E/AAAAP5wAAAAAAAAAARwCAAB4AAAAxGE6xGE65D9BlIaz1tDRPwAAAD+cAAAAAAAAAAEdAgAAeAAAAMRhOsRhOuQ/y6qFtoPh0T8AAAA/qwAAAAAAAAABHgIAAHgAAADEYTrEYTrkP1XBhLkw8tE/AAAAP6sAAAAAAAAAAR8CAAB4AAAAxGE6xGE65D/e14O83QLSPwAAAD+7AAAAAAAAAAEgAgAAeAAAAMRhOsRhOuQ/y6qFtoPh0T8AAAA/CQEAAAAAAAABIQIAAHgAAADEYTrEYTrkP7d9h7ApwNE/AAAAPxkBAAAAAAAAASICAAB4AAAAxGE6xGE65D8aOoqnIo7RPwAAAD8ZAQAAAAAAAAEjAgAAeAAAAOT3MuT3MuQ/89+Nm25L0T8AAAA/MwEAAAAAAAABJAIAAHgAAAAEjisEjivkP8yFkY+6CNE/AAAAPzMBAAAAAAAAASUCAAB4AAAAJCQkJCQk5D+kK5WDBsbQPwAAAD9DAQAAAAAAAAEmAgAAeAAAAES6HES6HOQ/kP6Wfayk0D8AAAA/QwEAAAAAAAABJwIAAHgAAABEuhxEuhzkP/O6mXSlctA/AAAAP1MBAAAAAAAAASgCAAB4AAAAY1AVZFAV5D/MYJ1o8S/QPwAAAD9TAQAAAAAAAAEpAgAAeAAAAGNQFWRQFeQ/Sg1CuXrazz8AAAA/YgEAAAAAAAABKgIAAHgAAABjUBVkUBXkP9L+TJVeEs8/AAAAP2IBAAAAAAAAASsCAAB4AAAAY1AVZFAV5D9wHVZ3nGvOPwAAAD9yAQAAAAAAAAEsAgAAeAAAAES6HES6HOQ/+g5hU4CjzT8AAAA/cgEAAAAAAAABLQIAAHgAAAAEjisEjivkP3DTbSkKusw/AAAAP4IBAAAAAAAAAS4CAAB4AAAApMtBpMtB5D8O8nYLSBPMPwAAAD+CAQAAAAAAAAEvAgAAeAAAAGSfUGSfUOQ/wD1+89+Nyz8AAAA/kQEAAAAAAAABMAIAAHgAAAAF3WYE3WbkP1xch9Ud58o/AAAAP5EBAAAAAAAAATECAAB4AAAAxLB1xLB15D8i1YzDD4PKPwAAAD+hAQAAAAAAAAEyAgAAeAAAAKQafaQafeQ//HqQt1tAyj8AAAA/oQEAAAAAAAABMwIAAHgAAACEhISEhITkP+hNkrEBH8o/AAAAP7ABAAAAAAAAATQCAAB4AAAAZO6LZO6L5D/UIJSrp/3JPwAAAD+wAQAAAAAAAAE1AgAAeAAAAERYk0RYk+Q/wPOVpU3cyT8AAAA/wAEAAAAAAAABNgIAAHgAAAAlwpokwprkP8DzlaVN3Mk/AAAAP8ABAAAAAAAAATcCAAB4AAAAJcKaJMKa5D+sxpef87rJPwAAAD/QAQAAAAAAAAE4AgAAeAAAAAUsogQsouQ/rMaXn/O6yT8AAAA/0AEAAAAAAAABOQIAAHgAAADllanklankP5iZmZmZmck/AAAAP+8BAAAAAAAAAToCAAB4AAAAxf+wxP+w5D+YmZmZmZnJPwAAAD/vAQAAAAAAAAE7AgAAeAAAAKVpuKRpuOQ/mJmZmZmZyT8AAAA/7wEAAAAAAAABPAIAAHgAAACF07+E07/kP5iZmZmZmck/AAAAPw4CAAAAAAAAAT0CAAB4AAAAZD3HZD3H5D+sxpef87rJPwAAAD8OAgAAAAAAAAE+AgAAeAAAAGQ9x2Q9x+Q/wPOVpU3cyT8AAAA/PQIAAAAAAAABPwIAAHgAAABkPcdkPcfkP+hNkrEBH8o/AAAAPz0CAAAAAAAAAUACAAB4AAAAZD3HZD3H5D8OqI69tWHKPwAAAD9NAgAAAAAAAAFBAgAAeAAAAESnzkSnzuQ/XFyH1R3nyj8AAAA/TQIAAAAAAAABQgIAAHgAAAAkEdYkEdbkP8A9fvPfjcs/AAAAP1wCAAAAAAAAAUMCAAB4AAAABXvdBHvd5D9cpm8jsJjMPwAAAD9cAgAAAAAAAAFEAgAAeAAAAMVO7MRO7OQ/5uFiTSaCzT8AAAA/bAIAAAAAAAABRQIAAHgAAACFIvuEIvvkP1zwV3FCSs4/AAAAP2wCAAAAAAAAAUYCAAB4AAAARfYJRfYJ5T+qpFCJqs/OPwAAAD98AgAAAAAAAAFHAgAAeAAAAAbKGAXKGOU/ILNFrcaXzz8AAAA/fAIAAAAAAAABSAIAAHgAAADkMyDlMyDlP0oNQrl62s8/AAAAP4sCAAAAAAAAAUkCAAB4AAAApQcvpQcv5T9CSp5lRB/QPwAAAD+LAgAAAAAAAAFKAgAAeAAAAKUHL6UHL+U/zGCdaPEv0D8AAAA/mwIAAAAAAAABSwIAAHgAAACFcTaFcTblP1V3nGueQNA/AAAAP5sCAAAAAAAAAUwCAAB4AAAAhXE2hXE25T/fjZtuS1HQPwAAAD+qAgAAAAAAAAFNAgAAeAAAAIVxNoVxNuU/aaSacfhh0D8AAAA/qgIAAAAAAAABTgIAAHgAAACFcTaFcTblP33RmHdSg9A/AAAAP7oCAAAAAAAAAU8CAAB4AAAAZds9Zds95T8G6Jd6/5PQPwAAAD+6AgAAAAAAAAFQAgAAeAAAAGXbPWXbPeU/kP6Wfayk0D8AAAA/ygIAAAAAAAABUQIAAHgAAABl2z1l2z3lPxoVloBZtdA/AAAAP9kCAAAAAAAAAVICAAB4AAAARUVFRUVF5T8aFZaAWbXQPwAAAD/pAgAAAAAAAAFTAgAAeAAAAEVFRUVFReU/pCuVgwbG0D8AAAA/6QIAAAAAAAABVAIAAHgAAACkGn2kGn3kP0JKnmVEH9A/AAAAPwAAAAAAAAAAAVUCAAB4AAAApBp9pBp95D+4M59ilw7QPwAAAD8AAAAAAAAAAAFWAgAAeAAAAISEhISEhOQ/XDpAv9T7zz8AAAA/lQAAAAAAAAABVwIAAHgAAABk7otk7ovkP1w6QL/U+88/AAAAP6UAAAAAAAAAAVgCAAB4AAAAJcKaJMKa5D9KDUK5etrPPwAAAD+lAAAAAAAAAAFZAgAAeAAAAOWVqeSVqeQ/Sg1CuXrazz8AAAA/tAAAAAAAAAABWgIAAHgAAADF/7DE/7DkP0oNQrl62s8/AAAAP7QAAAAAAAAAAVsCAAB4AAAAhdO/hNO/5D9KDUK5etrPPwAAAD/EAAAAAAAAAAFcAgAAeAAAAESnzkSnzuQ/Sg1CuXrazz8AAAA/xAAAAAAAAAABXQIAAHgAAAAkEdYkEdbkP0oNQrl62s8/AAAAP9MAAAAAAAAAAV4CAAB4AAAABXvdBHvd5D9KDUK5etrPPwAAAD/TAAAAAAAAAAFfAgAAeAAAAOXk5OTk5OQ/Sg1CuXrazz8AAAA/4wAAAAAAAAABYAIAAHgAAADFTuzETuzkP0oNQrl62s8/AAAAP/MAAAAAAAAAAWECAAB4AAAAo0AZo0AZ4z8GDYyhyGzRPwAAAD8AAAAAAAAAAAFiAgAAeAAAAIOqIIOqIOM/Bg2Mochs0T8AAAA/fQAAAAAAAAABYwIAAHgAAABjFChjFCjjPwYNjKHIbNE/AAAAP30AAAAAAAAAAWQCAAB4AAAAQ34vQ34v4z8GDYyhyGzRPwAAAD+MAAAAAAAAAAFlAgAAeAAAACPoNiPoNuM/Bg2Mochs0T8AAAA/jAAAAAAAAAABZgIAAHgAAADDJU3DJU3jPwYNjKHIbNE/AAAAP5wAAAAAAAAAAWcCAAB4AAAAhPlbg/lb4z8GDYyhyGzRPwAAAD+sAAAAAAAAAAFoAgAAeAAAAOMKgeMKgeM/Bg2Mochs0T8AAAA/rAAAAAAAAAABaQIAAHgAAABEHKZDHKbjPwYNjKHIbNE/AAAAP6wAAAAAAAAAAWoCAAB4AAAAg5fSg5fS4z8GDYyhyGzRPwAAAD+7AAAAAAAAAAFrAgAAeAAAAOSo9+Oo9+M/Bg2Mochs0T8AAAA/uwAAAAAAAAABbAIAAHgAAADk9zLk9zLkPwYNjKHIbNE/AAAAP8sAAAAAAAAAAW0CAAB4AAAA5EZu5EZu5D8GDYyhyGzRPwAAAD/aAAAAAAAAAAFuAgAAeAAAAIXTv4TTv+Q/Bg2Mochs0T8AAAA/2gAAAAAAAAABbwIAAHgAAABljAJljALlPwYNjKHIbNE/AAAAP+oAAAAAAAAAAXACAAB4AAAAZds9Zds95T8GDYyhyGzRPwAAAD/qAAAAAAAAAAFxAgAAeAAAAGUqeWUqeeU/Bg2Mochs0T8AAAA/+gAAAAAAAAABcgIAAHgAAACGD62FD63lPwYNjKHIbNE/AAAAP/oAAAAAAAAAAXMCAAB4AAAA5SDS5SDS5T999oyeG1zRPwAAAD8JAQAAAAAAAAF0AgAAeAAAAGbI72XI7+U/ffaMnhtc0T8AAAA/CQEAAAAAAAABdQIAAHgAAAAGBgYGBgbmP332jJ4bXNE/AAAAPxkBAAAAAAAAAXYCAAB4AAAAxtkUxtkU5j999oyeG1zRPwAAAD8ZAQAAAAAAAAF3AgAAeAAAAKZDHKZDHOY/89+Nm25L0T8AAAA/KQEAAAAAAAABeAIAAHgAAACFrSOGrSPmP/PfjZtuS9E/AAAAPzgBAAAAAAAAAXkCAAB4AAAA6hCH6RCH6T8gs0WtxpfPPwAAAD8AAAAAAAAAAAF6AgAAeAAAAMp6jsl6juk/NOBDsyC5zz8AAAA/PgAAAAAAAAABewIAAHgAAACp5JWp5JXpP0oNQrl62s8/AAAAPz4AAAAAAAAAAXwCAAB4AAAAiU6diU6d6T+4M59ilw7QPwAAAD9OAAAAAAAAAAF9AgAAeAAAAEkirEkirOk/zGCdaPEv0D8AAAA/TgAAAAAAAAABfgIAAHgAAAApjLMpjLPpP9+Nm25LUdA/AAAAP10AAAAAAAAAAX8CAAB4AAAA6l/C6V/C6T/zupl0pXLQPwAAAD9dAAAAAAAAAAGAAgAAeAAAAMrJycnJyek/kP6Wfayk0D8AAAA/bQAAAAAAAAABgQIAAHgAAACqM9GpM9HpP6QrlYMGxtA/AAAAP20AAAAAAAAAAYICAAB4AAAAip3YiZ3Y6T+3WJOJYOfQPwAAAD99AAAAAAAAAAGDAgAAeAAAAEpx50lx5+k/zIWRj7oI0T8AAAA/fQAAAAAAAAABhAIAAHgAAABKcedJcefpP1WckJJnGdE/AAAAP4wAAAAAAAAAAYUCAAB4AAAAKdvuKdvu6T/fso+VFCrRPwAAAD+MAAAAAAAAAAGGAgAAeAAAACnb7inb7uk/acmOmME60T8AAAA/nAAAAAAAAAABhwIAAHgAAAAp2+4p2+7pP7dYk4lg59A/AAAAPygBAAAAAAAAAYgCAAB4AAAAKdvuKdvu6T990Zh3UoPQPwAAAD8oAQAAAAAAAAGJAgAAeAAAACnb7inb7uk/uDOfYpcO0D8AAAA/OAEAAAAAAAABigIAAHgAAAAp2+4p2+7pPwyGR6dsds8/AAAAPzgBAAAAAAAAAYsCAAB4AAAASnHnSXHn6T++0U6PBPHOPwAAAD9IAQAAAAAAAAGMAgAAeAAAAEpx50lx5+k/hEpUffaMzj8AAAA/SAEAAAAAAAABjQIAAHgAAABKcedJcefpP1zwV3FCSs4/AAAAP1cBAAAAAAAAAY4CAAB4AAAASnHnSXHn6T80lltljgfOPwAAAD9XAQAAAAAAAAGPAgAAeAAAAEpx50lx5+k/ImldXzTmzT8AAAA/ZwEAAAAAAAABkAIAAHgAAABKcedJcefpPw48X1naxM0/AAAAP2cBAAAAAAAAAZECAAB4AAAASnHnSXHn6T/6DmFTgKPNPwAAAD93AQAAAAAAAAGSAgAAeAAAAEpx50lx5+k/5uFiTSaCzT8AAAA/dwEAAAAAAAABkwIAAHgAAABKcedJcefpP9S0ZEfMYM0/AAAAP4YBAAAAAAAAAZQCAAB4AAAASnHnSXHn6T/Ah2ZBcj/NPwAAAD+GAQAAAAAAAAGVAgAAeAAAAEpx50lx5+k/mC1qNb78zD8AAAA/lgEAAAAAAAABlgIAAHgAAAAp2+4p2+7pP4QAbC9k28w/AAAAP5YBAAAAAAAAAZcCAAB4AAAACUX2CUX26T9cpm8jsJjMPwAAAD+lAQAAAAAAAAGYAgAAeAAAAAlF9glF9uk/SnlxHVZ3zD8AAAA/pQEAAAAAAAABmQIAAHgAAADprv3prv3pPzZMcxf8Vcw/AAAAP7UBAAAAAAAAAZoCAAB4AAAA6a796a796T8iH3URojTMPwAAAD+1AQAAAAAAAAGbAgAAeAAAAMoYBcoYBeo/DvJ2C0gTzD8AAAA/xQEAAAAAAAABnAIAAHgAAACqggyqggzqP/rEeAXu8cs/AAAAP8UBAAAAAAAAAZ0CAAB4AAAAqoIMqoIM6j/Uanz5Oa/LPwAAAD/UAQAAAAAAAAGeAgAAeAAAAIrsE4rsE+o/1Gp8+Tmvyz8AAAA/5AEAAAAAAAABnwIAAHgAAACK7BOK7BPqP8A9fvPfjcs/AAAAP+QBAAAAAAAAAaACAAB4AAAAalYbalYb6j+sEIDthWzLPwAAAD/0AQAAAAAAAAGhAgAAeAAAAErAIkrAIuo/mOOB5ytLyz8AAAA/9AEAAAAAAAABogIAAHgAAABKwCJKwCLqP4S2g+HRKcs/AAAAPwMCAAAAAAAAAaMCAAB4AAAAKioqKioq6j+EtoPh0SnLPwAAAD8TAgAAAAAAAAGkAgAAeAAAACoqKioqKuo/mOOB5ytLyz8AAAA/cQIAAAAAAAABpQIAAHgAAAAKlDEKlDHqP6wQgO2FbMs/AAAAP4ACAAAAAAAAAaYCAAB4AAAACpQxCpQx6j/Uanz5Oa/LPwAAAD+AAgAAAAAAAAGnAgAAeAAAAAqUMQqUMeo/+sR4Be7xyz8AAAA/kAIAAAAAAAABqAIAAHgAAADr/Tjq/TjqPzZMcxf8Vcw/AAAAP5ACAAAAAAAAAakCAAB4AAAAy2dAymdA6j9KeXEdVnfMPwAAAD+fAgAAAAAAAAGqAgAAeAAAAMtnQMpnQOo/cNNtKQq6zD8AAAA/nwIAAAAAAAABqwIAAHgAAADLZ0DKZ0DqP5gtajW+/Mw/AAAAP68CAAAAAAAAAawCAAB4AAAAy2dAymdA6j+sWmg7GB7NPwAAAD+vAgAAAAAAAAGtAgAAeAAAAMtnQMpnQOo/wIdmQXI/zT8AAAA/vwIAAAAAAAABrgIAAHgAAADLZ0DKZ0DqP9S0ZEfMYM0/AAAAP78CAAAAAAAAAa8CAAB4AAAAy2dAymdA6j/m4WJNJoLNPwAAAD/OAgAAAAAAAAGwAgAAeAAAAMtnQMpnQOo/+g5hU4CjzT8AAAA/3gIAAAAAAAABsQIAAHgAAADLZ0DKZ0DqPw48X1naxM0/AAAAP94CAAAAAAAAAbICAAB4AAAA6/046v046j8iaV1fNObNPwAAAD/eAgAAAAAAAAGzAgAAeAAAAOv9OOr9OOo/NJZbZY4Hzj8AAAA/7gIAAAAAAAABtAIAAHgAAAAKlDEKlDHqP0rDWWvoKM4/AAAAP/0CAAAAAAAAAbUCAAB4AAAACpQxCpQx6j9c8FdxQkrOPwAAAD8NAwAAAAAAAAG2AgAAeAAAAAqUMQqUMeo/cB1Wd5xrzj8AAAA/ZQMAAAAAAAABtwIAAHgAAADr/Tjq/TjqP3AdVneca84/AAAAP3UDAAAAAAAAAbgCAAB4AAAAy2dAymdA6j+ESlR99ozOPwAAAD91AwAAAAAAAAG5AgAAeAAAAIo7T4o7T+o/lndSg1Cuzj8AAAA/hAMAAAAAAAABugIAAHgAAABqpVZqpVbqP6qkUImqz84/AAAAP4QDAAAAAAAAAbsCAAB4AAAASg9eSg9e6j+qpFCJqs/OPwAAAD+UAwAAAAAAAAG8AgAAeAAAACp5ZSp5Zeo/vtFOjwTxzj8AAAA/lAMAAAAAAAABvQIAAHgAAAAK42wK42zqP77RTo8E8c4/AAAAP7MDAAAAAAAAAb4CAAB4AAAACuNsCuNs6j/S/kyVXhLPPwAAAD/DAwAAAAAAAAG/AgAAeAAAAArjbArjbOo/5itLm7gzzz8AAAA/0wMAAAAAAAABwAIAAHgAAAAK42wK42zqPwyGR6dsds8/AAAAP+IDAAAAAAAAAcECAAB4AAAACuNsCuNs6j8gs0WtxpfPPwAAAD/iAwAAAAAAAAHCAgAAeAAAAArjbArjbOo/NOBDsyC5zz8AAAA/AQQAAAAAAAABwwIAAHgAAAAK42wK42zqP0oNQrl62s8/AAAAPwEEAAAAAAAAAcQCAAB4AAAACuNsCuNs6j9cOkC/1PvPPwAAAD8RBAAAAAAAAAHFAgAAeAAAAArjbArjbOo/uDOfYpcO0D8AAAA/EQQAAAAAAAABxgIAAHgAAAAK42wK42zqP0JKnmVEH9A/AAAAPyEEAAAAAAAAAccCAAB4AAAACuNsCuNs6j/MYJ1o8S/QPwAAAD8hBAAAAAAAAAHIAgAAeAAAAArjbArjbOo/VXeca55A0D8AAAA/MAQAAAAAAAAByQIAAHgAAAAqeWUqeWXqP1V3nGueQNA/AAAAP0AEAAAAAAAAAcoCAAB4AAAASg9eSg9e6j/fjZtuS1HQPwAAAD9ABAAAAAAAAAHLAgAAeAAAAGqlVmqlVuo/aaSacfhh0D8AAAA/XwQAAAAAAAABzAIAAHgAAACKO0+KO0/qP2mkmnH4YdA/AAAAP54EAAAAAAAAAc0CAAB4AAAAqtFHqtFH6j9ppJpx+GHQPwAAAD+9BAAAAAAAAAHOAgAAeAAAAMtnQMpnQOo/aaSacfhh0D8AAAA/zQQAAAAAAAABzwIAAHgAAADr/Tjq/TjqP2mkmnH4YdA/AAAAP9wEAAAAAAAAAdACAAB4AAAAy2dAymdA6j9ppJpx+GHQPwAAAD/cBgAAAAAAAAHRAgAAeAAAAKrRR6rRR+o/aaSacfhh0D8AAAA/+wYAAAAAAAAB0gIAAHgAAACKO0+KO0/qP2mkmnH4YdA/AAAAPwsHAAAAAAAAAdMCAAB4AAAAaqVWaqVW6j/zupl0pXLQPwAAAD8LBwAAAAAAAAHUAgAAeAAAAEoPXkoPXuo/fdGYd1KD0D8AAAA/GwcAAAAAAAAB1QIAAHgAAAAK42wK42zqP33RmHdSg9A/AAAAPxsHAAAAAAAAAdYCAAB4AAAA6kx06kx06j8G6Jd6/5PQPwAAAD8qBwAAAAAAAAHXAgAAeAAAAMq2e8q2e+o/BuiXev+T0D8AAAA/OgcAAAAAAAAB2AIAAHgAAACrIIOqIIPqP5D+ln2spNA/AAAAPzoHAAAAAAAAAdkCAAB4AAAAi4qKioqK6j+Q/pZ9rKTQPwAAAD86BwAAAAAAAAHaAgAAeAAAAGv0kWr0keo/GhWWgFm10D8AAAA/SgcAAAAAAAAB2wIAAHgAAABLXplKXpnqPxoVloBZtdA/AAAAP0oHAAAAAAAAAdwCAAB4AAAAKsigKsig6j+kK5WDBsbQPwAAAD9ZBwAAAAAAAAHdAgAAeAAAAAoyqAoyqOo/pCuVgwbG0D8AAAA/aQcAAAAAAAAB3gIAAHgAAAAKMqgKMqjqPy1ClIaz1tA/AAAAP2kHAAAAAAAAAd8CAAB4AAAACjKoCjKo6j+3WJOJYOfQPwAAAD+YBwAAAAAAAAHgAgAAeAAAAAoyqAoyqOo/Qm+SjA340D8AAAA/pwcAAAAAAAAB4QIAAHgAAAAKMqgKMqjqP8yFkY+6CNE/AAAAP6cHAAAAAAAAAeICAAB4AAAACjKoCjKo6j9VnJCSZxnRPwAAAD/HBwAAAAAAAAHjAgAAeAAAAAoyqAoyqOo/37KPlRQq0T8AAAA/5gcAAAAAAAAB5AIAAHgAAAAKMqgKMqjqP2nJjpjBOtE/AAAAP/UHAAAAAAAAAeUCAAB4AAAAKsigKsig6j9pyY6YwTrRPwAAAD8FCAAAAAAAAAHmAgAAeAAAAEtemUpemeo/89+Nm25L0T8AAAA/BQgAAAAAAAAB5wIAAHgAAABr9JFq9JHqP/PfjZtuS9E/AAAAPxUIAAAAAAAAAegCAAB4AAAAa/SRavSR6j999oyeG1zRPwAAAD8VCAAAAAAAAAHpAgAAeAAAAIuKioqKiuo/Bg2Mochs0T8AAAA/JAgAAAAAAAAB6gIAAHgAAACrIIOqIIPqP5Aji6R1fdE/AAAAPyQIAAAAAAAAAesCAAB4AAAAyrZ7yrZ76j+QI4ukdX3RPwAAAD80CAAAAAAAAAHsAgAAeAAAAOpMdOpMdOo/GjqKpyKO0T8AAAA/NAgAAAAAAAAB7QIAAHgAAAAK42wK42zqPxo6iqcijtE/AAAAP0QIAAAAAAAAAe4CAAB4AAAAKnllKnll6j8aOoqnIo7RPwAAAD9yCAAAAAAAAAHvAgAAeAAAAEoPXkoPXuo/kCOLpHV90T8AAAA/gggAAAAAAAAB8AIAAHgAAABqpVZqpVbqPwYNjKHIbNE/AAAAP4IIAAAAAAAAAfECAAB4AAAAijtPijtP6j8GDYyhyGzRPwAAAD+SCAAAAAAAAAHyAgAAeAAAAKrRR6rRR+o/ffaMnhtc0T8AAAA/sQgAAAAAAAAB8wIAAHgAAADLZ0DKZ0DqP332jJ4bXNE/AAAAPx4JAAAAAAAAAfQCAAB4AAAA6/046v046j999oyeG1zRPwAAAD8uCQAAAAAAAAH1AgAAeAAAACmfASmfAek/t6J71/KY0j8AAAA/AAAAAAAAAAAB9gIAAHgAAAApnwEpnwHpP0G5etqfqdI/AAAAPz8AAAAAAAAAAfcCAAB4AAAACQkJCQkJ6T9BuXran6nSPwAAAD9OAAAAAAAAAAH4AgAAeAAAAMncF8ncF+k/Qbl62p+p0j8AAAA/XgAAAAAAAAAB+QIAAHgAAACpRh+pRh/pP8vPed1MutI/AAAAP24AAAAAAAAAAfoCAAB4AAAAaRouaRou6T/Lz3ndTLrSPwAAAD9uAAAAAAAAAAH7AgAAeAAAAAlYRAlYROk/VeZ44PnK0j8AAAA/bgAAAAAAAAAB/AIAAHgAAACJ/2GJ/2HpP1XmeOD5ytI/AAAAP30AAAAAAAAAAf0CAAB4AAAAynqOyXqO6T9V5njg+crSPwAAAD+NAAAAAAAAAAH+AgAAeAAAAMrJycnJyek/VeZ44PnK0j8AAAA/jQAAAAAAAAAB/wIAAHgAAABqVhtqVhvqP1XmeOD5ytI/AAAAP5wAAAAAAAAAAQADAAB4AAAA6kx06kx06j9V5njg+crSPwAAAD+cAAAAAAAAAAEBAwAAeAAAACsX3CoX3Oo/VeZ44PnK0j8AAAA/rAAAAAAAAAABAgMAAHgAAABs4UNr4UPrP1XmeOD5ytI/AAAAP6wAAAAAAAAAAQMDAAB4AAAAq6urq6ur6z9V5njg+crSPwAAAD+8AAAAAAAAAAEEAwAAeAAAAKxJIqxJIuw/VeZ44PnK0j8AAAA/vAAAAAAAAAABBQMAAHgAAADNfZHMfZHsP1XmeOD5ytI/AAAAP8sAAAAAAAAAAQYDAAB4AAAA7bEA7bEA7T/Lz3ndTLrSPwAAAD/LAAAAAAAAAAEHAwAAeAAAAC18aC18aO0/Qbl62p+p0j8AAAA/2wAAAAAAAAABCAMAAHgAAACtcsGtcsHtP7eie9fymNI/AAAAP9sAAAAAAAAAAQkDAAB4AAAATf8STv8S7j8tjHzURYjSPwAAAD/rAAAAAAAAAAEKAwAAeAAAAG7kRm7kRu4/pHV90Zh30j8AAAA/+gAAAAAAAAABCwMAAHgAAAAPIl0OIl3uP6R1fdGYd9I/AAAAP/oAAAAAAAAAAQwDAAB4AAAA74tk7otk7j8aX37O62bSPwAAAD/6AAAAAAAAAAENAwAAeAAAAA8iXQ4iXe4/Gl9+zutm0j8AAAA/cQEAAAAAAAABDgMAAHgAAABOTk5OTk7uPxpffs7rZtI/AAAAP3EBAAAAAAAAAQ8DAAB4AAAAjno/jno/7j8aX37O62bSPwAAAD+BAQAAAAAAAAEQAwAAeAAAAO48Ke48Ke4/Gl9+zutm0j8AAAA/kAEAAAAAAAABEQMAAHgAAACOKwSOKwTuPxpffs7rZtI/AAAAP5ABAAAAAAAAARIDAAB4AAAAbUbQbUbQ7T8aX37O62bSPwAAAD+gAQAAAAAAAAETAwAAeAAAAEnmvkjmvug/kG1z8gcv0z8AAAA/AAAAAAAAAAABFAMAAHgAAABJ5r5I5r7oPxqEcvW0P9M/AAAAPxAAAAAAAAAAARUDAAB4AAAASea+SOa+6D8FV3TvWh7TPwAAAD8nAQAAAAAAAAEWAwAAeAAAAClQxihQxug/8il26QD90j8AAAA/NgEAAAAAAAABFwMAAHgAAADpI9XoI9XoP978d+Om29I/AAAAPzYBAAAAAAAAARgDAAB4AAAA6SPV6CPV6D/Lz3ndTLrSPwAAAD9GAQAAAAAAAAEZAwAAeAAAAMmN3MiN3Og/t6J71/KY0j8AAAA/RgEAAAAAAAABGgMAAHgAAACp9+Oo9+PoP6R1fdGYd9I/AAAAP1YBAAAAAAAAARsDAAB4AAAAiGHriGHr6D8GMoDIkUXSPwAAAD9lAQAAAAAAAAEcAwAAeAAAAGjL8mjL8ug/8wSCwjck0j8AAAA/ZQEAAAAAAAABHQMAAHgAAABoy/Joy/LoP97Xg7zdAtI/AAAAP2UBAAAAAAAAAR4DAAB4AAAASTX6SDX66D/LqoW2g+HRPwAAAD91AQAAAAAAAAEfAwAAeAAAAEk1+kg1+ug/t32HsCnA0T8AAAA/dQEAAAAAAAABIAMAAHgAAABJNfpINfroPy1niK18r9E/AAAAP4QBAAAAAAAAASEDAAB4AAAASTX6SDX66D+QI4ukdX3RPwAAAD+EAQAAAAAAAAEiAwAAeAAAAEk1+kg1+ug/ffaMnhtc0T8AAAA/lAEAAAAAAAABIwMAAHgAAABJNfpINfroP2nJjpjBOtE/AAAAP5QBAAAAAAAAASQDAAB4AAAASTX6SDX66D9VnJCSZxnRPwAAAD+kAQAAAAAAAAElAwAAeAAAAEk1+kg1+ug/Qm+SjA340D8AAAA/swEAAAAAAAABJgMAAHgAAABJNfpINfroPy1ClIaz1tA/AAAAP7MBAAAAAAAAAScDAAB4AAAASTX6SDX66D8aFZaAWbXQPwAAAD/DAQAAAAAAAAEoAwAAeAAAAEk1+kg1+ug/kP6Wfayk0D8AAAA/wwEAAAAAAAABKQMAAHgAAABJNfpINfroP33RmHdSg9A/AAAAP9MBAAAAAAAAASoDAAB4AAAASTX6SDX66D/zupl0pXLQPwAAAD/TAQAAAAAAAAErAwAAeAAAAEk1+kg1+ug/aaSacfhh0D8AAAA/4gEAAAAAAAABLAMAAHgAAABoy/Joy/LoP1V3nGueQNA/AAAAP+IBAAAAAAAAAS0DAAB4AAAAiGHriGHr6D9CSp5lRB/QPwAAAD/yAQAAAAAAAAEuAwAAeAAAAKn346j34+g/uDOfYpcO0D8AAAA/8gEAAAAAAAABLwMAAHgAAADJjdzIjdzoP1w6QL/U+88/AAAAPwECAAAAAAAAATADAAB4AAAA6SPV6CPV6D804EOzILnPPwAAAD8BAgAAAAAAAAExAwAAeAAAAAm6zQi6zeg/ILNFrcaXzz8AAAA/EQIAAAAAAAABMgMAAHgAAABJ5r5I5r7oP/hYSaESVc8/AAAAPxECAAAAAAAAATMDAAB4AAAAiBKwiBKw6D/mK0ubuDPPPwAAAD8hAgAAAAAAAAE0AwAAeAAAAMg+ocg+oeg/0v5MlV4Szz8AAAA/IQIAAAAAAAABNQMAAHgAAAApAYsoAYvoP77RTo8E8c4/AAAAPzACAAAAAAAAATYDAAB4AAAAaS18aC186D+qpFCJqs/OPwAAAD8wAgAAAAAAAAE3AwAAeAAAAKhZbahZbeg/lndSg1Cuzj8AAAA/QAIAAAAAAAABOAMAAHgAAADohV7ohV7oP5Z3UoNQrs4/AAAAP0ACAAAAAAAAATkDAAB4AAAASEhISEhI6D+ESlR99ozOPwAAAD9QAgAAAAAAAAE6AwAAeAAAAIh0OYh0Oeg/cB1Wd5xrzj8AAAA/XwIAAAAAAAABOwMAAHgAAADJoCrIoCroP3AdVneca84/AAAAP18CAAAAAAAAATwDAAB4AAAAKGMUKGMU6D9wHVZ3nGvOPwAAAD9fAgAAAAAAAAE9AwAAeAAAAIgl/ocl/uc/XPBXcUJKzj8AAAA/bwIAAAAAAAABPgMAAHgAAADn5+fn5+fnP1zwV3FCSs4/AAAAP34CAAAAAAAAAT8DAAB4AAAASKrRR6rR5z9c8FdxQkrOPwAAAD9+AgAAAAAAAAFAAwAAeAAAAKhsu6dsu+c/XPBXcUJKzj8AAAA/fgIAAAAAAAABQQMAAHgAAADnmKznmKznP1zwV3FCSs4/AAAAP44CAAAAAAAAAUIDAAB4AAAAR1uWR1uW5z9Kw1lr6CjOPwAAAD+OAgAAAAAAAAFDAwAAeAAAAIeHh4eHh+c/SsNZa+gozj8AAAA/ngIAAAAAAAABRAMAAHgAAACoHYCnHYDnP0rDWWvoKM4/AAAAP60CAAAAAAAAAUUDAAB4AAAA6Elx50lx5z9Kw1lr6CjOPwAAAD+tAgAAAAAAAAFGAwAAeAAAAAjgaQfgaec/SsNZa+gozj8AAAA/vQIAAAAAAAABRwMAAHgAAABHDFtHDFvnPzSWW2WOB84/AAAAP70CAAAAAAAAAUgDAAB4AAAAhzhMhzhM5z80lltljgfOPwAAAD/NAgAAAAAAAAFJAwAAeAAAAOf6Nef6Nec/ImldXzTmzT8AAAA/zQIAAAAAAAABSgMAAHgAAAAoJycnJyfnPyJpXV805s0/AAAAP9wCAAAAAAAAAUsDAAB4AAAAh+kQh+kQ5z8iaV1fNObNPwAAAD/cAgAAAAAAAAFMAwAAeAAAAOer+uar+uY/ImldXzTmzT8AAAA/7AIAAAAAAAABTQMAAHgAAABGbuRGbuTmPyJpXV805s0/AAAAP+wCAAAAAAAAAU4DAAB4AAAApzDOpjDO5j8iaV1fNObNPwAAAD/7AgAAAAAAAAFPAwAAeAAAAEcfqUYfqeY/ImldXzTmzT8AAAA/+wIAAAAAAAABUAMAAHgAAADGd4vGd4vmPzSWW2WOB84/AAAAPwsDAAAAAAAAAVEDAAB4AAAAR9BtRtBt5j9Kw1lr6CjOPwAAAD8LAwAAAAAAAAFSAwAAeAAAAAZVQQZVQeY/cB1Wd5xrzj8AAAA/GwMAAAAAAAABUwMAAHgAAACFrSOGrSPmP5Z3UoNQrs4/AAAAPxsDAAAAAAAAAVQDAAB4AAAA5m8N5m8N5j+qpFCJqs/OPwAAAD8qAwAAAAAAAAFVAwAAeAAAAEYy90Uy9+U/0v5MlV4Szz8AAAA/KgMAAAAAAAABVgMAAHgAAACGXuiFXujlP+YrS5u4M88/AAAAPzoDAAAAAAAAAVcDAAB4AAAApfTgpfTg5T/4WEmhElXPPwAAAD86AwAAAAAAAAFYAwAAeAAAAMWK2cWK2eU/DIZHp2x2zz8AAAA/SgMAAAAAAAABWQMAAHgAAADFitnFitnlPyCzRa3Gl88/AAAAP0oDAAAAAAAAAVoDAAB4AAAA5SDS5SDS5T804EOzILnPPwAAAD9ZAwAAAAAAAAFbAwAAeAAAAOUg0uUg0uU/Sg1CuXrazz8AAAA/WQMAAAAAAAABXAMAAHgAAADlINLlINLlP7gzn2KXDtA/AAAAP2kDAAAAAAAAAV0DAAB4AAAA5SDS5SDS5T/MYJ1o8S/QPwAAAD9pAwAAAAAAAAFeAwAAeAAAAOUg0uUg0uU/342bbktR0D8AAAA/eAMAAAAAAAABXwMAAHgAAADlINLlINLlP33RmHdSg9A/AAAAP3gDAAAAAAAAAWADAAB4AAAA5SDS5SDS5T8aFZaAWbXQPwAAAD+IAwAAAAAAAAFhAwAAeAAAAOUg0uUg0uU/Qm+SjA340D8AAAA/iAMAAAAAAAABYgMAAHgAAADlINLlINLlP9+yj5UUKtE/AAAAP5gDAAAAAAAAAWMDAAB4AAAA5SDS5SDS5T+QI4ukdX3RPwAAAD+nAwAAAAAAAAFkAwAAeAAAAOUg0uUg0uU/LWeIrXyv0T8AAAA/pwMAAAAAAAABZQMAAHgAAADlINLlINLlP8uqhbaD4dE/AAAAP6cDAAAAAAAAAWYDAAB4AAAA5SDS5SDS5T9p7oK/ihPSPwAAAD+3AwAAAAAAAAFnAwAAeAAAAMWK2cWK2eU/fRuBxeQ00j8AAAA/twMAAAAAAAABaAMAAHgAAADFitnFitnlPxpffs7rZtI/AAAAP8cDAAAAAAAAAWkDAAB4AAAAxYrZxYrZ5T+kdX3RmHfSPwAAAD/HAwAAAAAAAAFqAwAAeAAAAKX04KX04OU/LYx81EWI0j8AAAA/1gMAAAAAAAABawMAAHgAAACl9OCl9ODlP0G5etqfqdI/AAAAP+YDAAAAAAAAAWwDAAB4AAAApfTgpfTg5T/Lz3ndTLrSPwAAAD/mAwAAAAAAAAFtAwAAeAAAAKX04KX04OU/3vx346bb0j8AAAA/9QMAAAAAAAABbgMAAHgAAACGXuiFXujlP2gTd+ZT7NI/AAAAP/UDAAAAAAAAAW8DAAB4AAAAZsjvZcjv5T/yKXbpAP3SPwAAAD8FBAAAAAAAAAFwAwAAeAAAACac/iWc/uU/BVd071oe0z8AAAA/BQQAAAAAAAABcQMAAHgAAAAGBgYGBgbmPxqEcvW0P9M/AAAAPxUEAAAAAAAAAXIDAAB4AAAA5m8N5m8N5j8usXD7DmHTPwAAAD8VBAAAAAAAAAFzAwAAeAAAAMbZFMbZFOY/t8dv/rtx0z8AAAA/JAQAAAAAAAABdAMAAHgAAACFrSOGrSPmP8v0bQQWk9M/AAAAPyQEAAAAAAAAAXUDAAB4AAAAZhcrZhcr5j/eIWwKcLTTPwAAAD80BAAAAAAAAAF2AwAAeAAAACbrOSbrOeY/aDhrDR3F0z8AAAA/NAQAAAAAAAABdwMAAHgAAAAGVUEGVUHmP3xlaRN35tM/AAAAP0QEAAAAAAAAAXgDAAB4AAAAxihQxihQ5j8GfGgWJPfTPwAAAD9EBAAAAAAAAAF5AwAAeAAAAIb8Xob8XuY/GalmHH4Y1D8AAAA/UwQAAAAAAAABegMAAHgAAABnZmZmZmbmP6O/ZR8rKdQ/AAAAP1MEAAAAAAAAAXsDAAB4AAAAJzp1Jjp15j+37GMlhUrUPwAAAD9jBAAAAAAAAAF8AwAAeAAAAOYNhOYNhOY/yxliK99r1D8AAAA/YwQAAAAAAAABfQMAAHgAAADGd4vGd4vmP1UwYS6MfNQ/AAAAP3IEAAAAAAAAAX4DAAB4AAAApuGSpuGS5j/eRmAxOY3UPwAAAD9yBAAAAAAAAAF/AwAAeAAAAIZLmoZLmuY/aF1fNOad1D8AAAA/ggQAAAAAAAABgAMAAHgAAABmtaFmtaHmP2hdXzTmndQ/AAAAP4IEAAAAAAAAAYEDAAB4AAAARx+pRh+p5j/yc143k67UPwAAAD+SBAAAAAAAAAGCAwAAeAAAACeJsCaJsOY/BqFcPe3P1D8AAAA/kgQAAAAAAAABgwMAAHgAAAAH87cG87fmPwahXD3tz9Q/AAAAP6EEAAAAAAAAAYQDAAB4AAAA51y/5ly/5j+Pt1tAmuDUPwAAAD+hBAAAAAAAAAGFAwAAeAAAAMfGxsbGxuY/Gc5aQ0fx1D8AAAA/sQQAAAAAAAABhgMAAHgAAACnMM6mMM7mPxnOWkNH8dQ/AAAAP7EEAAAAAAAAAYcDAAB4AAAAhprVhprV5j+j5FlG9AHVPwAAAD/BBAAAAAAAAAGIAwAAeAAAAGYE3WYE3eY/LftYSaES1T8AAAA/wQQAAAAAAAABiQMAAHgAAAAn2Osm2OvmP0AoV0/7M9U/AAAAP9AEAAAAAAAAAYoDAAB4AAAAB0LzBkLz5j9AKFdP+zPVPwAAAD/gBAAAAAAAAAGLAwAAeAAAAKd/Cad/Cec/QChXT/sz1T8AAAA/4AQAAAAAAAABjAMAAHgAAACH6RCH6RDnP8o+VlKoRNU/AAAAP+8EAAAAAAAAAY0DAAB4AAAAR70fR70f5z/KPlZSqETVPwAAAD/vBAAAAAAAAAGOAwAAeAAAAAaRLgeRLuc/yj5WUqhE1T8AAAA/7wQAAAAAAAABjwMAAHgAAADHZD3HZD3nP8o+VlKoRNU/AAAAP/8EAAAAAAAAAZADAAB4AAAAhzhMhzhM5z/KPlZSqETVPwAAAD8PBQAAAAAAAAGRAwAAeAAAACd2Yid2Yuc/yj5WUqhE1T8AAAA/DwUAAAAAAAABkgMAAHgAAADoSXHnSXHnP0AoV0/7M9U/AAAAPx4FAAAAAAAAAZMDAAB4AAAAh4eHh4eH5z9AKFdP+zPVPwAAAD8eBQAAAAAAAAGUAwAAeAAAAGfxjmfxjuc/thFYTE4j1T8AAAA/LgUAAAAAAAABlQMAAHgAAABHW5ZHW5bnP7YRWExOI9U/AAAAPy4FAAAAAAAAAZYDAAB4AAAAR1uWR1uW5z8t+1hJoRLVPwAAAD8+BQAAAAAAAAGXAwAAeAAAACfFnSfFnec/o+RZRvQB1T8AAAA/PgUAAAAAAAABmAMAAHgAAAAHL6UHL6XnPxnOWkNH8dQ/AAAAP00FAAAAAAAAAZkDAAB4AAAA55is55is5z8GoVw97c/UPwAAAD9NBQAAAAAAAAGaAwAAeAAAAMgCtMcCtOc/fIpdOkC/1D8AAAA/XQUAAAAAAAABmwMAAHgAAACobLunbLvnP95GYDE5jdQ/AAAAP10FAAAAAAAAAZwDAAB4AAAAaEDKZ0DK5z+37GMlhUrUPwAAAD9sBQAAAAAAAAGdAwAAeAAAACgU2ScU2ec/GalmHH4Y1D8AAAA/bAUAAAAAAAABngMAAHgAAAAHfuAHfuDnPwZ8aBYk99M/AAAAP3wFAAAAAAAAAZ8DAAB4AAAAx1Hvx1Hv5z9oOGsNHcXTPwAAAD98BQAAAAAAAAGgAwAAeAAAAKi79qe79uc/y/RtBBaT0z8AAAA/jAUAAAAAAAABoQMAAHgAAACIJf6HJf7nP7fHb/67cdM/AAAAP4wFAAAAAAAAAaIDAAB4AAAAaI8FaI8F6D8usXD7DmHTPwAAAD+bBQAAAAAAAAGjAwAAeAAAAEj5DEj5DOg/GoRy9bQ/0z8AAAA/mwUAAAAAAAABpAMAAHgAAABI+QxI+QzoP5Btc/IHL9M/AAAAP6sFAAAAAAAAAaUDAAB4AAAASPkMSPkM6D8FV3TvWh7TPwAAAD+7BQAAAAAAAAGmAwAAeAAAAChjFChjFOg/fEB17K0N0z8AAAA/uwUAAAAAAAABpwMAAHgAAAAoYxQoYxToP/IpdukA/dI/AAAAP8oFAAAAAAAAAagDAAB4AAAACM0bCM0b6D9oE3fmU+zSPwAAAD/KBQAAAAAAAAGpAwAAeAAAAOg2I+g2I+g/VeZ44PnK0j8AAAA/2gUAAAAAAAABqgMAAHgAAADJoCrIoCroP8vPed1MutI/AAAAP+kFAAAAAAAAAasDAAB4AAAAqQoyqAoy6D8tjHzURYjSPwAAAD/pBQAAAAAAAAGsAwAAeAAAAIh0OYh0Oeg/Gl9+zutm0j8AAAA/6QUAAAAAAAABrQMAAHgAAACIdDmIdDnoP5BIf8s+VtI/AAAAP/kFAAAAAAAAAa4DAAB4AAAAaN5AaN5A6D8GMoDIkUXSPwAAAD/5BQAAAAAAAAGvAwAAeAAAAEhISEhISOg/8wSCwjck0j8AAAA/CQYAAAAAAAABsAMAAHgAAAAosk8osk/oP97Xg7zdAtI/AAAAPwkGAAAAAAAAAbEDAAB4AAAACBxXCBxX6D/LqoW2g+HRPwAAAD8YBgAAAAAAAAGyAwAAeAAAAAgcVwgcV+g/t32HsCnA0T8AAAA/GAYAAAAAAAABswMAAHgAAADI72XI72XoP6RQiarPntE/AAAAPygGAAAAAAAAAbQDAAB4AAAAyO9lyO9l6D+QI4ukdX3RPwAAAD8oBgAAAAAAAAG1AwAAeAAAAKhZbahZbeg/Bg2Mochs0T8AAAA/OAYAAAAAAAABtgMAAHgAAACoWW2oWW3oP/PfjZtuS9E/AAAAP0cGAAAAAAAAAbcDAAB4AAAAqFltqFlt6D9pyY6YwTrRPwAAAD9XBgAAAAAAAAG4AwAAeAAAAInDdIjDdOg/acmOmME60T8AAAA/VwYAAAAAAAABuQMAAHgAAACJw3SIw3ToP9+yj5UUKtE/AAAAP2YGAAAAAAAAAboDAAB4AAAAicN0iMN06D9VnJCSZxnRPwAAAD92BgAAAAAAAAG7AwAAeAAAAGktfGgtfOg/zIWRj7oI0T8AAAA/hgYAAAAAAAABvAMAAHgAAABpLXxoLXzoP0JvkowN+NA/AAAAP4YGAAAAAAAAAb0DAAB4AAAASZeDSJeD6D+3WJOJYOfQPwAAAD+VBgAAAAAAAAG+AwAAeAAAAEmXg0iXg+g/LUKUhrPW0D8AAAA/lQYAAAAAAAABvwMAAHgAAABJl4NIl4PoP6QrlYMGxtA/AAAAP9UGAAAAAAAAAcADAAB4AAAAKQGLKAGL6D8aFZaAWbXQPwAAAD/lBgAAAAAAAAHBAwAAeAAAACkBiygBi+g/kP6Wfayk0D8AAAA/9QYAAAAAAAABwgMAAHgAAAApAYsoAYvoPwbol3r/k9A/AAAAP4EHAAAAAAAAAcMDAAB4AAAAicN0iMN06D990Zh3UoPQPwAAAD+RBwAAAAAAAAHEAwAAeAAAAMX/sMT/sOQ/kCOLpHV90T8AAAA/AAAAAAAAAAABxQMAAHgAAADF/7DE/7DkPxo6iqcijtE/AAAAP9gAAAAAAAAAAcYDAAB4AAAAZ1MYZ1MY5z8GDYyhyGzRPwAAAD8AAAAAAAAAAAHHAwAAeAAAAGdTGGdTGOc/kCOLpHV90T8AAAA/EAAAAAAAAAAByAMAAHgAAABHvR9HvR/nP5Aji6R1fdE/AAAAP6wAAAAAAAAAAckDAAB4AAAAKCcnJycn5z+QI4ukdX3RPwAAAD/6AAAAAAAAAAHKAwAAeAAAAAaRLgeRLuc/Bg2Mochs0T8AAAA/CgEAAAAAAAABywMAAHgAAAAGkS4HkS7nP332jJ4bXNE/AAAAPwoBAAAAAAAAAcwDAAB4AAAA5/o15/o15z999oyeG1zRPwAAAD8aAQAAAAAAAAHNAwAAeAAAAOf6Nef6Nec/acmOmME60T8AAAA/KQEAAAAAAAABzgMAAHgAAADHZD3HZD3nP2nJjpjBOtE/AAAAPykBAAAAAAAAAc8DAAB4AAAAx2Q9x2Q95z/fso+VFCrRPwAAAD85AQAAAAAAAAHQAwAAeAAAAKfORKfOROc/VZyQkmcZ0T8AAAA/OQEAAAAAAAAB0QMAAHgAAACnzkSnzkTnP8yFkY+6CNE/AAAAP0kBAAAAAAAAAdIDAAB4AAAAZ6JTZ6JT5z9Cb5KMDfjQPwAAAD9JAQAAAAAAAAHTAwAAeAAAAEcMW0cMW+c/t1iTiWDn0D8AAAA/WAEAAAAAAAAB1AMAAHgAAAAndmIndmLnP6QrlYMGxtA/AAAAP1gBAAAAAAAAAdUDAAB4AAAA6Elx50lx5z8aFZaAWbXQPwAAAD9oAQAAAAAAAAHWAwAAeAAAAKgdgKcdgOc/fdGYd1KD0D8AAAA/aAEAAAAAAAAB1wMAAHgAAABHW5ZHW5bnP2mkmnH4YdA/AAAAP3cBAAAAAAAAAdgDAAB4AAAA55is55is5z9CSp5lRB/QPwAAAD93AQAAAAAAAAHZAwAAeAAAAEiq0Ueq0ec/ILNFrcaXzz8AAAA/hwEAAAAAAAAB2gMAAHgAAACou/anu/bnP6qkUImqz84/AAAAP4cBAAAAAAAAAdsDAAB4AAAAqQoyqAoy6D8iaV1fNObNPwAAAD+XAQAAAAAAAAHcAwAAeAAAAKhZbahZbeg/hABsL2TbzD8AAAA/lwEAAAAAAAAB3QMAAHgAAADIPqHIPqHoP9RqfPk5r8s/AAAAP6YBAAAAAAAAAd4DAAB4AAAAyY3cyI3c6D8i1YzDD4PKPwAAAD+mAQAAAAAAAAHfAwAAeAAAAAkJCQkJCek/mJmZmZmZyT8AAAA/tgEAAAAAAAAB4AMAAHgAAABpGi5pGi7pPw5epm8jsMg/AAAAP7YBAAAAAAAAAeEDAAB4AAAAyStTyStT6T+GIrNFrcbHPwAAAD/GAQAAAAAAAAHiAwAAeAAAAEnTcEnTcOk/IkG8J+sfxz8AAAA/xgEAAAAAAAAB4wMAAHgAAADqEIfpEIfpP8BfxQkpecY/AAAAP9UBAAAAAAAAAeQDAAB4AAAAqeSVqeSV6T+G2Mr3GhXGPwAAAD/lAQAAAAAAAAHlAwAAeAAAAGm4pGm4pOk/SlHQ5QyxxT8AAAA/5QEAAAAAAAAB5gMAAHgAAABJIqxJIqzpPxDK1dP+TMU/AAAAP+UBAAAAAAAAAecDAAB4AAAACva6Cfa66T/8nNfNpCvFPwAAAD/0AQAAAAAAAAHoAwAAeAAAAOpfwulfwuk/1ELbwfDoxD8AAAA/BAIAAAAAAAAB6QMAAHgAAADqX8LpX8LpP8IV3buWx8Q/AAAAPxQCAAAAAAAAAeoDAAB4AAAAysnJycnJ6T/CFd27lsfEPwAAAD8UAgAAAAAAAAHrAwAAeAAAAMrJycnJyek/rujetTymxD8AAAA/IwIAAAAAAAAB7AMAAHgAAADKycnJycnpP5q74K/ihMQ/AAAAPyMCAAAAAAAAAe0DAAB4AAAAqjPRqTPR6T+GjuKpiGPEPwAAAD8zAgAAAAAAAAHuAwAAeAAAAKoz0akz0ek/cmHkoy5CxD8AAAA/MwIAAAAAAAAB7wMAAHgAAACKndiJndjpP0oH6Jd6/8M/AAAAP0MCAAAAAAAAAfADAAB4AAAAip3YiZ3Y6T8kreuLxrzDPwAAAD9DAgAAAAAAAAHxAwAAeAAAAIqd2Imd2Ok/EIDthWybwz8AAAA/UgIAAAAAAAAB8gMAAHgAAACKndiJndjpP/xS738SesM/AAAAP1ICAAAAAAAAAfMDAAB4AAAAip3YiZ3Y6T/qJfF5uFjDPwAAAD9iAgAAAAAAAAH0AwAAeAAAAGlpaWlpaek/XjTmndQgxD8AAAA/AAAAAAAAAAAB9QMAAHgAAABpaWlpaWnpP3Jh5KMuQsQ/AAAAPz8AAAAAAAAAAfYDAAB4AAAAif9hif9h6T+GjuKpiGPEPwAAAD8/AAAAAAAAAAH3AwAAeAAAAIn/YYn/Yek/mrvgr+KExD8AAAA/TwAAAAAAAAAB+AMAAHgAAACJ/2GJ/2HpP8IV3buWx8Q/AAAAP14AAAAAAAAAAfkDAAB4AAAAqZVaqZVa6T/ob9nHSgrFPwAAAD9eAAAAAAAAAAH6AwAAeAAAAMkrU8krU+k/EMrV0/5MxT8AAAA/XgAAAAAAAAAB+wMAAHgAAADJK1PJK1PpPzgk0t+yj8U/AAAAP24AAAAAAAAAAfwDAAB4AAAAyStTyStT6T9efs7rZtLFPwAAAD99AAAAAAAAAAH9AwAAeAAAAMkrU8krU+k/mgXJ/XQ2xj8AAAA/fQAAAAAAAAAB/gMAAHgAAADJK1PJK1PpP8BfxQkpecY/AAAAP30AAAAAAAAAAf8DAAB4AAAAyStTyStT6T/85r8bN93GPwAAAD+NAAAAAAAAAAEABAAAeAAAAOnBS+nBS+k/IkG8J+sfxz8AAAA/nQAAAAAAAAABAQQAAHgAAADpwUvpwUvpP0qbuDOfYsc/AAAAP50AAAAAAAAAAQIEAAB4AAAA6cFL6cFL6T+GIrNFrcbHPwAAAD+sAAAAAAAAAAEDBAAAeAAAAOnBS+nBS+k/rHyvUWEJyD8AAAA/rAAAAAAAAAABBAQAAHgAAADpwUvpwUvpP9TWq10VTMg/AAAAP7wAAAAAAAAAAQUEAAB4AAAA6cFL6cFL6T/oA6pjb23IPwAAAD+8AAAAAAAAAAEGBAAAeAAAAOnBS+nBS+k/Dl6mbyOwyD8AAAA/zAAAAAAAAAABBwQAAHgAAAAJWEQJWETpPySLpHV90cg/AAAAP8wAAAAAAAAAAQgEAAB4AAAACVhECVhE6T82uKJ71/LIPwAAAD/bAAAAAAAAAAEJBAAAeAAAAOnBS+nBS+k/Nriie9fyyD8AAAA/dwEAAAAAAAABCgQAAHgAAADJK1PJK1PpPza4onvX8sg/AAAAP4cBAAAAAAAAAQsEAAB4AAAAif9hif9h6T82uKJ71/LIPwAAAD+HAQAAAAAAAAEMBAAAeAAAAEnTcEnTcOk/Nriie9fyyD8AAAA/lwEAAAAAAAABDQQAAHgAAAAKp38Jp3/pPw5epm8jsMg/AAAAP5cBAAAAAAAAAQ4EAAB4AAAAqeSVqeSV6T/oA6pjb23IPwAAAD+mAQAAAAAAAAEPBAAAeAAAAIlOnYlOnek/1NarXRVMyD8AAAA/pgEAAAAAAAABEAQAAHgAAAAK9roJ9rrpP6x8r1FhCcg/AAAAP7sBAAAAAAAAAREEAAB4AAAAqjPRqTPR6T+aT7FLB+jHPwAAAD+7AQAAAAAAAAESBAAAeAAAAEpx50lx5+k/Xsi2OfmDxz8AAAA/ywEAAAAAAAABEwQAAHgAAADprv3prv3pP0qbuDOfYsc/AAAAP8sBAAAAAAAAARQEAAB4AAAAiuwTiuwT6j8iQbwn6x/HPwAAAD/aAQAAAAAAAAEVBAAAeAAAACoqKioqKuo//Oa/Gzfdxj8AAAA/2gEAAAAAAAABFgQAAHgAAADLZ0DKZ0DqP+i5wRXdu8Y/AAAAP+oBAAAAAAAAARcEAAB4AAAAijtPijtP6j/UjMMPg5rGPwAAAD/qAQAAAAAAAAEYBAAAeAAAAGqlVmqlVuo/rDLHA89Xxj8AAAA/+QEAAAAAAAABGQQAAHgAAABKD15KD17qP6wyxwPPV8Y/AAAAPwkCAAAAAAAAARoEAAB4AAAASg9eSg9e6j+aBcn9dDbGPwAAAD8JAgAAAAAAAAEbBAAAeAAAAK/96a796e4/pCuVgwbG0D8AAAA/AAAAAAAAAAABHAQAAHgAAADPk+LOk+LuP6QrlYMGxtA/AAAAP2gBAAAAAAAAAR0EAAB4AAAA7inb7inb7j+kK5WDBsbQPwAAAD93AQAAAAAAAAEeBAAAeAAAAO4p2+4p2+4/LUKUhrPW0D8AAAA/hwEAAAAAAAABHwQAAHgAAAAOwNMOwNPuP7dYk4lg59A/AAAAP4cBAAAAAAAAASAEAAB4AAAALlbMLlbM7j9Cb5KMDfjQPwAAAD+HAQAAAAAAAAEhBAAAeAAAAE7sxE7sxO4/zIWRj7oI0T8AAAA/lwEAAAAAAAABIgQAAHgAAABvgr1ugr3uP1WckJJnGdE/AAAAP5cBAAAAAAAAASMEAAB4AAAAb4K9boK97j9pyY6YwTrRPwAAAD+mAQAAAAAAAAEkBAAAeAAAAI8Yto4Ytu4/ffaMnhtc0T8AAAA/tgEAAAAAAAABJQQAAHgAAACvrq6urq7uP5Aji6R1fdE/AAAAP7YBAAAAAAAAASYEAAB4AAAAz0SnzkSn7j8aOoqnIo7RPwAAAD/GAQAAAAAAAAEnBAAAeAAAAM9Ep85Ep+4/LWeIrXyv0T8AAAA/xgEAAAAAAAABKAQAAHgAAADPRKfORKfuP7d9h7ApwNE/AAAAP9UBAAAAAAAAASkEAAB4AAAAz0SnzkSn7j9BlIaz1tDRPwAAAD/VAQAAAAAAAAEqBAAAeAAAAO/an+7an+4/VcGEuTDy0T8AAAA/5QEAAAAAAAABKwQAAHgAAADv2p/u2p/uP97Xg7zdAtI/AAAAP+UBAAAAAAAAASwEAAB4AAAA79qf7tqf7j9p7oK/ihPSPwAAAD/4AQAAAAAAAAEtBAAAeAAAAA9xmA5xmO4/BjKAyJFF0j8AAAA/+AEAAAAAAAABLgQAAHgAAAAPcZgOcZjuPxpffs7rZtI/AAAAPwgCAAAAAAAAAS8EAAB4AAAAD3GYDnGY7j+kdX3RmHfSPwAAAD8IAgAAAAAAAAEwBAAAeAAAAC4HkS4Hke4/t6J71/KY0j8AAAA/GAIAAAAAAAABMQQAAHgAAAAuB5EuB5HuP8vPed1MutI/AAAAPxgCAAAAAAAAATIEAAB4AAAALgeRLgeR7j9V5njg+crSPwAAAD8nAgAAAAAAAAEzBAAAeAAAAC4HkS4Hke4/aBN35lPs0j8AAAA/JwIAAAAAAAABNAQAAHgAAAAuB5EuB5HuP/IpdukA/dI/AAAAPzcCAAAAAAAAATUEAAB4AAAATp2JTp2J7j8FV3TvWh7TPwAAAD83AgAAAAAAAAE2BAAAeAAAAE6diU6die4/kG1z8gcv0z8AAAA/RwIAAAAAAAABNwQAAHgAAABOnYlOnYnuPxqEcvW0P9M/AAAAP0cCAAAAAAAAATgEAAB4AAAATp2JTp2J7j+kmnH4YVDTPwAAAD9WAgAAAAAAAAE5BAAAeAAAAE6diU6die4/LrFw+w5h0z8AAAA/VgIAAAAAAAABOgQAAHgAAABOnYlOnYnuP7fHb/67cdM/AAAAP2YCAAAAAAAAATsEAAB4AAAALgeRLgeR7j+3x2/+u3HTPwAAAD/TAgAAAAAAAAE8BAAAeAAAAO/an+7an+4/t8dv/rtx0z8AAAA/0wIAAAAAAAABPQQAAHgAAADPRKfORKfuP7fHb/67cdM/AAAAP+MCAAAAAAAAAT4EAAB4AAAAjxi2jhi27j+3x2/+u3HTPwAAAD/jAgAAAAAAAAE/BAAAeAAAAE7sxE7sxO4/LrFw+w5h0z8AAAA/8gIAAAAAAAABQAQAAHgAAAAOwNMOwNPuPy6xcPsOYdM/AAAAP/ICAAAAAAAAAUEEAAB4AAAAz5PizpPi7j+kmnH4YVDTPwAAAD8CAwAAAAAAAAFCBAAAeAAAAG/R+G7R+O4/kG1z8gcv0z8AAAA/AgMAAAAAAAABQwQAAHgAAAAPDw8PDw/vP3xAdeytDdM/AAAAPxIDAAAAAAAAAUQEAAB4AAAAzuIdz+Id7z/e/HfjptvSPwAAAD8SAwAAAAAAAAFFBAAAeAAAAE+KO0+KO+8/t6J71/KY0j8AAAA/IQMAAAAAAAABRgQAAHgAAADvx1Hvx1HvP5BIf8s+VtI/AAAAPyEDAAAAAAAAAUcEAAB4AAAAr5tgr5tg7z9p7oK/ihPSPwAAAD8xAwAAAAAAAAFIBAAAeAAAAG9vb29vb+8/y6qFtoPh0T8AAAA/MQMAAAAAAAABSQQAAHgAAABP2XZP2XbvP6RQiarPntE/AAAAP0EDAAAAAAAAAUoEAAB4AAAAL0N+L0N+7z8GDYyhyGzRPwAAAD9BAwAAAAAAAAFLBAAAeAAAAO8Wje8Wje8/37KPlRQq0T8AAAA/UAMAAAAAAAABTAQAAHgAAADvFo3vFo3vP0JvkowN+NA/AAAAP1ADAAAAAAAAAU0EAAB4AAAAz4CUz4CU7z+Q/pZ9rKTQPwAAAD9gAwAAAAAAAAFOBAAAeAAAAM+AlM+AlO8/aaSacfhh0D8AAAA/YAMAAAAAAAABTwQAAHgAAADPgJTPgJTvP8xgnWjxL9A/AAAAP28DAAAAAAAAAVAEAAB4AAAAz4CUz4CU7z+4M59ilw7QPwAAAD9vAwAAAAAAAAFRBAAAeAAAAM+AlM+AlO8/XDpAv9T7zz8AAAA/fwMAAAAAAAABUgQAAHgAAADPgJTPgJTvP0oNQrl62s8/AAAAP38DAAAAAAAAAVMEAAB4AAAA7xaN7xaN7z9KDUK5etrPPwAAAD9KBAAAAAAAAAFUBAAAeAAAAA+thQ+the8/Sg1CuXrazz8AAAA/WQQAAAAAAAABVQQAAHgAAAAvQ34vQ37vP0oNQrl62s8/AAAAP1kEAAAAAAAAAVYEAAB4AAAAb29vb29v7z9cOkC/1PvPPwAAAD9pBAAAAAAAAAFXBAAAeAAAAK+bYK+bYO8/uDOfYpcO0D8AAAA/aQQAAAAAAAABWAQAAHgAAADPMVnPMVnvP8xgnWjxL9A/AAAAP3kEAAAAAAAAAVkEAAB4AAAAD15KD15K7z/fjZtuS1HQPwAAAD+IBAAAAAAAAAFaBAAAeAAAAA9eSg9eSu8/aaSacfhh0D8AAAA/iAQAAAAAAAABWwQAAHgAAAAv9EIv9ELvP33RmHdSg9A/AAAAP4gEAAAAAAAAAVwEAAB4AAAAbyA0byA07z+Q/pZ9rKTQPwAAAD+YBAAAAAAAAAFdBAAAeAAAAG8gNG8gNO8/pCuVgwbG0D8AAAA/mAQAAAAAAAABXgQAAHgAAACPtiyPtizvP7dYk4lg59A/AAAAP6cEAAAAAAAAAV8EAAB4AAAAj7Ysj7Ys7z/MhZGPugjRPwAAAD+nBAAAAAAAAAFgBAAAeAAAAK9MJa9MJe8/VZyQkmcZ0T8AAAA/twQAAAAAAAABYQQAAHgAAACvTCWvTCXvP2nJjpjBOtE/AAAAP8cEAAAAAAAAAWIEAAB4AAAAr0wlr0wl7z999oyeG1zRPwAAAD/HBAAAAAAAAAFjBAAAeAAAAM7iHc/iHe8/kCOLpHV90T8AAAA/xwQAAAAAAAABZAQAAHgAAADweBbveBbvP6RQiarPntE/AAAAP9YEAAAAAAAAAWUEAAB4AAAA8HgW73gW7z+3fYewKcDRPwAAAD/WBAAAAAAAAAFmBAAAeAAAAA8PDw8PD+8/VcGEuTDy0T8AAAA/5gQAAAAAAAABZwQAAHgAAABPOwBPOwDvP/MEgsI3JNI/AAAAP+YEAAAAAAAAAWgEAAB4AAAAj2fxjmfx7j+QSH/LPlbSPwAAAD/2BAAAAAAAAAFpBAAAeAAAAK/96a796e4/pHV90Zh30j8AAAA/9gQAAAAAAAABagQAAHgAAADPk+LOk+LuP0G5etqfqdI/AAAAPwUFAAAAAAAAAWsEAAB4AAAAz5PizpPi7j8tjHzURYjSPwAAAD9zBQAAAAAAAAFsBAAAeAAAAK/96a796e4/Gl9+zutm0j8AAAA/cwUAAAAAAAABbQQAAHgAAABv0fhu0fjuP30bgcXkNNI/AAAAP4IFAAAAAAAAAW4EAAB4AAAAb9H4btH47j/e14O83QLSPwAAAD+CBQAAAAAAAAFvBAAAeAAAAC+lBy+lB+8/QZSGs9bQ0T8AAAA/kgUAAAAAAAABcAQAAHgAAAAvpQcvpQfvP6RQiarPntE/AAAAP5IFAAAAAAAAAXEEAAB4AAAADw8PDw8P7z8GDYyhyGzRPwAAAD+hBQAAAAAAAAFyBAAAeAAAAPB4Fu94Fu8/37KPlRQq0T8AAAA/oQUAAAAAAAABcwQAAHgAAADweBbveBbvP7dYk4lg59A/AAAAP7EFAAAAAAAAAXQEAAB4AAAA8HgW73gW7z+Q/pZ9rKTQPwAAAD+xBQAAAAAAAAF1BAAAeAAAAPB4Fu94Fu8/87qZdKVy0D8AAAA/wQUAAAAAAAABdgQAAHgAAADweBbveBbvP9+Nm25LUdA/AAAAP8EFAAAAAAAAAXcEAAB4AAAADw8PDw8P7z/fjZtuS1HQPwAAAD8PBgAAAAAAAAF4BAAAeAAAAC+lBy+lB+8/342bbktR0D8AAAA/DwYAAAAAAAABeQQAAHgAAABPOwBPOwDvP9+Nm25LUdA/AAAAPw8GAAAAAAAAAXoEAAB4AAAAj2fxjmfx7j9ppJpx+GHQPwAAAD8PBgAAAAAAAAF7BAAAeAAAAM+T4s6T4u4/87qZdKVy0D8AAAA/HwYAAAAAAAABfAQAAHgAAAAOwNMOwNPuP5D+ln2spNA/AAAAPx8GAAAAAAAAAX0EAAB4AAAATuzETuzE7j+3WJOJYOfQPwAAAD8fBgAAAAAAAAF+BAAAeAAAAG+CvW6Cve4/VZyQkmcZ0T8AAAA/LwYAAAAAAAABfwQAAHgAAACPGLaOGLbuP2nJjpjBOtE/AAAAPy8GAAAAAAAAAYAEAAB4AAAAr66urq6u7j999oyeG1zRPwAAAD8+BgAAAAAAAAGBBAAAeAAAAM9Ep85Ep+4/kCOLpHV90T8AAAA/PgYAAAAAAAABggQAAHgAAADPRKfORKfuP6RQiarPntE/AAAAP04GAAAAAAAAAYMEAAB4AAAA79qf7tqf7j9BlIaz1tDRPwAAAD9eBgAAAAAAAAGEBAAAeAAAAA9xmA5xmO4/VcGEuTDy0T8AAAA/XgYAAAAAAAABhQQAAHgAAAAPcZgOcZjuP/MEgsI3JNI/AAAAP14GAAAAAAAAAYYEAAB4AAAAD3GYDnGY7j+QSH/LPlbSPwAAAD9tBgAAAAAAAAGHBAAAeAAAAA9xmA5xmO4/pHV90Zh30j8AAAA/fQYAAAAAAAABiAQAAHgAAAAuB5EuB5HuP0G5etqfqdI/AAAAP30GAAAAAAAAAYkEAAB4AAAALgeRLgeR7j/Lz3ndTLrSPwAAAD+MBgAAAAAAAAGKBAAAeAAAAC4HkS4Hke4/aBN35lPs0j8AAAA/jAYAAAAAAAABiwQAAHgAAAAuB5EuB5HuP/IpdukA/dI/AAAAP5wGAAAAAAAAAYwEAAB4AAAALgeRLgeR7j8FV3TvWh7TPwAAAD+cBgAAAAAAAAGNBAAAeAAAAC4HkS4Hke4/kG1z8gcv0z8AAAA/rAYAAAAAAAABjgQAAHgAAABOnYlOnYnuPxqEcvW0P9M/AAAAP6wGAAAAAAAAAY8EAAB4AAAATp2JTp2J7j+kmnH4YVDTPwAAAD+7BgAAAAAAAAGQBAAAeAAAAE6diU6die4/LrFw+w5h0z8AAAA/2wYAAAAAAAABkQQAAHgAAAAuB5EuB5HuPy6xcPsOYdM/AAAAP+oGAAAAAAAAAZIEAAB4AAAA79qf7tqf7j8usXD7DmHTPwAAAD/6BgAAAAAAAAGTBAAAeAAAAK+urq6uru4/LrFw+w5h0z8AAAA/+gYAAAAAAAABlAQAAHgAAABvgr1ugr3uPxqEcvW0P9M/AAAAPwkHAAAAAAAAAZUEAAB4AAAADsDTDsDT7j8FV3TvWh7TPwAAAD8JBwAAAAAAAAGWBAAAeAAAAO4p2+4p2+4/aBN35lPs0j8AAAA/GQcAAAAAAAABlwQAAHgAAACv/emu/enuP8vPed1MutI/AAAAPykHAAAAAAAAAZgEAAB4AAAAb9H4btH47j8tjHzURYjSPwAAAD8pBwAAAAAAAAGZBAAAeAAAAE87AE87AO8/Gl9+zutm0j8AAAA/KQcAAAAAAAABmgQAAHgAAAAPDw8PDw/vP/MEgsI3JNI/AAAAPzgHAAAAAAAAAZsEAAB4AAAADw8PDw8P7z/LqoW2g+HRPwAAAD84BwAAAAAAAAGcBAAAeAAAAPB4Fu94Fu8/pFCJqs+e0T8AAAA/SAcAAAAAAAABnQQAAHgAAADweBbveBbvPwYNjKHIbNE/AAAAP1gHAAAAAAAAAZ4EAAB4AAAAzuIdz+Id7z9pyY6YwTrRPwAAAD9YBwAAAAAAAAGfBAAAeAAAAM7iHc/iHe8/37KPlRQq0T8AAAA/ZwcAAAAAAAABoAQAAHgAAADO4h3P4h3vP1WckJJnGdE/AAAAP2cHAAAAAAAAAaEEAAB4AAAA8HgW73gW7z9VnJCSZxnRPwAAAD/FBwAAAAAAAAGiBAAAeAAAAC+lBy+lB+8/acmOmME60T8AAAA/1QcAAAAAAAABowQAAHgAAABv0fhu0fjuP332jJ4bXNE/AAAAP9UHAAAAAAAAAaQEAAB4AAAAr/3prv3p7j8aOoqnIo7RPwAAAD/kBwAAAAAAAAGlBAAAeAAAAM+T4s6T4u4/LWeIrXyv0T8AAAA/5AcAAAAAAAABpgQAAHgAAADuKdvuKdvuP8uqhbaD4dE/AAAAP/QHAAAAAAAAAacEAAB4AAAALlbMLlbM7j/e14O83QLSPwAAAD/0BwAAAAAAAAGoBAAAeAAAAC5WzC5WzO4/8wSCwjck0j8AAAA/AwgAAAAAAAABqQQAAHgAAABO7MRO7MTuP30bgcXkNNI/AAAAPwMIAAAAAAAAAaoEAAB4AAAATuzETuzE7j8GMoDIkUXSPwAAAD8TCAAAAAAAAAGrBAAAeAAAAC5WzC5WzO4/fRuBxeQ00j8AAAA/gAgAAAAAAAABrAQAAHgAAAAuVswuVszuP/MEgsI3JNI/AAAAP5AIAAAAAAAAAa0EAAB4AAAALlbMLlbM7j9p7oK/ihPSPwAAAD+gCAAAAAAAAAGuBAAAeAAAAJZt95Rt97Q/5FlG9AHV4T8AAAA/AAAAAAAAAAABrwQAAHgAAACVHryUHry0P+RZRvQB1eE/AAAAP10AAAAAAAAAAbAEAAB4AAAAlc+AlM+AtD/kWUb0AdXhPwAAAD+MAAAAAAAAAAGxBAAAeAAAAJWARZSARbQ/oM7GcqvM4T8AAAA/nAAAAAAAAAABsgQAAHgAAACUMQqUMQq0P6DOxnKrzOE/AAAAP6wAAAAAAAAAAbMEAAB4AAAAlOLOk+LOsz+gzsZyq8zhPwAAAD+7AAAAAAAAAAG0BAAAeAAAAJSTk5OTk7M/oM7GcqvM4T8AAAA/ywAAAAAAAAABtQQAAHgAAACT9RyT9RyzP6DOxnKrzOE/AAAAP8sAAAAAAAAAAbYEAAB4AAAAlKbhkqbhsj+gzsZyq8zhPwAAAD/aAAAAAAAAAAG3BAAAeAAAAJO5L5K5L7I/oM7GcqvM4T8AAAA/2gAAAAAAAAABuAQAAHgAAACRfUKRfUKxP6DOxnKrzOE/AAAAP+oAAAAAAAAAAbkEAAB4AAAAkfIZkPIZsD+gzsZyq8zhPwAAAD/qAAAAAAAAAAG6BAAAeAAAAB7P4h3P4q0/oM7GcqvM4T8AAAA/+gAAAAAAAAABuwQAAHgAAAAcfaQafaSqP6DOxnKrzOE/AAAAP/oAAAAAAAAAAbwEAAB4AAAAGI3vFo3vpj+gzsZyq8zhPwAAAD8JAQAAAAAAAAG9BAAAeAAAABbZJxTZJ6Q/oM7GcqvM4T8AAAA/CQEAAAAAAAABvgQAAHgAAAAQ6XIQ6XKgP6DOxnKrzOE/AAAAPxkBAAAAAAAAAb8EAAB4AAAAGy5pGi5pmj+gzsZyq8zhPwAAAD8ZAQAAAAAAAAHABAAAeAAAABc+tBY+tJY/oM7GcqvM4T8AAAA/KQEAAAAAAAABwQQAAHgAAAAVxtkUxtmUP6DOxnKrzOE/AAAAPykBAAAAAAAAAcIEAAB4AAAAFYrsE4rskz+gzsZyq8zhPwAAAD9XAQAAAAAAAAHDBAAAeAAAABVO/xJO/5I/oM7GcqvM4T8AAAA/MgIAAAAAAAABxAQAAHgAAAAVTv8STv+SP+RZRvQB1eE/AAAAP0ICAAAAAAAAAcUEAAB4AAAAFU7/Ek7/kj9ucEX3ruXhPwAAAD9CAgAAAAAAAAHGBAAAeAAAABVO/xJO/5I/s/vEeAXu4T8AAAA/UQIAAAAAAAABxwQAAHgAAAAVTv8STv+SP/iGRPpb9uE/AAAAP1ECAAAAAAAAAcgEAAB4AAAAFU7/Ek7/kj89EsR7sv7hPwAAAD9hAgAAAAAAAAHJBAAAeAAAABVO/xJO/5I/gp1D/QgH4j8AAAA/cQIAAAAAAAABygQAAHgAAAAVTv8STv+SP8cow35fD+I/AAAAP+4CAAAAAAAAAcsEAAB4AAAAFU7/Ek7/kj9QP8KBDCDiPwAAAD/9AgAAAAAAAAHMBAAAeAAAABVO/xJO/5I/lcpBA2Mo4j8AAAA//QIAAAAAAAABzQQAAHgAAAAVTv8STv+SP9pVwYS5MOI/AAAAPw0DAAAAAAAAAc4EAAB4AAAAFU7/Ek7/kj8f4UAGEDniPwAAAD8NAwAAAAAAAAHPBAAAeAAAABVO/xJO/5I/qfc/Cb1J4j8AAAA/HQMAAAAAAAAB0AQAAHgAAAAVTv8STv+SP+6Cv4oTUuI/AAAAPx0DAAAAAAAAAdEEAAB4AAAAFU7/Ek7/kj8zDj8MalriPwAAAD8sAwAAAAAAAAHSBAAAeAAAABVO/xJO/5I/AbC9kG1z4j8AAAA/LAMAAAAAAAAB0wQAAHgAAAAVTv8STv+SP0Y7PRLEe+I/AAAAPzwDAAAAAAAAAdQEAAB4AAAAFU7/Ek7/kj/RUTwVcYziPwAAAD88AwAAAAAAAAHVBAAAeAAAABVO/xJO/5I/W2g7GB6d4j8AAAA/SwMAAAAAAAAB1gQAAHgAAAAVTv8STv+SP26VOR54vuI/AAAAP0sDAAAAAAAAAdcEAAB4AAAAFU7/Ek7/kj/4qzghJc/iPwAAAD9bAwAAAAAAAAHYBAAAeAAAABVO/xJO/5I/le81KiwB4z8AAAA/WwMAAAAAAAAB2QQAAHgAAAAVTv8STv+SP6kcNDCGIuM/AAAAP2sDAAAAAAAAAdoEAAB4AAAAExISEhISkj+8STI24EPjPwAAAD9rAwAAAAAAAAHbBAAAeAAAABMSEhISEpI/Wo0vP+d14z8AAAA/egMAAAAAAAAB3AQAAHgAAAAivJQevJSOP/jQLEjup+M/AAAAP3oDAAAAAAAAAd0EAAB4AAAAIryUHryUjj9RiarPntHjPwAAAD+KAwAAAAAAAAHeBAAAeAAAAB5EuhxEuow/ZLao1fjy4z8AAAA/igMAAAAAAAAB3wQAAHgAAAAezN8azN+KPzNYJ1r8C+Q/AAAAP5oDAAAAAAAAAeAEAAB4AAAAHszfGszfij8B+qXe/yTkPwAAAD+aAwAAAAAAAAHhBAAAeAAAAB7M3xrM34o/0JskYwM+5D8AAAA/qQMAAAAAAAAB4gQAAHgAAAAezN8azN+KP1qyI2awTuQ/AAAAP6kDAAAAAAAAAeMEAAB4AAAAGlQFGVQFiT/kyCJpXV/kPwAAAD+5AwAAAAAAAAHkBAAAeAAAABbcKhfcKoc/9/Ugb7eA5D8AAAA/uQMAAAAAAAAB5QQAAHgAAAAWZFAVZFCFP8aXn/O6meQ/AAAAP8gDAAAAAAAAAeYEAAB4AAAAEnSbEXSbgT9Rrp72Z6rkPwAAAD/IAwAAAAAAAAHnBAAAeAAAACT4gR/4gX8/2sSd+RS75D8AAAA/2AMAAAAAAAAB6AQAAHgAAAAk+IEf+IF/P2TbnPzBy+Q/AAAAP+gDAAAAAAAAAekEAAB4AAAAJPiBH/iBfz/u8Zv/btzkPwAAAD/oAwAAAAAAAAHqBAAAeAAAABwIzRsIzXs/eAibAhzt5D8AAAA/9wMAAAAAAAAB6wQAAHgAAAAcCM0bCM17P0aqGYcfBuU/AAAAP/cDAAAAAAAAAewEAAB4AAAAHAjNGwjNez/QwBiKzBblPwAAAD/3AwAAAAAAAAHtBAAAeAAAABwYGBgYGHg/WtcXjXkn5T8AAAA/BwQAAAAAAAAB7gQAAHgAAAAUKGMUKGN0P59ilw7QL+U/AAAAPxcEAAAAAAAAAe8EAAB4AAAAFChjFChjdD8peZYRfUDlPwAAAD8XBAAAAAAAAAHwBAAAeAAAABQ4rhA4rnA/KXmWEX1A5T8AAAA/JgQAAAAAAAAB8QQAAHgAAAAUOK4QOK5wP20EFpPTSOU/AAAAP2UEAAAAAAAAAfIEAAB4AAAAFDiuEDiucD+yj5UUKlHlPwAAAD90BAAAAAAAAAHzBAAAeAAAABQ4rhA4rnA/PKaUF9dh5T8AAAA/hAQAAAAAAAAB9AQAAHgAAAAUKGMUKGN0P4ExFJktauU/AAAAP4QEAAAAAAAAAfUEAAB4AAAAHBgYGBgYeD/GvJMahHLlPwAAAD+UBAAAAAAAAAH2BAAAeAAAABwIzRsIzXs/UNOSHTGD5T8AAAA/lAQAAAAAAAAB9wQAAHgAAAAcCM0bCM17P9npkSDek+U/AAAAP6MEAAAAAAAAAfgEAAB4AAAAJPiBH/iBfz9jAJEji6TlPwAAAD+jBAAAAAAAAAH5BAAAeAAAACT4gR/4gX8/7RaQJji15T8AAAA/swQAAAAAAAAB+gQAAHgAAAAk+IEf+IF/P3gtjynlxeU/AAAAP7MEAAAAAAAAAfsEAAB4AAAAJPiBH/iBfz+9uA6rO87lPwAAAD/CBAAAAAAAAAH8BAAAeAAAACT4gR/4gX8/AkSOLJLW5T8AAAA/wgQAAAAAAAAB/QQAAHgAAAAk+IEf+IF/P0bPDa7o3uU/AAAAP9IEAAAAAAAAAf4EAAB4AAAAJPiBH/iBfz+LWo0vP+flPwAAAD/SBAAAAAAAAAH/BAAAeAAAABJ0mxF0m4E/i1qNLz/n5T8AAAA/sAUAAAAAAAABAAUAAHgAAAAW7HUT7HWDP4tajS8/5+U/AAAAP8AFAAAAAAAAAQEFAAB4AAAAFmRQFWRQhT+LWo0vP+flPwAAAD/QBQAAAAAAAAECBQAAeAAAABpUBRlUBYk/i1qNLz/n5T8AAAA/0AUAAAAAAAABAwUAAHgAAAAezN8azN+KP4tajS8/5+U/AAAAP98FAAAAAAAAAQQFAAB4AAAAHkS6HES6jD+LWo0vP+flPwAAAD/fBQAAAAAAAAEFBQAAeAAAACK8lB68lI4/i1qNLz/n5T8AAAA/7wUAAAAAAAABBgUAAHgAAAAR1iQR1iSRP4tajS8/5+U/AAAAP/8FAAAAAAAAAQcFAAB4AAAAExISEhISkj9Gzw2u6N7lPwAAAD//BQAAAAAAAAEIBQAAeAAAABVO/xJO/5I/Rs8Nruje5T8AAAA//wUAAAAAAAABCQUAAHgAAAAViuwTiuyTP0bPDa7o3uU/AAAAPw4GAAAAAAAAAQoFAAB4AAAAFcbZFMbZlD9Gzw2u6N7lPwAAAD8eBgAAAAAAAAELBQAAeAAAABUCxxUCx5U/Rs8Nruje5T8AAAA/TQYAAAAAAAABDAUAAHgAAAAXPrQWPrSWP0bPDa7o3uU/AAAAP2wGAAAAAAAAAQ0FAAB4AAAAGXqhF3qhlz9Gzw2u6N7lPwAAAD98BgAAAAAAAAEOBQAAeAAAABm2jhi2jpg/Rs8Nruje5T8AAAA/fAYAAAAAAAABDwUAAHgAAAAZ8nsZ8nuZP0bPDa7o3uU/AAAAP4sGAAAAAAAAARAFAAB4AAAAGy5pGi5pmj9Gzw2u6N7lPwAAAD+LBgAAAAAAAAERBQAAeAAAABtqVhtqVps/Rs8Nruje5T8AAAA/mwYAAAAAAAABEgUAAHgAAAAdpkMcpkOcP4tajS8/5+U/AAAAP6oGAAAAAAAAARMFAAB4AAAAH+IwHeIwnT+LWo0vP+flPwAAAD/ZBgAAAAAAAAEUBQAAeAAAAG9vb29vb+8/AGwvZNuc7D8AAAA/AAAAAAAAAAABFQUAAHgAAACPBWiPBWjvP0X3ruUxpew/AAAAP8sAAAAAAAAAARYFAAB4AAAAjwVojwVo7z8TmS1qNb7sPwAAAD/LAAAAAAAAAAEXBQAAeAAAAI8FaI8FaO8/bFGr8eXn7D8AAAA/2wAAAAAAAAABGAUAAHgAAACvm2Cvm2DvP39+qfc/Ce0/AAAAP9sAAAAAAAAAARkFAAB4AAAAr5tgr5tg7z/YNid/8DLtPwAAAD/qAAAAAAAAAAEaBQAAeAAAAM8xWc8xWe8/7GMlhUpU7T8AAAA/6gAAAAAAAAABGwUAAHgAAADPMVnPMVnvP0Ucowz7fe0/AAAAP/oAAAAAAAAAARwFAAB4AAAAzzFZzzFZ7z9YSaESVZ/tPwAAAD/6AAAAAAAAAAEdBQAAeAAAAO/HUe/HUe8/bHafGK/A7T8AAAA/CgEAAAAAAAABHgUAAHgAAAAv9EIv9ELvP4CjnR4J4u0/AAAAPxkBAAAAAAAAAR8FAAB4AAAAL/RCL/RC7z+T0JskYwPuPwAAAD8ZAQAAAAAAAAEgBQAAeAAAAE+KO0+KO+8/p/2ZKr0k7j8AAAA/KQEAAAAAAAABIQUAAHgAAABvIDRvIDTvP7oqmDAXRu4/AAAAPykBAAAAAAAAASIFAAB4AAAAbyA0byA07z+JzBa1Gl/uPwAAAD84AQAAAAAAAAEjBQAAeAAAAG8gNG8gNO8/FOMVuMdv7j8AAAA/OAEAAAAAAAABJAUAAHgAAABvIDRvIDTvP535FLt0gO4/AAAAP0gBAAAAAAAAASUFAAB4AAAAbyA0byA07z8nEBS+IZHuPwAAAD9IAQAAAAAAAAEmBQAAeAAAAG8gNG8gNO8/sSYTwc6h7j8AAAA/WAEAAAAAAAABJwUAAHgAAABvIDRvIDTvPzs9EsR7su4/AAAAP2gBAAAAAAAAASgFAAB4AAAAbyA0byA07z8J35BIf8vuPwAAAD93AQAAAAAAAAEpBQAAeAAAAG8gNG8gNO8/TmoQytXT7j8AAAA/dwEAAAAAAAABKgUAAHgAAABvIDRvIDTvP9iAD82C5O4/AAAAP4cBAAAAAAAAASsFAAB4AAAAbyA0byA07z8dDI9O2ezuPwAAAD+HAQAAAAAAAAEsBQAAeAAAAG8gNG8gNO8/YpcO0C/17j8AAAA/lwEAAAAAAAABLQUAAHgAAACPo96Po97vP7sFpAlObe0/AAAAPwAAAAAAAAAAAS4FAAB4AAAAj6Pej6Pe7z92eiSI92TtPwAAAD8AAAAAAAAAAAEvBQAAeAAAAI+j3o+j3u8/AJEji6R17T8AAAA/jQAAAAAAAAABMAUAAHgAAACPo96Po97vP0Ucowz7fe0/AAAAP40AAAAAAAAAATEFAAB4AAAAj6Pej6Pe7z/PMqIPqI7tPwAAAD+dAAAAAAAAAAEyBQAAeAAAAI+j3o+j3u8/WEmhElWf7T8AAAA/nQAAAAAAAAABMwUAAHgAAACPo96Po97vPyfrH5dYuO0/AAAAP6wAAAAAAAAAATQFAAB4AAAArznXrznX7z/2jJ4bXNHtPwAAAD+sAAAAAAAAAAE1BQAAeAAAAK8516851+8/CbqcIbby7T8AAAA/vAAAAAAAAAABNgUAAHgAAACvOdevOdfvPx3nmicQFO4/AAAAP7wAAAAAAAAAATcFAAB4AAAArznXrznX7z91nxivwD3uPwAAAD/LAAAAAAAAAAE4BQAAeAAAAM/Pz8/Pz+8/icwWtRpf7j8AAAA/ywAAAAAAAAABOQUAAHgAAADPz8/Pz8/vPycQFL4hke4/AAAAP9sAAAAAAAAAAToFAAB4AAAAz8/Pz8/P7z/EUxHHKMPuPwAAAD/bAAAAAAAAAAE7BQAAeAAAAM/Pz8/Pz+8/2IAPzYLk7j8AAAA/6wAAAAAAAAABPAUAAHgAAADPz8/Pz8/vP3XEDNaJFu8/AAAAP+sAAAAAAAAAAT0FAAB4AAAA8WXI72XI7z+J8Qrc4zfvPwAAAD/6AAAAAAAAAAE+BQAAeAAAAPFlyO9lyO8/WJOJYOdQ7z8AAAA/CgEAAAAAAAABPwUAAHgAAADxZcjvZcjvP5weCeI9We8/AAAAPwoBAAAAAAAAAUAFAAB4AAAA8WXI72XI7z9rwIdmQXLvPwAAAD8KAQAAAAAAAAFBBQAAeAAAAPFlyO9lyO8/9taGae6C7z8AAAA/GgEAAAAAAAABQgUAAHgAAADxZcjvZcjvPztiButEi+8/AAAAPykBAAAAAAAAAUMFAAB4AAAA8WXI72XI7z/EeAXu8ZvvPwAAAD8pAQAAAAAAAAFEBQAAeAAAAPFlyO9lyO8/To8E8Z6s7z8AAAA/KQEAAAAAAAABRQUAAHgAAADxZcjvZcjvP9ilA/RLve8/AAAAPyoBAAAAAAAAAUYFAAB4AAAA8WXI72XI7z8cMYN1osXvPwAAAD8qAQAAAAAAAAFHBQAAeAAAAPFlyO9lyO8/YrwC9/jN7z8AAAA/OQEAAAAAAAABSAUAAHgAAADxZcjvZcjvP6ZHgnhP1u8/AAAAP0kBAAAAAAAAAUkFAAB4AAAA8WXI72XI7z/s0gH6pd7vPwAAAD9ZAQAAAAAAAAFKBQAAeAAAAGLYOmLYOuI/yN7aMM1d4D8AAAA/AAAAAAAAAAABSwUAAHgAAABCQkJCQkLiP8je2jDNXeA/AAAAP40AAAAAAAAAAUwFAAB4AAAAAhZRAhZR4j8MalqyI2bgPwAAAD+cAAAAAAAAAAFNBQAAeAAAAOJ/WOJ/WOI/UfXZM3pu4D8AAAA/nAAAAAAAAAABTgUAAHgAAACiU2eiU2fiP1H12TN6buA/AAAAP6wAAAAAAAAAAU8FAAB4AAAAYid2Yid24j9R9dkzem7gPwAAAD+sAAAAAAAAAAFQBQAAeAAAAEKRfUKRfeI/UfXZM3pu4D8AAAA/uwAAAAAAAAABUQUAAHgAAAADZYwCZYziP1H12TN6buA/AAAAP7sAAAAAAAAAAVIFAAB4AAAAo6KioqKi4j9R9dkzem7gPwAAAD/LAAAAAAAAAAFTBQAAeAAAAGJ2sWJ2seI/UfXZM3pu4D8AAAA/ywAAAAAAAAABVAUAAHgAAAACtMcCtMfiP1H12TN6buA/AAAAP9sAAAAAAAAAAVUFAAB4AAAAw4fWwofW4j9R9dkzem7gPwAAAD/qAAAAAAAAAAFWBQAAeAAAACOZ+yKZ++I/UfXZM3pu4D8AAAA/6gAAAAAAAAABVwUAAHgAAADibArjbArjP1H12TN6buA/AAAAP/oAAAAAAAAAAVgFAAB4AAAAg6ogg6og4z9R9dkzem7gPwAAAD/6AAAAAAAAAAFZBQAAeAAAAEN+L0N+L+M/UfXZM3pu4D8AAAA/CgEAAAAAAAABWgUAAHgAAADju0Xju0XjP1H12TN6buA/AAAAPwoBAAAAAAAAAVsFAAB4AAAApI9Uo49U4z9R9dkzem7gPwAAAD8ZAQAAAAAAAAFcBQAAeAAAAIT5W4P5W+M/UfXZM3pu4D8AAAA/GQEAAAAAAAABXQUAAHgAAABDzWpDzWrjP1H12TN6buA/AAAAPykBAAAAAAAAAV4FAAB4AAAAIzdyIzdy4z9R9dkzem7gPwAAAD8pAQAAAAAAAAFfBQAAeAAAAAOheQOheeM/UfXZM3pu4D8AAAA/OAEAAAAAAAABYAUAAHgAAADjCoHjCoHjP1H12TN6buA/AAAAPzgBAAAAAAAAAWEFAAB4AAAAw3SIw3SI4z9R9dkzem7gPwAAAD9IAQAAAAAAAAFiBQAAeAAAAKPej6Pej+M/UfXZM3pu4D8AAAA/SAEAAAAAAAABYwUAAHgAAACESJeDSJfjP1H12TN6buA/AAAAP1gBAAAAAAAAAWQFAAB4AAAAZLKeY7Ke4z9R9dkzem7gPwAAAD9YAQAAAAAAAAFlBQAAeAAAAEQcpkMcpuM/UfXZM3pu4D8AAAA/ZwEAAAAAAAABZgUAAHgAAAAE8LQD8LTjP1H12TN6buA/AAAAP2cBAAAAAAAAAWcFAAB4AAAA41m841m84z9R9dkzem7gPwAAAD93AQAAAAAAAAFoBQAAeAAAAMPDw8PDw+M/UfXZM3pu4D8AAAA/dwEAAAAAAAABaQUAAHgAAACjLcujLcvjP1H12TN6buA/AAAAP4cBAAAAAAAAAWoFAAB4AAAAg5fSg5fS4z9R9dkzem7gPwAAAD+HAQAAAAAAAAFrBQAAeAAAAERr4UNr4eM/UfXZM3pu4D8AAAA/lgEAAAAAAAABbAUAAHgAAADkqPfjqPfjP1H12TN6buA/AAAAP5YBAAAAAAAAAW0FAAB4AAAApHwGpHwG5D+WgFm10HbgPwAAAD+mAQAAAAAAAAFuBQAAeAAAAES6HES6HOQ/loBZtdB24D8AAAA/pgEAAAAAAAABbwUAAHgAAADk9zLk9zLkPyCXWLh9h+A/AAAAP7UBAAAAAAAAAXAFAAB4AAAAhDVJhDVJ5D8gl1i4fYfgPwAAAD+1AQAAAAAAAAFxBQAAeAAAACVzXyRzX+Q/ZSLYOdSP4D8AAAA/xQEAAAAAAAABcgUAAHgAAACkGn2kGn3kP6qtV7sqmOA/AAAAP8UBAAAAAAAAAXMFAAB4AAAARFiTRFiT5D/vONc8gaDgPwAAAD/VAQAAAAAAAAF0BQAAeAAAAOWVqeSVqeQ/7zjXPIGg4D8AAAA/1QEAAAAAAAABdQUAAHgAAAClabikabjkPzTEVr7XqOA/AAAAP+QBAAAAAAAAAXYFAAB4AAAARKfORKfO5D80xFa+16jgPwAAAD/0AQAAAAAAAAF3BQAAeAAAACQR1iQR1uQ/NMRWvteo4D8AAAA/9AEAAAAAAAABeAUAAHgAAADl5OTk5OTkPzTEVr7XqOA/AAAAPwQCAAAAAAAAAXkFAAB4AAAApbjzpLjz5D80xFa+16jgPwAAAD8EAgAAAAAAAAF6BQAAeAAAAIUi+4Qi++Q/NMRWvteo4D8AAAA/EgIAAAAAAAABewUAAHgAAABF9glF9gnlPzTEVr7XqOA/AAAAPxICAAAAAAAAAXwFAAB4AAAABsoYBcoY5T80xFa+16jgPwAAAD8iAgAAAAAAAAF9BQAAeAAAAOQzIOUzIOU/NMRWvteo4D8AAAA/IgIAAAAAAAABfgUAAHgAAAClBy+lBy/lPzTEVr7XqOA/AAAAPzECAAAAAAAAAX8FAAB4AAAAZds9Zds95T80xFa+16jgPwAAAD8xAgAAAAAAAAGABQAAeAAAAEVFRUVFReU/NMRWvteo4D8AAAA/QQIAAAAAAAABgQUAAHgAAADmglvlglvlP+841zyBoOA/AAAAP0ECAAAAAAAAAYIFAAB4AAAAplZqpVZq5T/vONc8gaDgPwAAAD9RAgAAAAAAAAGDBQAAeAAAAEWUgEWUgOU/7zjXPIGg4D8AAAA/UQIAAAAAAAABhAUAAHgAAAAl/ocl/oflP+841zyBoOA/AAAAP2ACAAAAAAAAAYUFAAB4AAAABWiPBWiP5T/vONc8gaDgPwAAAD9gAgAAAAAAAAGGBQAAeAAAAMU7nsU7nuU/7zjXPIGg4D8AAAA/cAIAAAAAAAABhwUAAHgAAACGD62FD63lP+841zyBoOA/AAAAP3ACAAAAAAAAAYgFAAB4AAAARuO7ReO75T/vONc8gaDgPwAAAD+AAgAAAAAAAAGJBQAAeAAAACZNwyVNw+U/7zjXPIGg4D8AAAA/jwIAAAAAAAABigUAAHgAAAAFt8oFt8rlP+841zyBoOA/AAAAP48CAAAAAAAAAYsFAAB4AAAAxYrZxYrZ5T/vONc8gaDgPwAAAD+fAgAAAAAAAAGMBQAAeAAAAKX04KX04OU/7zjXPIGg4D8AAAA/nwIAAAAAAAABjQUAAHgAAACGXuiFXujlP+841zyBoOA/AAAAP64CAAAAAAAAAY4FAAB4AAAAZsjvZcjv5T/vONc8gaDgPwAAAD/OAgAAAAAAAAGPBQAAeAAAAEYy90Uy9+U/7zjXPIGg4D8AAAA//QIAAAAAAAABkAUAAHgAAAAGBgYGBgbmP+841zyBoOA/AAAAP/0CAAAAAAAAAZEFAAB4AAAAxtkUxtkU5j/vONc8gaDgPwAAAD/9AgAAAAAAAAGSBQAAeAAAAEaBMkaBMuY/7zjXPIGg4D8AAAA/DAMAAAAAAAABkwUAAHgAAADGKFDGKFDmP+841zyBoOA/AAAAPxwDAAAAAAAAAZQFAAB4AAAAR9BtRtBt5j/vONc8gaDgPwAAAD8cAwAAAAAAAAGVBQAAeAAAAMZ3i8Z3i+Y/7zjXPIGg4D8AAAA/HAMAAAAAAAABlgUAAHgAAABHH6lGH6nmP+841zyBoOA/AAAAPysDAAAAAAAAAZcFAAB4AAAApzDOpjDO5j/vONc8gaDgPwAAAD87AwAAAAAAAAGYBQAAeAAAACfY6ybY6+Y/7zjXPIGg4D8AAAA/OwMAAAAAAAABmQUAAHgAAADHFQLHFQLnP+841zyBoOA/AAAAP0sDAAAAAAAAAZoFAAB4AAAAh+kQh+kQ5z/vONc8gaDgPwAAAD9LAwAAAAAAAAGbBQAAeAAAAGdTGGdTGOc/7zjXPIGg4D8AAAA/WgMAAAAAAAABnAUAAHgAAABHvR9HvR/nP+841zyBoOA/AAAAP2oDAAAAAAAACw==</ink>
</athena>
</file>

<file path=customXml/item34.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UAAAAGAAAABwMAAAAAAQAAAAgAAAAECUlua0F0b21WMQIAAAAJBAAAAAkFAAAACQYAAAAJBwAAAAkIAAAADQMFBAAAAAtQZW5TdHJva2VWMQQAAAAKQXR0cmlidXRlcwVUcmFjZQlTdGFydFRpbWUEVHlwZQQEAAQPUGVuQXR0cmlidXRlc1YxAgAAAApJbmtUcmFjZVYxAgAAABAMQWN0aW9uVHlwZVYxAgAAAAIAAAAJCQAAAAkKAAAA4Q8AAAAAAAAF9f///wxBY3Rpb25UeXBlVjEBAAAAB3ZhbHVlX18ACAIAAAAAAAAAAQUAAAAEAAAACQwAAAAJDQAAAIEmAAAAAAAAAfL////1////AAAAAAEGAAAABAAAAAkPAAAACRAAAADfMAAAAAAAAAHv////9f///wAAAAABBwAAAAQAAAAJEgAAAAkTAAAA8kUAAAAAAAAB7P////X///8AAAAABQgAAAANQ2xlYXJDYW52YXNWMQIAAAAJU3RhcnRUaW1lBFR5cGUABBAMQWN0aW9uVHlwZVYxAgAAAAIAAABpXwAAAAAAAAHr////9f///wAAAAAFCQAAAA9QZW5BdHRyaWJ1dGVzVjEKAAAAB19jb2xvckEHX2NvbG9yUgdfY29sb3JHB19jb2xvckIKRml0VG9DdXJ2ZQZIZWlnaHQOSWdub3JlUHJlc3N1cmUNSXNIaWdobGlnaHRlcgVTaGFwZQVXaWR0aAAAAAAAAAAABAACAgICAQYBAQxCcnVzaFNoYXBlVjECAAAABgIAAAD/AJ5JAAAAAAAAACJAAAAF6v///wxCcnVzaFNoYXBlVjEBAAAAB3ZhbHVlX18ACAIAAAABAAAAAAAAAAAAIkAFCgAAAApJbmtUcmFjZVYxAwAAAA1MaXN0YDErX2l0ZW1zDExpc3RgMStfc2l6ZQ9MaXN0YDErX3ZlcnNpb24EAAAYU2hhcmVkLklua2luZy5JbmtQb2ludFtdAgAAAAgIAgAAAAkXAAAAaAEAAGgBAAABDAAAAAkAAAD/AJ5JAAAAAAAAACJAAAAB6P///+r///8BAAAAAAAAAAAAIkABDQAAAAoAAAAJGQAAACwAAAAsAAAAAQ8AAAAJAAAA/wCeSQAAAAAAAAAiQAAAAeb////q////AQAAAAAAAAAAACJAARAAAAAKAAAACRsAAAAlAAAAJQAAAAESAAAACQAAAP8AnkkAAAAAAAAAIkAAAAHk////6v///wEAAAAAAAAAAAAiQAETAAAACgAAAAkdAAAAGgAAABoAAAAHFwAAAAABAAAAAAIAAAQKSW5rUG9pbnRWMQI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NmAcZAAAAAAEAAABAAAAABApJbmtQb2ludFYxAgA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NFAcbAAAAAAEAAABAAAAABApJbmtQb2ludFYxAgAAAAmyAQAACbMBAAAJtAEAAAm1AQAACbYBAAAJtwEAAAm4AQAACbkBAAAJugEAAAm7AQAACbwBAAAJvQEAAAm+AQAACb8BAAAJwAEAAAnBAQAACcIBAAAJwwEAAAnEAQAACcUBAAAJxgEAAAnHAQAACcgBAAAJyQEAAAnKAQAACcsBAAAJzAEAAAnNAQAACc4BAAAJzwEAAAnQAQAACdEBAAAJ0gEAAAnTAQAACdQBAAAJ1QEAAAnWAQAADRsHHQAAAAABAAAAIAAAAAQKSW5rUG9pbnRWMQIAAAAJ1wEAAAnYAQAACdkBAAAJ2gEAAAnbAQAACdwBAAAJ3QEAAAneAQAACd8BAAAJ4AEAAAnhAQAACeIBAAAJ4wEAAAnkAQAACeUBAAAJ5gEAAAnnAQAACegBAAAJ6QEAAAnqAQAACesBAAAJ7AEAAAntAQAACe4BAAAJ7wEAAAnwAQAADQYFHgAAAApJbmtQb2ludFYxBAAAAAFYAVkOUHJlc3N1cmVGYWN0b3IJVGltZVN0YW1wAAAAAAYGCxACAAAA93X8On4d6z+4Nf079tG9PwAAAD8AAAAAAAAAAAEfAAAAHgAAAHcqPBWeCus/uDX9O/bRvT8AAAA/3AAAAAAAAAABIAAAAB4AAAB1k7vJ3eTqP7g1/Tv20b0/AAAAP+wAAAAAAAAAASEAAAAeAAAAM4uaRc2i6j+4Nf079tG9PwAAAD/sAAAAAAAAAAEiAAAAHgAAAG83uZvcTeo/jEjo/ax4vT8AAAA/+wAAAAAAAAABIwAAAB4AAAAtmBfMC+bpPzRuvoEaxrw/AAAAP/sAAAAAAAAAASQAAAAeAAAA6fh1/Dp+6T/kk5QFiBO8PwAAAD8LAQAAAAAAAAElAAAAHgAAAKdZ1CxqFuk/jLlqifVguz8AAAA/CwEAAAAAAAABJgAAAB4AAABjujJdma7oPzjfQA1jrro/AAAAPxoBAAAAAAAAAScAAAAeAAAAIRuRjchG6D/kBBeR0Pu5PwAAAD8aAQAAAAAAAAEoAAAAHgAAAB/tj/ZH++c/kCrtFD5JuT8AAAA/KgEAAAAAAAABKQAAAB4AAABdma5MV6bnP2Q92Nb077g/AAAAPyoBAAAAAAAAASoAAAAeAAAAGZGNyEZk5z/odZkcGeS3PwAAAD86AQAAAAAAAAErAAAAHgAAAJmuTFemK+c/6HWZHBnktz8AAAA/OgEAAAAAAAABLAAAAB4AAACXF8wL5gXnP5Cbb6CGMbc/AAAAP0kBAAAAAAAAAS0AAAAeAAAAVaYr05Xp5j+Qm2+ghjG3PwAAAD9JAQAAAAAAAAEuAAAAHgAAABM1i5pFzeY/ZK5aYj3Ytj8AAAA/WQEAAAAAAAABLwAAAB4AAACV6cp0ZbrmPzjBRST0frY/AAAAP1kBAAAAAAAAATAAAAAeAAAAE54KT4Wn5j84wUUk9H62PwAAAD9pAQAAAAAAAAExAAAAHgAAANMsahY1i+Y/ENQw5qoltj8AAAA/eAEAAAAAAAABMgAAAB4AAACRu8nd5G7mP+TmG6hhzLU/AAAAP3gBAAAAAAAAATMAAAAeAAAAEXAJuARc5j/k5huoYcy1PwAAAD+IAQAAAAAAAAE0AAAAHgAAAJEkSZIkSeY/uPkGahhztT8AAAA/iAEAAAAAAAABNQAAAB4AAAAR2YhsRDbmP7j5BmoYc7U/AAAAP5cBAAAAAAAAATYAAAAeAAAAz2foM/QZ5j+4+QZqGHO1PwAAAD+XAQAAAAAAAAE3AAAAHgAAAE8cKA4UB+Y/uPkGahhztT8AAAA/lwEAAAAAAAABOAAAAB4AAABPhafCU+HlP4wM8ivPGbU/AAAAP6cBAAAAAAAAATkAAAAeAAAADRQHigPF5T+MDPIrzxm1PwAAAD+3AQAAAAAAAAE6AAAAHgAAAAt9hj5Dn+U/aB/d7YXAtD8AAAA/twEAAAAAAAABOwAAAB4AAADJC+YF84LlPzwyyK88Z7Q/AAAAP8YBAAAAAAAAATwAAAAeAAAAS8Al4BJw5T88MsivPGe0PwAAAD/GAQAAAAAAAAE9AAAAHgAAAMl0ZboyXeU/PDLIrzxntD8AAAA/1gEAAAAAAAABPgAAAB4AAABJKaWUUkrlPzwyyK88Z7Q/AAAAP9YBAAAAAAAAAT8AAAAeAAAAiQPFgeJA5T88MsivPGe0PwAAAD/mAQAAAAAAAAFAAAAAHgAAAAe4BFwCLuU/PDLIrzxntD8AAAA/FAIAAAAAAAABQQAAAB4AAABHkiRJkiTlPzwyyK88Z7Q/AAAAP0ECAAAAAAAAAUIAAAAeAAAAByGEEEII5T88MsivPGe0PwAAAD9BAgAAAAAAAAFDAAAAHgAAAIfVw+ph9eQ/PDLIrzxntD8AAAA/UQIAAAAAAAABRAAAAB4AAABFZCOyEdnkP2gf3e2FwLQ/AAAAP1ECAAAAAAAAAUUAAAAeAAAAhT5Dn6HP5D+MDPIrzxm1PwAAAD9gAgAAAAAAAAFGAAAAHgAAAAXzgnnBvOQ/jAzyK88ZtT8AAAA/cAIAAAAAAAABRwAAAB4AAACDp8JT4ankP7j5BmoYc7U/AAAAP3ACAAAAAAAAAUgAAAAeAAAAA1wCLgGX5D+4+QZqGHO1PwAAAD9wAgAAAAAAAAFJAAAAHgAAAIMQQgghhOQ/5OYbqGHMtT8AAAA/gAIAAAAAAAABSgAAAB4AAADD6mH1sHrkPxDUMOaqJbY/AAAAP4ACAAAAAAAAAUsAAAAeAAAAgXnBvGBe5D84wUUk9H62PwAAAD+PAgAAAAAAAAFMAAAAHgAAAEAIIYQQQuQ/OMFFJPR+tj8AAAA/jwIAAAAAAAABTQAAAB4AAAAAl4BLwCXkP2SuWmI92LY/AAAAP58CAAAAAAAAAU4AAAAeAAAAvyXgEnAJ5D+8iITez4q3PwAAAD+fAgAAAAAAAAFPAAAAHgAAAL2OX8ev4+M/DGOuWmI9uD8AAAA/rgIAAAAAAAABUAAAAB4AAAC89957773jPzhQw5irlrg/AAAAP74CAAAAAAAAAVEAAAAeAAAAOxWeCk+F4z+4FwJTh6K5PwAAAD++AgAAAAAAAAFSAAAAHgAAADnnnHPOOeM/YMxVS6wHuz8AAAA/zgIAAAAAAAABUwAAAB4AAAC1bdu2bdviP2Bb079jH70/AAAAP84CAAAAAAAAAVQAAAAeAAAAc2W6Ml2Z4j8MECe4iIS+PwAAAD/dAgAAAAAAAAFVAAAAHgAAADJdma5MV+I/tMR6sK3pvz8AAAA/3QIAAAAAAAABVgAAAB4AAACvelg9rB7iPxzGXLXEesA/AAAAP+0CAAAAAAAAAVcAAAAeAAAA77333nvv4T/cKXySsgDBPwAAAD/tAgAAAAAAAAFYAAAAHgAAAC0Bl4BLwOE/mo2bb6CGwT8AAAA//QIAAAAAAAABWQAAAB4AAAArahY1i5rhP8Z6sK3p38E/AAAAP/0CAAAAAAAAAVoAAAAeAAAAK9OV6cp04T+E3s+K12XCPwAAAD8MAwAAAAAAAAFbAAAAHgAAACk8FZ4KT+E/GlXaKXySwj8AAAA/DAMAAAAAAAABXAAAAB4AAACo8FR4KjzhP9q4+QZqGMM/AAAAPxwDAAAAAAAAAV0AAAAeAAAAZ3+0P9of4T+cHBnkV57DPwAAAD8cAwAAAAAAAAFeAAAAHgAAAGfoM/QZ+uA/xAkuIqH3wz8AAAA/KwMAAAAAAAABXwAAAB4AAAAmd5O7yd3gP4RtTf+OfcQ/AAAAPysDAAAAAAAAAWAAAAAeAAAApZRSSiml4D/YR3d7ITDFPwAAAD87AwAAAAAAAAFhAAAAHgAAAOLX8ev4deA/WA+2Nf07xj8AAAA/OwMAAAAAAAABYgAAAB4AAAChz9Bn6DPgP9jW9O/YR8c/AAAAP0sDAAAAAAAAAWMAAAAeAAAAPtof7Y/23z9YnjOqtFPIPwAAAD9LAwAAAAAAAAFkAAAAHgAAALrJ3eRuct8/RO9nxesyyT8AAAA/WgMAAAAAAAABZQAAAB4AAAC0bdu2bdveP1gtsR5sa8o/AAAAP1oDAAAAAAAAAWYAAAAeAAAAMF2ZrkxX3j+sB9ua/h3LPwAAAD9qAwAAAAAAAAFnAAAAHgAAAKzj1/Hr+N0/mFgPtjX9yz8AAAA/agMAAAAAAAABaAAAAB4AAAAsahY1i5rdP+wyOTLIr8w/AAAAP3oDAAAAAAAAAWkAAAAeAAAAJqWUUkop3T9EDWOuWmLNPwAAAD96AwAAAAAAAAFqAAAAHgAAACZ3k7vJ3dw/LF6XyZFBzj8AAAA/iQMAAAAAAAABawAAAB4AAAAiSZIkSZLcP1hLrAfbms4/AAAAP4kDAAAAAAAAAWwAAAAeAAAAoGZRs6hZ3D+AOMFFJPTOPwAAAD+ZAwAAAAAAAAFtAAAAHgAAAJ7P0GfoM9w/2BLrwbamzz8AAAA/mQMAAAAAAAABbgAAAB4AAACcOFAcKA7cP0o7hU9SFtA/AAAAP6gDAAAAAAAAAW8AAAAeAAAAHlYPq4fV2z8Mn6QsQJzQPwAAAD+oAwAAAAAAAAFwAAAAHgAAAJpzzjnnnNs/gMc+utsL0T8AAAA/uAMAAAAAAAABcQAAAB4AAACYRc2iZlHbP0ArXpfJkdE/AAAAP7gDAAAAAAAAAXIAAAAeAAAAlhfMC+YF2z9KygLECS7SPwAAAD/IAwAAAAAAAAFzAAAAHgAAAJJSSimllNo/oKQsQJzg0j8AAAA/yAMAAAAAAAABdAAAAB4AAACQjchGZCPaP4r1YFvTv9M/AAAAP9cDAAAAAAAAAXUAAAAeAAAAishGZCOy2T8qCxAnuIjUPwAAAD/nAwAAAAAAAAF2AAAAHgAAAAhPhafCU9k/yiC/8pxR1T8AAAA/5wMAAAAAAAABdwAAAB4AAACIbEQ2IhvZPx776G4vBNY/AAAAP+cDAAAAAAAAAXgAAAAeAAAABIoDxYHi2D+SI4P8ynPWPwAAAD/3AwAAAAAAAAF5AAAAHgAAAALzgnnBvNg/Ckwdimbj1j8AAAA/BgQAAAAAAAABegAAAB4AAAACxYHiQHHYP350txcCU9c/AAAAPwYEAAAAAAAAAXsAAAAeAAAAAC4Bl4BL2D+qYcxVS6zXPwAAAD8WBAAAAAAAAAF8AAAAHgAAAH5LwCXgEtg/0k7hk5QF2D8AAAA/FgQAAAAAAAABfQAAAB4AAAD+///////XP7QAcYKLSNg/AAAAPyUEAAAAAAAAAX4AAAAeAAAA/Gh/tD/a1z+UsgBxgovYPwAAAD8lBAAAAAAAAAF/AAAAHgAAAHwdv45fx9c/vp8Vr8vk2D8AAAA/NQQAAAAAAAABgAAAAB4AAAD80f5of7TXP55RpZ3CJ9k/AAAAPzUEAAAAAAAAAYEAAAAeAAAA/NH+aH+01z98AzWMuWrZPwAAAD9FBAAAAAAAAAGCAAAAHgAAAHqGPkOfodc/qPBJygLE2T8AAAA/RQQAAAAAAAABgwAAAB4AAAD6On4dv47XP2hUaafwSdo/AAAAP1QEAAAAAAAAAYQAAAAeAAAAeu+999571z9SpZ3CJynbPwAAAD9UBAAAAAAAAAGFAAAAHgAAAPqj/dH+aNc/8rpMjgzy2z8AAAA/ZAQAAAAAAAABhgAAAB4AAAD4DH2GPkPXP9wLgalD0dw/AAAAP2QEAAAAAAAAAYcAAAAeAAAA9nX8On4d1z98ITB1KJrdPwAAAD90BAAAAAAAAAGIAAAAHgAAAPbee++999Y/sq3p37GP3j8AAAA/dAQAAAAAAAABiQAAAB4AAAB0/Dp+Hb/WPzB1KJqNm98/AAAAP4MEAAAAAAAAAYoAAAAeAAAA9LB6WD2s1j8NY65aYj3gPwAAAD+DBAAAAAAAAAGLAAAAHgAAAPSwelg9rNY/g4tI6P2s4D8AAAA/kwQAAAAAAAABjAAAAB4AAAD0sHpYPazWP614XSZHBuE/AAAAP5MEAAAAAAAAAY0AAAAeAAAA9LB6WD2s1j/pjCrtFD7hPwAAAD+iBAAAAAAAAAGOAAAAHgAAAPSwelg9rNY/2GVyZJBf4T8AAAA/ogQAAAAAAAABjwAAAB4AAAD0sHpYPazWP23cfAM1jOE/AAAAP7IEAAAAAAAAAZAAAAAeAAAAdpO7yd3k1j8CU4ei2bjhPwAAAD+yBAAAAAAAAAGRAAAAHgAAAPZ1/Dp+Hdc/8ivPGVXa4T8AAAA/wgQAAAAAAAABkgAAAB4AAAD4DH2GPkPXP+MEF5HQ++E/AAAAP8IEAAAAAAAAAZMAAAAeAAAAeoY+Q5+h1z8dGeRXnjPiPwAAAD/RBAAAAAAAAAGUAAAAHgAAAHy0P9of7dc/s4/u9kJg4j8AAAA/4QQAAAAAAAABlQAAAB4AAAAAl4BLwCXYPzjfQA1jruI/AAAAP+EEAAAAAAAAAZYAAAAeAAAAghBCCCGE2D+9LpMjg/ziPwAAAD/xBAAAAAAAAAGXAAAAHgAAAALzgnnBvNg/+EJg6lA04z8AAAA/8QQAAAAAAAABmAAAAB4AAAAEigPFgeLYPyMwdSiajeM/AAAAPwAFAAAAAAAAAZkAAAAeAAAABiGEEEII2T8C4gQXkdDjPwAAAD8ABQAAAAAAAAGaAAAAHgAAAIhsRDYiG9k/PPbR3V4I5D8AAAA/EAUAAAAAAAABmwAAAB4AAAAIT4WnwlPZP8JFJPR+VuQ/AAAAPxAFAAAAAAAAAZwAAAAeAAAAijHGGGOM2T/tMjkyyK/kPwAAAD8fBQAAAAAAAAGdAAAAHgAAAAp9hj5Dn9k/zOTIIL/y5D8AAAA/HwUAAAAAAAABngAAAB4AAACKyEZkI7LZP1I0GzffQOU/AAAAPy8FAAAAAAAAAZ8AAAAeAAAADBQHigPF2T+cb6CGMVflPwAAAD8vBQAAAAAAAAGgAAAAHgAAAAwUB4oDxdk/jEjo/ax45T8AAAA/PwUAAAAAAAABoQAAAB4AAAAMFAeKA8XZP3whMHUomuU/AAAAPz8FAAAAAAAAAaIAAAAeAAAADBQHigPF2T8iv/KcUaXlPwAAAD9OBQAAAAAAAAGjAAAAHgAAAA6rh9XD6tk/xly1xHqw5T8AAAA/TgUAAAAAAAABpAAAAB4AAACO9kf7o/3ZP8ZctcR6sOU/AAAAP14FAAAAAAAAAaUAAAAeAAAAkI3IRmQj2j8SmDoUzcblPwAAAD9eBQAAAAAAAAGmAAAAHgAAABDZiGxENto/uDX9O/bR5T8AAAA/bgUAAAAAAAABpwAAAB4AAACOJEmSJEnaP1zTv2Mf3eU/AAAAP24FAAAAAAAAAagAAAAeAAAAkLvJ3eRu2j+mDkWzcfPlPwAAAD99BQAAAAAAAAGpAAAAHgAAABIHigPFgdo/8knKAsQJ5j8AAAA/fQUAAAAAAAABqgAAAB4AAAAWzAvmBfPaP4bA1KFoNuY/AAAAP40FAAAAAAAAAasAAAAeAAAAFvoMfYY+2z8cN99ADWPmPwAAAD+NBQAAAAAAAAGsAAAAHgAAAJpzzjnnnNs/VkusB9ua5j8AAAA/nAUAAAAAAAABrQAAAB4AAACcCk+Fp8LbP6KGMVctseY/AAAAP5wFAAAAAAAAAa4AAAAeAAAAHu2P9kf72z/cmv4d++jmPwAAAD+sBQAAAAAAAAGvAAAAHgAAAB6EEEIIIdw/3Jr+Hfvo5j8AAAA/rAUAAAAAAAABsAAAAB4AAACgZlGzqFncP9ya/h376OY/AAAAP7wFAAAAAAAAAbEAAAAeAAAAILIR2Yhs3D/Mc0aVdgrnPwAAAD+8BQAAAAAAAAGyAAAAHgAAAKL90f5of9w/chEJvZ8V5z8AAAA/ywUAAAAAAAABswAAAB4AAACklFJKKaXcP7xMjgzyK+c/AAAAP8sFAAAAAAAAAbQAAAAeAAAAJOAScAm43D+8TI4M8ivnPwAAAD/bBQAAAAAAAAG1AAAAHgAAAKYr05Xpytw/YOpQNBs35z8AAAA/2wUAAAAAAAABtgAAAB4AAAAmd5O7yd3cP2DqUDQbN+c/AAAAP+sFAAAAAAAAAbcAAAAeAAAAJA4UB4oD3T+sJdaDbU3nPwAAAD/6BQAAAAAAAAG4AAAAHgAAAKjwVHgqPN0/UsOYq5ZY5z8AAAA/+gUAAAAAAAABuQAAAB4AAAAoPBWeCk/dP1LDmKuWWOc/AAAAPwoGAAAAAAAAAboAAAAeAAAAqh5WD6uH3T/2YFvTv2PnPwAAAD8KBgAAAAAAAAG7AAAAHgAAAKoeVg+rh90/nP4d++hu5z8AAAA/GQYAAAAAAAABvAAAAB4AAACstdZaa63dP+Y5o0o7hec/AAAAPykGAAAAAAAAAb0AAAAeAAAAqkxXpivT3T/mOaNKO4XnPwAAAD8pBgAAAAAAAAG+AAAAHgAAACyYF8wL5t0/jNdlcmSQ5z8AAAA/KQYAAAAAAAABvwAAAB4AAACuelg9rB7eP9YS68G2puc/AAAAPzkGAAAAAAAAAcAAAAAeAAAAsBHZiGxE3j98sK3p37HnPwAAAD85BgAAAAAAAAHBAAAAHgAAADBdma5MV94/xusyOTLI5z8AAAA/SAYAAAAAAAABwgAAAB4AAACyqFnULGreP2yJ9WBb0+c/AAAAP1gGAAAAAAAAAcMAAAAeAAAAMvQZ+gx93j8QJ7iIhN7nPwAAAD9YBgAAAAAAAAHEAAAAHgAAADSLmkXNot4/XGI92Nb05z8AAAA/aAYAAAAAAAABxQAAAB4AAACy1lprrbXeP1xiPdjW9Oc/AAAAP2gGAAAAAAAAAcYAAAAeAAAAMiIbkY3I3j8AAAAAAADoPwAAAD93BgAAAAAAAAHHAAAAHgAAALYEXAIuAd8/AAAAAAAA6D8AAAA/hwYAAAAAAAAByAAAAB4AAAA2UBwoDhTfP6adwicpC+g/AAAAP5YGAAAAAAAAAckAAAAeAAAAuDJdma5M3z+mncInKQvoPwAAAD+WBgAAAAAAAAHKAAAAHgAAADwVngpPhd8/lnYKn6Qs6D8AAAA/pgYAAAAAAAABywAAAB4AAAA6rB5WD6vfPzwUzcbNN+g/AAAAP6YGAAAAAAAAAcwAAAAeAAAAvI5fx6/j3z88FM3GzTfoPwAAAD+2BgAAAAAAAAHNAAAAHgAAAJ84UBwoDuA/PBTNxs036D8AAAA/tgYAAAAAAAABzgAAAB4AAABgXjAvmBfgP+Cxj+72Qug/AAAAP8UGAAAAAAAAAc8AAAAeAAAAoc/QZ+gz4D/gsY/u9kLoPwAAAD/FBgAAAAAAAAHQAAAAHgAAAKHP0GfoM+A/hk9SFiBO6D8AAAA/1QYAAAAAAAAB0QAAAB4AAAChz9Bn6DPgP9CK12VyZOg/AAAAP+UGAAAAAAAAAdIAAAAeAAAA4UBxoDhQ4D92KJqNm2/oPwAAAD/0BgAAAAAAAAHTAAAAHgAAAKFmUbOoWeA/HMZctcR66D8AAAA/BAcAAAAAAAAB1AAAAB4AAABijDHGGGPgPxzGXLXEeug/AAAAPwQHAAAAAAAAAdUAAAAeAAAAIrIR2Yhs4D8cxly1xHroPwAAAD8TBwAAAAAAAAHWAAAAHgAAAOLX8ev4deA/HMZctcR66D8AAAA/EwcAAAAAAAAB1wAAAB4AAACj/dH+aH/gP8BjH93theg/AAAAPzMHAAAAAAAAAdgAAAAeAAAAYyOyEdmI4D/AYx/d7YXoPwAAAD9CBwAAAAAAAAHZAAAAHgAAAORucje5m+A/wGMf3e2F6D8AAAA/QgcAAAAAAAAB2gAAAB4AAADkbnI3uZvgP2YB4gQXkeg/AAAAP1IHAAAAAAAAAdsAAAAeAAAApSvTlenK4D9mAeIEF5HoPwAAAD9iBwAAAAAAAAHcAAAAHgAAAGVRs6hZ1OA/ZgHiBBeR6D8AAAA/YgcAAAAAAAAB3QAAAB4AAADmnHPOOefgP2YB4gQXkeg/AAAAP3EHAAAAAAAAAd4AAAAeAAAAZ+gz9Bn64D9mAeIEF5HoPwAAAD9xBwAAAAAAAAHfAAAAHgAAACcOFAeKA+E/ZgHiBBeR6D8AAAA/gQcAAAAAAAAB4AAAAB4AAACnWdQsahbhP2YB4gQXkeg/AAAAP5AHAAAAAAAAAeEAAAAeAAAAqPBUeCo84T9mAeIEF5HoPwAAAD+QBwAAAAAAAAHiAAAAHgAAAKqH1cPqYeE/ZgHiBBeR6D8AAAA/oAcAAAAAAAAB4wAAAB4AAADr+HX8On7hP2YB4gQXkeg/AAAAP6AHAAAAAAAAAeQAAAAeAAAAqh5WD6uH4T9mAeIEF5HoPwAAAD+wBwAAAAAAAAHlAAAAHgAAAOuP9kf7o+E/ZgHiBBeR6D8AAAA/sAcAAAAAAAAB5gAAAB4AAABs27Zt27bhP2YB4gQXkeg/AAAAP78HAAAAAAAAAecAAAAeAAAALQGXgEvA4T9mAeIEF5HoPwAAAD+/BwAAAAAAAAHoAAAAHgAAAO0md5O7yeE/ZgHiBBeR6D8AAAA/zwcAAAAAAAAB6QAAAB4AAABucje5m9zhP2YB4gQXkeg/AAAAP88HAAAAAAAAAeoAAAAeAAAA77333nvv4T9mAeIEF5HoPwAAAD/fBwAAAAAAAAHrAAAAHgAAAK7j1/Hr+OE/ZgHiBBeR6D8AAAA/7gcAAAAAAAAB7AAAAB4AAABuCbgEXALiPwyfpCxAnOg/AAAAPw0IAAAAAAAAAe0AAAAeAAAALi+YF8wL4j8Mn6QsQJzoPwAAAD8dCAAAAAAAAAHuAAAAHgAAAO9UeCo8FeI/DJ+kLECc6D8AAAA/TAgAAAAAAAAB7wAAAB4AAABwoDhQHCjiP2YB4gQXkeg/AAAAP0wIAAAAAAAAAfAAAAAeAAAAMMYYY4wx4j/AYx/d7YXoPwAAAD9cCAAAAAAAAAHxAAAAHgAAAPHr+HX8OuI/wGMf3e2F6D8AAAA/XAgAAAAAAAAB8gAAAB4AAABxN7mb3E3iPxzGXLXEeug/AAAAP2sIAAAAAAAAAfMAAAAeAAAA8oJ5wbxg4j8cxly1xHroPwAAAD9rCAAAAAAAAAH0AAAAHgAAALGoWdQsauI/HMZctcR66D8AAAA/ewgAAAAAAAAB9QAAAB4AAAByzjnnnHPiPxzGXLXEeug/AAAAP4oIAAAAAAAAAfYAAAAeAAAAsz/aH+2P4j8cxly1xHroPwAAAD+KCAAAAAAAAAH3AAAAHgAAAPSwelg9rOI/HMZctcR66D8AAAA/mggAAAAAAAAB+AAAAB4AAAA1IhuRjcjiP8BjH93theg/AAAAP5oIAAAAAAAAAfkAAAAeAAAAtW3btm3b4j9mAeIEF5HoPwAAAD+qCAAAAAAAAAH6AAAAHgAAAPbee++99+I/sDxnVGmn6D8AAAA/qggAAAAAAAAB+wAAAB4AAAA3UBwoDhTjP7A8Z1Rpp+g/AAAAP7kIAAAAAAAAAfwAAAAeAAAAuJvcTe4m4z9W2il8krLoPwAAAD+5CAAAAAAAAAH9AAAAHgAAAPkMfYY+Q+M/oBWvy+TI6D8AAAA/yQgAAAAAAAAB/gAAAB4AAAA5fh2/jl/jP5Du9kJg6ug/AAAAP8kIAAAAAAAAAf8AAAAeAAAAeu+999574z82jLlqifXoPwAAAD/ZCAAAAAAAAAEAAQAAHgAAAPs6fh2/juM/gMc+utsL6T8AAAA/2QgAAAAAAAABAQEAAB4AAAA8rB5WD6vjP3CghjFXLek/AAAAP+gIAAAAAAAAAQIBAAAeAAAAPUOfoc/Q4z+82wuBqUPpPwAAAD/oCAAAAAAAAAEDAQAAHgAAAH60P9of7eM/BheR0PtZ6T8AAAA/+AgAAAAAAAABBAEAAB4AAABAcaA4UBzkP5qNm2+ghuk/AAAAP/gIAAAAAAAAAQUBAAAeAAAAQAghhBBC5D/myCC/8pzpPwAAAD8HCQAAAAAAAAEGAQAAHgAAAEGfoc/QZ+Q/fD8rXpfJ6T8AAAA/BwkAAAAAAAABBwEAAB4AAAADXAIuAZfkP2oYc9US6+k/AAAAPxcJAAAAAAAAAQgBAAAeAAAABfOCecG85D9c8bpMjgzqPwAAAD8XCQAAAAAAAAEJAQAAHgAAAAWKA8WB4uQ/8GfF6zI56j8AAAA/JwkAAAAAAAABCgEAAB4AAACHbEQ2IhvlP9AZVdopfOo/AAAAPycJAAAAAAAAAQsBAAAeAAAACU+Fp8JT5T9kkF95zqjqPwAAAD82CQAAAAAAAAEMAQAAHgAAAIsxxhhjjOU/Vmmn8EnK6j8AAAA/NgkAAAAAAAABDQEAAB4AAAANFAeKA8XlP+rfsY/u9uo/AAAAP0YJAAAAAAAAAQ4BAAAeAAAAD0IIIYQQ5j80GzffQA3rPwAAAD9WCQAAAAAAAAEPAQAAHgAAAJEkSZIkSeY/gFa8LpMj6z8AAAA/VgkAAAAAAAABEAEAAB4AAADTLGoWNYvmP8qRQX7lOes/AAAAP1YJAAAAAAAAAREBAAAeAAAAVQ+rh9XD5j+6aon1YFvrPwAAAD9lCQAAAAAAAAESAQAAHgAAANeIbEQ2Iuc/YAhMHYpm6z8AAAA/dQkAAAAAAAABEwEAAB4AAACb3E3uJnfnPwSmDkWzces/AAAAP3UJAAAAAAAAARQBAAAeAAAAXTAvmBfM5z9Q4ZOUBYjrPwAAAD+ECQAAAAAAAAEVAQAAHgAAAF/1sHpYPeg/mhwZ5Fee6z8AAAA/hAkAAAAAAAABFgEAAB4AAADlBfOCecHoP+ZXnjOqtOs/AAAAP5QJAAAAAAAAARcBAAAeAAAAqfBUeCo86T8wkyOD/MrrPwAAAD+UCQAAAAAAAAEYAQAAHgAAAG3btm3btuk/es6o0k7h6z8AAAA/pAkAAAAAAAABGQEAAB4AAACvelg9rB7qPyBsa/p37Os/AAAAP6QJAAAAAAAAARoBAAAeAAAA8xn6DH2G6j9qp/BJygLsPwAAAD+zCQAAAAAAAAEbAQAAHgAAALVt27Zt2+o/EEWzcfMN7D8AAAA/swkAAAAAAAABHAEAAB4AAAC3m9xN7ibrPxBFs3HzDew/AAAAP8MJAAAAAAAAAR0BAAAeAAAAucnd5G5y6z8QRbNx8w3sPwAAAD/DCQAAAAAAAAEeAQAAHgAAALv33nvvves/tOJ1mRwZ7D8AAAA/0wkAAAAAAAABHwEAAB4AAAC/JeAScAnsP1qAOMFFJOw/AAAAP9MJAAAAAAAAASABAAAeAAAAwVPhqfBU7D9agDjBRSTsPwAAAD/iCQAAAAAAAAEhAQAAHgAAAIOnwlPhqew/WoA4wUUk7D8AAAA/4gkAAAAAAAABIgEAAB4AAAAFigPFgeLsP1qAOMFFJOw/AAAAP/IJAAAAAAAAASMBAAAeAAAAB7gEXAIu7T9agDjBRSTsPwAAAD/yCQAAAAAAAAEkAQAAHgAAAIsxxhhjjO0/WoA4wUUk7D8AAAA/AQoAAAAAAAABJQEAAB4AAABN7iZ3k7vtP1qAOMFFJOw/AAAAPwEKAAAAAAAAASYBAAAeAAAADauH1cPq7T9agDjBRSTsPwAAAD8RCgAAAAAAAAEnAQAAHgAAAE+zqFnULO4/tOJ1mRwZ7D8AAAA/EQoAAAAAAAABKAEAAB4AAABPSimllFLuP7TidZkcGew/AAAAPyEKAAAAAAAAASkBAAAeAAAA0ZXpynRl7j8QRbNx8w3sPwAAAD8hCgAAAAAAAAEqAQAAHgAAABEHigPFge4/aqfwScoC7D8AAAA/MAoAAAAAAAABKwEAAB4AAADTLGoWNYvuPyBsa/p37Os/AAAAPzAKAAAAAAAAASwBAAAeAAAAU3gqPBWe7j96zqjSTuHrPwAAAD9ACgAAAAAAAAEtAQAAHgAAANXD6mH1sO4/MJMjg/zK6z8AAAA/QAoAAAAAAAABLgEAAB4AAABTD6uH1cPuP+ZXnjOqtOs/AAAAP1AKAAAAAAAAAS8BAAAeAAAAEzWLmkXN7j+aHBnkV57rPwAAAD9QCgAAAAAAAAEwAQAAHgAAAJWAS8Al4O4/UOGTlAWI6z8AAAA/XwoAAAAAAAABMQEAAB4AAACVgEvAJeDuP2AITB2KZus/AAAAP18KAAAAAAAAATIBAAAeAAAAVaYr05Xp7j8WzcbNN1DrPwAAAD9vCgAAAAAAAAEzAQAAHgAAABXMC+YF8+4/JvR+Vrwu6z8AAAA/bwoAAAAAAAABNAEAAB4AAADV8ev4dfzuPzQbN99ADes/AAAAP34KAAAAAAAAATUBAAAeAAAAVz2sHlYP7z/6BmoYc9XqPwAAAD9+CgAAAAAAAAE2AQAAHgAAAFc9rB5WD+8/wPKcUaWd6j8AAAA/jgoAAAAAAAABNwEAAB4AAADXiGxENiLvP5YFiBNcROo/AAAAP44KAAAAAAAAATgBAAAeAAAA14hsRDYi7z9c8bpMjgzqPwAAAD+UCgAAAAAAAAE5AQAAHgAAAJeuTFemK+8/fD8rXpfJ6T8AAAA/lAoAAAAAAAABOgEAAB4AAACXrkxXpivvP5qNm2+ghuk/AAAAP6MKAAAAAAAAATsBAAAeAAAAl65MV6Yr7z8WPklZgDjpPwAAAD+jCgAAAAAAAAE8AQAAHgAAAJeuTFemK+8/7FA0Gzff6D8AAAA/swoAAAAAAAABPQEAAB4AAACXrkxXpivvPxzGXLXEeug/AAAAP8MKAAAAAAAAAT4BAAAeAAAAl65MV6Yr7z9cYj3Y1vTnPwAAAD/DCgAAAAAAAAE/AQAAHgAAAJeuTFemK+8/nP4d++hu5z8AAAA/0goAAAAAAAABQAEAAB4AAACXrkxXpivvP5Bfec6o0uY/AAAAP9IKAAAAAAAAAUEBAAAeAAAAl65MV6Yr7z/iIhJ6PyvmPwAAAD/iCgAAAAAAAAFCAQAAHgAAAJeuTFemK+8/kF95zqjS5j8AAAA/4goAAAAAAAABQwEAAB4AAADXiGxENiLvP3whMHUomuU/AAAAP+IKAAAAAAAAAUQBAAAeAAAA14hsRDYi7z9ygotI6P3kPwAAAD/xCgAAAAAAAAFFAQAAHgAAANeIbEQ2Iu8/DIGpQ9Fs5D8AAAA/8QoAAAAAAAABRgEAAB4AAADXiGxENiLvP/K6TI4M8uM/AAAAPwELAAAAAAAAAUcBAAAeAAAA14hsRDYi7z99krIAcYLjPwAAAD8BCwAAAAAAAAFIAQAAHgAAAJeuTFemK+8/YsxVS6wH4z8AAAA/EQsAAAAAAAABSQEAAB4AAAAX+gx9hj7vP0cG+ZXnjOI/AAAAPxELAAAAAAAAAUoBAAAeAAAAWWuttdZa7z/jBBeR0PvhPwAAAD8gCwAAAAAAAAFLAQAAHgAAAJncTe4md+8/MsivPGdU4T8AAAA/IAsAAAAAAAABTAEAAB4AAACbc84555zvP4OLSOj9rOA/AAAAPzALAAAAAAAAAU0BAAAeAAAA2+Rucje57z9cYj3Y1vTfPwAAAD8wCwAAAAAAAAFOAQAAHgAAAF0wL5gXzO8/SCT0fla83j8AAAA/QAsAAAAAAAABTwEAAB4AAAAdVg+rh9XvP3whMHUomt0/AAAAP0ALAAAAAAAAAVABAAAeAAAAHVYPq4fV7z9GlXYKn6TcPwAAAD9PCwAAAAAAAAFRAQAAHgAAAB1WD6uH1e8/FAm9nxWv2z8AAAA/XwsAAAAAAAABUgEAAB4AAAAdVg+rh9XvP3TzDdQw5to/AAAAP18LAAAAAAAAAVMBAAAeAAAAmwpPhafC7z+Iotm4+QbaPwAAAD9fCwAAAAAAAAFUAQAAHgAAABu/jl/Hr+8/nlGlncIn2T8AAAA/bgsAAAAAAAABVQEAAB4AAACbc84555zvP/479tHdXtg/AAAAP24LAAAAAAAAAVYBAAAeAAAAWwIuAZeA7z9+dLcXAlPXPwAAAD9+CwAAAAAAAAFXAQAAHgAAANm2bdu2be8/ajZuvoEa1j8AAAA/jgsAAAAAAAABWAEAAB4AAABZa6211lrvP6AzqrRT+NQ/AAAAP44LAAAAAAAAAVkBAAAeAAAAWWuttdZa7z9AutsLganTPwAAAD+OCwAAAAAAAAFaAQAAHgAAANcf7Y/2R+8/4EANY65a0j8AAAA/nQsAAAAAAAABWwEAAB4AAACXrkxXpivvP8oCxAkuItE/AAAAP50LAAAAAAAAAVwBAAAeAAAA14hsRDYi7z/YEuvBtqbPPwAAAD+tCwAAAAAAAAFdAQAAHgAAAFc9rB5WD+8/RA1jrlpizT8AAAA/rQsAAAAAAAABXgEAAB4AAACXF8wL5gXvP9j079hHd8s/AAAAP70LAAAAAAAAAV8BAAAeAAAAlxfMC+YF7z9YLbEebGvKPwAAAD+9CwAAAAAAAAFgAQAAHgAAANXx6/h1/O4/mMmRQX7lyT8AAAA/zAsAAAAAAAABYQEAAB4AAAAVzAvmBfPuP9hlcmSQX8k/AAAAP9wLAAAAAAAAAWIBAAAeAAAAVaYr05Xp7j9E72fF6zLJPwAAAD/cCwAAAAAAAAFjAQAAHgAAAJWAS8Al4O4/GAJTh6LZyD8AAAA/6wsAAAAAAAABZAEAAB4AAADVWmuttdbuP+wUPklZgMg/AAAAP+sLAAAAAAAAAWUBAAAeAAAAEzWLmkXN7j/EJykLECfIPwAAAD/7CwAAAAAAAAFmAQAAHgAAABM1i5pFze4/BMQJLiKhxz8AAAA/+wsAAAAAAAABZwEAAB4AAABTD6uH1cPuP9jW9O/YR8c/AAAAPwsMAAAAAAAAAWgBAAAeAAAAUw+rh9XD7j8Yc9US68HGPwAAAD8LDAAAAAAAAAFpAQAAHgAAABOeCk+Fp+4/MCKh97PixT8AAAA/GgwAAAAAAAABagEAAB4AAABTeCo8FZ7uP7BaYj3Y1sQ/AAAAPxoMAAAAAAAAAWsBAAAeAAAAUeGp8FR47j/ECS4ioffDPwAAAD8qDAAAAAAAAAFsAQAAHgAAAE9KKaWUUu4/RELvZ8Xrwj8AAAA/KgwAAAAAAAABbQEAAB4AAADPZ+gz9BnuPzAEpg5Fs8E/AAAAPzoMAAAAAAAAAW4BAAAeAAAADauH1cPq7T/cKXySsgDBPwAAAD86DAAAAAAAAAFvAQAAHgAAAEtXpivTle0/tMR6sK3pvz8AAAA/SQwAAAAAAAABcAEAAB4AAADJdGW6Ml3tP2TqUDQbN78/AAAAP0kMAAAAAAAAAXEBAAAeAAAAB7gEXAIu7T84/Tv20d2+PwAAAD9ZDAAAAAAAAAFyAQAAHgAAAMWv49fx6+w/DBAnuIiEvj8AAAA/WQwAAAAAAAABcwEAAB4AAAAD84J5wbzsPwwQJ7iIhL4/AAAAP2gMAAAAAAAAAXQBAAAeAAAAQTYiG5GN7D8MECe4iIS+PwAAAD9oDAAAAAAAAAF1AQAAHgAAAMFT4anwVOw/OP079tHdvj8AAAA/eAwAAAAAAAABdgEAAB4AAAC/vGBeMC/sP2TqUDQbN78/AAAAP3gMAAAAAAAAAXcBAAAeAAAAvyXgEnAJ7D+0xHqwrem/PwAAAD+IDAAAAAAAAAF4AQAAHgAAAD/aH+2P9us/tMR6sK3pvz8AAAA/lwwAAAAAAAABeQEAAB4AAAD9aH+0P9rrP/DYR3d7IcA/AAAAP5cMAAAAAAAAAXoBAAAeAAAAex2/jl/H6z/w2Ed3eyHAPwAAAD+gDAAAAAAAAAF7AQAAHgAAALv33nvvves/8NhHd3shwD8AAAA/sAwAAAAAAAABfAEAAB4AAAD70f5of7TrP/DYR3d7IcA/AAAAP7AMAAAAAAAAAX0BAAAeAAAAO6weVg+r6z/w2Ed3eyHAPwAAAD/ADAAAAAAAAAF+AQAAHgAAALtgXjAvmOs/hk9SFiBOwD8AAAA/zwwAAAAAAAABfwEAAB4AAAA7FZ4KT4XrP4ZPUhYgTsA/AAAAP88MAAAAAAAAAYABAAAeAAAAe++999576z+GT1IWIE7APwAAAD/fDAAAAAAAAAGBAQAAHgAAADl+Hb+OX+s/HMZctcR6wD8AAAA/3wwAAAAAAAABggEAAB4AAAA355xzzjnrPxzGXLXEesA/AAAAP+4MAAAAAAAAAYMBAAAeAAAAd8G8YF4w6z8cxly1xHrAPwAAAD/uDAAAAAAAAAGEAQAAHgAAAPd1/Dp+Hes/HMZctcR6wD8AAAA//gwAAAAAAAABhQEAAB4AAAA3UBwoDhTrPxzGXLXEesA/AAAAP3sNAAAAAAAAAYYBAAAeAAAANOecc845xz8AtOJ1mRx5PwAAAD8AAAAAAAAAAAGHAQAAHgAAADTnnHPOOcc/oGg2br6Bij8AAAA/zAAAAAAAAAABiAEAAB4AAAA055xzzjnHP1BSFiBOcJE/AAAAP8wAAAAAAAAAAYkBAAAeAAAANOecc845xz+wu70QmDqUPwAAAD/bAAAAAAAAAAGKAQAAHgAAADTnnHPOOcc/oNm4+QZqmD8AAAA/2wAAAAAAAAABiwEAAB4AAAA055xzzjnHPwBhW9O/Y58/AAAAP+sAAAAAAAAAAYwBAAAeAAAANOecc845xz94Pytel8mhPwAAAD/rAAAAAAAAAAGNAQAAHgAAADTnnHPOOcc/gM6o0k7hoz8AAAA/+gAAAAAAAAABjgEAAB4AAAA055xzzjnHP3hdJkcG+aU/AAAAP/oAAAAAAAAAAY8BAAAeAAAANOecc845xz947KO7vRCoPwAAAD8KAQAAAAAAAAGQAQAAHgAAADTnnHPOOcc/yFVLrAfbqj8AAAA/GgEAAAAAAAABkQEAAB4AAAA055xzzjnHP3iZHBnkV64/AAAAPxoBAAAAAAAAAZIBAAAeAAAANOecc845xz+82wuBqUOxPwAAAD8aAQAAAAAAAAGTAQAAHgAAADh+Hb+OX8c/uGqJ9WBbsz8AAAA/KQEAAAAAAAABlAEAAB4AAAA4FZ4KT4XHP4wM8ivPGbU/AAAAPykBAAAAAAAAAZUBAAAeAAAAOBWeCk+Fxz+8iITez4q3PwAAAD85AQAAAAAAAAGWAQAAHgAAADysHlYPq8c/uBcCU4eiuT8AAAA/OQEAAAAAAAABlwEAAB4AAAA8Q5+hz9DHP+STlAWIE7w/AAAAP0kBAAAAAAAAAZgBAAAeAAAAPEOfoc/Qxz84/Tv20d2+PwAAAD9JAQAAAAAAAAGZAQAAHgAAAEDaH+2P9sc/HMZctcR6wD8AAAA/WAEAAAAAAAABmgEAAB4AAABA2h/tj/bHPzAEpg5Fs8E/AAAAP1gBAAAAAAAAAZsBAAAeAAAAQNof7Y/2xz/auPkGahjDPwAAAD9oAQAAAAAAAAGcAQAAHgAAAEDaH+2P9sc/hG1N/459xD8AAAA/aAEAAAAAAAABnQEAAB4AAABA2h/tj/bHPwQ1jLlqicU/AAAAP3cBAAAAAAAAAZ4BAAAeAAAAQNof7Y/2xz+s6d+xj+7GPwAAAD93AQAAAAAAAAGfAQAAHgAAADxDn6HP0Mc/7BQ+SVmAyD8AAAA/hwEAAAAAAAABoAEAAB4AAAA8rB5WD6vHP8S2pn/HPso/AAAAP4cBAAAAAAAAAaEBAAAeAAAAOH4dv45fxz9sa/p37KPLPwAAAD+XAQAAAAAAAAGiAQAAHgAAADhQHCgOFMc/hKlD0WzczD8AAAA/lwEAAAAAAAABowEAAB4AAAA0uZvcTe7GP5jnjCrtFM4/AAAAP6YBAAAAAAAAAaQBAAAeAAAANCIbkY3Ixj8Yr8vkyCDPPwAAAD+mAQAAAAAAAAGlAQAAHgAAADSLmkXNosY/bIn1YFvTzz8AAAA/tgEAAAAAAAABpgEAAB4AAAA0i5pFzaLGP5Z2Cp+kLNA/AAAAP8YBAAAAAAAAAacBAAAeAAAAMPQZ+gx9xj/gsY/u9kLQPwAAAD/GAQAAAAAAAAGoAQAAHgAAADD0GfoMfcY/LO0UPklZ0D8AAAA/1QEAAAAAAAABqQEAAB4AAAAw9Bn6DH3GP8BjH93thdA/AAAAP9UBAAAAAAAAAaoBAAAeAAAAMPQZ+gx9xj8Mn6QsQJzQPwAAAD/lAQAAAAAAAAGrAQAAHgAAADD0GfoMfcY/oBWvy+TI0D8AAAA/5QEAAAAAAAABrAEAAB4AAAAw9Bn6DH3GPzaMuWqJ9dA/AAAAP/QBAAAAAAAAAa0BAAAeAAAAMPQZ+gx9xj/KAsQJLiLRPwAAAD/0AQAAAAAAAAGuAQAAHgAAADD0GfoMfcY/YHnOqNJO0T8AAAA/BAIAAAAAAAABrwEAAB4AAAAw9Bn6DH3GP6y0U/gkZdE/AAAAPwQCAAAAAAAAAbABAAAeAAAAMPQZ+gx9xj/279hHd3vRPwAAAD8UAgAAAAAAAAGxAQAAHgAAADD0GfoMfcY/QCtel8mR0T8AAAA/YgIAAAAAAAABsgEAAB4AAACQrkxXpiujP9ya/h376OY/AAAAPwAAAAAAAAAAAbMBAAAeAAAAkK5MV6Yroz8m1oNtTf/mPwAAAD8vAAAAAAAAAAG0AQAAHgAAAJCuTFemK6M/YOpQNBs35z8AAAA/LwAAAAAAAAABtQEAAB4AAACQrkxXpiujP0Kc4CISeuc/AAAAPz8AAAAAAAAAAbYBAAAeAAAAkK5MV6Yroz8iTnARCb3nPwAAAD8/AAAAAAAAAAG3AQAAHgAAAJCuTFemK6M/AAAAAAAA6D8AAAA/TgAAAAAAAAABuAEAAB4AAACQrkxXpiujP4ZPUhYgTug/AAAAP04AAAAAAAAAAbkBAAAeAAAAkPZH+6P9oT9mAeIEF5HoPwAAAD9eAAAAAAAAAAG6AQAAHgAAAIiaRc2iZqE/kO72QmDq6D8AAAA/XgAAAAAAAAABuwEAAB4AAAB44kBxoDigP2B5zqjSTuk/AAAAP24AAAAAAAAAAbwBAAAeAAAAeOJAcaA4oD+MZuPmG6jpPwAAAD99AAAAAAAAAAG9AQAAHgAAAOCcc84555w/AI99dLcX6j8AAAA/fQAAAAAAAAABvgEAAB4AAADgnHPOOeecPyp8krIAceo/AAAAP40AAAAAAAAAAb8BAAAeAAAA0ORucje5mz+gpCxAnODqPwAAAD+NAAAAAAAAAAHAAQAAHgAAAMAsahY1i5o/umqJ9WBb6z8AAAA/nQAAAAAAAAABwQEAAB4AAADAdGW6Ml2ZP4r1YFvTv+s/AAAAP50AAAAAAAAAAcIBAAAeAAAAsARcAi4Blz9agDjBRSTsPwAAAD+sAAAAAAAAAAHDAQAAHgAAALBMV6Yr05U/dEaVdgqf7D8AAAA/rAAAAAAAAAABxAEAAB4AAACglFJKKaWUP5AM8ivPGe0/AAAAP7wAAAAAAAAAAcUBAAAeAAAAgCRJkiRJkj8ENYy5aontPwAAAD+8AAAAAAAAAAHGAQAAHgAAAIBsRDYiG5E/1L9jH93t7T8AAAA/ywAAAAAAAAABxwEAAB4AAADA+HX8On6NP0ro/ax4Xe4/AAAAP8sAAAAAAAAAAcgBAAAeAAAAoBhjjDHGiD8ac9US68HuPwAAAD/bAAAAAAAAAAHJAQAAHgAAAIA4UBwoDoQ/+iRlAeIE7z8AAAA/2wAAAAAAAAABygEAAB4AAADAsHpYPax+PzQ5MsivPO8/AAAAP+sAAAAAAAAAAcsBAAAeAAAAwNBn6DP0eT9+dLcXAlPvPwAAAD/rAAAAAAAAAAHMAQAAHgAAAMDQZ+gz9Hk/yq88Z1Rp7z8AAAA/+gAAAAAAAAABzQEAAB4AAACA8FR4Kjx1PxTrwbamf+8/AAAAP/oAAAAAAAAAAc4BAAAeAAAAgPBUeCo8dT+6iITez4rvPwAAAD8KAQAAAAAAAAHPAQAAHgAAAIDwVHgqPHU/XiZHBvmV7z8AAAA/CgEAAAAAAAAB0AEAAB4AAACA8FR4Kjx1PwTECS4ioe8/AAAAPxoBAAAAAAAAAdEBAAAeAAAAgPBUeCo8dT+oYcxVS6zvPwAAAD8aAQAAAAAAAAHSAQAAHgAAAIDwVHgqPHU/Tv+OfXS37z8AAAA/KQEAAAAAAAAB0wEAAB4AAACA8FR4Kjx1P/ScUaWdwu8/AAAAPzkBAAAAAAAAAdQBAAAeAAAAgPBUeCo8dT+aOhTNxs3vPwAAAD85AQAAAAAAAAHVAQAAHgAAAMDQZ+gz9Hk/mjoUzcbN7z8AAAA/4wEAAAAAAAAB1gEAAB4AAACAyEZkI7KBP/ScUaWdwu8/AAAAP/MBAAAAAAAAAdcBAAAeAAAA+Dp+Hb+Orz/odZkcGeS3PwAAAD8AAAAAAAAAAAHYAQAAHgAAAPg6fh2/jq8/vIiE3s+Ktz8AAAA/zgEAAAAAAAAB2QEAAB4AAACAS8Al4BKwP7yIhN7Pirc/AAAAP84BAAAAAAAAAdoBAAAeAAAAhHnBvGBesD+Qm2+ghjG3PwAAAD/OAQAAAAAAAAHbAQAAHgAAAIgDxYHiQLE/kJtvoIYxtz8AAAA/3gEAAAAAAAAB3AEAAB4AAACIMcYYY4yxP2SuWmI92LY/AAAAP+4BAAAAAAAAAd0BAAAeAAAAjLvJ3eRusj9krlpiPdi2PwAAAD/uAQAAAAAAAAHeAQAAHgAAAJQXzAvmBbM/OMFFJPR+tj8AAAA/7gEAAAAAAAAB3wEAAB4AAACcz9Bn6DO0PzjBRST0frY/AAAAP/0BAAAAAAAAAeABAAAeAAAApFnULGoWtT84wUUk9H62PwAAAD8NAgAAAAAAAAHhAQAAHgAAAKwR2YhsRLY/OMFFJPR+tj8AAAA/DQIAAAAAAAAB4gEAAB4AAAC8JeAScAm4PxDUMOaqJbY/AAAAPx0CAAAAAAAAAeMBAAAeAAAAxN3kbnI3uT8Q1DDmqiW2PwAAAD8dAgAAAAAAAAHkAQAAHgAAANDx6/h1/Lo/ENQw5qoltj8AAAA/LAIAAAAAAAAB5QEAAB4AAADgBfOCecG8PxDUMOaqJbY/AAAAPywCAAAAAAAAAeYBAAAeAAAA8Ov4dfw6vj8Q1DDmqiW2PwAAAD88AgAAAAAAAAHnAQAAHgAAAPzR/mh/tL8/ENQw5qoltj8AAAA/PAIAAAAAAAAB6AEAAB4AAAACXAIuAZfAPxDUMOaqJbY/AAAAP0sCAAAAAAAAAekBAAAeAAAABrgEXAIuwT8Q1DDmqiW2PwAAAD9LAgAAAAAAAAHqAQAAHgAAAAwUB4oDxcE/ENQw5qoltj8AAAA/WwIAAAAAAAAB6wEAAB4AAAAMQgghhBDCPxDUMOaqJbY/AAAAP1sCAAAAAAAAAewBAAAeAAAAEHAJuARcwj84wUUk9H62PwAAAD9rAgAAAAAAAAHtAQAAHgAAABQHigPFgcI/OMFFJPR+tj8AAAA/awIAAAAAAAAB7gEAAB4AAAAUngpPhafCPzjBRST0frY/AAAAP3oCAAAAAAAAAe8BAAAeAAAAFDWLmkXNwj84wUUk9H62PwAAAD+pAgAAAAAAAAHwAQAAHgAAABTMC+YF88I/OMFFJPR+tj8AAAA/uQIAAAAAAAAL</ink>
</athena>
</file>

<file path=customXml/item35.xml><?xml version="1.0" encoding="utf-8"?>
<athena xmlns="http://schemas.microsoft.com/edu/athena" version="0.1.2681.0">
  <media streamable="true" recordStart="40859" recordEnd="120113" recordLength="1561292" start="40859" end="120113" audioFormat="{00001610-0000-0010-8000-00AA00389B71}" audioRate="44100" muted="false" volume="0.8" fadeIn="0" fadeOut="0" videoFormat="{34363248-0000-0010-8000-00AA00389B71}" videoRate="30" videoWidth="960" videoHeight="720"/>
</athena>
</file>

<file path=customXml/item36.xml><?xml version="1.0" encoding="utf-8"?>
<athena xmlns="http://schemas.microsoft.com/edu/athena" version="0.1.2681.0">
  <media streamable="true" recordStart="974039" recordEnd="1049703" recordLength="1561292" start="974039" end="1049703" audioFormat="{00001610-0000-0010-8000-00AA00389B71}" audioRate="44100" muted="false" volume="0.8" fadeIn="0" fadeOut="0" videoFormat="{34363248-0000-0010-8000-00AA00389B71}" videoRate="30" videoWidth="960" videoHeight="720"/>
</athena>
</file>

<file path=customXml/item37.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wAAAAO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ABNwAAAAAAAAXu////DEFjdGlvblR5cGVWMQEAAAAHdmFsdWVfXwAIAgAAAAAAAAABBQAAAAQAAAAJEwAAAAkUAAAAQEQAAAAAAAAB6////+7///8AAAAAAQYAAAAEAAAACRYAAAAJFwAAAANWAAAAAAAAAej////u////AAAAAAEHAAAABAAAAAkZAAAACRoAAADVWwAAAAAAAAHl////7v///wAAAAABCAAAAAQAAAAJHAAAAAkdAAAAgF4AAAAAAAAB4v///+7///8AAAAAAQkAAAAEAAAACR8AAAAJIAAAAGJiAAAAAAAAAd/////u////AAAAAAEKAAAABAAAAAkiAAAACSMAAAAZZQAAAAAAAAHc////7v///wAAAAABCwAAAAQAAAAJJQAAAAkmAAAAUYgAAAAAAAAB2f///+7///8AAAAAAQwAAAAEAAAACSgAAAAJKQAAALeLAAAAAAAAAdb////u////AAAAAAENAAAABAAAAAkrAAAACSwAAAAKjwAAAAAAAAHT////7v///wAAAAABDgAAAAQAAAAJLgAAAAkvAAAAWpQAAAAAAAAB0P///+7///8AAAAABQ8AAAANQ2xlYXJDYW52YXNWMQIAAAAJU3RhcnRUaW1lBFR5cGUABBAMQWN0aW9uVHlwZVYxAgAAAAIAAACbnwAAAAAAAAHP////7v///wAAAAAFEAAAAA9QZW5BdHRyaWJ1dGVzVjEKAAAAB19jb2xvckEHX2NvbG9yUgdfY29sb3JHB19jb2xvckIKRml0VG9DdXJ2ZQZIZWlnaHQOSWdub3JlUHJlc3N1cmUNSXNIaWdobGlnaHRlcgVTaGFwZQVXaWR0aAAAAAAAAAAABAACAgICAQYBAQxCcnVzaFNoYXBlVjECAAAABgIAAAD/AJ5JAAAAAAAAACJAAAAFzv///wxCcnVzaFNoYXBlVjEBAAAAB3ZhbHVlX18ACAIAAAABAAAAAAAAAAAAIkAFEQAAAApJbmtUcmFjZVYxAwAAAA1MaXN0YDErX2l0ZW1zDExpc3RgMStfc2l6ZQ9MaXN0YDErX3ZlcnNpb24EAAAYU2hhcmVkLklua2luZy5JbmtQb2ludFtdAgAAAAgIAgAAAAkzAAAAIAAAACAAAAABEwAAABAAAAD/AJ5JAAAAAAAAACJAAAABzP///87///8BAAAAAAAAAAAAIkABFAAAABEAAAAJNQAAAEYAAABGAAAAARYAAAAQAAAA/wCeSQAAAAAAAAAiQAAAAcr////O////AQAAAAAAAAAAACJAARcAAAARAAAACTcAAABRAAAAUQAAAAEZAAAAEAAAAP8AnkkAAAAAAAAAIkAAAAHI////zv///wEAAAAAAAAAAAAiQAEaAAAAEQAAAAk5AAAACAAAAAgAAAABHAAAABAAAAD/AJ5JAAAAAAAAACJAAAABxv///87///8BAAAAAAAAAAAAIkABHQAAABEAAAAJOwAAABAAAAAQAAAAAR8AAAAQAAAA/wCeSQAAAAAAAAAiQAAAAcT////O////AQAAAAAAAAAAACJAASAAAAARAAAACT0AAAAXAAAAFwAAAAEiAAAAEAAAAP8AnkkAAAAAAAAAIkAAAAHC////zv///wEAAAAAAAAAAAAiQAEjAAAAEQAAAAk/AAAAhAAAAIQAAAABJQAAABAAAAD/AJ5JAAAAAAAAACJAAAABwP///87///8BAAAAAAAAAAAAIkABJgAAABEAAAAJQQAAAB0AAAAdAAAAASgAAAAQAAAA/wCeSQAAAAAAAAAiQAAAAb7////O////AQAAAAAAAAAAACJAASkAAAARAAAACUMAAAAsAAAALAAAAAErAAAAEAAAAP8AnkkAAAAAAAAAIkAAAAG8////zv///wEAAAAAAAAAAAAiQAEsAAAAEQAAAAlFAAAASwAAAEsAAAABLgAAABAAAAD/AJ5JAAAAAAAAACJAAAABuv///87///8BAAAAAAAAAAAAIkABLwAAABEAAAAJRwAAABIAAAASAAAABzMAAAAAAQAAACAAAAAECklua1BvaW50VjECAAAACUgAAAAJSQAAAAlKAAAACUsAAAAJTAAAAAlNAAAACU4AAAAJTwAAAAlQAAAACVEAAAAJUgAAAAlTAAAACVQAAAAJVQAAAAlWAAAACVcAAAAJWAAAAAlZAAAACVoAAAAJWwAAAAlcAAAACV0AAAAJXgAAAAlfAAAACWAAAAAJYQAAAAliAAAACWMAAAAJZAAAAAllAAAACWYAAAAJZwAAAAc1AAAAAAEAAACAAAAABApJbmtQb2ludFYxAg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DToHNwAAAAABAAAAgAAAAAQKSW5rUG9pbnRWMQI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NLwc5AAAAAAEAAAAIAAAABApJbmtQb2ludFYxAgAAAAn/AAAACQABAAAJAQEAAAkCAQAACQMBAAAJBAEAAAkFAQAACQYBAAAHOwAAAAABAAAAEAAAAAQKSW5rUG9pbnRWMQIAAAAJBwEAAAkIAQAACQkBAAAJCgEAAAkLAQAACQwBAAAJDQEAAAkOAQAACQ8BAAAJEAEAAAkRAQAACRIBAAAJEwEAAAkUAQAACRUBAAAJFgEAAAc9AAAAAAEAAAAgAAAABApJbmtQb2ludFYxAgAAAAkXAQAACRgBAAAJGQEAAAkaAQAACRsBAAAJHAEAAAkdAQAACR4BAAAJHwEAAAkgAQAACSEBAAAJIgEAAAkjAQAACSQBAAAJJQEAAAkmAQAACScBAAAJKAEAAAkpAQAACSoBAAAJKwEAAAksAQAACS0BAAANCQc/AAAAAAEAAAAAAQAABApJbmtQb2ludFYxAgA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18B0EAAAAAAQAAACAAAAAECklua1BvaW50VjECAAAACbIBAAAJswEAAAm0AQAACbUBAAAJtgEAAAm3AQAACbgBAAAJuQEAAAm6AQAACbsBAAAJvAEAAAm9AQAACb4BAAAJvwEAAAnAAQAACcEBAAAJwgEAAAnDAQAACcQBAAAJxQEAAAnGAQAACccBAAAJyAEAAAnJAQAACcoBAAAJywEAAAnMAQAACc0BAAAJzgEAAA0DB0MAAAAAAQAAAEAAAAAECklua1BvaW50VjECAA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0UB0UAAAAAAQAAAIAAAAAECklua1BvaW50VjECAA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DTUHRwAAAAABAAAAIAAAAAQKSW5rUG9pbnRWMQIAAAAJRgIAAAlHAgAACUgCAAAJSQIAAAlKAgAACUsCAAAJTAIAAAlNAgAACU4CAAAJTwIAAAlQAgAACVECAAAJUgIAAAlTAgAACVQCAAAJVQIAAAlWAgAACVcCAAANDgVIAAAACklua1BvaW50VjEEAAAAAVgBWQ5QcmVzc3VyZUZhY3RvcglUaW1lU3RhbXAAAAAABgYLEAIAAAAoVxfOrsDoP7ETO7ETO9k/AAAAPwAAAAAAAAAAAUkAAABIAAAAlxcXhdio6D+xEzuxEzvZPwAAAD8QAAAAAAAAAAFKAAAASAAAAChXF86uwOg/sRM7sRM72T8AAAA/3wAAAAAAAAABSwAAAEgAAADFa8JHaejoP7ETO7ETO9k/AAAAP+4AAAAAAAAAAUwAAABIAAAA2hUYqTEI6T+xEzuxEzvZPwAAAD/uAAAAAAAAAAFNAAAASAAAAPyUGDveN+k/sRM7sRM72T8AAAA//gAAAAAAAAABTgAAAEgAAAAp6cP9bnfpP7ETO7ETO9k/AAAAP/4AAAAAAAAAAU8AAABIAAAA3KfE2PG+6T+xEzuxEzvZPwAAAD8OAQAAAAAAAAFQAAAASAAAAJk7cORYFuo/sRM7sRM72T8AAAA/DgEAAAAAAAABUQAAAEgAAADRZMbXzWXqP+EVXuEVXtk/AAAAPx0BAAAAAAAAAVIAAABIAAAAFGPH+ybF6j/hFV7hFV7ZPwAAAD8dAQAAAAAAAAFTAAAASAAAANH2cgeOHOs/QxqkQRqk2T8AAAA/LQEAAAAAAAABVAAAAEgAAACaX8lD2YPrP3Ecx3Ecx9k/AAAAPy0BAAAAAAAAAVUAAABIAAAA3l3KZzLj6z+hHuqhHurZPwAAAD89AQAAAAAAAAFWAAAASAAAAKbGIKR9Suw/0yAN0iAN2j8AAAA/TAEAAAAAAAABVwAAAEgAAAD0mcz4urnsPwMjMAIjMNo/AAAAP0wBAAAAAAAAAVgAAABIAAAANpjNHBQZ7T8zJVMyJVPaPwAAAD9MAQAAAAAAAAFZAAAASAAAAIRreXFRiO0/MyVTMiVT2j8AAAA/XAEAAAAAAAABWgAAAEgAAADIaXqVquftPzMlUzIlU9o/AAAAP2sBAAAAAAAAAVsAAABIAAAAhv0loRE/7j8zJVMyJVPaPwAAAD9rAQAAAAAAAAFcAAAASAAAADi8JnyUhu4/MyVTMiVT2j8AAAA/ewEAAAAAAAABXQAAAEgAAABkENI+JcbuPwMjMAIjMNo/AAAAP3sBAAAAAAAAAV4AAABIAAAAho/S0NH17j8DIzACIzDaPwAAAD+LAQAAAAAAAAFfAAAASAAAAKgO02J+Je8/0yAN0iAN2j8AAAA/iwEAAAAAAAABYAAAAEgAAAC+uCjERkXvP6Ee6qEe6tk/AAAAP5oBAAAAAAAAAWEAAABIAAAA1GJ+JQ9l7z+hHuqhHurZPwAAAD+aAQAAAAAAAAFiAAAASAAAAOoM1IbXhO8/oR7qoR7q2T8AAAA/qgEAAAAAAAABYwAAAEgAAAB8TNTPrZzvP6Ee6qEe6tk/AAAAP6oBAAAAAAAAAWQAAABIAAAADIzUGIS07z+hHuqhHurZPwAAAD+6AQAAAAAAAAFlAAAASAAAAJzL1GFazO8/oR7qoR7q2T8AAAA/ugEAAAAAAAABZgAAAEgAAAAiNip6TNTvP6Ee6qEe6tk/AAAAP8kBAAAAAAAAAWcAAABIAAAAqKB/kj7c7z+hHuqhHurZPwAAAD/JAQAAAAAAAAFoAAAASAAAAEFI+5QYO84/8y3f8i3f2j8AAAA/AAAAAAAAAAABaQAAAEgAAACFRvy4cZrOP/Mt3/It39o/AAAAP6wAAAAAAAAAAWoAAABIAAAAC0P+ACRZzz/zLd/yLd/aPwAAAD+sAAAAAAAAAAFrAAAASAAAANT0KlXPG9A/8y3f8i3f2j8AAAA/uwAAAAAAAAABbAAAAEgAAAA4ciwL1arQP/Mt3/It39o/AAAAP7sAAAAAAAAAAW0AAABIAAAAqMTY8b5J0T/zLd/yLd/aPwAAAD/LAAAAAAAAAAFuAAAASAAAACTsLwmN+NE/8y3f8i3f2j8AAAA/ywAAAAAAAAABbwAAAEgAAACeE4cgW6fSP/Mt3/It39o/AAAAP9oAAAAAAAAAAXAAAABIAAAAJBCJaA1m0z/zLd/yLd/aPwAAAD/aAAAAAAAAAAFxAAAASAAAAMK24BGIRNQ/8y3f8i3f2j8AAAA/6gAAAAAAAAABcgAAAEgAAABoMuPr5jLVP/Mt3/It39o/AAAAP+oAAAAAAAAAAXMAAABIAAAAJlg7Jw5B1j/zLd/yLd/aPwAAAD/6AAAAAAAAAAF0AAAASAAAANio6DFRP9c/8y3f8i3f2j8AAAA/+gAAAAAAAAABdQAAAEgAAACM+ZU8lD3YP/Mt3/It39o/AAAAPwkBAAAAAAAAAXYAAABIAAAASh/ud7tL2T/zLd/yLd/aPwAAAD8JAQAAAAAAAAF3AAAASAAAAOjFRSE2Kto/8y3f8i3f2j8AAAA/GQEAAAAAAAABeAAAAEgAAAB4l/KZzPjaP/Mt3/It39o/AAAAPxkBAAAAAAAAAXkAAABIAAAA9L5JsZqn2z8jMAIjMALbPwAAAD8pAQAAAAAAAAF6AAAASAAAAHq7S/lMZtw/UzIlUzIl2z8AAAA/KQEAAAAAAAABewAAAEgAAAD04qIQGxXdP4M0SIM0SNs/AAAAPzgBAAAAAAAAAXwAAABIAAAAet+kWM3T3T/lOI7jOI7bPwAAAD84AQAAAAAAAAF9AAAASAAAAPYG/G+bgt4/EzuxEzux2z8AAAA/SAEAAAAAAAABfgAAAEgAAABwLlOHaTHfP3U/93M/99s/AAAAP0gBAAAAAAAAAX8AAABIAAAA6lWqnjfg3z+lQRqkQRrcPwAAAD9XAQAAAAAAAAGAAAAASAAAAL6TqwtnV+A/00M91EM93D8AAAA/XAEAAAAAAAABgQAAAEgAAAABkqwvwLbgPwVGYARGYNw/AAAAP2wBAAAAAAAAAYIAAABIAAAARJCtUxkW4T8FRmAERmDcPwAAAD9sAQAAAAAAAAGDAAAASAAAAAIkWV+AbeE/NUiDNEiD3D8AAAA/fAEAAAAAAAABhAAAAEgAAAA5Ta9S9bzhPzVIgzRIg9w/AAAAP3wBAAAAAAAAAYUAAABIAAAA6wuwLXgE4j81SIM0SIPcPwAAAD+LAQAAAAAAAAGGAAAASAAAAJP1BdgWPOI/NUiDNEiD3D8AAAA/iwEAAAAAAAABhwAAAEgAAACqn1s531viP2VKpmRKptw/AAAAP5sBAAAAAAAAAYgAAABIAAAAtHQGasNr4j9lSqZkSqbcPwAAAD+bAQAAAAAAAAGJAAAASAAAADrfW4K1c+I/ZUqmZEqm3D8AAAA/qwEAAAAAAAABigAAAEgAAAC/SbGap3viP2VKpmRKptw/AAAAP7oBAAAAAAAAAYsAAABIAAAARbQGs5mD4j9lSqZkSqbcPwAAAD+6AQAAAAAAAAGMAAAASAAAAMseXMuLi+I/ZUqmZEqm3D8AAAA/ygEAAAAAAAABjQAAAEgAAADW8wb8b5viP2VKpmRKptw/AAAAP8oBAAAAAAAAAY4AAABIAAAAZzMHRUaz4j9lSqZkSqbcPwAAAD/ZAQAAAAAAAAGPAAAASAAAAH3dXKYO0+I/ZUqmZEqm3D8AAAA/6QEAAAAAAAABkAAAAEgAAACUh7IH1/LiP2VKpmRKptw/AAAAP+kBAAAAAAAAAZEAAABIAAAAqjEIaZ8S4z9lSqZkSqbcPwAAAD/5AQAAAAAAAAGSAAAASAAAAEZGs+JZOuM/ZUqmZEqm3D8AAAA/+QEAAAAAAAABkwAAAEgAAABc8AhEIlrjP2VKpmRKptw/AAAAPwgCAAAAAAAAAZQAAABIAAAAcppepep54z9lSqZkSqbcPwAAAD8IAgAAAAAAAAGVAAAASAAAABqEtE+JseM/ZUqmZEqm3D8AAAA/GAIAAAAAAAABlgAAAEgAAAA7A7XhNeHjP2VKpmRKptw/AAAAPxgCAAAAAAAAAZcAAABIAAAAUa0KQ/4A5D9lSqZkSqbcPwAAAD8oAgAAAAAAAAGYAAAASAAAAGhXYKTGIOQ/ZUqmZEqm3D8AAAA/KAIAAAAAAAABmQAAAEgAAAADbAsegUjkP2VKpmRKptw/AAAAPzcCAAAAAAAAAZoAAABIAAAAGhZhf0lo5D9lSqZkSqbcPwAAAD83AgAAAAAAAAGbAAAASAAAADHAtuARiOQ/ZUqmZEqm3D8AAAA/RwIAAAAAAAABnAAAAEgAAABGagxC2qfkP2VKpmRKptw/AAAAP0cCAAAAAAAAAZ0AAABIAAAAXRRio6LH5D9lSqZkSqbcPwAAAD9WAgAAAAAAAAGeAAAASAAAAHS+twRr5+Q/ZUqmZEqm3D8AAAA/VgIAAAAAAAABnwAAAEgAAAAP02J+JQ/lPzVIgzRIg9w/AAAAP2YCAAAAAAAAAaAAAABIAAAArOcN+N825T8FRmAERmDcPwAAAD9mAgAAAAAAAAGhAAAASAAAAMGRY1moVuU/pUEapEEa3D8AAAA/dgIAAAAAAAABogAAAEgAAADjEGTrVIblP0M91EM91Ns/AAAAP3YCAAAAAAAAAaMAAABIAAAAdFBkNCue5T8TO7ETO7HbPwAAAD+FAgAAAAAAAAGkAAAASAAAAASQZH0BtuU/szZrszZr2z8AAAA/hQIAAAAAAAABpQAAAEgAAACVz2TG183lP7M2a7M2a9s/AAAAP5UCAAAAAAAAAaYAAABIAAAAoaQP97vd5T+DNEiDNEjbPwAAAD+VAgAAAAAAAAGnAAAASAAAACYPZQ+u5eU/UzIlUzIl2z8AAAA/pQIAAAAAAAABqAAAAEgAAAAy5A9AkvXlP1MyJVMyJds/AAAAP7QCAAAAAAAAAakAAABIAAAAt05lWIT95T8jMAIjMALbPwAAAD+0AgAAAAAAAAGqAAAASAAAAMMjEIloDeY/IzACIzAC2z8AAAA/xAIAAAAAAAABqwAAAEgAAABHjmWhWhXmP/Mt3/It39o/AAAAP8QCAAAAAAAAAawAAABIAAAAzfi6uUwd5j/zLd/yLd/aPwAAAD/TAgAAAAAAAAGtAAAASAAAANjNZeowLeY/wyu8wiu82j8AAAA/0wIAAAAAAAABrgAAAEgAAAApe3AtLy7qP1hVVVVVVaU/AAAAPwAAAAAAAAAAAa8AAABIAAAAKXtwLS8u6j9geIVXeIWnPwAAAD+JAAAAAAAAAAGwAAAASAAAACl7cC0vLuo/YL7lW77lqz8AAAA/mAAAAAAAAAABsQAAAEgAAACjEBsVPSbqPzQCIzACI7A/AAAAP5gAAAAAAAAAAbIAAABIAAAAoxAbFT0m6j80JVMyJVOyPwAAAD+oAAAAAAAAAAGzAAAASAAAAB+mxfxKHuo/uFmbtVmbtT8AAAA/qAAAAAAAAAABtAAAAEgAAAAfpsX8Sh7qP7x8y7d8y7c/AAAAP7gAAAAAAAAAAbUAAABIAAAAH6bF/Eoe6j98qId6qIe6PwAAAD+4AAAAAAAAAAG2AAAASAAAAB+mxfxKHuo/PNRDPdRDvT8AAAA/xwAAAAAAAAABtwAAAEgAAAAfpsX8Sh7qP0T3cz/3c78/AAAAP8cAAAAAAAAAAbgAAABIAAAAH6bF/Eoe6j8iDdIgDdLAPwAAAD/XAAAAAAAAAAG5AAAASAAAAB+mxfxKHuo/oh7qoR7qwT8AAAA/1wAAAAAAAAABugAAAEgAAAAfpsX8Sh7qPyIwAiMwAsM/AAAAP+YAAAAAAAAAAbsAAABIAAAAH6bF/Eoe6j9GPdRDPdTDPwAAAD/mAAAAAAAAAAG8AAAASAAAAB+mxfxKHuo/ZkqmZEqmxD8AAAA/9gAAAAAAAAABvQAAAEgAAAAfpsX8Sh7qPyZTMiVTMsU/AAAAP/YAAAAAAAAAAb4AAABIAAAAH6bF/Eoe6j+GV3iFV3jFPwAAAD8GAQAAAAAAAAG/AAAASAAAAB+mxfxKHuo/5lu+5Vu+xT8AAAA/BgEAAAAAAAABwAAAAEgAAACZO3DkWBbqP+ZbvuVbvsU/AAAAP2MBAAAAAAAAAcEAAABIAAAAmTtw5FgW6j8mUzIlUzLFPwAAAD8PAgAAAAAAAAHCAAAASAAAAJk7cORYFuo/Rj3UQz3Uwz8AAAA/HwIAAAAAAAABwwAAAEgAAACZO3DkWBbqPwIjMAIjMMI/AAAAPx8CAAAAAAAAAcQAAABIAAAAmTtw5FgW6j9iBEZgBEbAPwAAAD8vAgAAAAAAAAHFAAAASAAAAJk7cORYFuo/PNRDPdRDvT8AAAA/PgIAAAAAAAABxgAAAEgAAACZO3DkWBbqP/yWb/mWb7k/AAAAPz4CAAAAAAAAAccAAABIAAAAmTtw5FgW6j94Yid2Yie2PwAAAD8+AgAAAAAAAAHIAAAASAAAAJk7cORYFuo/+C3f8i3fsj8AAAA/TgIAAAAAAAAByQAAAEgAAACZO3DkWBbqPzQCIzACI7A/AAAAP04CAAAAAAAAAcoAAABIAAAAmTtw5FgW6j/gz/3cz/2sPwAAAD9dAgAAAAAAAAHLAAAASAAAAJk7cORYFuo/4KzN2qzNqj8AAAA/bQIAAAAAAAABzAAAAEgAAACZO3DkWBbqP2B4hVd4hac/AAAAP20CAAAAAAAAAc0AAABIAAAAmTtw5FgW6j9YVVVVVVWlPwAAAD99AgAAAAAAAAHOAAAASAAAAJk7cORYFuo/2EM91EM9pD8AAAA/fQIAAAAAAAABzwAAAEgAAACZO3DkWBbqP1gyJVMyJaM/AAAAP30CAAAAAAAAAdAAAABIAAAAmTtw5FgW6j/YIA3SIA2iPwAAAD+MAgAAAAAAAAHRAAAASAAAAJk7cORYFuo/UA/1UA/1oD8AAAA/nAIAAAAAAAAB0gAAAEgAAACZO3DkWBbqP7D7uZ/7uZ8/AAAAP6wCAAAAAAAAAdMAAABIAAAAmTtw5FgW6j+wtVmbtVmbPwAAAD+sAgAAAAAAAAHUAAAASAAAAB+mxfxKHuo/oJIpmZIpmT8AAAA/uwIAAAAAAAAB1QAAAEgAAAAfpsX8Sh7qP7Bv+ZZv+ZY/AAAAP7sCAAAAAAAAAdYAAABIAAAAoxAbFT0m6j+gTMmUTMmUPwAAAD/LAgAAAAAAAAHXAAAASAAAAKMQGxU9Juo/kCmZkimZkj8AAAA/ywIAAAAAAAAB2AAAAEgAAAApe3AtLy7qP6AGaZAGaZA/AAAAP9oCAAAAAAAAAdkAAABIAAAAr+XFRSE26j8gx3Ecx3GMPwAAAD/qAgAAAAAAAAHaAAAASAAAADRQG14TPuo/IMdxHMdxjD8AAAA/6gIAAAAAAAAB2wAAAEgAAAA0UBteEz7qP0CBERiBEYg/AAAAP/oCAAAAAAAAAdwAAABIAAAAurpwdgVG6j9AgREYgRGIPwAAAD/6AgAAAAAAAAHdAAAASAAAAEAlxo73Teo/QIERGIERiD8AAAA/CQMAAAAAAAAB3gAAAEgAAABAJcaO903qPyA7sRM7sYM/AAAAPxkDAAAAAAAAAd8AAABIAAAAxY8bp+lV6j8gO7ETO7GDPwAAAD93AwAAAAAAAAHgAAAASAAAAMWPG6fpVeo/QIERGIERiD8AAAA/dwMAAAAAAAAB4QAAAEgAAADRZMbXzWXqP5ApmZIpmZI/AAAAP4YDAAAAAAAAAeIAAABIAAAAV88b8L9t6j+gkimZkimZPwAAAD+GAwAAAAAAAAHjAAAASAAAAOYOHDmWheo/UA/1UA/1oD8AAAA/lgMAAAAAAAAB5AAAAEgAAADy48ZpepXqP1hVVVVVVaU/AAAAP5YDAAAAAAAAAeUAAABIAAAAd04cgmyd6j9gm7VZm7WpPwAAAD+mAwAAAAAAAAHmAAAASAAAAP24cZpepeo/aOEVXuEVrj8AAAA/pgMAAAAAAAAB5wAAAEgAAAAJjhzLQrXqP3Qcx3Ecx7E/AAAAP7UDAAAAAAAAAegAAABIAAAAFGPH+ybF6j94P/dzP/ezPwAAAD+1AwAAAAAAAAHpAAAASAAAAJrNHBQZzeo/PGuzNmuztj8AAAA/xQMAAAAAAAAB6gAAAEgAAAClosdE/dzqP7yf+7mf+7k/AAAAP8UDAAAAAAAAAesAAABIAAAAKQ0dXe/k6j+Ey7d8y7e8PwAAAD/UAwAAAAAAAAHsAAAASAAAADXix43T9Oo/fO7nfu7nvj8AAAA/1AMAAAAAAAAB7QAAAEgAAAC7TB2mxfzqPyIN0iAN0sA/AAAAP+QDAAAAAAAAAe4AAABIAAAAQLdyvrcE6z/iFV7hFV7BPwAAAD/kAwAAAAAAAAHvAAAASAAAAMYhyNapDOs/AiMwAiMwwj8AAAA/9AMAAAAAAAAB8AAAAEgAAABMjB3vmxTrP8YrvMIrvMI/AAAAP/QDAAAAAAAAAfEAAABIAAAA0fZyB44c6z+CNEiDNEjDPwAAAD8DBAAAAAAAAAHyAAAASAAAANH2cgeOHOs/5jiO4ziOwz8AAAA/AwQAAAAAAAAB8wAAAEgAAADR9nIHjhzrP6ZBGqRBGsQ/AAAAPxMEAAAAAAAAAfQAAABIAAAAV2HIH4Ak6z9mSqZkSqbEPwAAAD8TBAAAAAAAAAH1AAAASAAAAFdhyB+AJOs/JlMyJVMyxT8AAAA/IwQAAAAAAAAB9gAAAEgAAADdyx04cizrP0ZgBEZgBMY/AAAAPyMEAAAAAAAAAfcAAABIAAAAYjZzUGQ06z9mbdZmbdbGPwAAAD8yBAAAAAAAAAH4AAAASAAAAGI2c1BkNOs/inqoh3qoxz8AAAA/MgQAAAAAAAAB+QAAAEgAAADnoMhoVjzrP0qDNEiDNMg/AAAAP0IEAAAAAAAAAfoAAABIAAAA56DIaFY86z8KjMAIjMDIPwAAAD9CBAAAAAAAAAH7AAAASAAAAOegyGhWPOs/ZpAGaZAGyT8AAAA/UQQAAAAAAAAB/AAAAEgAAABsCx6BSETrP8qUTMmUTMk/AAAAP1EEAAAAAAAAAf0AAABIAAAAbAsegUhE6z9mkAZpkAbJPwAAAD/IBAAAAAAAAAH+AAAASAAAAGwLHoFIROs/5n7u537uxz8AAAA/2AQAAAAAAAAB/wAAAEgAAACZqcO0mF/pP1gyJVMyJaM/AAAAPwAAAAAAAAAAAQABAABIAAAAmanDtJhf6T/YQz3UQz2kPwAAAD8fAAAAAAAAAAEBAQAASAAAAJmpw7SYX+k/WFVVVVVVpT8AAAA/LwAAAAAAAAABAgEAAEgAAACZqcO0mF/pP9hmbdZmbaY/AAAAPz8AAAAAAAAAAQMBAABIAAAAmanDtJhf6T9geIVXeIWnPwAAAD9OAAAAAAAAAAEEAQAASAAAAB0UGc2KZ+k/4Imd2ImdqD8AAAA/XgAAAAAAAAABBQEAAEgAAAAdFBnNimfpP2CbtVmbtak/AAAAP14AAAAAAAAAAQYBAABIAAAAo35u5Xxv6T/grM3arM2qPwAAAD9tAAAAAAAAAAEHAQAASAAAAP0mxWqe7uk/PI7jOI7juD8AAAA/AAAAAAAAAAABCAEAAEgAAACCkRqDkPbpP/yWb/mWb7k/AAAAP14AAAAAAAAAAQkBAABIAAAAjmbFs3QG6j/8lm/5lm+5PwAAAD9tAAAAAAAAAAEKAQAASAAAAJk7cORYFuo/vJ/7uZ/7uT8AAAA/fQAAAAAAAAABCwEAAEgAAACjEBsVPSbqP7yf+7mf+7k/AAAAP30AAAAAAAAAAQwBAABIAAAAurpwdgVG6j+8n/u5n/u5PwAAAD99AAAAAAAAAAENAQAASAAAAEv6cL/bXeo/vJ/7uZ/7uT8AAAA/jQAAAAAAAAABDgEAAEgAAABXzxvwv23qP3yoh3qoh7o/AAAAP5wAAAAAAAAAAQ8BAABIAAAA5g4cOZaF6j98qId6qIe6PwAAAD+cAAAAAAAAAAEQAQAASAAAAHdOHIJsneo/fKiHeqiHuj8AAAA/nAAAAAAAAAABEQEAAEgAAAD9uHGaXqXqP3yoh3qoh7o/AAAAP6wAAAAAAAAAARIBAABIAAAAjvhx4zS96j98qId6qIe6PwAAAD+7AAAAAAAAAAETAQAASAAAAJrNHBQZzeo/fKiHeqiHuj8AAAA/uwAAAAAAAAABFAEAAEgAAAAfOHIsC9XqP3yoh3qoh7o/AAAAP8sAAAAAAAAAARUBAABIAAAApaLHRP3c6j98qId6qIe6PwAAAD/LAAAAAAAAAAEWAQAASAAAACkNHV3v5Oo/fKiHeqiHuj8AAAA/2wAAAAAAAAABFwEAAEgAAAAqn8mMr5vrP+Y4juM4jsM/AAAAPwAAAAAAAAAAARgBAABIAAAAsAkfpaGj6z/mOI7jOI7DPwAAAD9OAAAAAAAAAAEZAQAASAAAALAJH6Who+s/pkEapEEaxD8AAAA/XgAAAAAAAAABGgEAAEgAAAA2dHS9k6vrP2ZKpmRKpsQ/AAAAP14AAAAAAAAAARsBAABIAAAANnR0vZOr6z/GTuzETuzEPwAAAD9tAAAAAAAAAAEcAQAASAAAALreydWFs+s/JlMyJVMyxT8AAAA/bQAAAAAAAAABHQEAAEgAAAC63snVhbPrP4ZXeIVXeMU/AAAAP30AAAAAAAAAAR4BAABIAAAAut7J1YWz6z9GYARGYATGPwAAAD99AAAAAAAAAAEfAQAASAAAALreydWFs+s/qmRKpmRKxj8AAAA/jQAAAAAAAAABIAEAAEgAAAC63snVhbPrPwZpkAZpkMY/AAAAP40AAAAAAAAAASEBAABIAAAAut7J1YWz6z9mbdZmbdbGPwAAAD+cAAAAAAAAAAEiAQAASAAAALreydWFs+s/KnZiJ3Zixz8AAAA/nAAAAAAAAAABIwEAAEgAAAC63snVhbPrP+Z+7ud+7sc/AAAAP6wAAAAAAAAAASQBAABIAAAAut7J1YWz6z9KgzRIgzTIPwAAAD+sAAAAAAAAAAElAQAASAAAADZ0dL2Tq+s/qod6qId6yD8AAAA/uwAAAAAAAAABJgEAAEgAAAA2dHS9k6vrPwqMwAiMwMg/AAAAP7sAAAAAAAAAAScBAABIAAAAsAkfpaGj6z/KlEzJlEzJPwAAAD/LAAAAAAAAAAEoAQAASAAAACqfyYyvm+s/KpmSKZmSyT8AAAA/ywAAAAAAAAABKQEAAEgAAAAqn8mMr5vrP4qd2Imd2Mk/AAAAP9sAAAAAAAAAASoBAABIAAAApjR0dL2T6z+KndiJndjJPwAAAD/bAAAAAAAAAAErAQAASAAAAKY0dHS9k+s/7qEe6qEeyj8AAAA/6gAAAAAAAAABLAEAAEgAAAAgyh5cy4vrP+6hHuqhHso/AAAAP+oAAAAAAAAAAS0BAABIAAAAIMoeXMuL6z9KpmRKpmTKPwAAAD9YAQAAAAAAAAEuAQAASAAAAJrxdXOZOuw/tDZrszZrsz8AAAA/AAAAAAAAAAABLwEAAEgAAAAgXMuLi0LsPzRIgzRIg7Q/AAAAPy8AAAAAAAAAATABAABIAAAAIFzLi4tC7D+4WZu1WZu1PwAAAD8vAAAAAAAAAAExAQAASAAAAKbGIKR9Suw/vHzLt3zLtz8AAAA/PwAAAAAAAAABMgEAAEgAAAAsMXa8b1LsP7yf+7mf+7k/AAAAPz8AAAAAAAAAATMBAABIAAAAsJvL1GFa7D+8wiu8wiu8PwAAAD9OAAAAAAAAAAE0AQAASAAAADYGIe1TYuw/vOVbvuVbvj8AAAA/TgAAAAAAAAABNQEAAEgAAABC28sdOHLsPyIN0iAN0sA/AAAAP14AAAAAAAAAATYBAABIAAAATLB2ThyC7D8CIzACIzDCPwAAAD9eAAAAAAAAAAE3AQAASAAAANIazGYOiuw/5jiO4ziOwz8AAAA/bQAAAAAAAAABOAEAAEgAAABYhSF/AJLsP2ZKpmRKpsQ/AAAAP20AAAAAAAAAATkBAABIAAAA3u92l/KZ7D/mW77lW77FPwAAAD99AAAAAAAAAAE6AQAASAAAAGRazK/koew/BmmQBmmQxj8AAAA/fQAAAAAAAAABOwEAAEgAAABkWsyv5KHsPyp2Yid2Ysc/AAAAP40AAAAAAAAAATwBAABIAAAA6MQhyNap7D/mfu7nfu7HPwAAAD+NAAAAAAAAAAE9AQAASAAAAOjEIcjWqew/qod6qId6yD8AAAA/nAAAAAAAAAABPgEAAEgAAADoxCHI1qnsP0qDNEiDNMg/AAAAP/oAAAAAAAAAAT8BAABIAAAA6MQhyNap7D/GcRzHcRzHPwAAAD8KAQAAAAAAAAFAAQAASAAAAOjEIcjWqew/RmAERmAExj8AAAA/GQEAAAAAAAABQQEAAEgAAADoxCHI1qnsPyZTMiVTMsU/AAAAPxkBAAAAAAAAAUIBAABIAAAA6MQhyNap7D8GRmAERmDEPwAAAD8pAQAAAAAAAAFDAQAASAAAAGRazK/koew/Rj3UQz3Uwz8AAAA/KQEAAAAAAAABRAEAAEgAAADe73aX8pnsPyIwAiMwAsM/AAAAPzkBAAAAAAAAAUUBAABIAAAA0hrMZg6K7D8CIzACIzDCPwAAAD85AQAAAAAAAAFGAQAASAAAAMZFITYqeuw/Ig3SIA3SwD8AAAA/SAEAAAAAAAABRwEAAEgAAABC28sdOHLsP0T3cz/3c78/AAAAP0gBAAAAAAAAAUgBAABIAAAANgYh7VNi7D881EM91EO9PwAAAD9YAQAAAAAAAAFJAQAASAAAACwxdrxvUuw/PLETO7ETuz8AAAA/WAEAAAAAAAABSgEAAEgAAAAsMXa8b1LsP3yFV3iFV7g/AAAAP2cBAAAAAAAAAUsBAABIAAAAIFzLi4tC7D88a7M2a7O2PwAAAD9nAQAAAAAAAAFMAQAASAAAACBcy4uLQuw/uFmbtVmbtT8AAAA/dwEAAAAAAAABTQEAAEgAAACa8XVzmTrsP3g/93M/97M/AAAAP3cBAAAAAAAAAU4BAABIAAAAmvF1c5k67D/4Ld/yLd+yPwAAAD+HAQAAAAAAAAFPAQAASAAAAJrxdXOZOuw/dBzHcRzHsT8AAAA/lgEAAAAAAAABUAEAAEgAAACa8XVzmTrsP/AKr/AKr7A/AAAAP5YBAAAAAAAAAVEBAABIAAAAmvF1c5k67D/g8i3f8i2vPwAAAD+WAQAAAAAAAAFSAQAASAAAAJrxdXOZOuw/4M/93M/9rD8AAAA/pgEAAAAAAAABUwEAAEgAAACa8XVzmTrsP+Cszdqszao/AAAAP6YBAAAAAAAAAVQBAABIAAAAmvF1c5k67D9geIVXeIWnPwAAAD+2AQAAAAAAAAFVAQAASAAAACBcy4uLQuw/2GZt1mZtpj8AAAA/yAEAAAAAAAABVgEAAEgAAACmxiCkfUrsP1hVVVVVVaU/AAAAP9cBAAAAAAAAAVcBAABIAAAALDF2vG9S7D/YQz3UQz2kPwAAAD/XAQAAAAAAAAFYAQAASAAAALCby9RhWuw/WDIlUzIloz8AAAA/5wEAAAAAAAABWQEAAEgAAACwm8vUYVrsP9ggDdIgDaI/AAAAP+cBAAAAAAAAAVoBAABIAAAANgYh7VNi7D/YIA3SIA2iPwAAAD/2AQAAAAAAAAFbAQAASAAAALxwdgVGauw/2CAN0iANoj8AAAA/9gEAAAAAAAABXAEAAEgAAABC28sdOHLsP1AP9VAP9aA/AAAAPwYCAAAAAAAAAV0BAABIAAAAxkUhNip67D9QD/VQD/WgPwAAAD8WAgAAAAAAAAFeAQAASAAAAEywdk4cguw/UA/1UA/1oD8AAAA/JQIAAAAAAAABXwEAAEgAAADSGsxmDorsP1AP9VAP9aA/AAAAP0UCAAAAAAAAAWABAABIAAAAWIUhfwCS7D9QD/VQD/WgPwAAAD+iAgAAAAAAAAFhAQAASAAAAFiFIX8Akuw/WDIlUzIloz8AAAA/ogIAAAAAAAABYgEAAEgAAADe73aX8pnsP1hVVVVVVaU/AAAAP7ICAAAAAAAAAWMBAABIAAAA3u92l/KZ7D/YZm3WZm2mPwAAAD+yAgAAAAAAAAFkAQAASAAAAGRazK/koew/4Imd2ImdqD8AAAA/wgIAAAAAAAABZQEAAEgAAADoxCHI1qnsP+Cszdqszao/AAAAP8ICAAAAAAAAAWYBAABIAAAAbi934Mix7D/gz/3cz/2sPwAAAD/RAgAAAAAAAAFnAQAASAAAAG4vd+DIsew/aOEVXuEVrj8AAAA/0QIAAAAAAAABaAEAAEgAAAD0mcz4urnsP+DyLd/yLa8/AAAAP+ECAAAAAAAAAWkBAABIAAAA9JnM+Lq57D80AiMwAiOwPwAAAD/hAgAAAAAAAAFqAQAASAAAAPSZzPi6uew/8Aqv8AqvsD8AAAA/8AIAAAAAAAABawEAAEgAAAD0mcz4urnsP7QTO7ETO7E/AAAAPwADAAAAAAAAAWwBAABIAAAA9JnM+Lq57D90HMdxHMexPwAAAD8QAwAAAAAAAAFtAQAASAAAAPSZzPi6uew/+C3f8i3fsj8AAAA/EAMAAAAAAAABbgEAAEgAAAD0mcz4urnsP7Q2a7M2a7M/AAAAPx8DAAAAAAAAAW8BAABIAAAA9JnM+Lq57D94P/dzP/ezPwAAAD8fAwAAAAAAAAFwAQAASAAAAPSZzPi6uew/NEiDNEiDtD8AAAA/LwMAAAAAAAABcQEAAEgAAAD0mcz4urnsP7hZm7VZm7U/AAAAPy8DAAAAAAAAAXIBAABIAAAA9JnM+Lq57D88a7M2a7O2PwAAAD8/AwAAAAAAAAFzAQAASAAAAPSZzPi6uew//HM/93M/tz8AAAA/PwMAAAAAAAABdAEAAEgAAABuL3fgyLHsP7x8y7d8y7c/AAAAP04DAAAAAAAAAXUBAABIAAAAZFrMr+Sh7D98hVd4hVe4PwAAAD9OAwAAAAAAAAF2AQAASAAAAN7vdpfymew/PI7jOI7juD8AAAA/XgMAAAAAAAABdwEAAEgAAABYhSF/AJLsP/yWb/mWb7k/AAAAP20DAAAAAAAAAXgBAABIAAAA0hrMZg6K7D/8lm/5lm+5PwAAAD99AwAAAAAAAAF5AQAASAAAAFiFIX8Akuw//JZv+ZZvuT8AAAA/6gMAAAAAAAABegEAAEgAAABkWsyv5KHsP/yWb/mWb7k/AAAAP+oDAAAAAAAAAXsBAABIAAAAbi934Mix7D/8lm/5lm+5PwAAAD/6AwAAAAAAAAF8AQAASAAAAITZzEGR0ew//JZv+ZZvuT8AAAA/+gMAAAAAAAABfQEAAEgAAACagyKjWfHsP/yWb/mWb7k/AAAAPwoEAAAAAAAAAX4BAABIAAAANpjNHBQZ7T/8lm/5lm+5PwAAAD8KBAAAAAAAAAF/AQAASAAAAGTseN+kWO0//JZv+ZZvuT8AAAA/GQQAAAAAAAABgAEAAEgAAAD+ACRZX4DtP/yWb/mWb7k/AAAAPxkEAAAAAAAAAYEBAABIAAAApup5A/637T+8n/u5n/u5PwAAAD8pBAAAAAAAAAGCAQAASAAAALyUz2TG1+0/fKiHeqiHuj8AAAA/KQQAAAAAAAABgwEAAEgAAABO1M+tnO/tPzyxEzuxE7s/AAAAPzkEAAAAAAAAAYQBAABIAAAAWKl63oD/7T/8uZ/7uZ+7PwAAAD85BAAAAAAAAAGFAQAASAAAAGR+JQ9lD+4/vMIrvMIrvD8AAAA/SAQAAAAAAAABhgEAAEgAAADq6HonVxfuP7zCK7zCK7w/AAAAP0gEAAAAAAAAAYcBAABIAAAA6uh6J1cX7j+Ey7d8y7e8PwAAAD+HBAAAAAAAAAGIAQAASAAAAOroeidXF+4/PNRDPdRDvT8AAAA/hwQAAAAAAAABiQEAAEgAAABwU9A/SR/uPwTdz/3cz70/AAAAP5YEAAAAAAAAAYoBAABIAAAAcFPQP0kf7j987ud+7ue+PwAAAD+WBAAAAAAAAAGLAQAASAAAAPa9JVg7J+4/RPdzP/dzvz8AAAA/pgQAAAAAAAABjAEAAEgAAAD2vSVYOyfuP2IERmAERsA/AAAAP6YEAAAAAAAAAY0BAABIAAAAeih7cC0v7j++CIzACIzAPwAAAD+2BAAAAAAAAAGOAQAASAAAAHooe3AtL+4/ghEYgREYwT8AAAA/tgQAAAAAAAABjwEAAEgAAAB6KHtwLS/uP+IVXuEVXsE/AAAAP8UEAAAAAAAAAZABAABIAAAAeih7cC0v7j9GGqRBGqTBPwAAAD/FBAAAAAAAAAGRAQAASAAAAACT0IgfN+4/oh7qoR7qwT8AAAA/1QQAAAAAAAABkgEAAEgAAAAAk9CIHzfuPwIjMAIjMMI/AAAAP9UEAAAAAAAAAZMBAABIAAAAAJPQiB837j/GK7zCK7zCPwAAAD/kBAAAAAAAAAGUAQAASAAAAACT0IgfN+4/IjACIzACwz8AAAA/5AQAAAAAAAABlQEAAEgAAAAAk9CIHzfuP+Y4juM4jsM/AAAAP/QEAAAAAAAAAZYBAABIAAAAAJPQiB837j9GPdRDPdTDPwAAAD/0BAAAAAAAAAGXAQAASAAAAACT0IgfN+4/pkEapEEaxD8AAAA/BAUAAAAAAAABmAEAAEgAAAAAk9CIHzfuPwZGYARGYMQ/AAAAPwQFAAAAAAAAAZkBAABIAAAAAJPQiB837j9mSqZkSqbEPwAAAD8TBQAAAAAAAAGaAQAASAAAAACT0IgfN+4/xk7sxE7sxD8AAAA/EwUAAAAAAAABmwEAAEgAAAAAk9CIHzfuPyZTMiVTMsU/AAAAPyMFAAAAAAAAAZwBAABIAAAAAJPQiB837j+GV3iFV3jFPwAAAD8jBQAAAAAAAAGdAQAASAAAAHooe3AtL+4/RmAERmAExj8AAAA/MwUAAAAAAAABngEAAEgAAAD2vSVYOyfuP6pkSqZkSsY/AAAAPzMFAAAAAAAAAZ8BAABIAAAAcFPQP0kf7j8GaZAGaZDGPwAAAD9CBQAAAAAAAAGgAQAASAAAAOroeidXF+4/Zm3WZm3Wxj8AAAA/UgUAAAAAAAABoQEAAEgAAABkfiUPZQ/uP8ZxHMdxHMc/AAAAP1IFAAAAAAAAAaIBAABIAAAAWKl63oD/7T/GcRzHcRzHPwAAAD9hBQAAAAAAAAGjAQAASAAAAE7Uz62c7+0/xnEcx3Ecxz8AAAA/YQUAAAAAAAABpAEAAEgAAAC8lM9kxtftP8ZxHMdxHMc/AAAAP3EFAAAAAAAAAaUBAABIAAAAsr8kNOLH7T/GcRzHcRzHPwAAAD9xBQAAAAAAAAGmAQAASAAAAJwVz9IZqO0/xnEcx3Ecxz8AAAA/gQUAAAAAAAABpwEAAEgAAAAK1s6JQ5DtP8ZxHMdxHMc/AAAAP4EFAAAAAAAAAagBAABIAAAA/gAkWV+A7T8GaZAGaZDGPwAAAD+QBQAAAAAAAAGpAQAASAAAAPQreSh7cO0/qmRKpmRKxj8AAAA/oAUAAAAAAAABqgEAAEgAAADqVs73lmDtP0ZgBEZgBMY/AAAAP6AFAAAAAAAAAasBAABIAAAAWBfOrsBI7T/mW77lW77FPwAAAD+wBQAAAAAAAAGsAQAASAAAANKseJbOQO0/JlMyJVMyxT8AAAA/sAUAAAAAAAABrQEAAEgAAABMQiN+3DjtPyZTMiVTMsU/AAAAP78FAAAAAAAAAa4BAABIAAAAQm14Tfgo7T9mSqZkSqbEPwAAAD+/BQAAAAAAAAGvAQAASAAAALwCIzUGIe0/BkZgBEZgxD8AAAA/zwUAAAAAAAABsAEAAEgAAAA2mM0cFBntPwZGYARGYMQ/AAAAP94FAAAAAAAAAbEBAABIAAAANpjNHBQZ7T+mQRqkQRrEPwAAAD/eBQAAAAAAAAGyAQAASAAAAIDa8JrwUZo/uHzLt3zL4z8AAAA/AAAAAAAAAAABswEAAEgAAAA4K56lM1CbP9D93M/93OM/AAAAPxAAAAAAAAAAAbQBAABIAAAAUB2mxfxKnj8YgREYgRHkPwAAAD8fAAAAAAAAAAG1AQAASAAAAFhfgG3BI6A/qId6qId65D8AAAA/HwAAAAAAAAABtgEAAEgAAAC0B9fy4qKgPziO4ziO4+Q/AAAAPy8AAAAAAAAAAbcBAABIAAAAZFiE/SWhoT/6lm/5lm/lPwAAAD8vAAAAAAAAAAG4AQAASAAAAGRYhP0loaE/AiMwAiMw5j8AAAA/PwAAAAAAAAABuQEAAEgAAABkWIT9JaGhPyQwAiMwAuc/AAAAPz8AAAAAAAAAAboBAABIAAAACLAteAQioT90P/dzP/fnPwAAAD9OAAAAAAAAAAG7AQAASAAAAPhtU9A/SZ8/xk7sxE7s6D8AAAA/TgAAAAAAAAABvAEAAEgAAAA4K56lM1CbPy7f8i3f8uk/AAAAP14AAAAAAAAAAb0BAABIAAAAaOjoeidXlz9obdZmbdbqPwAAAD9eAAAAAAAAAAG+AQAASAAAAJilM1AbXpM/oPu5n/u56z8AAAA/bQAAAAAAAAABvwEAAEgAAACwxfxKHsqOP6iHeqiHeuw/AAAAP20AAAAAAAAAAcABAABIAAAA0IJHIBLRij+CERiBERjtPwAAAD99AAAAAAAAAAHBAQAASAAAAKCeN+B/24Q/ip3YiZ3Y7T8AAAA/fQAAAAAAAAABwgEAAEgAAADgW4K1c+KAP0ymZEqmZO4/AAAAP40AAAAAAAAAAcMBAABIAAAAYO/k6sLZdT8Mr/AKr/DuPwAAAD+NAAAAAAAAAAHEAQAASAAAAGDv5OrC2XU/gjRIgzRI7z8AAAA/nAAAAAAAAAABxQEAAEgAAACArC/AtuBxP8y3fMu3fO8/AAAAP5wAAAAAAAAAAcYBAABIAAAAgKwvwLbgcT/8uZ/7uZ/vPwAAAD+sAAAAAAAAAAHHAQAASAAAAICsL8C24HE/FDuxEzux7z8AAAA/rAAAAAAAAAAByAEAAEgAAABg7+Tqwtl1P/y5n/u5n+8/AAAAPykBAAAAAAAAAckBAABIAAAAQP3cyvnegj+ctVmbtVnvPwAAAD8pAQAAAAAAAAHKAQAASAAAAEAkojWYzYw/UjIlUzIl7z8AAAA/OQEAAAAAAAABywEAAEgAAACYpTNQG16TP/Qt3/It3+4/AAAAPzkBAAAAAAAAAcwBAABIAAAAIDmWhWpVmD+SKZmSKZnuPwAAAD9IAQAAAAAAAAHNAQAASAAAAFAdpsX8Sp4/AiMwAiMw7j8AAAA/SAEAAAAAAAABzgEAAEgAAAAIsC14BCKhP4qd2Imd2O0/AAAAP1gBAAAAAAAAAc8BAABIAAAATq4unF2BsT8kMAIjMALnPwAAAD8AAAAAAAAAAAHQAQAASAAAAKZWhSF/ALI/JDACIzAC5z8AAAA/TgAAAAAAAAAB0QEAAEgAAAAuU4dpMb+yPyQwAiMwAuc/AAAAP14AAAAAAAAAAdIBAABIAAAAiPvd7lI+sz8kMAIjMALnPwAAAD9eAAAAAAAAAAHTAQAASAAAAGagNrwmfLQ/JDACIzAC5z8AAAA/bgAAAAAAAAAB1AEAAEgAAABGRY+J+rm1PzyxEzuxE+c/AAAAP24AAAAAAAAAAdUBAABIAAAAUj6TGV83tz88sRM7sRPnPwAAAD99AAAAAAAAAAHWAQAASAAAAIyLQmxU9Lg/bLM2a7M25z8AAAA/fQAAAAAAAAAB1wEAAEgAAADyLJ2B2vC6P5q1WZu1Wec/AAAAP6oAAAAAAAAAAdgBAABIAAAAgiKjWfEsvT/Mt3zLt3znPwAAAD+qAAAAAAAAAAHZAQAASAAAAOrD/W53Kb8/5DiO4ziO5z8AAAA/ugAAAAAAAAAB2gEAAEgAAAC/3IEjx7LAPxQ7sRM7sec/AAAAP8kAAAAAAAAAAdsBAABIAAAAnYHa8JrwwT8UO7ETO7HnPwAAAD/JAAAAAAAAAAHcAQAASAAAACN+3DhNr8I/LLzCK7zC5z8AAAA/yQAAAAAAAAAB3QEAAEgAAAB9JjO+bi7DPyy8wiu8wuc/AAAAP9kAAAAAAAAAAd4BAABIAAAAwSQ04seNwz8svMIrvMLnPwAAAD/ZAAAAAAAAAAHfAQAASAAAANfOiUOQrcM/LLzCK7zC5z8AAAA/6AAAAAAAAAAB4AEAAEgAAADXzolDkK3DP1y+5Vu+5ec/AAAAP0YBAAAAAAAAAeEBAABIAAAAqXregP9twz+8wiu8wivoPwAAAD9GAQAAAAAAAAHiAQAASAAAAH0mM75uLsM/NEiDNEiD6D8AAAA/VgEAAAAAAAAB4wEAAEgAAABR0of73e7CP8ZO7MRO7Og/AAAAP1YBAAAAAAAAAeQBAABIAAAAI37cOE2vwj881EM91EPpPwAAAD9lAQAAAAAAAAHlAQAASAAAAA3UhteEj8I/tlmbtVmb6T8AAAA/ZQEAAAAAAAAB5gEAAEgAAAD3KTF2vG/CPxZe4RVe4ek/AAAAP3UBAAAAAAAAAecBAABIAAAAy9WFsyswwj+Q4ziO4zjqPwAAAD91AQAAAAAAAAHoAQAASAAAALMrMFJjEMI/BmmQBmmQ6j8AAAA/hQEAAAAAAAAB6QEAAEgAAACH14SP0tDBP4Du537u5+o/AAAAP5QBAAAAAAAAAeoBAABIAAAAcS0vLgqxwT/4cz/3cz/rPwAAAD+UAQAAAAAAAAHrAQAASAAAAEXZg2t5ccE/bvmWb/mW6z8AAAA/lAEAAAAAAAAB7AEAAEgAAAAtLy4KsVHBP9D93M/93Os/AAAAP6QBAAAAAAAAAe0BAABIAAAALS8uCrFRwT8wAiMwAiPsPwAAAD+kAQAAAAAAAAHuAQAASAAAAC0vLgqxUcE/SIM0SIM07D8AAAA/tAEAAAAAAAAB7wEAAEgAAAAtLy4KsVHBP5AGaZAGaew/AAAAP7QBAAAAAAAAAfABAABIAAAAF4XYqOgxwT+QBmmQBmnsPwAAAD/DAQAAAAAAAAHxAQAASAAAABeF2KjoMcE/qId6qId67D8AAAA/wwEAAAAAAAAB8gEAAEgAAAAXhdio6DHBP8IIjMAIjOw/AAAAP9MBAAAAAAAAAfMBAABIAAAAF4XYqOgxwT/aiZ3YiZ3sPwAAAD/iAQAAAAAAAAH0AQAASAAAAAHbgkcgEsE/8gqv8Aqv7D8AAAA/4gEAAAAAAAAB9QEAAEgAAAAB24JHIBLBPwiMwAiMwOw/AAAAP/IBAAAAAAAAAfYBAABIAAAA6zAt5lfywD8gDdIgDdLsPwAAAD8hAgAAAAAAAAH3AQAASAAAAOswLeZX8sA/OI7jOI7j7D8AAAA/IQIAAAAAAAAB+AEAAEgAAADThteEj9LAP1AP9VAP9ew/AAAAPzECAAAAAAAAAfkBAABIAAAA04bXhI/SwD9qkAZpkAbtPwAAAD8xAgAAAAAAAAH6AQAASAAAANOG14SP0sA/ghEYgREY7T8AAAA/QAIAAAAAAAAB+wEAAEgAAABHITYqekzEP5Zv+ZZv+eo/AAAAPwAAAAAAAAAAAfwBAABIAAAAXcuLi0JsxD/g8i3f8i3rPwAAAD8PAAAAAAAAAAH9AQAASAAAAHN14ewKjMQ/KHZiJ3Zi6z8AAAA/DwAAAAAAAAAB/gEAAEgAAABzdeHsCozEP1Z4hVd4hes/AAAAPx8AAAAAAAAAAf8BAABIAAAAiR83TtOrxD+g+7mf+7nrPwAAAD8fAAAAAAAAAAEAAgAASAAAAJ/JjK+by8Q/6H7u537u6z8AAAA/LwAAAAAAAAABAQIAAEgAAAC1c+IQZOvEPxqBERiBEew/AAAAPy8AAAAAAAAAAQICAABIAAAAtXPiEGTrxD9IgzRIgzTsPwAAAD8+AAAAAAAAAAEDAgAASAAAALVz4hBk68Q/kAZpkAZp7D8AAAA/PgAAAAAAAAABBAIAAEgAAADNHThyLAvFP8IIjMAIjOw/AAAAP04AAAAAAAAAAQUCAABIAAAAzR04ciwLxT/yCq/wCq/sPwAAAD9OAAAAAAAAAAEGAgAASAAAAOHHjdP0KsU/IA3SIA3S7D8AAAA/XgAAAAAAAAABBwIAAEgAAADhx43T9CrFPziO4ziO4+w/AAAAP20AAAAAAAAAAQgCAABIAAAA4ceN0/QqxT9QD/VQD/XsPwAAAD9tAAAAAAAAAAEJAgAASAAAAOHHjdP0KsU/apAGaZAG7T8AAAA/fQAAAAAAAAABCgIAAEgAAAD5ceM0vUrFP2qQBmmQBu0/AAAAP6wAAAAAAAAAAQsCAABIAAAADxw5loVqxT84juM4juPsPwAAAD/bAAAAAAAAAAEMAgAASAAAAA8cOZaFasU/CIzACIzA7D8AAAA/6gAAAAAAAAABDQIAAEgAAAAPHDmWhWrFP8IIjMAIjOw/AAAAP+oAAAAAAAAAAQ4CAABIAAAADxw5loVqxT8agREYgRHsPwAAAD/6AAAAAAAAAAEPAgAASAAAACXGjvdNisU/oPu5n/u56z8AAAA/+gAAAAAAAAABEAIAAEgAAAAlxo73TYrFPxD1UA/1UOs/AAAAPwkBAAAAAAAAARECAABIAAAAO3DkWBaqxT+A7ud+7ufqPwAAAD8ZAQAAAAAAAAESAgAASAAAAFMaOrreycU/BmmQBmmQ6j8AAAA/GQEAAAAAAAABEwIAAEgAAABnxI8bp+nFP0ZgBEZgBOo/AAAAPxkBAAAAAAAAARQCAABIAAAAf27lfG8Jxj/O2qzN2qzpPwAAAD8pAQAAAAAAAAEVAgAASAAAAKvCkD8AScY/DNIgDdIg6T8AAAA/OAEAAAAAAAABFgIAAEgAAADZFjwCkYjGP3zLt3zLt+g/AAAAPzgBAAAAAAAAARcCAABIAAAA78CRY1moxj/UQz3UQz3oPwAAAD9IAQAAAAAAAAEYAgAASAAAADG/koeyB8c//Lmf+7mf5z8AAAA/SAEAAAAAAAABGQIAAEgAAABfEz5KQ0fHPzyxEzuxE+c/AAAAP1gBAAAAAAAAARoCAABIAAAAt7uUz2TGxz9iJ3ZiJ3bmPwAAAD9YAQAAAAAAAAEbAgAASAAAAOUPQJL1Bcg/up/7uZ/75T8AAAA/ZwEAAAAAAAABHAIAAEgAAAAnDkG2TmXIP0IapEEapOU/AAAAP2cBAAAAAAAAAR0CAABIAAAAawxC2qfEyD/KlEzJlEzlPwAAAD93AQAAAAAAAAEeAgAASAAAAK0KQ/4AJMk/aJAGaZAG5T8AAAA/dwEAAAAAAAABHwIAAEgAAADxCEQiWoPJPwiMwAiMwOQ/AAAAP4YBAAAAAAAAASACAABIAAAAH13v5OrCyT/ACIzACIzkPwAAAD+GAQAAAAAAAAEhAgAASAAAAGFb8AhEIso/YARGYARG5D8AAAA/lgEAAAAAAAABIgIAAEgAAAB3BUZqDELKP0iDNEiDNOQ/AAAAP6YBAAAAAAAAASMCAABIAAAAja+by9Rhyj8wAiMwAiPkPwAAAD+mAQAAAAAAAAEkAgAASAAAAKVZ8Sydgco/GIERGIER5D8AAAA/pgEAAAAAAAABJQIAAEgAAAC5A0eOZaHKPxiBERiBEeQ/AAAAPwMCAAAAAAAAASYCAABIAAAAuQNHjmWhyj94hVd4hVfkPwAAAD8DAgAAAAAAAAEnAgAASAAAAM+tnO8twco/8gqv8Aqv5D8AAAA/EwIAAAAAAAABKAIAAEgAAAD9AUiyvgDLP7ITO7ETO+U/AAAAPxMCAAAAAAAAASkCAABIAAAAFaydE4cgyz9yHMdxHMflPwAAAD8jAgAAAAAAAAEqAgAASAAAAD8ASdYXYMs/6qEe6qEe5j8AAAA/IwIAAAAAAAABKwIAAEgAAABVqp434H/LP2IndmInduY/AAAAPzICAAAAAAAAASwCAABIAAAAg/5J+nC/yz/CK7zCK7zmPwAAAD9CAgAAAAAAAAEtAgAASAAAAJuon1s538s/VDIlUzIl5z8AAAA/QgIAAAAAAAABLgIAAEgAAADF/Eoeyh7MP7Q2a7M2a+c/AAAAP1ICAAAAAAAAAS8CAABIAAAA3aagf5I+zD8UO7ETO7HnPwAAAD9SAgAAAAAAAAEwAgAASAAAAPNQ9uBaXsw/RD3UQz3U5z8AAAA/YQIAAAAAAAABMQIAAEgAAAAJ+0tCI37MP4zACIzACOg/AAAAP2ECAAAAAAAAATICAABIAAAACftLQiN+zD+kQRqkQRroPwAAAD9xAgAAAAAAAAEzAgAASAAAAAn7S0Ijfsw/vMIrvMIr6D8AAAA/gAIAAAAAAAABNAIAAEgAAAAJ+0tCI37MP9RDPdRDPeg/AAAAP6ACAAAAAAAAATUCAABIAAAAIaWho+udzD8GRmAERmDoPwAAAD+vAgAAAAAAAAE2AgAASAAAADdP9wS0vcw/TMmUTMmU6D8AAAA/rwIAAAAAAAABNwIAAEgAAAA3T/cEtL3MP5RMyZRMyeg/AAAAP78CAAAAAAAAATgCAABIAAAAS/lMZnzdzD881EM91EPpPwAAAD+/AgAAAAAAAAE5AgAASAAAAEv5TGZ83cw/ztqszdqs6T8AAAA/zwIAAAAAAAABOgIAAEgAAABjo6LHRP3MP17hFV7hFeo/AAAAP88CAAAAAAAAATsCAABIAAAAeU34KA0dzT++5Vu+5VvqPwAAAD/eAgAAAAAAAAE8AgAASAAAAI/3TYrVPM0/7ud+7ud+6j8AAAA/3gIAAAAAAAABPQIAAEgAAACP902K1TzNPx7qoR7qoeo/AAAAP+4CAAAAAAAAAT4CAABIAAAAj/dNitU8zT84a7M2a7PqPwAAAD/uAgAAAAAAAAE/AgAASAAAAI/3TYrVPM0/UOzETuzE6j8AAAA//QIAAAAAAAABQAIAAEgAAACP902K1TzNP2ht1mZt1uo/AAAAP3oDAAAAAAAAAUECAABIAAAAeU34KA0dzT+A7ud+7ufqPwAAAD96AwAAAAAAAAFCAgAASAAAAGOjosdE/cw/gO7nfu7n6j8AAAA/igMAAAAAAAABQwIAAEgAAAA3T/cEtL3MP5Zv+ZZv+eo/AAAAP4oDAAAAAAAAAUQCAABIAAAAIaWho+udzD+Wb/mWb/nqPwAAAD+aAwAAAAAAAAFFAgAASAAAAAn7S0Ijfsw/lm/5lm/56j8AAAA/mgMAAAAAAAABRgIAAEgAAADBbOagyGjGP97P/dzP/eg/AAAAPwAAAAAAAAAAAUcCAABIAAAA2RY8ApGIxj/ez/3cz/3oPwAAAD8vAAAAAAAAAAFIAgAASAAAAO/AkWNZqMY/3s/93M/96D8AAAA/PgAAAAAAAAABSQIAAEgAAAAbFT0m6ufGP97P/dzP/eg/AAAAPz4AAAAAAAAAAUoCAABIAAAAdb2Tqwtnxz/ez/3cz/3oPwAAAD9nAAAAAAAAAAFLAgAASAAAAKERP26cpsc/3s/93M/96D8AAAA/ZwAAAAAAAAABTAIAAEgAAADlD0CS9QXIP97P/dzP/eg/AAAAP3YAAAAAAAAAAU0CAABIAAAAPbiWFxeFyD/ez/3cz/3oPwAAAD92AAAAAAAAAAFOAgAASAAAAMO0mF/JQ8k/3s/93M/96D8AAAA/hgAAAAAAAAABTwIAAEgAAAAfXe/k6sLJP8ZO7MRO7Og/AAAAP4YAAAAAAAAAAVACAABIAAAApVnxLJ2Byj/GTuzETuzoPwAAAD+VAAAAAAAAAAFRAgAASAAAACtW83RPQMs/xk7sxE7s6D8AAAA/lQAAAAAAAAABUgIAAEgAAACbqJ9bOd/LP67N2qzN2ug/AAAAP6UAAAAAAAAAAVMCAABIAAAA81D24FpezD+uzdqszdroPwAAAD+lAAAAAAAAAAFUAgAASAAAACGloaPrncw/rs3arM3a6D8AAAA/tQAAAAAAAAABVQIAAEgAAABL+UxmfN3MP67N2qzN2ug/AAAAP7UAAAAAAAAAAVYCAABIAAAAY6Oix0T9zD+uzdqszdroPwAAAD/EAAAAAAAAAAFXAgAASAAAAI/3TYrVPM0/rs3arM3a6D8AAAA/xAAAAAAAAAAL</ink>
</athena>
</file>

<file path=customXml/item38.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PsOAAAAAAAABfD///8MQWN0aW9uVHlwZVYxAQAAAAd2YWx1ZV9fAAgCAAAAAAAAAAEFAAAABAAAAAkRAAAACRIAAACFKAAAAAAAAAHt////8P///wAAAAABBgAAAAQAAAAJFAAAAAkVAAAAblsAAAAAAAAB6v////D///8AAAAAAQcAAAAEAAAACRcAAAAJGAAAAOv0AAAAAAAAAef////w////AAAAAAEIAAAABAAAAAkaAAAACRsAAACHRwEAAAAAAAHk////8P///wAAAAABCQAAAAQAAAAJHQAAAAkeAAAAs2IBAAAAAAAB4f////D///8AAAAAAQoAAAAEAAAACSAAAAAJIQAAAPRxAQAAAAAAAd7////w////AAAAAAELAAAABAAAAAkjAAAACSQAAAAxngEAAAAAAAHb////8P///wAAAAABDAAAAAQAAAAJJgAAAAknAAAAhDICAAAAAAAB2P////D///8AAAAABQ0AAAANQ2xlYXJDYW52YXNWMQIAAAAJU3RhcnRUaW1lBFR5cGUABBAMQWN0aW9uVHlwZVYxAgAAAAIAAADgSgIAAAAAAAHX////8P///wAAAAAFDgAAAA9QZW5BdHRyaWJ1dGVzVjEKAAAAB19jb2xvckEHX2NvbG9yUgdfY29sb3JHB19jb2xvckIKRml0VG9DdXJ2ZQZIZWlnaHQOSWdub3JlUHJlc3N1cmUNSXNIaWdobGlnaHRlcgVTaGFwZQVXaWR0aAAAAAAAAAAABAACAgICAQYBAQxCcnVzaFNoYXBlVjECAAAABgIAAAD/AJ5JAAAAAAAAACJAAAAF1v///wxCcnVzaFNoYXBlVjEBAAAAB3ZhbHVlX18ACAIAAAABAAAAAAAAAAAAIkAFDwAAAApJbmtUcmFjZVYxAwAAAA1MaXN0YDErX2l0ZW1zDExpc3RgMStfc2l6ZQ9MaXN0YDErX3ZlcnNpb24EAAAYU2hhcmVkLklua2luZy5JbmtQb2ludFtdAgAAAAgIAgAAAAkrAAAAEAEAABABAAABEQAAAA4AAAD/AJ5JAAAAAAAAACJAAAAB1P///9b///8BAAAAAAAAAAAAIkABEgAAAA8AAAAJLQAAAGcAAABnAAAAARQAAAAOAAAA/wCeSQAAAAAAAAAiQAAAAdL////W////AQAAAAAAAAAAACJAARUAAAAPAAAACS8AAACRAQAAkQEAAAEXAAAADgAAAP8AnkkAAAAAAAAAIkAAAAHQ////1v///wEAAAAAAAAAAAAiQAEYAAAADwAAAAkxAAAATQEAAE0BAAABGgAAAA4AAAD/AJ5JAAAAAAAAACJAAAABzv///9b///8BAAAAAAAAAAAAIkABGwAAAA8AAAAJMwAAAIgAAACIAAAAAR0AAAAOAAAA/wCeSQAAAAAAAAAiQAAAAcz////W////AQAAAAAAAAAAACJAAR4AAAAPAAAACTUAAABmAAAAZgAAAAEgAAAADgAAAP8AnkkAAAAAAAAAIkAAAAHK////1v///wEAAAAAAAAAAAAiQAEhAAAADwAAAAk3AAAA5gAAAOYAAAABIwAAAA4AAAD/AJ5JAAAAAAAAACJAAAAByP///9b///8BAAAAAAAAAAAAIkABJAAAAA8AAAAJOQAAAFcAAABXAAAAASYAAAAOAAAA/wCeSQAAAAAAAAAiQAAAAcb////W////AQAAAAAAAAAAACJAAScAAAAPAAAACTsAAAA4AAAAOAAAAAcrAAAAAAEAAAAAAg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N8ActAAAAAAEAAACAAAAABApJbmtQb2ludFYxAgA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DRkHLwAAAAABAAAAAAIAAAQKSW5rUG9pbnRWMQIA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DW8HMQAAAAABAAAAAAIAAAQKSW5rUG9pbnRWMQIA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CTAEAAAJMQQAAAkyBAAACTME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NswczAAAAAAEAAAAAAQAABApJbmtQb2ludFYxAgA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DXgHNQAAAAABAAAAgAAAAAQKSW5rUG9pbnRWMQIA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JagUAAAlrBQAACWwFAAAJbQUAAAluBQAACW8FAAAJcAUAAAlxBQAACXIFAAAJcwUAAAl0BQAACXUFAAAJdgUAAAl3BQAACXgFAAAJeQUAAAl6BQAACXsFAAAJfAUAAAl9BQAACX4FAAANGgc3AAAAAAEAAAAAAQAABApJbmtQb2ludFYxAgA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CToGAAAJOwYAAAk8BgAACT0GAAAJPgYAAAk/BgAACUAGAAAJQQYAAAlCBgAACUMGAAAJRAYAAAlFBgAACUYGAAAJRwYAAAlIBgAACUkGAAAJSgYAAAlLBgAACUwGAAAJTQYAAAlOBgAACU8GAAAJUAYAAAlRBgAACVIGAAAJUwYAAAlUBgAACVUGAAAJVgYAAAlXBgAACVgGAAAJWQYAAAlaBgAACVsGAAAJXAYAAAldBgAACV4GAAAJXwYAAAlgBgAACWEGAAAJYgYAAAljBgAACWQGAAANGgc5AAAAAAEAAACAAAAABApJbmtQb2ludFYxAgAAAAllBgAACWYGAAAJZwYAAAloBgAACWkGAAAJagYAAAlrBgAACWwGAAAJbQYAAAluBgAACW8GAAAJcAYAAAlxBgAACXIGAAAJcwYAAAl0BgAACXUGAAAJdgYAAAl3BgAACXgGAAAJeQYAAAl6BgAACXsGAAAJfAYAAAl9BgAACX4GAAAJfwYAAAmABgAACYEGAAAJggYAAAmDBgAACYQGAAAJhQYAAAmGBgAACYcGAAAJiAYAAAmJBgAACYoGAAAJiwYAAAmMBgAACY0GAAAJjgYAAAmPBgAACZAGAAAJkQYAAAmSBgAACZMGAAAJlAYAAAmVBgAACZYGAAAJlwYAAAmYBgAACZkGAAAJmgYAAAmbBgAACZwGAAAJnQYAAAmeBgAACZ8GAAAJoAYAAAmhBgAACaIGAAAJowYAAAmkBgAACaUGAAAJpgYAAAmnBgAACagGAAAJqQYAAAmqBgAACasGAAAJrAYAAAmtBgAACa4GAAAJrwYAAAmwBgAACbEGAAAJsgYAAAmzBgAACbQGAAAJtQYAAAm2BgAACbcGAAAJuAYAAAm5BgAACboGAAAJuwYAAA0pBzsAAAAAAQAAAEAAAAAECklua1BvaW50VjECAAAACbwGAAAJvQYAAAm+BgAACb8GAAAJwAYAAAnBBgAACcIGAAAJwwYAAAnEBgAACcUGAAAJxgYAAAnHBgAACcgGAAAJyQYAAAnKBgAACcsGAAAJzAYAAAnNBgAACc4GAAAJzwYAAAnQBgAACdEGAAAJ0gYAAAnTBgAACdQGAAAJ1QYAAAnWBgAACdcGAAAJ2AYAAAnZBgAACdoGAAAJ2wYAAAncBgAACd0GAAAJ3gYAAAnfBgAACeAGAAAJ4QYAAAniBgAACeMGAAAJ5AYAAAnlBgAACeYGAAAJ5wYAAAnoBgAACekGAAAJ6gYAAAnrBgAACewGAAAJ7QYAAAnuBgAACe8GAAAJ8AYAAAnxBgAACfIGAAAJ8wYAAA0IBTwAAAAKSW5rUG9pbnRWMQQAAAABWAFZDlByZXNzdXJlRmFjdG9yCVRpbWVTdGFtcAAAAAAGBgsQAgAAAAX47L4pPM4/yYB12WqboD8AAAA/AAAAAAAAAAABPQAAADwAAAAF+Oy+KTzOP6CiSSXZO6E/AAAAP30AAAAAAAAAAT4AAAA8AAAABfjsvik8zj9O5vG8tXyiPwAAAD+MAAAAAAAAAAE/AAAAPAAAAAX47L4pPM4/1UtuoABepD8AAAA/jAAAAAAAAAABQAAAADwAAAAF+Oy+KTzOPzLTvs+536Y/AAAAP5wAAAAAAAAAAUEAAAA8AAAAT1RMOfghzj+3ODuzBMGoPwAAAD+cAAAAAAAAAAFCAAAAPAAAAJmwq7PGB84/6+FfLizjqz8AAAA/qwAAAAAAAAABQwAAADwAAACZsKuzxgfOP0lpsF3lZK4/AAAAP6sAAAAAAAAAAUQAAAA8AAAAmbCrs8YHzj8+iWpshsOwPwAAAD+7AAAAAAAAAAFFAAAAPAAAAJmwq7PGB84/7MwSBGMEsj8AAAA/uwAAAAAAAAABRgAAADwAAACZsKuzxgfOP5wQu5s/RbM/AAAAP8sAAAAAAAAAAUcAAAA8AAAAmbCrs8YHzj9KVGMzHIa0PwAAAD/LAAAAAAAAAAFIAAAAPAAAAJmwq7PGB84/DIchpcF2tT8AAAA/2gAAAAAAAAABSQAAADwAAADlDAsule3NP9C53xZnZ7Y/AAAAP9oAAAAAAAAAAUoAAAA8AAAA5QwLLpXtzT9+/YeuQ6i3PwAAAD/qAAAAAAAAAAFLAAAAPAAAAC9paqhj080/QjBGIOmYuD8AAAA/6gAAAAAAAAABTAAAADwAAAAvaWqoY9PNPwZjBJKOibk/AAAAP/oAAAAAAAAAAU0AAAA8AAAAL2lqqGPTzT+KyIB12Wq7PwAAAD/6AAAAAAAAAAFOAAAAPAAAAHnFySIyuc0/TPs+535bvD8AAAA/CQEAAAAAAAABTwAAADwAAADDISmdAJ/NP/w+535bnL0/AAAAPwkBAAAAAAAAAVAAAAA8AAAAwyEpnQCfzT/AcaXwAI2+PwAAAD8ZAQAAAAAAAAFRAAAAPAAAAMMhKZ0An80/gqRjYqZ9vz8AAAA/GQEAAAAAAAABUgAAADwAAAAPfogXz4TNP6PrEOolN8A/AAAAPygBAAAAAAAAAVMAAAA8AAAAD36IF8+EzT+O/PoPXYfAPwAAAD8oAQAAAAAAAAFUAAAAPAAAAA9+iBfPhM0/eg3lNZTXwD8AAAA/OAEAAAAAAAABVQAAADwAAAAPfogXz4TNP/AV2siv/8A/AAAAPzgBAAAAAAAAAVYAAAA8AAAAD36IF8+EzT/bJsTu5k/BPwAAAD9IAQAAAAAAAAFXAAAAPAAAAA9+iBfPhM0/xzeuFB6gwT8AAAA/SAEAAAAAAAABWAAAADwAAABZ2ueRnWrNPz1Ao6c5yME/AAAAP1cBAAAAAAAAAVkAAAA8AAAAWdrnkZ1qzT+zSJg6VfDBPwAAAD9nAQAAAAAAAAFaAAAAPAAAAKU2RwxsUM0/nlmCYIxAwj8AAAA/ZwEAAAAAAAABWwAAADwAAAClNkcMbFDNP4pqbIbDkMI/AAAAP3cBAAAAAAAAAVwAAAA8AAAApTZHDGxQzT8Ac2EZ37jCPwAAAD93AQAAAAAAAAFdAAAAPAAAAKU2RwxsUM0/dXtWrPrgwj8AAAA/5AEAAAAAAAABXgAAADwAAAAPfogXz4TNP+yDSz8WCcM/AAAAP+QBAAAAAAAAAV8AAAA8AAAAL2lqqGPTzT9hjEDSMTHDPwAAAD/0AQAAAAAAAAFgAAAAPAAAAAX47L4pPM4/YYxA0jExwz8AAAA/9AEAAAAAAAABYQAAADwAAADbhm/V76TOP2GMQNIxMcM/AAAAPwMCAAAAAAAAAWIAAAA8AAAAZ7mScecnzz/XlDVlTVnDPwAAAD8DAgAAAAAAAAFjAAAAPAAAAPPrtQ3fqs8/15Q1ZU1Zwz8AAAA/EwIAAAAAAAABZAAAADwAAAD1Mo3aHDHQP0ydKvhogcM/AAAAPxMCAAAAAAAAAWUAAAA8AAAAFh5va7F/0D/DpR+LhKnDPwAAAD8iAgAAAAAAAAFmAAAAPAAAAFy3gDktwdA/OK4UHqDRwz8AAAA/IgIAAAAAAAABZwAAADwAAADrrPGBd+jQPziuFB6g0cM/AAAAPzICAAAAAAAAAWgAAAA8AAAAMUYDUPMp0T+utgmxu/nDPwAAAD8yAgAAAAAAAAFpAAAAPAAAAOfpo9UkRNE/rrYJsbv5wz8AAAA/QgIAAAAAAAABagAAADwAAACdjURbVl7RPyO//kPXIcQ/AAAAP0ICAAAAAAAAAWsAAAA8AAAALIO1o6CF0T8jv/5D1yHEPwAAAD9RAgAAAAAAAAFsAAAAPAAAAAfVhWa5ktE/I7/+Q9chxD8AAAA/YQIAAAAAAAABbQAAADwAAAC9eCbs6qzRP5rH89byScQ/AAAAP2ECAAAAAAAAAW4AAAA8AAAAchzHcRzH0T+ax/PW8knEPwAAAD9xAgAAAAAAAAFvAAAAPAAAAE1ulzQ11NE/msfz1vJJxD8AAAA/cQIAAAAAAAABcAAAADwAAAADEji6Zu7RP5rH89byScQ/AAAAP3ECAAAAAAAAAXEAAAA8AAAAuLXYP5gI0j+ax/PW8knEPwAAAD+AAgAAAAAAAAFyAAAAPAAAAJMHqQKxFdI/msfz1vJJxD8AAAA/kAIAAAAAAAABcwAAADwAAABJq0mI4i/SPxDQ6GkOcsQ/AAAAP5ACAAAAAAAAAXQAAAA8AAAAI/0ZS/s80j8Q0OhpDnLEPwAAAD+fAgAAAAAAAAF1AAAAPAAAAP5O6g0UStI/ENDoaQ5yxD8AAAA/nwIAAAAAAAABdgAAADwAAACORFtWXnHSPxDQ6GkOcsQ/AAAAP68CAAAAAAAAAXcAAAA8AAAAaZYrGXd+0j8Q0OhpDnLEPwAAAD+vAgAAAAAAAAF4AAAAPAAAAPmLnGHBpdI/ENDoaQ5yxD8AAAA/vwIAAAAAAAABeQAAADwAAACKgQ2qC83SPxDQ6GkOcsQ/AAAAP78CAAAAAAAAAXoAAAA8AAAAGXd+8lX00j8Q0OhpDnLEPwAAAD/OAgAAAAAAAAF7AAAAPAAAAGAQkMDRNdM/ENDoaQ5yxD8AAAA/zgIAAAAAAAABfAAAADwAAACmqaGOTXfTPxDQ6GkOcsQ/AAAAP94CAAAAAAAAAX0AAAA8AAAAxpSDH+LF0z+F2N38KZrEPwAAAD/eAgAAAAAAAAF+AAAAPAAAAOd/ZbB2FNQ//ODSj0XCxD8AAAA/7gIAAAAAAAABfwAAADwAAADivBcEJHDUP3HpxyJh6sQ/AAAAP+4CAAAAAAAAAYAAAAA8AAAAuEuaGurY1D9c+rFImDrFPwAAAD/9AgAAAAAAAAGBAAAAPAAAANg2fKt+J9U/XPqxSJg6xT8AAAA//QIAAAAAAAABggAAADwAAACvxf7BRJDVP0gLnG7PisU/AAAAPw0DAAAAAAAAAYMAAAA8AAAAhVSB2Ar51T++E5EB67LFPwAAAD8NAwAAAAAAAAGEAAAAPAAAAKY/Y2mfR9Y/MxyGlAbbxT8AAAA/HAMAAAAAAAABhQAAADwAAACgfBW9TKPWP6okeyciA8Y/AAAAPxwDAAAAAAAAAYYAAAA8AAAAwGf3TeHx1j+qJHsnIgPGPwAAAD8sAwAAAAAAAAGHAAAAPAAAALykqaGOTdc/IC1wuj0rxj8AAAA/LAMAAAAAAAABiAAAADwAAADdj4syI5zXPyAtcLo9K8Y/AAAAPzwDAAAAAAAAAYkAAAA8AAAAsx4OSekE2D8gLXC6PSvGPwAAAD88AwAAAAAAAAGKAAAAPAAAAK5bwJyWYNg/IC1wuj0rxj8AAAA/SwMAAAAAAAABiwAAADwAAAD09NFqEqLYPyAtcLo9K8Y/AAAAP0sDAAAAAAAAAYwAAAA8AAAAOo7jOI7j2D8gLXC6PSvGPwAAAD9bAwAAAAAAAAGNAAAAPAAAAH8n9QYKJdk/IC1wuj0rxj8AAAA/WwMAAAAAAAABjgAAADwAAADqbjYSbVnZPyAtcLo9K8Y/AAAAP2sDAAAAAAAAAY8AAAA8AAAAVrZ3HdCN2T8gLXC6PSvGPwAAAD96AwAAAAAAAAGQAAAAPAAAAOWr6GUatdk/IC1wuj0rxj8AAAA/egMAAAAAAAABkQAAADwAAACbT4nrS8/ZPyAtcLo9K8Y/AAAAP3oDAAAAAAAAAZIAAAA8AAAAK0X6M5b22T8gLXC6PSvGPwAAAD+KAwAAAAAAAAGTAAAAPAAAAOHomrnHENo/IC1wuj0rxj8AAAA/mQMAAAAAAAABlAAAADwAAAC8Omt84B3aPyAtcLo9K8Y/AAAAP5kDAAAAAAAAAZUAAAA8AAAAl4w7P/kq2j8gLXC6PSvGPwAAAD+pAwAAAAAAAAGWAAAAPAAAAHLeCwISONo/IC1wuj0rxj8AAAA/qQMAAAAAAAABlwAAADwAAABMMNzEKkXaPyAtcLo9K8Y/AAAAP7kDAAAAAAAAAZgAAAA8AAAAJ4Ksh0NS2j8gLXC6PSvGPwAAAD/IAwAAAAAAAAGZAAAAPAAAANwlTQ11bNo/IC1wuj0rxj8AAAA/2AMAAAAAAAABmgAAADwAAAC3dx3QjXnaPyAtcLo9K8Y/AAAAP+gDAAAAAAAAAZsAAAA8AAAAbBu+Vb+T2j8gLXC6PSvGPwAAAD/oAwAAAAAAAAGcAAAAPAAAAEdtjhjYoNo/IC1wuj0rxj8AAAA/9wMAAAAAAAABnQAAADwAAAD9EC+eCbvaPyAtcLo9K8Y/AAAAP/cDAAAAAAAAAZ4AAAA8AAAAs7TPIzvV2j+qJHsnIgPGPwAAAD8HBAAAAAAAAAGfAAAAPAAAAI0GoOZT4to/MxyGlAbbxT8AAAA/BwQAAAAAAAABoAAAADwAAAAe/BAvngnbP74TkQHrssU/AAAAPxYEAAAAAAAAAaEAAAA8AAAArfGBd+gw2z9IC5xuz4rFPwAAAD8WBAAAAAAAAAGiAAAAPAAAAGOVIv0ZS9s/0wKn27NixT8AAAA/JgQAAAAAAAABowAAADwAAAD0ipNFZHLbP1z6sUiYOsU/AAAAPyYEAAAAAAAAAaQAAAA8AAAAztxjCH1/2z9c+rFImDrFPwAAAD82BAAAAAAAAAGlAAAAPAAAAISABI6umds/XPqxSJg6xT8AAAA/NgQAAAAAAAABpgAAADwAAAA6JKUT4LPbP+fxvLV8EsU/AAAAP0UEAAAAAAAAAacAAAA8AAAAFHZ11vjA2z/n8by1fBLFPwAAAD9FBAAAAAAAAAGoAAAAPAAAAO7HRZkRzts/5/G8tXwSxT8AAAA/VQQAAAAAAAABqQAAADwAAADJGRZcKtvbP+fxvLV8EsU/AAAAP1UEAAAAAAAAAaoAAAA8AAAAyRkWXCrb2z9x6cciYerEPwAAAD9lBAAAAAAAAAGrAAAAPAAAAKRr5h5D6Ns/cenHImHqxD8AAAA/ZQQAAAAAAAABrAAAADwAAAB/vbbhW/XbP/zg0o9FwsQ/AAAAP3QEAAAAAAAAAa0AAAA8AAAAWg+HpHQC3D/84NKPRcLEPwAAAD90BAAAAAAAAAGuAAAAPAAAAA+zJyqmHNw/ENDoaQ5yxD8AAAA/hAQAAAAAAAABrwAAADwAAADFVsiv1zbcP5rH89byScQ/AAAAP5MEAAAAAAAAAbAAAAA8AAAAoKiYcvBD3D8jv/5D1yHEPwAAAD+TBAAAAAAAAAGxAAAAPAAAAHv6aDUJUdw/w6Ufi4Spwz8AAAA/kwQAAAAAAAABsgAAADwAAAAvngm7OmvcP0ydKvhogcM/AAAAP6MEAAAAAAAAAbMAAAA8AAAA5UGqQGyF3D9hjEDSMTHDPwAAAD+zBAAAAAAAAAG0AAAAPAAAAJvlSsadn9w/dXtWrPrgwj8AAAA/swQAAAAAAAABtQAAADwAAAB2NxuJtqzcPwBzYRnfuMI/AAAAP8IEAAAAAAAAAbYAAAA8AAAAUInrS8+53D+KamyGw5DCPwAAAD/SBAAAAAAAAAG3AAAAPAAAACvbuw7oxtw/E2J386dowj8AAAA/0gQAAAAAAAABuAAAADwAAAAr27sO6MbcP55ZgmCMQMI/AAAAP+IEAAAAAAAAAbkAAAA8AAAABi2M0QDU3D8oUY3NcBjCPwAAAD/iBAAAAAAAAAG6AAAAPAAAAAYtjNEA1Nw/s0iYOlXwwT8AAAA/8QQAAAAAAAABuwAAADwAAADhflyUGeHcPz1Ao6c5yME/AAAAP/EEAAAAAAAAAbwAAAA8AAAAvNAsVzLu3D/HN64UHqDBPwAAAD8BBQAAAAAAAAG9AAAAPAAAALzQLFcy7tw/2ybE7uZPwT8AAAA/AQUAAAAAAAABvgAAADwAAACXIv0ZS/vcP2Uez1vLJ8E/AAAAPxAFAAAAAAAAAb8AAAA8AAAAlyL9GUv73D96DeU1lNfAPwAAAD8QBQAAAAAAAAHAAAAAPAAAAHF0zdxjCN0/jvz6D12HwD8AAAA/IAUAAAAAAAABwQAAADwAAABxdM3cYwjdP6PrEOolN8A/AAAAPyAFAAAAAAAAAcIAAAA8AAAAS8adn3wV3T+CpGNipn2/PwAAAD8wBQAAAAAAAAHDAAAAPAAAACYYbmKVIt0/6E/RpJLsvT8AAAA/MAUAAAAAAAABxAAAADwAAAAmGG5ilSLdPyYdEzPt+7w/AAAAPz8FAAAAAAAAAcUAAAA8AAAAJhhuYpUi3T+KyIB12Wq7PwAAAD8/BQAAAAAAAAHGAAAAPAAAAAFqPiWuL90/3ITY3fwpuj8AAAA/TwUAAAAAAAABxwAAADwAAAABaj4lri/dPxhSGmxXObk/AAAAP08FAAAAAAAAAcgAAAA8AAAAAWo+Ja4v3T9WH1z6sUi4PwAAAD9fBQAAAAAAAAHJAAAAPAAAAAFqPiWuL90/lOydiAxYtz8AAAA/XwUAAAAAAAABygAAADwAAAABaj4lri/dP+ao9fAvF7Y/AAAAP24FAAAAAAAAAcsAAAA8AAAAAWo+Ja4v3T8MhyGlwXa1PwAAAD9uBQAAAAAAAAHMAAAAPAAAAAFqPiWuL90/SlRjMxyGtD8AAAA/fgUAAAAAAAABzQAAADwAAAABaj4lri/dP3Qyj+et5bM/AAAAP34FAAAAAAAAAc4AAAA8AAAAAWo+Ja4v3T+cELubP0WzPwAAAD+NBQAAAAAAAAHPAAAAPAAAAAFqPiWuL90/2N38KZpUsj8AAAA/nQUAAAAAAAAB0AAAADwAAAABaj4lri/dPwK8KN4rtLE/AAAAP50FAAAAAAAAAdEAAAA8AAAAAWo+Ja4v3T8qmlSSvROxPwAAAD+dBQAAAAAAAAHSAAAAPAAAAAFqPiWuL90/VHiARk9zsD8AAAA/rQUAAAAAAAAB0wAAADwAAAABaj4lri/dP/esWPXBpa8/AAAAP60FAAAAAAAAAdQAAAA8AAAAAWo+Ja4v3T8hi4SpUwWvPwAAAD+8BQAAAAAAAAHVAAAAPAAAAAFqPiWuL90/SWmwXeVkrj8AAAA/vAUAAAAAAAAB1gAAADwAAAABaj4lri/dP3NH3BF3xK0/AAAAP8wFAAAAAAAAAdcAAAA8AAAAAWo+Ja4v3T/DAzR6moOsPwAAAD/MBQAAAAAAAAHYAAAAPAAAAAFqPiWuL90/6+FfLizjqz8AAAA/3AUAAAAAAAAB2QAAADwAAAAmGG5ilSLdPxXAi+K9Qqs/AAAAP+sFAAAAAAAAAdoAAAA8AAAAJhhuYpUi3T89nreWT6KqPwAAAD/rBQAAAAAAAAHbAAAAPAAAAEvGnZ98Fd0/Z3zjSuEBqj8AAAA/+wUAAAAAAAAB3AAAADwAAABLxp2ffBXdP45aD/9yYak/AAAAP/sFAAAAAAAAAd0AAAA8AAAAS8adn3wV3T/gFmdnliCoPwAAAD8xBgAAAAAAAAHeAAAAPAAAAHF0zdxjCN0/CfWSGyiApz8AAAA/QAYAAAAAAAAB3wAAADwAAABxdM3cYwjdP1qx6oNLP6Y/AAAAP0AGAAAAAAAAAeAAAAA8AAAAlyL9GUv73D+sbULsbv6kPwAAAD9QBgAAAAAAAAHhAAAAPAAAAJci/RlL+9w//imaVJK9oz8AAAA/UAYAAAAAAAAB4gAAADwAAAC80CxXMu7cP07m8by1fKI/AAAAP2AGAAAAAAAAAeMAAAA8AAAAvNAsVzLu3D93xB1xR9yhPwAAAD9gBgAAAAAAAAHkAAAAPAAAALzQLFcy7tw/oKJJJdk7oT8AAAA/bwYAAAAAAAAB5QAAADwAAADhflyUGeHcP8mAddlqm6A/AAAAP28GAAAAAAAAAeYAAAA8AAAA4X5clBnh3D80epqDHLWePwAAAD9/BgAAAAAAAAHnAAAAPAAAAAYtjNEA1Nw/hjby6z90nT8AAAA/fwYAAAAAAAAB6AAAADwAAAAGLYzRANTcP9jySVRjM5w/AAAAP44GAAAAAAAAAekAAAA8AAAABi2M0QDU3D8qr6G8hvKaPwAAAD+OBgAAAAAAAAHqAAAAPAAAAAYtjNEA1Nw/emv5JKqxmT8AAAA/ngYAAAAAAAAB6wAAADwAAAAGLYzRANTcP8wnUY3NcJg/AAAAP54GAAAAAAAAAewAAAA8AAAABi2M0QDU3D8c5Kj18C+XPwAAAD+uBgAAAAAAAAHtAAAAPAAAAAYtjNEA1Nw/bqAAXhTvlT8AAAA/rgYAAAAAAAAB7gAAADwAAAAGLYzRANTcP8BcWMY3rpQ/AAAAP70GAAAAAAAAAe8AAAA8AAAAUInrS8+53D/AXFjGN66UPwAAAD+IBwAAAAAAAAHwAAAAPAAAAJvlSsadn9w/wFxYxjeulD8AAAA/mAcAAAAAAAAB8QAAADwAAAAK8Nl9U3jcP8BcWMY3rpQ/AAAAP5gHAAAAAAAAAfIAAAA8AAAAoKiYcvBD3D/AXFjGN66UPwAAAD+oBwAAAAAAAAHzAAAAPAAAADVhV2eND9w/wFxYxjeulD8AAAA/qAcAAAAAAAAB9AAAADwAAADux0WZEc7bP8BcWMY3rpQ/AAAAP7cHAAAAAAAAAfUAAAA8AAAAqS40y5WM2z/AXFjGN66UPwAAAD+3BwAAAAAAAAH2AAAAPAAAAD7n8r8yWNs/wFxYxjeulD8AAAA/xwcAAAAAAAAB9wAAADwAAACt8YF36DDbP8BcWMY3rpQ/AAAAP8cHAAAAAAAAAfgAAAA8AAAAHvwQL54J2z/AXFjGN66UPwAAAD/XBwAAAAAAAAH5AAAAPAAAAI0GoOZT4to/wFxYxjeulD8AAAA/1wcAAAAAAAAB+gAAADwAAAD9EC+eCbvaP8BcWMY3rpQ/AAAAP+YHAAAAAAAAAfsAAAA8AAAAR22OGNig2j/AXFjGN66UPwAAAD/mBwAAAAAAAAH8AAAAPAAAAJLJ7ZKmhto/wFxYxjeulD8AAAA/9gcAAAAAAAAB/QAAADwAAADcJU0NdWzaP8BcWMY3rpQ/AAAAP/YHAAAAAAAAAf4AAAA8AAAAJ4Ksh0NS2j/AXFjGN66UPwAAAD8FCAAAAAAAAAH/AAAAPAAAAHLeCwISONo/wFxYxjeulD8AAAA/BQgAAAAAAAABAAEAADwAAAC8Omt84B3aP8BcWMY3rpQ/AAAAPxUIAAAAAAAAAQEBAAA8AAAABpfK9q4D2j/AXFjGN66UPwAAAD8VCAAAAAAAAAECAQAAPAAAAFHzKXF96dk/wFxYxjeulD8AAAA/JQgAAAAAAAABAwEAADwAAACbT4nrS8/ZP8BcWMY3rpQ/AAAAPzQIAAAAAAAAAQQBAAA8AAAAC1oYowGo2T/AXFjGN66UPwAAAD80CAAAAAAAAAEFAQAAPAAAAMXABtWFZtk/wFxYxjeulD8AAAA/RAgAAAAAAAABBgEAADwAAAA1y5WMOz/ZP8BcWMY3rpQ/AAAAP0QIAAAAAAAAAQcBAAA8AAAAyYNUgdgK2T/AXFjGN66UPwAAAD9UCAAAAAAAAAEIAQAAPAAAAF88E3Z11tg/wFxYxjeulD8AAAA/VAgAAAAAAAABCQEAADwAAAAZowGo+ZTYP8BcWMY3rpQ/AAAAP2MIAAAAAAAAAQoBAAA8AAAArlvAnJZg2D8RGbAuW22TPwAAAD9jCAAAAAAAAAELAQAAPAAAALMeDknpBNg/Y9UHl34skj8AAAA/cwgAAAAAAAABDAEAADwAAABH18w9htDXP7WRX/+h65A/AAAAP3MIAAAAAAAAAQ0BAAA8AAAAKOzqrPGB1z8MnG7PilWPPwAAAD+CCAAAAAAAAAEOAQAAPAAAAOFS2d51QNc/sBQeoNHTjD8AAAA/gggAAAAAAAABDwEAADwAAADAZ/dN4fHWP1SNzXAYUoo/AAAAP5IIAAAAAAAAARABAAA8AAAAViC2Qn691j/0BX1BX9CHPwAAAD+SCAAAAAAAAAERAQAAPAAAAH+RMyy4VNY/9AV9QV/Qhz8AAAA/oggAAAAAAAABEgEAADwAAAA6+CFePBPWPzr32+LszII/AAAAP6IIAAAAAAAAARMBAAA8AAAAGQ1AzafE1T8699vi7MyCPwAAAD+xCAAAAAAAAAEUAQAAPAAAAB7QjXn6aNU/3m+LszNLgD8AAAA/sQgAAAAAAAABFQEAADwAAAD95KvoZRrVP95vi7MzS4A/AAAAP8EIAAAAAAAAARYBAAA8AAAAA6j5lLi+1D8A0XUI9ZJ7PwAAAD/BCAAAAAAAAAEXAQAAPAAAAOK8FwQkcNQ/ANF1CPWSez8AAAA/0QgAAAAAAAABGAEAADwAAADnf2WwdhTUPwDRdQj1kns/AAAAP9EIAAAAAAAAARkBAAA8AAAAxpSDH+LF0z8A0XUI9ZJ7PwAAAD/gCAAAAAAAAAEaAQAAPAAAAIH7cVFmhNM/ANF1CPWSez8AAAA/8AgAAAAAAAABGwEAADwAAAA6YmCD6kLTPwDRdQj1kns/AAAAP/AIAAAAAAAAARwBAAA8AAAA9MhOtW4B0z8A0XUI9ZJ7PwAAAD//CAAAAAAAAAEdAQAAPAAAAD8lri8959I/ANF1CPWSez8AAAA//wgAAAAAAAABHgEAADwAAACKgQ2qC83SPwDRdQj1kns/AAAAPw8JAAAAAAAAAR8BAAA8AAAA+YucYcGl0j9EwtSpgo92PwAAAD8PCQAAAAAAAAEgAQAAPAAAAETo+9uPi9I/RMLUqYKPdj8AAAA/HwkAAAAAAAABIQEAADwAAACORFtWXnHSP0TC1KmCj3Y/AAAAPx8JAAAAAAAAASIBAAA8AAAA2KC60CxX0j9EwtSpgo92PwAAAD8uCQAAAAAAAAEjAQAAPAAAAP5O6g0UStI/RMLUqYKPdj8AAAA/LgkAAAAAAAABJAEAADwAAABJq0mI4i/SP0TC1KmCj3Y/AAAAPz4JAAAAAAAAASUBAAA8AAAAkwepArEV0j9EwtSpgo92PwAAAD8+CQAAAAAAAAEmAQAAPAAAAN5jCH1/+9E/RMLUqYKPdj8AAAA/TgkAAAAAAAABJwEAADwAAABNbpc0NdTRP0TC1KmCj3Y/AAAAP04JAAAAAAAAASgBAAA8AAAAvXgm7Oqs0T9EwtSpgo92PwAAAD9dCQAAAAAAAAEpAQAAPAAAACyDtaOghdE/RMLUqYKPdj8AAAA/XQkAAAAAAAABKgEAADwAAADCO3SYPVHRP0TC1KmCj3Y/AAAAP20JAAAAAAAAASsBAAA8AAAAfKJiysEP0T9EwtSpgo92PwAAAD9tCQAAAAAAAAEsAQAAPAAAABBbIb9e29A/ANF1CPWSez8AAAA/fAkAAAAAAAABLQEAADwAAACmE+Cz+6bQPwDRdQj1kns/AAAAP3wJAAAAAAAAAS4BAAA8AAAAFh5va7F/0D8A0XUI9ZJ7PwAAAD+MCQAAAAAAAAEvAQAAPAAAAGB6zuV/ZdA/ANF1CPWSez8AAAA/jAkAAAAAAAABMAEAADwAAADPhF2dNT7QPwDRdQj1kns/AAAAP5wJAAAAAAAAATEBAAA8AAAA9TKN2hwx0D/eb4uzM0uAPwAAAD+cCQAAAAAAAAEyAQAAPAAAABvhvBcEJNA/3m+LszNLgD8AAAA/6gkAAAAAAAABMwEAADwAAABAj+xU6xbQP95vi7MzS4A/AAAAP+oJAAAAAAAAATQBAAA8AAAAE9eXnnP5zz8699vi7MyCPwAAAD/5CQAAAAAAAAE1AQAAPAAAAKmPVpMQxc8/Ovfb4uzMgj8AAAA/+QkAAAAAAAABNgEAADwAAAA9SBWIrZDPPzr32+LszII/AAAAPwkKAAAAAAAAATcBAAA8AAAAh6R0Anx2zz8699vi7MyCPwAAAD8ZCgAAAAAAAAE4AQAAPAAAABtdM/cYQs8/mH4sEqZOhT8AAAA/GQoAAAAAAAABOQEAADwAAABnuZJx5yfPP5h+LBKmToU/AAAAPygKAAAAAAAAAToBAAA8AAAAsRXy67UNzz+YfiwSpk6FPwAAAD8oCgAAAAAAAAE7AQAAPAAAALEV8uu1Dc8/9AV9QV/Qhz8AAAA/pQoAAAAAAAABPAEAADwAAAD9cVFmhPPOP1SNzXAYUoo/AAAAP3ALAAAAAAAAAT0BAAA8AAAAR86w4FLZzj+wFB6g0dOMPwAAAD+PCwAAAAAAAAE+AQAAPAAAAEfOsOBS2c4/DJxuz4pVjz8AAAA/nwsAAAAAAAABPwEAADwAAACRKhBbIb/OP7WRX/+h65A/AAAAP64LAAAAAAAAAUABAAA8AAAAkSoQWyG/zj9j1QeXfiySPwAAAD++CwAAAAAAAAFBAQAAPAAAANuGb9XvpM4/ERmwLlttkz8AAAA/zQsAAAAAAAABQgEAADwAAAAn485PvorOP8BcWMY3rpQ/AAAAP80LAAAAAAAAAUMBAAA8AAAAJ+POT76Kzj9uoABeFO+VPwAAAD/dCwAAAAAAAAFEAQAAPAAAACfjzk++is4/HOSo9fAvlz8AAAA/7QsAAAAAAAABRQEAADwAAABxPy7KjHDOP8wnUY3NcJg/AAAAP5AMAAAAAAAAAUYBAAA8AAAAcT8uyoxwzj96a/kkqrGZPwAAAD+gDAAAAAAAAAFHAQAAPAAAAHE/LsqMcM4/Kq+hvIbymj8AAAA//gwAAAAAAAABSAEAADwAAAC7m41EW1bOPyqvobyG8po/AAAAPw0NAAAAAAAAAUkBAAA8AAAAu5uNRFtWzj/Y8klUYzOcPwAAAD8NDQAAAAAAAAFKAQAAPAAAALubjURbVs4/hjby6z90nT8AAAA/HQ0AAAAAAAABSwEAADwAAAC7m41EW1bOPzR6moMctZ4/AAAAPy0NAAAAAAAAAUwBAAA8AAAA0Ln8rwzW7j/iMKQ02K7SPwAAAD8AAAAAAAAAAAFNAQAAPAAAAPZnLO3zyO4/4jCkNNiu0j8AAAA/PwAAAAAAAAABTgEAADwAAAAaFlwq27vuP+IwpDTYrtI/AAAAPz8AAAAAAAAAAU8BAAA8AAAAUpsjBjao7j/iMKQ02K7SPwAAAD9PAAAAAAAAAAFQAQAAPAAAAHdJU0Mdm+4/4jCkNNiu0j8AAAA/TwAAAAAAAAABUQEAADwAAACwzhofeIfuP+IwpDTYrtI/AAAAP14AAAAAAAAAAVIBAAA8AAAA51Pi+tJz7j/iMKQ02K7SPwAAAD9eAAAAAAAAAAFTAQAAPAAAADGwQXWhWe4/4jCkNNiu0j8AAAA/bgAAAAAAAAABVAEAADwAAAB9DKHvbz/uP+IwpDTYrtI/AAAAP30AAAAAAAAAAVUBAAA8AAAAtJFoy8or7j/iMKQ02K7SPwAAAD99AAAAAAAAAAFWAQAAPAAAAP7tx0WZEe4/4jCkNNiu0j8AAAA/fQAAAAAAAAABVwEAADwAAAA2c48h9P3tP+IwpDTYrtI/AAAAP40AAAAAAAAAAVgBAAA8AAAAb/hW/U7q7T/iMKQ02K7SPwAAAD+dAAAAAAAAAAFZAQAAPAAAAKZ9Htmp1u0/4jCkNNiu0j8AAAA/nQAAAAAAAAABWgEAADwAAADeAua0BMPtP+IwpDTYrtI/AAAAP6wAAAAAAAAAAVsBAAA8AAAAFYitkF+v7T/iMKQ02K7SPwAAAD+sAAAAAAAAAAFcAQAAPAAAADw23c1Gou0/4jCkNNiu0j8AAAA/vAAAAAAAAAABXQEAADwAAABzu6SpoY7tP+IwpDTYrtI/AAAAP7wAAAAAAAAAAV4BAAA8AAAAmGnU5oiB7T/iMKQ02K7SPwAAAD/MAAAAAAAAAAFfAQAAPAAAAL0XBCRwdO0/4jCkNNiu0j8AAAA/zAAAAAAAAAABYAEAADwAAADixTNhV2ftP+IwpDTYrtI/AAAAP9sAAAAAAAAAAWEBAAA8AAAAG0v7PLJT7T/iMKQ02K7SPwAAAD/bAAAAAAAAAAFiAQAAPAAAAED5KnqZRu0/4jCkNNiu0j8AAAA/6wAAAAAAAAABYwEAADwAAABlp1q3gDntP+IwpDTYrtI/AAAAP+sAAAAAAAAAAWQBAAA8AAAAnSwik9sl7T+nrClryprSPwAAAD/6AAAAAAAAAAFlAQAAPAAAAMLaUdDCGO0/p6wpa8qa0j8AAAA/+gAAAAAAAAABZgEAADwAAADniIENqgvtP6esKWvKmtI/AAAAPwoBAAAAAAAAAWcBAAA8AAAADTexSpH+7D+nrClryprSPwAAAD8KAQAAAAAAAAFoAQAAPAAAADLl4Id48ew/p6wpa8qa0j8AAAA/GgEAAAAAAAABaQEAADwAAABXkxDFX+TsP6esKWvKmtI/AAAAPxoBAAAAAAAAAWoBAAA8AAAAamqoY9Pd7D+nrClryprSPwAAAD8pAQAAAAAAAAFrAQAAPAAAAHxBQAJH1+w/p6wpa8qa0j8AAAA/OQEAAAAAAAABbAEAADwAAACPGNigutDsP6esKWvKmtI/AAAAP0kBAAAAAAAAAW0BAAA8AAAAoe9vPy7K7D9sKK+hvIbSPwAAAD9JAQAAAAAAAAFuAQAAPAAAALTGB96hw+w/bCivobyG0j8AAAA/SQEAAAAAAAABbwEAADwAAADadDcbibbsP2wor6G8htI/AAAAP1gBAAAAAAAAAXABAAA8AAAA/yJnWHCp7D8xpDTYrnLSPwAAAD9oAQAAAAAAAAFxAQAAPAAAABL6/vbjouw/MaQ02K5y0j8AAAA/aAEAAAAAAAABcgEAADwAAABJf8bSPo/sPzGkNNiuctI/AAAAP3cBAAAAAAAAAXMBAAA8AAAAbi32DyaC7D8xpDTYrnLSPwAAAD93AQAAAAAAAAF0AQAAPAAAAIEEjq6Ze+w/9h+6DqFe0j8AAAA/hwEAAAAAAAABdQEAADwAAAC5iVWK9GfsP/Yfug6hXtI/AAAAP4cBAAAAAAAAAXYBAAA8AAAAzGDtKGhh7D+7mz9Fk0rSPwAAAD+XAQAAAAAAAAF3AQAAPAAAAATmtATDTew/u5s/RZNK0j8AAAA/lwEAAAAAAAABeAEAADwAAAAWvUyjNkfsP4AXxXuFNtI/AAAAP6YBAAAAAAAAAXkBAAA8AAAATkIUf5Ez7D+AF8V7hTbSPwAAAD+mAQAAAAAAAAF6AQAAPAAAAGAZrB0FLew/RZNKsnci0j8AAAA/tgEAAAAAAAABewEAADwAAACZnnP5XxnsPwoP0OhpDtI/AAAAP7YBAAAAAAAAAXwBAAA8AAAAq3ULmNMS7D/QilUfXPrRPwAAAD/GAQAAAAAAAAF9AQAAPAAAANAjO9W6Bew/0IpVH1z60T8AAAA/xgEAAAAAAAABfgEAADwAAADj+tJzLv/rP5QG21VO5tE/AAAAP9UBAAAAAAAAAX8BAAA8AAAA9dFqEqL46z+UBttVTubRPwAAAD/lAQAAAAAAAAGAAQAAPAAAAAipArEV8us/lAbbVU7m0T8AAAA/5QEAAAAAAAABgQEAADwAAAAbgJpPievrP1qCYIxA0tE/AAAAP+UBAAAAAAAAAYIBAAA8AAAALVcy7vzk6z8f/uXCMr7RPwAAAD8UAgAAAAAAAAGDAQAAPAAAAEAuyoxw3us/H/7lwjK+0T8AAAA/IwIAAAAAAAABhAEAADwAAABSBWIr5NfrP+R5a/kkqtE/AAAAPzMCAAAAAAAAAYUBAAA8AAAAi4opBz/E6z/keWv5JKrRPwAAAD9DAgAAAAAAAAGGAQAAPAAAAJ1hwaWyves/qfXwLxeW0T8AAAA/UgIAAAAAAAABhwEAADwAAADCD/HimbDrP6n18C8XltE/AAAAP1ICAAAAAAAAAYgBAAA8AAAA1eaIgQ2q6z+p9fAvF5bRPwAAAD/+AgAAAAAAAAGJAQAAPAAAAOe9ICCBo+s/qfXwLxeW0T8AAAA/HQMAAAAAAAABigEAADwAAAD6lLi+9JzrP6n18C8XltE/AAAAPy0DAAAAAAAAAYsBAAA8AAAADWxQXWiW6z+p9fAvF5bRPwAAAD89AwAAAAAAAAGMAQAAPAAAAB9D6Pvbj+s/qfXwLxeW0T8AAAA/TAMAAAAAAAABjQEAADwAAAAyGoCaT4nrP6n18C8XltE/AAAAP2cDAAAAAAAAAY4BAAA8AAAARfEXOcOC6z+p9fAvF5bRPwAAAD9nAwAAAAAAAAGPAQAAPAAAAGqfR3aqdes/qfXwLxeW0T8AAAA/dgMAAAAAAAABkAEAADwAAACiJA9SBWLrP6n18C8XltE/AAAAP3YDAAAAAAAAAZEBAAA8AAAA7IBuzNNH6z+p9fAvF5bRPwAAAD+GAwAAAAAAAAGSAQAAPAAAACUGNqguNOs/qfXwLxeW0T8AAAA/hgMAAAAAAAABkwEAADwAAABvYpUi/RnrP6n18C8XltE/AAAAP5YDAAAAAAAAAZQBAAA8AAAAub70nMv/6j+p9fAvF5bRPwAAAD+WAwAAAAAAAAGVAQAAPAAAAAQbVBea5eo/qfXwLxeW0T8AAAA/pQMAAAAAAAABlgEAADwAAAApyYNUgdjqP6n18C8XltE/AAAAP7UDAAAAAAAAAZcBAAA8AAAATnezkWjL6j+p9fAvF5bRPwAAAD+1AwAAAAAAAAGYAQAAPAAAAGFOSzDcxOo/qfXwLxeW0T8AAAA/xQMAAAAAAAABmQEAADwAAABzJePOT77qP6n18C8XltE/AAAAP1EEAAAAAAAAAZoBAAA8AAAAvYFCSR6k6j/keWv5JKrRPwAAAD9RBAAAAAAAAAGbAQAAPAAAAPYGCiV5kOo/5Hlr+SSq0T8AAAA/YQQAAAAAAAABnAEAADwAAABAY2mfR3bqP+R5a/kkqtE/AAAAP2EEAAAAAAAAAZ0BAAA8AAAAr234Vv1O6j/keWv5JKrRPwAAAD9wBAAAAAAAAAGeAQAAPAAAAPvJV9HLNOo/5Hlr+SSq0T8AAAA/cAQAAAAAAAABnwEAADwAAABX/U7qDRTqP+R5a/kkqtE/AAAAP4AEAAAAAAAAAaABAAA8AAAAtTBGA1Dz6T/keWv5JKrRPwAAAD+ABAAAAAAAAAGhAQAAPAAAAO21Dd+q3+k/5Hlr+SSq0T8AAAA/kAQAAAAAAAABogEAADwAAAA3Em1ZecXpP6n18C8XltE/AAAAP5AEAAAAAAAAAaMBAAA8AAAAXMCclmC46T+p9fAvF5bRPwAAAD+fBAAAAAAAAAGkAQAAPAAAAKcc/BAvnuk/qfXwLxeW0T8AAAA/nwQAAAAAAAABpQEAADwAAAC685OvopfpP6n18C8XltE/AAAAP68EAAAAAAAAAaYBAAA8AAAAzMorThaR6T+p9fAvF5bRPwAAAD+vBAAAAAAAAAGnAQAAPAAAAN+hw+yJiuk/qfXwLxeW0T8AAAA/SwUAAAAAAAABqAEAADwAAADxeFuL/YPpP6n18C8XltE/AAAAP1sFAAAAAAAAAakBAAA8AAAABFDzKXF96T+p9fAvF5bRPwAAAD9qBQAAAAAAAAGqAQAAPAAAACn+ImdYcOk/qfXwLxeW0T8AAAA/agUAAAAAAAABqwEAADwAAAA71boFzGnpP6n18C8XltE/AAAAP3oFAAAAAAAAAawBAAA8AAAATqxSpD9j6T+p9fAvF5bRPwAAAD96BQAAAAAAAAGtAQAAPAAAAHRaguEmVuk/bnF2ZgmC0T8AAAA/igUAAAAAAAABrgEAADwAAACGMRqAmk/pP25xdmYJgtE/AAAAP4oFAAAAAAAAAa8BAAA8AAAAq99JvYFC6T9ucXZmCYLRPwAAAD+ZBQAAAAAAAAGwAQAAPAAAAL624Vv1O+k/bnF2ZgmC0T8AAAA/mQUAAAAAAAABsQEAADwAAADjZBGZ3C7pP25xdmYJgtE/AAAAP6kFAAAAAAAAAbIBAAA8AAAA9jupN1Ao6T9ucXZmCYLRPwAAAD9FBgAAAAAAAAGzAQAAPAAAAFHzKXF96dk/eTxvLZ9E1T8AAAA/AAAAAAAAAAABtAEAADwAAAAGl8r2rgPaP3k8by2fRNU/AAAAP6wAAAAAAAAAAbUBAAA8AAAA4eiauccQ2j95PG8tn0TVPwAAAD+sAAAAAAAAAAG2AQAAPAAAALw6a3zgHdo/eTxvLZ9E1T8AAAA/vAAAAAAAAAABtwEAADwAAABMMNzEKkXaP3k8by2fRNU/AAAAP8sAAAAAAAAAAbgBAAA8AAAAJ4Ksh0NS2j95PG8tn0TVPwAAAD/LAAAAAAAAAAG5AQAAPAAAALd3HdCNedo/eTxvLZ9E1T8AAAA/2wAAAAAAAAABugEAADwAAABHbY4Y2KDaP3k8by2fRNU/AAAAP9sAAAAAAAAAAbsBAAA8AAAAs7TPIzvV2j95PG8tn0TVPwAAAD/qAAAAAAAAAAG8AQAAPAAAAEOqQGyF/No/eTxvLZ9E1T8AAAA/6gAAAAAAAAABvQEAADwAAACt8YF36DDbP3k8by2fRNU/AAAAP/oAAAAAAAAAAb4BAAA8AAAAGTnDgktl2z95PG8tn0TVPwAAAD/6AAAAAAAAAAG/AQAAPAAAAISABI6umds/eTxvLZ9E1T8AAAA/CgEAAAAAAAABwAEAADwAAADJGRZcKtvbP3k8by2fRNU/AAAAPwoBAAAAAAAAAcEBAAA8AAAAWg+HpHQC3D95PG8tn0TVPwAAAD8ZAQAAAAAAAAHCAQAAPAAAAMVWyK/XNtw/tMDp9qxY1T8AAAA/GQEAAAAAAAABwwEAADwAAAAvngm7OmvcP7TA6fasWNU/AAAAPykBAAAAAAAAAcQBAAA8AAAAm+VKxp2f3D+0wOn2rFjVPwAAAD8pAQAAAAAAAAHFAQAAPAAAAAYtjNEA1Nw/tMDp9qxY1T8AAAA/OQEAAAAAAAABxgEAADwAAACXIv0ZS/vcP7TA6fasWNU/AAAAPzkBAAAAAAAAAccBAAA8AAAAAWo+Ja4v3T+0wOn2rFjVPwAAAD9IAQAAAAAAAAHIAQAAPAAAAGyxfzARZN0/tMDp9qxY1T8AAAA/SAEAAAAAAAAByQEAADwAAAD8pvB4W4vdP7TA6fasWNU/AAAAP1gBAAAAAAAAAcoBAAA8AAAAjJxhwaWy3T+0wOn2rFjVPwAAAD9YAQAAAAAAAAHLAQAAPAAAAEJAAkfXzN0/tMDp9qxY1T8AAAA/ZwEAAAAAAAABzAEAADwAAAD446LMCOfdP7TA6fasWNU/AAAAP2cBAAAAAAAAAc0BAAA8AAAA0jVzjyH03T+0wOn2rFjVPwAAAD93AQAAAAAAAAHOAQAAPAAAAK6HQ1I6Ad4/tMDp9qxY1T8AAAA/dwEAAAAAAAABzwEAADwAAACI2RMVUw7eP7TA6fasWNU/AAAAP4cBAAAAAAAAAdABAAA8AAAAYivk12sb3j+0wOn2rFjVPwAAAD+WAQAAAAAAAAHRAQAAPAAAAD59tJqEKN4/tMDp9qxY1T8AAAA/pgEAAAAAAAAB0gEAADwAAADyIFUgtkLeP7TA6fasWNU/AAAAP6YBAAAAAAAAAdMBAAA8AAAAznIl485P3j+0wOn2rFjVPwAAAD+2AQAAAAAAAAHUAQAAPAAAAIQWxmgAat4/tMDp9qxY1T8AAAA/tgEAAAAAAAAB1QEAADwAAAA4umbuMYTeP7TA6fasWNU/AAAAP8UBAAAAAAAAAdYBAAA8AAAA7l0HdGOe3j+0wOn2rFjVPwAAAD/VAQAAAAAAAAHXAQAAPAAAAKQBqPmUuN4/tMDp9qxY1T8AAAA/1QEAAAAAAAAB2AEAADwAAABYpUh/xtLeP7TA6fasWNU/AAAAP+QBAAAAAAAAAdkBAAA8AAAADknpBPjs3j95PG8tn0TVPwAAAD/kAQAAAAAAAAHaAQAAPAAAAHqQKhBbId8/eTxvLZ9E1T8AAAA/9AEAAAAAAAAB2wEAADwAAAAwNMuVjDvfP3k8by2fRNU/AAAAP/QBAAAAAAAAAdwBAAA8AAAA5tdrG75V3z95PG8tn0TVPwAAAD/0AQAAAAAAAAHdAQAAPAAAAFAfrSYhit8/eTxvLZ9E1T8AAAA/BAIAAAAAAAAB3gEAADwAAAAGw02sUqTfP3k8by2fRNU/AAAAPwQCAAAAAAAAAd8BAAA8AAAAlri+9JzL3z95PG8tn0TVPwAAAD8EAgAAAAAAAAHgAQAAPAAAACauLz3n8t8/eTxvLZ9E1T8AAAA/FAIAAAAAAAAB4QEAADwAAADbUdDCGA3gP3k8by2fRNU/AAAAPxQCAAAAAAAAAeIBAAA8AAAAtqOghTEa4D95PG8tn0TVPwAAAD8kAgAAAAAAAAHjAQAAPAAAAGxHQQtjNOA/eTxvLZ9E1T8AAAA/JAIAAAAAAAAB5AEAADwAAAAzwnkvCEjgP3k8by2fRNU/AAAAPzMCAAAAAAAAAeUBAAA8AAAA6WUatTli4D95PG8tn0TVPwAAAD8zAgAAAAAAAAHmAQAAPAAAAJ8JuzprfOA/eTxvLZ9E1T8AAAA/QwIAAAAAAAAB5wEAADwAAABmhPNeEJDgP3k8by2fRNU/AAAAP0MCAAAAAAAAAegBAAA8AAAAHCiU5EGq4D95PG8tn0TVPwAAAD9SAgAAAAAAAAHpAQAAPAAAAPd5ZKdat+A/eTxvLZ9E1T8AAAA/UgIAAAAAAAAB6gEAADwAAAC/9JzL/8rgP3k8by2fRNU/AAAAP2ICAAAAAAAAAesBAAA8AAAAmkZtjhjY4D95PG8tn0TVPwAAAD9iAgAAAAAAAAHsAQAAPAAAAHSYPVEx5eA/eTxvLZ9E1T8AAAA/cgIAAAAAAAAB7QEAADwAAABP6g0USvLgP7TA6fasWNU/AAAAP4ECAAAAAAAAAe4BAAA8AAAAPRN2ddb44D+0wOn2rFjVPwAAAD+BAgAAAAAAAAHvAQAAPAAAACo83tZi/+A/tMDp9qxY1T8AAAA/gQIAAAAAAAAB8AEAADwAAAAFjq6ZewzhP7TA6fasWNU/AAAAP5ECAAAAAAAAAfEBAAA8AAAA4N9+XJQZ4T+0wOn2rFjVPwAAAD+RAgAAAAAAAAHyAQAAPAAAAM0I570gIOE/tMDp9qxY1T8AAAA/oQIAAAAAAAAB8wEAADwAAAC7MU8frSbhP7TA6fasWNU/AAAAP7ACAAAAAAAAAfQBAAA8AAAAp1q3gDkt4T+0wOn2rFjVPwAAAD+wAgAAAAAAAAH1AQAAPAAAAIKsh0NSOuE/tMDp9qxY1T8AAAA/sAIAAAAAAAAB9gEAADwAAABd/lcGa0fhP7TA6fasWNU/AAAAP8ACAAAAAAAAAfcBAAA8AAAAOFAoyYNU4T+0wOn2rFjVPwAAAD/AAgAAAAAAAAH4AQAAPAAAACZ5kCoQW+E/8ERkwLps1T8AAAA/zwIAAAAAAAAB+QEAADwAAAAToviLnGHhP/BEZMC6bNU/AAAAP88CAAAAAAAAAfoBAAA8AAAAActg7Sho4T/wRGTAumzVPwAAAD/fAgAAAAAAAAH7AQAAPAAAANscMbBBdeE/8ERkwLps1T8AAAA/7wIAAAAAAAAB/AEAADwAAAC1bgFzWoLhP/BEZMC6bNU/AAAAP+8CAAAAAAAAAf0BAAA8AAAAfuk5l/+V4T/wRGTAumzVPwAAAD/+AgAAAAAAAAH+AQAAPAAAAFk7CloYo+E/8ERkwLps1T8AAAA//gIAAAAAAAAB/wEAADwAAAAP36rfSb3hPyvJ3onIgNU/AAAAPw4DAAAAAAAAAQACAAA8AAAAw4JLZXvX4T9lTVlT1pTVPwAAAD8OAwAAAAAAAAEBAgAAPAAAAGdPVEw5+OE/oNHTHOSo1T8AAAA/HgMAAAAAAAABAgIAADwAAAAd8/TRahLiP6DR0xzkqNU/AAAAPx4DAAAAAAAAAQMCAAA8AAAA0ZaVV5ws4j/bVU7m8bzVPwAAAD8tAwAAAAAAAAEEAgAAPAAAAIc6Nt3NRuI/FtrIr//Q1T8AAAA/LQMAAAAAAAABBQIAADwAAABQtW4Bc1riPxbayK//0NU/AAAAPz0DAAAAAAAAAQYCAAA8AAAAFzCnJRhu4j8W2siv/9DVPwAAAD89AwAAAAAAAAEHAgAAPAAAAN+q30m9geI/FtrIr//Q1T8AAAA/TAMAAAAAAAABCAIAADwAAACoJRhuYpXiP1FeQ3kN5dU/AAAAP0wDAAAAAAAAAQkCAAA8AAAAcKBQkgep4j9RXkN5DeXVPwAAAD9cAwAAAAAAAAEKAgAAPAAAAEryIFUgtuI/UV5DeQ3l1T8AAAA/XAMAAAAAAAABCwIAADwAAAAlRPEXOcPiP1FeQ3kN5dU/AAAAP2wDAAAAAAAAAQwCAAA8AAAA7b4pPN7W4j+L4r1CG/nVPwAAAD9sAwAAAAAAAAENAgAAPAAAAMgQ+v724+I/i+K9Qhv51T8AAAA/ewMAAAAAAAABDgIAADwAAACRizIjnPfiP8dmOAwpDdY/AAAAP3sDAAAAAAAAAQ8CAAA8AAAAfbSahCj+4j/HZjgMKQ3WPwAAAD+LAwAAAAAAAAEQAgAAPAAAAEYv06jNEeM/x2Y4DCkN1j8AAAA/iwMAAAAAAAABEQIAADwAAAAhgaNr5h7jP8dmOAwpDdY/AAAAP5sDAAAAAAAAARICAAA8AAAA6fvbj4sy4z8C67LVNiHWPwAAAD+bAwAAAAAAAAETAgAAPAAAALF2FLQwRuM/Auuy1TYh1j8AAAA/qgMAAAAAAAABFAIAADwAAAB58UzY1VnjPwLrstU2IdY/AAAAP6oDAAAAAAAAARUCAAA8AAAAQWyF/Hpt4z8C67LVNiHWPwAAAD+6AwAAAAAAAAEWAgAAPAAAAOQ4juM4juM/PW8tn0Q11j8AAAA/yQMAAAAAAAABFwIAADwAAACss8YH3qHjPz1vLZ9ENdY/AAAAP8kDAAAAAAAAARgCAAA8AAAAT4DP7pvC4z89by2fRDXWPwAAAD/JAwAAAAAAAAEZAgAAPAAAAAUkcHTN3OM/d/OnaFJJ1j8AAAA/2QMAAAAAAAABGgIAADwAAAC6xxD6/vbjP3fzp2hSSdY/AAAAP9kDAAAAAAAAARsCAAA8AAAAgkJJHqQK5D+ydyIyYF3WPwAAAD/pAwAAAAAAAAEcAgAAPAAAADjm6aPVJOQ/snciMmBd1j8AAAA/6QMAAAAAAAABHQIAADwAAAD/YCLIejjkP7J3IjJgXdY/AAAAP/gDAAAAAAAAAR4CAAA8AAAAoy0rrzhZ5D+ydyIyYF3WPwAAAD8IBAAAAAAAAAEfAgAAPAAAAGuoY9PdbOQ/snciMmBd1j8AAAA/CAQAAAAAAAABIAIAADwAAAA0I5z3goDkP+37nPttcdY/AAAAPxgEAAAAAAAAASECAAA8AAAA+53UGyiU5D/t+5z7bXHWPwAAAD8YBAAAAAAAAAEiAgAAPAAAAMMYDUDNp+Q/7fuc+21x1j8AAAA/JwQAAAAAAAABIwIAADwAAACeat0C5rTkP+37nPttcdY/AAAAPycEAAAAAAAAASQCAAA8AAAAebytxf7B5D/t+5z7bXHWPwAAAD83BAAAAAAAAAElAgAAPAAAAGflFSeLyOQ/7fuc+21x1j8AAAA/NwQAAAAAAAABJgIAADwAAABUDn6IF8/kP+37nPttcdY/AAAAP5UEAAAAAAAAAScCAAA8AAAAQDfm6aPV5D/t+5z7bXHWPwAAAD+kBAAAAAAAAAEoAgAAPAAAAC5gTksw3OQ/7fuc+21x1j8AAAA/pAQAAAAAAAABKQIAADwAAAAJsh4OSenkP+37nPttcdY/AAAAP7QEAAAAAAAAASoCAAA8AAAA0SxXMu785D/t+5z7bXHWPwAAAD+0BAAAAAAAAAErAgAAPAAAAJqnj1aTEOU/7fuc+21x1j8AAAA/wwQAAAAAAAABLAIAADwAAABhIsh6OCTlP+37nPttcdY/AAAAP8MEAAAAAAAAAS0CAAA8AAAAF8ZoAGo+5T/t+5z7bXHWPwAAAD/TBAAAAAAAAAEuAgAAPAAAAM1pCYabWOU/snciMmBd1j8AAAA/0wQAAAAAAAABLwIAADwAAACV5EGqQGzlP7J3IjJgXdY/AAAAP+MEAAAAAAAAATACAAA8AAAAXF96zuV/5T9386doUknWPwAAAD/jBAAAAAAAAAExAgAAPAAAADexSpH+jOU/d/OnaFJJ1j8AAAA/8gQAAAAAAAABMgIAADwAAADtVOsWMKflP3fzp2hSSdY/AAAAP/IEAAAAAAAAATMCAAA8AAAAyKa72Ui05T9386doUknWPwAAAD8CBQAAAAAAAAE0AgAAPAAAALXPIzvVuuU/d/OnaFJJ1j8AAAA/AgUAAAAAAAABNQIAADwAAAB9Slxfes7lP3fzp2hSSdY/AAAAPxIFAAAAAAAAATYCAAA8AAAAa3PEwAbV5T9386doUknWPwAAAD8SBQAAAAAAAAE3AgAAPAAAAFicLCKT2+U/PW8tn0Q11j8AAAA/IQUAAAAAAAABOAIAADwAAAAz7vzkq+jlPz1vLZ9ENdY/AAAAPzEFAAAAAAAAATkCAAA8AAAAIBdlRjjv5T89by2fRDXWPwAAAD8xBQAAAAAAAAE6AgAAPAAAAA5AzafE9eU/PW8tn0Q11j8AAAA/QAUAAAAAAAABOwIAADwAAAD7aDUJUfzlPz1vLZ9ENdY/AAAAP0AFAAAAAAAAATwCAAA8AAAA6ZGdat0C5j8C67LVNiHWPwAAAD9gBQAAAAAAAAE9AgAAPAAAANW6BcxpCeY/Auuy1TYh1j8AAAA/bwUAAAAAAAABPgIAADwAAADD420t9g/mPwLrstU2IdY/AAAAP28FAAAAAAAAAT8CAAA8AAAAsAzWjoIW5j8C67LVNiHWPwAAAD9/BQAAAAAAAAFAAgAAPAAAAJ41PvAOHeY/Auuy1TYh1j8AAAA/fwUAAAAAAAABQQIAADwAAAB5hw6zJyrmPwLrstU2IdY/AAAAP48FAAAAAAAAAUICAAA8AAAAZrB2FLQw5j8C67LVNiHWPwAAAD+PBQAAAAAAAAFDAgAAPAAAAC4rrzhZROY/Auuy1TYh1j8AAAA/ngUAAAAAAAABRAIAADwAAAAJfX/7cVHmPwLrstU2IdY/AAAAP54FAAAAAAAAAUUCAAA8AAAA485Pvope5j8C67LVNiHWPwAAAD+uBQAAAAAAAAFGAgAAPAAAAKxJiOIvcuY/Auuy1TYh1j8AAAA/rgUAAAAAAAABRwIAADwAAABh7ShoYYzmPwLrstU2IdY/AAAAP70FAAAAAAAAAUgCAAA8AAAAKmhhjAag5j8C67LVNiHWPwAAAD+9BQAAAAAAAAFJAgAAPAAAAPHimbCrs+Y/x2Y4DCkN1j8AAAA/zQUAAAAAAAABSgIAADwAAAC6XdLUUMfmP8dmOAwpDdY/AAAAP80FAAAAAAAAAUsCAAA8AAAAgtgK+fXa5j+L4r1CG/nVPwAAAD/dBQAAAAAAAAFMAgAAPAAAAEpTQx2b7uY/i+K9Qhv51T8AAAA/3QUAAAAAAAABTQIAADwAAAAkpRPgs/vmP4vivUIb+dU/AAAAP+wFAAAAAAAAAU4CAAA8AAAA//bjoswI5z+L4r1CG/nVPwAAAD/8BQAAAAAAAAFPAgAAPAAAANpItGXlFec/i+K9Qhv51T8AAAA//AUAAAAAAAABUAIAADwAAAC1moQo/iLnP4vivUIb+dU/AAAAP/wFAAAAAAAAAVECAAA8AAAAo8PsiYop5z+L4r1CG/nVPwAAAD8MBgAAAAAAAAFSAgAAPAAAAJDsVOsWMOc/i+K9Qhv51T8AAAA/fAYAAAAAAAABUwIAADwAAAB+Fb1MozbnP1FeQ3kN5dU/AAAAP3wGAAAAAAAAAVQCAAA8AAAAaz4lri895z9RXkN5DeXVPwAAAD+MBgAAAAAAAAFVAgAAPAAAAFdnjQ+8Q+c/UV5DeQ3l1T8AAAA/qwYAAAAAAAABVgIAADwAAABFkPVwSErnP1FeQ3kN5dU/AAAAPygHAAAAAAAAAVcCAAA8AAAAMrld0tRQ5z9RXkN5DeXVPwAAAD8oBwAAAAAAAAFYAgAAPAAAAA0LLpXtXec/UV5DeQ3l1T8AAAA/NwcAAAAAAAABWQIAADwAAAD7M5b2eWTnPxbayK//0NU/AAAAPzcHAAAAAAAAAVoCAAA8AAAA6Fz+VwZr5z8W2siv/9DVPwAAAD9HBwAAAAAAAAFbAgAAPAAAANaFZrmScec/FtrIr//Q1T8AAAA/VwcAAAAAAAABXAIAADwAAADDrs4aH3jnPxbayK//0NU/AAAAP3YHAAAAAAAAAV0CAAA8AAAAsdc2fKt+5z8W2siv/9DVPwAAAD92BwAAAAAAAAFeAgAAPAAAAJ4An903hec/FtrIr//Q1T8AAAA/hgcAAAAAAAABXwIAADwAAABTpD9jaZ/nP9tVTubxvNU/AAAAP5UHAAAAAAAAAWACAAA8AAAALvYPJoKs5z/bVU7m8bzVPwAAAD+VBwAAAAAAAAFhAgAAPAAAAAlI4Oiauec/21VO5vG81T8AAAA/pQcAAAAAAAABYgIAADwAAAD2cEhKJ8DnP9tVTubxvNU/AAAAP6UHAAAAAAAAAWMCAAA8AAAA5Jmwq7PG5z/bVU7m8bzVPwAAAD+0BwAAAAAAAAFkAgAAPAAAANHCGA1Azec/21VO5vG81T8AAAA/tAcAAAAAAAABZQIAADwAAAC/64BuzNPnP6DR0xzkqNU/AAAAP0EIAAAAAAAAAWYCAAA8AAAArBTpz1ja5z8ryd6JyIDVPwAAAD9RCAAAAAAAAAFnAgAAPAAAAKwU6c9Y2uc/8ERkwLps1T8AAAA/YAgAAAAAAAABaAIAADwAAACYPVEx5eDnP/BEZMC6bNU/AAAAP3AIAAAAAAAAAWkCAAA8AAAAmD1RMeXg5z+0wOn2rFjVPwAAAD9wCAAAAAAAAAFqAgAAPAAAAHOPIfT97ec/eTxvLZ9E1T8AAAA/jwgAAAAAAAABawIAADwAAABhuIlVivTnPz+49GORMNU/AAAAP58IAAAAAAAAAWwCAAA8AAAATuHxthb75z8ENHqagxzVPwAAAD+fCAAAAAAAAAFtAgAAPAAAADwKWhijAeg/BDR6moMc1T8AAAA/rggAAAAAAAABbgIAADwAAAA8CloYowHoP8mv/9B1CNU/AAAAP64IAAAAAAAAAW8CAAA8AAAAKTPCeS8I6D+OK4UHaPTUPwAAAD++CAAAAAAAAAFwAgAAPAAAABdcKtu7Dug/UqcKPlrg1D8AAAA/vggAAAAAAAABcQIAADwAAAAEhZI8SBXoP1KnCj5a4NQ/AAAAP84IAAAAAAAAAXICAAA8AAAABIWSPEgV6D/dnhWrPrjUPwAAAD/OCAAAAAAAAAFzAgAAPAAAAPKt+p3UG+g/ohqb4TCk1D8AAAA/3QgAAAAAAAABdAIAADwAAADf1mL/YCLoP2eWIBgjkNQ/AAAAP+0IAAAAAAAAAXUCAAA8AAAA39Zi/2Ai6D8tEqZOFXzUPwAAAD/9CAAAAAAAAAF2AgAAPAAAAN/WYv9gIug/8o0rhQdo1D8AAAA/DAkAAAAAAAABdwIAADwAAADN/8pg7SjoP7cJsbv5U9Q/AAAAPwwJAAAAAAAAAXgCAAA8AAAAuSgzwnkv6D97hTby6z/UPwAAAD8cCQAAAAAAAAF5AgAAPAAAALkoM8J5L+g/QQG8KN4r1D8AAAA/KwkAAAAAAAABegIAADwAAAC5KDPCeS/oPwZ9QV/QF9Q/AAAAPysJAAAAAAAAAXsCAAA8AAAAuSgzwnkv6D/L+MaVwgPUPwAAAD87CQAAAAAAAAF8AgAAPAAAAKZRmyMGNug/VfDRAqfb0z8AAAA/SwkAAAAAAAABfQIAADwAAACmUZsjBjboPxtsVzmZx9M/AAAAP0sJAAAAAAAAAX4CAAA8AAAAplGbIwY26D+kY2KmfZ/TPwAAAD9aCQAAAAAAAAF/AgAAPAAAAKZRmyMGNug/ad/n3G+L0z8AAAA/WgkAAAAAAAABgAIAADwAAACUegOFkjzoPy9bbRNid9M/AAAAP2oJAAAAAAAAAYECAAA8AAAAlHoDhZI86D+5UniARk/TPwAAAD96CQAAAAAAAAGCAgAAPAAAAJR6A4WSPOg/fs79tjg70z8AAAA/egkAAAAAAAABgwIAADwAAACUegOFkjzoP0JKg+0qJ9M/AAAAP4kJAAAAAAAAAYQCAAA8AAAAlHoDhZI86D8JxggkHRPTPwAAAD+JCQAAAAAAAAGFAgAAPAAAAJR6A4WSPOg/zUGOWg//0j8AAAA/mQkAAAAAAAABhgIAADwAAACUegOFkjzoP5K9E5EB69I/AAAAP6gJAAAAAAAAAYcCAAA8AAAAlHoDhZI86D9XOZnH89bSPwAAAD/ICQAAAAAAAAGIAgAAPAAAAJR6A4WSPOg/HLUe/uXC0j8AAAA/1wkAAAAAAAABiQIAADwAAACUegOFkjzoP+IwpDTYrtI/AAAAP+cJAAAAAAAAAYoCAAA8AAAAplGbIwY26D/iMKQ02K7SPwAAAD/3CQAAAAAAAAGLAgAAPAAAALkoM8J5L+g/4jCkNNiu0j8AAAA/BgoAAAAAAAABjAIAADwAAAC5KDPCeS/oP6esKWvKmtI/AAAAPwYKAAAAAAAAAY0CAAA8AAAAzf/KYO0o6D9sKK+hvIbSPwAAAD8WCgAAAAAAAAGOAgAAPAAAAPKt+p3UG+g/MaQ02K5y0j8AAAA/FgoAAAAAAAABjwIAADwAAAAEhZI8SBXoPzGkNNiuctI/AAAAPyUKAAAAAAAAAZACAAA8AAAAF1wq27sO6D/2H7oOoV7SPwAAAD8lCgAAAAAAAAGRAgAAPAAAACkzwnkvCOg/9h+6DqFe0j8AAAA/NQoAAAAAAAABkgIAADwAAAA8CloYowHoP7ubP0WTStI/AAAAP1wKAAAAAAAAAZMCAAA8AAAAYbiJVYr05z+7mz9Fk0rSPwAAAD9cCgAAAAAAAAGUAgAAPAAAAJg9UTHl4Oc/gBfFe4U20j8AAAA/bAoAAAAAAAABlQIAADwAAAD2cEhKJ8DnP0WTSrJ3ItI/AAAAP2wKAAAAAAAAAZYCAAA8AAAAeFJvoFCS5z8KD9DoaQ7SPwAAAD97CgAAAAAAAAGXAgAAPAAAAA0LLpXtXec/WoJgjEDS0T8AAAA/ewoAAAAAAAABmAIAADwAAACjw+yJiinnP+R5a/kkqtE/AAAAP4sKAAAAAAAAAZkCAAA8AAAAEs57QUAC5z+p9fAvF5bRPwAAAD+LCgAAAAAAAAGaAgAAPAAAAF0q27sO6OY/M+37nPtt0T8AAAA/mgoAAAAAAAABmwIAADwAAACnhjo23c3mP/hogdPtWdE/AAAAP6oKAAAAAAAAAZwCAAA8AAAA3wsCEji65j+95AYK4EXRPwAAAD+qCgAAAAAAAAGdAgAAPAAAABaRye2SpuY/veQGCuBF0T8AAAA/ugoAAAAAAAABngIAADwAAAA8P/kqepnmP4JgjEDSMdE/AAAAP7oKAAAAAAAAAZ8CAAA8AAAATxaRye2S5j+CYIxA0jHRPwAAAD/JCgAAAAAAAAGgAgAAPAAAAGHtKGhhjOY/gmCMQNIx0T8AAAA/+AoAAAAAAAABoQIAADwAAACZcvBDvHjmP4JgjEDSMdE/AAAAP/gKAAAAAAAAAaICAAA8AAAA0fe3Hxdl5j+CYIxA0jHRPwAAAD8ICwAAAAAAAAGjAgAAPAAAABxUF5rlSuY/gmCMQNIx0T8AAAA/CAsAAAAAAAABpAIAADwAAABmsHYUtDDmP4JgjEDSMdE/AAAAPxcLAAAAAAAAAaUCAAA8AAAAw+NtLfYP5j9I3BF3xB3RPwAAAD8XCwAAAAAAAAGmAgAAPAAAAA5AzafE9eU/SNwRd8Qd0T8AAAA/JwsAAAAAAAABpwIAADwAAABYnCwik9vlPwxYl622CdE/AAAAPycLAAAAAAAAAagCAAA8AAAAoviLnGHB5T8MWJettgnRPwAAAD83CwAAAAAAAAGpAgAAPAAAAMimu9lItOU/0tMc5Kj10D8AAAA/NwsAAAAAAAABqgIAADwAAADtVOsWMKflP9LTHOSo9dA/AAAAP0YLAAAAAAAAAasCAAA8AAAAACyDtaOg5T/S0xzkqPXQPwAAAD9GCwAAAAAAAAGsAgAAPAAAABIDG1QXmuU/0tMc5Kj10D8AAAA/VgsAAAAAAAABrQIAADwAAAAl2rLyipPlP9LTHOSo9dA/AAAAP1YLAAAAAAAAAa4CAAA8AAAAN7FKkf6M5T/S0xzkqPXQPwAAAD9mCwAAAAAAAAGvAgAAPAAAAFxfes7lf+U/0tMc5Kj10D8AAAA/dQsAAAAAAAABsAIAADwAAABvNhJtWXnlP9LTHOSo9dA/AAAAP4ULAAAAAAAAAbECAAA8AAAAleRBqkBs5T/S0xzkqPXQPwAAAD+FCwAAAAAAAAGyAgAAPAAAAKi72Ui0ZeU/l0+iGpvh0D8AAAA/hQsAAAAAAAABswIAADwAAADNaQmGm1jlP5dPohqb4dA/AAAAP5QLAAAAAAAAAbQCAAA8AAAABO/QYfZE5T+XT6Iam+HQPwAAAD+UCwAAAAAAAAG1AgAAPAAAABfGaABqPuU/l0+iGpvh0D8AAAA/pAsAAAAAAAABtgIAADwAAABOSzDcxCrlP5dPohqb4dA/AAAAP6QLAAAAAAAAAbcCAAA8AAAAdflfGawd5T+XT6Iam+HQPwAAAD+0CwAAAAAAAAG4AgAAPAAAAIfQ97cfF+U/l0+iGpvh0D8AAAA/tAsAAAAAAAABuQIAADwAAACap49WkxDlP5dPohqb4dA/AAAAP8MLAAAAAAAAAboCAAA8AAAAv1W/k3oD5T+XT6Iam+HQPwAAAD8CDAAAAAAAAAG7AgAAPAAAAPbahm/V7+Q/l0+iGpvh0D8AAAA/EQwAAAAAAAABvAIAADwAAABAN+bpo9XkP5dPohqb4dA/AAAAPxEMAAAAAAAAAb0CAAA8AAAAjJNFZHK75D+XT6Iam+HQPwAAAD8hDAAAAAAAAAG+AgAAPAAAAPud1BsolOQ/l0+iGpvh0D8AAAA/IQwAAAAAAAABvwIAADwAAAB+f/txUWbkP5dPohqb4dA/AAAAPzEMAAAAAAAAAcACAAA8AAAAJQ9SBWIr5D+XT6Iam+HQPwAAAD8xDAAAAAAAAAHBAgAAPAAAALrHEPr+9uM/l0+iGpvh0D8AAAA/QAwAAAAAAAABwgIAADwAAABPgM/um8LjP5dPohqb4dA/AAAAP0AMAAAAAAAAAcMCAAA8AAAArLPGB96h4z+XT6Iam+HQPwAAAD9QDAAAAAAAAAHEAgAAPAAAABy+Vb+TeuM/l0+iGpvh0D8AAAA/XgwAAAAAAAABxQIAADwAAAB58UzY1VnjP5dPohqb4dA/AAAAP24MAAAAAAAAAcYCAAA8AAAAxE2sUqQ/4z+XT6Iam+HQPwAAAD9uDAAAAAAAAAHHAgAAPAAAAA6qC81yJeM/W8snUY3N0D8AAAA/fQwAAAAAAAAByAIAADwAAABYBmtHQQvjP1vLJ1GNzdA/AAAAP30MAAAAAAAAAckCAAA8AAAAkYsyI5z34j9byydRjc3QPwAAAD+NDAAAAAAAAAHKAgAAPAAAALY5YmCD6uI/W8snUY3N0D8AAAA/jQwAAAAAAAABywIAADwAAADtvik83tbiPyFHrYd/udA/AAAAP5wMAAAAAAAAAcwCAAA8AAAAEm1ZecXJ4j8hR62Hf7nQPwAAAD+cDAAAAAAAAAHNAgAAPAAAAHCgUJIHqeI/5sIyvnGl0D8AAAA/rAwAAAAAAAABzgIAADwAAACoJRhuYpXiP+bCMr5xpdA/AAAAP6wMAAAAAAAAAc8CAAA8AAAABFkPh6R04j/mwjK+caXQPwAAAD+8DAAAAAAAAAHQAgAAPAAAAFC1bgFzWuI/5sIyvnGl0D8AAAA/vAwAAAAAAAAB0QIAADwAAACs6GUatTniP+bCMr5xpdA/AAAAP8sMAAAAAAAAAdICAAA8AAAA9kTFlIMf4j/mwjK+caXQPwAAAD/bDAAAAAAAAAHTAgAAPAAAAGdPVEw5+OE/qz649GOR0D8AAAA/2wwAAAAAAAAB1AIAADwAAACxq7PGB97hP6s+uPRjkdA/AAAAP9sMAAAAAAAAAdUCAAA8AAAA/AcTQdbD4T+rPrj0Y5HQPwAAAD/rDAAAAAAAAAHWAgAAPAAAAEZkcrukqeE/qz649GOR0D8AAAA/+gwAAAAAAAAB1wIAADwAAAB+6TmX/5XhP6s+uPRjkdA/AAAAP/oMAAAAAAAAAdgCAAA8AAAAtW4Bc1qC4T+rPrj0Y5HQPwAAAD/6DAAAAAAAAAHZAgAAPAAAAO7zyE61buE/qz649GOR0D8AAAA/Cg0AAAAAAAAB2gIAADwAAAA4UCjJg1ThP6s+uPRjkdA/AAAAPxkNAAAAAAAAAdsCAAA8AAAAcNXvpN5A4T+rPrj0Y5HQPwAAAD8ZDQAAAAAAAAHcAgAAPAAAAJWDH+LFM+E/qz649GOR0D8AAAA/KQ0AAAAAAAAB3QIAADwAAAC7MU8frSbhP6s+uPRjkdA/AAAAPykNAAAAAAAAAd4CAAA8AAAA87YW+wcT4T+rPrj0Y5HQPwAAAD85DQAAAAAAAAHfAgAAPAAAACo83tZi/+A/qz649GOR0D8AAAA/OQ0AAAAAAAAB4AIAADwAAABiwaWyvevgP6s+uPRjkdA/AAAAP0gNAAAAAAAAAeECAAA8AAAAmkZtjhjY4D+rPrj0Y5HQPwAAAD9IDQAAAAAAAAHiAgAAPAAAAOWizAjnveA/qz649GOR0D8AAAA/WA0AAAAAAAAB4wIAADwAAAAv/yuDtaPgP6s+uPRjkdA/AAAAP1gNAAAAAAAAAeQCAAA8AAAAjDIjnPeC4D+rPrj0Y5HQPwAAAD9oDQAAAAAAAAHlAgAAPAAAAOllGrU5YuA/qz649GOR0D8AAAA/aA0AAAAAAAAB5gIAADwAAAAzwnkvCEjgP6s+uPRjkdA/AAAAP3cNAAAAAAAAAecCAAA8AAAAfh7ZqdYt4D+rPrj0Y5HQPwAAAD93DQAAAAAAAAHoAgAAPAAAALajoIUxGuA/qz649GOR0D8AAAA/hw0AAAAAAAAB6QIAADwAAADuKGhhjAbgP6s+uPRjkdA/AAAAP4cNAAAAAAAAAeoCAAA8AAAASlxfes7l3z+rPrj0Y5HQPwAAAD+WDQAAAAAAAAHrAgAAPAAAAHIKj7e12N8/qz649GOR0D8AAAA/lg0AAAAAAAAB7AIAADwAAACWuL70nMvfP6s+uPRjkdA/AAAAP6YNAAAAAAAAAe0CAAA8AAAAvGbuMYS+3z+rPrj0Y5HQPwAAAD+mDQAAAAAAAAHuAgAAPAAAAAbDTaxSpN8/qz649GOR0D8AAAA/tg0AAAAAAAAB7wIAADwAAAAqcX3pOZffP6s+uPRjkdA/AAAAP7YNAAAAAAAAAfACAAA8AAAAmnsMoe9v3z9wuj0rVn3QPwAAAD/FDQAAAAAAAAHxAgAAPAAAAObXaxu+Vd8/cLo9K1Z90D8AAAA/xQ0AAAAAAAAB8gIAADwAAAB6kCoQWyHfP3C6PStWfdA/AAAAP9UNAAAAAAAAAfMCAAA8AAAA6pq5xxD63j9wuj0rVn3QPwAAAD/VDQAAAAAAAAH0AgAAPAAAAIBTeLytxd4/cLo9K1Z90D8AAAA/5Q0AAAAAAAAB9QIAADwAAAAUDDexSpHeP3C6PStWfdA/AAAAP+UNAAAAAAAAAfYCAAA8AAAAqMT1pedc3j9wuj0rVn3QPwAAAD/0DQAAAAAAAAH3AgAAPAAAABjPhF2dNd4/cLo9K1Z90D8AAAA/9A0AAAAAAAAB+AIAADwAAADSNXOPIfTdP3C6PStWfdA/AAAAPwQOAAAAAAAAAfkCAAA8AAAAQkACR9fM3T9wuj0rVn3QPwAAAD8EDgAAAAAAAAH6AgAAPAAAAGjuMYS+v90/cLo9K1Z90D8AAAA/Ew4AAAAAAAAB+wIAADwAAADY+MA7dJjdP3C6PStWfdA/AAAAPyMOAAAAAAAAAfwCAAA8AAAAIlUgtkJ+3T9wuj0rVn3QPwAAAD8jDgAAAAAAAAH9AgAAPAAAAEcDUPMpcd0/cLo9K1Z90D8AAAA/Mw4AAAAAAAAB/gIAADwAAABssX8wEWTdP3C6PStWfdA/AAAAPzMOAAAAAAAAAf8CAAA8AAAAkV+vbfhW3T9wuj0rVn3QPwAAAD9CDgAAAAAAAAEAAwAAPAAAALcN36rfSd0/cLo9K1Z90D8AAAA/Qg4AAAAAAAABAQMAADwAAADcuw7oxjzdP3C6PStWfdA/AAAAP1IOAAAAAAAAAQIDAAA8AAAAAWo+Ja4v3T9wuj0rVn3QPwAAAD9SDgAAAAAAAAEDAwAAPAAAACYYbmKVIt0/qz649GOR0D8AAAA/Yg4AAAAAAAABBAMAADwAAABxdM3cYwjdP6s+uPRjkdA/AAAAP2IOAAAAAAAAAQUDAAA8AAAA4X5clBnh3D/mwjK+caXQPwAAAD9xDgAAAAAAAAEGAwAAPAAAACvbuw7oxtw/5sIyvnGl0D8AAAA/cQ4AAAAAAAABBwMAADwAAACb5UrGnZ/cP+bCMr5xpdA/AAAAP4EOAAAAAAAAAQgDAAA8AAAACvDZfVN43D8hR62Hf7nQPwAAAD+BDgAAAAAAAAEJAwAAPAAAAHv6aDUJUdw/IUeth3+50D8AAAA/kA4AAAAAAAABCgMAADwAAADFVsiv1zbcP1vLJ1GNzdA/AAAAP5AOAAAAAAAAAQsDAAA8AAAANWFXZ40P3D+XT6Iam+HQPwAAAD+gDgAAAAAAAAEMAwAAPAAAAFoPh6R0Atw/l0+iGpvh0D8AAAA/sA4AAAAAAAABDQMAADwAAAB/vbbhW/XbP5dPohqb4dA/AAAAP7AOAAAAAAAAAQ4DAAA8AAAAf7224Vv12z/S0xzkqPXQPwAAAD+wDgAAAAAAAAEPAwAAPAAAAKRr5h5D6Ns/0tMc5Kj10D8AAAA/DQ8AAAAAAAABEAMAADwAAAAUdnXW+MDbP9LTHOSo9dA/AAAAPw0PAAAAAAAAAREDAAA8AAAAhIAEjq6Z2z8MWJettgnRPwAAAD8dDwAAAAAAAAESAwAAPAAAAPSKk0Vkcts/SNwRd8Qd0T8AAAA/HQ8AAAAAAAABEwMAADwAAABjlSL9GUvbP4JgjEDSMdE/AAAAPy0PAAAAAAAAARQDAAA8AAAA05+xtM8j2z+95AYK4EXRPwAAAD8tDwAAAAAAAAEVAwAAPAAAAEOqQGyF/No/+GiB0+1Z0T8AAAA/PA8AAAAAAAABFgMAADwAAACztM8jO9XaPzPt+5z7bdE/AAAAP0wPAAAAAAAAARcDAAA8AAAAIr9e2/Ct2j9ucXZmCYLRPwAAAD9MDwAAAAAAAAEYAwAAPAAAAEdtjhjYoNo/qfXwLxeW0T8AAAA/TA8AAAAAAAABGQMAADwAAACSye2SpobaP6n18C8XltE/AAAAP1wPAAAAAAAAARoDAAA8AAAAt3cd0I152j/keWv5JKrRPwAAAD9rDwAAAAAAAAEbAwAAPAAAANwlTQ11bNo/5Hlr+SSq0T8AAAA/aw8AAAAAAAABHAMAADwAAAAB1HxKXF/aP+R5a/kkqtE/AAAAP7kPAAAAAAAAAR0DAAA8AAAAAdR8Slxf2j8f/uXCMr7RPwAAAD/JDwAAAAAAAAEeAwAAPAAAACeCrIdDUto/H/7lwjK+0T8AAAA/2Q8AAAAAAAABHwMAADwAAAAngqyHQ1LaP1qCYIxA0tE/AAAAP+gPAAAAAAAAASADAAA8AAAATDDcxCpF2j9agmCMQNLRPwAAAD/4DwAAAAAAAAEhAwAAPAAAAEww3MQqRdo/lAbbVU7m0T8AAAA/+A8AAAAAAAABIgMAADwAAABy3gsCEjjaP5QG21VO5tE/AAAAPwcQAAAAAAAAASMDAAA8AAAAl4w7P/kq2j/QilUfXPrRPwAAAD8HEAAAAAAAAAEkAwAAPAAAAOHomrnHENo/Cg/Q6GkO0j8AAAA/FxAAAAAAAAABJQMAADwAAAArRfozlvbZP4AXxXuFNtI/AAAAPxcQAAAAAAAAASYDAAA8AAAAUfMpcX3p2T+7mz9Fk0rSPwAAAD8nEAAAAAAAAAEnAwAAPAAAAJtPietLz9k/9h+6DqFe0j8AAAA/JxAAAAAAAAABKAMAADwAAACbT4nrS8/ZPzGkNNiuctI/AAAAPzYQAAAAAAAAASkDAAA8AAAAwP24KDPC2T8xpDTYrnLSPwAAAD9GEAAAAAAAAAEqAwAAPAAAAOWr6GUatdk/p6wpa8qa0j8AAAA/RhAAAAAAAAABKwMAADwAAAALWhijAajZP6esKWvKmtI/AAAAP0YQAAAAAAAAASwDAAA8AAAAC1oYowGo2T/iMKQ02K7SPwAAAD9lEAAAAAAAAAEtAwAAPAAAADEISODomtk/HLUe/uXC0j8AAAA/nRAAAAAAAAABLgMAADwAAAAxCEjg6JrZP1c5mcfz1tI/AAAAP60QAAAAAAAAAS8DAAA8AAAAMQhI4Oia2T+SvRORAevSPwAAAD+tEAAAAAAAAAEwAwAAPAAAAFa2dx3Qjdk/CcYIJB0T0z8AAAA/vRAAAAAAAAABMQMAADwAAABWtncd0I3ZP0JKg+0qJ9M/AAAAP70QAAAAAAAAATIDAAA8AAAAe2SnWreA2T+5UniARk/TPwAAAD/MEAAAAAAAAAEzAwAAPAAAAHtkp1q3gNk/9NbySVRj0z8AAAA/zBAAAAAAAAABNAMAADwAAAB7ZKdat4DZP2nf59xvi9M/AAAAP9wQAAAAAAAAATUDAAA8AAAAe2SnWreA2T+kY2KmfZ/TPwAAAD/cEAAAAAAAAAE2AwAAPAAAAHtkp1q3gNk/4Ofcb4uz0z8AAAA/6xAAAAAAAAABNwMAADwAAACgEteXnnPZPxtsVzmZx9M/AAAAP+sQAAAAAAAAATgDAAA8AAAAoBLXl55z2T9V8NECp9vTPwAAAD/7EAAAAAAAAAE5AwAAPAAAAKAS15eec9k/kHRMzLTv0z8AAAA/CxEAAAAAAAABOgMAADwAAACgEteXnnPZP8v4xpXCA9Q/AAAAPxoRAAAAAAAAATsDAAA8AAAAoBLXl55z2T8GfUFf0BfUPwAAAD8qEQAAAAAAAAE8AwAAPAAAAKAS15eec9k/QQG8KN4r1D8AAAA/KhEAAAAAAAABPQMAADwAAACgEteXnnPZP3uFNvLrP9Q/AAAAPzoRAAAAAAAAAT4DAAA8AAAAoBLXl55z2T/yjSuFB2jUPwAAAD86EQAAAAAAAAE/AwAAPAAAAKAS15eec9k/Z5YgGCOQ1D8AAAA/SREAAAAAAAABQAMAADwAAAB7ZKdat4DZP92eFas+uNQ/AAAAP0kRAAAAAAAAAUEDAAA8AAAAe2SnWreA2T8ZI5B0TMzUPwAAAD9ZEQAAAAAAAAFCAwAAPAAAAHtkp1q3gNk/UqcKPlrg1D8AAAA/WREAAAAAAAABQwMAADwAAAB7ZKdat4DZP44rhQdo9NQ/AAAAP2gRAAAAAAAAAUQDAAA8AAAArfGBd+gw2z+K9wpt5NffPwAAAD8AAAAAAAAAAAFFAwAAPAAAAGOVIv0ZS9s/ivcKbeTX3z8AAAA/TwAAAAAAAAABRgMAADwAAAD0ipNFZHLbP4r3Cm3k198/AAAAP08AAAAAAAAAAUcDAAA8AAAAX9LUUMem2z+K9wpt5NffPwAAAD9eAAAAAAAAAAFIAwAAPAAAAH+9tuFb9ds/ivcKbeTX3z8AAAA/XgAAAAAAAAABSQMAADwAAADqBPjsvincP4r3Cm3k198/AAAAP24AAAAAAAAAAUoDAAA8AAAAL54Juzpr3D/Ge4U28uvfPwAAAD9uAAAAAAAAAAFLAwAAPAAAAHY3G4m2rNw/AAAAAAAA4D8AAAA/fQAAAAAAAAABTAMAADwAAADhflyUGeHcPwAAAAAAAOA/AAAAP40AAAAAAAAAAU0DAAA8AAAAJhhuYpUi3T8AAAAAAADgPwAAAD+NAAAAAAAAAAFOAwAAPAAAAJFfr234Vt0/AAAAAAAA4D8AAAA/jQAAAAAAAAABTwMAADwAAAAiVSC2Qn7dPwAAAAAAAOA/AAAAP50AAAAAAAAAAVADAAA8AAAAskqR/oyl3T8AAAAAAADgPwAAAD+dAAAAAAAAAAFRAwAAPAAAAEJAAkfXzN0/HkK95AYK4D8AAAA/rAAAAAAAAAABUgMAADwAAADSNXOPIfTdPx5CveQGCuA/AAAAP6wAAAAAAAAAAVMDAAA8AAAAYivk12sb3j87hHrJDRTgPwAAAD+8AAAAAAAAAAFUAwAAPAAAAPIgVSC2Qt4/O4R6yQ0U4D8AAAA/vAAAAAAAAAABVQMAADwAAABeaJYrGXfePzuEeskNFOA/AAAAP8wAAAAAAAAAAVYDAAA8AAAAFAw3sUqR3j87hHrJDRTgPwAAAD/bAAAAAAAAAAFXAwAAPAAAAKQBqPmUuN4/O4R6yQ0U4D8AAAA/2wAAAAAAAAABWAMAADwAAAA09xhC39/eP1nGN64UHuA/AAAAP9sAAAAAAAAAAVkDAAA8AAAAxOyJiikH3z9ZxjeuFB7gPwAAAD/rAAAAAAAAAAFaAwAAPAAAADA0y5WMO98/WcY3rhQe4D8AAAA/+gAAAAAAAAABWwMAADwAAACaewyh72/fP1nGN64UHuA/AAAAP/oAAAAAAAAAAVwDAAA8AAAA4BQeb2ux3z92CPWSGyjgPwAAAD8KAQAAAAAAAAFdAwAAPAAAACauLz3n8t8/dgj1khso4D8AAAA/CgEAAAAAAAABXgMAADwAAACR9XBISifgP3YI9ZIbKOA/AAAAPxoBAAAAAAAAAV8DAAA8AAAAIevhkJRO4D92CPWSGyjgPwAAAD8aAQAAAAAAAAFgAwAAPAAAAIwyI5z3guA/dgj1khso4D8AAAA/KQEAAAAAAAABYQMAADwAAAAcKJTkQargP3YI9ZIbKOA/AAAAPykBAAAAAAAAAWIDAAA8AAAArR0FLYzR4D92CPWSGyjgPwAAAD85AQAAAAAAAAFjAwAAPAAAAD0TdnXW+OA/dgj1khso4D8AAAA/UAEAAAAAAAABZAMAADwAAADg335clBnhP3YI9ZIbKOA/AAAAP2ABAAAAAAAAAWUDAAA8AAAAgqyHQ1I64T92CPWSGyjgPwAAAD9gAQAAAAAAAAFmAwAAPAAAADhQKMmDVOE/dgj1khso4D8AAAA/bwEAAAAAAAABZwMAADwAAAABy2DtKGjhP3YI9ZIbKOA/AAAAP28BAAAAAAAAAWgDAAA8AAAA2xwxsEF14T+TSrJ3IjLgPwAAAD+OAQAAAAAAAAFpAwAAPAAAAKOXadTmiOE/k0qydyIy4D8AAAA/jgEAAAAAAAABagMAADwAAAB+6TmX/5XhP5NKsnciMuA/AAAAP44BAAAAAAAAAWsDAAA8AAAAWTsKWhij4T+TSrJ3IjLgPwAAAD+OAQAAAAAAAAFsAwAAPAAAACG2Qn69tuE/k0qydyIy4D8AAAA/ngEAAAAAAAABbQMAADwAAADoMHuiYsrhP5NKsnciMuA/AAAAP54BAAAAAAAAAW4DAAA8AAAAw4JLZXvX4T+TSrJ3IjLgPwAAAD+uAQAAAAAAAAFvAwAAPAAAAHkm7Oqs8eE/k0qydyIy4D8AAAA/rgEAAAAAAAABcAMAADwAAABCoSQPUgXiP5NKsnciMuA/AAAAP70BAAAAAAAAAXEDAAA8AAAA9kTFlIMf4j+TSrJ3IjLgPwAAAD+9AQAAAAAAAAFyAwAAPAAAANGWlVecLOI/dgj1khso4D8AAAA/zQEAAAAAAAABcwMAADwAAACs6GUatTniP3YI9ZIbKOA/AAAAP80BAAAAAAAAAXQDAAA8AAAAhzo23c1G4j92CPWSGyjgPwAAAD/dAQAAAAAAAAF1AwAAPAAAAGKMBqDmU+I/dgj1khso4D8AAAA/3QEAAAAAAAABdgMAADwAAABQtW4Bc1riP3YI9ZIbKOA/AAAAP+wBAAAAAAAAAXcDAAA8AAAAKgc/xItn4j92CPWSGyjgPwAAAD/sAQAAAAAAAAF4AwAAPAAAABcwpyUYbuI/dgj1khso4D8AAAA//AEAAAAAAAABeQMAADwAAAAEWQ+HpHTiP3YI9ZIbKOA/AAAAPwsCAAAAAAAAAXoDAAA8AAAA8oF36DB74j92CPWSGyjgPwAAAD8LAgAAAAAAAAF7AwAAPAAAAN+q30m9geI/dgj1khso4D8AAAA/GwIAAAAAAAABfAMAADwAAAC6/K8M1o7iP3YI9ZIbKOA/AAAAPxsCAAAAAAAAAX0DAAA8AAAAlU6Az+6b4j92CPWSGyjgPwAAAD8rAgAAAAAAAAF+AwAAPAAAAF3JuPOTr+I/dgj1khso4D8AAAA/KwIAAAAAAAABfwMAADwAAAAlRPEXOcPiP3YI9ZIbKOA/AAAAPzoCAAAAAAAAAYADAAA8AAAA7b4pPN7W4j92CPWSGyjgPwAAAD86AgAAAAAAAAGBAwAAPAAAAKNiysEP8eI/dgj1khso4D8AAAA/SgIAAAAAAAABggMAADwAAABYBmtHQQvjP3YI9ZIbKOA/AAAAP0oCAAAAAAAAAYMDAAA8AAAADqoLzXIl4z92CPWSGyjgPwAAAD9aAgAAAAAAAAGEAwAAPAAAAMRNrFKkP+M/dgj1khso4D8AAAA/WgIAAAAAAAABhQMAADwAAABUQx2b7mbjP3YI9ZIbKOA/AAAAP2kCAAAAAAAAAYYDAAA8AAAACee9ICCB4z92CPWSGyjgPwAAAD9pAgAAAAAAAAGHAwAAPAAAAKyzxgfeoeM/dgj1khso4D8AAAA/eQIAAAAAAAABiAMAADwAAABPgM/um8LjP3YI9ZIbKOA/AAAAP3kCAAAAAAAAAYkDAAA8AAAAzJ6omHLw4z92CPWSGyjgPwAAAD+IAgAAAAAAAAGKAwAAPAAAAF2UGeG8F+Q/dgj1khso4D8AAAA/iAIAAAAAAAABiwMAADwAAADasvKKk0XkP3YI9ZIbKOA/AAAAP5gCAAAAAAAAAYwDAAA8AAAAa6hj091s5D+TSrJ3IjLgPwAAAD+YAgAAAAAAAAGNAwAAPAAAAOjGPH20muQ/k0qydyIy4D8AAAA/qAIAAAAAAAABjgMAADwAAAB5vK3F/sHkP5NKsnciMuA/AAAAP6gCAAAAAAAAAY8DAAA8AAAACbIeDknp5D+TSrJ3IjLgPwAAAD+3AgAAAAAAAAGQAwAAPAAAAKx+J/UGCuU/k0qydyIy4D8AAAA/xwIAAAAAAAABkQMAADwAAABhIsh6OCTlP7GMb1wpPOA/AAAAP8cCAAAAAAAAAZIDAAA8AAAAF8ZoAGo+5T+xjG9cKTzgPwAAAD/HAgAAAAAAAAGTAwAAPAAAAM1pCYabWOU/sYxvXCk84D8AAAA/1wIAAAAAAAABlAMAADwAAACV5EGqQGzlP7GMb1wpPOA/AAAAP9cCAAAAAAAAAZUDAAA8AAAAbzYSbVl55T+xjG9cKTzgPwAAAD/mAgAAAAAAAAGWAwAAPAAAAEqI4i9yhuU/sYxvXCk84D8AAAA/5gIAAAAAAAABlwMAADwAAAA3sUqR/ozlP7GMb1wpPOA/AAAAP/YCAAAAAAAAAZgDAAA8AAAAEgMbVBea5T+xjG9cKTzgPwAAAD8FAwAAAAAAAAGZAwAAPAAAANt9U3i8reU/sYxvXCk84D8AAAA/BQMAAAAAAAABmgMAADwAAAC1zyM71brlP7GMb1wpPOA/AAAAPxUDAAAAAAAAAZsDAAA8AAAAa3PEwAbV5T+xjG9cKTzgPwAAAD8VAwAAAAAAAAGcAwAAPAAAADPu/OSr6OU/sYxvXCk84D8AAAA/JQMAAAAAAAABnQMAADwAAADVugXMaQnmP7GMb1wpPOA/AAAAPyUDAAAAAAAAAZ4DAAA8AAAAi16mUZsj5j+xjG9cKTzgPwAAAD80AwAAAAAAAAGfAwAAPAAAAC4rrzhZROY/sYxvXCk84D8AAAA/NAMAAAAAAAABoAMAADwAAAC+ICCBo2vmP7GMb1wpPOA/AAAAP0QDAAAAAAAAAaEDAAA8AAAATxaRye2S5j+xjG9cKTzgPwAAAD9EAwAAAAAAAAGiAwAAPAAAAPHimbCrs+Y/k0qydyIy4D8AAAA/VAMAAAAAAAABowMAADwAAABvAXNaguHmP5NKsnciMuA/AAAAP1QDAAAAAAAAAaQDAAA8AAAAJKUT4LP75j+TSrJ3IjLgPwAAAD9iAwAAAAAAAAGlAwAAPAAAAMhxHMdxHOc/k0qydyIy4D8AAAA/YgMAAAAAAAABpgMAADwAAACQ7FTrFjDnP5NKsnciMuA/AAAAP3IDAAAAAAAAAacDAAA8AAAARZD1cEhK5z+TSrJ3IjLgPwAAAD9yAwAAAAAAAAGoAwAAPAAAAA0LLpXtXec/k0qydyIy4D8AAAA/gQMAAAAAAAABqQMAADwAAADoXP5XBmvnP5NKsnciMuA/AAAAP4EDAAAAAAAAAaoDAAA8AAAAsdc2fKt+5z+TSrJ3IjLgPwAAAD+RAwAAAAAAAAGrAwAAPAAAAHhSb6BQkuc/k0qydyIy4D8AAAA/kQMAAAAAAAABrAMAADwAAABAzafE9aXnP5NKsnciMuA/AAAAP6EDAAAAAAAAAa0DAAA8AAAA5Jmwq7PG5z+TSrJ3IjLgPwAAAD+hAwAAAAAAAAGuAwAAPAAAAKwU6c9Y2uc/k0qydyIy4D8AAAA/sAMAAAAAAAABrwMAADwAAABzjyH0/e3nP5NKsnciMuA/AAAAP7ADAAAAAAAAAbADAAA8AAAAKTPCeS8I6D+TSrJ3IjLgPwAAAD/AAwAAAAAAAAGxAwAAPAAAAPKt+p3UG+g/k0qydyIy4D8AAAA/wAMAAAAAAAABsgMAADwAAAC5KDPCeS/oP5NKsnciMuA/AAAAP9ADAAAAAAAAAbMDAAA8AAAAgaNr5h5D6D+TSrJ3IjLgPwAAAD/QAwAAAAAAAAG0AwAAPAAAAEoepArEVug/k0qydyIy4D8AAAA/3wMAAAAAAAABtQMAADwAAAASmdwuaWroP5NKsnciMuA/AAAAP98DAAAAAAAAAbYDAAA8AAAA2hMVUw5+6D+TSrJ3IjLgPwAAAD/vAwAAAAAAAAG3AwAAPAAAAKKOTXezkeg/k0qydyIy4D8AAAA/7wMAAAAAAAABuAMAADwAAAB94B06zJ7oP5NKsnciMuA/AAAAP/4DAAAAAAAAAbkDAAA8AAAAM4S+v/246D+TSrJ3IjLgPwAAAD/+AwAAAAAAAAG6AwAAPAAAAPr+9uOizOg/sYxvXCk84D8AAAA/DgQAAAAAAAABuwMAADwAAADDeS8ISODoP7GMb1wpPOA/AAAAPw4EAAAAAAAAAbwDAAA8AAAAi/RnLO3z6D+xjG9cKTzgPwAAAD8eBAAAAAAAAAG9AwAAPAAAAEGYCLIeDuk/sYxvXCk84D8AAAA/HgQAAAAAAAABvgMAADwAAAD2O6k3UCjpP87OLEEwRuA/AAAAPy0EAAAAAAAAAb8DAAA8AAAAvrbhW/U76T/OzixBMEbgPwAAAD89BAAAAAAAAAHAAwAAPAAAAIYxGoCaT+k/zs4sQTBG4D8AAAA/PQQAAAAAAAABwQMAADwAAAAp/iJnWHDpP87OLEEwRuA/AAAAPz0EAAAAAAAAAcIDAAA8AAAA36HD7ImK6T/rEOolN1DgPwAAAD9NBAAAAAAAAAHDAwAAPAAAAJRFZHK7pOk/6xDqJTdQ4D8AAAA/XAQAAAAAAAABxAMAADwAAABulzQ11LHpP+sQ6iU3UOA/AAAAP1wEAAAAAAAAAcUDAAA8AAAANxJtWXnF6T/rEOolN1DgPwAAAD9sBAAAAAAAAAHGAwAAPAAAABJkPRyS0uk/6xDqJTdQ4D8AAAA/bAQAAAAAAAABxwMAADwAAADttQ3fqt/pP+sQ6iU3UOA/AAAAP3sEAAAAAAAAAcgDAAA8AAAAyAfeocPs6T/rEOolN1DgPwAAAD97BAAAAAAAAAHJAwAAPAAAAKJZrmTc+ek/6xDqJTdQ4D8AAAA/iwQAAAAAAAABygMAADwAAACPghbGaADqP+sQ6iU3UOA/AAAAP4sEAAAAAAAAAcsDAAA8AAAAfKt+J/UG6j/rEOolN1DgPwAAAD+bBAAAAAAAAAHMAwAAPAAAAGrU5oiBDeo/6xDqJTdQ4D8AAAA/mwQAAAAAAAABzQMAADwAAABFJrdLmhrqP+sQ6iU3UOA/AAAAP6oEAAAAAAAAAc4DAAA8AAAAMk8frSYh6j/rEOolN1DgPwAAAD+qBAAAAAAAAAHPAwAAPAAAAA2h728/Luo/6xDqJTdQ4D8AAAA/ugQAAAAAAAAB0AMAADwAAADo8r8yWDvqP+sQ6iU3UOA/AAAAP7oEAAAAAAAAAdEDAAA8AAAAnZZguIlV6j/rEOolN1DgPwAAAD/KBAAAAAAAAAHSAwAAPAAAAGURmdwuaeo/6xDqJTdQ4D8AAAA/ygQAAAAAAAAB0wMAADwAAAAJ3qHD7InqP+sQ6iU3UOA/AAAAP9kEAAAAAAAAAdQDAAA8AAAAvYFCSR6k6j/rEOolN1DgPwAAAD/ZBAAAAAAAAAHVAwAAPAAAAGFOSzDcxOo/6xDqJTdQ4D8AAAA/6QQAAAAAAAAB1gMAADwAAADxQ7x4JuzqP+sQ6iU3UOA/AAAAP+kEAAAAAAAAAdcDAAA8AAAAlBDFX+QM6z/rEOolN1DgPwAAAD/4BAAAAAAAAAHYAwAAPAAAADfdzUaiLes/6xDqJTdQ4D8AAAA/+AQAAAAAAAAB2QMAADwAAADZqdYtYE7rP+sQ6iU3UOA/AAAAPwgFAAAAAAAAAdoDAAA8AAAAap9Hdqp16z/rEOolN1DgPwAAAD8IBQAAAAAAAAHbAwAAPAAAAB9D6Pvbj+s/zs4sQTBG4D8AAAA/GAUAAAAAAAAB3AMAADwAAADV5oiBDarrP7GMb1wpPOA/AAAAPxgFAAAAAAAAAd0DAAA8AAAAnWHBpbK96z+xjG9cKTzgPwAAAD8nBQAAAAAAAAHeAwAAPAAAAGbc+clX0es/k0qydyIy4D8AAAA/JwUAAAAAAAAB3wMAADwAAABALsqMcN7rP5NKsnciMuA/AAAAPzcFAAAAAAAAAeADAAA8AAAAG4CaT4nr6z92CPWSGyjgPwAAAD9HBQAAAAAAAAHhAwAAPAAAAAipArEV8us/dgj1khso4D8AAAA/RwUAAAAAAAAB4gMAADwAAAD10WoSovjrP1nGN64UHuA/AAAAP1YFAAAAAAAAAeMDAAA8AAAA4/rScy7/6z87hHrJDRTgPwAAAD9mBQAAAAAAAAHkAwAAPAAAANAjO9W6Bew/O4R6yQ0U4D8AAAA/cQUAAAAAAAAB5QMAADwAAAC+TKM2RwzsPwAAAAAAAOA/AAAAP4AFAAAAAAAAAeYDAAA8AAAAq3ULmNMS7D/Ge4U28uvfPwAAAD+ABQAAAAAAAAHnAwAAPAAAAIbH21rsH+w/xnuFNvLr3z8AAAA/kAUAAAAAAAAB6AMAADwAAABz8EO8eCbsP4r3Cm3k198/AAAAP5AFAAAAAAAAAekDAAA8AAAAYBmsHQUt7D9Qc5Cj1sPfPwAAAD+gBQAAAAAAAAHqAwAAPAAAADtrfOAdOuw/2mqbELub3z8AAAA/oAUAAAAAAAAB6wMAADwAAAAplORBqkDsP9pqmxC7m98/AAAAP68FAAAAAAAAAewDAAA8AAAAKZTkQapA7D+g5iBHrYffPwAAAD+/BQAAAAAAAAHtAwAAPAAAABa9TKM2R+w/oOYgR62H3z8AAAA/zwUAAAAAAAAB7gMAADwAAAAWvUyjNkfsP2Ripn2fc98/AAAAP88FAAAAAAAAAe8DAAA8AAAAFr1MozZH7D8o3iu0kV/fPwAAAD/PBQAAAAAAAAHwAwAAPAAAAATmtATDTew/7lmx6oNL3z8AAAA/3gUAAAAAAAAB8QMAADwAAADxDh1mT1TsP3hRvFdoI98/AAAAP94FAAAAAAAAAfIDAAA8AAAA3jeFx9ta7D8CScfETPvePwAAAD/uBQAAAAAAAAHzAwAAPAAAAN43hcfbWuw/x8RM+z7n3j8AAAA/7gUAAAAAAAAB9AMAADwAAADMYO0oaGHsP1K8V2gjv94/AAAAP/0FAAAAAAAAAfUDAAA8AAAAzGDtKGhh7D8XON2eFavePwAAAD/9BQAAAAAAAAH2AwAAPAAAAMxg7ShoYew/27Ni1QeX3j8AAAA/DQYAAAAAAAAB9wMAADwAAADMYO0oaGHsP6Ev6Av6gt4/AAAAPw0GAAAAAAAAAfgDAAA8AAAAzGDtKGhh7D9mq21C7G7ePwAAAD8dBgAAAAAAAAH5AwAAPAAAAMxg7ShoYew/KyfzeN5a3j8AAAA/HQYAAAAAAAAB+gMAADwAAADMYO0oaGHsP/CieK/QRt4/AAAAPywGAAAAAAAAAfsDAAA8AAAA3jeFx9ta7D+2Hv7lwjLePwAAAD8sBgAAAAAAAAH8AwAAPAAAAATmtATDTew/e5qDHLUe3j8AAAA/PAYAAAAAAAAB/QMAADwAAAA7a3zgHTrsPwSSjomZ9t0/AAAAPzwGAAAAAAAAAf4DAAA8AAAAhsfbWuwf7D9UBR8tcLrdPwAAAD9MBgAAAAAAAAH/AwAAPAAAAL5MozZHDOw/3vwpmlSS3T8AAAA/TAYAAAAAAAABAAQAADwAAAAtVzLu/OTrPy1wuj0rVt0/AAAAP1sGAAAAAAAAAQEEAAA8AAAAi4opBz/E6z9940rhARrdPwAAAD9bBgAAAAAAAAECBAAAPAAAAOe9ICCBo+s/B9tVTubx3D8AAAA/awYAAAAAAAABAwQAADwAAAB9dt8UHm/rP5HSYLvKydw/AAAAP2sGAAAAAAAAAQQEAAA8AAAAx9I+j+xU6z9WTubxvLXcPwAAAD96BgAAAAAAAAEFBAAAPAAAACUGNqguNOs/4EXxXqGN3D8AAAA/igYAAAAAAAABBgQAADwAAACm51z+VwbrP2s9/MuFZdw/AAAAP4oGAAAAAAAAAQcEAAA8AAAA8UO8eCbs6j8wuYECeFHcPwAAAD+KBgAAAAAAAAEIBAAAPAAAAE53s5Foy+o/MLmBAnhR3D8AAAA/mgYAAAAAAAABCQQAADwAAACrqqqqqqrqP7mwjG9cKdw/AAAAP5oGAAAAAAAAAQoEAAA8AAAACd6hw+yJ6j9/LBKmThXcPwAAAD+pBgAAAAAAAAELBAAAPAAAAFM6AT67b+o/fywSpk4V3D8AAAA/uQYAAAAAAAABDAQAADwAAACvbfhW/U7qP38sEqZOFdw/AAAAP7kGAAAAAAAAAQ0EAAA8AAAADaHvbz8u6j9/LBKmThXcPwAAAD/JBgAAAAAAAAEOBAAAPAAAAGrU5oiBDeo/fywSpk4V3D8AAAA/yQYAAAAAAAABDwQAADwAAAD/jKV9HtnpP38sEqZOFdw/AAAAP9gGAAAAAAAAARAEAAA8AAAAlEVkcruk6T9EqJfcQAHcPwAAAD/YBgAAAAAAAAERBAAAPAAAAE6sUqQ/Y+k/RKiX3EAB3D8AAAA/6AYAAAAAAAABEgQAADwAAAD2O6k3UCjpP0Sol9xAAdw/AAAAP+gGAAAAAAAAARMEAAA8AAAAi/RnLO3z6D9EqJfcQAHcPwAAAD/3BgAAAAAAAAEUBAAAPAAAADOEvr/9uOg/RKiX3EAB3D8AAAA/9wYAAAAAAAABFQQAADwAAADHPH20moToP0Sol9xAAdw/AAAAPwcHAAAAAAAAARYEAAA8AAAAb8zTR6tJ6D9EqJfcQAHcPwAAAD8HBwAAAAAAAAEXBAAAPAAAAASFkjxIFeg/RKiX3EAB3D8AAAA/FwcAAAAAAAABGAQAADwAAACYPVEx5eDnP0Sol9xAAdw/AAAAPxcHAAAAAAAAARkEAAA8AAAAGx94hw6z5z8JJB0TM+3bPwAAAD8mBwAAAAAAAAEaBAAAPAAAALHXNnyrfuc/CSQdEzPt2z8AAAA/JgcAAAAAAAABGwQAADwAAAAyuV3S1FDnPwkkHRMz7ds/AAAAPzYHAAAAAAAAARwEAAA8AAAAyHEcx3Ec5z8JJB0TM+3bPwAAAD82BwAAAAAAAAEdBAAAPAAAAEpTQx2b7uY/CSQdEzPt2z8AAAA/RgcAAAAAAAABHgQAADwAAADfCwISOLrmPwkkHRMz7ds/AAAAP0YHAAAAAAAAAR8EAAA8AAAATxaRye2S5j/On6JJJdnbPwAAAD9VBwAAAAAAAAEgBAAAPAAAAOPOT76KXuY/zp+iSSXZ2z8AAAA/VQcAAAAAAAABIQQAADwAAACLXqZRmyPmP86fokkl2ds/AAAAP2UHAAAAAAAAASIEAAA8AAAARcWUgx/i5T/On6JJJdnbPwAAAD9lBwAAAAAAAAEjBAAAPAAAAO1U6xYwp+U/zp+iSSXZ2z8AAAA/dAcAAAAAAAABJAQAADwAAACCDaoLzXLlP86fokkl2ds/AAAAP4QHAAAAAAAAASUEAAA8AAAAF8ZoAGo+5T/On6JJJdnbPwAAAD+EBwAAAAAAAAEmBAAAPAAAAKx+J/UGCuU/zp+iSSXZ2z8AAAA/lAcAAAAAAAABJwQAADwAAAAJsh4OSenkP86fokkl2ds/AAAAP5QHAAAAAAAAASgEAAA8AAAAZ+UVJ4vI5D/On6JJJdnbPwAAAD+UBwAAAAAAAAEpBAAAPAAAALFBdaFZruQ/zp+iSSXZ2z8AAAA/lAcAAAAAAAABKgQAADwAAAANdWy6m43kP86fokkl2ds/AAAAP6QHAAAAAAAAASsEAAA8AAAAWdHLNGpz5D/On6JJJdnbPwAAAD+kBwAAAAAAAAEsBAAAPAAAAMjbWuwfTOQ/lBsogBfF2z8AAAA/tAcAAAAAAAABLQQAADwAAAAlD1IFYivkP5QbKIAXxds/AAAAP7QHAAAAAAAAAS4EAAA8AAAAp/B4W4v94z+UGyiAF8XbPwAAAD/DBwAAAAAAAAEvBAAAPAAAAAUkcHTN3OM/lBsogBfF2z8AAAA/wwcAAAAAAAABMAQAADwAAACHBZfK9q7jP1iXrbYJsds/AAAAP9MHAAAAAAAAATEEAAA8AAAA9w8mgqyH4z9Yl622CbHbPwAAAD/TBwAAAAAAAAEyBAAAPAAAAIvI5HZJU+M/WJettgmx2z8AAAA/4gcAAAAAAAABMwQAADwAAAAhgaNr5h7jP1iXrbYJsds/AAAAP+IHAAAAAAAAATQEAAA8AAAAkYsyI5z34j9Yl622CbHbPwAAAD/yBwAAAAAAAAE1BAAAPAAAABJtWXnFyeI/HRMz7fuc2z8AAAA/8gcAAAAAAAABNgQAADwAAACDd+gwe6LiP+KOuCPuiNs/AAAAPwIIAAAAAAAAATcEAAA8AAAA36rfSb2B4j+nCj5a4HTbPwAAAD8CCAAAAAAAAAE4BAAAPAAAAD3e1mL/YOI/pwo+WuB02z8AAAA/EQgAAAAAAAABOQQAADwAAACHOjbdzUbiP6cKPlrgdNs/AAAAPxEIAAAAAAAAAToEAAA8AAAA5G0t9g8m4j9thsOQ0mDbPwAAAD8hCAAAAAAAAAE7BAAAPAAAAEKhJA9SBeI/bYbDkNJg2z8AAAA/IQgAAAAAAAABPAQAADwAAADDgktle9fhP/d9zv22ONs/AAAAPzEIAAAAAAAAAT0EAAA8AAAAWTsKWhij4T+7+VM0qSTbPwAAAD8xCAAAAAAAAAE+BAAAPAAAAO7zyE61buE/u/lTNKkk2z8AAAA/QAgAAAAAAAABPwQAADwAAACVgx/ixTPhPwtt5Nd/6No/AAAAP0AIAAAAAAAAAUAEAAA8AAAAYsGlsr3r4D/Q6GkOctTaPwAAAD9QCAAAAAAAAAFBBAAAPAAAAEHWwyEpneA/W+B0e1as2j8AAAA/UAgAAAAAAAABQgQAADwAAAAzwnkvCEjgP+TXf+g6hNo/AAAAP18IAAAAAAAAAUMEAAA8AAAASlxfes7l3z80SxCMEUjaPwAAAD9fCAAAAAAAAAFEBAAAPAAAAAqGm1ilSN8/vkIb+fUf2j8AAAA/bwgAAAAAAAABRQQAADwAAACkAaj5lLjeP0g6Jmba99k/AAAAP38IAAAAAAAAAUYEAAA8AAAAPn20moQo3j8NtquczOPZPwAAAD9/CAAAAAAAAAFHBAAAPAAAALJKkf6Mpd0/l622CbG72T8AAAA/fwgAAAAAAAABSAQAADwAAABssX8wEWTdP5ettgmxu9k/AAAAP44IAAAAAAAAAUkEAAA8AAAAS8adn3wV3T+XrbYJsbvZPwAAAD+OCAAAAAAAAAFKBAAAPAAAALzQLFcy7tw/l622CbG72T8AAAA/nggAAAAAAAABSwQAADwAAAAGLYzRANTcP5ettgmxu9k/AAAAP64IAAAAAAAAAUwEAAA8AAAAK9u7DujG3D+XrbYJsbvZPwAAAD+uCAAAAAAAAAFNBAAAPAAAAFCJ60vPudw/l622CbG72T8AAAA/vQgAAAAAAAABTgQAADwAAAB2NxuJtqzcP5ettgmxu9k/AAAAP70IAAAAAAAAAU8EAAA8AAAAm+VKxp2f3D+XrbYJsbvZPwAAAD/NCAAAAAAAAAFQBAAAPAAAAMCTegOFktw/l622CbG72T8AAAA/zQgAAAAAAAABUQQAADwAAADlQapAbIXcP5ettgmxu9k/AAAAP9wIAAAAAAAAAVIEAAA8AAAAL54Juzpr3D+XrbYJsbvZPwAAAD/cCAAAAAAAAAFTBAAAPAAAAHv6aDUJUdw/l622CbG72T8AAAA/7AgAAAAAAAABVAQAADwAAADqBPjsvincP5ettgmxu9k/AAAAP+wIAAAAAAAAAVUEAAA8AAAApGvmHkPo2z+XrbYJsbvZPwAAAD/8CAAAAAAAAAFWBAAAPAAAAISABI6umds/l622CbG72T8AAAA//AgAAAAAAAABVwQAADwAAAA+5/K/MljbP9IxMdO+z9k/AAAAPwsJAAAAAAAAAVgEAAA8AAAA+E3h8bYW2z8NtquczOPZPwAAAD8LCQAAAAAAAAFZBAAAPAAAAGhYcKls79o/DbarnMzj2T8AAAA/GwkAAAAAAAABWgQAADwAAADYYv9gIsjaPw22q5zM49k/AAAAPxsJAAAAAAAAAVsEAAA8AAAA/RAvngm72j8NtquczOPZPwAAAD8rCQAAAAAAAAFcBAAAPAAAACK/Xtvwrdo/DbarnMzj2T8AAAA/KwkAAAAAAAABXQQAADwAAAAiv17b8K3aP0g6Jmba99k/AAAAP0oJAAAAAAAAAV4EAAA8AAAAR22OGNig2j9IOiZm2vfZPwAAAD9pCQAAAAAAAAFfBAAAPAAAAGwbvlW/k9o/vkIb+fUf2j8AAAA/eQkAAAAAAAABYAQAADwAAACSye2SpobaP/nGlcIDNNo/AAAAP3kJAAAAAAAAAWEEAAA8AAAA3CVNDXVs2j9vz4pVH1zaPwAAAD+ICQAAAAAAAAFiBAAAPAAAAAHUfEpcX9o/5Nd/6DqE2j8AAAA/iAkAAAAAAAABYwQAADwAAABy3gsCEjjaP1vgdHtWrNo/AAAAP5gJAAAAAAAAAWQEAAA8AAAAl4w7P/kq2j+VZO9EZMDaPwAAAD+YCQAAAAAAAAFlBAAAPAAAALw6a3zgHdo/0OhpDnLU2j8AAAA/qAkAAAAAAAABZgQAADwAAAC8Omt84B3aPwtt5Nd/6No/AAAAP6gJAAAAAAAAAWcEAAA8AAAAvDprfOAd2j9G8V6hjfzaPwAAAD/WCQAAAAAAAAFoBAAAPAAAALw6a3zgHdo/gXXZapsQ2z8AAAA/1gkAAAAAAAABaQQAADwAAAC8Omt84B3aP/d9zv22ONs/AAAAP+YJAAAAAAAAAWoEAAA8AAAAvDprfOAd2j8yAknHxEzbPwAAAD/2CQAAAAAAAAFrBAAAPAAAALw6a3zgHdo/pwo+WuB02z8AAAA/9gkAAAAAAAABbAQAADwAAAC8Omt84B3aPx0TM+37nNs/AAAAPwUKAAAAAAAAAW0EAAA8AAAAvDprfOAd2j/On6JJJdnbPwAAAD8FCgAAAAAAAAFuBAAAPAAAALw6a3zgHdo/RKiX3EAB3D8AAAA/FQoAAAAAAAABbwQAADwAAAC8Omt84B3aP/Q0BzlqPdw/AAAAPxUKAAAAAAAAAXAEAAA8AAAA4eiauccQ2j+lwXaVk3ncPwAAAD8lCgAAAAAAAAFxBAAAPAAAAOHomrnHENo/G8prKK+h3D8AAAA/JQoAAAAAAAABcgQAADwAAADh6Jq5xxDaPwfbVU7m8dw/AAAAPzQKAAAAAAAAAXMEAAA8AAAA4eiauccQ2j+3Z8WqDy7dPwAAAD80CgAAAAAAAAF0BAAAPAAAAOHomrnHENo/LXC6PStW3T8AAAA/RAoAAAAAAAABdQQAADwAAADh6Jq5xxDaP6R4r9BGft0/AAAAP0QKAAAAAAAAAXYEAAA8AAAA4eiauccQ2j/e/CmaVJLdPwAAAD9TCgAAAAAAAAF3BAAAPAAAAOHomrnHENo/VAUfLXC63T8AAAA/UwoAAAAAAAABeAQAADwAAADh6Jq5xxDaP4+JmfZ9zt0/AAAAP2MKAAAAAAAAAXkEAAA8AAAA4eiauccQ2j8Eko6JmfbdPwAAAD9jCgAAAAAAAAF6BAAAPAAAAOHomrnHENo/QBYJU6cK3j8AAAA/cwoAAAAAAAABewQAADwAAADh6Jq5xxDaP3uagxy1Ht4/AAAAP3MKAAAAAAAAAXwEAAA8AAAA4eiauccQ2j+2Hv7lwjLePwAAAD+CCgAAAAAAAAF9BAAAPAAAAOHomrnHENo/8KJ4r9BG3j8AAAA/ggoAAAAAAAABfgQAADwAAADh6Jq5xxDaPysn83jeWt4/AAAAP5IKAAAAAAAAAX8EAAA8AAAABpfK9q4D2j+hL+gL+oLePwAAAD+SCgAAAAAAAAGABAAAPAAAAAaXyvauA9o/FzjdnhWr3j8AAAA/ogoAAAAAAAABgQQAADwAAAAGl8r2rgPaP8fETPs+594/AAAAP7EKAAAAAAAAAYIEAAA8AAAABpfK9q4D2j89zUGOWg/fPwAAAD+xCgAAAAAAAAGDBAAAPAAAAAaXyvauA9o/tNU2IXY33z8AAAA/wQoAAAAAAAABhAQAADwAAAAGl8r2rgPaP+5ZseqDS98/AAAAP8EKAAAAAAAAAYUEAAA8AAAABpfK9q4D2j8o3iu0kV/fPwAAAD/QCgAAAAAAAAGGBAAAPAAAAAaXyvauA9o/ZGKmfZ9z3z8AAAA//woAAAAAAAABhwQAADwAAAAGl8r2rgPaP6DmIEeth98/AAAAPw8LAAAAAAAAAYgEAAA8AAAABpfK9q4D2j/aapsQu5vfPwAAAD8fCwAAAAAAAAGJBAAAPAAAAAaXyvauA9o/FO8V2siv3z8AAAA/LgsAAAAAAAABigQAADwAAAAGl8r2rgPaP1BzkKPWw98/AAAAP00LAAAAAAAAAYsEAAA8AAAA4eiauccQ2j+K9wpt5NffPwAAAD9tCwAAAAAAAAGMBAAAPAAAALw6a3zgHdo/ivcKbeTX3z8AAAA/zgsAAAAAAAABjQQAADwAAAC8Omt84B3aP8Z7hTby698/AAAAP84LAAAAAAAAAY4EAAA8AAAAl4w7P/kq2j/Ge4U28uvfPwAAAD/tCwAAAAAAAAGPBAAAPAAAAHLeCwISONo/AAAAAAAA4D8AAAA/SwwAAAAAAAABkAQAADwAAAAngqyHQ1LaPx5CveQGCuA/AAAAP1oMAAAAAAAAAZEEAAA8AAAA0fe3Hxdl5j/1khsogBflPwAAAD8AAAAAAAAAAAGSBAAAPAAAANH3tx8XZeY/E9XYDIch5T8AAAA/jQAAAAAAAAABkwQAADwAAAC+ICCBo2vmPzEXlvGNK+U/AAAAP6wAAAAAAAAAAZQEAAA8AAAArEmI4i9y5j8xF5bxjSvlPwAAAD+sAAAAAAAAAAGVBAAAPAAAAJly8EO8eOY/MReW8Y0r5T8AAAA/vAAAAAAAAAABlgQAADwAAACHm1ilSH/mPzEXlvGNK+U/AAAAP8wAAAAAAAAAAZcEAAA8AAAAdMTABtWF5j8xF5bxjSvlPwAAAD/MAAAAAAAAAAGYBAAAPAAAAGHtKGhhjOY/TllT1pQ15T8AAAA/2wAAAAAAAAABmQQAADwAAABPFpHJ7ZLmP05ZU9aUNeU/AAAAP9sAAAAAAAAAAZoEAAA8AAAAKmhhjAag5j9OWVPWlDXlPwAAAD/bAAAAAAAAAAGbBAAAPAAAABaRye2SpuY/TllT1pQ15T8AAAA/6wAAAAAAAAABnAQAADwAAADx4pmwq7PmP05ZU9aUNeU/AAAAP+sAAAAAAAAAAZ0EAAA8AAAA3wsCEji65j9OWVPWlDXlPwAAAD/6AAAAAAAAAAGeBAAAPAAAAMw0anPEwOY/TllT1pQ15T8AAAA/+gAAAAAAAAABnwQAADwAAAC6XdLUUMfmP05ZU9aUNeU/AAAAPwoBAAAAAAAAAaAEAAA8AAAAp4Y6Nt3N5j9OWVPWlDXlPwAAAD8aAQAAAAAAAAGhBAAAPAAAAJWvopdp1OY/TllT1pQ15T8AAAA/GgEAAAAAAAABogQAADwAAABvAXNaguHmP05ZU9aUNeU/AAAAPxoBAAAAAAAAAaMEAAA8AAAAXSrbuw7o5j9OWVPWlDXlPwAAAD9CAQAAAAAAAAGkBAAAPAAAADd8q34n9eY/TllT1pQ15T8AAAA/QgEAAAAAAAABpQQAADwAAAASzntBQALnP05ZU9aUNeU/AAAAP1IBAAAAAAAAAaYEAAA8AAAA7R9MBFkP5z9OWVPWlDXlPwAAAD9iAQAAAAAAAAGnBAAAPAAAALWahCj+Iuc/TllT1pQ15T8AAAA/YgEAAAAAAAABqAQAADwAAAB+Fb1MozbnP05ZU9aUNeU/AAAAP3EBAAAAAAAAAakEAAA8AAAARZD1cEhK5z9OWVPWlDXlPwAAAD9xAQAAAAAAAAGqBAAAPAAAAA0LLpXtXec/TllT1pQ15T8AAAA/gQEAAAAAAAABqwQAADwAAADoXP5XBmvnP05ZU9aUNeU/AAAAP4EBAAAAAAAAAawEAAA8AAAAsdc2fKt+5z9OWVPWlDXlPwAAAD+QAQAAAAAAAAGtBAAAPAAAAIwpBz/Ei+c/TllT1pQ15T8AAAA/kAEAAAAAAAABrgQAADwAAABle9cB3ZjnP05ZU9aUNeU/AAAAP6ABAAAAAAAAAa8EAAA8AAAALvYPJoKs5z9OWVPWlDXlPwAAAD+gAQAAAAAAAAGwBAAAPAAAAOSZsKuzxuc/TllT1pQ15T8AAAA/sAEAAAAAAAABsQQAADwAAACYPVEx5eDnP05ZU9aUNeU/AAAAP7ABAAAAAAAAAbIEAAA8AAAAYbiJVYr05z9OWVPWlDXlPwAAAD+/AQAAAAAAAAGzBAAAPAAAACkzwnkvCOg/TllT1pQ15T8AAAA/vwEAAAAAAAABtAQAADwAAAAEhZI8SBXoP05ZU9aUNeU/AAAAP88BAAAAAAAAAbUEAAA8AAAAzf/KYO0o6D9OWVPWlDXlPwAAAD/fAQAAAAAAAAG2BAAAPAAAAG/M00erSeg/TllT1pQ15T8AAAA/3wEAAAAAAAABtwQAADwAAAAlcHTN3GPoP2qbELubP+U/AAAAP98BAAAAAAAAAbgEAAA8AAAA7eqs8YF36D+I3c2foknlPwAAAD/uAQAAAAAAAAG5BAAAPAAAAKKOTXezkeg/iN3Nn6JJ5T8AAAA//gEAAAAAAAABugQAADwAAABYMu785KvoP6Yfi4SpU+U/AAAAP/4BAAAAAAAAAbsEAAA8AAAA+v7246LM6D/DYUhpsF3lPwAAAD/+AQAAAAAAAAG8BAAAPAAAAIv0Zyzt8+g/w2FIabBd5T8AAAA/DQIAAAAAAAABvQQAADwAAABBmAiyHg7pP8NhSGmwXeU/AAAAPw0CAAAAAAAAAb4EAAA8AAAA42QRmdwu6T/howVOt2flPwAAAD8dAgAAAAAAAAG/BAAAPAAAAKvfSb2BQuk//uXCMr5x5T8AAAA/LQIAAAAAAAABwAQAADwAAABhg+pCs1zpP/7lwjK+ceU/AAAAPy0CAAAAAAAAAcEEAAA8AAAAKf4iZ1hw6T/+5cIyvnHlPwAAAD88AgAAAAAAAAHCBAAAPAAAAPF4W4v9g+k/HCiAF8V75T8AAAA/PAIAAAAAAAABwwQAADwAAACnHPwQL57pPxwogBfFe+U/AAAAP0wCAAAAAAAAAcQEAAA8AAAAbpc0NdSx6T86aj38y4XlPwAAAD9MAgAAAAAAAAHFBAAAPAAAACQ71boFzOk/Omo9/MuF5T8AAAA/XAIAAAAAAAABxgQAADwAAADttQ3fqt/pP1es+uDSj+U/AAAAP1wCAAAAAAAAAccEAAA8AAAAtTBGA1Dz6T907rfF2ZnlPwAAAD9rAgAAAAAAAAHIBAAAPAAAAHyrfif1Buo/dO63xdmZ5T8AAAA/awIAAAAAAAAByQQAADwAAAAyTx+tJiHqP3Tut8XZmeU/AAAAP3sCAAAAAAAAAcoEAAA8AAAA+8lX0cs06j907rfF2ZnlPwAAAD97AgAAAAAAAAHLBAAAPAAAAIq/yBkWXOo/dO63xdmZ5T8AAAA/igIAAAAAAAABzAQAADwAAABAY2mfR3bqP3Tut8XZmeU/AAAAP4oCAAAAAAAAAc0EAAA8AAAACd6hw+yJ6j907rfF2ZnlPwAAAD+aAgAAAAAAAAHOBAAAPAAAAKuqqqqqquo/kTB1quCj5T8AAAA/mgIAAAAAAAABzwQAADwAAABhTksw3MTqP5Ewdargo+U/AAAAP6oCAAAAAAAAAdAEAAA8AAAAF/LrtQ3f6j+RMHWq4KPlPwAAAD+qAgAAAAAAAAHRBAAAPAAAALm+9JzL/+o/kTB1quCj5T8AAAA/uQIAAAAAAAAB0gQAADwAAACBOS3BcBPrP69yMo/nreU/AAAAP7kCAAAAAAAAAdMEAAA8AAAAN93NRqIt6z+vcjKP563lPwAAAD/JAgAAAAAAAAHUBAAAPAAAAP9XBmtHQes/zLTvc+635T8AAAA/yQIAAAAAAAAB1QQAADwAAAC0+6bweFvrP+r2rFj1weU/AAAAP9kCAAAAAAAAAdYEAAA8AAAAap9Hdqp16z/q9qxY9cHlPwAAAD/ZAgAAAAAAAAHXBAAAPAAAAA1sUF1olus/6vasWPXB5T8AAAA/6AIAAAAAAAAB2AQAADwAAACwOFlEJrfrPwg5aj38y+U/AAAAP+gCAAAAAAAAAdkEAAA8AAAAZtz5yVfR6z8IOWo9/MvlPwAAAD/4AgAAAAAAAAHaBAAAPAAAAAipArEV8us/JXsnIgPW5T8AAAA/+AIAAAAAAAAB2wQAADwAAACrdQuY0xLsPyV7JyID1uU/AAAAPwcDAAAAAAAAAdwEAAA8AAAATkIUf5Ez7D8leyciA9blPwAAAD8HAwAAAAAAAAHdBAAAPAAAAPEOHWZPVOw/JXsnIgPW5T8AAAA/FwMAAAAAAAAB3gQAADwAAACmsr3rgG7sP0O95AYK4OU/AAAAPxcDAAAAAAAAAd8EAAA8AAAAbi32DyaC7D9DveQGCuDlPwAAAD8nAwAAAAAAAAHgBAAAPAAAACTRlpVXnOw/Q73kBgrg5T8AAAA/JwMAAAAAAAAB4QQAADwAAADsS8+5/K/sP0O95AYK4OU/AAAAPzYDAAAAAAAAAeIEAAA8AAAAtMYH3qHD7D9g/6HrEOrlPwAAAD9GAwAAAAAAAAHjBAAAPAAAAHxBQAJH1+w/YP+h6xDq5T8AAAA/RgMAAAAAAAAB5AQAADwAAABFvHgm7OrsP2D/oesQ6uU/AAAAP1QDAAAAAAAAAeUEAAA8AAAAIA5J6QT47D99QV/QF/TlPwAAAD9kAwAAAAAAAAHmBAAAPAAAAPpfGawdBe0/moMctR7+5T8AAAA/ZAMAAAAAAAAB5wQAADwAAACvA7oxTx/tP5qDHLUe/uU/AAAAP3MDAAAAAAAAAegEAAA8AAAAeH7yVfQy7T+agxy1Hv7lPwAAAD9zAwAAAAAAAAHpBAAAPAAAAED5KnqZRu0/uMXZmSUI5j8AAAA/gwMAAAAAAAAB6gQAADwAAAD1nMv/ymDtP7jF2ZklCOY/AAAAP4MDAAAAAAAAAesEAAA8AAAAq0Bshfx67T/VB5d+LBLmPwAAAD+SAwAAAAAAAAHsBAAAPAAAAIaSPEgViO0/1QeXfiwS5j8AAAA/ogMAAAAAAAAB7QQAADwAAAA8Nt3NRqLtP9UHl34sEuY/AAAAP6IDAAAAAAAAAe4EAAA8AAAAFYitkF+v7T/VB5d+LBLmPwAAAD+yAwAAAAAAAAHvBAAAPAAAAPDZfVN4vO0/1QeXfiwS5j8AAAA/sgMAAAAAAAAB8AQAADwAAADeAua0BMPtP9UHl34sEuY/AAAAP8EDAAAAAAAAAfEEAAA8AAAAuVS2dx3Q7T/VB5d+LBLmPwAAAD/BAwAAAAAAAAHyBAAAPAAAAJSmhjo23e0/1QeXfiwS5j8AAAA/0QMAAAAAAAAB8wQAADwAAACBz+6bwuPtP9UHl34sEuY/AAAAP+EDAAAAAAAAAfQEAAA8AAAAXCG/Xtvw7T/VB5d+LBLmPwAAAD/hAwAAAAAAAAH1BAAAPAAAADZzjyH0/e0/1QeXfiwS5j8AAAA/4QMAAAAAAAAB9gQAADwAAAARxV/kDAvuP9UHl34sEuY/AAAAP/ADAAAAAAAAAfcEAAA8AAAA2T+YCLIe7j/VB5d+LBLmPwAAAD/wAwAAAAAAAAH4BAAAPAAAAKK60CxXMu4/1QeXfiwS5j8AAAA/AAQAAAAAAAAB+QQAADwAAABEh9kTFVPuP/NJVGMzHOY/AAAAPwAEAAAAAAAAAfoEAAA8AAAADAISOLpm7j/zSVRjMxzmPwAAAD8PBAAAAAAAAAH7BAAAPAAAANV8Slxfeu4/80lUYzMc5j8AAAA/DwQAAAAAAAAB/AQAADwAAACKIOvhkJTuP/NJVGMzHOY/AAAAPx8EAAAAAAAAAf0EAAA8AAAAUpsjBjao7j/zSVRjMxzmPwAAAD8fBAAAAAAAAAH+BAAAPAAAAC3t88hOte4/80lUYzMc5j8AAAA/LwQAAAAAAAAB/wQAADwAAAD2Zyzt88juP/NJVGMzHOY/AAAAPy8EAAAAAAAAAQAFAAA8AAAA4pCUToDP7j/zSVRjMxzmPwAAAD8+BAAAAAAAAAEBBQAAPAAAANC5/K8M1u4/80lUYzMc5j8AAAA/TgQAAAAAAAABAgUAADwAAAC+4mQRmdzuP/NJVGMzHOY/AAAAP04EAAAAAAAAAQMFAAA8AAAAqgvNciXj7j/zSVRjMxzmPwAAAD9eBAAAAAAAAAEEBQAAPAAAAIZdnTU+8O4/80lUYzMc5j8AAAA/bQQAAAAAAAABBQUAADwAAAByhgWXyvbuP/NJVGMzHOY/AAAAP30EAAAAAAAAAQYFAAA8AAAAYK9t+Fb97j/zSVRjMxzmPwAAAD99BAAAAAAAAAEHBQAAPAAAAE7Y1VnjA+8/80lUYzMc5j8AAAA/nAQAAAAAAAABCAUAADwAAAA6AT67bwrvP/NJVGMzHOY/AAAAP5wEAAAAAAAAAQkFAAA8AAAAKCqmHPwQ7z/zSVRjMxzmPwAAAD+sBAAAAAAAAAEKBQAAPAAAABZTDn6IF+8/80lUYzMc5j8AAAA/uwQAAAAAAAABCwUAADwAAAAEfHbfFB7vP/NJVGMzHOY/AAAAP7sEAAAAAAAAAQwFAAA8AAAA3s1Goi0r7z/zSVRjMxzmPwAAAD/LBAAAAAAAAAENBQAAPAAAALgfF2VGOO8/80lUYzMc5j8AAAA/ywQAAAAAAAABDgUAADwAAACUcecnX0XvP/NJVGMzHOY/AAAAP9sEAAAAAAAAAQ8FAAA8AAAAXOwfTARZ7z/zSVRjMxzmPwAAAD/bBAAAAAAAAAEQBQAAPAAAACRnWHCpbO8/80lUYzMc5j8AAAA/6gQAAAAAAAABEQUAADwAAADs4ZCUToDvP/NJVGMzHOY/AAAAP+oEAAAAAAAAARIFAAA8AAAAxjNhV2eN7z/zSVRjMxzmPwAAAD/6BAAAAAAAAAETBQAAPAAAAI6umXsMoe8/80lUYzMc5j8AAAA/+gQAAAAAAAABFAUAADwAAABYKdKfsbTvP/NJVGMzHOY/AAAAPwkFAAAAAAAAARUFAAA8AAAAMnuiYsrB7z/zSVRjMxzmPwAAAD8JBQAAAAAAAAEWBQAAPAAAAPr12oZv1e8/80lUYzMc5j8AAAA/GQUAAAAAAAABFwUAADwAAADmHkPo+9vvP/NJVGMzHOY/AAAAPxkFAAAAAAAAARgFAAA8AAAA1EerSYji7z/zSVRjMxzmPwAAAD8pBQAAAAAAAAEZBQAAPAAAAJOdat0C5tQ/DPqCvqAv6D8AAAA/AAAAAAAAAAABGgUAADwAAACTnWrdAubUPyo8QKOnOeg/AAAAP30AAAAAAAAAARsFAAA8AAAAbe86oBvz1D8qPECjpznoPwAAAD+NAAAAAAAAAAEcBQAAPAAAACOT2yVNDdU/KjxAo6c56D8AAAA/nQAAAAAAAAABHQUAADwAAADYNnyrfifVPyo8QKOnOeg/AAAAP50AAAAAAAAAAR4FAAA8AAAAHtCNefpo1T8qPECjpznoPwAAAD+sAAAAAAAAAAEfBQAAPAAAAGRpn0d2qtU/KjxAo6c56D8AAAA/rAAAAAAAAAABIAUAADwAAACqArEV8uvVPyo8QKOnOeg/AAAAP7wAAAAAAAAAASEFAAA8AAAApj9jaZ9H1j8qPECjpznoPwAAAD+8AAAAAAAAAAEiBQAAPAAAAMYqRfozltY/R379h65D6D8AAAA/ywAAAAAAAAABIwUAADwAAACbuccQ+v7WP0d+/YeuQ+g/AAAAP8sAAAAAAAAAASQFAAA8AAAA4VLZ3nVA1z9Hfv2HrkPoPwAAAD/bAAAAAAAAAAElBQAAPAAAACjs6qzxgdc/R379h65D6D8AAAA/2wAAAAAAAAABJgUAADwAAABthfx6bcPXP0d+/YeuQ+g/AAAAP+sAAAAAAAAAAScFAAA8AAAAaMKuzhof2D9lwLpstU3oPwAAAD/rAAAAAAAAAAEoBQAAPAAAAK5bwJyWYNg/ZcC6bLVN6D8AAAA/+gAAAAAAAAABKQUAADwAAAD09NFqEqLYP2XAumy1Teg/AAAAP/oAAAAAAAAAASoFAAA8AAAAFeCz+6bw2D9lwLpstU3oPwAAAD8KAQAAAAAAAAErBQAAPAAAAH8n9QYKJdk/ZcC6bLVN6D8AAAA/CgEAAAAAAAABLAUAADwAAADqbjYSbVnZP2XAumy1Teg/AAAAPxoBAAAAAAAAAS0FAAA8AAAAVrZ3HdCN2T9lwLpstU3oPwAAAD8aAQAAAAAAAAEuBQAAPAAAAMD9uCgzwtk/ZcC6bLVN6D8AAAA/KQEAAAAAAAABLwUAADwAAAArRfozlvbZP2XAumy1Teg/AAAAPzkBAAAAAAAAATAFAAA8AAAAvDprfOAd2j9lwLpstU3oPwAAAD85AQAAAAAAAAExBQAAPAAAACeCrIdDUto/ZcC6bLVN6D8AAAA/OQEAAAAAAAABMgUAADwAAACSye2SpobaP2XAumy1Teg/AAAAP0gBAAAAAAAAATMFAAA8AAAAIr9e2/Ct2j9lwLpstU3oPwAAAD9IAQAAAAAAAAE0BQAAPAAAALO0zyM71do/ZcC6bLVN6D8AAAA/WAEAAAAAAAABNQUAADwAAABDqkBshfzaP2XAumy1Teg/AAAAP1gBAAAAAAAAATYFAAA8AAAA+E3h8bYW2z9Hfv2HrkPoPwAAAD9oAQAAAAAAAAE3BQAAPAAAAIhDUjoBPts/R379h65D6D8AAAA/aAEAAAAAAAABOAUAADwAAABjlSL9GUvbP0d+/YeuQ+g/AAAAP3cBAAAAAAAAATkFAAA8AAAAGTnDgktl2z9Hfv2HrkPoPwAAAD93AQAAAAAAAAE6BQAAPAAAAPSKk0Vkcts/R379h65D6D8AAAA/hwEAAAAAAAABOwUAADwAAACpLjTLlYzbP0d+/YeuQ+g/AAAAP4cBAAAAAAAAATwFAAA8AAAAX9LUUMem2z9Hfv2HrkPoPwAAAD+XAQAAAAAAAAE9BQAAPAAAABR2ddb4wNs/R379h65D6D8AAAA/lwEAAAAAAAABPgUAADwAAADJGRZcKtvbP0d+/YeuQ+g/AAAAP6YBAAAAAAAAAT8FAAA8AAAAf7224Vv12z9Hfv2HrkPoPwAAAD+mAQAAAAAAAAFABQAAPAAAADVhV2eND9w/R379h65D6D8AAAA/tgEAAAAAAAABQQUAADwAAAAPsycqphzcP0d+/YeuQ+g/AAAAP8UBAAAAAAAAAUIFAAA8AAAAxVbIr9c23D9Hfv2HrkPoPwAAAD/FAQAAAAAAAAFDBQAAPAAAAHv6aDUJUdw/R379h65D6D8AAAA/1QEAAAAAAAABRAUAADwAAAAvngm7OmvcP0d+/YeuQ+g/AAAAP9UBAAAAAAAAAUUFAAA8AAAA5UGqQGyF3D9Hfv2HrkPoPwAAAD/lAQAAAAAAAAFGBQAAPAAAAJvlSsadn9w/R379h65D6D8AAAA/5QEAAAAAAAABRwUAADwAAAB2NxuJtqzcP0d+/YeuQ+g/AAAAP/QBAAAAAAAAAUgFAAA8AAAAUInrS8+53D9Hfv2HrkPoPwAAAD/0AQAAAAAAAAFJBQAAPAAAAAYtjNEA1Nw/R379h65D6D8AAAA/BAIAAAAAAAABSgUAADwAAAC80CxXMu7cPyo8QKOnOeg/AAAAPwQCAAAAAAAAAUsFAAA8AAAAlyL9GUv73D8qPECjpznoPwAAAD8UAgAAAAAAAAFMBQAAPAAAAHF0zdxjCN0/KjxAo6c56D8AAAA/IwIAAAAAAAABTQUAADwAAABLxp2ffBXdPyo8QKOnOeg/AAAAPyMCAAAAAAAAAU4FAAA8AAAAJhhuYpUi3T8qPECjpznoPwAAAD8zAgAAAAAAAAFPBQAAPAAAAAFqPiWuL90/DPqCvqAv6D8AAAA/MwIAAAAAAAABUAUAADwAAAC3Dd+q30ndPwz6gr6gL+g/AAAAP0ICAAAAAAAAAVEFAAA8AAAAbLF/MBFk3T8M+oK+oC/oPwAAAD9CAgAAAAAAAAFSBQAAPAAAAEcDUPMpcd0/DPqCvqAv6D8AAAA/UgIAAAAAAAABUwUAADwAAAD8pvB4W4vdP++3xdmZJeg/AAAAP1ICAAAAAAAAAVQFAAA8AAAAjJxhwaWy3T/RdQj1khvoPwAAAD9iAgAAAAAAAAFVBQAAPAAAAEJAAkfXzN0/0XUI9ZIb6D8AAAA/YgIAAAAAAAABVgUAADwAAACuh0NSOgHeP9F1CPWSG+g/AAAAP3ECAAAAAAAAAVcFAAA8AAAAPn20moQo3j+zM0sQjBHoPwAAAD9xAgAAAAAAAAFYBQAAPAAAAM5yJePOT94/szNLEIwR6D8AAAA/gQIAAAAAAAABWQUAADwAAABeaJYrGXfeP7MzSxCMEeg/AAAAP4ECAAAAAAAAAVoFAAA8AAAA7l0HdGOe3j+W8Y0rhQfoPwAAAD+RAgAAAAAAAAFbBQAAPAAAAFilSH/G0t4/lvGNK4UH6D8AAAA/oAIAAAAAAAABXAUAADwAAADE7ImKKQffP5bxjSuFB+g/AAAAP6ACAAAAAAAAAV0FAAA8AAAAMDTLlYw73z+W8Y0rhQfoPwAAAD+gAgAAAAAAAAFeBQAAPAAAAJp7DKHvb98/ea/QRn795z8AAAA/sAIAAAAAAAABXwUAADwAAADgFB5va7HfP3mv0EZ+/ec/AAAAP7ACAAAAAAAAAWAFAAA8AAAASlxfes7l3z95r9BGfv3nPwAAAD+/AgAAAAAAAAFhBQAAPAAAANtR0MIYDeA/PitWfXDp5z8AAAA/zwIAAAAAAAABYgUAADwAAACjzAjnvSDgPz4rVn1w6ec/AAAAP88CAAAAAAAAAWMFAAA8AAAAbEdBC2M04D8+K1Z9cOnnPwAAAD/fAgAAAAAAAAFkBQAAPAAAADPCeS8ISOA/IemYmGnf5z8AAAA/3wIAAAAAAAABZQUAADwAAAAh6+GQlE7gPyHpmJhp3+c/AAAAP+4CAAAAAAAAAWYFAAA8AAAADhRK8iBV4D8h6ZiYad/nPwAAAD/uAgAAAAAAAAFnBQAAPAAAAA4USvIgVeA/5WQez1vL5z8AAAA/SwUAAAAAAAABaAUAADwAAAD8PLJTrVvgP+VkHs9by+c/AAAAP0sFAAAAAAAAAWkFAAA8AAAA/DyyU61b4D/IImHqVMHnPwAAAD9aBQAAAAAAAAFqBQAAPAAAAPw8slOtW+A/jZ7mIEet5z8AAAA/agUAAAAAAAABawUAADwAAADpZRq1OWLgP3BcKTxAo+c/AAAAP2oFAAAAAAAAAWwFAAA8AAAAxLfqd1Jv4D8YlvGNK4XnPwAAAD95BQAAAAAAAAFtBQAAPAAAALHgUtnedeA/3BF3xB1x5z8AAAA/eQUAAAAAAAABbgUAADwAAACMMiOc94LgP4RLPxYJU+c/AAAAP4kFAAAAAAAAAW8FAAA8AAAAeluL/YOJ4D9Kx8RM+z7nPwAAAD+JBQAAAAAAAAFwBQAAPAAAAGaE814QkOA/LIUHaPQ05z8AAAA/mQUAAAAAAAABcQUAADwAAABmhPNeEJDgPw5DSoPtKuc/AAAAP6gFAAAAAAAAAXIFAAA8AAAAZoTzXhCQ4D/xAI2e5iDnPwAAAD8WBgAAAAAAAAFzBQAAPAAAAFStW8CcluA/8QCNnuYg5z8AAAA/JQYAAAAAAAABdAUAADwAAABUrVvAnJbgP7Z8EtXYDOc/AAAAPyUGAAAAAAAAAXUFAAA8AAAAVK1bwJyW4D+YOlXw0QLnPwAAAD9FBgAAAAAAAAF2BQAAPAAAAFStW8CcluA/eviXC8v45j8AAAA/VAYAAAAAAAABdwUAADwAAABB1sMhKZ3gP3r4lwvL+OY/AAAAP2QGAAAAAAAAAXgFAAA8AAAAQdbDISmd4D9BdB1CveTmPwAAAD9zBgAAAAAAAAF5BQAAPAAAAEHWwyEpneA/IzJgXbba5j8AAAA/eAYAAAAAAAABegUAADwAAAAv/yuDtaPgPwXwoniv0OY/AAAAP4gGAAAAAAAAAXsFAAA8AAAAL/8rg7Wj4D/oreWTqMbmPwAAAD+IBgAAAAAAAAF8BQAAPAAAAC//K4O1o+A/ymsor6G85j8AAAA/lwYAAAAAAAABfQUAADwAAAAv/yuDtaPgP60pa8qasuY/AAAAP9YGAAAAAAAAAX4FAAA8AAAAL/8rg7Wj4D+P563lk6jmPwAAAD/1BgAAAAAAAAF/BQAAPAAAAArw2X1TeNw/4xtXCg/Q6D8AAAA/AAAAAAAAAAABgAUAADwAAAAK8Nl9U3jcP8bZmSUIxug/AAAAP6sAAAAAAAAAAYEFAAA8AAAACvDZfVN43D+ol9xAAbzoPwAAAD+7AAAAAAAAAAGCBQAAPAAAAC+eCbs6a9w/jFUfXPqx6D8AAAA/uwAAAAAAAAABgwUAADwAAAB7+mg1CVHcP24TYnfzp+g/AAAAP8sAAAAAAAAAAYQFAAA8AAAAoKiYcvBD3D9uE2J386foPwAAAD/LAAAAAAAAAAGFBQAAPAAAAMVWyK/XNtw/UdGkkuyd6D8AAAA/ywAAAAAAAAABhgUAADwAAADqBPjsvincPzOP563lk+g/AAAAP9oAAAAAAAAAAYcFAAA8AAAANWFXZ40P3D8VTSrJ3onoPwAAAD/qAAAAAAAAAAGIBQAAPAAAAH+9tuFb9ds/+Apt5Nd/6D8AAAA/6gAAAAAAAAABiQUAADwAAACka+YeQ+jbP/gKbeTXf+g/AAAAP/oAAAAAAAAAAYoFAAA8AAAAFHZ11vjA2z/ayK//0HXoPwAAAD/6AAAAAAAAAAGLBQAAPAAAAF/S1FDHpts/2siv/9B16D8AAAA/CQEAAAAAAAABjAUAADwAAAD0ipNFZHLbP72G8hrKa+g/AAAAPwkBAAAAAAAAAY0FAAA8AAAAY5Ui/RlL2z+fRDU2w2HoPwAAAD8ZAQAAAAAAAAGOBQAAPAAAANOfsbTPI9s/gwJ4UbxX6D8AAAA/GQEAAAAAAAABjwUAADwAAABDqkBshfzaP2XAumy1Teg/AAAAPygBAAAAAAAAAZAFAAA8AAAA2GL/YCLI2j9lwLpstU3oPwAAAD8oAQAAAAAAAAGRBQAAPAAAAGwbvlW/k9o/R379h65D6D8AAAA/OAEAAAAAAAABkgUAADwAAAAngqyHQ1LaPyo8QKOnOeg/AAAAPzgBAAAAAAAAAZMFAAA8AAAAvDprfOAd2j8qPECjpznoPwAAAD9IAQAAAAAAAAGUBQAAPAAAAHahWa5k3Nk/DPqCvqAv6D8AAAA/SAEAAAAAAAABlQUAADwAAADlq+hlGrXZPwz6gr6gL+g/AAAAP1cBAAAAAAAAAZYFAAA8AAAAVrZ3HdCN2T8M+oK+oC/oPwAAAD9XAQAAAAAAAAGXBQAAPAAAAKAS15eec9k/77fF2Zkl6D8AAAA/ZwEAAAAAAAABmAUAADwAAAA1y5WMOz/ZP++3xdmZJeg/AAAAP2cBAAAAAAAAAZkFAAA8AAAAfyf1Bgol2T/vt8XZmSXoPwAAAD93AQAAAAAAAAGaBQAAPAAAAPAxhL6//dg/77fF2Zkl6D8AAAA/dwEAAAAAAAABmwUAADwAAAA6juM4juPYP++3xdmZJeg/AAAAP4YBAAAAAAAAAZwFAAA8AAAAqZhy8EO82D/vt8XZmSXoPwAAAD+WAQAAAAAAAAGdBQAAPAAAAPT00WoSotg/77fF2Zkl6D8AAAA/lgEAAAAAAAABngUAADwAAAA+UTHl4IfYP++3xdmZJeg/AAAAP5YBAAAAAAAAAZ8FAAA8AAAArlvAnJZg2D/vt8XZmSXoPwAAAD+WAQAAAAAAAAGgBQAAPAAAAB5mT1RMOdg/77fF2Zkl6D8AAAA/pgEAAAAAAAABoQUAADwAAACOcN4LAhLYP++3xdmZJeg/AAAAP6YBAAAAAAAAAaIFAAA8AAAAR9fMPYbQ1z/vt8XZmSXoPwAAAD+mAQAAAAAAAAGjBQAAPAAAALfhW/U7qdc/77fF2Zkl6D8AAAA/tgEAAAAAAAABpAUAADwAAABNmhrq2HTXP++3xdmZJeg/AAAAP7YBAAAAAAAAAaUFAAA8AAAAvKSpoY5N1z/vt8XZmSXoPwAAAD/FAQAAAAAAAAGmBQAAPAAAACyvOFlEJtc/77fF2Zkl6D8AAAA/1QEAAAAAAAABpwUAADwAAACbuccQ+v7WP++3xdmZJeg/AAAAP9UBAAAAAAAAAagFAAA8AAAAMXKGBZfK1j/vt8XZmSXoPwAAAD/lAQAAAAAAAAGpBQAAPAAAAMYqRfozltY/77fF2Zkl6D8AAAA/5QEAAAAAAAABqgUAADwAAAA1NdSx6W7WP++3xdmZJeg/AAAAP/QBAAAAAAAAAasFAAA8AAAAy+2SpoY61j/RdQj1khvoPwAAAD/0AQAAAAAAAAGsBQAAPAAAAF+mUZsjBtY/szNLEIwR6D8AAAA/BAIAAAAAAAABrQUAADwAAABkaZ9HdqrVP7MzSxCMEeg/AAAAPxMCAAAAAAAAAa4FAAA8AAAA1HMu/yuD1T+zM0sQjBHoPwAAAD8TAgAAAAAAAAGvBQAAPAAAAER+vbbhW9U/szNLEIwR6D8AAAA/IwIAAAAAAAABsAUAADwAAADYNnyrfifVP7MzSxCMEeg/AAAAPyMCAAAAAAAAAbEFAAA8AAAAI5PbJU0N1T+zM0sQjBHoPwAAAD8zAgAAAAAAAAGyBQAAPAAAAG3vOqAb89Q/szNLEIwR6D8AAAA/MwIAAAAAAAABswUAADwAAADd+clX0cvUP7MzSxCMEeg/AAAAP0ICAAAAAAAAAbQFAAA8AAAAA6j5lLi+1D+zM0sQjBHoPwAAAD9CAgAAAAAAAAG1BQAAPAAAAE0EWQ+HpNQ/szNLEIwR6D8AAAA/UgIAAAAAAAABtgUAADwAAACXYLiJVYrUP7MzSxCMEeg/AAAAP1ICAAAAAAAAAbcFAAA8AAAAvA7oxjx91D+zM0sQjBHoPwAAAD9iAgAAAAAAAAG4BQAAPAAAAOK8FwQkcNQ/szNLEIwR6D8AAAA/cQIAAAAAAAABuQUAADwAAAAHa0dBC2PUP7MzSxCMEeg/AAAAP5ACAAAAAAAAAboFAAA8AAAALBl3fvJV1D+zM0sQjBHoPwAAAD+gAgAAAAAAAAG7BQAAPAAAAFHHprvZSNQ/szNLEIwR6D8AAAA/sAIAAAAAAAABvAUAADwAAAB2ddb4wDvUP7MzSxCMEeg/AAAAP7ACAAAAAAAAAb0FAAA8AAAAnCMGNqgu1D+zM0sQjBHoPwAAAD+/AgAAAAAAAAG+BQAAPAAAAOd/ZbB2FNQ/szNLEIwR6D8AAAA/vwIAAAAAAAABvwUAADwAAAAx3MQqRfrTP9F1CPWSG+g/AAAAP88CAAAAAAAAAcAFAAA8AAAAezgkpRPg0z/vt8XZmSXoPwAAAD/PAgAAAAAAAAHBBQAAPAAAAMaUgx/ixdM/DPqCvqAv6D8AAAA/3wIAAAAAAAABwgUAADwAAAAQ8eKZsKvTPyo8QKOnOeg/AAAAP98CAAAAAAAAAcMFAAA8AAAAWk1CFH+R0z9Hfv2HrkPoPwAAAD/uAgAAAAAAAAHEBQAAPAAAAIH7cVFmhNM/R379h65D6D8AAAA//gIAAAAAAAABxQUAADwAAADLV9HLNGrTP2XAumy1Teg/AAAAP/4CAAAAAAAAAcYFAAA8AAAA8AUBCRxd0z+DAnhRvFfoPwAAAD8NAwAAAAAAAAHHBQAAPAAAADpiYIPqQtM/n0Q1NsNh6D8AAAA/DQMAAAAAAAAByAUAADwAAACFvr/9uCjTP59ENTbDYeg/AAAAPw0DAAAAAAAAAckFAAA8AAAAzxofeIcO0z+9hvIaymvoPwAAAD8dAwAAAAAAAAHKBQAAPAAAAPTITrVuAdM/vYbyGspr6D8AAAA/LQMAAAAAAAABywUAADwAAAAZd37yVfTSP72G8hrKa+g/AAAAPzwDAAAAAAAAAcwFAAA8AAAAGXd+8lX00j/ayK//0HXoPwAAAD88AwAAAAAAAAHNBQAAPAAAAD8lri8959I/2siv/9B16D8AAAA/TAMAAAAAAAABzgUAADwAAAA/Ja4vPefSP/gKbeTXf+g/AAAAP0wDAAAAAAAAAc8FAAA8AAAAZdPdbCTa0j/4Cm3k13/oPwAAAD9cAwAAAAAAAAHQBQAAPAAAAIqBDaoLzdI/+Apt5Nd/6D8AAAA/XAMAAAAAAAAB0QUAADwAAACvLz3n8r/SPxVNKsneieg/AAAAP2sDAAAAAAAAAdIFAAA8AAAA+YucYcGl0j8zj+et5ZPoPwAAAD9rAwAAAAAAAAHTBQAAPAAAAETo+9uPi9I/UdGkkuyd6D8AAAA/ewMAAAAAAAAB1AUAADwAAABplisZd37SP1HRpJLsneg/AAAAP4oDAAAAAAAAAdUFAAA8AAAAs/KKk0Vk0j9uE2J386foPwAAAD+KAwAAAAAAAAHWBQAAPAAAAP5O6g0UStI/bhNid/On6D8AAAA/igMAAAAAAAAB1wUAADwAAAAj/RlL+zzSP4xVH1z6seg/AAAAP5oDAAAAAAAAAdgFAAA8AAAAbll5xcki0j+ol9xAAbzoPwAAAD+aAwAAAAAAAAHZBQAAPAAAALi12D+YCNI/xtmZJQjG6D8AAAA/qgMAAAAAAAAB2gUAADwAAADeYwh9f/vRP+MbVwoP0Og/AAAAP6oDAAAAAAAAAdsFAAA8AAAAAxI4umbu0T/jG1cKD9DoPwAAAD+5AwAAAAAAAAHcBQAAPAAAACjAZ/dN4dE/AV4U7xXa6D8AAAA/yQMAAAAAAAAB3QUAADwAAABNbpc0NdTRPwFeFO8V2ug/AAAAP8kDAAAAAAAAAd4FAAA8AAAATW6XNDXU0T8eoNHTHOToPwAAAD/oAwAAAAAAAAHfBQAAPAAAAE1ulzQ11NE/POKOuCPu6D8AAAA/BwQAAAAAAAAB4AUAADwAAABNbpc0NdTRP1okTJ0q+Og/AAAAPxcEAAAAAAAAAeEFAAA8AAAATW6XNDXU0T93ZgmCMQLpPwAAAD8XBAAAAAAAAAHiBQAAPAAAAE1ulzQ11NE/lKjGZjgM6T8AAAA/JwQAAAAAAAAB4wUAADwAAABNbpc0NdTRP7Hqg0s/Fuk/AAAAPzYEAAAAAAAAAeQFAAA8AAAAchzHcRzH0T/PLEEwRiDpPwAAAD82BAAAAAAAAAHlBQAAPAAAAHIcx3Ecx9E/CrG7+VM06T8AAAA/VgQAAAAAAAAB5gUAADwAAAByHMdxHMfRPyjzeN5aPuk/AAAAP3UEAAAAAAAAAecFAAA8AAAAchzHcRzH0T9FNTbDYUjpPwAAAD91BAAAAAAAAAHoBQAAPAAAAHIcx3Ecx9E/Y3fzp2hS6T8AAAA/hAQAAAAAAAAB6QUAADwAAAByHMdxHMfRP4C5sIxvXOk/AAAAP5QEAAAAAAAAAeoFAAA8AAAAchzHcRzH0T+d+21xdmbpPwAAAD+kBAAAAAAAAAHrBQAAPAAAAE1ulzQ11NE/uj0rVn1w6T8AAAA/pAQAAAAAAAAB7AUAADwAAABNbpc0NdTRP9h/6DqEeuk/AAAAP7MEAAAAAAAAAe0FAAA8AAAAKMBn903h0T/Yf+g6hHrpPwAAAD+zBAAAAAAAAAHuBQAAPAAAAAMSOLpm7tE/9cGlH4uE6T8AAAA/wwQAAAAAAAAB7wUAADwAAADeYwh9f/vRPxMEYwSSjuk/AAAAP8MEAAAAAAAAAfAFAAA8AAAAuLXYP5gI0j9OiN3Nn6LpPwAAAD/TBAAAAAAAAAHxBQAAPAAAAJMHqQKxFdI/TojdzZ+i6T8AAAA/0wQAAAAAAAAB8gUAADwAAABJq0mI4i/SP2zKmrKmrOk/AAAAP+IEAAAAAAAAAfMFAAA8AAAA/k7qDRRK0j+JDFiXrbbpPwAAAD/iBAAAAAAAAAH0BQAAPAAAAGmWKxl3ftI/w5DSYLvK6T8AAAA/8gQAAAAAAAAB9QUAADwAAAD5i5xhwaXSP/8UTSrJ3uk/AAAAPwEFAAAAAAAAAfYFAAA8AAAAZdPdbCTa0j8cVwoP0OjpPwAAAD8BBQAAAAAAAAH3BQAAPAAAAM8aH3iHDtM/OpnH89by6T8AAAA/AQUAAAAAAAAB+AUAADwAAAAVtDBGA1DTP1fbhNjd/Ok/AAAAPxEFAAAAAAAAAfkFAAA8AAAAWk1CFH+R0z+TX/+h6xDqPwAAAD8hBQAAAAAAAAH6BQAAPAAAAHs4JKUT4NM/r6G8hvIa6j8AAAA/IQUAAAAAAAAB+wUAADwAAADC0TVzjyHUP+olN1AAL+o/AAAAPzAFAAAAAAAAAfwFAAA8AAAALBl3fvJV1D/qJTdQAC/qPwAAAD8wBQAAAAAAAAH9BQAAPAAAAJdguIlVitQ/CGj0NAc56j8AAAA/QAUAAAAAAAAB/gUAADwAAAAoVinSn7HUPyWqsRkOQ+o/AAAAP0AFAAAAAAAAAf8FAAA8AAAAk51q3QLm1D8lqrEZDkPqPwAAAD9QBQAAAAAAAAEABgAAPAAAACOT2yVNDdU/Q+xu/hRN6j8AAAA/UAUAAAAAAAABAQYAADwAAADYNnyrfifVP0Psbv4UTeo/AAAAP3cFAAAAAAAAAQIGAAA8AAAAaSzt88hO1T9D7G7+FE3qPwAAAD93BQAAAAAAAAEDBgAAPAAAAPkhXjwTdtU/YC4s4xtX6j8AAAA/hwUAAAAAAAABBAYAADwAAACJF8+EXZ3VP2AuLOMbV+o/AAAAP4cFAAAAAAAAAQUGAAA8AAAAPrtvCo+31T9gLizjG1fqPwAAAD+WBQAAAAAAAAEGBgAAPAAAAM+w4FLZ3tU/YC4s4xtX6j8AAAA/lgUAAAAAAAABBwYAADwAAACFVIHYCvnVP2AuLOMbV+o/AAAAP6YFAAAAAAAAAQgGAAA8AAAAOvghXjwT1j9gLizjG1fqPwAAAD+mBQAAAAAAAAEJBgAAPAAAAMvtkqaGOtY/YC4s4xtX6j8AAAA/tgUAAAAAAAABCgYAADwAAABa4wPv0GHWP2AuLOMbV+o/AAAAP7YFAAAAAAAAAQsGAAA8AAAA69h0NxuJ1j9gLizjG1fqPwAAAD/FBQAAAAAAAAEMBgAAPAAAAHvO5X9lsNY/YC4s4xtX6j8AAAA/xQUAAAAAAAABDQYAADwAAADnFSeLyOTWP2AuLOMbV+o/AAAAP9UFAAAAAAAAAQ4GAAA8AAAAUV1olisZ1z9gLizjG1fqPwAAAD/VBQAAAAAAAAEPBgAAPAAAAHJISifAZ9c/YC4s4xtX6j8AAAA/5QUAAAAAAAABEAYAADwAAADdj4syI5zXP2AuLOMbV+o/AAAAP+UFAAAAAAAAAREGAAA8AAAAR9fMPYbQ1z9gLizjG1fqPwAAAD/0BQAAAAAAAAESBgAAPAAAANjMPYbQ99c/YC4s4xtX6j8AAAA/9AUAAAAAAAABEwYAADwAAABowq7OGh/YP2AuLOMbV+o/AAAAPwQGAAAAAAAAARQGAAA8AAAAHmZPVEw52D9gLizjG1fqPwAAAD8EBgAAAAAAAAEVBgAAPAAAAK5bwJyWYNg/YC4s4xtX6j8AAAA/EwYAAAAAAAABFgYAADwAAABj/2AiyHrYP2AuLOMbV+o/AAAAPxMGAAAAAAAAARcGAAA8AAAAGaMBqPmU2D9gLizjG1fqPwAAAD8jBgAAAAAAAAEYBgAAPAAAAPT00WoSotg/YC4s4xtX6j8AAAA/IwYAAAAAAAABGQYAADwAAADPRqItK6/YP2AuLOMbV+o/AAAAPzMGAAAAAAAAARoGAAA8AAAAhOpCs1zJ2D9gLizjG1fqPwAAAD8zBgAAAAAAAAEbBgAAPAAAAF88E3Z11tg/YC4s4xtX6j8AAAA/QgYAAAAAAAABHAYAADwAAAAV4LP7pvDYP0Psbv4UTeo/AAAAP1IGAAAAAAAAAR0GAAA8AAAAyYNUgdgK2T9D7G7+FE3qPwAAAD9SBgAAAAAAAAEeBgAAPAAAAKTVJETxF9k/Q+xu/hRN6j8AAAA/YgYAAAAAAAABHwYAADwAAABaecXJIjLZPyWqsRkOQ+o/AAAAP2IGAAAAAAAAASAGAAA8AAAAEB1mT1RM2T8lqrEZDkPqPwAAAD9xBgAAAAAAAAEhBgAAPAAAAMXABtWFZtk/JaqxGQ5D6j8AAAA/cQYAAAAAAAABIgYAADwAAAB7ZKdat4DZPyWqsRkOQ+o/AAAAP4EGAAAAAAAAASMGAAA8AAAAMQhI4Oia2T8IaPQ0BznqPwAAAD+BBgAAAAAAAAEkBgAAPAAAAMD9uCgzwtk/CGj0NAc56j8AAAA/kAYAAAAAAAABJQYAADwAAABR8ylxfenZP+olN1AAL+o/AAAAP5AGAAAAAAAAASYGAAA8AAAA4eiauccQ2j/qJTdQAC/qPwAAAD+gBgAAAAAAAAEnBgAAPAAAAJeMOz/5Kto/6iU3UAAv6j8AAAA/oAYAAAAAAAABKAYAADwAAAAngqyHQ1LaP+olN1AAL+o/AAAAP7AGAAAAAAAAASkGAAA8AAAA3CVNDXVs2j/N43lr+STqPwAAAD+wBgAAAAAAAAEqBgAAPAAAAJLJ7ZKmhto/zeN5a/kk6j8AAAA/vwYAAAAAAAABKwYAADwAAABHbY4Y2KDaP83jeWv5JOo/AAAAP78GAAAAAAAAASwGAAA8AAAAIr9e2/Ct2j+vobyG8hrqPwAAAD/PBgAAAAAAAAEtBgAAPAAAANhi/2AiyNo/r6G8hvIa6j8AAAA/zwYAAAAAAAABLgYAADwAAACNBqDmU+LaP5Nf/6HrEOo/AAAAP98GAAAAAAAAAS8GAAA8AAAAaFhwqWzv2j+TX/+h6xDqPwAAAD/fBgAAAAAAAAEwBgAAPAAAAPhN4fG2Fts/dR1CveQG6j8AAAA/7gYAAAAAAAABMQYAADwAAADTn7G0zyPbP1fbhNjd/Ok/AAAAP+4GAAAAAAAAATIGAAA8AAAAPufyvzJY2z9X24TY3fzpPwAAAD/+BgAAAAAAAAEzBgAAPAAAAKkuNMuVjNs/HFcKD9Do6T8AAAA//gYAAAAAAAABNAYAADwAAAAUdnXW+MDbP/8UTSrJ3uk/AAAAPw0HAAAAAAAAATUGAAA8AAAAf7224Vv12z/DkNJgu8rpPwAAAD8NBwAAAAAAAAE2BgAAPAAAAA+zJyqmHNw/w5DSYLvK6T8AAAA/HQcAAAAAAAABNwYAADwAAADFVsiv1zbcP8OQ0mC7yuk/AAAAPx0HAAAAAAAAATgGAAA8AAAAe/poNQlR3D+mThV8tMDpPwAAAD8tBwAAAAAAAAE5BgAAPAAAAC+eCbs6a9w/iQxYl6226T8AAAA/LQcAAAAAAAABOgYAADwAAAAK8Nl9U3jcP2zKmrKmrOk/AAAAPzwHAAAAAAAAATsGAAA8AAAA5UGqQGyF3D9OiN3Nn6LpPwAAAD88BwAAAAAAAAE8BgAAPAAAAMCTegOFktw/MUYg6ZiY6T8AAAA/TAcAAAAAAAABPQYAADwAAACb5UrGnZ/cPzFGIOmYmOk/AAAAP0wHAAAAAAAAAT4GAAA8AAAAdjcbibas3D8TBGMEko7pPwAAAD9cBwAAAAAAAAE/BgAAPAAAAFCJ60vPudw/2H/oOoR66T8AAAA/awcAAAAAAAABQAYAADwAAAAr27sO6MbcP537bXF2Zuk/AAAAP2sHAAAAAAAAAUEGAAA8AAAABi2M0QDU3D+AubCMb1zpPwAAAD97BwAAAAAAAAFCBgAAPAAAAOF+XJQZ4dw/Y3fzp2hS6T8AAAA/ewcAAAAAAAABQwYAADwAAAC80CxXMu7cPyjzeN5aPuk/AAAAP4oHAAAAAAAAAUQGAAA8AAAAlyL9GUv73D8o83jeWj7pPwAAAD+KBwAAAAAAAAFFBgAAPAAAAHF0zdxjCN0/7G7+FE0q6T8AAAA/mgcAAAAAAAABRgYAADwAAABLxp2ffBXdP88sQTBGIOk/AAAAP5oHAAAAAAAAAUcGAAA8AAAAJhhuYpUi3T+x6oNLPxbpPwAAAD+qBwAAAAAAAAFIBgAAPAAAACYYbmKVIt0/lKjGZjgM6T8AAAA/yQcAAAAAAAABSQYAADwAAAAmGG5ilSLdP3dmCYIxAuk/AAAAP9kHAAAAAAAAAUoGAAA8AAAAAWo+Ja4v3T93ZgmCMQLpPwAAAD/oBwAAAAAAAAFLBgAAPAAAAAFqPiWuL90/WiRMnSr46D8AAAA/+AcAAAAAAAABTAYAADwAAADcuw7oxjzdPzzijrgj7ug/AAAAP/gHAAAAAAAAAU0GAAA8AAAAtw3fqt9J3T8BXhTvFdroPwAAAD8HCAAAAAAAAAFOBgAAPAAAALcN36rfSd0/4xtXCg/Q6D8AAAA/BwgAAAAAAAABTwYAADwAAACRX69t+FbdP8bZmSUIxug/AAAAPxcIAAAAAAAAAVAGAAA8AAAAbLF/MBFk3T+ol9xAAbzoPwAAAD8XCAAAAAAAAAFRBgAAPAAAAGyxfzARZN0/jFUfXPqx6D8AAAA/JwgAAAAAAAABUgYAADwAAABHA1DzKXHdP4xVH1z6seg/AAAAPycIAAAAAAAAAVMGAAA8AAAARwNQ8ylx3T9uE2J386foPwAAAD82CAAAAAAAAAFUBgAAPAAAAEcDUPMpcd0/UdGkkuyd6D8AAAA/bwkAAAAAAAABVQYAADwAAABHA1DzKXHdPzOP563lk+g/AAAAP34JAAAAAAAAAVYGAAA8AAAARwNQ8ylx3T/4Cm3k13/oPwAAAD9+CQAAAAAAAAFXBgAAPAAAAGyxfzARZN0/+Apt5Nd/6D8AAAA/jgkAAAAAAAABWAYAADwAAACRX69t+FbdP9rIr//Qdeg/AAAAP44JAAAAAAAAAVkGAAA8AAAAtw3fqt9J3T+9hvIaymvoPwAAAD+eCQAAAAAAAAFaBgAAPAAAANy7DujGPN0/n0Q1NsNh6D8AAAA/ngkAAAAAAAABWwYAADwAAAABaj4lri/dP4MCeFG8V+g/AAAAP54JAAAAAAAAAVwGAAA8AAAAJhhuYpUi3T+DAnhRvFfoPwAAAD+uCQAAAAAAAAFdBgAAPAAAAEvGnZ98Fd0/ZcC6bLVN6D8AAAA/vgkAAAAAAAABXgYAADwAAABxdM3cYwjdP2XAumy1Teg/AAAAP/wJAAAAAAAAAV8GAAA8AAAAvNAsVzLu3D9lwLpstU3oPwAAAD8MCgAAAAAAAAFgBgAAPAAAAAYtjNEA1Nw/ZcC6bLVN6D8AAAA/DAoAAAAAAAABYQYAADwAAAAr27sO6MbcP2XAumy1Teg/AAAAPxsKAAAAAAAAAWIGAAA8AAAAUInrS8+53D9lwLpstU3oPwAAAD8bCgAAAAAAAAFjBgAAPAAAAJvlSsadn9w/ZcC6bLVN6D8AAAA/KwoAAAAAAAABZAYAADwAAADAk3oDhZLcP2XAumy1Teg/AAAAPysKAAAAAAAAAWUGAAA8AAAAsr3rgG7Mwz9VwUcLnG7vPwAAAD8AAAAAAAAAAAFmBgAAPAAAANOozREDG8Q/VcFHC5xu7z8AAAA/HwAAAAAAAAABZwYAADwAAADzk6+il2nEP3MDBfCieO8/AAAAPy8AAAAAAAAAAWgGAAA8AAAAyiIyuV3SxD9zAwXwonjvPwAAAD8vAAAAAAAAAAFpBgAAPAAAAFVVVVVVVcU/cwMF8KJ47z8AAAA/PgAAAAAAAAABagYAADwAAABMz7n8rwzGP5BFwtSpgu8/AAAAP04AAAAAAAAAAWsGAAA8AAAA1wHdmKePxj+QRcLUqYLvPwAAAD9OAAAAAAAAAAFsBgAAPAAAABjYoLrQLMc/rod/ubCM7z8AAAA/TgAAAAAAAAABbQYAADwAAAClCsRWyK/HP66Hf7mwjO8/AAAAP10AAAAAAAAAAW4GAAA8AAAAMD3n8r8yyD+uh3+5sIzvPwAAAD9dAAAAAAAAAAFvBgAAPAAAAAbMaQmGm8g/zMk8nreW7z8AAAA/bQAAAAAAAAABcAYAADwAAACS/oylfR7JP8zJPJ63lu8/AAAAP30AAAAAAAAAAXEGAAA8AAAAaI0PvEOHyT/MyTyet5bvPwAAAD99AAAAAAAAAAFyBgAAPAAAAD0cktIJ8Mk/6Av6gr6g7z8AAAA/jAAAAAAAAAABcwYAADwAAAB+8lX0Mo3KP+gL+oK+oO8/AAAAP4wAAAAAAAAAAXQGAAA8AAAAv8gZFlwqyz/oC/qCvqDvPwAAAD+cAAAAAAAAAAF1BgAAPAAAAGvmHkPo+8s/Bk63Z8Wq7z8AAAA/nAAAAAAAAAABdgYAADwAAAAZBCRwdM3MPwZOt2fFqu8/AAAAP6wAAAAAAAAAAXcGAAA8AAAAecXJIjK5zT8GTrdnxarvPwAAAD+sAAAAAAAAAAF4BgAAPAAAAEfOsOBS2c4/Bk63Z8Wq7z8AAAA/uwAAAAAAAAABeQYAADwAAABlPRyS0gnQPwZOt2fFqu8/AAAAP7sAAAAAAAAAAXoGAAA8AAAAXLeAOS3B0D8GTrdnxarvPwAAAD/LAAAAAAAAAAF7BgAAPAAAAHffFB5va9E/Bk63Z8Wq7z8AAAA/ywAAAAAAAAABfAYAADwAAABuWXnFySLSPwZOt2fFqu8/AAAAP9oAAAAAAAAAAX0GAAA8AAAAPyWuLz3n0j8kkHRMzLTvPwAAAD/aAAAAAAAAAAF+BgAAPAAAADWfEteXntM/JJB0TMy07z8AAAA/6gAAAAAAAAABfwYAADwAAADivBcEJHDUP0DSMTHTvu8/AAAAP+oAAAAAAAAAAYAGAAA8AAAA/eSr6GUa1T9A0jEx077vPwAAAD/6AAAAAAAAAAGBBgAAPAAAAM+w4FLZ3tU/QNIxMdO+7z8AAAA/+gAAAAAAAAABggYAADwAAADr2HQ3G4nWP0DSMTHTvu8/AAAAPwkBAAAAAAAAAYMGAAA8AAAABwEJHF0z1z9eFO8V2sjvPwAAAD8JAQAAAAAAAAGEBgAAPAAAACIpnQCf3dc/XhTvFdrI7z8AAAA/GQEAAAAAAAABhQYAADwAAAAZowGo+ZTYP14U7xXayO8/AAAAPxkBAAAAAAAAAYYGAAA8AAAAWnnFySIy2T98Vqz64NLvPwAAAD8pAQAAAAAAAAGHBgAAPAAAAHahWa5k3Nk/fFas+uDS7z8AAAA/KQEAAAAAAAABiAYAADwAAADcJU0NdWzaP3xWrPrg0u8/AAAAPzgBAAAAAAAAAYkGAAA8AAAAjQag5lPi2j98Vqz64NLvPwAAAD84AQAAAAAAAAGKBgAAPAAAAGOVIv0ZS9s/fFas+uDS7z8AAAA/SAEAAAAAAAABiwYAADwAAAA6JKUT4LPbP3xWrPrg0u8/AAAAP0gBAAAAAAAAAYwGAAA8AAAAf7224Vv12z98Vqz64NLvPwAAAD9XAQAAAAAAAAGNBgAAPAAAAOoE+Oy+Kdw/fFas+uDS7z8AAAA/VwEAAAAAAAABjgYAADwAAAB7+mg1CVHcP3xWrPrg0u8/AAAAP2cBAAAAAAAAAY8GAAA8AAAACvDZfVN43D98Vqz64NLvPwAAAD93AQAAAAAAAAGQBgAAPAAAAOVBqkBshdw/fFas+uDS7z8AAAA/dwEAAAAAAAABkQYAADwAAACb5UrGnZ/cP3xWrPrg0u8/AAAAP3cBAAAAAAAAAZIGAAA8AAAAUInrS8+53D98Vqz64NLvPwAAAD+GAQAAAAAAAAGTBgAAPAAAAAYtjNEA1Nw/fFas+uDS7z8AAAA/hgEAAAAAAAABlAYAADwAAADhflyUGeHcP3xWrPrg0u8/AAAAP5YBAAAAAAAAAZUGAAA8AAAAcXTN3GMI3T98Vqz64NLvPwAAAD+WAQAAAAAAAAGWBgAAPAAAAEvGnZ98Fd0/fFas+uDS7z8AAAA/pgEAAAAAAAABlwYAADwAAADcuw7oxjzdP3xWrPrg0u8/AAAAP7UBAAAAAAAAAZgGAAA8AAAAkV+vbfhW3T98Vqz64NLvPwAAAD+1AQAAAAAAAAGZBgAAPAAAAEcDUPMpcd0/fFas+uDS7z8AAAA/xQEAAAAAAAABmgYAADwAAACySpH+jKXdP14U7xXayO8/AAAAP8UBAAAAAAAAAZsGAAA8AAAAQkACR9fM3T9eFO8V2sjvPwAAAD/FAQAAAAAAAAGcBgAAPAAAANI1c48h9N0/QNIxMdO+7z8AAAA/1AEAAAAAAAABnQYAADwAAAA+fbSahCjeP0DSMTHTvu8/AAAAP+QBAAAAAAAAAZ4GAAA8AAAAqMT1pedc3j9A0jEx077vPwAAAD/kAQAAAAAAAAGfBgAAPAAAAO5dB3Rjnt4/QNIxMdO+7z8AAAA/9AEAAAAAAAABoAYAADwAAABYpUh/xtLeP0DSMTHTvu8/AAAAP/QBAAAAAAAAAaEGAAA8AAAAepAqEFsh3z8kkHRMzLTvPwAAAD8DAgAAAAAAAAGiBgAAPAAAAJp7DKHvb98/JJB0TMy07z8AAAA/AwIAAAAAAAABowYAADwAAACWuL70nMvfPySQdEzMtO8/AAAAPxMCAAAAAAAAAaQGAAA8AAAAtqOghTEa4D8GTrdnxarvPwAAAD8TAgAAAAAAAAGlBgAAPAAAAFlwqWzvOuA/Bk63Z8Wq7z8AAAA/IwIAAAAAAAABpgYAADwAAADEt+p3Um/gP+gL+oK+oO8/AAAAPyMCAAAAAAAAAacGAAA8AAAAHCiU5EGq4D/oC/qCvqDvPwAAAD8yAgAAAAAAAAGoBgAAPAAAAJpGbY4Y2OA/6Av6gr6g7z8AAAA/MgIAAAAAAAABqQYAADwAAAAYZUY47wXhP+gL+oK+oO8/AAAAP0ICAAAAAAAAAaoGAAA8AAAAcNXvpN5A4T/oC/qCvqDvPwAAAD9CAgAAAAAAAAGrBgAAPAAAAO7zyE61buE/6Av6gr6g7z8AAAA/UQIAAAAAAAABrAYAADwAAAB+6TmX/5XhP+gL+oK+oO8/AAAAP1ECAAAAAAAAAa0GAAA8AAAA6DB7omLK4T/oC/qCvqDvPwAAAD9hAgAAAAAAAAGuBgAAPAAAAGdPVEw5+OE/6Av6gr6g7z8AAAA/cQIAAAAAAAABrwYAADwAAAD2RMWUgx/iP+gL+oK+oO8/AAAAP3ECAAAAAAAAAbAGAAA8AAAAYowGoOZT4j/oC/qCvqDvPwAAAD9xAgAAAAAAAAGxBgAAPAAAAN+q30m9geI/6Av6gr6g7z8AAAA/gAIAAAAAAAABsgYAADwAAACDd+gwe6LiP+gL+oK+oO8/AAAAP4ACAAAAAAAAAbMGAAA8AAAAJUTxFznD4j/MyTyet5bvPwAAAD+QAgAAAAAAAAG0BgAAPAAAANvnkZ1q3eI/zMk8nreW7z8AAAA/oAIAAAAAAAABtQYAADwAAACRizIjnPfiP66Hf7mwjO8/AAAAP6ACAAAAAAAAAbYGAAA8AAAAM1g7CloY4z+QRcLUqYLvPwAAAD+vAgAAAAAAAAG3BgAAPAAAAPvScy7/K+M/cwMF8KJ47z8AAAA/rwIAAAAAAAABuAYAADwAAADETaxSpD/jP3MDBfCieO8/AAAAP78CAAAAAAAAAbkGAAA8AAAAnp98Fb1M4z9VwUcLnG7vPwAAAD+/AgAAAAAAAAG6BgAAPAAAAGYatTliYOM/OH+KJpVk7z8AAAA/zgIAAAAAAAABuwYAADwAAABUQx2b7mbjPzh/iiaVZO8/AAAAP84CAAAAAAAAAbwGAAA8AAAA9v3tx0WZkT+3Z8WqDy7dPwAAAD8AAAAAAAAAAAG9BgAAPAAAAErg6Jq5x5A/t2fFqg8u3T8AAAA/EAAAAAAAAAABvgYAADwAAAA4hcfbWuyPP7dnxaoPLt0/AAAAPxAAAAAAAAAAAb8GAAA8AAAA5Em9gUJJjj+3Z8WqDy7dPwAAAD8vAAAAAAAAAAHABgAAPAAAAIwOsycqpow/t2fFqg8u3T8AAAA/LwAAAAAAAAABwQYAADwAAAAw06jNEQOLP7dnxaoPLt0/AAAAPz8AAAAAAAAAAcIGAAA8AAAA3Jeec/lfiT+3Z8WqDy7dPwAAAD+NAAAAAAAAAAHDBgAAPAAAAIBclBnhvIc/t2fFqg8u3T8AAAA/nQAAAAAAAAABxAYAADwAAADU5X9lsHaEP7dnxaoPLt0/AAAAP6wAAAAAAAAAAcUGAAA8AAAAeKp1C5jTgj+3Z8WqDy7dPwAAAD+sAAAAAAAAAAHGBgAAPAAAACBva7F/MIE/t2fFqg8u3T8AAAA/vAAAAAAAAAABxwYAADwAAACQZ8Kuzhp/P7dnxaoPLt0/AAAAP7wAAAAAAAAAAcgGAAA8AAAA4PCt+p3Uez/y6z90HULdPwAAAD/bAAAAAAAAAAHJBgAAPAAAADB6mUZtjng/8us/dB1C3T8AAAA/+gAAAAAAAAABygYAADwAAACAA4WSPEh1P/LrP3QdQt0/AAAAPzkBAAAAAAAAAcsGAAA8AAAA0Ixw3gsCcj8tcLo9K1bdPwAAAD85AQAAAAAAAAHMBgAAPAAAANCMcN4LAnI/aPQ0Bzlq3T8AAAA/gQEAAAAAAAABzQYAADwAAAAwLLhUtndtP6R4r9BGft0/AAAAP5EBAAAAAAAAAc4GAAA8AAAAMCy4VLZ3bT/e/CmaVJLdPwAAAD+RAQAAAAAAAAHPBgAAPAAAADAsuFS2d20/VAUfLXC63T8AAAA/oAEAAAAAAAAB0AYAADwAAAAwLLhUtndtP4+JmfZ9zt0/AAAAP7ABAAAAAAAAAdEGAAA8AAAAMCy4VLZ3bT/JDRTAi+LdPwAAAD+wAQAAAAAAAAHSBgAAPAAAADAsuFS2d20/QBYJU6cK3j8AAAA/vwEAAAAAAAAB0wYAADwAAAAwLLhUtndtP3uagxy1Ht4/AAAAP78BAAAAAAAAAdQGAAA8AAAAMCy4VLZ3bT+2Hv7lwjLePwAAAD/PAQAAAAAAAAHVBgAAPAAAADAsuFS2d20/8KJ4r9BG3j8AAAA/zwEAAAAAAAAB1gYAADwAAAAwLLhUtndtPysn83jeWt4/AAAAP98BAAAAAAAAAdcGAAA8AAAAMCy4VLZ3bT9mq21C7G7ePwAAAD/fAQAAAAAAAAHYBgAAPAAAADAsuFS2d20/27Ni1QeX3j8AAAA/7gEAAAAAAAAB2QYAADwAAAAwLLhUtndtPxc43Z4Vq94/AAAAP+4BAAAAAAAAAdoGAAA8AAAAMCy4VLZ3bT9SvFdoI7/ePwAAAD/+AQAAAAAAAAHbBgAAPAAAANCMcN4LAnI/jUDSMTHT3j8AAAA//gEAAAAAAAAB3AYAADwAAADQjHDeCwJyP8fETPs+594/AAAAPw4CAAAAAAAAAd0GAAA8AAAAgAOFkjxIdT89zUGOWg/fPwAAAD8OAgAAAAAAAAHeBgAAPAAAADB6mUZtjng/eFG8V2gj3z8AAAA/HQIAAAAAAAAB3wYAADwAAADg8K36ndR7P7TVNiF2N98/AAAAPx0CAAAAAAAAAeAGAAA8AAAA4PCt+p3Uez/uWbHqg0vfPwAAAD8tAgAAAAAAAAHhBgAAPAAAAJBnwq7OGn8/ZGKmfZ9z3z8AAAA/LQIAAAAAAAAB4gYAADwAAAAgb2uxfzCBP6DmIEeth98/AAAAPzwCAAAAAAAAAeMGAAA8AAAAIG9rsX8wgT/aapsQu5vfPwAAAD88AgAAAAAAAAHkBgAAPAAAACBva7F/MIE/FO8V2siv3z8AAAA/TAIAAAAAAAAB5QYAADwAAAB4qnULmNOCPxTvFdrIr98/AAAAP1wCAAAAAAAAAeYGAAA8AAAAeKp1C5jTgj9Qc5Cj1sPfPwAAAD9rAgAAAAAAAAHnBgAAPAAAANTlf2WwdoQ/UHOQo9bD3z8AAAA/yQIAAAAAAAAB6AYAADwAAAAoIYq/yBmGP4r3Cm3k198/AAAAP9kCAAAAAAAAAekGAAA8AAAAMNOozREDiz/Ge4U28uvfPwAAAD/ZAgAAAAAAAAHqBgAAPAAAAORJvYFCSY4/AAAAAAAA4D8AAAA/2QIAAAAAAAAB6wYAADwAAABK4OiauceQPwAAAAAAAOA/AAAAP+gCAAAAAAAAAewGAAA8AAAATjn4IV48kz8AAAAAAADgPwAAAD/oAgAAAAAAAAHtBgAAPAAAAFKSB6kCsZU/HkK95AYK4D8AAAA/+AIAAAAAAAAB7gYAADwAAACqzREDG1SXPx5CveQGCuA/AAAAP/gCAAAAAAAAAe8GAAA8AAAAriYhir/ImT8eQr3kBgrgPwAAAD8IAwAAAAAAAAHwBgAAPAAAALZ/MBFkPZw/HkK95AYK4D8AAAA/CAMAAAAAAAAB8QYAADwAAABenTU+8A6dPx5CveQGCuA/AAAAPxcDAAAAAAAAAfIGAAA8AAAACrs6a3zgnT8eQr3kBgrgPwAAAD8XAwAAAAAAAAHzBgAAPAAAALrYP5gIsp4/HkK95AYK4D8AAAA/JwMAAAAAAAAL</ink>
</athena>
</file>

<file path=customXml/item39.xml><?xml version="1.0" encoding="utf-8"?>
<athena xmlns="http://schemas.microsoft.com/edu/athena" version="0.1.2681.0">
  <media streamable="true" recordStart="120113" recordEnd="267115" recordLength="1561292" start="120113" end="267115" audioFormat="{00001610-0000-0010-8000-00AA00389B71}" audioRate="44100" muted="false" volume="0.8" fadeIn="0" fadeOut="0" videoFormat="{34363248-0000-0010-8000-00AA00389B71}" videoRate="30" videoWidth="960" videoHeight="720"/>
</athena>
</file>

<file path=customXml/item4.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BwRAAAAAAAABfL///8MQWN0aW9uVHlwZVYxAQAAAAd2YWx1ZV9fAAgCAAAAAAAAAAEFAAAABAAAAAkPAAAACRAAAACiTgAAAAAAAAHv////8v///wAAAAABBgAAAAQAAAAJEgAAAAkTAAAAxI4AAAAAAAAB7P////L///8AAAAAAQcAAAAEAAAACRUAAAAJFgAAAEmaAAAAAAAAAen////y////AAAAAAEIAAAABAAAAAkYAAAACRkAAAAZpwAAAAAAAAHm////8v///wAAAAABCQAAAAQAAAAJGwAAAAkcAAAABdAAAAAAAAAB4/////L///8AAAAAAQoAAAAEAAAACR4AAAAJHwAAAIH4AAAAAAAAAeD////y////AAAAAAULAAAADUNsZWFyQ2FudmFzVjECAAAACVN0YXJ0VGltZQRUeXBlAAQQDEFjdGlvblR5cGVWMQIAAAACAAAAkCcBAAAAAAAB3/////L///8AAAAABQwAAAAPUGVuQXR0cmlidXRlc1YxCgAAAAdfY29sb3JBB19jb2xvclIHX2NvbG9yRwdfY29sb3JCCkZpdFRvQ3VydmUGSGVpZ2h0Dklnbm9yZVByZXNzdXJlDUlzSGlnaGxpZ2h0ZXIFU2hhcGUFV2lkdGgAAAAAAAAAAAQAAgICAgEGAQEMQnJ1c2hTaGFwZVYxAgAAAAYCAAAA/wCeSQAAAAAAAAAiQAAABd7///8MQnJ1c2hTaGFwZVYxAQAAAAd2YWx1ZV9fAAgCAAAAAQAAAAAAAAAAACJABQ0AAAAKSW5rVHJhY2VWMQMAAAANTGlzdGAxK19pdGVtcwxMaXN0YDErX3NpemUPTGlzdGAxK192ZXJzaW9uBAAAGFNoYXJlZC5JbmtpbmcuSW5rUG9pbnRbXQIAAAAICAIAAAAJIwAAANsAAADbAAAAAQ8AAAAMAAAA/wCeSQAAAAAAAAAiQAAAAdz////e////AQAAAAAAAAAAACJAARAAAAANAAAACSUAAADLAAAAywAAAAESAAAADAAAAP8AnkkAAAAAAAAAIkAAAAHa////3v///wEAAAAAAAAAAAAiQAETAAAADQAAAAknAAAAJwAAACcAAAABFQAAAAwAAAD/AJ5JAAAAAAAAACJAAAAB2P///97///8BAAAAAAAAAAAAIkABFgAAAA0AAAAJKQAAABYAAAAWAAAAARgAAAAMAAAA/wCeSQAAAAAAAAAiQAAAAdb////e////AQAAAAAAAAAAACJAARkAAAANAAAACSsAAABRAQAAUQEAAAEbAAAADAAAAP8AnkkAAAAAAAAAIkAAAAHU////3v///wEAAAAAAAAAAAAiQAEcAAAADQAAAAktAAAAawAAAGsAAAABHgAAAAwAAAD/AJ5JAAAAAAAAACJAAAAB0v///97///8BAAAAAAAAAAAAIkABHwAAAA0AAAAJLwAAALYAAAC2AAAAByMAAAAAAQAAAAAB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DSUHJQAAAAABAAAAAAEAAAQKSW5rUG9pbnRWMQIA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DTUHJwAAAAABAAAAQAAAAAQKSW5rUG9pbnRWMQIAAAAJ1gEAAAnXAQAACdgBAAAJ2QEAAAnaAQAACdsBAAAJ3AEAAAndAQAACd4BAAAJ3wEAAAngAQAACeEBAAAJ4gEAAAnjAQAACeQBAAAJ5QEAAAnmAQAACecBAAAJ6AEAAAnpAQAACeoBAAAJ6wEAAAnsAQAACe0BAAAJ7gEAAAnvAQAACfABAAAJ8QEAAAnyAQAACfMBAAAJ9AEAAAn1AQAACfYBAAAJ9wEAAAn4AQAACfkBAAAJ+gEAAAn7AQAACfwBAAANGQcpAAAAAAEAAAAgAAAABApJbmtQb2ludFYxAgAAAAn9AQAACf4BAAAJ/wEAAAkAAgAACQECAAAJAgIAAAkDAgAACQQCAAAJBQIAAAkGAgAACQcCAAAJCAIAAAkJAgAACQoCAAAJCwIAAAkMAgAACQ0CAAAJDgIAAAkPAgAACRACAAAJEQIAAAkSAgAADQoHKwAAAAABAAAAAAIAAAQKSW5rUG9pbnRWMQIA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2vBy0AAAAAAQAAAIAAAAAECklua1BvaW50VjECAA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0VBy8AAAAAAQAAAAABAAAECklua1BvaW50VjECAA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1KBTAAAAAKSW5rUG9pbnRWMQQAAAABWAFZDlByZXNzdXJlRmFjdG9yCVRpbWVTdGFtcAAAAAAGBgsQAgAAAOfwuoK92uM/rJLZHp9qwz8AAAA/AAAAAAAAAAABMQAAADAAAADn8LqCvdrjP1iOIZJCjcM/AAAAP14AAAAAAAAAATIAAAAwAAAAauNs0QTl4z8EimkF5q/DPwAAAD9uAAAAAAAAAAEzAAAAMAAAAOzVHiBM7+M/r4WxeInSwz8AAAA/bgAAAAAAAAABNAAAADAAAADxuoK92gPkP6+FsXiJ0sM/AAAAP30AAAAAAAAAATUAAAAwAAAA/2mulYZB5D9bgfnrLPXDPwAAAD+NAAAAAAAAAAE2AAAAMAAAAAk0dtCjauQ/W4H56yz1wz8AAAA/jQAAAAAAAAABNwAAADAAAACa1VP3lrLkP1uB+ess9cM/AAAAP50AAAAAAAAAATgAAAAwAAAAuxgPRX1C5T9bgfnrLPXDPwAAAD+sAAAAAAAAAAE5AAAAMAAAAM+snrq3lOU/BIppBeavwz8AAAA/rAAAAAAAAAABOgAAADAAAADiQC4w8ublP1iOIZJCjcM/AAAAP7wAAAAAAAAAATsAAAAwAAAAeMdv9HND5j8Bl5Gr+0fDPwAAAD+8AAAAAAAAAAE8AAAAMAAAAItb/2muleY/VZtJOFglwz8AAAA/ywAAAAAAAAABPQAAADAAAACe747f6OfmP/6juVER4MI/AAAAP8sAAAAAAAAAAT4AAAAwAAAAsoMeVSM65z+nrClryprCPwAAAD/bAAAAAAAAAAE/AAAAMAAAAEMl/HsWguc/ULWZhINVwj8AAAA/2wAAAAAAAAABQAAAADAAAABR1CdUwr/nP6W5URHgMsI/AAAAP+sAAAAAAAAAAUEAAAAwAAAA3ZCh3Sbz5z9NwsEqme3BPwAAAD/rAAAAAAAAAAFCAAAAMAAAAOs/zbXSMOg/TcLBKpntwT8AAAA/+gAAAAAAAAABQwAAADAAAABzF+OhqE/oP/bKMURSqME/AAAAP/oAAAAAAAAAAUQAAAAwAAAA+u74jX5u6D9Lz+nQroXBPwAAAD8KAQAAAAAAAAFFAAAAMAAAAP/TXCsNg+g/n9OhXQtjwT8AAAA/CgEAAAAAAAABRgAAADAAAAADucDIm5foP/TXWepnQME/AAAAPxoBAAAAAAAAAUcAAAAwAAAACJ4kZiqs6D9I3BF3xB3BPwAAAD8aAQAAAAAAAAFIAAAAMAAAAIuQ1rRxtug/neDJAyH7wD8AAAA/KQEAAAAAAAABSQAAADAAAACPdTpSAMvoP0XpOR3atcA/AAAAPykBAAAAAAAAAUoAAAAwAAAAEmjsoEfV6D/t8ak2k3DAPwAAAD85AQAAAAAAAAFLAAAAMAAAABdNUD7W6eg/Q/Zhw+9NwD8AAAA/OQEAAAAAAAABTAAAADAAAACZPwKNHfToP+v+0dyoCMA/AAAAP0gBAAAAAAAAAU0AAAAwAAAAHDK022T+6D8oD4Tsw4a/PwAAAD9YAQAAAAAAAAFOAAAAMAAAAJ4kZiqsCOk/0Bf0BX1Bvz8AAAA/WAEAAAAAAAABTwAAADAAAAAgFxh58xLpPyIp1Djvtr4/AAAAP2gBAAAAAAAAAVAAAAAwAAAAownKxzod6T90OrRrYSy+PwAAAD9oAQAAAAAAAAFRAAAAMAAAACX8exaCJ+k/HEMkhRrnvT8AAAA/aAEAAAAAAAABUgAAADAAAAAl/HsWgifpP25UBLiMXL0/AAAAP3cBAAAAAAAAAVMAAAAwAAAAqO4tZckx6T/AZeTq/tG8PwAAAD+HAQAAAAAAAAFUAAAAMAAAACrh37MQPOk/am5UBLiMvD8AAAA/hwEAAAAAAAABVQAAADAAAAAq4d+zEDzpP2SIpFDjvLs/AAAAP5cBAAAAAAAAAVYAAAAwAAAAL8ZDUZ9Q6T+2mYSDVTK7PwAAAD+XAQAAAAAAAAFXAAAAMAAAAC/GQ1GfUOk/XqL0nA7tuj8AAAA/pgEAAAAAAAABWAAAADAAAACxuPWf5lrpP7Cz1M+AYro/AAAAP6YBAAAAAAAAAVkAAAAwAAAANKun7i1l6T8CxbQC89e5PwAAAD+2AQAAAAAAAAFaAAAAMAAAALadWT11b+k/VNaUNWVNuT8AAAA/vwEAAAAAAAABWwAAADAAAAA5kAuMvHnpP6bndGjXwrg/AAAAP84BAAAAAAAAAVwAAAAwAAAAu4K92gOE6T/4+FSbSTi4PwAAAD/OAQAAAAAAAAFdAAAAMAAAAD11bylLjuk/SQo1zruttz8AAAA/3gEAAAAAAAABXgAAADAAAADAZyF4kpjpP/ESped0aLc/AAAAP94BAAAAAAAAAV8AAAAwAAAAQlrTxtmi6T9DJIUa5922PwAAAD/uAQAAAAAAAAFgAAAAMAAAAEJa08bZouk/7Cz1M6CYtj8AAAA/7gEAAAAAAAABYQAAADAAAADFTIUVIa3pP5U1ZU1ZU7Y/AAAAP/0BAAAAAAAAAWIAAAAwAAAARz83ZGi36T8+PtVmEg62PwAAAD/9AQAAAAAAAAFjAAAAMAAAAMkx6bKvwek/kE+1mYSDtT8AAAA/DQIAAAAAAAABZAAAADAAAADJMemyr8HpP+Jglcz2+LQ/AAAAPw0CAAAAAAAAAWUAAAAwAAAATCSbAffL6T8zcnX/aG60PwAAAD8dAgAAAAAAAAFmAAAAMAAAAM4WTVA+1uk/3HrlGCIptD8AAAA/HQIAAAAAAAABZwAAADAAAADOFk1QPtbpPy6MxUuUnrM/AAAAPywCAAAAAAAAAWgAAAAwAAAAUQn/noXg6T/XlDVlTVmzPwAAAD88AgAAAAAAAAFpAAAAMAAAAFEJ/56F4Ok/KaYVmL/Osj8AAAA/PAIAAAAAAAABagAAADAAAADT+7DtzOrpP9KuhbF4ibI/AAAAPzwCAAAAAAAAAWsAAAAwAAAA0/uw7czq6T96t/XKMUSyPwAAAD9LAgAAAAAAAAFsAAAAMAAAAFbuYjwU9ek/zMjV/aO5sT8AAAA/WwIAAAAAAAABbQAAADAAAADY4BSLW//pPx3atTAWL7E/AAAAP1sCAAAAAAAAAW4AAAAwAAAA2OAUi1v/6T8Y9AV9QV+wPwAAAD9bAgAAAAAAAAFvAAAAMAAAANjgFItb/+k/wfx1lvoZsD8AAAA/awIAAAAAAAABcAAAADAAAADY4BSLW//pPyYcrJLZHq8/AAAAP3oCAAAAAAAAAXEAAAAwAAAA2OAUi1v/6T94LYzFS5SuPwAAAD96AgAAAAAAAAFyAAAAMAAAANjgFItb/+k/HFBMKzB/rT8AAAA/igIAAAAAAAABcwAAADAAAADY4BSLW//pP75yDJEUaqw/AAAAP5oCAAAAAAAAAXQAAAAwAAAA2OAUi1v/6T9ilcz2+FSrPwAAAD+aAgAAAAAAAAF1AAAAMAAAANjgFItb/+k/BriMXN0/qj8AAAA/qQIAAAAAAAABdgAAADAAAADY4BSLW//pP1jJbI9Ptak/AAAAP6kCAAAAAAAAAXcAAAAwAAAA2OAUi1v/6T+o2kzCwSqpPwAAAD+5AgAAAAAAAAF4AAAAMAAAANjgFItb/+k/+uss9TOgqD8AAAA/uQIAAAAAAAABeQAAADAAAADY4BSLW//pP5wO7VoYi6c/AAAAP8gCAAAAAAAAAXoAAAAwAAAAVu5iPBT16T/uH82NigCnPwAAAD/IAgAAAAAAAAF7AAAAMAAAAFbuYjwU9ek/QDGtwPx1pj8AAAA/2AIAAAAAAAABfAAAADAAAADT+7DtzOrpP5JCjfNu66U/AAAAP9gCAAAAAAAAAX0AAAAwAAAA0/uw7czq6T/kU20m4WClPwAAAD/oAgAAAAAAAAF+AAAAMAAAAFEJ/56F4Ok/iHYtjMVLpD8AAAA/6AIAAAAAAAABfwAAADAAAADOFk1QPtbpP9qHDb83waM/AAAAP/cCAAAAAAAAAYAAAAAwAAAATCSbAffL6T98qs0kHKyiPwAAAD/3AgAAAAAAAAGBAAAAMAAAAMkx6bKvwek/IM2NigCXoT8AAAA/BwMAAAAAAAABggAAADAAAABHPzdkaLfpP3Lebb1yDKE/AAAAPwcDAAAAAAAAAYMAAAAwAAAAxUyFFSGt6T/C703w5IGgPwAAAD8XAwAAAAAAAAGEAAAAMAAAAMVMhRUhrek/zSQcrJLZnj8AAAA/FwMAAAAAAAABhQAAADAAAABCWtPG2aLpPxVqnHdbr5w/AAAAPyYDAAAAAAAAAYYAAAAwAAAAPXVvKUuO6T+5jFzdP5qbPwAAAD8mAwAAAAAAAAGHAAAAMAAAALuCvdoDhOk/o/ScDu1amD8AAAA/NgMAAAAAAAABiAAAADAAAAC2nVk9dW/pP0cXXXTRRZc/AAAAPzYDAAAAAAAAAYkAAAAwAAAAtp1ZPXVv6T/pOR3atTCWPwAAAD9FAwAAAAAAAAGKAAAAMAAAALG49Z/mWuk/L3+dpX4GlD8AAAA/RQMAAAAAAAABiwAAADAAAAAvxkNRn1DpP9OhXQtj8ZI/AAAAP1UDAAAAAAAAAYwAAAAwAAAArNORAlhG6T8b593WK8eQPwAAAD9VAwAAAAAAAAGNAAAAMAAAACrh37MQPOk/fhM8eSBkjz8AAAA/ZQMAAAAAAAABjgAAADAAAACo7i1lyTHpP8JYvETpOY0/AAAAP2UDAAAAAAAAAY8AAAAwAAAAJfx7FoIn6T8KnjwQsg+LPwAAAD90AwAAAAAAAAGQAAAAMAAAACAXGHnzEuk/Cp48ELIPiz8AAAA/dAMAAAAAAAABkQAAADAAAACeJGYqrAjpP1LjvNt65Yg/AAAAP4QDAAAAAAAAAZIAAAAwAAAAHDK022T+6D9S47zbeuWIPwAAAD+EAwAAAAAAAAGTAAAAMAAAAJRanu+O3+g/lig9p0O7hj8AAAA/lAMAAAAAAAABlAAAADAAAACPdTpSAMvoP5YoPadDu4Y/AAAAP5QDAAAAAAAAAZUAAAAwAAAACJ4kZiqs6D/ebb1yDJGEPwAAAD+jAwAAAAAAAAGWAAAAMAAAAPru+I1+bug/IrM9PtVmgj8AAAA/swMAAAAAAAABlwAAADAAAABuMn8EGjvoPyKzPT7VZoI/AAAAP7MDAAAAAAAAAZgAAAAwAAAA4nUFe7UH6D9q+L0JnjyAPwAAAD/CAwAAAAAAAAGZAAAAMAAAAM/hdQV7tec/ZHt8qs0kfD8AAAA/wgMAAAAAAAABmgAAADAAAAC7TeaPQGPnP2R7fKrNJHw/AAAAP9IDAAAAAAAAAZsAAAAwAAAAqLlWGgYR5z9ke3yqzSR8PwAAAD/SAwAAAAAAAAGcAAAAMAAAAJoKK0Ja0+Y/ZHt8qs0kfD8AAAA/4gMAAAAAAAABnQAAADAAAACGdpvMH4HmP2R7fKrNJHw/AAAAP+IDAAAAAAAAAZ4AAAAwAAAA9dS9pSw55j/0BX1BX9B3PwAAAD/xAwAAAAAAAAGfAAAAMAAAAGkYRBzIBeY/9AV9QV/Qdz8AAAA/8QMAAAAAAAABoAAAADAAAADdW8qSY9LlP3yQfdjwe3M/AAAAPwEEAAAAAAAAAaEAAAAwAAAA1JECWEap5T98kH3Y8HtzPwAAAD8BBAAAAAAAAAGiAAAAMAAAAMrHOh0pgOU/fJB92PB7cz8AAAA/EQQAAAAAAAABowAAADAAAABD8CQxU2HlP3yQfdjwe3M/AAAAPxEEAAAAAAAAAaQAAAAwAAAAPgvBk8RM5T98kH3Y8HtzPwAAAD8gBAAAAAAAAAGlAAAAMAAAADkmXfY1OOU/fJB92PB7cz8AAAA/IAQAAAAAAAABpgAAADAAAAA1QflYpyPlP3yQfdjwe3M/AAAAPzAEAAAAAAAAAacAAAAwAAAAsk5HCmAZ5T98kH3Y8HtzPwAAAD8wBAAAAAAAAAGoAAAAMAAAACp3MR6K+uQ/fJB92PB7cz8AAAA/PwQAAAAAAAABqQAAADAAAAAmks2A++XkP3yQfdjwe3M/AAAAPz8EAAAAAAAAAaoAAAAwAAAAHMgFRt685D9ke3yqzSR8PwAAAD9PBAAAAAAAAAGrAAAAMAAAAJXw71kInuQ/ZHt8qs0kfD8AAAA/XwQAAAAAAAABrAAAADAAAACMJigf63TkP2r4vQmePIA/AAAAP18EAAAAAAAAAa0AAAAwAAAAglxg5M1L5D8isz0+1WaCPwAAAD9fBAAAAAAAAAGuAAAAMAAAAPaf5lppGOQ/IrM9PtVmgj8AAAA/bgQAAAAAAAABrwAAADAAAABvyNBuk/njP95tvXIMkYQ/AAAAP34EAAAAAAAAAbAAAAAwAAAA5/C6gr3a4z/ebb1yDJGEPwAAAD9+BAAAAAAAAAGxAAAAMAAAAN4m80egseM/lig9p0O7hj8AAAA/fgQAAAAAAAABsgAAADAAAABWT91bypLjP5YoPadDu4Y/AAAAP44EAAAAAAAAAbMAAAAwAAAAz3fHb/Rz4z+WKD2nQ7uGPwAAAD+OBAAAAAAAAAG0AAAAMAAAAEigsYMeVeM/lig9p0O7hj8AAAA/nQQAAAAAAAABtQAAADAAAADByJuXSDbjP1LjvNt65Yg/AAAAP50EAAAAAAAAAbYAAAAwAAAAvOM3+rkh4z9S47zbeuWIPwAAAD+tBAAAAAAAAAG3AAAAMAAAALj+01wrDeM/UuO823rliD8AAAA/rQQAAAAAAAABuAAAADAAAACyGXC/nPjiP1LjvNt65Yg/AAAAP7wEAAAAAAAAAbkAAAAwAAAAK0Ja08bZ4j8KnjwQsg+LPwAAAD+8BAAAAAAAAAG6AAAAMAAAAKlPqIR/z+I/Cp48ELIPiz8AAAA/zAQAAAAAAAABuwAAADAAAACkakTn8LriP8JYvETpOY0/AAAAP9wEAAAAAAAAAbwAAAAwAAAAIXiSmKmw4j/CWLxE6TmNPwAAAD/cBAAAAAAAAAG9AAAAMAAAAJ+F4ElipuI/fhM8eSBkjz8AAAA/3AQAAAAAAAABvgAAADAAAAAcky77GpziP34TPHkgZI8/AAAAP+sEAAAAAAAAAb8AAAAwAAAAm6B8rNOR4j8b593WK8eQPwAAAD/rBAAAAAAAAAHAAAAAMAAAABiuyl2Mh+I/G+fd1ivHkD8AAAA/+wQAAAAAAAABwQAAADAAAACWuxgPRX3iP3fEHXFH3JE/AAAAPwsFAAAAAAAAAcIAAAAwAAAAE8lmwP1y4j93xB1xR9yRPwAAAD8LBQAAAAAAAAHDAAAAMAAAAJDWtHG2aOI/06FdC2Pxkj8AAAA/GgUAAAAAAAABxAAAADAAAACQ1rRxtmjiPy9/naV+BpQ/AAAAPxoFAAAAAAAAAcUAAAAwAAAADuQCI29e4j8vf52lfgaUPwAAAD8qBQAAAAAAAAHGAAAAMAAAAIzxUNQnVOI/i1zdP5oblT8AAAA/KgUAAAAAAAABxwAAADAAAACHDO02mT/iP0cXXXTRRZc/AAAAPzkFAAAAAAAAAcgAAAAwAAAABRo76FE14j+j9JwO7VqYPwAAAD85BQAAAAAAAAHJAAAAMAAAAIIniZkKK+I/W68cQySFmj8AAAA/SQUAAAAAAAABygAAADAAAAD/NNdKwyDiP7mMXN0/mps/AAAAP0kFAAAAAAAAAcsAAAAwAAAA/zTXSsMg4j9xR9wRd8SdPwAAAD9ZBQAAAAAAAAHMAAAAMAAAAH5CJfx7FuI/zSQcrJLZnj8AAAA/WQUAAAAAAAABzQAAADAAAAB+QiX8exbiP8LvTfDkgaA/AAAAP2gFAAAAAAAAAc4AAAAwAAAA+09zrTQM4j9y3m29cgyhPwAAAD9oBQAAAAAAAAHPAAAAMAAAAPtPc600DOI/IM2NigCXoT8AAAA/eAUAAAAAAAAB0AAAADAAAAD7T3OtNAziP867rVeOIaI/AAAAP3gFAAAAAAAAAdEAAAAwAAAAeV3BXu0B4j8qme3xqTajPwAAAD+IBQAAAAAAAAHSAAAAMAAAAHldwV7tAeI/iHYtjMVLpD8AAAA/iAUAAAAAAAAB0wAAADAAAAB5XcFe7QHiP+RTbSbhYKU/AAAAP5cFAAAAAAAAAdQAAAAwAAAAeV3BXu0B4j9AMa3A/HWmPwAAAD+nBQAAAAAAAAHVAAAAMAAAAPZqDxCm9+E/nA7tWhiLpz8AAAA/pwUAAAAAAAAB1gAAADAAAAD2ag8QpvfhP/rrLPUzoKg/AAAAP6cFAAAAAAAAAdcAAAAwAAAA9moPEKb34T8GuIxc3T+qPwAAAD+tBQAAAAAAAAHYAAAAMAAAAPZqDxCm9+E/EITsw4bfqz8AAAA/rQUAAAAAAAAB2QAAADAAAAD2ag8QpvfhP3gtjMVLlK4/AAAAP70FAAAAAAAAAdoAAAAwAAAA9moPEKb34T9v65VjiKSwPwAAAD+9BQAAAAAAAAHbAAAAMAAAAPZqDxCm9+E/I8Bl5Or+sT8AAAA/zQUAAAAAAAAB3AAAADAAAAB5XcFe7QHiP9eUNWVNWbM/AAAAP9wFAAAAAAAAAd0AAAAwAAAA+09zrTQM4j85WCWzPT61PwAAAD/cBQAAAAAAAAHeAAAAMAAAAP8010rDIOI/QySFGufdtj8AAAA/7AUAAAAAAAAB3wAAADAAAAAFGjvoUTXiP6rNJByskrk/AAAAP+wFAAAAAAAAAeAAAAAwAAAAhwztNpk/4j8MkRRqnHe7PwAAAD/8BQAAAAAAAAHhAAAAMAAAAIzxUNQnVOI/blQEuIxcvT8AAAA//AUAAAAAAAAB4gAAADAAAACQ1rRxtmjiPyIp1Djvtr4/AAAAPwsGAAAAAAAAAeMAAAAwAAAAE8lmwP1y4j9+BhTTCsy/PwAAAD8LBgAAAAAAAAHkAAAAMAAAAJa7GA9FfeI/7fGpNpNwwD8AAAA/GwYAAAAAAAAB5QAAADAAAACboHys05HiP53gyQMh+8A/AAAAPxsGAAAAAAAAAeYAAAAwAAAAHJMu+xqc4j/011nqZ0DBPwAAAD8qBgAAAAAAAAHnAAAAMAAAAByTLvsanOI/S8/p0K6FwT8AAAA/KgYAAAAAAAAB6AAAADAAAAAcky77GpziP/bKMURSqME/AAAAPzoGAAAAAAAAAekAAAAwAAAAn4XgSWKm4j+ixnm39crBPwAAAD86BgAAAAAAAAHqAAAAMAAAAJ+F4ElipuI/TcLBKpntwT8AAAA/SgYAAAAAAAAB6wAAADAAAACfheBJYqbiP/m9CZ48EMI/AAAAP1kGAAAAAAAAAewAAAAwAAAAIXiSmKmw4j+luVER4DLCPwAAAD9pBgAAAAAAAAHtAAAAMAAAAKRqROfwuuI//LDh9yZ4wj8AAAA/aQYAAAAAAAAB7gAAADAAAAAnXfY1OMXiP6esKWvKmsI/AAAAP3kGAAAAAAAAAe8AAAAwAAAAJ132NTjF4j/+o7lREeDCPwAAAD95BgAAAAAAAAHwAAAAMAAAAKlPqIR/z+I//qO5URHgwj8AAAA/iAYAAAAAAAAB8QAAADAAAACpT6iEf8/iP6qfAcW0AsM/AAAAP4gGAAAAAAAAAfIAAAAwAAAAK0Ja08bZ4j+qnwHFtALDPwAAAD+nBgAAAAAAAAHzAAAAMAAAADAnvnBV7uI/VZtJOFglwz8AAAA/twYAAAAAAAAB9AAAADAAAACyGXC/nPjiP1WbSThYJcM/AAAAP7cGAAAAAAAAAfUAAAAwAAAANQwiDuQC4z9Vm0k4WCXDPwAAAD/HBgAAAAAAAAH2AAAAMAAAALj+01wrDeM/VZtJOFglwz8AAAA/1gYAAAAAAAAB9wAAADAAAAA58YWrchfjP1WbSThYJcM/AAAAP+YGAAAAAAAAAfgAAAAwAAAAPtbpSAEs4z9Vm0k4WCXDPwAAAD8FBwAAAAAAAAH5AAAAMAAAAMHIm5dINuM/VZtJOFglwz8AAAA/BQcAAAAAAAAB+gAAADAAAADGrf8010rjP1WbSThYJcM/AAAAPxUHAAAAAAAAAfsAAAAwAAAAypJj0mVf4z9Vm0k4WCXDPwAAAD8VBwAAAAAAAAH8AAAAMAAAAFJqeb47fuM/VZtJOFglwz8AAAA/JAcAAAAAAAAB/QAAADAAAADZQY+qEZ3jP1WbSThYJcM/AAAAPzQHAAAAAAAAAf4AAAAwAAAAYBmllue74z+qnwHFtALDPwAAAD80BwAAAAAAAAH/AAAAMAAAAGrjbNEE5eM//qO5URHgwj8AAAA/RAcAAAAAAAABAAEAADAAAAD2n+ZaaRjkP/6juVER4MI/AAAAP0QHAAAAAAAAAQEBAAAwAAAA/2mulYZB5D9TqHHebb3CPwAAAD9TBwAAAAAAAAECAQAAMAAAAAk0dtCjauQ/p6wpa8qawj8AAAA/UwcAAAAAAAABAwEAADAAAACQC4y8eYnkP6esKWvKmsI/AAAAP2MHAAAAAAAAAQQBAAAwAAAAGOOhqE+o5D/8sOH3JnjCPwAAAD9jBwAAAAAAAAEFAQAAMAAAAJrVU/eWsuQ//LDh9yZ4wj8AAAA/cwcAAAAAAAABBgEAADAAAAAcyAVG3rzkP/yw4fcmeMI/AAAAP3MHAAAAAAAAAQcBAAAwAAAAnrq3lCXH5D/8sOH3JnjCPwAAAD+CBwAAAAAAAAEIAQAAMAAAACGtaeNs0eQ//LDh9yZ4wj8AAAA/kgcAAAAAAAABCQEAADAAAAAhrWnjbNHkP1C1mYSDVcI/AAAAP5IHAAAAAAAAAQoBAAAwAAAApJ8bMrTb5D9QtZmEg1XCPwAAAD/QBwAAAAAAAAELAQAAMAAAANtk/gg0dsA/4vcmePJA2D8AAAA/AAAAAAAAAAABDAEAADAAAADSmjbOFk3AP+L3JnjyQNg/AAAAP30AAAAAAAAAAQ0BAAAwAAAAyNBuk/kjwD/i9yZ48kDYPwAAAD99AAAAAAAAAAEOAQAAMAAAAGp5vjt+o78/4vcmePJA2D8AAAA/jAAAAAAAAAABDwEAADAAAABEUZ9QCf++P+L3JnjyQNg/AAAAP4wAAAAAAAAAARABAAAwAAAAML0P286svj/i9yZ48kDYPwAAAD+MAAAAAAAAAAERAQAAMAAAAPYAYXoftr0/DPqCvqAv2D8AAAA/nAAAAAAAAAABEgEAADAAAAC8RLIZcL+8Pwz6gr6gL9g/AAAAP6sAAAAAAAAAARMBAAAwAAAAbvRzQ4Z2uz82/N4ETx7YPwAAAD+rAAAAAAAAAAEUAQAAMAAAACKkNW2cLbo/Yf46S/0M2D8AAAA/uwAAAAAAAAABFQEAADAAAADo54YM7Ta5P4sAl5Gr+9c/AAAAP7sAAAAAAAAAARYBAAAwAAAArivYqz1AuD+LAJeRq/vXPwAAAD/LAAAAAAAAAAEXAQAAMAAAAGLbmdVT97Y/iwCXkav71z8AAAA/ywAAAAAAAAABGAEAADAAAAAVi1v/aa61P7UC89dZ6tc/AAAAP9oAAAAAAAAAARkBAAAwAAAA286snrq3tD+1AvPXWerXPwAAAD/aAAAAAAAAAAEaAQAAMAAAAMc6HSmAZbQ/3wRPHgjZ1z8AAAA/6gAAAAAAAAABGwEAADAAAAChEv49C8GzP98ETx4I2dc/AAAAP+oAAAAAAAAAARwBAAAwAAAAjX5uyNBusz/fBE8eCNnXPwAAAD8ZAQAAAAAAAAEdAQAAMAAAAHrq3lKWHLM/3wRPHgjZ1z8AAAA/SAEAAAAAAAABHgEAADAAAABnVk/dW8qyP98ETx4I2dc/AAAAP1cBAAAAAAAAAR8BAAAwAAAAGgYRB3KBsT/fBE8eCNnXPwAAAD95AQAAAAAAAAEgAQAAMAAAAM210jCIOLA/3wRPHgjZ1z8AAAA/iQEAAAAAAAABIQEAADAAAADaognKxzqtP98ETx4I2dc/AAAAP4kBAAAAAAAAASIBAAAwAAAAZiqsCGlNqz/fBE8eCNnXPwAAAD+ZAQAAAAAAAAEjAQAAMAAAAMqJL1yVu6g/3wRPHgjZ1z8AAAA/mQEAAAAAAAABJAEAADAAAAB+OfGFq3KnP98ETx4I2dc/AAAAP6gBAAAAAAAAASUBAAAwAAAAMOmyr8Eppj/fBE8eCNnXPwAAAD+oAQAAAAAAAAEmAQAAMAAAADDpsq/BKaY/tQLz11nq1z8AAAA/HwMAAAAAAAABJwEAADAAAAAKwZPETIWlP2H+Okv9DNg/AAAAPz4DAAAAAAAAASgBAAAwAAAACsGTxEyFpT8M+oK+oC/YPwAAAD9OAwAAAAAAAAEpAQAAMAAAAArBk8RMhaU/4vcmePJA2D8AAAA/TgMAAAAAAAABKgEAADAAAAAKwZPETIWlP47zbuuVY9g/AAAAP14DAAAAAAAAASsBAAAwAAAACsGTxEyFpT8577ZeOYbYPwAAAD9eAwAAAAAAAAEsAQAAMAAAAArBk8RMhaU/uuiiiy662D8AAAA/bQMAAAAAAAABLQEAADAAAAAKwZPETIWlPzzijrgj7tg/AAAAP20DAAAAAAAAAS4BAAAwAAAACsGTxEyFpT+923rlGCLZPwAAAD99AwAAAAAAAAEvAQAAMAAAAOSYdNnX4KQ/PtVmEg5W2T8AAAA/ggMAAAAAAAABMAEAADAAAADkmHTZ1+CkP8DOUj8Ditk/AAAAP5IDAAAAAAAAATEBAAAwAAAA5Jh02dfgpD9rypqypqzZPwAAAD+SAwAAAAAAAAEyAQAAMAAAAOSYdNnX4KQ/7cOG35vg2T8AAAA/oQMAAAAAAAABMwEAADAAAADkmHTZ1+CkP5i/zlI/A9o/AAAAP6EDAAAAAAAAATQBAAAwAAAA5Jh02dfgpD8Zubp/NDfaPwAAAD+xAwAAAAAAAAE1AQAAMAAAAOSYdNnX4KQ/cbBKZnt82j8AAAA/sQMAAAAAAAABNgEAADAAAAC8cFXuYjykP8in2kzCwdo/AAAAP8ADAAAAAAAAATcBAAAwAAAAvHBV7mI8pD9JocZ5t/XaPwAAAD/AAwAAAAAAAAE4AQAAMAAAAJZINgPul6M/ypqypqwp2z8AAAA/0AMAAAAAAAABOQEAADAAAACWSDYD7pejPyGSQo3zbts/AAAAP9ADAAAAAAAAAToBAAAwAAAAlkg2A+6Xoz94idJzOrTbPwAAAD/gAwAAAAAAAAE7AQAAMAAAAJZINgPul6M/+oK+oC/o2z8AAAA/4AMAAAAAAAABPAEAADAAAACWSDYD7pejP3t8qs0kHNw/AAAAP+8DAAAAAAAAAT0BAAAwAAAAlkg2A+6Xoz/8dZb6GVDcPwAAAD/vAwAAAAAAAAE+AQAAMAAAAJZINgPul6M/U20m4WCV3D8AAAA//wMAAAAAAAABPwEAADAAAABwIBcYefOiPylrypqyptw/AAAAP/8DAAAAAAAAAUABAAAwAAAAcCAXGHnzoj/VZhIOVsncPwAAAD8PBAAAAAAAAAFBAQAAMAAAAHAgFxh586I/gGJagfnr3D8AAAA/DwQAAAAAAAABQgEAADAAAABwIBcYefOiP1Zg/jpL/dw/AAAAPx4EAAAAAAAAAUMBAAAwAAAAcCAXGHnzoj8CXEau7h/dPwAAAD8uBAAAAAAAAAFEAQAAMAAAAHAgFxh586I/11nqZ0Ax3T8AAAA/PQQAAAAAAAABRQEAADAAAABwIBcYefOiP61XjiGSQt0/AAAAPz0EAAAAAAAAAUYBAAAwAAAAcCAXGHnzoj+DVTLb41PdPwAAAD89BAAAAAAAAAFHAQAAMAAAAEj49ywET6I/WlPWlDVl3T8AAAA/XQQAAAAAAAABSAEAADAAAABI+PcsBE+iPwVPHgjZh90/AAAAP/YFAAAAAAAAAUkBAAAwAAAASPj3LARPoj+xSmZ7fKrdPwAAAD8GBgAAAAAAAAFKAQAAMAAAACTQ2EGPqqE/MkRSqHHe3T8AAAA/BgYAAAAAAAABSwEAADAAAAD8p7lWGgahP94/mhsVAd4/AAAAPxYGAAAAAAAAAUwBAAAwAAAA/Ke5VhoGoT+JO+KOuCPePwAAAD8WBgAAAAAAAAFNAQAAMAAAAPynuVYaBqE/CjXOu61X3j8AAAA/JQYAAAAAAAABTgEAADAAAAD8p7lWGgahP7YwFi9Ret4/AAAAPzUGAAAAAAAAAU8BAAAwAAAA/Ke5VhoGoT9iLF6i9JzePwAAAD81BgAAAAAAAAFQAQAAMAAAAPynuVYaBqE/DCimFZi/3j8AAAA/RQYAAAAAAAABUQEAADAAAAD8p7lWGgahP+IlSs/p0N4/AAAAP0UGAAAAAAAAAVIBAAAwAAAA/Ke5VhoGoT+4I+6IO+LePwAAAD9UBgAAAAAAAAFTAQAAMAAAAPynuVYaBqE/jiGSQo3z3j8AAAA/VAYAAAAAAAABVAEAADAAAAD8p7lWGgahP2QfNvzeBN8/AAAAP2QGAAAAAAAAAVUBAAAwAAAA/Ke5VhoGoT86Hdq1MBbfPwAAAD9kBgAAAAAAAAFWAQAAMAAAANh/mmulYaA/EBt+b4In3z8AAAA/cwYAAAAAAAABVwEAADAAAADYf5prpWGgP+YYIinUON8/AAAAP3MGAAAAAAAAAVgBAAAwAAAA2H+aa6VhoD+6FsbiJUrfPwAAAD+DBgAAAAAAAAFZAQAAMAAAANh/mmulYaA/ZhIOVsls3z8AAAA/kwYAAAAAAAABWgEAADAAAADYf5prpWGgPzwQsg8bft8/AAAAP5MGAAAAAAAAAVsBAAAwAAAAYa/2AGF6nz/oC/qCvqDfPwAAAD+iBgAAAAAAAAFcAQAAMAAAAGGv9gBhep8/lAdC9mHD3z8AAAA/ogYAAAAAAAABXQEAADAAAAATX7gqdzGePz4DimkF5t8/AAAAP7IGAAAAAAAAAV4BAAAwAAAAE1+4Kncxnj9g/jpL/QzgPwAAAD+yBgAAAAAAAAFfAQAAMAAAABNfuCp3MZ4/NvzeBE8e4D8AAAA/wgYAAAAAAAABYAEAADAAAAATX7gqdzGePyH7sOH3JuA/AAAAP8IGAAAAAAAAAWEBAAAwAAAAxw56VI3onD/3+FSbSTjgPwAAAD/RBgAAAAAAAAFiAQAAMAAAAMcOelSN6Jw/4vcmePJA4D8AAAA/0QYAAAAAAAABYwEAADAAAADHDnpUjeicP7f1yjFEUuA/AAAAPy8HAAAAAAAAAWQBAAAwAAAAxw56VI3onD+N827rlWPgPwAAAD8/BwAAAAAAAAFlAQAAMAAAAMcOelSN6Jw/Y/ESped04D8AAAA/PwcAAAAAAAABZgEAADAAAADHDnpUjeicP07w5IGQfeA/AAAAPz8HAAAAAAAAAWcBAAAwAAAAxw56VI3onD8577ZeOYbgPwAAAD9eBwAAAAAAAAFoAQAAMAAAAHm+O36jn5s/JO6IO+KO4D8AAAA/JwkAAAAAAAABaQEAADAAAAB5vjt+o5+bPw/tWhiLl+A/AAAAPycJAAAAAAAAAWoBAAAwAAAAeb47fqOfmz/56yz1M6DgPwAAAD83CQAAAAAAAAFrAQAAMAAAACtu/ae5Vpo/5Or+0dyo4D8AAAA/NwkAAAAAAAABbAEAADAAAAArbv2nuVaaP8/p0K6FseA/AAAAP0YJAAAAAAAAAW0BAAAwAAAAK279p7lWmj+66KKLLrrgPwAAAD9WCQAAAAAAAAFuAQAAMAAAACtu/ae5Vpo/ped0aNfC4D8AAAA/lwkAAAAAAAABbwEAADAAAAArbv2nuVaaP5DmRkWAy+A/AAAAP5cJAAAAAAAAAXABAAAwAAAAK279p7lWmj9m5Or+0dzgPwAAAD+nCQAAAAAAAAFxAQAAMAAAACtu/ae5Vpo/UeO823rl4D8AAAA/pwkAAAAAAAABcgEAADAAAAArbv2nuVaaPzvijrgj7uA/AAAAP6cJAAAAAAAAAXMBAAAwAAAAK279p7lWmj8R4DJydf/gPwAAAD/GCQAAAAAAAAF0AQAAMAAAACtu/ae5Vpo//N4ETx4I4T8AAAA/xgkAAAAAAAABdQEAADAAAAB5vjt+o5+bP+fd1ivHEOE/AAAAP8YJAAAAAAAAAXYBAAAwAAAAeb47fqOfmz+923rlGCLhPwAAAD/WCQAAAAAAAAF3AQAAMAAAAHm+O36jn5s/qNpMwsEq4T8AAAA/5QkAAAAAAAABeAEAADAAAAB5vjt+o5+bP5PZHp9qM+E/AAAAP+UJAAAAAAAAAXkBAAAwAAAAeb47fqOfmz992PB7EzzhPwAAAD9iCgAAAAAAAAF6AQAAMAAAAHm+O36jn5s/aNfCWLxE4T8AAAA/yw8AAAAAAAABewEAADAAAAB5vjt+o5+bP1PWlDVlTeE/AAAAP8sPAAAAAAAAAXwBAAAwAAAAeb47fqOfmz8+1WYSDlbhPwAAAD/bDwAAAAAAAAF9AQAAMAAAAHm+O36jn5s/KdQ477Ze4T8AAAA/2w8AAAAAAAABfgEAADAAAAB5vjt+o5+bPxTTCsxfZ+E/AAAAP+oPAAAAAAAAAX8BAAAwAAAAeb47fqOfmz//0dyoCHDhPwAAAD/qDwAAAAAAAAGAAQAAMAAAAHm+O36jn5s/6tCuhbF44T8AAAA/+g8AAAAAAAABgQEAADAAAAArbv2nuVaaP9TPgGJageE/AAAAPwoQAAAAAAAAAYIBAAAwAAAAK279p7lWmj+/zlI/A4rhPwAAAD8KEAAAAAAAAAGDAQAAMAAAACtu/ae5Vpo/qs0kHKyS4T8AAAA/GRAAAAAAAAABhAEAADAAAAArbv2nuVaaP5XM9vhUm+E/AAAAPykQAAAAAAAAAYUBAAAwAAAAK279p7lWmj+Ay8jV/aPhPwAAAD9IEAAAAAAAAAGGAQAAMAAAACtu/ae5Vpo/a8qasqas4T8AAAA/WBAAAAAAAAABhwEAADAAAAArbv2nuVaaP1bJbI9PteE/AAAAP2cQAAAAAAAAAYgBAAAwAAAAK279p7lWmj9ByD5s+L3hPwAAAD9nEAAAAAAAAAGJAQAAMAAAACtu/ae5Vpo/LMcQSaHG4T8AAAA/dxAAAAAAAAABigEAADAAAAArbv2nuVaaPxbG4iVKz+E/AAAAP5YQAAAAAAAAAYsBAAAwAAAAK279p7lWmj8BxbQC89fhPwAAAD9SEQAAAAAAAAGMAQAAMAAAACtu/ae5Vpo/7MOG35vg4T8AAAA/cREAAAAAAAABjQEAADAAAAArbv2nuVaaP9fCWLxE6eE/AAAAP4ERAAAAAAAAAY4BAAAwAAAAK279p7lWmj/CwSqZ7fHhPwAAAD+/EQAAAAAAAAGPAQAAMAAAACtu/ae5Vpo/rcD8dZb64T8AAAA/zxEAAAAAAAABkAEAADAAAAArbv2nuVaaP5i/zlI/A+I/AAAAP94RAAAAAAAAAZEBAAAwAAAAK279p7lWmj+DvqAv6AviPwAAAD/eEQAAAAAAAAGSAQAAMAAAACtu/ae5Vpo/br1yDJEU4j8AAAA/7hEAAAAAAAABkwEAADAAAAArbv2nuVaaP1i8ROk5HeI/AAAAP1sSAAAAAAAAAZQBAAAwAAAAK279p7lWmj9DuxbG4iXiPwAAAD9bEgAAAAAAAAGVAQAAMAAAACtu/ae5Vpo/Lrrooosu4j8AAAA/axIAAAAAAAABlgEAADAAAAArbv2nuVaaPxm5un80N+I/AAAAP3sSAAAAAAAAAZcBAAAwAAAAeb47fqOfmz/vtl45hkjiPwAAAD97EgAAAAAAAAGYAQAAMAAAAHm+O36jn5s/2rUwFi9R4j8AAAA/exIAAAAAAAABmQEAADAAAAB5vjt+o5+bP8W0AvPXWeI/AAAAP4oSAAAAAAAAAZoBAAAwAAAAeb47fqOfmz+ws9TPgGLiPwAAAD+aEgAAAAAAAAGbAQAAMAAAAMcOelSN6Jw/sLPUz4Bi4j8AAAA/1BQAAAAAAAABnAEAADAAAAATX7gqdzGeP7Cz1M+AYuI/AAAAP+QUAAAAAAAAAZ0BAAAwAAAAYa/2AGF6nz+ws9TPgGLiPwAAAD/zFAAAAAAAAAGeAQAAMAAAAPynuVYaBqE/sLPUz4Bi4j8AAAA/8xQAAAAAAAABnwEAADAAAABwIBcYefOiP7Cz1M+AYuI/AAAAP/MUAAAAAAAAAaABAAAwAAAA5Jh02dfgpD+ws9TPgGLiPwAAAD8DFQAAAAAAAAGhAQAAMAAAAFgR0po2zqY/sLPUz4Bi4j8AAAA/EhUAAAAAAAABogEAADAAAADKiS9clbuoP7Cz1M+AYuI/AAAAPxIVAAAAAAAAAaMBAAAwAAAAZiqsCGlNqz/FtALz11niPwAAAD8iFQAAAAAAAAGkAQAAMAAAAP7KKLU8360/xbQC89dZ4j8AAAA/IhUAAAAAAAABpQEAADAAAAByQ4Z2m8yvP9q1MBYvUeI/AAAAPzIVAAAAAAAAAaYBAAAwAAAAB3KBkTcvsT/vtl45hkjiPwAAAD8yFQAAAAAAAAGnAQAAMAAAAEAuMPLmJbI/77ZeOYZI4j8AAAA/QRUAAAAAAAABqAEAADAAAACNfm7I0G6zP++2XjmGSOI/AAAAP0EVAAAAAAAAAakBAAAwAAAAtKaNs0UTtD8EuIxc3T/iPwAAAD9RFQAAAAAAAAGqAQAAMAAAAMc6HSmAZbQ/BLiMXN0/4j8AAAA/URUAAAAAAAABqwEAADAAAADuYjwU9Qm1PwS4jFzdP+I/AAAAP2EVAAAAAAAAAawBAAAwAAAAAffLiS9ctT8EuIxc3T/iPwAAAD9hFQAAAAAAAAGtAQAAMAAAABWLW/9prrU/BLiMXN0/4j8AAAA/xBUAAAAAAAABrgEAADAAAAAoH+t0pAC2PwS4jFzdP+I/AAAAP+MVAAAAAAAAAa8BAAAwAAAAO7N66t5Stj8Zubp/NDfiPwAAAD/jFQAAAAAAAAGwAQAAMAAAAGLbmdVT97Y/Lrrooosu4j8AAAA/4xUAAAAAAAABsQEAADAAAAB0bylLjkm3Py666KKLLuI/AAAAP/MVAAAAAAAAAbIBAAAwAAAAm5dINgPutz8uuuiiiy7iPwAAAD8DFgAAAAAAAAGzAQAAMAAAAMG/ZyF4krg/Lrrooosu4j8AAAA/AxYAAAAAAAABtAEAADAAAADWU/eWsuS4Py666KKLLuI/AAAAPwMWAAAAAAAAAbUBAAAwAAAA6OeGDO02uT8uuuiiiy7iPwAAAD8SFgAAAAAAAAG2AQAAMAAAAPp7FoInibk/Lrrooosu4j8AAAA/IhYAAAAAAAABtwEAADAAAAAipDVtnC26Py666KKLLuI/AAAAP48WAAAAAAAAAbgBAAAwAAAANDjF4tZ/uj8uuuiiiy7iPwAAAD+fFgAAAAAAAAG5AQAAMAAAAEjMVFgR0ro/Q7sWxuIl4j8AAAA/nxYAAAAAAAABugEAADAAAABcYOTNSyS7P0O7FsbiJeI/AAAAP64WAAAAAAAAAbsBAAAwAAAAgogDucDIuz9DuxbG4iXiPwAAAD+oFwAAAAAAAAG8AQAAMAAAAKiwIqQ1bbw/Q7sWxuIl4j8AAAA/uBcAAAAAAAABvQEAADAAAAC8RLIZcL+8P0O7FsbiJeI/AAAAP7gXAAAAAAAAAb4BAAAwAAAA0NhBj6oRvT9YvETpOR3iPwAAAD/jFwAAAAAAAAG/AQAAMAAAAOJs0QTlY70/WLxE6Tkd4j8AAAA/4xcAAAAAAAABwAEAADAAAAD2AGF6H7a9P1i8ROk5HeI/AAAAP/IXAAAAAAAAAcEBAAAwAAAACpXw71kIvj9YvETpOR3iPwAAAD8hGAAAAAAAAAHCAQAAMAAAABwpgGWUWr4/br1yDJEU4j8AAAA/QBgAAAAAAAABwwEAADAAAAAwvQ/bzqy+P269cgyRFOI/AAAAP0AYAAAAAAAAAcQBAAAwAAAAVuUuxkNRvz9uvXIMkRTiPwAAAD9QGAAAAAAAAAHFAQAAMAAAAGp5vjt+o78/br1yDJEU4j8AAAA/UBgAAAAAAAABxgEAADAAAAB8DU6xuPW/P4O+oC/oC+I/AAAAP2AYAAAAAAAAAccBAAAwAAAAyNBuk/kjwD+DvqAv6AviPwAAAD9gGAAAAAAAAAHIAQAAMAAAANtk/gg0dsA/g76gL+gL4j8AAAA/bxgAAAAAAAAByQEAADAAAADlLsZDUZ/AP4O+oC/oC+I/AAAAP38YAAAAAAAAAcoBAAAwAAAA5S7GQ1GfwD+Yv85SPwPiPwAAAD9/GAAAAAAAAAHLAQAAMAAAAO/4jX5uyMA/mL/OUj8D4j8AAAA/nhgAAAAAAAABzAEAADAAAAD4wlW5i/HAP5i/zlI/A+I/AAAAP80YAAAAAAAAAc0BAAAwAAAAAo0d9KgawT+Yv85SPwPiPwAAAD/dGAAAAAAAAAHOAQAAMAAAAAxX5S7GQ8E/rcD8dZb64T8AAAA/3RgAAAAAAAABzwEAADAAAAAf63SkAJbBP8LBKpnt8eE/AAAAP+wYAAAAAAAAAdABAAAwAAAAMn8EGjvowT/CwSqZ7fHhPwAAAD/sGAAAAAAAAAHRAQAAMAAAADtJzFRYEcI/wsEqme3x4T8AAAA//BgAAAAAAAAB0gEAADAAAABP3VvKkmPCP8LBKpnt8eE/AAAAP/wYAAAAAAAAAdMBAAAwAAAAWKcjBbCMwj/Xwli8ROnhPwAAAD8MGQAAAAAAAAHUAQAAMAAAAGNx6z/NtcI/18JYvETp4T8AAAA/DBkAAAAAAAAB1QEAADAAAABsO7N66t7CP9fCWLxE6eE/AAAAPysZAAAAAAAAAdYBAAAwAAAApGpE5/C64j+tV44hkkLdPwAAAD8AAAAAAAAAAAHXAQAAMAAAAKRqROfwuuI/g1Uy2+NT3T8AAAA/DwAAAAAAAAAB2AEAADAAAACkakTn8LriP1pT1pQ1Zd0/AAAAPy4AAAAAAAAAAdkBAAAwAAAAJ132NTjF4j9aU9aUNWXdPwAAAD8uAAAAAAAAAAHaAQAAMAAAAKlPqIR/z+I/WlPWlDVl3T8AAAA/PgAAAAAAAAAB2wEAADAAAAArQlrTxtniP1pT1pQ1Zd0/AAAAPz4AAAAAAAAAAdwBAAAwAAAAMCe+cFXu4j9aU9aUNWXdPwAAAD9OAAAAAAAAAAHdAQAAMAAAALIZcL+c+OI/WlPWlDVl3T8AAAA/TgAAAAAAAAAB3gEAADAAAAA58YWrchfjP1pT1pQ1Zd0/AAAAP10AAAAAAAAAAd8BAAAwAAAAPtbpSAEs4z9aU9aUNWXdPwAAAD9dAAAAAAAAAAHgAQAAMAAAAMat/zTXSuM/g1Uy2+NT3T8AAAA/bQAAAAAAAAAB4QEAADAAAABNhRUhrWnjP4NVMtvjU90/AAAAP20AAAAAAAAAAeIBAAAwAAAA1FwrDYOI4z+tV44hkkLdPwAAAD99AAAAAAAAAAHjAQAAMAAAAFs0QflYp+M/rVeOIZJC3T8AAAA/fQAAAAAAAAAB5AEAADAAAADn8LqCvdrjP61XjiGSQt0/AAAAP4wAAAAAAAAAAeUBAAAwAAAAb8jQbpP54z/XWepnQDHdPwAAAD+MAAAAAAAAAAHmAQAAMAAAAPaf5lppGOQ/AlxGru4f3T8AAAA/nAAAAAAAAAAB5wEAADAAAAD/aa6VhkHkPwJcRq7uH90/AAAAP5wAAAAAAAAAAegBAAAwAAAAh0HEgVxg5D8sXqL0nA7dPwAAAD+rAAAAAAAAAAHpAQAAMAAAAIwmKB/rdOQ/VmD+Okv93D8AAAA/qwAAAAAAAAAB6gEAADAAAAAT/j0LwZPkP1Zg/jpL/dw/AAAAP7sAAAAAAAAAAesBAAAwAAAAGOOhqE+o5D9WYP46S/3cPwAAAD+7AAAAAAAAAAHsAQAAMAAAAJ66t5Qlx+Q/gGJagfnr3D8AAAA/ywAAAAAAAAAB7QEAADAAAAAmks2A++XkP4BiWoH569w/AAAAP8sAAAAAAAAAAe4BAAAwAAAArWnjbNEE5T+AYlqB+evcPwAAAD/aAAAAAAAAAAHvAQAAMAAAADVB+VinI+U/gGJagfnr3D8AAAA/2gAAAAAAAAAB8AEAADAAAAC7GA9FfULlP4BiWoH569w/AAAAP+oAAAAAAAAAAfEBAAAwAAAAxuLWf5pr5T+AYlqB+evcPwAAAD/6AAAAAAAAAAHyAQAAMAAAAM+snrq3lOU/gGJagfnr3D8AAAA/+gAAAAAAAAAB8wEAADAAAADdW8qSY9LlP4BiWoH569w/AAAAPwkBAAAAAAAAAfQBAAAwAAAAaRhEHMgF5j+AYlqB+evcPwAAAD8JAQAAAAAAAAH1AQAAMAAAAPXUvaUsOeY/gGJagfnr3D8AAAA/GQEAAAAAAAAB9gEAADAAAACBkTcvkWzmP4BiWoH569w/AAAAPxkBAAAAAAAAAfcBAAAwAAAAkEBjBz2q5j+AYlqB+evcPwAAAD8oAQAAAAAAAAH4AQAAMAAAAJoKK0Ja0+Y/gGJagfnr3D8AAAA/KAEAAAAAAAAB+QEAADAAAACj1PJ8d/zmP6tktsen2tw/AAAAPzgBAAAAAAAAAfoBAAAwAAAAqLlWGgYR5z+rZLbHp9rcPwAAAD84AQAAAAAAAAH7AQAAMAAAAK2eureUJec/q2S2x6fa3D8AAAA/SAEAAAAAAAAB/AEAADAAAAAvkWwG3C/nP9VmEg5Wydw/AAAAP1cBAAAAAAAAAf0BAAAwAAAAKB/rdKQAtj+Q5kZFgMvgPwAAAD8AAAAAAAAAAAH+AQAAMAAAAE9HCmAZpbY/kOZGRYDL4D8AAAA/jQAAAAAAAAAB/wEAADAAAACbl0g2A+63P5DmRkWAy+A/AAAAP40AAAAAAAAAAQACAAAwAAAA+nsWgieJuT+Q5kZFgMvgPwAAAD+dAAAAAAAAAAEBAgAAMAAAAJYcky77Grw/kOZGRYDL4D8AAAA/nQAAAAAAAAABAgIAADAAAAAwvQ/bzqy+P6XndGjXwuA/AAAAP6wAAAAAAAAAAQMCAAAwAAAAAo0d9KgawT+l53Ro18LgPwAAAD+8AAAAAAAAAAEEAgAAMAAAAFinIwWwjMI/ped0aNfC4D8AAAA/vAAAAAAAAAABBQIAADAAAADMH4HGDnrEP6XndGjXwuA/AAAAP7wAAAAAAAAAAQYCAAAwAAAALARPEjMVxj+l53Ro18LgPwAAAD/LAAAAAAAAAAEHAgAAMAAAAJey5Jh02cc/ped0aNfC4D8AAAA/2wAAAAAAAAABCAIAADAAAADkAiNvXiLJP6XndGjXwuA/AAAAP9sAAAAAAAAAAQkCAAAwAAAAMFNhRUhryj+l53Ro18LgPwAAAD/rAAAAAAAAAAEKAgAAMAAAAGJFSGvaOMs/ped0aNfC4D8AAAA/6wAAAAAAAAABCwIAADAAAAB9o58bMrTLP5DmRkWAy+A/AAAAP/oAAAAAAAAAAQwCAAAwAAAAmgH3y4kvzD+Q5kZFgMvgPwAAAD/6AAAAAAAAAAENAgAAMAAAAKTLvganWMw/kOZGRYDL4D8AAAA/CgEAAAAAAAABDgIAADAAAACvlYZBxIHMP5DmRkWAy+A/AAAAPwoBAAAAAAAAAQ8CAAAwAAAAt19OfOGqzD+Q5kZFgMvgPwAAAD9IAQAAAAAAAAEQAgAAMAAAAMEpFrf+08w/kOZGRYDL4D8AAAA/WAEAAAAAAAABEQIAADAAAADL893xG/3MP5DmRkWAy+A/AAAAP1gBAAAAAAAAARICAAAwAAAA072lLDkmzT+Q5kZFgMvgPwAAAD93AQAAAAAAAAETAgAAMAAAABBFfUIl/Ns/+I/mRkWA4z8AAAA/AAAAAAAAAAABFAIAADAAAAALYBmllufbP/iP5kZFgOM/AAAAPx8AAAAAAAAAARUCAAAwAAAAGA9FfUIl3D/4j+ZGRYDjPwAAAD+cAAAAAAAAAAEWAgAAMAAAACi+cFXuYtw/+I/mRkWA4z8AAAA/nAAAAAAAAAABFwIAADAAAAA6UgDLKLXcP/iP5kZFgOM/AAAAP6sAAAAAAAAAARgCAAAwAAAAT+aPQGMH3T/4j+ZGRYDjPwAAAD+rAAAAAAAAAAEZAgAAMAAAAGdfg1Msbt0/+I/mRkWA4z8AAAA/uwAAAAAAAAABGgIAADAAAAB58xLJZsDdP/iP5kZFgOM/AAAAP7sAAAAAAAAAARsCAAAwAAAAllFqeb473j/4j+ZGRYDjPwAAAD/LAAAAAAAAAAEcAgAAMAAAAK7KXYyHot4/+I/mRkWA4z8AAAA/ywAAAAAAAAABHQIAADAAAADKKLU83x3fP+OOuCPuiOM/AAAAP9oAAAAAAAAAAR4CAAAwAAAA6IYM7TaZ3z/jjrgj7ojjPwAAAD/aAAAAAAAAAAEfAgAAMAAAAAAAAAAAAOA/4464I+6I4z8AAAA/6gAAAAAAAAABIAIAADAAAAAOryvYqz3gP+OOuCPuiOM/AAAAP+oAAAAAAAAAASECAAAwAAAAHV5XsFd74D/jjrgj7ojjPwAAAD/6AAAAAAAAAAEiAgAAMAAAAKka0Tm8ruA/4464I+6I4z8AAAA/+gAAAAAAAAABIwIAADAAAAA110rDIOLgP+OOuCPuiOM/AAAAPwkBAAAAAAAAASQCAAAwAAAAwZPETIUV4T/OjYoAl5HjPwAAAD8ZAQAAAAAAAAElAgAAMAAAAMtdjIeiPuE/zo2KAJeR4z8AAAA/GQEAAAAAAAABJgIAADAAAADZDLhfTnzhP7iMXN0/muM/AAAAPxkBAAAAAAAAAScCAAAwAAAA4tZ/mmul4T+4jFzdP5rjPwAAAD8oAQAAAAAAAAEoAgAAMAAAAG+T+SPQ2OE/uIxc3T+a4z8AAAA/OAEAAAAAAAABKQIAADAAAAD2ag8QpvfhP6OLLrroouM/AAAAPzgBAAAAAAAAASoCAAAwAAAA/zTXSsMg4j+jiy666KLjPwAAAD84AQAAAAAAAAErAgAAMAAAAIcM7TaZP+I/o4suuuii4z8AAAA/SAEAAAAAAAABLAIAADAAAACQ1rRxtmjiP6OLLrroouM/AAAAP0gBAAAAAAAAAS0CAAAwAAAAGK7KXYyH4j+jiy666KLjPwAAAD9XAQAAAAAAAAEuAgAAMAAAAJ+F4ElipuI/o4suuuii4z8AAAA/ZwEAAAAAAAABLwIAADAAAACpT6iEf8/iP6OLLrroouM/AAAAP2cBAAAAAAAAATACAAAwAAAAshlwv5z44j+jiy666KLjPwAAAD93AQAAAAAAAAExAgAAMAAAALzjN/q5IeM/o4suuuii4z8AAAA/dwEAAAAAAAABMgIAADAAAABIoLGDHlXjP6OLLrroouM/AAAAP4YBAAAAAAAAATMCAAAwAAAA1FwrDYOI4z+jiy666KLjPwAAAD+GAQAAAAAAAAE0AgAAMAAAAGAZpZbnu+M/o4suuuii4z8AAAA/lgEAAAAAAAABNQIAADAAAABvyNBuk/njP6OLLrroouM/AAAAP5YBAAAAAAAAATYCAAAwAAAAfXf8Rj835D+OigCXkavjPwAAAD+lAQAAAAAAAAE3AgAAMAAAAIwmKB/rdOQ/ZIikUOO84z8AAAA/pQEAAAAAAAABOAIAADAAAAAcyAVG3rzkP0+Hdi2MxeM/AAAAP7UBAAAAAAAAATkCAAAwAAAAKncxHor65D9Ph3YtjMXjPwAAAD+1AQAAAAAAAAE6AgAAMAAAALsYD0V9QuU/JYUa593W4z8AAAA/xQEAAAAAAAABOwIAADAAAADKxzodKYDlP/qCvqAv6OM/AAAAP9IBAAAAAAAAATwCAAAwAAAA3VvKkmPS5T/6gr6gL+jjPwAAAD/hAQAAAAAAAAE9AgAAMAAAAOwK9moPEOY/5YGQfdjw4z8AAAA/4QEAAAAAAAABPgIAADAAAAD/noXgSWLmP+WBkH3Y8OM/AAAAP/EBAAAAAAAAAT8CAAAwAAAAEjMVVoS05j/QgGJagfnjPwAAAD/xAQAAAAAAAAFAAgAAMAAAAKPU8nx3/OY/u380NyoC5D8AAAA/AQIAAAAAAAABQQIAADAAAAC3aILysU7nP7t/NDcqAuQ/AAAAPwECAAAAAAAAAUICAAAwAAAAxReuyl2M5z+mfgYU0wrkPwAAAD8QAgAAAAAAAAFDAgAAMAAAAFa5i/FQ1Oc/pn4GFNMK5D8AAAA/EAIAAAAAAAABRAIAADAAAADidQV7tQfoP6Z+BhTTCuQ/AAAAPyACAAAAAAAAAUUCAAAwAAAAbjJ/BBo76D+mfgYU0wrkPwAAAD8gAgAAAAAAAAFGAgAAMAAAAPUJlfDvWeg/pn4GFNMK5D8AAAA/LwIAAAAAAAABRwIAADAAAAB84arcxXjoP6Z+BhTTCuQ/AAAAPy8CAAAAAAAAAUgCAAAwAAAAA7nAyJuX6D+mfgYU0wrkPwAAAD8/AgAAAAAAAAFJAgAAMAAAAA2DiAO5wOg/pn4GFNMK5D8AAAA/PwIAAAAAAAABSgIAADAAAAAXTVA+1unoP6Z+BhTTCuQ/AAAAP08CAAAAAAAAAUsCAAAwAAAAniRmKqwI6T+mfgYU0wrkPwAAAD9PAgAAAAAAAAFMAgAAMAAAACX8exaCJ+k/pn4GFNMK5D8AAAA/XgIAAAAAAAABTQIAADAAAACs05ECWEbpP6Z+BhTTCuQ/AAAAP14CAAAAAAAAAU4CAAAwAAAANKun7i1l6T+mfgYU0wrkPwAAAD9uAgAAAAAAAAFPAgAAMAAAALuCvdoDhOk/pn4GFNMK5D8AAAA/bgIAAAAAAAABUAIAADAAAABCWtPG2aLpP6Z+BhTTCuQ/AAAAP34CAAAAAAAAAVECAAAwAAAAyTHpsq/B6T+mfgYU0wrkPwAAAD9+AgAAAAAAAAFSAgAAMAAAAM4WTVA+1uk/pn4GFNMK5D8AAAA/jQIAAAAAAAABUwIAADAAAABW7mI8FPXpP6Z+BhTTCuQ/AAAAP40CAAAAAAAAAVQCAAAwAAAAW9PG2aIJ6j+RfdjwexPkPwAAAD+dAgAAAAAAAAFVAgAAMAAAAOGq3MV4KOo/fHyqzSQc5D8AAAA/nQIAAAAAAAABVgIAADAAAABogvKxTkfqP3x8qs0kHOQ/AAAAP6wCAAAAAAAAAVcCAAAwAAAA8FkIniRm6j9ne3yqzSTkPwAAAD+8AgAAAAAAAAFYAgAAMAAAAHgxHor6hOo/Z3t8qs0k5D8AAAA/vAIAAAAAAAABWQIAADAAAAB7FoIniZnqP1J6Tod2LeQ/AAAAP8wCAAAAAAAAAVoCAAAwAAAAgPvlxBeu6j9Sek6Hdi3kPwAAAD/MAgAAAAAAAAFbAgAAMAAAAAPulxNfuOo/UnpOh3Yt5D8AAAA/2wIAAAAAAAABXAIAADAAAAAI0/uw7czqPzx5IGQfNuQ/AAAAP9sCAAAAAAAAAV0CAAAwAAAADbhfTnzh6j88eSBkHzbkPwAAAD/rAgAAAAAAAAFeAgAAMAAAAJCqEZ3D6+o/PHkgZB825D8AAAA/6wIAAAAAAAABXwIAADAAAAASncPrCvbqPzx5IGQfNuQ/AAAAPwoDAAAAAAAAAWACAAAwAAAAlY91OlIA6z88eSBkHzbkPwAAAD85AwAAAAAAAAFhAgAAMAAAABeCJ4mZCus/PHkgZB825D8AAAA/SQMAAAAAAAABYgIAADAAAAAbZ4smKB/rPzx5IGQfNuQ/AAAAP1gDAAAAAAAAAWMCAAAwAAAAnVk9dW8p6z88eSBkHzbkPwAAAD9YAwAAAAAAAAFkAgAAMAAAACBM78O2M+s/PHkgZB825D8AAAA/WAMAAAAAAAABZQIAADAAAACiPqES/j3rPzx5IGQfNuQ/AAAAP2gDAAAAAAAAAWYCAAAwAAAAJTFTYUVI6z88eSBkHzbkPwAAAD9oAwAAAAAAAAFnAgAAMAAAAKcjBbCMUus/PHkgZB825D8AAAA/eAMAAAAAAAABaAIAADAAAAAqFrf+01zrPzx5IGQfNuQ/AAAAP4cDAAAAAAAAAWkCAAAwAAAArAhpTRtn6z88eSBkHzbkPwAAAD+mAwAAAAAAAAFqAgAAMAAAAC/7Gpxices/PHkgZB825D8AAAA/tgMAAAAAAAABawIAADAAAACy7czqqXvrPzx5IGQfNuQ/AAAAP7YDAAAAAAAAAWwCAAAwAAAAtdIwiDiQ6z88eSBkHzbkPwAAAD/GAwAAAAAAAAFtAgAAMAAAAD2qRnQOr+s/PHkgZB825D8AAAA/xgMAAAAAAAABbgIAADAAAABCj6oRncPrPzx5IGQfNuQ/AAAAP9UDAAAAAAAAAW8CAAAwAAAAz0skmwH36z88eSBkHzbkPwAAAD/VAwAAAAAAAAFwAgAAMAAAAF/tAcL0Puw/PHkgZB825D8AAAA/5QMAAAAAAAABcQIAADAAAABxgZE3L5HsPzx5IGQfNuQ/AAAAP+UDAAAAAAAAAXICAAAwAAAAhhUhrWnj7D88eSBkHzbkPwAAAD/1AwAAAAAAAAFzAgAAMAAAABucYnHrP+0/UnpOh3Yt5D8AAAA/9QMAAAAAAAABdAIAADAAAACwIqQ1bZztP1J6Tod2LeQ/AAAAPwQEAAAAAAAAAXUCAAAwAAAAxbYzq6fu7T9Sek6Hdi3kPwAAAD8EBAAAAAAAAAF2AgAAMAAAANdKwyDiQO4/UnpOh3Yt5D8AAAA/FAQAAAAAAAABdwIAADAAAADq3lKWHJPuP1J6Tod2LeQ/AAAAPxQEAAAAAAAAAXgCAAAwAAAAfIAwvQ/b7j9Sek6Hdi3kPwAAAD8jBAAAAAAAAAF5AgAAMAAAAAc9qkZ0Du8/UnpOh3Yt5D8AAAA/IwQAAAAAAAABegIAADAAAACOFMAySi3vP1J6Tod2LeQ/AAAAPzMEAAAAAAAAAXsCAAAwAAAAlPkj0NhB7z9Sek6Hdi3kPwAAAD8zBAAAAAAAAAF8AgAAMAAAAJjeh21nVu8/UnpOh3Yt5D8AAAA/QwQAAAAAAAABfQIAADAAAAAa0Tm8rmDvP1J6Tod2LeQ/AAAAP0MEAAAAAAAAAX4CAAAwAAAAnMPrCvZq7z9Sek6Hdi3kPwAAAD9SBAAAAAAAAAF/AgAAMAAAAJzD6wr2au8/Z3t8qs0k5D8AAAA/UgQAAAAAAAABgAIAADAAAAAetp1ZPXXvP2d7fKrNJOQ/AAAAP2IEAAAAAAAAAYECAAAwAAAAoqhPqIR/7z98fKrNJBzkPwAAAD9yBAAAAAAAAAGCAgAAMAAAACSbAffLie8/fHyqzSQc5D8AAAA/cgQAAAAAAAABgwIAADAAAACmjbNFE5TvP5F92PB7E+Q/AAAAP4EEAAAAAAAAAYQCAAAwAAAAKoBllFqe7z+mfgYU0wrkPwAAAD+RBAAAAAAAAAGFAgAAMAAAACqAZZRanu8/u380NyoC5D8AAAA/kQQAAAAAAAABhgIAADAAAACschfjoajvP7t/NDcqAuQ/AAAAP6AEAAAAAAAAAYcCAAAwAAAArHIX46Go7z/QgGJagfnjPwAAAD+gBAAAAAAAAAGIAgAAMAAAAC5lyTHpsu8/5YGQfdjw4z8AAAA/DgUAAAAAAAABiQIAADAAAAAuZckx6bLvP/qCvqAv6OM/AAAAPx0FAAAAAAAAAYoCAAAwAAAALmXJMemy7z8QhOzDht/jPwAAAD8dBQAAAAAAAAGLAgAAMAAAALBXe4Awve8/EITsw4bf4z8AAAA/LQUAAAAAAAABjAIAADAAAACwV3uAML3vPzqGSAo1zuM/AAAAPy0FAAAAAAAAAY0CAAAwAAAAsFd7gDC97z9Ph3YtjMXjPwAAAD89BQAAAAAAAAGOAgAAMAAAADRKLc93x+8/ZIikUOO84z8AAAA/TAUAAAAAAAABjwIAADAAAAA0Si3Pd8fvP3mJ0nM6tOM/AAAAP0wFAAAAAAAAAZACAAAwAAAANEotz3fH7z+OigCXkavjPwAAAD9cBQAAAAAAAAGRAgAAMAAAADRKLc93x+8/uIxc3T+a4z8AAAA/XAUAAAAAAAABkgIAADAAAAA0Si3Pd8fvP86NigCXkeM/AAAAP2wFAAAAAAAAAZMCAAAwAAAANEotz3fH7z/jjrgj7ojjPwAAAD9sBQAAAAAAAAGUAgAAMAAAADRKLc93x+8/+I/mRkWA4z8AAAA/ewUAAAAAAAABlQIAADAAAAA0Si3Pd8fvPw2RFGqcd+M/AAAAP3sFAAAAAAAAAZYCAAAwAAAANEotz3fH7z83k3CwSmbjPwAAAD+LBQAAAAAAAAGXAgAAMAAAALY83x2/0e8/TJSe06Fd4z8AAAA/iwUAAAAAAAABmAIAADAAAAC2PN8dv9HvP2GVzPb4VOM/AAAAP5oFAAAAAAAAAZkCAAAwAAAAtjzfHb/R7z+Mlyg9p0PjPwAAAD+qBQAAAAAAAAGaAgAAMAAAALY83x2/0e8/oZhWYP464z8AAAA/qgUAAAAAAAABmwIAADAAAAC2PN8dv9HvP7aZhINVMuM/AAAAP6oFAAAAAAAAAZwCAAAwAAAAtjzfHb/R7z/gm+DJAyHjPwAAAD+6BQAAAAAAAAGdAgAAMAAAALY83x2/0e8/Cp48ELIP4z8AAAA/ugUAAAAAAAABngIAADAAAAC2PN8dv9HvPzWgmFZg/uI/AAAAP8kFAAAAAAAAAZ8CAAAwAAAAtjzfHb/R7z9KocZ5t/XiPwAAAD/ZBQAAAAAAAAGgAgAAMAAAALY83x2/0e8/dKMiwGXk4j8AAAA/2QUAAAAAAAABoQIAADAAAAC2PN8dv9HvP52lfgYU0+I/AAAAP+kFAAAAAAAAAaICAAAwAAAAtjzfHb/R7z/cqAhwGbniPwAAAD/pBQAAAAAAAAGjAgAAMAAAALY83x2/0e8/8qk2k3Cw4j8AAAA/+AUAAAAAAAABpAIAADAAAAC2PN8dv9HvPzGtwPx1luI/AAAAP/gFAAAAAAAAAaUCAAAwAAAAtjzfHb/R7z9Gru4fzY3iPwAAAD8IBgAAAAAAAAGmAgAAMAAAALY83x2/0e8/W68cQySF4j8AAAA/CAYAAAAAAAABpwIAADAAAAC2PN8dv9HvP4WxeInSc+I/AAAAPxcGAAAAAAAAAagCAAAwAAAAtjzfHb/R7z+asqasKWviPwAAAD8XBgAAAAAAAAGpAgAAMAAAALY83x2/0e8/sLPUz4Bi4j8AAAA/JwYAAAAAAAABqgIAADAAAAC2PN8dv9HvP8W0AvPXWeI/AAAAPycGAAAAAAAAAasCAAAwAAAAtjzfHb/R7z/atTAWL1HiPwAAAD83BgAAAAAAAAGsAgAAMAAAALY83x2/0e8/77ZeOYZI4j8AAAA/RgYAAAAAAAABrQIAADAAAAC2PN8dv9HvPwS4jFzdP+I/AAAAP1YGAAAAAAAAAa4CAAAwAAAAtjzfHb/R7z8Zubp/NDfiPwAAAD9mBgAAAAAAAAGvAgAAMAAAADRKLc93x+8/Lrrooosu4j8AAAA/ZgYAAAAAAAABsAIAADAAAAA0Si3Pd8fvP0O7FsbiJeI/AAAAP3UGAAAAAAAAAbECAAAwAAAAsFd7gDC97z9YvETpOR3iPwAAAD91BgAAAAAAAAGyAgAAMAAAALBXe4Awve8/br1yDJEU4j8AAAA/hQYAAAAAAAABswIAADAAAACwV3uAML3vP4O+oC/oC+I/AAAAP4UGAAAAAAAAAbQCAAAwAAAALmXJMemy7z+Yv85SPwPiPwAAAD+UBgAAAAAAAAG1AgAAMAAAAC5lyTHpsu8/rcD8dZb64T8AAAA/pAYAAAAAAAABtgIAADAAAAAuZckx6bLvP8LBKpnt8eE/AAAAP6QGAAAAAAAAAbcCAAAwAAAArHIX46Go7z/Xwli8ROnhPwAAAD+0BgAAAAAAAAG4AgAAMAAAAKxyF+OhqO8/AcW0AvPX4T8AAAA/wwYAAAAAAAABuQIAADAAAAAqgGWUWp7vPxbG4iVKz+E/AAAAP8MGAAAAAAAAAboCAAAwAAAApo2zRROU7z8sxxBJocbhPwAAAD/TBgAAAAAAAAG7AgAAMAAAACSbAffLie8/LMcQSaHG4T8AAAA/8gYAAAAAAAABvAIAADAAAAAkmwH3y4nvP0HIPmz4veE/AAAAPyEHAAAAAAAAAb0CAAAwAAAAHradWT117z9ByD5s+L3hPwAAAD8hBwAAAAAAAAG+AgAAMAAAABrRObyuYO8/Vslsj0+14T8AAAA/MQcAAAAAAAABvwIAADAAAAAW7NUeIEzvP2vKmrKmrOE/AAAAPzEHAAAAAAAAAcACAAAwAAAAjhTAMkot7z+Ay8jV/aPhPwAAAD9ABwAAAAAAAAHBAgAAMAAAAIVK+PcsBO8/gMvI1f2j4T8AAAA/QAcAAAAAAAABwgIAADAAAAB8gDC9D9vuP4DLyNX9o+E/AAAAP1AHAAAAAAAAAcMCAAAwAAAA6t5SlhyT7j+Ay8jV/aPhPwAAAD9QBwAAAAAAAAHEAgAAMAAAAF8i2Qy4X+4/gMvI1f2j4T8AAAA/YAcAAAAAAAABxQIAADAAAABQc600DCLuP4DLyNX9o+E/AAAAP2AHAAAAAAAAAcYCAAAwAAAAQsSBXGDk7T+Ay8jV/aPhPwAAAD9vBwAAAAAAAAHHAgAAMAAAADMVVoS0pu0/gMvI1f2j4T8AAAA/bwcAAAAAAAAByAIAADAAAACoWNz6T3PtP4DLyNX9o+E/AAAAP38HAAAAAAAAAckCAAAwAAAAmamwIqQ17T+Ay8jV/aPhPwAAAD9/BwAAAAAAAAHKAgAAMAAAAIv6hEr49+w/gMvI1f2j4T8AAAA/jgcAAAAAAAABywIAADAAAACBML0P287sP4DLyNX9o+E/AAAAP44HAAAAAAAAAcwCAAAwAAAAd2b11L2l7D+Ay8jV/aPhPwAAAD+eBwAAAAAAAAHNAgAAMAAAAOupe0tZcuw/gMvI1f2j4T8AAAA/ngcAAAAAAAABzgIAADAAAABk0mVfg1PsP4DLyNX9o+E/AAAAP64HAAAAAAAAAc8CAAAwAAAAWgieJGYq7D9rypqypqzhPwAAAD+uBwAAAAAAAAHQAgAAMAAAANIwiDiQC+w/a8qasqas4T8AAAA/vQcAAAAAAAAB0QIAADAAAADJZsD9cuLrP2vKmrKmrOE/AAAAP70HAAAAAAAAAdICAAAwAAAAPapGdA6v6z9rypqypqzhPwAAAD/NBwAAAAAAAAHTAgAAMAAAAC/7Gpxices/a8qasqas4T8AAAA/3QcAAAAAAAAB1AIAADAAAACiPqES/j3rP2vKmrKmrOE/AAAAP90HAAAAAAAAAdUCAAAwAAAAkKoRncPr6j9rypqypqzhPwAAAD/dBwAAAAAAAAHWAgAAMAAAAID75cQXruo/a8qasqas4T8AAAA/7AcAAAAAAAAB1wIAADAAAADwWQieJGbqP2vKmrKmrOE/AAAAP+wHAAAAAAAAAdgCAAAwAAAAY52OFMAy6j9rypqypqzhPwAAAD/8BwAAAAAAAAHZAgAAMAAAAFbuYjwU9ek/a8qasqas4T8AAAA/CwgAAAAAAAAB2gIAADAAAABHPzdkaLfpP2vKmrKmrOE/AAAAPwsIAAAAAAAAAdsCAAAwAAAAu4K92gOE6T9rypqypqzhPwAAAD8QCAAAAAAAAAHcAgAAMAAAALG49Z/mWuk/a8qasqas4T8AAAA/IAgAAAAAAAAB3QIAADAAAAAq4d+zEDzpP2vKmrKmrOE/AAAAPyAIAAAAAAAAAd4CAAAwAAAAownKxzod6T9rypqypqzhPwAAAD8wCAAAAAAAAAHfAgAAMAAAABwytNtk/ug/a8qasqas4T8AAAA/PwgAAAAAAAAB4AIAADAAAAAXTVA+1unoP2vKmrKmrOE/AAAAPz8IAAAAAAAAAeECAAAwAAAAEmjsoEfV6D9rypqypqzhPwAAAD9PCAAAAAAAAAHiAgAAMAAAAIuQ1rRxtug/a8qasqas4T8AAAA/TwgAAAAAAAAB4wIAADAAAACCxg56VI3oP2vKmrKmrOE/AAAAP18IAAAAAAAAAeQCAAAwAAAAd/xGPzdk6D9rypqypqzhPwAAAD9fCAAAAAAAAAHlAgAAMAAAAG4yfwQaO+g/a8qasqas4T8AAAA/bggAAAAAAAAB5gIAADAAAADdkKHdJvPnP2vKmrKmrOE/AAAAP24IAAAAAAAAAecCAAAwAAAAz+F1BXu15z9rypqypqzhPwAAAD9+CAAAAAAAAAHoAgAAMAAAALdogvKxTuc/a8qasqas4T8AAAA/fggAAAAAAAAB6QIAADAAAAAmx6TLvgbnP2vKmrKmrOE/AAAAP40IAAAAAAAAAeoCAAAwAAAAi1v/aa6V5j9rypqypqzhPwAAAD+NCAAAAAAAAAHrAgAAMAAAAHjHb/RzQ+Y/a8qasqas4T8AAAA/nQgAAAAAAAAB7AIAADAAAABkM+B+OfHlP2vKmrKmrOE/AAAAP50IAAAAAAAAAe0CAAAwAAAA2HZm9dS95T9rypqypqzhPwAAAD+tCAAAAAAAAAHuAgAAMAAAAEy67GtwiuU/a8qasqas4T8AAAA/rQgAAAAAAAAB7wIAADAAAADG4tZ/mmvlP1bJbI9PteE/AAAAP7wIAAAAAAAAAfACAAAwAAAAPgvBk8RM5T9WyWyPT7XhPwAAAD+8CAAAAAAAAAHxAgAAMAAAALsYD0V9QuU/Vslsj0+14T8AAAA/zAgAAAAAAAAB8gIAADAAAAA1QflYpyPlP1bJbI9PteE/AAAAP8wIAAAAAAAAAfMCAAAwAAAArWnjbNEE5T9WyWyPT7XhPwAAAD/cCAAAAAAAAAH0AgAAMAAAAKSfGzK02+Q/Vslsj0+14T8AAAA/6wgAAAAAAAAB9QIAADAAAAAY46GoT6jkP4DLyNX9o+E/AAAAP+sIAAAAAAAAAfYCAAAwAAAAjCYoH+t05D+Ay8jV/aPhPwAAAD/rCAAAAAAAAAH3AgAAMAAAAHiSmKmwIuQ/qs0kHKyS4T8AAAA/+wgAAAAAAAAB+AIAADAAAABl/gg0dtDjP7/OUj8DiuE/AAAAPwoJAAAAAAAAAfkCAAAwAAAAypJj0mVf4z+/zlI/A4rhPwAAAD8KCQAAAAAAAAH6AgAAMAAAADAnvnBV7uI/6tCuhbF44T8AAAA/GgkAAAAAAAAB+wIAADAAAAATyWbA/XLiP//R3KgIcOE/AAAAPxoJAAAAAAAAAfwCAAAwAAAA+09zrTQM4j8U0wrMX2fhPwAAAD8qCQAAAAAAAAH9AgAAMAAAAOi74zf6ueE/PtVmEg5W4T8AAAA/KgkAAAAAAAAB/gIAADAAAABXGgYRB3LhP1PWlDVlTeE/AAAAPzkJAAAAAAAAAf8CAAAwAAAATVA+1ulI4T9T1pQ1ZU3hPwAAAD85CQAAAAAAAAEAAwAAMAAAAEhr2jhbNOE/U9aUNWVN4T8AAAA/SQkAAAAAAAABAQMAADAAAADGeCjqEyrhP2jXwli8ROE/AAAAP0kJAAAAAAAAAQIDAAAwAAAARIZ2m8wf4T9o18JYvEThPwAAAD+HCQAAAAAAAAEDAwAAMAAAADXXSsMg4uA/qNpMwsEq4T8AAAA/pwkAAAAAAAABBAMAADAAAAAiQ7tN5o/gP9LcqAhwGeE/AAAAP6cJAAAAAAAAAQUDAAAwAAAAkaHdJvNH4D8R4DJydf/gPwAAAD+2CQAAAAAAAAEGAwAAMAAAAPoanGJx698/JuFglcz24D8AAAA/tgkAAAAAAAABBwMAADAAAADevESyGXDfP2bk6v7R3OA/AAAAP8YJAAAAAAAAAQgDAAAwAAAAxkNRn1AJ3z975RgiKdTgPwAAAD/GCQAAAAAAAAEJAwAAMAAAALSvwSkWt94/ped0aNfC4D8AAAA/1gkAAAAAAAABCgMAADAAAACo5fnu+I3eP6XndGjXwuA/AAAAP9YJAAAAAAAAAQsDAAAwAAAApACWUWp53j+66KKLLrrgPwAAAD/lCQAAAAAAAAEMAwAAMAAAAKAbMrTbZN4/uuiiiy664D8AAAA/UAoAAAAAAAABDQMAADAAAACWUWp5vjveP7rooosuuuA/AAAAP2AKAAAAAAAAAQ4DAAAwAAAAh6I+oRL+3T+66KKLLrrgPwAAAD9gCgAAAAAAAAEPAwAAMAAAAHnzEslmwN0/uuiiiy664D8AAAA/bwoAAAAAAAABEAMAADAAAABqROfwuoLdP7rooosuuuA/AAAAP28KAAAAAAAAAREDAAAwAAAAV7BXe4Aw3T+66KKLLrrgPwAAAD9/CgAAAAAAAAESAwAAMAAAAD83ZGi3ydw/uuiiiy664D8AAAA/fwoAAAAAAAABEwMAADAAAAAto9TyfHfcP7rooosuuuA/AAAAP48KAAAAAAAAARQDAAAwAAAAC2AZpZbn2z+66KKLLrrgPwAAAD+PCgAAAAAAAAEVAwAAMAAAAO4BwvQ+bNs/uuiiiy664D8AAAA/ngoAAAAAAAABFgMAADAAAADWiM7hdQXbP7rooosuuuA/AAAAP54KAAAAAAAAARcDAAAwAAAAuSp3MR6K2j+66KKLLrrgPwAAAD+uCgAAAAAAAAEYAwAAMAAAAKWW57vjN9o/ped0aNfC4D8AAAA/rgoAAAAAAAABGQMAADAAAACSAlhGqeXZP6XndGjXwuA/AAAAP74KAAAAAAAAARoDAAAwAAAAiDiQC4y82T+l53Ro18LgPwAAAD++CgAAAAAAAAEbAwAAMAAAAH9uyNBuk9k/ped0aNfC4D8AAAA/zQoAAAAAAAABHAMAADAAAAB6iWQz4H7ZP6XndGjXwuA/AAAAP80KAAAAAAAAAR0DAAAwAAAAdaQAllFq2T+Q5kZFgMvgPwAAAD87CwAAAAAAAAEeAwAAMAAAAGvaOFs0Qdk/e+UYIinU4D8AAAA/OwsAAAAAAAABHwMAADAAAABn9dS9pSzZP2bk6v7R3OA/AAAAP0oLAAAAAAAAASADAAAwAAAAXSsNg4gD2T9R47zbeuXgPwAAAD9aCwAAAAAAAAEhAwAAMAAAAFNhRUhr2tg/UeO823rl4D8AAAA/WgsAAAAAAAABIgMAADAAAABPfOGq3MXYPzvijrgj7uA/AAAAP2kLAAAAAAAAASMDAAAwAAAAT3zhqtzF2D8R4DJydf/gPwAAAD+oCwAAAAAAAAEkAwAAMAAAAEWyGXC/nNg//N4ETx4I4T8AAAA/qAsAAAAAAAABJQMAADAAAABFshlwv5zYP9LcqAhwGeE/AAAAP7gLAAAAAAAAASYDAAAwAAAARbIZcL+c2D+o2kzCwSrhPwAAAD+4CwAAAAAAAAEnAwAAMAAAAEWyGXC/nNg/fdjwexM84T8AAAA/xwsAAAAAAAABKAMAADAAAABFshlwv5zYP2jXwli8ROE/AAAAP8cLAAAAAAAAASkDAAAwAAAARbIZcL+c2D9T1pQ1ZU3hPwAAAD/XCwAAAAAAAAEqAwAAMAAAAEWyGXC/nNg/PtVmEg5W4T8AAAA/1wsAAAAAAAABKwMAADAAAABAzbXSMIjYPynUOO+2XuE/AAAAP+YLAAAAAAAAASwDAAAwAAAAQM210jCI2D8U0wrMX2fhPwAAAD/mCwAAAAAAAAEtAwAAMAAAAEDNtdIwiNg/6tCuhbF44T8AAAA/9gsAAAAAAAABLgMAADAAAABAzbXSMIjYP9TPgGJageE/AAAAPwYMAAAAAAAAAS8DAAAwAAAAQM210jCI2D+/zlI/A4rhPwAAAD8VDAAAAAAAAAEwAwAAMAAAAEDNtdIwiNg/lcz2+FSb4T8AAAA/FQwAAAAAAAABMQMAADAAAABAzbXSMIjYP2vKmrKmrOE/AAAAPyUMAAAAAAAAATIDAAAwAAAAQM210jCI2D8sxxBJocbhPwAAAD8lDAAAAAAAAAEzAwAAMAAAAEDNtdIwiNg/7MOG35vg4T8AAAA/NQwAAAAAAAABNAMAADAAAABAzbXSMIjYP63A/HWW+uE/AAAAPzUMAAAAAAAAATUDAAAwAAAAQM210jCI2D+DvqAv6AviPwAAAD9EDAAAAAAAAAE2AwAAMAAAAEDNtdIwiNg/Q7sWxuIl4j8AAAA/RAwAAAAAAAABNwMAADAAAABAzbXSMIjYPxm5un80N+I/AAAAP1QMAAAAAAAAATgDAAAwAAAAQM210jCI2D8EuIxc3T/iPwAAAD9UDAAAAAAAAAE5AwAAMAAAAEDNtdIwiNg/77ZeOYZI4j8AAAA/YwwAAAAAAAABOgMAADAAAABAzbXSMIjYP9q1MBYvUeI/AAAAP2MMAAAAAAAAATsDAAAwAAAAQM210jCI2D/FtALz11niPwAAAD+SDAAAAAAAAAE8AwAAMAAAAEDNtdIwiNg/sLPUz4Bi4j8AAAA/ogwAAAAAAAABPQMAADAAAABAzbXSMIjYP5qypqwpa+I/AAAAP6IMAAAAAAAAAT4DAAAwAAAAQM210jCI2D+FsXiJ0nPiPwAAAD+iDAAAAAAAAAE/AwAAMAAAAEDNtdIwiNg/W68cQySF4j8AAAA/sgwAAAAAAAABQAMAADAAAABAzbXSMIjYPzGtwPx1luI/AAAAP7IMAAAAAAAAAUEDAAAwAAAAQM210jCI2D8Hq2S2x6fiPwAAAD/BDAAAAAAAAAFCAwAAMAAAAEDNtdIwiNg/8qk2k3Cw4j8AAAA/0QwAAAAAAAABQwMAADAAAAA76FE1onPYP9yoCHAZueI/AAAAP9EMAAAAAAAAAUQDAAAwAAAAO+hRNaJz2D+dpX4GFNPiPwAAAD/gDAAAAAAAAAFFAwAAMAAAADvoUTWic9g/iKRQ47zb4j8AAAA/4AwAAAAAAAABRgMAADAAAAA76FE1onPYP0qhxnm39eI/AAAAP/AMAAAAAAAAAUcDAAAwAAAAO+hRNaJz2D81oJhWYP7iPwAAAD/wDAAAAAAAAAFIAwAAMAAAADvoUTWic9g/Cp48ELIP4z8AAAA/AA0AAAAAAAABSQMAADAAAAA76FE1onPYP+Cb4MkDIeM/AAAAPwANAAAAAAAAAUoDAAAwAAAAO+hRNaJz2D/LmrKmrCnjPwAAAD8PDQAAAAAAAAFLAwAAMAAAADvoUTWic9g/tpmEg1Uy4z8AAAA/bQ0AAAAAAAABTAMAADAAAAA76FE1onPYP6GYVmD+OuM/AAAAP20NAAAAAAAAAU0DAAAwAAAAQM210jCI2D92lvoZUEzjPwAAAD99DQAAAAAAAAFOAwAAMAAAAEWyGXC/nNg/YZXM9vhU4z8AAAA/fQ0AAAAAAAABTwMAADAAAABKl30NTrHYP0yUntOhXeM/AAAAP30NAAAAAAAAAVADAAAwAAAAT3zhqtzF2D83k3CwSmbjPwAAAD+MDQAAAAAAAAFRAwAAMAAAAFNhRUhr2tg/IpJCjfNu4z8AAAA/nA0AAAAAAAABUgMAADAAAABYRqnl+e7YPyKSQo3zbuM/AAAAP6wNAAAAAAAAAVMDAAAwAAAAXSsNg4gD2T8ikkKN827jPwAAAD/aDQAAAAAAAAFUAwAAMAAAAGIQcSAXGNk/DZEUapx34z8AAAA/2g0AAAAAAAABVQMAADAAAABr2jhbNEHZP/iP5kZFgOM/AAAAP+oNAAAAAAAAAVYDAAAwAAAAdaQAllFq2T/4j+ZGRYDjPwAAAD/qDQAAAAAAAAFXAwAAMAAAAH9uyNBuk9k/4464I+6I4z8AAAA/+g0AAAAAAAABWAMAADAAAACNHfSoGtHZP+OOuCPuiOM/AAAAP/oNAAAAAAAAAVkDAAAwAAAAnMwfgcYO2j+4jFzdP5rjPwAAAD8JDgAAAAAAAAFaAwAAMAAAAKp7S1lyTNo/uIxc3T+a4z8AAAA/CQ4AAAAAAAABWwMAADAAAAC+D9vOrJ7aP7iMXN0/muM/AAAAPxkOAAAAAAAAAVwDAAAwAAAA0aNqROfw2j+jiy666KLjPwAAAD8ZDgAAAAAAAAFdAwAAMAAAAN5SlhyTLts/o4suuuii4z8AAAA/KQ4AAAAAAAABXgMAADAAAAD7sO3M6qnbP46KAJeRq+M/AAAAPykOAAAAAAAAAV8DAAAwAAAAC2AZpZbn2z+OigCXkavjPwAAAD84DgAAAAAAAAFgAwAAMAAAABgPRX1CJdw/jooAl5Gr4z8AAAA/OA4AAAAAAAABYQMAADAAAAAj2Qy4X07cP46KAJeRq+M/AAAAP1AOAAAAAAAAAWIDAAAwAAAAKL5wVe5i3D+OigCXkavjPwAAAD9QDgAAAAAAAAFjAwAAMAAAAC2j1PJ8d9w/jooAl5Gr4z8AAAA/Xw4AAAAAAAABZAMAADAAAADWU/eWsuS4P/iP5kZFgOM/AAAAPwAAAAAAAAAAAWUDAAAwAAAA1lP3lrLkuD/jjrgj7ojjPwAAAD9uAAAAAAAAAAFmAwAAMAAAAJuXSDYD7rc/zo2KAJeR4z8AAAA/fQAAAAAAAAABZwMAADAAAACJA7nAyJu3P86NigCXkeM/AAAAP30AAAAAAAAAAWgDAAAwAAAAYtuZ1VP3tj/OjYoAl5HjPwAAAD+NAAAAAAAAAAFpAwAAMAAAADuzeureUrY/uIxc3T+a4z8AAAA/jQAAAAAAAAABagMAADAAAAAB98uJL1y1P7iMXN0/muM/AAAAP5wAAAAAAAAAAWsDAAAwAAAAoRL+PQvBsz+4jFzdP5rjPwAAAD+cAAAAAAAAAAFsAwAAMAAAAFPCv2cheLI/o4suuuii4z8AAAA/rAAAAAAAAAABbQMAADAAAAAHcoGRNy+xP46KAJeRq+M/AAAAP6wAAAAAAAAAAW4DAAAwAAAATBtniyYorz+OigCXkavjPwAAAD+8AAAAAAAAAAFvAwAAMAAAALJ66t5Slqw/jooAl5Gr4z8AAAA/vAAAAAAAAAABcAMAADAAAAAY2m0yfwSqP3mJ0nM6tOM/AAAAP8sAAAAAAAAAAXEDAAAwAAAApGEQcSAXqD9kiKRQ47zjPwAAAD/bAAAAAAAAAAFyAwAAMAAAAH458YWrcqc/ZIikUOO84z8AAAA/2wAAAAAAAAABcwMAADAAAABYEdKaNs6mP2SIpFDjvOM/AAAAP+sAAAAAAAAAAXQDAAAwAAAAWBHSmjbOpj9Ph3YtjMXjPwAAAD/rAAAAAAAAAAF1AwAAMAAAADDpsq/BKaY/T4d2LYzF4z8AAAA/+gAAAAAAAAABdgMAADAAAAAKwZPETIWlPzqGSAo1zuM/AAAAPwoBAAAAAAAAAXcDAAAwAAAAvHBV7mI8pD8QhOzDht/jPwAAAD8KAQAAAAAAAAF4AwAAMAAAAJZINgPul6M/+oK+oC/o4z8AAAA/GQEAAAAAAAABeQMAADAAAABwIBcYefOiP+WBkH3Y8OM/AAAAPxkBAAAAAAAAAXoDAAAwAAAASPj3LARPoj/QgGJagfnjPwAAAD8pAQAAAAAAAAF7AwAAMAAAACTQ2EGPqqE/kX3Y8HsT5D8AAAA/KQEAAAAAAAABfAMAADAAAAD8p7lWGgahP3x8qs0kHOQ/AAAAPzkBAAAAAAAAAX0DAAAwAAAA2H+aa6VhoD9Sek6Hdi3kPwAAAD85AQAAAAAAAAF+AwAAMAAAAGGv9gBhep8/J3jyQMg+5D8AAAA/SAEAAAAAAAABfwMAADAAAAATX7gqdzGeP/11lvoZUOQ/AAAAP0gBAAAAAAAAAYADAAAwAAAAxw56VI3onD/Tczq0a2HkPwAAAD9YAQAAAAAAAAGBAwAAMAAAAHm+O36jn5s/qXHebb1y5D8AAAA/WAEAAAAAAAABggMAADAAAAB5vjt+o5+bP35vgicPhOQ/AAAAP2gBAAAAAAAAAYMDAAAwAAAAK279p7lWmj8/bPi9CZ7kPwAAAD9oAQAAAAAAAAGEAwAAMAAAAN8dv9HPDZk/FWqcd1uv5D8AAAA/dwEAAAAAAAABhQMAADAAAACRzYD75cSXP+tnQDGtwOQ/AAAAP3cBAAAAAAAAAYYDAAAwAAAAQ31CJfx7lj+rZLbHp9rkPwAAAD+HAQAAAAAAAAGHAwAAMAAAAPcsBE8SM5U/gWJagfnr5D8AAAA/hwEAAAAAAAABiAMAADAAAACr3MV4KOqTP1dg/jpL/eQ/AAAAP5YBAAAAAAAAAYkDAAAwAAAAXYyHoj6hkj8CXEau7h/lPwAAAD+WAQAAAAAAAAGKAwAAMAAAAA88ScxUWJE/7VoYi5co5T8AAAA/pgEAAAAAAAABiwMAADAAAAAPPEnMVFiRP65XjiGSQuU/AAAAP9QBAAAAAAAAAYwDAAAwAAAAw+sK9moPkD+ZVmD+OkvlPwAAAD/UAQAAAAAAAAGNAwAAMAAAAMPrCvZqD5A/WVPWlDVl5T8AAAA/4wEAAAAAAAABjgMAADAAAADuNpk/Ao2NPy9Rek6HduU/AAAAP+MBAAAAAAAAAY8DAAAwAAAAUpYcky77ij8FTx4I2YflPwAAAD/zAQAAAAAAAAGQAwAAMAAAAFKWHJMu+4o/xkuUntOh5T8AAAA/8wEAAAAAAAABkQMAADAAAAC29Z/mWmmIP5tJOFgls+U/AAAAPwMCAAAAAAAAAZIDAAAwAAAAtvWf5lppiD9cRq7uH83lPwAAAD8DAgAAAAAAAAGTAwAAMAAAAB5VIzqH14U/HUMkhRrn5T8AAAA/EgIAAAAAAAABlAMAADAAAAAeVSM6h9eFP7M9PtVmEuY/AAAAPxICAAAAAAAAAZUDAAAwAAAAHlUjOofXhT9fOYZICjXmPwAAAD8iAgAAAAAAAAGWAwAAMAAAAIK0po2zRYM/9TOgmFZg5j8AAAA/IgIAAAAAAAABlwMAADAAAACCtKaNs0WDP4wuuuiii+Y/AAAAPzECAAAAAAAAAZgDAAAwAAAAgrSmjbNFgz8iKdQ477bmPwAAAD8xAgAAAAAAAAGZAwAAMAAAAIK0po2zRYM/oyLAZeTq5j8AAAA/QQIAAAAAAAABmgMAADAAAADqEyrh37OAPzod2rUwFuc/AAAAP0ECAAAAAAAAAZsDAAAwAAAA6hMq4d+zgD/6GVBMKzDnPwAAAD9RAgAAAAAAAAGcAwAAMAAAAOoTKuHfs4A/uxbG4iVK5z8AAAA/UQIAAAAAAAABnQMAADAAAADqEyrh37OAP3wTPHkgZOc/AAAAP2ACAAAAAAAAAZ4DAAAwAAAA6hMq4d+zgD88ELIPG37nPwAAAD9gAgAAAAAAAAGfAwAAMAAAAOoTKuHfs4A//QwophWY5z8AAAA/cAIAAAAAAAABoAMAADAAAACc5lppGER8P74JnjwQsuc/AAAAP3ACAAAAAAAAAaEDAAAwAAAAnOZaaRhEfD9+BhTTCsznPwAAAD+AAgAAAAAAAAGiAwAAMAAAAGSlYRBxIHc/PwOKaQXm5z8AAAA/gAIAAAAAAAABowMAADAAAABkpWEQcSB3PwAAAAAAAOg/AAAAP48CAAAAAAAAAaQDAAAwAAAAZKVhEHEgdz/A/HWW+hnoPwAAAD+PAgAAAAAAAAGlAwAAMAAAAGSlYRBxIHc/gfnrLPUz6D8AAAA/nwIAAAAAAAABpgMAADAAAABkpWEQcSB3Py31M6CYVug/AAAAP58CAAAAAAAAAacDAAAwAAAAZKVhEHEgdz/t8ak2k3DoPwAAAD+uAgAAAAAAAAGoAwAAMAAAAGSlYRBxIHc/w+9N8OSB6D8AAAA/rgIAAAAAAAABqQMAADAAAABkpWEQcSB3P4Xsw4bfm+g/AAAAP74CAAAAAAAAAaoDAAAwAAAAZKVhEHEgdz9Z6mdAMa3oPwAAAD++AgAAAAAAAAGrAwAAMAAAAGSlYRBxIHc/Rek5Hdq16D8AAAA/zgIAAAAAAAABrAMAADAAAACc5lppGER8P0XpOR3ateg/AAAAP84CAAAAAAAAAa0DAAAwAAAAnOZaaRhEfD8w6Av6gr7oPwAAAD/dAgAAAAAAAAGuAwAAMAAAAOoTKuHfs4A/G+fd1ivH6D8AAAA/3QIAAAAAAAABrwMAADAAAADqEyrh37OAPwbmr7PUz+g/AAAAP+0CAAAAAAAAAbADAAAwAAAAgrSmjbNFgz/x5IGQfdjoPwAAAD/tAgAAAAAAAAGxAwAAMAAAAIK0po2zRYM/x+IlSs/p6D8AAAA//QIAAAAAAAABsgMAADAAAACCtKaNs0WDP5zgyQMh++g/AAAAP/0CAAAAAAAAAbMDAAAwAAAAHlUjOofXhT+H35vgyQPpPwAAAD8MAwAAAAAAAAG0AwAAMAAAAB5VIzqH14U/ct5tvXIM6T8AAAA/DAMAAAAAAAABtQMAADAAAAC29Z/mWmmIP0jcEXfEHek/AAAAPxwDAAAAAAAAAbYDAAAwAAAAtvWf5lppiD8z2+NTbSbpPwAAAD8cAwAAAAAAAAG3AwAAMAAAALb1n+ZaaYg/Htq1MBYv6T8AAAA/KwMAAAAAAAABuAMAADAAAABSlhyTLvuKP/TXWepnQOk/AAAAPzsDAAAAAAAAAbkDAAAwAAAA7jaZPwKNjT/J1f2juVHpPwAAAD87AwAAAAAAAAG6AwAAMAAAAMPrCvZqD5A/tNTPgGJa6T8AAAA/OwMAAAAAAAABuwMAADAAAADD6wr2ag+QP4rSczq0a+k/AAAAP0sDAAAAAAAAAbwDAAAwAAAAw+sK9moPkD9g0Bf0BX3pPwAAAD9aAwAAAAAAAAG9AwAAMAAAAA88ScxUWJE/S8/p0K6F6T8AAAA/WgMAAAAAAAABvgMAADAAAAAPPEnMVFiRPzbOu61Xjuk/AAAAP2oDAAAAAAAAAb8DAAAwAAAADzxJzFRYkT8gzY2KAJfpPwAAAD9qAwAAAAAAAAHAAwAAMAAAAF2Mh6I+oZI/IM2NigCX6T8AAAA/agMAAAAAAAABwQMAADAAAABdjIeiPqGSPwvMX2epn+k/AAAAP4kDAAAAAAAAAcIDAAAwAAAAq9zFeCjqkz8LzF9nqZ/pPwAAAD8DBAAAAAAAAAHDAwAAMAAAAPcsBE8SM5U/C8xfZ6mf6T8AAAA/EwQAAAAAAAABxAMAADAAAACRzYD75cSXPwvMX2epn+k/AAAAPxMEAAAAAAAAAcUDAAAwAAAAK279p7lWmj8LzF9nqZ/pPwAAAD8iBAAAAAAAAAHGAwAAMAAAABNfuCp3MZ4/C8xfZ6mf6T8AAAA/IgQAAAAAAAABxwMAADAAAAD8p7lWGgahPwvMX2epn+k/AAAAPzIEAAAAAAAAAcgDAAAwAAAAcCAXGHnzoj8LzF9nqZ/pPwAAAD8yBAAAAAAAAAHJAwAAMAAAAOSYdNnX4KQ/C8xfZ6mf6T8AAAA/QQQAAAAAAAABygMAADAAAAAw6bKvwSmmPwvMX2epn+k/AAAAP0EEAAAAAAAAAcsDAAAwAAAAfjnxhatypz8LzF9nqZ/pPwAAAD9RBAAAAAAAAAHMAwAAMAAAAPKxTkcKYKk/C8xfZ6mf6T8AAAA/YQQAAAAAAAABzQMAADAAAAAY2m0yfwSqPwvMX2epn+k/AAAAP2EEAAAAAAAAAc4DAAAwAAAAPgKNHfSoqj8LzF9nqZ/pPwAAAD9wBAAAAAAAAAHPAwAAMAAAAKFH1YjO4dU/U6hx3m296j8AAAA/AAAAAAAAAAAB0AMAADAAAACYfQ1OsbjVP1Oocd5tveo/AAAAPxAAAAAAAAAAAdEDAAAwAAAAjrNFE5SP1T9TqHHebb3qPwAAAD8QAAAAAAAAAAHSAwAAMAAAAInO4XUFe9U/U6hx3m296j8AAAA/IAAAAAAAAAAB0wMAADAAAACE6X3YdmbVP1Oocd5tveo/AAAAPyAAAAAAAAAAAdQDAAAwAAAAex+2nVk91T9TqHHebb3qPwAAAD8vAAAAAAAAAAHVAwAAMAAAAGxwisWt/9Q/U6hx3m296j8AAAA/LwAAAAAAAAAB1gMAADAAAABipsKKkNbUP1Oocd5tveo/AAAAPz8AAAAAAAAAAdcDAAAwAAAAVPeWsuSY1D9TqHHebb3qPwAAAD8/AAAAAAAAAAHYAwAAMAAAAEotz3fHb9Q/U6hx3m296j8AAAA/WgAAAAAAAAAB2QMAADAAAAA8fqOfGzLUP1Oocd5tveo/AAAAP1oAAAAAAAAAAdoDAAAwAAAALs93x2/00z9TqHHebb3qPwAAAD9qAAAAAAAAAAHbAwAAMAAAAB8gTO/DttM/U6hx3m296j8AAAA/agAAAAAAAAAB3AMAADAAAAARcSAXGHnTP1Oocd5tveo/AAAAP3oAAAAAAAAAAd0DAAAwAAAAAsL0Pmw70z9TqHHebb3qPwAAAD96AAAAAAAAAAHeAwAAMAAAAOpIASyj1NI/U6hx3m296j8AAAA/iQAAAAAAAAAB3wMAADAAAADN6ql7S1nSP2ipnwHFtOo/AAAAP4kAAAAAAAAAAeADAAAwAAAAtXG2aILy0T9oqZ8BxbTqPwAAAD+ZAAAAAAAAAAHhAwAAMAAAAJ34wlW5i9E/aKmfAcW06j8AAAA/mQAAAAAAAAAB4gMAADAAAACFf89C8CTRP2ipnwHFtOo/AAAAP6kAAAAAAAAAAeMDAAAwAAAAYzwU9QmV0D9oqZ8BxbTqPwAAAD+pAAAAAAAAAAHkAwAAMAAAAFCohH/PQtA/aKmfAcW06j8AAAA/uAAAAAAAAAAB5QMAADAAAAB5KOoTKuHPP2ipnwHFtOo/AAAAP7gAAAAAAAAAAeYDAAAwAAAAUQDLKLU8zz9oqZ8BxbTqPwAAAD/IAAAAAAAAAAHnAwAAMAAAACvYqz1AmM4/aKmfAcW06j8AAAA/yAAAAAAAAAAB6AMAADAAAAANelSN6BzOP32qzSQcrOo/AAAAP9cAAAAAAAAAAekDAAAwAAAA6VE1onN4zT99qs0kHKzqPwAAAD/XAAAAAAAAAAHqAwAAMAAAAMvz3fEb/cw/farNJBys6j8AAAA/5wAAAAAAAAAB6wMAADAAAACvlYZBxIHMP32qzSQcrOo/AAAAP+cAAAAAAAAAAewDAAAwAAAAkTcvkWwGzD99qs0kHKzqPwAAAD/3AAAAAAAAAAHtAwAAMAAAAHTZ1+AUi8s/farNJBys6j8AAAA/9wAAAAAAAAAB7gMAADAAAABYe4AwvQ/LP32qzSQcrOo/AAAAPwYBAAAAAAAAAe8DAAAwAAAAMFNhRUhryj99qs0kHKzqPwAAAD8WAQAAAAAAAAHwAwAAMAAAAPeWsuSYdMk/farNJBys6j8AAAA/FgEAAAAAAAAB8QMAADAAAADHpMu+BqfIP32qzSQcrOo/AAAAPxYBAAAAAAAAAfIDAAAwAAAAl7LkmHTZxz99qs0kHKzqPwAAAD8mAQAAAAAAAAHzAwAAMAAAAGbA/XLiC8c/farNJBys6j8AAAA/JgEAAAAAAAAB9AMAADAAAAAsBE8SMxXGP32qzSQcrOo/AAAAPzUBAAAAAAAAAfUDAAAwAAAABtwvJ75wxT99qs0kHKzqPwAAAD9FAQAAAAAAAAH2AwAAMAAAAPNHoLGDHsU/kqv7R3Oj6j8AAAA/RQEAAAAAAAAB9wMAADAAAADW6UgBLKPEP5Kr+0dzo+o/AAAAP1QBAAAAAAAAAfgDAAAwAAAAw1W5i/FQxD+Sq/tHc6PqPwAAAD9UAQAAAAAAAAH5AwAAMAAAAK/BKRa3/sM/kqv7R3Oj6j8AAAA/ZAEAAAAAAAAB+gMAADAAAACm92HbmdXDP5Kr+0dzo+o/AAAAP2QBAAAAAAAAAfsDAAAwAAAAnC2aoHyswz+Sq/tHc6PqPwAAAD/CAQAAAAAAAAH8AwAAMAAAAH/PQvAkMcM/kqv7R3Oj6j8AAAA/0QEAAAAAAAAB/QMAADAAAABjces/zbXCP5Kr+0dzo+o/AAAAP+EBAAAAAAAAAf4DAAAwAAAAMn8EGjvowT+Sq/tHc6PqPwAAAD/hAQAAAAAAAAH/AwAAMAAAAPjCVbmL8cA/kqv7R3Oj6j8AAAA/8QEAAAAAAAABAAQAADAAAAB8DU6xuPW/P5Kr+0dzo+o/AAAAP/EBAAAAAAAAAQEEAAAwAAAAHCmAZZRavj9oqZ8BxbTqPwAAAD8AAgAAAAAAAAECBAAAMAAAANDYQY+qEb0/aKmfAcW06j8AAAA/EAIAAAAAAAABAwQAADAAAABu9HNDhna7P2ipnwHFtOo/AAAAPxACAAAAAAAAAQQEAAAwAAAAIqQ1bZwtuj9TqHHebb3qPwAAAD8gAgAAAAAAAAEFBAAAMAAAANZT95ay5Lg/U6hx3m296j8AAAA/IAIAAAAAAAABBgQAADAAAACbl0g2A+63P1Oocd5tveo/AAAAPyACAAAAAAAAAQcEAAAwAAAAiQO5wMibtz9TqHHebb3qPwAAAD8vAgAAAAAAAAEIBAAAMAAAAGLbmdVT97Y/U6hx3m296j8AAAA/LwIAAAAAAAABCQQAADAAAAA7s3rq3lK2Pz2nQ7sWxuo/AAAAPz8CAAAAAAAAAQoEAAAwAAAAKB/rdKQAtj89p0O7FsbqPwAAAD8/AgAAAAAAAAELBAAAMAAAABWLW/9prrU/PadDuxbG6j8AAAA/BgMAAAAAAAABDAQAADAAAADbzqyeure0Pz2nQ7sWxuo/AAAAPwYDAAAAAAAAAQ0EAAAwAAAAoRL+PQvBsz89p0O7FsbqPwAAAD8VAwAAAAAAAAEOBAAAMAAAAHrq3lKWHLM/PadDuxbG6j8AAAA/FQMAAAAAAAABDwQAADAAAABALjDy5iWyPz2nQ7sWxuo/AAAAPyUDAAAAAAAAARAEAAAwAAAALZqgfKzTsT89p0O7FsbqPwAAAD8lAwAAAAAAAAERBAAAMAAAAAdygZE3L7E/PadDuxbG6j8AAAA/NAMAAAAAAAABEgQAADAAAADz3fEb/dywPz2nQ7sWxuo/AAAAPzQDAAAAAAAAARMEAAAwAAAA4ElipsKKsD89p0O7FsbqPwAAAD9EAwAAAAAAAAEUBAAAMAAAAM210jCIOLA/KKYVmL/O6j8AAAA/LgQAAAAAAAABFQQAADAAAAByQ4Z2m8yvPxOl53Ro1+o/AAAAPy4EAAAAAAAAARYEAAAwAAAATBtniyYorz/poosuuujqPwAAAD8+BAAAAAAAAAEXBAAAMAAAAP7KKLU8360/1KFdC2Px6j8AAAA/PgQAAAAAAAABGAQAADAAAACyeureUpasP5We06FdC+s/AAAAP04EAAAAAAAAARkEAAAwAAAAZiqsCGlNqz9/naV+BhTrPwAAAD9OBAAAAAAAAAEaBAAAMAAAABjabTJ/BKo/VZtJOFgl6z8AAAA/XQQAAAAAAAABGwQAADAAAADysU5HCmCpP0CaGxUBLus/AAAAP10EAAAAAAAAARwEAAAwAAAA8rFORwpgqT8WmL/OUj/rPwAAAD9tBAAAAAAAAAEdBAAAMAAAAMqJL1yVu6g/AZeRq/tH6z8AAAA/bQQAAAAAAAABHgQAADAAAACkYRBxIBeoP9eUNWVNWes/AAAAP4oEAAAAAAAAAR8EAAAwAAAApGEQcSAXqD+sktken2rrPwAAAD+KBAAAAAAAAAEgBAAAMAAAAFgR0po2zqY/gpB92PB76z8AAAA/mQQAAAAAAAABIQQAADAAAABYEdKaNs6mP22PT7WZhOs/AAAAP6kEAAAAAAAAASIEAAAwAAAAMOmyr8Eppj9DjfNu65XrPwAAAD+pBAAAAAAAAAEjBAAAMAAAADDpsq/BKaY/GYuXKD2n6z8AAAA/uAQAAAAAAAABJAQAADAAAADkmHTZ1+CkP9mHDb83wes/AAAAP7gEAAAAAAAAASUEAAAwAAAA5Jh02dfgpD+vhbF4idLrPwAAAD/IBAAAAAAAAAEmBAAAMAAAALxwVe5iPKQ/hYNVMtvj6z8AAAA/yAQAAAAAAAABJwQAADAAAACWSDYD7pejP1qB+ess9es/AAAAP9gEAAAAAAAAASgEAAAwAAAAcCAXGHnzoj8wf52lfgbsPwAAAD/YBAAAAAAAAAEpBAAAMAAAAEj49ywET6I/Bn1BX9AX7D8AAAA/5wQAAAAAAAABKgQAADAAAAAk0NhBj6qhP9x65RgiKew/AAAAP+cEAAAAAAAAASsEAAAwAAAA/Ke5VhoGoT+yeInSczrsPwAAAD/3BAAAAAAAAAEsBAAAMAAAANh/mmulYaA/h3YtjMVL7D8AAAA/9wQAAAAAAAABLQQAADAAAABhr/YAYXqfP1100UUXXew/AAAAPwcFAAAAAAAAAS4EAAAwAAAAE1+4Kncxnj9Ic6MiwGXsPwAAAD8HBQAAAAAAAAEvBAAAMAAAABNfuCp3MZ4/HnFH3BF37D8AAAA/FgUAAAAAAAABMAQAADAAAADHDnpUjeicPwlwGbm6f+w/AAAAPxYFAAAAAAAAATEEAAAwAAAAxw56VI3onD/0buuVY4jsPwAAAD8mBQAAAAAAAAEyBAAAMAAAAHm+O36jn5s/3m29cgyR7D8AAAA/JgUAAAAAAAABMwQAADAAAAB5vjt+o5+bP8lsj0+1mew/AAAAPzUFAAAAAAAAATQEAAAwAAAAeb47fqOfmz+0a2EsXqLsPwAAAD81BQAAAAAAAAE1BAAAMAAAAHm+O36jn5s/n2ozCQer7D8AAAA/RQUAAAAAAAABNgQAADAAAAB5vjt+o5+bP3Vo18JYvOw/AAAAP0UFAAAAAAAAATcEAAAwAAAAeb47fqOfmz9LZnt8qs3sPwAAAD9VBQAAAAAAAAE4BAAAMAAAAHm+O36jn5s/NmVNWVPW7D8AAAA/VQUAAAAAAAABOQQAADAAAAArbv2nuVaaP/Zhw+9N8Ow/AAAAP2QFAAAAAAAAAToEAAAwAAAAK279p7lWmj/MX2epnwHtPwAAAD9kBQAAAAAAAAE7BAAAMAAAACtu/ae5Vpo/ol0LY/ES7T8AAAA/dAUAAAAAAAABPAQAADAAAADfHb/Rzw2ZP3hbrxxDJO0/AAAAP3QFAAAAAAAAAT0EAAAwAAAA3x2/0c8NmT9iWoH56yztPwAAAD+EBQAAAAAAAAE+BAAAMAAAAN8dv9HPDZk/TVlT1pQ17T8AAAA/hAUAAAAAAAABPwQAADAAAADfHb/Rzw2ZPzhYJbM9Pu0/AAAAP5MFAAAAAAAAAUAEAAAwAAAAkc2A++XElz8jV/eP5kbtPwAAAD+TBQAAAAAAAAFBBAAAMAAAAJHNgPvlxJc/+VSbSThY7T8AAAA/owUAAAAAAAABQgQAADAAAACRzYD75cSXP+RTbSbhYO0/AAAAP7IFAAAAAAAAAUMEAAAwAAAAkc2A++XElz+5URHgMnLtPwAAAD+yBQAAAAAAAAFEBAAAMAAAAPcsBE8SM5U/ZU1ZU9aU7T8AAAA/sgUAAAAAAAABRQQAADAAAACr3MV4KOqTPztL/Qwopu0/AAAAP8IFAAAAAAAAAUYEAAAwAAAAXYyHoj6hkj8RSaHGebftPwAAAD/SBQAAAAAAAAFHBAAAMAAAAA88ScxUWJE/0UUXXXTR7T8AAAA/0gUAAAAAAAABSAQAADAAAAAPPEnMVFiRP7xE6Tkd2u0/AAAAP+EFAAAAAAAAAUkEAAAwAAAAw+sK9moPkD+SQo3zbuvtPwAAAD/hBQAAAAAAAAFKBAAAMAAAAMPrCvZqD5A/aEAxrcD87T8AAAA/8QUAAAAAAAABSwQAADAAAADD6wr2ag+QPyg9p0O7Fu4/AAAAP/EFAAAAAAAAAUwEAAAwAAAA7jaZPwKNjT/+Okv9DCjuPwAAAD8BBgAAAAAAAAFNBAAAMAAAAO42mT8CjY0/wDfBkwdC7j8AAAA/AQYAAAAAAAABTgQAADAAAABSlhyTLvuKP6s2k3CwSu4/AAAAPxAGAAAAAAAAAU8EAAAwAAAAUpYcky77ij9/NDcqAlzuPwAAAD8QBgAAAAAAAAFQBAAAMAAAAFKWHJMu+4o/VjLb41Nt7j8AAAA/IAYAAAAAAAABUQQAADAAAABSlhyTLvuKP0ExrcD8de4/AAAAPyAGAAAAAAAAAVIEAAAwAAAAUpYcky77ij8sMH+dpX7uPwAAAD8vBgAAAAAAAAFTBAAAMAAAAFKWHJMu+4o/Fy9Rek6H7j8AAAA/PwYAAAAAAAABVAQAADAAAABSlhyTLvuKPwIuI1f3j+4/AAAAPz8GAAAAAAAAAVUEAAAwAAAAUpYcky77ij/YK8cQSaHuPwAAAD8/BgAAAAAAAAFWBAAAMAAAAFKWHJMu+4o/wiqZ7fGp7j8AAAA/TwYAAAAAAAABVwQAADAAAADD6wr2ag+QP5goPadDu+4/AAAAP08GAAAAAAAAAVgEAAAwAAAAw+sK9moPkD+DJw+E7MPuPwAAAD9eBgAAAAAAAAFZBAAAMAAAAA88ScxUWJE/WSWzPT7V7j8AAAA/bgYAAAAAAAABWgQAADAAAAAPPEnMVFiRPy8jV/eP5u4/AAAAP24GAAAAAAAAAVsEAAAwAAAADzxJzFRYkT8aIinUOO/uPwAAAD9uBgAAAAAAAAFcBAAAMAAAAF2Mh6I+oZI/BCH7sOH37j8AAAA/fgYAAAAAAAABXQQAADAAAACr3MV4KOqTP9oen2ozCe8/AAAAP34GAAAAAAAAAV4EAAAwAAAA9ywETxIzlT/aHp9qMwnvPwAAAD+NBgAAAAAAAAFfBAAAMAAAAEN9QiX8e5Y/xR1xR9wR7z8AAAA/lwYAAAAAAAABYAQAADAAAACRzYD75cSXP5obFQEuI+8/AAAAP6cGAAAAAAAAAWEEAAAwAAAA3x2/0c8NmT+GGufd1ivvPwAAAD+2BgAAAAAAAAFiBAAAMAAAAHm+O36jn5s/cBm5un807z8AAAA/tgYAAAAAAAABYwQAADAAAADHDnpUjeicP0YXXXTRRe8/AAAAP8YGAAAAAAAAAWQEAAAwAAAAE1+4Kncxnj9GF1100UXvPwAAAD/WBgAAAAAAAAFlBAAAMAAAAGGv9gBhep8/MBYvUXpO7z8AAAA/1gYAAAAAAAABZgQAADAAAADYf5prpWGgPxwVAS4jV+8/AAAAP+UGAAAAAAAAAWcEAAAwAAAA/Ke5VhoGoT8GFNMKzF/vPwAAAD/lBgAAAAAAAAFoBAAAMAAAAEj49ywET6I/8hKl53Ro7z8AAAA/9QYAAAAAAAABaQQAADAAAABwIBcYefOiP9wRd8Qdce8/AAAAP/UGAAAAAAAAAWoEAAAwAAAAlkg2A+6Xoz/IEEmhxnnvPwAAAD8FBwAAAAAAAAFrBAAAMAAAAOSYdNnX4KQ/sg8bfm+C7z8AAAA/BQcAAAAAAAABbAQAADAAAAAKwZPETIWlP5wO7VoYi+8/AAAAPxQHAAAAAAAAAW0EAAAwAAAAWBHSmjbOpj+IDb83wZPvPwAAAD8UBwAAAAAAAAFuBAAAMAAAAKRhEHEgF6g/Xgtj8RKl7z8AAAA/JAcAAAAAAAABbwQAADAAAADysU5HCmCpPzQJB6tktu8/AAAAPyQHAAAAAAAAAXAEAAAwAAAAGNptMn8Eqj80CQerZLbvPwAAAD8zBwAAAAAAAAFxBAAAMAAAAGYqrAhpTas/HgjZhw2/7z8AAAA/MwcAAAAAAAABcgQAADAAAACMUsvz3fGrPwoHq2S2x+8/AAAAP0MHAAAAAAAAAXMEAAAwAAAAsnrq3lKWrD8KB6tktsfvPwAAAD9DBwAAAAAAAAF0BAAAMAAAANqiCcrHOq0/9AV9QV/Q7z8AAAA/UwcAAAAAAAABdQQAADAAAAD+yii1PN+tP/QFfUFf0O8/AAAAP5EHAAAAAAAAAXYEAAAwAAAAJvNHoLGDrj/0BX1BX9DvPwAAAD+RBwAAAAAAAAF3BAAAMAAAAHJDhnabzK8/9AV9QV/Q7z8AAAA/kQcAAAAAAAABeAQAADAAAADgSWKmwoqwP/QFfUFf0O8/AAAAP6EHAAAAAAAAAXkEAAAwAAAAGgYRB3KBsT/0BX1BX9DvPwAAAD+wBwAAAAAAAAF6BAAAMAAAAFPCv2cheLI/9AV9QV/Q7z8AAAA/sAcAAAAAAAABewQAADAAAACNfm7I0G6zP/QFfUFf0O8/AAAAP7AHAAAAAAAAAXwEAAAwAAAAxzodKYBltD/0BX1BX9DvPwAAAD/ABwAAAAAAAAF9BAAAMAAAAAH3y4kvXLU/9AV9QV/Q7z8AAAA/wAcAAAAAAAABfgQAADAAAAA7s3rq3lK2P94ETx4I2e8/AAAAP9AHAAAAAAAAAX8EAAAwAAAAdG8pS45Jtz/eBE8eCNnvPwAAAD/fBwAAAAAAAAGABAAAMAAAAK4r2Ks9QLg/3gRPHgjZ7z8AAAA/3wcAAAAAAAABgQQAADAAAADWU/eWsuS4P94ETx4I2e8/AAAAP+8HAAAAAAAAAYIEAAAwAAAA6OeGDO02uT/eBE8eCNnvPwAAAD/vBwAAAAAAAAGDBAAAMAAAAPp7FoInibk/3gRPHgjZ7z8AAAA//wcAAAAAAAABhAQAADAAAAAQEKb3Ydu5P94ETx4I2e8/AAAAPw4IAAAAAAAACw==</ink>
</athena>
</file>

<file path=customXml/item40.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EAAAASAAAABwMAAAAAAQAAACAAAAAECUlua0F0b21WMQIAAAAJBAAAAAkFAAAACQYAAAAJBwAAAAkIAAAACQkAAAAJCgAAAAkLAAAACQwAAAAJDQAAAAkOAAAACQ8AAAAJEAAAAAkRAAAACRIAAAAJEwAAAAkUAAAADQ8FBAAAAAtQZW5TdHJva2VWMQQAAAAKQXR0cmlidXRlcwVUcmFjZQlTdGFydFRpbWUEVHlwZQQEAAQPUGVuQXR0cmlidXRlc1YxAgAAAApJbmtUcmFjZVYxAgAAABAMQWN0aW9uVHlwZVYxAgAAAAIAAAAJFQAAAAkWAAAAPxYAAAAAAAAF6f///wxBY3Rpb25UeXBlVjEBAAAAB3ZhbHVlX18ACAIAAAAAAAAAAQUAAAAEAAAACRgAAAAJGQAAAOA/AAAAAAAAAeb////p////AAAAAAEGAAAABAAAAAkbAAAACRwAAADkWQAAAAAAAAHj////6f///wAAAAABBwAAAAQAAAAJHgAAAAkfAAAAIF4AAAAAAAAB4P///+n///8AAAAAAQgAAAAEAAAACSEAAAAJIgAAAARmAAAAAAAAAd3////p////AAAAAAEJAAAABAAAAAkkAAAACSUAAAApfAAAAAAAAAHa////6f///wAAAAABCgAAAAQAAAAJJwAAAAkoAAAAMqQAAAAAAAAB1////+n///8AAAAAAQsAAAAEAAAACSoAAAAJKwAAAOCnAAAAAAAAAdT////p////AAAAAAEMAAAABAAAAAktAAAACS4AAADdrgAAAAAAAAHR////6f///wAAAAABDQAAAAQAAAAJMAAAAAkxAAAAfLUAAAAAAAABzv///+n///8AAAAAAQ4AAAAEAAAACTMAAAAJNAAAAM26AAAAAAAAAcv////p////AAAAAAEPAAAABAAAAAk2AAAACTcAAABxxQAAAAAAAAHI////6f///wAAAAABEAAAAAQAAAAJOQAAAAk6AAAA3MwAAAAAAAABxf///+n///8AAAAAAREAAAAEAAAACTwAAAAJPQAAAO7TAAAAAAAAAcL////p////AAAAAAESAAAABAAAAAk/AAAACUAAAAD/5QAAAAAAAAG/////6f///wAAAAABEwAAAAQAAAAJQgAAAAlDAAAAuwIBAAAAAAABvP///+n///8AAAAABRQAAAANQ2xlYXJDYW52YXNWMQIAAAAJU3RhcnRUaW1lBFR5cGUABBAMQWN0aW9uVHlwZVYxAgAAAAIAAAD+agEAAAAAAAG7////6f///wAAAAAFFQAAAA9QZW5BdHRyaWJ1dGVzVjEKAAAAB19jb2xvckEHX2NvbG9yUgdfY29sb3JHB19jb2xvckIKRml0VG9DdXJ2ZQZIZWlnaHQOSWdub3JlUHJlc3N1cmUNSXNIaWdobGlnaHRlcgVTaGFwZQVXaWR0aAAAAAAAAAAABAACAgICAQYBAQxCcnVzaFNoYXBlVjECAAAABgIAAAD/AJ5JAAAAAAAAACJAAAAFuv///wxCcnVzaFNoYXBlVjEBAAAAB3ZhbHVlX18ACAIAAAABAAAAAAAAAAAAIkAFFgAAAApJbmtUcmFjZVYxAwAAAA1MaXN0YDErX2l0ZW1zDExpc3RgMStfc2l6ZQ9MaXN0YDErX3ZlcnNpb24EAAAYU2hhcmVkLklua2luZy5JbmtQb2ludFtdAgAAAAgIAgAAAAlHAAAA2gAAANoAAAABGAAAABUAAAD/AJ5JAAAAAAAAACJAAAABuP///7r///8BAAAAAAAAAAAAIkABGQAAABYAAAAJSQAAADEAAAAxAAAAARsAAAAVAAAA/wCeSQAAAAAAAAAiQAAAAbb///+6////AQAAAAAAAAAAACJAARwAAAAWAAAACUsAAAAcAAAAHAAAAAEeAAAAFQAAAP8AnkkAAAAAAAAAIkAAAAG0////uv///wEAAAAAAAAAAAAiQAEfAAAAFgAAAAlNAAAAJAAAACQAAAABIQAAABUAAAD/AJ5JAAAAAAAAACJAAAABsv///7r///8BAAAAAAAAAAAAIkABIgAAABYAAAAJTwAAAC0AAAAtAAAAASQAAAAVAAAA/wCeSQAAAAAAAAAiQAAAAbD///+6////AQAAAAAAAAAAACJAASUAAAAWAAAACVEAAABKAAAASgAAAAEnAAAAFQAAAP8AnkkAAAAAAAAAIkAAAAGu////uv///wEAAAAAAAAAAAAiQAEoAAAAFgAAAAlTAAAAJwAAACcAAAABKgAAABUAAAD/AJ5JAAAAAAAAACJAAAABrP///7r///8BAAAAAAAAAAAAIkABKwAAABYAAAAJVQAAABIAAAASAAAAAS0AAAAVAAAA/wCeSQAAAAAAAAAiQAAAAar///+6////AQAAAAAAAAAAACJAAS4AAAAWAAAACVcAAAAbAAAAGwAAAAEwAAAAFQAAAP8AnkkAAAAAAAAAIkAAAAGo////uv///wEAAAAAAAAAAAAiQAExAAAAFgAAAAlZAAAAJgAAACYAAAABMwAAABUAAAD/AJ5JAAAAAAAAACJAAAABpv///7r///8BAAAAAAAAAAAAIkABNAAAABYAAAAJWwAAADQAAAA0AAAAATYAAAAVAAAA/wCeSQAAAAAAAAAiQAAAAaT///+6////AQAAAAAAAAAAACJAATcAAAAWAAAACV0AAAAwAAAAMAAAAAE5AAAAFQAAAP8AnkkAAAAAAAAAIkAAAAGi////uv///wEAAAAAAAAAAAAiQAE6AAAAFgAAAAlfAAAAIQAAACEAAAABPAAAABUAAAD/AJ5JAAAAAAAAACJAAAABoP///7r///8BAAAAAAAAAAAAIkABPQAAABYAAAAJYQAAADwAAAA8AAAAAT8AAAAVAAAA/wCeSQAAAAAAAAAiQAAAAZ7///+6////AQAAAAAAAAAAACJAAUAAAAAWAAAACWMAAAA7AAAAOwAAAAFCAAAAFQAAAP8AnkkAAAAAAAAAIkAAAAGc////uv///wEAAAAAAAAAAAAiQAFDAAAAFgAAAAllAAAAbwAAAG8AAAAHRwAAAAABAAAAAAEAAAQKSW5rUG9pbnRWMQI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DSYHSQAAAAABAAAAQAAAAAQKSW5rUG9pbnRWMQIA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0PB0sAAAAAAQAAACAAAAAECklua1BvaW50VjECAAAACXEBAAAJcgEAAAlzAQAACXQBAAAJdQEAAAl2AQAACXcBAAAJeAEAAAl5AQAACXoBAAAJewEAAAl8AQAACX0BAAAJfgEAAAl/AQAACYABAAAJgQEAAAmCAQAACYMBAAAJhAEAAAmFAQAACYYBAAAJhwEAAAmIAQAACYkBAAAJigEAAAmLAQAACYwBAAANBAdNAAAAAAEAAABAAAAABApJbmtQb2ludFYxAgAAAAmNAQAACY4BAAAJjwEAAAmQAQAACZEBAAAJkgEAAAmTAQAACZQBAAAJlQEAAAmWAQAACZcBAAAJmAEAAAmZAQAACZoBAAAJmwEAAAmcAQAACZ0BAAAJngEAAAmfAQAACaABAAAJoQEAAAmiAQAACaMBAAAJpAEAAAmlAQAACaYBAAAJpwEAAAmoAQAACakBAAAJqgEAAAmrAQAACawBAAAJrQEAAAmuAQAACa8BAAAJsAEAAA0cB08AAAAAAQAAAEAAAAAECklua1BvaW50VjECAA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DRMHUQAAAAABAAAAgAAAAAQKSW5rUG9pbnRWMQIA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DTYHUwAAAAABAAAAQAAAAAQKSW5rUG9pbnRWMQIAAAAJKAIAAAkpAgAACSoCAAAJKwIAAAksAgAACS0CAAAJLgIAAAkvAgAACTACAAAJMQIAAAkyAgAACTMCAAAJNAIAAAk1AgAACTYCAAAJNwIAAAk4AgAACTkCAAAJOgIAAAk7AgAACTwCAAAJPQIAAAk+AgAACT8CAAAJQAIAAAlBAgAACUICAAAJQwIAAAlEAgAACUUCAAAJRgIAAAlHAgAACUgCAAAJSQIAAAlKAgAACUsCAAAJTAIAAAlNAgAACU4CAAANGQdVAAAAAAEAAAAgAAAABApJbmtQb2ludFYxAgAAAAlPAgAACVACAAAJUQIAAAlSAgAACVMCAAAJVAIAAAlVAgAACVYCAAAJVwIAAAlYAgAACVkCAAAJWgIAAAlbAgAACVwCAAAJXQIAAAleAgAACV8CAAAJYAIAAA0OB1cAAAAAAQAAACAAAAAECklua1BvaW50VjECAAAACWECAAAJYgIAAAljAgAACWQCAAAJZQIAAAlmAgAACWcCAAAJaAIAAAlpAgAACWoCAAAJawIAAAlsAgAACW0CAAAJbgIAAAlvAgAACXACAAAJcQIAAAlyAgAACXMCAAAJdAIAAAl1AgAACXYCAAAJdwIAAAl4AgAACXkCAAAJegIAAAl7AgAADQUHWQAAAAABAAAAQAAAAAQKSW5rUG9pbnRWMQIAAAAJfAIAAAl9AgAACX4CAAAJfwIAAAmAAgAACYECAAAJggIAAAmDAgAACYQCAAAJhQIAAAmGAgAACYcCAAAJiAIAAAmJAgAACYoCAAAJiwIAAAmMAgAACY0CAAAJjgIAAAmPAgAACZACAAAJkQIAAAmSAgAACZMCAAAJlAIAAAmVAgAACZYCAAAJlwIAAAmYAgAACZkCAAAJmgIAAAmbAgAACZwCAAAJnQIAAAmeAgAACZ8CAAAJoAIAAAmhAgAADRoHWwAAAAABAAAAQAAAAAQKSW5rUG9pbnRWMQIA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0MB10AAAAAAQAAAEAAAAAECklua1BvaW50VjECAA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DRAHXwAAAAABAAAAQAAAAAQKSW5rUG9pbnRWMQIAAAAJBgMAAAkHAwAACQgDAAAJCQMAAAkKAwAACQsDAAAJDAMAAAkNAwAACQ4DAAAJDwMAAAkQAwAACREDAAAJEgMAAAkTAwAACRQDAAAJFQMAAAkWAwAACRcDAAAJGAMAAAkZAwAACRoDAAAJGwMAAAkcAwAACR0DAAAJHgMAAAkfAwAACSADAAAJIQMAAAkiAwAACSMDAAAJJAMAAAklAwAACSYDAAANHwdhAAAAAAEAAABAAAAABApJbmtQb2ludFYxAgA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0EB2MAAAAAAQAAAEAAAAAECklua1BvaW50VjECAA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0FB2UAAAAAAQAAAIAAAAAECklua1BvaW50VjECAA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DREFZgAAAApJbmtQb2ludFYxBAAAAAFYAVkOUHJlc3N1cmVGYWN0b3IJVGltZVN0YW1wAAAAAAYGCxACAAAAlUu5lEu53D/5sa2ldh65PwAAAD8AAAAAAAAAAAFnAAAAZgAAAGVMxmRMxtw/2BRH5Q3auD8AAAA/jQAAAAAAAAABaAAAAGYAAAA2TdM0TdPcP3Y9E6TTDLg/AAAAP5wAAAAAAAAAAWkAAABmAAAABk7gBE7g3D9VoKzjasi3PwAAAD+cAAAAAAAAAAFqAAAAZgAAAKVP+qRP+tw/NQNGIwKEtz8AAAA/rAAAAAAAAAABawAAAGYAAABGURRFURTdP9MrEuLHtrY/AAAAP6wAAAAAAAAAAWwAAABmAAAA5lIu5VIu3T+S8URh9i22PwAAAD+7AAAAAAAAAAFtAAAAZgAAAIZUSIVUSN0/Ubd34CSltT8AAAA/uwAAAAAAAAABbgAAAGYAAABWVVVVVVXdPw99ql9THLU/AAAAP8sAAAAAAAAAAW8AAABmAAAAJlZiJVZi3T/OQt3egZO0PwAAAD/LAAAAAAAAAAFwAAAAZgAAAPZWb/VWb90/jQgQXrAKtD8AAAA/2wAAAAAAAAABcQAAAGYAAADHV3zFV3zdP21rqZ1HxrM/AAAAP9sAAAAAAAAAAXIAAABmAAAAl1iJlViJ3T8sMdwcdj2zPwAAAD/qAAAAAAAAAAFzAAAAZgAAAJdYiZVYid0/yVmo2ztwsj8AAAA/6gAAAAAAAAABdAAAAGYAAABmWZZlWZbdP6m8QRvTK7I/AAAAP/oAAAAAAAAAAXUAAABmAAAAZlmWZVmW3T9H5Q3amF6xPwAAAD/6AAAAAAAAAAF2AAAAZgAAAGZZlmVZlt0/BqtAWcfVsD8AAAA/CgEAAAAAAAABdwAAAGYAAAA2WqM1WqPdP+YN2phekbA/AAAAPwoBAAAAAAAAAXgAAABmAAAANlqjNVqj3T+k0wwYjQiwPwAAAD8ZAQAAAAAAAAF5AAAAZgAAADZaozVao90/hfixraV2rj8AAAA/GQEAAAAAAAABegAAAGYAAAA2WqM1WqPdPwKEF6wCZa0/AAAAPykBAAAAAAAAAXsAAABmAAAANlqjNVqj3T8/1a8pjsqrPwAAAD8pAQAAAAAAAAF8AAAAZgAAADZaozVao90/vGAVKOu4qj8AAAA/OAEAAAAAAAABfQAAAGYAAAA2WqM1WqPdP/mxraV2Hqk/AAAAP0gBAAAAAAAAAX4AAABmAAAAZlmWZVmW3T81A0YjAoSnPwAAAD9IAQAAAAAAAAF/AAAAZgAAAMdXfMVXfN0/clTeoI3ppT8AAAA/SAEAAAAAAAABgAAAAGYAAAAmVmIlVmLdP+/fQ5/q16Q/AAAAP1gBAAAAAAAAAYEAAABmAAAAtlM7tVM73T/r9g6cpLSiPwAAAD9YAQAAAAAAAAGCAAAAZgAAABZSIRVSId0/aIJ0mgGjoT8AAAA/ZwEAAAAAAAABgwAAAGYAAAClT/qkT/rcP6TTDBiNCKA/AAAAP3cBAAAAAAAAAYQAAABmAAAABk7gBE7g3D9DvuQs1O2dPwAAAD93AQAAAAAAAAGFAAAAZgAAAMVKrMRKrNw/P9WvKY7Kmz8AAAA/hwEAAAAAAAABhgAAAGYAAACFR3iER3jcP7h34CSllZg/AAAAP4kBAAAAAAAAAYcAAABmAAAARURERERE3D+zjqshX3KWPwAAAD+YAQAAAAAAAAGIAAAAZgAAADVAAzRAA9w/LDHcHHY9kz8AAAA/mAEAAAAAAAABiQAAAGYAAAD0PM/zPM/bPydIpxkwGpE/AAAAP6gBAAAAAAAAAYoAAABmAAAAtDmbszmb2z9DvuQs1O2NPwAAAD+oAQAAAAAAAAGLAAAAZgAAAHU2Z3M2Z9s/Oux6JkiniT8AAAA/twEAAAAAAAABjAAAAGYAAAA0MzMzMzPbPzUDRiMChIc/AAAAP7cBAAAAAAAAAY0AAABmAAAAxDAMwzAM2z8xGhEgvGCFPwAAAD/HAQAAAAAAAAGOAAAAZgAAAIMt2IIt2No/J0inGTAagT8AAAA/xwEAAAAAAAABjwAAAGYAAABDKqRCKqTaP0O+5CzU7X0/AAAAP9cBAAAAAAAAAZAAAABmAAAAAydwAidw2j867HomSKd5PwAAAD/XAQAAAAAAAAGRAAAAZgAAAMIjPMIjPNo/MRoRILxgdT8AAAA/5gEAAAAAAAABkgAAAGYAAACDIAiCIAjaPzrseiZIp2k/AAAAP+YBAAAAAAAAAZMAAABmAAAAcxzHcRzH2T867HomSKdpPwAAAD/2AQAAAAAAAAGUAAAAZgAAAAIaoAEaoNk/J0inGTAaYT8AAAA/9gEAAAAAAAABlQAAAGYAAACSF3mRF3nZPydIpxkwGlE/AAAAPwYCAAAAAAAAAZYAAABmAAAA8hVf8RVf2T8AAAAAAAAAAAAAAD8GAgAAAAAAAAGXAAAAZgAAAIITOIETONk/AAAAAAAAAAAAAAA/FQIAAAAAAAABmAAAAGYAAADiER7hER7ZPydIpxkwGlG/AAAAPxUCAAAAAAAAAZkAAABmAAAAQRAEQRAE2T8nSKcZMBpRvwAAAD8lAgAAAAAAAAGaAAAAZgAAANIN3dAN3dg/J0inGTAaYb8AAAA/JQIAAAAAAAABmwAAAGYAAABhC7ZgC7bYPzrseiZIp2m/AAAAPzQCAAAAAAAAAZwAAABmAAAAwQmcwAmc2D8nSKcZMBpxvwAAAD80AgAAAAAAAAGdAAAAZgAAAFEHdVAHddg/Oux6Jkineb8AAAA/RAIAAAAAAAABngAAAGYAAACxBVuwBVvYPzrseiZIp3m/AAAAP1QCAAAAAAAAAZ8AAABmAAAAEQRBEARB2D9DvuQs1O19vwAAAD9UAgAAAAAAAAGgAAAAZgAAAKABGqABGtg/J0inGTAagb8AAAA/YwIAAAAAAAABoQAAAGYAAAABAAAAAADYPywx3Bx2PYO/AAAAP2MCAAAAAAAAAaIAAABmAAAAkP3Yj/3Y1z8sMdwcdj2DvwAAAD9zAgAAAAAAAAGjAAAAZgAAAMH8y7/8y9c/LDHcHHY9g78AAAA/cwIAAAAAAAABpAAAAGYAAAAh+7Ef+7HXPywx3Bx2PYO/AAAAP4MCAAAAAAAAAaUAAABmAAAAgPmXf/mX1z8sMdwcdj2DvwAAAD+DAgAAAAAAAAGmAAAAZgAAAOH3fd/3fdc/LDHcHHY9g78AAAA/kgIAAAAAAAABpwAAAGYAAABA9mM/9mPXPywx3Bx2PYO/AAAAP5ICAAAAAAAAAagAAABmAAAA0PM8z/M81z8sMdwcdj2DvwAAAD+iAgAAAAAAAAGpAAAAZgAAADDyIi/yItc/LDHcHHY9g78AAAA/ogIAAAAAAAABqgAAAGYAAACQ8AiP8AjXPywx3Bx2PYO/AAAAP7ECAAAAAAAAAasAAABmAAAA7+7u7u7u1j8sMdwcdj2DvwAAAD+xAgAAAAAAAAGsAAAAZgAAACDu4R7u4dY/LDHcHHY9g78AAAA/wQIAAAAAAAABrQAAAGYAAABQ7dRO7dTWPywx3Bx2PYO/AAAAP8ECAAAAAAAAAa4AAABmAAAAgOzHfuzH1j8sMdwcdj2DvwAAAD/RAgAAAAAAAAGvAAAAZgAAAK/ruq7rutY/LDHcHHY9g78AAAA/0QIAAAAAAAABsAAAAGYAAAAP6qAO6qDWPywx3Bx2PYO/AAAAP+ACAAAAAAAAAbEAAABmAAAAQOmTPumT1j8nSKcZMBqBvwAAAD/gAgAAAAAAAAGyAAAAZgAAAJ/neZ7nedY/J0inGTAagb8AAAA/8AIAAAAAAAABswAAAGYAAAD/5V/+5V/WPzrseiZIp3m/AAAAP/ACAAAAAAAAAbQAAABmAAAAj+M4juM41j867HomSKd5vwAAAD8AAwAAAAAAAAG1AAAAZgAAAB7hER7hEdY/MRoRILxgdb8AAAA/AAMAAAAAAAABtgAAAGYAAAB/3/d93/fVPydIpxkwGnG/AAAAPw8DAAAAAAAAAbcAAABmAAAA393d3d3d1T8nSKcZMBphvwAAAD8PAwAAAAAAAAG4AAAAZgAAAG7btm3bttU/J0inGTAaYb8AAAA/HwMAAAAAAAABuQAAAGYAAAD+2I/92I/VPwAAAAAAAAAAAAAAPx8DAAAAAAAAAboAAABmAAAAjtZojdZo1T8nSKcZMBphPwAAAD8uAwAAAAAAAAG7AAAAZgAAAB7UQR3UQdU/J0inGTAaYT8AAAA/LgMAAAAAAAABvAAAAGYAAAB90id90ifVPzrseiZIp2k/AAAAPz4DAAAAAAAAAb0AAABmAAAA3tAN3dAN1T8xGhEgvGB1PwAAAD8+AwAAAAAAAAG+AAAAZgAAAD7P8zzP89Q/MRoRILxgdT8AAAA/TgMAAAAAAAABvwAAAGYAAACdzdmczdnUPzrseiZIp3k/AAAAP04DAAAAAAAAAcAAAABmAAAAzczMzMzM1D867HomSKd5PwAAAD9dAwAAAAAAAAHBAAAAZgAAAP7Lv/zLv9Q/Q77kLNTtfT8AAAA/bQMAAAAAAAABwgAAAGYAAAAuy7Isy7LUP0O+5CzU7X0/AAAAP30DAAAAAAAAAcMAAABmAAAAjcmYjMmY1D8nSKcZMBqBPwAAAD99AwAAAAAAAAHEAAAAZgAAAL3Ii7zIi9Q/LDHcHHY9gz8AAAA/fQMAAAAAAAABxQAAAGYAAADtx37sx37UPywx3Bx2PYM/AAAAP4wDAAAAAAAAAcYAAABmAAAAfcVXfMVX1D8xGhEgvGCFPwAAAD+cAwAAAAAAAAHHAAAAZgAAAN3DPdzDPdQ/NQNGIwKEhz8AAAA/nAMAAAAAAAAByAAAAGYAAABtwRZswRbUPz/VrymOyos/AAAAP5wDAAAAAAAAAckAAABmAAAA/L7v+77v0z+k0wwYjQiQPwAAAD+rAwAAAAAAAAHKAAAAZgAAALy7u7u7u9M/pNMMGI0IkD8AAAA/uwMAAAAAAAABywAAAGYAAAAcuqEbuqHTPydIpxkwGpE/AAAAP7sDAAAAAAAAAcwAAABmAAAArLd6q7d60z+pvEEb0yuSPwAAAD/LAwAAAAAAAAHNAAAAZgAAAAy2YAu2YNM/LDHcHHY9kz8AAAA/ywMAAAAAAAABzgAAAGYAAADMsizLsizTPywx3Bx2PZM/AAAAP9oDAAAAAAAAAc8AAABmAAAAK7ESK7ES0z+upXYeGU+UPwAAAD/aAwAAAAAAAAHQAAAAZgAAAFuwBVuwBdM/rqV2HhlPlD8AAAA/6gMAAAAAAAAB0QAAAGYAAAC8ruu6ruvSPzEaESC8YJU/AAAAP+oDAAAAAAAAAdIAAABmAAAA7K3e6q3e0j+zjqshX3KWPwAAAD/6AwAAAAAAAAHTAAAAZgAAABut0Rqt0dI/s46rIV9ylj8AAAA/+gMAAAAAAAAB1AAAAGYAAAB7q7d6q7fSPzUDRiMChJc/AAAAPwkEAAAAAAAAAdUAAABmAAAA3Kmd2qmd0j+4d+AkpZWYPwAAAD8JBAAAAAAAAAHWAAAAZgAAADuogzqog9I/Oux6JkinmT8AAAA/GQQAAAAAAAAB1wAAAGYAAACbpmmapmnSPzrseiZIp5k/AAAAPxkEAAAAAAAAAdgAAABmAAAAi6IoiqIo0j/BSUorMdycPwAAAD8oBAAAAAAAAAHZAAAAZgAAAEuf9Emf9NE/Q77kLNTtnT8AAAA/KAQAAAAAAAAB2gAAAGYAAAAKnMAJnMDRP8Yyfy53/54/AAAAPzgEAAAAAAAAAdsAAABmAAAA+pd/+Zd/0T/mDdqYXpGgPwAAAD84BAAAAAAAAAHcAAAAZgAAAOqTPumTPtE/J0inGTAaoT8AAAA/SAQAAAAAAAAB3QAAAGYAAACqkAqpkArRPydIpxkwGqE/AAAAP0gEAAAAAAAAAd4AAABmAAAACY/wCI/w0D9ognSaAaOhPwAAAD9XBAAAAAAAAAHfAAAAZgAAAJqMyZiMydA/qbxBG9Mroj8AAAA/VwQAAAAAAAAB4AAAAGYAAADJi7zIi7zQP6m8QRvTK6I/AAAAP2cEAAAAAAAAAeEAAABmAAAAKYqiKIqi0D/r9g6cpLSiPwAAAD9nBAAAAAAAAAHiAAAAZgAAAFmJlViJldA/6/YOnKS0oj8AAAA/dwQAAAAAAAAB4wAAAGYAAACKiIiIiIjQPywx3Bx2PaM/AAAAP3cEAAAAAAAAAeQAAABmAAAAuYd7uId70D9ta6mdR8ajPwAAAD+GBAAAAAAAAAHlAAAAZgAAAOmGbuiGbtA/rqV2HhlPpD8AAAA/lgQAAAAAAAAB5gAAAGYAAAAZhmEYhmHQP+/fQ5/q16Q/AAAAP6UEAAAAAAAAAecAAABmAAAAeIRHeIRH0D8xGhEgvGClPwAAAD+lBAAAAAAAAAHoAAAAZgAAAKmDOqiDOtA/s46rIV9ypj8AAAA/tQQAAAAAAAAB6QAAAGYAAAAJgiAIgiDQPzUDRiMChKc/AAAAP7UEAAAAAAAAAeoAAABmAAAAaIAGaIAG0D+4d+AkpZWoPwAAAD/FBAAAAAAAAAHrAAAAZgAAAJL92I/92M8/eyZIpxkwqj8AAAA/xQQAAAAAAAAB7AAAAGYAAADy+77v+77PP/6a4qi8Qas/AAAAP9QEAAAAAAAAAe0AAABmAAAAsPiKr/iKzz/BSUorMdysPwAAAD/UBAAAAAAAAAHuAAAAZgAAABD3cA/3cM8/AoQXrAJlrT8AAAA/5AQAAAAAAAAB7wAAAGYAAABw9VZv9VbPP0O+5CzU7a0/AAAAP+QEAAAAAAAAAfAAAABmAAAAcPVWb/VWzz/GMn8ud/+uPwAAAD/0BAAAAAAAAAHxAAAAZgAAANLzPM/zPM8/pNMMGI0IsD8AAAA/9AQAAAAAAAAB8gAAAGYAAADS8zzP8zzPP+YN2phekbA/AAAAPwMFAAAAAAAAAfMAAABmAAAA0vM8z/M8zz8nSKcZMBqxPwAAAD8TBQAAAAAAAAH0AAAAZgAAANLzPM/zPM8/R+UN2phesT8AAAA/EwUAAAAAAAAB9QAAAGYAAADS8zzP8zzPP4gf21pq57E/AAAAPyIFAAAAAAAAAfYAAABmAAAA0vM8z/M8zz/JWajbO3CyPwAAAD8iBQAAAAAAAAH3AAAAZgAAANLzPM/zPM8/LDHcHHY9sz8AAAA/MgUAAAAAAAAB+AAAAGYAAADS8zzP8zzPP66ldh4ZT7Q/AAAAPzIFAAAAAAAAAfkAAABmAAAA0vM8z/M8zz8xGhEgvGC1PwAAAD9CBQAAAAAAAAH6AAAAZgAAANLzPM/zPM8/0ysS4se2tj8AAAA/QgUAAAAAAAAB+wAAAGYAAAAQ93AP93DPP3Y9E6TTDLg/AAAAP1EFAAAAAAAAAfwAAABmAAAAUPqkT/qkzz9aieHmsOu5PwAAAD9RBQAAAAAAAAH9AAAAZgAAAJL92I/92M8//priqLxBuz8AAAA/YQUAAAAAAAAB/gAAAGYAAABogAZogAbQP6Gs42rIl7w/AAAAP2EFAAAAAAAAAf8AAABmAAAACYIgCIIg0D9DvuQs1O29PwAAAD9xBQAAAAAAAAEAAQAAZgAAAHiER3iER9A/58/l7t9Dvz8AAAA/cQUAAAAAAAABAQEAAGYAAADphm7ohm7QP6TTDBiNCMA/AAAAP4AFAAAAAAAAAQIBAABmAAAAWYmVWImV0D/mDdqYXpHAPwAAAD+ABQAAAAAAAAEDAQAAZgAAAPmKr/iKr9A/BqtAWcfVwD8AAAA/kAUAAAAAAAABBAEAAGYAAAA5juM4juPQP7eW2nlkPME/AAAAP58FAAAAAAAAAQUBAABmAAAAqpAKqZAK0T/YM0E6zYDBPwAAAD+fBQAAAAAAAAEGAQAAZgAAAOqTPumTPtE/iB/bWmrnwT8AAAA/nwUAAAAAAAABBwEAAGYAAADKmIzJmIzRPxluDrueCcI/AAAAP68FAAAAAAAAAQgBAABmAAAA2pzN2ZzN0T85C3V7B07CPwAAAD+vBQAAAAAAAAEJAQAAZgAAAOqgDuqgDtI/yVmo2ztwwj8AAAA/vwUAAAAAAAABCgEAAGYAAAD7pE/6pE/SP1qo2ztwksI/AAAAP78FAAAAAAAAAQsBAABmAAAAC6mQCqmQ0j/r9g6cpLTCPwAAAD/OBQAAAAAAAAEMAQAAZgAAAEusxEqsxNI/6/YOnKS0wj8AAAA/zgUAAAAAAAABDQEAAGYAAACLr/iKr/jSP3pFQvzY1sI/AAAAP94FAAAAAAAAAQ4BAABmAAAAzLIsy7Is0z96RUL82NbCPwAAAD/uBQAAAAAAAAEPAQAAZgAAADy1Uzu1U9M/ekVC/NjWwj8AAAA/7gUAAAAAAAABEAEAAGYAAACst3qrt3rTPwuUdVwN+cI/AAAAP/0FAAAAAAAAAREBAABmAAAAHLqhG7qh0z8LlHVcDfnCPwAAAD/9BQAAAAAAAAESAQAAZgAAALy7u7u7u9M/C5R1XA35wj8AAAA/DQYAAAAAAAABEwEAAGYAAABdvdVbvdXTPwuUdVwN+cI/AAAAPw0GAAAAAAAAARQBAABmAAAAzL/8y7/80z8LlHVcDfnCPwAAAD8cBgAAAAAAAAEVAQAAZgAAAD3CIzzCI9Q/C5R1XA35wj8AAAA/HAYAAAAAAAABFgEAAGYAAACtxEqsxErUPwuUdVwN+cI/AAAAPywGAAAAAAAAARcBAABmAAAATcZkTMZk1D8LlHVcDfnCPwAAAD8sBgAAAAAAAAEYAQAAZgAAAL3Ii7zIi9Q/C5R1XA35wj8AAAA/PAYAAAAAAAABGQEAAGYAAACdzdmczdnUPwuUdVwN+cI/AAAAPzwGAAAAAAAAARoBAABmAAAArdEardEa1T8LlHVcDfnCPwAAAD9LBgAAAAAAAAEbAQAAZgAAAL7VW73VW9U/C5R1XA35wj8AAAA/SwYAAAAAAAABHAEAAGYAAACf2qmd2qnVPwuUdVwN+cI/AAAAP1sGAAAAAAAAAR0BAABmAAAAHuERHuER1j8LlHVcDfnCPwAAAD9bBgAAAAAAAAEeAQAAZgAAAJ/neZ7nedY/ekVC/NjWwj8AAAA/awYAAAAAAAABHwEAAGYAAADv7u7u7u7WP+v2DpyktMI/AAAAP2sGAAAAAAAAASABAABmAAAA4fd93/d91z/r9g6cpLTCPwAAAD96BgAAAAAAAAEhAQAAZgAAANEADdAADdg/6/YOnKS0wj8AAAA/egYAAAAAAAABIgEAAGYAAADBCZzACZzYP8lZqNs7cMI/AAAAP4oGAAAAAAAAASMBAABmAAAAshIrsRIr2T85C3V7B07CPwAAAD+KBgAAAAAAAAEkAQAAZgAAAKIbuqEbutk/qbxBG9Mrwj8AAAA/mQYAAAAAAAABJQEAAGYAAACTJEmSJEnaP4gf21pq58E/AAAAP5kGAAAAAAAAASYBAABmAAAAEyuxEiux2j/40Kf6NcXBPwAAAD+pBgAAAAAAAAEnAQAAZgAAAJQxGZMxGds/2DNBOs2AwT8AAAA/uQYAAAAAAAABKAEAAGYAAABEN3RDN3TbP0flDdqYXsE/AAAAP7kGAAAAAAAAASkBAABmAAAAhTqogzqo2z8nSKcZMBrBPwAAAD/IBgAAAAAAAAEqAQAAZgAAAMU93MM93Ns/lvlzufv3wD8AAAA/yAYAAAAAAAABKwEAAGYAAAAEQRAEQRDcP+YN2phekcA/AAAAP8gGAAAAAAAAASwBAABmAAAApUIqpEIq3D9Vv6Y4Km/APwAAAD/YBgAAAAAAAAEtAQAAZgAAAOVFXuRFXtw/NCJAeMEqwD8AAAA/6AYAAAAAAAABLgEAAGYAAACFR3iER3jcPygKs2+xzL8/AAAAP+gGAAAAAAAAAS8BAABmAAAAxUqsxEqs3D/GMn8ud/++PwAAAD/3BgAAAAAAAAEwAQAAZgAAADZN0zRN09w/Q77kLNTtvT8AAAA/9wYAAAAAAAABMQEAAGYAAAClT/qkT/rcP+LmsOuZIL0/AAAAPwcHAAAAAAAAATIBAABmAAAA5lIu5VIu3T9gchbq9g68PwAAAD8HBwAAAAAAAAEzAQAAZgAAACZWYiVWYt0/3P176FP9uj8AAAA/FgcAAAAAAAABNAEAAGYAAACXWImVWIndP1qJ4eaw67k/AAAAPxYHAAAAAAAAATUBAABmAAAAZlmWZVmW3T/5sa2ldh65PwAAAD8mBwAAAAAAAAE2AQAAZgAAAAZbsAVbsN0/uHfgJKWVuD8AAAA/JgcAAAAAAAABNwEAAGYAAADXW73VW73dP3Y9E6TTDLg/AAAAPzYHAAAAAAAAATgBAABmAAAAd13XdV3X3T9VoKzjasi3PwAAAD82BwAAAAAAAAE5AQAAZgAAAHdd13Vd190/NQNGIwKEtz8AAAA/RQcAAAAAAAABOgEAAGYAAAB3Xdd1XdfdP/TIeKIw+7Y/AAAAP0UHAAAAAAAAATsBAABmAAAARl7kRV7k3T/0yHiiMPu2PwAAAD9lBwAAAAAAAAE8AQAAZgAAAEZe5EVe5N0/0ysS4se2tj8AAAA/dAcAAAAAAAABPQEAAGYAAABGXuRFXuTdP5LxRGH2LbY/AAAAP4QHAAAAAAAAAT4BAABmAAAARl7kRV7k3T9yVN6gjem1PwAAAD+TBwAAAAAAAAE/AQAAZgAAAEZe5EVe5N0/Ubd34CSltT8AAAA/swcAAAAAAAABQAEAAGYAAAB3Xdd1XdfdP0O+5CzU7a0/AAAAPwAAAAAAAAAAAUEBAABmAAAAp1zKpVzK3T+F+LGtpXauPwAAAD/lAAAAAAAAAAFCAQAAZgAAANdbvdVbvd0/B21Mr0iIrz8AAAA/9AAAAAAAAAABQwEAAGYAAADXW73VW73dP6TTDBiNCLA/AAAAPwQBAAAAAAAAAUQBAABmAAAA11u91Vu93T/FcHPY9UywPwAAAD8EAQAAAAAAAAFFAQAAZgAAAAZbsAVbsN0/BqtAWcfVsD8AAAA/BAEAAAAAAAABRgEAAGYAAAAGW7AFW7DdPydIpxkwGrE/AAAAPxMBAAAAAAAAAUcBAABmAAAANlqjNVqj3T9H5Q3amF6xPwAAAD8jAQAAAAAAAAFIAQAAZgAAADZaozVao90/aIJ0mgGjsT8AAAA/IwEAAAAAAAABSQEAAGYAAAA2WqM1WqPdP4gf21pq57E/AAAAPzMBAAAAAAAAAUoBAABmAAAAZlmWZVmW3T+pvEEb0yuyPwAAAD9CAQAAAAAAAAFLAQAAZgAAAGZZlmVZlt0/yVmo2ztwsj8AAAA/UgEAAAAAAAABTAEAAGYAAABmWZZlWZbdP+v2DpyktLI/AAAAP1IBAAAAAAAAAU0BAABmAAAAZlmWZVmW3T8LlHVcDfmyPwAAAD9xAQAAAAAAAAFOAQAAZgAAAJdYiZVYid0/C5R1XA35sj8AAAA/gQEAAAAAAAABTwEAAGYAAACXWImVWIndPywx3Bx2PbM/AAAAP5ABAAAAAAAAAVABAABmAAAAl1iJlViJ3T9MzkLd3oGzPwAAAD+gAQAAAAAAAAFRAQAAZgAAAMdXfMVXfN0/bWupnUfGsz8AAAA/oAEAAAAAAAABUgEAAGYAAADHV3zFV3zdP40IEF6wCrQ/AAAAP7ABAAAAAAAAAVMBAABmAAAAx1d8xVd83T+upXYeGU+0PwAAAD+wAQAAAAAAAAFUAQAAZgAAAPZWb/VWb90/799Dn+rXtD8AAAA/vwEAAAAAAAABVQEAAGYAAAD2Vm/1Vm/dPw99ql9THLU/AAAAP78BAAAAAAAAAVYBAABmAAAA9lZv9VZv3T8xGhEgvGC1PwAAAD/PAQAAAAAAAAFXAQAAZgAAACZWYiVWYt0/Ubd34CSltT8AAAA/zwEAAAAAAAABWAEAAGYAAAAmVmIlVmLdP3JU3qCN6bU/AAAAP98BAAAAAAAAAVkBAABmAAAAJlZiJVZi3T+S8URh9i22PwAAAD/fAQAAAAAAAAFaAQAAZgAAAFZVVVVVVd0/s46rIV9ytj8AAAA/PAIAAAAAAAABWwEAAGYAAABWVVVVVVXdP/TIeKIw+7Y/AAAAP0wCAAAAAAAAAVwBAABmAAAAhlRIhVRI3T8UZt9imT+3PwAAAD9MAgAAAAAAAAFdAQAAZgAAAIZUSIVUSN0/VaCs42rItz8AAAA/XAIAAAAAAAABXgEAAGYAAACGVEiFVEjdP5faeWQ8Ubg/AAAAP1wCAAAAAAAAAV8BAABmAAAAtlM7tVM73T+4d+AkpZW4PwAAAD9rAgAAAAAAAAFgAQAAZgAAALZTO7VTO90/2BRH5Q3auD8AAAA/awIAAAAAAAABYQEAAGYAAAC2Uzu1UzvdP/mxraV2Hrk/AAAAP3sCAAAAAAAAAWIBAABmAAAA5lIu5VIu3T8ZTxRm32K5PwAAAD97AgAAAAAAAAFjAQAAZgAAAOZSLuVSLt0/Oux6JkinuT8AAAA/igIAAAAAAAABZAEAAGYAAAAWUiEVUiHdP1qJ4eaw67k/AAAAP/QCAAAAAAAAAWUBAABmAAAAFlIhFVIh3T+bw65ngnS6PwAAAD/0AgAAAAAAAAFmAQAAZgAAABZSIRVSId0/vGAVKOu4uj8AAAA/BAMAAAAAAAABZwEAAGYAAABGURRFURTdP9z9e+hT/bo/AAAAPxMDAAAAAAAAAWgBAABmAAAARlEURVEU3T/+muKovEG7PwAAAD8TAwAAAAAAAAFpAQAAZgAAAEZRFEVRFN0/HzhJaSWGuz8AAAA/EwMAAAAAAAABagEAAGYAAAB2UAd1UAfdPz/VrymOyrs/AAAAP3EDAAAAAAAAAWsBAABmAAAAdlAHdVAH3T9gchbq9g68PwAAAD+BAwAAAAAAAAFsAQAAZgAAAHZQB3VQB90/gA99ql9TvD8AAAA/kAMAAAAAAAABbQEAAGYAAAB2UAd1UAfdP6Gs42rIl7w/AAAAP5ADAAAAAAAAAW4BAABmAAAAdlAHdVAH3T/i5rDrmSC9PwAAAD+gAwAAAAAAAAFvAQAAZgAAAHZQB3VQB90/AoQXrAJlvT8AAAA/sAMAAAAAAAABcAEAAGYAAAB2UAd1UAfdPyMhfmxrqb0/AAAAP7ADAAAAAAAAAXEBAABmAAAAbtu2bdu24T8Gq0BZx9XQPwAAAD8AAAAAAAAAAAFyAQAAZgAAAG7btm3btuE/T1JaieHm0D8AAAA/uwAAAAAAAAABcwEAAGYAAAA+3MM93MPhP5b5c7n799A/AAAAP7sAAAAAAAAAAXQBAABmAAAA393d3d3d4T+3ltp5ZDzRPwAAAD/LAAAAAAAAAAF1AQAAZgAAAH7f933f9+E/kIwnCrNv0T8AAAA/ywAAAAAAAAABdgEAAGYAAAAf4REe4RHiPx/bWmrnkdE/AAAAP9oAAAAAAAAAAXcBAABmAAAAv+IrvuIr4j/40Kf6NcXRPwAAAD/aAAAAAAAAAAF4AQAAZgAAAF/kRV7kReI/0cb0ioT40T8AAAA/6gAAAAAAAAABeQEAAGYAAAAv5VIu5VLiP6m8QRvTK9I/AAAAP+oAAAAAAAAAAXoBAABmAAAAZ2ZmZmZm4j85C3V7B07SPwAAAD/6AAAAAAAAAAF7AQAAZgAAADdnczZnc+I/grKOqyFf0j8AAAA/+gAAAAAAAAABfAEAAGYAAAAHaIAGaIDiP8lZqNs7cNI/AAAAPwkBAAAAAAAAAX0BAABmAAAAb+iGbuiG4j/JWajbO3DSPwAAAD8JAQAAAAAAAAF+AQAAZgAAAG/ohm7ohuI/EgHCC1aB0j8AAAA/GQEAAAAAAAABfwEAAGYAAADXaI3WaI3iP1qo2ztwktI/AAAAP3cBAAAAAAAAAYABAABmAAAAP+mTPumT4j+iT/VriqPSPwAAAD93AQAAAAAAAAGBAQAAZgAAAD/pkz7pk+I/6/YOnKS00j8AAAA/hgEAAAAAAAABggEAAGYAAAA/6ZM+6ZPiPzKeKMy+xdI/AAAAP6IBAAAAAAAAAYMBAABmAAAAp2mapmma4j96RUL82NbSPwAAAD+yAQAAAAAAAAGEAQAAZgAAAA/qoA7qoOI/w+xbLPPn0j8AAAA/wgEAAAAAAAABhQEAAGYAAAB3aqd2aqfiPwuUdVwN+dI/AAAAP9EBAAAAAAAAAYYBAABmAAAAd2qndmqn4j9TO4+MJwrTPwAAAD/RAQAAAAAAAAGHAQAAZgAAAHdqp3Zqp+I/m+KovEEb0z8AAAA/4QEAAAAAAAABiAEAAGYAAADf6q3e6q3iP5viqLxBG9M/AAAAP+EBAAAAAAAAAYkBAABmAAAA3+qt3uqt4j/jicLsWyzTPwAAAD/wAQAAAAAAAAGKAQAAZgAAAEdrtEZrtOI/44nC7Fss0z8AAAA/8AEAAAAAAAABiwEAAGYAAABHa7RGa7TiPywx3Bx2PdM/AAAAPy8CAAAAAAAAAYwBAABmAAAAR2u0Rmu04j902PVMkE7TPwAAAD8/AgAAAAAAAAGNAQAAZgAAAA/qoA7qoOI/J0inGTAa0T8AAAA/AAAAAAAAAAABjgEAAGYAAACnaZqmaZriPydIpxkwGtE/AAAAPz4AAAAAAAAAAY8BAABmAAAAP+mTPumT4j8nSKcZMBrRPwAAAD9OAAAAAAAAAAGQAQAAZgAAANdojdZojeI/J0inGTAa0T8AAAA/bQAAAAAAAAABkQEAAGYAAADXaI3WaI3iP2/vwElKK9E/AAAAP20AAAAAAAAAAZIBAABmAAAAb+iGbuiG4j9v78BJSivRPwAAAD99AAAAAAAAAAGTAQAAZgAAAG/ohm7ohuI/t5baeWQ80T8AAAA/jAAAAAAAAAABlAEAAGYAAAAHaIAGaIDiP/899Kl+TdE/AAAAP4wAAAAAAAAAAZUBAABmAAAAn+d5nud54j9H5Q3amF7RPwAAAD+cAAAAAAAAAAGWAQAAZgAAADdnczZnc+I/kIwnCrNv0T8AAAA/nAAAAAAAAAABlwEAAGYAAADP5mzO5mziP9gzQTrNgNE/AAAAP6sAAAAAAAAAAZgBAABmAAAAZ2ZmZmZm4j8f21pq55HRPwAAAD+rAAAAAAAAAAGZAQAAZgAAAP/lX/7lX+I/aIJ0mgGj0T8AAAA/uwAAAAAAAAABmgEAAGYAAAAv5VIu5VLiP7ApjsobtNE/AAAAP7sAAAAAAAAAAZsBAABmAAAAx2RMxmRM4j/40Kf6NcXRPwAAAD/LAAAAAAAAAAGcAQAAZgAAAF/kRV7kReI/QXjBKlDW0T8AAAA/ywAAAAAAAAABnQEAAGYAAACO4ziO4zjiP9HG9IqE+NE/AAAAP9oAAAAAAAAAAZ4BAABmAAAAv+IrvuIr4j8Zbg67ngnSPwAAAD/qAAAAAAAAAAGfAQAAZgAAAFdiJVZiJeI/YRUo67ga0j8AAAA/6gAAAAAAAAABoAEAAGYAAADv4R7u4R7iP/FjW0vtPNI/AAAAP/oAAAAAAAAAAaEBAABmAAAAh2EYhmEY4j/xY1tL7TzSPwAAAD/6AAAAAAAAAAGiAQAAZgAAAB/hER7hEeI/OQt1ewdO0j8AAAA/+gAAAAAAAAABowEAAGYAAAC3YAu2YAviP4KyjqshX9I/AAAAPwkBAAAAAAAAAaQBAABmAAAAt2ALtmAL4j/JWajbO3DSPwAAAD8JAQAAAAAAAAGlAQAAZgAAAE7gBE7gBOI/yVmo2ztw0j8AAAA/GQEAAAAAAAABpgEAAGYAAABO4ARO4ATiPxIBwgtWgdI/AAAAPzgBAAAAAAAAAacBAABmAAAA5l/+5V/+4T8SAcILVoHSPwAAAD84AQAAAAAAAAGoAQAAZgAAAOZf/uVf/uE/WqjbO3CS0j8AAAA/SAEAAAAAAAABqQEAAGYAAAB+3/d93/fhP1qo2ztwktI/AAAAP0gBAAAAAAAAAaoBAABmAAAAFl/xFV/x4T+iT/VriqPSPwAAAD9XAQAAAAAAAAGrAQAAZgAAAK7e6q3e6uE/6/YOnKS00j8AAAA/VwEAAAAAAAABrAEAAGYAAABGXuRFXuThPzKeKMy+xdI/AAAAP2cBAAAAAAAAAa0BAABmAAAA393d3d3d4T96RUL82NbSPwAAAD9nAQAAAAAAAAGuAQAAZgAAAHdd13Vd1+E/ekVC/NjW0j8AAAA/dwEAAAAAAAABrwEAAGYAAAB3Xdd1XdfhP8PsWyzz59I/AAAAP3cBAAAAAAAAAbABAABmAAAAD93QDd3Q4T/D7Fss8+fSPwAAAD9PAgAAAAAAAAGxAQAAZgAAAOZSLuVSLt0/TM5C3d6B0z8AAAA/AAAAAAAAAAABsgEAAGYAAAC2Uzu1UzvdP0zOQt3egdM/AAAAP8sAAAAAAAAAAbMBAABmAAAAhlRIhVRI3T9MzkLd3oHTPwAAAD/LAAAAAAAAAAG0AQAAZgAAACZWYiVWYt0/TM5C3d6B0z8AAAA/2wAAAAAAAAABtQEAAGYAAADHV3zFV3zdP0zOQt3egdM/AAAAP+sAAAAAAAAAAbYBAABmAAAAl1iJlViJ3T9MzkLd3oHTPwAAAD/rAAAAAAAAAAG3AQAAZgAAAAZbsAVbsN0/TM5C3d6B0z8AAAA/+gAAAAAAAAABuAEAAGYAAAB3Xdd1XdfdP0zOQt3egdM/AAAAPwoBAAAAAAAAAbkBAABmAAAAtmALtmAL3j9MzkLd3oHTPwAAAD8KAQAAAAAAAAG6AQAAZgAAACZjMiZjMt4/TM5C3d6B0z8AAAA/GQEAAAAAAAABuwEAAGYAAACYZVmWZVneP0zOQt3egdM/AAAAPxkBAAAAAAAAAbwBAABmAAAABmiABmiA3j9MzkLd3oHTPwAAAD8ZAQAAAAAAAAG9AQAAZgAAAEhrtEZrtN4/TM5C3d6B0z8AAAA/KQEAAAAAAAABvgEAAGYAAAAYbMEWbMHeP0zOQt3egdM/AAAAPzkBAAAAAAAAAb8BAABmAAAAiG7ohm7o3j9MzkLd3oHTPwAAAD85AQAAAAAAAAHAAQAAZgAAAChwAidwAt8/TM5C3d6B0z8AAAA/SAEAAAAAAAABwQEAAGYAAACYcimXcinfP0zOQt3egdM/AAAAP0gBAAAAAAAAAcIBAABmAAAAaHM2Z3M23z9MzkLd3oHTPwAAAD9YAQAAAAAAAAHDAQAAZgAAADh0Qzd0Q98/TM5C3d6B0z8AAAA/WAEAAAAAAAABxAEAAGYAAAAIdVAHdVDfP0zOQt3egdM/AAAAP2gBAAAAAAAAAcUBAABmAAAA2HVd13Vd3z9MzkLd3oHTPwAAAD9oAQAAAAAAAAHGAQAAZgAAAHh3d3d3d98/TM5C3d6B0z8AAAA/dwEAAAAAAAABxwEAAGYAAABIeIRHeITfP0zOQt3egdM/AAAAP4cBAAAAAAAAAcgBAABmAAAAGHmRF3mR3z9MzkLd3oHTPwAAAD+HAQAAAAAAAAHJAQAAZgAAAOh5nud5nt8/TM5C3d6B0z8AAAA/hwEAAAAAAAABygEAAGYAAAC4equ3eqvfP0zOQt3egdM/AAAAP5YBAAAAAAAAAcsBAABmAAAAWHzFV3zF3z9MzkLd3oHTPwAAAD+WAQAAAAAAAAHMAQAAZgAAACh90id90t8/TM5C3d6B0z8AAAA/pgEAAAAAAAABzQEAAGYAAADKfuzHfuzfP0zOQt3egdM/AAAAP6YBAAAAAAAAAc4BAABmAAAANUADNEAD4D9MzkLd3oHTPwAAAD+2AQAAAAAAAAHPAQAAZgAAAJ3ACZzACeA/TM5C3d6B0z8AAAA/tgEAAAAAAAAB0AEAAGYAAAAEQRAEQRDgP0zOQt3egdM/AAAAP8UBAAAAAAAAAdEBAABmAAAAbMEWbMEW4D9MzkLd3oHTPwAAAD/VAQAAAAAAAAHSAQAAZgAAANRBHdRBHeA/TM5C3d6B0z8AAAA/1QEAAAAAAAAB0wEAAGYAAACkQiqkQirgP0zOQt3egdM/AAAAP9UBAAAAAAAAAdQBAABmAAAAdUM3dEM34D9MzkLd3oHTPwAAAD/lAQAAAAAAAAHVAQAAZgAAAN3DPdzDPeA/TM5C3d6B0z8AAAA/9AEAAAAAAAAB1gEAAGYAAACtxEqsxErgPwQnKa3EcNM/AAAAP/QBAAAAAAAAAdcBAABmAAAAfcVXfMVX4D8EJymtxHDTPwAAAD/0AQAAAAAAAAHYAQAAZgAAAEzGZEzGZOA/BCcprcRw0z8AAAA/BAIAAAAAAAAB2QEAAGYAAAC1Rmu0RmvgPwQnKa3EcNM/AAAAPxMCAAAAAAAAAdoBAABmAAAAHcdxHMdx4D+7fw99ql/TPwAAAD8TAgAAAAAAAAHbAQAAZgAAAO3HfuzHfuA/u38Pfapf0z8AAAA/IwIAAAAAAAAB3AEAAGYAAABVSIVUSIXgP7t/D32qX9M/AAAAPyMCAAAAAAAAAd0BAABmAAAAvciLvMiL4D+7fw99ql/TPwAAAD8dAwAAAAAAAAHeAQAAZgAAAHZQB3VQB90/w81h1zNB2j8AAAA/AAAAAAAAAAAB3wEAAGYAAABGURRFURTdP8PNYdczQdo/AAAAPxAAAAAAAAAAAeABAABmAAAA5lIu5VIu3T97JkinGTDaPwAAAD8fAAAAAAAAAAHhAQAAZgAAALZTO7VTO90/eyZIpxkw2j8AAAA/LwAAAAAAAAAB4gEAAGYAAABWVVVVVVXdP3smSKcZMNo/AAAAPy8AAAAAAAAAAeMBAABmAAAA9lZv9VZv3T97JkinGTDaPwAAAD8/AAAAAAAAAAHkAQAAZgAAADZaozVao90/eyZIpxkw2j8AAAA/PwAAAAAAAAAB5QEAAGYAAAB3Xdd1XdfdP3smSKcZMNo/AAAAP04AAAAAAAAAAeYBAABmAAAAiGEYhmEY3j97JkinGTDaPwAAAD9OAAAAAAAAAAHnAQAAZgAAAGhmZmZmZt4/eyZIpxkw2j8AAAA/XgAAAAAAAAAB6AEAAGYAAAAYbMEWbMHeP3smSKcZMNo/AAAAP14AAAAAAAAAAekBAABmAAAAmHIpl3Ip3z97JkinGTDaPwAAAD9tAAAAAAAAAAHqAQAAZgAAAOh5nud5nt8/eyZIpxkw2j8AAAA/bQAAAAAAAAAB6wEAAGYAAAA1QAM0QAPgP3smSKcZMNo/AAAAP30AAAAAAAAAAewBAABmAAAA3cM93MM94D97JkinGTDaPwAAAD99AAAAAAAAAAHtAQAAZgAAAO3HfuzHfuA/eyZIpxkw2j8AAAA/jQAAAAAAAAAB7gEAAGYAAACVS7mUS7ngP8PNYdczQdo/AAAAP40AAAAAAAAAAe8BAABmAAAA1k7t1E7t4D/DzWHXM0HaPwAAAD+cAAAAAAAAAAHwAQAAZgAAABZSIRVSIeE/DHV7B05S2j8AAAA/nAAAAAAAAAAB8QEAAGYAAABVVVVVVVXhPwx1ewdOUto/AAAAP6wAAAAAAAAAAfIBAABmAAAAlliJlViJ4T9UHJU3aGPaPwAAAD+sAAAAAAAAAAHzAQAAZgAAANZbvdVbveE/m8OuZ4J02j8AAAA/vAAAAAAAAAAB9AEAAGYAAADf3d3d3d3hP5vDrmeCdNo/AAAAP7wAAAAAAAAAAfUBAABmAAAATuAETuAE4j/kasiXnIXaPwAAAD/LAAAAAAAAAAH2AQAAZgAAAO/hHu7hHuI/5GrIl5yF2j8AAAA/ywAAAAAAAAAB9wEAAGYAAABf5EVe5EXiP+RqyJechdo/AAAAP9sAAAAAAAAAAfgBAABmAAAA/+Vf/uVf4j/kasiXnIXaPwAAAD/bAAAAAAAAAAH5AQAAZgAAADdnczZnc+I/5GrIl5yF2j8AAAA/6gAAAAAAAAAB+gEAAGYAAAA/6ZM+6ZPiP+RqyJechdo/AAAAP+oAAAAAAAAAAfsBAABmAAAA3+qt3uqt4j/kasiXnIXaPwAAAD/6AAAAAAAAAAH8AQAAZgAAALdt27Zt2+I/5GrIl5yF2j8AAAA/CgEAAAAAAAAB/QEAAGYAAADA7/u+7/viP+RqyJechdo/AAAAPwoBAAAAAAAAAf4BAABmAAAAx3Ecx3Ec4z/kasiXnIXaPwAAAD8ZAQAAAAAAAAH/AQAAZgAAADh0Qzd0Q+M/LBLix7aW2j8AAAA/GQEAAAAAAAABAAIAAGYAAACndmqndmrjPywS4se2lto/AAAAPykBAAAAAAAAAQECAABmAAAAsPiKr/iK4z8sEuLHtpbaPwAAAD8pAQAAAAAAAAECAgAAZgAAACD7sR/7seM/LBLix7aW2j8AAAA/OQEAAAAAAAABAwIAAGYAAAAofdInfdLjPywS4se2lto/AAAAPzkBAAAAAAAAAQQCAABmAAAAYf7lX/7l4z8sEuLHtpbaPwAAAD9IAQAAAAAAAAEFAgAAZgAAAGiABmiABuQ/LBLix7aW2j8AAAA/SAEAAAAAAAABBgIAAGYAAACgARqgARrkPywS4se2lto/AAAAP1gBAAAAAAAAAQcCAABmAAAA2YIt2IIt5D8sEuLHtpbaPwAAAD9YAQAAAAAAAAEIAgAAZgAAAEEDNEADNOQ/LBLix7aW2j8AAAA/ZwEAAAAAAAABCQIAAGYAAACpgzqogzrkPywS4se2lto/AAAAP2cBAAAAAAAAAQoCAABmAAAAEQRBEARB5D8sEuLHtpbaPwAAAD93AQAAAAAAAAELAgAAZgAAAHmER3iER+Q/LBLix7aW2j8AAAA/hwEAAAAAAAABDAIAAGYAAABIhVRIhVTkPywS4se2lto/AAAAP5YBAAAAAAAAAQ0CAABmAAAAsQVbsAVb5D8sEuLHtpbaPwAAAD+WAQAAAAAAAAEOAgAAZgAAABmGYRiGYeQ/LBLix7aW2j8AAAA/pgEAAAAAAAABDwIAAGYAAACBBmiABmjkP+RqyJechdo/AAAAP6YBAAAAAAAAARACAABmAAAA6YZu6IZu5D/kasiXnIXaPwAAAD+2AQAAAAAAAAERAgAAZgAAALmHe7iHe+Q/5GrIl5yF2j8AAAA/tgEAAAAAAAABEgIAAGYAAACJiIiIiIjkP+RqyJechdo/AAAAP8UBAAAAAAAAARMCAABmAAAAWomVWImV5D/kasiXnIXaPwAAAD/FAQAAAAAAAAEUAgAAZgAAACmKoiiKouQ/5GrIl5yF2j8AAAA/1QEAAAAAAAABFQIAAGYAAABhC7ZgC7bkP+RqyJechdo/AAAAP9UBAAAAAAAAARYCAABmAAAAmYzJmIzJ5D/kasiXnIXaPwAAAD/kAQAAAAAAAAEXAgAAZgAAANIN3dAN3eQ/5GrIl5yF2j8AAAA/5AEAAAAAAAABGAIAAGYAAAAJj/AIj/DkP+RqyJechdo/AAAAP/QBAAAAAAAAARkCAABmAAAAqpAKqZAK5T/kasiXnIXaPwAAAD/0AQAAAAAAAAEaAgAAZgAAAOIRHuERHuU/5GrIl5yF2j8AAAA/BAIAAAAAAAABGwIAAGYAAAAakzEZkzHlP+RqyJechdo/AAAAPwQCAAAAAAAAARwCAABmAAAAUhRFURRF5T/kasiXnIXaPwAAAD8TAgAAAAAAAAEdAgAAZgAAAIqVWImVWOU/5GrIl5yF2j8AAAA/EwIAAAAAAAABHgIAAGYAAADCFmzBFmzlP+RqyJechdo/AAAAPyMCAAAAAAAAAR8CAABmAAAAYhiGYRiG5T/kasiXnIXaPwAAAD8zAgAAAAAAAAEgAgAAZgAAAAIaoAEaoOU/5GrIl5yF2j8AAAA/MwIAAAAAAAABIQIAAGYAAAA6m7M5m7PlP+RqyJechdo/AAAAP0ICAAAAAAAAASICAABmAAAAC5zACZzA5T8sEuLHtpbaPwAAAD9CAgAAAAAAAAEjAgAAZgAAANqczdmczeU/LBLix7aW2j8AAAA/UgIAAAAAAAABJAIAAGYAAACqndqpndrlPywS4se2lto/AAAAP1ICAAAAAAAAASUCAABmAAAAep7neZ7n5T8sEuLHtpbaPwAAAD9hAgAAAAAAAAEmAgAAZgAAAOIe7uEe7uU/LBLix7aW2j8AAAA/YQIAAAAAAAABJwIAAGYAAABLn/RJn/TlPywS4se2lto/AAAAP3ECAAAAAAAAASgCAABmAAAAy6VcyqVcyj8LlHVcDfniPwAAAD8AAAAAAAAAAAEpAgAAZgAAAMulXMqlXMo/r2eCdJoB4z8AAAA/TgAAAAAAAAABKgIAAGYAAABrp3Zqp3bKP69ngnSaAeM/AAAAP14AAAAAAAAAASsCAABmAAAAq6qqqqqqyj+vZ4J0mgHjPwAAAD9eAAAAAAAAAAEsAgAAZgAAAIyv+Iqv+Mo/r2eCdJoB4z8AAAA/bQAAAAAAAAABLQIAAGYAAABstEZrtEbLP1M7j4wnCuM/AAAAP20AAAAAAAAAAS4CAABmAAAArbd6q7d6yz9TO4+MJwrjPwAAAD99AAAAAAAAAAEvAgAAZgAAAI28yIu8yMs/UzuPjCcK4z8AAAA/fQAAAAAAAAABMAIAAGYAAAAMwzAMwzDMP1M7j4wnCuM/AAAAP40AAAAAAAAAATECAABmAAAAzszMzMzMzD9TO4+MJwrjPwAAAD+NAAAAAAAAAAEyAgAAZgAAAO7UTu3UTs0/UzuPjCcK4z8AAAA/nAAAAAAAAAABMwIAAGYAAACw3uqt3urNP/cOnKS0EuM/AAAAP5wAAAAAAAAAATQCAABmAAAAruu6ruu6zj/3DpyktBLjPwAAAD+sAAAAAAAAAAE1AgAAZgAAABD3cA/3cM8/9w6cpLQS4z8AAAA/rAAAAAAAAAABNgIAAGYAAAAw//Iv//LPP/cOnKS0EuM/AAAAP7wAAAAAAAAAATcCAABmAAAAqYM6qIM60D/3DpyktBLjPwAAAD+8AAAAAAAAAAE4AgAAZgAAAIqIiIiIiNA/9w6cpLQS4z8AAAA/ywAAAAAAAAABOQIAAGYAAADJi7zIi7zQP/cOnKS0EuM/AAAAP8sAAAAAAAAAAToCAABmAAAACY/wCI/w0D/3DpyktBLjPwAAAD/bAAAAAAAAAAE7AgAAZgAAAEqSJEmSJNE/m+KovEEb4z8AAAA/6gAAAAAAAAABPAIAAGYAAACKlViJlVjRP5viqLxBG+M/AAAAP+oAAAAAAAAAAT0CAABmAAAAypiMyZiM0T+b4qi8QRvjPwAAAD/qAAAAAAAAAAE+AgAAZgAAANqczdmczdE/m+KovEEb4z8AAAA/+gAAAAAAAAABPwIAAGYAAADqoA7qoA7SP5viqLxBG+M/AAAAP/oAAAAAAAAAAUACAABmAAAA+6RP+qRP0j+b4qi8QRvjPwAAAD8KAQAAAAAAAAFBAgAAZgAAAAupkAqpkNI/m+KovEEb4z8AAAA/CgEAAAAAAAABQgIAAGYAAABLrMRKrMTSP5viqLxBG+M/AAAAPxkBAAAAAAAAAUMCAABmAAAAW7AFW7AF0z8/trXUziPjPwAAAD8pAQAAAAAAAAFEAgAAZgAAADy1Uzu1U9M/P7a11M4j4z8AAAA/KQEAAAAAAAABRQIAAGYAAAB8uId7uIfTPz+2tdTOI+M/AAAAPzkBAAAAAAAAAUYCAABmAAAAvLu7u7u70z8/trXUziPjPwAAAD85AQAAAAAAAAFHAgAAZgAAAPy+7/u+79M/44nC7Fss4z8AAAA/SAEAAAAAAAABSAIAAGYAAABtwRZswRbUP+OJwuxbLOM/AAAAP0gBAAAAAAAAAUkCAABmAAAA3cM93MM91D/jicLsWyzjPwAAAD9YAQAAAAAAAAFKAgAAZgAAAH3FV3zFV9Q/iF3PBOk04z8AAAA/WAEAAAAAAAABSwIAAGYAAAAdx3Ecx3HUP4hdzwTpNOM/AAAAP2cBAAAAAAAAAUwCAABmAAAA7cd+7Md+1D+IXc8E6TTjPwAAAD9nAQAAAAAAAAFNAgAAZgAAAL3Ii7zIi9Q/iF3PBOk04z8AAAA/dwEAAAAAAAABTgIAAGYAAACNyZiMyZjUP4hdzwTpNOM/AAAAP3cBAAAAAAAAAU8CAABmAAAAEyuxEiux2j/r9g6cpLTiPwAAAD8AAAAAAAAAAAFQAgAAZgAAAOQrvuIrvto/6/YOnKS04j8AAAA/xAEAAAAAAAABUQIAAGYAAABTLuVSLuXaP+v2DpyktOI/AAAAP9QBAAAAAAAAAVICAABmAAAA9C//8i//2j/r9g6cpLTiPwAAAD/kAQAAAAAAAAFTAgAAZgAAAGMyJmMyJts/6/YOnKS04j8AAAA/5AEAAAAAAAABVAIAAGYAAABEN3RDN3TbP+v2DpyktOI/AAAAP/MBAAAAAAAAAVUCAABmAAAAhTqogzqo2z/r9g6cpLTiPwAAAD/zAQAAAAAAAAFWAgAAZgAAAMU93MM93Ns/6/YOnKS04j8AAAA/AwIAAAAAAAABVwIAAGYAAADVQR3UQR3cP+v2DpyktOI/AAAAPwMCAAAAAAAAAVgCAABmAAAAFkVRFEVR3D/r9g6cpLTiPwAAAD8SAgAAAAAAAAFZAgAAZgAAAFVIhVRIhdw/6/YOnKS04j8AAAA/EgIAAAAAAAABWgIAAGYAAACVS7mUS7ncP+v2DpyktOI/AAAAPyICAAAAAAAAAVsCAABmAAAA1k7t1E7t3D/r9g6cpLTiPwAAAD8iAgAAAAAAAAFcAgAAZgAAAEZRFEVRFN0/6/YOnKS04j8AAAA/MgIAAAAAAAABXQIAAGYAAADmUi7lUi7dP+v2DpyktOI/AAAAPzICAAAAAAAAAV4CAABmAAAAhlRIhVRI3T/r9g6cpLTiPwAAAD9BAgAAAAAAAAFfAgAAZgAAAFZVVVVVVd0/6/YOnKS04j8AAAA/QQIAAAAAAAABYAIAAGYAAAAmVmIlVmLdP+v2DpyktOI/AAAAP1ECAAAAAAAAAWECAABmAAAAbs7mbM7m4D8fGU8UZt/iPwAAAD8AAAAAAAAAAAFiAgAAZgAAAD7P8zzP8+A/HxlPFGbf4j8AAAA/TwAAAAAAAAABYwIAAGYAAADd0A3d0A3hPx8ZTxRm3+I/AAAAP08AAAAAAAAAAWQCAABmAAAA5lIu5VIu4T8fGU8UZt/iPwAAAD9eAAAAAAAAAAFlAgAAZgAAAL7VW73VW+E/HxlPFGbf4j8AAAA/XgAAAAAAAAABZgIAAGYAAAAu2IIt2ILhP3pFQvzY1uI/AAAAP24AAAAAAAAAAWcCAABmAAAABluwBVuw4T/WcTXkS87iPwAAAD9uAAAAAAAAAAFoAgAAZgAAAEZe5EVe5OE/jsobtDG94j8AAAA/fQAAAAAAAAABaQIAAGYAAAC3YAu2YAviP+v2DpyktOI/AAAAP40AAAAAAAAAAWoCAABmAAAAjuM4juM44j/r9g6cpLTiPwAAAD+NAAAAAAAAAAFrAgAAZgAAAJdlWZZlWeI/RyMChBes4j8AAAA/nQAAAAAAAAABbAIAAGYAAAA3Z3M2Z3PiP6JP9WuKo+I/AAAAP50AAAAAAAAAAW0CAABmAAAA12iN1miN4j/+e+hT/ZriPwAAAD+sAAAAAAAAAAFuAgAAZgAAAHdqp3Zqp+I//nvoU/2a4j8AAAA/rAAAAAAAAAABbwIAAGYAAABHa7RGa7TiP/576FP9muI/AAAAP7wAAAAAAAAAAXACAABmAAAAf+zHfuzH4j/+e+hT/ZriPwAAAD+8AAAAAAAAAAFxAgAAZgAAAOdszuZszuI//nvoU/2a4j8AAAA/zAAAAAAAAAABcgIAAGYAAABP7dRO7dTiP/576FP9muI/AAAAP8wAAAAAAAAAAXMCAABmAAAAT+3UTu3U4j9aqNs7cJLiPwAAAD/bAAAAAAAAAAF0AgAAZgAAALdt27Zt2+I/WqjbO3CS4j8AAAA/2wAAAAAAAAABdQIAAGYAAAAf7uEe7uHiP1qo2ztwkuI/AAAAP+sAAAAAAAAAAXYCAABmAAAAh27ohm7o4j9aqNs7cJLiPwAAAD/rAAAAAAAAAAF3AgAAZgAAAO/u7u7u7uI/WqjbO3CS4j8AAAA/+gAAAAAAAAABeAIAAGYAAADA7/u+7/viP1qo2ztwkuI/AAAAP/oAAAAAAAAAAXkCAABmAAAAKHACJ3AC4z9aqNs7cJLiPwAAAD8KAQAAAAAAAAF6AgAAZgAAAJDwCI/wCOM/WqjbO3CS4j8AAAA/CgEAAAAAAAABewIAAGYAAAD4cA/3cA/jP1qo2ztwkuI/AAAAPykBAAAAAAAAAXwCAABmAAAANUADNEAD4D+QjCcKs2/hPwAAAD8AAAAAAAAAAAF9AgAAZgAAAJp/+Zd/+d8/kIwnCrNv4T8AAAA/PgAAAAAAAAABfgIAAGYAAADKfuzHfuzfP5CMJwqzb+E/AAAAPz4AAAAAAAAAAX8CAABmAAAA+H3f933f3z+QjCcKs2/hPwAAAD9OAAAAAAAAAAGAAgAAZgAAACh90id90t8/NGA0IkB44T8AAAA/TgAAAAAAAAABgQIAAGYAAACIe7iHe7jfPzRgNCJAeOE/AAAAP14AAAAAAAAAAYICAABmAAAAuHqrt3qr3z80YDQiQHjhPwAAAD9eAAAAAAAAAAGDAgAAZgAAAOh5nud5nt8/NGA0IkB44T8AAAA/bQAAAAAAAAABhAIAAGYAAABIeIRHeITfP9gzQTrNgOE/AAAAP20AAAAAAAAAAYUCAABmAAAAqHZqp3Zq3z/YM0E6zYDhPwAAAD99AAAAAAAAAAGGAgAAZgAAANh1Xdd1Xd8/2DNBOs2A4T8AAAA/fQAAAAAAAAABhwIAAGYAAABoczZnczbfP9gzQTrNgOE/AAAAP4wAAAAAAAAAAYgCAABmAAAAmHIpl3Ip3z/YM0E6zYDhPwAAAD+MAAAAAAAAAAGJAgAAZgAAAChwAidwAt8/2DNBOs2A4T8AAAA/nAAAAAAAAAABigIAAGYAAABYb/VWb/XeP3wHTlJaieE/AAAAP5wAAAAAAAAAAYsCAABmAAAAuG3btm3b3j98B05SWonhPwAAAD+sAAAAAAAAAAGMAgAAZgAAAOhszuZszt4/fAdOUlqJ4T8AAAA/rAAAAAAAAAABjQIAAGYAAABIa7RGa7TeP3wHTlJaieE/AAAAP7sAAAAAAAAAAY4CAABmAAAAeGqndmqn3j98B05SWonhPwAAAD+7AAAAAAAAAAGPAgAAZgAAANhojdZojd4/fAdOUlqJ4T8AAAA/ywAAAAAAAAABkAIAAGYAAAAGaIAGaIDeP3wHTlJaieE/AAAAP9sAAAAAAAAAAZECAABmAAAAaGZmZmZm3j98B05SWonhPwAAAD/bAAAAAAAAAAGSAgAAZgAAAJhlWZZlWd4/fAdOUlqJ4T8AAAA/6gAAAAAAAAABkwIAAGYAAAD2Yz/2Yz/eP3wHTlJaieE/AAAAP+oAAAAAAAAAAZQCAABmAAAAJmMyJmMy3j98B05SWonhPwAAAD/6AAAAAAAAAAGVAgAAZgAAALZgC7ZgC94/fAdOUlqJ4T8AAAA/+gAAAAAAAAABlgIAAGYAAAAWX/EVX/HdP3wHTlJaieE/AAAAPwkBAAAAAAAAAZcCAABmAAAAd13XdV3X3T98B05SWonhPwAAAD8JAQAAAAAAAAGYAgAAZgAAAKdcyqVcyt0/fAdOUlqJ4T8AAAA/GQEAAAAAAAABmQIAAGYAAADXW73VW73dP3wHTlJaieE/AAAAPxkBAAAAAAAAAZoCAABmAAAABluwBVuw3T98B05SWonhPwAAAD8pAQAAAAAAAAGbAgAAZgAAADZaozVao90/fAdOUlqJ4T8AAAA/OAEAAAAAAAABnAIAAGYAAACXWImVWIndP3wHTlJaieE/AAAAPzgBAAAAAAAAAZ0CAABmAAAAx1d8xVd83T98B05SWonhPwAAAD84AQAAAAAAAAGeAgAAZgAAAFZVVVVVVd0/fAdOUlqJ4T8AAAA/SAEAAAAAAAABnwIAAGYAAAC2Uzu1UzvdP3wHTlJaieE/AAAAP0gBAAAAAAAAAaACAABmAAAA5lIu5VIu3T98B05SWonhPwAAAD9YAQAAAAAAAAGhAgAAZgAAABZSIRVSId0/fAdOUlqJ4T8AAAA/tQIAAAAAAAABogIAAGYAAABhC7ZgC7bYP1T9muKovOE/AAAAPwAAAAAAAAAAAaMCAABmAAAAkgqpkAqp2D9U/ZriqLzhPwAAAD9eAAAAAAAAAAGkAgAAZgAAAMEJnMAJnNg/VP2a4qi84T8AAAA/bgAAAAAAAAABpQIAAGYAAADxCI/wCI/YP1T9muKovOE/AAAAP24AAAAAAAAAAaYCAABmAAAAIQiCIAiC2D9U/ZriqLzhPwAAAD99AAAAAAAAAAGnAgAAZgAAAIEGaIAGaNg/VP2a4qi84T8AAAA/fQAAAAAAAAABqAIAAGYAAAARBEEQBEHYP1T9muKovOE/AAAAP40AAAAAAAAAAakCAABmAAAAAQAAAAAA2D9U/ZriqLzhPwAAAD+NAAAAAAAAAAGqAgAAZgAAACH7sR/7sdc/VP2a4qi84T8AAAA/nAAAAAAAAAABqwIAAGYAAAAQ93AP93DXP1T9muKovOE/AAAAP5wAAAAAAAAAAawCAABmAAAAMPIiL/Ii1z9U/ZriqLzhPwAAAD+sAAAAAAAAAAGtAgAAZgAAAK/ruq7rutY/VP2a4qi84T8AAAA/rAAAAAAAAAABrgIAAGYAAACP4ziO4zjWP/jQp/o1xeE/AAAAP7wAAAAAAAAAAa8CAABmAAAADt3QDd3Q1T/40Kf6NcXhPwAAAD+8AAAAAAAAAAGwAgAAZgAAAL7VW73VW9U/+NCn+jXF4T8AAAA/ywAAAAAAAAABsQIAAGYAAADe0A3d0A3VP/jQp/o1xeE/AAAAP8sAAAAAAAAAAbICAABmAAAALsuyLMuy1D+dpLQSw83hPwAAAD/bAAAAAAAAAAGzAgAAZgAAAE3GZEzGZNQ/naS0EsPN4T8AAAA/2wAAAAAAAAABtAIAAGYAAAA9wiM8wiPUP+RLzkLd3uE/AAAAP+sAAAAAAAAAAbUCAABmAAAALL7iK77i0z/kS85C3d7hPwAAAD/6AAAAAAAAAAG2AgAAZgAAAOy6ruu6rtM/5EvOQt3e4T8AAAA/+gAAAAAAAAABtwIAAGYAAACst3qrt3rTP+RLzkLd3uE/AAAAP/oAAAAAAAAAAbgCAABmAAAAPLVTO7VT0z+IH9taaufhPwAAAD8KAQAAAAAAAAG5AgAAZgAAAMyyLMuyLNM/iB/bWmrn4T8AAAA/CgEAAAAAAAABugIAAGYAAABbsAVbsAXTP4gf21pq5+E/AAAAPxkBAAAAAAAAAbsCAABmAAAAi6/4iq/40j8s8+dy9+/hPwAAAD8ZAQAAAAAAAAG8AgAAZgAAAOyt3uqt3tI/LPPncvfv4T8AAAA/KQEAAAAAAAABvQIAAGYAAABLrMRKrMTSPyzz53L37+E/AAAAPykBAAAAAAAAAb4CAABmAAAAq6qqqqqq0j8s8+dy9+/hPwAAAD85AQAAAAAAAAG/AgAAZgAAADuogzqog9I/LPPncvfv4T8AAAA/SwEAAAAAAAABwAIAAGYAAAD7pE/6pE/SPyzz53L37+E/AAAAP1oBAAAAAAAAAcECAABmAAAAuqEbuqEb0j8s8+dy9+/hPwAAAD9aAQAAAAAAAAHCAgAAZgAAAKqd2qmd2tE/LPPncvfv4T8AAAA/agEAAAAAAAABwwIAAGYAAABqmqZpmqbRPyzz53L37+E/AAAAP3oBAAAAAAAAAcQCAABmAAAAKpdyKZdy0T8s8+dy9+/hPwAAAD96AQAAAAAAAAHFAgAAZgAAAOqTPumTPtE/LPPncvfv4T8AAAA/iQEAAAAAAAABxgIAAGYAAADZj/3Yj/3QPyzz53L37+E/AAAAP4kBAAAAAAAAAccCAABmAAAAao3WaI3W0D8s8+dy9+/hPwAAAD+JAQAAAAAAAAHIAgAAZgAAAPmKr/iKr9A/LPPncvfv4T8AAAA/mQEAAAAAAAAByQIAAGYAAACKiIiIiIjQPyzz53L37+E/AAAAP5kBAAAAAAAAAcoCAABmAAAA6YZu6IZu0D8s8+dy9+/hPwAAAD+oAQAAAAAAAAHLAgAAZgAAAEmFVEiFVNA/LPPncvfv4T8AAAA/qAEAAAAAAAABzAIAAGYAAACpgzqogzrQPyzz53L37+E/AAAAP7gBAAAAAAAAAc0CAABmAAAA2YIt2IIt0D8s8+dy9+/hPwAAAD+4AQAAAAAAAAHOAgAAZgAAADmBEziBE9A/LPPncvfv4T8AAAA/yAEAAAAAAAABzwIAAGYAAABogAZogAbQPyzz53L37+E/AAAAP9cBAAAAAAAAAdACAABmAAAAkv3Yj/3Yzz8s8+dy9+/hPwAAAD/XAQAAAAAAAAHRAgAAZgAAAFD6pE/6pM8/LPPncvfv4T8AAAA/5wEAAAAAAAAB0gIAAGYAAACw+Iqv+IrPPyzz53L37+E/AAAAP+cBAAAAAAAAAdMCAABmAAAAcPVWb/VWzz+IH9taaufhPwAAAD/3AQAAAAAAAAHUAgAAZgAAANLzPM/zPM8/5EvOQt3e4T8AAAA/9wEAAAAAAAAB1QIAAGYAAAAw8iIv8iLPP+RLzkLd3uE/AAAAPwYCAAAAAAAAAdYCAABmAAAAz+ZszuZs4j/I1ZAvOQvlPwAAAD8AAAAAAAAAAAHXAgAAZgAAAG/ohm7ohuI/yNWQLzkL5T8AAAA/jAAAAAAAAAAB2AIAAGYAAAAP6qAO6qDiP8jVkC85C+U/AAAAP5wAAAAAAAAAAdkCAABmAAAAGGzBFmzB4j/I1ZAvOQvlPwAAAD+cAAAAAAAAAAHaAgAAZgAAAO/u7u7u7uI/yNWQLzkL5T8AAAA/rAAAAAAAAAAB2wIAAGYAAAAv8iIv8iLjP8jVkC85C+U/AAAAP6wAAAAAAAAAAdwCAABmAAAAoPRJn/RJ4z/I1ZAvOQvlPwAAAD+7AAAAAAAAAAHdAgAAZgAAALD4iq/4iuM/JAKEF6wC5T8AAAA/uwAAAAAAAAAB3gIAAGYAAADw+77v+77jPyQChBesAuU/AAAAP8sAAAAAAAAAAd8CAABmAAAAYf7lX/7l4z8kAoQXrALlPwAAAD/LAAAAAAAAAAHgAgAAZgAAADiBEziBE+Q/JAKEF6wC5T8AAAA/2gAAAAAAAAAB4QIAAGYAAAARBEEQBEHkP4Aud/8e+uQ/AAAAP9oAAAAAAAAAAeICAABmAAAAgQZogAZo5D+ALnf/HvrkPwAAAD/qAAAAAAAAAAHjAgAAZgAAALmHe7iHe+Q/gC53/x765D8AAAA/6gAAAAAAAAAB5AIAAGYAAACJiIiIiIjkP4Aud/8e+uQ/AAAAP/oAAAAAAAAAAeUCAABmAAAAWomVWImV5D+ALnf/HvrkPwAAAD/6AAAAAAAAAAHmAgAAZgAAAMEJnMAJnOQ/gC53/x765D8AAAA/CQEAAAAAAAAB5wIAAGYAAACRCqmQCqnkP4Aud/8e+uQ/AAAAPxUBAAAAAAAAAegCAABmAAAA+Yqv+Iqv5D+ALnf/HvrkPwAAAD8VAQAAAAAAAAHpAgAAZgAAAGELtmALtuQ/gC53/x765D8AAAA/JQEAAAAAAAAB6gIAAGYAAACZjMmYjMnkP4Aud/8e+uQ/AAAAPzQBAAAAAAAAAesCAABmAAAAAg3QAA3Q5D+ALnf/HvrkPwAAAD80AQAAAAAAAAHsAgAAZgAAADqO4ziO4+Q/gC53/x765D8AAAA/RAEAAAAAAAAB7QIAAGYAAAAJj/AIj/DkP4Aud/8e+uQ/AAAAP0QBAAAAAAAAAe4CAABmAAAA2Y/92I/95D+ALnf/HvrkPwAAAD9TAQAAAAAAAAHvAgAAZgAAAKqQCqmQCuU/gC53/x765D8AAAA/UwEAAAAAAAAB8AIAAGYAAAB6kRd5kRflP4Aud/8e+uQ/AAAAP2MBAAAAAAAAAfECAABmAAAASpIkSZIk5T+ALnf/HvrkPwAAAD9jAQAAAAAAAAHyAgAAZgAAABqTMRmTMeU/gC53/x765D8AAAA/cwEAAAAAAAAB8wIAAGYAAADpkz7pkz7lP4Aud/8e+uQ/AAAAP3MBAAAAAAAAAfQCAABmAAAAUhRFURRF5T+ALnf/HvrkPwAAAD+CAQAAAAAAAAH1AgAAZgAAACIVUiEVUuU/gC53/x765D8AAAA/ggEAAAAAAAAB9gIAAGYAAACKlViJlVjlP4Aud/8e+uQ/AAAAP5IBAAAAAAAAAfcCAABmAAAA8hVf8RVf5T+ALnf/HvrkPwAAAD+iAQAAAAAAAAH4AgAAZgAAAFqWZVmWZeU/gC53/x765D8AAAA/0AEAAAAAAAAB+QIAAGYAAAAql3Ipl3LlP4Aud/8e+uQ/AAAAP9ABAAAAAAAAAfoCAABmAAAAYhiGYRiG5T+ALnf/HvrkPwAAAD/gAQAAAAAAAAH7AgAAZgAAAJqZmZmZmeU/gC53/x765D8AAAA/4AEAAAAAAAAB/AIAAGYAAAA6m7M5m7PlP4Aud/8e+uQ/AAAAP/ABAAAAAAAAAf0CAABmAAAA2pzN2ZzN5T+ALnf/HvrkPwAAAD/wAQAAAAAAAAH+AgAAZgAAAHqe53me5+U/gC53/x765D8AAAA//wEAAAAAAAAB/wIAAGYAAACzH/uxH/vlP4Aud/8e+uQ/AAAAP/8BAAAAAAAAAQADAABmAAAA66AO6qAO5j+ALnf/HvrkPwAAAD8PAgAAAAAAAAEBAwAAZgAAALqhG7qhG+Y/gC53/x765D8AAAA/DwIAAAAAAAABAgMAAGYAAACKoiiKoijmP4Aud/8e+uQ/AAAAPx8CAAAAAAAAAQMDAABmAAAA8iIv8iIv5j8kAoQXrALlPwAAAD8fAgAAAAAAAAEEAwAAZgAAAMMjPMIjPOY/JAKEF6wC5T8AAAA/LgIAAAAAAAABBQMAAGYAAAArpEIqpELmPyQChBesAuU/AAAAPz4CAAAAAAAAAQYDAABmAAAAztmczdmc6T8kAoQXrALlPwAAAD8AAAAAAAAAAAEHAwAAZgAAADZaozVao+k/JAKEF6wC5T8AAAA/HwAAAAAAAAABCAMAAGYAAACf2qmd2qnpPyQChBesAuU/AAAAPy8AAAAAAAAAAQkDAABmAAAAb9u2bdu26T8kAoQXrALlPwAAAD8vAAAAAAAAAAEKAwAAZgAAAD7cwz3cw+k/JAKEF6wC5T8AAAA/LwAAAAAAAAABCwMAAGYAAADe3d3d3d3pP8jVkC85C+U/AAAAPz4AAAAAAAAAAQwDAABmAAAAT+AETuAE6j9sqZ1HxhPlPwAAAD8+AAAAAAAAAAENAwAAZgAAACdjMiZjMuo/bKmdR8YT5T8AAAA/TgAAAAAAAAABDgMAAGYAAABnZmZmZmbqPw99ql9THOU/AAAAP04AAAAAAAAAAQ8DAABmAAAAd2qndmqn6j8PfapfUxzlPwAAAD9eAAAAAAAAAAEQAwAAZgAAALht27Zt2+o/D32qX1Mc5T8AAAA/bQAAAAAAAAABEQMAAGYAAACP8AiP8AjrPw99ql9THOU/AAAAP20AAAAAAAAAARIDAABmAAAAoPRJn/RJ6z8PfapfUxzlPwAAAD99AAAAAAAAAAETAwAAZgAAABh5kRd5kes/D32qX1Mc5T8AAAA/fQAAAAAAAAABFAMAAGYAAABZfMVXfMXrPw99ql9THOU/AAAAP40AAAAAAAAAARUDAABmAAAAAQAAAAAA7D8PfapfUxzlPwAAAD+NAAAAAAAAAAEWAwAAZgAAAEEDNEADNOw/D32qX1Mc5T8AAAA/nAAAAAAAAAABFwMAAGYAAACBBmiABmjsPw99ql9THOU/AAAAP5wAAAAAAAAAARgDAABmAAAAwQmcwAmc7D8PfapfUxzlPwAAAD+sAAAAAAAAAAEZAwAAZgAAAMqLvMiLvOw/D32qX1Mc5T8AAAA/rAAAAAAAAAABGgMAAGYAAADRDd3QDd3sPw99ql9THOU/AAAAP7sAAAAAAAAAARsDAABmAAAAcg/3cA/37D8PfapfUxzlPwAAAD+7AAAAAAAAAAEcAwAAZgAAAKqQCqmQCu0/D32qX1Mc5T8AAAA/ywAAAAAAAAABHQMAAGYAAAB5kRd5kRftP2ypnUfGE+U/AAAAP8sAAAAAAAAAAR4DAABmAAAA4hEe4REe7T9sqZ1HxhPlPwAAAD/bAAAAAAAAAAEfAwAAZgAAAEqSJEmSJO0/bKmdR8YT5T8AAAA/2wAAAAAAAAABIAMAAGYAAABKkiRJkiTtP8jVkC85C+U/AAAAP0gBAAAAAAAAASEDAABmAAAAshIrsRIr7T/I1ZAvOQvlPwAAAD9IAQAAAAAAAAEiAwAAZgAAABqTMRmTMe0/yNWQLzkL5T8AAAA/WAEAAAAAAAABIwMAAGYAAACCEziBEzjtP8jVkC85C+U/AAAAP2cBAAAAAAAAASQDAABmAAAA6pM+6ZM+7T/I1ZAvOQvlPwAAAD93AQAAAAAAAAElAwAAZgAAAFIURVEURe0/yNWQLzkL5T8AAAA/hwEAAAAAAAABJgMAAGYAAABSFEVRFEXtPyQChBesAuU/AAAAP6YBAAAAAAAAAScDAABmAAAAao3WaI3W0D9XYrg57HrmPwAAAD8AAAAAAAAAAAEoAwAAZgAAAJqMyZiMydA/s46rIV9y5j8AAAA/bgAAAAAAAAABKQMAAGYAAAApiqIoiqLQPw+7ngnSaeY/AAAAP24AAAAAAAAAASoDAABmAAAAioiIiIiI0D8Pu54J0mnmPwAAAD99AAAAAAAAAAErAwAAZgAAABmGYRiGYdA/aueR8URh5j8AAAA/fQAAAAAAAAABLAMAAGYAAAB4hEd4hEfQP2rnkfFEYeY/AAAAP40AAAAAAAAAAS0DAABmAAAACYIgCIIg0D/GE4XZt1jmPwAAAD+NAAAAAAAAAAEuAwAAZgAAAJL92I/92M8/xhOF2bdY5j8AAAA/nQAAAAAAAAABLwMAAGYAAABw9VZv9VbPPyJAeMEqUOY/AAAAP50AAAAAAAAAATADAABmAAAAEOqgDuqgzj9+bGupnUfmPwAAAD+sAAAAAAAAAAExAwAAZgAAAFDgBE7gBM4/25hekRA/5j8AAAA/rAAAAAAAAAABMgMAAGYAAADu1E7t1E7NPzfFUXmDNuY/AAAAP7wAAAAAAAAAATMDAABmAAAAzszMzMzMzD+S8URh9i3mPwAAAD+8AAAAAAAAAAE0AwAAZgAAAG7BFmzBFsw/7h04SWkl5j8AAAA/zAAAAAAAAAABNQMAAGYAAACtt3qrt3rLP+4dOElpJeY/AAAAP8wAAAAAAAAAATYDAABmAAAAq6qqqqqqyj/uHThJaSXmPwAAAD/bAAAAAAAAAAE3AwAAZgAAAAqcwAmcwMk/7h04SWkl5j8AAAA/2wAAAAAAAAABOAMAAGYAAAAKj/AIj/DIP+4dOElpJeY/AAAAP+sAAAAAAAAAATkDAABmAAAAKX3SJ33Sxz/uHThJaSXmPwAAAD/rAAAAAAAAAAE6AwAAZgAAAOhszuZszsY/7h04SWkl5j8AAAA/+gAAAAAAAAABOwMAAGYAAABHXuRFXuTFP+4dOElpJeY/AAAAP/oAAAAAAAAAATwDAABmAAAA5lIu5VIuxT/uHThJaSXmPwAAAD/6AAAAAAAAAAE9AwAAZgAAACVJkiRJksQ/7h04SWkl5j8AAAA/+gAAAAAAAAABPgMAAGYAAADFPdzDPdzDP+4dOElpJeY/AAAAPwoBAAAAAAAAAT8DAABmAAAARDd0Qzd0wz/uHThJaSXmPwAAAD8ZAQAAAAAAAAFAAwAAZgAAACQv8iIv8sI/7h04SWkl5j8AAAA/GQEAAAAAAAABQQMAAGYAAACjKIqiKIrCP+4dOElpJeY/AAAAPykBAAAAAAAAAUIDAABmAAAAwyM8wiM8wj+S8URh9i3mPwAAAD8pAQAAAAAAAAFDAwAAZgAAAOIe7uEe7sE/kvFEYfYt5j8AAAA/OQEAAAAAAAABRAMAAGYAAACjG7qhG7rBP5LxRGH2LeY/AAAAPzkBAAAAAAAAAUUDAABmAAAAYhiGYRiGwT+S8URh9i3mPwAAAD9IAQAAAAAAAAFGAwAAZgAAAIETOIETOME/N8VReYM25j8AAAA/SAEAAAAAAAABRwMAAGYAAABBEARBEATBPzfFUXmDNuY/AAAAP1gBAAAAAAAAAUgDAABmAAAAAg3QAA3QwD83xVF5gzbmPwAAAD9YAQAAAAAAAAFJAwAAZgAAAMEJnMAJnMA/N8VReYM25j8AAAA/ZwEAAAAAAAABSgMAAGYAAAAhCIIgCILAP9uYXpEQP+Y/AAAAP2cBAAAAAAAAAUsDAABmAAAAQQM0QAM0wD/bmF6RED/mPwAAAD93AQAAAAAAAAFMAwAAZgAAAAAAAAAAAMA/25hekRA/5j8AAAA/dwEAAAAAAAABTQMAAGYAAABA9mM/9mO/P9uYXpEQP+Y/AAAAP4cBAAAAAAAAAU4DAABmAAAAQOmTPumTvj9+bGupnUfmPwAAAD+HAQAAAAAAAAFPAwAAZgAAAL7VW73VW70/fmxrqZ1H5j8AAAA/lgEAAAAAAAABUAMAAGYAAAA+wiM8wiO8P35sa6mdR+Y/AAAAP5YBAAAAAAAAAVEDAABmAAAAPKiDOqiDuj9+bGupnUfmPwAAAD+mAQAAAAAAAAFSAwAAZgAAADqO4ziO47g/fmxrqZ1H5j8AAAA/pgEAAAAAAAABUwMAAGYAAAC4equ3equ3P35sa6mdR+Y/AAAAP7YBAAAAAAAAAVQDAABmAAAANlqjNVqjtT/bmF6RED/mPwAAAD+2AQAAAAAAAAFVAwAAZgAAAPZJn/RJn7Q/N8VReYM25j8AAAA/xQEAAAAAAAABVgMAAGYAAAD0PM/zPM+zP5LxRGH2LeY/AAAAP8UBAAAAAAAAAVcDAABmAAAANDMzMzMzsz+S8URh9i3mPwAAAD/VAQAAAAAAAAFYAwAAZgAAAHIpl3Ipl7I/kvFEYfYt5j8AAAA/1QEAAAAAAAABWQMAAGYAAADyIi/yIi+yP5LxRGH2LeY/AAAAP+QBAAAAAAAAAVoDAABmAAAAsh/7sR/7sT+S8URh9i3mPwAAAD/kAQAAAAAAAAFbAwAAZgAAAHIcx3Ecx7E/kvFEYfYt5j8AAAA/9AEAAAAAAAABXAMAAGYAAAAyGZMxGZOxP5LxRGH2LeY/AAAAP3ECAAAAAAAAAV0DAABmAAAA8hVf8RVfsT+S8URh9i3mPwAAAD+RAwAAAAAAAAFeAwAAZgAAALISK7ESK7E/kvFEYfYt5j8AAAA/oAMAAAAAAAABXwMAAGYAAAByD/dwD/ewP5LxRGH2LeY/AAAAP6ADAAAAAAAAAWADAABmAAAAMAzDMAzDsD+S8URh9i3mPwAAAD+wAwAAAAAAAAFhAwAAZgAAALAFW7AFW7A/kvFEYfYt5j8AAAA/sAMAAAAAAAABYgMAAGYAAABwAidwAiewP5LxRGH2LeY/AAAAP8ADAAAAAAAAAWMDAABmAAAAYhiGYRiG5T9XYrg57HrmPwAAAD8AAAAAAAAAAAFkAwAAZgAAADIZkzEZk+U/+zXFUXmD5j8AAAA/EAAAAAAAAAABZQMAAGYAAACamZmZmZnlP/s1xVF5g+Y/AAAAPx8AAAAAAAAAAWYDAABmAAAAapqmaZqm5T+fCdJpBozmPwAAAD8fAAAAAAAAAAFnAwAAZgAAAAucwAmcwOU/Q93egZOU5j8AAAA/LwAAAAAAAAABaAMAAGYAAACqndqpndrlP0Pd3oGTlOY/AAAAPy8AAAAAAAAAAWkDAABmAAAAS5/0SZ/05T/nsOuZIJ3mPwAAAD8/AAAAAAAAAAFqAwAAZgAAAFMhFVIhFeY/i4T4sa2l5j8AAAA/PwAAAAAAAAABawMAAGYAAAArpEIqpELmPy9YBco6ruY/AAAAP04AAAAAAAAAAWwDAABmAAAAmqZpmqZp5j/TKxLix7bmPwAAAD9OAAAAAAAAAAFtAwAAZgAAANupndqpneY/0ysS4se25j8AAAA/XgAAAAAAAAABbgMAAGYAAABULuVSLuXmP3j/HvpUv+Y/AAAAP14AAAAAAAAAAW8DAABmAAAA/LEf+7Ef5z94/x76VL/mPwAAAD9tAAAAAAAAAAFwAwAAZgAAAAy2YAu2YOc/HNMrEuLH5j8AAAA/bQAAAAAAAAABcQMAAGYAAAC1OZuzOZvnPxzTKxLix+Y/AAAAP30AAAAAAAAAAXIDAABmAAAAXb3VW73V5z8c0ysS4sfmPwAAAD99AAAAAAAAAAFzAwAAZgAAANVBHdRBHeg/HNMrEuLH5j8AAAA/jQAAAAAAAAABdAMAAGYAAAB9xVd8xVfoPxzTKxLix+Y/AAAAP40AAAAAAAAAAXUDAABmAAAAJUmSJEmS6D8c0ysS4sfmPwAAAD+cAAAAAAAAAAF2AwAAZgAAADZN0zRN0+g/HNMrEuLH5j8AAAA/nAAAAAAAAAABdwMAAGYAAADe0A3d0A3pPxzTKxLix+Y/AAAAP6wAAAAAAAAAAXgDAABmAAAAHtRBHdRB6T94/x76VL/mPwAAAD+sAAAAAAAAAAF5AwAAZgAAAF7XdV3Xdek/eP8e+lS/5j8AAAA/vAAAAAAAAAABegMAAGYAAACf2qmd2qnpP3j/HvpUv+Y/AAAAP7wAAAAAAAAAAXsDAABmAAAA3t3d3d3d6T94/x76VL/mPwAAAD/LAAAAAAAAAAF8AwAAZgAAALZgC7ZgC+o/eP8e+lS/5j8AAAA/ywAAAAAAAAABfQMAAGYAAAD3Yz/2Yz/qP3j/HvpUv+Y/AAAAP9sAAAAAAAAAAX4DAABmAAAAN2dzNmdz6j94/x76VL/mPwAAAD/qAAAAAAAAAAF/AwAAZgAAAEdrtEZrtOo/eP8e+lS/5j8AAAA/6gAAAAAAAAABgAMAAGYAAADw7u7u7u7qP3j/HvpUv+Y/AAAAP+oAAAAAAAAAAYEDAABmAAAAaHM2Z3M26z94/x76VL/mPwAAAD/6AAAAAAAAAAGCAwAAZgAAABD3cA/3cOs/eP8e+lS/5j8AAAA/+gAAAAAAAAABgwMAAGYAAAAg+7Ef+7HrP3j/HvpUv+Y/AAAAPwoBAAAAAAAAAYQDAABmAAAAmX/5l3/56z/TKxLix7bmPwAAAD8ZAQAAAAAAAAGFAwAAZgAAANiCLdiCLew/0ysS4se25j8AAAA/GQEAAAAAAAABhgMAAGYAAACBBmiABmjsP9MrEuLHtuY/AAAAPykBAAAAAAAAAYcDAABmAAAAwQmcwAmc7D8vWAXKOq7mPwAAAD8pAQAAAAAAAAGIAwAAZgAAAGmN1miN1uw/L1gFyjqu5j8AAAA/OQEAAAAAAAABiQMAAGYAAACqkAqpkArtPy9YBco6ruY/AAAAPzkBAAAAAAAAAYoDAABmAAAAUhRFURRF7T8vWAXKOq7mPwAAAD9IAQAAAAAAAAGLAwAAZgAAAJIXeZEXee0/L1gFyjqu5j8AAAA/SAEAAAAAAAABjAMAAGYAAACiG7qhG7rtPy9YBco6ruY/AAAAP1gBAAAAAAAAAY0DAABmAAAA4x7u4R7u7T8vWAXKOq7mPwAAAD9YAQAAAAAAAAGOAwAAZgAAAIuiKIqiKO4/L1gFyjqu5j8AAAA/ZwEAAAAAAAABjwMAAGYAAADLpVzKpVzuPy9YBco6ruY/AAAAP2cBAAAAAAAAAZADAABmAAAAcymXcimX7j8vWAXKOq7mPwAAAD93AQAAAAAAAAGRAwAAZgAAALQsy7Isy+4/L1gFyjqu5j8AAAA/dwEAAAAAAAABkgMAAGYAAABbsAVbsAXvPy9YBco6ruY/AAAAP4cBAAAAAAAAAZMDAABmAAAAm7M5m7M57z8vWAXKOq7mPwAAAD+HAQAAAAAAAAGUAwAAZgAAAN22bdu2be8/L1gFyjqu5j8AAAA/lAEAAAAAAAABlQMAAGYAAADlOI7jOI7vPy9YBco6ruY/AAAAP5QBAAAAAAAAAZYDAABmAAAA7bqu67qu7z8vWAXKOq7mPwAAAD+kAQAAAAAAAAGXAwAAZgAAAL27u7u7u+8/L1gFyjqu5j8AAAA/pAEAAAAAAAABmAMAAGYAAAAlPMIjPMLvPy9YBco6ruY/AAAAP7QBAAAAAAAAAZkDAABmAAAAjbzIi7zI7z8vWAXKOq7mPwAAAD+0AQAAAAAAAAGaAwAAZgAAAPU8z/M8z+8/L1gFyjqu5j8AAAA/EQIAAAAAAAABmwMAAGYAAABdvdVbvdXvPy9YBco6ruY/AAAAPyECAAAAAAAAAZwDAABmAAAAxT3cwz3c7z8vWAXKOq7mPwAAAD8hAgAAAAAAAAGdAwAAZgAAAC2+4iu+4u8/L1gFyjqu5j8AAAA/QAIAAAAAAAABngMAAGYAAACamZmZmZmZP8s6roZ8yek/AAAAPwAAAAAAAAAAAZ8DAABmAAAAmpmZmZmZmT8nZ6Fu78DpPwAAAD8QAAAAAAAAAAGgAwAAZgAAAJqZmZmZmZk/gpOUVmK46T8AAAA/LwAAAAAAAAABoQMAAGYAAACajMmYjMmYP4KTlFZiuOk/AAAAPz8AAAAAAAAAAaIDAABmAAAAlnIpl3Iplz+Ck5RWYrjpPwAAAD9OAAAAAAAAAAGjAwAAZgAAAJZYiZVYiZU/gpOUVmK46T8AAAA/TgAAAAAAAAABpAMAAGYAAACUMRmTMRmTP4KTlFZiuOk/AAAAP04AAAAAAAAAAaUDAABmAAAAkiRJkiRJkj+Ck5RWYrjpPwAAAD9eAAAAAAAAAAGmAwAAZgAAACD7sR/7sY8/gpOUVmK46T8AAAA/bgAAAAAAAAABpwMAAGYAAAAcx3Ecx3GMP4KTlFZiuOk/AAAAP24AAAAAAAAAAagDAABmAAAAHJMxGZMxiT+Ck5RWYrjpPwAAAD99AAAAAAAAAAGpAwAAZgAAABRFURRFUYQ/gpOUVmK46T8AAAA/fQAAAAAAAAABqgMAAGYAAAAQERERERGBP4KTlFZiuOk/AAAAP40AAAAAAAAAAasDAABmAAAAIO7hHu7hfj+Ck5RWYrjpPwAAAD+NAAAAAAAAAAGsAwAAZgAAABi6oRu6oXs/gpOUVmK46T8AAAA/nAAAAAAAAAABrQMAAGYAAAAYuqEbuqF7PydnoW7vwOk/AAAAP2gBAAAAAAAAAa4DAABmAAAAGLqhG7qhez/LOq6GfMnpPwAAAD93AQAAAAAAAAGvAwAAZgAAABi6oRu6oXs/bg67ngnS6T8AAAA/hwEAAAAAAAABsAMAAGYAAAAYuqEbuqF7P7a11M4j4+k/AAAAP4cBAAAAAAAAAbEDAABmAAAAGLqhG7qhez9aieHmsOvpPwAAAD+WAQAAAAAAAAGyAwAAZgAAABi6oRu6oXs/ozD7Fsv86T8AAAA/lgEAAAAAAAABswMAAGYAAAAYuqEbuqF7P+vXFEflDeo/AAAAP6YBAAAAAAAAAbQDAABmAAAAGLqhG7qhez+PqyFfchbqPwAAAD+mAQAAAAAAAAG1AwAAZgAAABi6oRu6oXs/M38ud/8e6j8AAAA/tgEAAAAAAAABtgMAAGYAAAAYuqEbuqF7P9dSO4+MJ+o/AAAAP7YBAAAAAAAAAbcDAABmAAAAGLqhG7qhez8f+lS/pjjqPwAAAD/FAQAAAAAAAAG4AwAAZgAAABi6oRu6oXs/aKFu78BJ6j8AAAA/xQEAAAAAAAABuQMAAGYAAAAYuqEbuqF7P7BIiB/bWuo/AAAAP9UBAAAAAAAAAboDAABmAAAAGLqhG7qhez/376FP9WvqPwAAAD/VAQAAAAAAAAG7AwAAZgAAABi6oRu6oXs/QJe7fw996j8AAAA/5QEAAAAAAAABvAMAAGYAAAAYuqEbuqF7PywS4se2luo/AAAAP+UBAAAAAAAAAb0DAABmAAAAGLqhG7qhez8YjQgQXrDqPwAAAD/0AQAAAAAAAAG+AwAAZgAAABi6oRu6oXs/BAgvWAXK6j8AAAA/9AEAAAAAAAABvwMAAGYAAAAYuqEbuqF7P5VWYrg57Oo/AAAAPwQCAAAAAAAAAcADAABmAAAAGLqhG7qhez/c/XvoU/3qPwAAAD8EAgAAAAAAAAHBAwAAZgAAABi6oRu6oXs/bUyvSIgf6z8AAAA/CQIAAAAAAAABwgMAAGYAAAAYuqEbuqF7P/6a4qi8Qes/AAAAPwkCAAAAAAAAAcMDAABmAAAAGIZhGIZheD+O6RUJ8WPrPwAAAD8ZAgAAAAAAAAHEAwAAZgAAABhSIRVSIXU/HzhJaSWG6z8AAAA/GQIAAAAAAAABxQMAAGYAAAAYUiEVUiF1P1JaieHmsOs/AAAAPykCAAAAAAAAAcYDAABmAAAAGFIhFVIhdT/jqLxBG9PrPwAAAD8pAgAAAAAAAAHHAwAAZgAAACDUQR3UQW0/c/fvoU/16z8AAAA/OAIAAAAAAAAByAMAAGYAAAAg1EEd1EFtPwRGIwKEF+w/AAAAPzgCAAAAAAAAAckDAABmAAAAINRBHdRBbT+TlFZiuDnsPwAAAD9IAgAAAAAAAAHKAwAAZgAAACDUQR3UQW0/3DtwktJK7D8AAAA/SAIAAAAAAAABywMAAGYAAAAg1EEd1EFtPyTjicLsW+w/AAAAP1gCAAAAAAAAAcwDAABmAAAAINRBHdRBbT9tiqPyBm3sPwAAAD9YAgAAAAAAAAHNAwAAZgAAACDUQR3UQW0/tDG9IiF+7D8AAAA/ZwIAAAAAAAABzgMAAGYAAAAg1EEd1EFtP1gFyjquhuw/AAAAP3cCAAAAAAAAAc8DAABmAAAAINRBHdRBbT+hrONqyJfsPwAAAD93AgAAAAAAAAHQAwAAZgAAACDUQR3UQW0/RYDwglWg7D8AAAA/dwIAAAAAAAAB0QMAAGYAAAAg1EEd1EFtPzH7Fsv8uew/AAAAP4YCAAAAAAAAAdIDAABmAAAAINRBHdRBbT/UziPjicLsPwAAAD+WAgAAAAAAAAHTAwAAZgAAACDUQR3UQW0/HXY9E6TT7D8AAAA/lgIAAAAAAAAB1AMAAGYAAAAg1EEd1EFtP8FJSisx3Ow/AAAAP6YCAAAAAAAAAdUDAABmAAAAINRBHdRBbT8J8WNbS+3sPwAAAD+mAgAAAAAAAAHWAwAAZgAAACDUQR3UQW0/Uph9i2X+7D8AAAA/tQIAAAAAAAAB1wMAAGYAAAAg1EEd1EFtP+LmsOuZIO0/AAAAP7UCAAAAAAAAAdgDAABmAAAAINRBHdRBbT/OYdczQTrtPwAAAD/FAgAAAAAAAAHZAwAAZgAAACDUQR3UQW0/XrAKlHVc7T8AAAA/xQIAAAAAAAAB2gMAAGYAAAAg1EEd1EFtP5PSSgw3h+0/AAAAP9UCAAAAAAAAAdsDAABmAAAAEB7hER7hcT8jIX5sa6ntPwAAAD/VAgAAAAAAAAHcAwAAZgAAABAe4REe4XE/D5yktBLD7T8AAAA/5AIAAAAAAAAB3QMAAGYAAAAQHuERHuFxP1hDvuQs1O0/AAAAP+QCAAAAAAAAAd4DAABmAAAAEB7hER7hcT+g6tcUR+XtPwAAAD/0AgAAAAAAAAHfAwAAZgAAABAe4REe4XE/55HxRGH27T8AAAA/9AIAAAAAAAAB4AMAAGYAAAAQHuERHuFxP4tl/lzu/u0/AAAAPwMDAAAAAAAAAeEDAABmAAAAEB7hER7hcT/UDBiNCBDuPwAAAD8DAwAAAAAAAAHiAwAAZgAAABAe4REe4XE/eOAkpZUY7j8AAAA/EwMAAAAAAAAB4wMAAGYAAAAQHuERHuFxPxy0Mb0iIe4/AAAAPxMDAAAAAAAAAeQDAABmAAAAEB7hER7hcT/Ahz7VrynuPwAAAD+vAwAAAAAAAAHlAwAAZgAAABAe4REe4XE/ZVtL7Twy7j8AAAA/vwMAAAAAAAAB5gMAAGYAAAAQHuERHuFxPwgvWAXKOu4/AAAAP88DAAAAAAAAAecDAABmAAAAGFIhFVIhdT9Q1nE15EvuPwAAAD/PAwAAAAAAAAHoAwAAZgAAABhSIRVSIXU/9Kl+TXFU7j8AAAA/3gMAAAAAAAAB6QMAAGYAAAAYUiEVUiF1Pz1RmH2LZe4/AAAAP94DAAAAAAAAAeoDAABmAAAAGIZhGIZheD/hJKWVGG7uPwAAAD/uAwAAAAAAAAHrAwAAZgAAABi6oRu6oXs/cXPY9UyQ7j8AAAA//QMAAAAAAAAB7AMAAGYAAAAg7uEe7uF+P13u/j30qe4/AAAAP/0DAAAAAAAAAe0DAABmAAAAIO7hHu7hfj+mlRhuDrvuPwAAAD8NBAAAAAAAAAHuAwAAZgAAABAREREREYE/7jwynijM7j8AAAA/GwQAAAAAAAAB7wMAAGYAAAAQERERERGBPzXkS85C3e4/AAAAPysEAAAAAAAAAfADAABmAAAAEBERERERgT/at1jmz+XuPwAAAD8rBAAAAAAAAAHxAwAAZgAAABArsRIrsYI/2rdY5s/l7j8AAAA/OgQAAAAAAAAB8gMAAGYAAAAQK7ESK7GCP36LZf5c7u4/AAAAP7cEAAAAAAAAAfMDAABmAAAAECuxEiuxgj8iX3IW6vbuPwAAAD8FBQAAAAAAAAH0AwAAZgAAABRFURRFUYQ/xjJ/Lnf/7j8AAAA/BQUAAAAAAAAB9QMAAGYAAAAUX/EVX/GFP8Yyfy53/+4/AAAAPxUFAAAAAAAAAfYDAABmAAAAFF/xFV/xhT9qBoxGBAjvPwAAAD8VBQAAAAAAAAH3AwAAZgAAABh5kRd5kYc/agaMRgQI7z8AAAA/JQUAAAAAAAAB+AMAAGYAAAAYeZEXeZGHPw/amF6REO8/AAAAPyUFAAAAAAAAAfkDAABmAAAAHJMxGZMxiT8P2phekRDvPwAAAD80BQAAAAAAAAH6AwAAZgAAABit0Rqt0Yo/D9qYXpEQ7z8AAAA/cwUAAAAAAAAB+wMAAGYAAAAcx3Ecx3GMP7OtpXYeGe8/AAAAP4IFAAAAAAAAAfwDAABmAAAAIOERHuERjj9WgbKOqyHvPwAAAD+CBQAAAAAAAAH9AwAAZgAAACD7sR/7sY8/+lS/pjgq7z8AAAA/kgUAAAAAAAAB/gMAAGYAAACQCqmQCqmQP/pUv6Y4Ku8/AAAAP5IFAAAAAAAAAf8DAABmAAAAkhd5kRd5kT9C/NjWUjvvPwAAAD+iBQAAAAAAAAEABAAAZgAAAJIkSZIkSZI/58/l7t9D7z8AAAA/ogUAAAAAAAABAQQAAGYAAACUMRmTMRmTP4uj8gZtTO8/AAAAP7EFAAAAAAAAAQIEAABmAAAAlD7pkz7pkz+Lo/IGbUzvPwAAAD83BwAAAAAAAAEDBAAAZgAAAJRLuZRLuZQ/i6PyBm1M7z8AAAA/dgcAAAAAAAABBAQAAGYAAACWWImVWImVPy93/x76VO8/AAAAP5UHAAAAAAAAAQUEAABmAAAAmGVZlmVZlj8vd/8e+lTvPwAAAD+VBwAAAAAAAAEGBAAAZgAAAJh/+Zd/+Zc/L3f/HvpU7z8AAAA/pQcAAAAAAAABBwQAAGYAAACajMmYjMmYP9NKDDeHXe8/AAAAP7QHAAAAAAAAAQgEAABmAAAAmpmZmZmZmT/TSgw3h13vPwAAAD+0BwAAAAAAAAEJBAAAZgAAAJqmaZqmaZo/00oMN4dd7z8AAAA/xAcAAAAAAAABCgQAAGYAAACcszmbszmbP9NKDDeHXe8/AAAAPw0IAAAAAAAAAQsEAABmAAAAnMAJnMAJnD/TSgw3h13vPwAAAD88CAAAAAAAAAEMBAAAZgAAAJzACZzACZw/dx4ZTxRm7z8AAAA/swkAAAAAAAAL</ink>
</athena>
</file>

<file path=customXml/item5.xml><?xml version="1.0" encoding="utf-8"?>
<athena xmlns="http://schemas.microsoft.com/edu/athena" version="0.1.2681.0">
  <media streamable="true" recordStart="1049703" recordEnd="1211503" recordLength="1561292" start="1049703" end="1211503" audioFormat="{00001610-0000-0010-8000-00AA00389B71}" audioRate="44100" muted="false" volume="0.8" fadeIn="0" fadeOut="0" videoFormat="{34363248-0000-0010-8000-00AA00389B71}" videoRate="30" videoWidth="960" videoHeight="720"/>
</athena>
</file>

<file path=customXml/item6.xml><?xml version="1.0" encoding="utf-8"?>
<athena xmlns="http://schemas.microsoft.com/edu/athena" version="0.1.2681.0">
  <media streamable="true" recordStart="587686" recordEnd="649195" recordLength="1561292" start="587686" end="649195" audioFormat="{00001610-0000-0010-8000-00AA00389B71}" audioRate="44100" muted="false" volume="0.8" fadeIn="0" fadeOut="0" videoFormat="{34363248-0000-0010-8000-00AA00389B71}" videoRate="30" videoWidth="960" videoHeight="720"/>
</athena>
</file>

<file path=customXml/item7.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FcJAAAAAAAABfL///8MQWN0aW9uVHlwZVYxAQAAAAd2YWx1ZV9fAAgCAAAAAAAAAAEFAAAABAAAAAkPAAAACRAAAAAKJQAAAAAAAAHv////8v///wAAAAABBgAAAAQAAAAJEgAAAAkTAAAAnigAAAAAAAAB7P////L///8AAAAAAQcAAAAEAAAACRUAAAAJFgAAAJF2AAAAAAAAAen////y////AAAAAAEIAAAABAAAAAkYAAAACRkAAAAleQAAAAAAAAHm////8v///wAAAAABCQAAAAQAAAAJGwAAAAkcAAAAVIsBAAAAAAAB4/////L///8AAAAAAQoAAAAEAAAACR4AAAAJHwAAANDRAQAAAAAAAeD////y////AAAAAAULAAAADUNsZWFyQ2FudmFzVjECAAAACVN0YXJ0VGltZQRUeXBlAAQQDEFjdGlvblR5cGVWMQIAAAACAAAAOj4CAAAAAAAB3/////L///8AAAAABQwAAAAPUGVuQXR0cmlidXRlc1YxCgAAAAdfY29sb3JBB19jb2xvclIHX2NvbG9yRwdfY29sb3JCCkZpdFRvQ3VydmUGSGVpZ2h0Dklnbm9yZVByZXNzdXJlDUlzSGlnaGxpZ2h0ZXIFU2hhcGUFV2lkdGgAAAAAAAAAAAQAAgICAgEGAQEMQnJ1c2hTaGFwZVYxAgAAAAYCAAAA/wCeSQAAAAAAAAAiQAAABd7///8MQnJ1c2hTaGFwZVYxAQAAAAd2YWx1ZV9fAAgCAAAAAQAAAAAAAAAAACJABQ0AAAAKSW5rVHJhY2VWMQMAAAANTGlzdGAxK19pdGVtcwxMaXN0YDErX3NpemUPTGlzdGAxK192ZXJzaW9uBAAAGFNoYXJlZC5JbmtpbmcuSW5rUG9pbnRbXQIAAAAICAIAAAAJIwAAAAIBAAACAQAAAQ8AAAAMAAAA/wCeSQAAAAAAAAAiQAAAAdz////e////AQAAAAAAAAAAACJAARAAAAANAAAACSUAAAAZAAAAGQAAAAESAAAADAAAAP8AnkkAAAAAAAAAIkAAAAHa////3v///wEAAAAAAAAAAAAiQAETAAAADQAAAAknAAAAUwAAAFMAAAABFQAAAAwAAAD/AJ5JAAAAAAAAACJAAAAB2P///97///8BAAAAAAAAAAAAIkABFgAAAA0AAAAJKQAAABIAAAASAAAAARgAAAAMAAAA/wCeSQAAAAAAAAAiQAAAAdb////e////AQAAAAAAAAAAACJAARkAAAANAAAACSsAAAAcAAAAHAAAAAEbAAAADAAAAP8AnkkAAAAAAAAAIkAAAAHU////3v///wEAAAAAAAAAAAAiQAEcAAAADQAAAAktAAAAcQEAAHEBAAABHgAAAAwAAAD/AJ5JAAAAAAAAACJAAAAB0v///97///8BAAAAAAAAAAAAIkABHwAAAA0AAAAJLwAAAOoAAADqAAAAByMAAAAAAQAAAAAC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Df4HJQAAAAABAAAAIAAAAAQKSW5rUG9pbnRWMQIAAAAJMgEAAAkzAQAACTQBAAAJNQEAAAk2AQAACTcBAAAJOAEAAAk5AQAACToBAAAJOwEAAAk8AQAACT0BAAAJPgEAAAk/AQAACUABAAAJQQEAAAlCAQAACUMBAAAJRAEAAAlFAQAACUYBAAAJRwEAAAlIAQAACUkBAAAJSgEAAA0HBycAAAAAAQAAAIAAAAAECklua1BvaW50VjECAA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0tBykAAAAAAQAAACAAAAAECklua1BvaW50VjECAAAACZ4BAAAJnwEAAAmgAQAACaEBAAAJogEAAAmjAQAACaQBAAAJpQEAAAmmAQAACacBAAAJqAEAAAmpAQAACaoBAAAJqwEAAAmsAQAACa0BAAAJrgEAAAmvAQAADQ4HKwAAAAABAAAAIAAAAAQKSW5rUG9pbnRWMQIAAAAJsAEAAAmxAQAACbIBAAAJswEAAAm0AQAACbUBAAAJtgEAAAm3AQAACbgBAAAJuQEAAAm6AQAACbsBAAAJvAEAAAm9AQAACb4BAAAJvwEAAAnAAQAACcEBAAAJwgEAAAnDAQAACcQBAAAJxQEAAAnGAQAACccBAAAJyAEAAAnJAQAACcoBAAAJywEAAA0EBy0AAAAAAQAAAAACAAAECklua1BvaW50VjECAA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DY8HLwAAAAABAAAAAAEAAAQKSW5rUG9pbnRWMQIA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NFgUwAAAACklua1BvaW50VjEEAAAAAVgBWQ5QcmVzc3VyZUZhY3RvcglUaW1lU3RhbXAAAAAABgYLEAIAAADQSXz6tYpuP2ekYm51RsI/AAAAPwAAAAAAAAAAATEAAAAwAAAA8N8gw9gOdj9npGJudUbCPwAAAD9eAAAAAAAAAAEyAAAAMAAAAAibA4lW2Hw/Z6RibnVGwj8AAAA/bQAAAAAAAAABMwAAADAAAADU2euYSYODP2ekYm51RsI/AAAAP30AAAAAAAAAATQAAAAwAAAA4JTOXsdMij8Nosd34SDCPwAAAD99AAAAAAAAAAE1AAAAMAAAAF7/FEtSZJE/tJ8sgU37wT8AAAA/fQAAAAAAAAABNgAAADAAAAAMYztYoFSXP1udkYq51cE/AAAAP40AAAAAAAAAATcAAAAwAAAAIpIppNZUoD8Cm/aTJbDBPwAAAD+cAAAAAAAAAAE4AAAAMAAAAFwbeWMtJqQ/UJbApv1kwT8AAAA/nAAAAAAAAAABOQAAADAAAAD4+4Tbs9CoP/aTJbBpP8E/AAAAP5wAAAAAAAAAAToAAAAwAAAAktyQUzp7rT+dkYq51RnBPwAAAD+sAAAAAAAAAAE7AAAAMAAAAEmKLEJ4f7E/6oxUzK3OwD8AAAA/vgAAAAAAAAABPAAAADAAAABwkGFsBwu0P+qMVMytzsA/AAAAP74AAAAAAAAAAT0AAAAwAAAAlpaWlpaWtj/qjFTMrc7APwAAAD/OAAAAAAAAAAE+AAAAMAAAAG7IKZ29jrk/6oxUzK3OwD8AAAA/zgAAAAAAAAABPwAAADAAAABG+ryj5Ia8P+qMVMytzsA/AAAAP94AAAAAAAAAAUAAAAAwAAAAHCxQqgt/vz/qjFTMrc7APwAAAD/eAAAAAAAAAAFBAAAAMAAAAPqucViZO8E/6oxUzK3OwD8AAAA/7QAAAAAAAAABQgAAADAAAAC/XerJ+O3CP+qMVMytzsA/AAAAP+0AAAAAAAAAAUMAAAAwAAAAl4FLRDKFxD/qjFTMrc7APwAAAD/9AAAAAAAAAAFEAAAAMAAAAG+lrL5rHMY/6oxUzK3OwD8AAAA//QAAAAAAAAABRQAAADAAAAA0VCUwy87HP+qMVMytzsA/AAAAPw0BAAAAAAAAAUYAAAAwAAAAH+1us95KyT/qjFTMrc7APwAAAD8NAQAAAAAAAAFHAAAAMAAAAAuGuDbyxso/6oxUzK3OwD8AAAA/HAEAAAAAAAABSAAAADAAAAALlOrC3yfMP+qMVMytzsA/AAAAPxwBAAAAAAAAAUkAAAAwAAAA9Sw0RvOjzT/qjFTMrc7APwAAAD8sAQAAAAAAAAFKAAAAMAAAAPU6ZtLgBM8/6oxUzK3OwD8AAAA/LAEAAAAAAAABSwAAADAAAADy6dcqekDQP+qMVMytzsA/AAAAPzsBAAAAAAAAAUwAAAAwAAAAeitl9V3j0D/qjFTMrc7APwAAAD87AQAAAAAAAAFNAAAAMAAAAHoyfrvUk9E/6oxUzK3OwD8AAAA/SwEAAAAAAAABTgAAADAAAAB6OZeBS0TSP+qMVMytzsA/AAAAP0sBAAAAAAAAAU8AAAAwAAAABHskTC/n0j/qjFTMrc7APwAAAD9bAQAAAAAAAAFQAAAAMAAAAI68sRYTitM/6oxUzK3OwD8AAAA/WwEAAAAAAAABUQAAADAAAAAW/j7h9izUP+qMVMytzsA/AAAAP2oBAAAAAAAAAVIAAAAwAAAAoD/Mq9rP1D/qjFTMrc7APwAAAD9qAQAAAAAAAAFTAAAAMAAAABYMcW3kjdU/6oxUzK3OwD8AAAA/egEAAAAAAAABVAAAADAAAACgTf43yDDWP+qMVMytzsA/AAAAP3oBAAAAAAAAAVUAAAAwAAAAoFQX/j7h1j/qjFTMrc7APwAAAD+KAQAAAAAAAAFWAAAAMAAAALTQGM2Pdtc/RI/vwkH0wD8AAAA/igEAAAAAAAABVwAAADAAAADGTBqc4AvYP52RirnVGcE/AAAAP5kBAAAAAAAAAVgAAAAwAAAA7j0EdAuG2D/2kyWwaT/BPwAAAD+ZAQAAAAAAAAFZAAAAMAAAAAC6BUNcG9k/UJbApv1kwT8AAAA/qQEAAAAAAAABWgAAADAAAAA8INgjYXrZP6iYW52RisE/AAAAP6kBAAAAAAAAAVsAAAAwAAAAAMEeCdPL2T8Cm/aTJbDBPwAAAD+4AQAAAAAAAAFcAAAAMAAAAFCc2fKxD9o/W52RirnVwT8AAAA/uAEAAAAAAAABXQAAADAAAAAUPSDYI2HaP7SfLIFN+8E/AAAAP8gBAAAAAAAAAV4AAAAwAAAA7lJPxm+X2j+0nyyBTfvBPwAAAD/IAQAAAAAAAAFfAAAAMAAAADwuCrBO29o/tJ8sgU37wT8AAAA/2AEAAAAAAAABYAAAADAAAACefq2iBwTbP7SfLIFN+8E/AAAAP9gBAAAAAAAAAWEAAAAwAAAAeJTckFM62z8Nosd34SDCPwAAAD/nAQAAAAAAAAFiAAAAMAAAANrkf4MMY9s/DaLHd+Egwj8AAAA/5wEAAAAAAAABYwAAADAAAACy+q5xWJnbPw2ix3fhIMI/AAAAP/cBAAAAAAAAAWQAAAAwAAAAANZpWzfd2z8Nosd34SDCPwAAAD8HAgAAAAAAAAFlAAAAMAAAANrrmEmDE9w/DaLHd+Egwj8AAAA/BwIAAAAAAAABZgAAADAAAACyAcg3z0ncPw2ix3fhIMI/AAAAPxYCAAAAAAAAAWcAAAAwAAAAAN2CIa6N3D9npGJudUbCPwAAAD8WAgAAAAAAAAFoAAAAMAAAALII4f1F+tw/Z6RibnVGwj8AAAA/JgIAAAAAAAABaQAAADAAAAB2qSfjt0vdP2ekYm51RsI/AAAAPyYCAAAAAAAAAWoAAAAwAAAAFGCdtnXT3T9npGJudUbCPwAAAD81AgAAAAAAAAFrAAAAMAAAAJ6hKoFZdt4/v6b9ZAlswj8AAAA/NQIAAAAAAAABbAAAADAAAACcqENH0CbfPxmpmFudkcI/AAAAP0UCAAAAAAAAAW0AAAAwAAAAEnXoCNrk3z8ZqZhbnZHCPwAAAD9FAgAAAAAAAAFuAAAAMAAAAMSgRuVxUeA/GamYW52Rwj8AAAA/VQIAAAAAAAABbwAAADAAAADskTC9nMvgP3OrM1Ixt8I/AAAAP1UCAAAAAAAAAXAAAAAwAAAAEoMalcdF4T9zqzNSMbfCPwAAAD9kAgAAAAAAAAFxAAAAMAAAADp0BG3yv+E/c6szUjG3wj8AAAA/ZAIAAAAAAAABcgAAADAAAACmgijHUzPiP3OrM1Ixt8I/AAAAP3QCAAAAAAAAAXMAAAAwAAAAzXMSn36t4j9zqzNSMbfCPwAAAD90AgAAAAAAAAF0AAAAMAAAADmCNvnfIOM/zK3OSMXcwj8AAAA/hAIAAAAAAAABdQAAADAAAADqrZTVd43jP8ytzkjF3MI/AAAAP4QCAAAAAAAAAXYAAAAwAAAAJhRntnzs4z/Mrc5IxdzCPwAAAD+3AgAAAAAAAAF3AAAAMAAAAOq0rZvuPeQ/zK3OSMXcwj8AAAA/twIAAAAAAAABeAAAADAAAACvVfSAYI/kP8ytzkjF3MI/AAAAP8cCAAAAAAAAAXkAAAAwAAAAuRN16Aja5D/Mrc5IxdzCPwAAAD/HAgAAAAAAAAF6AAAAMAAAANZG3liLCeU/zK3OSMXcwj8AAAA/1gIAAAAAAAABewAAADAAAADD0fVPsSTlP8ytzkjF3MI/AAAAP+YCAAAAAAAAAXwAAAAwAAAAOZeBS0Qy5T/Mrc5IxdzCPwAAAD/mAgAAAAAAAAF9AAAAMAAAAK9cDUfXP+U/zK3OSMXcwj8AAAA/5gIAAAAAAAABfgAAADAAAACvXA1H1z/lP2ekYm51RsI/AAAAPy4EAAAAAAAAAX8AAAAwAAAAr1wNR9c/5T8Cm/aTJbDBPwAAAD8+BAAAAAAAAAGAAAAAMAAAAPR5R8kNOeU/9pMlsGk/wT8AAAA/PgQAAAAAAAABgQAAADAAAAD0eUfJDTnlPzeIHt+Fg8A/AAAAP00EAAAAAAAAAYIAAAAwAAAAfrS7zXor5T/0+C4cRI+/PwAAAD9NBAAAAAAAAAGDAAAAMAAAAAfvL9LnHeU/duEgenwXvj8AAAA/XQQAAAAAAAABhAAAADAAAACRKaTWVBDlP/rJEti0n7w/AAAAP10EAAAAAAAAAYUAAAAwAAAAG2QY28EC5T/Mrc5Ixdy6PwAAAD9tBAAAAAAAAAGGAAAAMAAAAKaejN8u9eQ/Apv2kyWwuT8AAAA/bQQAAAAAAAABhwAAADAAAADqu8ZhZe7kP+qMVMytzrg/AAAAP3wEAAAAAAAAAYgAAAAwAAAAdPY6ZtLg5D9udUYq5la3PwAAAD98BAAAAAAAAAGJAAAAMAAAALkTdegI2uQ/VmekYm51tj8AAAA/jAQAAAAAAAABigAAADAAAAC5E3XoCNrkPz5ZApv2k7U/AAAAP4wEAAAAAAAAAYsAAAAwAAAA/jCvaj/T5D8oS2DTfrK0PwAAAD+cBAAAAAAAAAGMAAAAMAAAAENO6ex1zOQ/ED2+CwfRsz8AAAA/nAQAAAAAAAABjQAAADAAAABDTunsdczkP/guHESP77I/AAAAP6sEAAAAAAAAAY4AAAAwAAAAh2sjb6zF5D/gIHp8Fw6yPwAAAD+rBAAAAAAAAAGPAAAAMAAAAIdrI2+sxeQ/yhLYtJ8ssT8AAAA/uwQAAAAAAAABkAAAADAAAADMiF3x4r7kP2QJbNpPlrA/AAAAP8sEAAAAAAAAAZEAAAAwAAAAEaaXcxm45D/9//////+vPwAAAD/aBAAAAAAAAAGSAAAAMAAAABGml3MZuOQ/z+O7cBA9rj8AAAA/2gQAAAAAAAABkwAAADAAAABWw9H1T7HkP6HHd+Egeqw/AAAAP+oEAAAAAAAAAZQAAAAwAAAA4f1F+ryj5D9xqzNSMbeqPwAAAD/qBAAAAAAAAAGVAAAAMAAAACYbgHzznOQ/p5hbnZGKqT8AAAA/+gQAAAAAAAABlgAAADAAAAAmG4B885zkP92Fg+jxXag/AAAAP/oEAAAAAAAAAZcAAAAwAAAAaji6/imW5D8Tc6szUjGnPwAAAD8JBQAAAAAAAAGYAAAAMAAAAK9V9IBgj+Q/r2k/WQKbpj8AAAA/CQUAAAAAAAABmQAAADAAAAD0ci4Dl4jkP0lg036yBKY/AAAAPxkFAAAAAAAAAZoAAAAwAAAA9HIuA5eI5D/lVmekYm6lPwAAAD8ZBQAAAAAAAAGbAAAAMAAAADmQaIXNgeQ/f037yRLYpD8AAAA/KQUAAAAAAAABnAAAADAAAAB+raIHBHvkPxtEj+/CQaQ/AAAAP6YFAAAAAAAAAZ0AAAAwAAAAw8rciTp05D8bRI/vwkGkPwAAAD+1BQAAAAAAAAGeAAAAMAAAAJEiixDeX+Q/tzojFXOroz8AAAA/tQUAAAAAAAABnwAAADAAAADqtK2b7j3kP1ExtzojFaM/AAAAP8UFAAAAAAAAAaAAAAAwAAAA/imWpMgi5D9RMbc6IxWjPwAAAD/FBQAAAAAAAAGhAAAAMAAAAFe8uC/ZAOQ/6ydLYNN+oj8AAAA/1AUAAAAAAAABogAAADAAAAA5iU+/VtHjP+snS2DTfqI/AAAAP9QFAAAAAAAAAaMAAAAwAAAA1ziszJ2o4z+HHt+Fg+ihPwAAAD/kBQAAAAAAAAGkAAAAMAAAAP4ifd5RcuM/vQsH0eO7oD8AAAA/5AUAAAAAAAABpQAAADAAAADh7xNuz0LjP1kCm/aTJaA/AAAAP/QFAAAAAAAAAaYAAAAwAAAACdrkf4MM4z/m8V04iB6fPwAAAD/0BQAAAAAAAAGnAAAAMAAAAKaJQY3K4+I/HN+Fg+jxnT8AAAA/AwYAAAAAAAABqAAAADAAAADNcxKffq3iPxzfhYPo8Z0/AAAAPwMGAAAAAAAAAakAAAAwAAAAaiNvrMWE4j9SzK3OSMWcPwAAAD8TBgAAAAAAAAGqAAAAMAAAAE3wBTxDVeI/irnVGamYmz8AAAA/EwYAAAAAAAABqwAAADAAAAC69xDQLRjiP8Cm/WQJbJo/AAAAPyMGAAAAAAAAAawAAAAwAAAAnMSnX6vo4T/Apv1kCWyaPwAAAD8jBgAAAAAAAAGtAAAAMAAAAH+RPu8oueE/9JMlsGk/mT8AAAA/MgYAAAAAAAABrgAAADAAAADsmEmDE3zhPyqBTfvJEpg/AAAAPzIGAAAAAAAAAa8AAAAwAAAAEoMalcdF4T8qgU37yRKYPwAAAD9CBgAAAAAAAAGwAAAAMAAAADpt66Z7D+E/YG51Rirmlj8AAAA/UQYAAAAAAAABsQAAADAAAABiV7y4L9ngP2BudUYq5pY/AAAAP1EGAAAAAAAAAbIAAAAwAAAAiUGNyuOi4D9gbnVGKuaWPwAAAD9RBgAAAAAAAAGzAAAAMAAAAPVImF7OZeA/YG51Rirmlj8AAAA/YQYAAAAAAAABtAAAADAAAADsihf3JRvgP5hbnZGKuZU/AAAAP3EGAAAAAAAAAbUAAAAwAAAAOl+5Go6u3z+YW52RirmVPwAAAD9xBgAAAAAAAAG2AAAAMAAAACbjt0s9Gd8/zkjF3OqMlD8AAAA/gAYAAAAAAAABtwAAADAAAACeoSqBWXbeP85IxdzqjJQ/AAAAP4AGAAAAAAAAAbgAAAAwAAAAFGCdtnXT3T8ENu0nS2CTPwAAAD+QBgAAAAAAAAG5AAAAMAAAAIoeEOyRMN0/BDbtJ0tgkz8AAAA/kAYAAAAAAAABugAAADAAAAAUUmsqiHLcP3AQPb4LB5E/AAAAP6AGAAAAAAAAAbsAAAAwAAAAKMA6beum2z9wED2+CweRPwAAAD+gBgAAAAAAAAG8AAAAMAAAAFCj8rgowNo/TPvJEti0jz8AAAA/rwYAAAAAAAABvQAAADAAAADuSzYA+ebZP7jVGamYW40/AAAAP68GAAAAAAAAAb4AAAAwAAAAjPR5R8kN2T8ksGk/WQKLPwAAAD+/BgAAAAAAAAG/AAAAMAAAALTXMZMGJ9g/jIq51RmpiD8AAAA/vwYAAAAAAAABwAAAADAAAABQgHXa1k3XP4yKudUZqYg/AAAAP84GAAAAAAAAAcEAAAAwAAAAeGMtJhRn1j+MirnVGamIPwAAAD/OBgAAAAAAAAHCAAAAMAAAABYMcW3kjdU//GQJbNpPhj8AAAA/6gYAAAAAAAABwwAAADAAAAAqekCwR8LUP/xkCWzaT4Y/AAAAP+oGAAAAAAAAAcQAAAAwAAAAoDiz5WMf1D/8ZAls2k+GPwAAAD/6BgAAAAAAAAHFAAAAMAAAABb3JRuAfNM//GQJbNpPhj8AAAA/+gYAAAAAAAABxgAAADAAAAB6QLBHwvTSP/xkCWzaT4Y/AAAAPwkHAAAAAAAAAccAAAAwAAAAtJ9pYlCj0j/8ZAls2k+GPwAAAD8JBwAAAAAAAAHIAAAAMAAAAFJPxm+XetI//GQJbNpPhj8AAAA/GQcAAAAAAAAByQAAADAAAAAEdAuGuDbSP/xkCWzaT4Y/AAAAPxkHAAAAAAAAAcoAAAAwAAAAjq5/iiUp0j/8ZAls2k+GPwAAAD8pBwAAAAAAAAHLAAAAMAAAAKIjaJP/DdI//GQJbNpPhj8AAAA/KQcAAAAAAAABzAAAADAAAAAsXtyXbADSP/xkCWzaT4Y/AAAAPzgHAAAAAAAAAc0AAAAwAAAAPtPEoEbl0T/8ZAls2k+GPwAAAD9IBwAAAAAAAAHOAAAAMAAAAMoNOaWz19E//GQJbNpPhj8AAAA/VwcAAAAAAAABzwAAADAAAADcgiGujbzRP/xkCWzaT4Y/AAAAP1cHAAAAAAAAAdAAAAAwAAAAjqdmxK540T+MirnVGamIPwAAAD9XBwAAAAAAAAHRAAAAMAAAAFRBlOOpGdE/jIq51RmpiD8AAAA/ZwcAAAAAAAAB0gAAADAAAAAsUKoLf5/QPySwaT9ZAos/AAAAP3cHAAAAAAAAAdMAAAAwAAAABF/AM1Ql0D8ksGk/WQKLPwAAAD93BwAAAAAAAAHUAAAAMAAAAM9QlcAsO88/uNUZqZhbjT8AAAA/dwcAAAAAAAAB1QAAADAAAABZhPD+In3OP7jVGamYW40/AAAAP4YHAAAAAAAAAdYAAAAwAAAA9Sw0RvOjzT9M+8kS2LSPPwAAAD+GBwAAAAAAAAHXAAAAMAAAAH9gj4Tp5cw/TPvJEti0jz8AAAA/lgcAAAAAAAAB2AAAADAAAADjqRmxK17MP0z7yRLYtI8/AAAAP5YHAAAAAAAAAdkAAAAwAAAAM3671JPxyz9M+8kS2LSPPwAAAD+mBwAAAAAAAAHaAAAAMAAAAG3ddO8hoMs/cBA9vgsHkT8AAAA/tQcAAAAAAAAB2wAAADAAAACVx0UB1mnLP3AQPb4LB5E/AAAAP7UHAAAAAAAAAdwAAAAwAAAAqTwuCrBOyz9wED2+CweRPwAAAD/FBwAAAAAAAAHdAAAAMAAAAL2xFhOKM8s/cBA9vgsHkT8AAAA/xQcAAAAAAAAB3gAAADAAAADPJv8bZBjLP3AQPb4LB5E/AAAAP9QHAAAAAAAAAd8AAAAwAAAA9xDQLRjiyj9wED2+CweRPwAAAD/kBwAAAAAAAAHgAAAAMAAAAB/7oD/Mq8o/OCMVc6szkj8AAAA/5AcAAAAAAAAB4QAAADAAAABaWlpaWlrKPzgjFXOrM5I/AAAAP/QHAAAAAAAAAeIAAAAwAAAAqS78fcLtyT84IxVzqzOSPwAAAD/0BwAAAAAAAAHjAAAAMAAAAB/tbrPeSsk/BDbtJ0tgkz8AAAA/AwgAAAAAAAAB5AAAADAAAACVq+Ho+qfIPwQ27SdLYJM/AAAAPwMIAAAAAAAAAeUAAAAwAAAANFQlMMvOxz8ENu0nS2CTPwAAAD8TCAAAAAAAAAHmAAAAMAAAANH8aHeb9cY/BDbtJ0tgkz8AAAA/EwgAAAAAAAAB5wAAADAAAABvpay+axzGPwQ27SdLYJM/AAAAPyMIAAAAAAAAAegAAAAwAAAADU7wBTxDxT8ENu0nS2CTPwAAAD8jCAAAAAAAAAHpAAAAMAAAAKr2M00MasQ/BDbtJ0tgkz8AAAA/MggAAAAAAAAB6gAAADAAAAAgtaaCKMfDPwQ27SdLYJM/AAAAPzIIAAAAAAAAAesAAAAwAAAAq+gBwR4Jwz8ENu0nS2CTPwAAAD9CCAAAAAAAAAHsAAAAMAAAAA0yjO1ggcI/OCMVc6szkj8AAAA/QggAAAAAAAAB7QAAADAAAABIkUUI7y/CP3AQPb4LB5E/AAAAP1EIAAAAAAAAAe4AAAAwAAAAg/D+In3ewT9wED2+CweRPwAAAD9RCAAAAAAAAAHvAAAAMAAAAKvazzQxqME/TPvJEti0jz8AAAA/YQgAAAAAAAAB8AAAADAAAADmOYlPv1bBP0z7yRLYtI8/AAAAP2EIAAAAAAAAAfEAAAAwAAAAIplCak0FwT9M+8kS2LSPPwAAAD9xCAAAAAAAAAHyAAAAMAAAAHBt5I21mMA/uNUZqZhbjT8AAAA/cQgAAAAAAAAB8wAAADAAAACrzJ2oQ0fAP7jVGamYW40/AAAAP4AIAAAAAAAAAfQAAAAwAAAAzFeuhqPrvz+41RmpmFuNPwAAAD+ACAAAAAAAAAH1AAAAMAAAAJLqwt8n3L4/uNUZqZhbjT8AAAA/kAgAAAAAAAAB9gAAADAAAAAykwYn+AK+P7jVGamYW40/AAAAP6AIAAAAAAAAAfcAAAAwAAAA9iUbgHzzvD8ksGk/WQKLPwAAAD+gCAAAAAAAAAH4AAAAMAAAAGzkjbWYULw/JLBpP1kCiz8AAAA/rwgAAAAAAAAB+QAAADAAAADiogDrtK27PySwaT9ZAos/AAAAP68IAAAAAAAAAfoAAAAwAAAAgktEMoXUuj+MirnVGamIPwAAAD+/CAAAAAAAAAH7AAAAMAAAAB70h3lV+7k//GQJbNpPhj8AAAA/vwgAAAAAAAAB/AAAADAAAAC8nMvAJSK5P/xkCWzaT4Y/AAAAP84IAAAAAAAAAf0AAAAwAAAAMls+9kF/uD/8ZAls2k+GPwAAAD/OCAAAAAAAAAH+AAAAMAAAAKgZsSte3Lc//GQJbNpPhj8AAAA/3ggAAAAAAAAB/wAAADAAAABGwvRyLgO3P2g/WQKb9oM/AAAAP94IAAAAAAAAAQABAAAwAAAAlpaWlpaWtj9oP1kCm/aDPwAAAD/uCAAAAAAAAAEBAQAAMAAAAOZqOLr+KbY/aD9ZApv2gz8AAAA/7ggAAAAAAAABAgEAADAAAAAMVQnMsvO1P2g/WQKb9oM/AAAAP/0IAAAAAAAAAQMBAAAwAAAAgxN8Ac9QtT9oP1kCm/aDPwAAAD/9CAAAAAAAAAEEAQAAMAAAAPrR7jbrrbQ/1BmpmFudgT8AAAA/DQkAAAAAAAABBQEAADAAAACXejJ+u9SzP9QZqZhbnYE/AAAAPw0JAAAAAAAAAQYBAAAwAAAAXQ1H1z/Fsj+A6PFdOIh+PwAAAD8dCQAAAAAAAAEHAQAAMAAAACGgWzDEtbE/gOjxXTiIfj8AAAA/HQkAAAAAAAABCAEAADAAAAAOHUGb/G+wP4Do8V04iH4/AAAAPywJAAAAAAAAAQkBAAAwAAAApl+r6AHBrj+A6PFdOIh+PwAAAD8sCQAAAAAAAAEKAQAAMAAAAJLckFM6e60/WJ2RirnVeT8AAAA/PAkAAAAAAAABCwEAADAAAAAyhdSaCqKsP1idkYq51Xk/AAAAPzwJAAAAAAAAAQwBAAAwAAAA0C0Y4trIqz9YnZGKudV5PwAAAD9LCQAAAAAAAAENAQAAMAAAAB4CugVDXKs/WJ2RirnVeT8AAAA/SwkAAAAAAAABDgEAADAAAAAeAroFQ1yrPzBSMbc6I3U/AAAAP3oJAAAAAAAAAQ8BAAAwAAAAbNZbKavvqj8wUjG3OiN1PwAAAD/ICQAAAAAAAAEQAQAAMAAAALyq/UwTg6o/MFIxtzojdT8AAAA/2AkAAAAAAAABEQEAADAAAAAMf59wexaqPzBSMbc6I3U/AAAAP6MKAAAAAAAAARIBAAAwAAAAWFNBlOOpqT8wUjG3OiN1PwAAAD+zCgAAAAAAAAETAQAAMAAAAKgn47dLPak/MFIxtzojdT8AAAA/xgoAAAAAAAABFAEAADAAAACoJ+O3Sz2pP1idkYq51Xk/AAAAP9YKAAAAAAAAARUBAAAwAAAA+PuE27PQqD9YnZGKudV5PwAAAD9iCwAAAAAAAAEWAQAAMAAAAEbQJv8bZKg/gOjxXTiIfj8AAAA/wAsAAAAAAAABFwEAADAAAACWpMgihPenP4Do8V04iH4/AAAAP9ALAAAAAAAAARgBAAAwAAAAlqTIIoT3pz/UGamYW52BPwAAAD/QCwAAAAAAAAEZAQAAMAAAAOR4akbsiqc/1BmpmFudgT8AAAA/3wsAAAAAAAABGgEAADAAAADkeGpG7IqnP2g/WQKb9oM/AAAAP98LAAAAAAAAARsBAAAwAAAAMk0MalQepz/8ZAls2k+GPwAAAD/vCwAAAAAAAAEcAQAAMAAAAIIhro28saY/jIq51RmpiD8AAAA/DgwAAAAAAAABHQEAADAAAADS9U+xJEWmPySwaT9ZAos/AAAAPx4MAAAAAAAAAR4BAAAwAAAA0vVPsSRFpj+41RmpmFuNPwAAAD8tDAAAAAAAAAEfAQAAMAAAAB7K8dSM2KU/uNUZqZhbjT8AAAA/LQwAAAAAAAABIAEAADAAAABunpP49GulP0z7yRLYtI8/AAAAPz0MAAAAAAAAASEBAAAwAAAAbp6T+PRrpT9wED2+CweRPwAAAD9NDAAAAAAAAAEiAQAAMAAAAL5yNRxd/6Q/cBA9vgsHkT8AAAA/XAwAAAAAAAABIwEAADAAAAC+cjUcXf+kPzgjFXOrM5I/AAAAP1wMAAAAAAAAASQBAAAwAAAADkfXP8WSpD84IxVzqzOSPwAAAD9sDAAAAAAAAAElAQAAMAAAAA5H1z/FkqQ/BDbtJ0tgkz8AAAA/bAwAAAAAAAABJgEAADAAAABcG3ljLSakP85IxdzqjJQ/AAAAP4sMAAAAAAAAAScBAAAwAAAAXBt5Yy0mpD+YW52RirmVPwAAAD+bDAAAAAAAAAEoAQAAMAAAAKrvGoeVuaM/mFudkYq5lT8AAAA/qgwAAAAAAAABKQEAADAAAACq7xqHlbmjP2BudUYq5pY/AAAAP6oMAAAAAAAAASoBAAAwAAAAqu8ah5W5oz8qgU37yRKYPwAAAD+6DAAAAAAAAAErAQAAMAAAAPrDvKr9TKM/KoFN+8kSmD8AAAA/ygwAAAAAAAABLAEAADAAAAD6w7yq/UyjP/STJbBpP5k/AAAAP9QMAAAAAAAAAS0BAAAwAAAASJhezmXgoj/0kyWwaT+ZPwAAAD/jDAAAAAAAAAEuAQAAMAAAAEiYXs5l4KI/wKb9ZAlsmj8AAAA/4wwAAAAAAAABLwEAADAAAACYbADyzXOiP4q51RmpmJs/AAAAP/MMAAAAAAAAATABAAAwAAAAmGwA8s1zoj9SzK3OSMWcPwAAAD8SDQAAAAAAAAExAQAAMAAAAOhAohU2B6I/UsytzkjFnD8AAAA/UQ0AAAAAAAABMgEAADAAAADfJ9yehcboP+jxXTiIHtM/AAAAPwAAAAAAAAAAATMBAAAwAAAAVe1nmhjU6D/o8V04iB7TPwAAAD9eAAAAAAAAAAE0AQAAMAAAAPxaRQ8I9ug/6PFdOIge0z8AAAA/bQAAAAAAAAABNQEAADAAAACkyCKE9xfpP+jxXTiIHtM/AAAAP20AAAAAAAAAATYBAAAwAAAAOMEX8AxV6T/o8V04iB7TPwAAAD99AAAAAAAAAAE3AQAAMAAAAIac0tnrmOk/u3AQPb4L0z8AAAA/fQAAAAAAAAABOAEAADAAAABLPRm/XerpP47vwkH0+NI/AAAAP4wAAAAAAAAAATkBAAAwAAAAy8AlIplC6j9hbnVGKubSPwAAAD+MAAAAAAAAAAE6AQAAMAAAAJBhbAcLlOo/Ne0nS2DT0j8AAAA/nAAAAAAAAAABOwEAADAAAAAQ5XhqRuzqPwhs2k+WwNI/AAAAP5wAAAAAAAAAATwBAAAwAAAAwBDXRt5Y6z/c6oxUzK3SPwAAAD+sAAAAAAAAAAE9AQAAMAAAALZZb6Wsvus/r2k/WQKb0j8AAAA/rAAAAAAAAAABPgEAADAAAABohc2BRCvsP1ZnpGJuddI/AAAAP7sAAAAAAAAAAT8BAAAwAAAA05Px26We7D/8ZAls2k/SPwAAAD+7AAAAAAAAAAFAAQAAMAAAAECiFTYHEu0/z+O7cBA90j8AAAA/ywAAAAAAAAABQQEAADAAAACssDmQaIXtP3fhIHp8F9I/AAAAP8sAAAAAAAAAAUIBAAAwAAAA06EjaJP/7T9KYNN+sgTSPwAAAD/bAAAAAAAAAAFDAQAAMAAAAPqSDUC+ee4/Hd+Fg+jx0T8AAAA/2wAAAAAAAAABRAEAADAAAACsvmscVubuPx3fhYPo8dE/AAAAP+oAAAAAAAAAAUUBAAAwAAAALEJ4f5E+7z8d34WD6PHRPwAAAD/6AAAAAAAAAAFGAQAAMAAAAPDivmQDkO8/Hd+Fg+jx0T8AAAA/+gAAAAAAAAABRwEAADAAAAAOFijVhb/vPx3fhYPo8dE/AAAAP/oAAAAAAAAAAUgBAAAwAAAA+qA/zKva7z8d34WD6PHRPwAAAD8JAQAAAAAAAAFJAQAAMAAAALaDBUp14e8/Hd+Fg+jx0T8AAAA/GQEAAAAAAAABSgEAADAAAAA+vnlO4tPvPx3fhYPo8dE/AAAAP8MBAAAAAAAAAUsBAAAwAAAAQKIVNgcS7T9IxdzqjFTQPwAAAD8AAAAAAAAAAAFMAQAAMAAAAIW/T7g9C+0/SMXc6oxU0D8AAAA/EAAAAAAAAAABTQEAADAAAABTF/4+4fbsP0jF3OqMVNA/AAAAPxAAAAAAAAAAAU4BAAAwAAAA3VFyQ07p7D9IxdzqjFTQPwAAAD8fAAAAAAAAAAFPAQAAMAAAAPLGWkwozuw/SMXc6oxU0D8AAAA/HwAAAAAAAAABUAEAADAAAAAFPENVArPsP3RGKuZWZ9A/AAAAPy8AAAAAAAAAAVEBAAAwAAAAXs5l4BKR7D/NSMXc6ozQPwAAAD8vAAAAAAAAAAFSAQAAMAAAAPt9wu1ZaOw/+skS2LSf0D8AAAA/PwAAAAAAAAABUwEAADAAAACZLR/7oD/sPydLYNN+stA/AAAAPz8AAAAAAAAAAVQBAAAwAAAA8r9BhrEd7D+ATfvJEtjQPwAAAD9OAAAAAAAAAAFVAQAAMAAAAI9vnpP49Os/gE37yRLY0D8AAAA/TgAAAAAAAAABVgEAADAAAAC2WW+lrL7rP9lPlsCm/dA/AAAAP14AAAAAAAAAAVcBAAAwAAAAEOyRML2c6z8G0eO7cBDRPwAAAD9eAAAAAAAAAAFYAQAAMAAAAGh+tLvNeus/M1Ixtzoj0T8AAAA/bQAAAAAAAAABWQEAADAAAADAENdG3ljrPzNSMbc6I9E/AAAAP20AAAAAAAAAAVoBAAAwAAAA1YW/T7g96z9g036yBDbRPwAAAD99AAAAAAAAAAFbAQAAMAAAAC0Y4trIG+s/YNN+sgQ20T8AAAA/fQAAAAAAAAABXAEAADAAAAC2UlbfNQ7rP4tUzK3OSNE/AAAAP40AAAAAAAAAAV0BAAAwAAAAQI3K46IA6z+41RmpmFvRPwAAAD+NAAAAAAAAAAFeAQAAMAAAAMvHPugP8+o/uNUZqZhb0T8AAAA/nAAAAAAAAAABXwEAADAAAABVArPsfOXqP+VWZ6RibtE/AAAAP5wAAAAAAAAAAWABAAAwAAAAI1phcyDR6j8S2LSfLIHRPwAAAD+sAAAAAAAAAAFhAQAAMAAAAK2U1XeNw+o/PlkCm/aT0T8AAAA/rAAAAAAAAAABYgEAADAAAAB77IP+MK/qPz5ZApv2k9E/AAAAP7wAAAAAAAAAAWMBAAAwAAAABif4Ap6h6j9r2k+WwKbRPwAAAD+8AAAAAAAAAAFkAQAAMAAAAEtEMoXUmuo/a9pPlsCm0T8AAAA/ywAAAAAAAAABZQEAADAAAACQYWwHC5TqP5hbnZGKudE/AAAAP8sAAAAAAAAAAWYBAAAwAAAA1X6miUGN6j+YW52RirnRPwAAAD/bAAAAAAAAAAFnAQAAMAAAAF65Go6uf+o/mFudkYq50T8AAAA/GQEAAAAAAAABaAEAADAAAADo846SG3LqP8Tc6oxUzNE/AAAAPykBAAAAAAAAAWkBAAAwAAAALRHJFFJr6j/E3OqMVMzRPwAAAD85AQAAAAAAAAFqAQAAMAAAAPxod5v1Vuo/8V04iB7f0T8AAAA/OQEAAAAAAAABawEAADAAAABBhrEdLFDqP/FdOIge39E/AAAAP0gBAAAAAAAAAWwBAAAwAAAAhqPrn2JJ6j8d34WD6PHRPwAAAD9IAQAAAAAAAAFtAQAAMAAAAMvAJSKZQuo/Hd+Fg+jx0T8AAAA/WAEAAAAAAAABbgEAADAAAAAQ3l+kzzvqP0pg036yBNI/AAAAP8UBAAAAAAAAAW8BAAAwAAAAEN5fpM876j934SB6fBfSPwAAAD/FAQAAAAAAAAFwAQAAMAAAAFX7mSYGNeo/pGJudUYq0j8AAAA/1QEAAAAAAAABcQEAADAAAABV+5kmBjXqP8/ju3AQPdI/AAAAPzsCAAAAAAAAAXIBAAAwAAAAVfuZJgY16j/8ZAls2k/SPwAAAD87AgAAAAAAAAFzAQAAMAAAABDeX6TPO+o/KeZWZ6Ri0j8AAAA/SgIAAAAAAAABdAEAADAAAACGo+ufYknqP4Lo8V04iNI/AAAAP0oCAAAAAAAAAXUBAAAwAAAAQYaxHSxQ6j+vaT9ZApvSPwAAAD9aAgAAAAAAAAF2AQAAMAAAAHIuA5eIZOo/3OqMVMyt0j8AAAA/WgIAAAAAAAABdwEAADAAAACj1lQQ5XjqPzXtJ0tg09I/AAAAP2oCAAAAAAAAAXgBAAAwAAAA1X6miUGN6j9hbnVGKubSPwAAAD9qAgAAAAAAAAF5AQAAMAAAAMEJvoBnqOo/ju/CQfT40j8AAAA/eQIAAAAAAAABegEAADAAAABod5v1VsrqP+jxXTiIHtM/AAAAP3kCAAAAAAAAAXsBAAAwAAAAEOV4akbs6j/o8V04iB7TPwAAAD+JAgAAAAAAAAF8AQAAMAAAAPtvkGFsB+s/E3OrM1Ix0z8AAAA/iQIAAAAAAAABfQEAADAAAAAtGOLayBvrP0D0+C4cRNM/AAAAP5kCAAAAAAAAAX4BAAAwAAAAXsAzVCUw6z9A9PguHETTPwAAAD+ZAgAAAAAAAAF/AQAAMAAAANWFv0+4Pes/QPT4LhxE0z8AAAA/qAIAAAAAAAABgAEAADAAAACQaIXNgUTrP0D0+C4cRNM/AAAAP6gCAAAAAAAAAYEBAAAwAAAAS0tLS0tL6z9A9PguHETTPwAAAD+4AgAAAAAAAAGCAQAAMAAAAAUuEckUUus/QPT4LhxE0z8AAAA/xwIAAAAAAAABgwEAADAAAADAENdG3ljrP0D0+C4cRNM/AAAAPzUDAAAAAAAAAYQBAAAwAAAAe/OcxKdf6z9A9PguHETTPwAAAD9EAwAAAAAAAAGFAQAAMAAAADbWYkJxZus/bXVGKuZW0z8AAAA/RAMAAAAAAAABhgEAADAAAADyuCjAOm3rP211RirmVtM/AAAAP0QDAAAAAAAAAYcBAAAwAAAArZvuPQR06z+a9pMlsGnTPwAAAD9UAwAAAAAAAAGIAQAAMAAAAGh+tLvNeus/mvaTJbBp0z8AAAA/ZAMAAAAAAAABiQEAADAAAAAjYXo5l4HrP8d34SB6fNM/AAAAP3MDAAAAAAAAAYoBAAAwAAAA3kNAt2CI6z/Hd+EgenzTPwAAAD9zAwAAAAAAAAGLAQAAMAAAAJkmBjUqj+s/8/guHESP0z8AAAA/gwMAAAAAAAABjAEAADAAAABVCcyy85XrP/P4LhxEj9M/AAAAP+EDAAAAAAAAAY0BAAAwAAAAEOyRML2c6z8genwXDqLTPwAAAD8DBAAAAAAAAAGOAQAAMAAAAMrOV66Go+s/IHp8Fw6i0z8AAAA/EgQAAAAAAAABjwEAADAAAABAlOOpGbHrPyB6fBcOotM/AAAAPxIEAAAAAAAAAZABAAAwAAAAtllvpay+6z8genwXDqLTPwAAAD8iBAAAAAAAAAGRAQAAMAAAAHI8NSN2xes/IHp8Fw6i0z8AAAA/IgQAAAAAAAABkgEAADAAAADoAcEeCdPrPyB6fBcOotM/AAAAPzIEAAAAAAAAAZMBAAAwAAAAo+SGnNLZ6z8genwXDqLTPwAAAD8yBAAAAAAAAAGUAQAAMAAAAF7HTBqc4Os/IHp8Fw6i0z8AAAA/QQQAAAAAAAABlQEAADAAAAAZqhKYZefrP0z7yRLYtNM/AAAAP3AEAAAAAAAAAZYBAAAwAAAA1YzYFS/u6z95fBcOosfTPwAAAD9wBAAAAAAAAAGXAQAAMAAAAI9vnpP49Os/pf1kCWza0z8AAAA/gAQAAAAAAAABmAEAADAAAAAFNSqPiwLsP6X9ZAls2tM/AAAAP4AEAAAAAAAAAZkBAAAwAAAABTUqj4sC7D/SfrIENu3TPwAAAD+PBAAAAAAAAAGaAQAAMAAAAMAX8AxVCew/0n6yBDbt0z8AAAA/jwQAAAAAAAABmwEAADAAAADAF/AMVQnsP////////9M/AAAAP58EAAAAAAAAAZwBAAAwAAAAe/q1ih4Q7D/////////TPwAAAD+vBAAAAAAAAAGdAQAAMAAAAHv6tYoeEOw/LIFN+8kS1D8AAAA/zgQAAAAAAAABngEAADAAAAC0n2liUKPSP1qdkYq51e8/AAAAPwAAAAAAAAAAAZ8BAAAwAAAALGX1XeOw0j9anZGKudXvPwAAAD8vAAAAAAAAAAGgAQAAMAAAAKIqgVl2vtI/Wp2RirnV7z8AAAA/LwAAAAAAAAABoQEAADAAAAAW8AxVCczSP1qdkYq51e8/AAAAPz8AAAAAAAAAAaIBAAAwAAAAjrWYUJzZ0j9anZGKudXvPwAAAD9OAAAAAAAAAAGjAQAAMAAAAAR7JEwv59I/Wp2RirnV7z8AAAA/XgAAAAAAAAABpAEAADAAAADwBTxDVQLTP1qdkYq51e8/AAAAP14AAAAAAAAAAaUBAAAwAAAA3JBTOnsd0z9anZGKudXvPwAAAD9eAAAAAAAAAAGmAQAAMAAAAD7h9iw0RtM/Wp2RirnV7z8AAAA/bgAAAAAAAAABpwEAADAAAAAsbA4kWmHTP1qdkYq51e8/AAAAP24AAAAAAAAAAagBAAAwAAAABII9EqaX0z/E3OqMVMzvPwAAAD+BAAAAAAAAAAGpAQAAMAAAAGbS4ARfwNM/LhxEj+/C7z8AAAA/gQAAAAAAAAABqgEAADAAAAC0rZvuPQTUPy4cRI/vwu8/AAAAP5EAAAAAAAAAAasBAAAwAAAAjsPK3Ik61D+YW52RirnvPwAAAD+RAAAAAAAAAAGsAQAAMAAAAO4Tbs9CY9Q/Apv2kyWw7z8AAAA/oAAAAAAAAAABrQEAADAAAABSZBHC+4vUPwKb9pMlsO8/AAAAP7AAAAAAAAAAAa4BAAAwAAAAPu8ouSGn1D8Cm/aTJbDvPwAAAD+wAAAAAAAAAAGvAQAAMAAAALS0tLS0tNQ/Apv2kyWw7z8AAAA/wAAAAAAAAAABsAEAADAAAADIN89JfPrVPwKb9pMlsO8/AAAAPwAAAAAAAAAAAbEBAAAwAAAAPv1aRQ8I1j8Cm/aTJbDvPwAAAD9UAAAAAAAAAAGyAQAAMAAAACqIcjw1I9Y/bNpPlsCm7z8AAAA/ZAAAAAAAAAABswEAADAAAACgTf43yDDWP2zaT5bApu8/AAAAP2QAAAAAAAAAAbQBAAAwAAAAjNgVL+5L1j9s2k+WwKbvPwAAAD9zAAAAAAAAAAG1AQAAMAAAAO4ouSGndNY/1BmpmFud7z8AAAA/cwAAAAAAAAABtgEAADAAAABQeVwUYJ3WPz5ZApv2k+8/AAAAP4MAAAAAAAAAAbcBAAAwAAAAtMn/BhnG1j8+WQKb9pPvPwAAAD+DAAAAAAAAAAG4AQAAMAAAAKBUF/4+4dY/PlkCm/aT7z8AAAA/kwAAAAAAAAABuQEAADAAAAACpbrw9wnXP6iYW52Riu8/AAAAP5MAAAAAAAAAAboBAAAwAAAAZvVd47Ay1z+omFudkYrvPwAAAD+iAAAAAAAAAAG7AQAAMAAAAFCAddrWTdc/qJhbnZGK7z8AAAA/ogAAAAAAAAABvAEAADAAAAA+C43R/GjXPxLYtJ8sge8/AAAAP7IAAAAAAAAAAb0BAAAwAAAAtNAYzY921z8S2LSfLIHvPwAAAD+yAAAAAAAAAAG+AQAAMAAAACqWpMgihNc/Eti0nyyB7z8AAAA/wgAAAAAAAAABvwEAADAAAACgWzDEtZHXPxLYtJ8sge8/AAAAP9EAAAAAAAAAAcABAAAwAAAAFiG8v0if1z8S2LSfLIHvPwAAAD/RAAAAAAAAAAHBAQAAMAAAAAKs07Zuutc/Eti0nyyB7z8AAAA/4QAAAAAAAAABwgEAADAAAAB4cV+yAcjXPxLYtJ8sge8/AAAAP+EAAAAAAAAAAcMBAAAwAAAA7jbrrZTV1z8S2LSfLIHvPwAAAD/wAAAAAAAAAAHEAQAAMAAAANrBAqW68Nc/Eti0nyyB7z8AAAA/8AAAAAAAAAABxQEAADAAAADGTBqc4AvYPxLYtJ8sge8/AAAAPwABAAAAAAAAAcYBAAAwAAAAPhKml3MZ2D+omFudkYrvPwAAAD8AAQAAAAAAAAHHAQAAMAAAALTXMZMGJ9g/qJhbnZGK7z8AAAA/EAEAAAAAAAAByAEAADAAAACgYkmKLELYP6iYW52Riu8/AAAAPxABAAAAAAAAAckBAAAwAAAAFijVhb9P2D+omFudkYrvPwAAAD8fAQAAAAAAAAHKAQAAMAAAAIztYIFSXdg/PlkCm/aT7z8AAAA/LwEAAAAAAAABywEAADAAAAACs+x85WrYPz5ZApv2k+8/AAAAPy8BAAAAAAAAAcwBAAAwAAAAih4Q7JEw3T+NVMytzkjjPwAAAD8AAAAAAAAAAAHNAQAAMAAAAADkm+ckPt0/jVTMrc5I4z8AAAA/LwAAAAAAAAABzgEAADAAAADsbrPeSlndPyMVc6szUuM/AAAAPy8AAAAAAAAAAc8BAAAwAAAA2vnK1XB03T+51RmpmFvjPwAAAD8+AAAAAAAAAAHQAQAAMAAAADpKbsgpnd0/T5bApv1k4z8AAAA/TgAAAAAAAAAB0QEAADAAAACIJSmyCOHdP0+WwKb9ZOM/AAAAP04AAAAAAAAAAdIBAAAwAAAA2ADkm+ck3j98Fw6ix3fjPwAAAD9eAAAAAAAAAAHTAQAAMAAAACbcnoXGaN4/fBcOosd34z8AAAA/XgAAAAAAAAAB1AEAADAAAACILEJ4f5HeP6mYW52RiuM/AAAAP14AAAAAAAAAAdUBAAAwAAAA2Af9YV7V3j+pmFudkYrjPwAAAD9eAAAAAAAAAAHWAQAAMAAAALAdLFCqC98/qZhbnZGK4z8AAAA/bgAAAAAAAAAB1wEAADAAAACIM1s+9kHfP6mYW52RiuM/AAAAP24AAAAAAAAAAdgBAAAwAAAA2A4WKNWF3z8/WQKb9pPjPwAAAD9+AAAAAAAAAAHZAQAAMAAAADpfuRqOrt8/1RmpmFud4z8AAAA/fgAAAAAAAAAB2gEAADAAAAAAAAAAAADgP9UZqZhbneM/AAAAP40AAAAAAAAAAdsBAAAwAAAA7IoX9yUb4D/VGamYW53jPwAAAD+NAAAAAAAAAAHcAQAAMAAAANgVL+5LNuA/1RmpmFud4z8AAAA/nQAAAAAAAAAB3QEAADAAAAA6ZtLgBF/gP2zaT5bApuM/AAAAP50AAAAAAAAAAd4BAAAwAAAA4tOvVfSA4D9s2k+WwKbjPwAAAD+sAAAAAAAAAAHfAQAAMAAAAIlBjcrjouA/Apv2kyWw4z8AAAA/rAAAAAAAAAAB4AEAADAAAAB1zKTBCb7gP5hbnZGKueM/AAAAP7wAAAAAAAAAAeEBAAAwAAAA1xxItMLm4D+YW52RirnjPwAAAD+8AAAAAAAAAAHiAQAAMAAAAMSnX6voAeE/LhxEj+/C4z8AAAA/zAAAAAAAAAAB4wEAADAAAAD1T7EkRRbhP8Tc6oxUzOM/AAAAP9sAAAAAAAAAAeQBAAAwAAAAJ/gCnqEq4T/E3OqMVMzjPwAAAD/bAAAAAAAAAAHlAQAAMAAAAFegVBf+PuE/xNzqjFTM4z8AAAA/2wAAAAAAAAAB5gEAADAAAADNZeASkUzhP8Tc6oxUzOM/AAAAP+sAAAAAAAAAAecBAAAwAAAARCtsDiRa4T/E3OqMVMzjPwAAAD/rAAAAAAAAAAHoAQAAMAAAAHXTvYeAbuE/xNzqjFTM4z8AAAA/+wAAAAAAAAAB6QEAADAAAAAwtoMFSnXhP8Tc6oxUzOM/AAAAP/sAAAAAAAAAAeoBAAAwAAAAp3sPAd2C4T/E3OqMVMzjPwAAAD8KAQAAAAAAAAHrAQAAMAAAABxBm/xvkOE/xNzqjFTM4z8AAAA/CgEAAAAAAAAB7AEAADAAAADXI2F6OZfhP8Tc6oxUzOM/AAAAPxoBAAAAAAAAAe0BAAAwAAAAkgYn+AKe4T/E3OqMVMzjPwAAAD8aAQAAAAAAAAHuAQAAMAAAAE3p7HXMpOE/xNzqjFTM4z8AAAA/KQEAAAAAAAAB7wEAADAAAAAJzLLzlavhP8Tc6oxUzOM/AAAAPykBAAAAAAAAAfABAAAwAAAAxK54cV+y4T/E3OqMVMzjPwAAAD9JAQAAAAAAAAHxAQAAMAAAADp0BG3yv+E/xNzqjFTM4z8AAAA/SQEAAAAAAAAB8gEAADAAAAD1Vsrqu8bhP8Tc6oxUzOM/AAAAP1gBAAAAAAAAAfMBAAAwAAAAbBxW5k7U4T/E3OqMVMzjPwAAAD9YAQAAAAAAAAH0AQAAMAAAAOHh4eHh4eE/xNzqjFTM4z8AAAA/aAEAAAAAAAAB9QEAADAAAABXp23ddO/hP8Tc6oxUzOM/AAAAP2gBAAAAAAAAAfYBAAAwAAAAzWz52Af94T/E3OqMVMzjPwAAAD94AQAAAAAAAAH3AQAAMAAAAEQyhdSaCuI/xNzqjFTM4z8AAAA/eAEAAAAAAAAB+AEAADAAAAC69xDQLRjiP8Tc6oxUzOM/AAAAP4cBAAAAAAAAAfkBAAAwAAAA6p9iSYos4j/E3OqMVMzjPwAAAD+HAQAAAAAAAAH6AQAAMAAAANcqekCwR+I/xNzqjFTM4z8AAAA/lwEAAAAAAAAB+wEAADAAAADEtZE31mLiP8Tc6oxUzOM/AAAAP5cBAAAAAAAAAfwBAAAwAAAAr0CpLvx94j/E3OqMVMzjPwAAAD+mAQAAAAAAAAH9AQAAMAAAAFeuhqPrn+I/xNzqjFTM4z8AAAA/pgEAAAAAAAAB/gEAADAAAAB04e8Tbs/iP8Tc6oxUzOM/AAAAP7YBAAAAAAAAAf8BAAAwAAAAHE/NiF3x4j/E3OqMVMzjPwAAAD+2AQAAAAAAAAEAAgAAMAAAAH+fcHsWGuM/xNzqjFTM4z8AAAA/xgEAAAAAAAABAQIAADAAAAASmGXnK1fjP8Tc6oxUzOM/AAAAP8YBAAAAAAAAAQICAAAwAAAAL8vOV66G4z/E3OqMVMzjPwAAAD/VAQAAAAAAAAEDAgAAMAAAAAfh/UX6vOM/xNzqjFTM4z8AAAA/1QEAAAAAAAABBAIAADAAAADh9iw0RvPjP8Tc6oxUzOM/AAAAP+UBAAAAAAAAAQUCAAAwAAAAuQxcIpIp5D/E3OqMVMzjPwAAAD/lAQAAAAAAAAEGAgAAMAAAABxd/xRLUuQ/xNzqjFTM4z8AAAA/9QEAAAAAAAABBwIAADAAAAD0ci4Dl4jkP8Tc6oxUzOM/AAAAP/UBAAAAAAAAAQgCAAAwAAAAVsPR9U+x5D/E3OqMVMzjPwAAAD8EAgAAAAAAAAEJAgAAMAAAAHT2OmbS4OQ/xNzqjFTM4z8AAAA/BAIAAAAAAAABCgIAADAAAAAbZBjbwQLlP8Tc6oxUzOM/AAAAPxQCAAAAAAAAAQsCAAAwAAAAOZeBS0Qy5T/E3OqMVMzjPwAAAD8jAgAAAAAAAAEMAgAAMAAAAOAEX8AzVOU/xNzqjFTM4z8AAAA/IwIAAAAAAAABDQIAADAAAAARrbA5kGjlP8Tc6oxUzOM/AAAAPyMCAAAAAAAAAQ4CAAAwAAAA/jfIMLaD5T/E3OqMVMzjPwAAAD8zAgAAAAAAAAEPAgAAMAAAAOrC3yfcnuU/xNzqjFTM4z8AAAA/MwIAAAAAAAABEAIAADAAAADWTfceArrlP8Tc6oxUzOM/AAAAP0MCAAAAAAAAARECAAAwAAAAB/ZImF7O5T/E3OqMVMzjPwAAAD9SAgAAAAAAAAESAgAAMAAAADmemhG74uU/xNzqjFTM4z8AAAA/UgIAAAAAAAABEwIAADAAAACvYyYNTvDlP8Tc6oxUzOM/AAAAP2ICAAAAAAAAARQCAAAwAAAA4At4hqoE5j/E3OqMVMzjPwAAAD9iAgAAAAAAAAEVAgAAMAAAAJvuPQR0C+Y/xNzqjFTM4z8AAAA/cgIAAAAAAAABFgIAADAAAABW0QOCPRLmP8Tc6oxUzOM/AAAAP3ICAAAAAAAAARcCAAAwAAAAEbTJ/wYZ5j/E3OqMVMzjPwAAAD+BAgAAAAAAAAEYAgAAMAAAAMyWj33QH+Y/xNzqjFTM4z8AAAA/gQIAAAAAAAABGQIAADAAAABDXBt5Yy3mP8Tc6oxUzOM/AAAAP5ECAAAAAAAAARoCAAAwAAAAQ1wbeWMt5j8uHESP78LjPwAAAD+gAgAAAAAAAAEbAgAAMAAAAP4+4fYsNOY/LhxEj+/C4z8AAAA/oAIAAAAAAAABHAIAADAAAAC5Iad09jrmPy4cRI/vwuM/AAAAP7ACAAAAAAAAAR0CAAAwAAAALucycIlI5j8uHESP78LjPwAAAD+wAgAAAAAAAAEeAgAAMAAAAKSsvmscVuY/LhxEj+/C4z8AAAA/wAIAAAAAAAABHwIAADAAAAAbckpnr2PmPy4cRI/vwuM/AAAAP8ACAAAAAAAAASACAAAwAAAAB/1hXtV+5j8uHESP78LjPwAAAD/PAgAAAAAAAAEhAgAAMAAAADils9cxk+Y/LhxEj+/C4z8AAAA/zwIAAAAAAAABIgIAADAAAAAkMMvOV67mPy4cRI/vwuM/AAAAP98CAAAAAAAAASMCAAAwAAAAh4BuwRDX5j8uHESP78LjPwAAAD/fAgAAAAAAAAEkAgAAMAAAAOnQEbTJ/+Y/LhxEj+/C4z8AAAA/7wIAAAAAAAABJQIAADAAAAAHBHskTC/nPy4cRI/vwuM/AAAAP+8CAAAAAAAAASYCAAAwAAAArnFYmTtR5z8uHESP78LjPwAAAD/+AgAAAAAAAAEnAgAAMAAAABHC+4v0eec/LhxEj+/C4z8AAAA//gIAAAAAAAABKAIAADAAAABzEp9+raLnP5hbnZGKueM/AAAAPw4DAAAAAAAAASkCAAAwAAAAX522ddO95z+YW52RirnjPwAAAD8OAwAAAAAAAAEqAgAAMAAAAEsozmz52Oc/mFudkYq54z8AAAA/HQMAAAAAAAABKwIAADAAAADB7VlojObnP5hbnZGKueM/AAAAPx0DAAAAAAAAASwCAAAwAAAAOLPlYx/05z+YW52RirnjPwAAAD8tAwAAAAAAAAEtAgAAMAAAAK54cV+yAeg/mFudkYq54z8AAAA/LQMAAAAAAAABLgIAADAAAABpWzfdewjoP5hbnZGKueM/AAAAPz0DAAAAAAAAAS8CAAAwAAAA3yDD2A4W6D+YW52RirnjPwAAAD89AwAAAAAAAAEwAgAAMAAAAJsDiVbYHOg/mFudkYq54z8AAAA/TAMAAAAAAAABMQIAADAAAABW5k7UoSPoP5hbnZGKueM/AAAAP0wDAAAAAAAAATICAAAwAAAAEMkUUmsq6D+YW52RirnjPwAAAD97AwAAAAAAAAEzAgAAMAAAAIaOoE3+N+g/mFudkYq54z8AAAA/ewMAAAAAAAABNAIAADAAAABBcWbLxz7oP5hbnZGKueM/AAAAP4sDAAAAAAAAATUCAAAwAAAAuDbyxlpM6D+YW52RirnjPwAAAD+aAwAAAAAAAAE2AgAAMAAAAC78fcLtWeg/mFudkYq54z8AAAA/mgMAAAAAAAABNwIAADAAAABfpM87Sm7oP5hbnZGKueM/AAAAP6oDAAAAAAAAATgCAAAwAAAAkEwhtaaC6D+YW52RirnjPwAAAD+qAwAAAAAAAAE5AgAAMAAAAAYSrbA5kOg/mFudkYq54z8AAAA/ugMAAAAAAAABOgIAADAAAADznMSnX6voP5hbnZGKueM/AAAAP7oDAAAAAAAAATsCAAAwAAAAJEUWIby/6D+YW52RirnjPwAAAD/JAwAAAAAAAAE8AgAAMAAAAMuy85Wr4eg/mFudkYq54z8AAAA/yQMAAAAAAAABPQIAADAAAAC4PQuN0fzoPy4cRI/vwuM/AAAAP9kDAAAAAAAAAT4CAAAwAAAAXqvoAcEe6T/E3OqMVMzjPwAAAD/ZAwAAAAAAAAE/AgAAMAAAAEs2APnmOek/W52RirnV4z8AAAA/6QMAAAAAAAABQAIAADAAAADzo91t1lvpP1udkYq51eM/AAAAP+kDAAAAAAAAAUECAAAwAAAA3i71ZPx26T/xXTiIHt/jPwAAAD/4AwAAAAAAAAFCAgAAMAAAAEF/mFe1n+k/iB7fhYPo4z8AAAA/+AMAAAAAAAABQwIAADAAAAAuCrBO27rpP4ge34WD6OM/AAAAPwgEAAAAAAAAAUQCAAAwAAAAGZXHRQHW6T+IHt+Fg+jjPwAAAD8IBAAAAAAAAAFFAgAAMAAAAAYg3zwn8ek/iB7fhYPo4z8AAAA/FwQAAAAAAAABRgIAADAAAAA4yDC2gwXqPx7fhYPo8eM/AAAAPxcEAAAAAAAAAUcCAAAwAAAAaHCCL+AZ6j8e34WD6PHjPwAAAD8nBAAAAAAAAAFIAgAAMAAAAJkY1Kg8Luo/Ht+Fg+jx4z8AAAA/JwQAAAAAAAABSQIAADAAAAAQ3l+kzzvqP7WfLIFN++M/AAAAPzcEAAAAAAAAAUoCAAAwAAAAhqPrn2JJ6j+1nyyBTfvjPwAAAD83BAAAAAAAAAFLAgAAMAAAALZLPRm/Xeo/tZ8sgU374z8AAAA/RwQAAAAAAAABTAIAADAAAAAtEckUUmvqP7WfLIFN++M/AAAAP0cEAAAAAAAAAU0CAAAwAAAAo9ZUEOV46j+1nyyBTfvjPwAAAD9XBAAAAAAAAAFOAgAAMAAAABmc4At4huo/S2DTfrIE5D8AAAA/ZwQAAAAAAAABTwIAADAAAADVfqaJQY3qP0tg036yBOQ/AAAAP2cEAAAAAAAAAVACAAAwAAAABif4Ap6h6j9LYNN+sgTkPwAAAD92BAAAAAAAAAFRAgAAMAAAAMEJvoBnqOo/S2DTfrIE5D8AAAA/dgQAAAAAAAABUgIAADAAAADysQ/6w7zqP0tg036yBOQ/AAAAP3YEAAAAAAAAAVMCAAAwAAAAaHeb9VbK6j9LYNN+sgTkPwAAAD+GBAAAAAAAAAFUAgAAMAAAAN48J/Hp1+o/S2DTfrIE5D8AAAA/lQQAAAAAAAABVQIAADAAAAAQ5XhqRuzqP0tg036yBOQ/AAAAP5UEAAAAAAAAAVYCAAAwAAAA+2+QYWwH6z9LYNN+sgTkPwAAAD+lBAAAAAAAAAFXAgAAMAAAAC0Y4trIG+s/S2DTfrIE5D8AAAA/pQQAAAAAAAABWAIAADAAAAAZo/nR7jbrP0tg036yBOQ/AAAAP7UEAAAAAAAAAVkCAAAwAAAAwBDXRt5Y6z9LYNN+sgTkPwAAAD+1BAAAAAAAAAFaAgAAMAAAAJkmBjUqj+s/S2DTfrIE5D8AAAA/xAQAAAAAAAABWwIAADAAAAC2WW+lrL7rP0tg036yBOQ/AAAAP8QEAAAAAAAAAVwCAAAwAAAAj2+ek/j06z9LYNN+sgTkPwAAAD/UBAAAAAAAAAFdAgAAMAAAAGiFzYFEK+w/S2DTfrIE5D8AAAA/1AQAAAAAAAABXgIAADAAAACFuDbyxlrsP0tg036yBOQ/AAAAP+QEAAAAAAAAAV8CAAAwAAAAXs5l4BKR7D/gIHp8Fw7kPwAAAD/kBAAAAAAAAAFgAgAAMAAAAK2pIMrx1Ow/d+EgenwX5D8AAAA/8wQAAAAAAAABYQIAADAAAABAohU2BxLtP3fhIHp8F+Q/AAAAP/MEAAAAAAAAAWICAAAwAAAA05oKohxP7T+kYm51RirkPwAAAD8DBQAAAAAAAAFjAgAAMAAAAKywOZBohe0/pGJudUYq5D8AAAA/AwUAAAAAAAABZAIAADAAAADK46IA67TtP6RibnVGKuQ/AAAAPxIFAAAAAAAAAWUCAAAwAAAAtm669xDQ7T+kYm51RirkPwAAAD8SBQAAAAAAAAFmAgAAMAAAAKL50e426+0/pGJudUYq5D8AAAA/IgUAAAAAAAABZwIAADAAAAAYv13qyfjtP6RibnVGKuQ/AAAAPyIFAAAAAAAAAWgCAAAwAAAA06EjaJP/7T+kYm51RirkPwAAAD8yBQAAAAAAAAFpAgAAMAAAAI+E6eVcBu4/pGJudUYq5D8AAAA/UQUAAAAAAAABagIAADAAAACPhOnlXAbuPw2ix3fhIOQ/AAAAP2EFAAAAAAAAAWsCAAAwAAAASmevYyYN7j8Nosd34SDkPwAAAD9wBQAAAAAAAAFsAgAAMAAAAAVKdeHvE+4/DaLHd+Eg5D8AAAA/gAUAAAAAAAABbQIAADAAAADALDtfuRruPw2ix3fhIOQ/AAAAP/0FAAAAAAAAAW4CAAAwAAAA8NSM2BUv7j8Nosd34SDkPwAAAD/9BQAAAAAAAAFvAgAAMAAAAGeaGNSoPO4/d+EgenwX5D8AAAA/DAYAAAAAAAABcAIAADAAAACYQmpNBVHuP3fhIHp8F+Q/AAAAPwwGAAAAAAAAAXECAAAwAAAADwj2SJhe7j934SB6fBfkPwAAAD8cBgAAAAAAAAFyAgAAMAAAAIXNgUQrbO4/d+EgenwX5D8AAAA/HAYAAAAAAAABcwIAADAAAAD6kg1AvnnuP3fhIHp8F+Q/AAAAPywGAAAAAAAAAXQCAAAwAAAAtXXTvYeA7j934SB6fBfkPwAAAD8sBgAAAAAAAAF1AgAAMAAAAHBYmTtRh+4/d+EgenwX5D8AAAA/OwYAAAAAAAABdgIAADAAAAAsO1+5Go7uP3fhIHp8F+Q/AAAAPzsGAAAAAAAAAXcCAAAwAAAA5x0lN+SU7j934SB6fBfkPwAAAD9LBgAAAAAAAAF4AgAAMAAAAKIA67Stm+4/d+EgenwX5D8AAAA/SwYAAAAAAAABeQIAADAAAABd47Ayd6LuP3fhIHp8F+Q/AAAAP1sGAAAAAAAAAXoCAAAwAAAAGMZ2sECp7j/gIHp8Fw7kPwAAAD9qBgAAAAAAAAF7AgAAMAAAANOoPC4KsO4/4CB6fBcO5D8AAAA/agYAAAAAAAABfAIAADAAAACPiwKs07buP+AgenwXDuQ/AAAAP3oGAAAAAAAAAX0CAAAwAAAAj4sCrNO27j9LYNN+sgTkPwAAAD96BgAAAAAAAAF+AgAAMAAAAEpuyCmdve4/S2DTfrIE5D8AAAA/iQYAAAAAAAABfwIAADAAAABKbsgpnb3uP7WfLIFN++M/AAAAP4kGAAAAAAAAAYACAAAwAAAASm7IKZ297j8e34WD6PHjPwAAAD+ZBgAAAAAAAAGBAgAAMAAAAARRjqdmxO4/Ht+Fg+jx4z8AAAA/qQYAAAAAAAABggIAADAAAAAEUY6nZsTuP4ge34WD6OM/AAAAP6kGAAAAAAAAAYMCAAAwAAAABFGOp2bE7j/xXTiIHt/jPwAAAD+4BgAAAAAAAAGEAgAAMAAAAL4zVCUwy+4/W52RirnV4z8AAAA/uAYAAAAAAAABhQIAADAAAAC+M1QlMMvuPy4cRI/vwuM/AAAAP8gGAAAAAAAAAYYCAAAwAAAAehYao/nR7j+YW52RirnjPwAAAD/YBgAAAAAAAAGHAgAAMAAAAHoWGqP50e4/Apv2kyWw4z8AAAA/2AYAAAAAAAABiAIAADAAAAA2+d8gw9juP9UZqZhbneM/AAAAP+cGAAAAAAAAAYkCAAAwAAAA8Nulnozf7j8/WQKb9pPjPwAAAD/nBgAAAAAAAAGKAgAAMAAAAPDbpZ6M3+4/Eti0nyyB4z8AAAA/9wYAAAAAAAABiwIAADAAAADw26WejN/uP+VWZ6RibuM/AAAAP/cGAAAAAAAAAYwCAAAwAAAA8Nulnozf7j9PlsCm/WTjPwAAAD8GBwAAAAAAAAGNAgAAMAAAAPDbpZ6M3+4/udUZqZhb4z8AAAA/BgcAAAAAAAABjgIAADAAAADw26WejN/uP/aTJbBpP+M/AAAAPxYHAAAAAAAAAY8CAAAwAAAA8Nulnozf7j/JEti0nyzjPwAAAD8WBwAAAAAAAAGQAgAAMAAAAPDbpZ6M3+4/BtHju3AQ4z8AAAA/JgcAAAAAAAABkQIAADAAAADw26WejN/uP9pPlsCm/eI/AAAAPyYHAAAAAAAAAZICAAAwAAAA8Nulnozf7j+tzkjF3OriPwAAAD81BwAAAAAAAAGTAgAAMAAAAPDbpZ6M3+4/Fw6ix3fh4j8AAAA/NQcAAAAAAAABlAIAADAAAADw26WejN/uP1TMrc5IxeI/AAAAP0UHAAAAAAAAAZUCAAAwAAAA8Nulnozf7j8oS2DTfrLiPwAAAD9FBwAAAAAAAAGWAgAAMAAAAPDbpZ6M3+4/ZQls2k+W4j8AAAA/VQcAAAAAAAABlwIAADAAAAB6Fhqj+dHuPwsH0eO7cOI/AAAAP1UHAAAAAAAAAZgCAAAwAAAABFGOp2bE7j+yBDbtJ0viPwAAAD9kBwAAAAAAAAGZAgAAMAAAANOoPC4KsO4/wkH0+C4c4j8AAAA/ZAcAAAAAAAABmgIAADAAAABd47Ayd6LuP9N+sgQ27eE/AAAAP3QHAAAAAAAAAZsCAAAwAAAA5x0lN+SU7j8QPb4LB9HhPwAAAD90BwAAAAAAAAGcAgAAMAAAAHBYmTtRh+4/TfvJEti04T8AAAA/gwcAAAAAAAABnQIAADAAAAC1ddO9h4DuP4q51RmpmOE/AAAAP5MHAAAAAAAAAZ4CAAAwAAAA+pINQL557j9dOIge34XhPwAAAD+TBwAAAAAAAAGfAgAAMAAAAECwR8L0cu4/MLc6IxVz4T8AAAA/kwcAAAAAAAABoAIAADAAAADK6rvGYWXuP251RirmVuE/AAAAP6MHAAAAAAAAAaECAAAwAAAADwj2SJhe7j9B9PguHEThPwAAAD+jBwAAAAAAAAGiAgAAMAAAAFMlMMvOV+4/FXOrM1Ix4T8AAAA/sgcAAAAAAAABowIAADAAAACYQmpNBVHuP1IxtzojFeE/AAAAP8IHAAAAAAAAAaQCAAAwAAAA3V+kzztK7j+7cBA9vgvhPwAAAD/CBwAAAAAAAAGlAgAAMAAAAN1fpM87Su4/JbBpP1kC4T8AAAA/wgcAAAAAAAABpgIAADAAAADdX6TPO0ruP4/vwkH0+OA/AAAAP9IHAAAAAAAAAacCAAAwAAAAIn3eUXJD7j/4LhxEj+/gPwAAAD/SBwAAAAAAAAGoAgAAMAAAAGeaGNSoPO4/zK3OSMXc4D8AAAA/4QcAAAAAAAABqQIAADAAAABnmhjUqDzuPzbtJ0tg0+A/AAAAPwAIAAAAAAAAAaoCAAAwAAAAZ5oY1Kg87j+fLIFN+8ngPwAAAD8QCAAAAAAAAAGrAgAAMAAAAKy3UlbfNe4/nyyBTfvJ4D8AAAA/EAgAAAAAAAABrAIAADAAAADw1IzYFS/uP58sgU37yeA/AAAAP4oIAAAAAAAAAa0CAAAwAAAAwCw7X7ka7j+fLIFN+8ngPwAAAD+KCAAAAAAAAAGuAgAAMAAAANOhI2iT/+0/nyyBTfvJ4D8AAAA/mggAAAAAAAABrwIAADAAAAAsNEbzo93tP58sgU37yeA/AAAAP6oIAAAAAAAAAbACAAAwAAAAhcZofrS77T827SdLYNPgPwAAAD+qCAAAAAAAAAGxAgAAMAAAAJg7UYeOoO0/Nu0nS2DT4D8AAAA/qggAAAAAAAABsgIAADAAAAA2662U1XftP8ytzkjF3OA/AAAAP7kIAAAAAAAAAbMCAAAwAAAAj33QH+ZV7T9ibnVGKubgPwAAAD+5CAAAAAAAAAG0AgAAMAAAAOgP86r2M+0/Ym51Rirm4D8AAAA/yQgAAAAAAAABtQIAADAAAABAohU2BxLtP2JudUYq5uA/AAAAP8kIAAAAAAAAAbYCAAAwAAAAUxf+PuH27D9ibnVGKubgPwAAAD/ZCAAAAAAAAAG3AgAAMAAAAGiM5ke72+w/+C4cRI/v4D8AAAA/2QgAAAAAAAABuAIAADAAAAB7Ac9QlcDsP/guHESP7+A/AAAAP+gIAAAAAAAAAbkCAAAwAAAA05Px26We7D/4LhxEj+/gPwAAAD/4CAAAAAAAAAG6AgAAMAAAAC0mFGe2fOw/+C4cRI/v4D8AAAA/+AgAAAAAAAABuwIAADAAAABAm/xvkGHsP/guHESP7+A/AAAAPwcJAAAAAAAAAbwCAAAwAAAAmS0f+6A/7D/4LhxEj+/gPwAAAD8HCQAAAAAAAAG9AgAAMAAAAPK/QYaxHew/Ym51Rirm4D8AAAA/FwkAAAAAAAABvgIAADAAAACPb56T+PTrP8ytzkjF3OA/AAAAPxcJAAAAAAAAAb8CAAAwAAAALR/7oD/M6z/Mrc5IxdzgPwAAAD8XCQAAAAAAAAHAAgAAMAAAABDskTC9nOs/Nu0nS2DT4D8AAAA/JwkAAAAAAAABwQIAADAAAABofrS7zXrrP58sgU37yeA/AAAAPzYJAAAAAAAAAcICAAAwAAAABS4RyRRS6z+fLIFN+8ngPwAAAD82CQAAAAAAAAHDAgAAMAAAAOj6p1iSIus/CWzaT5bA4D8AAAA/RgkAAAAAAAABxAIAADAAAABAjcrjogDrP3KrM1Ixt+A/AAAAP0YJAAAAAAAAAcUCAAAwAAAAVQKz7Hzl6j9yqzNSMbfgPwAAAD9WCQAAAAAAAAHGAgAAMAAAAGh3m/VWyuo/cqszUjG34D8AAAA/VgkAAAAAAAABxwIAADAAAADBCb6AZ6jqP3KrM1Ixt+A/AAAAP2UJAAAAAAAAAcgCAAAwAAAA1X6miUGN6j9yqzNSMbfgPwAAAD9lCQAAAAAAAAHJAgAAMAAAAC0RyRRSa+o/3OqMVMyt4D8AAAA/dQkAAAAAAAABygIAADAAAACGo+ufYknqP9zqjFTMreA/AAAAP3UJAAAAAAAAAcsCAAAwAAAAaHCCL+AZ6j/c6oxUzK3gPwAAAD+ECQAAAAAAAAHMAgAAMAAAABmVx0UB1uk/RirmVmek4D8AAAA/hAkAAAAAAAABzQIAADAAAACGnNLZ65jpP7BpP1kCm+A/AAAAP5QJAAAAAAAAAc4CAAAwAAAAfN5RckNO6T+waT9ZApvgPwAAAD+UCQAAAAAAAAHPAgAAMAAAALg9C43R/Og/sGk/WQKb4D8AAAA/pAkAAAAAAAAB0AIAADAAAACuf4olKbLoP7BpP1kCm+A/AAAAP6QJAAAAAAAAAdECAAAwAAAALvx9wu1Z6D+waT9ZApvgPwAAAD+zCQAAAAAAAAHSAgAAMAAAAK54cV+yAeg/sGk/WQKb4D8AAAA/swkAAAAAAAAB0wIAADAAAABzEp9+raLnP7BpP1kCm+A/AAAAP8MJAAAAAAAAAdQCAAAwAAAArnFYmTtR5z/c6oxUzK3gPwAAAD/DCQAAAAAAAAHVAgAAMAAAAKSz1zGTBuc/3OqMVMyt4D8AAAA/0wkAAAAAAAAB1gIAADAAAAARu+LFfcnmP9zqjFTMreA/AAAAP9MJAAAAAAAAAdcCAAAwAAAAOKWz1zGT5j/c6oxUzK3gPwAAAD/iCQAAAAAAAAHYAgAAMAAAAGCPhOnlXOY/3OqMVMyt4D8AAAA/4gkAAAAAAAAB2QIAADAAAAC5Iad09jrmP9zqjFTMreA/AAAAP/IJAAAAAAAAAdoCAAAwAAAAEbTJ/wYZ5j/c6oxUzK3gPwAAAD/yCQAAAAAAAAHbAgAAMAAAAK9jJg1O8OU/3OqMVMyt4D8AAAA/AQoAAAAAAAAB3AIAADAAAAAH9kiYXs7lP9zqjFTMreA/AAAAPwEKAAAAAAAAAd0CAAAwAAAAG2sxoTiz5T+waT9ZApvgPwAAAD8RCgAAAAAAAAHeAgAAMAAAAOrC3yfcnuU/sGk/WQKb4D8AAAA/EQoAAAAAAAAB3wIAADAAAABDVQKz7HzlP4Po8V04iOA/AAAAPyEKAAAAAAAAAeACAAAwAAAAVsrqu8Zh5T/tJ0tg037gPwAAAD8wCgAAAAAAAAHhAgAAMAAAADmXgUtEMuU/VmekYm514D8AAAA/MAoAAAAAAAAB4gIAADAAAACRKaTWVBDlP8Cm/WQJbOA/AAAAPzAKAAAAAAAAAeMCAAAwAAAAuRN16Aja5D+UJbBpP1ngPwAAAD9ACgAAAAAAAAHkAgAAMAAAACYbgHzznOQ/Z6RibnVG4D8AAAA/QAoAAAAAAAAB5QIAADAAAABMBVGOp2bkP9Dju3AQPeA/AAAAP1AKAAAAAAAAAeYCAAAwAAAAuQxcIpIp5D+kYm51RirgPwAAAD9fCgAAAAAAAAHnAgAAMAAAAK9O27rp3uM/DqLHd+Eg4D8AAAA/XwoAAAAAAAAB6AIAADAAAAAcVuZO1KHjP3fhIHp8F+A/AAAAP18KAAAAAAAAAekCAAAwAAAAzXorZfVd4z934SB6fBfgPwAAAD9vCgAAAAAAAAHqAgAAMAAAAPRk/HapJ+M/d+EgenwX4D8AAAA/fgoAAAAAAAAB6wIAADAAAACSFFmE8P7iP+EgenwXDuA/AAAAP34KAAAAAAAAAewCAAAwAAAAuv4plqTI4j/hIHp8Fw7gPwAAAD+OCgAAAAAAAAHtAgAAMAAAAOHo+qdYkuI/S2DTfrIE4D8AAAA/jgoAAAAAAAAB7gIAADAAAABN8AU8Q1XiPzu+CwfR498/AAAAP54KAAAAAAAAAe8CAAAwAAAAML2cy8Al4j87vgsH0ePfPwAAAD+eCgAAAAAAAAHwAgAAMAAAAM1s+dgH/eE/47twED2+3z8AAAA/rQoAAAAAAAAB8QIAADAAAACwOZBohc3hP+O7cBA9vt8/AAAAP60KAAAAAAAAAfICAAAwAAAAxK54cV+y4T+1OiMVc6vfPwAAAD+9CgAAAAAAAAHzAgAAMAAAANcjYXo5l+E/ibnVGamY3z8AAAA/vQoAAAAAAAAB9AIAADAAAACnew8B3YLhP4m51RmpmN8/AAAAP80KAAAAAAAAAfUCAAAwAAAAMLaDBUp14T+JudUZqZjfPwAAAD/NCgAAAAAAAAH2AgAAMAAAALrw9wm3Z+E/ibnVGamY3z8AAAA/3AoAAAAAAAAB9wIAADAAAAD/DTKM7WDhP4m51RmpmN8/AAAAP9wKAAAAAAAAAfgCAAAwAAAARCtsDiRa4T+JudUZqZjfPwAAAD/sCgAAAAAAAAH5AgAAMAAAAIlIppBaU+E/ibnVGamY3z8AAAA/+woAAAAAAAAB+gIAADAAAAASgxqVx0XhP4m51RmpmN8/AAAAP/sKAAAAAAAAAfsCAAAwAAAAnL2OmTQ44T+JudUZqZjfPwAAAD8LCwAAAAAAAAH8AgAAMAAAAOLayBtrMeE/ibnVGamY3z8AAAA/CwsAAAAAAAAB/QIAADAAAACwMneiDh3hP4m51RmpmN8/AAAAPxsLAAAAAAAAAf4CAAAwAAAAf4olKbII4T+JudUZqZjfPwAAAD8bCwAAAAAAAAH/AgAAMAAAAE3i069V9OA/ibnVGamY3z8AAAA/KgsAAAAAAAABAAMAADAAAABiV7y4L9ngP4m51RmpmN8/AAAAPyoLAAAAAAAAAQEDAAAwAAAARCRTSK2p4D+JudUZqZjfPwAAAD86CwAAAAAAAAECAwAAMAAAAOLTr1X0gOA/ibnVGamY3z8AAAA/OgsAAAAAAAABAwMAADAAAAAJvoBnqErgP4m51RmpmN8/AAAAP0oLAAAAAAAAAQQDAAAwAAAAdcWL+5IN4D+JudUZqZjfPwAAAD9KCwAAAAAAAAEFAwAAMAAAAE7UoSNok98/ibnVGamY3z8AAAA/WQsAAAAAAAABBgMAADAAAACcqENH0CbfP4m51RmpmN8/AAAAP2kLAAAAAAAAAQcDAAAwAAAA2Af9YV7V3j+JudUZqZjfPwAAAD9pCwAAAAAAAAEIAwAAMAAAAIgsQnh/kd4/ibnVGamY3z8AAAA/eAsAAAAAAAABCQMAADAAAACwFhOKM1veP4m51RmpmN8/AAAAP3gLAAAAAAAAAQoDAAAwAAAATsZvl3oy3j+JudUZqZjfPwAAAD+ICwAAAAAAAAELAwAAMAAAAOx1zKTBCd4/ibnVGamY3z8AAAA/iAsAAAAAAAABDAMAADAAAAB2sECpLvzdP4m51RmpmN8/AAAAP4gLAAAAAAAAAQ0DAAAwAAAAiCUpsgjh3T+JudUZqZjfPwAAAD+YCwAAAAAAAAEOAwAAMAAAABRgnbZ1090/ibnVGamY3z8AAAA/1gsAAAAAAAABDwMAADAAAACemhG74sXdP4m51RmpmN8/AAAAP+YLAAAAAAAAARADAAAwAAAAnpoRu+LF3T+1OiMVc6vfPwAAAD9TDAAAAAAAAAERAwAAMAAAACjVhb9PuN0/47twED2+3z8AAAA/YwwAAAAAAAABEgMAADAAAAAo1YW/T7jdPw89vgsH0d8/AAAAP2MMAAAAAAAAARMDAAAwAAAAKNWFv0+43T87vgsH0ePfPwAAAD9yDAAAAAAAAAEUAwAAMAAAACjVhb9PuN0/4SB6fBcO4D8AAAA/cgwAAAAAAAABFQMAADAAAAAo1YW/T7jdP3fhIHp8F+A/AAAAP4IMAAAAAAAAARYDAAAwAAAAKNWFv0+43T+kYm51RirgPwAAAD+CDAAAAAAAAAEXAwAAMAAAACjVhb9PuN0/OiMVc6sz4D8AAAA/kgwAAAAAAAABGAMAADAAAAAo1YW/T7jdP9Dju3AQPeA/AAAAP6EMAAAAAAAAARkDAAAwAAAAKNWFv0+43T9npGJudUbgPwAAAD+xDAAAAAAAAAEaAwAAMAAAACjVhb9PuN0//WQJbNpP4D8AAAA/sQwAAAAAAAABGwMAADAAAAAo1YW/T7jdP5QlsGk/WeA/AAAAP8EMAAAAAAAAARwDAAAwAAAAKNWFv0+43T8q5lZnpGLgPwAAAD/BDAAAAAAAAAEdAwAAMAAAACjVhb9PuN0/VmekYm514D8AAAA/0AwAAAAAAAABHgMAADAAAAAo1YW/T7jdPxmpmFudkeA/AAAAP9AMAAAAAAAAAR8DAAAwAAAAKNWFv0+43T/c6oxUzK3gPwAAAD/gDAAAAAAAAAEgAwAAMAAAACjVhb9PuN0/nyyBTfvJ4D8AAAA/4AwAAAAAAAABIQMAADAAAAAo1YW/T7jdP/guHESP7+A/AAAAP+8MAAAAAAAAASIDAAAwAAAAKNWFv0+43T9SMbc6IxXhPwAAAD/vDAAAAAAAAAEjAwAAMAAAACjVhb9PuN0/FXOrM1Ix4T8AAAA//wwAAAAAAAABJAMAADAAAAAo1YW/T7jdP251RirmVuE/AAAAP/8MAAAAAAAAASUDAAAwAAAAKNWFv0+43T9dOIge34XhPwAAAD8PDQAAAAAAAAEmAwAAMAAAACjVhb9PuN0/IHp8Fw6i4T8AAAA/Dw0AAAAAAAABJwMAADAAAAAo1YW/T7jdP037yRLYtOE/AAAAPx4NAAAAAAAAASgDAAAwAAAAKNWFv0+43T8QPb4LB9HhPwAAAD8eDQAAAAAAAAEpAwAAMAAAALAP+sO8qt0/PL4LB9Hj4T8AAAA/Lg0AAAAAAAABKgMAADAAAACwD/rDvKrdP2k/WQKb9uE/AAAAPy4NAAAAAAAAASsDAAAwAAAAsA/6w7yq3T8AAAAAAADiPwAAAD8+DQAAAAAAAAEsAwAAMAAAALAP+sO8qt0/LYFN+8kS4j8AAAA/TQ0AAAAAAAABLQMAADAAAACwD/rDvKrdP+/CQfT4LuI/AAAAP00NAAAAAAAAAS4DAAAwAAAAsA/6w7yq3T+Fg+jxXTjiPwAAAD9NDQAAAAAAAAEvAwAAMAAAALAP+sO8qt0/ScXc6oxU4j8AAAA/XQ0AAAAAAAABMAMAADAAAACwD/rDvKrdPwsH0eO7cOI/AAAAP10NAAAAAAAAATEDAAAwAAAAsA/6w7yq3T84iB7fhYPiPwAAAD9sDQAAAAAAAAEyAwAAMAAAALAP+sO8qt0/+8kS2LSf4j8AAAA/bA0AAAAAAAABMwMAADAAAACwD/rDvKrdP74LB9Hju+I/AAAAP3wNAAAAAAAAATQDAAAwAAAAsA/6w7yq3T+ATfvJEtjiPwAAAD98DQAAAAAAAAE1AwAAMAAAALAP+sO8qt0/Fw6ix3fh4j8AAAA/jA0AAAAAAAABNgMAADAAAACwD/rDvKrdP0SP78JB9OI/AAAAP4wNAAAAAAAAATcDAAAwAAAAsA/6w7yq3T/aT5bApv3iPwAAAD+bDQAAAAAAAAE4AwAAMAAAALAP+sO8qt0/cRA9vgsH4z8AAAA/CQ4AAAAAAAABOQMAADAAAACwD/rDvKrdPwbR47twEOM/AAAAPwkOAAAAAAAAAToDAAAwAAAAsA/6w7yq3T+ckYq51RnjPwAAAD8YDgAAAAAAAAE7AwAAMAAAALAP+sO8qt0/M1Ixtzoj4z8AAAA/hg4AAAAAAAABPAMAADAAAAA6Sm7IKZ3dP8kS2LSfLOM/AAAAP5UOAAAAAAAAAT0DAAAwAAAAiU+/VtED4j+a9pMlsGnlPwAAAD8AAAAAAAAAAAE+AwAAMAAAAM1s+dgH/eE/mvaTJbBp5T8AAAA/LwAAAAAAAAABPwMAADAAAADNbPnYB/3hPzG3OiMVc+U/AAAAPz4AAAAAAAAAAUADAAAwAAAAV6dt3XTv4T/Hd+EgenzlPwAAAD8+AAAAAAAAAAFBAwAAMAAAAFenbd107+E/XTiIHt+F5T8AAAA/TgAAAAAAAAABQgMAADAAAACcxKdfq+jhP/T4LhxEj+U/AAAAP04AAAAAAAAAAUMDAAAwAAAAnMSnX6vo4T8henwXDqLlPwAAAD9eAAAAAAAAAAFEAwAAMAAAAOHh4eHh4eE/tjojFXOr5T8AAAA/XgAAAAAAAAABRQMAADAAAAAm/xtkGNvhP0z7yRLYtOU/AAAAP20AAAAAAAAAAUYDAAAwAAAAbBxW5k7U4T95fBcOosflPwAAAD9tAAAAAAAAAAFHAwAAMAAAALA5kGiFzeE/pv1kCWza5T8AAAA/fQAAAAAAAAABSAMAADAAAACwOZBohc3hP2o/WQKb9uU/AAAAP30AAAAAAAAAAUkDAAAwAAAA9VbK6rvG4T/////////lPwAAAD+MAAAAAAAAAAFKAwAAMAAAAPVWyuq7xuE/WQKb9pMl5j8AAAA/nAAAAAAAAAABSwMAADAAAAA6dARt8r/hP4WD6PFdOOY/AAAAP5wAAAAAAAAAAUwDAAAwAAAAf5E+7yi54T+yBDbtJ0vmPwAAAD+cAAAAAAAAAAFNAwAAMAAAAH+RPu8oueE/3oWD6PFd5j8AAAA/rAAAAAAAAAABTgMAADAAAAB/kT7vKLnhPwsH0eO7cOY/AAAAP6wAAAAAAAAAAU8DAAAwAAAAf5E+7yi54T84iB7fhYPmPwAAAD+7AAAAAAAAAAFQAwAAMAAAAH+RPu8oueE/ZQls2k+W5j8AAAA/ywAAAAAAAAABUQMAADAAAAB/kT7vKLnhP/vJEti0n+Y/AAAAP8sAAAAAAAAAAVIDAAAwAAAAf5E+7yi54T+QirnVGanmPwAAAD/bAAAAAAAAAAFTAwAAMAAAAH+RPu8oueE/J0tg036y5j8AAAA/2wAAAAAAAAABVAMAADAAAAA6dARt8r/hPydLYNN+suY/AAAAP+oAAAAAAAAAAVUDAAAwAAAAOnQEbfK/4T9UzK3OSMXmPwAAAD/qAAAAAAAAAAFWAwAAMAAAAPVWyuq7xuE/6oxUzK3O5j8AAAA/+gAAAAAAAAABVwMAADAAAACwOZBohc3hP4FN+8kS2OY/AAAAPwkBAAAAAAAAAVgDAAAwAAAAbBxW5k7U4T8XDqLHd+HmPwAAAD8JAQAAAAAAAAFZAwAAMAAAAJzEp1+r6OE/Q4/vwkH05j8AAAA/GQEAAAAAAAABWgMAADAAAAASijNbPvbhP3AQPb4LB+c/AAAAPxkBAAAAAAAAAVsDAAAwAAAARDKF1JoK4j8G0eO7cBDnPwAAAD8pAQAAAAAAAAFcAwAAMAAAAHXa1k33HuI/nZGKudUZ5z8AAAA/KQEAAAAAAAABXQMAADAAAABhZe5EHTriP2DTfrIENuc/AAAAPzgBAAAAAAAAAV4DAAAwAAAATfAFPENV4j+MVMytzkjnPwAAAD84AQAAAAAAAAFfAwAAMAAAADp7HTNpcOI/jFTMrc5I5z8AAAA/SAEAAAAAAAABYAMAADAAAACcy8AlIpniP7nVGamYW+c/AAAAP0gBAAAAAAAAAWEDAAAwAAAAiVbYHEi04j+51RmpmFvnPwAAAD9YAQAAAAAAAAFiAwAAMAAAAC/EtZE31uI/udUZqZhb5z8AAAA/WAEAAAAAAAABYwMAADAAAADXMZMGJ/jiP0+WwKb9ZOc/AAAAP2cBAAAAAAAAAWQDAAAwAAAAxLyq/UwT4z/lVmekYm7nPwAAAD9nAQAAAAAAAAFlAwAAMAAAAPRk/HapJ+M/5VZnpGJu5z8AAAA/dwEAAAAAAAABZgMAADAAAADh7xNuz0LjP3wXDqLHd+c/AAAAP3cBAAAAAAAAAWcDAAAwAAAAiV3x4r5k4z98Fw6ix3fnPwAAAD+GAQAAAAAAAAFoAwAAMAAAAOqtlNV3jeM/fBcOosd35z8AAAA/hgEAAAAAAAABaQMAADAAAACSG3JKZ6/jP3wXDqLHd+c/AAAAP5YBAAAAAAAAAWoDAAAwAAAAOYlPv1bR4z98Fw6ix3fnPwAAAD+WAQAAAAAAAAFrAwAAMAAAAJzZ8rEP+uM/fBcOosd35z8AAAA/pgEAAAAAAAABbAMAADAAAABDR9Am/xvkP+VWZ6Ribuc/AAAAP6YBAAAAAAAAAW0DAAAwAAAAppdzGbhE5D/lVmekYm7nPwAAAD+1AQAAAAAAAAFuAwAAMAAAAJEiixDeX+Q/T5bApv1k5z8AAAA/xQEAAAAAAAABbwMAADAAAAD0ci4Dl4jkP0+WwKb9ZOc/AAAAP8UBAAAAAAAAAXADAAAwAAAAVsPR9U+x5D9PlsCm/WTnPwAAAD/FAQAAAAAAAAFxAwAAMAAAALkTdegI2uQ/T5bApv1k5z8AAAA/1QEAAAAAAAABcgMAADAAAABhgVJd+PvkP0+WwKb9ZOc/AAAAP9UBAAAAAAAAAXMDAAAwAAAAw9H1T7Ek5T9PlsCm/WTnPwAAAD/kAQAAAAAAAAF0AwAAMAAAAOAEX8AzVOU/T5bApv1k5z8AAAA/9AEAAAAAAAABdQMAADAAAACHcjw1I3blP0+WwKb9ZOc/AAAAP/QBAAAAAAAAAXYDAAAwAAAApKWlpaWl5T9PlsCm/WTnPwAAAD/+AQAAAAAAAAF3AwAAMAAAAAf2SJhezuU/T5bApv1k5z8AAAA//gEAAAAAAAABeAMAADAAAACvYyYNTvDlP0+WwKb9ZOc/AAAAPw4CAAAAAAAAAXkDAAAwAAAAzJaPfdAf5j9PlsCm/WTnPwAAAD8OAgAAAAAAAAF6AwAAMAAAAC7nMnCJSOY/T5bApv1k5z8AAAA/HgIAAAAAAAABewMAADAAAABMGpzgC3jmP0+WwKb9ZOc/AAAAPx4CAAAAAAAAAXwDAAAwAAAArmo/08Sg5j9PlsCm/WTnPwAAAD8tAgAAAAAAAAF9AwAAMAAAAIeAbsEQ1+Y/T5bApv1k5z8AAAA/LQIAAAAAAAABfgMAADAAAABglp2vXA3nP0+WwKb9ZOc/AAAAPz0CAAAAAAAAAX8DAAAwAAAAfckGIN885z9PlsCm/WTnPwAAAD89AgAAAAAAAAGAAwAAMAAAAOAZqhKYZec/T5bApv1k5z8AAAA/TQIAAAAAAAABgQMAADAAAAD9TBODGpXnP0+WwKb9ZOc/AAAAP00CAAAAAAAAAYIDAAAwAAAApLrw9wm35z+51RmpmFvnPwAAAD9cAgAAAAAAAAGDAwAAMAAAAAYLlOrC3+c/IhVzqzNS5z8AAAA/XAIAAAAAAAABhAMAADAAAAAkPv1aRQ/oPyIVc6szUuc/AAAAP2wCAAAAAAAAAYUDAAAwAAAAy6vazzQx6D+MVMytzkjnPwAAAD9sAgAAAAAAAAGGAwAAMAAAAHMZuEQkU+g/jFTMrc5I5z8AAAA/ewIAAAAAAAABhwMAADAAAADVaVs33XvoP/aTJbBpP+c/AAAAP3sCAAAAAAAAAYgDAAAwAAAAfNc4rMyd6D/2kyWwaT/nPwAAAD+LAgAAAAAAAAGJAwAAMAAAAGliUKPyuOg/9pMlsGk/5z8AAAA/iwIAAAAAAAABigMAADAAAAAQ0C0Y4troP/aTJbBpP+c/AAAAP5sCAAAAAAAAAYsDAAAwAAAA/FpFDwj26D9g036yBDbnPwAAAD+bAgAAAAAAAAGMAwAAMAAAAC4Dl4hkCuk/yRLYtJ8s5z8AAAA/qgIAAAAAAAABjQMAADAAAAAajq5/iiXpP8kS2LSfLOc/AAAAP6oCAAAAAAAAAY4DAAAwAAAASzYA+eY56T/JEti0nyznPwAAAD+6AgAAAAAAAAGPAwAAMAAAAHzeUXJDTuk/M1Ixtzoj5z8AAAA/ygIAAAAAAAABkAMAADAAAABpaWlpaWnpPzNSMbc6I+c/AAAAP8oCAAAAAAAAAZEDAAAwAAAAVfSAYI+E6T8zUjG3OiPnPwAAAD/KAgAAAAAAAAGSAwAAMAAAAEF/mFe1n+k/M1Ixtzoj5z8AAAA/2QIAAAAAAAABkwMAADAAAABzJ+rQEbTpPzNSMbc6I+c/AAAAP9kCAAAAAAAAAZQDAAAwAAAAo887Sm7I6T8zUjG3OiPnPwAAAD/pAgAAAAAAAAGVAwAAMAAAANV3jcPK3Ok/nZGKudUZ5z8AAAA/6QIAAAAAAAABlgMAADAAAAAGIN88J/HpP52RirnVGec/AAAAP/gCAAAAAAAAAZcDAAAwAAAAfOVqOLr+6T+dkYq51RnnPwAAAD/4AgAAAAAAAAGYAwAAMAAAAGhwgi/gGeo/nZGKudUZ5z8AAAA/CAMAAAAAAAABmQMAADAAAADeNQ4rcyfqP52RirnVGec/AAAAPwgDAAAAAAAAAZoDAAAwAAAAVfuZJgY16j+dkYq51RnnPwAAAD8YAwAAAAAAAAGbAwAAMAAAAMvAJSKZQuo/BtHju3AQ5z8AAAA/JwMAAAAAAAABnAMAADAAAABBhrEdLFDqPwbR47twEOc/AAAAPycDAAAAAAAAAZ0DAAAwAAAAtks9Gb9d6j8G0eO7cBDnPwAAAD83AwAAAAAAAAGeAwAAMAAAAHIuA5eIZOo/BtHju3AQ5z8AAAA/NwMAAAAAAAABnwMAADAAAAAtEckUUmvqP3AQPb4LB+c/AAAAP0cDAAAAAAAAAaADAAAwAAAA6POOkhty6j9wED2+CwfnPwAAAD91AwAAAAAAAAGhAwAAMAAAAKPWVBDleOo/cBA9vgsH5z8AAAA/dQMAAAAAAAABogMAADAAAABeuRqOrn/qP3AQPb4LB+c/AAAAP4UDAAAAAAAAAaMDAAAwAAAAGZzgC3iG6j9wED2+CwfnPwAAAD+FAwAAAAAAAAGkAwAAMAAAAEtEMoXUmuo/cBA9vgsH5z8AAAA/lQMAAAAAAAABpQMAADAAAADBCb6AZ6jqP3AQPb4LB+c/AAAAP5UDAAAAAAAAAaYDAAAwAAAA8rEP+sO86j/ZT5bApv3mPwAAAD+kAwAAAAAAAAGnAwAAMAAAAGh3m/VWyuo/2U+WwKb95j8AAAA/pAMAAAAAAAABqAMAADAAAADePCfx6dfqP0OP78JB9OY/AAAAP7QDAAAAAAAAAakDAAAwAAAAy8c+6A/z6j9Dj+/CQfTmPwAAAD+0AwAAAAAAAAGqAwAAMAAAAPtvkGFsB+s/Q4/vwkH05j8AAAA/xAMAAAAAAAABqwMAADAAAAByNRxd/xTrP67OSMXc6uY/AAAAP8QDAAAAAAAAAawDAAAwAAAAo91t1lsp6z+uzkjF3OrmPwAAAD/TAwAAAAAAAAGtAwAAMAAAABmj+dHuNus/rs5Ixdzq5j8AAAA/0wMAAAAAAAABrgMAADAAAADVhb9PuD3rPxcOosd34eY/AAAAP+MDAAAAAAAAAa8DAAAwAAAAkGiFzYFE6z8XDqLHd+HmPwAAAD/jAwAAAAAAAAGwAwAAMAAAAEtLS0tLS+s/Fw6ix3fh5j8AAAA/8gMAAAAAAAABsQMAADAAAAAFLhHJFFLrPxcOosd34eY/AAAAP/IDAAAAAAAAAbIDAAAwAAAAwBDXRt5Y6z8XDqLHd+HmPwAAAD8CBAAAAAAAAAGzAwAAMAAAADbWYkJxZus/gU37yRLY5j8AAAA/AgQAAAAAAAABtAMAADAAAADyuCjAOm3rP4FN+8kS2OY/AAAAPxIEAAAAAAAAAbUDAAAwAAAAaH60u8166z+BTfvJEtjmPwAAAD8hBAAAAAAAAAG2AwAAMAAAAN5DQLdgiOs/6oxUzK3O5j8AAAA/IQQAAAAAAAABtwMAADAAAAAQ7JEwvZzrP+qMVMytzuY/AAAAPzEEAAAAAAAAAbgDAAAwAAAAQJTjqRmx6z/qjFTMrc7mPwAAAD8xBAAAAAAAAAG5AwAAMAAAALZZb6Wsvus/VMytzkjF5j8AAAA/QQQAAAAAAAABugMAADAAAAAtH/ugP8zrP1TMrc5IxeY/AAAAP0EEAAAAAAAAAbsDAAAwAAAAo+SGnNLZ6z9UzK3OSMXmPwAAAD9QBAAAAAAAAAG8AwAAMAAAAF7HTBqc4Os/vQsH0eO75j8AAAA/UAQAAAAAAAABvQMAADAAAAAZqhKYZefrP70LB9Hju+Y/AAAAP2AEAAAAAAAAAb4DAAAwAAAAGaoSmGXn6z8nS2DTfrLmPwAAAD/NBAAAAAAAAAG/AwAAMAAAABmqEphl5+s/kIq51Rmp5j8AAAA/zQQAAAAAAAABwAMAADAAAAAZqhKYZefrP/vJEti0n+Y/AAAAP90EAAAAAAAAAcEDAAAwAAAAGaoSmGXn6z9lCWzaT5bmPwAAAD/dBAAAAAAAAAHCAwAAMAAAABmqEphl5+s/zkjF3OqM5j8AAAA/7AQAAAAAAAABwwMAADAAAAAZqhKYZefrPziIHt+Fg+Y/AAAAP/wEAAAAAAAAAcQDAAAwAAAAGaoSmGXn6z+hx3fhIHrmPwAAAD/8BAAAAAAAAAHFAwAAMAAAAF7HTBqc4Os/CwfR47tw5j8AAAA/DAUAAAAAAAABxgMAADAAAABex0wanODrP3VGKuZWZ+Y/AAAAPwwFAAAAAAAAAccDAAAwAAAA6AHBHgnT6z/ehYPo8V3mPwAAAD8bBQAAAAAAAAHIAwAAMAAAAC0f+6A/zOs/SMXc6oxU5j8AAAA/GwUAAAAAAAAByQMAADAAAAC2WW+lrL7rP7IENu0nS+Y/AAAAPysFAAAAAAAAAcoDAAAwAAAA+3apJ+O36z+Fg+jxXTjmPwAAAD87BQAAAAAAAAHLAwAAMAAAAECU46kZses/hYPo8V045j8AAAA/OwUAAAAAAAABzAMAADAAAACFsR0sUKrrP1kCm/aTJeY/AAAAP0oFAAAAAAAAAc0DAAAwAAAAys5Xroaj6z9ZApv2kyXmPwAAAD9KBQAAAAAAAAHOAwAAMAAAABDskTC9nOs/wkH0+C4c5j8AAAA/WgUAAAAAAAABzwMAADAAAADeQ0C3YIjrP5XApv1kCeY/AAAAP1oFAAAAAAAAAdADAAAwAAAArZvuPQR06z/////////lPwAAAD9pBQAAAAAAAAHRAwAAMAAAAHvznMSnX+s/aj9ZApv25T8AAAA/aQUAAAAAAAAB0gMAADAAAADVhb9PuD3rPz2+CwfR4+U/AAAAP3kFAAAAAAAAAdMDAAAwAAAAtlJW3zUO6z+m/WQJbNrlPwAAAD95BQAAAAAAAAHUAwAAMAAAAN48J/Hp1+o/eXwXDqLH5T8AAAA/iQUAAAAAAAAB1QMAADAAAAAGJ/gCnqHqP0z7yRLYtOU/AAAAP4kFAAAAAAAAAdYDAAAwAAAAo9ZUEOV46j+2OiMVc6vlPwAAAD+YBQAAAAAAAAHXAwAAMAAAALZLPRm/Xeo/irnVGamY5T8AAAA/mAUAAAAAAAAB2AMAADAAAAAQ3l+kzzvqP/T4LhxEj+U/AAAAP6gFAAAAAAAAAdkDAAAwAAAA8qr2M00M6j/0+C4cRI/lPwAAAD+oBQAAAAAAAAHaAwAAMAAAAEs9Gb9d6uk/XTiIHt+F5T8AAAA/uAUAAAAAAAAB2wMAADAAAACjzztKbsjpP8d34SB6fOU/AAAAP7gFAAAAAAAAAdwDAAAwAAAAy7kMXCKS6T8xtzojFXPlPwAAAD/HBQAAAAAAAAHdAwAAMAAAAN4u9WT8duk/Mbc6IxVz5T8AAAA/xwUAAAAAAAAB3gMAADAAAADB+4v0eUfpP5r2kyWwaeU/AAAAP9cFAAAAAAAAAd8DAAAwAAAA1XB0/VMs6T+a9pMlsGnlPwAAAD/XBQAAAAAAAAHgAwAAMAAAAOnlXAYuEek/mvaTJbBp5T8AAAA/5gUAAAAAAAAB4QMAADAAAAC4PQuN0fzoP5r2kyWwaeU/AAAAP+YFAAAAAAAAAeIDAAAwAAAAhpW5E3Xo6D+a9pMlsGnlPwAAAD/2BQAAAAAAAAHjAwAAMAAAAFXtZ5oY1Og/BDbtJ0tg5T8AAAA/9gUAAAAAAAAB5AMAADAAAABpYlCj8rjoPwQ27SdLYOU/AAAAPwYGAAAAAAAAAeUDAAAwAAAAfNc4rMyd6D9tdUYq5lblPwAAAD8GBgAAAAAAAAHmAwAAMAAAAJBMIbWmgug/bXVGKuZW5T8AAAA/FQYAAAAAAAAB5wMAADAAAAAu/H3C7VnoP9i0nyyBTeU/AAAAPxUGAAAAAAAAAegDAAAwAAAAVuZO1KEj6D/YtJ8sgU3lPwAAAD8gBgAAAAAAAAHpAwAAMAAAADiz5WMf9Oc/QfT4LhxE5T8AAAA/IAYAAAAAAAAB6gMAADAAAABfnbZ1073nP0H0+C4cROU/AAAAPzAGAAAAAAAAAesDAAAwAAAAhoeHh4eH5z9B9PguHETlPwAAAD8wBgAAAAAAAAHsAwAAMAAAACQ35JTOXuc/QfT4LhxE5T8AAAA/PwYAAAAAAAAB7QMAADAAAABMIbWmgijnP0H0+C4cROU/AAAAP08GAAAAAAAAAe4DAAAwAAAA6dARtMn/5j9B9PguHETlPwAAAD9PBgAAAAAAAAHvAwAAMAAAAMydqENH0OY/QfT4LhxE5T8AAAA/XgYAAAAAAAAB8AMAADAAAABpTQVRjqfmP0H0+C4cROU/AAAAP14GAAAAAAAAAfEDAAAwAAAAB/1hXtV+5j9B9PguHETlPwAAAD9uBgAAAAAAAAHyAwAAMAAAAGCPhOnlXOY/QfT4LhxE5T8AAAA/bgYAAAAAAAAB8wMAADAAAAB0BG3yv0HmP0H0+C4cROU/AAAAP34GAAAAAAAAAfQDAAAwAAAAQ1wbeWMt5j9B9PguHETlPwAAAD9+BgAAAAAAAAH1AwAAMAAAAJvuPQR0C+Y/QfT4LhxE5T8AAAA/jQYAAAAAAAAB9gMAADAAAAAkKbII4f3lP0H0+C4cROU/AAAAP40GAAAAAAAAAfcDAAAwAAAAOZ6aEbvi5T9B9PguHETlPwAAAD+dBgAAAAAAAAH4AwAAMAAAAMPYDhYo1eU/QfT4LhxE5T8AAAA/nQYAAAAAAAAB+QMAADAAAABME4MalcflP0H0+C4cROU/AAAAP60GAAAAAAAAAfoDAAAwAAAAG2sxoTiz5T9B9PguHETlPwAAAD+tBgAAAAAAAAH7AwAAMAAAAGCIayNvrOU/QfT4LhxE5T8AAAA/vAYAAAAAAAAB/AMAADAAAAAv4BmqEpjlP0H0+C4cROU/AAAAP7wGAAAAAAAAAf0DAAAwAAAA/jfIMLaD5T/YtJ8sgU3lPwAAAD/MBgAAAAAAAAH+AwAAMAAAAIdyPDUjduU/2LSfLIFN5T8AAAA/zAYAAAAAAAAB/wMAADAAAAARrbA5kGjlP9i0nyyBTeU/AAAAP9sGAAAAAAAAAQAEAAAwAAAA4ARfwDNU5T9tdUYq5lblPwAAAD/bBgAAAAAAAAEBBAAAMAAAAGo/08SgRuU/BDbtJ0tg5T8AAAA/6wYAAAAAAAABAgQAADAAAAA5l4FLRDLlPwQ27SdLYOU/AAAAP+sGAAAAAAAAAQMEAAAwAAAAw9H1T7Ek5T8ENu0nS2DlPwAAAD/7BgAAAAAAAAEEBAAAMAAAAJEppNZUEOU/BDbtJ0tg5T8AAAA/+wYAAAAAAAABBQQAADAAAABhgVJd+PvkP5r2kyWwaeU/AAAAPwoHAAAAAAAAAQYEAAAwAAAAL9kA5Jvn5D+a9pMlsGnlPwAAAD8KBwAAAAAAAAEHBAAAMAAAAP4wr2o/0+Q/mvaTJbBp5T8AAAA/GgcAAAAAAAABCAQAADAAAAARppdzGbjkPzG3OiMVc+U/AAAAPxoHAAAAAAAAAQkEAAAwAAAAJhuAfPOc5D8xtzojFXPlPwAAAD8qBwAAAAAAAAEKBAAAMAAAADmQaIXNgeQ/Mbc6IxVz5T8AAAA/KgcAAAAAAAABCwQAADAAAADXP8WSFFnkPzG3OiMVc+U/AAAAPzkHAAAAAAAAAQwEAAAwAAAA6rStm+495D8xtzojFXPlPwAAAD85BwAAAAAAAAENBAAAMAAAAENH0Cb/G+Q/Mbc6IxVz5T8AAAA/SQcAAAAAAAABDgQAADAAAACc2fKxD/rjPzG3OiMVc+U/AAAAP0kHAAAAAAAAAQ8EAAAwAAAAr07buune4z8xtzojFXPlPwAAAD9YBwAAAAAAAAEQBAAAMAAAAMPDw8PDw+M/Mbc6IxVz5T8AAAA/WAcAAAAAAAABEQQAADAAAADXOKzMnajjPzG3OiMVc+U/AAAAP2gHAAAAAAAAARIEAAAwAAAAppBaU0GU4z8xtzojFXPlPwAAAD94BwAAAAAAAAETBAAAMAAAALkFQ1wbeeM/Mbc6IxVz5T8AAAA/eAcAAAAAAAABFAQAADAAAADNeitl9V3jPzG3OiMVc+U/AAAAP3gHAAAAAAAAARUEAAAwAAAAnNLZ65hJ4z8xtzojFXPlPwAAAD+HBwAAAAAAAAEWBAAAMAAAAGoqiHI8NeM/Mbc6IxVz5T8AAAA/lwcAAAAAAAABFwQAADAAAAA5gjb53yDjPzG3OiMVc+U/AAAAP5cHAAAAAAAAARgEAAAwAAAAxLyq/UwT4z8xtzojFXPlPwAAAD+XBwAAAAAAAAEZBAAAMAAAAE33HgK6BeM/Mbc6IxVz5T8AAAA/pwcAAAAAAAABGgQAADAAAAAcT82IXfHiPzG3OiMVc+U/AAAAP6cHAAAAAAAAARsEAAAwAAAA6qZ7DwHd4j8xtzojFXPlPwAAAD+2BwAAAAAAAAEcBAAAMAAAALr+KZakyOI/Mbc6IxVz5T8AAAA/xgcAAAAAAAABHQQAADAAAADNcxKffq3iPzG3OiMVc+U/AAAAP8YHAAAAAAAAAR4EAAAwAAAAJgY1Ko+L4j+a9pMlsGnlPwAAAD/VBwAAAAAAAAEfBAAAMAAAADp7HTNpcOI/mvaTJbBp5T8AAAA/1QcAAAAAAAABIAQAADAAAACSDUC+eU7iP5r2kyWwaeU/AAAAP+UHAAAAAAAAASEEAAAwAAAApoIox1Mz4j+a9pMlsGnlPwAAAD/lBwAAAAAAAAEiBAAAMAAAADC9nMvAJeI/mvaTJbBp5T8AAAA/9QcAAAAAAAABIwQAADAAAAD/FEtSZBHiP5r2kyWwaeU/AAAAP/UHAAAAAAAAASQEAAAwAAAARDKF1JoK4j+a9pMlsGnlPwAAAD8ECAAAAAAAAAElBAAAMAAAAIlPv1bRA+I/mvaTJbBp5T8AAAA/BAgAAAAAAAABJgQAADAAAADNbPnYB/3hP5r2kyWwaeU/AAAAPzMIAAAAAAAACw==</ink>
</athena>
</file>

<file path=customXml/item8.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EAAAASAAAABwMAAAAAAQAAACAAAAAECUlua0F0b21WMQIAAAAJBAAAAAkFAAAACQYAAAAJBwAAAAkIAAAACQkAAAAJCgAAAAkLAAAACQwAAAAJDQAAAAkOAAAACQ8AAAAJEAAAAAkRAAAACRIAAAAJEwAAAAkUAAAADQ8FBAAAAAtQZW5TdHJva2VWMQQAAAAKQXR0cmlidXRlcwVUcmFjZQlTdGFydFRpbWUEVHlwZQQEAAQPUGVuQXR0cmlidXRlc1YxAgAAAApJbmtUcmFjZVYxAgAAABAMQWN0aW9uVHlwZVYxAgAAAAIAAAAJFQAAAAkWAAAAYxIAAAAAAAAF6f///wxBY3Rpb25UeXBlVjEBAAAAB3ZhbHVlX18ACAIAAAAAAAAAAQUAAAAEAAAACRgAAAAJGQAAADcvAAAAAAAAAeb////p////AAAAAAEGAAAABAAAAAkbAAAACRwAAAAONAAAAAAAAAHj////6f///wAAAAABBwAAAAQAAAAJHgAAAAkfAAAAZDgAAAAAAAAB4P///+n///8AAAAAAQgAAAAEAAAACSEAAAAJIgAAAPZvAAAAAAAAAd3////p////AAAAAAEJAAAABAAAAAkkAAAACSUAAACyqQAAAAAAAAHa////6f///wAAAAABCgAAAAQAAAAJJwAAAAkoAAAA2q8AAAAAAAAB1////+n///8AAAAAAQsAAAAEAAAACSoAAAAJKwAAANS1AAAAAAAAAdT////p////AAAAAAEMAAAABAAAAAktAAAACS4AAABhuAAAAAAAAAHR////6f///wAAAAABDQAAAAQAAAAJMAAAAAkxAAAAab8AAAAAAAABzv///+n///8AAAAAAQ4AAAAEAAAACTMAAAAJNAAAAKXEAAAAAAAAAcv////p////AAAAAAEPAAAABAAAAAk2AAAACTcAAADozwAAAAAAAAHI////6f///wAAAAABEAAAAAQAAAAJOQAAAAk6AAAAqQQBAAAAAAABxf///+n///8AAAAAAREAAAAEAAAACTwAAAAJPQAAACATAQAAAAAAAcL////p////AAAAAAESAAAABAAAAAk/AAAACUAAAACoGgEAAAAAAAG/////6f///wAAAAABEwAAAAQAAAAJQgAAAAlDAAAAlB0BAAAAAAABvP///+n///8AAAAABRQAAAANQ2xlYXJDYW52YXNWMQIAAAAJU3RhcnRUaW1lBFR5cGUABBAMQWN0aW9uVHlwZVYxAgAAAAIAAABdSQEAAAAAAAG7////6f///wAAAAAFFQAAAA9QZW5BdHRyaWJ1dGVzVjEKAAAAB19jb2xvckEHX2NvbG9yUgdfY29sb3JHB19jb2xvckIKRml0VG9DdXJ2ZQZIZWlnaHQOSWdub3JlUHJlc3N1cmUNSXNIaWdobGlnaHRlcgVTaGFwZQVXaWR0aAAAAAAAAAAABAACAgICAQYBAQxCcnVzaFNoYXBlVjECAAAABgIAAAD/AJ5JAAAAAAAAACJAAAAFuv///wxCcnVzaFNoYXBlVjEBAAAAB3ZhbHVlX18ACAIAAAABAAAAAAAAAAAAIkAFFgAAAApJbmtUcmFjZVYxAwAAAA1MaXN0YDErX2l0ZW1zDExpc3RgMStfc2l6ZQ9MaXN0YDErX3ZlcnNpb24EAAAYU2hhcmVkLklua2luZy5JbmtQb2ludFtdAgAAAAgIAgAAAAlHAAAA8QAAAPEAAAABGAAAABUAAAD/AJ5JAAAAAAAAACJAAAABuP///7r///8BAAAAAAAAAAAAIkABGQAAABYAAAAJSQAAADYAAAA2AAAAARsAAAAVAAAA/wCeSQAAAAAAAAAiQAAAAbb///+6////AQAAAAAAAAAAACJAARwAAAAWAAAACUsAAABAAAAAQAAAAAEeAAAAFQAAAP8AnkkAAAAAAAAAIkAAAAG0////uv///wEAAAAAAAAAAAAiQAEfAAAAFgAAAAlNAAAAnwAAAJ8AAAABIQAAABUAAAD/AJ5JAAAAAAAAACJAAAABsv///7r///8BAAAAAAAAAAAAIkABIgAAABYAAAAJTwAAACMAAAAjAAAAASQAAAAVAAAA/wCeSQAAAAAAAAAiQAAAAbD///+6////AQAAAAAAAAAAACJAASUAAAAWAAAACVEAAAAXAAAAFwAAAAEnAAAAFQAAAP8AnkkAAAAAAAAAIkAAAAGu////uv///wEAAAAAAAAAAAAiQAEoAAAAFgAAAAlTAAAAGQAAABkAAAABKgAAABUAAAD/AJ5JAAAAAAAAACJAAAABrP///7r///8BAAAAAAAAAAAAIkABKwAAABYAAAAJVQAAABMAAAATAAAAAS0AAAAVAAAA/wCeSQAAAAAAAAAiQAAAAar///+6////AQAAAAAAAAAAACJAAS4AAAAWAAAACVcAAAAeAAAAHgAAAAEwAAAAFQAAAP8AnkkAAAAAAAAAIkAAAAGo////uv///wEAAAAAAAAAAAAiQAExAAAAFgAAAAlZAAAAFAAAABQAAAABMwAAABUAAAD/AJ5JAAAAAAAAACJAAAABpv///7r///8BAAAAAAAAAAAAIkABNAAAABYAAAAJWwAAABwAAAAcAAAAATYAAAAVAAAA/wCeSQAAAAAAAAAiQAAAAaT///+6////AQAAAAAAAAAAACJAATcAAAAWAAAACV0AAAAvAAAALwAAAAE5AAAAFQAAAP8AnkkAAAAAAAAAIkAAAAGi////uv///wEAAAAAAAAAAAAiQAE6AAAAFgAAAAlfAAAANgAAADYAAAABPAAAABUAAAD/AJ5JAAAAAAAAACJAAAABoP///7r///8BAAAAAAAAAAAAIkABPQAAABYAAAAJYQAAABIAAAASAAAAAT8AAAAVAAAA/wCeSQAAAAAAAAAiQAAAAZ7///+6////AQAAAAAAAAAAACJAAUAAAAAWAAAACWMAAAAPAAAADwAAAAFCAAAAFQAAAP8AnkkAAAAAAAAAIkAAAAGc////uv///wEAAAAAAAAAAAAiQAFDAAAAFgAAAAllAAAARgAAAEYAAAAHRwAAAAABAAAAAAEAAAQKSW5rUG9pbnRWMQI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0PB0kAAAAAAQAAAEAAAAAECklua1BvaW50VjECAA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DQoHSwAAAAABAAAAQAAAAAQKSW5rUG9pbnRWMQIA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dNAAAAAAEAAAAAAQAABApJbmtQb2ludFYxAgA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1hB08AAAAAAQAAAEAAAAAECklua1BvaW50VjECAAAACWwCAAAJbQIAAAluAgAACW8CAAAJcAIAAAlxAgAACXICAAAJcwIAAAl0AgAACXUCAAAJdgIAAAl3AgAACXgCAAAJeQIAAAl6AgAACXsCAAAJfAIAAAl9AgAACX4CAAAJfwIAAAmAAgAACYECAAAJggIAAAmDAgAACYQCAAAJhQIAAAmGAgAACYcCAAAJiAIAAAmJAgAACYoCAAAJiwIAAAmMAgAACY0CAAAJjgIAAA0dB1EAAAAAAQAAACAAAAAECklua1BvaW50VjECAAAACY8CAAAJkAIAAAmRAgAACZICAAAJkwIAAAmUAgAACZUCAAAJlgIAAAmXAgAACZgCAAAJmQIAAAmaAgAACZsCAAAJnAIAAAmdAgAACZ4CAAAJnwIAAAmgAgAACaECAAAJogIAAAmjAgAACaQCAAAJpQIAAA0JB1MAAAAAAQAAACAAAAAECklua1BvaW50VjECAAAACaYCAAAJpwIAAAmoAgAACakCAAAJqgIAAAmrAgAACawCAAAJrQIAAAmuAgAACa8CAAAJsAIAAAmxAgAACbICAAAJswIAAAm0AgAACbUCAAAJtgIAAAm3AgAACbgCAAAJuQIAAAm6AgAACbsCAAAJvAIAAAm9AgAACb4CAAANBwdVAAAAAAEAAAAgAAAABApJbmtQb2ludFYxAgAAAAm/AgAACcACAAAJwQIAAAnCAgAACcMCAAAJxAIAAAnFAgAACcYCAAAJxwIAAAnIAgAACckCAAAJygIAAAnLAgAACcwCAAAJzQIAAAnOAgAACc8CAAAJ0AIAAAnRAgAADQ0HVwAAAAABAAAAIAAAAAQKSW5rUG9pbnRWMQIAAAAJ0gIAAAnTAgAACdQCAAAJ1QIAAAnWAgAACdcCAAAJ2AIAAAnZAgAACdoCAAAJ2wIAAAncAgAACd0CAAAJ3gIAAAnfAgAACeACAAAJ4QIAAAniAgAACeMCAAAJ5AIAAAnlAgAACeYCAAAJ5wIAAAnoAgAACekCAAAJ6gIAAAnrAgAACewCAAAJ7QIAAAnuAgAACe8CAAANAgdZAAAAAAEAAAAgAAAABApJbmtQb2ludFYxAgAAAAnwAgAACfECAAAJ8gIAAAnzAgAACfQCAAAJ9QIAAAn2AgAACfcCAAAJ+AIAAAn5AgAACfoCAAAJ+wIAAAn8AgAACf0CAAAJ/gIAAAn/AgAACQADAAAJAQMAAAkCAwAACQMDAAANDAdbAAAAAAEAAAAgAAAABApJbmtQb2ludFYxAgAAAAkEAwAACQUDAAAJBgMAAAkHAwAACQgDAAAJCQMAAAkKAwAACQsDAAAJDAMAAAkNAwAACQ4DAAAJDwMAAAkQAwAACREDAAAJEgMAAAkTAwAACRQDAAAJFQMAAAkWAwAACRcDAAAJGAMAAAkZAwAACRoDAAAJGwMAAAkcAwAACR0DAAAJHgMAAAkfAwAADQQHXQAAAAABAAAAQAAAAAQKSW5rUG9pbnRWMQIA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DREHXwAAAAABAAAAQAAAAAQKSW5rUG9pbnRWMQIA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NCgdhAAAAAAEAAAAgAAAABApJbmtQb2ludFYxAgAAAAmFAwAACYYDAAAJhwMAAAmIAwAACYkDAAAJigMAAAmLAwAACYwDAAAJjQMAAAmOAwAACY8DAAAJkAMAAAmRAwAACZIDAAAJkwMAAAmUAwAACZUDAAAJlgMAAA0OB2MAAAAAAQAAABAAAAAECklua1BvaW50VjECAAAACZcDAAAJmAMAAAmZAwAACZoDAAAJmwMAAAmcAwAACZ0DAAAJngMAAAmfAwAACaADAAAJoQMAAAmiAwAACaMDAAAJpAMAAAmlAwAACgdlAAAAAAEAAACAAAAABApJbmtQb2ludFYxAgA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DToFZgAAAApJbmtQb2ludFYxBAAAAAFYAVkOUHJlc3N1cmVGYWN0b3IJVGltZVN0YW1wAAAAAAYGCxACAAAAmCXlgMhw0z/Ev4pUw5u3PwAAAD8AAAAAAAAAAAFnAAAAZgAAAJgl5YDIcNM/lp+uhErftz8AAAA/nAAAAAAAAAABaAAAAGYAAAAJ1WfaGn/TP2d/0rTRIrg/AAAAPwcBAAAAAAAAAWkAAABmAAAA6zNtjb+b0z85X/bkWGa4PwAAAD8XAQAAAAAAAAFqAAAAZgAAAFvj7+YRqtM/Cj8aFeCpuD8AAAA/FwEAAAAAAAABawAAAGYAAAA9QvWZtsbTPwo/GhXgqbg/AAAAPyYBAAAAAAAAAWwAAABmAAAAH6H6TFvj0z/cHj5FZ+24PwAAAD8mAQAAAAAAAAFtAAAAZgAAAAAAAAAAANQ/3B4+RWftuD8AAAA/NgEAAAAAAAABbgAAAGYAAABTDogM9yrUP9wePkVn7bg/AAAAPzYBAAAAAAAAAW8AAABmAAAAxL0KZkk51D+t/mF17jC5PwAAAD9GAQAAAAAAAAFwAAAAZgAAAKQcEBnuVdQ/rf5hde4wuT8AAAA/RgEAAAAAAAABcQAAAGYAAACGexXMknLUP63+YXXuMLk/AAAAP1UBAAAAAAAAAXIAAABmAAAA9yqYJeWA1D9+3oWldXS5PwAAAD9VAQAAAAAAAAFzAAAAZgAAANmJndiJndQ/ft6FpXV0uT8AAAA/ZQEAAAAAAAABdAAAAGYAAABJOSAy3KvUP37ehaV1dLk/AAAAP2UBAAAAAAAAAXUAAABmAAAAK5gl5YDI1D9+3oWldXS5PwAAAD90AQAAAAAAAAF2AAAAZgAAAJxHqD7T1tQ/Ur6p1fy3uT8AAAA/dAEAAAAAAAABdwAAAGYAAAB+pq3xd/PUP1K+qdX8t7k/AAAAP4QBAAAAAAAAAXgAAABmAAAAXwWzpBwQ1T9SvqnV/Le5PwAAAD+UAQAAAAAAAAF5AAAAZgAAAEFkuFfBLNU/Ur6p1fy3uT8AAAA/lAEAAAAAAAABegAAAGYAAACyEzuxEzvVP1K+qdX8t7k/AAAAP6MBAAAAAAAAAXsAAABmAAAABCLDvQpm1T9SvqnV/Le5PwAAAD+jAQAAAAAAAAF8AAAAZgAAAOaAyHCvgtU/Ur6p1fy3uT8AAAA/swEAAAAAAAABfQAAAGYAAAA3j1B9pq3VP1K+qdX8t7k/AAAAP7MBAAAAAAAAAX4AAABmAAAAip3YiZ3Y1T9SvqnV/Le5PwAAAD/DAQAAAAAAAAF/AAAAZgAAAE1b4+/mEdY/Ip7NBYT7uT8AAAA/wwEAAAAAAAABgAAAAGYAAADyd/MI1WfWPyKezQWE+7k/AAAAP9IBAAAAAAAAAYEAAABmAAAAtjX+bh6h1j8ins0FhPu5PwAAAD/SAQAAAAAAAAGCAAAAZgAAAHjzCNVn2tY/xl0VZpKCuj8AAAA/4gEAAAAAAAABgwAAAGYAAAA7sRM7sRPXP8ZdFWaSgro/AAAAP+IBAAAAAAAAAYQAAABmAAAAjr+bR6g+1z9oHV3GoAm7PwAAAD/xAQAAAAAAAAGFAAAAZgAAAODNI1Sfadc/aB1dxqAJuz8AAAA/8QEAAAAAAAABhgAAAGYAAAAz3KtglpTXPzz9gPYnTbs/AAAAPwECAAAAAAAAAYcAAABmAAAAheozbY2/1z88/YD2J027PwAAAD8BAgAAAAAAAAGIAAAAZgAAAEioPtPW+Nc/DN2kJq+Quz8AAAA/EQIAAAAAAAABiQAAAGYAAACatsbfzSPYP968yFY21Ls/AAAAPxECAAAAAAAAAYoAAABmAAAA7cRO7MRO2D/evMhWNtS7PwAAAD8gAgAAAAAAAAGLAAAAZgAAALCCWVIOiNg/3rzIVjbUuz8AAAA/IAIAAAAAAAABjAAAAGYAAADk7+YRqs/YP968yFY21Ls/AAAAPzACAAAAAAAAAY0AAABmAAAAF1100UUX2T/evMhWNtS7PwAAAD8wAgAAAAAAAAGOAAAAZgAAALx5hOozbdk/3rzIVjbUuz8AAAA/QAIAAAAAAAABjwAAAGYAAADw5hGqz7TZP968yFY21Ls/AAAAP0ACAAAAAAAAAZAAAABmAAAAJFSfaWv82T/evMhWNtS7PwAAAD9PAgAAAAAAAAGRAAAAZgAAAFjBLCkHRNo/DN2kJq+Quz8AAAA/TwIAAAAAAAABkgAAAGYAAAD93TxC9ZnaPwzdpCavkLs/AAAAP18CAAAAAAAAAZMAAABmAAAAMUvKAZHh2j8M3aQmr5C7PwAAAD9fAgAAAAAAAAGUAAAAZgAAAPQI1WfaGts/DN2kJq+Quz8AAAA/bgIAAAAAAAABlQAAAGYAAABHF1100UXbPwzdpCavkLs/AAAAP24CAAAAAAAAAZYAAABmAAAAmCXlgMhw2z88/YD2J027PwAAAD9+AgAAAAAAAAGXAAAAZgAAAOszbY2/m9s/PP2A9idNuz8AAAA/fgIAAAAAAAABmAAAAGYAAADMknJAZLjbPzz9gPYnTbs/AAAAP44CAAAAAAAAAZkAAABmAAAArvF38wjV2z9oHV3GoAm7PwAAAD+OAgAAAAAAAAGaAAAAZgAAAB+h+kxb49s/aB1dxqAJuz8AAAA/nQIAAAAAAAABmwAAAGYAAAAAAAAAAADcP2gdXcagCbs/AAAAP50CAAAAAAAAAZwAAABmAAAAca+CWVIO3D9oHV3GoAm7PwAAAD+tAgAAAAAAAAGdAAAAZgAAAMS9CmZJOdw/lj05lhnGuj8AAAA/vQIAAAAAAAABngAAAGYAAAClHBAZ7lXcP5Y9OZYZxro/AAAAP70CAAAAAAAAAZ8AAABmAAAAh3sVzJJy3D+WPTmWGca6PwAAAD+9AgAAAAAAAAGgAAAAZgAAANmJndiJndw/xl0VZpKCuj8AAAA/zAIAAAAAAAABoQAAAGYAAAC76KKLLrrcP/R98TULP7o/AAAAP9wCAAAAAAAAAaIAAABmAAAADfcqmCXl3D8ins0FhPu5PwAAAD/cAgAAAAAAAAGjAAAAZgAAAO9VMEvKAd0/Ip7NBYT7uT8AAAA/3AIAAAAAAAABpAAAAGYAAADPtDX+bh7dP1K+qdX8t7k/AAAAP+sCAAAAAAAAAaUAAABmAAAAI8O9CmZJ3T9+3oWldXS5PwAAAD/rAgAAAAAAAAGmAAAAZgAAAAMiw70KZt0/ft6FpXV0uT8AAAA/+wIAAAAAAAABpwAAAGYAAADlgMhwr4LdP63+YXXuMLk/AAAAPwsDAAAAAAAAAagAAABmAAAAqT7T1vi73T+t/mF17jC5PwAAAD8LAwAAAAAAAAGpAAAAZgAAAPtMW+Pv5t0/3B4+RWftuD8AAAA/GgMAAAAAAAABqgAAAGYAAAC/CmZJOSDePwo/GhXgqbg/AAAAPxoDAAAAAAAAAasAAABmAAAAERnuVTBL3j8KPxoV4Km4PwAAAD8aAwAAAAAAAAGsAAAAZgAAAPF38wjVZ94/OV/25FhmuD8AAAA/KgMAAAAAAAABrQAAAGYAAABjJ3ZiJ3bePzlf9uRYZrg/AAAAPzoDAAAAAAAAAa4AAABmAAAA09b4u3mE3j9nf9K00SK4PwAAAD86AwAAAAAAAAGvAAAAZgAAAEWGexXMkt4/Z3/StNEiuD8AAAA/SQMAAAAAAAABsAAAAGYAAAC1Nf5uHqHeP5afroRK37c/AAAAP0kDAAAAAAAAAbEAAABmAAAAl5QDIsO93j/Ev4pUw5u3PwAAAD9ZAwAAAAAAAAGyAAAAZgAAAAdEhnsVzN4/899mJDxYtz8AAAA/WQMAAAAAAAABswAAAGYAAAB58wjVZ9rePyIAQ/S0FLc/AAAAP2gDAAAAAAAAAbQAAABmAAAAW1IOiAz33j9+QPuTpo22PwAAAD9oAwAAAAAAAAG1AAAAZgAAAFtSDogM994/rGDXYx9Ktj8AAAA/eAMAAAAAAAABtgAAAGYAAABbUg6IDPfeP9uAszOYBrY/AAAAP3gDAAAAAAAAAbcAAABmAAAAywGR4V4F3z84wWvTiX+1PwAAAD+IAwAAAAAAAAG4AAAAZgAAAMsBkeFeBd8/ZuFHowI8tT8AAAA/iAMAAAAAAAABuQAAAGYAAADLAZHhXgXfP8MhAEP0tLQ/AAAAP5cDAAAAAAAAAboAAABmAAAAywGR4V4F3z/yQdwSbXG0PwAAAD+XAwAAAAAAAAG7AAAAZgAAADuxEzuxE98/ToKUsl7qsz8AAAA/pwMAAAAAAAABvAAAAGYAAAA7sRM7sRPfP9niKCLJH7M/AAAAP6cDAAAAAAAAAb0AAABmAAAAO7ETO7ET3z8IAwXyQdyyPwAAAD+3AwAAAAAAAAG+AAAAZgAAADuxEzuxE98/ZUO9kTNVsj8AAAA/twMAAAAAAAABvwAAAGYAAAA7sRM7sRPfP8KDdTElzrE/AAAAP8YDAAAAAAAAAcAAAABmAAAAO7ETO7ET3z/xo1EBnoqxPwAAAD/WAwAAAAAAAAHBAAAAZgAAADuxEzuxE98/ewTmcAjAsD8AAAA/1gMAAAAAAAABwgAAAGYAAAA7sRM7sRPfP9hEnhD6OLA/AAAAP+UDAAAAAAAAAcMAAABmAAAAywGR4V4F3z9qCq1g12OvPwAAAD/lAwAAAAAAAAHEAAAAZgAAAFtSDogM994/PExGf4/ArD8AAAA/5QMAAAAAAAABxQAAAGYAAAB58wjVZ9reP1ANb15kK6s/AAAAP/UDAAAAAAAAAcYAAABmAAAAB0SGexXM3j9ozpc9OZapPwAAAD8FBAAAAAAAAAHHAAAAZgAAALU1/m4eod4/3M94vP95pz8AAAA/BQQAAAAAAAAByAAAAGYAAADT1vi7eYTeP/KQoZvU5KU/AAAAPxQEAAAAAAAAAckAAABmAAAA8XfzCNVn3j9mkoIam8ijPwAAAD8UBAAAAAAAAAHKAAAAZgAAABEZ7lUwS94/fFOr+W8zoj8AAAA/JAQAAAAAAAABywAAAGYAAAC/CmZJOSDePzbUGzlTJaE/AAAAPyQEAAAAAAAAAcwAAABmAAAA3atglpQD3j9Sq/lvMxKePwAAAD80BAAAAAAAAAHNAAAAZgAAAIud2Imd2N0/xqza7vn1mz8AAAA/NAQAAAAAAAABzgAAAGYAAACpPtPW+LvdPziuu23A2Zk/AAAAP0MEAAAAAAAAAc8AAABmAAAAx9/NI1Sf3T+sr5zshr2XPwAAAD9DBAAAAAAAAAHQAAAAZgAAAHXRRRdddN0/IrF9a02hlT8AAAA/UwQAAAAAAAAB0QAAAGYAAACTckBkuFfdP5SyXuoThZM/AAAAP1MEAAAAAAAAAdIAAABmAAAAQWS4V8Es3T9OM88p93aSPwAAAD9iBAAAAAAAAAHTAAAAZgAAAM+0Nf5uHt0/wjSwqL1akD8AAAA/YgQAAAAAAAAB1AAAAGYAAAB/pq3xd/PcP/hqQdBBmY4/AAAAP3IEAAAAAAAAAdUAAABmAAAAnUeoPtPW3D9obCJPCH2MPwAAAD9yBAAAAAAAAAHWAAAAZgAAAEk5IDLcq9w/3G0Dzs5gij8AAAA/ggQAAAAAAAAB1wAAAGYAAAD3Kpgl5YDcP1Bv5EyVRIg/AAAAP4IEAAAAAAAAAdgAAABmAAAApRwQGe5V3D/EcMXLWyiGPwAAAD+RBAAAAAAAAAHZAAAAZgAAAOJeBbOkHNw/xHDFy1sohj8AAAA/kQQAAAAAAAAB2gAAAGYAAACQUH2mrfHbPzhypkoiDIQ/AAAAP6EEAAAAAAAAAdsAAABmAAAAzJJyQGS42z84cqZKIgyEPwAAAD+hBAAAAAAAAAHcAAAAZgAAAHqE6jNtjds/OHKmSiIMhD8AAAA/sQQAAAAAAAAB3QAAAGYAAACYJeWAyHDbP6hzh8no74E/AAAAP7EEAAAAAAAAAd4AAABmAAAARxdddNFF2z+oc4fJ6O+BPwAAAD/ABAAAAAAAAAHfAAAAZgAAAPQI1WfaGts/qHOHyejvgT8AAAA/wAQAAAAAAAAB4AAAAGYAAACi+kxb4+/aPzjq0JBep38/AAAAP9AEAAAAAAAAAeEAAABmAAAAT+zETuzE2j846tCQXqd/PwAAAD/QBAAAAAAAAAHiAAAAZgAAAP3dPEL1mdo/OOrQkF6nfz8AAAA/3wQAAAAAAAAB4wAAAGYAAADIcK+CWVLaPzjq0JBep38/AAAAP98EAAAAAAAAAeQAAABmAAAAlQMiw70K2j8g7ZKO6257PwAAAD/vBAAAAAAAAAHlAAAAZgAAAPDmEarPtNk/CPBUjHg2dz8AAAA/7wQAAAAAAAAB5gAAAGYAAAAtKQdEhnvZP/DyFooF/nI/AAAAP/8EAAAAAAAAAecAAABmAAAA+bt5hOoz2T/w8haKBf5yPwAAAD//BAAAAAAAAAHoAAAAZgAAAOTv5hGqz9g/8PIWigX+cj8AAAA/DgUAAAAAAAAB6QAAAGYAAAA/09b4u3nYP/DyFooF/nI/AAAAPw4FAAAAAAAAAeoAAABmAAAAKQdEhnsV2D/w8haKBf5yPwAAAD8eBQAAAAAAAAHrAAAAZgAAAIXqM22Nv9c/8PIWigX+cj8AAAA/HgUAAAAAAAAB7AAAAGYAAADgzSNUn2nXP/DyFooF/nI/AAAAPx4FAAAAAAAAAe0AAABmAAAAHRAZ7lUw1z/w8haKBf5yPwAAAD8eBQAAAAAAAAHuAAAAZgAAAFpSDogM99Y/8PIWigX+cj8AAAA/LQUAAAAAAAAB7wAAAGYAAAB48wjVZ9rWP/DyFooF/nI/AAAAPz0FAAAAAAAAAfAAAABmAAAAJeWAyHCv1j/w8haKBf5yPwAAAD89BQAAAAAAAAHxAAAAZgAAAEWGexXMktY/8PIWigX+cj8AAAA/PQUAAAAAAAAB8gAAAGYAAADyd/MI1WfWP/DyFooF/nI/AAAAP0wFAAAAAAAAAfMAAABmAAAAgchwr4JZ1j/w8haKBf5yPwAAAD9cBQAAAAAAAAH0AAAAZgAAAKBpa/zdPNY/8PIWigX+cj8AAAA/XAUAAAAAAAAB9QAAAGYAAAC+CmZJOSDWPyDtko7rbns/AAAAP2wFAAAAAAAAAfYAAABmAAAA+0xb4+/m1T8g7ZKO6257PwAAAD9sBQAAAAAAAAH3AAAAZgAAABnuVTBLytU/OOrQkF6nfz8AAAA/ewUAAAAAAAAB+AAAAGYAAAA3j1B9pq3VPzhypkoiDIQ/AAAAP3sFAAAAAAAAAfkAAABmAAAA5oDIcK+C1T84cqZKIgyEPwAAAD+LBQAAAAAAAAH6AAAAZgAAAAQiw70KZtU/xHDFy1sohj8AAAA/iwUAAAAAAAAB+wAAAGYAAACyEzuxEzvVP9xtA87OYIo/AAAAP5sFAAAAAAAAAfwAAABmAAAAQWS4V8Es1T9obCJPCH2MPwAAAD+bBQAAAAAAAAH9AAAAZgAAAO5VMEvKAdU/wjSwqL1akD8AAAA/qgUAAAAAAAAB/gAAAGYAAAAN9yqYJeXUPwi0P2naaJE/AAAAP6oFAAAAAAAAAf8AAABmAAAAK5gl5YDI1D9OM88p93aSPwAAAD+6BQAAAAAAAAEAAQAAZgAAALrooosuutQ/lLJe6hOFkz8AAAA/ugUAAAAAAAABAQEAAGYAAADZiZ3YiZ3UP9ox7qowk5Q/AAAAP8kFAAAAAAAAAQIBAABmAAAAaNoafzeP1D/aMe6qMJOUPwAAAD/JBQAAAAAAAAEDAQAAZgAAAPcqmCXlgNQ/IrF9a02hlT8AAAA/2QUAAAAAAAABBAEAAGYAAAD3Kpgl5YDUP2gwDSxqr5Y/AAAAP9kFAAAAAAAAAQUBAABmAAAAhnsVzJJy1D9oMA0saq+WPwAAAD/pBQAAAAAAAAEGAQAAZgAAABXMknJAZNQ/rK+c7Ia9lz8AAAA/6QUAAAAAAAABBwEAAGYAAACkHBAZ7lXUP/IuLK2jy5g/AAAAP/gFAAAAAAAAAQgBAABmAAAAxL0KZkk51D+ALUsu3eeaPwAAAD/4BQAAAAAAAAEJAQAAZgAAAFMOiAz3KtQ/xqza7vn1mz8AAAA/CAYAAAAAAAABCgEAAGYAAABxr4JZUg7UPwwsaq8WBJ0/AAAAPwgGAAAAAAAAAQsBAABmAAAAAAAAAAAA1D9Sq/lvMxKePwAAAD8YBgAAAAAAAAEMAQAAZgAAAJBQfaat8dM/mCqJMFAgnz8AAAA/JwYAAAAAAAABDQEAAGYAAAAfofpMW+PTP+9UjHg2F6A/AAAAPycGAAAAAAAAAQ4BAABmAAAAPUL1mbbG0z+TFNTYRJ6gPwAAAD8nBgAAAAAAAAEPAQAAZgAAAMySckBkuNM/NtQbOVMloT8AAAA/RgYAAAAAAAABEAEAAGYAAABb4+/mEarTP9mTY5lhrKE/AAAAP2YGAAAAAAAAAREBAABmAAAAW+Pv5hGq0z98U6v5bzOiPwAAAD9mBgAAAAAAAAESAQAAZgAAAOszbY2/m9M/HhPzWX66oj8AAAA/dQYAAAAAAAABEwEAAGYAAADrM22Nv5vTP8LSOrqMQaM/AAAAP3UGAAAAAAAAARQBAABmAAAAeoTqM22N0z/C0jq6jEGjPwAAAD+VBgAAAAAAAAEVAQAAZgAAAHqE6jNtjdM/ZpKCGpvIoz8AAAA/pAYAAAAAAAABFgEAAGYAAAAJ1WfaGn/TP6wREtu31qQ/AAAAP6QGAAAAAAAAARcBAABmAAAAmCXlgMhw0z9O0Vk7xl2lPwAAAD+0BgAAAAAAAAEYAQAAZgAAACd2Yid2YtM/lFDp++Jrpj8AAAA/tAYAAAAAAAABGQEAAGYAAAAndmIndmLTPzgQMVzx8qY/AAAAP8MGAAAAAAAAARoBAABmAAAARhdddNFF0z84EDFc8fKmPwAAAD/DBgAAAAAAAAEbAQAAZgAAAEYXXXTRRdM/3M94vP95pz8AAAA/0wYAAAAAAAABHAEAAGYAAABGF1100UXTP4CPwBwOAag/AAAAP+MGAAAAAAAAAR0BAABmAAAA1mfaGn830z+Aj8AcDgGoPwAAAD8SBwAAAAAAAAEeAQAAZgAAANZn2hp/N9M/Ik8IfRyIqD8AAAA/MQcAAAAAAAABHwEAAGYAAABluFfBLCnTP8YOUN0qD6k/AAAAPzgHAAAAAAAAASABAABmAAAAZbhXwSwp0z9ozpc9OZapPwAAAD9HBwAAAAAAAAEhAQAAZgAAAPQI1WfaGtM/DI7fnUcdqj8AAAA/EwgAAAAAAAABIgEAAGYAAAD0CNVn2hrTP65NJ/5VpKo/AAAAPyIIAAAAAAAAASMBAABmAAAAg1lSDogM0z9QDW9eZCurPwAAAD8iCAAAAAAAAAEkAQAAZgAAAINZUg6IDNM/9My2vnKyqz8AAAA/MggAAAAAAAABJQEAAGYAAACDWVIOiAzTPzxMRn+PwKw/AAAAPzIIAAAAAAAAASYBAABmAAAAEqrPtDX+0j+Cy9U/rM6tPwAAAD9BCAAAAAAAAAEnAQAAZgAAABKqz7Q1/tI/JIsdoLpVrj8AAAA/QQgAAAAAAAABKAEAAGYAAACi+kxb4+/SP2oKrWDXY68/AAAAP1EIAAAAAAAAASkBAABmAAAAMUvKAZHh0j8OyvTA5eqvPwAAAD9RCAAAAAAAAAEqAQAAZgAAAMCbR6g+09I/ewTmcAjAsD8AAAA/YQgAAAAAAAABKwEAAGYAAADAm0eoPtPSPx/ELdEWR7E/AAAAP2EIAAAAAAAAASwBAABmAAAAT+zETuzE0j/xo1EBnoqxPwAAAD9wCAAAAAAAAAEtAQAAZgAAAE/sxE7sxNI/woN1MSXOsT8AAAA/cAgAAAAAAAABLgEAAGYAAABP7MRO7MTSPzYj4cG6mLI/AAAAP4AIAAAAAAAAAS8BAABmAAAA3jxC9Zm20j8IAwXyQdyyPwAAAD+QCAAAAAAAAAEwAQAAZgAAAN48QvWZttI/2eIoIskfsz8AAAA/kAgAAAAAAAABMQEAAGYAAADePEL1mbbSP6vCTFJQY7M/AAAAP58IAAAAAAAAATIBAABmAAAA3jxC9Zm20j9OgpSyXuqzPwAAAD+fCAAAAAAAAAEzAQAAZgAAAN48QvWZttI/IGK44uUttD8AAAA/rwgAAAAAAAABNAEAAGYAAADePEL1mbbSP/JB3BJtcbQ/AAAAP74IAAAAAAAAATUBAABmAAAA3jxC9Zm20j+VASRze/i0PwAAAD++CAAAAAAAAAE2AQAAZgAAAN48QvWZttI/ZuFHowI8tT8AAAA/zggAAAAAAAABNwEAAGYAAADePEL1mbbSPzjBa9OJf7U/AAAAP84IAAAAAAAAATgBAABmAAAA3jxC9Zm20j8JoY8DEcO1PwAAAD/eCAAAAAAAAAE5AQAAZgAAAG2Nv5tHqNI/24CzM5gGtj8AAAA/3ggAAAAAAAABOgEAAGYAAABtjb+bR6jSP35A+5OmjbY/AAAAP+0IAAAAAAAAATsBAABmAAAAbY2/m0eo0j8iAEP0tBS3PwAAAD/tCAAAAAAAAAE8AQAAZgAAAG2Nv5tHqNI/xL+KVMObtz8AAAA//QgAAAAAAAABPQEAAGYAAABtjb+bR6jSP2d/0rTRIrg/AAAAP/0IAAAAAAAAAT4BAABmAAAAbY2/m0eo0j8KPxoV4Km4PwAAAD8NCQAAAAAAAAE/AQAAZgAAAG2Nv5tHqNI/3B4+RWftuD8AAAA/DQkAAAAAAAABQAEAAGYAAABtjb+bR6jSP63+YXXuMLk/AAAAPxwJAAAAAAAAAUEBAABmAAAAbY2/m0eo0j9+3oWldXS5PwAAAD8cCQAAAAAAAAFCAQAAZgAAAG2Nv5tHqNI/Ur6p1fy3uT8AAAA/LAkAAAAAAAABQwEAAGYAAABtjb+bR6jSPyKezQWE+7k/AAAAP0sJAAAAAAAAAUQBAABmAAAA3jxC9Zm20j8ins0FhPu5PwAAAD9kCgAAAAAAAAFFAQAAZgAAAE/sxE7sxNI/Ur6p1fy3uT8AAAA/dAoAAAAAAAABRgEAAGYAAADAm0eoPtPSP1K+qdX8t7k/AAAAP5MKAAAAAAAAAUcBAABmAAAAwJtHqD7T0j9+3oWldXS5PwAAAD+yCgAAAAAAAAFIAQAAZgAAADFLygGR4dI/ft6FpXV0uT8AAAA/sgoAAAAAAAABSQEAAGYAAACi+kxb4+/SP37ehaV1dLk/AAAAP7IKAAAAAAAAAUoBAABmAAAAEqrPtDX+0j9+3oWldXS5PwAAAD/RCgAAAAAAAAFLAQAAZgAAAPQI1WfaGtM/rf5hde4wuT8AAAA/0QoAAAAAAAABTAEAAGYAAABluFfBLCnTP63+YXXuMLk/AAAAP+EKAAAAAAAAAU0BAABmAAAA1mfaGn830z+t/mF17jC5PwAAAD/hCgAAAAAAAAFOAQAAZgAAALbG380jVNM/rf5hde4wuT8AAAA/8QoAAAAAAAABTwEAAGYAAACYJeWAyHDTP63+YXXuMLk/AAAAPwALAAAAAAAAAVABAABmAAAAeoTqM22N0z/cHj5FZ+24PwAAAD8ACwAAAAAAAAFRAQAAZgAAAMySckBkuNM/3B4+RWftuD8AAAA/AAsAAAAAAAABUgEAAGYAAACu8XfzCNXTP9wePkVn7bg/AAAAPxALAAAAAAAAAVMBAABmAAAAAAAAAAAA1D/cHj5FZ+24PwAAAD8QCwAAAAAAAAFUAQAAZgAAAFMOiAz3KtQ/3B4+RWftuD8AAAA/HwsAAAAAAAABVQEAAGYAAAA1bY2/m0fUP9wePkVn7bg/AAAAPx8LAAAAAAAAAVYBAABmAAAApBwQGe5V1D/cHj5FZ+24PwAAAD8vCwAAAAAAAAFXAQAAZgAAAFzj7+YRquU/WGYYa4TE5j8AAAA/AAAAAAAAAAABWAEAAGYAAABc4+/mEarlP1PiHFH1zOY/AAAAPx8AAAAAAAAAAVkBAABmAAAAFDuxEzux5T9T4hxR9czmPwAAAD8fAAAAAAAAAAFaAQAAZgAAAMySckBkuOU/U+IcUfXM5j8AAAA/LwAAAAAAAAABWwEAAGYAAAD2mbbG383lP1hmGGuExOY/AAAAPy8AAAAAAAAAAVwBAABmAAAA2Pi7eYTq5T9kbg+forPmPwAAAD8+AAAAAAAAAAFdAQAAZgAAAEioPtPW+OU/afIKuTGr5j8AAAA/PgAAAAAAAAABXgEAAGYAAAAoB0SGexXmP3x+/QbfkeY/AAAAP04AAAAAAAAAAV8BAABmAAAAmrbG380j5j+SjutuG3DmPwAAAD9OAAAAAAAAAAFgAQAAZgAAAHwVzJJyQOY/oxrevMhW5j8AAAA/XgAAAAAAAAABYQEAAGYAAADsxE7sxE7mP8Guxz6ULOY/AAAAP14AAAAAAAAAAWIBAABmAAAAXnTRRRdd5j/SOrqMQRPmPwAAAD9tAAAAAAAAAAFjAQAAZgAAAM4jVJ9pa+Y/5Mas2u755T8AAAA/bQAAAAAAAAABZAEAAGYAAACGexXMknLmP+/Oow4N6eU/AAAAP30AAAAAAAAAAWUBAABmAAAAPtPW+Lt55j8AW5Zcus/lPwAAAD99AAAAAAAAAAFmAQAAZgAAAD7T1vi7eeY/Bt+RdknH5T8AAAA/jQAAAAAAAAABZwEAAGYAAAD4Kpgl5YDmPxPniKpntuU/AAAAP40AAAAAAAAAAWgBAABmAAAA+CqYJeWA5j8Ya4TE9q3lPwAAAD+cAAAAAAAAAAFpAQAAZgAAALCCWVIOiOY/JHN7+BSd5T8AAAA/rAAAAAAAAAABagEAAGYAAACwgllSDojmPyn3dhKklOU/AAAAP6wAAAAAAAAAAWsBAABmAAAAsIJZUg6I5j8ve3IsM4zlPwAAAD/RAAAAAAAAAAFsAQAAZgAAALCCWVIOiOY/OoNpYFF75T8AAAA/0QAAAAAAAAABbQEAAGYAAACwgllSDojmP0eLYJRvauU/AAAAP+EAAAAAAAAAAW4BAABmAAAAsIJZUg6I5j9MD1yu/mHlPwAAAD/hAAAAAAAAAAFvAQAAZgAAALCCWVIOiOY/WBdT4hxR5T8AAAA/8QAAAAAAAAABcAEAAGYAAAD4Kpgl5YDmP12bTvyrSOU/AAAAP/EAAAAAAAAAAXEBAABmAAAA+CqYJeWA5j9po0UwyjflPwAAAD8AAQAAAAAAAAFyAQAAZgAAAD7T1vi7eeY/bydBSlkv5T8AAAA/AAEAAAAAAAABcwEAAGYAAADOI1SfaWvmP3svOH53HuU/AAAAPxABAAAAAAAAAXQBAABmAAAAXnTRRRdd5j+GNy+ylQ3lPwAAAD8QAQAAAAAAAAF1AQAAZgAAAOzETuzETuY/jLsqzCQF5T8AAAA/IAEAAAAAAAABdgEAAGYAAAB8FcySckDmP5I/Juaz/OQ/AAAAPyABAAAAAAAAAXcBAABmAAAAxL0KZkk55j+SPybms/zkPwAAAD8vAQAAAAAAAAF4AQAAZgAAAFIOiAz3KuY/kj8m5rP85D8AAAA/LwEAAAAAAAABeQEAAGYAAAAoB0SGexXmP5fDIQBD9OQ/AAAAPz8BAAAAAAAAAXoBAABmAAAAcq+CWVIO5j+XwyEAQ/TkPwAAAD8/AQAAAAAAAAF7AQAAZgAAAAAAAAAAAOY/l8MhAEP05D8AAAA/TgEAAAAAAAABfAEAAGYAAACQUH2mrfHlP5fDIQBD9OQ/AAAAP04BAAAAAAAAAX0BAABmAAAAHqH6TFvj5T+XwyEAQ/TkPwAAAD9eAQAAAAAAAAF+AQAAZgAAAPaZtsbfzeU/l8MhAEP05D8AAAA/XgEAAAAAAAABfwEAAGYAAADMknJAZLjlP4y7KswkBeU/AAAAP24BAAAAAAAAAYABAABmAAAApIsuuuii5T+GNy+ylQ3lPwAAAD9uAQAAAAAAAAGBAQAAZgAAAHqE6jNtjeU/dKs8ZOgm5T8AAAA/fQEAAAAAAAABggEAAGYAAACYJeWAyHDlP2mjRTDKN+U/AAAAP30BAAAAAAAAAYMBAABmAAAA/m4eofpM5T9YF1PiHFHlPwAAAD+NAQAAAAAAAAGEAQAAZgAAABwQGe5VMOU/R4tglG9q5T8AAAA/nQEAAAAAAAABhQEAAGYAAADKAZHhXgXlPzX/bUbCg+U/AAAAP50BAAAAAAAAAYYBAABmAAAAMEvKAZHh5D8kc3v4FJ3lPwAAAD+dAQAAAAAAAAGHAQAAZgAAAE7sxE7sxOQ/GGuExPat5T8AAAA/rAEAAAAAAAABiAEAAGYAAAAm5YDIcK/kPxPniKpntuU/AAAAP7wBAAAAAAAAAYkBAABmAAAAtjX+bh6h5D8G35F2ScflPwAAAD+8AQAAAAAAAAGKAQAAZgAAAESGexXMkuQ/AFuWXLrP5T8AAAA/ywEAAAAAAAABiwEAAGYAAACMLrrooovkPwBblly6z+U/AAAAP8sBAAAAAAAAAYwBAABmAAAA1Nb4u3mE5D/71ppCK9jlPwAAAD/bAQAAAAAAAAGNAQAAZgAAAExb4+/mEeg/EzZOM88p5z8AAAA/AAAAAAAAAAABjgEAAGYAAACWAyLDvQroPxM2TjPPKec/AAAAPwAAAAAAAAAAAY8BAABmAAAA3KtglpQD6D8TNk4zzynnPwAAAD8QAAAAAAAAAAGQAQAAZgAAACRUn2lr/Oc/EzZOM88p5z8AAAA/GwAAAAAAAAABkQEAAGYAAABs/N08QvXnPxM2TjPPKec/AAAAPyoAAAAAAAAAAZIBAABmAAAA+kxb4+/m5z8TNk4zzynnPwAAAD86AAAAAAAAAAGTAQAAZgAAAEL1mbbG3+c/EzZOM88p5z8AAAA/OgAAAAAAAAABlAEAAGYAAADSRRdddNHnPwyyUhlAMuc/AAAAPzoAAAAAAAAAAZUBAABmAAAAGu5VMEvK5z8HLlf/sDrnPwAAAD9KAAAAAAAAAAGWAQAAZgAAAKg+09b4u+c/Aapb5SFD5z8AAAA/WQAAAAAAAAABlwEAAGYAAAA4j1B9pq3nP/slYMuSS+c/AAAAP1kAAAAAAAAAAZgBAABmAAAADogM9yqY5z/qmW195WTnPwAAAD9pAAAAAAAAAAGZAQAAZgAAAOaAyHCvguc/35F2Scd15z8AAAA/aQAAAAAAAAABmgEAAGYAAAB00UUXXXTnP80FhPsZj+c/AAAAP2kAAAAAAAAAAZsBAABmAAAABCLDvQpm5z+8eZGtbKjnPwAAAD94AAAAAAAAAAGcAQAAZgAAAJRyQGS4V+c/qu2eX7/B5z8AAAA/eAAAAAAAAAABnQEAAGYAAAAiw70KZknnP41Ztd3z6+c/AAAAP4gAAAAAAAAAAZ4BAABmAAAAshM7sRM75z91Scd1tw3oPwAAAD+YAAAAAAAAAAGfAQAAZgAAAEBkuFfBLOc/XznZDXsv6D8AAAA/mAAAAAAAAAABoAEAAGYAAADQtDX+bh7nP06t5r/NSOg/AAAAP5gAAAAAAAAAAaEBAABmAAAA0LQ1/m4e5z88IfRxIGLoPwAAAD+nAAAAAAAAAAGiAQAAZgAAABhddNFFF+c/KpUBJHN76D8AAAA/twAAAAAAAAABowEAAGYAAABgBbOkHBDnPyURBgrkg+g/AAAAP7cAAAAAAAAAAaQBAABmAAAAYAWzpBwQ5z8UhRO8Np3oPwAAAD/HAAAAAAAAAAGlAQAAZgAAAGAFs6QcEOc/Avkgbom26D8AAAA/xwAAAAAAAAABpgEAAGYAAABgBbOkHBDnP/FsLiDcz+g/AAAAP9YAAAAAAAAAAacBAABmAAAAYAWzpBwQ5z/ZXEC4n/HoPwAAAD/WAAAAAAAAAAGoAQAAZgAAAGAFs6QcEOc/wkxSUGMT6T8AAAA/5gAAAAAAAAABqQEAAGYAAAAYXXTRRRfnP6s8ZOgmNek/AAAAP+YAAAAAAAAAAaoBAABmAAAAshM7sRM75z+ULHaA6lbpPwAAAD/1AAAAAAAAAAGrAQAAZgAAAJRyQGS4V+c/fRyIGK546T8AAAA/9QAAAAAAAAABrAEAAGYAAAAsKQdEhnvnP2UMmrBxmuk/AAAAPwUBAAAAAAAAAa0BAABmAAAAyN/NI1Sf5z9UgKdixLPpPwAAAD8FAQAAAAAAAAGuAQAAZgAAAGCWlAMiw+c/SXiwLqbE6T8AAAA/FQEAAAAAAAABrwEAAGYAAABs/N08QvXnP0L0tBQXzek/AAAAPxUBAAAAAAAAAbABAABmAAAABrOkHBAZ6D9C9LQUF83pPwAAAD8kAQAAAAAAAAGxAQAAZgAAAKBpa/zdPOg/QvS0FBfN6T8AAAA/NAEAAAAAAAABsgEAAGYAAACCyHCvglnoP0l4sC6mxOk/AAAAPzQBAAAAAAAAAbMBAABmAAAAOiAy3Ktg6D9aBKN8U6vpPwAAAD80AQAAAAAAAAG0AQAAZgAAAKrPtDX+bug/a5CVygCS6T8AAAA/RAEAAAAAAAABtQEAAGYAAABiJ3ZiJ3boP3aYjP4egek/AAAAP0QBAAAAAAAAAbYBAABmAAAAGn83j1B96D+IJH9MzGfpPwAAAD9TAQAAAAAAAAG3AQAAZgAAANTW+Lt5hOg/nzRttAhG6T8AAAA/UwEAAAAAAAABuAEAAGYAAADU1vi7eYToP6s8ZOgmNek/AAAAP2MBAAAAAAAAAbkBAABmAAAA1Nb4u3mE6D+8yFY21BvpPwAAAD9jAQAAAAAAAAG6AQAAZgAAANTW+Lt5hOg/yNBNavIK6T8AAAA/cgEAAAAAAAABuwEAAGYAAADU1vi7eYToP9PYRJ4Q+ug/AAAAP3IBAAAAAAAAAbwBAABmAAAA1Nb4u3mE6D/g4DvSLunoPwAAAD+CAQAAAAAAAAG9AQAAZgAAANTW+Lt5hOg/6+gyBk3Y6D8AAAA/ggEAAAAAAAABvgEAAGYAAAAafzePUH3oP/bwKTprx+g/AAAAP5IBAAAAAAAAAb8BAABmAAAAGn83j1B96D8C+SBuibboPwAAAD+hAQAAAAAAAAHAAQAAZgAAABp/N49Qfeg/B30ciBiu6D8AAAA/oQEAAAAAAAABwQEAAGYAAAAafzePUH3oPxSFE7w2neg/AAAAP7EBAAAAAAAAAcIBAABmAAAAYid2Yid26D8fjQrwVIzoPwAAAD+xAQAAAAAAAAHDAQAAZgAAAGIndmIndug/JREGCuSD6D8AAAA/wQEAAAAAAAABxAEAAGYAAABiJ3ZiJ3boPyqVASRze+g/AAAAP8EBAAAAAAAAAcUBAABmAAAAYid2Yid26D82nfhXkWroPwAAAD/QAQAAAAAAAAHGAQAAZgAAAGIndmIndug/QaXvi69Z6D8AAAA/0AEAAAAAAAABxwEAAGYAAABiJ3ZiJ3boP06t5r/NSOg/AAAAP+ABAAAAAAAAAcgBAABmAAAAYid2Yid26D9fOdkNey/oPwAAAD/gAQAAAAAAAAHJAQAAZgAAAGIndmIndug/dUnHdbcN6D8AAAA/7wEAAAAAAAABygEAAGYAAABiJ3ZiJ3boP3zNwo9GBeg/AAAAP+8BAAAAAAAAAcsBAABmAAAAYid2Yid26D+CUb6p1fznPwAAAD//AQAAAAAAAAHMAQAAZgAAAGIndmIndug/iNW5w2T05z8AAAA/PgIAAAAAAAABzQEAAGYAAACwgllSDojmP8Guxz6ULOY/AAAAPwAAAAAAAAAAAc4BAABmAAAAckBkuFfB5j+1ptAKdj3mPwAAAD8QAAAAAAAAAAHPAQAAZgAAAMZO7MRO7OY/tabQCnY95j8AAAA/EAAAAAAAAAAB0AEAAGYAAADQtDX+bh7nP7Ai1fDmReY/AAAAPxAAAAAAAAAAAdEBAABmAAAAshM7sRM75z+pntnWV07mPwAAAD8gAAAAAAAAAAHSAQAAZgAAACLDvQpmSec/qZ7Z1ldO5j8AAAA/LwAAAAAAAAAB0wEAAGYAAACUckBkuFfnP6Ma3rzIVuY/AAAAPy8AAAAAAAAAAdQBAABmAAAAlHJAZLhX5z+YEueIqmfmPwAAAD9eAAAAAAAAAAHVAQAAZgAAAJRyQGS4V+c/ko7rbhtw5j8AAAA/XgAAAAAAAAAB1gEAAGYAAACUckBkuFfnP4EC+SBuieY/AAAAP24AAAAAAAAAAdcBAABmAAAAlHJAZLhX5z9vdgbTwKLmPwAAAD9uAAAAAAAAAAHYAQAAZgAAAJRyQGS4V+c/WGYYa4TE5j8AAAA/fQAAAAAAAAAB2QEAAGYAAACUckBkuFfnP0FWKgNI5uY/AAAAP30AAAAAAAAAAdoBAABmAAAAlHJAZLhX5z8wyje1mv/mPwAAAD+NAAAAAAAAAAHbAQAAZgAAAJRyQGS4V+c/Hj5FZ+0Y5z8AAAA/jQAAAAAAAAAB3AEAAGYAAACUckBkuFfnPwyyUhlAMuc/AAAAP50AAAAAAAAAAd0BAABmAAAAlHJAZLhX5z8BqlvlIUPnPwAAAD+dAAAAAAAAAAHeAQAAZgAAAEzKAZHhXuc/9qFksQNU5z8AAAA/rAAAAAAAAAAB3wEAAGYAAABMygGR4V7nP+UVcmNWbec/AAAAP6wAAAAAAAAAAeABAABmAAAABCLDvQpm5z/YDXsvOH7nPwAAAD+8AAAAAAAAAAHhAQAAZgAAALx5hOozbec/x4GI4YqX5z8AAAA/vAAAAAAAAAAB4gEAAGYAAAB00UUXXXTnP8H9jMf7n+c/AAAAP8sAAAAAAAAAAeMBAABmAAAAdNFFF1105z+wcZp5TrnnPwAAAD/LAAAAAAAAAAHkAQAAZgAAACwpB0SGe+c/qu2eX7/B5z8AAAA/2wAAAAAAAAAB5QEAAGYAAADmgMhwr4LnP57lpyuh0uc/AAAAP9sAAAAAAAAAAeYBAABmAAAA5oDIcK+C5z+ZYawREtvnPwAAAD/rAAAAAAAAAAHnAQAAZgAAAJ7YiZ3Yiec/jVm13fPr5z8AAAA/6wAAAAAAAAAB6AEAAGYAAACe2Imd2InnP4jVucNk9Oc/AAAAP/oAAAAAAAAAAekBAABmAAAAVjBLygGR5z98zcKPRgXoPwAAAD/6AAAAAAAAAAHqAQAAZgAAAFYwS8oBkec/dUnHdbcN6D8AAAA/CgEAAAAAAAAB6wEAAGYAAAAOiAz3KpjnP3DFy1soFug/AAAAPwoBAAAAAAAAAewBAABmAAAADogM9yqY5z9qQdBBmR7oPwAAAD8aAQAAAAAAAAHtAQAAZgAAAMjfzSNUn+c/akHQQZke6D8AAAA/OQEAAAAAAAAB7gEAAGYAAAA4j1B9pq3nP2pB0EGZHug/AAAAP0gBAAAAAAAAAe8BAABmAAAA8OYRqs+05z9qQdBBmR7oPwAAAD9IAQAAAAAAAAHwAQAAZgAAABruVTBLyuc/akHQQZke6D8AAAA/WAEAAAAAAAAB8QEAAGYAAABC9Zm2xt/nP2pB0EGZHug/AAAAP1gBAAAAAAAAAfIBAABmAAAAbPzdPEL15z9qQdBBmR7oPwAAAD9oAQAAAAAAAAHzAQAAZgAAAExb4+/mEeg/akHQQZke6D8AAAA/aAEAAAAAAAAB9AEAAGYAAAAuuuiiiy7oP2pB0EGZHug/AAAAP3cBAAAAAAAAAfUBAABmAAAAynCvgllS6D9wxctbKBboPwAAAD+3AQAAAAAAAAH2AQAAZgAAABp/N49Qfeg/cMXLWygW6D8AAAA/xwEAAAAAAAAB9wEAAGYAAABujb+bR6joP3DFy1soFug/AAAAP9cBAAAAAAAAAfgBAABmAAAAePMI1Wfa6D9wxctbKBboPwAAAD/XAQAAAAAAAAH5AQAAZgAAAMwBkeFeBek/cMXLWygW6D8AAAA/5gEAAAAAAAAB+gEAAGYAAABkuFfBLCnpP3DFy1soFug/AAAAP+YBAAAAAAAAAfsBAABmAAAARhdddNFF6T9wxctbKBboPwAAAD/2AQAAAAAAAAH8AQAAZgAAACh2Yid2Yuk/dUnHdbcN6D8AAAA/9gEAAAAAAAAB/QEAAGYAAAAK1WfaGn/pP3zNwo9GBeg/AAAAPwUCAAAAAAAAAf4BAABmAAAAeoTqM22N6T98zcKPRgXoPwAAAD8FAgAAAAAAAAH/AQAAZgAAAOwzbY2/m+k/iNW5w2T05z8AAAA/FQIAAAAAAAABAAIAAGYAAABc4+/mEarpP4jVucNk9Oc/AAAAPxUCAAAAAAAAAQECAABmAAAAzJJyQGS46T+NWbXd8+vnPwAAAD8lAgAAAAAAAAECAgAAZgAAAMySckBkuOk/k92w94Lj5z8AAAA/JQIAAAAAAAABAwIAAGYAAACE6jNtjb/pP5PdsPeC4+c/AAAAPzQCAAAAAAAAAQQCAABmAAAAhOozbY2/6T+ZYawREtvnPwAAAD80AgAAAAAAAAEFAgAAZgAAADxC9Zm2xuk/nuWnK6HS5z8AAAA/RAIAAAAAAAABBgIAAGYAAAA8QvWZtsbpP6Rpo0Uwyuc/AAAAP1QCAAAAAAAAAQcCAABmAAAA9pm2xt/N6T+29ZWT3bDnPwAAAD9UAgAAAAAAAAEIAgAAZgAAAPaZtsbfzek/wf2Mx/uf5z8AAAA/YwIAAAAAAAABCQIAAGYAAAD2mbbG383pP9OJfxWphuc/AAAAP2MCAAAAAAAAAQoCAABmAAAArvF38wjV6T/lFXJjVm3nPwAAAD9zAgAAAAAAAAELAgAAZgAAAK7xd/MI1ek/+yVgy5JL5z8AAAA/ggIAAAAAAAABDAIAAGYAAACu8XfzCNXpPxM2TjPPKec/AAAAP4ICAAAAAAAAAQ0CAABmAAAAZkk5IDLc6T8ePkVn7RjnPwAAAD+CAgAAAAAAAAEOAgAAZgAAAB6h+kxb4+k/MMo3tZr/5j8AAAA/kgIAAAAAAAABDwIAAGYAAAAeofpMW+PpP0FWKgNI5uY/AAAAP6ICAAAAAAAAARACAABmAAAAHqH6TFvj6T9T4hxR9czmPwAAAD+iAgAAAAAAAAERAgAAZgAAAB6h+kxb4+k/ZG4Pn6Kz5j8AAAA/ogIAAAAAAAABEgIAAGYAAAAeofpMW+PpP3x+/QbfkeY/AAAAP7ECAAAAAAAAARMCAABmAAAA2Pi7eYTq6T+HhvQ6/YDmPwAAAD+xAgAAAAAAAAEUAgAAZgAAAJBQfaat8ek/npbiojlf5j8AAAA/wQIAAAAAAAABFQIAAGYAAACQUH2mrfHpP7sqzCQFNeY/AAAAP9ECAAAAAAAAARYCAABmAAAASKg+09b46T/Mtr5yshvmPwAAAD/RAgAAAAAAAAEXAgAAZgAAAAAAAAAAAOo/5Mas2u755T8AAAA/4AIAAAAAAAABGAIAAGYAAAByr4JZUg7qP/VSnyic4OU/AAAAP+ACAAAAAAAAARkCAABmAAAAKgdEhnsV6j8AW5Zcus/lPwAAAD/wAgAAAAAAAAEaAgAAZgAAAJq2xt/NI+o/GGuExPat5T8AAAA/8AIAAAAAAAABGwIAAGYAAAAKZkk5IDLqPyRze/gUneU/AAAAP/8CAAAAAAAAARwCAABmAAAAfBXMknJA6j8ve3IsM4zlPwAAAD//AgAAAAAAAAEdAgAAZgAAAOzETuzETuo/OoNpYFF75T8AAAA/DwMAAAAAAAABHgIAAGYAAAAWzJJyQGTqP0eLYJRvauU/AAAAPw8DAAAAAAAAAR8CAABmAAAAPtPW+Lt56j9Sk1fIjVnlPwAAAD8fAwAAAAAAAAEgAgAAZgAAAGjaGn83j+o/WBdT4hxR5T8AAAA/HwMAAAAAAAABIQIAAGYAAACS4V4Fs6TqP12bTvyrSOU/AAAAPy4DAAAAAAAAASICAABmAAAAvOiiiy666j9jH0oWO0DlPwAAAD8uAwAAAAAAAAEjAgAAZgAAAOTv5hGqz+o/Yx9KFjtA5T8AAAA/PgMAAAAAAAABJAIAAGYAAABUn2lr/N3qP2MfShY7QOU/AAAAP04DAAAAAAAAASUCAABmAAAAfqat8Xfz6j9jH0oWO0DlPwAAAD9OAwAAAAAAAAEmAgAAZgAAADb+bh6h+uo/Yx9KFjtA5T8AAAA/TgMAAAAAAAABJwIAAGYAAADuVTBLygHrP2MfShY7QOU/AAAAP10DAAAAAAAAASgCAABmAAAAXgWzpBwQ6z9YF1PiHFHlPwAAAD98AwAAAAAAAAEpAgAAZgAAABhddNFFF+s/TA9crv5h5T8AAAA/jAMAAAAAAAABKgIAAGYAAADQtDX+bh7rPzX/bUbCg+U/AAAAP4wDAAAAAAAAASsCAABmAAAAQGS4V8Es6z8p93YSpJTlPwAAAD+cAwAAAAAAAAEsAgAAZgAAAPq7eYTqM+s/Hu9/3oWl5T8AAAA/nAMAAAAAAAABLQIAAGYAAABqa/zdPELrPwbfkXZJx+U/AAAAP6sDAAAAAAAAAS4CAABmAAAAIsO9CmZJ6z/1Up8onODlPwAAAD+rAwAAAAAAAAEvAgAAZgAAAJRyQGS4V+s/5Mas2u755T8AAAA/uwMAAAAAAAABMAIAAGYAAAAEIsO9CmbrP9i+tabQCuY/AAAAP7sDAAAAAAAAATECAABmAAAAdNFFF1106z/HMsNYIyTmPwAAAD/LAwAAAAAAAAEyAgAAZgAAAJ7YiZ3Yies/uyrMJAU15j8AAAA/ywMAAAAAAAABMwIAAGYAAABWMEvKAZHrP7Ai1fDmReY/AAAAP9oDAAAAAAAAATQCAABmAAAAgDePUH2m6z+pntnWV07mPwAAAD/aAwAAAAAAAAE1AgAAZgAAAPDmEarPtOs/oxrevMhW5j8AAAA/2gMAAAAAAAABNgIAAGYAAAAa7lUwS8rrP6Ma3rzIVuY/AAAAP+kDAAAAAAAAATcCAABmAAAA0kUXXXTR6z+jGt68yFbmPwAAAD/pAwAAAAAAAAE4AgAAZgAAAIqd2Imd2Os/oxrevMhW5j8AAAA/+QMAAAAAAAABOQIAAGYAAABC9Zm2xt/rP6Ma3rzIVuY/AAAAP/kDAAAAAAAAAToCAABmAAAAbPzdPEL16z+wItXw5kXmPwAAAD8JBAAAAAAAAAE7AgAAZgAAAJYDIsO9Cuw/uyrMJAU15j8AAAA/CQQAAAAAAAABPAIAAGYAAAC+CmZJOSDsP8cyw1gjJOY/AAAAPxgEAAAAAAAAAT0CAABmAAAAoGlr/N087D/SOrqMQRPmPwAAAD8YBAAAAAAAAAE+AgAAZgAAAILIcK+CWew/3UKxwF8C5j8AAAA/KAQAAAAAAAABPwIAAGYAAAAafzePUH3sP+pKqPR98eU/AAAAPygEAAAAAAAAAUACAABmAAAAtjX+bh6h7D/vzqMODenlPwAAAD84BAAAAAAAAAFBAgAAZgAAAE7sxE7sxOw/9VKfKJzg5T8AAAA/OAQAAAAAAAABQgIAAGYAAADqoosuuujsP/vWmkIr2OU/AAAAP0cEAAAAAAAAAUMCAABmAAAAOrETO7ET7T/71ppCK9jlPwAAAD9HBAAAAAAAAAFEAgAAZgAAAGS4V8EsKe0/+9aaQivY5T8AAAA/VwQAAAAAAAABRQIAAGYAAACOv5tHqD7tP/vWmkIr2OU/AAAAP1cEAAAAAAAAAUYCAABmAAAA/m4eofpM7T/71ppCK9jlPwAAAD9mBAAAAAAAAAFHAgAAZgAAAHAeofpMW+0/+9aaQivY5T8AAAA/ZgQAAAAAAAABSAIAAGYAAADgzSNUn2ntP/vWmkIr2OU/AAAAP3YEAAAAAAAAAUkCAABmAAAAmCXlgMhw7T/1Up8onODlPwAAAD92BAAAAAAAAAFKAgAAZgAAAFB9pq3xd+0/6kqo9H3x5T8AAAA/hgQAAAAAAAABSwIAAGYAAAAK1WfaGn/tP+TGrNru+eU/AAAAP5UEAAAAAAAAAUwCAABmAAAAwiwpB0SG7T/SOrqMQRPmPwAAAD+VBAAAAAAAAAFNAgAAZgAAADLcq2CWlO0/wa7HPpQs5j8AAAA/lQQAAAAAAAABTgIAAGYAAABc4+/mEartP6me2dZXTuY/AAAAP6UEAAAAAAAAAU8CAABmAAAAzpJyQGS47T+NCvBUjHjmPwAAAD+lBAAAAAAAAAFQAgAAZgAAADxC9Zm2xu0/dfoB7U+a5j8AAAA/tQQAAAAAAAABUQIAAGYAAACu8XfzCNXtP2RuD5+is+Y/AAAAP7UEAAAAAAAAAVICAABmAAAAHqH6TFvj7T9NXiE3ZtXmPwAAAD/EBAAAAAAAAAFTAgAAZgAAAJBQfaat8e0/MMo3tZr/5j8AAAA/xAQAAAAAAAABVAIAAGYAAAAAAAAAAADuPxm6SU1eIec/AAAAP9QEAAAAAAAAAVUCAABmAAAA4l4Fs6Qc7j/7JWDLkkvnPwAAAD/UBAAAAAAAAAFWAgAAZgAAAAxmSTkgMu4/5RVyY1Zt5z8AAAA/4wQAAAAAAAABVwIAAGYAAADuxE7sxE7uP9OJfxWphuc/AAAAP+MEAAAAAAAAAVgCAABmAAAAXnTRRRdd7j/NBYT7GY/nPwAAAD/zBAAAAAAAAAFZAgAAZgAAAIZ7FcyScu4/wf2Mx/uf5z8AAAA/AwUAAAAAAAABWgIAAGYAAACwgllSDojuP7x5ka1sqOc/AAAAPwMFAAAAAAAAAVsCAABmAAAA2omd2Imd7j+8eZGtbKjnPwAAAD8SBQAAAAAAAAFcAgAAZgAAAEo5IDLcq+4/vHmRrWyo5z8AAAA/EgUAAAAAAAABXQIAAGYAAAC66KKLLrruP7x5ka1sqOc/AAAAPyIFAAAAAAAAAV4CAABmAAAAdEBkuFfB7j+8eZGtbKjnPwAAAD8iBQAAAAAAAAFfAgAAZgAAACyYJeWAyO4/vHmRrWyo5z8AAAA/MgUAAAAAAAABYAIAAGYAAADk7+YRqs/uP7x5ka1sqOc/AAAAP0EFAAAAAAAAAWECAABmAAAAVJ9pa/zd7j+8eZGtbKjnPwAAAD9RBQAAAAAAAAFiAgAAZgAAAH6mrfF38+4/wf2Mx/uf5z8AAAA/UQUAAAAAAAABYwIAAGYAAAAYXXTRRRfvP8eBiOGKl+c/AAAAP2AFAAAAAAAAAWQCAABmAAAA+rt5hOoz7z/NBYT7GY/nPwAAAD9gBQAAAAAAAAFlAgAAZgAAAJRyQGS4V+8/zQWE+xmP5z8AAAA/cAUAAAAAAAABZgIAAGYAAAB00UUXXXTvP9OJfxWphuc/AAAAP3AFAAAAAAAAAWcCAABmAAAAEIgM9yqY7z/TiX8VqYbnPwAAAD+ABQAAAAAAAAFoAgAAZgAAADiPUH2mre8/04l/FamG5z8AAAA/gAUAAAAAAAABaQIAAGYAAAAa7lUwS8rvP9OJfxWphuc/AAAAP48FAAAAAAAAAWoCAABmAAAAip3YiZ3Y7z/TiX8VqYbnPwAAAD+PBQAAAAAAAAFrAgAAZgAAAET1mbbG3+8/04l/FamG5z8AAAA/nwUAAAAAAAABbAIAAGYAAAAYO7ETO7FzP2RuD5+is+Y/AAAAPwAAAAAAAAAAAW0CAABmAAAA4F4Fs6QccD9e6hOFE7zmPwAAAD8QAAAAAAAAAAFuAgAAZgAAAOBeBbOkHHA/WGYYa4TE5j8AAAA/EAAAAAAAAAABbwIAAGYAAADgXgWzpBxwP1PiHFH1zOY/AAAAPz8AAAAAAAAAAXACAABmAAAAGDuxEzuxcz9T4hxR9czmPwAAAD8pAQAAAAAAAAFxAgAAZgAAAEAXXXTRRXc/U+IcUfXM5j8AAAA/OQEAAAAAAAABcgIAAGYAAAB48wjVZ9p6P1PiHFH1zOY/AAAAPzkBAAAAAAAAAXMCAABmAAAAsM+0Nf5ufj9T4hxR9czmPwAAAD9IAQAAAAAAAAF0AgAAZgAAAPBVMEvKAYE/U+IcUfXM5j8AAAA/SAEAAAAAAAABdQIAAGYAAAAgMtyrYJaEP1PiHFH1zOY/AAAAP1gBAAAAAAAAAXYCAABmAAAAUA6IDPcqiD9T4hxR9czmPwAAAD9YAQAAAAAAAAF3AgAAZgAAAIDqM22Nv4s/U+IcUfXM5j8AAAA/aAEAAAAAAAABeAIAAGYAAABo2hp/N4+QP1PiHFH1zOY/AAAAP2gBAAAAAAAAAXkCAABmAAAAkL+bR6g+kz9T4hxR9czmPwAAAD93AQAAAAAAAAF6AgAAZgAAAKSt8XfzCJU/U+IcUfXM5j8AAAA/dwEAAAAAAAABewIAAGYAAADMknJAZLiXP01eITdm1eY/AAAAP4cBAAAAAAAAAXwCAABmAAAA8HfzCNVnmj9NXiE3ZtXmPwAAAD+WAQAAAAAAAAF9AgAAZgAAAAxmSTkgMpw/R9olHdfd5j8AAAA/lgEAAAAAAAABfgIAAGYAAAAoVJ9pa/ydP0faJR3X3eY/AAAAP5YBAAAAAAAAAX8CAABmAAAAPEL1mbbGnz9H2iUd193mPwAAAD+mAQAAAAAAAAGAAgAAZgAAALITO7ETO6E/QVYqA0jm5j8AAAA/pgEAAAAAAAABgQIAAGYAAADKAZHhXgWjP0FWKgNI5uY/AAAAP6YBAAAAAAAAAYICAABmAAAA1vi7eYTqoz870i7puO7mPwAAAD+mAQAAAAAAAAGDAgAAZgAAAOTv5hGqz6Q/NU4zzyn35j8AAAA/tQEAAAAAAAABhAIAAGYAAAB4Yid2YiemPzVOM88p9+Y/AAAAP8UBAAAAAAAAAYUCAABmAAAACtVn2hp/pz81TjPPKffmPwAAAD/FAQAAAAAAAAGGAgAAZgAAABTMknJAZKg/MMo3tZr/5j8AAAA/1QEAAAAAAAABhwIAAGYAAACoPtPW+LupPzDKN7Wa/+Y/AAAAP9UBAAAAAAAAAYgCAABmAAAAMLrooosuqj8wyje1mv/mPwAAAD/kAQAAAAAAAAGJAgAAZgAAAMIsKQdEhqs/MMo3tZr/5j8AAAA/5AEAAAAAAAABigIAAGYAAADOI1SfaWusPzDKN7Wa/+Y/AAAAP/QBAAAAAAAAAYsCAABmAAAA2hp/N49QrT8wyje1mv/mPwAAAD/0AQAAAAAAAAGMAgAAZgAAAGCWlAMiw60/MMo3tZr/5j8AAAA/AwIAAAAAAAABjQIAAGYAAADoEarPtDWuPzDKN7Wa/+Y/AAAAPwMCAAAAAAAAAY4CAABmAAAAbo2/m0eorj8wyje1mv/mPwAAAD+KAwAAAAAAAAGPAgAAZgAAAF8Fs6QcEN0/B30ciBiu6D8AAAA/AAAAAAAAAAABkAIAAGYAAABfBbOkHBDdPwL5IG6Jtug/AAAAP30AAAAAAAAAAZECAABmAAAAXwWzpBwQ3T/28Ck6a8foPwAAAD99AAAAAAAAAAGSAgAAZgAAAF8Fs6QcEN0/8WwuINzP6D8AAAA/fQAAAAAAAAABkwIAAGYAAADvVTBLygHdP+VkN+y94Og/AAAAP40AAAAAAAAAAZQCAABmAAAA71UwS8oB3T/ZXEC4n/HoPwAAAD+NAAAAAAAAAAGVAgAAZgAAAH+mrfF389w/zVRJhIEC6T8AAAA/nAAAAAAAAAABlgIAAGYAAAAN9yqYJeXcP8JMUlBjE+k/AAAAP5wAAAAAAAAAAZcCAABmAAAAnUeoPtPW3D+3RFscRSTpPwAAAD+sAAAAAAAAAAGYAgAAZgAAAJ1HqD7T1tw/qzxk6CY16T8AAAA/rAAAAAAAAAABmQIAAGYAAACdR6g+09bcP580bbQIRuk/AAAAP7wAAAAAAAAAAZoCAABmAAAAnUeoPtPW3D+ULHaA6lbpPwAAAD/LAAAAAAAAAAGbAgAAZgAAACuYJeWAyNw/iCR/TMxn6T8AAAA/ywAAAAAAAAABnAIAAGYAAAArmCXlgMjcP3aYjP4egek/AAAAP9sAAAAAAAAAAZ0CAABmAAAAK5gl5YDI3D9rkJXKAJLpPwAAAD/bAAAAAAAAAAGeAgAAZgAAALvooosuutw/X4ieluKi6T8AAAA/6gAAAAAAAAABnwIAAGYAAABJOSAy3KvcP078q0g1vOk/AAAAP+oAAAAAAAAAAaACAABmAAAASTkgMtyr3D9C9LQUF83pPwAAAD/6AAAAAAAAAAGhAgAAZgAAANmJndiJndw/Nuy94Pjd6T8AAAA/+gAAAAAAAAABogIAAGYAAADZiZ3YiZ3cPyvkxqza7uk/AAAAPwoBAAAAAAAAAaMCAABmAAAA2Ymd2Imd3D8lYMuSS/fpPwAAAD8KAQAAAAAAAAGkAgAAZgAAANmJndiJndw/INzPeLz/6T8AAAA/GQEAAAAAAAABpQIAAGYAAADZiZ3YiZ3cPxpY1F4tCOo/AAAAPxkBAAAAAAAAAaYCAABmAAAAYyd2Yid23j8Dl6t/WJ3rPwAAAD8AAAAAAAAAAAGnAgAAZgAAAGMndmIndt4/9460Szqu6z8AAAA/zAAAAAAAAAABqAIAAGYAAABjJ3ZiJ3beP+yGvRccv+s/AAAAP8wAAAAAAAAAAakCAABmAAAAYyd2Yid23j/hfsbj/c/rPwAAAD/bAAAAAAAAAAGqAgAAZgAAAGMndmIndt4/w+rcYTL66z8AAAA/2wAAAAAAAAABqwIAAGYAAABjJ3ZiJ3beP63a7vn1G+w/AAAAP+sAAAAAAAAAAawCAABmAAAA8XfzCNVn3j+PRgV4KkbsPwAAAD/rAAAAAAAAAAGtAgAAZgAAAPF38wjVZ94/bC4g3M947D8AAAA/+gAAAAAAAAABrgIAAGYAAADxd/MI1WfeP0+aNloEo+w/AAAAPwoBAAAAAAAAAa8CAABmAAAAgchwr4JZ3j8sglG+qdXsPwAAAD8KAQAAAAAAAAGwAgAAZgAAAIHIcK+CWd4/FnJjVm337D8AAAA/CgEAAAAAAAABsQIAAGYAAACByHCvglneP/jdedShIe0/AAAAPxoBAAAAAAAAAbICAABmAAAAgchwr4JZ3j/hzYtsZUPtPwAAAD8eAQAAAAAAAAGzAgAAZgAAAIHIcK+CWd4/z0GZHrhc7T8AAAA/LQEAAAAAAAABtAIAAGYAAACByHCvglneP8Q5ouqZbe0/AAAAPy0BAAAAAAAAAbUCAABmAAAAgchwr4JZ3j+4Mau2e37tPwAAAD89AQAAAAAAAAG2AgAAZgAAAIHIcK+CWd4/rSm0gl2P7T8AAAA/TQEAAAAAAAABtwIAAGYAAACByHCvglneP6aluGjOl+0/AAAAP00BAAAAAAAAAbgCAABmAAAA8XfzCNVn3j+hIb1OP6DtPwAAAD9cAQAAAAAAAAG5AgAAZgAAAPF38wjVZ94/m53BNLCo7T8AAAA/XAEAAAAAAAABugIAAGYAAADxd/MI1WfeP5UZxhohse0/AAAAP2wBAAAAAAAAAbsCAABmAAAAYyd2Yid23j+QlcoAkrntPwAAAD9sAQAAAAAAAAG8AgAAZgAAAGMndmIndt4/ihHP5gLC7T8AAAA/ewEAAAAAAAABvQIAAGYAAABjJ3ZiJ3beP4SN08xzyu0/AAAAP3sBAAAAAAAAAb4CAABmAAAA09b4u3mE3j+EjdPMc8rtPwAAAD91AgAAAAAAAAG/AgAAZgAAAGz83TxC9eM/NzuDaWBR6z8AAAA/AAAAAAAAAAABwAIAAGYAAABs/N08QvXjPywzjDVCYus/AAAAPz4AAAAAAAAAAcECAABmAAAAJFSfaWv84z8On6KzdozrPwAAAD9OAAAAAAAAAAHCAgAAZgAAAJYDIsO9CuQ/7Ia9Fxy/6z8AAAA/TgAAAAAAAAABwwIAAGYAAAAGs6QcEBnkP8lu2HvB8es/AAAAP14AAAAAAAAAAcQCAABmAAAALrrooosu5D+aTvyrSDXsPwAAAD9eAAAAAAAAAAHFAgAAZgAAAFjBLCkHROQ/bC4g3M947D8AAAA/bQAAAAAAAAABxgIAAGYAAAA6IDLcq2DkP0oWO0B1q+w/AAAAP20AAAAAAAAAAccCAABmAAAA8nfzCNVn5D8b9l5w/O7sPwAAAD99AAAAAAAAAAHIAgAAZgAAANTW+Lt5hOQ/8ll+uhIq7T8AAAA/fQAAAAAAAAAByQIAAGYAAABEhnsVzJLkP8Q5ouqZbe0/AAAAP4wAAAAAAAAAAcoCAABmAAAAbo2/m0eo5D+hIb1OP6DtPwAAAD+MAAAAAAAAAAHLAgAAZgAAAN48QvWZtuQ/eYXcmFXb7T8AAAA/nAAAAAAAAAABzAIAAGYAAACWlAMiw73kP2F17jAZ/e0/AAAAP5wAAAAAAAAAAc0CAABmAAAACESGexXM5D9KZQDJ3B7uPwAAAD+sAAAAAAAAAAHOAgAAZgAAAAhEhnsVzOQ/Pl0Jlb4v7j8AAAA/rAAAAAAAAAABzwIAAGYAAAB48wjVZ9rkPzjZDXsvOO4/AAAAP7sAAAAAAAAAAdACAABmAAAAePMI1Wfa5D8zVRJhoEDuPwAAAD+7AAAAAAAAAAHRAgAAZgAAADBLygGR4eQ/M1USYaBA7j8AAAA/dAEAAAAAAAAB0gIAAGYAAABGF1100UXlP63a7vn1G+w/AAAAPwAAAAAAAAAAAdMCAABmAAAAjr+bR6g+5T+t2u759RvsPwAAAD8vAAAAAAAAAAHUAgAAZgAAANZn2hp/N+U/rdru+fUb7D8AAAA/PwAAAAAAAAAB1QIAAGYAAABkuFfBLCnlP63a7vn1G+w/AAAAPz8AAAAAAAAAAdYCAABmAAAA9AjVZ9oa5T+g0vfF1yzsPwAAAD9OAAAAAAAAAAHXAgAAZgAAAIRZUg6IDOU/lcoAkrk97D8AAAA/XgAAAAAAAAAB2AIAAGYAAABaUg6IDPfkP4Q+DkQMV+w/AAAAP14AAAAAAAAAAdkCAABmAAAAMEvKAZHh5D9yshv2XnDsPwAAAD9eAAAAAAAAAAHaAgAAZgAAAHjzCNVn2uQ/YSYpqLGJ7D8AAAA/bQAAAAAAAAAB2wIAAGYAAAAIRIZ7FczkP1UeMnSTmuw/AAAAP20AAAAAAAAAAdwCAABmAAAAlpQDIsO95D84ikjyx8TsPwAAAD99AAAAAAAAAAHdAgAAZgAAACblgMhwr+Q/J/5VpBre7D8AAAA/jQAAAAAAAAAB3gIAAGYAAAC2Nf5uHqHkPw/uZzze/+w/AAAAP40AAAAAAAAAAd8CAABmAAAARIZ7FcyS5D/t1YKggzLtPwAAAD+NAAAAAAAAAAHgAgAAZgAAABp/N49QfeQ/z0GZHrhc7T8AAAA/nAAAAAAAAAAB4QIAAGYAAAA6IDLcq2DkP6EhvU4/oO0/AAAAP5wAAAAAAAAAAeICAABmAAAAWMEsKQdE5D95hdyYVdvtPwAAAD+sAAAAAAAAAAHjAgAAZgAAAAazpBwQGeQ/SmUAydwe7j8AAAA/vAAAAAAAAAAB5AIAAGYAAABs/N08QvXjPyLJHxPzWe4/AAAAP7wAAAAAAAAAAeUCAABmAAAAQvWZtsbf4z8ENTaRJ4TuPwAAAD/LAAAAAAAAAAHmAgAAZgAAAGCWlAMiw+M/4hxR9cy27j8AAAA/ywAAAAAAAAAB5wIAAGYAAAA4j1B9pq3jP9CQXqcf0O4/AAAAP9sAAAAAAAAAAegCAABmAAAAgDePUH2m4z/KDGONkNjuPwAAAD/bAAAAAAAAAAHpAgAAZgAAAA6IDPcqmOM/vwRsWXLp7j8AAAA/2wAAAAAAAAAB6gIAAGYAAABWMEvKAZHjP7mAcD/j8e4/AAAAP9sAAAAAAAAAAesCAABmAAAAntiJndiJ4z+z/HQlVPruPwAAAD/rAAAAAAAAAAHsAgAAZgAAAOaAyHCvguM/s/x0JVT67j8AAAA/6wAAAAAAAAAB7QIAAGYAAADmgMhwr4LjP654eQvFAu8/AAAAP/sAAAAAAAAAAe4CAABmAAAALCkHRIZ74z+ueHkLxQLvPwAAAD9oAQAAAAAAAAHvAgAAZgAAALx5hOozbeM/rnh5C8UC7z8AAAA/eAEAAAAAAAAB8AIAAGYAAACDWVIOiAzTP1A4wWvTie8/AAAAPwAAAAAAAAAAAfECAABmAAAA9AjVZ9oa0z9QOMFr04nvPwAAAD+NAAAAAAAAAAHyAgAAZgAAANZn2hp/N9M/UDjBa9OJ7z8AAAA/nAAAAAAAAAAB8wIAAGYAAAAndmIndmLTP1A4wWvTie8/AAAAP5wAAAAAAAAAAfQCAABmAAAA6zNtjb+b0z9KtMVRRJLvPwAAAD+sAAAAAAAAAAH1AgAAZgAAAAAAAAAAANQ/RjDKN7Wa7z8AAAA/rAAAAAAAAAAB9gIAAGYAAACGexXMknLUP0Ywyje1mu8/AAAAP7sAAAAAAAAAAfcCAABmAAAADfcqmCXl1D8+rM4dJqPvPwAAAD+7AAAAAAAAAAH4AgAAZgAAAOaAyHCvgtU/PqzOHSaj7z8AAAA/ywAAAAAAAAAB+QIAAGYAAAC+CmZJOSDWPz6szh0mo+8/AAAAP8sAAAAAAAAAAfoCAABmAAAAePMI1Wfa1j8+rM4dJqPvPwAAAD/bAAAAAAAAAAH7AgAAZgAAADPcq2CWlNc/PqzOHSaj7z8AAAA/2wAAAAAAAAAB/AIAAGYAAADtxE7sxE7YPz6szh0mo+8/AAAAP+oAAAAAAAAAAf0CAABmAAAApq3xd/MI2T8+rM4dJqPvPwAAAD/qAAAAAAAAAAH+AgAAZgAAAPDmEarPtNk/PqzOHSaj7z8AAAA/+gAAAAAAAAAB/wIAAGYAAADoEarPtDXaP0Ywyje1mu8/AAAAP/oAAAAAAAAAAQADAABmAAAA/d08QvWZ2j9GMMo3tZrvPwAAAD8KAQAAAAAAAAEBAwAAZgAAAMCbR6g+09o/RjDKN7Wa7z8AAAA/CgEAAAAAAAABAgMAAGYAAACi+kxb4+/aP0Ywyje1mu8/AAAAPxkBAAAAAAAAAQMDAABmAAAAEqrPtDX+2j9KtMVRRJLvPwAAAD8ZAQAAAAAAAAEEAwAAZgAAABdddNFFF9k/hNyYVds97z8AAAA/AAAAAAAAAAABBQMAAGYAAACmrfF38wjZP4TcmFXbPe8/AAAAP40AAAAAAAAAAQYDAABmAAAAxk7sxE7s2D+E3JhV2z3vPwAAAD+NAAAAAAAAAAEHAwAAZgAAAHNAZLhXwdg/hNyYVds97z8AAAA/jQAAAAAAAAABCAMAAGYAAACwgllSDojYP4TcmFXbPe8/AAAAP5wAAAAAAAAAAQkDAABmAAAA7cRO7MRO2D+E3JhV2z3vPwAAAD+sAAAAAAAAAAEKAwAAZgAAALhXwSwpB9g/gFidO0xG7z8AAAA/rAAAAAAAAAABCwMAAGYAAAD2mbbG383XP3rUoSG9Tu8/AAAAP7wAAAAAAAAAAQwDAABmAAAAwiwpB0SG1z9yUKYHLlfvPwAAAD+8AAAAAAAAAAENAwAAZgAAAG8eofpMW9c/bsyq7Z5f7z8AAAA/ywAAAAAAAAABDgMAAGYAAAAdEBnuVTDXP2hIr9MPaO8/AAAAP8sAAAAAAAAAAQ8DAABmAAAAO7ETO7ET1z9ixLO5gHDvPwAAAD/bAAAAAAAAAAEQAwAAZgAAAMoBkeFeBdc/YsSzuYBw7z8AAAA/2wAAAAAAAAABEQMAAGYAAADKAZHhXgXXP1xAuJ/xeO8/AAAAP9sAAAAAAAAAARIDAABmAAAAygGR4V4F1z9WvLyFYoHvPwAAAD/VAQAAAAAAAAETAwAAZgAAADuxEzuxE9c/UDjBa9OJ7z8AAAA/5QEAAAAAAAABFAMAAGYAAAAdEBnuVTDXP0Ywyje1mu8/AAAAP+UBAAAAAAAAARUDAABmAAAA/24eofpM1z8+rM4dJqPvPwAAAD/1AQAAAAAAAAEWAwAAZgAAAG8eofpMW9c/OCjTA5er7z8AAAA/9QEAAAAAAAABFwMAAGYAAABRfaat8XfXPzSk1+kHtO8/AAAAPwQCAAAAAAAAARgDAABmAAAAM9yrYJaU1z8uINzPeLzvPwAAAD8EAgAAAAAAAAEZAwAAZgAAABQ7sRM7sdc/KJzgtenE7z8AAAA/FAIAAAAAAAABGgMAAGYAAABnSTkgMtzXPyIY5Ztaze8/AAAAPxQCAAAAAAAAARsDAABmAAAASKg+09b41z8clOmBy9XvPwAAAD8kAgAAAAAAAAEcAwAAZgAAACkHRIZ7Fdg/FhDuZzze7z8AAAA/JAIAAAAAAAABHQMAAGYAAACatsbfzSPYPxKM8k2t5u8/AAAAPzMCAAAAAAAAAR4DAABmAAAAmrbG380j2D8KCPczHu/vPwAAAD8zAgAAAAAAAAEfAwAAZgAAAAtmSTkgMtg/Cgj3Mx7v7z8AAAA/QwIAAAAAAAABIAMAAGYAAAAIRIZ7FczkP44uY9CEjdM/AAAAPwAAAAAAAAAAASEDAABmAAAAePMI1Wfa5D+OLmPQhI3TPwAAAD8pAQAAAAAAAAEiAwAAZgAAAKL6TFvj7+Q/ji5j0ISN0z8AAAA/OQEAAAAAAAABIwMAAGYAAAD0CNVn2hrlP44uY9CEjdM/AAAAPzkBAAAAAAAAASQDAABmAAAAjr+bR6g+5T+DJmycZp7TPwAAAD9IAQAAAAAAAAElAwAAZgAAAODNI1SfaeU/dx51aEiv0z8AAAA/SAEAAAAAAAABJgMAAGYAAADqM22Nv5vlP3cedWhIr9M/AAAAP1gBAAAAAAAAAScDAABmAAAArvF38wjV5T9rFn40KsDTPwAAAD9YAQAAAAAAAAEoAwAAZgAAAAAAAAAAAOY/YA6HAAzR0z8AAAA/aAEAAAAAAAABKQMAAGYAAAAKZkk5IDLmP2AOhwAM0dM/AAAAP2gBAAAAAAAAASoDAABmAAAAphwQGe5V5j9UBpDM7eHTPwAAAD93AQAAAAAAAAErAwAAZgAAAIZ7FcyScuY/VAaQzO3h0z8AAAA/hwEAAAAAAAABLAMAAGYAAACwgllSDojmP0n+mJjP8tM/AAAAP4cBAAAAAAAAAS0DAABmAAAA2omd2Imd5j9J/piYz/LTPwAAAD+XAQAAAAAAAAEuAwAAZgAAAJLhXgWzpOY/Sf6YmM/y0z8AAAA/lwEAAAAAAAABLwMAAGYAAABKOSAy3KvmP0n+mJjP8tM/AAAAP6YBAAAAAAAAATADAABmAAAAApHhXgWz5j9J/piYz/LTPwAAAD+mAQAAAAAAAAExAwAAZgAAALzooosuuuY/Sf6YmM/y0z8AAAA/tgEAAAAAAAABMgMAAGYAAAAqmCXlgMjmP0n+mJjP8tM/AAAAP7YBAAAAAAAAATMDAABmAAAA5O/mEarP5j9J/piYz/LTPwAAAD/QAQAAAAAAAAE0AwAAZgAAAJxHqD7T1uY/Sf6YmM/y0z8AAAA/0AEAAAAAAAABNQMAAGYAAABUn2lr/N3mP0n+mJjP8tM/AAAAP+ABAAAAAAAAATYDAABmAAAADPcqmCXl5j9J/piYz/LTPwAAAD/gAQAAAAAAAAE3AwAAZgAAAH6mrfF38+Y/Sf6YmM/y0z8AAAA/8AEAAAAAAAABOAMAAGYAAADuVTBLygHnP0n+mJjP8tM/AAAAP/8BAAAAAAAAATkDAABmAAAAYAWzpBwQ5z9J/piYz/LTPwAAAD//AQAAAAAAAAE6AwAAZgAAANC0Nf5uHuc/Sf6YmM/y0z8AAAA/DwIAAAAAAAABOwMAAGYAAAD6u3mE6jPnP0n+mJjP8tM/AAAAPw8CAAAAAAAAATwDAABmAAAAamv83TxC5z9J/piYz/LTPwAAAD8fAgAAAAAAAAE9AwAAZgAAAEzKAZHhXuc/Sf6YmM/y0z8AAAA/HwIAAAAAAAABPgMAAGYAAAB00UUXXXTnP0n+mJjP8tM/AAAAPy4CAAAAAAAAAT8DAABmAAAALCkHRIZ75z9J/piYz/LTPwAAAD8uAgAAAAAAAAFAAwAAZgAAAJ7YiZ3Yiec/Sf6YmM/y0z8AAAA/PgIAAAAAAAABQQMAAGYAAABWMEvKAZHnP0n+mJjP8tM/AAAAPz4CAAAAAAAAAUIDAABmAAAADogM9yqY5z9J/piYz/LTPwAAAD/5AgAAAAAAAAFDAwAAZgAAADiPUH2mrec/Sf6YmM/y0z8AAAA/CQMAAAAAAAABRAMAAGYAAABglpQDIsPnP0n+mJjP8tM/AAAAPwkDAAAAAAAAAUUDAABmAAAAip3YiZ3Y5z9J/piYz/LTPwAAAD8ZAwAAAAAAAAFGAwAAZgAAAGz83TxC9ec/PPahZLED1D8AAAA/GQMAAAAAAAABRwMAAGYAAAAGs6QcEBnoPzz2oWSxA9Q/AAAAPygDAAAAAAAAAUgDAABmAAAAoGlr/N086D889qFksQPUPwAAAD8oAwAAAAAAAAFJAwAAZgAAADogMtyrYOg/Me6qMJMU1D8AAAA/OAMAAAAAAAABSgMAAGYAAAAafzePUH3oPzHuqjCTFNQ/AAAAPzgDAAAAAAAAAUsDAABmAAAARIZ7FcyS6D8x7qowkxTUPwAAAD9HAwAAAAAAAAFMAwAAZgAAALY1/m4eoeg/Me6qMJMU1D8AAAA/RwMAAAAAAAABTQMAAGYAAABujb+bR6joPzHuqjCTFNQ/AAAAP1cDAAAAAAAAAU4DAABmAAAAJuWAyHCv6D8x7qowkxTUPwAAAD9XAwAAAAAAAAFPAwAAZgAAAHwVzJJyQNA/od7ImSqJ4D8AAAA/AAAAAAAAAAABUAMAAGYAAADOI1SfaWvQP6HeyJkqieA/AAAAP04AAAAAAAAAAVEDAABmAAAAITLcq2CW0D+h3siZKongPwAAAD9OAAAAAAAAAAFSAwAAZgAAAHNAZLhXwdA/od7ImSqJ4D8AAAA/XgAAAAAAAAABUwMAAGYAAAA2/m4eofrQP6HeyJkqieA/AAAAP14AAAAAAAAAAVQDAABmAAAAamv83TxC0T+h3siZKongPwAAAD9uAAAAAAAAAAFVAwAAZgAAAIA3j1B9ptE/od7ImSqJ4D8AAAA/bgAAAAAAAAABVgMAAGYAAAAFs6QcEBnSP6HeyJkqieA/AAAAP30AAAAAAAAAAVcDAABmAAAAjC666KKL0j+h3siZKongPwAAAD99AAAAAAAAAAFYAwAAZgAAAINZUg6IDNM/od7ImSqJ4D8AAAA/jQAAAAAAAAABWQMAAGYAAAAJ1WfaGn/TP6HeyJkqieA/AAAAP5wAAAAAAAAAAVoDAABmAAAAkFB9pq3x0z+bWs1/m5HgPwAAAD+cAAAAAAAAAAFbAwAAZgAAABXMknJAZNQ/m1rNf5uR4D8AAAA/4AAAAAAAAAABXAMAAGYAAAC66KKLLrrUP5tazX+bkeA/AAAAP/AAAAAAAAAAAV0DAABmAAAA0LQ1/m4e1T+bWs1/m5HgPwAAAD/wAAAAAAAAAAFeAwAAZgAAAHXRRRdddNU/m1rNf5uR4D8AAAA/AAEAAAAAAAABXwMAAGYAAACoPtPW+LvVP5tazX+bkeA/AAAAPw8BAAAAAAAAAWADAABmAAAAvgpmSTkg1j+bWs1/m5HgPwAAAD8PAQAAAAAAAAFhAwAAZgAAAPJ38wjVZ9Y/m1rNf5uR4D8AAAA/HwEAAAAAAAABYgMAAGYAAAAl5YDIcK/WP5tazX+bkeA/AAAAPx8BAAAAAAAAAWMDAABmAAAAygGR4V4F1z+bWs1/m5HgPwAAAD8vAQAAAAAAAAFkAwAAZgAAAP9uHqH6TNc/m1rNf5uR4D8AAAA/LwEAAAAAAAABZQMAAGYAAAAz3KtglpTXP5tazX+bkeA/AAAAPz4BAAAAAAAAAWYDAABmAAAA9pm2xt/N1z+bWs1/m5HgPwAAAD8+AQAAAAAAAAFnAwAAZgAAAJq2xt/NI9g/m1rNf5uR4D8AAAA/TgEAAAAAAAABaAMAAGYAAAA/09b4u3nYP5tazX+bkeA/AAAAP04BAAAAAAAAAWkDAABmAAAAc0BkuFfB2D+bWs1/m5HgPwAAAD9dAQAAAAAAAAFqAwAAZgAAAIgM9yqYJdk/ltbRZQya4D8AAAA/XQEAAAAAAAABawMAAGYAAAC8eYTqM23ZP5bW0WUMmuA/AAAAP20BAAAAAAAAAWwDAABmAAAA8OYRqs+02T+W1tFlDJrgPwAAAD9tAQAAAAAAAAFtAwAAZgAAALSkHBAZ7tk/ltbRZQya4D8AAAA/fQEAAAAAAAABbgMAAGYAAADoEarPtDXaP5BS1kt9ouA/AAAAP30BAAAAAAAAAW8DAABmAAAAOSAy3Ktg2j+QUtZLfaLgPwAAAD+MAQAAAAAAAAFwAwAAZgAAAIwuuuiii9o/kFLWS32i4D8AAAA/jAEAAAAAAAABcQMAAGYAAAD93TxC9ZnaP5BS1kt9ouA/AAAAP5wBAAAAAAAAAXIDAABmAAAA3jxC9Zm22j+QUtZLfaLgPwAAAD+cAQAAAAAAAAFzAwAAZgAAAE/sxE7sxNo/is7aMe6q4D8AAAA/rAEAAAAAAAABdAMAAGYAAADAm0eoPtPaP4rO2jHuquA/AAAAP6wBAAAAAAAAAXUDAABmAAAAMUvKAZHh2j+Kztox7qrgPwAAAD+7AQAAAAAAAAF2AwAAZgAAABKqz7Q1/to/is7aMe6q4D8AAAA/uwEAAAAAAAABdwMAAGYAAAD0CNVn2hrbP4VK3xdfs+A/AAAAP8sBAAAAAAAAAXgDAABmAAAAZbhXwSwp2z+FSt8XX7PgPwAAAD/LAQAAAAAAAAF5AwAAZgAAAEcXXXTRRds/hUrfF1+z4D8AAAA/2gEAAAAAAAABegMAAGYAAAAndmIndmLbP4VK3xdfs+A/AAAAP9oBAAAAAAAAAXsDAABmAAAAeoTqM22N2z+FSt8XX7PgPwAAAD/qAQAAAAAAAAF8AwAAZgAAAMySckBkuNs/f8bj/c+74D8AAAA/6gEAAAAAAAABfQMAAGYAAAAfofpMW+PbP3/G4/3Pu+A/AAAAP/oBAAAAAAAAAX4DAABmAAAA4l4Fs6Qc3D9/xuP9z7vgPwAAAD/6AQAAAAAAAAF/AwAAZgAAABbMknJAZNw/f8bj/c+74D8AAAA/CQIAAAAAAAABgAMAAGYAAAC76KKLLrrcP3lC6ONAxOA/AAAAPxkCAAAAAAAAAYEDAABmAAAA71UwS8oB3T95QujjQMTgPwAAAD8ZAgAAAAAAAAGCAwAAZgAAAEFkuFfBLN0/eULo40DE4D8AAAA/KQIAAAAAAAABgwMAAGYAAAAjw70KZkndP3lC6ONAxOA/AAAAPykCAAAAAAAAAYQDAABmAAAAk3JAZLhX3T95QujjQMTgPwAAAD84AgAAAAAAAAGFAwAAZgAAAIgM9yqYJe8/QkN6nX5A6z8AAAA/AAAAAAAAAAABhgMAAGYAAACIDPcqmCXvPz2/foPvSOs/AAAAPxgBAAAAAAAAAYcDAABmAAAAiAz3Kpgl7z83O4NpYFHrPwAAAD8YAQAAAAAAAAGIAwAAZgAAAEJkuFfBLO8/NzuDaWBR6z8AAAA/dgEAAAAAAAABiQMAAGYAAAD6u3mE6jPvPzc7g2lgUes/AAAAP4YBAAAAAAAAAYoDAABmAAAAshM7sRM77z89v36D70jrPwAAAD+lAQAAAAAAAAGLAwAAZgAAALITO7ETO+8/QkN6nX5A6z8AAAA/tQEAAAAAAAABjAMAAGYAAACyEzuxEzvvP0nHdbcNOOs/AAAAP9QBAAAAAAAAAY0DAABmAAAAshM7sRM77z9PS3HRnC/rPwAAAD/jAQAAAAAAAAGOAwAAZgAAALITO7ETO+8/Vc9s6ysn6z8AAAA/8wEAAAAAAAABjwMAAGYAAACyEzuxEzvvP09LcdGcL+s/AAAAP58CAAAAAAAAAZADAABmAAAAshM7sRM77z9Vz2zrKyfrPwAAAD9lAwAAAAAAAAGRAwAAZgAAALITO7ETO+8/WlNoBbse6z8AAAA/pAMAAAAAAAABkgMAAGYAAACyEzuxEzvvP1XPbOsrJ+s/AAAAPxEEAAAAAAAAAZMDAABmAAAAshM7sRM77z9PS3HRnC/rPwAAAD8hBAAAAAAAAAGUAwAAZgAAALITO7ETO+8/Scd1tw046z8AAAA/MQQAAAAAAAABlQMAAGYAAACyEzuxEzvvP0JDep1+QOs/AAAAP28EAAAAAAAAAZYDAABmAAAAamv83TxC7z9CQ3qdfkDrPwAAAD+eBAAAAAAAAAGXAwAAZgAAAEDT1vi7ee4/uDGrtnt+7T8AAAA/AAAAAAAAAAABmAMAAGYAAABA09b4u3nuP60ptIJdj+0/AAAAP14AAAAAAAAAAZkDAABmAAAAQNPW+Lt57j+mpbhozpftPwAAAD9eAAAAAAAAAAGaAwAAZgAAAEDT1vi7ee4/oSG9Tj+g7T8AAAA/bQAAAAAAAAABmwMAAGYAAACGexXMknLuP5udwTSwqO0/AAAAP20AAAAAAAAAAZwDAABmAAAAhnsVzJJy7j+VGcYaIbHtPwAAAD99AAAAAAAAAAGdAwAAZgAAAM4jVJ9pa+4/kJXKAJK57T8AAAA/fQAAAAAAAAABngMAAGYAAADOI1SfaWvuP4oRz+YCwu0/AAAAP40AAAAAAAAAAZ8DAABmAAAAziNUn2lr7j9/Cdiy5NLtPwAAAD+cAAAAAAAAAAGgAwAAZgAAAM4jVJ9pa+4/eYXcmFXb7T8AAAA/nAAAAAAAAAABoQMAAGYAAADOI1SfaWvuP3IB4X7G4+0/AAAAP6wAAAAAAAAAAaIDAABmAAAAziNUn2lr7j9sfeVkN+ztPwAAAD+sAAAAAAAAAAGjAwAAZgAAAM4jVJ9pa+4/Z/npSqj07T8AAAA/uwAAAAAAAAABpAMAAGYAAADOI1SfaWvuP2x95WQ37O0/AAAAPykBAAAAAAAAAaUDAABmAAAAziNUn2lr7j9yAeF+xuPtPwAAAD84AQAAAAAAAAGmAwAAZgAAAM4jVJ9pa+4/Z/npSqj07T8AAAA/AAAAAAAAAAABpwMAAGYAAADOI1SfaWvuP3IB4X7G4+0/AAAAP50AAAAAAAAAAagDAABmAAAAziNUn2lr7j95hdyYVdvtPwAAAD+sAAAAAAAAAAGpAwAAZgAAAIZ7FcyScu4/fwnYsuTS7T8AAAA/rAAAAAAAAAABqgMAAGYAAABA09b4u3nuP4SN08xzyu0/AAAAP7wAAAAAAAAAAasDAABmAAAAQNPW+Lt57j+KEc/mAsLtPwAAAD+8AAAAAAAAAAGsAwAAZgAAAPgqmCXlgO4/kJXKAJK57T8AAAA/ywAAAAAAAAABrQMAAGYAAACwgllSDojuP5UZxhohse0/AAAAP9sAAAAAAAAAAa4DAABmAAAAaNoafzeP7j+bncE0sKjtPwAAAD/bAAAAAAAAAAGvAwAAZgAAAGjaGn83j+4/oSG9Tj+g7T8AAAA/6wAAAAAAAAABsAMAAGYAAADaiZ3YiZ3uP6aluGjOl+0/AAAAP/YAAAAAAAAAAbEDAABmAAAA2omd2Imd7j+tKbSCXY/tPwAAAD8FAQAAAAAAAAGyAwAAZgAAAJLhXgWzpO4/s62vnOyG7T8AAAA/BQEAAAAAAAABswMAAGYAAACS4V4Fs6TuP761ptAKdu0/AAAAPxUBAAAAAAAAAbQDAABmAAAAkuFeBbOk7j/EOaLqmW3tPwAAAD8VAQAAAAAAAAG1AwAAZgAAAEo5IDLcq+4/yr2dBCll7T8AAAA/JQEAAAAAAAABtgMAAGYAAABKOSAy3KvuP89BmR64XO0/AAAAPyUBAAAAAAAAAbcDAABmAAAABJHhXgWz7j/VxZQ4R1TtPwAAAD80AQAAAAAAAAG4AwAAZgAAAASR4V4Fs+4/20mQUtZL7T8AAAA/NAEAAAAAAAABuQMAAGYAAAAEkeFeBbPuP+dRh4b0Ou0/AAAAP0QBAAAAAAAAAboDAABmAAAAuuiiiy667j/t1YKggzLtPwAAAD9EAQAAAAAAAAG7AwAAZgAAALrooosuuu4/8ll+uhIq7T8AAAA/UwEAAAAAAAABvAMAAGYAAAB0QGS4V8HuP/5hde4wGe0/AAAAP1MBAAAAAAAAAb0DAABmAAAAdEBkuFfB7j8JamwiTwjtPwAAAD9jAQAAAAAAAAG+AwAAZgAAACyYJeWAyO4/D+5nPN7/7D8AAAA/YwEAAAAAAAABvwMAAGYAAADk7+YRqs/uPxZyY1Zt9+w/AAAAP3MBAAAAAAAAAcADAABmAAAA5O/mEarP7j8helqKi+bsPwAAAD9zAQAAAAAAAAHBAwAAZgAAAJxHqD7T1u4/J/5VpBre7D8AAAA/ggEAAAAAAAABwgMAAGYAAABUn2lr/N3uPyyCUb6p1ew/AAAAP4IBAAAAAAAAAcMDAABmAAAADvcqmCXl7j84ikjyx8TsPwAAAD+SAQAAAAAAAAHEAwAAZgAAAH6mrfF38+4/Q5I/Juaz7D8AAAA/kgEAAAAAAAABxQMAAGYAAAB+pq3xd/PuP0oWO0B1q+w/AAAAP6IBAAAAAAAAAcYDAABmAAAA8FUwS8oB7z9PmjZaBKPsPwAAAD+iAQAAAAAAAAHHAwAAZgAAAPBVMEvKAe8/VR4ydJOa7D8AAAA/sQEAAAAAAAAByAMAAGYAAADwVTBLygHvP2EmKaixiew/AAAAP7EBAAAAAAAAAckDAABmAAAAqK3xd/MI7z9mqiTCQIHsPwAAAD/BAQAAAAAAAAHKAwAAZgAAAGAFs6QcEO8/bC4g3M947D8AAAA/wQEAAAAAAAABywMAAGYAAABgBbOkHBDvP3g2FxDuZ+w/AAAAP9ABAAAAAAAAAcwDAABmAAAAGF100UUX7z9+uhIqfV/sPwAAAD/QAQAAAAAAAAHNAwAAZgAAABhddNFFF+8/hD4ORAxX7D8AAAA/4AEAAAAAAAABzgMAAGYAAAAYXXTRRRfvP4nCCV6bTuw/AAAAP/ABAAAAAAAAAc8DAABmAAAAGF100UUX7z+PRgV4KkbsPwAAAD8PAgAAAAAAAAHQAwAAZgAAABhddNFFF+8/lcoAkrk97D8AAAA/HwIAAAAAAAAB0QMAAGYAAADQtDX+bh7vP5pO/KtINew/AAAAPy4CAAAAAAAAAdIDAABmAAAAiAz3Kpgl7z+aTvyrSDXsPwAAAD9NAgAAAAAAAAHTAwAAZgAAAIgM9yqYJe8/oNL3xdcs7D8AAAA/TQIAAAAAAAAB1AMAAGYAAACIDPcqmCXvP6ZW899mJOw/AAAAP10CAAAAAAAAAdUDAABmAAAAQmS4V8Es7z+t2u759RvsPwAAAD9tAgAAAAAAAAHWAwAAZgAAAEJkuFfBLO8/sl7qE4UT7D8AAAA/bQIAAAAAAAAB1wMAAGYAAAD6u3mE6jPvP7ji5S0UC+w/AAAAP3wCAAAAAAAAAdgDAABmAAAA+rt5hOoz7z++ZuFHowLsPwAAAD98AgAAAAAAAAHZAwAAZgAAALITO7ETO+8/vmbhR6MC7D8AAAA/jAIAAAAAAAAB2gMAAGYAAACyEzuxEzvvP8Pq3GEy+us/AAAAP6sCAAAAAAAAAdsDAABmAAAAshM7sRM77z/Jbth7wfHrPwAAAD+7AgAAAAAAAAHcAwAAZgAAAGpr/N08Qu8/z/LTlVDp6z8AAAA/ygIAAAAAAAAB3QMAAGYAAABqa/zdPELvP9R2z6/f4Os/AAAAP8oCAAAAAAAAAd4DAABmAAAAJMO9CmZJ7z/a+srJbtjrPwAAAD/aAgAAAAAAAAHfAwAAZgAAANwafzePUO8/4X7G4/3P6z8AAAA/2gIAAAAAAAAB4AMAAGYAAACUckBkuFfvP+YCwv2Mx+s/AAAAP+oCAAAAAAAAAeEDAABmAAAAlHJAZLhX7z/yCrkxq7brPwAAAD/5AgAAAAAAAAHiAwAAZgAAAEzKAZHhXu8/8gq5Mau26z8AAAA/GQMAAAAAAAAB4wMAAGYAAABMygGR4V7vP/eOtEs6rus/AAAAPxkDAAAAAAAAAeQDAABmAAAATMoBkeFe7z/9ErBlyaXrPwAAAD8ZAwAAAAAAAAHlAwAAZgAAAEzKAZHhXu8/A5erf1id6z8AAAA/KQMAAAAAAAAB5gMAAGYAAAAEIsO9CmbvPwOXq39Ynes/AAAAPzgDAAAAAAAAAecDAABmAAAABCLDvQpm7z8JG6eZ55TrPwAAAD84AwAAAAAAAAHoAwAAZgAAAAQiw70KZu8/Dp+is3aM6z8AAAA/SAMAAAAAAAAB6QMAAGYAAAAEIsO9CmbvPxUjns0FhOs/AAAAP7UDAAAAAAAAAeoDAABmAAAABCLDvQpm7z8bp5nnlHvrPwAAAD/FAwAAAAAAAAHrAwAAZgAAALx5hOozbe8/G6eZ55R76z8AAAA/5AMAAAAAAAAL</ink>
</athena>
</file>

<file path=customXml/item9.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gAAAAZAAAABwMAAAAAAQAAACAAAAAECUlua0F0b21WMQIAAAAJBAAAAAkFAAAACQYAAAAJBwAAAAkIAAAACQkAAAAJCgAAAAkLAAAACQwAAAAJDQAAAAkOAAAACQ8AAAAJEAAAAAkRAAAACRIAAAAJEwAAAAkUAAAACRUAAAAJFgAAAAkXAAAACRgAAAAJGQAAAAkaAAAACRsAAAANCAUEAAAAC1BlblN0cm9rZVYxBAAAAApBdHRyaWJ1dGVzBVRyYWNlCVN0YXJ0VGltZQRUeXBlBAQABA9QZW5BdHRyaWJ1dGVzVjECAAAACklua1RyYWNlVjECAAAAEAxBY3Rpb25UeXBlVjECAAAAAgAAAAkcAAAACR0AAACoDwAAAAAAAAXi////DEFjdGlvblR5cGVWMQEAAAAHdmFsdWVfXwAIAgAAAAAAAAABBQAAAAQAAAAJHwAAAAkgAAAAizIAAAAAAAAB3////+L///8AAAAAAQYAAAAEAAAACSIAAAAJIwAAAPFjAAAAAAAAAdz////i////AAAAAAEHAAAABAAAAAklAAAACSYAAAAHjQAAAAAAAAHZ////4v///wAAAAABCAAAAAQAAAAJKAAAAAkpAAAAg54AAAAAAAAB1v///+L///8AAAAAAQkAAAAEAAAACSsAAAAJLAAAAO+vAAAAAAAAAdP////i////AAAAAAEKAAAABAAAAAkuAAAACS8AAACKzgAAAAAAAAHQ////4v///wAAAAABCwAAAAQAAAAJMQAAAAkyAAAAEtsAAAAAAAABzf///+L///8AAAAAAQwAAAAEAAAACTQAAAAJNQAAAJviAAAAAAAAAcr////i////AAAAAAENAAAABAAAAAk3AAAACTgAAACGZQEAAAAAAAHH////4v///wAAAAABDgAAAAQAAAAJOgAAAAk7AAAA6nMBAAAAAAABxP///+L///8AAAAAAQ8AAAAEAAAACT0AAAAJPgAAAO95AQAAAAAAAcH////i////AAAAAAEQAAAABAAAAAlAAAAACUEAAABQfAEAAAAAAAG+////4v///wAAAAABEQAAAAQAAAAJQwAAAAlEAAAAsH4BAAAAAAABu////+L///8AAAAAARIAAAAEAAAACUYAAAAJRwAAAFSPAQAAAAAAAbj////i////AAAAAAETAAAABAAAAAlJAAAACUoAAAAflgEAAAAAAAG1////4v///wAAAAABFAAAAAQAAAAJTAAAAAlNAAAAVJoBAAAAAAABsv///+L///8AAAAAARUAAAAEAAAACU8AAAAJUAAAAJqlAQAAAAAAAa/////i////AAAAAAEWAAAABAAAAAlSAAAACVMAAACRqAEAAAAAAAGs////4v///wAAAAABFwAAAAQAAAAJVQAAAAlWAAAAmKsBAAAAAAABqf///+L///8AAAAAARgAAAAEAAAACVgAAAAJWQAAAH+/AQAAAAAAAab////i////AAAAAAEZAAAABAAAAAlbAAAACVwAAADixgEAAAAAAAGj////4v///wAAAAABGgAAAAQAAAAJXgAAAAlfAAAAHsoBAAAAAAABoP///+L///8AAAAABRsAAAANQ2xlYXJDYW52YXNWMQIAAAAJU3RhcnRUaW1lBFR5cGUABBAMQWN0aW9uVHlwZVYxAgAAAAIAAACH4gEAAAAAAAGf////4v///wAAAAAFHAAAAA9QZW5BdHRyaWJ1dGVzVjEKAAAAB19jb2xvckEHX2NvbG9yUgdfY29sb3JHB19jb2xvckIKRml0VG9DdXJ2ZQZIZWlnaHQOSWdub3JlUHJlc3N1cmUNSXNIaWdobGlnaHRlcgVTaGFwZQVXaWR0aAAAAAAAAAAABAACAgICAQYBAQxCcnVzaFNoYXBlVjECAAAABgIAAAD/AJ5JAAAAAAAAACJAAAAFnv///wxCcnVzaFNoYXBlVjEBAAAAB3ZhbHVlX18ACAIAAAABAAAAAAAAAAAAIkAFHQAAAApJbmtUcmFjZVYxAwAAAA1MaXN0YDErX2l0ZW1zDExpc3RgMStfc2l6ZQ9MaXN0YDErX3ZlcnNpb24EAAAYU2hhcmVkLklua2luZy5JbmtQb2ludFtdAgAAAAgIAgAAAAljAAAAXQAAAF0AAAABHwAAABwAAAD/AJ5JAAAAAAAAACJAAAABnP///57///8BAAAAAAAAAAAAIkABIAAAAB0AAAAJZQAAAEcAAABHAAAAASIAAAAcAAAA/wCeSQAAAAAAAAAiQAAAAZr///+e////AQAAAAAAAAAAACJAASMAAAAdAAAACWcAAAApAAAAKQAAAAElAAAAHAAAAP8AnkkAAAAAAAAAIkAAAAGY////nv///wEAAAAAAAAAAAAiQAEmAAAAHQAAAAlpAAAAJgAAACYAAAABKAAAABwAAAD/AJ5JAAAAAAAAACJAAAABlv///57///8BAAAAAAAAAAAAIkABKQAAAB0AAAAJawAAACgAAAAoAAAAASsAAAAcAAAA/wCeSQAAAAAAAAAiQAAAAZT///+e////AQAAAAAAAAAAACJAASwAAAAdAAAACW0AAAASAAAAEgAAAAEuAAAAHAAAAP8AnkkAAAAAAAAAIkAAAAGS////nv///wEAAAAAAAAAAAAiQAEvAAAAHQAAAAlvAAAADwAAAA8AAAABMQAAABwAAAD/AJ5JAAAAAAAAACJAAAABkP///57///8BAAAAAAAAAAAAIkABMgAAAB0AAAAJcQAAAA4AAAAOAAAAATQAAAAcAAAA/wCeSQAAAAAAAAAiQAAAAY7///+e////AQAAAAAAAAAAACJAATUAAAAdAAAACXMAAAAZAAAAGQAAAAE3AAAAHAAAAP8AnkkAAAAAAAAAIkAAAAGM////nv///wEAAAAAAAAAAAAiQAE4AAAAHQAAAAl1AAAAKAAAACgAAAABOgAAABwAAAD/AJ5JAAAAAAAAACJAAAABiv///57///8BAAAAAAAAAAAAIkABOwAAAB0AAAAJdwAAAD8AAAA/AAAAAT0AAAAcAAAA/wCeSQAAAAAAAAAiQAAAAYj///+e////AQAAAAAAAAAAACJAAT4AAAAdAAAACXkAAAARAAAAEQAAAAFAAAAAHAAAAP8AnkkAAAAAAAAAIkAAAAGG////nv///wEAAAAAAAAAAAAiQAFBAAAAHQAAAAl7AAAAEgAAABIAAAABQwAAABwAAAD/AJ5JAAAAAAAAACJAAAABhP///57///8BAAAAAAAAAAAAIkABRAAAAB0AAAAJfQAAABgAAAAYAAAAAUYAAAAcAAAA/wCeSQAAAAAAAAAiQAAAAYL///+e////AQAAAAAAAAAAACJAAUcAAAAdAAAACX8AAAAbAAAAGwAAAAFJAAAAHAAAAP8AnkkAAAAAAAAAIkAAAAGA////nv///wEAAAAAAAAAAAAiQAFKAAAAHQAAAAmBAAAADwAAAA8AAAABTAAAABwAAAD/AJ5JAAAAAAAAACJAAAABfv///57///8BAAAAAAAAAAAAIkABTQAAAB0AAAAJgwAAABUAAAAVAAAAAU8AAAAcAAAA/wCeSQAAAAAAAAAiQAAAAXz///+e////AQAAAAAAAAAAACJAAVAAAAAdAAAACYUAAAASAAAAEgAAAAFSAAAAHAAAAP8AnkkAAAAAAAAAIkAAAAF6////nv///wEAAAAAAAAAAAAiQAFTAAAAHQAAAAmHAAAADAAAAAwAAAABVQAAABwAAAD/AJ5JAAAAAAAAACJAAAABeP///57///8BAAAAAAAAAAAAIkABVgAAAB0AAAAJiQAAABQAAAAUAAAAAVgAAAAcAAAA/wCeSQAAAAAAAAAiQAAAAXb///+e////AQAAAAAAAAAAACJAAVkAAAAdAAAACYsAAAApAAAAKQAAAAFbAAAAHAAAAP8AnkkAAAAAAAAAIkAAAAF0////nv///wEAAAAAAAAAAAAiQAFcAAAAHQAAAAmNAAAAGAAAABgAAAABXgAAABwAAAD/AJ5JAAAAAAAAACJAAAABcv///57///8BAAAAAAAAAAAAIkABXwAAAB0AAAAJjwAAABUAAAAVAAAAB2MAAAAAAQAAAIAAAAAECklua1BvaW50VjEC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DSMHZQAAAAABAAAAgAAAAAQKSW5rUG9pbnRWMQI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DTkHZwAAAAABAAAAQAAAAAQKSW5rUG9pbnRWMQIAAAAJNAEAAAk1AQAACTYBAAAJNwEAAAk4AQAACTkBAAAJOgEAAAk7AQAACTwBAAAJPQEAAAk+AQAACT8BAAAJQAEAAAlBAQAACUIBAAAJQwEAAAlEAQAACUUBAAAJRgEAAAlHAQAACUgBAAAJSQEAAAlKAQAACUsBAAAJTAEAAAlNAQAACU4BAAAJTwEAAAlQAQAACVEBAAAJUgEAAAlTAQAACVQBAAAJVQEAAAlWAQAACVcBAAAJWAEAAAlZAQAACVoBAAAJWwEAAAlcAQAADRcHaQAAAAABAAAAQAAAAAQKSW5rUG9pbnRWMQIAAAAJXQEAAAleAQAACV8BAAAJYAEAAAlhAQAACWIBAAAJYwEAAAlkAQAACWUBAAAJZgEAAAlnAQAACWgBAAAJaQEAAAlqAQAACWsBAAAJbAEAAAltAQAACW4BAAAJbwEAAAlwAQAACXEBAAAJcgEAAAlzAQAACXQBAAAJdQEAAAl2AQAACXcBAAAJeAEAAAl5AQAACXoBAAAJewEAAAl8AQAACX0BAAAJfgEAAAl/AQAACYABAAAJgQEAAAmCAQAADRoHawAAAAABAAAAQAAAAAQKSW5rUG9pbnRWMQIAAAAJgwEAAAmEAQAACYUBAAAJhgEAAAmHAQAACYgBAAAJiQEAAAmKAQAACYsBAAAJjAEAAAmNAQAACY4BAAAJjwEAAAmQAQAACZEBAAAJkgEAAAmTAQAACZQBAAAJlQEAAAmWAQAACZcBAAAJmAEAAAmZAQAACZoBAAAJmwEAAAmcAQAACZ0BAAAJngEAAAmfAQAACaABAAAJoQEAAAmiAQAACaMBAAAJpAEAAAmlAQAACaYBAAAJpwEAAAmoAQAACakBAAAJqgEAAA0YB20AAAAAAQAAACAAAAAECklua1BvaW50VjECAAAACasBAAAJrAEAAAmtAQAACa4BAAAJrwEAAAmwAQAACbEBAAAJsgEAAAmzAQAACbQBAAAJtQEAAAm2AQAACbcBAAAJuAEAAAm5AQAACboBAAAJuwEAAAm8AQAADQ4HbwAAAAABAAAAEAAAAAQKSW5rUG9pbnRWMQIAAAAJvQEAAAm+AQAACb8BAAAJwAEAAAnBAQAACcIBAAAJwwEAAAnEAQAACcUBAAAJxgEAAAnHAQAACcgBAAAJyQEAAAnKAQAACcsBAAAKB3EAAAAAAQAAABAAAAAECklua1BvaW50VjECAAAACcwBAAAJzQEAAAnOAQAACc8BAAAJ0AEAAAnRAQAACdIBAAAJ0wEAAAnUAQAACdUBAAAJ1gEAAAnXAQAACdgBAAAJ2QEAAA0CB3MAAAAAAQAAACAAAAAECklua1BvaW50VjECAAAACdoBAAAJ2wEAAAncAQAACd0BAAAJ3gEAAAnfAQAACeABAAAJ4QEAAAniAQAACeMBAAAJ5AEAAAnlAQAACeYBAAAJ5wEAAAnoAQAACekBAAAJ6gEAAAnrAQAACewBAAAJ7QEAAAnuAQAACe8BAAAJ8AEAAAnxAQAACfIBAAANBwd1AAAAAAEAAABAAAAABApJbmtQb2ludFYxAgAAAAnzAQAACfQBAAAJ9QEAAAn2AQAACfcBAAAJ+AEAAAn5AQAACfoBAAAJ+wEAAAn8AQAACf0BAAAJ/gEAAAn/AQAACQACAAAJAQIAAAkCAgAACQMCAAAJBAIAAAkFAgAACQYCAAAJBwIAAAkIAgAACQkCAAAJCgIAAAkLAgAACQwCAAAJDQIAAAkOAgAACQ8CAAAJEAIAAAkRAgAACRICAAAJEwIAAAkUAgAACRUCAAAJFgIAAAkXAgAACRgCAAAJGQIAAAkaAgAADRgHdwAAAAABAAAAQAAAAAQKSW5rUG9pbnRWMQIA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KB3kAAAAAAQAAACAAAAAECklua1BvaW50VjECAAAACVoCAAAJWwIAAAlcAgAACV0CAAAJXgIAAAlfAgAACWACAAAJYQIAAAliAgAACWMCAAAJZAIAAAllAgAACWYCAAAJZwIAAAloAgAACWkCAAAJagIAAA0PB3sAAAAAAQAAACAAAAAECklua1BvaW50VjECAAAACWsCAAAJbAIAAAltAgAACW4CAAAJbwIAAAlwAgAACXECAAAJcgIAAAlzAgAACXQCAAAJdQIAAAl2AgAACXcCAAAJeAIAAAl5AgAACXoCAAAJewIAAAl8AgAADQ4HfQAAAAABAAAAIAAAAAQKSW5rUG9pbnRWMQIAAAAJfQIAAAl+AgAACX8CAAAJgAIAAAmBAgAACYICAAAJgwIAAAmEAgAACYUCAAAJhgIAAAmHAgAACYgCAAAJiQIAAAmKAgAACYsCAAAJjAIAAAmNAgAACY4CAAAJjwIAAAmQAgAACZECAAAJkgIAAAmTAgAACZQCAAANCAd/AAAAAAEAAAAgAAAABApJbmtQb2ludFYxAgAAAAmVAgAACZYCAAAJlwIAAAmYAgAACZkCAAAJmgIAAAmbAgAACZwCAAAJnQIAAAmeAgAACZ8CAAAJoAIAAAmhAgAACaICAAAJowIAAAmkAgAACaUCAAAJpgIAAAmnAgAACagCAAAJqQIAAAmqAgAACasCAAAJrAIAAAmtAgAACa4CAAAJrwIAAA0FB4EAAAAAAQAAABAAAAAECklua1BvaW50VjECAAAACbACAAAJsQIAAAmyAgAACbMCAAAJtAIAAAm1AgAACbYCAAAJtwIAAAm4AgAACbkCAAAJugIAAAm7AgAACbwCAAAJvQIAAAm+AgAACgeDAAAAAAEAAAAgAAAABApJbmtQb2ludFYxAgAAAAm/AgAACcACAAAJwQIAAAnCAgAACcMCAAAJxAIAAAnFAgAACcYCAAAJxwIAAAnIAgAACckCAAAJygIAAAnLAgAACcwCAAAJzQIAAAnOAgAACc8CAAAJ0AIAAAnRAgAACdICAAAJ0wIAAA0LB4UAAAAAAQAAACAAAAAECklua1BvaW50VjECAAAACdQCAAAJ1QIAAAnWAgAACdcCAAAJ2AIAAAnZAgAACdoCAAAJ2wIAAAncAgAACd0CAAAJ3gIAAAnfAgAACeACAAAJ4QIAAAniAgAACeMCAAAJ5AIAAAnlAgAADQ4HhwAAAAABAAAAEAAAAAQKSW5rUG9pbnRWMQIAAAAJ5gIAAAnnAgAACegCAAAJ6QIAAAnqAgAACesCAAAJ7AIAAAntAgAACe4CAAAJ7wIAAAnwAgAACfECAAANBAeJAAAAAAEAAAAgAAAABApJbmtQb2ludFYxAgAAAAnyAgAACfMCAAAJ9AIAAAn1AgAACfYCAAAJ9wIAAAn4AgAACfkCAAAJ+gIAAAn7AgAACfwCAAAJ/QIAAAn+AgAACf8CAAAJAAMAAAkBAwAACQIDAAAJAwMAAAkEAwAACQUDAAANDAeLAAAAAAEAAABAAAAABApJbmtQb2ludFYxAgAAAAkGAwAACQcDAAAJCAMAAAkJAwAACQoDAAAJCwMAAAkMAwAACQ0DAAAJDgMAAAkPAwAACRADAAAJEQMAAAkSAwAACRMDAAAJFAMAAAkVAwAACRYDAAAJFwMAAAkYAwAACRkDAAAJGgMAAAkbAwAACRwDAAAJHQMAAAkeAwAACR8DAAAJIAMAAAkhAwAACSIDAAAJIwMAAAkkAwAACSUDAAAJJgMAAAknAwAACSgDAAAJKQMAAAkqAwAACSsDAAAJLAMAAAktAwAACS4DAAANFweNAAAAAAEAAAAgAAAABApJbmtQb2ludFYxAgAAAAkvAwAACTADAAAJMQMAAAkyAwAACTMDAAAJNAMAAAk1AwAACTYDAAAJNwMAAAk4AwAACTkDAAAJOgMAAAk7AwAACTwDAAAJPQMAAAk+AwAACT8DAAAJQAMAAAlBAwAACUIDAAAJQwMAAAlEAwAACUUDAAAJRgMAAA0IB48AAAAAAQAAACAAAAAECklua1BvaW50VjECAAAACUcDAAAJSAMAAAlJAwAACUoDAAAJSwMAAAlMAwAACU0DAAAJTgMAAAlPAwAACVADAAAJUQMAAAlSAwAACVMDAAAJVAMAAAlVAwAACVYDAAAJVwMAAAlYAwAACVkDAAAJWgMAAAlbAwAADQsFkAAAAApJbmtQb2ludFYxBAAAAAFYAVkOUHJlc3N1cmVGYWN0b3IJVGltZVN0YW1wAAAAAAYGCxACAAAAIuy32hia3j9+KecHLKy6PwAAAD8AAAAAAAAAAAGRAAAAkAAAAKg8gv4Aqt4/finnByysuj8AAAA/AAAAAAAAAAABkgAAAJAAAAC03RZG0cneP34p5wcsrLo/AAAAPwAAAAAAAAAAAZMAAACQAAAAPC7habnZ3j9+KecHLKy6PwAAAD8QAAAAAAAAAAGUAAAAkAAAAMR+q42h6d4/finnByysuj8AAAA/HwAAAAAAAAABlQAAAJAAAABMz3WxifneP34p5wcsrLo/AAAAPx8AAAAAAAAAAZYAAACQAAAAWnAK+VkZ3z9+KecHLKy6PwAAAD8vAAAAAAAAAAGXAAAAkAAAAOLA1BxCKd8/finnByysuj8AAAA/LwAAAAAAAAABmAAAAJAAAABoEZ9AKjnfP34p5wcsrLo/AAAAPz8AAAAAAAAAAZkAAACQAAAAAAP+q+Jo3z9+KecHLKy6PwAAAD8/AAAAAAAAAAGaAAAAkAAAAIZTyM/KeN8/finnByysuj8AAAA/XAAAAAAAAAABmwAAAJAAAAAaRSc7g6jfP34p5wcsrLo/AAAAP1wAAAAAAAAAAZwAAACQAAAAOIdQyiPo3z9+KecHLKy6PwAAAD9sAAAAAAAAAAGdAAAAkAAAAGe81xruC+A/finnByysuj8AAAA/bAAAAAAAAAABngAAAJAAAAC4hVF0sjPgP34p5wcsrLo/AAAAP3sAAAAAAAAAAZ8AAACQAAAAC0/LzXZb4D9+KecHLKy6PwAAAD97AAAAAAAAAAGgAAAAkAAAACeR9FwXm+A/finnByysuj8AAAA/iwAAAAAAAAABoQAAAJAAAABF0x3st9rgP34p5wcsrLo/AAAAP4sAAAAAAAAAAaIAAACQAAAAYhVHe1ga4T9+KecHLKy6PwAAAD+bAAAAAAAAAAGjAAAAkAAAAH5XcAr5WeE/finnByysuj8AAAA/mwAAAAAAAAABpAAAAJAAAACcmZmZmZnhP5i4lv6uPLs/AAAAP6oAAAAAAAAAAaUAAACQAAAAdLPdFkbR4T8mgO558IS7PwAAAD+qAAAAAAAAAAGmAAAAkAAAAJH1BqbmEOI/skdG9THNuz8AAAA/ugAAAAAAAAABpwAAAJAAAABrD0sjk0jiP7JHRvUxzbs/AAAAP7oAAAAAAAAAAagAAACQAAAAvNjEfFdw4j+yR0b1Mc27PwAAAD/KAAAAAAAAAAGpAAAAkAAAAA+iPtYbmOI/skdG9THNuz8AAAA/ygAAAAAAAAABqgAAAJAAAAAcQ9Md7LfiP7JHRvUxzbs/AAAAP9kAAAAAAAAAAasAAACQAAAAK+RnZbzX4j+yR0b1Mc27PwAAAD/ZAAAAAAAAAAGsAAAAkAAAAG8MTXew3+I/skdG9THNuz8AAAA/6QAAAAAAAAABrQAAAJAAAAD2XBebmO/iP7JHRvUxzbs/AAAAP+kAAAAAAAAAAa4AAACQAAAAOoX8rIz34j+yR0b1Mc27PwAAAD/4AAAAAAAAAAGvAAAAkAAAAMHVxtB0B+M/skdG9THNuz8AAAA/RwEAAAAAAAABsAAAAJAAAAAF/qviaA/jP7JHRvUxzbs/AAAAP0cBAAAAAAAAAbEAAACQAAAASCaR9FwX4z+yR0b1Mc27PwAAAD9WAQAAAAAAAAGyAAAAkAAAAItOdgZRH+M/skdG9THNuz8AAAA/ZgEAAAAAAAABswAAAJAAAADPdlsYRSfjPyaA7nnwhLs/AAAAP2YBAAAAAAAAAbQAAACQAAAAE59AKjkv4z8mgO558IS7PwAAAD9mAQAAAAAAAAG1AAAAkAAAAJrvCk4hP+M/mLiW/q48uz8AAAA/dQEAAAAAAAABtgAAAJAAAADeF/BfFUfjP5i4lv6uPLs/AAAAP4UBAAAAAAAAAbcAAACQAAAAZWi6g/1W4z+YuJb+rjy7PwAAAD+FAQAAAAAAAAG4AAAAkAAAAO24hKflZuM/DPE+g230uj8AAAA/lQEAAAAAAAABuQAAAJAAAABzCU/LzXbjP34p5wcsrLo/AAAAP5UBAAAAAAAAAboAAACQAAAA+lkZ77WG4z9+KecHLKy6PwAAAD+kAQAAAAAAAAG7AAAAkAAAAD6C/gCqjuM/8GGPjOpjuj8AAAA/pAEAAAAAAAABvAAAAJAAAAAJ+602hqbjP2aaNxGpG7o/AAAAP7QBAAAAAAAAAb0AAACQAAAATSOTSHqu4z/Y0t+VZ9O5PwAAAD+0AQAAAAAAAAG+AAAAkAAAANRzXWxivuM/TAuIGiaLuT8AAAA/xAEAAAAAAAABvwAAAJAAAAAYnEJ+VsbjP75DMJ/kQrk/AAAAP8QBAAAAAAAAAcAAAACQAAAAnuwMoj7W4z8yfNgjo/q4PwAAAD/TAQAAAAAAAAHBAAAAkAAAACU918Um5uM/GO0oLSBquD8AAAA/0wEAAAAAAAABwgAAAJAAAABpZbzXGu7jP4ol0bHeIbg/AAAAP+MBAAAAAAAAAcMAAACQAAAArY2h6Q724z8AXnk2ndm3PwAAAD/jAQAAAAAAAAHEAAAAkAAAAPG1hvsC/uM/5M7JPxpJtz8AAAA/8gEAAAAAAAABxQAAAJAAAAA03msN9wXkP8o/GkmXuLY/AAAAP/IBAAAAAAAAAcYAAACQAAAANN5rDfcF5D+wsGpSFCi2PwAAAD8CAgAAAAAAAAHHAAAAkAAAAHgGUR/rDeQ/mCG7W5GXtT8AAAA/AgIAAAAAAAAByAAAAJAAAAC8LjYx3xXkP36SC2UOB7U/AAAAPxICAAAAAAAAAckAAACQAAAAvC42Md8V5D9kA1xui3a0PwAAAD8SAgAAAAAAAAHKAAAAkAAAAP9WG0PTHeQ/SnSsdwjmsz8AAAA/IQIAAAAAAAABywAAAJAAAAD/VhtD0x3kPzLl/ICFVbM/AAAAPyECAAAAAAAAAcwAAACQAAAA/1YbQ9Md5D+KjvUOwXyyPwAAAD8xAgAAAAAAAAHNAAAAkAAAAP9WG0PTHeQ/cP9FGD7ssT8AAAA/MQIAAAAAAAABzgAAAJAAAAD/VhtD0x3kP1ZwliG7W7E/AAAAP0ECAAAAAAAAAc8AAACQAAAA/1YbQ9Md5D/KqD6meROxPwAAAD9QAgAAAAAAAAHQAAAAkAAAAP9WG0PTHeQ/sBmPr/aCsD8AAAA/UAIAAAAAAAAB0QAAAJAAAAD/VhtD0x3kPysVv3Hn5K8/AAAAP2ACAAAAAAAAAdIAAACQAAAAQ38AVccl5D/59l+E4cOuPwAAAD9gAgAAAAAAAAHTAAAAkAAAAEN/AFXHJeQ/q0lRoFgSrT8AAAA/bwIAAAAAAAAB1AAAAJAAAABDfwBVxyXkP5O6oanVgaw/AAAAP28CAAAAAAAAAdUAAACQAAAAQ38AVccl5D9FDZPFTNCqPwAAAD9/AgAAAAAAAAHWAAAAkAAAAEN/AFXHJeQ/91+E4cMeqT8AAAA/fwIAAAAAAAAB1wAAAJAAAABDfwBVxyXkP8VBJfS9/ac/AAAAP48CAAAAAAAAAdgAAACQAAAAQ38AVccl5D93lBYQNUymPwAAAD+PAgAAAAAAAAHZAAAAkAAAAEN/AFXHJeQ/K+cHLKyapD8AAAA/ngIAAAAAAAAB2gAAAJAAAABDfwBVxyXkP905+Ucj6aI/AAAAP54CAAAAAAAAAdsAAACQAAAAQ38AVccl5D+RjOpjmjehPwAAAD+uAgAAAAAAAAHcAAAAkAAAAEN/AFXHJeQ/hr63/yIMnz8AAAA/rgIAAAAAAAAB3QAAAJAAAABDfwBVxyXkPyKC+SQXypw/AAAAP74CAAAAAAAAAd4AAACQAAAAQ38AVccl5D+2RTtKC4iaPwAAAD++AgAAAAAAAAHfAAAAkAAAAEN/AFXHJeQ/Ugl9b/9FmD8AAAA/zQIAAAAAAAAB4AAAAJAAAAD/VhtD0x3kPx7rHYL5JJc/AAAAP80CAAAAAAAAAeEAAACQAAAA/1YbQ9Md5D+6rl+n7eKUPwAAAD/dAgAAAAAAAAHiAAAAkAAAAP9WG0PTHeQ/hpAAuufBkz8AAAA/3QIAAAAAAAAB4wAAAJAAAAD/VhtD0x3kPx5UQt/bf5E/AAAAP+wCAAAAAAAAAeQAAACQAAAA/1YbQ9Md5D9sLwgJoHuOPwAAAD/sAgAAAAAAAAHlAAAAkAAAALwuNjHfFeQ/BPNJLpQ5jD8AAAA//AIAAAAAAAAB5gAAAJAAAAC8LjYx3xXkPzx6zXh8tYc/AAAAP/wCAAAAAAAAAecAAACQAAAAvC42Md8V5D/UPQ+ecHOFPwAAAD8MAwAAAAAAAAHoAAAAkAAAAHgGUR/rDeQ/bAFRw2Qxgz8AAAA/DAMAAAAAAAAB6QAAAJAAAAB4BlEf6w3kPwTFkuhY74A/AAAAPxsDAAAAAAAAAeoAAACQAAAAeAZRH+sN5D9IEakbmlp9PwAAAD8bAwAAAAAAAAHrAAAAkAAAAHgGUR/rDeQ/aJgsZoLWeD8AAAA/KwMAAAAAAAAB7AAAAJAAAAB4BlEf6w3kP6gfsLBqUnQ/AAAAPzsDAAAAAAAAAe0AAACQAAAAbmNouoP9tj/+xp2TfzSyPwAAAD8AAAAAAAAAAAHuAAAAkAAAAKbnutjEfLc//sadk380sj8AAAA/LwAAAAAAAAAB7wAAAJAAAABWdLIziPq4P/7GnZN/NLI/AAAAPz4AAAAAAAAAAfAAAACQAAAA5r6A/6o4uj/+xp2TfzSyPwAAAD8+AAAAAAAAAAHxAAAAkAAAAHIJT8vNdrs//sadk380sj8AAAA/TgAAAAAAAAAB8gAAAJAAAAA+2G+1MTS9P/7GnZN/NLI/AAAAP04AAAAAAAAAAfMAAACQAAAA6mRnEPWxvj/+xp2TfzSyPwAAAD9eAAAAAAAAAAH0AAAAkAAAANkZRH2sN8A//sadk380sj8AAAA/bQAAAAAAAAAB9QAAAJAAAAAx4L8qjvbAP/7GnZN/NLI/AAAAP20AAAAAAAAAAfYAAACQAAAAlUfQH0DVwT+KjvUOwXyyPwAAAD9tAAAAAAAAAAH3AAAAkAAAAN1st4VRdMI/io71DsF8sj8AAAA/fQAAAAAAAAAB+AAAAJAAAAAlkp7rYhPDP4qO9Q7BfLI/AAAAP30AAAAAAAAAAfkAAACQAAAAYRbxCaSSwz+KjvUOwXyyPwAAAD+NAAAAAAAAAAH6AAAAkAAAAIv5ruAU8sM/io71DsF8sj8AAAA/nAAAAAAAAAAB+wAAAJAAAAC33Gy3hVHEP4qO9Q7BfLI/AAAAP5wAAAAAAAAAAfwAAACQAAAA4b8qjvawxD+KjvUOwXyyPwAAAD+sAAAAAAAAAAH9AAAAkAAAAP8BVB2X8MQ/FlZNigLFsj8AAAA/rAAAAAAAAAAB/gAAAJAAAAANo+hkZxDFPxZWTYoCxbI/AAAAP7sAAAAAAAAAAf8AAACQAAAAN4amO9hvxT8WVk2KAsWyPwAAAD+7AAAAAAAAAAEAAQAAkAAAAFXIz8p4r8U/FlZNigLFsj8AAAA/ywAAAAAAAAABAQEAAJAAAAB/q42h6Q7GPxZWTYoCxbI/AAAAP9YAAAAAAAAAAQIBAACQAAAAuy/gvyqOxj8WVk2KAsWyPwAAAD/mAAAAAAAAAAEDAQAAkAAAAOUSnpab7cY/FlZNigLFsj8AAAA/5gAAAAAAAAABBAEAAJAAAAAtOIX8rIzHPxZWTYoCxbI/AAAAP/UAAAAAAAAAAQUBAACQAAAAabzXGu4LyD+kHaUFRA2zPwAAAD/1AAAAAAAAAAEGAQAAkAAAAJOflfFea8g/pB2lBUQNsz8AAAA/BQEAAAAAAAABBwEAAJAAAADLI+gPoOrIP6QdpQVEDbM/AAAAPwUBAAAAAAAAAQgBAACQAAAAB6g6LuFpyT+kHaUFRA2zPwAAAD8VAQAAAAAAAAEJAQAAkAAAAE/NIZTyCMo/pB2lBUQNsz8AAAA/FQEAAAAAAAABCgEAAJAAAACHUXSyM4jKPzLl/ICFVbM/AAAAPyQBAAAAAAAAAQsBAACQAAAA3RfwXxVHyz8y5fyAhVWzPwAAAD8kAQAAAAAAAAEMAQAAkAAAABmcQn5Wxss/vKxU/Madsz8AAAA/NAEAAAAAAAABDQEAAJAAAABRIJWcl0XMP0p0rHcI5rM/AAAAPzQBAAAAAAAAAQ4BAACQAAAAmUV8AqnkzD/WOwTzSS60PwAAAD9DAQAAAAAAAAEPAQAAkAAAAOFqY2i6g80/ZANcbot2tD8AAAA/QwEAAAAAAAABEAEAAJAAAAA3Md8VnELOP2QDXG6LdrQ/AAAAP1MBAAAAAAAAAREBAACQAAAAf1bGe63hzj9kA1xui3a0PwAAAD9TAQAAAAAAAAESAQAAkAAAALvaGJruYM8/8sqz6cy+tD8AAAA/YwEAAAAAAAABEwEAAJAAAAACAAAAAADQP/LKs+nMvrQ/AAAAP2MBAAAAAAAAARQBAACQAAAAHkIpj6A/0D/yyrPpzL60PwAAAD9yAQAAAAAAAAEVAQAAkAAAAEgl52URn9A/8sqz6cy+tD8AAAA/cgEAAAAAAAABFgEAAJAAAABmZxD1sd7QP36SC2UOB7U/AAAAP4IBAAAAAAAAARcBAACQAAAAhKk5hFIe0T9+kgtlDge1PwAAAD+CAQAAAAAAAAEYAQAAkAAAACY8LTfbbdE/fpILZQ4HtT8AAAA/kgEAAAAAAAABGQEAAJAAAADKziDqY73RP36SC2UOB7U/AAAAP6EBAAAAAAAAARoBAACQAAAAfgKp5Lws0j9+kgtlDge1PwAAAD+hAQAAAAAAAAEbAQAAkAAAAKjlZrstjNI/mCG7W5GXtT8AAAA/oQEAAAAAAAABHAEAAJAAAADiabnZbgvTPyTpEtfS37U/AAAAP7EBAAAAAAAAAR0BAACQAAAAKo+gP4Cq0z8k6RLX0t+1PwAAAD/AAQAAAAAAAAEeAQAAkAAAAOxjvYGpOdQ/PnjCzVVwtj8AAAA/wAEAAAAAAAABHwEAAJAAAACsONrD0sjUPz54ws1VcLY/AAAAP9ABAAAAAAAAASABAACQAAAABP9VcbSH1T8+eMLNVXC2PwAAAD/QAQAAAAAAAAEhAQAAkAAAANJ0B/utNtY/PnjCzVVwtj8AAAA/4AEAAAAAAAABIgEAAJAAAACi6riEp+XWPz54ws1VcLY/AAAAP+ABAAAAAAAAASMBAACQAAAAcGBqDqGU1z8+eMLNVXC2PwAAAD/vAQAAAAAAAAEkAQAAkAAAADI1h1DKI9g/PnjCzVVwtj8AAAA/7wEAAAAAAAABJQEAAJAAAAB6Wm6228LYPz54ws1VcLY/AAAAP/8BAAAAAAAAASYBAACQAAAAtN7A1BxC2T8k6RLX0t+1PwAAAD//AQAAAAAAAAEnAQAAkAAAAO5iE/Ndwdk/mCG7W5GXtT8AAAA/DwIAAAAAAAABKAEAAJAAAACS9Qam5hDaP5ghu1uRl7U/AAAAPw8CAAAAAAAAASkBAACQAAAAvtjEfFdw2j+YIbtbkZe1PwAAAD8eAgAAAAAAAAEqAQAAkAAAAOi7glPIz9o/DFpj4E9PtT8AAAA/HgIAAAAAAAABKwEAAJAAAAAUn0AqOS/bPwxaY+BPT7U/AAAAPy4CAAAAAAAAASwBAACQAAAAuDE03cF+2z8MWmPgT0+1PwAAAD8uAgAAAAAAAAEtAQAAkAAAAGplvNca7ts/DFpj4E9PtT8AAAA/PQIAAAAAAAABLgEAAJAAAACWSHqui03cPwxaY+BPT7U/AAAAPz0CAAAAAAAAAS8BAACQAAAAwis4hfys3D8MWmPgT0+1PwAAAD9NAgAAAAAAAAEwAQAAkAAAAN5tYRSd7Nw/DFpj4E9PtT8AAAA/TQIAAAAAAAABMQEAAJAAAAByX8B/VRzdP5ghu1uRl7U/AAAAP10CAAAAAAAAATIBAACQAAAAClEf6w1M3T8k6RLX0t+1PwAAAD9dAgAAAAAAAAEzAQAAkAAAAIIAVcclPN0/JOkS19LftT8AAAA/6QIAAAAAAAABNAEAAJAAAAB+V3AK+VnhP9RTZev6dco/AAAAPwAAAAAAAAAAATUBAACQAAAAfldwCvlZ4T+aNxGpG5rKPwAAAD8uAAAAAAAAAAE2AQAAkAAAAMJ/VRztYeE/mjcRqRuayj8AAAA/PgAAAAAAAAABNwEAAJAAAAAFqDou4WnhP5o3Eakbmso/AAAAPz4AAAAAAAAAATgBAACQAAAAjfgEUsl54T9iG71mPL7KPwAAAD9OAAAAAAAAAAE5AQAAkAAAABRJz3WxieE/Yhu9Zjy+yj8AAAA/TgAAAAAAAAABOgEAAJAAAACcmZmZmZnhP2IbvWY8vso/AAAAP10AAAAAAAAAATsBAACQAAAAIupjvYGp4T9iG71mPL7KPwAAAD9dAAAAAAAAAAE8AQAAkAAAADGL+ARSyeE/Yhu9Zjy+yj8AAAA/bQAAAAAAAAABPQEAAJAAAABALI1MIunhP2IbvWY8vso/AAAAP20AAAAAAAAAAT4BAACQAAAAkfUGpuYQ4j9iG71mPL7KPwAAAD99AAAAAAAAAAE/AQAAkAAAAKCWm+22MOI/Yhu9Zjy+yj8AAAA/fQAAAAAAAAABQAEAAJAAAACvNzA1h1DiP2IbvWY8vso/AAAAP4wAAAAAAAAAAUEBAACQAAAAvNjEfFdw4j9iG71mPL7KPwAAAD+MAAAAAAAAAAFCAQAAkAAAAMt5WcQnkOI/Yhu9Zjy+yj8AAAA/nAAAAAAAAAABQwEAAJAAAACW8gj6A6jiP2IbvWY8vso/AAAAP5wAAAAAAAAAAUQBAACQAAAAHEPTHey34j9iG71mPL7KPwAAAD+rAAAAAAAAAAFFAQAAkAAAACvkZ2W81+I/Yhu9Zjy+yj8AAAA/qwAAAAAAAAABRgEAAJAAAACzNDKJpOfiP2IbvWY8vso/AAAAP7sAAAAAAAAAAUcBAACQAAAAOoX8rIz34j9iG71mPL7KPwAAAD+7AAAAAAAAAAFIAQAAkAAAAAX+q+JoD+M/Yhu9Zjy+yj8AAAA/ywAAAAAAAAABSQEAAJAAAACLTnYGUR/jP2IbvWY8vso/AAAAP8sAAAAAAAAAAUoBAACQAAAAE59AKjkv4z9iG71mPL7KPwAAAD/aAAAAAAAAAAFLAQAAkAAAACJA1XEJT+M/Yhu9Zjy+yj8AAAA/2gAAAAAAAAABTAEAAJAAAADtuISn5WbjP2IbvWY8vso/AAAAP+oAAAAAAAAAAU0BAACQAAAAcwlPy8124z9iG71mPL7KPwAAAD/qAAAAAAAAAAFOAQAAkAAAAIKq4xKeluM/Yhu9Zjy+yj8AAAA/+gAAAAAAAAABTwEAAJAAAABNI5NIeq7jP2IbvWY8vso/AAAAP/oAAAAAAAAAAVABAACQAAAAXMQnkErO4z9iG71mPL7KPwAAAD8JAQAAAAAAAAFRAQAAkAAAAGllvNca7uM/Yhu9Zjy+yj8AAAA/CQEAAAAAAAABUgEAAJAAAAB4BlEf6w3kP2IbvWY8vso/AAAAPxkBAAAAAAAAAVMBAACQAAAAQ38AVccl5D9iG71mPL7KPwAAAD8oAQAAAAAAAAFUAQAAkAAAAFEglZyXReQ/Yhu9Zjy+yj8AAAA/KAEAAAAAAAABVQEAAJAAAAAcmUTSc13kP2IbvWY8vso/AAAAPzgBAAAAAAAAAVYBAACQAAAA5xH0B1B15D9iG71mPL7KPwAAAD84AQAAAAAAAAFXAQAAkAAAALKKoz0sjeQ/mjcRqRuayj8AAAA/SAEAAAAAAAABWAEAAJAAAAA4221hFJ3kP5o3Eakbmso/AAAAP0gBAAAAAAAAAVkBAACQAAAAwCs4hfys5D+aNxGpG5rKPwAAAD9XAQAAAAAAAAFaAQAAkAAAAANUHZfwtOQ/mjcRqRuayj8AAAA/VwEAAAAAAAABWwEAAJAAAABHfAKp5LzkP5o3Eakbmso/AAAAP2cBAAAAAAAAAVwBAACQAAAAi6TnutjE5D+aNxGpG5rKPwAAAD93AQAAAAAAAAFdAQAAkAAAANPKeK813O8/0rHeIZhP0j8AAAA/AAAAAAAAAAABXgEAAJAAAADTynivNdzvP7SjtICoYdI/AAAAP04AAAAAAAAAAV8BAACQAAAAj6KTnUHU7z+YlYrfuHPSPwAAAD9OAAAAAAAAAAFgAQAAkAAAAEt6rotNzO8/e4dgPsmF0j8AAAA/awAAAAAAAAABYQEAAJAAAABLeq6LTczvP0JrDPzpqdI/AAAAP2sAAAAAAAAAAWIBAACQAAAAS3qui03M7z8IT7i5Cs7SPwAAAD96AAAAAAAAAAFjAQAAkAAAAAdSyXlZxO8/zzJkdyvy0j8AAAA/egAAAAAAAAABZAEAAJAAAAAHUsl5WcTvP7EkOtY7BNM/AAAAP4oAAAAAAAAAAWUBAACQAAAAwynkZ2W87z9c+rvybDrTPwAAAD+KAAAAAAAAAAFmAQAAkAAAAMMp5GdlvO8/Id5nsI1e0z8AAAA/mQAAAAAAAAABZwEAAJAAAAB/Af9VcbTvP8yz6cy+lNM/AAAAP6kAAAAAAAAAAWgBAACQAAAAfwH/VXG07z9Ze0FIAN3TPwAAAD+pAAAAAAAAAAFpAQAAkAAAADvZGUR9rO8/AlHDZDET1D8AAAA/qQAAAAAAAAABagEAAJAAAAA72RlEfazvP48YG+ByW9Q/AAAAP7kAAAAAAAAAAWsBAACQAAAA+bA0Momk7z847pz8o5HUPwAAAD+5AAAAAAAAAAFsAQAAkAAAAPmwNDKJpO8/xbX0d+XZ1D8AAAA/yAAAAAAAAAABbQEAAJAAAAD5sDQyiaTvP2+LdpQWENU/AAAAP9gAAAAAAAAAAW4BAACQAAAA+bA0Momk7z8YYfiwR0bVPwAAAD/YAAAAAAAAAAFvAQAAkAAAAPmwNDKJpO8/wTZ6zXh81T8AAAA/6AAAAAAAAAABcAEAAJAAAAD5sDQyiaTvP2wM/OmpstU/AAAAP+gAAAAAAAAAAXEBAACQAAAA+bA0Momk7z8V4n0G2+jVPwAAAD/3AAAAAAAAAAFyAQAAkAAAAPmwNDKJpO8/hZur4CxD1j8AAAA/9wAAAAAAAAABcwEAAJAAAAD5sDQyiaTvPy9xLf1dedY/AAAAPwcBAAAAAAAAAXQBAACQAAAA+bA0Momk7z+7OIV4n8HWPwAAAD8HAQAAAAAAAAF1AQAAkAAAAPmwNDKJpO8/Zg4HldD31j8AAAA/FgEAAAAAAAABdgEAAJAAAAD5sDQyiaTvPw/kiLEBLtc/AAAAPxYBAAAAAAAAAXcBAACQAAAA+bA0Momk7z+4uQrOMmTXPwAAAD8mAQAAAAAAAAF4AQAAkAAAAPmwNDKJpO8/Y4+M6mOa1z8AAAA/JgEAAAAAAAABeQEAAJAAAAD5sDQyiaTvPwxlDgeV0Nc/AAAAPzYBAAAAAAAAAXoBAACQAAAA+bA0Momk7z+1OpAjxgbYPwAAAD82AQAAAAAAAAF7AQAAkAAAALWITyCVnO8/mSxmgtYY2D8AAAA/RQEAAAAAAAABfAEAAJAAAAC1iE8glZzvP0IC6J4HT9g/AAAAP0UBAAAAAAAAAX0BAACQAAAAtYhPIJWc7z8J5pNcKHPYPwAAAD9VAQAAAAAAAAF+AQAAkAAAALWITyCVnO8/z8k/GkmX2D8AAAA/VQEAAAAAAAABfwEAAJAAAAC1iE8glZzvP5at69dpu9g/AAAAP2UBAAAAAAAAAYABAACQAAAAc2BqDqGU7z+WrevXabvYPwAAAD9lAQAAAAAAAAGBAQAAkAAAAHNgag6hlO8/eZ/BNnrN2D8AAAA/dAEAAAAAAAABggEAAJAAAABzYGoOoZTvP12Rl5WK39g/AAAAP4QBAAAAAAAAAYMBAACQAAAAAAP+q+Jo3z8U+t7+izDcPwAAAD8AAAAAAAAAAAGEAQAAkAAAAIZTyM/KeN8/FPre/osw3D8AAAA/fQAAAAAAAAABhQEAAJAAAACS9FwXm5jfPxT63v6LMNw/AAAAP30AAAAAAAAAAYYBAACQAAAAKua7glPI3z8U+t7+izDcPwAAAD+MAAAAAAAAAAGHAQAAkAAAAMDXGu4L+N8/FPre/osw3D8AAAA/jAAAAAAAAAABiAEAAJAAAACr5Lws4hPgPxT63v6LMNw/AAAAP5wAAAAAAAAAAYkBAACQAAAAuIVRdLIz4D8U+t7+izDcPwAAAD+cAAAAAAAAAAGKAQAAkAAAAIT+AKqOS+A/FPre/osw3D8AAAA/qwAAAAAAAAABiwEAAJAAAACSn5XxXmvgPxT63v6LMNw/AAAAP6sAAAAAAAAAAYwBAACQAAAAoEAqOS+L4D8U+t7+izDcPwAAAD+7AAAAAAAAAAGNAQAAkAAAAK/hvoD/quA/FPre/osw3D8AAAA/uwAAAAAAAAABjgEAAJAAAAC+glPIz8rgPxT63v6LMNw/AAAAP8sAAAAAAAAAAY8BAACQAAAAyyPoD6Dq4D8U+t7+izDcPwAAAD/LAAAAAAAAAAGQAQAAkAAAANrEfFdwCuE/FPre/osw3D8AAAA/2gAAAAAAAAABkQEAAJAAAAClPSyNTCLhPxT63v6LMNw/AAAAP9oAAAAAAAAAAZIBAACQAAAALY72sDQy4T8U+t7+izDcPwAAAD/qAAAAAAAAAAGTAQAAkAAAALPewNQcQuE/FPre/osw3D8AAAA/6gAAAAAAAAABlAEAAJAAAAA6L4v4BFLhPxT63v6LMNw/AAAAP/oAAAAAAAAAAZUBAACQAAAAfldwCvlZ4T8U+t7+izDcPwAAAD/6AAAAAAAAAAGWAQAAkAAAAAWoOi7haeE/FPre/osw3D8AAAA/CQEAAAAAAAABlwEAAJAAAABJ0B9A1XHhPxT63v6LMNw/AAAAPxkBAAAAAAAAAZgBAACQAAAAjfgEUsl54T8U+t7+izDcPwAAAD8ZAQAAAAAAAAGZAQAAkAAAANEg6mO9geE/FPre/osw3D8AAAA/KAEAAAAAAAABmgEAAJAAAAAUSc91sYnhPxT63v6LMNw/AAAAP0gBAAAAAAAAAZsBAACQAAAAWHG0h6WR4T8U+t7+izDcPwAAAD9nAQAAAAAAAAGcAQAAkAAAAJyZmZmZmeE/FPre/osw3D8AAAA/ZwEAAAAAAAABnQEAAJAAAAAi6mO9ganhPxT63v6LMNw/AAAAP34BAAAAAAAAAZ4BAACQAAAAZhJJz3Wx4T8U+t7+izDcPwAAAD+NAQAAAAAAAAGfAQAAkAAAAKk6LuFpueE/FPre/osw3D8AAAA/nQEAAAAAAAABoAEAAJAAAADtYhPzXcHhPxT63v6LMNw/AAAAP50BAAAAAAAAAaEBAACQAAAAMYv4BFLJ4T8U+t7+izDcPwAAAD+sAQAAAAAAAAGiAQAAkAAAAHSz3RZG0eE/FPre/osw3D8AAAA/rAEAAAAAAAABowEAAJAAAAC428IoOtnhPxT63v6LMNw/AAAAP7wBAAAAAAAAAaQBAACQAAAA/AOoOi7h4T8U+t7+izDcPwAAAD+8AQAAAAAAAAGlAQAAkAAAAEAsjUwi6eE/FPre/osw3D8AAAA/zAEAAAAAAAABpgEAAJAAAACDVHJeFvHhPxT63v6LMNw/AAAAP9sBAAAAAAAAAacBAACQAAAAx3xXcAr54T8U+t7+izDcPwAAAD/bAQAAAAAAAAGoAQAAkAAAAAmlPIL+AOI/FPre/osw3D8AAAA/6wEAAAAAAAABqQEAAJAAAABNzSGU8gjiPxT63v6LMNw/AAAAP+sBAAAAAAAAAaoBAACQAAAATc0hlPII4j/267RdnELcPwAAAD/7AQAAAAAAAAGrAQAAkAAAACU918Um5ss/RJnDQSX03T8AAAA/AAAAAAAAAAABrAEAAJAAAAAz3msN9wXMP0SZw0El9N0/AAAAP8EAAAAAAAAAAa0BAACQAAAAQ38AVcclzD9EmcNBJfTdPwAAAD/BAAAAAAAAAAGuAQAAkAAAAFEglZyXRcw/JouZoDUG3j8AAAA/0QAAAAAAAAABrwEAAJAAAABvYr4rOIXMPyaLmaA1Bt4/AAAAP9EAAAAAAAAAAbABAACQAAAAmUV8AqnkzD8mi5mgNQbePwAAAD/gAAAAAAAAAAGxAQAAkAAAAMUoOtkZRM0/JouZoDUG3j8AAAA/8AAAAAAAAAABsgEAAJAAAADvC/iviqPNPyaLmaA1Bt4/AAAAP/AAAAAAAAAAAbMBAACQAAAANzHfFZxCzj8mi5mgNQbePwAAAD8AAQAAAAAAAAG0AQAAkAAAAHO1MTTdwc4/JouZoDUG3j8AAAA/AAEAAAAAAAABtQEAAJAAAADJe63hvoDPPyaLmaA1Bt4/AAAAPw8BAAAAAAAAAbYBAACQAAAAiFDKI+gP0D8KfW//RRjePwAAAD8PAQAAAAAAAAG3AQAAkAAAAKaS87KIT9A/Cn1v/0UY3j8AAAA/HwEAAAAAAAABuAEAAJAAAADQdbGJ+a7QP+5uRV5WKt4/AAAAPx8BAAAAAAAAAbkBAACQAAAAZmcQ9bHe0D/ubkVeVirePwAAAD8vAQAAAAAAAAG6AQAAkAAAAOy32hia7tA/7m5FXlYq3j8AAAA/LwEAAAAAAAABuwEAAJAAAAB0CKU8gv7QP+5uRV5WKt4/AAAAPz4BAAAAAAAAAbwBAACQAAAA/FhvYGoO0T/ubkVeVirePwAAAD9tAQAAAAAAAAG9AQAAkAAAANoa7gv4r9o/uNwW7Sgt4D8AAAA/AAAAAAAAAAABvgEAAJAAAABia7gv4L/aP7jcFu0oLeA/AAAAP3UAAAAAAAAAAb8BAACQAAAA6LuCU8jP2j+43BbtKC3gPwAAAD+FAAAAAAAAAAHAAQAAkAAAAHAMTXew39o/uNwW7Sgt4D8AAAA/lQAAAAAAAAABwQEAAJAAAAD2XBebmO/aP7jcFu0oLeA/AAAAP5UAAAAAAAAAAcIBAACQAAAAjE52BlEf2z+43BbtKC3gPwAAAD+VAAAAAAAAAAHDAQAAkAAAAKqQn5XxXts/uNwW7Sgt4D8AAAA/pAAAAAAAAAABxAEAAJAAAABOI5NIeq7bP7jcFu0oLeA/AAAAP7QAAAAAAAAAAcUBAACQAAAAamW81xru2z+43BbtKC3gPwAAAD+0AAAAAAAAAAHGAQAAkAAAAJZIeq6LTdw/uNwW7Sgt4D8AAAA/xAAAAAAAAAABxwEAAJAAAAA6221hFJ3cP6rVgRwxNuA/AAAAP8QAAAAAAAAAAcgBAACQAAAAVh2X8LTc3D+q1YEcMTbgPwAAAD/TAAAAAAAAAAHJAQAAkAAAAOwO9lttDN0/qtWBHDE24D8AAAA/0wAAAAAAAAABygEAAJAAAAD6r4qjPSzdP6rVgRwxNuA/AAAAP+MAAAAAAAAAAcsBAACQAAAAggBVxyU83T+q1YEcMTbgPwAAAD/jAAAAAAAAAAHMAQAAkAAAAPFgv9XG0MQ/E5G6oanV4T8AAAA/AAAAAAAAAAABzQEAAJAAAAD/AVQdl/DEPxORuqGp1eE/AAAAP4wAAAAAAAAAAc4BAACQAAAARyc7g6iPxT8TkbqhqdXhPwAAAD+cAAAAAAAAAAHPAQAAkAAAAJ3ttjCKTsY/E5G6oanV4T8AAAA/nAAAAAAAAAAB0AEAAJAAAAAR9lttDE3HPxORuqGp1eE/AAAAP6wAAAAAAAAAAdEBAACQAAAAk5+V8V5ryD8TkbqhqdXhPwAAAD+sAAAAAAAAAAHSAQAAkAAAACHqY72Bqck/E5G6oanV4T8AAAA/uwAAAAAAAAAB0wEAAJAAAAClk51B1MfKPxORuqGp1eE/AAAAP7sAAAAAAAAAAdQBAACQAAAAQ38AVcclzD8TkbqhqdXhPwAAAD/LAAAAAAAAAAHVAQAAkAAAALeHpZFJJM0/E5G6oanV4T8AAAA/ywAAAAAAAAAB1gEAAJAAAAANTiE/K+PNPxORuqGp1eE/AAAAP9sAAAAAAAAAAdcBAACQAAAAc7UxNN3Bzj8TkbqhqdXhPwAAAD/bAAAAAAAAAAHYAQAAkAAAAI/3WsN9Ac8/E5G6oanV4T8AAAA/6gAAAAAAAAAB2QEAAJAAAACrOYRSHkHPPxORuqGp1eE/AAAAP+oAAAAAAAAAAdoBAACQAAAADKI+1huYqj9yxNgAl9viPwAAAD8AAAAAAAAAAAHbAQAAkAAAAISq4xKelqs/csTYAJfb4j8AAAA/fQAAAAAAAAAB3AEAAJAAAAD4sohPIJWsP3LE2ACX2+I/AAAAP30AAAAAAAAAAd0BAACQAAAApD+AquMSrj9yxNgAl9viPwAAAD+NAAAAAAAAAAHeAQAAkAAAAFDMdwWnkK8/csTYAJfb4j8AAAA/jQAAAAAAAAAB3wEAAJAAAACc7mC/1cawP3LE2ACX2+I/AAAAP50AAAAAAAAAAeABAACQAAAAKjkvi/gEsj9yxNgAl9viPwAAAD+dAAAAAAAAAAHhAQAAkAAAAKJB1Md6A7M/csTYAJfb4j8AAAA/nQAAAAAAAAAB4gEAAJAAAAAujKKTnUG0P3LE2ACX2+I/AAAAP60AAAAAAAAAAeMBAACQAAAAvtZwX8B/tT9yxNgAl9viPwAAAD+tAAAAAAAAAAHkAQAAkAAAADLfFZxCfrY/csTYAJfb4j8AAAA/vQAAAAAAAAAB5QEAAJAAAACKpZFJJD23P3LE2ACX2+I/AAAAP70AAAAAAAAAAeYBAACQAAAAwinkZ2W8tz9yxNgAl9viPwAAAD/MAAAAAAAAAAHnAQAAkAAAAOJrDfcF/Lc/csTYAJfb4j8AAAA/zAAAAAAAAAAB6AEAAJAAAAD+rTaGpju4P3LE2ACX2+I/AAAAP0kBAAAAAAAAAekBAACQAAAAGvBfFUd7uD+Ay23RjtLiPwAAAD+RAgAAAAAAAAHqAQAAkAAAAFZ0sjOI+rg/gMtt0Y7S4j8AAAA/kQIAAAAAAAAB6wEAAJAAAACO+ARSyXm5P4DLbdGO0uI/AAAAP6ECAAAAAAAAAewBAACQAAAA5r6A/6o4uj+Ay23RjtLiPwAAAD+hAgAAAAAAAAHtAQAAkAAAADqF/KyM97o/gMtt0Y7S4j8AAAA/sQIAAAAAAAAB7gEAAJAAAACSS3habra7P4DLbdGO0uI/AAAAP7ECAAAAAAAAAe8BAACQAAAABlQdl/C0vD+Ay23RjtLiPwAAAD/AAgAAAAAAAAHwAQAAkAAAAD7Yb7UxNL0/gMtt0Y7S4j8AAAA/0AIAAAAAAAAB8QEAAJAAAAB2XMLTcrO9P4DLbdGO0uI/AAAAP9ACAAAAAAAAAfIBAACQAAAAlp7rYhPzvT+Ay23RjtLiPwAAAD/fAgAAAAAAAAHzAQAAkAAAAKU9LI1MIuE/l9uiHaUF5D8AAAA/AAAAAAAAAAAB9AEAAJAAAAClPSyNTCLhP4jUDU2tDuQ/AAAAP3sAAAAAAAAAAfUBAACQAAAA6WURn0Aq4T+I1A1NrQ7kPwAAAD+LAAAAAAAAAAH2AQAAkAAAAHC228IoOuE/es14fLUX5D8AAAA/iwAAAAAAAAAB9wEAAJAAAACz3sDUHELhP3rNeHy1F+Q/AAAAP5oAAAAAAAAAAfgBAACQAAAAfldwCvlZ4T96zXh8tRfkPwAAAD+qAAAAAAAAAAH5AQAAkAAAAAWoOi7haeE/bMbjq70g5D8AAAA/qgAAAAAAAAAB+gEAAJAAAAAUSc91sYnhP16/TtvFKeQ/AAAAP7oAAAAAAAAAAfsBAACQAAAAIupjvYGp4T9ev07bxSnkPwAAAD+6AAAAAAAAAAH8AQAAkAAAAHSz3RZG0eE/Xr9O28Up5D8AAAA/yQAAAAAAAAAB/QEAAJAAAACDVHJeFvHhP16/TtvFKeQ/AAAAP8kAAAAAAAAAAf4BAACQAAAA1R3st9oY4j9PuLkKzjLkPwAAAD/ZAAAAAAAAAAH/AQAAkAAAACfnZRGfQOI/T7i5Cs4y5D8AAAA/2QAAAAAAAAABAAIAAJAAAAB4sN9qY2jiP0GxJDrWO+Q/AAAAP+gAAAAAAAAAAQECAACQAAAAy3lZxCeQ4j9BsSQ61jvkPwAAAD/oAAAAAAAAAAECAgAAkAAAABxD0x3st+I/QbEkOtY75D8AAAA/+AAAAAAAAAABAwIAAJAAAAAr5GdlvNfiP0GxJDrWO+Q/AAAAP/gAAAAAAAAAAQQCAACQAAAA9lwXm5jv4j9BsSQ61jvkPwAAAD8IAQAAAAAAAAEFAgAAkAAAAAX+q+JoD+M/QbEkOtY75D8AAAA/CAEAAAAAAAABBgIAAJAAAADPdlsYRSfjP0GxJDrWO+Q/AAAAPxcBAAAAAAAAAQcCAACQAAAAmu8KTiE/4z9BsSQ61jvkPwAAAD8XAQAAAAAAAAEIAgAAkAAAAGVouoP9VuM/QbEkOtY75D8AAAA/JwEAAAAAAAABCQIAAJAAAAAw4Wm52W7jP0GxJDrWO+Q/AAAAPycBAAAAAAAAAQoCAACQAAAAtzE03cF+4z9BsSQ61jvkPwAAAD83AQAAAAAAAAELAgAAkAAAAD6C/gCqjuM/QbEkOtY75D8AAAA/NwEAAAAAAAABDAIAAJAAAADF0sgkkp7jP0GxJDrWO+Q/AAAAP0YBAAAAAAAAAQ0CAACQAAAAkUt4Wm624z9BsSQ61jvkPwAAAD9GAQAAAAAAAAEOAgAAkAAAANRzXWxivuM/QbEkOtY75D8AAAA/VgEAAAAAAAABDwIAAJAAAACe7AyiPtbjP0GxJDrWO+Q/AAAAP1YBAAAAAAAAARACAACQAAAAJT3XxSbm4z9BsSQ61jvkPwAAAD9lAQAAAAAAAAERAgAAkAAAAK2NoekO9uM/QbEkOtY75D8AAAA/ZQEAAAAAAAABEgIAAJAAAAA03msN9wXkP0GxJDrWO+Q/AAAAP3UBAAAAAAAAARMCAACQAAAAvC42Md8V5D9BsSQ61jvkPwAAAD91AQAAAAAAAAEUAgAAkAAAAEN/AFXHJeQ/QbEkOtY75D8AAAA/hQEAAAAAAAABFQIAAJAAAACHp+Vmuy3kP0GxJDrWO+Q/AAAAP4UBAAAAAAAAARYCAACQAAAADfiviqM95D9BsSQ61jvkPwAAAD+UAQAAAAAAAAEXAgAAkAAAAFEglZyXReQ/QbEkOtY75D8AAAA/lAEAAAAAAAABGAIAAJAAAACUSHqui03kP0GxJDrWO+Q/AAAAP6QBAAAAAAAAARkCAACQAAAA2HBfwH9V5D9BsSQ61jvkPwAAAD+0AQAAAAAAAAEaAgAAkAAAAByZRNJzXeQ/QbEkOtY75D8AAAA/tAEAAAAAAAABGwIAAJAAAAD/AVQdl/DEP4vfuHPyj+Y/AAAAPwAAAAAAAAAAARwCAACQAAAA8WC/1cbQxD+L37hz8o/mPwAAAD8fAAAAAAAAAAEdAgAAkAAAAOG/Ko72sMQ/i9+4c/KP5j8AAAA/LgAAAAAAAAABHgIAAJAAAADTHpZGJpHEP4vfuHPyj+Y/AAAAPy4AAAAAAAAAAR8CAACQAAAAx30B/1VxxD+L37hz8o/mPwAAAD8+AAAAAAAAAAEgAgAAkAAAALfcbLeFUcQ/i9+4c/KP5j8AAAA/PgAAAAAAAAABIQIAAJAAAACpO9hvtTHEP4vfuHPyj+Y/AAAAP04AAAAAAAAAASICAACQAAAAmZpDKOURxD+L37hz8o/mPwAAAD9OAAAAAAAAAAEjAgAAkAAAAGEW8QmkksM/i9+4c/KP5j8AAAA/XQAAAAAAAAABJAIAAJAAAABD1Md6A1PDP3zYI6P6mOY/AAAAP20AAAAAAAAAASUCAACQAAAAJZKe62ITwz982COj+pjmPwAAAD9tAAAAAAAAAAEmAgAAkAAAABnxCaSS88I/fNgjo/qY5j8AAAA/fQAAAAAAAAABJwIAAJAAAAD7ruAU8rPCP3zYI6P6mOY/AAAAP30AAAAAAAAAASgCAACQAAAA3Wy3hVF0wj982COj+pjmPwAAAD+MAAAAAAAAAAEpAgAAkAAAAMMqjvawNMI/fNgjo/qY5j8AAAA/jAAAAAAAAAABKgIAAJAAAACl6GRnEPXBP3zYI6P6mOY/AAAAP5wAAAAAAAAAASsCAACQAAAAeQWnkJ+VwT982COj+pjmPwAAAD+cAAAAAAAAAAEsAgAAkAAAAFvDfQH/VcE/fNgjo/qY5j8AAAA/nAAAAAAAAAABLQIAAJAAAAAx4L8qjvbAP3zYI6P6mOY/AAAAP5wAAAAAAAAAAS4CAACQAAAABf0BVB2XwD982COj+pjmPwAAAD+sAAAAAAAAAAEvAgAAkAAAAOm62MR8V8A/fNgjo/qY5j8AAAA/vAAAAAAAAAABMAIAAJAAAAB6rzXcF/C/P3zYI6P6mOY/AAAAP7wAAAAAAAAAATECAACQAAAAJum5LjYxvz982COj+pjmPwAAAD/LAAAAAAAAAAEyAgAAkAAAAM4iPoFUcr4/fNgjo/qY5j8AAAA/ywAAAAAAAAABMwIAAJAAAAA+2G+1MTS9P3zYI6P6mOY/AAAAP9sAAAAAAAAAATQCAACQAAAAro2h6Q72uz982COj+pjmPwAAAD/bAAAAAAAAAAE1AgAAkAAAAMZ8V3AK+bk/fNgjo/qY5j8AAAA/6wAAAAAAAAABNgIAAJAAAABWdLIziPq4P3zYI6P6mOY/AAAAP+sAAAAAAAAAATcCAACQAAAA4msN9wX8tz982COj+pjmPwAAAD/6AAAAAAAAAAE4AgAAkAAAADLfFZxCfrY/fNgjo/qY5j8AAAA/+gAAAAAAAAABOQIAAJAAAADeGJruYL+1P3zYI6P6mOY/AAAAPwoBAAAAAAAAAToCAACQAAAAhlIeQX8AtT982COj+pjmPwAAAD8KAQAAAAAAAAE7AgAAkAAAAC6MopOdQbQ/fNgjo/qY5j8AAAA/GQEAAAAAAAABPAIAAJAAAADaxSbmu4KzP3zYI6P6mOY/AAAAPxkBAAAAAAAAAT0CAACQAAAAgv+qONrDsj982COj+pjmPwAAAD8pAQAAAAAAAAE+AgAAkAAAACo5L4v4BLI/fNgjo/qY5j8AAAA/KQEAAAAAAAABPwIAAJAAAADWcrPdFkaxP3zYI6P6mOY/AAAAPzkBAAAAAAAAAUACAACQAAAAfqw3MDWHsD982COj+pjmPwAAAD85AQAAAAAAAAFBAgAAkAAAAFDMdwWnkK8/fNgjo/qY5j8AAAA/SAEAAAAAAAABQgIAAJAAAACkP4Cq4xKuP3zYI6P6mOY/AAAAP0gBAAAAAAAAAUMCAACQAAAAvC42Md8VrD982COj+pjmPwAAAD9YAQAAAAAAAAFEAgAAkAAAAGAVR3tYGqk/fNgjo/qY5j8AAAA/aAEAAAAAAAABRQIAAJAAAAB8BP0BVB2nP3zYI6P6mOY/AAAAP2gBAAAAAAAAAUYCAACQAAAAlPOyiE8gpT982COj+pjmPwAAAD9oAQAAAAAAAAFHAgAAkAAAAKziaA9LI6M/fNgjo/qY5j8AAAA/dwEAAAAAAAABSAIAAJAAAAAAVnG0h6WhP3zYI6P6mOY/AAAAP3cBAAAAAAAAAUkCAACQAAAAUMl5WcQnoD982COj+pjmPwAAAD+HAQAAAAAAAAFKAgAAkAAAAEh5BP0BVJ0/fNgjo/qY5j8AAAA/hwEAAAAAAAABSwIAAJAAAADwXxVHe1iaP3zYI6P6mOY/AAAAP5YBAAAAAAAAAUwCAACQAAAAKD6BVHJelj982COj+pjmPwAAAD+mAQAAAAAAAAFNAgAAkAAAANAkkp7rYpM/btGO0gKi5j8AAAA/pgEAAAAAAAABTgIAAJAAAADgE0gl52WRP27RjtICouY/AAAAP6YBAAAAAAAAAU8CAACQAAAAAAb8V8XRjj9u0Y7SAqLmPwAAAD+2AQAAAAAAAAFQAgAAkAAAABD1sd7A1Iw/btGO0gKi5j8AAAA/xQEAAAAAAAABUQIAAJAAAAAw5GdlvNeKP27RjtICouY/AAAAP8UBAAAAAAAAAVICAACQAAAAQNMd7LfaiD9u0Y7SAqLmPwAAAD/VAQAAAAAAAAFTAgAAkAAAAEDTHey32og/YMr5AQur5j8AAAA/5QEAAAAAAAABVAIAAJAAAACAsYn5ruCEP2DK+QELq+Y/AAAAP+UBAAAAAAAAAVUCAACQAAAAkKA/gKrjgj9gyvkBC6vmPwAAAD/0AQAAAAAAAAFWAgAAkAAAAKD9VhtD030/YMr5AQur5j8AAAA/BAIAAAAAAAABVwIAAJAAAADA28IoOtl5P2DK+QELq+Y/AAAAPxMCAAAAAAAAAVgCAACQAAAA4LkuNjHfdT9gyvkBC6vmPwAAAD8TAgAAAAAAAAFZAgAAkAAAACCYmkMo5XE/YMr5AQur5j8AAAA/IwIAAAAAAAABWgIAAJAAAADovCziE0jVP7N1/TptF+c/AAAAPwAAAAAAAAAAAVsCAACQAAAAbg33BfxX1T+WZ9OZfSnnPwAAAD8fAAAAAAAAAAFcAgAAkAAAAPRdwSnkZ9U/eVmp+I075z8AAAA/LwAAAAAAAAABXQIAAJAAAAB8rotNzHfVP2tSFCiWROc/AAAAPz4AAAAAAAAAAV4CAACQAAAAik8glZyX1T9APVW2rl/nPwAAAD8+AAAAAAAAAAFfAgAAkAAAAJjwtNxst9U/Ii8rFb9x5z8AAAA/TgAAAAAAAAABYAIAAJAAAAC2Mt5rDffVP/gZbKPXjOc/AAAAP04AAAAAAAAAAWECAACQAAAAxNNys90W1j/bC0IC6J7nPwAAAD9eAAAAAAAAAAFiAgAAkAAAAFrF0R6WRtY/sPaCkAC65z8AAAA/XgAAAAAAAAABYwIAAJAAAABoZmZmZmbWP5PoWO8QzOc/AAAAP20AAAAAAAAAAWQCAACQAAAA/lfF0R6W1j922i5OId7nPwAAAD9tAAAAAAAAAAFlAgAAkAAAAAz5WRnvtdY/WswErTHw5z8AAAA/fQAAAAAAAAABZgIAAJAAAACUSSQ918XWPz2+2gtCAug/AAAAP30AAAAAAAAAAWcCAACQAAAAGpruYL/V1j8vt0U7SgvoPwAAAD+MAAAAAAAAAAFoAgAAkAAAAKLquISn5dY/H7CwalIU6D8AAAA/jAAAAAAAAAABaQIAAJAAAACi6riEp+XWPxGpG5paHeg/AAAAP5wAAAAAAAAAAWoCAACQAAAAKjuDqI/11j8RqRuaWh3oPwAAAD+cAAAAAAAAAAFrAgAAkAAAABqa7mC/1dY/s3X9Om0X5z8AAAA/AAAAAAAAAAABbAIAAJAAAACUSSQ918XWP7N1/TptF+c/AAAAPz8AAAAAAAAAAW0CAACQAAAAlEkkPdfF1j+kbmhqdSDnPwAAAD8/AAAAAAAAAAFuAgAAkAAAAAz5WRnvtdY/lmfTmX0p5z8AAAA/TgAAAAAAAAABbwIAAJAAAACGqI/1BqbWP3lZqfiNO+c/AAAAP04AAAAAAAAAAXACAACQAAAAdgf7rTaG1j9dS39Xnk3nPwAAAD9eAAAAAAAAAAFxAgAAkAAAAPC2MIpOdtY/QD1Vtq5f5z8AAAA/XgAAAAAAAAABcgIAAJAAAABoZmZmZmbWPxQolkTHeuc/AAAAP24AAAAAAAAAAXMCAACQAAAA4hWcQn5W1j8GIQF0z4PnPwAAAD9uAAAAAAAAAAF0AgAAkAAAANJ0B/utNtY/2wtCAuie5z8AAAA/fQAAAAAAAAABdQIAAJAAAADE03Kz3RbWP7D2gpAAuuc/AAAAP30AAAAAAAAAAXYCAACQAAAAtjLeaw331T+T6FjvEMznPwAAAD+NAAAAAAAAAAF3AgAAkAAAAC7iE0gl59U/dtouTiHe5z8AAAA/jQAAAAAAAAABeAIAAJAAAACokUkkPdfVP1rMBK0x8Oc/AAAAP5wAAAAAAAAAAXkCAACQAAAAmPC03Gy31T9LxW/cOfnnPwAAAD+cAAAAAAAAAAF6AgAAkAAAAJjwtNxst9U/Pb7aC0IC6D8AAAA/rAAAAAAAAAABewIAAJAAAAASoOq4hKfVPy+3RTtKC+g/AAAAP6wAAAAAAAAAAXwCAACQAAAAEqDquISn1T8fsLBqUhToPwAAAD/rAAAAAAAAAAF9AgAAkAAAADSJpOe62NQ/WswErTHw5z8AAAA/AAAAAAAAAAABfgIAAJAAAAC82W4Lo+jUP1rMBK0x8Oc/AAAAPz4AAAAAAAAAAX8CAACQAAAAynoDU3MI1T9azAStMfDnPwAAAD8+AAAAAAAAAAGAAgAAkAAAAOi8LOITSNU/WswErTHw5z8AAAA/TgAAAAAAAAABgQIAAJAAAACY8LTcbLfVP1rMBK0x8Oc/AAAAP04AAAAAAAAAAYICAACQAAAAaGZmZmZm1j922i5OId7nPwAAAD9dAAAAAAAAAAGDAgAAkAAAAEZ9rDcwNdc/dtouTiHe5z8AAAA/XQAAAAAAAAABhAIAAJAAAAAklPII+gPYP4Thwx4Z1ec/AAAAP20AAAAAAAAAAYUCAACQAAAAmJyXRXwC2T+h7+2/CMPnPwAAAD9tAAAAAAAAAAGGAgAAkAAAABpG0cnOINo/sPaCkAC65z8AAAA/fQAAAAAAAAABhwIAAJAAAACc7wpOIT/bP7/9F2H4sOc/AAAAP30AAAAAAAAAAYgCAACQAAAApOkO9ltt3D/bC0IC6J7nPwAAAD+MAAAAAAAAAAGJAgAAkAAAACaTSHqui90/2wtCAuie5z8AAAA/jAAAAAAAAAABigIAAJAAAACoPIL+AKreP/gZbKPXjOc/AAAAP5wAAAAAAAAAAYsCAACQAAAAOIdQyiPo3z8GIQF0z4PnPwAAAD+cAAAAAAAAAAGMAgAAkAAAABrwXxVHe+A/FCiWRMd65z8AAAA/qwAAAAAAAAABjQIAAJAAAADaxHxXcArhPyIvKxW/cec/AAAAP7sAAAAAAAAAAY4CAACQAAAA0SDqY72B4T9APVW2rl/nPwAAAD+7AAAAAAAAAAGPAgAAkAAAAINUcl4W8eE/QD1Vtq5f5z8AAAA/uwAAAAAAAAABkAIAAJAAAADxXxVHe1jiP0A9VbauX+c/AAAAP8sAAAAAAAAAAZECAACQAAAA2hruC/iv4j9APVW2rl/nPwAAAD/LAAAAAAAAAAGSAgAAkAAAALM0Momk5+I/QD1Vtq5f5z8AAAA/2gAAAAAAAAABkwIAAJAAAADB1cbQdAfjP0A9VbauX+c/AAAAP9oAAAAAAAAAAZQCAACQAAAASCaR9FwX4z9APVW2rl/nPwAAAD/qAAAAAAAAAAGVAgAAkAAAAKc8gv4AquY/yoUyh4NK6D8AAAA/AAAAAAAAAAABlgIAAJAAAACnPIL+AKrmP7x+nbaLU+g/AAAAP24AAAAAAAAAAZcCAACQAAAApzyC/gCq5j+ecHMVnGXoPwAAAD9uAAAAAAAAAAGYAgAAkAAAAKc8gv4AquY/kGneRKRu6D8AAAA/fQAAAAAAAAABmQIAAJAAAACnPIL+AKrmP3NbtKO0gOg/AAAAP30AAAAAAAAAAZoCAACQAAAApzyC/gCq5j9XTYoCxZLoPwAAAD+NAAAAAAAAAAGbAgAAkAAAAKc8gv4AquY/KzjLkN2t6D8AAAA/nAAAAAAAAAABnAIAAJAAAACnPIL+AKrmPw4qoe/tv+g/AAAAP5wAAAAAAAAAAZ0CAACQAAAApzyC/gCq5j/yG3dO/tHoPwAAAD+cAAAAAAAAAAGeAgAAkAAAAKc8gv4AquY/uP8iDB/26D8AAAA/rAAAAAAAAAABnwIAAJAAAACnPIL+AKrmP43qY5o3Eek/AAAAP7wAAAAAAAAAAaACAACQAAAApzyC/gCq5j9i1aQoUCzpPwAAAD+8AAAAAAAAAAGhAgAAkAAAAKc8gv4AquY/N8DltmhH6T8AAAA/ywAAAAAAAAABogIAAJAAAACnPIL+AKrmPxmyuxV5Wek/AAAAP8sAAAAAAAAAAaMCAACQAAAApzyC/gCq5j/vnPyjkXTpPwAAAD/bAAAAAAAAAAGkAgAAkAAAAKc8gv4AquY/0o7SAqKG6T8AAAA/2wAAAAAAAAABpQIAAJAAAACnPIL+AKrmP7WAqGGymOk/AAAAP+sAAAAAAAAAAaYCAACQAAAApzyC/gCq5j+meRORuqHpPwAAAD/rAAAAAAAAAAGnAgAAkAAAAKc8gv4AquY/mHJ+wMKq6T8AAAA/+gAAAAAAAAABqAIAAJAAAACnPIL+AKrmP3tkVB/TvOk/AAAAP/oAAAAAAAAAAakCAACQAAAApzyC/gCq5j9tXb9O28XpPwAAAD8KAQAAAAAAAAGqAgAAkAAAAKc8gv4AquY/UE+VrevX6T8AAAA/CgEAAAAAAAABqwIAAJAAAACnPIL+AKrmP0JIAN3z4Ok/AAAAPxkBAAAAAAAAAawCAACQAAAApzyC/gCq5j80QWsM/OnpPwAAAD8ZAQAAAAAAAAGtAgAAkAAAAOtkZxD1seY/FjNBawz86T8AAAA/KQEAAAAAAAABrgIAAJAAAADrZGcQ9bHmPwgsrJoUBeo/AAAAPykBAAAAAAAAAa8CAACQAAAA62RnEPWx5j/6JBfKHA7qPwAAAD85AQAAAAAAAAGwAgAAkAAAABFLI5NIeuY/sQEut0U76j8AAAA/AAAAAAAAAAABsQIAAJAAAABUcwilPILmP7EBLrdFO+o/AAAAP40AAAAAAAAAAbICAACQAAAA3MPSyCSS5j+xAS63RTvqPwAAAD+NAAAAAAAAAAGzAgAAkAAAACDst9oYmuY/o/qY5k1E6j8AAAA/nAAAAAAAAAABtAIAAJAAAACnPIL+AKrmP6P6mOZNROo/AAAAP5wAAAAAAAAAAbUCAACQAAAALo1MIum55j+j+pjmTUTqPwAAAD+sAAAAAAAAAAG2AgAAkAAAAPgF/FfF0eY/o/qY5k1E6j8AAAA/rAAAAAAAAAABtwIAAJAAAADDfquNoenmP6P6mOZNROo/AAAAP7wAAAAAAAAAAbgCAACQAAAAS891sYn55j+j+pjmTUTqPwAAAD+8AAAAAAAAAAG5AgAAkAAAABZIJedlEec/o/qY5k1E6j8AAAA/ywAAAAAAAAABugIAAJAAAAAk6bkuNjHnP6P6mOZNROo/AAAAP8sAAAAAAAAAAbsCAACQAAAAMopOdgZR5z+j+pjmTUTqPwAAAD/bAAAAAAAAAAG8AgAAkAAAALraGJruYOc/o/qY5k1E6j8AAAA/2wAAAAAAAAABvQIAAJAAAABBK+O91nDnP6P6mOZNROo/AAAAP+sAAAAAAAAAAb4CAACQAAAAhVPIz8p45z+j+pjmTUTqPwAAAD/rAAAAAAAAAAG/AgAAkAAAAPQI+gOoOuY/5pNcKHM46D8AAAA/AAAAAAAAAAABwAIAAJAAAAA4Md8VnELmP+aTXChzOOg/AAAAP40AAAAAAAAAAcECAACQAAAAfFnEJ5BK5j/YjMdXe0HoPwAAAD+cAAAAAAAAAAHCAgAAkAAAAEfSc11sYuY/yoUyh4NK6D8AAAA/nAAAAAAAAAABwwIAAJAAAADNIj6BVHLmP8qFMoeDSug/AAAAP6wAAAAAAAAAAcQCAACQAAAAVHMIpTyC5j+8fp22i1PoPwAAAD+sAAAAAAAAAAHFAgAAkAAAANzD0sgkkuY/vH6dtotT6D8AAAA/vAAAAAAAAAABxgIAAJAAAABjFJ3sDKLmP7x+nbaLU+g/AAAAP7wAAAAAAAAAAccCAACQAAAA62RnEPWx5j+8fp22i1PoPwAAAD/LAAAAAAAAAAHIAgAAkAAAAHK1MTTdweY/vH6dtotT6D8AAAA/ywAAAAAAAAAByQIAAJAAAAC13RZG0cnmP7x+nbaLU+g/AAAAP9sAAAAAAAAAAcoCAACQAAAAPC7habnZ5j+8fp22i1PoPwAAAD/bAAAAAAAAAAHLAgAAkAAAAAenkJ+V8eY/vH6dtotT6D8AAAA/6wAAAAAAAAABzAIAAJAAAACP91rDfQHnP7x+nbaLU+g/AAAAP+sAAAAAAAAAAc0CAACQAAAAFkgl52UR5z+8fp22i1PoPwAAAD/6AAAAAAAAAAHOAgAAkAAAAJ2Y7wpOIec/vH6dtotT6D8AAAA/CgEAAAAAAAABzwIAAJAAAAAk6bkuNjHnP7x+nbaLU+g/AAAAPw4BAAAAAAAAAdACAACQAAAAZxGfQCo55z+8fp22i1PoPwAAAD8dAQAAAAAAAAHRAgAAkAAAAO9haWQSSec/vH6dtotT6D8AAAA/HQEAAAAAAAAB0gIAAJAAAAAyik52BlHnP8qFMoeDSug/AAAAPy0BAAAAAAAAAdMCAACQAAAAdrIziPpY5z/KhTKHg0roPwAAAD89AQAAAAAAAAHUAgAAkAAAAFRzCKU8guY/Ba0x8Ken6j8AAAA/AAAAAAAAAAAB1QIAAJAAAACYm+22MIrmPwWtMfCnp+o/AAAAPyoAAAAAAAAAAdYCAACQAAAAmJvttjCK5j/3pZwfsLDqPwAAAD9JAAAAAAAAAAHXAgAAkAAAAJib7bYwiuY/6J4HT7i56j8AAAA/WAAAAAAAAAAB2AIAAJAAAACYm+22MIrmP8yQ3a3Iy+o/AAAAP1gAAAAAAAAAAdkCAACQAAAAmJvttjCK5j+ugrMM2d3qPwAAAD9oAAAAAAAAAAHaAgAAkAAAAJib7bYwiuY/knSJa+nv6j8AAAA/aAAAAAAAAAAB2wIAAJAAAACYm+22MIrmP2dfyvkBC+s/AAAAP3gAAAAAAAAAAdwCAACQAAAAmJvttjCK5j9ZWDUpChTrPwAAAD94AAAAAAAAAAHdAgAAkAAAAJib7bYwiuY/LUN2tyIv6z8AAAA/hwAAAAAAAAAB3gIAAJAAAACYm+22MIrmPx484eYqOOs/AAAAP4cAAAAAAAAAAd8CAACQAAAAmJvttjCK5j8QNUwWM0HrPwAAAD+XAAAAAAAAAAHgAgAAkAAAAJib7bYwiuY/5R+NpEtc6z8AAAA/lwAAAAAAAAAB4QIAAJAAAACYm+22MIrmP8kRYwNcbus/AAAAP6cAAAAAAAAAAeICAACQAAAAmJvttjCK5j+rAzlibIDrPwAAAD+nAAAAAAAAAAHjAgAAkAAAAJib7bYwiuY/nfyjkXSJ6z8AAAA/tgAAAAAAAAAB5AIAAJAAAACYm+22MIrmP4/1DsF8kus/AAAAP7YAAAAAAAAAAeUCAACQAAAAmJvttjCK5j+A7nnwhJvrPwAAAD/GAAAAAAAAAAHmAgAAkAAAAHxZxCeQSuY/1Jl9KecH7D8AAAA/AAAAAAAAAAAB5wIAAJAAAAADqo5LeFrmP8aS6FjvEOw/AAAAP14AAAAAAAAAAegCAACQAAAAR9JzXWxi5j/GkuhY7xDsPwAAAD9uAAAAAAAAAAHpAgAAkAAAABFLI5NIeuY/xpLoWO8Q7D8AAAA/bgAAAAAAAAAB6gIAAJAAAAAg7LfaGJrmP8aS6FjvEOw/AAAAP30AAAAAAAAAAesCAACQAAAA62RnEPWx5j/GkuhY7xDsPwAAAD99AAAAAAAAAAHsAgAAkAAAAPgF/FfF0eY/xpLoWO8Q7D8AAAA/jQAAAAAAAAAB7QIAAJAAAAAHp5CflfHmP8aS6FjvEOw/AAAAP40AAAAAAAAAAe4CAACQAAAAFkgl52UR5z+2i1OI9xnsPwAAAD+dAAAAAAAAAAHvAgAAkAAAAODA1BxCKec/totTiPcZ7D8AAAA/nQAAAAAAAAAB8AIAAJAAAAAk6bkuNjHnP7aLU4j3Gew/AAAAP6wAAAAAAAAAAfECAACQAAAAZxGfQCo55z+2i1OI9xnsPwAAAD+sAAAAAAAAAAHyAgAAkAAAAG24L+C/KuY/roKzDNnd6j8AAAA/AAAAAAAAAAAB8wIAAJAAAACx4BTyszLmP66CswzZ3eo/AAAAP4kAAAAAAAAAAfQCAACQAAAA9Aj6A6g65j+ugrMM2d3qPwAAAD+ZAAAAAAAAAAH1AgAAkAAAADgx3xWcQuY/roKzDNnd6j8AAAA/mQAAAAAAAAAB9gIAAJAAAAB8WcQnkErmP6B7Hjzh5uo/AAAAP6gAAAAAAAAAAfcCAACQAAAAv4GpOYRS5j+gex484ebqPwAAAD+oAAAAAAAAAAH4AgAAkAAAAEfSc11sYuY/knSJa+nv6j8AAAA/uAAAAAAAAAAB+QIAAJAAAAARSyOTSHrmP5J0iWvp7+o/AAAAP7gAAAAAAAAAAfoCAACQAAAAmJvttjCK5j+DbfSa8fjqPwAAAD/IAAAAAAAAAAH7AgAAkAAAACDst9oYmuY/g230mvH46j8AAAA/yAAAAAAAAAAB/AIAAJAAAADrZGcQ9bHmP4Nt9Jrx+Oo/AAAAP9cAAAAAAAAAAf0CAACQAAAAPC7habnZ5j+DbfSa8fjqPwAAAD/XAAAAAAAAAAH+AgAAkAAAAAenkJ+V8eY/g230mvH46j8AAAA/5wAAAAAAAAAB/wIAAJAAAADSH0DVcQnnP4Nt9Jrx+Oo/AAAAP+cAAAAAAAAAAQADAACQAAAAnZjvCk4h5z+DbfSa8fjqPwAAAD/3AAAAAAAAAAEBAwAAkAAAAGcRn0AqOec/g230mvH46j8AAAA/9wAAAAAAAAABAgMAAJAAAADvYWlkEknnP4Nt9Jrx+Oo/AAAAPwYBAAAAAAAAAQMDAACQAAAAMopOdgZR5z+DbfSa8fjqPwAAAD8GAQAAAAAAAAEEAwAAkAAAAHayM4j6WOc/g230mvH46j8AAAA/FgEAAAAAAAABBQMAAJAAAAC62hia7mDnP4Nt9Jrx+Oo/AAAAP3QBAAAAAAAAAQYDAACQAAAA9rHewNQc0j8SQPc8eMLtPwAAAD8AAAAAAAAAAAEHAwAAkAAAAH4CqeS8LNI/EkD3PHjC7T8AAAA/LwAAAAAAAAABCAMAAJAAAACMoz0sjUzSPxJA9zx4wu0/AAAAPy8AAAAAAAAAAQkDAACQAAAAmkTSc11s0j8SQPc8eMLtPwAAAD8+AAAAAAAAAAEKAwAAkAAAADA2Md8VnNI/EkD3PHjC7T8AAAA/PgAAAAAAAAABCwMAAJAAAABMeFputtvSPxJA9zx4wu0/AAAAP04AAAAAAAAAAQwDAACQAAAAarqD/VYb0z8SQPc8eMLtPwAAAD9OAAAAAAAAAAENAwAAkAAAAJadQdTHetM/EkD3PHjC7T8AAAA/XgAAAAAAAAABDgMAAJAAAABI0cnOIOrTPwQ5YmyAy+0/AAAAP14AAAAAAAAAAQ8DAACQAAAAglUc7WFp1D/2Mc2biNTtPwAAAD9tAAAAAAAAAAEQAwAAkAAAALzZbguj6NQ/9jHNm4jU7T8AAAA/bQAAAAAAAAABEQMAAJAAAAB8rotNzHfVP/YxzZuI1O0/AAAAP30AAAAAAAAAARIDAACQAAAATCQ918Um1j/2Mc2biNTtPwAAAD99AAAAAAAAAAETAwAAkAAAABqa7mC/1dY/9jHNm4jU7T8AAAA/kQAAAAAAAAABFAMAAJAAAADqD6DquITXP/YxzZuI1O0/AAAAP5EAAAAAAAAAARUDAACQAAAArOS8LOIT2D/nKjjLkN3tPwAAAD+hAAAAAAAAAAEWAwAAkAAAAF4YRSc7g9g/5yo4y5Dd7T8AAAA/oQAAAAAAAAABFwMAAJAAAACK+wL+q+LYP+cqOMuQ3e0/AAAAP7EAAAAAAAAAARgDAACQAAAApj0sjUwi2T/nKjjLkN3tPwAAAD+xAAAAAAAAAAEZAwAAkAAAADwvi/gEUtk/5yo4y5Dd7T8AAAA/wAAAAAAAAAABGgMAAJAAAADEf1Uc7WHZP+cqOMuQ3e0/AAAAP8AAAAAAAAAAARsDAACQAAAAWHG0h6WR2T/nKjjLkN3tPwAAAD/QAAAAAAAAAAEcAwAAkAAAAGgSSc91sdk/5yo4y5Dd7T8AAAA/0AAAAAAAAAABHQMAAJAAAAD8A6g6LuHZP+cqOMuQ3e0/AAAAP+AAAAAAAAAAAR4DAACQAAAAhFRyXhbx2T/nKjjLkN3tPwAAAD/gAAAAAAAAAAEfAwAAkAAAABpG0cnOINo/5yo4y5Dd7T8AAAA/7wAAAAAAAAABIAMAAJAAAAAo52URn0DaP+cqOMuQ3e0/AAAAP+8AAAAAAAAAASEDAACQAAAANoj6WG9g2j/nKjjLkN3tPwAAAD//AAAAAAAAAAEiAwAAkAAAAMx5WcQnkNo/5yo4y5Dd7T8AAAA/DgEAAAAAAAABIwMAAJAAAABia7gv4L/aP+cqOMuQ3e0/AAAAPw4BAAAAAAAAASQDAACQAAAA9lwXm5jv2j/nKjjLkN3tPwAAAD8eAQAAAAAAAAElAwAAkAAAAAb+q+JoD9s/5yo4y5Dd7T8AAAA/HgEAAAAAAAABJgMAAJAAAACc7wpOIT/bP+cqOMuQ3e0/AAAAPy4BAAAAAAAAAScDAACQAAAAIkDVcQlP2z/nKjjLkN3tPwAAAD8uAQAAAAAAAAEoAwAAkAAAADDhabnZbts/9jHNm4jU7T8AAAA/PQEAAAAAAAABKQMAAJAAAAC4MTTdwX7bP/YxzZuI1O0/AAAAPz0BAAAAAAAAASoDAACQAAAAQIL+AKqO2z/2Mc2biNTtPwAAAD+bAQAAAAAAAAErAwAAkAAAAMbSyCSSnts/9jHNm4jU7T8AAAA/mwEAAAAAAAABLAMAAJAAAABOI5NIeq7bP/YxzZuI1O0/AAAAP6sBAAAAAAAAAS0DAACQAAAATiOTSHqu2z8EOWJsgMvtPwAAAD+rAQAAAAAAAAEuAwAAkAAAANRzXWxivts/BDlibIDL7T8AAAA/ygEAAAAAAAABLwMAAJAAAABALI1MIunhP396qmxdv+4/AAAAPwAAAAAAAAAAATADAACQAAAAg1RyXhbx4T9jbIDLbdHuPwAAAD9OAAAAAAAAAAExAwAAkAAAAMd8V3AK+eE/VWXr+nXa7j8AAAA/TgAAAAAAAAABMgMAAJAAAABNzSGU8gjiPylQLImO9e4/AAAAP10AAAAAAAAAATMDAACQAAAA1R3st9oY4j8NQgLongfvPwAAAD9tAAAAAAAAAAE0AwAAkAAAAKCWm+22MOI//TptF6cQ7z8AAAA/bQAAAAAAAAABNQMAAJAAAAAn52URn0DiP9MlrqW/K+8/AAAAP30AAAAAAAAAATYDAACQAAAA8V8VR3tY4j+nEO8z2EbvPwAAAD99AAAAAAAAAAE3AwAAkAAAALzYxHxXcOI/iwLFkuhY7z8AAAA/jAAAAAAAAAABOAMAAJAAAADLeVnEJ5DiP230mvH4au8/AAAAP4wAAAAAAAAAATkDAACQAAAAUsoj6A+g4j9R5nBQCX3vPwAAAD+cAAAAAAAAAAE6AwAAkAAAANoa7gv4r+I/Q9/bfxGG7z8AAAA/nAAAAAAAAAABOwMAAJAAAABga7gv4L/iPzPYRq8Zj+8/AAAAP6sAAAAAAAAAATwDAACQAAAApJOdQdTH4j8z2EavGY/vPwAAAD+rAAAAAAAAAAE9AwAAkAAAAOe7glPIz+I/JdGx3iGY7z8AAAA/uwAAAAAAAAABPgMAAJAAAAAr5GdlvNfiPxfKHA4qoe8/AAAAP8sAAAAAAAAAAT8DAACQAAAAK+RnZbzX4j8Jw4c9MqrvPwAAAD/6AAAAAAAAAAFAAwAAkAAAAG8MTXew3+I/+7vybDqz7z8AAAA/+gAAAAAAAAABQQMAAJAAAACzNDKJpOfiP+20XZxCvO8/AAAAPwkBAAAAAAAAAUIDAACQAAAAszQyiaTn4j/frcjLSsXvPwAAAD8JAQAAAAAAAAFDAwAAkAAAAPZcF5uY7+I/z6Yz+1LO7z8AAAA/GQEAAAAAAAABRAMAAJAAAAA6hfysjPfiP8+mM/tSzu8/AAAAPxkBAAAAAAAAAUUDAACQAAAAfq3hvoD/4j/Bn54qW9fvPwAAAD93AQAAAAAAAAFGAwAAkAAAAMHVxtB0B+M/wZ+eKlvX7z8AAAA/dwEAAAAAAAABRwMAAJAAAADB1cbQdAfjP8edk380ku4/AAAAPwAAAAAAAAAAAUgDAACQAAAAfq3hvoD/4j/HnZN/NJLuPwAAAD9VAAAAAAAAAAFJAwAAkAAAADqF/KyM9+I/x52TfzSS7j8AAAA/dAAAAAAAAAABSgMAAJAAAAD2XBebmO/iP7mW/q48m+4/AAAAP4QAAAAAAAAAAUsDAACQAAAAbwxNd7Df4j+rj2neRKTuPwAAAD+EAAAAAAAAAAFMAwAAkAAAAOe7glPIz+I/m4jUDU2t7j8AAAA/lAAAAAAAAAABTQMAAJAAAACkk51B1MfiP396qmxdv+4/AAAAP5QAAAAAAAAAAU4DAACQAAAA2hruC/iv4j9xcxWcZcjuPwAAAD+jAAAAAAAAAAFPAwAAkAAAAMt5WcQnkOI/N1fBWYbs7j8AAAA/owAAAAAAAAABUAMAAJAAAAAAAaqOS3jiPxtJl7iW/u4/AAAAP7MAAAAAAAAAAVEDAACQAAAAeLDfamNo4j/9Om0XpxDvPwAAAD+zAAAAAAAAAAFSAwAAkAAAAGsPSyOTSOI/4SxDdrci7z8AAAA/wwAAAAAAAAABUwMAAJAAAAAYRtHJziDiP7UXhATQPe8/AAAAP9IAAAAAAAAAAVQDAACQAAAAkfUGpuYQ4j+ZCVpj4E/vPwAAAD/SAAAAAAAAAAFVAwAAkAAAAMd8V3AK+eE/bfSa8fhq7z8AAAA/4gAAAAAAAAABVgMAAJAAAABALI1MIunhP1/tBSEBdO8/AAAAP+IAAAAAAAAAAVcDAACQAAAAuNvCKDrZ4T9D39t/EYbvPwAAAD/xAAAAAAAAAAFYAwAAkAAAAHSz3RZG0eE/M9hGrxmP7z8AAAA/8QAAAAAAAAABWQMAAJAAAAAxi/gEUsnhPyXRsd4hmO8/AAAAPwEBAAAAAAAAAVoDAACQAAAAqTou4Wm54T8XyhwOKqHvPwAAAD8BAQAAAAAAAAFbAwAAkAAAAKk6LuFpueE/CcOHPTKq7z8AAAA/bgEAAAAAAAAL</ink>
</athena>
</file>

<file path=customXml/itemProps1.xml><?xml version="1.0" encoding="utf-8"?>
<ds:datastoreItem xmlns:ds="http://schemas.openxmlformats.org/officeDocument/2006/customXml" ds:itemID="{B5D7367F-1751-4505-923A-DC8F3B456A7B}">
  <ds:schemaRefs>
    <ds:schemaRef ds:uri="http://schemas.microsoft.com/edu/athena"/>
  </ds:schemaRefs>
</ds:datastoreItem>
</file>

<file path=customXml/itemProps10.xml><?xml version="1.0" encoding="utf-8"?>
<ds:datastoreItem xmlns:ds="http://schemas.openxmlformats.org/officeDocument/2006/customXml" ds:itemID="{E27DF89A-6690-4820-8D87-C7DD70674C8C}">
  <ds:schemaRefs>
    <ds:schemaRef ds:uri="http://schemas.microsoft.com/edu/athena"/>
  </ds:schemaRefs>
</ds:datastoreItem>
</file>

<file path=customXml/itemProps11.xml><?xml version="1.0" encoding="utf-8"?>
<ds:datastoreItem xmlns:ds="http://schemas.openxmlformats.org/officeDocument/2006/customXml" ds:itemID="{F7E8B90B-3FCB-4DFC-A50A-7AE00FB45D90}">
  <ds:schemaRefs>
    <ds:schemaRef ds:uri="http://schemas.microsoft.com/edu/athena"/>
  </ds:schemaRefs>
</ds:datastoreItem>
</file>

<file path=customXml/itemProps12.xml><?xml version="1.0" encoding="utf-8"?>
<ds:datastoreItem xmlns:ds="http://schemas.openxmlformats.org/officeDocument/2006/customXml" ds:itemID="{54DB63A1-5361-480D-986E-1A6E39F2EF9F}">
  <ds:schemaRefs>
    <ds:schemaRef ds:uri="http://schemas.microsoft.com/edu/athena"/>
  </ds:schemaRefs>
</ds:datastoreItem>
</file>

<file path=customXml/itemProps13.xml><?xml version="1.0" encoding="utf-8"?>
<ds:datastoreItem xmlns:ds="http://schemas.openxmlformats.org/officeDocument/2006/customXml" ds:itemID="{CA36119F-25AF-4D99-80C0-6D73FF72B691}">
  <ds:schemaRefs>
    <ds:schemaRef ds:uri="http://schemas.microsoft.com/edu/athena"/>
  </ds:schemaRefs>
</ds:datastoreItem>
</file>

<file path=customXml/itemProps14.xml><?xml version="1.0" encoding="utf-8"?>
<ds:datastoreItem xmlns:ds="http://schemas.openxmlformats.org/officeDocument/2006/customXml" ds:itemID="{EA7CE08D-CBCE-47E7-A048-091B236FB5D0}">
  <ds:schemaRefs>
    <ds:schemaRef ds:uri="http://schemas.microsoft.com/edu/athena"/>
  </ds:schemaRefs>
</ds:datastoreItem>
</file>

<file path=customXml/itemProps15.xml><?xml version="1.0" encoding="utf-8"?>
<ds:datastoreItem xmlns:ds="http://schemas.openxmlformats.org/officeDocument/2006/customXml" ds:itemID="{DEA8C497-6D9B-46C4-BF17-C828A9A15EF1}">
  <ds:schemaRefs>
    <ds:schemaRef ds:uri="http://schemas.microsoft.com/edu/athena"/>
  </ds:schemaRefs>
</ds:datastoreItem>
</file>

<file path=customXml/itemProps16.xml><?xml version="1.0" encoding="utf-8"?>
<ds:datastoreItem xmlns:ds="http://schemas.openxmlformats.org/officeDocument/2006/customXml" ds:itemID="{9FF70470-6206-4D40-ABA8-ABA42E735747}">
  <ds:schemaRefs>
    <ds:schemaRef ds:uri="http://schemas.microsoft.com/edu/athena"/>
  </ds:schemaRefs>
</ds:datastoreItem>
</file>

<file path=customXml/itemProps17.xml><?xml version="1.0" encoding="utf-8"?>
<ds:datastoreItem xmlns:ds="http://schemas.openxmlformats.org/officeDocument/2006/customXml" ds:itemID="{67D94B6B-3973-434D-9453-B2DCBBCAB995}">
  <ds:schemaRefs>
    <ds:schemaRef ds:uri="http://schemas.microsoft.com/edu/athena"/>
  </ds:schemaRefs>
</ds:datastoreItem>
</file>

<file path=customXml/itemProps18.xml><?xml version="1.0" encoding="utf-8"?>
<ds:datastoreItem xmlns:ds="http://schemas.openxmlformats.org/officeDocument/2006/customXml" ds:itemID="{2305D293-9BC7-423F-AC0E-26DFC96894C5}">
  <ds:schemaRefs>
    <ds:schemaRef ds:uri="http://schemas.microsoft.com/edu/athena"/>
  </ds:schemaRefs>
</ds:datastoreItem>
</file>

<file path=customXml/itemProps19.xml><?xml version="1.0" encoding="utf-8"?>
<ds:datastoreItem xmlns:ds="http://schemas.openxmlformats.org/officeDocument/2006/customXml" ds:itemID="{D83CF09A-41FA-4FC2-88C5-2B2EE2C5F893}">
  <ds:schemaRefs>
    <ds:schemaRef ds:uri="http://schemas.microsoft.com/edu/athena"/>
  </ds:schemaRefs>
</ds:datastoreItem>
</file>

<file path=customXml/itemProps2.xml><?xml version="1.0" encoding="utf-8"?>
<ds:datastoreItem xmlns:ds="http://schemas.openxmlformats.org/officeDocument/2006/customXml" ds:itemID="{481EBDC6-C25E-4B95-8C35-01123C791AA1}">
  <ds:schemaRefs>
    <ds:schemaRef ds:uri="http://schemas.microsoft.com/edu/athena"/>
  </ds:schemaRefs>
</ds:datastoreItem>
</file>

<file path=customXml/itemProps20.xml><?xml version="1.0" encoding="utf-8"?>
<ds:datastoreItem xmlns:ds="http://schemas.openxmlformats.org/officeDocument/2006/customXml" ds:itemID="{1F6C9C8C-C6A5-44B5-8A3E-C2CA48EAC9CC}">
  <ds:schemaRefs>
    <ds:schemaRef ds:uri="http://schemas.microsoft.com/edu/athena"/>
  </ds:schemaRefs>
</ds:datastoreItem>
</file>

<file path=customXml/itemProps21.xml><?xml version="1.0" encoding="utf-8"?>
<ds:datastoreItem xmlns:ds="http://schemas.openxmlformats.org/officeDocument/2006/customXml" ds:itemID="{4A01AEBF-DFA7-45F3-9CB4-BF3A6B5FD6B0}">
  <ds:schemaRefs>
    <ds:schemaRef ds:uri="http://schemas.microsoft.com/edu/athena"/>
  </ds:schemaRefs>
</ds:datastoreItem>
</file>

<file path=customXml/itemProps22.xml><?xml version="1.0" encoding="utf-8"?>
<ds:datastoreItem xmlns:ds="http://schemas.openxmlformats.org/officeDocument/2006/customXml" ds:itemID="{525D9E96-1664-451E-BBB1-CEA3BD485FA2}">
  <ds:schemaRefs>
    <ds:schemaRef ds:uri="http://schemas.microsoft.com/edu/athena"/>
  </ds:schemaRefs>
</ds:datastoreItem>
</file>

<file path=customXml/itemProps23.xml><?xml version="1.0" encoding="utf-8"?>
<ds:datastoreItem xmlns:ds="http://schemas.openxmlformats.org/officeDocument/2006/customXml" ds:itemID="{FF49297A-A098-4C22-9245-54CD36343F61}">
  <ds:schemaRefs>
    <ds:schemaRef ds:uri="http://schemas.microsoft.com/edu/athena"/>
  </ds:schemaRefs>
</ds:datastoreItem>
</file>

<file path=customXml/itemProps24.xml><?xml version="1.0" encoding="utf-8"?>
<ds:datastoreItem xmlns:ds="http://schemas.openxmlformats.org/officeDocument/2006/customXml" ds:itemID="{F6011D11-F9FD-416E-B04B-947BEC1A8C03}">
  <ds:schemaRefs>
    <ds:schemaRef ds:uri="http://schemas.microsoft.com/edu/athena"/>
  </ds:schemaRefs>
</ds:datastoreItem>
</file>

<file path=customXml/itemProps25.xml><?xml version="1.0" encoding="utf-8"?>
<ds:datastoreItem xmlns:ds="http://schemas.openxmlformats.org/officeDocument/2006/customXml" ds:itemID="{040F5231-A289-49B2-B868-35CD32FD2055}">
  <ds:schemaRefs>
    <ds:schemaRef ds:uri="http://schemas.microsoft.com/edu/athena"/>
  </ds:schemaRefs>
</ds:datastoreItem>
</file>

<file path=customXml/itemProps26.xml><?xml version="1.0" encoding="utf-8"?>
<ds:datastoreItem xmlns:ds="http://schemas.openxmlformats.org/officeDocument/2006/customXml" ds:itemID="{CC05608D-EF2D-437D-A89F-1405B2491D18}">
  <ds:schemaRefs>
    <ds:schemaRef ds:uri="http://schemas.microsoft.com/edu/athena"/>
  </ds:schemaRefs>
</ds:datastoreItem>
</file>

<file path=customXml/itemProps27.xml><?xml version="1.0" encoding="utf-8"?>
<ds:datastoreItem xmlns:ds="http://schemas.openxmlformats.org/officeDocument/2006/customXml" ds:itemID="{F4E57A19-3F4D-4189-B450-8B303B1F393E}">
  <ds:schemaRefs>
    <ds:schemaRef ds:uri="http://schemas.microsoft.com/edu/athena"/>
  </ds:schemaRefs>
</ds:datastoreItem>
</file>

<file path=customXml/itemProps28.xml><?xml version="1.0" encoding="utf-8"?>
<ds:datastoreItem xmlns:ds="http://schemas.openxmlformats.org/officeDocument/2006/customXml" ds:itemID="{5EAD56CA-10EF-461F-B5FF-6BD72F2FC1A3}">
  <ds:schemaRefs>
    <ds:schemaRef ds:uri="http://schemas.microsoft.com/edu/athena"/>
  </ds:schemaRefs>
</ds:datastoreItem>
</file>

<file path=customXml/itemProps29.xml><?xml version="1.0" encoding="utf-8"?>
<ds:datastoreItem xmlns:ds="http://schemas.openxmlformats.org/officeDocument/2006/customXml" ds:itemID="{AD223399-6C58-462F-9A42-7FEE223F0C6D}">
  <ds:schemaRefs>
    <ds:schemaRef ds:uri="http://schemas.microsoft.com/edu/athena"/>
  </ds:schemaRefs>
</ds:datastoreItem>
</file>

<file path=customXml/itemProps3.xml><?xml version="1.0" encoding="utf-8"?>
<ds:datastoreItem xmlns:ds="http://schemas.openxmlformats.org/officeDocument/2006/customXml" ds:itemID="{F1D1EC70-6C5B-407B-96BF-BEA5CD952891}">
  <ds:schemaRefs>
    <ds:schemaRef ds:uri="http://schemas.microsoft.com/edu/athena"/>
  </ds:schemaRefs>
</ds:datastoreItem>
</file>

<file path=customXml/itemProps30.xml><?xml version="1.0" encoding="utf-8"?>
<ds:datastoreItem xmlns:ds="http://schemas.openxmlformats.org/officeDocument/2006/customXml" ds:itemID="{9D004B7D-9CED-4D0C-A808-A3E159560255}">
  <ds:schemaRefs>
    <ds:schemaRef ds:uri="http://schemas.microsoft.com/edu/athena"/>
  </ds:schemaRefs>
</ds:datastoreItem>
</file>

<file path=customXml/itemProps31.xml><?xml version="1.0" encoding="utf-8"?>
<ds:datastoreItem xmlns:ds="http://schemas.openxmlformats.org/officeDocument/2006/customXml" ds:itemID="{35031604-857E-4D59-AA75-B371A2E2FD0A}">
  <ds:schemaRefs>
    <ds:schemaRef ds:uri="http://schemas.microsoft.com/edu/athena"/>
  </ds:schemaRefs>
</ds:datastoreItem>
</file>

<file path=customXml/itemProps32.xml><?xml version="1.0" encoding="utf-8"?>
<ds:datastoreItem xmlns:ds="http://schemas.openxmlformats.org/officeDocument/2006/customXml" ds:itemID="{7339FA63-CAFF-4BBB-9783-8C0C642E7E37}">
  <ds:schemaRefs>
    <ds:schemaRef ds:uri="http://schemas.microsoft.com/edu/athena"/>
  </ds:schemaRefs>
</ds:datastoreItem>
</file>

<file path=customXml/itemProps33.xml><?xml version="1.0" encoding="utf-8"?>
<ds:datastoreItem xmlns:ds="http://schemas.openxmlformats.org/officeDocument/2006/customXml" ds:itemID="{B2308BAC-8EB4-4687-B319-8C52D73FD5B8}">
  <ds:schemaRefs>
    <ds:schemaRef ds:uri="http://schemas.microsoft.com/edu/athena"/>
  </ds:schemaRefs>
</ds:datastoreItem>
</file>

<file path=customXml/itemProps34.xml><?xml version="1.0" encoding="utf-8"?>
<ds:datastoreItem xmlns:ds="http://schemas.openxmlformats.org/officeDocument/2006/customXml" ds:itemID="{D5303A59-6141-4699-BC85-F10752F3289A}">
  <ds:schemaRefs>
    <ds:schemaRef ds:uri="http://schemas.microsoft.com/edu/athena"/>
  </ds:schemaRefs>
</ds:datastoreItem>
</file>

<file path=customXml/itemProps35.xml><?xml version="1.0" encoding="utf-8"?>
<ds:datastoreItem xmlns:ds="http://schemas.openxmlformats.org/officeDocument/2006/customXml" ds:itemID="{4C033198-3FF6-4ED0-8EAF-B61EFFBBF8AC}">
  <ds:schemaRefs>
    <ds:schemaRef ds:uri="http://schemas.microsoft.com/edu/athena"/>
  </ds:schemaRefs>
</ds:datastoreItem>
</file>

<file path=customXml/itemProps36.xml><?xml version="1.0" encoding="utf-8"?>
<ds:datastoreItem xmlns:ds="http://schemas.openxmlformats.org/officeDocument/2006/customXml" ds:itemID="{E4E3AC86-779F-4319-8F49-A68FDF380ECE}">
  <ds:schemaRefs>
    <ds:schemaRef ds:uri="http://schemas.microsoft.com/edu/athena"/>
  </ds:schemaRefs>
</ds:datastoreItem>
</file>

<file path=customXml/itemProps37.xml><?xml version="1.0" encoding="utf-8"?>
<ds:datastoreItem xmlns:ds="http://schemas.openxmlformats.org/officeDocument/2006/customXml" ds:itemID="{5EC78FE4-7800-4AD7-8CE5-D55165E54466}">
  <ds:schemaRefs>
    <ds:schemaRef ds:uri="http://schemas.microsoft.com/edu/athena"/>
  </ds:schemaRefs>
</ds:datastoreItem>
</file>

<file path=customXml/itemProps38.xml><?xml version="1.0" encoding="utf-8"?>
<ds:datastoreItem xmlns:ds="http://schemas.openxmlformats.org/officeDocument/2006/customXml" ds:itemID="{986F54EE-ABB2-4479-9867-0E55A5CE3B44}">
  <ds:schemaRefs>
    <ds:schemaRef ds:uri="http://schemas.microsoft.com/edu/athena"/>
  </ds:schemaRefs>
</ds:datastoreItem>
</file>

<file path=customXml/itemProps39.xml><?xml version="1.0" encoding="utf-8"?>
<ds:datastoreItem xmlns:ds="http://schemas.openxmlformats.org/officeDocument/2006/customXml" ds:itemID="{0C833C96-CDBA-4252-8273-C8CAFEDCFB10}">
  <ds:schemaRefs>
    <ds:schemaRef ds:uri="http://schemas.microsoft.com/edu/athena"/>
  </ds:schemaRefs>
</ds:datastoreItem>
</file>

<file path=customXml/itemProps4.xml><?xml version="1.0" encoding="utf-8"?>
<ds:datastoreItem xmlns:ds="http://schemas.openxmlformats.org/officeDocument/2006/customXml" ds:itemID="{4FE629ED-2DBE-4254-856B-120FA34581E8}">
  <ds:schemaRefs>
    <ds:schemaRef ds:uri="http://schemas.microsoft.com/edu/athena"/>
  </ds:schemaRefs>
</ds:datastoreItem>
</file>

<file path=customXml/itemProps40.xml><?xml version="1.0" encoding="utf-8"?>
<ds:datastoreItem xmlns:ds="http://schemas.openxmlformats.org/officeDocument/2006/customXml" ds:itemID="{28C12150-552F-4F06-A538-2EA03D125F08}">
  <ds:schemaRefs>
    <ds:schemaRef ds:uri="http://schemas.microsoft.com/edu/athena"/>
  </ds:schemaRefs>
</ds:datastoreItem>
</file>

<file path=customXml/itemProps5.xml><?xml version="1.0" encoding="utf-8"?>
<ds:datastoreItem xmlns:ds="http://schemas.openxmlformats.org/officeDocument/2006/customXml" ds:itemID="{59E1E6E6-736C-47AD-B8DB-9C8EC591528A}">
  <ds:schemaRefs>
    <ds:schemaRef ds:uri="http://schemas.microsoft.com/edu/athena"/>
  </ds:schemaRefs>
</ds:datastoreItem>
</file>

<file path=customXml/itemProps6.xml><?xml version="1.0" encoding="utf-8"?>
<ds:datastoreItem xmlns:ds="http://schemas.openxmlformats.org/officeDocument/2006/customXml" ds:itemID="{660A6E3B-0458-434F-BD0C-166493812260}">
  <ds:schemaRefs>
    <ds:schemaRef ds:uri="http://schemas.microsoft.com/edu/athena"/>
  </ds:schemaRefs>
</ds:datastoreItem>
</file>

<file path=customXml/itemProps7.xml><?xml version="1.0" encoding="utf-8"?>
<ds:datastoreItem xmlns:ds="http://schemas.openxmlformats.org/officeDocument/2006/customXml" ds:itemID="{1F9E5260-4523-4317-B2BE-00E880A481DF}">
  <ds:schemaRefs>
    <ds:schemaRef ds:uri="http://schemas.microsoft.com/edu/athena"/>
  </ds:schemaRefs>
</ds:datastoreItem>
</file>

<file path=customXml/itemProps8.xml><?xml version="1.0" encoding="utf-8"?>
<ds:datastoreItem xmlns:ds="http://schemas.openxmlformats.org/officeDocument/2006/customXml" ds:itemID="{FB1126DE-0F46-43AB-AE29-33608E95AB08}">
  <ds:schemaRefs>
    <ds:schemaRef ds:uri="http://schemas.microsoft.com/edu/athena"/>
  </ds:schemaRefs>
</ds:datastoreItem>
</file>

<file path=customXml/itemProps9.xml><?xml version="1.0" encoding="utf-8"?>
<ds:datastoreItem xmlns:ds="http://schemas.openxmlformats.org/officeDocument/2006/customXml" ds:itemID="{D1106346-3884-4AEB-9967-7B5872662DAC}">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35421</TotalTime>
  <Words>1090</Words>
  <Application>Microsoft Office PowerPoint</Application>
  <PresentationFormat>On-screen Show (4:3)</PresentationFormat>
  <Paragraphs>127</Paragraphs>
  <Slides>16</Slides>
  <Notes>2</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16</vt:i4>
      </vt:variant>
    </vt:vector>
  </HeadingPairs>
  <TitlesOfParts>
    <vt:vector size="30"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XXV: Layer 17 Part 1: Pre-Cloud </vt:lpstr>
      <vt:lpstr>Functionality of 21 HPC-ABDS Layers</vt:lpstr>
      <vt:lpstr>Apache Oozie</vt:lpstr>
      <vt:lpstr>Apache ODE™</vt:lpstr>
      <vt:lpstr>ActiveBPEL</vt:lpstr>
      <vt:lpstr>Apache Airavata</vt:lpstr>
      <vt:lpstr>Pegasus</vt:lpstr>
      <vt:lpstr>Kepler, BioKepler</vt:lpstr>
      <vt:lpstr>Kepler Example Workflows</vt:lpstr>
      <vt:lpstr>Galaxy</vt:lpstr>
      <vt:lpstr>Swift</vt:lpstr>
      <vt:lpstr>Taverna</vt:lpstr>
      <vt:lpstr>Taverna</vt:lpstr>
      <vt:lpstr>Triana</vt:lpstr>
      <vt:lpstr>Trident</vt:lpstr>
      <vt:lpstr>IPython</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713</cp:revision>
  <dcterms:created xsi:type="dcterms:W3CDTF">2014-02-25T01:32:12Z</dcterms:created>
  <dcterms:modified xsi:type="dcterms:W3CDTF">2015-04-08T17:30:19Z</dcterms:modified>
</cp:coreProperties>
</file>