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0"/>
    <p:sldMasterId id="2147483673" r:id="rId51"/>
    <p:sldMasterId id="2147483681" r:id="rId52"/>
    <p:sldMasterId id="2147483689" r:id="rId53"/>
    <p:sldMasterId id="2147483697" r:id="rId54"/>
    <p:sldMasterId id="2147483705" r:id="rId55"/>
    <p:sldMasterId id="2147483713" r:id="rId56"/>
    <p:sldMasterId id="2147483735" r:id="rId57"/>
  </p:sldMasterIdLst>
  <p:notesMasterIdLst>
    <p:notesMasterId r:id="rId80"/>
  </p:notesMasterIdLst>
  <p:sldIdLst>
    <p:sldId id="781" r:id="rId58"/>
    <p:sldId id="788" r:id="rId59"/>
    <p:sldId id="778" r:id="rId60"/>
    <p:sldId id="743" r:id="rId61"/>
    <p:sldId id="742" r:id="rId62"/>
    <p:sldId id="745" r:id="rId63"/>
    <p:sldId id="780" r:id="rId64"/>
    <p:sldId id="712" r:id="rId65"/>
    <p:sldId id="737" r:id="rId66"/>
    <p:sldId id="739" r:id="rId67"/>
    <p:sldId id="752" r:id="rId68"/>
    <p:sldId id="785" r:id="rId69"/>
    <p:sldId id="786" r:id="rId70"/>
    <p:sldId id="787" r:id="rId71"/>
    <p:sldId id="784" r:id="rId72"/>
    <p:sldId id="791" r:id="rId73"/>
    <p:sldId id="789" r:id="rId74"/>
    <p:sldId id="790" r:id="rId75"/>
    <p:sldId id="793" r:id="rId76"/>
    <p:sldId id="792" r:id="rId77"/>
    <p:sldId id="794" r:id="rId78"/>
    <p:sldId id="795" r:id="rId79"/>
  </p:sldIdLst>
  <p:sldSz cx="9144000" cy="6858000" type="screen4x3"/>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6086" autoAdjust="0"/>
  </p:normalViewPr>
  <p:slideViewPr>
    <p:cSldViewPr snapToGrid="0" snapToObjects="1">
      <p:cViewPr varScale="1">
        <p:scale>
          <a:sx n="102" d="100"/>
          <a:sy n="102" d="100"/>
        </p:scale>
        <p:origin x="132" y="1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slideMaster" Target="slideMasters/slideMaster1.xml"/><Relationship Id="rId55" Type="http://schemas.openxmlformats.org/officeDocument/2006/relationships/slideMaster" Target="slideMasters/slideMaster6.xml"/><Relationship Id="rId63" Type="http://schemas.openxmlformats.org/officeDocument/2006/relationships/slide" Target="slides/slide6.xml"/><Relationship Id="rId68" Type="http://schemas.openxmlformats.org/officeDocument/2006/relationships/slide" Target="slides/slide11.xml"/><Relationship Id="rId76" Type="http://schemas.openxmlformats.org/officeDocument/2006/relationships/slide" Target="slides/slide19.xml"/><Relationship Id="rId84"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4.xml"/><Relationship Id="rId58" Type="http://schemas.openxmlformats.org/officeDocument/2006/relationships/slide" Target="slides/slide1.xml"/><Relationship Id="rId66" Type="http://schemas.openxmlformats.org/officeDocument/2006/relationships/slide" Target="slides/slide9.xml"/><Relationship Id="rId74" Type="http://schemas.openxmlformats.org/officeDocument/2006/relationships/slide" Target="slides/slide17.xml"/><Relationship Id="rId79" Type="http://schemas.openxmlformats.org/officeDocument/2006/relationships/slide" Target="slides/slide22.xml"/><Relationship Id="rId5" Type="http://schemas.openxmlformats.org/officeDocument/2006/relationships/customXml" Target="../customXml/item5.xml"/><Relationship Id="rId61" Type="http://schemas.openxmlformats.org/officeDocument/2006/relationships/slide" Target="slides/slide4.xml"/><Relationship Id="rId82" Type="http://schemas.openxmlformats.org/officeDocument/2006/relationships/commentAuthors" Target="commentAuthors.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Master" Target="slideMasters/slideMaster7.xml"/><Relationship Id="rId64" Type="http://schemas.openxmlformats.org/officeDocument/2006/relationships/slide" Target="slides/slide7.xml"/><Relationship Id="rId69" Type="http://schemas.openxmlformats.org/officeDocument/2006/relationships/slide" Target="slides/slide12.xml"/><Relationship Id="rId77" Type="http://schemas.openxmlformats.org/officeDocument/2006/relationships/slide" Target="slides/slide20.xml"/><Relationship Id="rId8" Type="http://schemas.openxmlformats.org/officeDocument/2006/relationships/customXml" Target="../customXml/item8.xml"/><Relationship Id="rId51" Type="http://schemas.openxmlformats.org/officeDocument/2006/relationships/slideMaster" Target="slideMasters/slideMaster2.xml"/><Relationship Id="rId72" Type="http://schemas.openxmlformats.org/officeDocument/2006/relationships/slide" Target="slides/slide1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2.xml"/><Relationship Id="rId67" Type="http://schemas.openxmlformats.org/officeDocument/2006/relationships/slide" Target="slides/slide10.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5.xml"/><Relationship Id="rId62" Type="http://schemas.openxmlformats.org/officeDocument/2006/relationships/slide" Target="slides/slide5.xml"/><Relationship Id="rId70" Type="http://schemas.openxmlformats.org/officeDocument/2006/relationships/slide" Target="slides/slide13.xml"/><Relationship Id="rId75" Type="http://schemas.openxmlformats.org/officeDocument/2006/relationships/slide" Target="slides/slide1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3.xml"/><Relationship Id="rId60" Type="http://schemas.openxmlformats.org/officeDocument/2006/relationships/slide" Target="slides/slide3.xml"/><Relationship Id="rId65" Type="http://schemas.openxmlformats.org/officeDocument/2006/relationships/slide" Target="slides/slide8.xml"/><Relationship Id="rId73" Type="http://schemas.openxmlformats.org/officeDocument/2006/relationships/slide" Target="slides/slide16.xml"/><Relationship Id="rId78" Type="http://schemas.openxmlformats.org/officeDocument/2006/relationships/slide" Target="slides/slide21.xml"/><Relationship Id="rId81" Type="http://schemas.openxmlformats.org/officeDocument/2006/relationships/tags" Target="tags/tag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7564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18130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425192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18</a:t>
            </a:fld>
            <a:endParaRPr lang="en-US"/>
          </a:p>
        </p:txBody>
      </p:sp>
    </p:spTree>
    <p:extLst>
      <p:ext uri="{BB962C8B-B14F-4D97-AF65-F5344CB8AC3E}">
        <p14:creationId xmlns:p14="http://schemas.microsoft.com/office/powerpoint/2010/main" val="379811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oncurrentinc.com/" TargetMode="External"/><Relationship Id="rId2" Type="http://schemas.openxmlformats.org/officeDocument/2006/relationships/hyperlink" Target="http://www.cascadin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sciencecentral.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zure.microsoft.com/en-us/documentation/articles/data-factory-introduction/" TargetMode="External"/><Relationship Id="rId2" Type="http://schemas.openxmlformats.org/officeDocument/2006/relationships/hyperlink" Target="http://azure.microsoft.com/en-us/services/data-facto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talend.com/"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www.jitterbi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hyperlink" Target="http://www.apatar.com/" TargetMode="External"/><Relationship Id="rId2" Type="http://schemas.openxmlformats.org/officeDocument/2006/relationships/hyperlink" Target="http://www.apatarforge.org/"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esearch.microsoft.com/en-us/projects/dry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esearch.microsoft.com/en-us/projects/naiad/" TargetMode="External"/><Relationship Id="rId2" Type="http://schemas.openxmlformats.org/officeDocument/2006/relationships/hyperlink" Target="http://microsoftresearch.github.io/Naiad/" TargetMode="External"/><Relationship Id="rId1" Type="http://schemas.openxmlformats.org/officeDocument/2006/relationships/slideLayout" Target="../slideLayouts/slideLayout2.xml"/><Relationship Id="rId4" Type="http://schemas.openxmlformats.org/officeDocument/2006/relationships/hyperlink" Target="http://research.microsoft.com/apps/pubs/?id=2011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loudera.github.io/llama/" TargetMode="External"/><Relationship Id="rId2" Type="http://schemas.openxmlformats.org/officeDocument/2006/relationships/hyperlink" Target="http://hortonworks.com/hadoop/tez/"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hortonworks.com/blog/apache-tez-a-new-chapter-in-hadoop-data-process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ages.cs.wisc.edu/~akella/CS838/F12/838-CloudPapers/FlumeJav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runch.apach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346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XXVI:   Layer 17</a:t>
            </a:r>
            <a:br>
              <a:rPr lang="en-US" b="1" dirty="0" smtClean="0"/>
            </a:br>
            <a:r>
              <a:rPr lang="en-US" b="1" dirty="0" smtClean="0"/>
              <a:t>Part 2</a:t>
            </a:r>
            <a:r>
              <a:rPr lang="en-US" b="1" smtClean="0"/>
              <a:t>: Cloud </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76" y="2519386"/>
            <a:ext cx="3365726" cy="3359726"/>
          </a:xfrm>
          <a:prstGeom prst="rect">
            <a:avLst/>
          </a:prstGeom>
        </p:spPr>
      </p:pic>
    </p:spTree>
    <p:extLst>
      <p:ext uri="{BB962C8B-B14F-4D97-AF65-F5344CB8AC3E}">
        <p14:creationId xmlns:p14="http://schemas.microsoft.com/office/powerpoint/2010/main" val="2379566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5609690" cy="1143000"/>
          </a:xfrm>
        </p:spPr>
        <p:txBody>
          <a:bodyPr>
            <a:normAutofit fontScale="90000"/>
          </a:bodyPr>
          <a:lstStyle/>
          <a:p>
            <a:r>
              <a:rPr lang="en-US" dirty="0" smtClean="0"/>
              <a:t>Cascading</a:t>
            </a:r>
            <a:br>
              <a:rPr lang="en-US" dirty="0" smtClean="0"/>
            </a:br>
            <a:r>
              <a:rPr lang="en-US" dirty="0" smtClean="0"/>
              <a:t>Twitter Scalding</a:t>
            </a:r>
            <a:endParaRPr lang="en-US" dirty="0"/>
          </a:p>
        </p:txBody>
      </p:sp>
      <p:sp>
        <p:nvSpPr>
          <p:cNvPr id="3" name="Content Placeholder 2"/>
          <p:cNvSpPr>
            <a:spLocks noGrp="1"/>
          </p:cNvSpPr>
          <p:nvPr>
            <p:ph idx="1"/>
          </p:nvPr>
        </p:nvSpPr>
        <p:spPr>
          <a:xfrm>
            <a:off x="0" y="1335342"/>
            <a:ext cx="9144000" cy="5894798"/>
          </a:xfrm>
        </p:spPr>
        <p:txBody>
          <a:bodyPr>
            <a:normAutofit fontScale="77500" lnSpcReduction="20000"/>
          </a:bodyPr>
          <a:lstStyle/>
          <a:p>
            <a:r>
              <a:rPr lang="en-US" dirty="0">
                <a:hlinkClick r:id="rId2"/>
              </a:rPr>
              <a:t>http://www.cascading.org</a:t>
            </a:r>
            <a:r>
              <a:rPr lang="en-US" dirty="0" smtClean="0">
                <a:hlinkClick r:id="rId2"/>
              </a:rPr>
              <a:t>/</a:t>
            </a:r>
            <a:r>
              <a:rPr lang="en-US" dirty="0" smtClean="0"/>
              <a:t> open source with many subsidiary projects such as Twitter </a:t>
            </a:r>
            <a:r>
              <a:rPr lang="en-US" dirty="0" err="1" smtClean="0"/>
              <a:t>PyCascading</a:t>
            </a:r>
            <a:r>
              <a:rPr lang="en-US" dirty="0" smtClean="0"/>
              <a:t> (Python) and Scalding (Scala) </a:t>
            </a:r>
          </a:p>
          <a:p>
            <a:r>
              <a:rPr lang="en-US" dirty="0" smtClean="0"/>
              <a:t>Java tuple data model</a:t>
            </a:r>
          </a:p>
          <a:p>
            <a:r>
              <a:rPr lang="en-US" dirty="0"/>
              <a:t>From Concurrent </a:t>
            </a:r>
            <a:r>
              <a:rPr lang="en-US" dirty="0">
                <a:hlinkClick r:id="rId3"/>
              </a:rPr>
              <a:t>http://www.concurrentinc.com</a:t>
            </a:r>
            <a:r>
              <a:rPr lang="en-US" dirty="0" smtClean="0">
                <a:hlinkClick r:id="rId3"/>
              </a:rPr>
              <a:t>/</a:t>
            </a:r>
            <a:r>
              <a:rPr lang="en-US" dirty="0" smtClean="0"/>
              <a:t> that offers commercial support</a:t>
            </a:r>
          </a:p>
          <a:p>
            <a:r>
              <a:rPr lang="en-US" dirty="0" smtClean="0"/>
              <a:t>Supports Hadoop, Hive with Storm, Spark, </a:t>
            </a:r>
            <a:r>
              <a:rPr lang="en-US" dirty="0" err="1" smtClean="0"/>
              <a:t>Tez</a:t>
            </a:r>
            <a:r>
              <a:rPr lang="en-US" dirty="0" smtClean="0"/>
              <a:t> to come</a:t>
            </a:r>
          </a:p>
          <a:p>
            <a:r>
              <a:rPr lang="en-US" dirty="0"/>
              <a:t> It follows a ‘source-pipe-sink’ paradigm, where data is captured from sources, follows reusable ‘pipes’ that perform data analysis processes, where the results are stored in output files or ‘sinks’. </a:t>
            </a:r>
            <a:endParaRPr lang="en-US" dirty="0" smtClean="0"/>
          </a:p>
          <a:p>
            <a:pPr lvl="1"/>
            <a:r>
              <a:rPr lang="en-US" dirty="0" smtClean="0"/>
              <a:t>Pipes </a:t>
            </a:r>
            <a:r>
              <a:rPr lang="en-US" dirty="0"/>
              <a:t>are created independent from the data they will process. Once tied to data sources and sinks, it is called a ‘flow’. </a:t>
            </a:r>
            <a:endParaRPr lang="en-US" dirty="0" smtClean="0"/>
          </a:p>
          <a:p>
            <a:pPr lvl="1"/>
            <a:r>
              <a:rPr lang="en-US" dirty="0" smtClean="0"/>
              <a:t>These </a:t>
            </a:r>
            <a:r>
              <a:rPr lang="en-US" dirty="0"/>
              <a:t>flows can be grouped into a ‘cascade’, and the process scheduler will ensure a given flow does not execute until all its dependencies are satisfied. </a:t>
            </a:r>
            <a:endParaRPr lang="en-US" dirty="0" smtClean="0"/>
          </a:p>
          <a:p>
            <a:pPr lvl="1"/>
            <a:r>
              <a:rPr lang="en-US" dirty="0" smtClean="0"/>
              <a:t>Pipes </a:t>
            </a:r>
            <a:r>
              <a:rPr lang="en-US" dirty="0"/>
              <a:t>and flows can be reused and reordered to support different business needs.</a:t>
            </a:r>
          </a:p>
        </p:txBody>
      </p:sp>
    </p:spTree>
    <p:extLst>
      <p:ext uri="{BB962C8B-B14F-4D97-AF65-F5344CB8AC3E}">
        <p14:creationId xmlns:p14="http://schemas.microsoft.com/office/powerpoint/2010/main" val="334074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e-Science Central</a:t>
            </a:r>
            <a:endParaRPr lang="en-US" dirty="0"/>
          </a:p>
        </p:txBody>
      </p:sp>
      <p:sp>
        <p:nvSpPr>
          <p:cNvPr id="3" name="Content Placeholder 2"/>
          <p:cNvSpPr>
            <a:spLocks noGrp="1"/>
          </p:cNvSpPr>
          <p:nvPr>
            <p:ph idx="1"/>
          </p:nvPr>
        </p:nvSpPr>
        <p:spPr>
          <a:xfrm>
            <a:off x="77490" y="949271"/>
            <a:ext cx="9066509" cy="3661475"/>
          </a:xfrm>
        </p:spPr>
        <p:txBody>
          <a:bodyPr>
            <a:normAutofit fontScale="92500" lnSpcReduction="10000"/>
          </a:bodyPr>
          <a:lstStyle/>
          <a:p>
            <a:r>
              <a:rPr lang="en-US" sz="2400" dirty="0">
                <a:hlinkClick r:id="rId2"/>
              </a:rPr>
              <a:t>http://www.esciencecentral.co.uk</a:t>
            </a:r>
            <a:r>
              <a:rPr lang="en-US" sz="2400" dirty="0" smtClean="0">
                <a:hlinkClick r:id="rId2"/>
              </a:rPr>
              <a:t>/</a:t>
            </a:r>
            <a:endParaRPr lang="en-US" sz="2400" dirty="0" smtClean="0"/>
          </a:p>
          <a:p>
            <a:r>
              <a:rPr lang="en-US" sz="2400" u="sng" dirty="0">
                <a:hlinkClick r:id="rId2"/>
              </a:rPr>
              <a:t>e-Science Central</a:t>
            </a:r>
            <a:r>
              <a:rPr lang="en-US" sz="2400" dirty="0"/>
              <a:t> is a Science-as-a-Service platform that combines three emerging technologies — Software as a Service (so you only need a web browser to do your science), Social Networking (to encourage you to interact and create your communities) and Cloud Computing (to provide you with storage and computational power). </a:t>
            </a:r>
            <a:endParaRPr lang="en-US" sz="2400" dirty="0" smtClean="0"/>
          </a:p>
          <a:p>
            <a:r>
              <a:rPr lang="en-US" sz="2400" dirty="0" smtClean="0"/>
              <a:t>Using </a:t>
            </a:r>
            <a:r>
              <a:rPr lang="en-US" sz="2400" dirty="0"/>
              <a:t>only a browser, you can upload your data, share it in a controlled way with your colleagues, and </a:t>
            </a:r>
            <a:r>
              <a:rPr lang="en-US" sz="2400" dirty="0" err="1"/>
              <a:t>analyse</a:t>
            </a:r>
            <a:r>
              <a:rPr lang="en-US" sz="2400" dirty="0"/>
              <a:t> the data using either a set of pre-defined services, or your own, which you can upload for execution and sharing. You can also record your progress in notebooks and publish your work on-line or conventionally. </a:t>
            </a:r>
            <a:endParaRPr lang="en-US" sz="2400" dirty="0" smtClean="0"/>
          </a:p>
        </p:txBody>
      </p:sp>
      <p:pic>
        <p:nvPicPr>
          <p:cNvPr id="3074" name="Picture 2" descr="http://www.esciencecentral.co.uk/images/esc-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376" y="4305300"/>
            <a:ext cx="3533775"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90" y="4493112"/>
            <a:ext cx="4850971" cy="1938992"/>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000" dirty="0"/>
              <a:t>Moreover, e-Science Central gives you a workflow editing and enactment tool to allow you automation of analysis through the browser</a:t>
            </a:r>
            <a:r>
              <a:rPr lang="en-US" sz="2000" dirty="0" smtClean="0"/>
              <a:t>.</a:t>
            </a:r>
          </a:p>
          <a:p>
            <a:pPr marL="285750" indent="-285750">
              <a:buFont typeface="Arial" panose="020B0604020202020204" pitchFamily="34" charset="0"/>
              <a:buChar char="•"/>
            </a:pPr>
            <a:r>
              <a:rPr lang="en-US" sz="2000" dirty="0" smtClean="0"/>
              <a:t>Azure is typically backend cloud</a:t>
            </a: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71129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Data Factory</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sz="2400" dirty="0">
                <a:hlinkClick r:id="rId2"/>
              </a:rPr>
              <a:t>http://azure.microsoft.com/en-us/services/data-factory</a:t>
            </a:r>
            <a:r>
              <a:rPr lang="en-US" sz="2400" dirty="0" smtClean="0">
                <a:hlinkClick r:id="rId2"/>
              </a:rPr>
              <a:t>/</a:t>
            </a:r>
            <a:endParaRPr lang="en-US" sz="2400" dirty="0" smtClean="0"/>
          </a:p>
          <a:p>
            <a:r>
              <a:rPr lang="en-US" sz="2400" dirty="0"/>
              <a:t>The Azure Data Factory service is a fully managed service </a:t>
            </a:r>
            <a:r>
              <a:rPr lang="en-US" sz="2400" dirty="0" smtClean="0"/>
              <a:t/>
            </a:r>
            <a:br>
              <a:rPr lang="en-US" sz="2400" dirty="0" smtClean="0"/>
            </a:br>
            <a:r>
              <a:rPr lang="en-US" sz="2400" dirty="0" smtClean="0"/>
              <a:t>for </a:t>
            </a:r>
            <a:r>
              <a:rPr lang="en-US" sz="2400" dirty="0"/>
              <a:t>composing data storage, processing, and movement </a:t>
            </a:r>
            <a:r>
              <a:rPr lang="en-US" sz="2400" dirty="0" smtClean="0"/>
              <a:t/>
            </a:r>
            <a:br>
              <a:rPr lang="en-US" sz="2400" dirty="0" smtClean="0"/>
            </a:br>
            <a:r>
              <a:rPr lang="en-US" sz="2400" dirty="0" smtClean="0"/>
              <a:t>services </a:t>
            </a:r>
            <a:r>
              <a:rPr lang="en-US" sz="2400" dirty="0"/>
              <a:t>into streamlined, scalable, and reliable data production pipelines. </a:t>
            </a:r>
            <a:endParaRPr lang="en-US" sz="2400" dirty="0" smtClean="0"/>
          </a:p>
          <a:p>
            <a:r>
              <a:rPr lang="en-US" sz="2400" dirty="0" smtClean="0"/>
              <a:t>Developers </a:t>
            </a:r>
            <a:r>
              <a:rPr lang="en-US" sz="2400" dirty="0"/>
              <a:t>can use Data Factory to transform semi-structured, unstructured and structured data from on-premises and cloud sources into trusted information. </a:t>
            </a:r>
            <a:endParaRPr lang="en-US" sz="2400" dirty="0" smtClean="0"/>
          </a:p>
          <a:p>
            <a:r>
              <a:rPr lang="en-US" sz="2400" dirty="0" smtClean="0"/>
              <a:t>Developers </a:t>
            </a:r>
            <a:r>
              <a:rPr lang="en-US" sz="2400" dirty="0"/>
              <a:t>build data-driven workflows (pipelines) that join, aggregate and transform data sourced from their on-premises, cloud-based and internet services, and set up complex data processing through simple JSON scripting</a:t>
            </a:r>
            <a:r>
              <a:rPr lang="en-US" sz="2400" dirty="0" smtClean="0"/>
              <a:t>.</a:t>
            </a:r>
          </a:p>
          <a:p>
            <a:r>
              <a:rPr lang="en-US" sz="2400" dirty="0" smtClean="0"/>
              <a:t> </a:t>
            </a:r>
            <a:r>
              <a:rPr lang="en-US" sz="2400" dirty="0"/>
              <a:t>The Azure Data Factory service provides monitoring and management of these pipelines at a glance with a rich visual experience offered through the Azure Preview Portal. </a:t>
            </a:r>
            <a:endParaRPr lang="en-US" sz="2400" dirty="0" smtClean="0"/>
          </a:p>
          <a:p>
            <a:r>
              <a:rPr lang="en-US" sz="2400" dirty="0" smtClean="0"/>
              <a:t>The </a:t>
            </a:r>
            <a:r>
              <a:rPr lang="en-US" sz="2400" dirty="0"/>
              <a:t>information produced by pipelines can be easily consumed using BI and analytics tools, and other applications to reliably drive key business insights and decisions</a:t>
            </a:r>
            <a:r>
              <a:rPr lang="en-US" sz="2400" dirty="0" smtClean="0"/>
              <a:t>.</a:t>
            </a:r>
          </a:p>
          <a:p>
            <a:r>
              <a:rPr lang="en-US" sz="2400" dirty="0" smtClean="0"/>
              <a:t>See </a:t>
            </a:r>
            <a:r>
              <a:rPr lang="en-US" sz="2400" dirty="0" smtClean="0">
                <a:hlinkClick r:id="rId3"/>
              </a:rPr>
              <a:t>http</a:t>
            </a:r>
            <a:r>
              <a:rPr lang="en-US" sz="2400" dirty="0">
                <a:hlinkClick r:id="rId3"/>
              </a:rPr>
              <a:t>://azure.microsoft.com/en-us/documentation/articles/data-factory-introduction</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3635462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7442200" cy="704417"/>
          </a:xfrm>
        </p:spPr>
        <p:txBody>
          <a:bodyPr>
            <a:normAutofit/>
          </a:bodyPr>
          <a:lstStyle/>
          <a:p>
            <a:r>
              <a:rPr lang="en-US" sz="3200" dirty="0" smtClean="0"/>
              <a:t>Application model of Azure Data Factory</a:t>
            </a:r>
            <a:endParaRPr lang="en-US" sz="3200" dirty="0"/>
          </a:p>
        </p:txBody>
      </p:sp>
      <p:sp>
        <p:nvSpPr>
          <p:cNvPr id="4" name="Content Placeholder 3"/>
          <p:cNvSpPr>
            <a:spLocks noGrp="1"/>
          </p:cNvSpPr>
          <p:nvPr>
            <p:ph idx="1"/>
          </p:nvPr>
        </p:nvSpPr>
        <p:spPr>
          <a:xfrm>
            <a:off x="0" y="502083"/>
            <a:ext cx="8229600" cy="4525963"/>
          </a:xfrm>
        </p:spPr>
        <p:txBody>
          <a:bodyPr>
            <a:normAutofit/>
          </a:bodyPr>
          <a:lstStyle/>
          <a:p>
            <a:r>
              <a:rPr lang="en-US" sz="1800" b="1" dirty="0"/>
              <a:t>Connect &amp; Collect</a:t>
            </a:r>
            <a:r>
              <a:rPr lang="en-US" sz="1800" dirty="0"/>
              <a:t>. In this stage, data from various data sources </a:t>
            </a:r>
            <a:r>
              <a:rPr lang="en-US" sz="1800" dirty="0" smtClean="0"/>
              <a:t/>
            </a:r>
            <a:br>
              <a:rPr lang="en-US" sz="1800" dirty="0" smtClean="0"/>
            </a:br>
            <a:r>
              <a:rPr lang="en-US" sz="1800" dirty="0" smtClean="0"/>
              <a:t>is </a:t>
            </a:r>
            <a:r>
              <a:rPr lang="en-US" sz="1800" dirty="0"/>
              <a:t>imported into data hubs.</a:t>
            </a:r>
          </a:p>
          <a:p>
            <a:r>
              <a:rPr lang="en-US" sz="1800" b="1" dirty="0"/>
              <a:t>Transform &amp; Enrich</a:t>
            </a:r>
            <a:r>
              <a:rPr lang="en-US" sz="1800" dirty="0"/>
              <a:t>. In this stage, the collected data is processed.</a:t>
            </a:r>
          </a:p>
          <a:p>
            <a:r>
              <a:rPr lang="en-US" sz="1800" b="1" dirty="0"/>
              <a:t>Publish</a:t>
            </a:r>
            <a:r>
              <a:rPr lang="en-US" sz="1800" dirty="0"/>
              <a:t>. In this stage, the data is published so that it can be </a:t>
            </a:r>
            <a:r>
              <a:rPr lang="en-US" sz="1800" dirty="0" smtClean="0"/>
              <a:t/>
            </a:r>
            <a:br>
              <a:rPr lang="en-US" sz="1800" dirty="0" smtClean="0"/>
            </a:br>
            <a:r>
              <a:rPr lang="en-US" sz="1800" dirty="0" smtClean="0"/>
              <a:t>consumed </a:t>
            </a:r>
            <a:r>
              <a:rPr lang="en-US" sz="1800" dirty="0"/>
              <a:t>by BI tools, analytics tools, and other applications</a:t>
            </a:r>
          </a:p>
          <a:p>
            <a:endParaRPr lang="en-US" sz="1800" dirty="0"/>
          </a:p>
        </p:txBody>
      </p:sp>
      <p:pic>
        <p:nvPicPr>
          <p:cNvPr id="2050" name="Picture 2" descr="Application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00"/>
            <a:ext cx="91440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0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days Diverse Processing Landsc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120"/>
            <a:ext cx="9144000" cy="6415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917"/>
            <a:ext cx="6785264" cy="717117"/>
          </a:xfrm>
          <a:solidFill>
            <a:schemeClr val="bg1">
              <a:lumMod val="95000"/>
            </a:schemeClr>
          </a:solidFill>
        </p:spPr>
        <p:txBody>
          <a:bodyPr/>
          <a:lstStyle/>
          <a:p>
            <a:r>
              <a:rPr lang="en-US" dirty="0" smtClean="0"/>
              <a:t>Azure Data Factory Application</a:t>
            </a:r>
            <a:endParaRPr lang="en-US" dirty="0"/>
          </a:p>
        </p:txBody>
      </p:sp>
    </p:spTree>
    <p:extLst>
      <p:ext uri="{BB962C8B-B14F-4D97-AF65-F5344CB8AC3E}">
        <p14:creationId xmlns:p14="http://schemas.microsoft.com/office/powerpoint/2010/main" val="2625810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3975100" cy="1143000"/>
          </a:xfrm>
        </p:spPr>
        <p:txBody>
          <a:bodyPr/>
          <a:lstStyle/>
          <a:p>
            <a:r>
              <a:rPr lang="en-US" dirty="0" smtClean="0"/>
              <a:t>Apache </a:t>
            </a:r>
            <a:r>
              <a:rPr lang="en-US" dirty="0" err="1" smtClean="0"/>
              <a:t>NiFi</a:t>
            </a:r>
            <a:endParaRPr lang="en-US" dirty="0"/>
          </a:p>
        </p:txBody>
      </p:sp>
      <p:sp>
        <p:nvSpPr>
          <p:cNvPr id="3" name="Content Placeholder 2"/>
          <p:cNvSpPr>
            <a:spLocks noGrp="1"/>
          </p:cNvSpPr>
          <p:nvPr>
            <p:ph idx="1"/>
          </p:nvPr>
        </p:nvSpPr>
        <p:spPr>
          <a:xfrm>
            <a:off x="0" y="850900"/>
            <a:ext cx="8204200" cy="6007100"/>
          </a:xfrm>
        </p:spPr>
        <p:txBody>
          <a:bodyPr>
            <a:normAutofit fontScale="70000" lnSpcReduction="20000"/>
          </a:bodyPr>
          <a:lstStyle/>
          <a:p>
            <a:r>
              <a:rPr lang="en-US" dirty="0" smtClean="0"/>
              <a:t>This is a new Apache Incubator </a:t>
            </a:r>
            <a:r>
              <a:rPr lang="en-US" dirty="0"/>
              <a:t>project </a:t>
            </a:r>
            <a:r>
              <a:rPr lang="en-US" dirty="0" smtClean="0"/>
              <a:t/>
            </a:r>
            <a:br>
              <a:rPr lang="en-US" dirty="0" smtClean="0"/>
            </a:br>
            <a:r>
              <a:rPr lang="en-US" dirty="0" smtClean="0"/>
              <a:t>https</a:t>
            </a:r>
            <a:r>
              <a:rPr lang="en-US" dirty="0"/>
              <a:t>://nifi.incubator.apache.org/ </a:t>
            </a:r>
            <a:r>
              <a:rPr lang="en-US" dirty="0" smtClean="0"/>
              <a:t> with </a:t>
            </a:r>
            <a:br>
              <a:rPr lang="en-US" dirty="0" smtClean="0"/>
            </a:br>
            <a:r>
              <a:rPr lang="en-US" dirty="0" smtClean="0"/>
              <a:t>software from the US National Security Agency</a:t>
            </a:r>
          </a:p>
          <a:p>
            <a:r>
              <a:rPr lang="en-US" dirty="0"/>
              <a:t>Not clear how it supports parallelism needed for Big Data; </a:t>
            </a:r>
            <a:endParaRPr lang="en-US" dirty="0" smtClean="0"/>
          </a:p>
          <a:p>
            <a:r>
              <a:rPr lang="en-US" dirty="0" smtClean="0"/>
              <a:t>It has typical dataflow model and features (not clearly special) are</a:t>
            </a:r>
          </a:p>
          <a:p>
            <a:pPr lvl="1"/>
            <a:r>
              <a:rPr lang="en-US" dirty="0" smtClean="0"/>
              <a:t>Web-based </a:t>
            </a:r>
            <a:r>
              <a:rPr lang="en-US" dirty="0"/>
              <a:t>user interface</a:t>
            </a:r>
          </a:p>
          <a:p>
            <a:pPr lvl="2"/>
            <a:r>
              <a:rPr lang="en-US" dirty="0"/>
              <a:t>Seamless experience for design, control, and monitoring</a:t>
            </a:r>
          </a:p>
          <a:p>
            <a:pPr lvl="1"/>
            <a:r>
              <a:rPr lang="en-US" dirty="0"/>
              <a:t>Highly configurable</a:t>
            </a:r>
          </a:p>
          <a:p>
            <a:pPr lvl="2"/>
            <a:r>
              <a:rPr lang="en-US" dirty="0"/>
              <a:t>Loss tolerant vs guaranteed delivery</a:t>
            </a:r>
          </a:p>
          <a:p>
            <a:pPr lvl="2"/>
            <a:r>
              <a:rPr lang="en-US" dirty="0"/>
              <a:t>Low latency vs high throughput</a:t>
            </a:r>
          </a:p>
          <a:p>
            <a:pPr lvl="2"/>
            <a:r>
              <a:rPr lang="en-US" dirty="0"/>
              <a:t>Dynamic prioritization</a:t>
            </a:r>
          </a:p>
          <a:p>
            <a:pPr lvl="2"/>
            <a:r>
              <a:rPr lang="en-US" dirty="0"/>
              <a:t>Flows can be modified at runtime</a:t>
            </a:r>
          </a:p>
          <a:p>
            <a:pPr lvl="2"/>
            <a:r>
              <a:rPr lang="en-US" dirty="0"/>
              <a:t>Back pressure</a:t>
            </a:r>
          </a:p>
          <a:p>
            <a:pPr lvl="1"/>
            <a:r>
              <a:rPr lang="en-US" dirty="0"/>
              <a:t>Data Provenance</a:t>
            </a:r>
          </a:p>
          <a:p>
            <a:pPr lvl="2"/>
            <a:r>
              <a:rPr lang="en-US" dirty="0"/>
              <a:t>Track dataflow from beginning to end</a:t>
            </a:r>
          </a:p>
          <a:p>
            <a:pPr lvl="1"/>
            <a:r>
              <a:rPr lang="en-US" dirty="0"/>
              <a:t>Designed for extension</a:t>
            </a:r>
          </a:p>
          <a:p>
            <a:pPr lvl="2"/>
            <a:r>
              <a:rPr lang="en-US" dirty="0"/>
              <a:t>Build your own processors and more</a:t>
            </a:r>
          </a:p>
          <a:p>
            <a:pPr lvl="2"/>
            <a:r>
              <a:rPr lang="en-US" dirty="0"/>
              <a:t>Enables rapid development and effective testing</a:t>
            </a:r>
          </a:p>
          <a:p>
            <a:pPr lvl="1"/>
            <a:r>
              <a:rPr lang="en-US" dirty="0"/>
              <a:t>Secure</a:t>
            </a:r>
          </a:p>
          <a:p>
            <a:pPr lvl="2"/>
            <a:r>
              <a:rPr lang="en-US" dirty="0"/>
              <a:t>SSL, SSH, HTTPS, encrypted content, etc...</a:t>
            </a:r>
          </a:p>
          <a:p>
            <a:pPr lvl="2"/>
            <a:r>
              <a:rPr lang="en-US" dirty="0"/>
              <a:t>Pluggable role-based authentication/authorization</a:t>
            </a:r>
          </a:p>
          <a:p>
            <a:endParaRPr lang="en-US" dirty="0"/>
          </a:p>
        </p:txBody>
      </p:sp>
      <p:pic>
        <p:nvPicPr>
          <p:cNvPr id="1026" name="Picture 2" descr="NiFi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5" y="4800599"/>
            <a:ext cx="3343275" cy="2057401"/>
          </a:xfrm>
          <a:prstGeom prst="rect">
            <a:avLst/>
          </a:prstGeom>
          <a:solidFill>
            <a:schemeClr val="bg1">
              <a:lumMod val="95000"/>
            </a:schemeClr>
          </a:solidFill>
        </p:spPr>
      </p:pic>
    </p:spTree>
    <p:extLst>
      <p:ext uri="{BB962C8B-B14F-4D97-AF65-F5344CB8AC3E}">
        <p14:creationId xmlns:p14="http://schemas.microsoft.com/office/powerpoint/2010/main" val="419395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Integration and Fusion</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1129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ETL – Data Integration and Fusion</a:t>
            </a:r>
            <a:br>
              <a:rPr lang="en-US" dirty="0" smtClean="0"/>
            </a:br>
            <a:r>
              <a:rPr lang="en-US" dirty="0" smtClean="0"/>
              <a:t>Data Integration and Fusion</a:t>
            </a:r>
            <a:endParaRPr lang="en-US" dirty="0"/>
          </a:p>
        </p:txBody>
      </p:sp>
      <p:sp>
        <p:nvSpPr>
          <p:cNvPr id="3" name="Content Placeholder 2"/>
          <p:cNvSpPr>
            <a:spLocks noGrp="1"/>
          </p:cNvSpPr>
          <p:nvPr>
            <p:ph idx="1"/>
          </p:nvPr>
        </p:nvSpPr>
        <p:spPr>
          <a:xfrm>
            <a:off x="0" y="1584960"/>
            <a:ext cx="8229600" cy="5273040"/>
          </a:xfrm>
        </p:spPr>
        <p:txBody>
          <a:bodyPr>
            <a:normAutofit fontScale="92500" lnSpcReduction="10000"/>
          </a:bodyPr>
          <a:lstStyle/>
          <a:p>
            <a:r>
              <a:rPr lang="en-US" sz="2800" dirty="0"/>
              <a:t> </a:t>
            </a:r>
            <a:r>
              <a:rPr lang="en-US" sz="2800" b="1" dirty="0"/>
              <a:t>Extract, Transform and Load </a:t>
            </a:r>
            <a:r>
              <a:rPr lang="en-US" sz="2800" dirty="0"/>
              <a:t>(ETL) refers to a process in database usage and especially in data warehousing that</a:t>
            </a:r>
            <a:r>
              <a:rPr lang="en-US" sz="2800" dirty="0" smtClean="0"/>
              <a:t>:</a:t>
            </a:r>
            <a:endParaRPr lang="en-US" sz="2800" dirty="0"/>
          </a:p>
          <a:p>
            <a:pPr lvl="1"/>
            <a:r>
              <a:rPr lang="en-US" sz="2400" b="1" dirty="0"/>
              <a:t>Extracts</a:t>
            </a:r>
            <a:r>
              <a:rPr lang="en-US" sz="2400" dirty="0"/>
              <a:t> data from homogeneous or heterogeneous data sources</a:t>
            </a:r>
          </a:p>
          <a:p>
            <a:pPr lvl="1"/>
            <a:r>
              <a:rPr lang="en-US" sz="2400" b="1" dirty="0"/>
              <a:t>Transforms</a:t>
            </a:r>
            <a:r>
              <a:rPr lang="en-US" sz="2400" dirty="0"/>
              <a:t> the data for storing it in proper format or structure for querying and analysis purpose</a:t>
            </a:r>
          </a:p>
          <a:p>
            <a:pPr lvl="1"/>
            <a:r>
              <a:rPr lang="en-US" sz="2400" b="1" dirty="0"/>
              <a:t>Loads</a:t>
            </a:r>
            <a:r>
              <a:rPr lang="en-US" sz="2400" dirty="0"/>
              <a:t> it into the final target (database, more specifically, operational data store, data mart, or data warehouse</a:t>
            </a:r>
            <a:r>
              <a:rPr lang="en-US" sz="2400" dirty="0" smtClean="0"/>
              <a:t>)</a:t>
            </a:r>
          </a:p>
          <a:p>
            <a:r>
              <a:rPr lang="en-US" sz="2800" dirty="0"/>
              <a:t>Most problems have disparate sources of data/information that </a:t>
            </a:r>
            <a:r>
              <a:rPr lang="en-US" sz="2800" dirty="0" smtClean="0"/>
              <a:t>need to be integrated on fused together</a:t>
            </a:r>
          </a:p>
          <a:p>
            <a:r>
              <a:rPr lang="en-US" sz="2800" dirty="0" smtClean="0"/>
              <a:t>Integration and/or fusion often performed by workflows or orchestrations of other “atomic tools” </a:t>
            </a:r>
          </a:p>
          <a:p>
            <a:r>
              <a:rPr lang="en-US" sz="2800" dirty="0" smtClean="0"/>
              <a:t>Also addressed at level 15A</a:t>
            </a:r>
            <a:endParaRPr lang="en-US" sz="2800" dirty="0"/>
          </a:p>
        </p:txBody>
      </p:sp>
    </p:spTree>
    <p:extLst>
      <p:ext uri="{BB962C8B-B14F-4D97-AF65-F5344CB8AC3E}">
        <p14:creationId xmlns:p14="http://schemas.microsoft.com/office/powerpoint/2010/main" val="2262432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1" y="402043"/>
            <a:ext cx="7195996" cy="1143000"/>
          </a:xfrm>
        </p:spPr>
        <p:txBody>
          <a:bodyPr>
            <a:noAutofit/>
          </a:bodyPr>
          <a:lstStyle/>
          <a:p>
            <a:r>
              <a:rPr lang="en-US" sz="2200" b="1" dirty="0" smtClean="0"/>
              <a:t>3. Move </a:t>
            </a:r>
            <a:r>
              <a:rPr lang="en-US" sz="2200" b="1" dirty="0"/>
              <a:t>data from external data sources into a highly horizontally scalable data store, transform it using highly horizontally scalable processing (e.g. Map-Reduce), and return it to the horizontally scalable data store (ELT)</a:t>
            </a:r>
            <a:br>
              <a:rPr lang="en-US" sz="2200" b="1" dirty="0"/>
            </a:br>
            <a:endParaRPr lang="en-US" sz="2200" b="1" dirty="0"/>
          </a:p>
        </p:txBody>
      </p:sp>
      <p:sp>
        <p:nvSpPr>
          <p:cNvPr id="3" name="TextBox 2"/>
          <p:cNvSpPr txBox="1"/>
          <p:nvPr/>
        </p:nvSpPr>
        <p:spPr>
          <a:xfrm>
            <a:off x="420414" y="6190593"/>
            <a:ext cx="4419543" cy="369332"/>
          </a:xfrm>
          <a:prstGeom prst="rect">
            <a:avLst/>
          </a:prstGeom>
          <a:noFill/>
        </p:spPr>
        <p:txBody>
          <a:bodyPr wrap="none" rtlCol="0">
            <a:spAutoFit/>
          </a:bodyPr>
          <a:lstStyle/>
          <a:p>
            <a:r>
              <a:rPr lang="en-US" dirty="0"/>
              <a:t>http://www.dzone.com/articles/hadoop-t-etl</a:t>
            </a:r>
          </a:p>
        </p:txBody>
      </p:sp>
      <p:sp>
        <p:nvSpPr>
          <p:cNvPr id="5" name="TextBox 4"/>
          <p:cNvSpPr txBox="1"/>
          <p:nvPr/>
        </p:nvSpPr>
        <p:spPr>
          <a:xfrm>
            <a:off x="5549462" y="5863303"/>
            <a:ext cx="3014351" cy="369332"/>
          </a:xfrm>
          <a:prstGeom prst="rect">
            <a:avLst/>
          </a:prstGeom>
          <a:noFill/>
        </p:spPr>
        <p:txBody>
          <a:bodyPr wrap="none" rtlCol="0">
            <a:spAutoFit/>
          </a:bodyPr>
          <a:lstStyle/>
          <a:p>
            <a:r>
              <a:rPr lang="en-US" dirty="0" smtClean="0"/>
              <a:t>ETL is Extract Load Transform </a:t>
            </a:r>
            <a:endParaRPr lang="en-US" dirty="0"/>
          </a:p>
        </p:txBody>
      </p:sp>
      <p:sp>
        <p:nvSpPr>
          <p:cNvPr id="9" name="Oval 8"/>
          <p:cNvSpPr/>
          <p:nvPr/>
        </p:nvSpPr>
        <p:spPr>
          <a:xfrm>
            <a:off x="8198070" y="84450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20414"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OLTP Database</a:t>
              </a:r>
              <a:endParaRPr lang="en-US" dirty="0"/>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Web Services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2838431" y="196909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Transform with Hadoop, Spark, Giraph …</a:t>
            </a:r>
            <a:endParaRPr lang="en-US" dirty="0"/>
          </a:p>
        </p:txBody>
      </p:sp>
      <p:sp>
        <p:nvSpPr>
          <p:cNvPr id="12" name="Rounded Rectangle 11"/>
          <p:cNvSpPr/>
          <p:nvPr/>
        </p:nvSpPr>
        <p:spPr>
          <a:xfrm>
            <a:off x="2838432" y="338228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grpSp>
        <p:nvGrpSpPr>
          <p:cNvPr id="14" name="Group 49"/>
          <p:cNvGrpSpPr>
            <a:grpSpLocks/>
          </p:cNvGrpSpPr>
          <p:nvPr/>
        </p:nvGrpSpPr>
        <p:grpSpPr bwMode="auto">
          <a:xfrm rot="16200000">
            <a:off x="5208014" y="4144351"/>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eaLnBrk="1" hangingPunct="1">
                <a:defRPr/>
              </a:pPr>
              <a:endParaRPr lang="en-US">
                <a:ln w="0"/>
                <a:solidFill>
                  <a:schemeClr val="accent1"/>
                </a:solidFill>
                <a:effectLst>
                  <a:outerShdw blurRad="38100" dist="25400" dir="5400000" algn="ctr" rotWithShape="0">
                    <a:srgbClr val="6E747A">
                      <a:alpha val="43000"/>
                    </a:srgbClr>
                  </a:outerShdw>
                </a:effectLst>
                <a:latin typeface="Arial" panose="020B0604020202020204" pitchFamily="34" charset="0"/>
                <a:cs typeface="+mn-cs"/>
              </a:endParaRPr>
            </a:p>
          </p:txBody>
        </p:sp>
      </p:grpSp>
      <p:sp>
        <p:nvSpPr>
          <p:cNvPr id="18" name="Up-Down Arrow 17"/>
          <p:cNvSpPr/>
          <p:nvPr/>
        </p:nvSpPr>
        <p:spPr>
          <a:xfrm>
            <a:off x="5444243" y="2573946"/>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164697"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sz="1600" dirty="0" smtClean="0">
                  <a:solidFill>
                    <a:srgbClr val="0E2FAD"/>
                  </a:solidFill>
                  <a:latin typeface="Arial" panose="020B0604020202020204" pitchFamily="34" charset="0"/>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defRPr/>
                </a:pPr>
                <a:endParaRPr lang="en-US">
                  <a:solidFill>
                    <a:srgbClr val="0E2FAD"/>
                  </a:solidFill>
                  <a:latin typeface="Arial" panose="020B0604020202020204" pitchFamily="34" charset="0"/>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r>
                <a:rPr lang="en-US" sz="1600" dirty="0">
                  <a:latin typeface="Arial" panose="020B0604020202020204" pitchFamily="34" charset="0"/>
                </a:rPr>
                <a:t>Enterprise </a:t>
              </a:r>
              <a:br>
                <a:rPr lang="en-US" sz="1600" dirty="0">
                  <a:latin typeface="Arial" panose="020B0604020202020204" pitchFamily="34" charset="0"/>
                </a:rPr>
              </a:br>
              <a:r>
                <a:rPr lang="en-US" sz="1600" dirty="0">
                  <a:latin typeface="Arial" panose="020B0604020202020204" pitchFamily="34" charset="0"/>
                </a:rPr>
                <a:t>Data </a:t>
              </a:r>
              <a:br>
                <a:rPr lang="en-US" sz="1600" dirty="0">
                  <a:latin typeface="Arial" panose="020B0604020202020204" pitchFamily="34" charset="0"/>
                </a:rPr>
              </a:br>
              <a:r>
                <a:rPr lang="en-US" sz="1600" dirty="0" smtClean="0">
                  <a:latin typeface="Arial" panose="020B0604020202020204" pitchFamily="34" charset="0"/>
                </a:rPr>
                <a:t>Warehouse</a:t>
              </a:r>
              <a:endParaRPr lang="en-US" sz="1600" dirty="0">
                <a:latin typeface="Arial" panose="020B0604020202020204" pitchFamily="34" charset="0"/>
              </a:endParaRPr>
            </a:p>
          </p:txBody>
        </p:sp>
      </p:grpSp>
      <p:sp>
        <p:nvSpPr>
          <p:cNvPr id="24" name="Left Arrow 23"/>
          <p:cNvSpPr/>
          <p:nvPr/>
        </p:nvSpPr>
        <p:spPr>
          <a:xfrm>
            <a:off x="1860023"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5095818" y="6242847"/>
            <a:ext cx="4048181" cy="369332"/>
          </a:xfrm>
          <a:prstGeom prst="rect">
            <a:avLst/>
          </a:prstGeom>
          <a:noFill/>
        </p:spPr>
        <p:txBody>
          <a:bodyPr wrap="square" rtlCol="0">
            <a:spAutoFit/>
          </a:bodyPr>
          <a:lstStyle/>
          <a:p>
            <a:r>
              <a:rPr lang="en-US" dirty="0" smtClean="0"/>
              <a:t>Example from “data access patterns” #3</a:t>
            </a:r>
            <a:endParaRPr lang="en-US" dirty="0"/>
          </a:p>
        </p:txBody>
      </p:sp>
    </p:spTree>
    <p:extLst>
      <p:ext uri="{BB962C8B-B14F-4D97-AF65-F5344CB8AC3E}">
        <p14:creationId xmlns:p14="http://schemas.microsoft.com/office/powerpoint/2010/main" val="1966034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05382"/>
          </a:xfrm>
        </p:spPr>
        <p:txBody>
          <a:bodyPr/>
          <a:lstStyle/>
          <a:p>
            <a:r>
              <a:rPr lang="en-US" dirty="0" err="1" smtClean="0"/>
              <a:t>Talend</a:t>
            </a:r>
            <a:endParaRPr lang="en-US" dirty="0"/>
          </a:p>
        </p:txBody>
      </p:sp>
      <p:sp>
        <p:nvSpPr>
          <p:cNvPr id="3" name="Content Placeholder 2"/>
          <p:cNvSpPr>
            <a:spLocks noGrp="1"/>
          </p:cNvSpPr>
          <p:nvPr>
            <p:ph idx="1"/>
          </p:nvPr>
        </p:nvSpPr>
        <p:spPr>
          <a:xfrm>
            <a:off x="-15876" y="505893"/>
            <a:ext cx="9159875" cy="2326161"/>
          </a:xfrm>
        </p:spPr>
        <p:txBody>
          <a:bodyPr>
            <a:normAutofit fontScale="92500"/>
          </a:bodyPr>
          <a:lstStyle/>
          <a:p>
            <a:r>
              <a:rPr lang="en-US" sz="2400" dirty="0">
                <a:hlinkClick r:id="rId2"/>
              </a:rPr>
              <a:t>http://www.talend.com</a:t>
            </a:r>
            <a:r>
              <a:rPr lang="en-US" sz="2400" dirty="0" smtClean="0">
                <a:hlinkClick r:id="rId2"/>
              </a:rPr>
              <a:t>/</a:t>
            </a:r>
            <a:endParaRPr lang="en-US" sz="2400" dirty="0" smtClean="0"/>
          </a:p>
          <a:p>
            <a:r>
              <a:rPr lang="en-US" sz="2400" b="1" dirty="0" err="1" smtClean="0"/>
              <a:t>Talend</a:t>
            </a:r>
            <a:r>
              <a:rPr lang="en-US" sz="2400" dirty="0" smtClean="0"/>
              <a:t> </a:t>
            </a:r>
            <a:r>
              <a:rPr lang="en-US" sz="2400" dirty="0"/>
              <a:t>is an </a:t>
            </a:r>
            <a:r>
              <a:rPr lang="en-US" sz="2400" b="1" dirty="0"/>
              <a:t>open source software </a:t>
            </a:r>
            <a:r>
              <a:rPr lang="en-US" sz="2400" dirty="0"/>
              <a:t>vendor that provides data </a:t>
            </a:r>
            <a:r>
              <a:rPr lang="en-US" sz="2400" dirty="0" smtClean="0"/>
              <a:t>integration &amp; management</a:t>
            </a:r>
            <a:r>
              <a:rPr lang="en-US" sz="2400" dirty="0"/>
              <a:t>, </a:t>
            </a:r>
            <a:r>
              <a:rPr lang="en-US" sz="2400" dirty="0" smtClean="0"/>
              <a:t>and enterprise </a:t>
            </a:r>
            <a:r>
              <a:rPr lang="en-US" sz="2400" dirty="0"/>
              <a:t>application integration </a:t>
            </a:r>
            <a:r>
              <a:rPr lang="en-US" sz="2400" dirty="0" smtClean="0"/>
              <a:t>software </a:t>
            </a:r>
            <a:r>
              <a:rPr lang="en-US" sz="2400" dirty="0"/>
              <a:t>and services. </a:t>
            </a:r>
            <a:endParaRPr lang="en-US" sz="2400" dirty="0" smtClean="0"/>
          </a:p>
          <a:p>
            <a:r>
              <a:rPr lang="en-US" sz="2400" dirty="0"/>
              <a:t>Supports </a:t>
            </a:r>
            <a:r>
              <a:rPr lang="en-US" sz="2400" b="1" dirty="0"/>
              <a:t>Master data management (</a:t>
            </a:r>
            <a:r>
              <a:rPr lang="en-US" sz="2400" b="1" dirty="0" smtClean="0"/>
              <a:t>MDM), </a:t>
            </a:r>
            <a:r>
              <a:rPr lang="en-US" sz="2400" dirty="0" smtClean="0"/>
              <a:t>which</a:t>
            </a:r>
            <a:r>
              <a:rPr lang="en-US" sz="2400" b="1" dirty="0" smtClean="0"/>
              <a:t> </a:t>
            </a:r>
            <a:r>
              <a:rPr lang="en-US" sz="2400" dirty="0" smtClean="0"/>
              <a:t>is </a:t>
            </a:r>
            <a:r>
              <a:rPr lang="en-US" sz="2400" dirty="0"/>
              <a:t>a comprehensive method of enabling an enterprise to link all of its critical data to one file, called a master file, that provides a common point of reference. </a:t>
            </a:r>
            <a:endParaRPr lang="en-US" sz="2400" dirty="0" smtClean="0"/>
          </a:p>
        </p:txBody>
      </p:sp>
      <p:pic>
        <p:nvPicPr>
          <p:cNvPr id="2050" name="Picture 2" descr="Tal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5"/>
            <a:ext cx="20002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dempiere.com/images/thumb/e/eb/Talend_overview1.jpg/700px-Talend_overvie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735" y="2921259"/>
            <a:ext cx="6277264" cy="39367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876" y="2764572"/>
            <a:ext cx="2834640" cy="4093428"/>
          </a:xfrm>
          <a:prstGeom prst="rect">
            <a:avLst/>
          </a:prstGeom>
        </p:spPr>
        <p:txBody>
          <a:bodyPr wrap="square">
            <a:spAutoFit/>
          </a:bodyPr>
          <a:lstStyle/>
          <a:p>
            <a:r>
              <a:rPr lang="en-US" sz="2000" dirty="0"/>
              <a:t>When properly done, master data management streamlines data sharing among personnel and departments. </a:t>
            </a:r>
            <a:endParaRPr lang="en-US" sz="2000" dirty="0" smtClean="0"/>
          </a:p>
          <a:p>
            <a:endParaRPr lang="en-US" sz="2000" dirty="0"/>
          </a:p>
          <a:p>
            <a:r>
              <a:rPr lang="en-US" sz="2000" dirty="0"/>
              <a:t>In addition, master data management can facilitate computing in multiple system architectures, platforms and applications.</a:t>
            </a:r>
          </a:p>
        </p:txBody>
      </p:sp>
    </p:spTree>
    <p:extLst>
      <p:ext uri="{BB962C8B-B14F-4D97-AF65-F5344CB8AC3E}">
        <p14:creationId xmlns:p14="http://schemas.microsoft.com/office/powerpoint/2010/main" val="2972486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b="1" dirty="0">
                <a:solidFill>
                  <a:srgbClr val="FF0000"/>
                </a:solidFill>
                <a:latin typeface="Calibri" panose="020F0502020204030204" pitchFamily="34" charset="0"/>
              </a:rPr>
              <a:t>Workflow-Orchestration: </a:t>
            </a:r>
            <a:r>
              <a:rPr lang="en-US" sz="1800" dirty="0" smtClean="0">
                <a:latin typeface="Calibri" panose="020F0502020204030204" pitchFamily="34" charset="0"/>
              </a:rPr>
              <a:t>Parts</a:t>
            </a:r>
            <a:r>
              <a:rPr lang="en-US" sz="1800" b="1" dirty="0" smtClean="0">
                <a:solidFill>
                  <a:srgbClr val="FF0000"/>
                </a:solidFill>
                <a:latin typeface="Calibri" panose="020F0502020204030204" pitchFamily="34" charset="0"/>
              </a:rPr>
              <a:t> </a:t>
            </a:r>
            <a:r>
              <a:rPr lang="en-US" sz="1800" dirty="0" smtClean="0">
                <a:latin typeface="Calibri" panose="020F0502020204030204" pitchFamily="34" charset="0"/>
              </a:rPr>
              <a:t>1) </a:t>
            </a:r>
            <a:r>
              <a:rPr lang="en-US" sz="1800" dirty="0">
                <a:latin typeface="Calibri" panose="020F0502020204030204" pitchFamily="34" charset="0"/>
              </a:rPr>
              <a:t>Pre-Cloud </a:t>
            </a:r>
            <a:r>
              <a:rPr lang="en-US" sz="1800" b="1" dirty="0" smtClean="0">
                <a:solidFill>
                  <a:srgbClr val="FF0000"/>
                </a:solidFill>
                <a:latin typeface="Calibri" panose="020F0502020204030204" pitchFamily="34" charset="0"/>
              </a:rPr>
              <a:t>2) </a:t>
            </a:r>
            <a:r>
              <a:rPr lang="en-US" sz="1800" b="1" dirty="0">
                <a:solidFill>
                  <a:srgbClr val="FF0000"/>
                </a:solidFill>
                <a:latin typeface="Calibri" panose="020F0502020204030204" pitchFamily="34" charset="0"/>
              </a:rPr>
              <a:t>Cloud</a:t>
            </a:r>
          </a:p>
          <a:p>
            <a:pPr>
              <a:spcBef>
                <a:spcPts val="225"/>
              </a:spcBef>
              <a:buFont typeface="+mj-lt"/>
              <a:buAutoNum type="arabicParenR"/>
            </a:pPr>
            <a:endParaRPr lang="en-US" sz="1800" dirty="0">
              <a:latin typeface="Calibri" panose="020F0502020204030204" pitchFamily="34" charset="0"/>
            </a:endParaRP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59494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62837"/>
          </a:xfrm>
        </p:spPr>
        <p:txBody>
          <a:bodyPr>
            <a:normAutofit/>
          </a:bodyPr>
          <a:lstStyle/>
          <a:p>
            <a:r>
              <a:rPr lang="en-US" dirty="0" err="1" smtClean="0"/>
              <a:t>Jitterbit</a:t>
            </a:r>
            <a:endParaRPr lang="en-US" dirty="0"/>
          </a:p>
        </p:txBody>
      </p:sp>
      <p:sp>
        <p:nvSpPr>
          <p:cNvPr id="3" name="Content Placeholder 2"/>
          <p:cNvSpPr>
            <a:spLocks noGrp="1"/>
          </p:cNvSpPr>
          <p:nvPr>
            <p:ph idx="1"/>
          </p:nvPr>
        </p:nvSpPr>
        <p:spPr>
          <a:xfrm>
            <a:off x="0" y="579120"/>
            <a:ext cx="9144000" cy="4525963"/>
          </a:xfrm>
        </p:spPr>
        <p:txBody>
          <a:bodyPr>
            <a:normAutofit/>
          </a:bodyPr>
          <a:lstStyle/>
          <a:p>
            <a:r>
              <a:rPr lang="en-US" sz="2400" dirty="0"/>
              <a:t>Quickly connect to hundreds of applications</a:t>
            </a:r>
          </a:p>
          <a:p>
            <a:r>
              <a:rPr lang="en-US" sz="2400" dirty="0"/>
              <a:t>Complete integration lifecycle management</a:t>
            </a:r>
          </a:p>
          <a:p>
            <a:r>
              <a:rPr lang="en-US" sz="2400" dirty="0"/>
              <a:t>Use </a:t>
            </a:r>
            <a:r>
              <a:rPr lang="en-US" sz="2400" dirty="0" err="1"/>
              <a:t>Jitterbit</a:t>
            </a:r>
            <a:r>
              <a:rPr lang="en-US" sz="2400" dirty="0"/>
              <a:t> </a:t>
            </a:r>
            <a:r>
              <a:rPr lang="en-US" sz="2400" dirty="0" err="1" smtClean="0"/>
              <a:t>Automapper</a:t>
            </a:r>
            <a:r>
              <a:rPr lang="en-US" sz="2400" dirty="0" smtClean="0"/>
              <a:t> </a:t>
            </a:r>
            <a:r>
              <a:rPr lang="en-US" sz="2400" dirty="0"/>
              <a:t>to intelligently map fields</a:t>
            </a:r>
          </a:p>
          <a:p>
            <a:r>
              <a:rPr lang="en-US" sz="2400" dirty="0"/>
              <a:t>Build powerful integration processes with the workflow designer</a:t>
            </a:r>
          </a:p>
          <a:p>
            <a:r>
              <a:rPr lang="en-US" sz="2400" dirty="0"/>
              <a:t>Add business logic with the built-in formula libraryhttp://www.jitterbit.com/</a:t>
            </a:r>
          </a:p>
        </p:txBody>
      </p:sp>
      <p:pic>
        <p:nvPicPr>
          <p:cNvPr id="1028" name="Picture 4" descr="intro-video-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t="6031" b="8677"/>
          <a:stretch/>
        </p:blipFill>
        <p:spPr bwMode="auto">
          <a:xfrm>
            <a:off x="95250" y="2763520"/>
            <a:ext cx="9048750" cy="40944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itterbit.com/wp-content/uploads/2013/04/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2417640" cy="566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706" y="2838807"/>
            <a:ext cx="2717026" cy="369332"/>
          </a:xfrm>
          <a:prstGeom prst="rect">
            <a:avLst/>
          </a:prstGeom>
        </p:spPr>
        <p:txBody>
          <a:bodyPr wrap="none">
            <a:spAutoFit/>
          </a:bodyPr>
          <a:lstStyle/>
          <a:p>
            <a:r>
              <a:rPr lang="en-US" dirty="0">
                <a:hlinkClick r:id="rId4"/>
              </a:rPr>
              <a:t>http://www.jitterbit.com</a:t>
            </a:r>
            <a:r>
              <a:rPr lang="en-US" dirty="0" smtClean="0">
                <a:hlinkClick r:id="rId4"/>
              </a:rPr>
              <a:t>/</a:t>
            </a:r>
            <a:r>
              <a:rPr lang="en-US" dirty="0" smtClean="0"/>
              <a:t>  </a:t>
            </a:r>
            <a:endParaRPr lang="en-US" dirty="0"/>
          </a:p>
        </p:txBody>
      </p:sp>
      <p:sp>
        <p:nvSpPr>
          <p:cNvPr id="5" name="TextBox 4"/>
          <p:cNvSpPr txBox="1"/>
          <p:nvPr/>
        </p:nvSpPr>
        <p:spPr>
          <a:xfrm>
            <a:off x="2937672" y="5510749"/>
            <a:ext cx="3847592" cy="369332"/>
          </a:xfrm>
          <a:prstGeom prst="rect">
            <a:avLst/>
          </a:prstGeom>
          <a:solidFill>
            <a:schemeClr val="bg1"/>
          </a:solidFill>
        </p:spPr>
        <p:txBody>
          <a:bodyPr wrap="none" rtlCol="0">
            <a:spAutoFit/>
          </a:bodyPr>
          <a:lstStyle/>
          <a:p>
            <a:r>
              <a:rPr lang="en-US" dirty="0" smtClean="0"/>
              <a:t>Mix of lots of connectors and workflow</a:t>
            </a:r>
            <a:endParaRPr lang="en-US" dirty="0"/>
          </a:p>
        </p:txBody>
      </p:sp>
    </p:spTree>
    <p:extLst>
      <p:ext uri="{BB962C8B-B14F-4D97-AF65-F5344CB8AC3E}">
        <p14:creationId xmlns:p14="http://schemas.microsoft.com/office/powerpoint/2010/main" val="524609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Pentaho</a:t>
            </a:r>
            <a:endParaRPr lang="en-US" dirty="0"/>
          </a:p>
        </p:txBody>
      </p:sp>
      <p:sp>
        <p:nvSpPr>
          <p:cNvPr id="3" name="Content Placeholder 2"/>
          <p:cNvSpPr>
            <a:spLocks noGrp="1"/>
          </p:cNvSpPr>
          <p:nvPr>
            <p:ph idx="1"/>
          </p:nvPr>
        </p:nvSpPr>
        <p:spPr>
          <a:xfrm>
            <a:off x="0" y="895985"/>
            <a:ext cx="9144000" cy="1988185"/>
          </a:xfrm>
        </p:spPr>
        <p:txBody>
          <a:bodyPr>
            <a:normAutofit/>
          </a:bodyPr>
          <a:lstStyle/>
          <a:p>
            <a:r>
              <a:rPr lang="en-US" sz="2800" dirty="0"/>
              <a:t>Pentaho Business </a:t>
            </a:r>
            <a:r>
              <a:rPr lang="en-US" sz="2800" dirty="0" smtClean="0"/>
              <a:t>Analytics is </a:t>
            </a:r>
            <a:r>
              <a:rPr lang="en-US" sz="2800" dirty="0"/>
              <a:t>a suite of </a:t>
            </a:r>
            <a:r>
              <a:rPr lang="en-US" sz="2800" dirty="0" smtClean="0"/>
              <a:t/>
            </a:r>
            <a:br>
              <a:rPr lang="en-US" sz="2800" dirty="0" smtClean="0"/>
            </a:br>
            <a:r>
              <a:rPr lang="en-US" sz="2800" dirty="0" smtClean="0"/>
              <a:t>open </a:t>
            </a:r>
            <a:r>
              <a:rPr lang="en-US" sz="2800" dirty="0"/>
              <a:t>source Business Intelligence (BI) products which provide data integration, OLAP services, reporting, </a:t>
            </a:r>
            <a:r>
              <a:rPr lang="en-US" sz="2800" dirty="0" err="1"/>
              <a:t>dashboarding</a:t>
            </a:r>
            <a:r>
              <a:rPr lang="en-US" sz="2800" dirty="0"/>
              <a:t>, data mining and ETL </a:t>
            </a:r>
            <a:r>
              <a:rPr lang="en-US" sz="2800" dirty="0" smtClean="0"/>
              <a:t>capabilities</a:t>
            </a:r>
          </a:p>
        </p:txBody>
      </p:sp>
      <p:pic>
        <p:nvPicPr>
          <p:cNvPr id="3074" name="Picture 2" descr="Pentaho new logo 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9060"/>
            <a:ext cx="20955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skaboutphp.com/wp-post-images/149/pentaho-repor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2914650"/>
            <a:ext cx="523875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03621"/>
            <a:ext cx="3905250" cy="830997"/>
          </a:xfrm>
          <a:prstGeom prst="rect">
            <a:avLst/>
          </a:prstGeom>
        </p:spPr>
        <p:txBody>
          <a:bodyPr wrap="square">
            <a:spAutoFit/>
          </a:bodyPr>
          <a:lstStyle/>
          <a:p>
            <a:r>
              <a:rPr lang="en-US" sz="2400" dirty="0"/>
              <a:t>Enterprise and Apache license community edition. </a:t>
            </a:r>
          </a:p>
        </p:txBody>
      </p:sp>
      <p:pic>
        <p:nvPicPr>
          <p:cNvPr id="3078" name="Picture 6" descr="http://www.bizcubed.com.au/wp-content/uploads/2009/10/pentaho_agileb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5631"/>
            <a:ext cx="3905250" cy="336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Apatar</a:t>
            </a:r>
            <a:endParaRPr lang="en-US" dirty="0"/>
          </a:p>
        </p:txBody>
      </p:sp>
      <p:sp>
        <p:nvSpPr>
          <p:cNvPr id="3" name="Content Placeholder 2"/>
          <p:cNvSpPr>
            <a:spLocks noGrp="1"/>
          </p:cNvSpPr>
          <p:nvPr>
            <p:ph idx="1"/>
          </p:nvPr>
        </p:nvSpPr>
        <p:spPr>
          <a:xfrm>
            <a:off x="-1" y="986473"/>
            <a:ext cx="9144000" cy="3331528"/>
          </a:xfrm>
        </p:spPr>
        <p:txBody>
          <a:bodyPr>
            <a:normAutofit/>
          </a:bodyPr>
          <a:lstStyle/>
          <a:p>
            <a:r>
              <a:rPr lang="en-US" sz="2800" dirty="0">
                <a:hlinkClick r:id="rId2"/>
              </a:rPr>
              <a:t>http://www.apatarforge.org</a:t>
            </a:r>
            <a:r>
              <a:rPr lang="en-US" sz="2800" dirty="0" smtClean="0">
                <a:hlinkClick r:id="rId2"/>
              </a:rPr>
              <a:t>/</a:t>
            </a:r>
            <a:r>
              <a:rPr lang="en-US" sz="2800" dirty="0" smtClean="0"/>
              <a:t> </a:t>
            </a:r>
          </a:p>
          <a:p>
            <a:r>
              <a:rPr lang="en-US" sz="2800" dirty="0" err="1" smtClean="0"/>
              <a:t>Apatar</a:t>
            </a:r>
            <a:r>
              <a:rPr lang="en-US" sz="2800" dirty="0" smtClean="0"/>
              <a:t> </a:t>
            </a:r>
            <a:r>
              <a:rPr lang="en-US" sz="2800" dirty="0"/>
              <a:t>is an open source </a:t>
            </a:r>
            <a:r>
              <a:rPr lang="en-US" sz="2800" dirty="0" smtClean="0"/>
              <a:t>GPLv2.0 ETL </a:t>
            </a:r>
            <a:r>
              <a:rPr lang="en-US" sz="2800" dirty="0"/>
              <a:t>(Extract-Transform-Load) and data integration </a:t>
            </a:r>
            <a:r>
              <a:rPr lang="en-US" sz="2800" dirty="0" smtClean="0"/>
              <a:t>software</a:t>
            </a:r>
          </a:p>
          <a:p>
            <a:r>
              <a:rPr lang="en-US" sz="2800" dirty="0" smtClean="0"/>
              <a:t>There is a support company with </a:t>
            </a:r>
            <a:r>
              <a:rPr lang="en-US" sz="2800" dirty="0"/>
              <a:t>same name </a:t>
            </a:r>
            <a:r>
              <a:rPr lang="en-US" sz="2800" dirty="0">
                <a:hlinkClick r:id="rId3"/>
              </a:rPr>
              <a:t>http://www.apatar.com</a:t>
            </a:r>
            <a:r>
              <a:rPr lang="en-US" sz="2800" dirty="0" smtClean="0">
                <a:hlinkClick r:id="rId3"/>
              </a:rPr>
              <a:t>/</a:t>
            </a:r>
            <a:r>
              <a:rPr lang="en-US" sz="2800" dirty="0" smtClean="0"/>
              <a:t>  </a:t>
            </a:r>
          </a:p>
          <a:p>
            <a:r>
              <a:rPr lang="en-US" sz="2800" dirty="0" smtClean="0"/>
              <a:t>No longer very actively developed</a:t>
            </a:r>
            <a:endParaRPr lang="en-US" sz="2800" dirty="0"/>
          </a:p>
        </p:txBody>
      </p:sp>
      <p:pic>
        <p:nvPicPr>
          <p:cNvPr id="4098" name="Picture 2" descr="Apatar Mashup Data Inte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112"/>
            <a:ext cx="2248113" cy="6594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1.prweb.com/prfiles/2007/06/28/536689/ApatarGUIscreenshot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67609"/>
            <a:ext cx="3901440" cy="29903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open-open.com/projectimage/Apat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439" y="4393997"/>
            <a:ext cx="5242559" cy="246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02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a:t>Previous workflow systems come from Grid community although they have been adapted to clouds</a:t>
            </a:r>
            <a:br>
              <a:rPr lang="en-US" b="1" dirty="0"/>
            </a:br>
            <a:r>
              <a:rPr lang="en-US" b="1" dirty="0"/>
              <a:t/>
            </a:r>
            <a:br>
              <a:rPr lang="en-US" b="1" dirty="0"/>
            </a:br>
            <a:r>
              <a:rPr lang="en-US" b="1" dirty="0"/>
              <a:t>Following systems are from more recent cloud specific goals</a:t>
            </a:r>
          </a:p>
        </p:txBody>
      </p:sp>
    </p:spTree>
    <p:extLst>
      <p:ext uri="{BB962C8B-B14F-4D97-AF65-F5344CB8AC3E}">
        <p14:creationId xmlns:p14="http://schemas.microsoft.com/office/powerpoint/2010/main" val="852154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79220"/>
          </a:xfrm>
        </p:spPr>
        <p:txBody>
          <a:bodyPr/>
          <a:lstStyle/>
          <a:p>
            <a:r>
              <a:rPr lang="en-US" dirty="0" smtClean="0"/>
              <a:t>Microsoft Dryad</a:t>
            </a:r>
            <a:endParaRPr lang="en-US" dirty="0"/>
          </a:p>
        </p:txBody>
      </p:sp>
      <p:sp>
        <p:nvSpPr>
          <p:cNvPr id="3" name="Content Placeholder 2"/>
          <p:cNvSpPr>
            <a:spLocks noGrp="1"/>
          </p:cNvSpPr>
          <p:nvPr>
            <p:ph idx="1"/>
          </p:nvPr>
        </p:nvSpPr>
        <p:spPr>
          <a:xfrm>
            <a:off x="95693" y="873303"/>
            <a:ext cx="9144000" cy="2444055"/>
          </a:xfrm>
        </p:spPr>
        <p:txBody>
          <a:bodyPr>
            <a:noAutofit/>
          </a:bodyPr>
          <a:lstStyle/>
          <a:p>
            <a:r>
              <a:rPr lang="en-US" sz="2000" dirty="0">
                <a:hlinkClick r:id="rId2"/>
              </a:rPr>
              <a:t>http://research.microsoft.com/en-us/projects/dryad</a:t>
            </a:r>
            <a:r>
              <a:rPr lang="en-US" sz="2000" dirty="0" smtClean="0">
                <a:hlinkClick r:id="rId2"/>
              </a:rPr>
              <a:t>/</a:t>
            </a:r>
            <a:r>
              <a:rPr lang="en-US" sz="2000" dirty="0" smtClean="0"/>
              <a:t>   </a:t>
            </a:r>
          </a:p>
          <a:p>
            <a:r>
              <a:rPr lang="en-US" sz="2000" dirty="0" smtClean="0"/>
              <a:t>A </a:t>
            </a:r>
            <a:r>
              <a:rPr lang="en-US" sz="2000" dirty="0"/>
              <a:t>Dryad programmer writes several sequential programs and connects them using one-way channels. The computation is structured as a directed graph: programs are graph vertices, while the channels are graph edges. A Dryad job is a graph generator which can synthesize any directed acyclic graph. These graphs can even change during execution, in response to important events in the computation</a:t>
            </a:r>
            <a:r>
              <a:rPr lang="en-US" sz="2000" dirty="0" smtClean="0"/>
              <a:t>.</a:t>
            </a:r>
            <a:endParaRPr lang="en-US" sz="2000" dirty="0"/>
          </a:p>
        </p:txBody>
      </p:sp>
      <p:pic>
        <p:nvPicPr>
          <p:cNvPr id="4098" name="Picture 2" descr="http://research.microsoft.com/en-us/projects/dryad/dryad-jo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935" y="3393446"/>
            <a:ext cx="4876800" cy="3371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693" y="2815992"/>
            <a:ext cx="4150242" cy="4154984"/>
          </a:xfrm>
          <a:prstGeom prst="rect">
            <a:avLst/>
          </a:prstGeom>
        </p:spPr>
        <p:txBody>
          <a:bodyPr wrap="square">
            <a:spAutoFit/>
          </a:bodyPr>
          <a:lstStyle/>
          <a:p>
            <a:r>
              <a:rPr lang="en-US" sz="2400" dirty="0"/>
              <a:t>Dryad is quite expressive. It completely subsumes other computation frameworks, such as Google's map-reduce, or the relational algebra. Moreover, Dryad handles job creation and management, resource management, job monitoring and visualization, fault tolerance, re-execution, scheduling, and accounting</a:t>
            </a:r>
            <a:r>
              <a:rPr lang="en-US" sz="2400" dirty="0" smtClean="0"/>
              <a:t>.</a:t>
            </a:r>
            <a:endParaRPr lang="en-US" sz="2400" dirty="0"/>
          </a:p>
        </p:txBody>
      </p:sp>
    </p:spTree>
    <p:extLst>
      <p:ext uri="{BB962C8B-B14F-4D97-AF65-F5344CB8AC3E}">
        <p14:creationId xmlns:p14="http://schemas.microsoft.com/office/powerpoint/2010/main" val="1095185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10043"/>
          </a:xfrm>
        </p:spPr>
        <p:txBody>
          <a:bodyPr/>
          <a:lstStyle/>
          <a:p>
            <a:r>
              <a:rPr lang="en-US" dirty="0" smtClean="0"/>
              <a:t>Microsoft Naiad</a:t>
            </a:r>
            <a:endParaRPr lang="en-US" dirty="0"/>
          </a:p>
        </p:txBody>
      </p:sp>
      <p:sp>
        <p:nvSpPr>
          <p:cNvPr id="3" name="Content Placeholder 2"/>
          <p:cNvSpPr>
            <a:spLocks noGrp="1"/>
          </p:cNvSpPr>
          <p:nvPr>
            <p:ph idx="1"/>
          </p:nvPr>
        </p:nvSpPr>
        <p:spPr>
          <a:xfrm>
            <a:off x="0" y="904126"/>
            <a:ext cx="9144000" cy="5663629"/>
          </a:xfrm>
        </p:spPr>
        <p:txBody>
          <a:bodyPr>
            <a:normAutofit lnSpcReduction="10000"/>
          </a:bodyPr>
          <a:lstStyle/>
          <a:p>
            <a:r>
              <a:rPr lang="en-US" sz="2400" dirty="0" smtClean="0"/>
              <a:t>Open Source </a:t>
            </a:r>
            <a:r>
              <a:rPr lang="en-US" sz="2400" dirty="0" smtClean="0">
                <a:hlinkClick r:id="rId2"/>
              </a:rPr>
              <a:t>http</a:t>
            </a:r>
            <a:r>
              <a:rPr lang="en-US" sz="2400" dirty="0">
                <a:hlinkClick r:id="rId2"/>
              </a:rPr>
              <a:t>://microsoftresearch.github.io/Naiad</a:t>
            </a:r>
            <a:r>
              <a:rPr lang="en-US" sz="2400" dirty="0" smtClean="0">
                <a:hlinkClick r:id="rId2"/>
              </a:rPr>
              <a:t>/</a:t>
            </a:r>
            <a:r>
              <a:rPr lang="en-US" sz="2400" dirty="0" smtClean="0"/>
              <a:t>  </a:t>
            </a:r>
            <a:r>
              <a:rPr lang="en-US" sz="2400" dirty="0">
                <a:hlinkClick r:id="rId3"/>
              </a:rPr>
              <a:t>http://research.microsoft.com/en-us/projects/naiad</a:t>
            </a:r>
            <a:r>
              <a:rPr lang="en-US" sz="2400" dirty="0" smtClean="0">
                <a:hlinkClick r:id="rId3"/>
              </a:rPr>
              <a:t>/</a:t>
            </a:r>
            <a:r>
              <a:rPr lang="en-US" sz="2400" dirty="0" smtClean="0"/>
              <a:t> </a:t>
            </a:r>
          </a:p>
          <a:p>
            <a:r>
              <a:rPr lang="en-US" sz="2400" dirty="0">
                <a:hlinkClick r:id="rId4"/>
              </a:rPr>
              <a:t>http://research.microsoft.com/apps/pubs/?</a:t>
            </a:r>
            <a:r>
              <a:rPr lang="en-US" sz="2400" dirty="0" smtClean="0">
                <a:hlinkClick r:id="rId4"/>
              </a:rPr>
              <a:t>id=201100</a:t>
            </a:r>
            <a:r>
              <a:rPr lang="en-US" sz="2400" dirty="0" smtClean="0"/>
              <a:t> </a:t>
            </a:r>
          </a:p>
          <a:p>
            <a:r>
              <a:rPr lang="en-US" sz="2400" dirty="0"/>
              <a:t>A new computational model, timely dataflow, underlies Naiad and captures opportunities for parallelism across a wide class of algorithms. This model enriches dataflow computation with timestamps that represent logical points in the computation and provide the basis for an efficient, lightweight coordination mechanism.</a:t>
            </a:r>
          </a:p>
          <a:p>
            <a:r>
              <a:rPr lang="en-US" sz="2400" dirty="0"/>
              <a:t>M</a:t>
            </a:r>
            <a:r>
              <a:rPr lang="en-US" sz="2400" dirty="0" smtClean="0"/>
              <a:t>any </a:t>
            </a:r>
            <a:r>
              <a:rPr lang="en-US" sz="2400" dirty="0"/>
              <a:t>powerful high-level programming models can be built on Naiad’s low-level primitives, enabling such diverse tasks as streaming data analysis, iterative machine learning, and interactive graph mining. Naiad outperforms specialized systems in their target application domains, and its unique features enable the development of new high-performance applications.</a:t>
            </a:r>
          </a:p>
          <a:p>
            <a:endParaRPr lang="en-US" sz="2400" dirty="0"/>
          </a:p>
        </p:txBody>
      </p:sp>
    </p:spTree>
    <p:extLst>
      <p:ext uri="{BB962C8B-B14F-4D97-AF65-F5344CB8AC3E}">
        <p14:creationId xmlns:p14="http://schemas.microsoft.com/office/powerpoint/2010/main" val="1312477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62" y="-5917"/>
            <a:ext cx="5895802" cy="1143000"/>
          </a:xfrm>
        </p:spPr>
        <p:txBody>
          <a:bodyPr/>
          <a:lstStyle/>
          <a:p>
            <a:r>
              <a:rPr lang="en-US" dirty="0" smtClean="0"/>
              <a:t>Apache </a:t>
            </a:r>
            <a:r>
              <a:rPr lang="en-US" dirty="0" err="1" smtClean="0"/>
              <a:t>Tez</a:t>
            </a:r>
            <a:r>
              <a:rPr lang="en-US" dirty="0" smtClean="0"/>
              <a:t> I</a:t>
            </a:r>
            <a:endParaRPr lang="en-US" dirty="0"/>
          </a:p>
        </p:txBody>
      </p:sp>
      <p:sp>
        <p:nvSpPr>
          <p:cNvPr id="3" name="Content Placeholder 2"/>
          <p:cNvSpPr>
            <a:spLocks noGrp="1"/>
          </p:cNvSpPr>
          <p:nvPr>
            <p:ph idx="1"/>
          </p:nvPr>
        </p:nvSpPr>
        <p:spPr>
          <a:xfrm>
            <a:off x="0" y="1016920"/>
            <a:ext cx="9028386" cy="2287972"/>
          </a:xfrm>
        </p:spPr>
        <p:txBody>
          <a:bodyPr>
            <a:noAutofit/>
          </a:bodyPr>
          <a:lstStyle/>
          <a:p>
            <a:r>
              <a:rPr lang="en-US" sz="2000" dirty="0">
                <a:hlinkClick r:id="rId2"/>
              </a:rPr>
              <a:t>http://hortonworks.com/hadoop/tez</a:t>
            </a:r>
            <a:r>
              <a:rPr lang="en-US" sz="2000" dirty="0" smtClean="0">
                <a:hlinkClick r:id="rId2"/>
              </a:rPr>
              <a:t>/</a:t>
            </a:r>
            <a:r>
              <a:rPr lang="en-US" sz="2000" dirty="0" smtClean="0"/>
              <a:t>  </a:t>
            </a:r>
          </a:p>
          <a:p>
            <a:r>
              <a:rPr lang="en-US" sz="2000" dirty="0" smtClean="0"/>
              <a:t>Related to Llama (Yarn to Impala</a:t>
            </a:r>
            <a:r>
              <a:rPr lang="en-US" sz="2000" dirty="0"/>
              <a:t>) </a:t>
            </a:r>
            <a:r>
              <a:rPr lang="en-US" sz="2000" dirty="0">
                <a:hlinkClick r:id="rId3"/>
              </a:rPr>
              <a:t>http://cloudera.github.io/llama</a:t>
            </a:r>
            <a:r>
              <a:rPr lang="en-US" sz="2000" dirty="0" smtClean="0">
                <a:hlinkClick r:id="rId3"/>
              </a:rPr>
              <a:t>/</a:t>
            </a:r>
            <a:r>
              <a:rPr lang="en-US" sz="2000" dirty="0" smtClean="0"/>
              <a:t> </a:t>
            </a:r>
          </a:p>
          <a:p>
            <a:r>
              <a:rPr lang="en-US" sz="2000" dirty="0" err="1" smtClean="0"/>
              <a:t>Tez</a:t>
            </a:r>
            <a:r>
              <a:rPr lang="en-US" sz="2000" dirty="0" smtClean="0"/>
              <a:t> from </a:t>
            </a:r>
            <a:r>
              <a:rPr lang="en-US" sz="2000" dirty="0" err="1" smtClean="0"/>
              <a:t>Hortonworks</a:t>
            </a:r>
            <a:r>
              <a:rPr lang="en-US" sz="2000" dirty="0" smtClean="0"/>
              <a:t> adds general workflow capabilities to Hadoop as seen earlier in </a:t>
            </a:r>
            <a:r>
              <a:rPr lang="en-US" sz="2000" dirty="0" err="1" smtClean="0"/>
              <a:t>MIcrosoft</a:t>
            </a:r>
            <a:r>
              <a:rPr lang="en-US" sz="2000" dirty="0" smtClean="0"/>
              <a:t> Dryad.</a:t>
            </a:r>
          </a:p>
          <a:p>
            <a:r>
              <a:rPr lang="en-US" sz="2000" dirty="0" err="1"/>
              <a:t>Tez</a:t>
            </a:r>
            <a:r>
              <a:rPr lang="en-US" sz="2000" dirty="0"/>
              <a:t> models data processing as a dataflow graph with vertices in the graph representing application logic and edges representing movement of data</a:t>
            </a:r>
            <a:r>
              <a:rPr lang="en-US" sz="2000" dirty="0" smtClean="0"/>
              <a:t>.</a:t>
            </a:r>
          </a:p>
          <a:p>
            <a:r>
              <a:rPr lang="en-US" sz="2000" dirty="0" smtClean="0"/>
              <a:t>Built to work with Yarn in mixed workload clusters</a:t>
            </a:r>
            <a:endParaRPr lang="en-US" sz="2000" dirty="0" smtClean="0">
              <a:hlinkClick r:id="rId4"/>
            </a:endParaRPr>
          </a:p>
          <a:p>
            <a:r>
              <a:rPr lang="en-US" sz="2000" dirty="0" smtClean="0">
                <a:hlinkClick r:id="rId4"/>
              </a:rPr>
              <a:t>http</a:t>
            </a:r>
            <a:r>
              <a:rPr lang="en-US" sz="2000" dirty="0">
                <a:hlinkClick r:id="rId4"/>
              </a:rPr>
              <a:t>://hortonworks.com/blog/apache-tez-a-new-chapter-in-hadoop-data-processing</a:t>
            </a:r>
            <a:r>
              <a:rPr lang="en-US" sz="2000" dirty="0" smtClean="0">
                <a:hlinkClick r:id="rId4"/>
              </a:rPr>
              <a:t>/</a:t>
            </a:r>
            <a:endParaRPr lang="en-US" sz="2000" dirty="0" smtClean="0"/>
          </a:p>
          <a:p>
            <a:endParaRPr lang="en-US" sz="2000" dirty="0"/>
          </a:p>
        </p:txBody>
      </p:sp>
      <p:pic>
        <p:nvPicPr>
          <p:cNvPr id="7170" name="Picture 2" descr="te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3838575"/>
            <a:ext cx="5286375"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144037"/>
            <a:ext cx="3873391" cy="2585323"/>
          </a:xfrm>
          <a:prstGeom prst="rect">
            <a:avLst/>
          </a:prstGeom>
        </p:spPr>
        <p:txBody>
          <a:bodyPr wrap="square">
            <a:spAutoFit/>
          </a:bodyPr>
          <a:lstStyle/>
          <a:p>
            <a:r>
              <a:rPr lang="en-US" dirty="0" smtClean="0">
                <a:latin typeface="Helvetica Neue"/>
              </a:rPr>
              <a:t>A </a:t>
            </a:r>
            <a:r>
              <a:rPr lang="en-US" dirty="0">
                <a:latin typeface="Helvetica Neue"/>
              </a:rPr>
              <a:t>rich dataflow definition API allows users to express complex query logic in an intuitive manner and it is a natural fit for query plans produced by higher-level declarative applications like Hive and Pig. As an example, the diagram shows how to model an ordered distributed sort using range partitioning. </a:t>
            </a:r>
            <a:endParaRPr lang="en-US" dirty="0"/>
          </a:p>
        </p:txBody>
      </p:sp>
      <p:pic>
        <p:nvPicPr>
          <p:cNvPr id="2050" name="Picture 2" descr="Apache T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 y="-5917"/>
            <a:ext cx="1938828" cy="99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10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Tez</a:t>
            </a:r>
            <a:r>
              <a:rPr lang="en-US" dirty="0" smtClean="0"/>
              <a:t> II</a:t>
            </a:r>
            <a:endParaRPr lang="en-US" dirty="0"/>
          </a:p>
        </p:txBody>
      </p:sp>
      <p:pic>
        <p:nvPicPr>
          <p:cNvPr id="6" name="Picture 2" descr="http://hortonworks.com/wp-content/uploads/2013/10/hadoopst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3826"/>
            <a:ext cx="9144000" cy="5234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pache T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 y="-5917"/>
            <a:ext cx="1938828" cy="99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95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FlumeJava</a:t>
            </a:r>
            <a:endParaRPr lang="en-US" dirty="0"/>
          </a:p>
        </p:txBody>
      </p:sp>
      <p:sp>
        <p:nvSpPr>
          <p:cNvPr id="3" name="Content Placeholder 2"/>
          <p:cNvSpPr>
            <a:spLocks noGrp="1"/>
          </p:cNvSpPr>
          <p:nvPr>
            <p:ph idx="1"/>
          </p:nvPr>
        </p:nvSpPr>
        <p:spPr>
          <a:xfrm>
            <a:off x="0" y="1260909"/>
            <a:ext cx="8686800" cy="5597091"/>
          </a:xfrm>
        </p:spPr>
        <p:txBody>
          <a:bodyPr>
            <a:normAutofit fontScale="62500" lnSpcReduction="20000"/>
          </a:bodyPr>
          <a:lstStyle/>
          <a:p>
            <a:r>
              <a:rPr lang="en-US" dirty="0">
                <a:hlinkClick r:id="rId2"/>
              </a:rPr>
              <a:t>http://pages.cs.wisc.edu/~akella/CS838/F12/838-CloudPapers/</a:t>
            </a:r>
            <a:r>
              <a:rPr lang="en-US" dirty="0" smtClean="0">
                <a:hlinkClick r:id="rId2"/>
              </a:rPr>
              <a:t>FlumeJava.pdf</a:t>
            </a:r>
            <a:endParaRPr lang="en-US" dirty="0" smtClean="0"/>
          </a:p>
          <a:p>
            <a:r>
              <a:rPr lang="en-US" dirty="0" err="1"/>
              <a:t>FlumeJava</a:t>
            </a:r>
            <a:r>
              <a:rPr lang="en-US" dirty="0"/>
              <a:t> is a Java library developed at Google to develop, test and run large scale data parallel pipelines in an efficient manner.</a:t>
            </a:r>
          </a:p>
          <a:p>
            <a:r>
              <a:rPr lang="en-US" dirty="0"/>
              <a:t>The data pipelines are specified using set of parallel operations available in the library. The library abstracts how the data is presented as in-memory or as file.</a:t>
            </a:r>
          </a:p>
          <a:p>
            <a:r>
              <a:rPr lang="en-US" dirty="0"/>
              <a:t>The data pipeline and the processing logic is written in Java. The library abstracts how the data processing happens, </a:t>
            </a:r>
            <a:r>
              <a:rPr lang="en-US" dirty="0" err="1"/>
              <a:t>i.e</a:t>
            </a:r>
            <a:r>
              <a:rPr lang="en-US" dirty="0"/>
              <a:t> weather local loop or map reduce job.</a:t>
            </a:r>
          </a:p>
          <a:p>
            <a:r>
              <a:rPr lang="en-US" dirty="0"/>
              <a:t>At the runtime these parallel operations are run as Map tasks, Reduce tasks, streaming computations etc.</a:t>
            </a:r>
          </a:p>
          <a:p>
            <a:r>
              <a:rPr lang="en-US" dirty="0" err="1"/>
              <a:t>FlumeJava</a:t>
            </a:r>
            <a:r>
              <a:rPr lang="en-US" dirty="0"/>
              <a:t> uses </a:t>
            </a:r>
            <a:r>
              <a:rPr lang="en-US" dirty="0" err="1" smtClean="0"/>
              <a:t>defered</a:t>
            </a:r>
            <a:r>
              <a:rPr lang="en-US" dirty="0" smtClean="0"/>
              <a:t> </a:t>
            </a:r>
            <a:r>
              <a:rPr lang="en-US" dirty="0"/>
              <a:t>evaluation to optimize the data flow between the parallel operations.</a:t>
            </a:r>
          </a:p>
          <a:p>
            <a:r>
              <a:rPr lang="en-US" dirty="0"/>
              <a:t>Google claims that they no longer uses direct Map Reduce implementation and instead they use </a:t>
            </a:r>
            <a:r>
              <a:rPr lang="en-US" dirty="0" err="1"/>
              <a:t>FlumeJava</a:t>
            </a:r>
            <a:r>
              <a:rPr lang="en-US" dirty="0"/>
              <a:t> to run their data parallel tasks</a:t>
            </a:r>
          </a:p>
          <a:p>
            <a:r>
              <a:rPr lang="en-US" dirty="0"/>
              <a:t>The project is not open source and is planned to be available to general public through Google Cloud platform as a SaaS </a:t>
            </a:r>
            <a:endParaRPr lang="en-US" dirty="0" smtClean="0"/>
          </a:p>
          <a:p>
            <a:r>
              <a:rPr lang="en-US" dirty="0" smtClean="0"/>
              <a:t>Part of </a:t>
            </a:r>
            <a:r>
              <a:rPr lang="en-US" b="1" dirty="0" smtClean="0"/>
              <a:t>Google Cloud Dataflow </a:t>
            </a:r>
            <a:r>
              <a:rPr lang="en-US" dirty="0" smtClean="0"/>
              <a:t>that also has Google Pub-Sub and Google </a:t>
            </a:r>
            <a:r>
              <a:rPr lang="en-US" dirty="0" err="1" smtClean="0"/>
              <a:t>MillWheel</a:t>
            </a:r>
            <a:endParaRPr lang="en-US" dirty="0"/>
          </a:p>
          <a:p>
            <a:endParaRPr lang="en-US" dirty="0"/>
          </a:p>
        </p:txBody>
      </p:sp>
    </p:spTree>
    <p:extLst>
      <p:ext uri="{BB962C8B-B14F-4D97-AF65-F5344CB8AC3E}">
        <p14:creationId xmlns:p14="http://schemas.microsoft.com/office/powerpoint/2010/main" val="1354804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82094"/>
          </a:xfrm>
        </p:spPr>
        <p:txBody>
          <a:bodyPr/>
          <a:lstStyle/>
          <a:p>
            <a:r>
              <a:rPr lang="en-US" dirty="0" smtClean="0"/>
              <a:t>Apache Crunch</a:t>
            </a:r>
            <a:endParaRPr lang="en-US" dirty="0"/>
          </a:p>
        </p:txBody>
      </p:sp>
      <p:sp>
        <p:nvSpPr>
          <p:cNvPr id="3" name="Content Placeholder 2"/>
          <p:cNvSpPr>
            <a:spLocks noGrp="1"/>
          </p:cNvSpPr>
          <p:nvPr>
            <p:ph idx="1"/>
          </p:nvPr>
        </p:nvSpPr>
        <p:spPr>
          <a:xfrm>
            <a:off x="0" y="776177"/>
            <a:ext cx="9144000" cy="6081823"/>
          </a:xfrm>
        </p:spPr>
        <p:txBody>
          <a:bodyPr>
            <a:normAutofit fontScale="55000" lnSpcReduction="20000"/>
          </a:bodyPr>
          <a:lstStyle/>
          <a:p>
            <a:r>
              <a:rPr lang="en-US" dirty="0">
                <a:hlinkClick r:id="rId2"/>
              </a:rPr>
              <a:t>https://crunch.apache.org</a:t>
            </a:r>
            <a:r>
              <a:rPr lang="en-US" dirty="0" smtClean="0">
                <a:hlinkClick r:id="rId2"/>
              </a:rPr>
              <a:t>/</a:t>
            </a:r>
            <a:r>
              <a:rPr lang="en-US" dirty="0" smtClean="0"/>
              <a:t> runs on Hadoop or Spark</a:t>
            </a:r>
          </a:p>
          <a:p>
            <a:r>
              <a:rPr lang="en-US" dirty="0" smtClean="0"/>
              <a:t>The </a:t>
            </a:r>
            <a:r>
              <a:rPr lang="en-US" dirty="0"/>
              <a:t>Apache Crunch project develops and supports Java APIs that simplify the process of creating data pipelines on top of Apache Hadoop. The Crunch APIs are modeled </a:t>
            </a:r>
            <a:r>
              <a:rPr lang="en-US" dirty="0" smtClean="0"/>
              <a:t>after Google </a:t>
            </a:r>
            <a:r>
              <a:rPr lang="en-US" dirty="0" err="1"/>
              <a:t>FlumeJava</a:t>
            </a:r>
            <a:r>
              <a:rPr lang="en-US" dirty="0"/>
              <a:t> </a:t>
            </a:r>
          </a:p>
          <a:p>
            <a:r>
              <a:rPr lang="en-US" dirty="0" smtClean="0"/>
              <a:t>One can compare with Apache </a:t>
            </a:r>
            <a:r>
              <a:rPr lang="en-US" dirty="0"/>
              <a:t>Pig, Apache Hive, and Cascading</a:t>
            </a:r>
            <a:r>
              <a:rPr lang="en-US" dirty="0" smtClean="0"/>
              <a:t>.</a:t>
            </a:r>
            <a:endParaRPr lang="en-US" dirty="0"/>
          </a:p>
          <a:p>
            <a:r>
              <a:rPr lang="en-US" b="1" dirty="0"/>
              <a:t>Developer focused. </a:t>
            </a:r>
            <a:r>
              <a:rPr lang="en-US" dirty="0"/>
              <a:t>Apache Hive and Apache Pig were built to make MapReduce accessible to data analysts with limited experience in Java programming. Crunch was designed for developers who understand Java and want to use MapReduce effectively in order to write fast, reliable applications that need to meet tight SLAs. Crunch is often used in conjunction with Hive and Pig; a Crunch pipeline written by the development </a:t>
            </a:r>
            <a:r>
              <a:rPr lang="en-US" dirty="0" smtClean="0"/>
              <a:t>can be processed </a:t>
            </a:r>
            <a:r>
              <a:rPr lang="en-US" dirty="0"/>
              <a:t>by a diverse collection of Pig scripts and Hive queries written by analysts.</a:t>
            </a:r>
          </a:p>
          <a:p>
            <a:r>
              <a:rPr lang="en-US" b="1" dirty="0"/>
              <a:t>Minimal abstractions. </a:t>
            </a:r>
            <a:r>
              <a:rPr lang="en-US" dirty="0"/>
              <a:t>Crunch pipelines provide a thin veneer on top of MapReduce. Developers have access to low-level MapReduce APIs whenever they need them. This </a:t>
            </a:r>
            <a:r>
              <a:rPr lang="en-US" dirty="0" err="1"/>
              <a:t>mimimalism</a:t>
            </a:r>
            <a:r>
              <a:rPr lang="en-US" dirty="0"/>
              <a:t> also means that Crunch is extremely fast, only slightly slower than a hand-tuned pipeline developed with the MapReduce APIs, and the community is working on making it faster all the time. </a:t>
            </a:r>
            <a:endParaRPr lang="en-US" dirty="0" smtClean="0"/>
          </a:p>
          <a:p>
            <a:pPr lvl="1"/>
            <a:r>
              <a:rPr lang="en-US" dirty="0"/>
              <a:t>O</a:t>
            </a:r>
            <a:r>
              <a:rPr lang="en-US" dirty="0" smtClean="0"/>
              <a:t>ne </a:t>
            </a:r>
            <a:r>
              <a:rPr lang="en-US" dirty="0"/>
              <a:t>of the goals of the project is portability, and the abstractions that Crunch provides are designed to ease the transition from Hadoop 1.0 to Hadoop 2.0 and to provide transparent support for future data processing frameworks that run on Hadoop, including Apache Spark and Apache </a:t>
            </a:r>
            <a:r>
              <a:rPr lang="en-US" dirty="0" err="1"/>
              <a:t>Tez</a:t>
            </a:r>
            <a:r>
              <a:rPr lang="en-US" dirty="0"/>
              <a:t>.</a:t>
            </a:r>
          </a:p>
          <a:p>
            <a:r>
              <a:rPr lang="en-US" b="1" dirty="0"/>
              <a:t>Flexible Data Model. </a:t>
            </a:r>
            <a:r>
              <a:rPr lang="en-US" dirty="0"/>
              <a:t>Hive, Pig, and Cascading all use a tuple-centric data model that works best when your input data can be represented using a named collection of scalar values, much like the rows of a database table. </a:t>
            </a:r>
            <a:endParaRPr lang="en-US" dirty="0" smtClean="0"/>
          </a:p>
          <a:p>
            <a:pPr lvl="1"/>
            <a:r>
              <a:rPr lang="en-US" dirty="0" smtClean="0"/>
              <a:t>Crunch </a:t>
            </a:r>
            <a:r>
              <a:rPr lang="en-US" dirty="0"/>
              <a:t>allows developers considerable flexibility in how they represent their data, which makes Crunch the best pipeline platform for developers working with complex structures like Apache Avro records or protocol buffers, geospatial and time series data, and data stored in Apache </a:t>
            </a:r>
            <a:r>
              <a:rPr lang="en-US" dirty="0" err="1"/>
              <a:t>HBase</a:t>
            </a:r>
            <a:r>
              <a:rPr lang="en-US" dirty="0"/>
              <a:t> tables.</a:t>
            </a:r>
          </a:p>
        </p:txBody>
      </p:sp>
    </p:spTree>
    <p:extLst>
      <p:ext uri="{BB962C8B-B14F-4D97-AF65-F5344CB8AC3E}">
        <p14:creationId xmlns:p14="http://schemas.microsoft.com/office/powerpoint/2010/main" val="2750976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358302&quot;&gt;&lt;property id=&quot;20148&quot; value=&quot;5&quot;/&gt;&lt;property id=&quot;20300&quot; value=&quot;Slide 8 - &amp;quot;Google FlumeJava&amp;quot;&quot;/&gt;&lt;property id=&quot;20307&quot; value=&quot;712&quot;/&gt;&lt;/object&gt;&lt;object type=&quot;3&quot; unique_id=&quot;364021&quot;&gt;&lt;property id=&quot;20148&quot; value=&quot;5&quot;/&gt;&lt;property id=&quot;20300&quot; value=&quot;Slide 9 - &amp;quot;Apache Crunch&amp;quot;&quot;/&gt;&lt;property id=&quot;20307&quot; value=&quot;737&quot;/&gt;&lt;/object&gt;&lt;object type=&quot;3&quot; unique_id=&quot;364022&quot;&gt;&lt;property id=&quot;20148&quot; value=&quot;5&quot;/&gt;&lt;property id=&quot;20300&quot; value=&quot;Slide 10 - &amp;quot;Cascading Twitter Scalding&amp;quot;&quot;/&gt;&lt;property id=&quot;20307&quot; value=&quot;739&quot;/&gt;&lt;/object&gt;&lt;object type=&quot;3&quot; unique_id=&quot;364802&quot;&gt;&lt;property id=&quot;20148&quot; value=&quot;5&quot;/&gt;&lt;property id=&quot;20300&quot; value=&quot;Slide 4 - &amp;quot;Microsoft Dryad&amp;quot;&quot;/&gt;&lt;property id=&quot;20307&quot; value=&quot;743&quot;/&gt;&lt;/object&gt;&lt;object type=&quot;3&quot; unique_id=&quot;364803&quot;&gt;&lt;property id=&quot;20148&quot; value=&quot;5&quot;/&gt;&lt;property id=&quot;20300&quot; value=&quot;Slide 5 - &amp;quot;Microsoft Naiad&amp;quot;&quot;/&gt;&lt;property id=&quot;20307&quot; value=&quot;742&quot;/&gt;&lt;/object&gt;&lt;object type=&quot;3&quot; unique_id=&quot;365204&quot;&gt;&lt;property id=&quot;20148&quot; value=&quot;5&quot;/&gt;&lt;property id=&quot;20300&quot; value=&quot;Slide 6 - &amp;quot;Apache Tez I&amp;quot;&quot;/&gt;&lt;property id=&quot;20307&quot; value=&quot;745&quot;/&gt;&lt;/object&gt;&lt;object type=&quot;3&quot; unique_id=&quot;379528&quot;&gt;&lt;property id=&quot;20148&quot; value=&quot;5&quot;/&gt;&lt;property id=&quot;20300&quot; value=&quot;Slide 11 - &amp;quot;e-Science Central&amp;quot;&quot;/&gt;&lt;property id=&quot;20307&quot; value=&quot;752&quot;/&gt;&lt;/object&gt;&lt;object type=&quot;3&quot; unique_id=&quot;395346&quot;&gt;&lt;property id=&quot;20148&quot; value=&quot;5&quot;/&gt;&lt;property id=&quot;20300&quot; value=&quot;Slide 3 - &amp;quot;Previous workflow systems come from Grid community although they have been adapted to clouds  Following systems are&quot;/&gt;&lt;property id=&quot;20307&quot; value=&quot;778&quot;/&gt;&lt;/object&gt;&lt;object type=&quot;3&quot; unique_id=&quot;395538&quot;&gt;&lt;property id=&quot;20148&quot; value=&quot;5&quot;/&gt;&lt;property id=&quot;20300&quot; value=&quot;Slide 7 - &amp;quot;Apache Tez II&amp;quot;&quot;/&gt;&lt;property id=&quot;20307&quot; value=&quot;780&quot;/&gt;&lt;/object&gt;&lt;object type=&quot;3&quot; unique_id=&quot;398125&quot;&gt;&lt;property id=&quot;20148&quot; value=&quot;5&quot;/&gt;&lt;property id=&quot;20300&quot; value=&quot;Slide 1 - &amp;quot;Big Data Open Source Software  and Projects ABDS in Summary XXVI:   Layer 17 Part 2: Cloud  &amp;quot;&quot;/&gt;&lt;property id=&quot;20307&quot; value=&quot;781&quot;/&gt;&lt;/object&gt;&lt;object type=&quot;3&quot; unique_id=&quot;500608&quot;&gt;&lt;property id=&quot;20148&quot; value=&quot;5&quot;/&gt;&lt;property id=&quot;20300&quot; value=&quot;Slide 12 - &amp;quot;Azure Data Factory&amp;quot;&quot;/&gt;&lt;property id=&quot;20307&quot; value=&quot;785&quot;/&gt;&lt;/object&gt;&lt;object type=&quot;3&quot; unique_id=&quot;500609&quot;&gt;&lt;property id=&quot;20148&quot; value=&quot;5&quot;/&gt;&lt;property id=&quot;20300&quot; value=&quot;Slide 13 - &amp;quot;Application model of Azure Data Factory&amp;quot;&quot;/&gt;&lt;property id=&quot;20307&quot; value=&quot;786&quot;/&gt;&lt;/object&gt;&lt;object type=&quot;3&quot; unique_id=&quot;500610&quot;&gt;&lt;property id=&quot;20148&quot; value=&quot;5&quot;/&gt;&lt;property id=&quot;20300&quot; value=&quot;Slide 14 - &amp;quot;Azure Data Factory Application&amp;quot;&quot;/&gt;&lt;property id=&quot;20307&quot; value=&quot;787&quot;/&gt;&lt;/object&gt;&lt;object type=&quot;3&quot; unique_id=&quot;500611&quot;&gt;&lt;property id=&quot;20148&quot; value=&quot;5&quot;/&gt;&lt;property id=&quot;20300&quot; value=&quot;Slide 15 - &amp;quot;Apache NiFi&amp;quot;&quot;/&gt;&lt;property id=&quot;20307&quot; value=&quot;784&quot;/&gt;&lt;/object&gt;&lt;object type=&quot;3&quot; unique_id=&quot;512266&quot;&gt;&lt;property id=&quot;20148&quot; value=&quot;5&quot;/&gt;&lt;property id=&quot;20300&quot; value=&quot;Slide 2 - &amp;quot;Functionality of 21 HPC-ABDS Layers&amp;quot;&quot;/&gt;&lt;property id=&quot;20307&quot; value=&quot;788&quot;/&gt;&lt;/object&gt;&lt;object type=&quot;3&quot; unique_id=&quot;516672&quot;&gt;&lt;property id=&quot;20148&quot; value=&quot;5&quot;/&gt;&lt;property id=&quot;20300&quot; value=&quot;Slide 16 - &amp;quot;Data Integration and Fusion&amp;quot;&quot;/&gt;&lt;property id=&quot;20307&quot; value=&quot;791&quot;/&gt;&lt;/object&gt;&lt;object type=&quot;3&quot; unique_id=&quot;516673&quot;&gt;&lt;property id=&quot;20148&quot; value=&quot;5&quot;/&gt;&lt;property id=&quot;20300&quot; value=&quot;Slide 17 - &amp;quot;ETL – Data Integration and Fusion Data Integration and Fusion&amp;quot;&quot;/&gt;&lt;property id=&quot;20307&quot; value=&quot;789&quot;/&gt;&lt;/object&gt;&lt;object type=&quot;3&quot; unique_id=&quot;516674&quot;&gt;&lt;property id=&quot;20148&quot; value=&quot;5&quot;/&gt;&lt;property id=&quot;20300&quot; value=&quot;Slide 18 - &amp;quot;3. Move data from external data sources into a highly horizontally scalable data store, transform it using highly &quot;/&gt;&lt;property id=&quot;20307&quot; value=&quot;790&quot;/&gt;&lt;/object&gt;&lt;object type=&quot;3&quot; unique_id=&quot;516923&quot;&gt;&lt;property id=&quot;20148&quot; value=&quot;5&quot;/&gt;&lt;property id=&quot;20300&quot; value=&quot;Slide 19 - &amp;quot;Talend&amp;quot;&quot;/&gt;&lt;property id=&quot;20307&quot; value=&quot;793&quot;/&gt;&lt;/object&gt;&lt;object type=&quot;3&quot; unique_id=&quot;516924&quot;&gt;&lt;property id=&quot;20148&quot; value=&quot;5&quot;/&gt;&lt;property id=&quot;20300&quot; value=&quot;Slide 20 - &amp;quot;Jitterbit&amp;quot;&quot;/&gt;&lt;property id=&quot;20307&quot; value=&quot;792&quot;/&gt;&lt;/object&gt;&lt;object type=&quot;3&quot; unique_id=&quot;516925&quot;&gt;&lt;property id=&quot;20148&quot; value=&quot;5&quot;/&gt;&lt;property id=&quot;20300&quot; value=&quot;Slide 21 - &amp;quot;Pentaho&amp;quot;&quot;/&gt;&lt;property id=&quot;20307&quot; value=&quot;794&quot;/&gt;&lt;/object&gt;&lt;object type=&quot;3&quot; unique_id=&quot;516926&quot;&gt;&lt;property id=&quot;20148&quot; value=&quot;5&quot;/&gt;&lt;property id=&quot;20300&quot; value=&quot;Slide 22 - &amp;quot;Apatar&amp;quot;&quot;/&gt;&lt;property id=&quot;20307&quot; value=&quot;795&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309456" recordEnd="380953" recordLength="919765" start="309456" end="380953"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media streamable="true" recordStart="47061" recordEnd="84446" recordLength="919765" start="47061" end="84446"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media streamable="true" recordStart="726692" recordEnd="838742" recordLength="919765" start="726692" end="838742"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MAAAAU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LQVAAAAAAAABef///8MQWN0aW9uVHlwZVYxAQAAAAd2YWx1ZV9fAAgCAAAAAAAAAAEFAAAABAAAAAkaAAAACRsAAADoGwAAAAAAAAHk////5////wAAAAABBgAAAAQAAAAJHQAAAAkeAAAANFQAAAAAAAAB4f///+f///8AAAAAAQcAAAAEAAAACSAAAAAJIQAAAN9aAAAAAAAAAd7////n////AAAAAAEIAAAABAAAAAkjAAAACSQAAAD4dwAAAAAAAAHb////5////wAAAAABCQAAAAQAAAAJJgAAAAknAAAAMWsBAAAAAAAB2P///+f///8AAAAAAQoAAAAEAAAACSkAAAAJKgAAAH2NAQAAAAAAAdX////n////AAAAAAELAAAABAAAAAksAAAACS0AAACUqAEAAAAAAAHS////5////wAAAAABDAAAAAQAAAAJLwAAAAkwAAAADrIBAAAAAAABz////+f///8AAAAAAQ0AAAAEAAAACTIAAAAJMwAAAOG3AQAAAAAAAcz////n////AAAAAAEOAAAABAAAAAk1AAAACTYAAACOvAEAAAAAAAHJ////5////wAAAAABDwAAAAQAAAAJOAAAAAk5AAAAkNQBAAAAAAABxv///+f///8AAAAAARAAAAAEAAAACTsAAAAJPAAAAEXYAQAAAAAAAcP////n////AAAAAAERAAAABAAAAAk+AAAACT8AAACr5QEAAAAAAAHA////5////wAAAAABEgAAAAQAAAAJQQAAAAlCAAAAAekBAAAAAAABvf///+f///8AAAAAARMAAAAEAAAACUQAAAAJRQAAAMfsAQAAAAAAAbr////n////AAAAAAEUAAAABAAAAAlHAAAACUgAAADsIgIAAAAAAAG3////5////wAAAAABFQAAAAQAAAAJSgAAAAlLAAAAM1ICAAAAAAABtP///+f///8AAAAABRYAAAANQ2xlYXJDYW52YXNWMQIAAAAJU3RhcnRUaW1lBFR5cGUABBAMQWN0aW9uVHlwZVYxAgAAAAIAAABGWAIAAAAAAAGz////5////wAAAAAFFwAAAA9QZW5BdHRyaWJ1dGVzVjEKAAAAB19jb2xvckEHX2NvbG9yUgdfY29sb3JHB19jb2xvckIKRml0VG9DdXJ2ZQZIZWlnaHQOSWdub3JlUHJlc3N1cmUNSXNIaWdobGlnaHRlcgVTaGFwZQVXaWR0aAAAAAAAAAAABAACAgICAQYBAQxCcnVzaFNoYXBlVjECAAAABgIAAAD//wAAAAAAAAAAACJAAAAFsv///wxCcnVzaFNoYXBlVjEBAAAAB3ZhbHVlX18ACAIAAAABAAAAAAAAAAAAIkAFGAAAAApJbmtUcmFjZVYxAwAAAA1MaXN0YDErX2l0ZW1zDExpc3RgMStfc2l6ZQ9MaXN0YDErX3ZlcnNpb24EAAAYU2hhcmVkLklua2luZy5JbmtQb2ludFtdAgAAAAgIAgAAAAlPAAAAEAAAABAAAAABGgAAABcAAAD//wAAAAAAAAAAACJAAAABsP///7L///8BAAAAAAAAAAAAIkABGwAAABgAAAAJUQAAAEEAAABBAAAAAR0AAAAXAAAA//8AAAAAAAAAAAAiQAAAAa7///+y////AQAAAAAAAAAAACJAAR4AAAAYAAAACVMAAAAbAAAAGwAAAAEgAAAAFwAAAP//AAAAAAAAAAAAIkAAAAGs////sv///wEAAAAAAAAAAAAiQAEhAAAAGAAAAAlVAAAAJAAAACQAAAABIwAAABcAAAD//wAAAAAAAAAAACJAAAABqv///7L///8BAAAAAAAAAAAAIkABJAAAABgAAAAJVwAAAC4AAAAuAAAAASYAAAAXAAAA//8AAAAAAAAAAAAiQAAAAaj///+y////AQAAAAAAAAAAACJAAScAAAAYAAAACVkAAADPAAAAzwAAAAEpAAAAFwAAAP//AAAAAAAAAAAAIkAAAAGm////sv///wEAAAAAAAAAAAAiQAEqAAAAGAAAAAlbAAAAVgAAAFYAAAABLAAAABcAAAD//wAAAAAAAAAAACJAAAABpP///7L///8BAAAAAAAAAAAAIkABLQAAABgAAAAJXQAAAC0AAAAtAAAAAS8AAAAXAAAA//8AAAAAAAAAAAAiQAAAAaL///+y////AQAAAAAAAAAAACJAATAAAAAYAAAACV8AAAA4AAAAOAAAAAEyAAAAFwAAAP//AAAAAAAAAAAAIkAAAAGg////sv///wEAAAAAAAAAAAAiQAEzAAAAGAAAAAlhAAAAFQAAABUAAAABNQAAABcAAAD//wAAAAAAAAAAACJAAAABnv///7L///8BAAAAAAAAAAAAIkABNgAAABgAAAAJYwAAABUAAAAVAAAAATgAAAAXAAAA//8AAAAAAAAAAAAiQAAAAZz///+y////AQAAAAAAAAAAACJAATkAAAAYAAAACWUAAAAPAAAADwAAAAE7AAAAFwAAAP//AAAAAAAAAAAAIkAAAAGa////sv///wEAAAAAAAAAAAAiQAE8AAAAGAAAAAlnAAAAFgAAABYAAAABPgAAABcAAAD//wAAAAAAAAAAACJAAAABmP///7L///8BAAAAAAAAAAAAIkABPwAAABgAAAAJaQAAABcAAAAXAAAAAUEAAAAXAAAA//8AAAAAAAAAAAAiQAAAAZb///+y////AQAAAAAAAAAAACJAAUIAAAAYAAAACWsAAAAbAAAAGwAAAAFEAAAAFwAAAP//AAAAAAAAAAAAIkAAAAGU////sv///wEAAAAAAAAAAAAiQAFFAAAAGAAAAAltAAAAKQAAACkAAAABRwAAABcAAAD//wAAAAAAAAAAACJAAAABkv///7L///8BAAAAAAAAAAAAIkABSAAAABgAAAAJbwAAAI0AAACNAAAAAUoAAAAXAAAA//8AAAAAAAAAAAAiQAAAAZD///+y////AQAAAAAAAAAAACJAAUsAAAAYAAAACXEAAAAkAAAAJAAAAAdPAAAAAAEAAAAQAAAABApJbmtQb2ludFYxAgAAAAlyAAAACXMAAAAJdAAAAAl1AAAACXYAAAAJdwAAAAl4AAAACXkAAAAJegAAAAl7AAAACXwAAAAJfQAAAAl+AAAACX8AAAAJgAAAAAmBAAAAB1EAAAAAAQAAAIAAAAAECklua1BvaW50VjEC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0/B1MAAAAAAQAAACAAAAAECklua1BvaW50VjECAAAACcMAAAAJxAAAAAnFAAAACcYAAAAJxwAAAAnIAAAACckAAAAJygAAAAnLAAAACcwAAAAJzQAAAAnOAAAACc8AAAAJ0AAAAAnRAAAACdIAAAAJ0wAAAAnUAAAACdUAAAAJ1gAAAAnXAAAACdgAAAAJ2QAAAAnaAAAACdsAAAAJ3AAAAAndAAAADQUHVQAAAAABAAAAQAAAAAQKSW5rUG9pbnRWMQIAAAAJ3gAAAAnfAAAACeAAAAAJ4QAAAAniAAAACeMAAAAJ5AAAAAnlAAAACeYAAAAJ5wAAAAnoAAAACekAAAAJ6gAAAAnrAAAACewAAAAJ7QAAAAnuAAAACe8AAAAJ8AAAAAnxAAAACfIAAAAJ8wAAAAn0AAAACfUAAAAJ9gAAAAn3AAAACfgAAAAJ+QAAAAn6AAAACfsAAAAJ/AAAAAn9AAAACf4AAAAJ/wAAAAkAAQAACQEBAAANHAdXAAAAAAEAAABAAAAABApJbmtQb2ludFYxAgA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DRIHWQAAAAABAAAAAAEAAAQKSW5rUG9pbnRWMQIA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NMQdbAAAAAAEAAACAAAAABApJbmtQb2ludFYxAgA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NKgddAAAAAAEAAABAAAAABApJbmtQb2ludFYxAgA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0TB18AAAAAAQAAAEAAAAAECklua1BvaW50VjECAA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0IB2EAAAAAAQAAACAAAAAECklua1BvaW50VjECAAAACboCAAAJuwIAAAm8AgAACb0CAAAJvgIAAAm/AgAACcACAAAJwQIAAAnCAgAACcMCAAAJxAIAAAnFAgAACcYCAAAJxwIAAAnIAgAACckCAAAJygIAAAnLAgAACcwCAAAJzQIAAAnOAgAADQsHYwAAAAABAAAAIAAAAAQKSW5rUG9pbnRWMQIAAAAJzwIAAAnQAgAACdECAAAJ0gIAAAnTAgAACdQCAAAJ1QIAAAnWAgAACdcCAAAJ2AIAAAnZAgAACdoCAAAJ2wIAAAncAgAACd0CAAAJ3gIAAAnfAgAACeACAAAJ4QIAAAniAgAACeMCAAANCwdlAAAAAAEAAAAQAAAABApJbmtQb2ludFYxAgAAAAnkAgAACeUCAAAJ5gIAAAnnAgAACegCAAAJ6QIAAAnqAgAACesCAAAJ7AIAAAntAgAACe4CAAAJ7wIAAAnwAgAACfECAAAJ8gIAAAoHZwAAAAABAAAAIAAAAAQKSW5rUG9pbnRWMQIAAAAJ8wIAAAn0AgAACfUCAAAJ9gIAAAn3AgAACfgCAAAJ+QIAAAn6AgAACfsCAAAJ/AIAAAn9AgAACf4CAAAJ/wIAAAkAAwAACQEDAAAJAgMAAAkDAwAACQQDAAAJBQMAAAkGAwAACQcDAAAJCAMAAA0KB2kAAAAAAQAAACAAAAAECklua1BvaW50VjECAAAACQkDAAAJCgMAAAkLAwAACQwDAAAJDQMAAAkOAwAACQ8DAAAJEAMAAAkRAwAACRIDAAAJEwMAAAkUAwAACRUDAAAJFgMAAAkXAwAACRgDAAAJGQMAAAkaAwAACRsDAAAJHAMAAAkdAwAACR4DAAAJHwMAAA0JB2sAAAAAAQAAACAAAAAECklua1BvaW50VjECAAAACSADAAAJIQMAAAkiAwAACSMDAAAJJAMAAAklAwAACSYDAAAJJwMAAAkoAwAACSkDAAAJKgMAAAkrAwAACSwDAAAJLQMAAAkuAwAACS8DAAAJMAMAAAkxAwAACTIDAAAJMwMAAAk0AwAACTUDAAAJNgMAAAk3AwAACTgDAAAJOQMAAAk6AwAADQUHbQAAAAABAAAAQAAAAAQKSW5rUG9pbnRWMQIAAAAJOwMAAAk8AwAACT0DAAAJPgMAAAk/AwAACUADAAAJQQMAAAlCAwAACUMDAAAJRAMAAAlFAwAACUYDAAAJRwMAAAlIAwAACUkDAAAJSgMAAAlLAwAACUwDAAAJTQMAAAlOAwAACU8DAAAJUAMAAAlRAwAACVIDAAAJUwMAAAlUAwAACVUDAAAJVgMAAAlXAwAACVgDAAAJWQMAAAlaAwAACVsDAAAJXAMAAAldAwAACV4DAAAJXwMAAAlgAwAACWEDAAAJYgMAAAljAwAADRcHbwAAAAABAAAAAAEAAAQKSW5rUG9pbnRWMQIA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NcwdxAAAAAAEAAABAAAAABApJbmtQb2ludFYxAgAAAAnxAwAACfIDAAAJ8wMAAAn0AwAACfUDAAAJ9gMAAAn3AwAACfgDAAAJ+QMAAAn6AwAACfsDAAAJ/AMAAAn9AwAACf4DAAAJ/wMAAAkABAAACQEEAAAJAgQAAAkDBAAACQQEAAAJBQQAAAkGBAAACQcEAAAJCAQAAAkJBAAACQoEAAAJCwQAAAkMBAAACQ0EAAAJDgQAAAkPBAAACRAEAAAJEQQAAAkSBAAACRMEAAAJFAQAAA0cBXIAAAAKSW5rUG9pbnRWMQQAAAABWAFZDlByZXNzdXJlRmFjdG9yCVRpbWVTdGFtcAAAAAAGBgsQAgAAAIc74o64I+4/wOnW/LBIeT8AAAA/AAAAAAAAAAABcwAAAHIAAACkpOJQSiruP8Dp1vywSHk/AAAAP14AAAAAAAAAAXQAAAByAAAA+N/jlv897j/A6db8sEh5PwAAAD9uAAAAAAAAAAF1AAAAcgAAAITt5WDYXu4/wOnW/LBIeT8AAAA/bgAAAAAAAAABdgAAAHIAAAD1kedoH3nuP8Dp1vywSHk/AAAAP30AAAAAAAAAAXcAAAByAAAAZjbpcGaT7j/A6db8sEh5PwAAAD99AAAAAAAAAAF4AAAAcgAAAPJD6zo/tO4/wOnW/LBIeT8AAAA/jQAAAAAAAAABeQAAAHIAAACAUe0EGNXuP8Dp1vywSHk/AAAAP40AAAAAAAAAAXoAAAByAAAAKMjvkIL87j/A6db8sEh5PwAAAD+dAAAAAAAAAAF7AAAAcgAAAJhs8ZjJFu8/wOnW/LBIeT8AAAA/nQAAAAAAAAABfAAAAHIAAAAIEfOgEDHvP8Dp1vywSHk/AAAAP6wAAAAAAAAAAX0AAAByAAAAXkz05sVE7z/A6db8sEh5PwAAAD+sAAAAAAAAAAF+AAAAcgAAAM7w9e4MX+8/wOnW/LBIeT8AAAA/vAAAAAAAAAABfwAAAHIAAAAGw/ZyMGzvP8Dp1vywSHk/AAAAP8wAAAAAAAAAAYAAAAByAAAAIiz3NMJy7z/A6db8sEh5PwAAAD/MAAAAAAAAAAGBAAAAcgAAAD6V9/ZTee8/wOnW/LBIeT8AAAA/zAAAAAAAAAABggAAAHIAAAAIyz2NsNzDP4AQudm0xZU/AAAAPwAAAAAAAAAAAYMAAAByAAAAmCY8hWnCwz+AELnZtMWVPwAAAD8fAAAAAAAAAAGEAAAAcgAAACaCOn0iqMM/gBC52bTFlT8AAAA/HwAAAAAAAAABhQAAAHIAAAC23Th1243DP4AQudm0xZU/AAAAPy8AAAAAAAAAAYYAAAByAAAARjk3bZRzwz+AELnZtMWVPwAAAD8vAAAAAAAAAAGHAAAAcgAAAGTwM10GP8M/gBC52bTFlT8AAAA/PwAAAAAAAAABiAAAAHIAAACEpzBNeArDP4AQudm0xZU/AAAAPz8AAAAAAAAAAYkAAAByAAAAMrorNaO7wj+AELnZtMWVPwAAAD9OAAAAAAAAAAGKAAAAcgAAAFJxKCUVh8I/EAHF50wtlz8AAAA/TgAAAAAAAAABiwAAAHIAAABwKCUVh1LCPxABxedMLZc/AAAAP14AAAAAAAAAAYwAAAByAAAAHjsg/bEDwj8QAcXnTC2XPwAAAD9eAAAAAAAAAAGNAAAAcgAAAF6pGd2VmsE/EAHF50wtlz8AAAA/bQAAAAAAAAABjgAAAHIAAACaFxO9eTHBP5Dx0PXklJg/AAAAP30AAAAAAAAAAY8AAAByAAAAaOEKlRauwD+Q8dD15JSYPwAAAD99AAAAAAAAAAGQAAAAcgAAAMYGAWVsEMA/kPHQ9eSUmD8AAAA/jQAAAAAAAAABkQAAAHIAAAAlofF5Ehq/PyDi3AN9/Jk/AAAAP40AAAAAAAAAAZIAAAByAAAAwTThKUwTvj8g4twDffyZPwAAAD+NAAAAAAAAAAGTAAAAcgAAAF3I0NmFDL0/IOLcA338mT8AAAA/nAAAAAAAAAABlAAAAHIAAADXpMOZTTq8PyDi3AN9/Jk/AAAAP6wAAAAAAAAAAZUAAAByAAAAke+vOfn+uj8g4twDffyZPwAAAD+sAAAAAAAAAAGWAAAAcgAAAA/MovnALLo/IOLcA338mT8AAAA/vAAAAAAAAAABlwAAAHIAAABt8ZjJFo+5P7DS6BEVZJs/AAAAP7wAAAAAAAAAAZgAAAByAAAAyRaPmWzxuD+w0ugRFWSbPwAAAD/LAAAAAAAAAAGZAAAAcgAAAAWFiHlQiLg/sNLoERVkmz8AAAA/ywAAAAAAAAABmgAAAHIAAAAnPIVpwlO4P7DS6BEVZJs/AAAAP9sAAAAAAAAAAZsAAAByAAAARfOBWTQfuD+w0ugRFWSbPwAAAD/bAAAAAAAAAAGcAAAAcgAAAGOqfkmm6rc/sNLoERVkmz8AAAA/+gAAAAAAAAABnQAAAHIAAAChGHgpioG3P7DS6BEVZJs/AAAAPwoBAAAAAAAAAZ4AAAByAAAAwc90GfxMtz+w0ugRFWSbPwAAAD8KAQAAAAAAAAGfAAAAcgAAAN+GcQluGLc/sNLoERVkmz8AAAA/GQEAAAAAAAABoAAAAHIAAAAd9WrpUa+2P7DS6BEVZJs/AAAAPxkBAAAAAAAAAaEAAAByAAAAW2NkyTVGtj+w0ugRFWSbPwAAAD8pAQAAAAAAAAGiAAAAcgAAAJnRXakZ3bU/sNLoERVkmz8AAAA/KQEAAAAAAAABowAAAHIAAAD29lN5bz+1P7DS6BEVZJs/AAAAPzkBAAAAAAAAAaQAAAByAAAAUxxKScWhtD9Aw/QfrcucPwAAAD85AQAAAAAAAAGlAAAAcgAAALBBQBkbBLQ/QMP0H63LnD8AAAA/SAEAAAAAAAABpgAAAHIAAAAtHjPZ4jGzP0DD9B+ty5w/AAAAP10BAAAAAAAAAacAAAByAAAAaowsucbIsj9Aw/QfrcucPwAAAD9dAQAAAAAAAAGoAAAAcgAAAMexIokcK7I/QMP0H63LnD8AAAA/XQEAAAAAAAABqQAAAHIAAAAGIBxpAMKxP0DD9B+ty5w/AAAAP2wBAAAAAAAAAaoAAAByAAAAY0USOVYksT9Aw/QfrcucPwAAAD98AQAAAAAAAAGrAAAAcgAAAKGzCxk6u7A/QMP0H63LnD8AAAA/fAEAAAAAAAABrAAAAHIAAADAaggJrIawP0DD9B+ty5w/AAAAP4wBAAAAAAAAAa0AAAByAAAA3iEF+R1SsD9Aw/QfrcucPwAAAD+7AQAAAAAAAAGuAAAAcgAAAP7YAemPHbA/QMP0H63LnD8AAAA/ygEAAAAAAAABrwAAAHIAAAB2jvaR52ivP0DD9B+ty5w/AAAAP8oBAAAAAAAAAbAAAAByAAAAMtniMZMtrj9Aw/QfrcucPwAAAD/aAQAAAAAAAAGxAAAAcgAAAK611fFaW60/QMP0H63LnD8AAAA/2gEAAAAAAAABsgAAAHIAAAAiS64xsuSqP0DD9B+ty5w/AAAAP+kBAAAAAAAAAbMAAAByAAAAGgSUsUFAqT/QswAuRTOePwAAAD/pAQAAAAAAAAG0AAAAcgAAAI6ZbPGYyaY/0LMALkUznj8AAAA/+QEAAAAAAAABtQAAAHIAAABI5FiRRI6lP9CzAC5FM54/AAAAP/kBAAAAAAAAAbYAAAByAAAAQJ0+EdTpoz/QswAuRTOePwAAAD8JAgAAAAAAAAG3AAAAcgAAALQyF1Erc6E/UKQMPN2anz8AAAA/CQIAAAAAAAABuAAAAHIAAABY1/mhdZ2fP1CkDDzdmp8/AAAAPxgCAAAAAAAAAbkAAAByAAAAQAKrISSwmj9QpAw83ZqfPwAAAD8YAgAAAAAAAAG6AAAAcgAAACotXKHSwpU/UKQMPN2anz8AAAA/KAIAAAAAAAABuwAAAHIAAACWexphuaeRP1CkDDzdmp8/AAAAPygCAAAAAAAAAbwAAAByAAAAFCLmQSFijj9QpAw83ZqfPwAAAD84AgAAAAAAAAG9AAAAcgAAAACUsUFAGYs/UKQMPN2anz8AAAA/OAIAAAAAAAABvgAAAHIAAADovmLB7iuGP1CkDDzdmp8/AAAAP0cCAAAAAAAAAb8AAAByAAAAmEXzgVk0fz9QpAw83ZqfPwAAAD9HAgAAAAAAAAHAAAAAcgAAAHgpioGXong/UKQMPN2anz8AAAA/VwIAAAAAAAABwQAAAHIAAABYDSGB1RByP3BKDKU6gaA/AAAAP1cCAAAAAAAAAcIAAAByAAAAkP7YAemPbT9wSgylOoGgPwAAAD9mAgAAAAAAAAHDAAAAcgAAANXxWlsdr9U/tIr93o1Mtj8AAAA/AAAAAAAAAAABxAAAAHIAAAAOxFvfQLzVP7SK/d6NTLY/AAAAPwQBAAAAAAAAAcUAAAByAAAARZZcY2TJ1T+0iv3ejUy2PwAAAD8EAQAAAAAAAAHGAAAAcgAAALY6Xmur49U/tIr93o1Mtj8AAAA/BAEAAAAAAAABxwAAAHIAAAAn319z8v3VP7SK/d6NTLY/AAAAPxQBAAAAAAAAAcgAAAByAAAAX7Fg9xUL1j+0iv3ejUy2PwAAAD8kAQAAAAAAAAHJAAAAcgAAAM9VYv9cJdY/tIr93o1Mtj8AAAA/JAEAAAAAAAABygAAAHIAAABA+mMHpD/WP7SK/d6NTLY/AAAAPzMBAAAAAAAAAcsAAAByAAAAeMxki8dM1j+0iv3ejUy2PwAAAD8zAQAAAAAAAAHMAAAAcgAAALGeZQ/rWdY/tIr93o1Mtj8AAAA/QwEAAAAAAAABzQAAAHIAAADocGaTDmfWP7SK/d6NTLY/AAAAP0MBAAAAAAAAAc4AAAByAAAAIENnFzJ01j+0iv3ejUy2PwAAAD9TAQAAAAAAAAHPAAAAcgAAAFkVaJtVgdY/tIr93o1Mtj8AAAA/gQEAAAAAAAAB0AAAAHIAAACR52gfeY7WP7SK/d6NTLY/AAAAP5EBAAAAAAAAAdEAAAByAAAAyrlpo5yb1j+0iv3ejUy2PwAAAD+RAQAAAAAAAAHSAAAAcgAAAAKMaifAqNY/tIr93o1Mtj8AAAA/oQEAAAAAAAAB0wAAAHIAAAA6Xmur47XWP7SK/d6NTLY/AAAAP6EBAAAAAAAAAdQAAAByAAAAcjBsLwfD1j+0iv3ejUy2PwAAAD+wAQAAAAAAAAHVAAAAcgAAAKoCbbMq0NY/tIr93o1Mtj8AAAA/sAEAAAAAAAAB1gAAAHIAAAAbp267cerWP7SK/d6NTLY/AAAAP8ABAAAAAAAAAdcAAAByAAAAVHlvP5X31j+0iv3ejUy2PwAAAD/AAQAAAAAAAAHYAAAAcgAAAMMdcUfcEdc/tIr93o1Mtj8AAAA/0AEAAAAAAAAB2QAAAHIAAAA0wnJPIyzXP7SK/d6NTLY/AAAAP9ABAAAAAAAAAdoAAAByAAAAbZRz00Y51z+0iv3ejUy2PwAAAD/vAQAAAAAAAAHbAAAAcgAAAKVmdFdqRtc/tIr93o1Mtj8AAAA/TQIAAAAAAAAB3AAAAHIAAAClZnRXakbXP9iGgOJzprY/AAAAP5sCAAAAAAAAAd0AAAByAAAA3Dh1241T1z/YhoDic6a2PwAAAD+qAgAAAAAAAAHeAAAAcgAAAGLB7isW7N4/2IaA4nOmtj8AAAA/AAAAAAAAAAAB3wAAAHIAAACak++vOfneP9iGgOJzprY/AAAAP9YAAAAAAAAAAeAAAAByAAAA0mXwM10G3z/YhoDic6a2PwAAAD/1AAAAAAAAAAHhAAAAcgAAAAo48beAE98/2IaA4nOmtj8AAAA/9QAAAAAAAAAB4gAAAHIAAABCCvI7pCDfP9iGgOJzprY/AAAAPwUBAAAAAAAAAeMAAAByAAAAfNzyv8ct3z/YhoDic6a2PwAAAD8FAQAAAAAAAAHkAAAAcgAAAFwl9s9VYt8/2IaA4nOmtj8AAAA/FAEAAAAAAAAB5QAAAHIAAAAEnPhbwInfP9iGgOJzprY/AAAAPxQBAAAAAAAAAeYAAAByAAAArhL75yqx3z/YhoDic6a2PwAAAD8kAQAAAAAAAAHnAAAAcgAAAFaJ/XOV2N8/2IaA4nOmtj8AAAA/JAEAAAAAAAAB6AAAAHIAAAAbaQDCkQbgP9iGgOJzprY/AAAAPzMBAAAAAAAAAekAAAByAAAAjA0Cytgg4D/YhoDic6a2PwAAAD8zAQAAAAAAAAHqAAAAcgAAAOFIAxCONOA//IID5lkAtz8AAAA/QwEAAAAAAAAB6wAAAHIAAAAZGwSUsUHgP/yCA+ZZALc/AAAAP0MBAAAAAAAAAewAAAByAAAAUO0EGNVO4D/8ggPmWQC3PwAAAD9TAQAAAAAAAAHtAAAAcgAAAG1WBdpmVeA//IID5lkAtz8AAAA/UwEAAAAAAAAB7gAAAHIAAACJvwWc+FvgP/yCA+ZZALc/AAAAP2IBAAAAAAAAAe8AAAByAAAApSgGXopi4D/8ggPmWQC3PwAAAD9iAQAAAAAAAAHwAAAAcgAAAMGRBiAcaeA//IID5lkAtz8AAAA/DgIAAAAAAAAB8QAAAHIAAADd+gbirW/gP/yCA+ZZALc/AAAAPw4CAAAAAAAAAfIAAAByAAAA+mMHpD924D/8ggPmWQC3PwAAAD8eAgAAAAAAAAHzAAAAcgAAABbNB2bRfOA//IID5lkAtz8AAAA/TQIAAAAAAAAB9AAAAHIAAAAyNggoY4PgP/yCA+ZZALc/AAAAPxgDAAAAAAAAAfUAAAByAAAATp8I6vSJ4D/8ggPmWQC3PwAAAD8nAwAAAAAAAAH2AAAAcgAAAE6fCOr0ieA/2IaA4nOmtj8AAAA/NwMAAAAAAAAB9wAAAHIAAABqCAmshpDgP9iGgOJzprY/AAAAP1YDAAAAAAAAAfgAAAByAAAAh3EJbhiX4D/YhoDic6a2PwAAAD9mAwAAAAAAAAH5AAAAcgAAAKLaCTCqneA/2IaA4nOmtj8AAAA/ZgMAAAAAAAAB+gAAAHIAAADarAq0zargP9iGgOJzprY/AAAAP3YDAAAAAAAAAfsAAAByAAAA9hULdl+x4D/YhoDic6a2PwAAAD+FAwAAAAAAAAH8AAAAcgAAABN/Czjxt+A/2IaA4nOmtj8AAAA/IQQAAAAAAAAB/QAAAHIAAAAv6Av6gr7gP9iGgOJzprY/AAAAPzEEAAAAAAAAAf4AAAByAAAAL+gL+oK+4D+0iv3ejUy2PwAAAD9BBAAAAAAAAAH/AAAAcgAAAEtRDLwUxeA/tIr93o1Mtj8AAAA/YAQAAAAAAAABAAEAAHIAAABLUQy8FMXgP5COetun8rU/AAAAP28EAAAAAAAAAQEBAAByAAAAZ7oMfqbL4D+Qjnrbp/K1PwAAAD9/BAAAAAAAAAECAQAAcgAAAPwOKcjvkOI/wKVoxkPXsz8AAAA/AAAAAAAAAAABAwEAAHIAAAA04SlME57iP8ClaMZD17M/AAAAP5wAAAAAAAAAAQQBAAByAAAAiRwrksix4j/ApWjGQ9ezPwAAAD+cAAAAAAAAAAEFAQAAcgAAABUqLVyh0uI/4KHrySkxtD8AAAA/rAAAAAAAAAABBgEAAHIAAACGzi5k6OziPwSebs0Pi7Q/AAAAP6wAAAAAAAAAAQcBAAByAAAASq4xsuQa4z9MlnTU2z61PwAAAD+7AAAAAAAAAAEIAQAAcgAAAPMkND5PQuM/TJZ01Ns+tT8AAAA/uwAAAAAAAAABCQEAAHIAAADUbTdO3XbjP2yS99fBmLU/AAAAP8sAAAAAAAAAAQoBAAByAAAAtbY6Xmur4z+Qjnrbp/K1PwAAAD/LAAAAAAAAAAELAQAAcgAAAHqWPaxn2eM/tIr93o1Mtj8AAAA/2gAAAAAAAAABDAEAAHIAAABb30C89Q3kP7SK/d6NTLY/AAAAP9oAAAAAAAAAAQ0BAAByAAAABFZDSGA15D/YhoDic6a2PwAAAD/qAAAAAAAAAAEOAQAAcgAAAMg1RpZcY+Q/2IaA4nOmtj8AAAA/6gAAAAAAAAABDwEAAHIAAAByrEgix4rkP/yCA+ZZALc/AAAAP/oAAAAAAAAAARABAAByAAAA4VBKKg6l5D/8ggPmWQC3PwAAAD/6AAAAAAAAAAERAQAAcgAAAFL1SzJVv+Q//IID5lkAtz8AAAA/CQEAAAAAAAABEgEAAHIAAACnME14CtPkP/yCA+ZZALc/AAAAPwkBAAAAAAAAARMBAAByAAAAF9VOgFHt5D/8ggPmWQC3PwAAAD8ZAQAAAAAAAAEUAQAAcgAAAE+nTwR1+uQ//IID5lkAtz8AAAA/GQEAAAAAAAABFQEAAHIAAACIeVCImAflP/yCA+ZZALc/AAAAPykBAAAAAAAAARYBAAByAAAApOJQSioO5T/8ggPmWQC3PwAAAD84AQAAAAAAAAEXAQAAcgAAAMBLUQy8FOU//IID5lkAtz8AAAA/OAEAAAAAAAABGAEAAHIAAADctFHOTRvlP/yCA+ZZALc/AAAAP0gBAAAAAAAAARkBAAByAAAA+B1SkN8h5T/8ggPmWQC3PwAAAD9IAQAAAAAAAAEaAQAAcgAAABWHUlJxKOU//IID5lkAtz8AAAA/VwEAAAAAAAABGwEAAHIAAAAx8FIUAy/lP/yCA+ZZALc/AAAAP1cBAAAAAAAAARwBAAByAAAATFlT1pQ15T/8ggPmWQC3PwAAAD9nAQAAAAAAAAEdAQAAcgAAAGjCU5gmPOU//IID5lkAtz8AAAA/dwEAAAAAAAABHgEAAHIAAAChlFQcSknlP/yCA+ZZALc/AAAAP3cBAAAAAAAAAR8BAAByAAAAvf1U3ttP5T/8ggPmWQC3PwAAAD+GAQAAAAAAAAEgAQAAcgAAAPXPVWL/XOU//IID5lkAtz8AAAA/hgEAAAAAAAABIQEAAHIAAABKC1eotHDlP9iGgOJzprY/AAAAP5YBAAAAAAAAASIBAAByAAAAgt1XLNh95T/YhoDic6a2PwAAAD+WAQAAAAAAAAEjAQAAcgAAANYYWXKNkeU/tIr93o1Mtj8AAAA/pgEAAAAAAAABJAEAAHIAAAArVFq4QqXlP7SK/d6NTLY/AAAAP6YBAAAAAAAAASUBAAByAAAAf49b/ve45T+0iv3ejUy2PwAAAD+1AQAAAAAAAAEmAQAAcgAAAO8zXQY/0+U/tIr93o1Mtj8AAAA/tQEAAAAAAAABJwEAAHIAAABEb15M9OblP7SK/d6NTLY/AAAAP8UBAAAAAAAAASgBAAByAAAAmKpfkqn65T+0iv3ejUy2PwAAAD/FAQAAAAAAAAEpAQAAcgAAANF8YBbNB+Y/tIr93o1Mtj8AAAA/1AEAAAAAAAABKgEAAHIAAAAkuGFcghvmP7SK/d6NTLY/AAAAP9QBAAAAAAAAASsBAAByAAAAQSFiHhQi5j+0iv3ejUy2PwAAAD/kAQAAAAAAAAEsAQAAcgAAAF2KYuClKOY/tIr93o1Mtj8AAAA/5AEAAAAAAAABLQEAAHIAAAB582KiNy/mP5COetun8rU/AAAAP/QBAAAAAAAAAS4BAAByAAAAlVxjZMk15j9skvfXwZi1PwAAAD87AwAAAAAAAAEvAQAAcgAAALHFYyZbPOY/TJZ01Ns+tT8AAAA/agMAAAAAAAABMAEAAHIAAADj8yQ0Pk/iP/I5U8uFu9o/AAAAPwAAAAAAAAAAATEBAAByAAAA/1wl9s9V4j/yOVPLhbvaPwAAAD9UAQAAAAAAAAEyAQAAcgAAABvGJbhhXOI/8jlTy4W72j8AAAA/VAEAAAAAAAABMwEAAHIAAAA3LyZ682LiP/I5U8uFu9o/AAAAP2MBAAAAAAAAATQBAAByAAAAU5gmPIVp4j/yOVPLhbvaPwAAAD9jAQAAAAAAAAE1AQAAcgAAAItqJ8CoduI/8jlTy4W72j8AAAA/cwEAAAAAAAABNgEAAHIAAACn0yeCOn3iP/I5U8uFu9o/AAAAP3MBAAAAAAAAATcBAAByAAAA36UoBl6K4j/yOVPLhbvaPwAAAD+DAQAAAAAAAAE4AQAAcgAAABh4KYqBl+I/8jlTy4W72j8AAAA/gwEAAAAAAAABOQEAAHIAAAA04SlME57iP/I5U8uFu9o/AAAAP5IBAAAAAAAAAToBAAByAAAAbbMq0Dar4j/oenJKDKXaPwAAAD+SAQAAAAAAAAE7AQAAcgAAAIkcK5LIseI/6HpySgyl2j8AAAA/ogEAAAAAAAABPAEAAHIAAADA7isW7L7iP+h6ckoMpdo/AAAAP7EBAAAAAAAAAT0BAAByAAAA3Fcs2H3F4j/oenJKDKXaPwAAAD+xAQAAAAAAAAE+AQAAcgAAABUqLVyh0uI/3ruRyZKO2j8AAAA/wQEAAAAAAAABPwEAAHIAAAAxky0eM9niP967kcmSjto/AAAAP9EBAAAAAAAAAUABAAByAAAATfwt4MTf4j/eu5HJko7aPwAAAD/gAQAAAAAAAAFBAQAAcgAAAGllLqJW5uI/3ruRyZKO2j8AAAA/8AEAAAAAAAABQgEAAHIAAACGzi5k6OziP967kcmSjto/AAAAPwACAAAAAAAAAUMBAAByAAAAojcvJnrz4j/eu5HJko7aPwAAAD8PAgAAAAAAAAFEAQAAcgAAAL6gL+gL+uI/3ruRyZKO2j8AAAA/DwIAAAAAAAABRQEAAHIAAADaCTCqnQDjP9b8sEgZeNo/AAAAPx8CAAAAAAAAAUYBAAByAAAAEtwwLsEN4z/W/LBIGXjaPwAAAD8uAgAAAAAAAAFHAQAAcgAAAC5FMfBSFOM/1vywSBl42j8AAAA/LgIAAAAAAAABSAEAAHIAAABmFzJ0diHjP9b8sEgZeNo/AAAAPz4CAAAAAAAAAUkBAAByAAAAgoAyNggo4z/W/LBIGXjaPwAAAD8+AgAAAAAAAAFKAQAAcgAAALtSM7orNeM/1vywSBl42j8AAAA/TgIAAAAAAAABSwEAAHIAAADXuzN8vTvjP9b8sEgZeNo/AAAAP04CAAAAAAAAAUwBAAByAAAAEI40AOFI4z/W/LBIGXjaPwAAAD9dAgAAAAAAAAFNAQAAcgAAAEhgNYQEVuM/zD3Qx59h2j8AAAA/XQIAAAAAAAABTgEAAHIAAABjyTVGllzjP8w90MefYdo/AAAAP20CAAAAAAAAAU8BAAByAAAAfzI2CChj4z/MPdDHn2HaPwAAAD9tAgAAAAAAAAFQAQAAcgAAAJybNsq5aeM/zD3Qx59h2j8AAAA/fQIAAAAAAAABUQEAAHIAAAC4BDeMS3DjP8R+70YmS9o/AAAAP4wCAAAAAAAAAVIBAAByAAAA1G03Tt124z/Efu9GJkvaPwAAAD+cAgAAAAAAAAFTAQAAcgAAAPDWNxBvfeM/xH7vRiZL2j8AAAA/qwIAAAAAAAABVAEAAHIAAAAMQDjSAITjP8R+70YmS9o/AAAAP6sCAAAAAAAAAVUBAAByAAAAKak4lJKK4z/Efu9GJkvaPwAAAD+7AgAAAAAAAAFWAQAAcgAAAEUSOVYkkeM/xH7vRiZL2j8AAAA/uwIAAAAAAAABVwEAAHIAAABhezkYtpfjP8R+70YmS9o/AAAAP8sCAAAAAAAAAVgBAAByAAAAfeQ52kee4z/Efu9GJkvaPwAAAD/LAgAAAAAAAAFZAQAAcgAAAJlNOpzZpOM/xH7vRiZL2j8AAAA/ywIAAAAAAAABWgEAAHIAAAC1tjpea6vjP8R+70YmS9o/AAAAP8sCAAAAAAAAAVsBAAByAAAA0R87IP2x4z/Efu9GJkvaPwAAAD/bAgAAAAAAAAFcAQAAcgAAAAnyO6Qgv+M/xH7vRiZL2j8AAAA/2wIAAAAAAAABXQEAAHIAAABCxDwoRMzjP8R+70YmS9o/AAAAP+sCAAAAAAAAAV4BAAByAAAAXi096tXS4z/Efu9GJkvaPwAAAD/6AgAAAAAAAAFfAQAAcgAAAJb/PW753+M/xH7vRiZL2j8AAAA/+gIAAAAAAAABYAEAAHIAAADP0T7yHO3jP8R+70YmS9o/AAAAP/oCAAAAAAAAAWEBAAByAAAA6zo/tK7z4z/MPdDHn2HaPwAAAD8KAwAAAAAAAAFiAQAAcgAAACINQDjSAOQ/zD3Qx59h2j8AAAA/GQMAAAAAAAABYwEAAHIAAABb30C89Q3kP8w90MefYdo/AAAAPxkDAAAAAAAAAWQBAAByAAAAk7FBQBkb5D/MPdDHn2HaPwAAAD8ZAwAAAAAAAAFlAQAAcgAAAMyDQsQ8KOQ/zD3Qx59h2j8AAAA/KQMAAAAAAAABZgEAAHIAAADo7EKGzi7kP9b8sEgZeNo/AAAAPzkDAAAAAAAAAWcBAAByAAAAIL9DCvI75D/W/LBIGXjaPwAAAD85AwAAAAAAAAFoAQAAcgAAADwoRMyDQuQ/1vywSBl42j8AAAA/SAMAAAAAAAABaQEAAHIAAABYkUSOFUnkP9b8sEgZeNo/AAAAP0gDAAAAAAAAAWoBAAByAAAAdPpEUKdP5D/W/LBIGXjaPwAAAD9YAwAAAAAAAAFrAQAAcgAAAJBjRRI5VuQ/1vywSBl42j8AAAA/WAMAAAAAAAABbAEAAHIAAACszEXUylzkP9b8sEgZeNo/AAAAP2gDAAAAAAAAAW0BAAByAAAAyDVGllxj5D/W/LBIGXjaPwAAAD+HAwAAAAAAAAFuAQAAcgAAAOWeRljuaeQ/1vywSBl42j8AAAA/lgMAAAAAAAABbwEAAHIAAAABCEcagHDkP9b8sEgZeNo/AAAAP6YDAAAAAAAAAXABAAByAAAAOdpHnqN95D/eu5HJko7aPwAAAD+mAwAAAAAAAAFxAQAAcgAAAHKsSCLHiuQ/3ruRyZKO2j8AAAA/pgMAAAAAAAABcgEAAHIAAACOFUnkWJHkP967kcmSjto/AAAAP7YDAAAAAAAAAXMBAAByAAAA4VBKKg6l5D/eu5HJko7aPwAAAD+2AwAAAAAAAAF0AQAAcgAAABojS64xsuQ/6HpySgyl2j8AAAA/xQMAAAAAAAABdQEAAHIAAABvXkz05sXkP/I5U8uFu9o/AAAAP8UDAAAAAAAAAXYBAAByAAAApzBNeArT5D/yOVPLhbvaPwAAAD/VAwAAAAAAAAF3AQAAcgAAAN8CTvwt4OQ/8jlTy4W72j8AAAA/5QMAAAAAAAABeAEAAHIAAAAzPk9C4/PkP/I5U8uFu9o/AAAAP+UDAAAAAAAAAXkBAAByAAAAT6dPBHX65D/6+DNM/9HaPwAAAD/lAwAAAAAAAAF6AQAAcgAAAIh5UIiYB+U/+vgzTP/R2j8AAAA/9AMAAAAAAAABewEAAHIAAADAS1EMvBTlP/r4M0z/0do/AAAAP/QDAAAAAAAAAXwBAAByAAAA3LRRzk0b5T8AuBTNeOjaPwAAAD8EBAAAAAAAAAF9AQAAcgAAADHwUhQDL+U/ALgUzXjo2j8AAAA/EwQAAAAAAAABfgEAAHIAAABMWVPWlDXlPwC4FM146No/AAAAPxMEAAAAAAAAAX8BAAByAAAAvf1U3ttP5T8Kd/VN8v7aPwAAAD8jBAAAAAAAAAGAAQAAcgAAAPXPVWL/XOU/Cnf1TfL+2j8AAAA/IwQAAAAAAAABgQEAAHIAAAAuolbmImrlPwp39U3y/to/AAAAPzMEAAAAAAAAAYIBAAByAAAAgt1XLNh95T8SNtbOaxXbPwAAAD8zBAAAAAAAAAGDAQAAcgAAANYYWXKNkeU/EjbWzmsV2z8AAAA/QgQAAAAAAAABhAEAAHIAAAAO61n2sJ7lPxI21s5rFds/AAAAP0IEAAAAAAAAAYUBAAByAAAAf49b/ve45T8c9bZP5SvbPwAAAD9SBAAAAAAAAAGGAQAAcgAAALhhXIIbxuU/HPW2T+Ur2z8AAAA/UgQAAAAAAAABhwEAAHIAAAALnV3I0NnlPyS0l9BeQts/AAAAP2IEAAAAAAAAAYgBAAByAAAAYNheDobt5T8ktJfQXkLbPwAAAD9iBAAAAAAAAAGJAQAAcgAAAJiqX5Kp+uU/JLSX0F5C2z8AAAA/cQQAAAAAAAABigEAAHIAAADRfGAWzQfmPyS0l9BeQts/AAAAP3EEAAAAAAAAAYsBAAByAAAAJLhhXIIb5j8uc3hR2FjbPwAAAD+BBAAAAAAAAAGMAQAAcgAAAF2KYuClKOY/LnN4UdhY2z8AAAA/gQQAAAAAAAABjQEAAHIAAACxxWMmWzzmPy5zeFHYWNs/AAAAP5AEAAAAAAAAAY4BAAByAAAA6pdkqn5J5j8uc3hR2FjbPwAAAD+QBAAAAAAAAAGPAQAAcgAAAD7TZfAzXeY/ODJZ0lFv2z8AAAA/oAQAAAAAAAABkAEAAHIAAACSDmc26XDmPzgyWdJRb9s/AAAAP6AEAAAAAAAAAZEBAAByAAAA50lofJ6E5j9A8TlTy4XbPwAAAD+7BAAAAAAAAAGSAQAAcgAAADuFacJTmOY/QPE5U8uF2z8AAAA/uwQAAAAAAAABkwEAAHIAAACsKWvKmrLmP0DxOVPLhds/AAAAP8oEAAAAAAAAAZQBAAByAAAA5PtrTr6/5j9A8TlTy4XbPwAAAD/KBAAAAAAAAAGVAQAAcgAAADg3bZRz0+Y/QPE5U8uF2z8AAAA/2gQAAAAAAAABlgEAAHIAAACp226cuu3mP0DxOVPLhds/AAAAP9oEAAAAAAAAAZcBAAByAAAA/hZw4m8B5z9A8TlTy4XbPwAAAD/qBAAAAAAAAAGYAQAAcgAAADXpcGaTDuc/QPE5U8uF2z8AAAA/6gQAAAAAAAABmQEAAHIAAACmjXJu2ijnP0DxOVPLhds/AAAAP/kEAAAAAAAAAZoBAAByAAAA+8hztI885z9A8TlTy4XbPwAAAD/5BAAAAAAAAAGbAQAAcgAAAGptdbzWVuc/QPE5U8uF2z8AAAA/CQUAAAAAAAABnAEAAHIAAAC/qHYCjGrnP0DxOVPLhds/AAAAPwkFAAAAAAAAAZ0BAAByAAAAFOR3SEF+5z9A8TlTy4XbPwAAAD8YBQAAAAAAAAGeAQAAcgAAAGgfeY72kec/QPE5U8uF2z8AAAA/GAUAAAAAAAABnwEAAHIAAAC8WnrUq6XnP0DxOVPLhds/AAAAPygFAAAAAAAAAaABAAByAAAA9Cx7WM+y5z9A8TlTy4XbPwAAAD84BQAAAAAAAAGhAQAAcgAAAElofJ6Exuc/QPE5U8uF2z8AAAA/OAUAAAAAAAABogEAAHIAAACBOn0iqNPnP0DxOVPLhds/AAAAPzgFAAAAAAAAAaMBAAByAAAA1nV+aF3n5z9A8TlTy4XbPwAAAD9HBQAAAAAAAAGkAQAAcgAAAA1If+yA9Oc/QPE5U8uF2z8AAAA/RwUAAAAAAAABpQEAAHIAAABGGoBwpAHoP0DxOVPLhds/AAAAP1cFAAAAAAAAAaYBAAByAAAAfuyA9McO6D9A8TlTy4XbPwAAAD9nBQAAAAAAAAGnAQAAcgAAALe+gXjrG+g/QPE5U8uF2z8AAAA/ZwUAAAAAAAABqAEAAHIAAADTJ4I6fSLoP0DxOVPLhds/AAAAP3YFAAAAAAAAAakBAAByAAAAC/qCvqAv6D9A8TlTy4XbPwAAAD92BQAAAAAAAAGqAQAAcgAAACdjg4AyNug/QPE5U8uF2z8AAAA/hgUAAAAAAAABqwEAAHIAAABfNYQEVkPoP0DxOVPLhds/AAAAP4YFAAAAAAAAAawBAAByAAAAlweFiHlQ6D9A8TlTy4XbPwAAAD+VBQAAAAAAAAGtAQAAcgAAAOxChs4uZOg/QPE5U8uF2z8AAAA/lQUAAAAAAAABrgEAAHIAAABAfocU5HfoP0DxOVPLhds/AAAAP6UFAAAAAAAAAa8BAAByAAAAlbmIWpmL6D9A8TlTy4XbPwAAAD+lBQAAAAAAAAGwAQAAcgAAAOn0iaBOn+g/QPE5U8uF2z8AAAA/tQUAAAAAAAABsQEAAHIAAAA9MIvmA7PoP0DxOVPLhds/AAAAP7UFAAAAAAAAAbIBAAByAAAAkmuMLLnG6D9A8TlTy4XbPwAAAD/EBQAAAAAAAAGzAQAAcgAAAOemjXJu2ug/QPE5U8uF2z8AAAA/xAUAAAAAAAABtAEAAHIAAAA64o64I+7oP0DxOVPLhds/AAAAP9QFAAAAAAAAAbUBAAByAAAAjx2Q/tgB6T84MlnSUW/bPwAAAD/UBQAAAAAAAAG2AQAAcgAAAMfvkIL8Duk/ODJZ0lFv2z8AAAA/5AUAAAAAAAABtwEAAHIAAAAAwpEGIBzpPzgyWdJRb9s/AAAAP+QFAAAAAAAAAbgBAAByAAAAb2aTDmc26T8uc3hR2FjbPwAAAD/zBQAAAAAAAAG5AQAAcgAAAIzPk9D4POk/LnN4UdhY2z8AAAA/8wUAAAAAAAABugEAAHIAAADEoZRUHErpPy5zeFHYWNs/AAAAPwMGAAAAAAAAAbsBAAByAAAA/XOV2D9X6T8ktJfQXkLbPwAAAD8DBgAAAAAAAAG8AQAAcgAAABndlZrRXek/JLSX0F5C2z8AAAA/EgYAAAAAAAABvQEAAHIAAAA1RpZcY2TpPyS0l9BeQts/AAAAPxIGAAAAAAAAAb4BAAByAAAAbRiX4IZx6T8ktJfQXkLbPwAAAD8iBgAAAAAAAAG/AQAAcgAAAImBl6IYeOk/JLSX0F5C2z8AAAA/MgYAAAAAAAABwAEAAHIAAADBU5gmPIXpPyS0l9BeQts/AAAAPzIGAAAAAAAAAcEBAAByAAAA3byY6M2L6T8ktJfQXkLbPwAAAD8yBgAAAAAAAAHCAQAAcgAAABaPmWzxmOk/JLSX0F5C2z8AAAA/QQYAAAAAAAABwwEAAHIAAAAy+Jkug5/pPyS0l9BeQts/AAAAP0EGAAAAAAAAAcQBAAByAAAAhjObdDiz6T8ktJfQXkLbPwAAAD9RBgAAAAAAAAHFAQAAcgAAAKOcmzbKuek/HPW2T+Ur2z8AAAA/UQYAAAAAAAABxgEAAHIAAAD215x8f83pPxz1tk/lK9s/AAAAP2EGAAAAAAAAAccBAAByAAAAEkGdPhHU6T8c9bZP5SvbPwAAAD9wBgAAAAAAAAHIAQAAcgAAAEsTnsI04ek/EjbWzmsV2z8AAAA/cAYAAAAAAAAByQEAAHIAAACD5Z5GWO7pPxI21s5rFds/AAAAP4AGAAAAAAAAAcoBAAByAAAAvLefynv76T8SNtbOaxXbPwAAAD+ABgAAAAAAAAHLAQAAcgAAAPSJoE6fCOo/EjbWzmsV2z8AAAA/jwYAAAAAAAABzAEAAHIAAABkLqJW5iLqPxI21s5rFds/AAAAP48GAAAAAAAAAc0BAAByAAAAgJeiGHgp6j8SNtbOaxXbPwAAAD+fBgAAAAAAAAHOAQAAcgAAANXSo14tPeo/EjbWzmsV2z8AAAA/nwYAAAAAAAABzwEAAHIAAAANpaTiUErqPxI21s5rFds/AAAAP68GAAAAAAAAAdABAAByAAAARnelZnRX6j8SNtbOaxXbPwAAAD+vBgAAAAAAAAHRAQAAcgAAAJmypqwpa+o/EjbWzmsV2z8AAAA/vgYAAAAAAAAB0gEAAHIAAADShKcwTXjqPxI21s5rFds/AAAAP74GAAAAAAAAAdMBAAByAAAAJsCodgKM6j8SNtbOaxXbPwAAAD/ZBgAAAAAAAAHUAQAAcgAAAHv7qby3n+o/EjbWzmsV2z8AAAA/2QYAAAAAAAAB1QEAAHIAAADrn6vE/rnqPxI21s5rFds/AAAAP+kGAAAAAAAAAdYBAAByAAAAI3KsSCLH6j8SNtbOaxXbPwAAAD/pBgAAAAAAAAHXAQAAcgAAAJQWrlBp4eo/EjbWzmsV2z8AAAA/+AYAAAAAAAAB2AEAAHIAAADpUa+WHvXqPxI21s5rFds/AAAAP/gGAAAAAAAAAdkBAAByAAAAICSwGkIC6z8SNtbOaxXbPwAAAD8IBwAAAAAAAAHaAQAAcgAAAFj2sJ5lD+s/EjbWzmsV2z8AAAA/CAcAAAAAAAAB2wEAAHIAAACRyLEiiRzrPxI21s5rFds/AAAAPxcHAAAAAAAAAdwBAAByAAAA5gOzaD4w6z8SNtbOaxXbPwAAAD8XBwAAAAAAAAHdAQAAcgAAAHIRtTIXUes/EjbWzmsV2z8AAAA/JwcAAAAAAAAB3gEAAHIAAAD/Hrf873HrPxI21s5rFds/AAAAPycHAAAAAAAAAd8BAAByAAAAjCy5xsiS6z8SNtbOaxXbPwAAAD83BwAAAAAAAAHgAQAAcgAAABg6u5Chs+s/EjbWzmsV2z8AAAA/NwcAAAAAAAAB4QEAAHIAAAD5gr6gL+jrPxI21s5rFds/AAAAP0YHAAAAAAAAAeIBAAByAAAAhZDAaggJ7D8SNtbOaxXbPwAAAD9GBwAAAAAAAAHjAQAAcgAAAEtww7gEN+w/EjbWzmsV2z8AAAA/VgcAAAAAAAAB5AEAAHIAAAArucbIkmvsPxI21s5rFds/AAAAP2YHAAAAAAAAAeUBAAByAAAA1C/JVP2S7D8SNtbOaxXbPwAAAD9mBwAAAAAAAAHmAQAAcgAAALV4zGSLx+w/EjbWzmsV2z8AAAA/dQcAAAAAAAAB5wEAAHIAAACWwc90GfzsPwp39U3y/to/AAAAP3UHAAAAAAAAAegBAAByAAAAWqHSwhUq7T8AuBTNeOjaPwAAAD+FBwAAAAAAAAHpAQAAcgAAAAQY1U6AUe0/ALgUzXjo2j8AAAA/hQcAAAAAAAAB6gEAAHIAAADI99ecfH/tP/r4M0z/0do/AAAAP5QHAAAAAAAAAesBAAByAAAAOZzZpMOZ7T/6+DNM/9HaPwAAAD+UBwAAAAAAAAHsAQAAcgAAAHFu2ijnpu0/+vgzTP/R2j8AAAA/pAcAAAAAAAAB7QEAAHIAAADGqdtunLrtP/I5U8uFu9o/AAAAP6QHAAAAAAAAAe4BAAByAAAA/Xvc8r/H7T/yOVPLhbvaPwAAAD+0BwAAAAAAAAHvAQAAcgAAABrl3LRRzu0/6HpySgyl2j8AAAA/tAcAAAAAAAAB8AEAAHIAAAA2Tt1249TtP+h6ckoMpdo/AAAAP/IHAAAAAAAAAfEBAAByAAAAbiDe+gbi7T/eu5HJko7aPwAAAD8CCAAAAAAAAAHyAQAAcgAAAIuJ3ryY6O0/3ruRyZKO2j8AAAA/AggAAAAAAAAB8wEAAHIAAACn8t5+Ku/tP9b8sEgZeNo/AAAAPxEIAAAAAAAAAfQBAAByAAAAw1vfQLz17T/MPdDHn2HaPwAAAD8hCAAAAAAAAAH1AQAAcgAAAN/E3wJO/O0/zD3Qx59h2j8AAAA/MQgAAAAAAAAB9gEAAHIAAAD7LeDE3wLuP8R+70YmS9o/AAAAP64IAAAAAAAAAfcBAAByAAAAGJfghnEJ7j/Efu9GJkvaPwAAAD+uCAAAAAAAAAH4AQAAcgAAADMA4UgDEO4/ur8Oxqw02j8AAAA/rggAAAAAAAAB+QEAAHIAAABPaeEKlRbuP7QALkUzHto/AAAAP70IAAAAAAAAAfoBAAByAAAAa9LhzCYd7j+sQU3EuQfaPwAAAD/NCAAAAAAAAAH7AQAAcgAAAKSk4lBKKu4/mMOLwsba2T8AAAA/9wgAAAAAAAAB/AEAAHIAAADADeMS3DDuP5jDi8LG2tk/AAAAPwYJAAAAAAAAAf0BAAByAAAAwA3jEtww7j+QBKtBTcTZPwAAAD8WCQAAAAAAAAH+AQAAcgAAANx249RtN+4/kASrQU3E2T8AAAA/FgkAAAAAAAAB/wEAAHIAAADtxqnbbpzaP7oH+vgzTN8/AAAAPwAAAAAAAAAAAQACAAByAAAA7cap226c2j/Cxtp5rWLfPwAAAD+NAAAAAAAAAAEBAgAAcgAAACWZql+Sqdo/wsbaea1i3z8AAAA/nQAAAAAAAAABAgIAAHIAAABda6vjtbbaP8LG2nmtYt8/AAAAP50AAAAAAAAAAQMCAAByAAAAlT2sZ9nD2j/Cxtp5rWLfPwAAAD+sAAAAAAAAAAEEAgAAcgAAAM4Prev80No/wsbaea1i3z8AAAA/rAAAAAAAAAABBQIAAHIAAAA/tK7zQ+vaP8LG2nmtYt8/AAAAP7wAAAAAAAAAAQYCAAByAAAAdoavd2f42j/Cxtp5rWLfPwAAAD+8AAAAAAAAAAEHAgAAcgAAAOcqsX+uEts/wsbaea1i3z8AAAA/zAAAAAAAAAABCAIAAHIAAACQobMLGTrbP8LG2nmtYt8/AAAAP8wAAAAAAAAAAQkCAAByAAAAAEa1E2BU2z/Cxtp5rWLfPwAAAD/bAAAAAAAAAAEKAgAAcgAAAHHqthunbts/wsbaea1i3z8AAAA/2wAAAAAAAAABCwIAAHIAAAAZYbmnEZbbP8LG2nmtYt8/AAAAP+sAAAAAAAAAAQwCAAByAAAAigW7r1iw2z/Mhbv6JnnfPwAAAD/rAAAAAAAAAAENAgAAcgAAADN8vTvD19s/zIW7+iZ53z8AAAA/+gAAAAAAAAABDgIAAHIAAADb8r/HLf/bP8yFu/omed8/AAAAPwoBAAAAAAAAAQ8CAAByAAAATJfBz3QZ3D/SRJx7oI/fPwAAAD8KAQAAAAAAAAEQAgAAcgAAALw7w9e7M9w/0kSce6CP3z8AAAA/GgEAAAAAAAABEQIAAHIAAAAt4MTfAk7cP9JEnHugj98/AAAAPxoBAAAAAAAAARICAAByAAAA1lbHa2113D/SRJx7oI/fPwAAAD8pAQAAAAAAAAETAgAAcgAAAEb7yHO0j9w/2gN9/Bmm3z8AAAA/KQEAAAAAAAABFAIAAHIAAADvccv/HrfcP9oDffwZpt8/AAAAP3kBAAAAAAAAARUCAAByAAAAXxbNB2bR3D/kwl19k7zfPwAAAD95AQAAAAAAAAEWAgAAcgAAAAiNz5PQ+Nw/5MJdfZO83z8AAAA/iQEAAAAAAAABFwIAAHIAAACwA9IfOyDdP+TCXX2TvN8/AAAAP4kBAAAAAAAAARgCAAByAAAAIajTJ4I63T/kwl19k7zfPwAAAD+YAQAAAAAAAAEZAgAAcgAAAMse1rPsYd0/5MJdfZO83z8AAAA/mAEAAAAAAAABGgIAAHIAAAA6w9e7M3zdP+TCXX2TvN8/AAAAP6gBAAAAAAAAARsCAAByAAAArGfZw3qW3T/kwl19k7zfPwAAAD+oAQAAAAAAAAEcAgAAcgAAAFTe20/lvd0/5MJdfZO83z8AAAA/twEAAAAAAAABHQIAAHIAAADEgt1XLNjdP+yBPv4M098/AAAAP7cBAAAAAAAAAR4CAAByAAAAbvnf45b/3T/sgT7+DNPfPwAAAD/HAQAAAAAAAAEfAgAAcgAAAKTL4Ge6DN4/7IE+/gzT3z8AAAA/xwEAAAAAAAABIAIAAHIAAABOQuPzJDTeP+yBPv4M098/AAAAP9cBAAAAAAAAASECAAByAAAAvubk+2tO3j/2QB9/hunfPwAAAD/XAQAAAAAAAAEiAgAAcgAAAC6L5gOzaN4/9kAff4bp3z8AAAA/5gEAAAAAAAABIwIAAHIAAADYAemPHZDeP/ZAH3+G6d8/AAAAP+YBAAAAAAAAASQCAAByAAAAgHjrG4i33j/2QB9/hunfPwAAAD/2AQAAAAAAAAElAgAAcgAAACrv7afy3t4/AAAAAAAA4D8AAAA/9gEAAAAAAAABJgIAAHIAAADSZfAzXQbfPwAAAAAAAOA/AAAAPwYCAAAAAAAAAScCAAByAAAAsq7zQ+s63z8AAAAAAADgPwAAAD8GAgAAAAAAAAEoAgAAcgAAAFwl9s9VYt8/AAAAAAAA4D8AAAA/FQIAAAAAAAABKQIAAHIAAAAEnPhbwInfPwAAAAAAAOA/AAAAPxUCAAAAAAAAASoCAAByAAAA5uT7a06+3z+EX3DAPAvgPwAAAD8lAgAAAAAAAAErAgAAcgAAAMgt/3vc8t8/hF9wwDwL4D8AAAA/JQIAAAAAAAABLAIAAHIAAAA30gCEIw3gP4RfcMA8C+A/AAAAPzQCAAAAAAAAAS0CAAByAAAAqHYCjGon4D+EX3DAPAvgPwAAAD80AgAAAAAAAAEuAgAAcgAAAOFIAxCONOA/hF9wwDwL4D8AAAA/RAIAAAAAAAABLwIAAHIAAAA1hARWQ0jgP4RfcMA8C+A/AAAAP0QCAAAAAAAAATACAAByAAAApSgGXopi4D+EX3DAPAvgPwAAAD9UAgAAAAAAAAExAgAAcgAAAPpjB6Q/duA/hF9wwDwL4D8AAAA/VAIAAAAAAAABMgIAAHIAAABOnwjq9IngP4RfcMA8C+A/AAAAP2MCAAAAAAAAATMCAAByAAAAh3EJbhiX4D+EX3DAPAvgPwAAAD9zAgAAAAAAAAE0AgAAcgAAANqsCrTNquA/hF9wwDwL4D8AAAA/cwIAAAAAAAABNQIAAHIAAAATfws48bfgP4RfcMA8C+A/AAAAP3MCAAAAAAAAATYCAAByAAAAZ7oMfqbL4D+EX3DAPAvgPwAAAD+DAgAAAAAAAAE3AgAAcgAAAKCMDQLK2OA/hF9wwDwL4D8AAAA/kgIAAAAAAAABOAIAAHIAAADzxw5If+zgP4RfcMA8C+A/AAAAP5ICAAAAAAAAATkCAAByAAAASAMQjjQA4T+EX3DAPAvgPwAAAD+SAgAAAAAAAAE6AgAAcgAAANUQElgNIeE/hF9wwDwL4D8AAAA/ogIAAAAAAAABOwIAAHIAAAAN4xLcMC7hP4RfcMA8C+A/AAAAP6ICAAAAAAAAATwCAAByAAAAYR4UIuZB4T+EX3DAPAvgPwAAAD+xAgAAAAAAAAE9AgAAcgAAAJnwFKYJT+E/hF9wwDwL4D8AAAA/wQIAAAAAAAABPgIAAHIAAADSwhUqLVzhP4RfcMA8C+A/AAAAP8ECAAAAAAAAAT8CAAByAAAACpUWrlBp4T+EX3DAPAvgPwAAAD/RAgAAAAAAAAFAAgAAcgAAAENnFzJ0duE/hF9wwDwL4D8AAAA/0QIAAAAAAAABQQIAAHIAAABf0Bf0BX3hP4RfcMA8C+A/AAAAP+ACAAAAAAAAAUICAAByAAAAezkYtpeD4T+EX3DAPAvgPwAAAD/gAgAAAAAAAAFDAgAAcgAAAJaiGHgpiuE/hF9wwDwL4D8AAAA/8AIAAAAAAAABRAIAAHIAAACzCxk6u5DhP4RfcMA8C+A/AAAAPwADAAAAAAAAAUUCAAByAAAAz3QZ/EyX4T+EX3DAPAvgPwAAAD8PAwAAAAAAAAFGAgAAcgAAAOvdGb7eneE/hF9wwDwL4D8AAAA/HwMAAAAAAAABRwIAAHIAAABAGRsElLHhP4RfcMA8C+A/AAAAPx8DAAAAAAAAAUgCAAByAAAAeOsbiLe+4T+EX3DAPAvgPwAAAD8uAwAAAAAAAAFJAgAAcgAAAM0mHc5s0uE/hF9wwDwL4D8AAAA/LgMAAAAAAAABSgIAAHIAAAAgYh4UIubhPwAAAAAAAOA/AAAAPz4DAAAAAAAAAUsCAAByAAAAkQYgHGkA4j/2QB9/hunfPwAAAD8+AwAAAAAAAAFMAgAAcgAAAOZBIWIeFOI/9kAff4bp3z8AAAA/TgMAAAAAAAABTQIAAHIAAAA5fSKo0yfiP/ZAH3+G6d8/AAAAP04DAAAAAAAAAU4CAAByAAAAjrgj7og74j/sgT7+DNPfPwAAAD9dAwAAAAAAAAFPAgAAcgAAAOPzJDQ+T+I/7IE+/gzT3z8AAAA/bQMAAAAAAAABUAIAAHIAAAD/XCX2z1XiP+yBPv4M098/AAAAP20DAAAAAAAAAVECAAByAAAAG8YluGFc4j/sgT7+DNPfPwAAAD9tAwAAAAAAAAFSAgAAcgAAADcvJnrzYuI/7IE+/gzT3z8AAAA/fQMAAAAAAAABUwIAAHIAAABTmCY8hWniP+yBPv4M098/AAAAP50DAAAAAAAAAVQCAAByAAAAU5gmPIVp4j/kwl19k7zfPwAAAD+tAwAAAAAAAAFVAgAAcgAAAMgOSH/sgNQ/M0z/0brM4T8AAAA/AAAAAAAAAAABVgIAAHIAAAD/4EgDEI7UPzNM/9G6zOE/AAAAP08AAAAAAAAAAVcCAAByAAAAcIVKC1eo1D+4q2+S99fhPwAAAD9PAAAAAAAAAAFYAgAAcgAAAFHOTRvl3NQ/uKtvkvfX4T8AAAA/XgAAAAAAAAABWQIAAHIAAAAyF1ErcxHVPzwL4FI04+E/AAAAP14AAAAAAAAAAVoCAAByAAAAE2BUOwFG1T88C+BSNOPhPwAAAD9uAAAAAAAAAAFbAgAAcgAAALzWVsdrbdU/PAvgUjTj4T8AAAA/bgAAAAAAAAABXAIAAHIAAADV8VpbHa/VPzwL4FI04+E/AAAAP30AAAAAAAAAAV0CAAByAAAAtjpea6vj1T/BalATce7hPwAAAD99AAAAAAAAAAFeAgAAcgAAAM9VYv9cJdY/wWpQE3Hu4T8AAAA/jQAAAAAAAAABXwIAAHIAAABZFWibVYHWP8FqUBNx7uE/AAAAP40AAAAAAAAAAWACAAByAAAAqgJtsyrQ1j9FysDTrfnhPwAAAD+dAAAAAAAAAAFhAgAAcgAAADTCck8jLNc/RcrA06354T8AAAA/nQAAAAAAAAABYgIAAHIAAAD3U3lvP5XXP0XKwNOt+eE/AAAAP6wAAAAAAAAAAWMCAAByAAAAuOV/j1v+1z9FysDTrfnhPwAAAD+sAAAAAAAAAAFkAgAAcgAAALNJhzObdNg/RcrA06354T8AAAA/vAAAAAAAAAABZQIAAHIAAAB0241Tt93YP0XKwNOt+eE/AAAAP7wAAAAAAAAAAWYCAAByAAAAbz+V9/ZT2T9FysDTrfnhPwAAAD/MAAAAAAAAAAFnAgAAcgAAAPn+mpPvr9k/RcrA06354T8AAAA/zAAAAAAAAAABaAIAAHIAAABK7J+rxP7ZP0XKwNOt+eE/AAAAP9sAAAAAAAAAAWkCAAByAAAAnNmkw5lN2j9FysDTrfnhPwAAAD/bAAAAAAAAAAFqAgAAcgAAAO3GqdtunNo/RcrA06354T8AAAA/6wAAAAAAAAABawIAAHIAAAAG4q1vIN7aP0XKwNOt+eE/AAAAP+sAAAAAAAAAAWwCAAByAAAAWM+yh/Us2z9FysDTrfnhPwAAAD/6AAAAAAAAAAFtAgAAcgAAAHHqthunbts/RcrA06354T8AAAA/+gAAAAAAAAABbgIAAHIAAAAZYbmnEZbbP0XKwNOt+eE/AAAAPwoBAAAAAAAAAW8CAAByAAAAwte7M3y92z9FysDTrfnhPwAAAD8KAQAAAAAAAAFwAgAAcgAAAGpOvr/m5Ns/RcrA06354T8AAAA/GgEAAAAAAAABcQIAAHIAAAAUxcBLUQzcP0XKwNOt+eE/AAAAPxoBAAAAAAAAAXICAAByAAAATJfBz3QZ3D9FysDTrfnhPwAAAD8pAQAAAAAAAAFzAgAAcgAAAPQNxFvfQNw/RcrA06354T8AAAA/OQEAAAAAAAABdAIAAHIAAAAt4MTfAk7cP0XKwNOt+eE/AAAAPzkBAAAAAAAAAXUCAAByAAAA1lbHa2113D9FysDTrfnhPwAAAD9JAQAAAAAAAAF2AgAAcgAAAA0pyO+Qgtw/RcrA06354T8AAAA/SQEAAAAAAAABdwIAAHIAAABG+8hztI/cP0XKwNOt+eE/AAAAP1gBAAAAAAAAAXgCAAByAAAAt5/Ke/up3D9FysDTrfnhPwAAAD9YAQAAAAAAAAF5AgAAcgAAAO9xy/8et9w/RcrA06354T8AAAA/aAEAAAAAAAABegIAAHIAAAAoRMyDQsTcP0XKwNOt+eE/AAAAP3cBAAAAAAAAAXsCAAByAAAAXxbNB2bR3D9FysDTrfnhPwAAAD93AQAAAAAAAAF8AgAAcgAAAJfozYuJ3tw/wWpQE3Hu4T8AAAA/hwEAAAAAAAABfQIAAHIAAADQus4PrevcP8FqUBNx7uE/AAAAP4cBAAAAAAAAAX4CAAByAAAACI3Pk9D43D/BalATce7hPwAAAD+XAQAAAAAAAAF/AgAAcgAAAEFf0Bf0Bd0/wWpQE3Hu4T8AAAA/lwEAAAAAAAABgAIAAHIAAAB5MdGbFxPdP8FqUBNx7uE/AAAAP6YBAAAAAAAAAYECAAByAAAAsAPSHzsg3T/BalATce7hPwAAAD+2AQAAAAAAAAGCAgAAcgAAAFr+97jlf+8/i8LG2nmt4j8AAAA/AAAAAAAAAAABgwIAAHIAAABa/ve45X/vPxAiN5u2uOI/AAAAP5wAAAAAAAAAAYQCAAByAAAAWv73uOV/7z+Ugadb88PiPwAAAD+sAAAAAAAAAAGFAgAAcgAAAFr+97jlf+8/GeEXHDDP4j8AAAA/rAAAAAAAAAABhgIAAHIAAABa/ve45X/vPyCg+Jyp5eI/AAAAP7sAAAAAAAAAAYcCAAByAAAAWv73uOV/7z8qX9kdI/ziPwAAAD+7AAAAAAAAAAGIAgAAcgAAAFr+97jlf+8/rr5J3l8H4z8AAAA/ywAAAAAAAAABiQIAAHIAAABa/ve45X/vP7d9Kl/ZHeM/AAAAP8sAAAAAAAAAAYoCAAByAAAAWv73uOV/7z/APAvgUjTjPwAAAD/bAAAAAAAAAAGLAgAAcgAAAFr+97jlf+8/yPvrYMxK4z8AAAA/2wAAAAAAAAABjAIAAHIAAABa/ve45X/vP9G6zOFFYeM/AAAAP+oAAAAAAAAAAY0CAAByAAAAWv73uOV/7z/aea1iv3fjPwAAAD/6AAAAAAAAAAGOAgAAcgAAAFr+97jlf+8/4ziO4ziO4z8AAAA/+gAAAAAAAAABjwIAAHIAAABa/ve45X/vP2iY/qN1meM/AAAAP/oAAAAAAAAAAZACAAByAAAAWv73uOV/7z9wV98k76/jPwAAAD8JAQAAAAAAAAGRAgAAcgAAAFr+97jlf+8/9LZP5Su74z8AAAA/GQEAAAAAAAABkgIAAHIAAABa/ve45X/vP3kWwKVoxuM/AAAAPxkBAAAAAAAAAZMCAAByAAAAWv73uOV/7z/9dTBmpdHjPwAAAD8ZAQAAAAAAAAGUAgAAcgAAAFr+97jlf+8/gtWgJuLc4z8AAAA/KQEAAAAAAAABlQIAAHIAAABa/ve45X/vPwY1Eece6OM/AAAAPykBAAAAAAAAAZYCAAByAAAAWv73uOV/7z8P9PFnmP7jPwAAAD84AQAAAAAAAAGXAgAAcgAAAFr+97jlf+8/F7PS6BEV5D8AAAA/SAEAAAAAAAABmAIAAHIAAABa/ve45X/vP5wSQ6lOIOQ/AAAAP0gBAAAAAAAAAZkCAAByAAAAWv73uOV/7z8gcrNpiyvkPwAAAD9IAQAAAAAAAAGaAgAAcgAAAFr+97jlf+8/pdEjKsg25D8AAAA/WAEAAAAAAAABmwIAAHIAAABa/ve45X/vPykxlOoEQuQ/AAAAP2cBAAAAAAAAAZwCAAByAAAAWv73uOV/7z+ukASrQU3kPwAAAD9nAQAAAAAAAAGdAgAAcgAAAFr+97jlf+8/MvB0a35Y5D8AAAA/dwEAAAAAAAABngIAAHIAAABa/ve45X/vP7dP5Su7Y+Q/AAAAP3cBAAAAAAAAAZ8CAAByAAAAWv73uOV/7z86r1Xs927kPwAAAD+GAQAAAAAAAAGgAgAAcgAAAFr+97jlf+8/vw7GrDR65D8AAAA/hgEAAAAAAAABoQIAAHIAAABa/ve45X/vP0NuNm1xheQ/AAAAP5YBAAAAAAAAAaICAAByAAAAWv73uOV/7z/IzaYtrpDkPwAAAD+WAQAAAAAAAAGjAgAAcgAAAFr+97jlf+8/TC0X7uqb5D8AAAA/pgEAAAAAAAABpAIAAHIAAABa/ve45X/vP9GMh64np+Q/AAAAP6YBAAAAAAAAAaUCAAByAAAAWv73uOV/7z9V7PduZLLkPwAAAD+1AQAAAAAAAAGmAgAAcgAAAFr+97jlf+8/XqvY793I5D8AAAA/tQEAAAAAAAABpwIAAHIAAABa/ve45X/vP+IKSbAa1OQ/AAAAP8UBAAAAAAAAAagCAAByAAAAWv73uOV/7z9marlwV9/kPwAAAD/VAQAAAAAAAAGpAgAAcgAAAFr+97jlf+8/68kpMZTq5D8AAAA/1QEAAAAAAAABqgIAAHIAAABa/ve45X/vP28pmvHQ9eQ/AAAAP+kBAAAAAAAAAasCAAByAAAAWv73uOV/7z/0iAqyDQHlPwAAAD/pAQAAAAAAAAGsAgAAcgAAAFr+97jlf+8/eOh6ckoM5T8AAAA/+AEAAAAAAAABrQIAAHIAAABa/ve45X/vP/1H6zKHF+U/AAAAPwgCAAAAAAAAAa4CAAByAAAAWv73uOV/7z+Bp1vzwyLlPwAAAD8IAgAAAAAAAAGvAgAAcgAAAFr+97jlf+8/BgfMswAu5T8AAAA/GAIAAAAAAAABsAIAAHIAAABa/ve45X/vP4lmPHQ9OeU/AAAAPxgCAAAAAAAAAbECAAByAAAAWv73uOV/7z8Oxqw0ekTlPwAAAD9mAgAAAAAAAAGyAgAAcgAAAFr+97jlf+8/kiUd9bZP5T8AAAA/hQIAAAAAAAABswIAAHIAAABa/ve45X/vPxeFjbXzWuU/AAAAP6QCAAAAAAAAAbQCAAByAAAAWv73uOV/7z+b5P11MGblPwAAAD+0AgAAAAAAAAG1AgAAcgAAAFr+97jlf+8/pKPe9ql85T8AAAA/tAIAAAAAAAABtgIAAHIAAABa/ve45X/vPykDT7fmh+U/AAAAP8QCAAAAAAAAAbcCAAByAAAAWv73uOV/7z+tYr93I5PlPwAAAD/EAgAAAAAAAAG4AgAAcgAAAFr+97jlf+8/McIvOGCe5T8AAAA/0wIAAAAAAAABuQIAAHIAAABa/ve45X/vP7YhoPicqeU/AAAAP9MCAAAAAAAAAboCAAByAAAAlB71aulR7z/In2H6j9blPwAAAD8AAAAAAAAAAAG7AgAAcgAAALKH9Sx7WO8/yJ9h+o/W5T8AAAA/2gAAAAAAAAABvAIAAHIAAADO8PXuDF/vP8ifYfqP1uU/AAAAP9oAAAAAAAAAAb0CAAByAAAA6ln2sJ5l7z/In2H6j9blPwAAAD/pAAAAAAAAAAG+AgAAcgAAAAbD9nIwbO8/yJ9h+o/W5T8AAAA/6QAAAAAAAAABvwIAAHIAAAA+lff2U3nvP8ifYfqP1uU/AAAAP/kAAAAAAAAAAcACAAByAAAAWv73uOV/7z/In2H6j9blPwAAAD/5AAAAAAAAAAHBAgAAcgAAAHZn+Hp3hu8/yJ9h+o/W5T8AAAA/CQEAAAAAAAABwgIAAHIAAACS0Pg8CY3vP8ifYfqP1uU/AAAAPxgBAAAAAAAAAcMCAAByAAAArjn5/pqT7z/In2H6j9blPwAAAD8YAQAAAAAAAAHEAgAAcgAAAMqi+cAsmu8/yJ9h+o/W5T8AAAA/KAEAAAAAAAABxQIAAHIAAADmC/qCvqDvP8ifYfqP1uU/AAAAPzcBAAAAAAAAAcYCAAByAAAAAnX6RFCn7z/In2H6j9blPwAAAD83AQAAAAAAAAHHAgAAcgAAAB7e+gbire8/yJ9h+o/W5T8AAAA/NwEAAAAAAAAByAIAAHIAAABYsPuKBbvvP8ifYfqP1uU/AAAAP0cBAAAAAAAAAckCAAByAAAAdBn8TJfB7z/In2H6j9blPwAAAD9HAQAAAAAAAAHKAgAAcgAAAJCC/A4pyO8/yJ9h+o/W5T8AAAA/VwEAAAAAAAABywIAAHIAAACs6/zQus7vP8ifYfqP1uU/AAAAP2YBAAAAAAAAAcwCAAByAAAAyFT9kkzV7z/In2H6j9blPwAAAD9mAQAAAAAAAAHNAgAAcgAAAOS9/VTe2+8/yJ9h+o/W5T8AAAA/dgEAAAAAAAABzgIAAHIAAAAAJ/4WcOLvP8ifYfqP1uU/AAAAP4YBAAAAAAAAAc8CAAByAAAAYJrwFKYJ7z+dQIjcbNriPwAAAD8AAAAAAAAAAAHQAgAAcgAAAHwD8dY3EO8/nUCI3Gza4j8AAAA/LwAAAAAAAAAB0QIAAHIAAAC01fFaWx3vPxnhFxwwz+I/AAAAPy8AAAAAAAAAAdICAAByAAAA0D7yHO0j7z8Z4RccMM/iPwAAAD8/AAAAAAAAAAHTAgAAcgAAAOyn8t5+Ku8/GeEXHDDP4j8AAAA/PwAAAAAAAAAB1AIAAHIAAAAmevNiojfvPxnhFxwwz+I/AAAAP04AAAAAAAAAAdUCAAByAAAAQuPzJDQ+7z8Z4RccMM/iPwAAAD9OAAAAAAAAAAHWAgAAcgAAAF5M9ObFRO8/lIGnW/PD4j8AAAA/XgAAAAAAAAAB1wIAAHIAAACUHvVq6VHvP5SBp1vzw+I/AAAAP14AAAAAAAAAAdgCAAByAAAAzvD17gxf7z8QIjebtrjiPwAAAD9uAAAAAAAAAAHZAgAAcgAAAAbD9nIwbO8/ECI3m7a44j8AAAA/bgAAAAAAAAAB2gIAAHIAAAAiLPc0wnLvP4vCxtp5reI/AAAAP30AAAAAAAAAAdsCAAByAAAAdmf4eneG7z+Lwsbaea3iPwAAAD99AAAAAAAAAAHcAgAAcgAAAJLQ+DwJje8/B2NWGj2i4j8AAAA/jQAAAAAAAAAB3QIAAHIAAADmC/qCvqDvPwdjVho9ouI/AAAAP40AAAAAAAAAAd4CAAByAAAAHt76BuKt7z+CA+ZZAJfiPwAAAD+dAAAAAAAAAAHfAgAAcgAAAFiw+4oFu+8/ggPmWQCX4j8AAAA/nQAAAAAAAAAB4AIAAHIAAACQgvwOKcjvP4ID5lkAl+I/AAAAP6wAAAAAAAAAAeECAAByAAAAyFT9kkzV7z+CA+ZZAJfiPwAAAD+8AAAAAAAAAAHiAgAAcgAAAOS9/VTe2+8/ggPmWQCX4j8AAAA/vAAAAAAAAAAB4wIAAHIAAADkvf1U3tvvP/2jdZnDi+I/AAAAP8sAAAAAAAAAAeQCAAByAAAA/rlK7J+r5D8wlOoEQuTmPwAAAD8AAAAAAAAAAAHlAgAAcgAAADaMS3DDuOQ/MJTqBELk5j8AAAA/ywAAAAAAAAAB5gIAAHIAAADfAk78LeDkP6w0ekQF2eY/AAAAP8sAAAAAAAAAAecCAAByAAAAiHlQiJgH5T8o1QmEyM3mPwAAAD/aAAAAAAAAAAHoAgAAcgAAABWHUlJxKOU/onWZw4vC5j8AAAA/2gAAAAAAAAAB6QIAAHIAAAC9/VTe20/lP6J1mcOLwuY/AAAAP+oAAAAAAAAAAeoCAAByAAAASgtXqLRw5T8gFikDT7fmPwAAAD/qAAAAAAAAAAHrAgAAcgAAALqvWLD7iuU/mra4QhKs5j8AAAA/+gAAAAAAAAAB7AIAAHIAAABHvVp61KvlPxZXSILVoOY/AAAAP/oAAAAAAAAAAe0CAAByAAAAuGFcghvG5T8WV0iC1aDmPwAAAD8JAQAAAAAAAAHuAgAAcgAAAERvXkz05uU/FldIgtWg5j8AAAA/CQEAAAAAAAAB7wIAAHIAAAB8QV/QF/TlPxZXSILVoOY/AAAAPxkBAAAAAAAAAfACAAByAAAA0XxgFs0H5j8WV0iC1aDmPwAAAD8ZAQAAAAAAAAHxAgAAcgAAAAlPYZrwFOY/FldIgtWg5j8AAAA/KAEAAAAAAAAB8gIAAHIAAAAkuGFcghvmPxZXSILVoOY/AAAAPzgBAAAAAAAAAfMCAAByAAAAFOR3SEF+5z+idZnDi8LmPwAAAD8AAAAAAAAAAAH0AgAAcgAAADBNeArThOc/onWZw4vC5j8AAAA/XQAAAAAAAAAB9QIAAHIAAABMtnjMZIvnP6J1mcOLwuY/AAAAP20AAAAAAAAAAfYCAAByAAAAhIh5UIiY5z+idZnDi8LmPwAAAD9tAAAAAAAAAAH3AgAAcgAAANjDepY9rOc/onWZw4vC5j8AAAA/fQAAAAAAAAAB+AIAAHIAAAAt/3vc8r/nP6J1mcOLwuY/AAAAP30AAAAAAAAAAfkCAAByAAAAugx+psvg5z+idZnDi8LmPwAAAD+MAAAAAAAAAAH6AgAAcgAAACqxf64S++c/onWZw4vC5j8AAAA/jAAAAAAAAAAB+wIAAHIAAADTJ4I6fSLoP6J1mcOLwuY/AAAAP5wAAAAAAAAAAfwCAAByAAAAXzWEBFZD6D+idZnDi8LmPwAAAD+cAAAAAAAAAAH9AgAAcgAAAOxChs4uZOg/onWZw4vC5j8AAAA/qwAAAAAAAAAB/gIAAHIAAAB5UIiYB4XoP6J1mcOLwuY/AAAAP6sAAAAAAAAAAf8CAAByAAAAIceKJHKs6D+idZnDi8LmPwAAAD+7AAAAAAAAAAEAAwAAcgAAAK7UjO5Kzeg/onWZw4vC5j8AAAA/ywAAAAAAAAABAQMAAHIAAAAeeY72kefoP6J1mcOLwuY/AAAAP8sAAAAAAAAAAQIDAAByAAAAjx2Q/tgB6T+idZnDi8LmPwAAAD/LAAAAAAAAAAEDAwAAcgAAABwrksixIuk/onWZw4vC5j8AAAA/2gAAAAAAAAABBAMAAHIAAACMz5PQ+DzpP6J1mcOLwuY/AAAAP+oAAAAAAAAAAQUDAAByAAAAxKGUVBxK6T+idZnDi8LmPwAAAD/qAAAAAAAAAAEGAwAAcgAAABndlZrRXek/onWZw4vC5j8AAAA/6gAAAAAAAAABBwMAAHIAAABRr5Ye9WrpP6J1mcOLwuY/AAAAP/oAAAAAAAAAAQgDAAByAAAAbRiX4IZx6T+idZnDi8LmPwAAAD/6AAAAAAAAAAEJAwAAcgAAADykIL9DCtI/QORm0xZX6D8AAAA/AAAAAAAAAAABCgMAAHIAAABzdiFDZxfSP0DkZtMWV+g/AAAAP14AAAAAAAAAAQsDAAByAAAArEgix4ok0j9A5GbTFlfoPwAAAD9tAAAAAAAAAAEMAwAAcgAAAOQaI0uuMdI/QORm0xZX6D8AAAA/bQAAAAAAAAABDQMAAHIAAAAc7SPP0T7SP0DkZtMWV+g/AAAAP30AAAAAAAAAAQ4DAAByAAAAVb8kU/VL0j9A5GbTFlfoPwAAAD+NAAAAAAAAAAEPAwAAcgAAAI2RJdcYWdI/QORm0xZX6D8AAAA/jQAAAAAAAAABEAMAAHIAAADFYyZbPGbSP0DkZtMWV+g/AAAAP5wAAAAAAAAAAREDAAByAAAA/TUn319z0j9A5GbTFlfoPwAAAD+sAAAAAAAAAAESAwAAcgAAAG7aKOemjdI/QORm0xZX6D8AAAA/rAAAAAAAAAABEwMAAHIAAACmrClryprSP0DkZtMWV+g/AAAAP7wAAAAAAAAAARQDAAByAAAAFlErcxG10j9A5GbTFlfoPwAAAD+8AAAAAAAAAAEVAwAAcgAAAL/HLf973NI/QORm0xZX6D8AAAA/ywAAAAAAAAABFgMAAHIAAABoPjCL5gPTP76E9hLaS+g/AAAAP8sAAAAAAAAAARcDAAByAAAAEbUyF1Er0z++hPYS2kvoPwAAAD/bAAAAAAAAAAEYAwAAcgAAACrQNqsCbdM/OCWGUp1A6D8AAAA/2wAAAAAAAAABGQMAAHIAAAALGTq7kKHTPzglhlKdQOg/AAAAP+oAAAAAAAAAARoDAAByAAAA7GE9yx7W0z84JYZSnUDoPwAAAD/6AAAAAAAAAAEbAwAAcgAAAM2qQNusCtQ/OCWGUp1A6D8AAAA/+gAAAAAAAAABHAMAAHIAAADmxURvXkzUPzglhlKdQOg/AAAAP/oAAAAAAAAAAR0DAAByAAAAV2pGd6Vm1D84JYZSnUDoPwAAAD8KAQAAAAAAAAEeAwAAcgAAAMgOSH/sgNQ/OCWGUp1A6D8AAAA/CgEAAAAAAAABHwMAAHIAAAD/4EgDEI7UPzglhlKdQOg/AAAAPxkBAAAAAAAAASADAAByAAAAzGSLx0y22D84JYZSnUDoPwAAAD8AAAAAAAAAAAEhAwAAcgAAAAQ3jEtww9g/OCWGUp1A6D8AAAA/LwAAAAAAAAABIgMAAHIAAACsrY7X2urYPzglhlKdQOg/AAAAPy8AAAAAAAAAASMDAAByAAAAViSRY0US2T84JYZSnUDoPwAAAD8vAAAAAAAAAAEkAwAAcgAAAP6ak++vOdk/OCWGUp1A6D8AAAA/PwAAAAAAAAABJQMAAHIAAADf45b/PW7ZPzglhlKdQOg/AAAAP08AAAAAAAAAASYDAAByAAAAwCyaD8yi2T84JYZSnUDoPwAAAD9PAAAAAAAAAAEnAwAAcgAAANlHnqN95Nk/OCWGUp1A6D8AAAA/XgAAAAAAAAABKAMAAHIAAABjB6Q/dkDaPzglhlKdQOg/AAAAP14AAAAAAAAAASkDAAByAAAAtfSoV0uP2j84JYZSnUDoPwAAAD9uAAAAAAAAAAEqAwAAcgAAAD+0rvND69o/OCWGUp1A6D8AAAA/bgAAAAAAAAABKwMAAHIAAACQobMLGTrbPzglhlKdQOg/AAAAP30AAAAAAAAAASwDAAByAAAAUTO6KzWj2z84JYZSnUDoPwAAAD99AAAAAAAAAAEtAwAAcgAAANvyv8ct/9s/OCWGUp1A6D8AAAA/jQAAAAAAAAABLgMAAHIAAACehMbnSWjcPzglhlKdQOg/AAAAP40AAAAAAAAAAS8DAAByAAAA73HL/x633D84JYZSnUDoPwAAAD+NAAAAAAAAAAEwAwAAcgAAALAD0h87IN0/OCWGUp1A6D8AAAA/jQAAAAAAAAABMQMAAHIAAAA6w9e7M3zdPzglhlKdQOg/AAAAP5wAAAAAAAAAATIDAAByAAAAjLDc0wjL3T84JYZSnUDoPwAAAD+cAAAAAAAAAAEzAwAAcgAAABZw4m8BJ94/OCWGUp1A6D8AAAA/rAAAAAAAAAABNAMAAHIAAABoXeeH1nXePzglhlKdQOg/AAAAP6wAAAAAAAAAATUDAAByAAAA8hztI8/R3j84JYZSnUDoPwAAAD+8AAAAAAAAAAE2AwAAcgAAAEIK8jukIN8/OCWGUp1A6D8AAAA/vAAAAAAAAAABNwMAAHIAAABcJfbPVWLfPzglhlKdQOg/AAAAP8sAAAAAAAAAATgDAAByAAAAPG753+OW3z+0xRWSYDXoPwAAAD/LAAAAAAAAAAE5AwAAcgAAAK4S++cqsd8/tMUVkmA16D8AAAA/2wAAAAAAAAABOgMAAHIAAADm5PtrTr7fP7TFFZJgNeg/AAAAP9sAAAAAAAAAATsDAAByAAAAu1Izuis14z84JYZSnUDoPwAAAD8AAAAAAAAAAAE8AwAAcgAAANe7M3y9O+M/OCWGUp1A6D8AAAA/jAAAAAAAAAABPQMAAHIAAAAQjjQA4UjjPzglhlKdQOg/AAAAP4wAAAAAAAAAAT4DAAByAAAAY8k1RpZc4z84JYZSnUDoPwAAAD+cAAAAAAAAAAE/AwAAcgAAACmpOJSSiuM/voT2EtpL6D8AAAA/nAAAAAAAAAABQAMAAHIAAAAJ8jukIL/jP76E9hLaS+g/AAAAP6sAAAAAAAAAAUEDAAByAAAAz9E+8hzt4z9A5GbTFlfoPwAAAD+7AAAAAAAAAAFCAwAAcgAAAJOxQUAZG+Q/xkPXk1Ni6D8AAAA/uwAAAAAAAAABQwMAAHIAAACQY0USOVbkP0qjR1SQbeg/AAAAP7sAAAAAAAAAAUQDAAByAAAAqX5JpuqX5D9Ko0dUkG3oPwAAAD+7AAAAAAAAAAFFAwAAcgAAAIvHTLZ4zOQ/SqNHVJBt6D8AAAA/ygAAAAAAAAABRgMAAHIAAACIeVCImAflP0qjR1SQbeg/AAAAP8oAAAAAAAAAAUcDAAByAAAAMfBSFAMv5T9Ko0dUkG3oPwAAAD/aAAAAAAAAAAFIAwAAcgAAAPXPVWL/XOU/SqNHVJBt6D8AAAA/2gAAAAAAAAABSQMAAHIAAACC3Vcs2H3lP0qjR1SQbeg/AAAAP+oAAAAAAAAAAUoDAAByAAAA8oFZNB+Y5T9Ko0dUkG3oPwAAAD/qAAAAAAAAAAFLAwAAcgAAAEe9WnrUq+U/SqNHVJBt6D8AAAA/+QAAAAAAAAABTAMAAHIAAAB/j1v+97jlP0qjR1SQbeg/AAAAP/kAAAAAAAAAAU0DAAByAAAAm/hbwIm/5T9Ko0dUkG3oPwAAAD8JAQAAAAAAAAFOAwAAcgAAALhhXIIbxuU/SqNHVJBt6D8AAAA/CQEAAAAAAAABTwMAAHIAAADTylxErczlP0qjR1SQbeg/AAAAPxgBAAAAAAAAAVADAAByAAAA7zNdBj/T5T9Ko0dUkG3oPwAAAD8oAQAAAAAAAAFRAwAAcgAAACcGXopi4OU/SqNHVJBt6D8AAAA/KAEAAAAAAAABUgMAAHIAAABEb15M9OblP0qjR1SQbeg/AAAAPzgBAAAAAAAAAVMDAAByAAAAfEFf0Bf05T/GQ9eTU2LoPwAAAD84AQAAAAAAAAFUAwAAcgAAALUTYFQ7AeY/xkPXk1Ni6D8AAAA/RwEAAAAAAAABVQMAAHIAAADt5WDYXg7mP0DkZtMWV+g/AAAAP0cBAAAAAAAAAVYDAAByAAAAXYpi4KUo5j++hPYS2kvoPwAAAD9XAQAAAAAAAAFXAwAAcgAAAJVcY2TJNeY/voT2EtpL6D8AAAA/VwEAAAAAAAABWAMAAHIAAADOLmTo7ELmP76E9hLaS+g/AAAAP2cBAAAAAAAAAVkDAAByAAAABgFlbBBQ5j++hPYS2kvoPwAAAD9nAQAAAAAAAAFaAwAAcgAAAD7TZfAzXeY/voT2EtpL6D8AAAA/dgEAAAAAAAABWwMAAHIAAAB2pWZ0V2rmP76E9hLaS+g/AAAAP3YBAAAAAAAAAVwDAAByAAAAkg5nNulw5j84JYZSnUDoPwAAAD+GAQAAAAAAAAFdAwAAcgAAAK53Z/h6d+Y/tMUVkmA16D8AAAA/1AEAAAAAAAABXgMAAHIAAADK4Ge6DH7mP7TFFZJgNeg/AAAAP+QBAAAAAAAAAV8DAAByAAAA50lofJ6E5j8wZqXRIyroPwAAAD/zAQAAAAAAAAFgAwAAcgAAAAOzaD4wi+Y/MGal0SMq6D8AAAA/8wEAAAAAAAABYQMAAHIAAAAfHGkAwpHmP6wGNRHnHug/AAAAPwMCAAAAAAAAAWIDAAByAAAAO4VpwlOY5j+sBjUR5x7oPwAAAD8DAgAAAAAAAAFjAwAAcgAAAFjuaYTlnuY/rAY1Eece6D8AAAA/EgIAAAAAAAABZAMAAHIAAACZsqasKWvqP2rntYr93u0/AAAAPwAAAAAAAAAAAWUDAAByAAAAmbKmrClr6j/uRiZLOurtPwAAAD8QAAAAAAAAAAFmAwAAcgAAALUbp267ceo/7kYmSzrq7T8AAAA/IAAAAAAAAAABZwMAAHIAAADu7afy3n7qP3Smlgt39e0/AAAAPy8AAAAAAAAAAWgDAAByAAAACleotHCF6j90ppYLd/XtPwAAAD8vAAAAAAAAAAFpAwAAcgAAAEMpqTiUkuo/+AUHzLMA7j8AAAA/PwAAAAAAAAABagMAAHIAAAB7+6m8t5/qP/gFB8yzAO4/AAAAPz8AAAAAAAAAAWsDAAByAAAAl2Sqfkmm6j/4BQfMswDuPwAAAD9PAAAAAAAAAAFsAwAAcgAAAOufq8T+ueo/fGV3jPAL7j8AAAA/TwAAAAAAAAABbQMAAHIAAAAHCayGkMDqP3xld4zwC+4/AAAAP14AAAAAAAAAAW4DAAByAAAAXEStzEXU6j98ZXeM8AvuPwAAAD9eAAAAAAAAAAFvAwAAcgAAAHitrY7X2uo/fGV3jPAL7j8AAAA/bgAAAAAAAAABcAMAAHIAAADM6K7UjO7qPwDF50wtF+4/AAAAP24AAAAAAAAAAXEDAAByAAAA6VGvlh716j+EJFgNaiLuPwAAAD99AAAAAAAAAAFyAwAAcgAAADyNsNzTCOs/hCRYDWoi7j8AAAA/fQAAAAAAAAABcwMAAHIAAAB1X7Fg9xXrP4QkWA1qIu4/AAAAP40AAAAAAAAAAXQDAAByAAAAyZqypqwp6z+EJFgNaiLuPwAAAD+NAAAAAAAAAAF1AwAAcgAAAAJtsyrQNus/hCRYDWoi7j8AAAA/nQAAAAAAAAABdgMAAHIAAABWqLRwhUrrPwiEyM2mLe4/AAAAP50AAAAAAAAAAXcDAAByAAAAjnq19KhX6z8IhMjNpi3uPwAAAD+sAAAAAAAAAAF4AwAAcgAAAOK1tjpea+s/CITIzaYt7j8AAAA/rAAAAAAAAAABeQMAAHIAAAAbiLe+gXjrPwiEyM2mLe4/AAAAP7wAAAAAAAAAAXoDAAByAAAAU1q4QqWF6z+M4ziO4zjuPwAAAD+8AAAAAAAAAAF7AwAAcgAAAG/DuAQ3jOs/jOM4juM47j8AAAA/zAAAAAAAAAABfAMAAHIAAAColbmIWpnrP4zjOI7jOO4/AAAAP8wAAAAAAAAAAX0DAAByAAAAw/65Suyf6z8SQ6lOIETuPwAAAD/bAAAAAAAAAAF+AwAAcgAAAN9nugx+pus/EkOpTiBE7j8AAAA/2wAAAAAAAAABfwMAAHIAAAD70LrOD63rPxJDqU4gRO4/AAAAP+sAAAAAAAAAAYADAAByAAAAGDq7kKGz6z8SQ6lOIETuPwAAAD/6AAAAAAAAAAGBAwAAcgAAADSju1Izuus/EkOpTiBE7j8AAAA/GgEAAAAAAAABggMAAHIAAABQDLwUxcDrPxJDqU4gRO4/AAAAPykBAAAAAAAAAYMDAAByAAAAid68mOjN6z8SQ6lOIETuPwAAAD85AQAAAAAAAAGEAwAAcgAAAMGwvRwM2+s/EkOpTiBE7j8AAAA/SQEAAAAAAAABhQMAAHIAAAD5gr6gL+jrP4zjOI7jOO4/AAAAP0kBAAAAAAAAAYYDAAByAAAAFey+YsHu6z+M4ziO4zjuPwAAAD9YAQAAAAAAAAGHAwAAcgAAAE2+v+bk++s/CITIzaYt7j8AAAA/WAEAAAAAAAABiAMAAHIAAABpJ8CodgLsPwiEyM2mLe4/AAAAP2gBAAAAAAAAAYkDAAByAAAAhZDAaggJ7D8IhMjNpi3uPwAAAD9oAQAAAAAAAAGKAwAAcgAAAKL5wCyaD+w/hCRYDWoi7j8AAAA/dwEAAAAAAAABiwMAAHIAAADay8GwvRzsP4QkWA1qIu4/AAAAP3cBAAAAAAAAAYwDAAByAAAA9jTCck8j7D8AxedMLRfuPwAAAD+HAQAAAAAAAAGNAwAAcgAAABKewjThKew/AMXnTC0X7j8AAAA/hwEAAAAAAAABjgMAAHIAAAASnsI04SnsP3xld4zwC+4/AAAAP5sBAAAAAAAAAY8DAAByAAAALwfD9nIw7D98ZXeM8AvuPwAAAD+bAQAAAAAAAAGQAwAAcgAAAEtww7gEN+w/+AUHzLMA7j8AAAA/qgEAAAAAAAABkQMAAHIAAABm2cN6lj3sP3Smlgt39e0/AAAAP7oBAAAAAAAAAZIDAAByAAAAZtnDepY97D/uRiZLOurtPwAAAD/KAQAAAAAAAAGTAwAAcgAAAIJCxDwoROw/aue1iv3e7T8AAAA/ygEAAAAAAAABlAMAAHIAAACeq8T+uUrsP+aHRcrA0+0/AAAAP9kBAAAAAAAAAZUDAAByAAAAuxTFwEtR7D9gKNUJhMjtPwAAAD/ZAQAAAAAAAAGWAwAAcgAAANd9xYLdV+w/3MhkSUe97T8AAAA/6QEAAAAAAAABlwMAAHIAAADXfcWC3VfsP1pp9IgKsu0/AAAAP/gBAAAAAAAAAZgDAAByAAAA8+bFRG9e7D/UCYTIzabtPwAAAD/4AQAAAAAAAAGZAwAAcgAAAA9QxgYBZew/UKoTCJGb7T8AAAA/+AEAAAAAAAABmgMAAHIAAAAPUMYGAWXsP8xKo0dUkO0/AAAAPwgCAAAAAAAAAZsDAAByAAAAK7nGyJJr7D9I6zKHF4XtPwAAAD8IAgAAAAAAAAGcAwAAcgAAACu5xsiSa+w/wovCxtp57T8AAAA/GAIAAAAAAAABnQMAAHIAAAArucbIkmvsPz4sUgaebu0/AAAAPycCAAAAAAAAAZ4DAAByAAAAK7nGyJJr7D+6zOFFYWPtPwAAAD83AgAAAAAAAAGfAwAAcgAAACu5xsiSa+w/NG1xhSRY7T8AAAA/RwIAAAAAAAABoAMAAHIAAAArucbIkmvsP7INAcXnTO0/AAAAP0cCAAAAAAAAAaEDAAByAAAAK7nGyJJr7D8urpAEq0HtPwAAAD9WAgAAAAAAAAGiAwAAcgAAAEgix4okcuw/JO+vgzEr7T8AAAA/VgIAAAAAAAABowMAAHIAAABIIseKJHLsP6CPP8P0H+0/AAAAP2YCAAAAAAAAAaQDAAByAAAAZIvHTLZ47D+W0F5CewntPwAAAD9mAgAAAAAAAAGlAwAAcgAAAGSLx0y2eOw/jhF+wQHz7D8AAAA/dQIAAAAAAAABpgMAAHIAAABki8dMtnjsPwqyDQHF5+w/AAAAP3UCAAAAAAAAAacDAAByAAAAZIvHTLZ47D8C8yyAS9HsPwAAAD+FAgAAAAAAAAGoAwAAcgAAAGSLx0y2eOw/+DNM/9G67D8AAAA/hQIAAAAAAAABqQMAAHIAAABki8dMtnjsP3TU2z6Vr+w/AAAAP5UCAAAAAAAAAaoDAAByAAAAZIvHTLZ47D9qFfu9G5nsPwAAAD+VAgAAAAAAAAGrAwAAcgAAAGSLx0y2eOw/YlYaPaKC7D8AAAA/pAIAAAAAAAABrAMAAHIAAABki8dMtnjsP1qXObwobOw/AAAAP7QCAAAAAAAAAa0DAAByAAAASCLHiiRy7D9Q2Fg7r1XsPwAAAD+0AgAAAAAAAAGuAwAAcgAAACu5xsiSa+w/zHjoenJK7D8AAAA/tAIAAAAAAAABrwMAAHIAAAAPUMYGAWXsP8K5B/r4M+w/AAAAP8QCAAAAAAAAAbADAAByAAAAD1DGBgFl7D9AWpc5vCjsPwAAAD/TAgAAAAAAAAGxAwAAcgAAAPPmxURvXuw/Npu2uEIS7D8AAAA/4wIAAAAAAAABsgMAAHIAAAC7FMXAS1HsP7I7RvgFB+w/AAAAP+MCAAAAAAAAAbMDAAByAAAAuxTFwEtR7D8u3NU3yfvrPwAAAD/jAgAAAAAAAAG0AwAAcgAAAJ6rxP65Suw/LtzVN8n76z8AAAA/8gIAAAAAAAABtQMAAHIAAACCQsQ8KETsPyQd9bZP5es/AAAAP/ICAAAAAAAAAbYDAAByAAAAZtnDepY97D+gvYT2EtrrPwAAAD8CAwAAAAAAAAG3AwAAcgAAAC8Hw/ZyMOw/HF4UNtbO6z8AAAA/AgMAAAAAAAABuAMAAHIAAAASnsI04SnsPxSfM7VcuOs/AAAAPxIDAAAAAAAAAbkDAAByAAAAvmLB7isW7D8K4FI046HrPwAAAD8SAwAAAAAAAAG6AwAAcgAAAGknwKh2Auw/hoDic6aW6z8AAAA/IQMAAAAAAAABuwMAAHIAAAD5gr6gL+jrP3zBAfMsgOs/AAAAPzEDAAAAAAAAAbwDAAByAAAAid68mOjN6z90AiFys2nrPwAAAD8xAwAAAAAAAAG9AwAAcgAAABg6u5Chs+s/8KKwsXZe6z8AAAA/MQMAAAAAAAABvgMAAHIAAADD/rlK7J/rP2xDQPE5U+s/AAAAP0EDAAAAAAAAAb8DAAByAAAAU1q4QqWF6z/o488w/UfrPwAAAD9BAwAAAAAAAAHAAwAAcgAAABuIt76BeOs/YoRfcMA86z8AAAA/UAMAAAAAAAABwQMAAHIAAADitbY6XmvrP2KEX3DAPOs/AAAAP2ADAAAAAAAAAcIDAAByAAAAxky2eMxk6z9ihF9wwDzrPwAAAD9gAwAAAAAAAAHDAwAAcgAAAMZMtnjMZOs/3iTvr4Mx6z8AAAA/ngMAAAAAAAABxAMAAHIAAACq47W2Ol7rP94k76+DMes/AAAAP60DAAAAAAAAAcUDAAByAAAAjnq19KhX6z/eJO+vgzHrPwAAAD+9AwAAAAAAAAHGAwAAcgAAAFaotHCFSus/3iTvr4Mx6z8AAAA/vQMAAAAAAAABxwMAAHIAAAAe1rPsYT3rP94k76+DMes/AAAAP80DAAAAAAAAAcgDAAByAAAAAm2zKtA26z/eJO+vgzHrPwAAAD/NAwAAAAAAAAHJAwAAcgAAAK0xsuQaI+s/YoRfcMA86z8AAAA/3AMAAAAAAAABygMAAHIAAAB1X7Fg9xXrP+jjzzD9R+s/AAAAP9wDAAAAAAAAAcsDAAByAAAAWPawnmUP6z9sQ0DxOVPrPwAAAD/sAwAAAAAAAAHMAwAAcgAAADyNsNzTCOs/8KKwsXZe6z8AAAA/7AMAAAAAAAABzQMAAHIAAAAgJLAaQgLrP/CisLF2Xus/AAAAP/sDAAAAAAAAAc4DAAByAAAAICSwGkIC6z90AiFys2nrPwAAAD/7AwAAAAAAAAHPAwAAcgAAAAW7r1iw++o/dAIhcrNp6z8AAAA/CwQAAAAAAAAB0AMAAHIAAAAFu69YsPvqP/hhkTLwdOs/AAAAPxsEAAAAAAAAAdEDAAByAAAABbuvWLD76j98wQHzLIDrPwAAAD8qBAAAAAAAAAHSAwAAcgAAAOlRr5Ye9eo/AiFys2mL6z8AAAA/KgQAAAAAAAAB0wMAAHIAAADM6K7UjO7qPwrgUjTjoes/AAAAPzoEAAAAAAAAAdQDAAByAAAAsH+uEvvn6j8UnzO1XLjrPwAAAD86BAAAAAAAAAHVAwAAcgAAALB/rhL75+o/HF4UNtbO6z8AAAA/SgQAAAAAAAAB1gMAAHIAAACUFq5QaeHqPyQd9bZP5es/AAAAP1kEAAAAAAAAAdcDAAByAAAAeK2tjtfa6j+yO0b4BQfsPwAAAD9ZBAAAAAAAAAHYAwAAcgAAAFxErcxF1Oo/vPomeX8d7D8AAAA/aQQAAAAAAAAB2QMAAHIAAAA/26wKtM3qP8K5B/r4M+w/AAAAP2kEAAAAAAAAAdoDAAByAAAAP9usCrTN6j/MeOh6ckrsPwAAAD94BAAAAAAAAAHbAwAAcgAAACNyrEgix+o/1jfJ++tg7D8AAAA/eAQAAAAAAAAB3AMAAHIAAAAHCayGkMDqP972qXxld+w/AAAAP4gEAAAAAAAAAd0DAAByAAAABwmshpDA6j9iVho9ooLsPwAAAD+IBAAAAAAAAAHeAwAAcgAAAAcJrIaQwOo/6LWK/d6N7D8AAAA/mAQAAAAAAAAB3wMAAHIAAAAHCayGkMDqP2oV+70bmew/AAAAP5gEAAAAAAAAAeADAAByAAAABwmshpDA6j/udGt+WKTsPwAAAD+nBAAAAAAAAAHhAwAAcgAAAAcJrIaQwOo/dNTbPpWv7D8AAAA/twQAAAAAAAAB4gMAAHIAAAAHCayGkMDqP/gzTP/Ruuw/AAAAP7cEAAAAAAAAAeMDAAByAAAABwmshpDA6j98k7y/DsbsPwAAAD/HBAAAAAAAAAHkAwAAcgAAAAcJrIaQwOo/hlKdQIjc7D8AAAA/1gQAAAAAAAAB5QMAAHIAAADrn6vE/rnqPwqyDQHF5+w/AAAAP9YEAAAAAAAAAeYDAAByAAAA65+rxP656j+OEX7BAfPsPwAAAD/mBAAAAAAAAAHnAwAAcgAAAM82qwJts+o/EnHugT7+7D8AAAA/5gQAAAAAAAAB6AMAAHIAAADPNqsCbbPqP5bQXkJ7Ce0/AAAAP/UEAAAAAAAAAekDAAByAAAAzzarAm2z6j8aMM8CuBTtPwAAAD/1BAAAAAAAAAHqAwAAcgAAAM82qwJts+o/JO+vgzEr7T8AAAA/BQUAAAAAAAAB6wMAAHIAAADPNqsCbbPqP6hOIERuNu0/AAAAPwUFAAAAAAAAAewDAAByAAAAs82qQNus6j8urpAEq0HtPwAAAD8VBQAAAAAAAAHtAwAAcgAAALPNqkDbrOo/sg0BxedM7T8AAAA/FQUAAAAAAAAB7gMAAHIAAACzzapA26zqPzRtcYUkWO0/AAAAPyQFAAAAAAAAAe8DAAByAAAAs82qQNus6j+6zOFFYWPtPwAAAD80BQAAAAAAAAHwAwAAcgAAALPNqkDbrOo/PixSBp5u7T8AAAA/mgUAAAAAAAAB8QMAAHIAAAB/j1v+97jlPxIVZBsCiu8/AAAAPwAAAAAAAAAAAfIDAAByAAAAm/hbwIm/5T8SFWQbAorvPwAAAD8QAAAAAAAAAAHzAwAAcgAAANPKXEStzOU/EhVkGwKK7z8AAAA/EAAAAAAAAAAB9AMAAHIAAAALnV3I0NnlPxIVZBsCiu8/AAAAPxAAAAAAAAAAAfUDAAByAAAAYNheDobt5T8SFWQbAorvPwAAAD8gAAAAAAAAAAH2AwAAcgAAALUTYFQ7AeY/EhVkGwKK7z8AAAA/IAAAAAAAAAAB9wMAAHIAAAAJT2Ga8BTmPxIVZBsCiu8/AAAAPy8AAAAAAAAAAfgDAAByAAAAXYpi4KUo5j8SFWQbAorvPwAAAD8vAAAAAAAAAAH5AwAAcgAAALHFYyZbPOY/EhVkGwKK7z8AAAA/PwAAAAAAAAAB+gMAAHIAAAAGAWVsEFDmPxIVZBsCiu8/AAAAP04AAAAAAAAAAfsDAAByAAAAdqVmdFdq5j8SFWQbAorvPwAAAD9OAAAAAAAAAAH8AwAAcgAAAMrgZ7oMfuY/EhVkGwKK7z8AAAA/TgAAAAAAAAAB/QMAAHIAAABY7mmE5Z7mPxIVZBsCiu8/AAAAP14AAAAAAAAAAf4DAAByAAAArClrypqy5j8SFWQbAorvPwAAAD9eAAAAAAAAAAH/AwAAcgAAAABlbBBQxuY/EhVkGwKK7z8AAAA/bgAAAAAAAAABAAQAAHIAAABxCW4Yl+DmPxIVZBsCiu8/AAAAP30AAAAAAAAAAQEEAAByAAAAxURvXkz05j+MtfNaxX7vPwAAAD99AAAAAAAAAAECBAAAcgAAAP4WcOJvAec/jLXzWsV+7z8AAAA/fQAAAAAAAAABAwQAAHIAAABRUnEoJRXnPwhWg5qIc+8/AAAAP40AAAAAAAAAAQQEAAByAAAAwvZyMGwv5z8IVoOaiHPvPwAAAD+dAAAAAAAAAAEFBAAAcgAAADObdDizSec/CFaDmohz7z8AAAA/nQAAAAAAAAABBgQAAHIAAADbEXfEHXHnPwhWg5qIc+8/AAAAP6wAAAAAAAAAAQcEAAByAAAAofF5Ehqf5z8IVoOaiHPvPwAAAD+sAAAAAAAAAAEIBAAAcgAAALoMfqbL4Oc/jLXzWsV+7z8AAAA/vAAAAAAAAAABCQQAAHIAAAC3voF46xvoPxIVZBsCiu8/AAAAP7wAAAAAAAAAAQoEAAByAAAACKyGkMBq6D+WdNTbPpXvPwAAAD/LAAAAAAAAAAELBAAAcgAAAD0wi+YDs+g/njO1XLir7z8AAAA/ywAAAAAAAAABDAQAAHIAAACPHZD+2AHpPyKTJR31tu8/AAAAP9sAAAAAAAAAAQ0EAAByAAAAqDiUkopD6T+m8pXdMcLvPwAAAD/bAAAAAAAAAAEOBAAAcgAAAImBl6IYeOk/pvKV3THC7z8AAAA/6wAAAAAAAAABDwQAAHIAAABqypqypqzpP6byld0xwu8/AAAAP+sAAAAAAAAAARAEAAByAAAA2m6cuu3G6T8sUgaebs3vPwAAAD/6AAAAAAAAAAERBAAAcgAAAEsTnsI04ek/LFIGnm7N7z8AAAA/+gAAAAAAAAABEgQAAHIAAAC8t5/Ke/vpPyxSBp5uze8/AAAAPwoBAAAAAAAAARMEAAByAAAA2CCgjA0C6j8sUgaebs3vPwAAAD8KAQAAAAAAAAEUBAAAcgAAAPSJoE6fCOo/LFIGnm7N7z8AAAA/GgEAAAAAAAAL</ink>
</athena>
</file>

<file path=customXml/item13.xml><?xml version="1.0" encoding="utf-8"?>
<athena xmlns="http://schemas.microsoft.com/edu/athena" version="0.1.2681.0">
  <media streamable="true" recordStart="380953" recordEnd="449698" recordLength="919765" start="380953" end="449698"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eFAAAAAAAAAXx////DEFjdGlvblR5cGVWMQEAAAAHdmFsdWVfXwAIAgAAAAAAAAABBQAAAAQAAAAJEAAAAAkRAAAAmR0AAAAAAAAB7v////H///8AAAAAAQYAAAAEAAAACRMAAAAJFAAAADQkAAAAAAAAAev////x////AAAAAAEHAAAABAAAAAkWAAAACRcAAADxKAAAAAAAAAHo////8f///wAAAAABCAAAAAQAAAAJGQAAAAkaAAAAQEUAAAAAAAAB5f////H///8AAAAAAQkAAAAEAAAACRwAAAAJHQAAAMx8AAAAAAAAAeL////x////AAAAAAEKAAAABAAAAAkfAAAACSAAAABq4gAAAAAAAAHf////8f///wAAAAABCwAAAAQAAAAJIgAAAAkjAAAAnJIBAAAAAAAB3P////H///8AAAAABQwAAAANQ2xlYXJDYW52YXNWMQIAAAAJU3RhcnRUaW1lBFR5cGUABBAMQWN0aW9uVHlwZVYxAgAAAAIAAACytQ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JAAAACQAAAABEAAAAA0AAAD//wAAAAAAAAAAACJAAAAB2P///9r///8BAAAAAAAAAAAAIkABEQAAAA4AAAAJKQAAACoAAAAqAAAAARMAAAANAAAA//8AAAAAAAAAAAAiQAAAAdb////a////AQAAAAAAAAAAACJAARQAAAAOAAAACSsAAAAkAAAAJAAAAAEWAAAADQAAAP//AAAAAAAAAAAAIkAAAAHU////2v///wEAAAAAAAAAAAAiQAEXAAAADgAAAAktAAAAawAAAGsAAAABGQAAAA0AAAD//wAAAAAAAAAAACJAAAAB0v///9r///8BAAAAAAAAAAAAIkABGgAAAA4AAAAJLwAAAFUAAABVAAAAARwAAAANAAAA//8AAAAAAAAAAAAiQAAAAdD////a////AQAAAAAAAAAAACJAAR0AAAAOAAAACTEAAAA0AQAANAEAAAEfAAAADQAAAP//AAAAAAAAAAAAIkAAAAHO////2v///wEAAAAAAAAAAAAiQAEgAAAADgAAAAkzAAAAHAAAABwAAAABIgAAAA0AAAD//wAAAAAAAAAAACJAAAABzP///9r///8BAAAAAAAAAAAAIkABIwAAAA4AAAAJNQAAAAEAAAAB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DRwHKQ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NFgcrAAAAAAEAAABAAAAABApJbmtQb2ludFYxAgAAAAmEAAAACYUAAAAJhgAAAAmHAAAACYgAAAAJiQAAAAmKAAAACYsAAAAJjAAAAAmNAAAACY4AAAAJjwAAAAmQAAAACZEAAAAJkgAAAAmTAAAACZQAAAAJlQAAAAmWAAAACZcAAAAJmAAAAAmZAAAACZoAAAAJmwAAAAmcAAAACZ0AAAAJngAAAAmfAAAACaAAAAAJoQAAAAmiAAAACaMAAAAJpAAAAAmlAAAACaYAAAAJpwAAAA0cBy0AAAAAAQAAAIAAAAAECklua1BvaW50VjEC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0VBy8AAAAAAQAAAIAAAAAECklua1BvaW50VjECAA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NKwcxAAAAAAEAAAAAAgAABApJbmtQb2ludFYxAgA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NzAczAAAAAAEAAAAgAAAABApJbmtQb2ludFYxAgAAAAmcAgAACZ0CAAAJngIAAAmfAgAACaACAAAJoQIAAAmiAgAACaMCAAAJpAIAAAmlAgAACaYCAAAJpwIAAAmoAgAACakCAAAJqgIAAAmrAgAACawCAAAJrQIAAAmuAgAACa8CAAAJsAIAAAmxAgAACbICAAAJswIAAAm0AgAACbUCAAAJtgIAAAm3AgAADQQHNQAAAAABAAAABAAAAAQKSW5rUG9pbnRWMQIAAAAJuAIAAA0DBTYAAAAKSW5rUG9pbnRWMQQAAAABWAFZDlByZXNzdXJlRmFjdG9yCVRpbWVTdGFtcAAAAAAGBgsQAgAAALA9Y4kJoOU/aLu2Bu2kpz8AAAA/AAAAAAAAAAABNwAAADYAAACwPWOJCaDlPy50+n5hOqg/AAAAP14AAAAAAAAAATgAAAA2AAAAsD1jiQmg5T/0LD731c+oPwAAAD99AAAAAAAAAAE5AAAANgAAALA9Y4kJoOU/uuWBb0plqT8AAAA/sgAAAAAAAAABOgAAADYAAAAkn95PHLPlP0pXCWAzkKo/AAAAP8IAAAAAAAAAATsAAAA2AAAAUrGXebjP5T/WyJBQHLurPwAAAD/CAAAAAAAAAAE8AAAANgAAAMYSE0DL4uU/7qufMe4Qrj8AAAA/0QAAAAAAAAABPQAAADYAAAD0JMxpZ//lP0LWappL0a8/AAAAP9EAAAAAAAAAAT4AAAA2AAAA3OfC9owl5j+v3Ly9jhOxPwAAAD/hAAAAAAAAAAE/AAAANgAAAMSquYOyS+Y/O05Ernc+sj8AAAA/4QAAAAAAAAABQAAAADYAAACsbbAQ2HHmPyuc7doatLM/AAAAP/AAAAAAAAAAAUEAAAA2AAAAlDCnnf2X5j+5DXXLA9+0PwAAAD/wAAAAAAAAAAFCAAAANgAAAHrznSojvuY/qVse+KZUtj8AAAA/AAEAAAAAAAABQwAAADYAAABktpS3SOTmP9Pwg6zVNLc/AAAAPwABAAAAAAAAAUQAAAA2AAAAkMhN4eQA5z/DPi3ZeKq4PwAAAD8QAQAAAAAAAAFFAAAANgAAAHqLRG4KJ+c/UbC0yWHVuT8AAAA/EAEAAAAAAAABRgAAADYAAADs7L80HTrnPxdp+EHWaro/AAAAPx8BAAAAAAAAAUcAAAA2AAAAYE47+y9N5z/dITy6SgC7PwAAAD8fAQAAAAAAAAFIAAAANgAAABr/eF65Vuc/Qf5d9gRLuz8AAAA/LwEAAAAAAAABSQAAADYAAADUr7bBQmDnP0H+XfYES7s/AAAAPy8BAAAAAAAAAUoAAAA2AAAA1K+2wUJg5z+j2n8yv5W7PwAAAD9OAQAAAAAAAAFLAAAANgAAAJBg9CTMaec/B7ehbnnguz8AAAA/XgEAAAAAAAABTAAAADYAAABKETKIVXPnPy9MByOowLw/AAAAP14BAAAAAAAAAU0AAAA2AAAAvHKtTmiG5z/3BEubHFa9PwAAAD9tAQAAAAAAAAFOAAAANgAAADDUKBV7mec/hXbSiwWBvj8AAAA/fQEAAAAAAAABTwAAADYAAAAYlx+ioL/nP3PEe7io9r8/AAAAP30BAAAAAAAAAVAAAAA2AAAAAFoWL8bl5z8yiZLyJbbAPwAAAD+NAQAAAAAAAAFRAAAANgAAAC5sz1hiAug/+EHWappLwT8AAAA/jQEAAAAAAAABUgAAADYAAACKkEGsmjvoPyTXOx/JK8I/AAAAP5wBAAAAAAAAAVMAAAA2AAAAclM4OcBh6D/qj3+XPcHCPwAAAD+cAQAAAAAAAAFUAAAANgAAABTHbClvkeg/4DbULQ98wz8AAAA/rAEAAAAAAAABVQAAADYAAAD8iWO2lLfoP6jvF6aDEcQ/AAAAP6wBAAAAAAAAAVYAAAA2AAAA4kxaQ7rd6D88ukoAm4HEPwAAAD+8AQAAAAAAAAFXAAAANgAAAFau1QnN8Og/bqhbHvimxD8AAAA/vAEAAAAAAAABWAAAADYAAAAQXxNtVvroP6CWbDxVzMQ/AAAAP8sBAAAAAAAAAVkAAAA2AAAAEF8TbVb66D8MzDniPVzEPwAAAD93AgAAAAAAAAFaAAAANgAAAGYe7nNhe+Y/0KxwtmtrwD8AAAA/AAAAAAAAAAABWwAAADYAAAAgzyvX6oTmP9CscLZra8A/AAAAP8UAAAAAAAAAAVwAAAA2AAAA2n9pOnSO5j/QrHC2a2vAPwAAAD/FAAAAAAAAAAFdAAAANgAAAJQwp539l+Y/nL5fmA5GwD8AAAA/1QAAAAAAAAABXgAAADYAAAAIkiJkEKvmP2zQTnqxIMA/AAAAP9UAAAAAAAAAAV8AAAA2AAAAwkJgx5m05j9zxHu4qPa/PwAAAD/lAAAAAAAAAAFgAAAANgAAAPBUGfE10eY/rQs4QDRhvz8AAAA/5QAAAAAAAAABYQAAADYAAABktpS3SOTmP0svFgR6Fr8/AAAAP/QAAAAAAAAAAWIAAAA2AAAA1hcQflv35j+FdtKLBYG+PwAAAD/0AAAAAAAAAAFjAAAANgAAAEp5i0RuCuc/IZqwT0s2vj8AAAA/BAEAAAAAAAABZAAAADYAAAB6i0RuCifnP1vhbNfWoL0/AAAAPwQBAAAAAAAAAWUAAAA2AAAApp39l6ZD5z+VKClfYgu9PwAAAD8UAQAAAAAAAAFmAAAANgAAANSvtsFCYOc/zW/l5u11vD8AAAA/FAEAAAAAAAABZwAAADYAAAAEwm/r3nznPwe3oW554Ls/AAAAPyMBAAAAAAAAAWgAAAA2AAAAdiPrsfGP5z9B/l32BEu7PwAAAD8zAQAAAAAAAAFpAAAANgAAAKQ1pNuNrOc/F2n4QdZquj8AAAA/MwEAAAAAAAABagAAADYAAAAYlx+ioL/nP1GwtMlh1bk/AAAAPzMBAAAAAAAAAWsAAAA2AAAAjPiaaLPS5z+L93BR7T+5PwAAAD9CAQAAAAAAAAFsAAAANgAAAABaFi/G5ec/wz4t2XiquD8AAAA/QgEAAAAAAAABbQAAADYAAAB0u5H12PjnP/2F6WAEFbg/AAAAP1IBAAAAAAAAAW4AAAA2AAAALmzPWGIC6D+ZqcckSsq3PwAAAD9iAQAAAAAAAAFvAAAANgAAAOgcDbzrC+g/0/CDrNU0tz8AAAA/YgEAAAAAAAABcAAAADYAAACizUofdRXoP28UYnAb6rY/AAAAP3EBAAAAAAAAAXEAAAA2AAAAos1KH3UV6D8NOEA0YZ+2PwAAAD9xAQAAAAAAAAFyAAAANgAAABYvxuWHKOg/qVse+KZUtj8AAAA/gQEAAAAAAAABcwAAADYAAAAWL8blhyjoP0d//LvsCbY/AAAAP4EBAAAAAAAAAXQAAAA2AAAA0N8DSREy6D/jotp/Mr+1PwAAAD+RAQAAAAAAAAF1AAAANgAAANDfA0kRMug/gca4Q3h0tT8AAAA/kQEAAAAAAAABdgAAADYAAADQ3wNJETLoPxvqlge+KbU/AAAAP6ABAAAAAAAAAXcAAAA2AAAAipBBrJo76D9VMVOPSZS0PwAAAD+gAQAAAAAAAAF4AAAANgAAAERBfw8kReg/8VQxU49JtD8AAAA/sAEAAAAAAAABeQAAADYAAABEQX8PJEXoP494DxfV/rM/AAAAP7ABAAAAAAAAAXoAAAA2AAAAREF/DyRF6D8rnO3aGrSzPwAAAD+/AQAAAAAAAAF7AAAANgAAAP7xvHKtTug/K5zt2hq0sz8AAAA/vwEAAAAAAAABfAAAADYAAAD+8bxyrU7oP8m/y55gabM/AAAAP88BAAAAAAAAAX0AAAA2AAAA/vG8cq1O6D9l46liph6zPwAAAD/fAQAAAAAAAAF+AAAANgAAAP7xvHKtTug/AQeIJuzTsj8AAAA/3wEAAAAAAAABfwAAADYAAAC4ovrVNljoPwEHiCbs07I/AAAAP+4BAAAAAAAAAYAAAAA2AAAAuKL61TZY6D+fKmbqMYmyPwAAAD/uAQAAAAAAAAGBAAAANgAAALii+tU2WOg/O05Ernc+sj8AAAA//gEAAAAAAAABggAAADYAAAC4ovrVNljoP9dxInK987E/AAAAPw4CAAAAAAAAAYMAAAA2AAAAclM4OcBh6D/XcSJyvfOxPwAAAD8tAgAAAAAAAAGEAAAANgAAAA1wGGqUit0/9wRLmxxWvT8AAAA/AAAAAAAAAAABhQAAADYAAAD1Mg/3ubDdP1vhbNfWoL0/AAAAP24AAAAAAAAAAYYAAAA2AAAA3fUFhN/W3T9b4WzX1qC9PwAAAD99AAAAAAAAAAGHAAAANgAAADkaeNcXEN4/v72OE5HrvT8AAAA/fQAAAAAAAAABiAAAADYAAAAJoGXxYlzeP7+9jhOR670/AAAAP40AAAAAAAAAAYkAAAA2AAAAwehJmNPO3j+/vY4Tkeu9PwAAAD+NAAAAAAAAAAGKAAAANgAAAF/0JMxpZ98/v72OE5HrvT8AAAA/nQAAAAAAAAABiwAAADYAAACLnoQ57ezfP7+9jhOR670/AAAAP50AAAAAAAAAAYwAAAA2AAAAijYrfdRV4D+/vY4Tkeu9PwAAAD+sAAAAAAAAAAGNAAAANgAAABRtVvqoq+A/v72OE5HrvT8AAAA/rAAAAAAAAAABjgAAADYAAADKtTqhGR7hP7+9jhOR670/AAAAP7wAAAAAAAAAAY8AAAA2AAAADp2jgXd94T+/vY4Tkeu9PwAAAD+8AAAAAAAAAAGQAAAANgAAAAw1SsVe5uE/v72OE5HrvT8AAAA/zAAAAAAAAAABkQAAADYAAAAKzfAIRk/iP7+9jhOR670/AAAAP8wAAAAAAAAAAZIAAAA2AAAAIKKgvweS4j9b4WzX1qC9PwAAAD/bAAAAAAAAAAGTAAAANgAAAGSJCaBl8eI/W+Fs19agvT8AAAA/2wAAAAAAAAABlAAAADYAAAAyD/e5sD3jP1vhbNfWoL0/AAAAP+sAAAAAAAAAAZUAAAA2AAAAjjNpDel24z9b4WzX1qC9PwAAAD/rAAAAAAAAAAGWAAAANgAAAKQIGcSqueM/W+Fs19agvT8AAAA/+gAAAAAAAAABlwAAADYAAABGfE20WenjP1vhbNfWoL0/AAAAP/oAAAAAAAAAAZgAAAA2AAAALj9EQX8P5D+/vY4Tkeu9PwAAAD8KAQAAAAAAAAGZAAAANgAAAFxR/WobLOQ/v72OE5HrvT8AAAA/CgEAAAAAAAABmgAAADYAAACKY7aUt0jkP7+9jhOR670/AAAAPxoBAAAAAAAAAZsAAAA2AAAA/sQxW8pb5D8hmrBPSza+PwAAAD8pAQAAAAAAAAGcAAAANgAAACzX6oRmeOQ/IZqwT0s2vj8AAAA/KQEAAAAAAAABnQAAADYAAABa6aOuApXkP4V20osFgb4/AAAAPzkBAAAAAAAAAZ4AAAA2AAAAQqyaOyi75D/nUvTHv8u+PwAAAD85AQAAAAAAAAGfAAAANgAAACpvkchN4eQ/Sy8WBHoWvz8AAAA/SQEAAAAAAAABoAAAADYAAABAREF/DyTlPxHoWXzuq78/AAAAP0kBAAAAAAAAAaEAAAA2AAAADsoumVpw5T9s0E56sSDAPwAAAD9YAQAAAAAAAAGiAAAANgAAAN5PHLOlvOU/0KxwtmtrwD8AAAA/WAEAAAAAAAABowAAADYAAAA6dI4G3vXlPzKJkvIltsA/AAAAP2gBAAAAAAAAAaQAAAA2AAAA3OfC9owl5j8yiZLyJbbAPwAAAD9oAQAAAAAAAAGlAAAANgAAAMSquYOyS+Y/ZHejEIPbwD8AAAA/dwEAAAAAAAABpgAAADYAAAA4DDVKxV7mP5ZltC7gAME/AAAAP3cBAAAAAAAAAacAAAA2AAAA8rxyrU5o5j+WZbQu4ADBPwAAAD+HAQAAAAAAAAGoAAAANgAAABw6RwPv+uI/PCZRUr7Elj8AAAA/AAAAAAAAAAABqQAAADYAAABkiQmgZfHiPzwmUVK+xJY/AAAAP5wAAAAAAAAAAaoAAAA2AAAA8CeO2VLe4j88JlFSvsSWPwAAAD+cAAAAAAAAAAGrAAAANgAAADR3UHbJ1OI/PCZRUr7Elj8AAAA/rAAAAAAAAAABrAAAADYAAAAIZZdMLbjiPzwmUVK+xJY/AAAAP7sAAAAAAAAAAa0AAAA2AAAAlAMchhql4j88JlFSvsSWPwAAAD+7AAAAAAAAAAGuAAAANgAAACCioL8HkuI/PCZRUr7Elj8AAAA/ywAAAAAAAAABrwAAADYAAADyj+eVa3XiPzwmUVK+xJY/AAAAP8sAAAAAAAAAAbAAAAA2AAAAfi5sz1hi4j88JlFSvsSWPwAAAD/bAAAAAAAAAAGxAAAANgAAAArN8AhGT+I/PCZRUr7Elj8AAAA/2wAAAAAAAAABsgAAADYAAACWa3VCMzziPzwmUVK+xJY/AAAAP+oAAAAAAAAAAbMAAAA2AAAAIgr6eyAp4j88JlFSvsSWPwAAAD/qAAAAAAAAAAG0AAAANgAAAK6ofrUNFuI/PCZRUr7Elj8AAAA/+gAAAAAAAAABtQAAADYAAAA6RwPv+gLiP8iX2EKn75c/AAAAP/oAAAAAAAAAAbYAAAA2AAAAxuWHKOjv4T/Il9hCp++XPwAAAD8JAQAAAAAAAAG3AAAANgAAAAw1SsVe5uE/yJfYQqfvlz8AAAA/CQEAAAAAAAABuAAAADYAAACY087+S9PhP1gJYDOQGpk/AAAAPxkBAAAAAAAAAbkAAAA2AAAA3iKRm8LJ4T9YCWAzkBqZPwAAAD8xAQAAAAAAAAG6AAAANgAAAGrBFdWvtuE/WAlgM5AamT8AAAA/QQEAAAAAAAABuwAAADYAAAD2X5oOnaPhP1gJYDOQGpk/AAAAP0EBAAAAAAAAAbwAAAA2AAAAPK9cqxOa4T9YCWAzkBqZPwAAAD9QAQAAAAAAAAG9AAAANgAAAMhN4eQAh+E/WAlgM5AamT8AAAA/UAEAAAAAAAABvgAAADYAAABU7GUe7nPhP1gJYDOQGpk/AAAAP2ABAAAAAAAAAb8AAAA2AAAA4IrqV9tg4T9YCWAzkBqZPwAAAD9gAQAAAAAAAAHAAAAANgAAAGwpb5HITeE/WAlgM5AamT8AAAA/cAEAAAAAAAABwQAAADYAAACyeDEuP0ThP1gJYDOQGpk/AAAAP3ABAAAAAAAAAcIAAAA2AAAAPhe2Zywx4T9YCWAzkBqZPwAAAD9/AQAAAAAAAAHDAAAANgAAAIRmeASjJ+E/WAlgM5AamT8AAAA/fwEAAAAAAAABxAAAADYAAAAQBf09kBThP1gJYDOQGpk/AAAAP48BAAAAAAAAAcUAAAA2AAAAnKOBd30B4T9YCWAzkBqZPwAAAD+PAQAAAAAAAAHGAAAANgAAAG6RyE3h5OA/WAlgM5AamT8AAAA/ngEAAAAAAAABxwAAADYAAABAfw8kRcjgP1gJYDOQGpk/AAAAP54BAAAAAAAAAcgAAAA2AAAAFG1W+qir4D/Il9hCp++XPwAAAD+uAQAAAAAAAAHJAAAANgAAAKAL2zOWmOA/yJfYQqfvlz8AAAA/rgEAAAAAAAABygAAADYAAAAsql9tg4XgP8iX2EKn75c/AAAAP74BAAAAAAAAAcsAAAA2AAAAuEjkpnBy4D88JlFSvsSWPwAAAD++AQAAAAAAAAHMAAAANgAAAIo2K33UVeA/PCZRUr7Elj8AAAA/zQEAAAAAAAABzQAAADYAAAAW1a+2wULgPzwmUVK+xJY/AAAAP80BAAAAAAAAAc4AAAA2AAAAonM08K4v4D88JlFSvsSWPwAAAD/dAQAAAAAAAAHPAAAANgAAAOjC9owlJuA/sLTJYdWZlT8AAAA/7QEAAAAAAAAB0AAAADYAAAC6sD1jiQngP7C0yWHVmZU/AAAAP+0BAAAAAAAAAdEAAAA2AAAAi56EOe3s3z8kQ0Jx7G6UPwAAAD/tAQAAAAAAAAHSAAAANgAAAKPbjazHxt8/JENCcexulD8AAAA//AEAAAAAAAAB0wAAADYAAAC9GJcfoqDfPyRDQnHsbpQ/AAAAPwwCAAAAAAAAAdQAAAA2AAAAX/QkzGln3z8kQ0Jx7G6UPwAAAD8MAgAAAAAAAAHVAAAANgAAAHkxLj9EQd8/JENCcexulD8AAAA/GwIAAAAAAAAB1gAAADYAAACRbjeyHhvfPyRDQnHsbpQ/AAAAPxsCAAAAAAAAAdcAAAA2AAAAM0rFXubh3j+Y0bqAA0STPwAAAD8rAgAAAAAAAAHYAAAANgAAAE2HztHAu94/mNG6gANEkz8AAAA/KwIAAAAAAAAB2QAAADYAAADxYlx+iILeP5jRuoADRJM/AAAAPzsCAAAAAAAAAdoAAAA2AAAACaBl8WJc3j+Y0bqAA0STPwAAAD87AgAAAAAAAAHbAAAANgAAADkaeNcXEN4/DGAzkBoZkj8AAAA/SgIAAAAAAAAB3AAAADYAAAD1Mg/3ubDdPwxgM5AaGZI/AAAAP0oCAAAAAAAAAd0AAAA2AAAAPeoqUEk+3T+A7qufMe6QPwAAAD9aAgAAAAAAAAHeAAAANgAAAG9kPTb+8dw/gO6rnzHukD8AAAA/WgIAAAAAAAAB3wAAADYAAAArfdRVoJLcP+D5SF6Rho8/AAAAP2oCAAAAAAAAAeAAAAA2AAAAW/fmO1VG3D/g+UhekYaPPwAAAD9qAgAAAAAAAAHhAAAANgAAAItx+SEK+ts/4PlIXpGGjz8AAAA/eQIAAAAAAAAB4gAAADYAAAAvTYfO0cDbP+D5SF6Rho8/AAAAP3kCAAAAAAAAAeMAAAA2AAAASIqQQaya2z/IFjp9vzCNPwAAAD+JAgAAAAAAAAHkAAAANgAAAGDHmbSGdNs/yBY6fb8wjT8AAAA/iQIAAAAAAAAB5QAAADYAAAAFoydhTjvbP8gWOn2/MI0/AAAAP5gCAAAAAAAAAeYAAAA2AAAAkEGsmjso2z/IFjp9vzCNPwAAAD+YAgAAAAAAAAHnAAAANgAAAKh+tQ0WAts/yBY6fb8wjT8AAAA/qAIAAAAAAAAB6AAAADYAAAA0HTpHA+/aP6gzK5zt2oo/AAAAP7gCAAAAAAAAAekAAAA2AAAAwLu+gPDb2j+oMyuc7dqKPwAAAD/nAgAAAAAAAAHqAAAANgAAAE1aQ7rdyNo/qDMrnO3aij8AAAA/9gIAAAAAAAAB6wAAADYAAAB81FWgknzaP5BQHLsbhYg/AAAAP/YCAAAAAAAAAewAAAA2AAAArU5ohkcw2j+QUBy7G4WIPwAAAD/2AgAAAAAAAAHtAAAANgAAAN7Iemz849k/kFAcuxuFiD8AAAA/BgMAAAAAAAAB7gAAADYAAACyHhv/eF7ZP3htDdpJL4Y/AAAAPxUDAAAAAAAAAe8AAAA2AAAA+tU2WAjs2D94bQ3aSS+GPwAAAD8VAwAAAAAAAAHwAAAANgAAAM8r1+qEZtg/YIr++HfZgz8AAAA/JQMAAAAAAAAB8QAAADYAAAAX4/JDFPTXP1CIwW2oW34/AAAAPyUDAAAAAAAAAfIAAAA2AAAAd9cXEH5b1z9QiMFtqFt+PwAAAD81AwAAAAAAAAHzAAAANgAAADTwri8g/NY/UIjBbahbfj8AAAA/NQMAAAAAAAAB9AAAADYAAADwCEZPwpzWPyDCo6sEsHk/AAAAP0QDAAAAAAAAAfUAAAA2AAAAleTT+4lj1j8gwqOrBLB5PwAAAD9EAwAAAAAAAAH2AAAANgAAAK0h3W5kPdY/IMKjqwSweT8AAAA/VAMAAAAAAAAB9wAAADYAAADFXubhPhfWPyDCo6sEsHk/AAAAP1QDAAAAAAAAAfgAAAA2AAAAUP1qGywE1j8gwqOrBLB5PwAAAD+CAwAAAAAAAAH5AAAANgAAAN6b71QZ8dU/IMKjqwSweT8AAAA/ggMAAAAAAAAB+gAAADYAAAD12PjH88rVPyDCo6sEsHk/AAAAP5IDAAAAAAAAAfsAAAA2AAAAgXd9AeG31T8gwqOrBLB5PwAAAD+SAwAAAAAAAAH8AAAANgAAACVTC66oftU/IMKjqwSweT8AAAA/ogMAAAAAAAAB/QAAADYAAADKLplacEXVPyDCo6sEsHk/AAAAP6IDAAAAAAAAAf4AAAA2AAAAbgonBzgM1T8gwqOrBLB5PwAAAD+xAwAAAAAAAAH/AAAANgAAAJ6EOe3sv9Q/8PuF6WAEdT8AAAA/sQMAAAAAAAABAAEAADYAAABDYMeZtIbUP/D7helgBHU/AAAAP8EDAAAAAAAAAQEBAAA2AAAAc9rZf2k61D/w+4XpYAR1PwAAAD/BAwAAAAAAAAECAQAANgAAABe2ZywxAdQ/8PuF6WAEdT8AAAA/0QMAAAAAAAABAwEAADYAAABHMHoS5rTTP/D7helgBHU/AAAAP9EDAAAAAAAAAQQBAAA2AAAA1M7+S9Oh0z/w+4XpYAR1PwAAAD/gAwAAAAAAAAEFAQAANgAAAOsLCL+te9M/8PuF6WAEdT8AAAA/4AMAAAAAAAABBgEAADYAAAB4qoz4mmjTP/D7helgBHU/AAAAP/ADAAAAAAAAAQcBAAA2AAAABEkRMohV0z/w+4XpYAR1PwAAAD9OBAAAAAAAAAEIAQAANgAAAKgkn95PHNM/8PuF6WAEdT8AAAA/XQQAAAAAAAABCQEAADYAAADAYahRKvbSP/D7helgBHU/AAAAP20EAAAAAAAAAQoBAAA2AAAA2J6xxATQ0j/w+4XpYAR1PwAAAD9tBAAAAAAAAAELAQAANgAAAPDbujffqdI/8PuF6WAEdT8AAAA/fAQAAAAAAAABDAEAADYAAAB8ej9xzJbSP/D7helgBHU/AAAAP3wEAAAAAAAAAQ0BAAA2AAAAIFbNHZRd0j/w+4XpYAR1PwAAAD+MBAAAAAAAAAEOAQAANgAAAK30UVeBStI/8PuF6WAEdT8AAAA/jAQAAAAAAAABDwEAADYAAADFMVvKWyTSP/D7helgBHU/AAAAP5wEAAAAAAAAARABAAA2AAAAUdDfA0kR0j/w+4XpYAR1PwAAAD+cBAAAAAAAAAERAQAANgAAAN1uZD02/tE/8PuF6WAEdT8AAAA/uwQAAAAAAAABEgEAADYAAABpDel2I+vRP/D7helgBHU/AAAAP6UGAAAAAAAAARMBAAA2AAAAcKLNSh91dT898E2pLKPVPwAAAD8AAAAAAAAAAAEUAQAANgAAAGhcfoiC/n4/JHlFGn6Q1T8AAAA/GQEAAAAAAAABFQEAADYAAACwXKsTmuGBPyR5RRp+kNU/AAAAPxkBAAAAAAAAARYBAAA2AAAAqLmDskumhj8keUUafpDVPwAAAD8pAQAAAAAAAAEXAQAANgAAAKgWXFH9aos/JHlFGn6Q1T8AAAA/KQEAAAAAAAABGAEAADYAAAAgRcggVs2NPwsCPYvPfdU/AAAAP0IBAAAAAAAAARkBAAA2AAAAEFHQ3wNJkT8LAj2Lz33VPwAAAD9CAQAAAAAAAAEaAQAANgAAAExohkcwepI/CwI9i8991T8AAAA/UgEAAAAAAAABGwEAADYAAADMlvIWidyUPwsCPYvPfdU/AAAAP1IBAAAAAAAAARwBAAA2AAAATMVe5uE+lz8LAj2Lz33VPwAAAD9iAQAAAAAAAAEdAQAANgAAAMjzyrU6oZk/8oo0/CBr1T8AAAA/cQEAAAAAAAABHgEAADYAAAAIC4EdZ9KaP/KKNPwga9U/AAAAP3EBAAAAAAAAAR8BAAA2AAAAhDnt7L80nT/yijT8IGvVPwAAAD+BAQAAAAAAAAEgAQAANgAAAARoWbwYl58/8oo0/CBr1T8AAAA/gQEAAAAAAAABIQEAADYAAABAy+LFuPygP/KKNPwga9U/AAAAP5ABAAAAAAAAASIBAAA2AAAAfuKYLeUtoj/aEyxtcljVPwAAAD+QAQAAAAAAAAEjAQAANgAAAL75TpURX6M/2hMsbXJY1T8AAAA/oAEAAAAAAAABJAEAADYAAACcHOAw1CilP8GcI97DRdU/AAAAP7ABAAAAAAAAASUBAAA2AAAAGktMAC2Lpz/BnCPew0XVPwAAAD+wAQAAAAAAAAEmAQAANgAAAJh5uM+F7ak/wZwj3sNF1T8AAAA/sAEAAAAAAAABJwEAADYAAAB2nElrSLerP6glG08VM9U/AAAAP78BAAAAAAAAASgBAAA2AAAA9Mq1OqEZrj+oJRtPFTPVPwAAAD+/AQAAAAAAAAEpAQAANgAAAImC/h5IirA/j64SwGYg1T8AAAA/zwEAAAAAAAABKgEAADYAAADHmbSGdLuxP4+uEsBmINU/AAAAP98BAAAAAAAAASsBAAA2AAAABbFq7qDssj+PrhLAZiDVPwAAAD/fAQAAAAAAAAEsAQAANgAAAOTT+4ljtrQ/j64SwGYg1T8AAAA/7gEAAAAAAAABLQEAADYAAABSZcTXRJu1P4+uEsBmINU/AAAAP+4BAAAAAAAAAS4BAAA2AAAA8nCfC9sztj+PrhLAZiDVPwAAAD/+AQAAAAAAAAEvAQAANgAAAGICaFm8GLc/j64SwGYg1T8AAAA//gEAAAAAAAABMAEAADYAAAACDkONUrG3P4+uEsBmINU/AAAAPw0CAAAAAAAAATEBAAA2AAAAoBkewehJuD+PrhLAZiDVPwAAAD8NAgAAAAAAAAEyAQAANgAAAHKfC9szlrg/j64SwGYg1T8AAAA/HQIAAAAAAAABMwEAADYAAADgMNQoFXu5P4+uEsBmINU/AAAAPx0CAAAAAAAAATQBAAA2AAAAsLbBQmDHuT+PrhLAZiDVPwAAAD8tAgAAAAAAAAE1AQAANgAAAFDCnHb2X7o/j64SwGYg1T8AAAA/LQIAAAAAAAABNgEAADYAAAAeSIqQQay6P4+uEsBmINU/AAAAPzwCAAAAAAAAATcBAAA2AAAA7s13qoz4uj93NwoxuA3VPwAAAD88AgAAAAAAAAE4AQAANgAAAL5TZcTXRLs/dzcKMbgN1T8AAAA/TAIAAAAAAAABOQEAADYAAACO2VLeIpG7P3c3CjG4DdU/AAAAP0wCAAAAAAAAAToBAAA2AAAALuUtErkpvD93NwoxuA3VPwAAAD9cAgAAAAAAAAE7AQAANgAAAMzwCEZPwrw/dzcKMbgN1T8AAAA/XAIAAAAAAAABPAEAADYAAABs/ON55Vq9P3c3CjG4DdU/AAAAP2sCAAAAAAAAAT0BAAA2AAAADAi/rXvzvT93NwoxuA3VPwAAAD9rAgAAAAAAAAE+AQAANgAAANyNrMfGP74/dzcKMbgN1T8AAAA/ewIAAAAAAAABPwEAADYAAAB8mYf7XNi+P3c3CjG4DdU/AAAAP3sCAAAAAAAAAUABAAA2AAAASh91Fagkvz93NwoxuA3VPwAAAD+KAgAAAAAAAAFBAQAANgAAABqlYi/zcL8/dzcKMbgN1T8AAAA/mgIAAAAAAAABQgEAADYAAADqKlBJPr2/P3c3CjG4DdU/AAAAP5oCAAAAAAAAAUMBAAA2AAAAXdiescQEwD93NwoxuA3VPwAAAD+qAgAAAAAAAAFEAQAANgAAAC1ejMsPUcA/dzcKMbgN1T8AAAA/qgIAAAAAAAABRQEAADYAAAAUIYNYNXfAP17AAaIJ+9Q/AAAAP7kCAAAAAAAAAUYBAAA2AAAA5KZwcoDDwD9ewAGiCfvUPwAAAD+5AgAAAAAAAAFHAQAANgAAALQsXozLD8E/XsABogn71D8AAAA/yQIAAAAAAAABSAEAADYAAACEskumFlzBP17AAaIJ+9Q/AAAAP8kCAAAAAAAAAUkBAAA2AAAAUzg5wGGowT9FSfkSW+jUPwAAAD/ZAgAAAAAAAAFKAQAANgAAAAqBHWfSGsI/RUn5Elvo1D8AAAA/6AIAAAAAAAABSwEAADYAAADzQxT090DCP0VJ+RJb6NQ/AAAAP+gCAAAAAAAAAUwBAAA2AAAAqoz4mmizwj9FSfkSW+jUPwAAAD/4AgAAAAAAAAFNAQAANgAAAJNP7yeO2cI/RUn5Elvo1D8AAAA/+AIAAAAAAAABTgEAADYAAABi1dxB2SXDP0VJ+RJb6NQ/AAAAPwcDAAAAAAAAAU8BAAA2AAAAMVvKWyRywz9FSfkSW+jUPwAAAD8HAwAAAAAAAAFQAQAANgAAAALht3VvvsM/RUn5Elvo1D8AAAA/FwMAAAAAAAABUQEAADYAAADRZqWPugrEP0VJ+RJb6NQ/AAAAPxcDAAAAAAAAAVIBAAA2AAAAoOySqQVXxD9FSfkSW+jUPwAAAD8nAwAAAAAAAAFTAQAANgAAAFg1d1B2ycQ/RUn5Elvo1D8AAAA/JwMAAAAAAAABVAEAADYAAAAQflv35jvFP0VJ+RJb6NQ/AAAAPzYDAAAAAAAAAVUBAAA2AAAAr4k2K33UxT9FSfkSW+jUPwAAAD82AwAAAAAAAAFWAQAANgAAAGfSGtLtRsY/RUn5Elvo1D8AAAA/RgMAAAAAAAABVwEAADYAAAAfG/94XrnGP0VJ+RJb6NQ/AAAAP1UDAAAAAAAAAVgBAAA2AAAA1mPjH88rxz9FSfkSW+jUPwAAAD9lAwAAAAAAAAFZAQAANgAAAKXp0DkaeMc/RUn5Elvo1D8AAAA/ZQMAAAAAAAABWgEAADYAAAB1b75TZcTHPyzS8IOs1dQ/AAAAP3QDAAAAAAAAAVsBAAA2AAAAXTK14Irqxz8s0vCDrNXUPwAAAD90AwAAAAAAAAFcAQAANgAAAEX1q22wEMg/LNLwg6zV1D8AAAA/hAMAAAAAAAABXQEAADYAAAAsuKL61TbIPyzS8IOs1dQ/AAAAP4QDAAAAAAAAAV4BAAA2AAAAFXuZh/tcyD8s0vCDrNXUPwAAAD+TAwAAAAAAAAFfAQAANgAAABV7mYf7XMg/FFvo9P3C1D8AAAA/wgMAAAAAAAABYAEAADYAAAD9PZAUIYPIPxRb6PT9wtQ/AAAAP9IDAAAAAAAAAWEBAAA2AAAAtYZ0u5H1yD/7499lT7DUPwAAAD/SAwAAAAAAAAFiAQAANgAAAIQMYtXcQck/++PfZU+w1D8AAAA/4gMAAAAAAAABYwEAADYAAABsz1hiAmjJP+Js19agndQ/AAAAP+IDAAAAAAAAAWQBAAA2AAAAO1VGfE20yT/J9c5H8orUPwAAAD/xAwAAAAAAAAFlAQAANgAAAArbM5aYAMo/yfXOR/KK1D8AAAA/8QMAAAAAAAABZgEAADYAAADynSojvibKP8n1zkfyitQ/AAAAPwEEAAAAAAAAAWcBAAA2AAAA3GAhsONMyj/J9c5H8orUPwAAAD8BBAAAAAAAAAFoAQAANgAAAM/RwLu+gNA/j6eKmXpM4j8AAAA/AAAAAAAAAAABaQEAADYAAADP0cC7voDQPxvjDuHRVeI/AAAAP8sAAAAAAAAAAWoBAAA2AAAAQjM8gtGT0D8b4w7h0VXiPwAAAD/aAAAAAAAAAAFrAQAANgAAALaUt0jkptA/G+MO4dFV4j8AAAA/6gAAAAAAAAABbAEAADYAAAAq9jIP97nQP6cekygpX+I/AAAAP+oAAAAAAAAAAW0BAAA2AAAAnleu1QnN0D+nHpMoKV/iPwAAAD8JAQAAAAAAAAFuAQAANgAAABK5KZwc4NA/px6TKClf4j8AAAA/CQEAAAAAAAABbwEAADYAAAD6eyApQgbRP6cekygpX+I/AAAAPxkBAAAAAAAAAXABAAA2AAAAbt2b71QZ0T+nHpMoKV/iPwAAAD8ZAQAAAAAAAAFxAQAANgAAAOI+F7ZnLNE/px6TKClf4j8AAAA/KQEAAAAAAAABcgEAADYAAADKAQ5DjVLRP6cekygpX+I/AAAAPzgBAAAAAAAAAXMBAAA2AAAAscQE0LJ40T+nHpMoKV/iPwAAAD9IAQAAAAAAAAF0AQAANgAAACUmgJbFi9E/px6TKClf4j8AAAA/SAEAAAAAAAABdQEAADYAAAAN6XYj67HRP6cekygpX+I/AAAAP1gBAAAAAAAAAXYBAAA2AAAA9attsBDY0T+nHpMoKV/iPwAAAD9YAQAAAAAAAAF3AQAANgAAAGkN6XYj69E/px6TKClf4j8AAAA/ZwEAAAAAAAABeAEAADYAAADFMVvKWyTSP6cekygpX+I/AAAAP2cBAAAAAAAAAXkBAAA2AAAAOZPWkG430j+nHpMoKV/iPwAAAD93AQAAAAAAAAF6AQAANgAAAJS3SOSmcNI/px6TKClf4j8AAAA/dwEAAAAAAAABewEAADYAAAB8ej9xzJbSP6cekygpX+I/AAAAP4cBAAAAAAAAAXwBAAA2AAAA8Nu6N9+p0j+nHpMoKV/iPwAAAD+HAQAAAAAAAAF9AQAANgAAAEwALYsX49I/px6TKClf4j8AAAA/lgEAAAAAAAABfgEAADYAAADAYahRKvbSP6cekygpX+I/AAAAP5YBAAAAAAAAAX8BAAA2AAAAqCSf3k8c0z+nHpMoKV/iPwAAAD+mAQAAAAAAAAGAAQAANgAAAI/nlWt1QtM/px6TKClf4j8AAAA/pgEAAAAAAAABgQEAADYAAAB4qoz4mmjTP6cekygpX+I/AAAAP7UBAAAAAAAAAYIBAAA2AAAA6wsIv6170z+nHpMoKV/iPwAAAD+1AQAAAAAAAAGDAQAANgAAAF9tg4XAjtM/px6TKClf4j8AAAA/xQEAAAAAAAABhAEAADYAAABHMHoS5rTTP6cekygpX+I/AAAAP8UBAAAAAAAAAYUBAAA2AAAAu5H12PjH0z+nHpMoKV/iPwAAAD/VAQAAAAAAAAGGAQAANgAAAC/zcJ8L29M/px6TKClf4j8AAAA/1QEAAAAAAAABhwEAADYAAACjVOxlHu7TP6cekygpX+I/AAAAP+QBAAAAAAAAAYgBAAA2AAAAF7ZnLDEB1D+nHpMoKV/iPwAAAD/kAQAAAAAAAAGJAQAANgAAAIsX4/JDFNQ/px6TKClf4j8AAAA/9AEAAAAAAAABigEAADYAAAD/eF65VifUP6cekygpX+I/AAAAP/QBAAAAAAAAAYsBAAA2AAAAc9rZf2k61D+nHpMoKV/iPwAAAD8EAgAAAAAAAAGMAQAANgAAAFqd0AyPYNQ/px6TKClf4j8AAAA/BAIAAAAAAAABjQEAADYAAABDYMeZtIbUP6cekygpX+I/AAAAPxMCAAAAAAAAAY4BAAA2AAAAEua0s//S1D+nHpMoKV/iPwAAAD8TAgAAAAAAAAGPAQAANgAAAG4KJwc4DNU/px6TKClf4j8AAAA/IwIAAAAAAAABkAEAADYAAADKLplacEXVP6cekygpX+I/AAAAPzICAAAAAAAAAZEBAAA2AAAAJVMLrqh+1T+nHpMoKV/iPwAAAD8yAgAAAAAAAAGSAQAANgAAAPXY+MfzytU/px6TKClf4j8AAAA/MgIAAAAAAAABkwEAADYAAABQ/WobLATWP6cekygpX+I/AAAAP0ICAAAAAAAAAZQBAAA2AAAAOcBhqFEq1j+nHpMoKV/iPwAAAD9SAgAAAAAAAAGVAQAANgAAACGDWDV3UNY/px6TKClf4j8AAAA/UgIAAAAAAAABlgEAADYAAAB8p8qIr4nWP6cekygpX+I/AAAAP2ECAAAAAAAAAZcBAAA2AAAAZWrBFdWv1j+nHpMoKV/iPwAAAD9hAgAAAAAAAAGYAQAANgAAAMCOM2kN6dY/px6TKClf4j8AAAA/cQIAAAAAAAABmQEAADYAAAA08K4vIPzWP6cekygpX+I/AAAAP3ECAAAAAAAAAZoBAAA2AAAAkBQhg1g11z+nHpMoKV/iPwAAAD+BAgAAAAAAAAGbAQAANgAAAOs4k9aQbtc/M1oXcIBo4j8AAAA/gQIAAAAAAAABnAEAADYAAABIXQUqyafXPzNaF3CAaOI/AAAAP5ACAAAAAAAAAZ0BAAA2AAAALyD8tu7N1z8zWhdwgGjiPwAAAD+QAgAAAAAAAAGeAQAANgAAAItEbgonB9g/M1oXcIBo4j8AAAA/oAIAAAAAAAABnwEAADYAAADmaOBdX0DYPzNaF3CAaOI/AAAAP6ACAAAAAAAAAaABAAA2AAAAt+7Nd6qM2D8zWhdwgGjiPwAAAD+vAgAAAAAAAAGhAQAANgAAAIZ0u5H12Ng/M1oXcIBo4j8AAAA/rwIAAAAAAAABogEAADYAAABV+qirQCXZPzNaF3CAaOI/AAAAP78CAAAAAAAAAaMBAAA2AAAAmuERjJ6E2T8zWhdwgGjiPwAAAD+/AgAAAAAAAAGkAQAANgAAAGpn/6Xp0Nk/M1oXcIBo4j8AAAA/zwIAAAAAAAABpQEAADYAAACtTmiGRzDaPzNaF3CAaOI/AAAAP88CAAAAAAAAAaYBAAA2AAAA8DXRZqWP2j8zWhdwgGjiPwAAAD/eAgAAAAAAAAGnAQAANgAAAKh+tQ0WAts/M1oXcIBo4j8AAAA/3gIAAAAAAAABqAEAADYAAAB3BKMnYU7bPzNaF3CAaOI/AAAAP+4CAAAAAAAAAakBAAA2AAAASIqQQaya2z8zWhdwgGjiPwAAAD/uAgAAAAAAAAGqAQAANgAAAC9Nh87RwNs/M1oXcIBo4j8AAAA//gIAAAAAAAABqwEAADYAAACLcfkhCvrbPzNaF3CAaOI/AAAAP/4CAAAAAAAAAawBAAA2AAAAdDTwri8g3D8zWhdwgGjiPwAAAD8NAwAAAAAAAAGtAQAANgAAAFv35jtVRtw/M1oXcIBo4j8AAAA/DQMAAAAAAAABrgEAADYAAABDut3IemzcPzNaF3CAaOI/AAAAPx0DAAAAAAAAAa8BAAA2AAAAK33UVaCS3D8zWhdwgGjiPwAAAD8dAwAAAAAAAAGwAQAANgAAAJ7eTxyzpdw/M1oXcIBo4j8AAAA/LAMAAAAAAAABsQEAADYAAAD7AsJv697cPzNaF3CAaOI/AAAAPywDAAAAAAAAAbIBAAA2AAAAb2Q9Nv7x3D8zWhdwgGjiPwAAAD88AwAAAAAAAAGzAQAANgAAAFUnNMMjGN0/M1oXcIBo4j8AAAA/RgMAAAAAAAABtAEAADYAAADJiK+JNivdPzNaF3CAaOI/AAAAP1YDAAAAAAAAAbUBAAA2AAAAJ60h3W5k3T8zWhdwgGjiPwAAAD9lAwAAAAAAAAG2AQAANgAAAA1wGGqUit0/M1oXcIBo4j8AAAA/ZQMAAAAAAAABtwEAADYAAAD1Mg/3ubDdPzNaF3CAaOI/AAAAP3UDAAAAAAAAAbgBAAA2AAAA3fUFhN/W3T8zWhdwgGjiPwAAAD91AwAAAAAAAAG5AQAANgAAAMW4/BAF/d0/M1oXcIBo4j8AAAA/hQMAAAAAAAABugEAADYAAAA5GnjXFxDePzNaF3CAaOI/AAAAP4UDAAAAAAAAAbsBAAA2AAAAId1uZD023j8zWhdwgGjiPwAAAD+UAwAAAAAAAAG8AQAANgAAAAmgZfFiXN4/M1oXcIBo4j8AAAA/lAMAAAAAAAABvQEAADYAAABlxNdEm5XePzNaF3CAaOI/AAAAP6QDAAAAAAAAAb4BAAA2AAAATYfO0cC73j8zWhdwgGjiPwAAAD+kAwAAAAAAAAG/AQAANgAAAKmrQCX59N4/M1oXcIBo4j8AAAA/swMAAAAAAAABwAEAADYAAAAF0LJ4MS7fPzNaF3CAaOI/AAAAP7MDAAAAAAAAAcEBAAA2AAAA65KpBVdU3z8zWhdwgGjiPwAAAD/DAwAAAAAAAAHCAQAANgAAAL0Ylx+ioN8/M1oXcIBo4j8AAAA/wwMAAAAAAAABwwEAADYAAACLnoQ57ezfPzNaF3CAaOI/AAAAP9MDAAAAAAAAAcQBAAA2AAAAonM08K4v4D8zWhdwgGjiPwAAAD/TAwAAAAAAAAHFAQAANgAAAP6XpkPnaOA/M1oXcIBo4j8AAAA/4gMAAAAAAAABxgEAADYAAAAUbVb6qKvgPzNaF3CAaOI/AAAAP+IDAAAAAAAAAccBAAA2AAAA5PJDFPT34D8zWhdwgGjiPwAAAD/yAwAAAAAAAAHIAQAANgAAAGwpb5HITeE/M1oXcIBo4j8AAAA/8gMAAAAAAAAByQEAADYAAAA8r1yrE5rhP6cekygpX+I/AAAAPwIEAAAAAAAAAcoBAAA2AAAAxuWHKOjv4T+nHpMoKV/iPwAAAD8CBAAAAAAAAAHLAQAANgAAAArN8AhGT+I/G+MO4dFV4j8AAAA/EQQAAAAAAAABzAEAADYAAAAgoqC/B5LiPxvjDuHRVeI/AAAAPxEEAAAAAAAAAc0BAAA2AAAA8CeO2VLe4j8b4w7h0VXiPwAAAD8hBAAAAAAAAAHOAQAANgAAAAT9PZAUIeM/G+MO4dFV4j8AAAA/IQQAAAAAAAABzwEAADYAAACmcHKAw1DjPxvjDuHRVeI/AAAAPzAEAAAAAAAAAdABAAA2AAAAjjNpDel24z8b4w7h0VXiPwAAAD8wBAAAAAAAAAHRAQAANgAAALxFIjeFk+M/G+MO4dFV4j8AAAA/QAQAAAAAAAAB0gEAADYAAACkCBnEqrnjPxvjDuHRVeI/AAAAP0AEAAAAAAAAAdMBAAA2AAAAjMsPUdDf4z8b4w7h0VXiPwAAAD9QBAAAAAAAAAHUAQAANgAAAAAtixfj8uM/G+MO4dFV4j8AAAA/UAQAAAAAAAAB1QEAADYAAAB0jgbe9QXkPxvjDuHRVeI/AAAAP18EAAAAAAAAAdYBAAA2AAAAoqC/B5Ii5D8b4w7h0VXiPwAAAD9fBAAAAAAAAAHXAQAANgAAANCyeDEuP+Q/G+MO4dFV4j8AAAA/bwQAAAAAAAAB2AEAADYAAABEFPT3QFLkPxvjDuHRVeI/AAAAP38EAAAAAAAAAdkBAAA2AAAALNfqhGZ45D8CbAZSI0PiPwAAAD9/BAAAAAAAAAHaAQAANgAAAFrpo64CleQ/AmwGUiND4j8AAAA/fwQAAAAAAAAB2wEAADYAAADOSh91FajkP3YwggrMOeI/AAAAP44EAAAAAAAAAdwBAAA2AAAAtA0WAjvO5D92MIIKzDniPwAAAD+OBAAAAAAAAAHdAQAANgAAACpvkchN4eQ/6fT9wnQw4j8AAAA/ngQAAAAAAAAB3gEAADYAAADkH88r1+rkP+n0/cJ0MOI/AAAAP54EAAAAAAAAAd8BAAA2AAAAVoFK8un95D/p9P3CdDDiPwAAAD+tBAAAAAAAAAHgAQAANgAAAMrixbj8EOU/Xbl5ex0n4j8AAAA/vQQAAAAAAAAB4QEAADYAAACEkwMchhrlP125eXsdJ+I/AAAAP70EAAAAAAAAAeIBAAA2AAAAQERBfw8k5T9duXl7HSfiPwAAAD/NBAAAAAAAAAHjAQAANgAAALKlvEUiN+U/Xbl5ex0n4j8AAAA/zQQAAAAAAAAB5AEAADYAAADgt3VvvlPlP125eXsdJ+I/AAAAP9wEAAAAAAAAAeUBAAA2AAAADsoumVpw5T9duXl7HSfiPwAAAD/cBAAAAAAAAAHmAQAANgAAAIIrql9tg+U/Xbl5ex0n4j8AAAA/7AQAAAAAAAAB5wEAADYAAABq7qDskqnlP125eXsdJ+I/AAAAP+wEAAAAAAAAAegBAAA2AAAAUrGXebjP5T9duXl7HSfiPwAAAD/8BAAAAAAAAAHpAQAANgAAADp0jgbe9eU/Xbl5ex0n4j8AAAA//AQAAAAAAAAB6gEAADYAAADc58L2jCXmP125eXsdJ+I/AAAAPwsFAAAAAAAAAesBAAA2AAAAxKq5g7JL5j9duXl7HSfiPwAAAD8LBQAAAAAAAAHsAQAANgAAAKxtsBDYceY/Xbl5ex0n4j8AAAA/GwUAAAAAAAAB7QEAADYAAACUMKed/ZfmP125eXsdJ+I/AAAAPxsFAAAAAAAAAe4BAAA2AAAACJIiZBCr5j9duXl7HSfiPwAAAD8qBQAAAAAAAAHvAQAANgAAAHrznSojvuY/Xbl5ex0n4j8AAAA/KgUAAAAAAAAB8AEAADYAAAA2pNuNrMfmP125eXsdJ+I/AAAAPzoFAAAAAAAAAfEBAAA2AAAA8FQZ8TXR5j9duXl7HSfiPwAAAD86BQAAAAAAAAHyAQAANgAAADak242sx+Y/Xbl5ex0n4j8AAAA/+wYAAAAAAAAB8wEAADYAAAA2pNuNrMfmP9B99TPGHeI/AAAAPyoHAAAAAAAAAfQBAAA2AAAAevOdKiO+5j/QffUzxh3iPwAAAD8qBwAAAAAAAAH1AQAANgAAAMJCYMeZtOY/0H31M8Yd4j8AAAA/OgcAAAAAAAAB9gEAADYAAAAIkiJkEKvmP9B99TPGHeI/AAAAPzoHAAAAAAAAAfcBAAA2AAAATuHkAIeh5j/QffUzxh3iPwAAAD9JBwAAAAAAAAH4AQAANgAAAJQwp539l+Y/0H31M8Yd4j8AAAA/eAcAAAAAAAAB+QEAADYAAACUMKed/ZfmP7cG7aQXC+I/AAAAP4IIAAAAAAAAAfoBAAA2AAAAlDCnnf2X5j+fj+QVafjhPwAAAD+CCAAAAAAAAAH7AQAANgAAAJQwp539l+Y/hhjchrrl4T8AAAA/kQgAAAAAAAAB/AEAADYAAACUMKed/ZfmP22h0/cL0+E/AAAAP5EIAAAAAAAAAf0BAAA2AAAAlDCnnf2X5j/H7kYhBrfhPwAAAD+hCAAAAAAAAAH+AQAANgAAAJQwp539l+Y/r3c+klek4T8AAAA/oQgAAAAAAAAB/wEAADYAAACUMKed/ZfmPwrFsbtRiOE/AAAAP7EIAAAAAAAAAQACAAA2AAAAlDCnnf2X5j/xTakso3XhPwAAAD+xCAAAAAAAAAEBAgAANgAAAJQwp539l+Y/2dagnfRi4T8AAAA/wAgAAAAAAAABAgIAADYAAACUMKed/ZfmP8BfmA5GUOE/AAAAP9AIAAAAAAAAAQMCAAA2AAAAlDCnnf2X5j8arQs4QDThPwAAAD/QCAAAAAAAAAEEAgAANgAAAJQwp539l+Y/jnGH8Ogq4T8AAAA/0AgAAAAAAAABBQIAADYAAACUMKed/ZfmP3T6fmE6GOE/AAAAP+AIAAAAAAAAAQYCAAA2AAAAlDCnnf2X5j9dg3bSiwXhPwAAAD/vCAAAAAAAAAEHAgAANgAAAJQwp539l+Y/QwxuQ93y4D8AAAA/7wgAAAAAAAABCAIAADYAAACUMKed/ZfmPyqVZbQu4OA/AAAAP/8IAAAAAAAAAQkCAAA2AAAAlDCnnf2X5j+F4tjdKMTgPwAAAD//CAAAAAAAAAEKAgAANgAAAJQwp539l+Y/bWvQTnqx4D8AAAA/DgkAAAAAAAABCwIAADYAAACUMKed/ZfmP8e4Q3h0leA/AAAAPw4JAAAAAAAAAQwCAAA2AAAAlDCnnf2X5j8iBrehbnngPwAAAD8eCQAAAAAAAAENAgAANgAAAJQwp539l+Y/8RemgxFU4D8AAAA/HgkAAAAAAAABDgIAADYAAACUMKed/ZfmP0tlGa0LOOA/AAAAPy4JAAAAAAAAAQ8CAAA2AAAAlDCnnf2X5j8y7hAeXSXgPwAAAD8uCQAAAAAAAAEQAgAANgAAAJQwp539l+Y/jTuER1cJ4D8AAAA/PQkAAAAAAAABEQIAADYAAACUMKed/ZfmP88R7+Gi2t8/AAAAPz0JAAAAAAAAARICAAA2AAAAlDCnnf2X5j+dI97DRbXfPwAAAD9NCQAAAAAAAAETAgAANgAAAJQwp539l+Y/hazVNJei3z8AAAA/TQkAAAAAAAABFAIAADYAAADaf2k6dI7mP2s1zaXoj98/AAAAP10JAAAAAAAAARUCAAA2AAAA2n9pOnSO5j9TvsQWOn3fPwAAAD9dCQAAAAAAAAEWAgAANgAAAGYe7nNhe+Y/U77EFjp93z8AAAA/9wkAAAAAAAABFwIAADYAAAA4DDVKxV7mPzlHvIeLat8/AAAAPwYKAAAAAAAAARgCAAA2AAAAUEk+vZ845j85R7yHi2rfPwAAAD8GCgAAAAAAAAEZAgAANgAAACI3hZMDHOY/OUe8h4tq3z8AAAA/FgoAAAAAAAABGgIAADYAAAA6dI4G3vXlPzlHvIeLat8/AAAAPyYKAAAAAAAAARsCAAA2AAAAmABaFi/G5T85R7yHi2rfPwAAAD8mCgAAAAAAAAEcAgAANgAAAIIrql9tg+U/OUe8h4tq3z8AAAA/NQoAAAAAAAABHQIAADYAAAAmBzgMNUrlPzlHvIeLat8/AAAAPzUKAAAAAAAAAR4CAAA2AAAAyuLFuPwQ5T85R7yHi2rfPwAAAD9FCgAAAAAAAAEfAgAANgAAACpvkchN4eQ/OUe8h4tq3z8AAAA/RQoAAAAAAAABIAIAADYAAACI+1zYnrHkPzlHvIeLat8/AAAAP1UKAAAAAAAAASECAAA2AAAA5oco6O+B5D85R7yHi2rfPwAAAD9VCgAAAAAAAAEiAgAANgAAAP7EMVvKW+Q/IdCz+NxX3z8AAAA/ZAoAAAAAAAABIwIAADYAAABcUf1qGyzkPyHQs/jcV98/AAAAP2QKAAAAAAAAASQCAAA2AAAAdI4G3vUF5D8h0LP43FffPwAAAD90CgAAAAAAAAElAgAANgAAAIzLD1HQ3+M/IdCz+NxX3z8AAAA/dAoAAAAAAAABJgIAADYAAACkCBnEqrnjPyHQs/jcV98/AAAAP4MKAAAAAAAAAScCAAA2AAAAApXk0/uJ4z8h0LP43FffPwAAAD+DCgAAAAAAAAEoAgAANgAAABrS7UbWY+M/IdCz+NxX3z8AAAA/kwoAAAAAAAABKQIAADYAAADArXvznSrjPyHQs/jcV98/AAAAP5MKAAAAAAAAASoCAAA2AAAAHDpHA+/64j8h0LP43FffPwAAAD+jCgAAAAAAAAErAgAANgAAADR3UHbJ1OI/IdCz+NxX3z8AAAA/owoAAAAAAAABLAIAADYAAABOtFnpo67iPyHQs/jcV98/AAAAP7IKAAAAAAAAAS0CAAA2AAAAZPFiXH6I4j8h0LP43FffPwAAAD/CCgAAAAAAAAEuAgAANgAAAH4ubM9YYuI/IdCz+NxX3z8AAAA/wgoAAAAAAAABLwIAADYAAABQHLOlvEXiPyHQs/jcV98/AAAAP8IKAAAAAAAAATACAAA2AAAAaFm8GJcf4j8h0LP43FffPwAAAD/SCgAAAAAAAAExAgAANgAAAPT3QFKEDOI/IdCz+NxX3z8AAAA/0goAAAAAAAABMgIAADYAAACAlsWLcfnhPyHQs/jcV98/AAAAP+EKAAAAAAAAATMCAAA2AAAAUoQMYtXc4T8h0LP43FffPwAAAD/hCgAAAAAAAAE0AgAANgAAACRyUzg5wOE/IdCz+NxX3z8AAAA/8QoAAAAAAAABNQIAADYAAAD2X5oOnaPhPyHQs/jcV98/AAAAP/EKAAAAAAAAATYCAAA2AAAADp2jgXd94T8h0LP43FffPwAAAD8ACwAAAAAAAAE3AgAANgAAAOCK6lfbYOE/IdCz+NxX3z8AAAA/EAsAAAAAAAABOAIAADYAAAD4x/PKtTrhPyHQs/jcV98/AAAAPxALAAAAAAAAATkCAAA2AAAAEAX9PZAU4T8h0LP43FffPwAAAD8QCwAAAAAAAAE6AgAANgAAALTgiupX2+A/IdCz+NxX3z8AAAA/IAsAAAAAAAABOwIAADYAAAAUbVb6qKvgPyHQs/jcV98/AAAAPyALAAAAAAAAATwCAAA2AAAAcvkhCvp74D8h0LP43FffPwAAAD8vCwAAAAAAAAE9AgAANgAAANCF7RlLTOA/IdCz+NxX3z8AAAA/LwsAAAAAAAABPgIAADYAAAAuErkpnBzgPyHQs/jcV98/AAAAPz8LAAAAAAAAAT8CAAA2AAAAi56EOe3s3z8h0LP43FffPwAAAD9PCwAAAAAAAAFAAgAANgAAAEm3G1mPjd8/IdCz+NxX3z8AAAA/TwsAAAAAAAABQQIAADYAAADrkqkFV1TfPyHQs/jcV98/AAAAP14LAAAAAAAAAUICAAA2AAAAkW43sh4b3z8h0LP43FffPwAAAD9eCwAAAAAAAAFDAgAANgAAADNKxV7m4d4/OUe8h4tq3z8AAAA/bgsAAAAAAAABRAIAADYAAABNh87RwLvePzlHvIeLat8/AAAAP24LAAAAAAAAAUUCAAA2AAAA8WJcfoiC3j9TvsQWOn3fPwAAAD99CwAAAAAAAAFGAgAANgAAAJU+6ipQSd4/U77EFjp93z8AAAA/fQsAAAAAAAABRwIAADYAAACte/OdKiPeP1O+xBY6fd8/AAAAP40LAAAAAAAAAUgCAAA2AAAAU1eBSvLp3T9rNc2l6I/fPwAAAD+NCwAAAAAAAAFJAgAANgAAAPUyD/e5sN0/azXNpeiP3z8AAAA/pwsAAAAAAAABSgIAADYAAACbDp2jgXfdP4Ws1TSXot8/AAAAP6cLAAAAAAAAAUsCAAA2AAAAyYiviTYr3T+dI97DRbXfPwAAAD+2CwAAAAAAAAFMAgAANgAAAPsCwm/r3tw/nSPew0W13z8AAAA/tgsAAAAAAAABTQIAADYAAAC3G1mPjX/cP7Wa5lL0x98/AAAAP8YLAAAAAAAAAU4CAAA2AAAA5pVrdUIz3D/PEe/hotrfPwAAAD/GCwAAAAAAAAFPAgAANgAAALzrCwi/rds/zxHv4aLa3z8AAAA/1gsAAAAAAAABUAIAADYAAAB3BKMnYU7bP+eI93BR7d8/AAAAP9YLAAAAAAAAAVECAAA2AAAANB06RwPv2j/niPdwUe3fPwAAAD/lCwAAAAAAAAFSAgAANgAAAAhz2tl/ado/54j3cFHt3z8AAAA/5QsAAAAAAAABUwIAADYAAABQKvYyD/fZP+eI93BR7d8/AAAAP/ULAAAAAAAAAVQCAAA2AAAAJoCWxYtx2T/niPdwUe3fPwAAAD/1CwAAAAAAAAFVAgAANgAAAOOYLeUtEtk/54j3cFHt3z8AAAA/BAwAAAAAAAABVgIAADYAAACescQE0LLYP+eI93BR7d8/AAAAPwQMAAAAAAAAAVcCAAA2AAAAW8pbJHJT2D/niPdwUe3fPwAAAD8UDAAAAAAAAAFYAgAANgAAAP+l6dA5Gtg/54j3cFHt3z8AAAA/FAwAAAAAAAABWQIAADYAAACjgXd9AeHXP+eI93BR7d8/AAAAPyQMAAAAAAAAAVoCAAA2AAAAvL6A8Nu61z/niPdwUe3fPwAAAD8kDAAAAAAAAAFbAgAANgAAAGCaDp2jgdc/54j3cFHt3z8AAAA/MwwAAAAAAAABXAIAADYAAADrOJPWkG7XP+eI93BR7d8/AAAAP0MMAAAAAAAAAV0CAAA2AAAAkBQhg1g11z/niPdwUe3fPwAAAD9DDAAAAAAAAAFeAgAANgAAAKhRKvYyD9c/54j3cFHt3z8AAAA/UwwAAAAAAAABXwIAADYAAADAjjNpDenWP+eI93BR7d8/AAAAP1MMAAAAAAAAAWACAAA2AAAAZWrBFdWv1j/niPdwUe3fPwAAAD9iDAAAAAAAAAFhAgAANgAAAHynyoividY/54j3cFHt3z8AAAA/YgwAAAAAAAABYgIAADYAAAAhg1g1d1DWP88R7+Gi2t8/AAAAP3IMAAAAAAAAAWMCAAA2AAAArSHdbmQ91j/PEe/hotrfPwAAAD9yDAAAAAAAAAFkAgAANgAAAFD9ahssBNY/tZrmUvTH3z8AAAA/gQwAAAAAAAABZQIAADYAAADem+9UGfHVP50j3sNFtd8/AAAAP4EMAAAAAAAAAWYCAAA2AAAAajp0jgbe1T+dI97DRbXfPwAAAD+RDAAAAAAAAAFnAgAANgAAAGo6dI4G3tU/hazVNJei3z8AAAA/kQwAAAAAAAABaAIAADYAAAD12PjH88rVP4Ws1TSXot8/AAAAP8AMAAAAAAAAAWkCAAA2AAAAgXd9AeG31T9rNc2l6I/fPwAAAD/QDAAAAAAAAAFqAgAANgAAAA0WAjvOpNU/U77EFjp93z8AAAA/3wwAAAAAAAABawIAADYAAACatIZ0u5HVP1O+xBY6fd8/AAAAP+8MAAAAAAAAAWwCAAA2AAAAJVMLrqh+1T9TvsQWOn3fPwAAAD/vDAAAAAAAAAFtAgAANgAAAD6QFCGDWNU/U77EFjp93z8AAAA/7wwAAAAAAAABbgIAADYAAABVzR2UXTLVP1O+xBY6fd8/AAAAP/4MAAAAAAAAAW8CAAA2AAAA4muizUof1T9TvsQWOn3fPwAAAD8ODQAAAAAAAAFwAgAANgAAAG4KJwc4DNU/U77EFjp93z8AAAA/Dg0AAAAAAAABcQIAADYAAAD6qKtAJfnUP1O+xBY6fd8/AAAAP6oNAAAAAAAAAXICAAA2AAAAhkcwehLm1D9TvsQWOn3fPwAAAD9mDgAAAAAAAAFzAgAANgAAAIZHMHoS5tQ/hazVNJei3z8AAAA/Zg4AAAAAAAABdAIAADYAAAAS5rSz/9LUP50j3sNFtd8/AAAAP3UOAAAAAAAAAXUCAAA2AAAAnoQ57ey/1D+1muZS9MffPwAAAD91DgAAAAAAAAF2AgAANgAAAJ6EOe3sv9Q/zxHv4aLa3z8AAAA/hQ4AAAAAAAABdwIAADYAAAAqI74m2qzUPwEAAAAAAOA/AAAAP5UOAAAAAAAAAXgCAAA2AAAAKiO+Jtqs1D8ZdwiPrhLgPwAAAD+VDgAAAAAAAAF5AgAANgAAALbBQmDHmdQ/Mu4QHl0l4D8AAAA/pA4AAAAAAAABegIAADYAAAC2wUJgx5nUP0tlGa0LOOA/AAAAP6QOAAAAAAAAAXsCAAA2AAAAQ2DHmbSG1D/xF6aDEVTgPwAAAD+0DgAAAAAAAAF8AgAANgAAAM/+S9Ohc9Q/Co+uEsBm4D8AAAA/tA4AAAAAAAABfQIAADYAAABandAMj2DUP65BO+nFguA/AAAAP8QOAAAAAAAAAX4CAAA2AAAAWp3QDI9g1D9U9Me/y57gPwAAAD/EDgAAAAAAAAF/AgAANgAAAHPa2X9pOtQ/bWvQTnqx4D8AAAA/0w4AAAAAAAABgAIAADYAAAD/eF65VifUP4Xi2N0oxOA/AAAAP9MOAAAAAAAAAYECAAA2AAAAixfj8kMU1D+eWeFs19bgPwAAAD/jDgAAAAAAAAGCAgAANgAAAIsX4/JDFNQ/t9Dp+4Xp4D8AAAA/4w4AAAAAAAABgwIAADYAAACjVOxlHu7TP12DdtKLBeE/AAAAP/IOAAAAAAAAAYQCAAA2AAAAL/Nwnwvb0z/pvvoZ4w7hPwAAAD/yDgAAAAAAAAGFAgAANgAAALuR9dj4x9M/ATYDqZEh4T8AAAA/Ag8AAAAAAAABhgIAADYAAAC7kfXY+MfTPxqtCzhANOE/AAAAPwIPAAAAAAAAAYcCAAA2AAAA1M7+S9Oh0z8zJBTH7kbhPwAAAD8SDwAAAAAAAAGIAgAANgAAANTO/kvTodM/wF+YDkZQ4T8AAAA/Eg8AAAAAAAABiQIAADYAAABfbYOFwI7TP8BfmA5GUOE/AAAAPyEPAAAAAAAAAYoCAAA2AAAAX22DhcCO0z9MmxxWnVnhPwAAAD8hDwAAAAAAAAGLAgAANgAAAF9tg4XAjtM/2dagnfRi4T8AAAA/MQ8AAAAAAAABjAIAADYAAADrCwi/rXvTP2QSJeVLbOE/AAAAPzEPAAAAAAAAAY0CAAA2AAAA6wsIv6170z/xTakso3XhPwAAAD9BDwAAAAAAAAGOAgAANgAAAOsLCL+te9M/fYktdPp+4T8AAAA/QQ8AAAAAAAABjwIAADYAAADrCwi/rXvTPwrFsbtRiOE/AAAAP+UPAAAAAAAAAZACAAA2AAAA6wsIv6170z+WADYDqZHhPwAAAD/1DwAAAAAAAAGRAgAANgAAAOsLCL+te9M/Izy6SgCb4T8AAAA/BBAAAAAAAAABkgIAADYAAADrCwi/rXvTP693PpJXpOE/AAAAPwQQAAAAAAAAAZMCAAA2AAAA6wsIv6170z88s8LZrq3hPwAAAD8UEAAAAAAAAAGUAgAANgAAAOsLCL+te9M/x+5GIQa34T8AAAA/JBAAAAAAAAABlQIAADYAAADrCwi/rXvTP1Qqy2hdwOE/AAAAPyQQAAAAAAAAAZYCAAA2AAAA6wsIv6170z/gZU+wtMnhPwAAAD8zEAAAAAAAAAGXAgAANgAAAOsLCL+te9M/baHT9wvT4T8AAAA/MxAAAAAAAAABmAIAADYAAADrCwi/rXvTP/ncVz9j3OE/AAAAP0MQAAAAAAAAAZkCAAA2AAAA6wsIv6170z+GGNyGuuXhPwAAAD9DEAAAAAAAAAGaAgAANgAAAOsLCL+te9M/ElRgzhHv4T8AAAA/UhAAAAAAAAABmwIAADYAAADrCwi/rXvTP5+P5BVp+OE/AAAAP1IQAAAAAAAAAZwCAAA2AAAA1txB2SVT6z9g/Yxxh/DoPwAAAD8AAAAAAAAAAAGdAgAANgAAAJCNfzyvXOs/YP2McYfw6D8AAAA/bQAAAAAAAAABngIAADYAAABKPr2fOGbrP2D9jHGH8Og/AAAAP30AAAAAAAAAAZ8CAAA2AAAAMAG0LF6M6z9g/Yxxh/DoPwAAAD99AAAAAAAAAAGgAgAANgAAABjEqrmDsus/YP2McYfw6D8AAAA/jQAAAAAAAAABoQIAADYAAAC6N9+pMuLrP9TBCCow5+g/AAAAP5wAAAAAAAAAAaICAAA2AAAAir3Mw30u7D/UwQgqMOfoPwAAAD+cAAAAAAAAAAGjAgAANgAAAFpDut3Ieuw/1MEIKjDn6D8AAAA/rAAAAAAAAAABpAIAADYAAACcKiO+JtrsP9TBCCow5+g/AAAAP6wAAAAAAAAAAaUCAAA2AAAAKGFOO/sv7T9HhoTi2N3oPwAAAD+7AAAAAAAAAAGmAgAANgAAALCXebjPhe0/R4aE4tjd6D8AAAA/uwAAAAAAAAABpwIAADYAAAD0fuKYLeXtP0eGhOLY3eg/AAAAP8sAAAAAAAAAAagCAAA2AAAAxATQsngx7j9HhoTi2N3oPwAAAD/LAAAAAAAAAAGpAgAANgAAANrZf2k6dO4/R4aE4tjd6D8AAAA/2wAAAAAAAAABqgIAADYAAADuri8g/LbuP0eGhOLY3eg/AAAAP9sAAAAAAAAAAasCAAA2AAAATNOhczTw7j/UwQgqMOfoPwAAAD/bAAAAAAAAAAGsAgAANgAAAKb3E8dsKe8/1MEIKjDn6D8AAAA/6gAAAAAAAAABrQIAADYAAADUCc3wCEbvP2D9jHGH8Og/AAAAP/oAAAAAAAAAAa4CAAA2AAAAAhyGGqVi7z9g/Yxxh/DoPwAAAD/6AAAAAAAAAAGvAgAANgAAAHh9AeG3de8/YP2McYfw6D8AAAA/CgEAAAAAAAABsAIAADYAAAAyLj9EQX/vP2D9jHGH8Og/AAAAPwoBAAAAAAAAAbECAAA2AAAA6t58p8qI7z9g/Yxxh/DoPwAAAD9IAQAAAAAAAAGyAgAANgAAAF5A+G3dm+8/YP2McYfw6D8AAAA/WAEAAAAAAAABswIAADYAAADSoXM08K7vP2D9jHGH8Og/AAAAP2cBAAAAAAAAAbQCAAA2AAAAjFKxl3m47z9g/Yxxh/DoPwAAAD9nAQAAAAAAAAG1AgAANgAAAEYD7/oCwu8/1MEIKjDn6D8AAAA/dwEAAAAAAAABtgIAADYAAAAAtCxejMvvP9TBCCow5+g/AAAAP3cBAAAAAAAAAbcCAAA2AAAAumRqwRXV7z/UwQgqMOfoPwAAAD+HAQAAAAAAAAG4AgAANgAAAItx+SEK+ts/CfQsPvfV7z8AAAA/AAAAAAAAAAAL</ink>
</athena>
</file>

<file path=customXml/item15.xml><?xml version="1.0" encoding="utf-8"?>
<athena xmlns="http://schemas.microsoft.com/edu/athena" version="0.1.2681.0">
  <media streamable="true" recordStart="210694" recordEnd="309456" recordLength="919765" start="210694" end="309456"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HEUAAAAAAAABfD///8MQWN0aW9uVHlwZVYxAQAAAAd2YWx1ZV9fAAgCAAAAAAAAAAEFAAAABAAAAAkRAAAACRIAAAD8SgAAAAAAAAHt////8P///wAAAAABBgAAAAQAAAAJFAAAAAkVAAAA12IAAAAAAAAB6v////D///8AAAAAAQcAAAAEAAAACRcAAAAJGAAAAPpuAAAAAAAAAef////w////AAAAAAEIAAAABAAAAAkaAAAACRsAAABAhAAAAAAAAAHk////8P///wAAAAABCQAAAAQAAAAJHQAAAAkeAAAAM4wAAAAAAAAB4f////D///8AAAAAAQoAAAAEAAAACSAAAAAJIQAAADigAAAAAAAAAd7////w////AAAAAAELAAAABAAAAAkjAAAACSQAAABGtwAAAAAAAAHb////8P///wAAAAABDAAAAAQAAAAJJgAAAAknAAAA9N4AAAAAAAAB2P////D///8AAAAABQ0AAAANQ2xlYXJDYW52YXNWMQIAAAAJU3RhcnRUaW1lBFR5cGUABBAMQWN0aW9uVHlwZVYxAgAAAAIAAABJFw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9QAAAPUAAAABEQAAAA4AAAD//wAAAAAAAAAAACJAAAAB1P///9b///8BAAAAAAAAAAAAIkABEgAAAA8AAAAJLQAAADcAAAA3AAAAARQAAAAOAAAA//8AAAAAAAAAAAAiQAAAAdL////W////AQAAAAAAAAAAACJAARUAAAAPAAAACS8AAABuAAAAbgAAAAEXAAAADgAAAP//AAAAAAAAAAAAIkAAAAHQ////1v///wEAAAAAAAAAAAAiQAEYAAAADwAAAAkxAAAAIAAAACAAAAABGgAAAA4AAAD//wAAAAAAAAAAACJAAAABzv///9b///8BAAAAAAAAAAAAIkABGwAAAA8AAAAJMwAAAD8AAAA/AAAAAR0AAAAOAAAA//8AAAAAAAAAAAAiQAAAAcz////W////AQAAAAAAAAAAACJAAR4AAAAPAAAACTUAAABIAAAASAAAAAEgAAAADgAAAP//AAAAAAAAAAAAIkAAAAHK////1v///wEAAAAAAAAAAAAiQAEhAAAADwAAAAk3AAAAEgAAABIAAAABIwAAAA4AAAD//wAAAAAAAAAAACJAAAAByP///9b///8BAAAAAAAAAAAAIkABJAAAAA8AAAAJOQAAAGwAAABsAAAAASYAAAAOAAAA//8AAAAAAAAAAAAiQAAAAcb////W////AQAAAAAAAAAAACJAAScAAAAPAAAACTsAAAAMAAAADA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NCwctAAAAAAEAAABAAAAABApJbmtQb2ludFYxAgA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DQkHLwAAAAABAAAAgAAAAAQKSW5rUG9pbnRWMQIA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RIHMQAAAAABAAAAIAAAAAQKSW5rUG9pbnRWMQIAAAAJ1gEAAAnXAQAACdgBAAAJ2QEAAAnaAQAACdsBAAAJ3AEAAAndAQAACd4BAAAJ3wEAAAngAQAACeEBAAAJ4gEAAAnjAQAACeQBAAAJ5QEAAAnmAQAACecBAAAJ6AEAAAnpAQAACeoBAAAJ6wEAAAnsAQAACe0BAAAJ7gEAAAnvAQAACfABAAAJ8QEAAAnyAQAACfMBAAAJ9AEAAAn1AQAABzMAAAAAAQAAAEAAAAAECklua1BvaW50VjECAA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gc1AAAAAAEAAACAAAAABApJbmtQb2ludFYxAgA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04BzcAAAAAAQAAACAAAAAECklua1BvaW50VjECAAAACX0CAAAJfgIAAAl/AgAACYACAAAJgQIAAAmCAgAACYMCAAAJhAIAAAmFAgAACYYCAAAJhwIAAAmIAgAACYkCAAAJigIAAAmLAgAACYwCAAAJjQIAAAmOAgAADQ4HOQAAAAABAAAAgAAAAAQKSW5rUG9pbnRWMQIA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NFAc7AAAAAAEAAAAQAAAABApJbmtQb2ludFYxAgAAAAn7AgAACfwCAAAJ/QIAAAn+AgAACf8CAAAJAAMAAAkBAwAACQIDAAAJAwMAAAkEAwAACQUDAAAJBgMAAA0EBTwAAAAKSW5rUG9pbnRWMQQAAAABWAFZDlByZXNzdXJlRmFjdG9yCVRpbWVTdGFtcAAAAAAGBgsQAgAAAHD+2tCESoU/I32fJWLI0z8AAAA/AAAAAAAAAAABPQAAADwAAACAR8unnVGHPyN9nyViyNM/AAAAP08AAAAAAAAAAT4AAAA8AAAAcJC7frZYiT8jfZ8lYsjTPwAAAD9PAAAAAAAAAAE/AAAAPAAAAHDZq1XPX4s/I32fJWLI0z8AAAA/XgAAAAAAAAABQAAAADwAAABwa4wDAW6PPyN9nyViyNM/AAAAP14AAAAAAAAAAUEAAAA8AAAAOFo+7Yy6kD8jfZ8lYsjTPwAAAD9uAAAAAAAAAAFCAAAAPAAAADijLsSlwZI/I32fJWLI0z8AAAA/bgAAAAAAAAABQwAAADwAAAC4x6YvMsWTPyN9nyViyNM/AAAAP30AAAAAAAAAAUQAAAA8AAAAuBCXBkvMlT8jfZ8lYsjTPwAAAD99AAAAAAAAAAFFAAAAPAAAALhZh91j05c/I32fJWLI0z8AAAA/jQAAAAAAAAABRgAAADwAAAAwfv9I8NaYPyN9nyViyNM/AAAAP40AAAAAAAAAAUcAAAA8AAAAuKJ3tHzamT8jfZ8lYsjTPwAAAD+dAAAAAAAAAAFIAAAAPAAAALDrZ4uV4Zs/I32fJWLI0z8AAAA/nQAAAAAAAAABSQAAADwAAAC4NFhiruidPyN9nyViyNM/AAAAP6wAAAAAAAAAAUoAAAA8AAAAMFnQzTrsnj8jfZ8lYsjTPwAAAD+sAAAAAAAAAAFLAAAAPAAAABxRYNKpeaA/I32fJWLI0z8AAAA/vAAAAAAAAAABTAAAADwAAADch5Rz/P6hPyN9nyViyNM/AAAAP8wAAAAAAAAAAU0AAAA8AAAAnL7IFE+Eoz8jfZ8lYsjTPwAAAD/MAAAAAAAAAAFOAAAAPAAAAJgHuetni6U/I32fJWLI0z8AAAA/zAAAAAAAAAABTwAAADwAAADcYmX4RhSoPyN9nyViyNM/AAAAP9sAAAAAAAAAAVAAAAA8AAAAGL4RBSadqj8jfZ8lYsjTPwAAAD/rAAAAAAAAAAFRAAAAPAAAABwHAtw+pKw/I32fJWLI0z8AAAA/6wAAAAAAAAABUgAAADwAAAAYUPKyV6uuPyN9nyViyNM/AAAAP/oAAAAAAAAAAVMAAAA8AAAAjEzxRDhZsD8jfZ8lYsjTPwAAAD/6AAAAAAAAAAFUAAAAPAAAAOpni5XhG7E/I32fJWLI0z8AAAA/CgEAAAAAAAABVQAAADwAAAAqekfLp52xPyN9nyViyNM/AAAAPwoBAAAAAAAAAVYAAAA8AAAASoMl5oresT8jfZ8lYsjTPwAAAD8aAQAAAAAAAAFXAAAAPAAAAG6MAwFuH7I/I32fJWLI0z8AAAA/GgEAAAAAAAABWAAAADwAAACKleEbUWCyPyN9nyViyNM/AAAAP2gBAAAAAAAAAVkAAAA8AAAAqp6/NjShsj8jfZ8lYsjTPwAAAD9oAQAAAAAAAAFaAAAAPAAAAM6nnVEX4rI/I32fJWLI0z8AAAA/dwEAAAAAAAABWwAAADwAAAAuwzeiwKSzP0BCJ1CO4tM/AAAAP3cBAAAAAAAAAVwAAAA8AAAAit7R8mlntD9AQidQjuLTPwAAAD+HAQAAAAAAAAFdAAAAPAAAAOr5a0MTKrU/QEInUI7i0z8AAAA/hwEAAAAAAAABXgAAADwAAAAqDCh52au1P0BCJ1CO4tM/AAAAP5cBAAAAAAAAAV8AAAA8AAAAqjCg5GWvtj9AQidQjuLTPwAAAD+XAQAAAAAAAAFgAAAAPAAAAOpCXBosMbc/QEInUI7i0z8AAAA/pgEAAAAAAAABYQAAADwAAAAqVRhQ8rK3P0BCJ1CO4tM/AAAAP6YBAAAAAAAAAWIAAAA8AAAAamfUhbg0uD9AQidQjuLTPwAAAD/IAQAAAAAAAAFjAAAAPAAAAMqCbtZh97g/QEInUI7i0z8AAAA/yAEAAAAAAAABZAAAADwAAAAKlSoMKHm5P0BCJ1CO4tM/AAAAP9gBAAAAAAAAAWUAAAA8AAAASqfmQe76uT9AQidQjuLTPwAAAD/YAQAAAAAAAAFmAAAAPAAAAGqwxFzRO7o/QEInUI7i0z8AAAA/5wEAAAAAAAABZwAAADwAAACKuaJ3tHy6P0BCJ1CO4tM/AAAAP/cBAAAAAAAAAWgAAAA8AAAAqsKAkpe9uj9AQidQjuLTPwAAAD8GAgAAAAAAAAFpAAAAPAAAAMrLXq16/ro/QEInUI7i0z8AAAA/FgIAAAAAAAABagAAADwAAADq1DzIXT+7P0BCJ1CO4tM/AAAAPxYCAAAAAAAAAWsAAAA8AAAACt4a40CAuz9dB696uvzTPwAAAD8mAgAAAAAAAAFsAAAAPAAAACrn+P0jwbs/XQeverr80z8AAAA/NQIAAAAAAAABbQAAADwAAABK8NYYBwK8P10Hr3q6/NM/AAAAPzUCAAAAAAAAAW4AAAA8AAAAigKTTs2DvD9dB696uvzTPwAAAD9FAgAAAAAAAAFvAAAAPAAAAOodLZ92Rr0/XQeverr80z8AAAA/RQIAAAAAAAABcAAAADwAAABKOcfvHwm+P10Hr3q6/NM/AAAAP1UCAAAAAAAAAXEAAAA8AAAAqlRhQMnLvj9dB696uvzTPwAAAD9VAgAAAAAAAAFyAAAAPAAAACp52atVz78/esw2peYW1D8AAAA/ZAIAAAAAAAABcwAAADwAAADTzqgLcWnAP3rMNqXmFtQ/AAAAP2QCAAAAAAAAAXQAAAA8AAAAo+XTzqgLwT96zDal5hbUPwAAAD90AgAAAAAAAAF1AAAAPAAAAAMBbh9SzsE/esw2peYW1D8AAAA/dAIAAAAAAAABdgAAADwAAADTF5niiXDCP3rMNqXmFtQ/AAAAP4MCAAAAAAAAAXcAAAA8AAAApS7EpcESwz96zDal5hbUPwAAAD+DAgAAAAAAAAF4AAAAPAAAAONAgNuHlMM/esw2peYW1D8AAAA/kwIAAAAAAAABeQAAADwAAACTTs2D3PXDP3rMNqXmFtQ/AAAAP5MCAAAAAAAAAXoAAAA8AAAAQ1waLDFXxD96zDal5hbUPwAAAD+jAgAAAAAAAAF7AAAAPAAAANNgibmid8Q/esw2peYW1D8AAAA/owIAAAAAAAABfAAAADwAAABlZfhGFJjEP3rMNqXmFtQ/AAAAP7ICAAAAAAAAAX0AAAA8AAAA82ln1IW4xD96zDal5hbUPwAAAD+yAgAAAAAAAAF+AAAAPAAAAINu1mH32MQ/esw2peYW1D8AAAA/wgIAAAAAAAABfwAAADwAAAATc0XvaPnEP3rMNqXmFtQ/AAAAP9ICAAAAAAAAAYAAAAA8AAAAo3e0fNoZxT96zDal5hbUPwAAAD/hAgAAAAAAAAGBAAAAPAAAAMWAkpe9WsU/esw2peYW1D8AAAA/4QIAAAAAAAABggAAADwAAABRhQElL3vFP3rMNqXmFtQ/AAAAP/ECAAAAAAAAAYMAAAA8AAAA44lwsqCbxT96zDal5hbUPwAAAD/xAgAAAAAAAAGEAAAAPAAAAHOO3z8SvMU/esw2peYW1D8AAAA/AAMAAAAAAAABhQAAADwAAACTl71a9fzFP3rMNqXmFtQ/AAAAPwADAAAAAAAAAYYAAAA8AAAAJZws6GYdxj96zDal5hbUPwAAAD8QAwAAAAAAAAGHAAAAPAAAAEOlCgNKXsY/esw2peYW1D8AAAA/EAMAAAAAAAABiAAAADwAAABjrugdLZ/GP3rMNqXmFtQ/AAAAPyADAAAAAAAAAYkAAAA8AAAA87JXq56/xj+Vkb7PEjHUPwAAAD8gAwAAAAAAAAGKAAAAPAAAAIO3xjgQ4MY/lZG+zxIx1D8AAAA/LwMAAAAAAAABiwAAADwAAAARvDXGgQDHP5WRvs8SMdQ/AAAAPy8DAAAAAAAAAYwAAAA8AAAAo8CkU/Mgxz+Vkb7PEjHUPwAAAD8/AwAAAAAAAAGNAAAAPAAAADPFE+FkQcc/lZG+zxIx1D8AAAA/PwMAAAAAAAABjgAAADwAAADDyYJu1mHHP5WRvs8SMdQ/AAAAP08DAAAAAAAAAY8AAAA8AAAAU87x+0eCxz+Vkb7PEjHUPwAAAD9eAwAAAAAAAAGQAAAAPAAAAOPSYIm5osc/lZG+zxIx1D8AAAA/XgMAAAAAAAABkQAAADwAAABx188WK8PHP5WRvs8SMdQ/AAAAP24DAAAAAAAAAZIAAAA8AAAAAdw+pJzjxz+Vkb7PEjHUPwAAAD9uAwAAAAAAAAGTAAAAPAAAACPlHL9/JMg/lZG+zxIx1D8AAAA/fQMAAAAAAAABlAAAADwAAABD7vrZYmXIP5WRvs8SMdQ/AAAAP30DAAAAAAAAAZUAAAA8AAAA0fJpZ9SFyD+yVkb6PkvUPwAAAD+NAwAAAAAAAAGWAAAAPAAAAIMAtw8p58g/slZG+j5L1D8AAAA/jQMAAAAAAAABlwAAADwAAACjCZUqDCjJP7JWRvo+S9Q/AAAAP50DAAAAAAAAAZgAAAA8AAAAUxfi0mCJyT/QG84ka2XUPwAAAD+dAwAAAAAAAAGZAAAAPAAAAAElL3u16sk/0BvOJGtl1D8AAAA/rAMAAAAAAAABmgAAADwAAAAhLg2WmCvKP9AbziRrZdQ/AAAAP6wDAAAAAAAAAZsAAAA8AAAAQzfrsHtsyj/QG84ka2XUPwAAAD+8AwAAAAAAAAGcAAAAPAAAANM7Wj7tjMo/0BvOJGtl1D8AAAA/vAMAAAAAAAABnQAAADwAAADTO1o+7YzKP7JWRvo+S9Q/AAAAP+AEAAAAAAAAAZ4AAAA8AAAA0ztaPu2Myj+Vkb7PEjHUPwAAAD/wBAAAAAAAAAGfAAAAPAAAANM7Wj7tjMo/esw2peYW1D8AAAA/AAUAAAAAAAABoAAAADwAAADTO1o+7YzKP10Hr3q6/NM/AAAAPwAFAAAAAAAAAaEAAAA8AAAAYUDJy16tyj8GuBf7Na7TPwAAAD8PBQAAAAAAAAGiAAAAPAAAAGFAycterco/zi0Ipt150z8AAAA/HwUAAAAAAAABowAAADwAAABhQMnLXq3KP7FogHuxX9M/AAAAPx8FAAAAAAAAAaQAAAA8AAAAYUDJy16tyj9bGen7LBHTPwAAAD8fBQAAAAAAAAGlAAAAPAAAAPFEOFnQzco/PlRh0QD30j8AAAA/LwUAAAAAAAABpgAAADwAAADxRDhZ0M3KPwTKUXyowtI/AAAAPy8FAAAAAAAAAacAAAA8AAAA8UQ4WdDNyj/MP0InUI7SPwAAAD8+BQAAAAAAAAGoAAAAPAAAAIFJp+ZB7so/r3q6/CN00j8AAAA/PgUAAAAAAAABqQAAADwAAAARThZ0sw7LP5K1MtL3WdI/AAAAP04FAAAAAAAAAaoAAAA8AAAAEU4WdLMOyz9aKyN9nyXSPwAAAD9OBQAAAAAAAAGrAAAAPAAAABFOFnSzDss/IKETKEfx0T8AAAA/XQUAAAAAAAABrAAAADwAAAARThZ0sw7LPwTci/0a19E/AAAAP20FAAAAAAAAAa0AAAA8AAAAo1KFASUvyz/nFgTT7rzRPwAAAD9tBQAAAAAAAAGuAAAAPAAAAKNShQElL8s/rYz0fZaI0T8AAAA/fQUAAAAAAAABrwAAADwAAACjUoUBJS/LP5DHbFNqbtE/AAAAP30FAAAAAAAAAbAAAAA8AAAAo1KFASUvyz9YPV3+ETrRPwAAAD+MBQAAAAAAAAGxAAAAPAAAAKNShQElL8s/O3jV0+Uf0T8AAAA/jAUAAAAAAAABsgAAADwAAACjUoUBJS/LPwPuxX6N69A/AAAAP5wFAAAAAAAAAbMAAAA8AAAAM1f0jpZPyz/mKD5UYdHQPwAAAD+cBQAAAAAAAAG0AAAAPAAAADNX9I6WT8s/yWO2KTW30D8AAAA/rAUAAAAAAAABtQAAADwAAAAzV/SOlk/LP4/ZptTcgtA/AAAAP6wFAAAAAAAAAbYAAAA8AAAAM1f0jpZPyz9WT5d/hE7QPwAAAD+7BQAAAAAAAAG3AAAAPAAAADNX9I6WT8s/OYoPVVg00D8AAAA/uwUAAAAAAAABuAAAADwAAAAzV/SOlk/LPxzFhyosGtA/AAAAP8sFAAAAAAAAAbkAAAA8AAAAwVtjHAhwyz8cxYcqLBrQPwAAAD/LBQAAAAAAAAG6AAAAPAAAAMFbYxwIcMs/yHXwqqfLzz8AAAA/2gUAAAAAAAABuwAAADwAAADBW2McCHDLP47r4FVPl88/AAAAP2gGAAAAAAAAAbwAAAA8AAAAwVtjHAhwyz9UYdEA92LPPwAAAD9oBgAAAAAAAAG9AAAAPAAAAMFbYxwIcMs/HNfBq54uzz8AAAA/eAYAAAAAAAABvgAAADwAAABRYNKpeZDLP+JMslZG+s4/AAAAP3gGAAAAAAAAAb8AAAA8AAAAUWDSqXmQyz+owqIB7sXOPwAAAD8UBwAAAAAAAAHAAAAAPAAAAFFg0ql5kMs/bjiTrJWRzj8AAAA/JAcAAAAAAAABwQAAADwAAADBW2McCHDLPzSug1c9Xc4/AAAAP3IHAAAAAAAAAcIAAAA8AAAAM1f0jpZPyz80roNXPV3OPwAAAD+BBwAAAAAAAAHDAAAAPAAAAKNShQElL8s/NK6DVz1dzj8AAAA/gQcAAAAAAAABxAAAADwAAAARThZ0sw7LPzSug1c9Xc4/AAAAP5EHAAAAAAAAAcUAAAA8AAAAgUmn5kHuyj/+I3QC5SjOPwAAAD+hBwAAAAAAAAHGAAAAPAAAAPFEOFnQzco//iN0AuUozj8AAAA/oQcAAAAAAAABxwAAADwAAABhQMnLXq3KP/4jdALlKM4/AAAAP6EHAAAAAAAAAcgAAAA8AAAA0ztaPu2Myj/+I3QC5SjOPwAAAD+wBwAAAAAAAAHJAAAAPAAAAEM367B7bMo//iN0AuUozj8AAAA/zwcAAAAAAAABygAAADwAAACxMnwjCkzKP/4jdALlKM4/AAAAP88HAAAAAAAAAcsAAAA8AAAAIS4Nlpgryj/+I3QC5SjOPwAAAD/fBwAAAAAAAAHMAAAAPAAAAJEpnggnC8o//iN0AuUozj8AAAA/7wcAAAAAAAABzQAAADwAAAABJS97terJP/4jdALlKM4/AAAAP+8HAAAAAAAAAc4AAAA8AAAAcyDA7UPKyT/+I3QC5SjOPwAAAD8WCAAAAAAAAAHPAAAAPAAAAMESc0XvaMk//iN0AuUozj8AAAA/FggAAAAAAAAB0AAAADwAAACjCZUqDCjJP/4jdALlKM4/AAAAPyYIAAAAAAAAAdEAAAA8AAAAgwC3DynnyD/+I3QC5SjOPwAAAD8mCAAAAAAAAAHSAAAAPAAAAEPu+tliZcg//iN0AuUozj8AAAA/NggAAAAAAAAB0wAAADwAAAAj5Ry/fyTIP/4jdALlKM4/AAAAPzYIAAAAAAAAAdQAAAA8AAAAcdfPFivDxz/+I3QC5SjOPwAAAD9FCAAAAAAAAAHVAAAAPAAAAFPO8ftHgsc//iN0AuUozj8AAAA/RQgAAAAAAAAB1gAAADwAAAAzxRPhZEHHP/4jdALlKM4/AAAAP1UIAAAAAAAAAdcAAAA8AAAAg7fGOBDgxj/+I3QC5SjOPwAAAD9VCAAAAAAAAAHYAAAAPAAAAGOu6B0tn8Y//iN0AuUozj8AAAA/ZAgAAAAAAAAB2QAAADwAAACxoJt12D3GP/4jdALlKM4/AAAAP2QIAAAAAAAAAdoAAAA8AAAAk5e9WvX8xT/+I3QC5SjOPwAAAD90CAAAAAAAAAHbAAAAPAAAAHOO3z8SvMU//iN0AuUozj8AAAA/dAgAAAAAAAAB3AAAADwAAABRhQElL3vFP/4jdALlKM4/AAAAP4QIAAAAAAAAAd0AAAA8AAAAxYCSl71axT/+I3QC5SjOPwAAAD+ECAAAAAAAAAHeAAAAPAAAAKN3tHzaGcU//iN0AuUozj8AAAA/kwgAAAAAAAAB3wAAADwAAAATc0XvaPnEP/4jdALlKM4/AAAAP5MIAAAAAAAAAeAAAAA8AAAA82ln1IW4xD/+I3QC5SjOPwAAAD+jCAAAAAAAAAHhAAAAPAAAANNgibmid8Q//iN0AuUozj8AAAA/swgAAAAAAAAB4gAAADwAAACzV6uevzbEP/4jdALlKM4/AAAAP7MIAAAAAAAAAeMAAAA8AAAAk07Ng9z1wz80roNXPV3OPwAAAD+zCAAAAAAAAAHkAAAAPAAAAONAgNuHlMM/NK6DVz1dzj8AAAA/wggAAAAAAAAB5QAAADwAAADDN6LApFPDPzSug1c9Xc4/AAAAP9IIAAAAAAAAAeYAAAA8AAAAFSpVGFDywj80roNXPV3OPwAAAD/SCAAAAAAAAAHnAAAAPAAAAGMcCHD7kMI/bjiTrJWRzj8AAAA/0ggAAAAAAAAB6AAAADwAAACzDrvHpi/CP244k6yVkc4/AAAAP+EIAAAAAAAAAekAAAA8AAAA4/ePBG+NwT9uOJOslZHOPwAAAD/hCAAAAAAAAAHqAAAAPAAAAKPl086oC8E/bjiTrJWRzj8AAAA/8QgAAAAAAAAB6wAAADwAAABl0xeZ4onAP244k6yVkc4/AAAAP/EIAAAAAAAAAewAAAA8AAAAI8FbYxwIwD9uOJOslZHOPwAAAD8BCQAAAAAAAAHtAAAAPAAAAOpmHXaPTb8/bjiTrJWRzj8AAAA/EAkAAAAAAAAB7gAAADwAAACKS4Ml5oq+P244k6yVkc4/AAAAPxAJAAAAAAAAAe8AAAA8AAAAakKlCgNKvj+owqIB7sXOPwAAAD8gCQAAAAAAAAHwAAAAPAAAAEo5x+8fCb4/qMKiAe7Fzj8AAAA/IAkAAAAAAAAB8QAAADwAAAAKJwu6WYe9P6jCogHuxc4/AAAAPzAJAAAAAAAAAfIAAAA8AAAA6h0tn3ZGvT+owqIB7sXOPwAAAD8wCQAAAAAAAAHzAAAAPAAAAMoUT4STBb0/qMKiAe7Fzj8AAAA/PwkAAAAAAAAB9AAAADwAAACKApNOzYO8P6jCogHuxc4/AAAAPz8JAAAAAAAAAfUAAAA8AAAASvDWGAcCvD+owqIB7sXOPwAAAD9PCQAAAAAAAAH2AAAAPAAAAOrUPMhdP7s/qMKiAe7Fzj8AAAA/TwkAAAAAAAAB9wAAADwAAACqwoCSl726P6jCogHuxc4/AAAAP14JAAAAAAAAAfgAAAA8AAAASqfmQe76uT+owqIB7sXOPwAAAD9eCQAAAAAAAAH5AAAAPAAAAOqLTPFEOLk/qMKiAe7Fzj8AAAA/bgkAAAAAAAAB+gAAADwAAACKcLKgm3W4P+JMslZG+s4/AAAAP24JAAAAAAAAAfsAAAA8AAAAKlUYUPKytz/iTLJWRvrOPwAAAD9+CQAAAAAAAAH8AAAAPAAAAKowoORlr7Y/HNfBq54uzz8AAAA/jQkAAAAAAAAB/QAAADwAAAAqDCh52au1PxzXwaueLs8/AAAAP40JAAAAAAAAAf4AAAA8AAAAquevDU2otD8c18Grni7PPwAAAD+NCQAAAAAAAAH/AAAAPAAAAAq6WYfdY7M/HNfBq54uzz8AAAA/nQkAAAAAAAABAAEAADwAAACqnr82NKGyPxzXwaueLs8/AAAAP50JAAAAAAAAAQEBAAA8AAAAKnpHy6edsT8c18Grni7PPwAAAD+tCQAAAAAAAAECAQAAPAAAAOpni5XhG7E/HNfBq54uzz8AAAA/rQkAAAAAAAABAwEAADwAAACMTPFEOFmwPxzXwaueLs8/AAAAP7wJAAAAAAAAAQQBAAA8AAAAakMTKlUYsD8c18Grni7PPwAAAD/MCQAAAAAAAAEFAQAAPAAAAFhirugdLa8/HNfBq54uzz8AAAA/GgoAAAAAAAABBgEAADwAAAAcBwLcPqSsPxzXwaueLs8/AAAAPyoKAAAAAAAAAQcBAAA8AAAAGL4RBSadqj8c18Grni7PPwAAAD8qCgAAAAAAAAEIAQAAPAAAAJhQqcKAkqc/HNfBq54uzz8AAAA/OQoAAAAAAAABCQEAADwAAADYGXUhLg2mPxzXwaueLs8/AAAAPzkKAAAAAAAAAQoBAAA8AAAAHONAgNuHpD8c18Grni7PPwAAAD9JCgAAAAAAAAELAQAAPAAAABiaUKnCgKI/HNfBq54uzz8AAAA/SQoAAAAAAAABDAEAADwAAACcddg9Nn2hPxzXwaueLs8/AAAAP1gKAAAAAAAAAQ0BAAA8AAAAuH1IOcfvnz8c18Grni7PPwAAAD9YCgAAAAAAAAEOAQAAPAAAALg0WGKu6J0/HNfBq54uzz8AAAA/aAoAAAAAAAABDwEAADwAAAA4EOD2IeWcPxzXwaueLs8/AAAAP2gKAAAAAAAAARABAAA8AAAAOMfvHwnemj8c18Grni7PPwAAAD8kCwAAAAAAAAERAQAAPAAAADB+/0jw1pg/HNfBq54uzz8AAAA/MwsAAAAAAAABEgEAADwAAAC4EJcGS8yVPxzXwaueLs8/AAAAPzMLAAAAAAAAARMBAAA8AAAAOKMuxKXBkj8c18Grni7PPwAAAD9DCwAAAAAAAAEUAQAAPAAAAHBrjAMBbo8/HNfBq54uzz8AAAA/QwsAAAAAAAABFQEAADwAAABwkLt+tliJPxzXwaueLs8/AAAAP0MLAAAAAAAAARYBAAA8AAAAcP7a0IRKhT8c18Grni7PPwAAAD9SCwAAAAAAAAEXAQAAPAAAAIBs+iJTPIE/HNfBq54uzz8AAAA/YgsAAAAAAAABGAEAADwAAADgRhSYdGp+PxzXwaueLs8/AAAAP2ILAAAAAAAAARkBAAA8AAAA4EYUmHRqfj9UYdEA92LPPwAAAD9SDQAAAAAAAAEaAQAAPAAAAOBGFJh0an4/juvgVU+Xzz8AAAA/Ug0AAAAAAAABGwEAADwAAADgRhSYdGp+P8h18Kqny88/AAAAP2INAAAAAAAAARwBAAA8AAAAALUz6kJcej8cxYcqLBrQPwAAAD9iDQAAAAAAAAEdAQAAPAAAAAC1M+pCXHo/OYoPVVg00D8AAAA/cQ0AAAAAAAABHgEAADwAAAAAtTPqQlx6P1ZPl3+ETtA/AAAAP4ENAAAAAAAAAR8BAAA8AAAAALUz6kJcej9zFB+qsGjQPwAAAD+RDQAAAAAAAAEgAQAAPAAAAAC1M+pCXHo/j9mm1NyC0D8AAAA/kQ0AAAAAAAABIQEAADwAAAAAtTPqQlx6P6yeLv8IndA/AAAAP6ANAAAAAAAAASIBAAA8AAAAALUz6kJcej/JY7YpNbfQPwAAAD+wDQAAAAAAAAEjAQAAPAAAAAC1M+pCXHo/5ig+VGHR0D8AAAA/sA0AAAAAAAABJAEAADwAAAAAtTPqQlx6Px6zTam5BdE/AAAAP78NAAAAAAAAASUBAAA8AAAAALUz6kJcej87eNXT5R/RPwAAAD+/DQAAAAAAAAEmAQAAPAAAAAC1M+pCXHo/WD1d/hE60T8AAAA/zw0AAAAAAAABJwEAADwAAAAAtTPqQlx6P5DHbFNqbtE/AAAAP88NAAAAAAAAASgBAAA8AAAAALUz6kJcej/KUXyowqLRPwAAAD/fDQAAAAAAAAEpAQAAPAAAAAAjUzwRTnY/5xYE0+680T8AAAA/3w0AAAAAAAABKgEAADwAAAAAI1M8EU52PwTci/0a19E/AAAAP+4NAAAAAAAAASsBAAA8AAAAACNTPBFOdj9aKyN9nyXSPwAAAD/uDQAAAAAAAAEsAQAAPAAAAAAjUzwRTnY/d/Cqp8s/0j8AAAA//g0AAAAAAAABLQEAADwAAAAAI1M8EU52P8w/QidQjtI/AAAAP/4NAAAAAAAAAS4BAAA8AAAA4JByjt8/cj8EylF8qMLSPwAAAD8ODgAAAAAAAAEvAQAAPAAAAOCQco7fP3I/PlRh0QD30j8AAAA/Dg4AAAAAAAABMAEAADwAAADgkHKO3z9yP1sZ6fssEdM/AAAAPx0OAAAAAAAAATEBAAA8AAAAIXf9bLEyzD8oUI7iQxWWPwAAAD8AAAAAAAAAAAEyAQAAPAAAALF7bPoiU8w/KFCO4kMVlj8AAAA/rAAAAAAAAAABMwEAADwAAADzjSgw6dTMP1j+ETqBcpQ/AAAAP6wAAAAAAAAAATQBAAA8AAAAMaDkZa9WzT9Y/hE6gXKUPwAAAD+8AAAAAAAAAAE1AQAAPAAAACHA7UPKOc4/kKyVkb7Pkj8AAAA/vAAAAAAAAAABNgEAADwAAACB24eUc/zOP8BaGen7LJE/AAAAP8wAAAAAAAAAATcBAAA8AAAAcfuQco7fzz8AEjqBchSPPwAAAD/MAAAAAAAAAAE4AQAAPAAAAPiPBG+NcdA/cG5BMO3Oiz8AAAA/2wAAAAAAAAABOQEAADwAAADwHwneGuPQP9DKSN9niYg/AAAAP9sAAAAAAAAAAToBAAA8AAAAwDY0oVKF0T9AJ1CO4kOFPwAAAD/rAAAAAAAAAAE7AQAAPAAAAEjLp51RF9I/oINXPV3+gT8AAAA/6wAAAAAAAAABPAEAADwAAABgZIonwsnSP6CDVz1d/oE/AAAAP/oAAAAAAAAAAT0BAAA8AAAAMHu16vlr0z8gwL3Yr3F9PwAAAD/6AAAAAAAAAAE+AQAAPAAAALgPKef4/dM/IMC92K9xfT8AAAA/CgEAAAAAAAABPwEAADwAAAA+pJzj94/UPyDAvdivcX0/AAAAPwoBAAAAAAAAAUABAAA8AAAAELvHpi8y1T8gwL3Yr3F9PwAAAD8aAQAAAAAAAAFBAQAAPAAAAE7Ng9z1s9U/IMC92K9xfT8AAAA/GgEAAAAAAAABQgEAADwAAABmZmZmZmbWPyDAvdivcX0/AAAAPykBAAAAAAAAAUMBAAA8AAAAfv9I8NYY1z8gwL3Yr3F9PwAAAD8pAQAAAAAAAAFEAQAAPAAAAJaYK3pHy9c/IMC92K9xfT8AAAA/OQEAAAAAAAABRQEAADwAAAAeLZ92Rl3YPyDAvdivcX0/AAAAPz0BAAAAAAAAAUYBAAA8AAAApsESc0Xv2D8gwL3Yr3F9PwAAAD9NAQAAAAAAAAFHAQAAPAAAAL5a9fy1odk/IMC92K9xfT8AAAA/TQEAAAAAAAABSAEAADwAAADW89eGJlTaPyDAvdivcX0/AAAAP1wBAAAAAAAAAUkBAAA8AAAAFgaUvOzV2j8gwL3Yr3F9PwAAAD9sAQAAAAAAAAFKAQAAPAAAAA6WmCt6R9s/IMC92K9xfT8AAAA/bAEAAAAAAAABSwEAADwAAAC+o+XTzqjbPyDAvdivcX0/AAAAP3sBAAAAAAAAAUwBAAA8AAAAJi97ter52z8gwL3Yr3F9PwAAAD97AQAAAAAAAAFNAQAAPAAAANY8yF0/W9w/IMC92K9xfT8AAAA/iwEAAAAAAAABTgEAADwAAAD0RaZ4IpzcP6CDVz1d/oE/AAAAP4sBAAAAAAAAAU8BAAA8AAAAXNE7Wj7t3D+gg1c9Xf6BPwAAAD+bAQAAAAAAAAFQAQAAPAAAAJ7j948Eb90/oINXPV3+gT8AAAA/mwEAAAAAAAABUQEAADwAAABM8UQ4WdDdP6CDVz1d/oE/AAAAP5sBAAAAAAAAAVIBAAA8AAAAjAMBbh9S3j9AJ1CO4kOFPwAAAD+qAQAAAAAAAAFTAQAAPAAAAD4RThZ0s94/QCdQjuJDhT8AAAA/ugEAAAAAAAABVAEAADwAAAA0oVKFASXfP9DKSN9niYg/AAAAP7oBAAAAAAAAAVUBAAA8AAAA5q6fLVaG3z/QykjfZ4mIPwAAAD/KAQAAAAAAAAFWAQAAPAAAAJLgrTEOBOA/0MpI32eJiD8AAAA/ygEAAAAAAAABVwEAADwAAABHpnginCzgP9DKSN9niYg/AAAAP9kBAAAAAAAAAVgBAAA8AAAA+mtDEypV4D/QykjfZ4mIPwAAAD/ZAQAAAAAAAAFZAQAAPAAAAK4xDgS4feA/0MpI32eJiD8AAAA/6QEAAAAAAAABWgEAADwAAACGuDRYYq7gP9DKSN9niYg/AAAAP+kBAAAAAAAAAVsBAAA8AAAAOn7/SPDW4D/QykjfZ4mIPwAAAD/4AQAAAAAAAAFcAQAAPAAAAMmCbtZh9+A/0MpI32eJiD8AAAA/+AEAAAAAAAABXQEAADwAAAA2xoEAtw/hP9DKSN9niYg/AAAAPwgCAAAAAAAAAV4BAAA8AAAAxsrwjSgw4T/QykjfZ4mIPwAAAD8IAgAAAAAAAAFfAQAAPAAAADIOBLh9SOE/0MpI32eJiD8AAAA/GAIAAAAAAAABYAEAADwAAACdURfi0mDhP9DKSN9niYg/AAAAPxgCAAAAAAAAAWEBAAA8AAAAwRJzRe9o4T/QykjfZ4mIPwAAAD8nAgAAAAAAAAFiAQAAPAAAAC5Whm9EgeE/0MpI32eJiD8AAAA/JwIAAAAAAAABYwEAADwAAABSF+LSYInhP9DKSN9niYg/AAAAPzcCAAAAAAAAAWQBAAA8AAAAmpmZmZmZ4T/QykjfZ4mIPwAAAD83AgAAAAAAAAFlAQAAPAAAAL5a9fy1oeE/0MpI32eJiD8AAAA/RwIAAAAAAAABZgEAADwAAADiG1Fg0qnhP9DKSN9niYg/AAAAP0cCAAAAAAAAAWcBAAA8AAAABt2sw+6x4T/QykjfZ4mIPwAAAD9WAgAAAAAAAAFoAQAAPAAAAJi9WvX8tdE/9IYzyVoZ2T8AAAA/AAAAAAAAAAABaQEAADwAAAB4tHzaGXXRP/SGM8laGdk/AAAAP50AAAAAAAAAAWoBAAA8AAAAoC1Whm9E0T/0hjPJWhnZPwAAAD+dAAAAAAAAAAFrAQAAPAAAADiiwKRT89A/9IYzyVoZ2T8AAAA/rAAAAAAAAAABbAEAADwAAAAYmeKJcLLQP/SGM8laGdk/AAAAP6wAAAAAAAAAAW0BAAA8AAAA+I8Eb41x0D/0hjPJWhnZPwAAAD+8AAAAAAAAAAFuAQAAPAAAANiGJlSqMNA/9IYzyVoZ2T8AAAA/vAAAAAAAAAABbwEAADwAAAD////////PP/SGM8laGdk/AAAAP8sAAAAAAAAAAXABAAA8AAAAwe1Dyjl+zz/0hjPJWhnZPwAAAD/LAAAAAAAAAAFxAQAAPAAAABHg9iHlHM8/EEy784Yz2T8AAAA/2wAAAAAAAAABcgEAADwAAADx1hgHAtzOPxBMu/OGM9k/AAAAP9sAAAAAAAAAAXMBAAA8AAAAP8nLXq16zj8QTLvzhjPZPwAAAD/rAAAAAAAAAAF0AQAAPAAAACHA7UPKOc4/EEy784Yz2T8AAAA/6wAAAAAAAAABdQEAADwAAACRu362WBnOPy4RQx6zTdk/AAAAP/oAAAAAAAAAAXYBAAA8AAAAcbKgm3XYzT9K1spI32fZPwAAAD/6AAAAAAAAAAF3AQAAPAAAAN+tMQ4EuM0/StbKSN9n2T8AAAA/CgEAAAAAAAABeAEAADwAAADBpFPzIHfNP0rWykjfZ9k/AAAAPxoBAAAAAAAAAXkBAAA8AAAAMaDkZa9WzT9K1spI32fZPwAAAD8aAQAAAAAAAAF6AQAAPAAAAKGbddg9Ns0/StbKSN9n2T8AAAA/KQEAAAAAAAABewEAADwAAADzjSgw6dTMP0rWykjfZ9k/AAAAPykBAAAAAAAAAXwBAAA8AAAA0YRKFQaUzD9K1spI32fZPwAAAD85AQAAAAAAAAF9AQAAPAAAALF7bPoiU8w/StbKSN9n2T8AAAA/SAEAAAAAAAABfgEAADwAAACTco7fPxLMP0rWykjfZ9k/AAAAP0gBAAAAAAAAAX8BAAA8AAAA4WRBN+uwyz9K1spI32fZPwAAAD9YAQAAAAAAAAGAAQAAPAAAAKNShQElL8s/StbKSN9n2T8AAAA/WAEAAAAAAAABgQEAADwAAACBSafmQe7KP0rWykjfZ9k/AAAAP2gBAAAAAAAAAYIBAAA8AAAAsTJ8IwpMyj9K1spI32fZPwAAAD9oAQAAAAAAAAGDAQAAPAAAAHMgwO1Dysk/StbKSN9n2T8AAAA/aAEAAAAAAAABhAEAADwAAADBEnNF72jJP2ibUnMLgtk/AAAAP3cBAAAAAAAAAYUBAAA8AAAAEwUmnZoHyT9om1JzC4LZPwAAAD+HAQAAAAAAAAGGAQAAPAAAAPP7R4K3xsg/aJtScwuC2T8AAAA/hwEAAAAAAAABhwEAADwAAADR8mln1IXIP2ibUnMLgtk/AAAAP5cBAAAAAAAAAYgBAAA8AAAAk+CtMQ4EyD9om1JzC4LZPwAAAD+XAQAAAAAAAAGJAQAAPAAAAHHXzxYrw8c/aJtScwuC2T8AAAA/pgEAAAAAAAABigEAADwAAABTzvH7R4LHP2ibUnMLgtk/AAAAP6YBAAAAAAAAAYsBAAA8AAAAM8UT4WRBxz9om1JzC4LZPwAAAD+2AQAAAAAAAAGMAQAAPAAAABG8NcaBAMc/aJtScwuC2T8AAAA/tgEAAAAAAAABjQEAADwAAADzslernr/GP2ibUnMLgtk/AAAAP8UBAAAAAAAAAY4BAAA8AAAA06l5kLt+xj9om1JzC4LZPwAAAD/FAQAAAAAAAAGPAQAAPAAAAEOlCgNKXsY/aJtScwuC2T8AAAA/1QEAAAAAAAABkAEAADwAAACTl71a9fzFP4Jg2p03nNk/AAAAP9UBAAAAAAAAAZEBAAA8AAAAc47fPxK8xT+CYNqdN5zZPwAAAD/lAQAAAAAAAAGSAQAAPAAAAFGFASUve8U/gmDanTec2T8AAAA/5QEAAAAAAAABkwEAADwAAAAzfCMKTDrFP4Jg2p03nNk/AAAAP/QBAAAAAAAAAZQBAAA8AAAAE3NF72j5xD+CYNqdN5zZPwAAAD/0AQAAAAAAAAGVAQAAPAAAAPNpZ9SFuMQ/gmDanTec2T8AAAA/BAIAAAAAAAABlgEAADwAAABDXBosMVfEP4Jg2p03nNk/AAAAPwQCAAAAAAAAAZcBAAA8AAAAk07Ng9z1wz+CYNqdN5zZPwAAAD8UAgAAAAAAAAGYAQAAPAAAAONAgNuHlMM/oCViyGO22T8AAAA/FAIAAAAAAAABmQEAADwAAAAzMzMzMzPDP6AlYshjttk/AAAAPyMCAAAAAAAAAZoBAAA8AAAAYxwIcPuQwj+gJWLIY7bZPwAAAD8jAgAAAAAAAAGbAQAAPAAAAJMF3azD7sE/oCViyGO22T8AAAA/MwIAAAAAAAABnAEAADwAAADj948Eb43BP6AlYshjttk/AAAAPzMCAAAAAAAAAZ0BAAA8AAAAM+pCXBoswT+gJWLIY7bZPwAAAD9CAgAAAAAAAAGeAQAAPAAAAIPc9bPFysA/oCViyGO22T8AAAA/QgIAAAAAAAABnwEAADwAAABl0xeZ4onAP6AlYshjttk/AAAAP1ICAAAAAAAAAaABAAA8AAAAtcXK8I0owD+gJWLIY7bZPwAAAD9SAgAAAAAAAAGhAQAAPAAAACp52atVz78/oCViyGO22T8AAAA/YgIAAAAAAAABogEAADwAAADqZh12j02/P6AlYshjttk/AAAAP2ICAAAAAAAAAaMBAAA8AAAAikuDJeaKvj+gJWLIY7bZPwAAAD9xAgAAAAAAAAGkAQAAPAAAACow6dQ8yL0/oCViyGO22T8AAAA/gQIAAAAAAAABpQEAADwAAADqHS2fdka9P6AlYshjttk/AAAAP4ECAAAAAAAAAaYBAAA8AAAAyhRPhJMFvT+86unyj9DZPwAAAD+BAgAAAAAAAAGnAQAAPAAAAGr5tDPqQrw/vOrp8o/Q2T8AAAA/kQIAAAAAAAABqAEAADwAAABK8NYYBwK8P7zq6fKP0Nk/AAAAP6ACAAAAAAAAAakBAAA8AAAACt4a40CAuz+86unyj9DZPwAAAD+gAgAAAAAAAAGqAQAAPAAAAMrLXq16/ro/vOrp8o/Q2T8AAAA/sAIAAAAAAAABqwEAADwAAACKuaJ3tHy6P7zq6fKP0Nk/AAAAP7ACAAAAAAAAAawBAAA8AAAASqfmQe76uT+86unyj9DZPwAAAD+/AgAAAAAAAAGtAQAAPAAAAAqVKgwoebk/vOrp8o/Q2T8AAAA/vwIAAAAAAAABrgEAADwAAADqi0zxRDi5P7zq6fKP0Nk/AAAAP88CAAAAAAAAAa8BAAA8AAAAyoJu1mH3uD+86unyj9DZPwAAAD/PAgAAAAAAAAGwAQAAPAAAAIpwsqCbdbg/vOrp8o/Q2T8AAAA/3wIAAAAAAAABsQEAADwAAABqZ9SFuDS4P7zq6fKP0Nk/AAAAP+4CAAAAAAAAAbIBAAA8AAAACkw6NQ9ytz+86unyj9DZPwAAAD9cAwAAAAAAAAGzAQAAPAAAAIonwsmCbrY/vOrp8o/Q2T8AAAA/XAMAAAAAAAABtAEAADwAAAAqDCh52au1P7zq6fKP0Nk/AAAAP2sDAAAAAAAAAbUBAAA8AAAAyvCNKDDptD+86unyj9DZPwAAAD9rAwAAAAAAAAG2AQAAPAAAAGrV89eGJrQ/vOrp8o/Q2T8AAAA/ewMAAAAAAAABtwEAADwAAAAKulmH3WOzP7zq6fKP0Nk/AAAAP3sDAAAAAAAAAbgBAAA8AAAAzqedURfisj+86unyj9DZPwAAAD+LAwAAAAAAAAG5AQAAPAAAAIqV4RtRYLI/vOrp8o/Q2T8AAAA/mgMAAAAAAAABugEAADwAAABKgyXmit6xP7zq6fKP0Nk/AAAAP5oDAAAAAAAAAbsBAAA8AAAADnFpsMRcsT+86unyj9DZPwAAAD+qAwAAAAAAAAG8AQAAPAAAAMperXr+2rA/vOrp8o/Q2T8AAAA/qgMAAAAAAAABvQEAADwAAABqQxMqVRiwP7zq6fKP0Nk/AAAAP6oDAAAAAAAAAb4BAAA8AAAAWGKu6B0trz+86unyj9DZPwAAAD+5AwAAAAAAAAG/AQAAPAAAANg9Nn2RKa4/vOrp8o/Q2T8AAAA/yQMAAAAAAAABwAEAADwAAABYGb4RBSatP7zq6fKP0Nk/AAAAP8kDAAAAAAAAAcEBAAA8AAAAHAcC3D6krD+86unyj9DZPwAAAD/ZAwAAAAAAAAHCAQAAPAAAAFzQzTrsHqs/vOrp8o/Q2T8AAAA/2QMAAAAAAAABwwEAADwAAAAYvhEFJp2qP6AlYshjttk/AAAAP+gDAAAAAAAAAcQBAAA8AAAA2KtVz18bqj+gJWLIY7bZPwAAAD/4AwAAAAAAAAHFAQAAPAAAAJyZmZmZmak/oCViyGO22T8AAAA/CAQAAAAAAAABxgEAADwAAABYh91j0xepP6AlYshjttk/AAAAPxcEAAAAAAAAAccBAAA8AAAAGHUhLg2WqD+gJWLIY7bZPwAAAD91BAAAAAAAAAHIAQAAPAAAAFg+7Yy6EKc/oCViyGO22T8AAAA/dQQAAAAAAAAByQEAADwAAADYGXUhLg2mP6AlYshjttk/AAAAP4QEAAAAAAAAAcoBAAA8AAAAHONAgNuHpD+CYNqdN5zZPwAAAD+EBAAAAAAAAAHLAQAAPAAAAFysDN+IAqM/gmDanTec2T8AAAA/lAQAAAAAAAABzAEAADwAAAAYmlCpwoCiP4Jg2p03nNk/AAAAP5QEAAAAAAAAAc0BAAA8AAAAnHXYPTZ9oT+CYNqdN5zZPwAAAD+jBAAAAAAAAAHOAQAAPAAAAFhjHAhw+6A/gmDanTec2T8AAAA/owQAAAAAAAABzwEAADwAAAAcUWDSqXmgP4Jg2p03nNk/AAAAP7MEAAAAAAAAAdABAAA8AAAAuH1IOcfvnz+CYNqdN5zZPwAAAD+zBAAAAAAAAAHRAQAAPAAAADBZ0M067J4/gmDanTec2T8AAAA/8gQAAAAAAAAB0gEAADwAAAAwWdDNOuyeP2ibUnMLgtk/AAAAP8wFAAAAAAAAAdMBAAA8AAAAuDRYYq7onT9K1spI32fZPwAAAD/MBQAAAAAAAAHUAQAAPAAAADgQ4PYh5Zw/StbKSN9n2T8AAAA/7AUAAAAAAAAB1QEAADwAAAA4EOD2IeWcPy4RQx6zTdk/AAAAP+wGAAAAAAAAAdYBAAA8AAAARqZ4Ipws2D8a4F7s17jePwAAAD8AAAAAAAAAAAHXAQAAPAAAAPazxcrwjdg/GuBe7Ne43j8AAAA/TgAAAAAAAAAB2AEAADwAAACmwRJzRe/YP+BVT5d/hN4/AAAAP04AAAAAAAAAAdkBAAA8AAAAdtg9Nn2R2T/GkMdsU2rePwAAAD9OAAAAAAAAAAHaAQAAPAAAAI5xIMDtQ9o/jAa4F/s13j8AAAA/TgAAAAAAAAAB2wEAADwAAAA2D3LXzxbbP1J8qMKiAd4/AAAAP14AAAAAAAAAAdwBAAA8AAAA3qzD7rHp2z8Y8phtSs3dPwAAAD9uAAAAAAAAAAHdAQAAPAAAAD7IXT9brNw/3meJGPKY3T8AAAA/bgAAAAAAAAAB3gEAADwAAADmZa9WPX/dP8SiAe7Fft0/AAAAP30AAAAAAAAAAd8BAAA8AAAA/P6R4K0x3j+KGPKYbUrdPwAAAD99AAAAAAAAAAHgAQAAPAAAABSYdGoe5N4/ihjymG1K3T8AAAA/jQAAAAAAAAAB4QEAADwAAADmrp8tVobfP4oY8phtSt0/AAAAP40AAAAAAAAAAeIBAAA8AAAA3D6knOP33z+KGPKYbUrdPwAAAD+dAAAAAAAAAAHjAQAAPAAAAI4oMOnUPOA/ihjymG1K3T8AAAA/nQAAAAAAAAAB5AEAADwAAAD6a0MTKlXgP4oY8phtSt0/AAAAP6wAAAAAAAAAAeUBAAA8AAAAZq9WPX9t4D+KGPKYbUrdPwAAAD+sAAAAAAAAAAHmAQAAPAAAAIpwsqCbdeA/ihjymG1K3T8AAAA/vAAAAAAAAAAB5wEAADwAAACuMQ4EuH3gP4oY8phtSt0/AAAAP/oAAAAAAAAAAegBAAA8AAAA0/JpZ9SF4D+KGPKYbUrdPwAAAD/6AAAAAAAAAAHpAQAAPAAAABl1IS4NluA/pt15w5lk3T8AAAA/CgEAAAAAAAAB6gEAADwAAABi99j0RabgP6bdecOZZN0/AAAAPwoBAAAAAAAAAesBAAA8AAAAzjrsHpu+4D/EogHuxX7dPwAAAD8aAQAAAAAAAAHsAQAAPAAAAF4/W6wM3+A/3meJGPKY3T8AAAA/GgEAAAAAAAAB7QEAADwAAADJgm7WYffgP95niRjymN0/AAAAPykBAAAAAAAAAe4BAAA8AAAAfkg5x+8f4T/8LBFDHrPdPwAAAD85AQAAAAAAAAHvAQAAPAAAAOqLTPFEOOE//CwRQx6z3T8AAAA/OQEAAAAAAAAB8AEAADwAAABWz18bmlDhP/wsEUMes90/AAAAP0gBAAAAAAAAAfEBAAA8AAAAnVEX4tJg4T8Y8phtSs3dPwAAAD9IAQAAAAAAAAHyAQAAPAAAAAqVKgwoeeE/GPKYbUrN3T8AAAA/WAEAAAAAAAAB8wEAADwAAABSF+LSYInhPxjymG1Kzd0/AAAAP1gBAAAAAAAAAfQBAAA8AAAAmpmZmZmZ4T8Y8phtSs3dPwAAAD9YAQAAAAAAAAH1AQAAPAAAAL5a9fy1oeE/GPKYbUrN3T8AAAA/aAEAAAAAAAAB9gEAADwAAAAEuH1IOcfnP/V9loghj+E/AAAAPwAAAAAAAAAAAfcBAAA8AAAA4PYh5Ry/5z/1fZaIIY/hPwAAAD8QAAAAAAAAAAH4AQAAPAAAAL01xoEAt+c/9X2WiCGP4T8AAAA/HwAAAAAAAAAB+QEAADwAAACZdGoe5K7nP/V9loghj+E/AAAAPx8AAAAAAAAAAfoBAAA8AAAAdbMOu8em5z/1fZaIIY/hPwAAAD8/AAAAAAAAAAH7AQAAPAAAAC0xV/SOluc/9X2WiCGP4T8AAAA/PwAAAAAAAAAB/AEAADwAAAAIcPuQco7nP/V9loghj+E/AAAAP04AAAAAAAAAAf0BAAA8AAAA5K6fLVaG5z/1fZaIIY/hPwAAAD9eAAAAAAAAAAH+AQAAPAAAAMDtQ8o5fuc/9X2WiCGP4T8AAAA/bgAAAAAAAAAB/wEAADwAAACcLOhmHXbnP/V9loghj+E/AAAAP24AAAAAAAAAAQACAAA8AAAAeGuMAwFu5z/1fZaIIY/hPwAAAD99AAAAAAAAAAEBAgAAPAAAAAhw+5Byjuc/9X2WiCGP4T8AAAA/KQEAAAAAAAABAgIAADwAAAB1sw67x6bnP/V9loghj+E/AAAAPzkBAAAAAAAAAQMCAAA8AAAABLh9SDnH5z/1fZaIIY/hPwAAAD9IAQAAAAAAAAEEAgAAPAAAALh9SDnH7+c/9X2WiCGP4T8AAAA/SAEAAAAAAAABBQIAADwAAABtQxMqVRjoP2abUnMLguE/AAAAP1gBAAAAAAAAAQYCAAA8AAAAaIuV4RtR6D/YuA5e9XThPwAAAD9YAQAAAAAAAAEHAgAAPAAAAB1RYNKpeeg/2LgOXvV04T8AAAA/aAEAAAAAAAABCAIAADwAAACsVc9fG5roP0rWykjfZ+E/AAAAP2gBAAAAAAAAAQkCAAA8AAAAPFo+7Yy66D9K1spI32fhPwAAAD93AQAAAAAAAAEKAgAAPAAAAPAfCd4a4+g/StbKSN9n4T8AAAA/dwEAAAAAAAABCwIAADwAAACAJHhrjAPpP0rWykjfZ+E/AAAAP4cBAAAAAAAAAQwCAAA8AAAAECnn+P0j6T9K1spI32fhPwAAAD+HAQAAAAAAAAENAgAAPAAAAH1s+iJTPOk/StbKSN9n4T8AAAA/lgEAAAAAAAABDgIAADwAAADorw1NqFTpP0rWykjfZ+E/AAAAP5YBAAAAAAAAAQ8CAAA8AAAAeLR82hl16T9K1spI32fhPwAAAD+mAQAAAAAAAAEQAgAAPAAAAAm562eLlek/StbKSN9n4T8AAAA/pgEAAAAAAAABEQIAADwAAACYvVr1/LXpP0rWykjfZ+E/AAAAP7YBAAAAAAAAARICAAA8AAAAKMLJgm7W6T9K1spI32fhPwAAAD+2AQAAAAAAAAETAgAAPAAAALjGOBDg9uk/StbKSN9n4T8AAAA/xQEAAAAAAAABFAIAADwAAABIy6edURfqP0rWykjfZ+E/AAAAP8UBAAAAAAAAARUCAAA8AAAAIVLO8ftH6j9K1spI32fhPwAAAD/VAQAAAAAAAAEWAgAAPAAAAK9WPX9taOo/StbKSN9n4T8AAAA/1QEAAAAAAAABFwIAADwAAAA/W6wM34jqP0rWykjfZ+E/AAAAP+UBAAAAAAAAARgCAAA8AAAA0V8bmlCp6j9K1spI32fhPwAAAD/lAQAAAAAAAAEZAgAAPAAAADujLsSlweo/StbKSN9n4T8AAAA/9AEAAAAAAAABGgIAADwAAACn5kHu+tnqP0rWykjfZ+E/AAAAP/QBAAAAAAAAARsCAAA8AAAAy6edURfi6j9K1spI32fhPwAAAD8EAgAAAAAAAAEcAgAAPAAAADfrsHts+uo/StbKSN9n4T8AAAA/BAIAAAAAAAABHQIAADwAAABbrAzfiALrP0rWykjfZ+E/AAAAPxMCAAAAAAAAAR4CAAA8AAAApS7EpcES6z9K1spI32fhPwAAAD8TAgAAAAAAAAEfAgAAPAAAAOuwe2z6Ius/StbKSN9n4T8AAAA/IwIAAAAAAAABIAIAADwAAAAPctfPFivrP0rWykjfZ+E/AAAAPzMCAAAAAAAAASECAAA8AAAAe7Xq+WtD6z9K1spI32fhPwAAAD8zAgAAAAAAAAEiAgAAPAAAAMM3osCkU+s/StbKSN9n4T8AAAA/MwIAAAAAAAABIwIAADwAAADn+P0jwVvrP0rWykjfZ+E/AAAAP0ICAAAAAAAAASQCAAA8AAAAVTwRThZ06z9K1spI32fhPwAAAD9CAgAAAAAAAAElAgAAPAAAAJu+yBRPhOs/StbKSN9n4T8AAAA/UgIAAAAAAAABJgIAADwAAADjQIDbh5TrP0rWykjfZ+E/AAAAP2ICAAAAAAAAAScCAAA8AAAABwLcPqSc6z9K1spI32fhPwAAAD9iAgAAAAAAAAEoAgAAPAAAACvDN6LApOs/StbKSN9n4T8AAAA/cQIAAAAAAAABKQIAADwAAABPhJMF3azrP0rWykjfZ+E/AAAAP3ECAAAAAAAAASoCAAA8AAAAc0XvaPm06z9K1spI32fhPwAAAD+BAgAAAAAAAAErAgAAPAAAALvHpi8yxes/StbKSN9n4T8AAAA/zwIAAAAAAAABLAIAADwAAACTTs2D3PXrP0rWykjfZ+E/AAAAP98CAAAAAAAAAS0CAAA8AAAAI1M8EU4W7D/YuA5e9XThPwAAAD/fAgAAAAAAAAEuAgAAPAAAALNXq56/Nuw/ZptScwuC4T8AAAA/7gIAAAAAAAABLwIAADwAAAAfm77IFE/sP2abUnMLguE/AAAAP+4CAAAAAAAAATACAAA8AAAAi97R8mln7D9mm1JzC4LhPwAAAD/+AgAAAAAAAAExAgAAPAAAANNgibmid+w/ZptScwuC4T8AAAA//gIAAAAAAAABMgIAADwAAAAb40CA24fsP2abUnMLguE/AAAAPw0DAAAAAAAAATMCAAA8AAAAP6Sc4/eP7D9mm1JzC4LhPwAAAD8NAwAAAAAAAAE0AgAAPAAAAGNl+EYUmOw/ZptScwuC4T8AAAA/1AMAAAAAAAABNQIAADwAAADHgQC3DynvPzD/CJ1AOdo/AAAAPwAAAAAAAAAAATYCAAA8AAAA60JcGiwx7z8w/widQDnaPwAAAD/LAAAAAAAAAAE3AgAAPAAAAA8EuH1IOe8/MP8InUA52j8AAAA/6gAAAAAAAAABOAIAADwAAAAzxRPhZEHvPzD/CJ1AOdo/AAAAPwkBAAAAAAAAATkCAAA8AAAAV4ZvRIFJ7z8w/widQDnaPwAAAD8ZAQAAAAAAAAE6AgAAPAAAAHtHy6edUe8/MP8InUA52j8AAAA/OAEAAAAAAAABOwIAADwAAACfCCcLulnvPzD/CJ1AOdo/AAAAP5UBAAAAAAAAATwCAAA8AAAAw8mCbtZh7z8w/widQDnaPwAAAD+lAQAAAAAAAAE9AgAAPAAAAMPJgm7WYe8/TMSQx2xT2j8AAAA/zQIAAAAAAAABPgIAADwAAADDyYJu1mHvP2iJGPKYbdo/AAAAP80CAAAAAAAAAT8CAAA8AAAAw8mCbtZh7z+ETqAcxYfaPwAAAD/dAgAAAAAAAAFAAgAAPAAAAMPJgm7WYe8/ohMoR/Gh2j8AAAA/3QIAAAAAAAABQQIAADwAAADDyYJu1mHvP77Yr3EdvNo/AAAAP+0CAAAAAAAAAUICAAA8AAAA54re0fJp7z/cnTecSdbaPwAAAD/tAgAAAAAAAAFDAgAAPAAAAOeK3tHyae8/FChH8aEK2z8AAAA//AIAAAAAAAABRAIAADwAAAALTDo1D3LvPzDtzhvOJNs/AAAAP/wCAAAAAAAAAUUCAAA8AAAAC0w6NQ9y7z9OslZG+j7bPwAAAD8MAwAAAAAAAAFGAgAAPAAAAC8Nlpgreu8/anfecCZZ2z8AAAA/HAMAAAAAAAABRwIAADwAAAAvDZaYK3rvP4Y8ZptSc9s/AAAAPxwDAAAAAAAAAUgCAAA8AAAALw2WmCt67z+kAe7Ffo3bPwAAAD8rAwAAAAAAAAFJAgAAPAAAAFPO8ftHgu8/wMZ18Kqn2z8AAAA/KwMAAAAAAAABSgIAADwAAABTzvH7R4LvP96L/RrXwds/AAAAPzsDAAAAAAAAAUsCAAA8AAAAd49NX2SK7z/4UIVFA9zbPwAAAD87AwAAAAAAAAFMAgAAPAAAAJtQqcKAku8/FhYNcC/22z8AAAA/SgMAAAAAAAABTQIAADwAAACbUKnCgJLvP1CgHMWHKtw/AAAAP1oDAAAAAAAAAU4CAAA8AAAAm1CpwoCS7z9qZaTvs0TcPwAAAD9aAwAAAAAAAAFPAgAAPAAAAJtQqcKAku8/iCosGuBe3D8AAAA/agMAAAAAAAABUAIAADwAAAC/EQUmnZrvP6Tvs0QMedw/AAAAP2oDAAAAAAAAAVECAAA8AAAAvxEFJp2a7z/eecOZZK3cPwAAAD95AwAAAAAAAAFSAgAAPAAAAL8RBSadmu8/GATT7rzh3D8AAAA/eQMAAAAAAAABUwIAADwAAADj0mCJuaLvPzTJWhnp+9w/AAAAP4kDAAAAAAAAAVQCAAA8AAAA49Jgibmi7z9SjuJDFRbdPwAAAD+JAwAAAAAAAAFVAgAAPAAAAAWUvOzVqu8/ihjymG1K3T8AAAA/pgMAAAAAAAABVgIAADwAAAAFlLzs1arvP6bdecOZZN0/AAAAP6YDAAAAAAAAAVcCAAA8AAAAK1UYUPKy7z/EogHuxX7dPwAAAD+1AwAAAAAAAAFYAgAAPAAAACtVGFDysu8/3meJGPKY3T8AAAA/tQMAAAAAAAABWQIAADwAAAArVRhQ8rLvP/wsEUMes90/AAAAP8UDAAAAAAAAAVoCAAA8AAAAK1UYUPKy7z8Y8phtSs3dPwAAAD/FAwAAAAAAAAFbAgAAPAAAAE8WdLMOu+8/GPKYbUrN3T8AAAA/1AMAAAAAAAABXAIAADwAAABPFnSzDrvvPza3IJh2590/AAAAP+QDAAAAAAAAAV0CAAA8AAAATxZ0sw677z9SfKjCogHePwAAAD/0AwAAAAAAAAFeAgAAPAAAAE8WdLMOu+8/bkEw7c4b3j8AAAA/AwQAAAAAAAABXwIAADwAAABz188WK8PvP6jLP0InUN4/AAAAPwMEAAAAAAAAAWACAAA8AAAAc9fPFivD7z/GkMdsU2rePwAAAD8TBAAAAAAAAAFhAgAAPAAAAHPXzxYrw+8/4FVPl3+E3j8AAAA/EwQAAAAAAAABYgIAADwAAACXmCt6R8vvPxrgXuzXuN4/AAAAPyMEAAAAAAAAAWMCAAA8AAAAl5grekfL7z9Uam5BMO3ePwAAAD8jBAAAAAAAAAFkAgAAPAAAALtZh91j0+8/cC/2a1wH3z8AAAA/MgQAAAAAAAABZQIAADwAAAC7WYfdY9PvP4z0fZaIId8/AAAAPzIEAAAAAAAAAWYCAAA8AAAA3xrjQIDb7z+quQXBtDvfPwAAAD9CBAAAAAAAAAFnAgAAPAAAAN8a40CA2+8/xn6N6+BV3z8AAAA/QgQAAAAAAAABaAIAADwAAADfGuNAgNvvP+JDFRYNcN8/AAAAP1EEAAAAAAAAAWkCAAA8AAAA3xrjQIDb7z8ACZ1AOYrfPwAAAD+vBAAAAAAAAAFqAgAAPAAAAN8a40CA2+8/HM4ka2Wk3z8AAAA/vwQAAAAAAAABawIAADwAAADfGuNAgNvvPzqTrJWRvt8/AAAAP84EAAAAAAAAAWwCAAA8AAAA3xrjQIDb7z9UWDTAvdjfPwAAAD/eBAAAAAAAAAFtAgAAPAAAAN8a40CA2+8/ch286uny3z8AAAA/PAUAAAAAAAABbgIAADwAAADfGuNAgNvvP0fxoQqLBuA/AAAAP0sFAAAAAAAAAW8CAAA8AAAAu1mH3WPT7z/W0+UfoRPgPwAAAD9rBQAAAAAAAAFwAgAAPAAAAJeYK3pHy+8/ZLYpNbcg4D8AAAA/awUAAAAAAAABcQIAADwAAABz188WK8PvP2S2KTW3IOA/AAAAP3oFAAAAAAAAAXICAAA8AAAATxZ0sw677z9ktik1tyDgPwAAAD+KBQAAAAAAAAFzAgAAPAAAACtVGFDysu8/8phtSs0t4D8AAAA/mgUAAAAAAAABdAIAADwAAAAFlLzs1arvP/KYbUrNLeA/AAAAP6kFAAAAAAAAAXUCAAA8AAAA49Jgibmi7z/ymG1KzS3gPwAAAD+pBQAAAAAAAAF2AgAAPAAAAL8RBSadmu8/8phtSs0t4D8AAAA/xQUAAAAAAAABdwIAADwAAACbUKnCgJLvP/KYbUrNLeA/AAAAP8UFAAAAAAAAAXgCAAA8AAAAd49NX2SK7z/ymG1KzS3gPwAAAD/UBQAAAAAAAAF5AgAAPAAAAFPO8ftHgu8/8phtSs0t4D8AAAA/1AUAAAAAAAABegIAADwAAAAvDZaYK3rvP4F7sV/jOuA/AAAAP+QFAAAAAAAAAXsCAAA8AAAAC0w6NQ9y7z+Be7Ff4zrgPwAAAD/kBQAAAAAAAAF8AgAAPAAAAOeK3tHyae8/gXuxX+M64D8AAAA/AwYAAAAAAAABfQIAADwAAABDEypVGFDCP92CYNqdN+Q/AAAAPwAAAAAAAAAAAX4CAAA8AAAAYxwIcPuQwj/dgmDanTfkPwAAAD+8AAAAAAAAAAF/AgAAPAAAAKUuxKXBEsM/TqAcxYcq5D8AAAA/ywAAAAAAAAABgAIAADwAAADjQIDbh5TDP8C92K9xHeQ/AAAAP8sAAAAAAAAAAYECAAA8AAAAs1ernr82xD8z25SaWxDkPwAAAD/bAAAAAAAAAAGCAgAAPAAAABNzRe9o+cQ/FhYNcC/24z8AAAA/6gAAAAAAAAABgwIAADwAAAADk07Ng9zFP4czyVoZ6eM/AAAAP+oAAAAAAAAAAYQCAAA8AAAAg7fGOBDgxj/5UIVFA9zjPwAAAD/6AAAAAAAAAAGFAgAAPAAAACPlHL9/JMg/am5BMO3O4z8AAAA/+gAAAAAAAAABhgIAADwAAACjCZUqDCjJP9yL/RrXweM/AAAAPwoBAAAAAAAAAYcCAAA8AAAAsTJ8IwpMyj+/xnXwqqfjPwAAAD8KAQAAAAAAAAGIAgAAPAAAABFOFnSzDss/MeQx25Sa4z8AAAA/GQEAAAAAAAABiQIAADwAAAADbh9SzvHLPzHkMduUmuM/AAAAPxkBAAAAAAAAAYoCAAA8AAAA0YRKFQaUzD+jAe7Ffo3jPwAAAD8pAQAAAAAAAAGLAgAAPAAAAIGSl71a9cw/owHuxX6N4z8AAAA/KQEAAAAAAAABjAIAADwAAAAxoORlr1bNP6MB7sV+jeM/AAAAPzkBAAAAAAAAAY0CAAA8AAAAU6nCgJKXzT+jAe7Ffo3jPwAAAD85AQAAAAAAAAGOAgAAPAAAAN+tMQ4EuM0/owHuxX6N4z8AAAA/SAEAAAAAAAABjwIAADwAAADAyBRPhJPVP1krI32fJeo/AAAAPwAAAAAAAAAAAZACAAA8AAAAwMgUT4ST1T/nDWeStTLqPwAAAD+LBAAAAAAAAAGRAgAAPAAAAMDIFE+Ek9U/BdPuvOFM6j8AAAA/mgQAAAAAAAABkgIAADwAAADAyBRPhJPVP5O1MtL3Weo/AAAAP5oEAAAAAAAAAZMCAAA8AAAAdkZdiEuD1T+TtTLS91nqPwAAAD+qBAAAAAAAAAGUAgAAPAAAAHZGXYhLg9U/IZh25w1n6j8AAAA/qgQAAAAAAAABlQIAADwAAAB2Rl2IS4PVP696uvwjdOo/AAAAP7kEAAAAAAAAAZYCAAA8AAAAdkZdiEuD1T89Xf4ROoHqPwAAAD+5BAAAAAAAAAGXAgAAPAAAAHZGXYhLg9U/yz9CJ1CO6j8AAAA/yQQAAAAAAAABmAIAADwAAAAuxKXBEnPVP1sihjxmm+o/AAAAP9kEAAAAAAAAAZkCAAA8AAAALsSlwRJz1T/pBMpRfKjqPwAAAD/oBAAAAAAAAAGaAgAAPAAAAC7EpcESc9U/d+cNZ5K16j8AAAA/+AQAAAAAAAABmwIAADwAAAAuxKXBEnPVPwXKUXyowuo/AAAAPwgFAAAAAAAAAZwCAAA8AAAALsSlwRJz1T+VrJWRvs/qPwAAAD8IBQAAAAAAAAGdAgAAPAAAAC7EpcESc9U/r3EdvOrp6j8AAAA/FwUAAAAAAAABngIAADwAAAAuxKXBEnPVPz9UYdEA9+o/AAAAPycFAAAAAAAAAZ8CAAA8AAAA5kHu+tli1T9bGen7LBHrPwAAAD8nBQAAAAAAAAGgAgAAPAAAAOZB7vrZYtU/ed5wJlkr6z8AAAA/NgUAAAAAAAABoQIAADwAAADmQe762WLVPwfBtDtvOOs/AAAAP0YFAAAAAAAAAaICAAA8AAAA5kHu+tli1T+Vo/hQhUXrPwAAAD9GBQAAAAAAAAGjAgAAPAAAAOZB7vrZYtU/IYY8ZptS6z8AAAA/VgUAAAAAAAABpAIAADwAAADmQe762WLVP7FogHuxX+s/AAAAP1YFAAAAAAAAAaUCAAA8AAAA5kHu+tli1T8/S8SQx2zrPwAAAD91BQAAAAAAAAGmAgAAPAAAAOZB7vrZYtU/zS0Ipt156z8AAAA/lAUAAAAAAAABpwIAADwAAADmQe762WLVP1sQTLvzhus/AAAAP6QFAAAAAAAAAagCAAA8AAAA5kHu+tli1T/r8o/QCZTrPwAAAD+zBQAAAAAAAAGpAgAAPAAAAOZB7vrZYtU/edXT5R+h6z8AAAA/wwUAAAAAAAABqgIAADwAAADmQe762WLVPwe4F/s1rus/AAAAP8MFAAAAAAAAAasCAAA8AAAA5kHu+tli1T+VmlsQTLvrPwAAAD/TBQAAAAAAAAGsAgAAPAAAAOZB7vrZYtU/I32fJWLI6z8AAAA/4gUAAAAAAAABrQIAADwAAADmQe762WLVP7Ff4zp41es/AAAAP+IFAAAAAAAAAa4CAAA8AAAA5kHu+tli1T8/QidQjuLrPwAAAD9ABgAAAAAAAAGvAgAAPAAAAOZB7vrZYtU/zyRrZaTv6z8AAAA/UAYAAAAAAAABsAIAADwAAADmQe762WLVP10Hr3q6/Os/AAAAP1AGAAAAAAAAAbECAAA8AAAA5kHu+tli1T/r6fKP0AnsPwAAAD9fBgAAAAAAAAGyAgAAPAAAAOZB7vrZYtU/ecw2peYW7D8AAAA/eQcAAAAAAAABswIAADwAAADmQe762WLVPwmverr8I+w/AAAAP4gHAAAAAAAAAbQCAAA8AAAA5kHu+tli1T+Xkb7PEjHsPwAAAD+YBwAAAAAAAAG1AgAAPAAAAOZB7vrZYtU/I3QC5Sg+7D8AAAA/mAcAAAAAAAABtgIAADwAAADmQe762WLVP7NWRvo+S+w/AAAAP6cHAAAAAAAAAbcCAAA8AAAA5kHu+tli1T9BOYoPVVjsPwAAAD+3BwAAAAAAAAG4AgAAPAAAAC7EpcESc9U/QTmKD1VY7D8AAAA/twcAAAAAAAABuQIAADwAAAAuxKXBEnPVP88bziRrZew/AAAAP8cHAAAAAAAAAboCAAA8AAAALsSlwRJz1T9d/hE6gXLsPwAAAD/HBwAAAAAAAAG7AgAAPAAAAC7EpcESc9U/7eBVT5d/7D8AAAA/1gcAAAAAAAABvAIAADwAAAAuxKXBEnPVP3vDmWStjOw/AAAAP+YHAAAAAAAAAb0CAAA8AAAAdkZdiEuD1T97w5lkrYzsPwAAAD80CAAAAAAAAAG+AgAAPAAAAHZGXYhLg9U/l4ghj9mm7D8AAAA/RAgAAAAAAAABvwIAADwAAADAyBRPhJPVPyVrZaTvs+w/AAAAP0QIAAAAAAAAAcACAAA8AAAAwMgUT4ST1T+zTam5BcHsPwAAAD9TCAAAAAAAAAHBAgAAPAAAAMDIFE+Ek9U/QTDtzhvO7D8AAAA/YwgAAAAAAAABwgIAADwAAAAGS8wVvaPVP9ESMeQx2+w/AAAAP2MIAAAAAAAAAcMCAAA8AAAABkvMFb2j1T9f9XT5R+jsPwAAAD8eCQAAAAAAAAHEAgAAPAAAAE7Ng9z1s9U/7de4Dl717D8AAAA/LgkAAAAAAAABxQIAADwAAACWTzujLsTVP3u6/CN0Au0/AAAAP00JAAAAAAAAAcYCAAA8AAAA3tHyaWfU1T8LnUA5ig/tPwAAAD9dCQAAAAAAAAHHAgAAPAAAACZUqjCg5NU/mX+ETqAc7T8AAAA/bQkAAAAAAAAByAIAADwAAABu1mH32PTVP5l/hE6gHO0/AAAAP4wJAAAAAAAAAckCAAA8AAAAbtZh99j01T8lYshjtintPwAAAD+rCQAAAAAAAAHKAgAAPAAAALZYGb4RBdY/s0QMecw27T8AAAA/uwkAAAAAAAABywIAADwAAAC2WBm+EQXWP0MnUI7iQ+0/AAAAP8UJAAAAAAAAAcwCAAA8AAAA/trQhEoV1j/RCZSj+FDtPwAAAD/FCQAAAAAAAAHNAgAAPAAAAP7a0IRKFdY/X+zXuA5e7T8AAAA/1QkAAAAAAAABzgIAADwAAACO3z8SvDXWP32xX+M6eO0/AAAAP9UJAAAAAAAAAc8CAAA8AAAA1mH32PRF1j8LlKP4UIXtPwAAAD/lCQAAAAAAAAHQAgAAPAAAAB7krp8tVtY/l3bnDWeS7T8AAAA/9AkAAAAAAAAB0QIAADwAAAAe5K6fLVbWPydZKyN9n+0/AAAAP/QJAAAAAAAAAdICAAA8AAAAZmZmZmZm1j+1O284k6ztPwAAAD8ECgAAAAAAAAHTAgAAPAAAAK7oHS2fdtY/0QD3Yr/G7T8AAAA/EwoAAAAAAAAB1AIAADwAAACu6B0tn3bWP+/Ffo3r4O0/AAAAPyMKAAAAAAAAAdUCAAA8AAAA9mrV89eG1j99qMKiAe7tPwAAAD8jCgAAAAAAAAHWAgAAPAAAAD7tjLoQl9Y/C4sGuBf77T8AAAA/MwoAAAAAAAAB1wIAADwAAAA+7Yy6EJfWP5ltSs0tCO4/AAAAPzMKAAAAAAAAAdgCAAA8AAAAhm9EgUmn1j8nUI7iQxXuPwAAAD9CCgAAAAAAAAHZAgAAPAAAAIZvRIFJp9Y/tTLS91ki7j8AAAA/QgoAAAAAAAAB2gIAADwAAACGb0SBSafWP0UVFg1wL+4/AAAAP1IKAAAAAAAAAdsCAAA8AAAAhm9EgUmn1j/T91kihjzuPwAAAD9SCgAAAAAAAAHcAgAAPAAAAM7x+0eCt9Y/0/dZIoY87j8AAAA/YgoAAAAAAAAB3QIAADwAAADO8ftHgrfWP2HanTecSe4/AAAAP2IKAAAAAAAAAd4CAAA8AAAAzvH7R4K31j/vvOFMslbuPwAAAD9xCgAAAAAAAAHfAgAAPAAAABZ0sw67x9Y/77zhTLJW7j8AAAA/kAoAAAAAAAAB4AIAADwAAAAWdLMOu8fWP3+fJWLIY+4/AAAAP5AKAAAAAAAAAeECAAA8AAAAFnSzDrvH1j8Ngml33nDuPwAAAD+wCgAAAAAAAAHiAgAAPAAAAF72atXz19Y/DYJpd95w7j8AAAA/vwoAAAAAAAAB4wIAADwAAABe9mrV89fWP5lkrYz0fe4/AAAAP88KAAAAAAAAAeQCAAA8AAAApnginCzo1j8nR/GhCovuPwAAAD/fCgAAAAAAAAHlAgAAPAAAAKZ4Ipws6NY/tyk1tyCY7j8AAAA/3woAAAAAAAAB5gIAADwAAACmeCKcLOjWP0UMecw2pe4/AAAAP+4KAAAAAAAAAecCAAA8AAAA7vrZYmX41j/T7rzhTLLuPwAAAD/uCgAAAAAAAAHoAgAAPAAAAO762WJl+NY/YdEA92K/7j8AAAA//goAAAAAAAAB6QIAADwAAADu+tliZfjWP/GzRAx5zO4/AAAAP/4KAAAAAAAAAeoCAAA8AAAA7vrZYmX41j9/loghj9nuPwAAAD/+CgAAAAAAAAHrAgAAPAAAAO762WJl+NY/DXnMNqXm7j8AAAA/DQsAAAAAAAAB7AIAADwAAADu+tliZfjWP5tbEEy78+4/AAAAPx0LAAAAAAAAAe0CAAA8AAAA7vrZYmX41j8pPlRh0QDvPwAAAD8tCwAAAAAAAAHuAgAAPAAAAO762WJl+NY/tyCYducN7z8AAAA/PAsAAAAAAAAB7wIAADwAAADu+tliZfjWP0UD3Iv9Gu8/AAAAP0wLAAAAAAAAAfACAAA8AAAA7vrZYmX41j/V5R+hEyjvPwAAAD9cCwAAAAAAAAHxAgAAPAAAAO762WJl+NY/Y8hjtik17z8AAAA/awsAAAAAAAAB8gIAADwAAADu+tliZfjWP/Gqp8s/Qu8/AAAAP3sLAAAAAAAAAfMCAAA8AAAA7vrZYmX41j9/jevgVU/vPwAAAD97CwAAAAAAAAH0AgAAPAAAAO762WJl+NY/m1JzC4Jp7z8AAAA/igsAAAAAAAAB9QIAADwAAADu+tliZfjWPyk1tyCYdu8/AAAAP4oLAAAAAAAAAfYCAAA8AAAA7vrZYmX41j9H+j5LxJDvPwAAAD+aCwAAAAAAAAH3AgAAPAAAAO762WJl+NY/1dyCYNqd7z8AAAA/mgsAAAAAAAAB+AIAADwAAADu+tliZfjWP2O/xnXwqu8/AAAAP6oLAAAAAAAAAfkCAAA8AAAA7vrZYmX41j/zoQqLBrjvPwAAAD+qCwAAAAAAAAH6AgAAPAAAAO762WJl+NY/gYROoBzF7z8AAAA/uQsAAAAAAAAB+wIAADwAAADusemLTPHUP8pRfKjCouk/AAAAPwAAAAAAAAAAAfwCAAA8AAAA7rHpi0zx1D9ZNMC92K/pPwAAAD99AAAAAAAAAAH9AgAAPAAAAO6x6YtM8dQ/5xYE0+686T8AAAA/nAAAAAAAAAAB/gIAADwAAAA2NKFShQHVP+cWBNPuvOk/AAAAP5wAAAAAAAAAAf8CAAA8AAAAfrZYGb4R1T92+UfoBMrpPwAAAD+rAAAAAAAAAAEAAwAAPAAAAMY4EOD2IdU/dvlH6ATK6T8AAAA/uwAAAAAAAAABAQMAADwAAADGOBDg9iHVPwTci/0a1+k/AAAAP8sAAAAAAAAAAQIDAAA8AAAAELvHpi8y1T8E3Iv9GtfpPwAAAD/aAAAAAAAAAAEDAwAAPAAAAFY9f21oQtU/k77PEjHk6T8AAAA/SAEAAAAAAAABBAMAADwAAACevzY0oVLVP5O+zxIx5Ok/AAAAP1cBAAAAAAAAAQUDAAA8AAAALsSlwRJz1T8hoRMoR/HpPwAAAD9nAQAAAAAAAAEGAwAAPAAAAHZGXYhLg9U/IaETKEfx6T8AAAA/1AEAAAAAAAAL</ink>
</athena>
</file>

<file path=customXml/item17.xml><?xml version="1.0" encoding="utf-8"?>
<athena xmlns="http://schemas.microsoft.com/edu/athena" version="0.1.2681.0">
  <media streamable="true" recordStart="449698" recordEnd="573022" recordLength="919765" start="449698" end="573022"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timings duration="28011"/>
</athena>
</file>

<file path=customXml/item1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8MAAAAAAAABev///8MQWN0aW9uVHlwZVYxAQAAAAd2YWx1ZV9fAAgCAAAAAAAAAAEFAAAABAAAAAkWAAAACRcAAADGGwAAAAAAAAHo////6////wAAAAABBgAAAAQAAAAJGQAAAAkaAAAAoR8AAAAAAAAB5f///+v///8AAAAAAQcAAAAEAAAACRwAAAAJHQAAAOlAAAAAAAAAAeL////r////AAAAAAEIAAAABAAAAAkfAAAACSAAAABtTwAAAAAAAAHf////6////wAAAAABCQAAAAQAAAAJIgAAAAkjAAAA0lQAAAAAAAAB3P///+v///8AAAAAAQoAAAAEAAAACSUAAAAJJgAAALRsAAAAAAAAAdn////r////AAAAAAELAAAABAAAAAkoAAAACSkAAABqpAAAAAAAAAHW////6////wAAAAABDAAAAAQAAAAJKwAAAAksAAAAFrEAAAAAAAAB0////+v///8AAAAAAQ0AAAAEAAAACS4AAAAJLwAAACUoAQAAAAAAAdD////r////AAAAAAEOAAAABAAAAAkxAAAACTIAAAAcLwEAAAAAAAHN////6////wAAAAABDwAAAAQAAAAJNAAAAAk1AAAA2T8BAAAAAAAByv///+v///8AAAAAARAAAAAEAAAACTcAAAAJOAAAAHyPAQAAAAAAAcf////r////AAAAAAERAAAABAAAAAk6AAAACTsAAAC2qAEAAAAAAAHE////6////wAAAAAFEgAAAA1DbGVhckNhbnZhc1YxAgAAAAlTdGFydFRpbWUEVHlwZQAEEAxBY3Rpb25UeXBlVjECAAAAAgAAACjt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DbAAAA2wAAAAEWAAAAEwAAAP//AAAAAAAAAAAAIkAAAAHA////wv///wEAAAAAAAAAAAAiQAEXAAAAFAAAAAlBAAAAHgAAAB4AAAABGQAAABMAAAD//wAAAAAAAAAAACJAAAABvv///8L///8BAAAAAAAAAAAAIkABGgAAABQAAAAJQwAAABkAAAAZAAAAARwAAAATAAAA//8AAAAAAAAAAAAiQAAAAbz////C////AQAAAAAAAAAAACJAAR0AAAAUAAAACUUAAAA3AAAANwAAAAEfAAAAEwAAAP//AAAAAAAAAAAAIkAAAAG6////wv///wEAAAAAAAAAAAAiQAEgAAAAFAAAAAlHAAAAFAAAABQAAAABIgAAABMAAAD//wAAAAAAAAAAACJAAAABuP///8L///8BAAAAAAAAAAAAIkABIwAAABQAAAAJSQAAACkAAAApAAAAASUAAAATAAAA//8AAAAAAAAAAAAiQAAAAbb////C////AQAAAAAAAAAAACJAASYAAAAUAAAACUsAAABMAAAATAAAAAEoAAAAEwAAAP//AAAAAAAAAAAAIkAAAAG0////wv///wEAAAAAAAAAAAAiQAEpAAAAFAAAAAlNAAAAbQAAAG0AAAABKwAAABMAAAD//wAAAAAAAAAAACJAAAABsv///8L///8BAAAAAAAAAAAAIkABLAAAABQAAAAJTwAAAAEAAAABAAAAAS4AAAATAAAA//8AAAAAAAAAAAAiQAAAAbD////C////AQAAAAAAAAAAACJAAS8AAAAUAAAACVEAAAAnAAAAJwAAAAExAAAAEwAAAP//AAAAAAAAAAAAIkAAAAGu////wv///wEAAAAAAAAAAAAiQAEyAAAAFAAAAAlTAAAAEAEAABABAAABNAAAABMAAAD//wAAAAAAAAAAACJAAAABrP///8L///8BAAAAAAAAAAAAIkABNQAAABQAAAAJVQAAADAAAAAwAAAAATcAAAATAAAA//8AAAAAAAAAAAAiQAAAAar////C////AQAAAAAAAAAAACJAATgAAAAUAAAACVcAAACCAAAAggAAAAE6AAAAEwAAAP//AAAAAAAAAAAAIkAAAAGo////wv///wEAAAAAAAAAAAAiQAE7AAAAFAAAAAlZAAAA3QAAAN0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NJQdBAAAAAAEAAAAgAAAABApJbmtQb2ludFYxAgAAAAk1AQAACTYBAAAJNwEAAAk4AQAACTkBAAAJOgEAAAk7AQAACTwBAAAJPQEAAAk+AQAACT8BAAAJQAEAAAlBAQAACUIBAAAJQwEAAAlEAQAACUUBAAAJRgEAAAlHAQAACUgBAAAJSQEAAAlKAQAACUsBAAAJTAEAAAlNAQAACU4BAAAJTwEAAAlQAQAACVEBAAAJUgEAAA0CB0MAAAAAAQAAACAAAAAECklua1BvaW50VjECAAAACVMBAAAJVAEAAAlVAQAACVYBAAAJVwEAAAlYAQAACVkBAAAJWgEAAAlbAQAACVwBAAAJXQEAAAleAQAACV8BAAAJYAEAAAlhAQAACWIBAAAJYwEAAAlkAQAACWUBAAAJZgEAAAlnAQAACWgBAAAJaQEAAAlqAQAACWsBAAANBwdFAAAAAAEAAABAAAAABApJbmtQb2ludFYxAgA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QkHRwAAAAABAAAAIAAAAAQKSW5rUG9pbnRWMQIAAAAJowEAAAmkAQAACaUBAAAJpgEAAAmnAQAACagBAAAJqQEAAAmqAQAACasBAAAJrAEAAAmtAQAACa4BAAAJrwEAAAmwAQAACbEBAAAJsgEAAAmzAQAACbQBAAAJtQEAAAm2AQAADQwHSQAAAAABAAAAQAAAAAQKSW5rUG9pbnRWMQIAAAAJtwEAAAm4AQAACbkBAAAJugEAAAm7AQAACbwBAAAJvQEAAAm+AQAACb8BAAAJwAEAAAnBAQAACcIBAAAJwwEAAAnEAQAACcUBAAAJxgEAAAnHAQAACcgBAAAJyQEAAAnKAQAACcsBAAAJzAEAAAnNAQAACc4BAAAJzwEAAAnQAQAACdEBAAAJ0gEAAAnTAQAACdQBAAAJ1QEAAAnWAQAACdcBAAAJ2AEAAAnZAQAACdoBAAAJ2wEAAAncAQAACd0BAAAJ3gEAAAnfAQAADRcHSwAAAAABAAAAgAAAAAQKSW5rUG9pbnRWMQIA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00B00AAAAAAQAAAIAAAAAECklua1BvaW50VjECAA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NEwdPAAAAAAEAAAAEAAAABApJbmtQb2ludFYxAgAAAAmZAgAADQMHUQAAAAABAAAAQAAAAAQKSW5rUG9pbnRWMQIAAAAJmgIAAAmbAgAACZwCAAAJnQIAAAmeAgAACZ8CAAAJoAIAAAmhAgAACaICAAAJowIAAAmkAgAACaUCAAAJpgIAAAmnAgAACagCAAAJqQIAAAmqAgAACasCAAAJrAIAAAmtAgAACa4CAAAJrwIAAAmwAgAACbECAAAJsgIAAAmzAgAACbQCAAAJtQIAAAm2AgAACbcCAAAJuAIAAAm5AgAACboCAAAJuwIAAAm8AgAACb0CAAAJvgIAAAm/AgAACcACAAANGQdTAAAAAAEAAAAAAgAABApJbmtQb2ludFYxAgA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N8AdVAAAAAAEAAABAAAAABApJbmtQb2ludFYxAgA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0QB1cAAAAAAQAAAAABAAAECklua1BvaW50VjECA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NfgdZAAAAAAEAAAAAAQAABApJbmtQb2ludFYxAgA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NIwVaAAAACklua1BvaW50VjEEAAAAAVgBWQ5QcmVzc3VyZUZhY3RvcglUaW1lU3RhbXAAAAAABgYLEAIAAABpVQJGNCDmP+DgfWtkdXk/AAAAPwAAAAAAAAAAAVsAAABaAAAAoMmg10QR5j/g4H1rZHV5PwAAAD9uAAAAAAAAAAFcAAAAWgAAAKDJoNdEEeY/GM0TagFjgj8AAAA/fQAAAAAAAAABXQAAAFoAAAC7A3AgzQnmPxAYkzh434o/AAAAP40AAAAAAAAAAV4AAABaAAAA1j0/aVUC5j+oaJ5QCxiTPwAAAD+NAAAAAAAAAAFfAAAAWgAAANY9P2lVAuY/JA7et0ZWlz8AAAA/jQAAAAAAAAABYAAAAFoAAADydw6y3frlP8jqMuyV/pw/AAAAP50AAAAAAAAAAWEAAABaAAAA8ncOst365T8kSLmpaJ6gPwAAAD+sAAAAAAAAAAFiAAAAWgAAAA6y3fpl8+U/4BpZXYa9oj8AAAA/rAAAAAAAAAABYwAAAFoAAAAq7KxD7uvlP5zt+BCk3KQ/AAAAP7wAAAAAAAAAAWQAAABaAAAAKuysQ+7r5T/GJA7et0amPwAAAD+8AAAAAAAAAAFlAAAAWgAAACrsrEPu6+U/8Fsjq8uwpz8AAAA/ywAAAAAAAAABZgAAAFoAAABFJnyMduTlP4T3rZHVZag/AAAAP8sAAAAAAAAAAWcAAABaAAAARSZ8jHbk5T+uLsNe6c+pPwAAAD/bAAAAAAAAAAFoAAAAWgAAAEUmfIx25OU/1mXYK/05qz8AAAA/2wAAAAAAAAABaQAAAFoAAABhYEvV/tzlP/6c7fgQpKw/AAAAP+sAAAAAAAAAAWoAAABaAAAAYWBL1f7c5T+SOHjfGlmtPwAAAD/rAAAAAAAAAAFrAAAAWgAAAHyaGh6H1eU/vm+NrC7Drj8AAAA/+gAAAAAAAAABbAAAAFoAAACY1OlmD87lP3NT0TyhFrA/AAAAP/oAAAAAAAAAAW0AAABaAAAAmNTpZg/O5T89oRYwJnGwPwAAAD8KAQAAAAAAAAFuAAAAWgAAAJjU6WYPzuU/B+9bI6vLsD8AAAA/CgEAAAAAAAABbwAAAFoAAACzDrmvl8blP9E8oRYwJrE/AAAAPxoBAAAAAAAAAXAAAABaAAAAsw65r5fG5T+biuYJtYCxPwAAAD8aAQAAAAAAAAFxAAAAWgAAAM9IiPgfv+U/Zdgr/TnbsT8AAAA/KQEAAAAAAAABcgAAAFoAAADqgldBqLflP2XYK/0527E/AAAAPzkBAAAAAAAAAXMAAABaAAAA6oJXQai35T8vJnHwvjWyPwAAAD85AQAAAAAAAAF0AAAAWgAAAAW9JoowsOU/LyZx8L41sj8AAAA/SAEAAAAAAAABdQAAAFoAAAAh9/XSuKjlP/tztuNDkLI/AAAAP1gBAAAAAAAAAXYAAABaAAAAPDHFG0Gh5T/7c7bjQ5CyPwAAAD9YAQAAAAAAAAF3AAAAWgAAAFlrlGTJmeU/xcH71sjqsj8AAAA/aAEAAAAAAAABeAAAAFoAAAB0pWOtUZLlP8XB+9bI6rI/AAAAP3cBAAAAAAAAAXkAAABaAAAAqxkCP2KD5T+PD0HKTUWzPwAAAD93AQAAAAAAAAF6AAAAWgAAAMdT0Yfqe+U/jw9Byk1Fsz8AAAA/dwEAAAAAAAABewAAAFoAAADijaDQcnTlP1ldhr3Sn7M/AAAAP4cBAAAAAAAAAXwAAABaAAAA/sdvGfts5T9ZXYa90p+zPwAAAD+HAQAAAAAAAAF9AAAAWgAAABkCP2KDZeU/WV2GvdKfsz8AAAA/pgEAAAAAAAABfgAAAFoAAAA0PA6rC17lP1ldhr3Sn7M/AAAAP6YBAAAAAAAAAX8AAABaAAAAUHbd85NW5T9ZXYa90p+zPwAAAD+2AQAAAAAAAAGAAAAAWgAAAGuwrDwcT+U/I6vLsFf6sz8AAAA/tgEAAAAAAAABgQAAAFoAAACH6nuFpEflPyOry7BX+rM/AAAAP8UBAAAAAAAAAYIAAABaAAAAv14aF7U45T8jq8uwV/qzPwAAAD/FAQAAAAAAAAGDAAAAWgAAANqY6V89MeU/I6vLsFf6sz8AAAA/1QEAAAAAAAABhAAAAFoAAAARDYjxTSLlPyOry7BX+rM/AAAAP9UBAAAAAAAAAYUAAABaAAAALUdXOtYa5T8jq8uwV/qzPwAAAD/lAQAAAAAAAAGGAAAAWgAAAH/1xBRvBOU/I6vLsFf6sz8AAAA/5QEAAAAAAAABhwAAAFoAAADu3QE4kObkPyOry7BX+rM/AAAAP/QBAAAAAAAAAYgAAABaAAAAXMY+W7HI5D8jq8uwV/qzPwAAAD/0AQAAAAAAAAGJAAAAWgAAAK50rDVKsuQ/I6vLsFf6sz8AAAA/BAIAAAAAAAABigAAAFoAAAA4l7ih84zkPyOry7BX+rM/AAAAPwQCAAAAAAAAAYsAAABaAAAA3fOTViVg5D8jq8uwV/qzPwAAAD8UAgAAAAAAAAGMAAAAWgAAAGYWoMLOOuQ/I6vLsFf6sz8AAAA/FAIAAAAAAAABjQAAAFoAAAAMc3t3AA7kPyOry7BX+rM/AAAAPyMCAAAAAAAAAY4AAABaAAAAzQkmdbrZ4z8jq8uwV/qzPwAAAD8jAgAAAAAAAAGPAAAAWgAAAFYsMuFjtOM/I6vLsFf6sz8AAAA/MwIAAAAAAAABkAAAAFoAAAAYw9zeHYDjPyOry7BX+rM/AAAAPzMCAAAAAAAAAZEAAABaAAAAvB+4k09T4z8jq8uwV/qzPwAAAD9CAgAAAAAAAAGSAAAAWgAAAH22YpEJH+M/I6vLsFf6sz8AAAA/QgIAAAAAAAABkwAAAFoAAAAH2W79svniP+/4EKTcVLQ/AAAAP1ICAAAAAAAAAZQAAABaAAAAkPt6aVzU4j/v+BCk3FS0PwAAAD9SAgAAAAAAAAGVAAAAWgAAAOOp6EP1veI/7/gQpNxUtD8AAAA/YgIAAAAAAAABlgAAAFoAAAA2WFYejqfiP+/4EKTcVLQ/AAAAP2ICAAAAAAAAAZcAAABaAAAAbMz0r56Y4j/v+BCk3FS0PwAAAD9xAgAAAAAAAAGYAAAAWgAAAKRAk0GvieI/7/gQpNxUtD8AAAA/cQIAAAAAAAABmQAAAFoAAAC/emKKN4LiP+/4EKTcVLQ/AAAAP4ECAAAAAAAAAZoAAABaAAAA27Qx07964j/v+BCk3FS0PwAAAD+RAgAAAAAAAAGbAAAAWgAAAPbuABxIc+I/7/gQpNxUtD8AAAA/kQIAAAAAAAABnAAAAFoAAAASKdBk0GviP+/4EKTcVLQ/AAAAP88CAAAAAAAAAZ0AAABaAAAAZdc9P2lV4j/v+BCk3FS0PwAAAD/PAgAAAAAAAAGeAAAAWgAAALeFqxkCP+I/7/gQpNxUtD8AAAA/3wIAAAAAAAABnwAAAFoAAAAKNBn0mijiP+/4EKTcVLQ/AAAAP+4CAAAAAAAAAaAAAABaAAAAeBxWF7wK4j/v+BCk3FS0PwAAAD/uAgAAAAAAAAGhAAAAWgAAAAE/YoNl5eE/7/gQpNxUtD8AAAA//gIAAAAAAAABogAAAFoAAADD1QyBH7HhP+/4EKTcVLQ/AAAAP/4CAAAAAAAAAaMAAABaAAAAaDLoNVGE4T/v+BCk3FS0PwAAAD8OAwAAAAAAAAGkAAAAWgAAACjJkjMLUOE/7/gQpNxUtD8AAAA/DgMAAAAAAAABpQAAAFoAAAAFmgx6TRThP+/4EKTcVLQ/AAAAPx0DAAAAAAAAAaYAAABaAAAAqvbnLn/n4D/v+BCk3FS0PwAAAD8dAwAAAAAAAAGnAAAAWgAAAE9Tw+OwuuA/7/gQpNxUtD8AAAA/LQMAAAAAAAABqAAAAFoAAADZdc9PWpXgPyOry7BX+rM/AAAAPy0DAAAAAAAAAakAAABaAAAAY5jbuwNw4D9ZXYa90p+zPwAAAD88AwAAAAAAAAGqAAAAWgAAALVGSZacWeA/WV2GvdKfsz8AAAA/PAMAAAAAAAABqwAAAFoAAAAI9bZwNUPgP1ldhr3Sn7M/AAAAP0wDAAAAAAAAAawAAABaAAAAP2lVAkY04D9ZXYa90p+zPwAAAD9MAwAAAAAAAAGtAAAAWgAAAJIXw9zeHeA/WV2GvdKfsz8AAAA/XAMAAAAAAAABrgAAAFoAAACtUZIlZxbgP1ldhr3Sn7M/AAAAP1wDAAAAAAAAAa8AAABaAAAA////////3z9ZXYa90p+zPwAAAD9rAwAAAAAAAAGwAAAAWgAAADd0npEQ8d8/WV2GvdKfsz8AAAA/awMAAAAAAAABsQAAAFoAAADc0HlGQsTfP1ldhr3Sn7M/AAAAP3sDAAAAAAAAAbIAAABaAAAASrm2aWOm3z9ZXYa90p+zPwAAAD+LAwAAAAAAAAGzAAAAWgAAACeKMLClat8/WV2GvdKfsz8AAAA/iwMAAAAAAAABtAAAAFoAAADL5gtl1z3fP1ldhr3Sn7M/AAAAP4sDAAAAAAAAAbUAAABaAAAA3yskPSrz3j9ZXYa90p+zPwAAAD+aAwAAAAAAAAG2AAAAWgAAALz8nYNst94/WV2GvdKfsz8AAAA/mgMAAAAAAAABtwAAAFoAAABgWXk4noreP1ldhr3Sn7M/AAAAP6oDAAAAAAAAAbgAAABaAAAAPSrzfuBO3j9ZXYa90p+zPwAAAD+5AwAAAAAAAAG5AAAAWgAAABr7bMUiE94/WV2GvdKfsz8AAAA/uQMAAAAAAAABugAAAFoAAAC+V0h6VObdP1ldhr3Sn7M/AAAAP8kDAAAAAAAAAbsAAABaAAAAZLQjL4a53T9ZXYa90p+zPwAAAD/JAwAAAAAAAAG8AAAAWgAAANKcYFKnm90/WV2GvdKfsz8AAAA/yQMAAAAAAAABvQAAAFoAAABBhZ11yH3dP1ldhr3Sn7M/AAAAP9kDAAAAAAAAAb4AAABaAAAAePk7B9lu3T9ZXYa90p+zPwAAAD/oAwAAAAAAAAG/AAAAWgAAAOXheCr6UN0/I6vLsFf6sz8AAAA/6AMAAAAAAAABwAAAAFoAAABTyrVNGzPdPyOry7BX+rM/AAAAP/gDAAAAAAAAAcEAAABaAAAAwrLycDwV3T8jq8uwV/qzPwAAAD/4AwAAAAAAAAHCAAAAWgAAADCbL5Rd99w/I6vLsFf6sz8AAAA/CAQAAAAAAAABwwAAAFoAAADW9wpJj8rcPyOry7BX+rM/AAAAPwgEAAAAAAAAAcQAAABaAAAAQ+BHbLCs3D8jq8uwV/qzPwAAAD8XBAAAAAAAAAHFAAAAWgAAAOg8IyHif9w/I6vLsFf6sz8AAAA/HAQAAAAAAAABxgAAAFoAAACOmf7VE1PcPyOry7BX+rM/AAAAPywEAAAAAAAAAccAAABaAAAAMvbZikUm3D8jq8uwV/qzPwAAAD8sBAAAAAAAAAHIAAAAWgAAANhStT93+ds/I6vLsFf6sz8AAAA/OwQAAAAAAAAByQAAAFoAAABGO/JimNvbPyOry7BX+rM/AAAAPzsEAAAAAAAAAcoAAABaAAAA7JfNF8qu2z8jq8uwV/qzPwAAAD9LBAAAAAAAAAHLAAAAWgAAAJD0qMz7gds/I6vLsFf6sz8AAAA/SwQAAAAAAAABzAAAAFoAAAA2UYSBLVXbPyOry7BX+rM/AAAAP1sEAAAAAAAAAc0AAABaAAAApDnBpE432z8jq8uwV/qzPwAAAD9bBAAAAAAAAAHOAAAAWgAAAEqWnFmACts/I6vLsFf6sz8AAAA/agQAAAAAAAABzwAAAFoAAAAlZxagws7aPyOry7BX+rM/AAAAP2oEAAAAAAAAAdAAAABaAAAAAjiQ5gST2j8jq8uwV/qzPwAAAD96BAAAAAAAAAHRAAAAWgAAAN8ICi1HV9o/I6vLsFf6sz8AAAA/egQAAAAAAAAB0gAAAFoAAAC62YNziRvaP1ldhr3Sn7M/AAAAP4oEAAAAAAAAAdMAAABaAAAAzh6cS9zQ2T9ZXYa90p+zPwAAAD+KBAAAAAAAAAHUAAAAWgAAAHR7dwAOpNk/WV2GvdKfsz8AAAA/mQQAAAAAAAAB1QAAAFoAAAC+NC5qcUrZP1ldhr3Sn7M/AAAAP5kEAAAAAAAAAdYAAABaAAAA0HlGQsT/2D9ZXYa90p+zPwAAAD+pBAAAAAAAAAHXAAAAWgAAAOS+XhoXtdg/WV2GvdKfsz8AAAA/qQQAAAAAAAAB2AAAAFoAAAD3A3fyaWrYP48PQcpNRbM/AAAAP7gEAAAAAAAAAdkAAABaAAAAQr0tXM0Q2D+PD0HKTUWzPwAAAD+4BAAAAAAAAAHaAAAAWgAAAB+Op6IP1dc/jw9Byk1Fsz8AAAA/yAQAAAAAAAAB2wAAAFoAAAD6XiHpUZnXP48PQcpNRbM/AAAAP8gEAAAAAAAAAdwAAABaAAAA1y+bL5Rd1z+PD0HKTUWzPwAAAD/YBAAAAAAAAAHdAAAAWgAAALMAFXbWIdc/jw9Byk1Fsz8AAAA/2AQAAAAAAAAB3gAAAFoAAAAh6VGZ9wPXP8XB+9bI6rI/AAAAP+cEAAAAAAAAAd8AAABaAAAA/rnL3znI1j/FwfvWyOqyPwAAAD/nBAAAAAAAAAHgAAAAWgAAAGyiCANbqtY/xcH71sjqsj8AAAA/9wQAAAAAAAAB4QAAAFoAAADZikUmfIzWP8XB+9bI6rI/AAAAPwcFAAAAAAAAAeIAAABaAAAAf+cg261f1j/FwfvWyOqyPwAAAD8HBQAAAAAAAAHjAAAAWgAAAO3PXf7OQdY/xcH71sjqsj8AAAA/BwUAAAAAAAAB5AAAAFoAAABcuJoh8CPWP8XB+9bI6rI/AAAAPxYFAAAAAAAAAeUAAABaAAAAARV21iH31T/FwfvWyOqyPwAAAD8mBQAAAAAAAAHmAAAAWgAAAG/9svlC2dU/xcH71sjqsj8AAAA/JgUAAAAAAAAB5wAAAFoAAADd5e8cZLvVP/tztuNDkLI/AAAAPzUFAAAAAAAAAegAAABaAAAAS84sQIWd1T/7c7bjQ5CyPwAAAD81BQAAAAAAAAHpAAAAWgAAALq2aWOmf9U/+3O240OQsj8AAAA/RQUAAAAAAAAB6gAAAFoAAADxKgj1tnDVP/tztuNDkLI/AAAAP0UFAAAAAAAAAesAAABaAAAAKJ+mhsdh1T/7c7bjQ5CyPwAAAD9VBQAAAAAAAAHsAAAAWgAAAJWH46noQ9U/+3O240OQsj8AAAA/VQUAAAAAAAAB7QAAAFoAAADM+4E7+TTVP/tztuNDkLI/AAAAP2QFAAAAAAAAAe4AAABaAAAAclhd8CoI1T/7c7bjQ5CyPwAAAD90BQAAAAAAAAHvAAAAWgAAAKnM+4E7+dQ/LyZx8L41sj8AAAA/dAUAAAAAAAAB8AAAAFoAAABPKdc2bczUPy8mcfC+NbI/AAAAP4QFAAAAAAAAAfEAAABaAAAA84Wy656f1D8vJnHwvjWyPwAAAD+EBQAAAAAAAAHyAAAAWgAAANBWLDLhY9Q/Zdgr/TnbsT8AAAA/kwUAAAAAAAAB8wAAAFoAAAB1swfnEjfUP2XYK/0527E/AAAAP5MFAAAAAAAAAfQAAABaAAAAUYSBLVX70z9l2Cv9OduxPwAAAD+jBQAAAAAAAAH1AAAAWgAAAJw9OJe4odM/Zdgr/TnbsT8AAAA/owUAAAAAAAAB9gAAAFoAAAB5DrLd+mXTP5uK5gm1gLE/AAAAP7IFAAAAAAAAAfcAAABaAAAAi1PKtU0b0z+biuYJtYCxPwAAAD+yBQAAAAAAAAH4AAAAWgAAAGgkRPyP39I/0TyhFjAmsT8AAAA/wgUAAAAAAAAB+QAAAFoAAAANgR+xwbLSP9E8oRYwJrE/AAAAP8IFAAAAAAAAAfoAAABaAAAAst36ZfOF0j8H71sjq8uwPwAAAD/SBQAAAAAAAAH7AAAAWgAAACDGN4kUaNI/B+9bI6vLsD8AAAA/0gUAAAAAAAAB/AAAAFoAAACPrnSsNUrSPz2hFjAmcbA/AAAAP+EFAAAAAAAAAf0AAABaAAAAxiITPkY70j89oRYwJnGwPwAAAD/hBQAAAAAAAAH+AAAAWgAAAPyWsc9WLNI/PaEWMCZxsD8AAAA/8QUAAAAAAAAB/wAAAFoAAABrf+7ydw7SPz2hFjAmcbA/AAAAPwEGAAAAAAAAAQABAABaAAAAovOMhIj/0T89oRYwJnGwPwAAAD8BBgAAAAAAAAEBAQAAWgAAANlnKxaZ8NE/PaEWMCZxsD8AAAA/AQYAAAAAAAABAgEAAFoAAAAQ3MmnqeHRP3NT0TyhFrA/AAAAPxAGAAAAAAAAAQMBAABaAAAAfsQGy8rD0T9zU9E8oRawPwAAAD8QBgAAAAAAAAEEAQAAWgAAAOysQ+7rpdE/c1PRPKEWsD8AAAA/IAYAAAAAAAABBQEAAFoAAADJfb00LmrRP3NT0TyhFrA/AAAAPy8GAAAAAAAAAQYBAABaAAAAbtqY6V890T9zU9E8oRawPwAAAD8vBgAAAAAAAAEHAQAAWgAAAEqrEjCiAdE/c1PRPKEWsD8AAAA/PwYAAAAAAAABCAEAAFoAAADvB+7k09TQP3NT0TyhFrA/AAAAPz8GAAAAAAAAAQkBAABaAAAAy9hnKxaZ0D9zU9E8oRawPwAAAD9PBgAAAAAAAAEKAQAAWgAAAHE1Q+BHbNA/c1PRPKEWsD8AAAA/TwYAAAAAAAABCwEAAFoAAABNBr0mijDQP3NT0TyhFrA/AAAAP14GAAAAAAAAAQwBAABaAAAA82KY27sD0D9SCxiTOHivPwAAAD9eBgAAAAAAAAENAQAAWgAAADB/5yDbrc8/UgsYkzh4rz8AAAA/bgYAAAAAAAABDgEAAFoAAAB6OJ6KPlTPP75vjawuw64/AAAAP24GAAAAAAAAAQ8BAABaAAAAVQkY0YAYzz++b42sLsOuPwAAAD9+BgAAAAAAAAEQAQAAWgAAAKDCzjrkvs4/vm+NrC7Drj8AAAA/fgYAAAAAAAABEQEAAFoAAAAPqwteBaHOP75vjawuw64/AAAAP40GAAAAAAAAARIBAABaAAAAfZNIgSaDzj++b42sLsOuPwAAAD+NBgAAAAAAAAETAQAAWgAAAOp7haRHZc4/vm+NrC7Drj8AAAA/nQYAAAAAAAABFAEAAFoAAADHTP/qiSnOP75vjawuw64/AAAAP50GAAAAAAAAARUBAABaAAAANTU8DqsLzj++b42sLsOuPwAAAD+sBgAAAAAAAAEWAQAAWgAAAKQdeTHM7c0/vm+NrC7Drj8AAAA/rAYAAAAAAAABFwEAAFoAAAARBrZU7c/NP75vjawuw64/AAAAP7wGAAAAAAAAARgBAABaAAAAf+7ydw6yzT++b42sLsOuPwAAAD+8BgAAAAAAAAEZAQAAWgAAAFy/bL5Qds0/vm+NrC7Drj8AAAA/zAYAAAAAAAABGgEAAFoAAADKp6nhcVjNP75vjawuw64/AAAAP9sGAAAAAAAAARsBAABaAAAAFGFgS9X+zD++b42sLsOuPwAAAD/bBgAAAAAAAAEcAQAAWgAAAPEx2pEXw8w/vm+NrC7Drj8AAAA/2wYAAAAAAAABHQEAAFoAAAA765D7emnMP75vjawuw64/AAAAP+sGAAAAAAAAAR4BAABaAAAAhqRHZd4PzD++b42sLsOuPwAAAD/rBgAAAAAAAAEfAQAAWgAAAGJ1wasg1Ms/vm+NrC7Drj8AAAA/+wYAAAAAAAABIAEAAFoAAAA+RjvyYpjLP75vjawuw64/AAAAP/sGAAAAAAAAASEBAABaAAAAiP/xW8Y+yz++b42sLsOuPwAAAD8KBwAAAAAAAAEiAQAAWgAAAGXQa6IIA8s/vm+NrC7Drj8AAAA/CgcAAAAAAAABIwEAAFoAAADTuKjFKeXKP75vjawuw64/AAAAPxoHAAAAAAAAASQBAABaAAAAQqHl6ErHyj8m1ALGJA6uPwAAAD8aBwAAAAAAAAElAQAAWgAAAK+JIgxsqco/JtQCxiQOrj8AAAA/KQcAAAAAAAABJgEAAFoAAAAdcl8vjYvKPybUAsYkDq4/AAAAPykHAAAAAAAAAScBAABaAAAAjFqcUq5tyj8m1ALGJA6uPwAAAD98CAAAAAAAAAEoAQAAWgAAAIxanFKubco/kjh43xpZrT8AAAA/ZgkAAAAAAAABKQEAAFoAAAD6Qtl1z0/KP/6c7fgQpKw/AAAAP2YJAAAAAAAAASoBAABaAAAAaCsWmfAxyj/WZdgr/TmrPwAAAD92CQAAAAAAAAErAQAAWgAAANcTU7wRFMo/ri7DXunPqT8AAAA/dgkAAAAAAAABLAEAAFoAAABE/I/fMvbJP1zAmMTB+6Y/AAAAP4UJAAAAAAAAAS0BAABaAAAAsuTMAlTYyT8yiYP3rZGlPwAAAD+VCQAAAAAAAAEuAQAAWgAAALLkzAJU2Mk/CFJuKponpD8AAAA/lQkAAAAAAAABLwEAAFoAAACy5MwCVNjJP+AaWV2GvaI/AAAAP6UJAAAAAAAAATABAABaAAAAIc0JJnW6yT+440OQclOhPwAAAD+lCQAAAAAAAAExAQAAWgAAACHNCSZ1usk/IFldhr3Snz8AAAA/tAkAAAAAAAABMgEAAFoAAAAhzQkmdbrJP/AhSLmpaJ4/AAAAP7QJAAAAAAAAATMBAABaAAAAIc0JJnW6yT/I6jLslf6cPwAAAD/ECQAAAAAAAAE0AQAAWgAAACHNCSZ1usk/oLMdH4KUmz8AAAA/1AkAAAAAAAABNQEAAFoAAADYYFl5OJ7qP9fI6jLslb4/AAAAPwAAAAAAAAAAATYBAABaAAAA2GBZeTie6j+jFjAmcfC+PwAAAD+MAAAAAAAAAAE3AQAAWgAAALwmijCwpeo/a2R1GfZKvz8AAAA/nAAAAAAAAAABOAEAAFoAAACh7LrnJ63qP////////78/AAAAP6wAAAAAAAAAATkBAABaAAAAhrLrnp+06j/mpqJ5Qi3APwAAAD+sAAAAAAAAAAE6AQAAWgAAAE8+TQ2Pw+o/sPTnbMeHwD8AAAA/uwAAAAAAAAABOwEAAFoAAAAXyq57ftLqP2Dpz9mOD8E/AAAAP7sAAAAAAAAAATwBAABaAAAAxBtBoeXo6j8qNxXNE2rBPwAAAD/LAAAAAAAAAAE9AQAAWgAAAHJt08ZM/+o/2Cv9OdvxwT8AAAA/ywAAAAAAAAABPgEAAFoAAAA7+TQ1PA7rP6R5Qi1gTMI/AAAAP9sAAAAAAAAAAT8BAABaAAAABIWWoysd6z+IIOWmonnCPwAAAD/bAAAAAAAAAAFAAQAAWgAAAOlKx1qjJOs/Um4qmifUwj8AAAA/6gAAAAAAAAABQQEAAFoAAACx1ijJkjPrPzgVzRNqAcM/AAAAP+oAAAAAAAAAAUIBAABaAAAAlZxZgAo76z8cvG+NrC7DPwAAAD/6AAAAAAAAAAFDAQAAWgAAAHpiijeCQus/AmMSB+9bwz8AAAA/+gAAAAAAAAABRAEAAFoAAABeKLvu+UnrP+YJtYAxicM/AAAAPwkBAAAAAAAAAUUBAABaAAAAKLQcXelY6z/MsFf6c7bDPwAAAD8JAQAAAAAAAAFGAQAAWgAAAAx6TRRhYOs/lv6c7fgQxD8AAAA/GQEAAAAAAAABRwEAAFoAAADxP37L2GfrP3ylP2c7PsQ/AAAAPxkBAAAAAAAAAUgBAABaAAAA8T9+y9hn6z9gTOLgfWvEPwAAAD8pAQAAAAAAAAFJAQAAWgAAANUFr4JQb+s/Kpon1ALGxD8AAAA/OAEAAAAAAAABSgEAAFoAAAC6y985yHbrPxBByk1F88Q/AAAAPzgBAAAAAAAAAUsBAABaAAAAnpEQ8T9+6z/052zHhyDFPwAAAD84AQAAAAAAAAFMAQAAWgAAAJ6REPE/fus/vjWyugx7xT8AAAA/SAEAAAAAAAABTQEAAFoAAACCV0Got4XrP6TcVDRPqMU/AAAAP1gBAAAAAAAAAU4BAABaAAAAgldBqLeF6z+Kg/etkdXFPwAAAD+GAQAAAAAAAAFPAQAAWgAAAGYdcl8vjes/VNE8oRYwxj8AAAA/hgEAAAAAAAABUAEAAFoAAABmHXJfL43rPzh43xpZXcY/AAAAP5YBAAAAAAAAAVEBAABaAAAAZh1yXy+N6z8eH4KUm4rGPwAAAD+WAQAAAAAAAAFSAQAAWgAAAGYdcl8vjes/AsYkDt63xj8AAAA/pgEAAAAAAAABUwEAAFoAAACZ9wN38mnqP741sroMe8U/AAAAPwAAAAAAAAAAAVQBAABaAAAAtTHTv3pi6j++NbK6DHvFPwAAAD8AAAAAAAAAAAFVAQAAWgAAAJn3A3fyaeo/2o4PQcpNxT8AAAA/jAAAAAAAAAABVgEAAFoAAAB+vTQuanHqPxBByk1F88Q/AAAAP4wAAAAAAAAAAVcBAABaAAAAKg/HU9GH6j9G84RawJjEPwAAAD+cAAAAAAAAAAFYAQAAWgAAANhgWXk4nuo/fKU/Zzs+xD8AAAA/nAAAAAAAAAABWQEAAFoAAAAXyq57ftLqPxy8b42sLsM/AAAAP6wAAAAAAAAAAVoBAABaAAAAxBtBoeXo6j9ux4cg5abCPwAAAD+7AAAAAAAAAAFbAQAAWgAAAFczBH7EBus/pHlCLWBMwj8AAAA/uwAAAAAAAAABXAEAAFoAAAAEhZajKx3rP9gr/Tnb8cE/AAAAP8sAAAAAAAAAAV0BAABaAAAAzBD4ERss6z/0hFrAmMTBPwAAAD/bAAAAAAAAAAFeAQAAWgAAAHpiijeCQus/KjcVzRNqwT8AAAA/2wAAAAAAAAABXwEAAFoAAABeKLvu+UnrP0SQclPRPME/AAAAP+oAAAAAAAAAAWABAABaAAAAKLQcXelY6z96Qi1gTOLAPwAAAD/qAAAAAAAAAAFhAQAAWgAAAAx6TRRhYOs/ekItYEziwD8AAAA/+gAAAAAAAAABYgEAAFoAAADxP37L2GfrP5abiuYJtcA/AAAAP/oAAAAAAAAAAWMBAABaAAAA1QWvglBv6z+w9Odsx4fAPwAAAD8JAQAAAAAAAAFkAQAAWgAAALrL3znIdus/zE1F84RawD8AAAA/CQEAAAAAAAABZQEAAFoAAACekRDxP37rP+amonlCLcA/AAAAPxkBAAAAAAAAAWYBAABaAAAAgldBqLeF6z/mpqJ5Qi3APwAAAD8pAQAAAAAAAAFnAQAAWgAAAC+p080enOs/a2R1GfZKvz8AAAA/OAEAAAAAAAABaAEAAFoAAAAvqdPNHpzrP6MWMCZx8L4/AAAAP0gBAAAAAAAAAWkBAABaAAAAFG8EhZaj6z+jFjAmcfC+PwAAAD9IAQAAAAAAAAFqAQAAWgAAAPk0NTwOq+s/18jqMuyVvj8AAAA/WAEAAAAAAAABawEAAFoAAAD5NDU8DqvrPw17pT9nO74/AAAAP3cBAAAAAAAAAWwBAABaAAAAgBjfJFKg6T+ukdVl2CvVPwAAAD8AAAAAAAAAAAFtAQAAWgAAAIAY3yRSoOk/Oz4EKTcV1T8AAAA/TgAAAAAAAAABbgEAAFoAAABl3g/cyafpPzs+BCk3FdU/AAAAP20AAAAAAAAAAW8BAABaAAAASaRAk0Gv6T/I6jLslf7UPwAAAD99AAAAAAAAAAFwAQAAWgAAABMwogExvuk/yOoy7JX+1D8AAAA/fQAAAAAAAAABcQEAAFoAAADauwNwIM3pP8jqMuyV/tQ/AAAAP4wAAAAAAAAAAXIBAABaAAAAiA2WlYfj6T9Xl2Gv9OfUPwAAAD+cAAAAAAAAAAFzAQAAWgAAADZfKLvu+ek/5EOQclPR1D8AAAA/nAAAAAAAAAABdAEAAFoAAACrPBxPRR/qP+RDkHJT0dQ/AAAAP6wAAAAAAAAAAXUBAABaAAAAIhoQ45tE6j9x8L41srrUPwAAAD+sAAAAAAAAAAF2AQAAWgAAAJn3A3fyaeo//pzt+BCk1D8AAAA/uwAAAAAAAAABdwEAAFoAAAAqD8dT0YfqP/6c7fgQpNQ/AAAAP7sAAAAAAAAAAXgBAABaAAAAvCaKMLCl6j+NSRy8b43UPwAAAD/LAAAAAAAAAAF5AQAAWgAAAGp4HFYXvOo/GvZKf8521D8AAAA/ywAAAAAAAAABegEAAFoAAADgVRDqbeHqPxr2Sn/OdtQ/AAAAP9oAAAAAAAAAAXsBAABaAAAAqeFxWF3w6j8a9kp/znbUPwAAAD/aAAAAAAAAAAF8AQAAWgAAADv5NDU8Dus/p6J5Qi1g1D8AAAA/6gAAAAAAAAABfQEAAFoAAACVnFmACjvrPzRPqAWMSdQ/AAAAP+oAAAAAAAAAAX4BAABaAAAADHpNFGFg6z80T6gFjEnUPwAAAD/6AAAAAAAAAAF/AQAAWgAAAJ6REPE/fus/wfvWyOoy1D8AAAA/+gAAAAAAAAABgAEAAFoAAAAUbwSFlqPrP8H71sjqMtQ/AAAAPwkBAAAAAAAAAYEBAABaAAAAVNhZh9zX6z/B+9bI6jLUPwAAAD8JAQAAAAAAAAGCAQAAWgAAAK57ftKqBOw/wfvWyOoy1D8AAAA/GQEAAAAAAAABgwEAAFoAAAAJH6MdeTHsP8H71sjqMtQ/AAAAPxkBAAAAAAAAAYQBAABaAAAALU4p1zZt7D/B+9bI6jLUPwAAAD8pAQAAAAAAAAGFAQAAWgAAAIfxTSIFmuw/NE+oBYxJ1D8AAAA/KQEAAAAAAAABhgEAAFoAAACrINTbwtXsP6eieUItYNQ/AAAAPzgBAAAAAAAAAYcBAABaAAAAIf7Hbxn77D8a9kp/znbUPwAAAD84AQAAAAAAAAGIAQAAWgAAAJjbuwNwIO0/GvZKf8521D8AAAA/SAEAAAAAAAABiQEAAFoAAADXRBEGtlTtPxr2Sn/OdtQ/AAAAP1cBAAAAAAAAAYoBAABaAAAATSIFmgx67T8a9kp/znbUPwAAAD9XAQAAAAAAAAGLAQAAWgAAAMP/+C1jn+0/GvZKf8521D8AAAA/VwEAAAAAAAABjAEAAFoAAABVF7wKQr3tP41JHLxvjdQ/AAAAP2cBAAAAAAAAAY0BAABaAAAA6C5/5yDb7T+NSRy8b43UPwAAAD9nAQAAAAAAAAGOAQAAWgAAAJSAEQ2I8e0/jUkcvG+N1D8AAAA/dwEAAAAAAAABjwEAAFoAAAB5RkLE//jtP41JHLxvjdQ/AAAAP4YBAAAAAAAAAZABAABaAAAAXQxze3cA7j+NSRy8b43UPwAAAD+mAQAAAAAAAAGRAQAAWgAAAELSozLvB+4/jUkcvG+N1D8AAAA/ugEAAAAAAAABkgEAAFoAAAAmmNTpZg/uP/6c7fgQpNQ/AAAAP8oBAAAAAAAAAZMBAABaAAAA7yM2WFYe7j/+nO34EKTUPwAAAD/ZAQAAAAAAAAGUAQAAWgAAALmvl8ZFLe4//pzt+BCk1D8AAAA/2QEAAAAAAAABlQEAAFoAAABmASrsrEPuP3HwvjWyutQ/AAAAP+kBAAAAAAAAAZYBAABaAAAAE1O8ERRa7j9x8L41srrUPwAAAD/pAQAAAAAAAAGXAQAAWgAAAMCkTjd7cO4/5EOQclPR1D8AAAA/+QEAAAAAAAABmAEAAFoAAABu9uBc4obuP+RDkHJT0dQ/AAAAP/kBAAAAAAAAAZkBAABaAAAArV82Xyi77j/I6jLslf7UPwAAAD8IAgAAAAAAAAGaAQAAWgAAAAgDW6r25+4/yOoy7JX+1D8AAAA/CAIAAAAAAAABmwEAAFoAAAB+4E4+TQ3vP8jqMuyV/tQ/AAAAPxgCAAAAAAAAAZwBAABaAAAAvkmkQJNB7z/I6jLslf7UPwAAAD8YAgAAAAAAAAGdAQAAWgAAABjtyIthbu8/Oz4EKTcV1T8AAAA/KAIAAAAAAAABngEAAFoAAABzkO3WL5vvP66R1WXYK9U/AAAAPygCAAAAAAAAAZ8BAABaAAAABKiwsw657z+ukdVl2CvVPwAAAD83AgAAAAAAAAGgAQAAWgAAALL5Qtl1z+8/rpHVZdgr1T8AAAA/NwIAAAAAAAABoQEAAFoAAACXv3OQ7dbvP66R1WXYK9U/AAAAP0cCAAAAAAAAAaIBAABaAAAAe4WkR2Xe7z+ukdVl2CvVPwAAAD9HAgAAAAAAAAGjAQAAWgAAAJoh8CM2WMY/5aaieUIt2D8AAAA/AAAAAAAAAAABpAEAAFoAAAAtObMAFXbGP+WmonlCLdg/AAAAP4wAAAAAAAAAAaUBAABaAAAA4n/8lrHPxj/lpqJ5Qi3YPwAAAD+cAAAAAAAAAAGmAQAAWgAAAAWvglBvC8c/5aaieUIt2D8AAAA/nAAAAAAAAAABpwEAAFoAAAC79cvmC2XHP+WmonlCLdg/AAAAP6sAAAAAAAAAAagBAABaAAAAcTwVfai+xz/lpqJ5Qi3YPwAAAD+rAAAAAAAAAAGpAQAAWgAAAEuy5MwCVMg/5aaieUIt2D8AAAA/uwAAAAAAAAABqgEAAFoAAACREPE/fsvIP+WmonlCLdg/AAAAP8sAAAAAAAAAAasBAABaAAAAa4bAj9hgyT/lpqJ5Qi3YPwAAAD/LAAAAAAAAAAGsAQAAWgAAALLkzAJU2Mk/WPpztuND2D8AAAA/ywAAAAAAAAABrQEAAFoAAACMWpxSrm3KP1j6c7bjQ9g/AAAAP9oAAAAAAAAAAa4BAABaAAAA07ioxSnlyj/KTUXzhFrYPwAAAD/qAAAAAAAAAAGvAQAAWgAAABsXtTilXMs/PaEWMCZx2D8AAAA/6gAAAAAAAAABsAEAAFoAAACtLngVhHrLPz2hFjAmcdg/AAAAP/oAAAAAAAAAAbEBAABaAAAA0F3+zkG2yz89oRYwJnHYPwAAAD/6AAAAAAAAAAGyAQAAWgAAAGJ1wasg1Ms/PaEWMCZx2D8AAAA/CQEAAAAAAAABswEAAFoAAADzjISI//HLPz2hFjAmcdg/AAAAPwkBAAAAAAAAAbQBAABaAAAAhqRHZd4PzD89oRYwJnHYPwAAAD8ZAQAAAAAAAAG1AQAAWgAAABi8CkK9Lcw/PaEWMCZx2D8AAAA/pQEAAAAAAAABtgEAAFoAAAA765D7emnMPz2hFjAmcdg/AAAAP6UBAAAAAAAAAbcBAABaAAAAoeXoSsda4z/KTUXzhFrYPwAAAD8AAAAAAAAAAAG4AQAAWgAAAKHl6ErHWuM/PaEWMCZx2D8AAAA/LwAAAAAAAAABuQEAAFoAAACh5ehKx1rjP6/052zHh9g/AAAAPy8AAAAAAAAAAboBAABaAAAAhasZAj9i4z+v9Odsx4fYPwAAAD8/AAAAAAAAAAG7AQAAWgAAAE43e3AuceM/Iki5qWie2D8AAAA/PwAAAAAAAAABvAEAAFoAAAD7iA2WlYfjP5WbiuYJtdg/AAAAP04AAAAAAAAAAb0BAABaAAAAjaDQcnSl4z+Vm4rmCbXYPwAAAD9OAAAAAAAAAAG+AQAAWgAAAB+4k09Tw+M/lZuK5gm12D8AAAA/XgAAAAAAAAABvwEAAFoAAABD5xkJEf/jP5WbiuYJtdg/AAAAP14AAAAAAAAAAcABAABaAAAAZhagws465D+Vm4rmCbXYPwAAAD9rAAAAAAAAAAHBAQAAWgAAAItFJnyMduQ/lZuK5gm12D8AAAA/awAAAAAAAAABwgEAAFoAAACudKw1SrLkPyJIualontg/AAAAP3oAAAAAAAAAAcMBAABaAAAA7t0BOJDm5D89oRYwJnHYPwAAAD96AAAAAAAAAAHEAQAAWgAAABENiPFNIuU/yk1F84Ra2D8AAAA/igAAAAAAAAABxQEAAFoAAABrsKw8HE/lP8pNRfOEWtg/AAAAP4oAAAAAAAAAAcYBAABaAAAA4o2g0HJ05T9Y+nO240PYPwAAAD+ZAAAAAAAAAAHHAQAAWgAAAFlrlGTJmeU/WPpztuND2D8AAAA/mQAAAAAAAAAByAEAAFoAAADPSIj4H7/lP1j6c7bjQ9g/AAAAP6kAAAAAAAAAAckBAABaAAAAYWBL1f7c5T9Y+nO240PYPwAAAD+pAAAAAAAAAAHKAQAAWgAAAA6y3fpl8+U/WPpztuND2D8AAAA/uQAAAAAAAAABywEAAFoAAADWPT9pVQLmP1j6c7bjQ9g/AAAAP7kAAAAAAAAAAcwBAABaAAAAhI/RjrwY5j9Y+nO240PYPwAAAD/IAAAAAAAAAAHNAQAAWgAAAGlVAkY0IOY/WPpztuND2D8AAAA/2AAAAAAAAAABzgEAAFoAAABNGzP9qyfmP1j6c7bjQ9g/AAAAP9gAAAAAAAAAAc8BAABaAAAAMuFjtCMv5j9Y+nO240PYPwAAAD/3AAAAAAAAAAHQAQAAWgAAABanlGubNuY/WPpztuND2D8AAAA/JgEAAAAAAAAB0QEAAFoAAADfMvbZikXmP1j6c7bjQ9g/AAAAPyYBAAAAAAAAAdIBAABaAAAAcUq5tmlj5j9Y+nO240PYPwAAAD8mAQAAAAAAAAHTAQAAWgAAAOcnrUrAiOY/WPpztuND2D8AAAA/NgEAAAAAAAAB1AEAAFoAAABBy9GVjrXmP8pNRfOEWtg/AAAAP0UBAAAAAAAAAdUBAABaAAAAnW724Fzi5j/KTUXzhFrYPwAAAD9FAQAAAAAAAAHWAQAAWgAAAPcRGywrD+c/yk1F84Ra2D8AAAA/VQEAAAAAAAAB1wEAAFoAAABu7w7AgTTnP8pNRfOEWtg/AAAAP1UBAAAAAAAAAdgBAABaAAAArVhkwsdo5z/KTUXzhFrYPwAAAD9lAQAAAAAAAAHZAQAAWgAAAAj8iA2Wlec/PaEWMCZx2D8AAAA/ZQEAAAAAAAAB2gEAAFoAAABHZd4P3MnnP6/052zHh9g/AAAAP3QBAAAAAAAAAdsBAABaAAAAvkLSozLv5z8iSLmpaJ7YPwAAAD90AQAAAAAAAAHcAQAAWgAAADMgxjeJFOg/Iki5qWie2D8AAAA/hAEAAAAAAAAB3QEAAFoAAADFN4kUaDLoP5WbiuYJtdg/AAAAP4QBAAAAAAAAAd4BAABaAAAAc4kbOs9I6D+Vm4rmCbXYPwAAAD+TAQAAAAAAAAHfAQAAWgAAADwVfai+V+g/lZuK5gm12D8AAAA/kwEAAAAAAAAB4AEAAFoAAAArJD0q837gP3ylP2c7Ptw/AAAAPwAAAAAAAAAAAeEBAABaAAAAEOpt4WqG4D98pT9nOz7cPwAAAD9tAAAAAAAAAAHiAQAAWgAAAL07AAfSnOA/fKU/Zzs+3D8AAAA/fQAAAAAAAAAB4wEAAFoAAABPU8PjsLrgP3ylP2c7Ptw/AAAAP30AAAAAAAAAAeQBAABaAAAAxTC3dwfg4D98pT9nOz7cPwAAAD+NAAAAAAAAAAHlAQAAWgAAAAWaDHpNFOE/fKU/Zzs+3D8AAAA/jQAAAAAAAAAB5gEAAFoAAAANj8PqglfhP3ylP2c7Ptw/AAAAP5wAAAAAAAAAAecBAABaAAAA3g/cyaep4T98pT9nOz7cPwAAAD+cAAAAAAAAAAHoAQAAWgAAAJRWJWBEA+I/lv6c7fgQ3D8AAAA/rAAAAAAAAAAB6QEAAFoAAABl1z0/aVXiP5b+nO34ENw/AAAAP6wAAAAAAAAAAeoBAABaAAAA/+O3jH224j8kq8uwV/rbPwAAAD+7AAAAAAAAAAHrAQAAWgAAALQqASMaEOM/slf6c7bj2z8AAAA/uwAAAAAAAAAB7AEAAFoAAABON3twLnHjP7JX+nO249s/AAAAP8sAAAAAAAAAAe0BAABaAAAAH7iTT1PD4z+yV/pztuPbPwAAAD/LAAAAAAAAAAHuAQAAWgAAAPA4rC54FeQ/slf6c7bj2z8AAAA/2wAAAAAAAAAB7wEAAFoAAADBucQNnWfkPz4EKTcVzds/AAAAP9sAAAAAAAAAAfABAABaAAAAya57ftKq5D8+BCk3Fc3bPwAAAD/qAAAAAAAAAAHxAQAAWgAAAO7dATiQ5uQ/PgQpNxXN2z8AAAA/6gAAAAAAAAAB8gEAAFoAAABIgSaDXhPlPz4EKTcVzds/AAAAP/oAAAAAAAAAAfMBAABaAAAAv14aF7U45T8+BCk3Fc3bPwAAAD8KAQAAAAAAAAH0AQAAWgAAAFB23fOTVuU/PgQpNxXN2z8AAAA/CgEAAAAAAAAB9QEAAFoAAADijaDQcnTlPz4EKTcVzds/AAAAPxkBAAAAAAAAAfYBAABaAAAAdKVjrVGS5T8+BCk3Fc3bPwAAAD8ZAQAAAAAAAAH3AQAAWgAAACH39dK4qOU/PgQpNxXN2z8AAAA/KQEAAAAAAAAB+AEAAFoAAADPSIj4H7/lP7JX+nO249s/AAAAPykBAAAAAAAAAfkBAABaAAAAYWBL1f7c5T+yV/pztuPbPwAAAD84AQAAAAAAAAH6AQAAWgAAAPJ3DrLd+uU/JKvLsFf62z8AAAA/OAEAAAAAAAAB+wEAAFoAAABNGzP9qyfmP5b+nO34ENw/AAAAP0gBAAAAAAAAAfwBAABaAAAAxPgmkQJN5j+W/pzt+BDcPwAAAD9IAQAAAAAAAAH9AQAAWgAAAB6cS9zQeeY/lv6c7fgQ3D8AAAA/WAEAAAAAAAAB/gEAAFoAAABdBaHeFq7mP5b+nO34ENw/AAAAP1gBAAAAAAAAAf8BAABaAAAAgTQnmNTp5j+W/pzt+BDcPwAAAD9nAQAAAAAAAAEAAgAAWgAAAKVjrVGSJec/lv6c7fgQ3D8AAAA/ZwEAAAAAAAABAQIAAFoAAAAAB9KcYFLnPwhSbiqaJ9w/AAAAP3cBAAAAAAAAAQICAABaAAAAP3Ann6aG5z8IUm4qmifcPwAAAD93AQAAAAAAAAEDAgAAWgAAAJkTTOp0s+c/CFJuKpon3D8AAAA/hwEAAAAAAAABBAIAAFoAAAAQ8T9+y9jnP3ylP2c7Ptw/AAAAP4cBAAAAAAAAAQUCAABaAAAAa5RkyZkF6D98pT9nOz7cPwAAAD+WAQAAAAAAAAEGAgAAWgAAAMU3iRRoMug/fKU/Zzs+3D8AAAA/lgEAAAAAAAABBwIAAFoAAABYT0zxRlDoP3ylP2c7Ptw/AAAAP6YBAAAAAAAAAQgCAABaAAAAlrih84yE6D98pT9nOz7cPwAAAD+mAQAAAAAAAAEJAgAAWgAAAPJbxj5bseg/fKU/Zzs+3D8AAAA/tQEAAAAAAAABCgIAAFoAAABnObrSsdboP3ylP2c7Ptw/AAAAP8UBAAAAAAAAAQsCAABaAAAAp6IP1fcK6T8IUm4qmifcPwAAAD/FAQAAAAAAAAEMAgAAWgAAADi60rHWKOk/CFJuKpon3D8AAAA/xQEAAAAAAAABDQIAAFoAAADmC2XXPT/pP5b+nO34ENw/AAAAP9UBAAAAAAAAAQ4CAABaAAAAr5fGRS1O6T8kq8uwV/rbPwAAAD/VAQAAAAAAAAEPAgAAWgAAAJRd9/ykVek/JKvLsFf62z8AAAA/5AEAAAAAAAABEAIAAFoAAAB4Iyi0HF3pPySry7BX+ts/AAAAP+QBAAAAAAAAARECAABaAAAAXelYa5Rk6T8kq8uwV/rbPwAAAD/0AQAAAAAAAAESAgAAWgAAACV1utmDc+k/JKvLsFf62z8AAAA/IwIAAAAAAAABEwIAAFoAAAAJO+uQ+3rpPySry7BX+ts/AAAAPzICAAAAAAAAARQCAABaAAAA7gAcSHOC6T8kq8uwV/rbPwAAAD8yAgAAAAAAAAEVAgAAWgAAAJxSrm3amOk/JKvLsFf62z8AAAA/MgIAAAAAAAABFgIAAFoAAABJpECTQa/pPySry7BX+ts/AAAAP0ICAAAAAAAAARcCAABaAAAAEzCiATG+6T8kq8uwV/rbPwAAAD9SAgAAAAAAAAEYAgAAWgAAAL+BNCeY1Ok/JKvLsFf62z8AAAA/UgIAAAAAAAABGQIAAFoAAABt08ZM/+rpPySry7BX+ts/AAAAP2ECAAAAAAAAARoCAABaAAAA/+qJKd4I6j8kq8uwV/rbPwAAAD9hAgAAAAAAAAEbAgAAWgAAAKs8HE9FH+o/JKvLsFf62z8AAAA/cQIAAAAAAAABHAIAAFoAAACQAk0GvSbqPySry7BX+ts/AAAAP3ECAAAAAAAAAR0CAABaAAAAWY6udKw16j8kq8uwV/rbPwAAAD+BAgAAAAAAAAEeAgAAWgAAAD5U3yskPeo/JKvLsFf62z8AAAA/gQIAAAAAAAABHwIAAFoAAAAiGhDjm0TqPySry7BX+ts/AAAAP94CAAAAAAAAASACAABaAAAA66VxUYtT6j8kq8uwV/rbPwAAAD93AwAAAAAAAAEhAgAAWgAAANBroggDW+o/JKvLsFf62z8AAAA/hwMAAAAAAAABIgIAAFoAAAC1MdO/emLqPySry7BX+ts/AAAAP4cDAAAAAAAAASMCAABaAAAAmfcDd/Jp6j8kq8uwV/rbPwAAAD+WAwAAAAAAAAEkAgAAWgAAAH69NC5qceo/slf6c7bj2z8AAAA/lgMAAAAAAAABJQIAAFoAAABhg2Xl4XjqP7JX+nO249s/AAAAP7YDAAAAAAAAASYCAABaAAAARkmWnFmA6j+yV/pztuPbPwAAAD/FAwAAAAAAAAEnAgAAWgAAACoPx1PRh+o/PgQpNxXN2z8AAAA/1QMAAAAAAAABKAIAAFoAAAAP1fcKSY/qPz4EKTcVzds/AAAAP+UDAAAAAAAAASkCAABaAAAA85oowsCW6j8+BCk3Fc3bPwAAAD8TBAAAAAAAAAEqAgAAWgAAANhgWXk4nuo/PgQpNxXN2z8AAAA/MwQAAAAAAAABKwIAAFoAAAC8JoowsKXqPz4EKTcVzds/AAAAP2IEAAAAAAAAASwCAABaAAAARANifJNI4T9UNE+oBYzlPwAAAD8AAAAAAAAAAAEtAgAAWgAAAF89McUbQeE/VDRPqAWM5T8AAAA/nAAAAAAAAAABLgIAAFoAAABfPTHFG0HhPw7et0ZWl+U/AAAAP6wAAAAAAAAAAS8CAABaAAAAXz0xxRtB4T/HhyDlpqLlPwAAAD+sAAAAAAAAAAEwAgAAWgAAAHt3AA6kOeE/gTGJg/et5T8AAAA/vAAAAAAAAAABMQIAAFoAAAB7dwAOpDnhPzrb8SFIueU/AAAAP7wAAAAAAAAAATICAABaAAAAe3cADqQ54T/0hFrAmMTlPwAAAD/LAAAAAAAAAAEzAgAAWgAAAHt3AA6kOeE/rS7DXunP5T8AAAA/ywAAAAAAAAABNAIAAFoAAACWsc9WLDLhPx6ClJuK5uU/AAAAP9sAAAAAAAAAATUCAABaAAAAlrHPViwy4T/YK/052/HlPwAAAD/bAAAAAAAAAAE2AgAAWgAAAJaxz1YsMuE/kdVl2Cv95T8AAAA/6gAAAAAAAAABNwIAAFoAAACy656ftCrhP0t/znZ8COY/AAAAP/oAAAAAAAAAATgCAABaAAAAsuuen7Qq4T8EKTcVzRPmPwAAAD8KAQAAAAAAAAE5AgAAWgAAALLrnp+0KuE/vtKfsx0f5j8AAAA/CgEAAAAAAAABOgIAAFoAAACy656ftCrhP3d8CFJuKuY/AAAAPxkBAAAAAAAAATsCAABaAAAAsuuen7Qq4T/qz9mOD0HmPwAAAD8ZAQAAAAAAAAE8AgAAWgAAALLrnp+0KuE/Fc0TagFj5j8AAAA/UwEAAAAAAAABPQIAAFoAAACy656ftCrhP4gg5aaieeY/AAAAP2MBAAAAAAAAAT4CAABaAAAAsuuen7Qq4T/7c7bjQ5DmPwAAAD9zAQAAAAAAAAE/AgAAWgAAALLrnp+0KuE/JnHwvjWy5j8AAAA/cwEAAAAAAAABQAIAAFoAAACy656ftCrhP98aWV2GveY/AAAAP3MBAAAAAAAAAUECAABaAAAAsuuen7Qq4T9SbiqaJ9TmPwAAAD+CAQAAAAAAAAFCAgAAWgAAALLrnp+0KuE/xcH71sjq5j8AAAA/kgEAAAAAAAABQwIAAFoAAACWsc9WLDLhPzgVzRNqAec/AAAAP5IBAAAAAAAAAUQCAABaAAAAlrHPViwy4T+paJ5QCxjnPwAAAD+hAQAAAAAAAAFFAgAAWgAAAJaxz1YsMuE/HLxvjawu5z8AAAA/oQEAAAAAAAABRgIAAFoAAAB7dwAOpDnhP0i5qWieUOc/AAAAP7EBAAAAAAAAAUcCAABaAAAAe3cADqQ54T8CYxIH71vnPwAAAD/BAQAAAAAAAAFIAgAAWgAAAHt3AA6kOeE/uwx7pT9n5z8AAAA/wQEAAAAAAAABSQIAAFoAAAB7dwAOpDnhP3W240OQcuc/AAAAP9ABAAAAAAAAAUoCAABaAAAAXz0xxRtB4T8tYEzi4H3nPwAAAD/QAQAAAAAAAAFLAgAAWgAAAF89McUbQeE/5gm1gDGJ5z8AAAA/4AEAAAAAAAABTAIAAFoAAABfPTHFG0HhP6CzHR+ClOc/AAAAP+ABAAAAAAAAAU0CAABaAAAARANifJNI4T9ZXYa90p/nPwAAAD/wAQAAAAAAAAFOAgAAWgAAAEQDYnyTSOE/EgfvWyOr5z8AAAA/8AEAAAAAAAABTwIAAFoAAABEA2J8k0jhP4VawJjEwec/AAAAP/8BAAAAAAAAAVACAABaAAAAKMmSMwtQ4T8/BCk3Fc3nPwAAAD8PAgAAAAAAAAFRAgAAWgAAACjJkjMLUOE/sFf6c7bj5z8AAAA/DwIAAAAAAAABUgIAAFoAAAAoyZIzC1DhPyOry7BX+uc/AAAAPw8CAAAAAAAAAVMCAABaAAAAKMmSMwtQ4T+W/pzt+BDoPwAAAD8eAgAAAAAAAAFUAgAAWgAAACjJkjMLUOE/CVJuKpon6D8AAAA/LgIAAAAAAAABVQIAAFoAAAAoyZIzC1DhP8L71sjqMug/AAAAPy4CAAAAAAAAAVYCAABaAAAAKMmSMwtQ4T80T6gFjEnoPwAAAD8uAgAAAAAAAAFXAgAAWgAAACjJkjMLUOE/7fgQpNxU6D8AAAA/PgIAAAAAAAABWAIAAFoAAAAoyZIzC1DhP6eieUItYOg/AAAAPz4CAAAAAAAAAVkCAABaAAAAKMmSMwtQ4T9gTOLgfWvoPwAAAD9NAgAAAAAAAAFaAgAAWgAAACjJkjMLUOE/GvZKf8526D8AAAA/bQIAAAAAAAABWwIAAFoAAAAoyZIzC1DhP9Ofsx0fgug/AAAAP20CAAAAAAAAAVwCAABaAAAAKMmSMwtQ4T+MSRy8b43oPwAAAD9tAgAAAAAAAAFdAgAAWgAAACjJkjMLUOE/RvOEWsCY6D8AAAA/fAIAAAAAAAABXgIAAFoAAAAoyZIzC1DhP7dGVpdhr+g/AAAAP4wCAAAAAAAAAV8CAABaAAAAKMmSMwtQ4T8qmifUAsboPwAAAD+MAgAAAAAAAAFgAgAAWgAAAEQDYnyTSOE/5EOQclPR6D8AAAA/jAIAAAAAAAABYQIAAFoAAABEA2J8k0jhP1eXYa/05+g/AAAAP5sCAAAAAAAAAWICAABaAAAARANifJNI4T/J6jLslf7oPwAAAD+rAgAAAAAAAAFjAgAAWgAAAEQDYnyTSOE/Oz4EKTcV6T8AAAA/qwIAAAAAAAABZAIAAFoAAABEA2J8k0jhP66R1WXYK+k/AAAAP6sCAAAAAAAAAWUCAABaAAAARANifJNI4T8h5aaieULpPwAAAD+7AgAAAAAAAAFmAgAAWgAAAEQDYnyTSOE/lDh43xpZ6T8AAAA/ygIAAAAAAAABZwIAAFoAAABEA2J8k0jhPwWMSRy8b+k/AAAAP8oCAAAAAAAAAWgCAABaAAAARANifJNI4T943xpZXYbpPwAAAD/aAgAAAAAAAAFpAgAAWgAAAEQDYnyTSOE/MYmD962R6T8AAAA/2gIAAAAAAAABagIAAFoAAABEA2J8k0jhP6TcVDRPqOk/AAAAP+oCAAAAAAAAAWsCAABaAAAARANifJNI4T9ehr3Sn7PpPwAAAD/qAgAAAAAAAAFsAgAAWgAAAEQDYnyTSOE/FzAmcfC+6T8AAAA/+QIAAAAAAAABbQIAAFoAAABEA2J8k0jhP9HZjg9Byuk/AAAAPwkDAAAAAAAAAW4CAABaAAAARANifJNI4T+Jg/etkdXpPwAAAD8JAwAAAAAAAAFvAgAAWgAAAEQDYnyTSOE/Qi1gTOLg6T8AAAA/GAMAAAAAAAABcAIAAFoAAABEA2J8k0jhP/zWyOoy7Ok/AAAAPxgDAAAAAAAAAXECAABaAAAARANifJNI4T+1gDGJg/fpPwAAAD8oAwAAAAAAAAFyAgAAWgAAAEQDYnyTSOE/biqaJ9QC6j8AAAA/KAMAAAAAAAABcwIAAFoAAABEA2J8k0jhP+F9a2R1Geo/AAAAPzgDAAAAAAAAAXQCAABaAAAARANifJNI4T+bJ9QCxiTqPwAAAD84AwAAAAAAAAF1AgAAWgAAAEQDYnyTSOE/VNE8oRYw6j8AAAA/RwMAAAAAAAABdgIAAFoAAABfPTHFG0HhPwx7pT9nO+o/AAAAP0cDAAAAAAAAAXcCAABaAAAAXz0xxRtB4T/GJA7et0bqPwAAAD9XAwAAAAAAAAF4AgAAWgAAAF89McUbQeE/f852fAhS6j8AAAA/VwMAAAAAAAABeQIAAFoAAABfPTHFG0HhP/IhSLmpaOo/AAAAP2EDAAAAAAAAAXoCAABaAAAAXz0xxRtB4T+ry7BX+nPqPwAAAD9wAwAAAAAAAAF7AgAAWgAAAF89McUbQeE/ZXUZ9kp/6j8AAAA/gAMAAAAAAAABfAIAAFoAAAB7dwAOpDnhP2V1GfZKf+o/AAAAP48DAAAAAAAAAX0CAABaAAAAe3cADqQ54T8eH4KUm4rqPwAAAD+fAwAAAAAAAAF+AgAAWgAAAHt3AA6kOeE/1sjqMuyV6j8AAAA/nwMAAAAAAAABfwIAAFoAAAB7dwAOpDnhP5ByU9E8oeo/AAAAP68DAAAAAAAAAYACAABaAAAAe3cADqQ54T8DxiQO3rfqPwAAAD++AwAAAAAAAAGBAgAAWgAAAHt3AA6kOeE/vG+NrC7D6j8AAAA/vgMAAAAAAAABggIAAFoAAAB7dwAOpDnhPy/DXunP2eo/AAAAP84DAAAAAAAAAYMCAABaAAAAe3cADqQ54T/obMeHIOXqPwAAAD/OAwAAAAAAAAGEAgAAWgAAAJaxz1YsMuE/ohYwJnHw6j8AAAA/3gMAAAAAAAABhQIAAFoAAACWsc9WLDLhPxNqAWMSB+s/AAAAP94DAAAAAAAAAYYCAABaAAAAlrHPViwy4T/NE2oBYxLrPwAAAD/tAwAAAAAAAAGHAgAAWgAAAJaxz1YsMuE/hr3Sn7Md6z8AAAA/7QMAAAAAAAABiAIAAFoAAACy656ftCrhP0BnOz4EKes/AAAAP/0DAAAAAAAAAYkCAABaAAAAsuuen7Qq4T/5EKTcVDTrPwAAAD/9AwAAAAAAAAGKAgAAWgAAALLrnp+0KuE/s7oMe6U/6z8AAAA/DAQAAAAAAAABiwIAAFoAAACy656ftCrhP2xkdRn2Sus/AAAAPywEAAAAAAAAAYwCAABaAAAAsuuen7Qq4T8lDt63RlbrPwAAAD87BAAAAAAAAAGNAgAAWgAAALLrnp+0KuE/l2Gv9Ods6z8AAAA/SwQAAAAAAAABjgIAAFoAAACy656ftCrhP1ALGJM4eOs/AAAAP0sEAAAAAAAAAY8CAABaAAAAziVu6Dwj4T8KtYAxiYPrPwAAAD9bBAAAAAAAAAGQAgAAWgAAAM4lbug8I+E/w17pz9mO6z8AAAA/WwQAAAAAAAABkQIAAFoAAADOJW7oPCPhP30IUm4qmus/AAAAP2oEAAAAAAAAAZICAABaAAAAziVu6Dwj4T82sroMe6XrPwAAAD9qBAAAAAAAAAGTAgAAWgAAAM4lbug8I+E/8Fsjq8uw6z8AAAA/egQAAAAAAAABlAIAAFoAAADpXz0xxRvhP6kFjEkcvOs/AAAAP3oEAAAAAAAAAZUCAABaAAAABZoMek0U4T8aWV2GvdLrPwAAAD+JBAAAAAAAAAGWAgAAWgAAAAWaDHpNFOE/1ALGJA7e6z8AAAA/mQQAAAAAAAABlwIAAFoAAAAg1NvC1QzhP42sLsNe6es/AAAAP5kEAAAAAAAAAZgCAABaAAAAINTbwtUM4T9HVpdhr/TrPwAAAD+ZBAAAAAAAAAGZAgAAWgAAAIfOMxIi/uc/cfC+NbK64D8AAAA/AAAAAAAAAAABmgIAAFoAAAAjL4a5vTvgP9Ofsx0fguA/AAAAPwAAAAAAAAAAAZsCAABaAAAACPW2cDVD4D/Tn7MdH4LgPwAAAD8qAgAAAAAAAAGcAgAAWgAAAOy65yetSuA/05+zHR+C4D8AAAA/OgIAAAAAAAABnQIAAFoAAADQgBjfJFLgP9Ofsx0fguA/AAAAP0kCAAAAAAAAAZ4CAABaAAAAtUZJlpxZ4D/Tn7MdH4LgPwAAAD9JAgAAAAAAAAGfAgAAWgAAAH7SqgSMaOA/05+zHR+C4D8AAAA/WQIAAAAAAAABoAIAAFoAAABjmNu7A3DgP9Ofsx0fguA/AAAAP1kCAAAAAAAAAaECAABaAAAAR14Mc3t34D/Tn7MdH4LgPwAAAD9pAgAAAAAAAAGiAgAAWgAAACskPSrzfuA/05+zHR+C4D8AAAA/aQIAAAAAAAABowIAAFoAAAAQ6m3haobgP9Ofsx0fguA/AAAAP3gCAAAAAAAAAaQCAABaAAAA9K+emOKN4D/Tn7MdH4LgPwAAAD+IAgAAAAAAAAGlAgAAWgAAANl1z09aleA/05+zHR+C4D8AAAA/iAIAAAAAAAABpgIAAFoAAAC9OwAH0pzgP9Ofsx0fguA/AAAAP7cCAAAAAAAAAacCAABaAAAAogExvkmk4D/Tn7MdH4LgPwAAAD/GAgAAAAAAAAGoAgAAWgAAAIbHYXXBq+A/05+zHR+C4D8AAAA/xgIAAAAAAAABqQIAAFoAAABqjZIsObPgP9Ofsx0fguA/AAAAP9YCAAAAAAAAAaoCAABaAAAAT1PD47C64D8a9kp/znbgPwAAAD/WAgAAAAAAAAGrAgAAWgAAABjfJFKgyeA/GvZKf8524D8AAAA/5gIAAAAAAAABrAIAAFoAAAD9pFUJGNHgPxr2Sn/OduA/AAAAP+YCAAAAAAAAAa0CAABaAAAAxTC3dwfg4D8a9kp/znbgPwAAAD/1AgAAAAAAAAGuAgAAWgAAAKr25y5/5+A/GvZKf8524D8AAAA/9QIAAAAAAAABrwIAAFoAAACOvBjm9u7gPxr2Sn/OduA/AAAAPwUDAAAAAAAAAbACAABaAAAAc4JJnW724D8a9kp/znbgPwAAAD8VAwAAAAAAAAGxAgAAWgAAAFdIelTm/eA/GvZKf8524D8AAAA/ggMAAAAAAAABsgIAAFoAAAA7DqsLXgXhPxr2Sn/OduA/AAAAP5IDAAAAAAAAAbMCAABaAAAAINTbwtUM4T8a9kp/znbgPwAAAD+hAwAAAAAAAAG0AgAAWgAAAAWaDHpNFOE/GvZKf8524D8AAAA/sQMAAAAAAAABtQIAAFoAAADpXz0xxRvhPxr2Sn/OduA/AAAAP+ADAAAAAAAAAbYCAABaAAAAziVu6Dwj4T8a9kp/znbgPwAAAD//AwAAAAAAAAG3AgAAWgAAAJaxz1YsMuE/GvZKf8524D8AAAA/DwQAAAAAAAABuAIAAFoAAABfPTHFG0HhPxr2Sn/OduA/AAAAPw8EAAAAAAAAAbkCAABaAAAAKMmSMwtQ4T/Tn7MdH4LgPwAAAD8eBAAAAAAAAAG6AgAAWgAAAPFU9KH6XuE/jEkcvG+N4D8AAAA/HgQAAAAAAAABuwIAAFoAAACDbLd+2XzhP4xJHLxvjeA/AAAAPy4EAAAAAAAAAbwCAABaAAAATPgY7ciL4T9F84RawJjgPwAAAD8uBAAAAAAAAAG9AgAAWgAAABWEelu4muE/RfOEWsCY4D8AAAA/PQQAAAAAAAABvgIAAFoAAAD5SasSMKLhP/+c7fgQpOA/AAAAP00EAAAAAAAAAb8CAABaAAAA3g/cyaep4T//nO34EKTgPwAAAD9NBAAAAAAAAAHAAgAAWgAAAMPVDIEfseE//5zt+BCk4D8AAAA/TQQAAAAAAAABwQIAAFoAAABfPTHFG0HhP/+c7fgQpOA/AAAAPwAAAAAAAAAAAcICAABaAAAAe3cADqQ54T+4RlaXYa/gPwAAAD8+AAAAAAAAAAHDAgAAWgAAAHt3AA6kOeE/cfC+NbK64D8AAAA/PgAAAAAAAAABxAIAAFoAAAB7dwAOpDnhPyqaJ9QCxuA/AAAAP04AAAAAAAAAAcUCAABaAAAAlrHPViwy4T/kQ5ByU9HgPwAAAD9OAAAAAAAAAAHGAgAAWgAAAJaxz1YsMuE/ne34EKTc4D8AAAA/XQAAAAAAAAABxwIAAFoAAACy656ftCrhP1eXYa/05+A/AAAAP10AAAAAAAAAAcgCAABaAAAAsuuen7Qq4T8PQcpNRfPgPwAAAD9tAAAAAAAAAAHJAgAAWgAAAM4lbug8I+E/gpSbiuYJ4T8AAAA/bQAAAAAAAAABygIAAFoAAADOJW7oPCPhP/TnbMeHIOE/AAAAP30AAAAAAAAAAcsCAABaAAAA6V89McUb4T9nOz4EKTfhPwAAAD99AAAAAAAAAAHMAgAAWgAAAOlfPTHFG+E/kzh43xpZ4T8AAAA/jAAAAAAAAAABzQIAAFoAAADpXz0xxRvhP0zi4H1rZOE/AAAAP4wAAAAAAAAAAc4CAABaAAAABZoMek0U4T943xpZXYbhPwAAAD+cAAAAAAAAAAHPAgAAWgAAAAWaDHpNFOE/MYmD962R4T8AAAA/nAAAAAAAAAAB0AIAAFoAAAAFmgx6TRThP12GvdKfs+E/AAAAP6sAAAAAAAAAAdECAABaAAAABZoMek0U4T8WMCZx8L7hPwAAAD+7AAAAAAAAAAHSAgAAWgAAAAWaDHpNFOE/iYP3rZHV4T8AAAA/uwAAAAAAAAAB0wIAAFoAAAAFmgx6TRThP/vWyOoy7OE/AAAAP7sAAAAAAAAAAdQCAABaAAAABZoMek0U4T9uKpon1ALiPwAAAD/LAAAAAAAAAAHVAgAAWgAAAAWaDHpNFOE/4X1rZHUZ4j8AAAA/ywAAAAAAAAAB1gIAAFoAAAAFmgx6TRThP1PRPKEWMOI/AAAAP9oAAAAAAAAAAdcCAABaAAAABZoMek0U4T8Ne6U/ZzviPwAAAD/aAAAAAAAAAAHYAgAAWgAAAAWaDHpNFOE/OHjfGlld4j8AAAA/6gAAAAAAAAAB2QIAAFoAAAAFmgx6TRThP6vLsFf6c+I/AAAAP/oAAAAAAAAAAdoCAABaAAAABZoMek0U4T/XyOoy7JXiPwAAAD/6AAAAAAAAAAHbAgAAWgAAAAWaDHpNFOE/kHJT0Tyh4j8AAAA/CQEAAAAAAAAB3AIAAFoAAAAFmgx6TRThPwPGJA7et+I/AAAAPwkBAAAAAAAAAd0CAABaAAAABZoMek0U4T8vw17pz9niPwAAAD8ZAQAAAAAAAAHeAgAAWgAAAAWaDHpNFOE/6GzHhyDl4j8AAAA/GQEAAAAAAAAB3wIAAFoAAAAFmgx6TRThP1vAmMTB++I/AAAAPygBAAAAAAAAAeACAABaAAAABZoMek0U4T/NE2oBYxLjPwAAAD8oAQAAAAAAAAHhAgAAWgAAAAWaDHpNFOE/hr3Sn7Md4z8AAAA/OAEAAAAAAAAB4gIAAFoAAAAFmgx6TRThP0BnOz4EKeM/AAAAPzgBAAAAAAAAAeMCAABaAAAABZoMek0U4T/5EKTcVDTjPwAAAD9IAQAAAAAAAAHkAgAAWgAAAAWaDHpNFOE/sroMe6U/4z8AAAA/VwEAAAAAAAAB5QIAAFoAAAAFmgx6TRThP2tkdRn2SuM/AAAAP2cBAAAAAAAAAeYCAABaAAAABZoMek0U4T8lDt63RlbjPwAAAD9nAQAAAAAAAAHnAgAAWgAAAAWaDHpNFOE/3rdGVpdh4z8AAAA/dwEAAAAAAAAB6AIAAFoAAAAFmgx6TRThP5hhr/TnbOM/AAAAP3cBAAAAAAAAAekCAABaAAAABZoMek0U4T8KtYAxiYPjPwAAAD+GAQAAAAAAAAHqAgAAWgAAAAWaDHpNFOE/fQhSbiqa4z8AAAA/hgEAAAAAAAAB6wIAAFoAAAAg1NvC1QzhPzayugx7peM/AAAAP5YBAAAAAAAAAewCAABaAAAAINTbwtUM4T/vWyOry7DjPwAAAD+WAQAAAAAAAAHtAgAAWgAAADsOqwteBeE/qAWMSRy84z8AAAA/pQEAAAAAAAAB7gIAAFoAAAA7DqsLXgXhP2Kv9Odsx+M/AAAAP6UBAAAAAAAAAe8CAABaAAAAOw6rC14F4T8bWV2GvdLjPwAAAD+1AQAAAAAAAAHwAgAAWgAAADsOqwteBeE/1ALGJA7e4z8AAAA/tQEAAAAAAAAB8QIAAFoAAAA7DqsLXgXhP42sLsNe6eM/AAAAP8UBAAAAAAAAAfICAABaAAAAOw6rC14F4T/////////jPwAAAD/FAQAAAAAAAAHzAgAAWgAAADsOqwteBeE/ualonlAL5D8AAAA/1AEAAAAAAAAB9AIAAFoAAABXSHpU5v3gP3JT0TyhFuQ/AAAAP9QBAAAAAAAAAfUCAABaAAAAV0h6VOb94D8s/Tnb8SHkPwAAAD/kAQAAAAAAAAH2AgAAWgAAAFdIelTm/eA/5aaieUIt5D8AAAA/9AEAAAAAAAAB9wIAAFoAAABXSHpU5v3gP59QCxiTOOQ/AAAAP/QBAAAAAAAAAfgCAABaAAAAV0h6VOb94D9Y+nO240PkPwAAAD8zAgAAAAAAAAH5AgAAWgAAAFdIelTm/eA/yk1F84Ra5D8AAAA/MwIAAAAAAAAB+gIAAFoAAABXSHpU5v3gP4P3rZHVZeQ/AAAAP0ICAAAAAAAAAfsCAABaAAAAV0h6VOb94D89oRYwJnHkPwAAAD9CAgAAAAAAAAH8AgAAWgAAAFdIelTm/eA/r/TnbMeH5D8AAAA/UgIAAAAAAAAB/QIAAFoAAABXSHpU5v3gP2meUAsYk+Q/AAAAP2ICAAAAAAAAAf4CAABaAAAAV0h6VOb94D8iSLmpaJ7kPwAAAD9iAgAAAAAAAAH/AgAAWgAAAHOCSZ1u9uA/Iki5qWie5D8AAAA/cQIAAAAAAAABAAMAAFoAAABzgkmdbvbgP9zxIUi5qeQ/AAAAP3ECAAAAAAAAAQEDAABaAAAAc4JJnW724D+Vm4rmCbXkPwAAAD+BAgAAAAAAAAECAwAAWgAAAHOCSZ1u9uA/TUXzhFrA5D8AAAA/gQIAAAAAAAABAwMAAFoAAABzgkmdbvbgPwfvWyOry+Q/AAAAP5ACAAAAAAAAAQQDAABaAAAAc4JJnW724D/AmMTB+9bkPwAAAD+gAgAAAAAAAAEFAwAAWgAAAI68GOb27uA/ekItYEzi5D8AAAA/oAIAAAAAAAABBgMAAFoAAACOvBjm9u7gP+yV/pzt+OQ/AAAAP7ACAAAAAAAAAQcDAABaAAAAjrwY5vbu4D+mP2c7PgTlPwAAAD+wAgAAAAAAAAEIAwAAWgAAAKr25y5/5+A/GZM4eN8a5T8AAAA/vwIAAAAAAAABCQMAAFoAAACq9ucuf+fgP9E8oRYwJuU/AAAAP78CAAAAAAAAAQoDAABaAAAAxTC3dwfg4D9EkHJT0TzlPwAAAD/PAgAAAAAAAAELAwAAWgAAAMUwt3cH4OA//Tnb8SFI5T8AAAA/zwIAAAAAAAABDAMAAFoAAADFMLd3B+DgP7fjQ5ByU+U/AAAAP98CAAAAAAAAAQ0DAABaAAAAxTC3dwfg4D9wjawuw17lPwAAAD9MAwAAAAAAAAEOAwAAWgAAAMUwt3cH4OA/KTcVzRNq5T8AAAA/TAMAAAAAAAABDwMAAFoAAADFMLd3B+DgP+PgfWtkdeU/AAAAP1wDAAAAAAAAARADAABaAAAAxTC3dwfg4D+ciuYJtYDlPwAAAD9cAwAAAAAAAAERAwAAWgAAAMUwt3cH4OA/VDRPqAWM5T8AAAA/awMAAAAAAAABEgMAAFoAAADFMLd3B+DgPw7et0ZWl+U/AAAAP2sDAAAAAAAAARMDAABaAAAA4WqGwI/Y4D/HhyDlpqLlPwAAAD97AwAAAAAAAAEUAwAAWgAAAOFqhsCP2OA/gTGJg/et5T8AAAA/igMAAAAAAAABFQMAAFoAAADhaobAj9jgPzrb8SFIueU/AAAAP7kDAAAAAAAAARYDAABaAAAA4WqGwI/Y4D/0hFrAmMTlPwAAAD/JAwAAAAAAAAEXAwAAWgAAAOFqhsCP2OA/rS7DXunP5T8AAAA/2QMAAAAAAAABGAMAAFoAAADhaobAj9jgP2bYK/052+U/AAAAP9kDAAAAAAAAARkDAABaAAAA4WqGwI/Y4D8egpSbiublPwAAAD/ZAwAAAAAAAAEaAwAAWgAAAOFqhsCP2OA/2Cv9Odvx5T8AAAA/+AMAAAAAAAABGwMAAFoAAADhaobAj9jgP5HVZdgr/eU/AAAAP/gDAAAAAAAAARwDAABaAAAA4WqGwI/Y4D9Lf852fAjmPwAAAD8ABAAAAAAAAAEdAwAAWgAAAOFqhsCP2OA/BCk3Fc0T5j8AAAA/DwQAAAAAAAABHgMAAFoAAADhaobAj9jgP77Sn7MdH+Y/AAAAPw8EAAAAAAAAAR8DAABaAAAA4WqGwI/Y4D93fAhSbirmPwAAAD8fBAAAAAAAAAEgAwAAWgAAAOFqhsCP2OA/6s/Zjg9B5j8AAAA/nAQAAAAAAAABIQMAAFoAAADhaobAj9jgP6J5Qi1gTOY/AAAAP6wEAAAAAAAAASIDAABaAAAA4WqGwI/Y4D9bI6vLsFfmPwAAAD+7BAAAAAAAAAEjAwAAWgAAAOFqhsCP2OA/Fc0TagFj5j8AAAA/2wQAAAAAAAABJAMAAFoAAADhaobAj9jgP852fAhSbuY/AAAAP+oEAAAAAAAAASUDAABaAAAA4WqGwI/Y4D+IIOWmonnmPwAAAD/6BAAAAAAAAAEmAwAAWgAAAOFqhsCP2OA/QcpNRfOE5j8AAAA/CQUAAAAAAAABJwMAAFoAAADhaobAj9jgP/tztuNDkOY/AAAAPykFAAAAAAAAASgDAABaAAAA4WqGwI/Y4D+0HR+ClJvmPwAAAD9YBQAAAAAAAAEpAwAAWgAAAMUwt3cH4OA/bseHIOWm5j8AAAA/ZwUAAAAAAAABKgMAAFoAAADFMLd3B+DgPyZx8L41suY/AAAAP2cFAAAAAAAAASsDAABaAAAAxTC3dwfg4D/fGlldhr3mPwAAAD93BQAAAAAAAAEsAwAAWgAAAMUwt3cH4OA/mMTB+9bI5j8AAAA/hgUAAAAAAAABLQMAAFoAAADFMLd3B+DgP1JuKpon1OY/AAAAP5YFAAAAAAAAAS4DAABaAAAAqvbnLn/n4D8LGJM4eN/mPwAAAD+WBQAAAAAAAAEvAwAAWgAAAKr25y5/5+A/xcH71sjq5j8AAAA/pgUAAAAAAAABMAMAAFoAAACq9ucuf+fgP35rZHUZ9uY/AAAAP7UFAAAAAAAAATEDAABaAAAAqvbnLn/n4D84Fc0TagHnPwAAAD+1BQAAAAAAAAEyAwAAWgAAAKr25y5/5+A/8b41sroM5z8AAAA/xQUAAAAAAAABMwMAAFoAAACq9ucuf+fgP6lonlALGOc/AAAAP8UFAAAAAAAAATQDAABaAAAAjrwY5vbu4D8cvG+NrC7nPwAAAD/VBQAAAAAAAAE1AwAAWgAAAI68GOb27uA/1WXYK/055z8AAAA/5AUAAAAAAAABNgMAAFoAAACOvBjm9u7gP48PQcpNRec/AAAAP+QFAAAAAAAAATcDAABaAAAAjrwY5vbu4D9IualonlDnPwAAAD/0BQAAAAAAAAE4AwAAWgAAAI68GOb27uA/AmMSB+9b5z8AAAA/9AUAAAAAAAABOQMAAFoAAACOvBjm9u7gP3W240OQcuc/AAAAPwMGAAAAAAAAAToDAABaAAAAjrwY5vbu4D8tYEzi4H3nPwAAAD8DBgAAAAAAAAE7AwAAWgAAAI68GOb27uA/5gm1gDGJ5z8AAAA/EwYAAAAAAAABPAMAAFoAAACOvBjm9u7gP6CzHR+ClOc/AAAAPxMGAAAAAAAAAT0DAABaAAAAjrwY5vbu4D9ZXYa90p/nPwAAAD8vBgAAAAAAAAE+AwAAWgAAAI68GOb27uA/EgfvWyOr5z8AAAA/PgYAAAAAAAABPwMAAFoAAACOvBjm9u7gP8ywV/pztuc/AAAAPz4GAAAAAAAAAUADAABaAAAAjrwY5vbu4D+FWsCYxMHnPwAAAD9OBgAAAAAAAAFBAwAAWgAAAKr25y5/5+A/PwQpNxXN5z8AAAA/bQYAAAAAAAABQgMAAFoAAACq9ucuf+fgP/itkdVl2Oc/AAAAP20GAAAAAAAAAUMDAABaAAAAqvbnLn/n4D+wV/pztuPnPwAAAD9tBgAAAAAAAAFEAwAAWgAAAKr25y5/5+A/agFjEgfv5z8AAAA/fQYAAAAAAAABRQMAAFoAAACq9ucuf+fgPyOry7BX+uc/AAAAP30GAAAAAAAAAUYDAABaAAAAqvbnLn/n4D/dVDRPqAXoPwAAAD+cBgAAAAAAAAFHAwAAWgAAAKr25y5/5+A/lv6c7fgQ6D8AAAA/nAYAAAAAAAABSAMAAFoAAACq9ucuf+fgPwlSbiqaJ+g/AAAAP6wGAAAAAAAAAUkDAABaAAAAqvbnLn/n4D/C+9bI6jLoPwAAAD+sBgAAAAAAAAFKAwAAWgAAAKr25y5/5+A/NE+oBYxJ6D8AAAA/uwYAAAAAAAABSwMAAFoAAACq9ucuf+fgP+34EKTcVOg/AAAAP7sGAAAAAAAAAUwDAABaAAAAqvbnLn/n4D+nonlCLWDoPwAAAD+7BgAAAAAAAAFNAwAAWgAAAKr25y5/5+A/YEzi4H1r6D8AAAA/ywYAAAAAAAABTgMAAFoAAACq9ucuf+fgPxr2Sn/Odug/AAAAP9sGAAAAAAAAAU8DAABaAAAAqvbnLn/n4D/Tn7MdH4LoPwAAAD/bBgAAAAAAAAFQAwAAWgAAAKr25y5/5+A/jEkcvG+N6D8AAAA/6gYAAAAAAAABUQMAAFoAAACq9ucuf+fgP/6c7fgQpOg/AAAAP+oGAAAAAAAAAVIDAABaAAAAxTC3dwfg4D+3RlaXYa/oPwAAAD/6BgAAAAAAAAFTAwAAWgAAAMUwt3cH4OA/Kpon1ALG6D8AAAA/+gYAAAAAAAABVAMAAFoAAADFMLd3B+DgP+RDkHJT0eg/AAAAPwkHAAAAAAAAAVUDAABaAAAAxTC3dwfg4D+d7fgQpNzoPwAAAD8JBwAAAAAAAAFWAwAAWgAAAMUwt3cH4OA/V5dhr/Tn6D8AAAA/GQcAAAAAAAABVwMAAFoAAADFMLd3B+DgPxBByk1F8+g/AAAAPxkHAAAAAAAAAVgDAABaAAAAxTC3dwfg4D/J6jLslf7oPwAAAD84BwAAAAAAAAFZAwAAWgAAAMUwt3cH4OA/Oz4EKTcV6T8AAAA/SAcAAAAAAAABWgMAAFoAAADFMLd3B+DgP66R1WXYK+k/AAAAP0gHAAAAAAAAAVsDAABaAAAAxTC3dwfg4D8h5aaieULpPwAAAD9IBwAAAAAAAAFcAwAAWgAAAMUwt3cH4OA/2o4PQcpN6T8AAAA/WAcAAAAAAAABXQMAAFoAAADFMLd3B+DgP5Q4eN8aWek/AAAAP1gHAAAAAAAAAV4DAABaAAAA4WqGwI/Y4D8FjEkcvG/pPwAAAD9nBwAAAAAAAAFfAwAAWgAAAP2kVQkY0eA/vzWyugx76T8AAAA/ZwcAAAAAAAABYAMAAFoAAAD9pFUJGNHgP3jfGlldhuk/AAAAP3cHAAAAAAAAAWEDAABaAAAA/aRVCRjR4D8xiYP3rZHpPwAAAD+GBwAAAAAAAAFiAwAAWgAAAP2kVQkY0eA/6zLslf6c6T8AAAA/lgcAAAAAAAABYwMAAFoAAAD9pFUJGNHgP6TcVDRPqOk/AAAAP5YHAAAAAAAAAWQDAABaAAAA/aRVCRjR4D9ehr3Sn7PpPwAAAD+1BwAAAAAAAAFlAwAAWgAAAP2kVQkY0eA/FzAmcfC+6T8AAAA/tQcAAAAAAAABZgMAAFoAAAAY3yRSoMngP9HZjg9Byuk/AAAAP8UHAAAAAAAAAWcDAABaAAAAGN8kUqDJ4D+Jg/etkdXpPwAAAD/VBwAAAAAAAAFoAwAAWgAAABjfJFKgyeA/Qi1gTOLg6T8AAAA/1QcAAAAAAAABaQMAAFoAAAAY3yRSoMngP/zWyOoy7Ok/AAAAP+QHAAAAAAAAAWoDAABaAAAAGN8kUqDJ4D+1gDGJg/fpPwAAAD/kBwAAAAAAAAFrAwAAWgAAABjfJFKgyeA/biqaJ9QC6j8AAAA/9AcAAAAAAAABbAMAAFoAAAAY3yRSoMngP+F9a2R1Geo/AAAAPwMIAAAAAAAAAW0DAABaAAAAGN8kUqDJ4D9U0TyhFjDqPwAAAD8TCAAAAAAAAAFuAwAAWgAAADQZ9JoowuA/xiQO3rdG6j8AAAA/EwgAAAAAAAABbwMAAFoAAAA0GfSaKMLgPzl43xpZXeo/AAAAPyMIAAAAAAAAAXADAABaAAAAT1PD47C64D+ry7BX+nPqPwAAAD8jCAAAAAAAAAFxAwAAWgAAAE9Tw+OwuuA/ZXUZ9kp/6j8AAAA/MggAAAAAAAABcgMAAFoAAABPU8PjsLrgPx4fgpSbiuo/AAAAPzIIAAAAAAAAAXMDAABaAAAAT1PD47C64D/WyOoy7JXqPwAAAD9CCAAAAAAAAAF0AwAAWgAAAE9Tw+OwuuA/kHJT0Tyh6j8AAAA/QggAAAAAAAABdQMAAFoAAABPU8PjsLrgP0kcvG+NrOo/AAAAP1IIAAAAAAAAAXYDAABaAAAAao2SLDmz4D+8b42sLsPqPwAAAD9SCAAAAAAAAAF3AwAAWgAAAGqNkiw5s+A/dhn2Sn/O6j8AAAA/YQgAAAAAAAABeAMAAFoAAABqjZIsObPgP+hsx4cg5eo/AAAAP2EIAAAAAAAAAXkDAABaAAAAao2SLDmz4D+iFjAmcfDqPwAAAD9xCAAAAAAAAAF6AwAAWgAAAGqNkiw5s+A/WsCYxMH76j8AAAA/cQgAAAAAAAABewMAAFoAAABqjZIsObPgPxNqAWMSB+s/AAAAP4AIAAAAAAAAAXwDAABaAAAAao2SLDmz4D/NE2oBYxLrPwAAAD+QCAAAAAAAAAF9AwAAWgAAAGqNkiw5s+A/hr3Sn7Md6z8AAAA/kAgAAAAAAAABfgMAAFoAAABqjZIsObPgP/kQpNxUNOs/AAAAP6AIAAAAAAAAAX8DAABaAAAAao2SLDmz4D9sZHUZ9krrPwAAAD+gCAAAAAAAAAGAAwAAWgAAAGqNkiw5s+A/3bdGVpdh6z8AAAA/rwgAAAAAAAABgQMAAFoAAABqjZIsObPgP5dhr/TnbOs/AAAAP78IAAAAAAAAAYIDAABaAAAAao2SLDmz4D9QCxiTOHjrPwAAAD+/CAAAAAAAAAGDAwAAWgAAAGqNkiw5s+A/CrWAMYmD6z8AAAA/vwgAAAAAAAABhAMAAFoAAABqjZIsObPgP30IUm4qmus/AAAAP88IAAAAAAAAAYUDAABaAAAAT1PD47C64D82sroMe6XrPwAAAD/PCAAAAAAAAAGGAwAAWgAAAE9Tw+OwuuA/8Fsjq8uw6z8AAAA/3ggAAAAAAAABhwMAAFoAAABPU8PjsLrgP6kFjEkcvOs/AAAAP+4IAAAAAAAAAYgDAABaAAAAT1PD47C64D9hr/TnbMfrPwAAAD/9CAAAAAAAAAGJAwAAWgAAAE9Tw+OwuuA/Glldhr3S6z8AAAA/DQkAAAAAAAABigMAAFoAAABPU8PjsLrgP9QCxiQO3us/AAAAPx0JAAAAAAAAAYsDAABaAAAANBn0mijC4D+NrC7DXunrPwAAAD8sCQAAAAAAAAGMAwAAWgAAADQZ9JoowuA/R1aXYa/06z8AAAA/LAkAAAAAAAABjQMAAFoAAAA0GfSaKMLgP7qpaJ5QC+w/AAAAPzwJAAAAAAAAAY4DAABaAAAANBn0mijC4D9zU9E8oRbsPwAAAD88CQAAAAAAAAGPAwAAWgAAADQZ9JoowuA/Lf052/Eh7D8AAAA/TAkAAAAAAAABkAMAAFoAAAA0GfSaKMLgP+WmonlCLew/AAAAP1sJAAAAAAAAAZEDAABaAAAANBn0mijC4D+eUAsYkzjsPwAAAD9rCQAAAAAAAAGSAwAAWgAAABjfJFKgyeA/V/pztuND7D8AAAA/egkAAAAAAAABkwMAAFoAAAAY3yRSoMngPxGk3FQ0T+w/AAAAP3oJAAAAAAAAAZQDAABaAAAAGN8kUqDJ4D/KTUXzhFrsPwAAAD+KCQAAAAAAAAGVAwAAWgAAABjfJFKgyeA/hPetkdVl7D8AAAA/igkAAAAAAAABlgMAAFoAAAD9pFUJGNHgPz2hFjAmcew/AAAAP5oJAAAAAAAAAZcDAABaAAAA/aRVCRjR4D/3Sn/OdnzsPwAAAD+aCQAAAAAAAAGYAwAAWgAAAP2kVQkY0eA/aJ5QCxiT7D8AAAA/qQkAAAAAAAABmQMAAFoAAAD9pFUJGNHgPyJIualonuw/AAAAP9gJAAAAAAAAAZoDAABaAAAA4WqGwI/Y4D8iSLmpaJ7sPwAAAD+YCgAAAAAAAAGbAwAAWgAAAOFqhsCP2OA/2/EhSLmp7D8AAAA/qAoAAAAAAAABnAMAAFoAAADhaobAj9jgP5SbiuYJtew/AAAAP6gKAAAAAAAAAZ0DAABaAAAAxTC3dwfg4D+Um4rmCbXsPwAAAD+oCgAAAAAAAAGeAwAAWgAAAMUwt3cH4OA/TkXzhFrA7D8AAAA/JQsAAAAAAAABnwMAAFoAAACq9ucuf+fgP05F84RawOw/AAAAPyULAAAAAAAAAaADAABaAAAAqvbnLn/n4D8H71sjq8vsPwAAAD9jCwAAAAAAAAGhAwAAWgAAAHOCSZ1u9uA/wZjEwfvW7D8AAAA/YwsAAAAAAAABogMAAFoAAABXSHpU5v3gP3pCLWBM4uw/AAAAP3MLAAAAAAAAAaMDAABaAAAAV0h6VOb94D8y7JX+nO3sPwAAAD9zCwAAAAAAAAGkAwAAWgAAADsOqwteBeE/MuyV/pzt7D8AAAA/gwsAAAAAAAABpQMAAFoAAAA7DqsLXgXhP+yV/pzt+Ow/AAAAP4MLAAAAAAAAAaYDAABaAAAAOw6rC14F4T+lP2c7PgTtPwAAAD+SCwAAAAAAAAGnAwAAWgAAADsOqwteBeE/X+nP2Y4P7T8AAAA/ogsAAAAAAAABqAMAAFoAAAA7DqsLXgXhPxiTOHjfGu0/AAAAP7ELAAAAAAAAAakDAABaAAAAINTbwtUM4T/RPKEWMCbtPwAAAD+xCwAAAAAAAAGqAwAAWgAAACDU28LVDOE/i+YJtYAx7T8AAAA/wQsAAAAAAAABqwMAAFoAAAAg1NvC1QzhP/452/EhSO0/AAAAP8ELAAAAAAAAAawDAABaAAAAINTbwtUM4T+240OQclPtPwAAAD/RCwAAAAAAAAGtAwAAWgAAACDU28LVDOE/b42sLsNe7T8AAAA/0QsAAAAAAAABrgMAAFoAAAAg1NvC1QzhP+LgfWtkde0/AAAAPxIMAAAAAAAAAa8DAABaAAAAINTbwtUM4T9VNE+oBYztPwAAAD8SDAAAAAAAAAGwAwAAWgAAACDU28LVDOE/yIcg5aai7T8AAAA/IgwAAAAAAAABsQMAAFoAAAAg1NvC1QzhP4ExiYP3re0/AAAAPyIMAAAAAAAAAbIDAABaAAAAINTbwtUM4T852/EhSLntPwAAAD9BDAAAAAAAAAGzAwAAWgAAACDU28LVDOE/84RawJjE7T8AAAA/QQwAAAAAAAABtAMAAFoAAAAg1NvC1QzhP6wuw17pz+0/AAAAP1EMAAAAAAAAAbUDAABaAAAAINTbwtUM4T8fgpSbiubtPwAAAD9RDAAAAAAAAAG2AwAAWgAAACDU28LVDOE/2Sv9Odvx7T8AAAA/YAwAAAAAAAABtwMAAFoAAAA7DqsLXgXhP5PVZdgr/e0/AAAAP2AMAAAAAAAAAbgDAABaAAAAOw6rC14F4T9Lf852fAjuPwAAAD9wDAAAAAAAAAG5AwAAWgAAADsOqwteBeE/BSk3Fc0T7j8AAAA/cAwAAAAAAAABugMAAFoAAAA7DqsLXgXhP73Sn7MdH+4/AAAAP4AMAAAAAAAAAbsDAABaAAAAOw6rC14F4T93fAhSbiruPwAAAD+PDAAAAAAAAAG8AwAAWgAAAFdIelTm/eA/d3wIUm4q7j8AAAA/nwwAAAAAAAABvQMAAFoAAABXSHpU5v3gPy8mcfC+Ne4/AAAAP58MAAAAAAAAAb4DAABaAAAAV0h6VOb94D/pz9mOD0HuPwAAAD++DAAAAAAAAAG/AwAAWgAAAFdIelTm/eA/o3lCLWBM7j8AAAA/zgwAAAAAAAABwAMAAFoAAABXSHpU5v3gP10jq8uwV+4/AAAAP84MAAAAAAAAAcEDAABaAAAAV0h6VOb94D8VzRNqAWPuPwAAAD/dDAAAAAAAAAHCAwAAWgAAAFdIelTm/eA/z3Z8CFJu7j8AAAA//QwAAAAAAAABwwMAAFoAAABXSHpU5v3gP4kg5aaiee4/AAAAPwwNAAAAAAAAAcQDAABaAAAAV0h6VOb94D/5c7bjQ5DuPwAAAD8cDQAAAAAAAAHFAwAAWgAAAFdIelTm/eA/sx0fgpSb7j8AAAA/HA0AAAAAAAABxgMAAFoAAABXSHpU5v3gP23HhyDlpu4/AAAAPywNAAAAAAAAAccDAABaAAAAV0h6VOb94D8ncfC+NbLuPwAAAD8sDQAAAAAAAAHIAwAAWgAAAFdIelTm/eA/3xpZXYa97j8AAAA/Ow0AAAAAAAAByQMAAFoAAABzgkmdbvbgP1NuKpon1O4/AAAAP0sNAAAAAAAAAcoDAABaAAAAc4JJnW724D8LGJM4eN/uPwAAAD9LDQAAAAAAAAHLAwAAWgAAAI68GOb27uA/xcH71sjq7j8AAAA/Wg0AAAAAAAABzAMAAFoAAACOvBjm9u7gP31rZHUZ9u4/AAAAP1oNAAAAAAAAAc0DAABaAAAAqvbnLn/n4D83Fc0TagHvPwAAAD9qDQAAAAAAAAHOAwAAWgAAAKr25y5/5+A/qWieUAsY7z8AAAA/ag0AAAAAAAABzwMAAFoAAACq9ucuf+fgP2MSB+9bI+8/AAAAP3oNAAAAAAAAAdADAABaAAAAxTC3dwfg4D8dvG+NrC7vPwAAAD+JDQAAAAAAAAHRAwAAWgAAANCAGN8kUuA/3xpZXYa97j8AAAA/AAAAAAAAAAAB0gMAAFoAAADQgBjfJFLgP5nEwfvWyO4/AAAAP30AAAAAAAAAAdMDAABaAAAA0IAY3yRS4D9TbiqaJ9TuPwAAAD99AAAAAAAAAAHUAwAAWgAAANCAGN8kUuA/xcH71sjq7j8AAAA/jQAAAAAAAAAB1QMAAFoAAADQgBjfJFLgP31rZHUZ9u4/AAAAP40AAAAAAAAAAdYDAABaAAAA0IAY3yRS4D83Fc0TagHvPwAAAD+dAAAAAAAAAAHXAwAAWgAAALVGSZacWeA/YxIH71sj7z8AAAA/nQAAAAAAAAAB2AMAAFoAAACZDHpNFGHgP9dl2Cv9Oe8/AAAAP6wAAAAAAAAAAdkDAABaAAAAftKqBIxo4D9HualonlDvPwAAAD+8AAAAAAAAAAHaAwAAWgAAAH7SqgSMaOA/uwx7pT9n7z8AAAA/vAAAAAAAAAAB2wMAAFoAAABjmNu7A3DgPy1gTOLgfe8/AAAAP7wAAAAAAAAAAdwDAABaAAAAR14Mc3t34D+hsx0fgpTvPwAAAD/MAAAAAAAAAAHdAwAAWgAAAEdeDHN7d+A/WV2GvdKf7z8AAAA/2wAAAAAAAAAB3gMAAFoAAAArJD0q837gPxEH71sjq+8/AAAAP+sAAAAAAAAAAd8DAABaAAAAKyQ9KvN+4D/LsFf6c7bvPwAAAD/rAAAAAAAAAAHgAwAAWgAAABDqbeFqhuA/hVrAmMTB7z8AAAA/6wAAAAAAAAAB4QMAAFoAAAAQ6m3haobgPz8EKTcVze8/AAAAPzkBAAAAAAAAAeIDAABaAAAA9K+emOKN4D8/BCk3Fc3vPwAAAD/FAQAAAAAAAAHjAwAAWgAAAL07AAfSnOA/PwQpNxXN7z8AAAA/xQEAAAAAAAAB5AMAAFoAAACiATG+SaTgPz8EKTcVze8/AAAAP9UBAAAAAAAAAeUDAABaAAAAhsdhdcGr4D8/BCk3Fc3vPwAAAD/VAQAAAAAAAAHmAwAAWgAAAGqNkiw5s+A/PwQpNxXN7z8AAAA/5AEAAAAAAAAB5wMAAFoAAABPU8PjsLrgPz8EKTcVze8/AAAAP+QBAAAAAAAAAegDAABaAAAAGN8kUqDJ4D+FWsCYxMHvPwAAAD/0AQAAAAAAAAHpAwAAWgAAAOFqhsCP2OA/hVrAmMTB7z8AAAA/AwIAAAAAAAAB6gMAAFoAAADFMLd3B+DgP4VawJjEwe8/AAAAPwMCAAAAAAAAAesDAABaAAAAqvbnLn/n4D8RB+9bI6vvPwAAAD8TAgAAAAAAAAHsAwAAWgAAAFdIelTm/eA/WV2GvdKf7z8AAAA/EwIAAAAAAAAB7QMAAFoAAAAg1NvC1QzhP6GzHR+ClO8/AAAAPyMCAAAAAAAAAe4DAABaAAAABZoMek0U4T/nCbWAMYnvPwAAAD8yAgAAAAAAAAHvAwAAWgAAAOlfPTHFG+E/LWBM4uB97z8AAAA/MgIAAAAAAAAB8AMAAFoAAACy656ftCrhP3W240OQcu8/AAAAPzICAAAAAAAAAfEDAABaAAAAlrHPViwy4T+7DHulP2fvPwAAAD9CAgAAAAAAAAHyAwAAWgAAAHt3AA6kOeE/AWMSB+9b7z8AAAA/UgIAAAAAAAAB8wMAAFoAAABfPTHFG0HhP0e5qWieUO8/AAAAP1ICAAAAAAAAAfQDAABaAAAARANifJNI4T+PD0HKTUXvPwAAAD9hAgAAAAAAAAH1AwAAWgAAACjJkjMLUOE/12XYK/057z8AAAA/cQIAAAAAAAAB9gMAAFoAAADxVPSh+l7hPx28b42sLu8/AAAAP4ACAAAAAAAAAfcDAABaAAAA1holWXJm4T9jEgfvWyPvPwAAAD+AAgAAAAAAAAH4AwAAWgAAAJ+mhsdhdeE/8b41sroM7z8AAAA/kAIAAAAAAAAB+QMAAFoAAACfpobHYXXhPzcVzRNqAe8/AAAAP5ACAAAAAAAAAfoDAABaAAAAaDLoNVGE4T99a2R1GfbuPwAAAD+gAgAAAAAAAAH7AwAAWgAAAGgy6DVRhOE/CxiTOHjf7j8AAAA/oAIAAAAAAAAB/AMAAFoAAABM+BjtyIvhP1NuKpon1O4/AAAAP68CAAAAAAAAAf0DAABaAAAAFYR6W7ia4T+ZxMH71sjuPwAAAD+vAgAAAAAAAAH+AwAAWgAAAPlJqxIwouE/3xpZXYa97j8AAAA/vwIAAAAAAAAB/wMAAFoAAADeD9zJp6nhPydx8L41su4/AAAAP78CAAAAAAAAAQAEAABaAAAA3g/cyaep4T9tx4cg5abuPwAAAD/PAgAAAAAAAAEBBAAAWgAAAOBAmhNM6tQ//NbI6jLs6T8AAAA/AAAAAAAAAAABAgQAAFoAAACpzPuBO/nUP/zWyOoy7Ok/AAAAP2cBAAAAAAAAAQMEAABaAAAAclhd8CoI1T/81sjqMuzpPwAAAD93AQAAAAAAAAEEBAAAWgAAADvkvl4aF9U//NbI6jLs6T8AAAA/dwEAAAAAAAABBQQAAFoAAAAEcCDNCSbVP/zWyOoy7Ok/AAAAP4YBAAAAAAAAAQYEAABaAAAAlYfjqehD1T/81sjqMuzpPwAAAD+GAQAAAAAAAAEHBAAAWgAAAF8TRRjYUtU//NbI6jLs6T8AAAA/lgEAAAAAAAABCAQAAFoAAADxKgj1tnDVP/zWyOoy7Ok/AAAAP5YBAAAAAAAAAQkEAABaAAAAurZpY6Z/1T/81sjqMuzpPwAAAD+mAQAAAAAAAAEKBAAAWgAAAEvOLECFndU//NbI6jLs6T8AAAA/pgEAAAAAAAABCwQAAFoAAACmcVGLU8rVP0ItYEzi4Ok/AAAAP7UBAAAAAAAAAQwEAABaAAAAARV21iH31T9CLWBM4uDpPwAAAD/FAQAAAAAAAAENBAAAWgAAAJMsObMAFdY/Qi1gTOLg6T8AAAA/xQEAAAAAAAABDgQAAFoAAAAlRPyP3zLWP0ItYEzi4Ok/AAAAP8UBAAAAAAAAAQ8EAABaAAAAf+cg261f1j9CLWBM4uDpPwAAAD/UAQAAAAAAAAEQBAAAWgAAABH/47eMfdY/iYP3rZHV6T8AAAA/7gEAAAAAAAABEQQAAFoAAACiFqeUa5vWP4mD962R1ek/AAAAP/4BAAAAAAAAARIEAABaAAAANS5qcUq51j+Jg/etkdXpPwAAAD/+AQAAAAAAAAETBAAAWgAAAP65y985yNY/iYP3rZHV6T8AAAA/DgIAAAAAAAABFAQAAFoAAACP0Y68GObWP4mD962R1ek/AAAAPw4CAAAAAAAAARUEAABaAAAAIelRmfcD1z+Jg/etkdXpPwAAAD8dAgAAAAAAAAEWBAAAWgAAALMAFXbWIdc/iYP3rZHV6T8AAAA/HQIAAAAAAAABFwQAAFoAAABEGNhStT/XP4mD962R1ek/AAAAPy0CAAAAAAAAARgEAABaAAAADqQ5waRO1z+Jg/etkdXpPwAAAD8tAgAAAAAAAAEZBAAAWgAAANcvmy+UXdc/iYP3rZHV6T8AAAA/PQIAAAAAAAABGgQAAFoAAABpR14Mc3vXP4mD962R1ek/AAAAP0wCAAAAAAAAARsEAABaAAAAMtO/emKK1z+Jg/etkdXpPwAAAD9MAgAAAAAAAAEcBAAAWgAAAPpeIelRmdc/iYP3rZHV6T8AAAA/XAIAAAAAAAABHQQAAFoAAADD6oJXQajXP4mD962R1ek/AAAAP1wCAAAAAAAAAR4EAABaAAAAjHbkxTC31z+Jg/etkdXpPwAAAD97AgAAAAAAAAEfBAAAWgAAAFUCRjQgxtc/iYP3rZHV6T8AAAA/iwIAAAAAAAABIAQAAFoAAAAfjqeiD9XXP4mD962R1ek/AAAAP4sCAAAAAAAAASEEAABaAAAA6BkJEf/j1z+Jg/etkdXpPwAAAD+aAgAAAAAAAAEiBAAAWgAAAHkxzO3dAdg/iYP3rZHV6T8AAAA/mgIAAAAAAAABIwQAAFoAAAALSY/KvB/YP4mD962R1ek/AAAAP6oCAAAAAAAAASQEAABaAAAA1NTwOKwu2D+Jg/etkdXpPwAAAD+qAgAAAAAAAAElBAAAWgAAAGXssxWLTNg/iYP3rZHV6T8AAAA/ugIAAAAAAAABJgQAAFoAAAD3A3fyaWrYP4mD962R1ek/AAAAP7oCAAAAAAAAAScEAABaAAAAihs6z0iI2D+Jg/etkdXpPwAAAD/JAgAAAAAAAAEoBAAAWgAAABsz/asnptg/iYP3rZHV6T8AAAA/yQIAAAAAAAABKQQAAFoAAACtSsCIBsTYP4mD962R1ek/AAAAP9kCAAAAAAAAASoEAABaAAAAdtYh9/XS2D+Jg/etkdXpPwAAAD/ZAgAAAAAAAAErBAAAWgAAAD9ig2Xl4dg/iYP3rZHV6T8AAAA/6AIAAAAAAAABLAQAAFoAAADQeUZCxP/YP4mD962R1ek/AAAAP+gCAAAAAAAAAS0EAABaAAAAmQWosLMO2T+Jg/etkdXpPwAAAD/4AgAAAAAAAAEuBAAAWgAAACwda42SLNk/iYP3rZHV6T8AAAA/+AIAAAAAAAABLwQAAFoAAAD1qMz7gTvZP0ItYEzi4Ok/AAAAPwgDAAAAAAAAATAEAABaAAAAhsCP2GBZ2T9CLWBM4uDpPwAAAD8IAwAAAAAAAAExBAAAWgAAAE9M8UZQaNk//NbI6jLs6T8AAAA/FwMAAAAAAAABMgQAAFoAAAAY2FK1P3fZP/zWyOoy7Ok/AAAAPxcDAAAAAAAAATMEAABaAAAAdHt3AA6k2T/81sjqMuzpPwAAAD8nAwAAAAAAAAE0BAAAWgAAAAWTOt3swdk/tYAxiYP36T8AAAA/JwMAAAAAAAABNQQAAFoAAACXqv25y9/ZP7WAMYmD9+k/AAAAP0YDAAAAAAAAATYEAABaAAAAutmDc4kb2j+1gDGJg/fpPwAAAD9GAwAAAAAAAAE3BAAAWgAAABZ9qL5XSNo/tYAxiYP36T8AAAA/RgMAAAAAAAABOAQAAFoAAABwIM0JJnXaP7WAMYmD9+k/AAAAP0YDAAAAAAAAATkEAABaAAAAy8PxVPSh2j+1gDGJg/fpPwAAAD9WAwAAAAAAAAE6BAAAWgAAACVnFqDCzto/tYAxiYP36T8AAAA/ZQMAAAAAAAABOwQAAFoAAACBCjvrkPvaP7WAMYmD9+k/AAAAP2UDAAAAAAAAATwEAABaAAAA261fNl8o2z+1gDGJg/fpPwAAAD91AwAAAAAAAAE9BAAAWgAAADZRhIEtVds/tYAxiYP36T8AAAA/dQMAAAAAAAABPgQAAFoAAACQ9KjM+4HbP7WAMYmD9+k/AAAAP3UDAAAAAAAAAT8EAABaAAAAIwxsqdqf2z+1gDGJg/fpPwAAAD+FAwAAAAAAAAFABAAAWgAAAH2vkPSozNs/tYAxiYP36T8AAAA/hQMAAAAAAAABQQQAAFoAAABGO/JimNvbP7WAMYmD9+k/AAAAP5QDAAAAAAAAAUIEAABaAAAA2FK1P3f52z+1gDGJg/fpPwAAAD+UAwAAAAAAAAFDBAAAWgAAAKHeFq5mCNw/tYAxiYP36T8AAAA/pAMAAAAAAAABRAQAAFoAAABqangcVhfcP7WAMYmD9+k/AAAAP7QDAAAAAAAAAUUEAABaAAAA/IE7+TQ13D+1gDGJg/fpPwAAAD+0AwAAAAAAAAFGBAAAWgAAAMUNnWckRNw/tYAxiYP36T8AAAA/wwMAAAAAAAABRwQAAFoAAABXJWBEA2LcP7WAMYmD9+k/AAAAP8MDAAAAAAAAAUgEAABaAAAA6DwjIeJ/3D+1gDGJg/fpPwAAAD/TAwAAAAAAAAFJBAAAWgAAAHpU5v3Andw/tYAxiYP36T8AAAA/0wMAAAAAAAABSgQAAFoAAAAMbKnan7vcP7WAMYmD9+k/AAAAP+IDAAAAAAAAAUsEAABaAAAAnYNst37Z3D+1gDGJg/fpPwAAAD/iAwAAAAAAAAFMBAAAWgAAADCbL5Rd99w/tYAxiYP36T8AAAA/8gMAAAAAAAABTQQAAFoAAADCsvJwPBXdP7WAMYmD9+k/AAAAP/IDAAAAAAAAAU4EAABaAAAAU8q1TRsz3T+1gDGJg/fpPwAAAD//AwAAAAAAAAFPBAAAWgAAAK5t2pjpX90/tYAxiYP36T8AAAA//wMAAAAAAAABUAQAAFoAAABBhZ11yH3dP7WAMYmD9+k/AAAAPw4EAAAAAAAAAVEEAABaAAAA0pxgUqeb3T+1gDGJg/fpPwAAAD8eBAAAAAAAAAFSBAAAWgAAAJsowsCWqt0/tYAxiYP36T8AAAA/HgQAAAAAAAABUwQAAFoAAABktCMvhrndP7WAMYmD9+k/AAAAPx4EAAAAAAAAAVQEAABaAAAA9cvmC2XX3T+1gDGJg/fpPwAAAD8uBAAAAAAAAAFVBAAAWgAAAL5XSHpU5t0/tYAxiYP36T8AAAA/PQQAAAAAAAABVgQAAFoAAACH46noQ/XdP7WAMYmD9+k/AAAAPz0EAAAAAAAAAVcEAABaAAAAUG8LVzME3j+1gDGJg/fpPwAAAD9NBAAAAAAAAAFYBAAAWgAAABr7bMUiE94/tYAxiYP36T8AAAA/TQQAAAAAAAABWQQAAFoAAADjhs4zEiLeP7WAMYmD9+k/AAAAP1wEAAAAAAAAAVoEAABaAAAAqxIwogEx3j+1gDGJg/fpPwAAAD9sBAAAAAAAAAFbBAAAWgAAAD0q837gTt4/tYAxiYP36T8AAAA/bAQAAAAAAAABXAQAAFoAAAAGtlTtz13eP7WAMYmD9+k/AAAAP2wEAAAAAAAAAV0EAABaAAAAmM0Xyq573j+1gDGJg/fpPwAAAD98BAAAAAAAAAFeBAAAWgAAAPJwPBV9qN4/tYAxiYP36T8AAAA/iwQAAAAAAAABXwQAAFoAAABOFGFgS9XeP7WAMYmD9+k/AAAAP4sEAAAAAAAAAWAEAABaAAAAqLeFqxkC3z+1gDGJg/fpPwAAAD+LBAAAAAAAAAFhBAAAWgAAAMvmC2XXPd8/tYAxiYP36T8AAAA/mwQAAAAAAAABYgQAAFoAAAAnijCwpWrfP7WAMYmD9+k/AAAAP5sEAAAAAAAAAWMEAABaAAAAgS1V+3OX3z+1gDGJg/fpPwAAAD+rBAAAAAAAAAFkBAAAWgAAANzQeUZCxN8/tYAxiYP36T8AAAA/ugQAAAAAAAABZQQAAFoAAABv6DwjIeLfP7WAMYmD9+k/AAAAP7oEAAAAAAAAAWYEAABaAAAAyIthbu8O4D+1gDGJg/fpPwAAAD+6BAAAAAAAAAFnBAAAWgAAAJIXw9zeHeA/tYAxiYP36T8AAAA/ygQAAAAAAAABaAQAAFoAAABaoyRLzizgP7WAMYmD9+k/AAAAP9kEAAAAAAAAAWkEAABaAAAAIy+Gub074D+1gDGJg/fpPwAAAD/ZBAAAAAAAAAFqBAAAWgAAAOy65yetSuA/tYAxiYP36T8AAAA/6QQAAAAAAAABawQAAFoAAADQgBjfJFLgP7WAMYmD9+k/AAAAP+kEAAAAAAAAAWwEAABaAAAAmQx6TRRh4D+1gDGJg/fpPwAAAD/5BAAAAAAAAAFtBAAAWgAAAGOY27sDcOA/tYAxiYP36T8AAAA/+QQAAAAAAAABbgQAAFoAAABHXgxze3fgP/zWyOoy7Ok/AAAAPwgFAAAAAAAAAW8EAABaAAAAEOpt4WqG4D/81sjqMuzpPwAAAD8IBQAAAAAAAAFwBAAAWgAAAL07AAfSnOA//NbI6jLs6T8AAAA/GAUAAAAAAAABcQQAAFoAAACiATG+SaTgP0ItYEzi4Ok/AAAAPxgFAAAAAAAAAXIEAABaAAAAhsdhdcGr4D9CLWBM4uDpPwAAAD8oBQAAAAAAAAFzBAAAWgAAAGqNkiw5s+A/Qi1gTOLg6T8AAAA/KAUAAAAAAAABdAQAAFoAAABPU8PjsLrgP0ItYEzi4Ok/AAAAPzcFAAAAAAAAAXUEAABaAAAANBn0mijC4D9CLWBM4uDpPwAAAD+VBQAAAAAAAAF2BAAAWgAAABjfJFKgyeA/Qi1gTOLg6T8AAAA/pQUAAAAAAAABdwQAAFoAAAD9pFUJGNHgP0ItYEzi4Ok/AAAAP6UFAAAAAAAAAXgEAABaAAAA4WqGwI/Y4D9CLWBM4uDpPwAAAD+0BQAAAAAAAAF5BAAAWgAAAKr25y5/5+A/iYP3rZHV6T8AAAA/tAUAAAAAAAABegQAAFoAAACOvBjm9u7gP4mD962R1ek/AAAAP8QFAAAAAAAAAXsEAABaAAAAc4JJnW724D+Jg/etkdXpPwAAAD/TBQAAAAAAAAF8BAAAWgAAAFdIelTm/eA/iYP3rZHV6T8AAAA/0wUAAAAAAAABfQQAAFoAAAA7DqsLXgXhP4mD962R1ek/AAAAP+MFAAAAAAAAAX4EAABaAAAAINTbwtUM4T+Jg/etkdXpPwAAAD/zBQAAAAAAAAF/BAAAWgAAAAWaDHpNFOE/iYP3rZHV6T8AAAA/8wUAAAAAAAABgAQAAFoAAADpXz0xxRvhP4mD962R1ek/AAAAPwIGAAAAAAAAAYEEAABaAAAAziVu6Dwj4T+Jg/etkdXpPwAAAD8SBgAAAAAAAAGCBAAAWgAAALLrnp+0KuE/iYP3rZHV6T8AAAA/EgYAAAAAAAABgwQAAFoAAACGnXXIfb3UPwx7pT9nO+o/AAAAPwAAAAAAAAAAAYQEAABaAAAAhp11yH291D/GJA7et0bqPwAAAD99AAAAAAAAAAGFBAAAWgAAAIaddch9vdQ/f852fAhS6j8AAAA/nAAAAAAAAAABhgQAAFoAAACGnXXIfb3UPzl43xpZXeo/AAAAP6wAAAAAAAAAAYcEAABaAAAAhp11yH291D/yIUi5qWjqPwAAAD+8AAAAAAAAAAGIBAAAWgAAAIaddch9vdQ/q8uwV/pz6j8AAAA/ywAAAAAAAAABiQQAAFoAAACGnXXIfb3UP2V1GfZKf+o/AAAAP9sAAAAAAAAAAYoEAABaAAAAhp11yH291D8eH4KUm4rqPwAAAD/rAAAAAAAAAAGLBAAAWgAAAIaddch9vdQ/1sjqMuyV6j8AAAA/+gAAAAAAAAABjAQAAFoAAACGnXXIfb3UP5ByU9E8oeo/AAAAPwoBAAAAAAAAAY0EAABaAAAAhp11yH291D9JHLxvjazqPwAAAD8jAQAAAAAAAAGOBAAAWgAAAIaddch9vdQ/A8YkDt636j8AAAA/MwEAAAAAAAABjwQAAFoAAACGnXXIfb3UP7xvjawuw+o/AAAAP0IBAAAAAAAAAZAEAABaAAAAhp11yH291D92GfZKf87qPwAAAD9SAQAAAAAAAAGRBAAAWgAAAIaddch9vdQ/L8Ne6c/Z6j8AAAA/YgEAAAAAAAABkgQAAFoAAACGnXXIfb3UP+hsx4cg5eo/AAAAP4EBAAAAAAAAAZMEAABaAAAAhp11yH291D+iFjAmcfDqPwAAAD+QAQAAAAAAAAGUBAAAWgAAAIaddch9vdQ/WsCYxMH76j8AAAA/sAEAAAAAAAABlQQAAFoAAACGnXXIfb3UPxNqAWMSB+s/AAAAP+4BAAAAAAAAAZYEAABaAAAAhp11yH291D/NE2oBYxLrPwAAAD/+AQAAAAAAAAGXBAAAWgAAAIaddch9vdQ/hr3Sn7Md6z8AAAA/HQIAAAAAAAABmAQAAFoAAACGnXXIfb3UP0BnOz4EKes/AAAAPy0CAAAAAAAAAZkEAABaAAAAhp11yH291D/5EKTcVDTrPwAAAD88AgAAAAAAAAGaBAAAWgAAAL0RFFqOrtQ/+RCk3FQ06z8AAAA/TAIAAAAAAAABmwQAAFoAAAC9ERRajq7UP7O6DHulP+s/AAAAP1wCAAAAAAAAAZwEAABaAAAAvREUWo6u1D9sZHUZ9krrPwAAAD97AgAAAAAAAAGdBAAAWgAAAL0RFFqOrtQ/JQ7et0ZW6z8AAAA/igIAAAAAAAABngQAAFoAAADzhbLrnp/UPyUO3rdGVus/AAAAP5oCAAAAAAAAAZ8EAABaAAAA84Wy656f1D/dt0ZWl2HrPwAAAD+5AgAAAAAAAAGgBAAAWgAAAPOFsuuen9Q/l2Gv9Ods6z8AAAA/yQIAAAAAAAABoQQAAFoAAAAq+lB9r5DUP5dhr/TnbOs/AAAAP+gCAAAAAAAAAaIEAABaAAAAKvpQfa+Q1D9QCxiTOHjrPwAAAD/4AgAAAAAAAAGjBAAAWgAAAGFu7w7AgdQ/UAsYkzh46z8AAAA/BwMAAAAAAAABpAQAAFoAAABhbu8OwIHUPwq1gDGJg+s/AAAAPxcDAAAAAAAAAaUEAABaAAAAmeKNoNBy1D/DXunP2Y7rPwAAAD8nAwAAAAAAAAGmBAAAWgAAANBWLDLhY9Q/w17pz9mO6z8AAAA//gMAAAAAAAABpwQAAFoAAAAHy8rD8VTUP30IUm4qmus/AAAAPw0EAAAAAAAAAagEAABaAAAAPj9pVQJG1D99CFJuKprrPwAAAD8NBAAAAAAAAAGpBAAAWgAAAKwnpngjKNQ/fQhSbiqa6z8AAAA/HQQAAAAAAAABqgQAAFoAAAAbEOObRArUP30IUm4qmus/AAAAPx0EAAAAAAAAAasEAABaAAAAUYSBLVX70z99CFJuKprrPwAAAD8tBAAAAAAAAAGsBAAAWgAAAIj4H79l7NM/fQhSbiqa6z8AAAA/LQQAAAAAAAABrQQAAFoAAAD24Fzihs7TPzayugx7pes/AAAAPzwEAAAAAAAAAa4EAABaAAAALlX7c5e/0z82sroMe6XrPwAAAD88BAAAAAAAAAGvBAAAWgAAAGXJmQWosNM/NrK6DHul6z8AAAA/TAQAAAAAAAABsAQAAFoAAACcPTiXuKHTPzayugx7pes/AAAAP1wEAAAAAAAAAbEEAABaAAAA07HWKMmS0z82sroMe6XrPwAAAD+qBAAAAAAAAAGyBAAAWgAAAAomdbrZg9M/NrK6DHul6z8AAAA/qgQAAAAAAAABswQAAFoAAABAmhNM6nTTPzayugx7pes/AAAAP7kEAAAAAAAAAbQEAABaAAAAr4JQbwtX0z/wWyOry7DrPwAAAD+5BAAAAAAAAAG1BAAAWgAAAFTfKyQ9KtM/8Fsjq8uw6z8AAAA/yQQAAAAAAAABtgQAAFoAAADCx2hHXgzTP/BbI6vLsOs/AAAAP8kEAAAAAAAAAbcEAABaAAAAaCRE/I/f0j/wWyOry7DrPwAAAD/ZBAAAAAAAAAG4BAAAWgAAANYMgR+xwdI/8Fsjq8uw6z8AAAA/2QQAAAAAAAABuQQAAFoAAACy3fpl84XSP/BbI6vLsOs/AAAAP+gEAAAAAAAAAboEAABaAAAA6VGZ9wN30j/wWyOry7DrPwAAAD/4BAAAAAAAAAG7BAAAWgAAAI+udKw1StI/8Fsjq8uw6z8AAAA/+AQAAAAAAAABvAQAAFoAAADGIhM+RjvSP6kFjEkcvOs/AAAAP/gEAAAAAAAAAb0EAABaAAAANAtQYWcd0j+pBYxJHLzrPwAAAD8HBQAAAAAAAAG+BAAAWgAAAGt/7vJ3DtI/qQWMSRy86z8AAAA/BwUAAAAAAAABvwQAAFoAAACi84yEiP/RP6kFjEkcvOs/AAAAP1YFAAAAAAAAAcAEAABaAAAAENzJp6nh0T+pBYxJHLzrPwAAAD9lBQAAAAAAAAHBBAAAWgAAAEdQaDm60tE/qQWMSRy86z8AAAA/ZQUAAAAAAAABwgQAAFoAAAC1OKVc27TRP6kFjEkcvOs/AAAAP3UFAAAAAAAAAcMEAABaAAAAJCHif/yW0T+pBYxJHLzrPwAAAD91BQAAAAAAAAHEBAAAWgAAAADyW8Y+W9E/qQWMSRy86z8AAAA/hAUAAAAAAAABxQQAAFoAAAClTjd7cC7RP6kFjEkcvOs/AAAAP4QFAAAAAAAAAcYEAABaAAAAgR+xwbLy0D+pBYxJHLzrPwAAAD+UBQAAAAAAAAHHBAAAWgAAAO8H7uTT1NA/qQWMSRy86z8AAAA/pAUAAAAAAAAByAQAAFoAAACVZMmZBajQP6kFjEkcvOs/AAAAP6QFAAAAAAAAAckEAABaAAAAOsGkTjd70D+pBYxJHLzrPwAAAD+kBQAAAAAAAAHKBAAAWgAAAKip4XFYXdA/qQWMSRy86z8AAAA/swUAAAAAAAABywQAAFoAAAAWkh6VeT/QP6kFjEkcvOs/AAAAP8MFAAAAAAAAAcwEAABaAAAATQa9Joow0D+pBYxJHLzrPwAAAD/DBQAAAAAAAAHNBAAAWgAAALvu+UmrEtA/qQWMSRy86z8AAAA/wwUAAAAAAAABzgQAAFoAAADzYpjbuwPQP6kFjEkcvOs/AAAAP9MFAAAAAAAAAc8EAABaAAAAUq5t2pjpzz+pBYxJHLzrPwAAAD9fBgAAAAAAAAHQBAAAWgAAAMCWqv25y88/qQWMSRy86z8AAAA/bwYAAAAAAAAB0QQAAFoAAACdZyRE/I/PP6kFjEkcvOs/AAAAP28GAAAAAAAAAdIEAABaAAAAejieij5Uzz+pBYxJHLzrPwAAAD9vBgAAAAAAAAHTBAAAWgAAAFUJGNGAGM8/qQWMSRy86z8AAAA/fgYAAAAAAAAB1AQAAFoAAAAy2pEXw9zOP6kFjEkcvOs/AAAAP34GAAAAAAAAAdUEAABaAAAAfZNIgSaDzj+pBYxJHLzrPwAAAD+OBgAAAAAAAAHWBAAAWgAAADU1PA6rC84/qQWMSRy86z8AAAA/jgYAAAAAAAAB1wQAAFoAAADu1i+bL5TNP6kFjEkcvOs/AAAAP54GAAAAAAAAAdgEAABaAAAAOZDmBJM6zT+pBYxJHLzrPwAAAD+eBgAAAAAAAAHZBAAAWgAAAKZ4Iyi0HM0/qQWMSRy86z8AAAA/rQYAAAAAAAAB2gQAAFoAAADxMdqRF8PMP6kFjEkcvOs/AAAAP60GAAAAAAAAAdsEAABaAAAAzQJU2FmHzD+pBYxJHLzrPwAAAD+9BgAAAAAAAAHcBAAAWgAAAKnTzR6cS8w/qQWMSRy86z8AAAA/vQYAAAAAAAAB3QQAAFoAAAAYvApCvS3MP6kFjEkcvOs/AAAAP80GAAAAAAAAAd4EAABaAAAAhqRHZd4PzD+pBYxJHLzrPwAAAD/cBgAAAAAAAAHfBAAAWgAAAPOMhIj/8cs/qQWMSRy86z8AAAA/3AYAAAAAAAAB4AQAAFoAAABidcGrINTLP6kFjEkcvOs/AAAAP9wGAAAAAAAAAeEEAABaAAAA0F3+zkG2yz+pBYxJHLzrPwAAAD/sBgAAAAAAAAHiBAAAWgAAAD5GO/JimMs/qQWMSRy86z8AAAA/+wYAAAAAAAAB4wQAAFoAAACtLngVhHrLP6kFjEkcvOs/AAAAPwsHAAAAAAAAAeQEAABaAAAAGxe1OKVcyz+pBYxJHLzrPwAAAD8bBwAAAAAAAAHlBAAAWgAAAPfnLn/nIMs/qQWMSRy86z8AAAA/GwcAAAAAAAAB5gQAAFoAAABl0GuiCAPLP6kFjEkcvOs/AAAAPxsHAAAAAAAAAecEAABaAAAAQqHl6ErHyj+pBYxJHLzrPwAAAD8qBwAAAAAAAAHoBAAAWgAAAB1yXy+Ni8o/qQWMSRy86z8AAAA/OgcAAAAAAAAB6QQAAFoAAABoKxaZ8DHKP6kFjEkcvOs/AAAAPzoHAAAAAAAAAeoEAABaAAAARPyP3zL2yT+pBYxJHLzrPwAAAD9KBwAAAAAAAAHrBAAAWgAAACHNCSZ1usk/qQWMSRy86z8AAAA/SgcAAAAAAAAB7AQAAFoAAABrhsCP2GDJP6kFjEkcvOs/AAAAP1kHAAAAAAAAAe0EAABaAAAA2W79svlCyT+pBYxJHLzrPwAAAD9ZBwAAAAAAAAHuBAAAWgAAACQotBxd6cg/qQWMSRy86z8AAAA/aQcAAAAAAAAB7wQAAFoAAAAA+S1jn63IP6kFjEkcvOs/AAAAP2kHAAAAAAAAAfAEAABaAAAAbuFqhsCPyD+pBYxJHLzrPwAAAD94BwAAAAAAAAHxBAAAWgAAAEuy5MwCVMg/qQWMSRy86z8AAAA/eAcAAAAAAAAB8gQAAFoAAAC4miHwIzbIP6kFjEkcvOs/AAAAP4gHAAAAAAAAAfMEAABaAAAAJoNeE0UYyD+pBYxJHLzrPwAAAD+YBwAAAAAAAAH0BAAAWgAAAJVrmzZm+sc/qQWMSRy86z8AAAA/mAcAAAAAAAAB9QQAAFoAAAADVNhZh9zHP6kFjEkcvOs/AAAAP6cHAAAAAAAAAfYEAABaAAAAcTwVfai+xz+pBYxJHLzrPwAAAD+nBwAAAAAAAAH3BAAAWgAAAOAkUqDJoMc/qQWMSRy86z8AAAA/twcAAAAAAAAB+AQAAFoAAABNDY/D6oLHP6kFjEkcvOs/AAAAP7cHAAAAAAAAAfkEAABaAAAAKt4ICi1Hxz+pBYxJHLzrPwAAAD/HBwAAAAAAAAH6BAAAWgAAAAWvglBvC8c/qQWMSRy86z8AAAA/1gcAAAAAAAAB+wQAAFoAAADif/yWsc/GP2Gv9Odsx+s/AAAAP9YHAAAAAAAAAfwEAABaAAAAv1B23fOTxj9hr/TnbMfrPwAAAD/mBwAAAAAAAAH9BAAAWgAAAC05swAVdsY/Ya/052zH6z8AAAA/5gcAAAAAAAAB/gQAAFoAAAAJCi1HVzrGP2Gv9Odsx+s/AAAAP+YHAAAAAAAAAf8EAABaAAAAd/Jpangcxj9hr/TnbMfrPwAAAD/1BwAAAAAAAAEABQAAWgAAAFTD47C64MU/Glldhr3S6z8AAAA/9QcAAAAAAAABAQUAAFoAAAAwlF33/KTFPxpZXYa90us/AAAAPwUIAAAAAAAAAQIFAABaAAAAnnyaGh6HxT8aWV2GvdLrPwAAAD8FCAAAAAAAAAEDBQAAWgAAAAxl1z0/acU/Glldhr3S6z8AAAA/FQgAAAAAAAABBAUAAFoAAADpNVGEgS3FPxpZXYa90us/AAAAPxUIAAAAAAAAAQUFAABaAAAAVh6Op6IPxT8aWV2GvdLrPwAAAD8kCAAAAAAAAAEGBQAAWgAAADPvB+7k08Q/Glldhr3S6z8AAAA/JAgAAAAAAAABBwUAAFoAAAAQwIE0J5jEPxpZXYa90us/AAAAPzQIAAAAAAAAAQgFAABaAAAAfqi+V0h6xD/UAsYkDt7rPwAAAD9ECAAAAAAAAAEJBQAAWgAAAOuQ+3ppXMQ/1ALGJA7e6z8AAAA/RAgAAAAAAAABCgUAAFoAAADIYXXBqyDEP9QCxiQO3us/AAAAP1MIAAAAAAAAAQsFAABaAAAApTLvB+7kwz/UAsYkDt7rPwAAAD9TCAAAAAAAAAEMBQAAWgAAAIADaU4wqcM/1ALGJA7e6z8AAAA/YwgAAAAAAAABDQUAAFoAAABd1OKUcm3DP9QCxiQO3us/AAAAP2MIAAAAAAAAAQ4FAABaAAAAp42Z/tUTwz/UAsYkDt7rPwAAAD9yCAAAAAAAAAEPBQAAWgAAAINeE0UY2MI/1ALGJA7e6z8AAAA/cggAAAAAAAABEAUAAFoAAADyRlBoObrCP9QCxiQO3us/AAAAP4IIAAAAAAAAAREFAABaAAAAzhfKrnt+wj+NrC7DXunrPwAAAD+CCAAAAAAAAAESBQAAWgAAAKroQ/W9QsI/jawuw17p6z8AAAA/kggAAAAAAAABEwUAAFoAAAAY0YAY3yTCP42sLsNe6es/AAAAP5IIAAAAAAAAARQFAABaAAAAh7m9OwAHwj+NrC7DXunrPwAAAD+hCAAAAAAAAAEVBQAAWgAAAPWh+l4h6cE/jawuw17p6z8AAAA/oQgAAAAAAAABFgUAAFoAAABjijeCQsvBP42sLsNe6es/AAAAP7EIAAAAAAAAARcFAABaAAAAP1uxyISPwT9HVpdhr/TrPwAAAD+xCAAAAAAAAAEYBQAAWgAAAK1D7uulccE/R1aXYa/06z8AAAA/wQgAAAAAAAABGQUAAFoAAAAbLCsPx1PBP0dWl2Gv9Os/AAAAP+AIAAAAAAAAARoFAABaAAAAihRoMug1wT9HVpdhr/TrPwAAAD/vCAAAAAAAAAEbBQAAWgAAAGbl4Xgq+sA/R1aXYa/06z8AAAA/7wgAAAAAAAABHAUAAFoAAACwnpjijaDAP0dWl2Gv9Os/AAAAP/8IAAAAAAAAAR0FAABaAAAA+1dPTPFGwD8AAAAAAADsPwAAAD8PCQAAAAAAAAEeBQAAWgAAAGfzhbLrnr8/AAAAAAAA7D8AAAA/DwkAAAAAAAABHwUAAFoAAAD7ZfOFsuu+P7qpaJ5QC+w/AAAAPw8JAAAAAAAAASAFAABaAAAAkNhgWXk4vj+6qWieUAvsPwAAAD8eCQAAAAAAAAEhBQAAWgAAACVLzixAhb0/c1PRPKEW7D8AAAA/HgkAAAAAAAABIgUAAFoAAAC6vTsAB9K8P3NT0TyhFuw/AAAAPy4JAAAAAAAAASMFAABaAAAAcl8vjYtavD9zU9E8oRbsPwAAAD8uCQAAAAAAAAEkBQAAWgAAACoBIxoQ47s/c1PRPKEW7D8AAAA/PgkAAAAAAAABJQUAAFoAAADjohanlGu7P3NT0TyhFuw/AAAAPz4JAAAAAAAAASYFAABaAAAAnEQKNBn0uj9zU9E8oRbsPwAAAD9NCQAAAAAAAAEnBQAAWgAAAHgVhHpbuLo/c1PRPKEW7D8AAAA/XQkAAAAAAAABKAUAAFoAAABU5v3AnXy6P3NT0TyhFuw/AAAAP10JAAAAAAAAASkFAABaAAAAMLd3B+BAuj9zU9E8oRbsPwAAAD9sCQAAAAAAAAEqBQAAWgAAAA2I8U0iBbo/c1PRPKEW7D8AAAA/sQkAAAAAAAABKwUAAFoAAADpWGuUZMm5P3NT0TyhFuw/AAAAP7EJAAAAAAAAASwFAABaAAAAovpeIelRuT9zU9E8oRbsPwAAAD/BCQAAAAAAAAEtBQAAWgAAAFqcUq5t2rg/c1PRPKEW7D8AAAA/0AkAAAAAAAABLgUAAFoAAAASPkY78mK4P3NT0TyhFuw/AAAAP9AJAAAAAAAAAS8FAABaAAAAp7CzDrmvtz9zU9E8oRbsPwAAAD/QCQAAAAAAAAEwBQAAWgAAADwjIeJ//LY/c1PRPKEW7D8AAAA/4AkAAAAAAAABMQUAAFoAAADRlY61Rkm2P3NT0TyhFuw/AAAAP+AJAAAAAAAAATIFAABaAAAAZwj8iA2WtT9zU9E8oRbsPwAAAD/vCQAAAAAAAAEzBQAAWgAAAB+q7xWSHrU/c1PRPKEW7D8AAAA/7wkAAAAAAAABNAUAAFoAAAC0HF3pWGu0P3NT0TyhFuw/AAAAP/8JAAAAAAAAATUFAABaAAAAbL5Qdt3zsz9zU9E8oRbsPwAAAD//CQAAAAAAAAE2BQAAWgAAACZgRANifLM/c1PRPKEW7D8AAAA/DwoAAAAAAAABNwUAAFoAAADeATiQ5gSzP3NT0TyhFuw/AAAAPw8KAAAAAAAAATgFAABaAAAAlqMrHWuNsj9zU9E8oRbsPwAAAD8eCgAAAAAAAAE5BQAAWgAAAHN0pWOtUbI/c1PRPKEW7D8AAAA/HgoAAAAAAAABOgUAAFoAAABPRR+q7xWyP3NT0TyhFuw/AAAAPy4KAAAAAAAAATsFAABaAAAAKxaZ8DHasT+6qWieUAvsPwAAAD8uCgAAAAAAAAE8BQAAWgAAAOS3jH22YrE/uqlonlAL7D8AAAA/mwoAAAAAAAABPQUAAFoAAACcWYAKO+uwP7qpaJ5QC+w/AAAAP5sKAAAAAAAAAT4FAABaAAAAMczt3QE4sD+6qWieUAvsPwAAAD+rCgAAAAAAAAE/BQAAWgAAANTbwtUMga8/uqlonlAL7D8AAAA/qwoAAAAAAAABQAUAAFoAAAC2YpEJH6OtP7qpaJ5QC+w/AAAAP7sKAAAAAAAAAUEFAABaAAAA4EdssKw8rD8AAAAAAADsPwAAAD+7CgAAAAAAAAFCBQAAWgAAAHtwLnFD56k/AAAAAAAA7D8AAAA/ygoAAAAAAAABQwUAAFoAAAClVQkY0YCoPwAAAAAAAOw/AAAAP8oKAAAAAAAAAUQFAABaAAAAzzrkvl4apz8AAAAAAADsPwAAAD/aCgAAAAAAAAFFBQAAWgAAAD9+y9hnK6Y/AAAAAAAA7D8AAAA/2goAAAAAAAABRgUAAFoAAABqY6Z/9cSkPwAAAAAAAOw/AAAAP+kKAAAAAAAAAUcFAABaAAAA2qaNmf7Voz8AAAAAAADsPwAAAD/pCgAAAAAAAAFIBQAAWgAAAEzqdLMH56I/AAAAAAAA7D8AAAA/+QoAAAAAAAABSQUAAFoAAAAEjGhAjG+iPwAAAAAAAOw/AAAAP/kKAAAAAAAAAUoFAABaAAAAvi1czRD4oT8AAAAAAADsPwAAAD8JCwAAAAAAAAFLBQAAWgAAAHbPT1qVgKE/R1aXYa/06z8AAAA/GAsAAAAAAAABTAUAAFoAAAAucUPnGQmhP0dWl2Gv9Os/AAAAPxgLAAAAAAAAAU0FAABaAAAA5xI3dJ6RoD9HVpdhr/TrPwAAAD8oCwAAAAAAAAFOBQAAWgAAAJ+0KgEjGqA/R1aXYa/06z8AAAA/OAsAAAAAAAABTwUAAFoAAACwrDwcT0WfP0dWl2Gv9Os/AAAAP0cLAAAAAAAAAVAFAABaAAAAIPAjNlhWnj9HVpdhr/TrPwAAAD9HCwAAAAAAAAFRBQAAWgAAAJIzC1BhZ50/R1aXYa/06z8AAAA/VwsAAAAAAAABUgUAAFoAAAAEd/JpanicP42sLsNe6es/AAAAP1cLAAAAAAAAAVMFAABaAAAAdLrZg3OJmz+NrC7DXunrPwAAAD9mCwAAAAAAAAFUBQAAWgAAAFdBqLeFq5k/jawuw17p6z8AAAA/dgsAAAAAAAABVQUAAFoAAAA5yHbrl82XP42sLsNe6es/AAAAP3YLAAAAAAAAAVYFAABaAAAAG09FH6rvlT+NrC7DXunrPwAAAD+GCwAAAAAAAAFXBQAAWgAAAP7VE1O8EZQ/jawuw17p6z8AAAA/hgsAAAAAAAABWAUAAFoAAABSoMmg10SRP42sLsNe6es/AAAAP4YLAAAAAAAAAVkFAABaAAAAStX+3OXvjD+NrC7DXunrPwAAAD+VCwAAAAAAAAFaBQAAWgAAABDjm0QKNIk/jawuw17p6z8AAAA/pQsAAAAAAAABWwUAAFoAAADU8DisLniFP42sLsNe6es/AAAAP6ULAAAAAAAAAVwFAABaAAAAmf7VE1O8gT+NrC7DXunrPwAAAD+1CwAAAAAAAAFdBQAAWgAAALwY5vbuAHw/jawuw17p6z8AAAA/tQsAAAAAAAABXgUAAFoAAABENCDGN4l0P42sLsNe6es/AAAAP8QLAAAAAAAAAV8FAABaAAAACkK9LVzNcD+NrC7DXunrPwAAAD/UCwAAAAAAAAs=</ink>
</athena>
</file>

<file path=customXml/item2.xml><?xml version="1.0" encoding="utf-8"?>
<athena xmlns="http://schemas.microsoft.com/edu/athena" version="0.1.2681.0">
  <media streamable="true" recordStart="84446" recordEnd="210694" recordLength="919765" start="84446" end="210694"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O8NAAAAAAAABfD///8MQWN0aW9uVHlwZVYxAQAAAAd2YWx1ZV9fAAgCAAAAAAAAAAEFAAAABAAAAAkRAAAACRIAAACqOAAAAAAAAAHt////8P///wAAAAABBgAAAAQAAAAJFAAAAAkVAAAAvFYAAAAAAAAB6v////D///8AAAAAAQcAAAAEAAAACRcAAAAJGAAAAIxpAAAAAAAAAef////w////AAAAAAEIAAAABAAAAAkaAAAACRsAAAAsdQAAAAAAAAHk////8P///wAAAAABCQAAAAQAAAAJHQAAAAkeAAAAa4gAAAAAAAAB4f////D///8AAAAAAQoAAAAEAAAACSAAAAAJIQAAAHinAAAAAAAAAd7////w////AAAAAAELAAAABAAAAAkjAAAACSQAAAAOswAAAAAAAAHb////8P///wAAAAABDAAAAAQAAAAJJgAAAAknAAAA1tYAAAAAAAAB2P////D///8AAAAABQ0AAAANQ2xlYXJDYW52YXNWMQIAAAAJU3RhcnRUaW1lBFR5cGUABBAMQWN0aW9uVHlwZVYxAgAAAAIAAAAXPA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fgEAAH4BAAABEQAAAA4AAAD//wAAAAAAAAAAACJAAAAB1P///9b///8BAAAAAAAAAAAAIkABEgAAAA8AAAAJLQAAAE0AAABNAAAAARQAAAAOAAAA//8AAAAAAAAAAAAiQAAAAdL////W////AQAAAAAAAAAAACJAARUAAAAPAAAACS8AAAAqAAAAKgAAAAEXAAAADgAAAP//AAAAAAAAAAAAIkAAAAHQ////1v///wEAAAAAAAAAAAAiQAEYAAAADwAAAAkxAAAANwAAADcAAAABGgAAAA4AAAD//wAAAAAAAAAAACJAAAABzv///9b///8BAAAAAAAAAAAAIkABGwAAAA8AAAAJMwAAADIAAAAyAAAAAR0AAAAOAAAA//8AAAAAAAAAAAAiQAAAAcz////W////AQAAAAAAAAAAACJAAR4AAAAPAAAACTUAAAAVAAAAFQAAAAEgAAAADgAAAP//AAAAAAAAAAAAIkAAAAHK////1v///wEAAAAAAAAAAAAiQAEhAAAADwAAAAk3AAAAEQAAABEAAAABIwAAAA4AAAD//wAAAAAAAAAAACJAAAAByP///9b///8BAAAAAAAAAAAAIkABJAAAAA8AAAAJOQAAAEIBAABCAQAAASYAAAAOAAAA//8AAAAAAAAAAAAiQAAAAcb////W////AQAAAAAAAAAAACJAAScAAAAPAAAACTsAAABJAAAASQ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DYIHLQAAAAABAAAAgAAAAAQKSW5rUG9pbnRWMQIA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DTMHLwAAAAABAAAAQAAAAAQKSW5rUG9pbnRWMQIA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NFgcxAAAAAAEAAABAAAAABApJbmtQb2ludFYxAgA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DQkHMwAAAAABAAAAQAAAAAQKSW5rUG9pbnRWMQIA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DQ4HNQAAAAABAAAAIAAAAAQKSW5rUG9pbnRWMQIAAAAJmgIAAAmbAgAACZwCAAAJnQIAAAmeAgAACZ8CAAAJoAIAAAmhAgAACaICAAAJowIAAAmkAgAACaUCAAAJpgIAAAmnAgAACagCAAAJqQIAAAmqAgAACasCAAAJrAIAAAmtAgAACa4CAAANCwc3AAAAAAEAAAAgAAAABApJbmtQb2ludFYxAgAAAAmvAgAACbACAAAJsQIAAAmyAgAACbMCAAAJtAIAAAm1AgAACbYCAAAJtwIAAAm4AgAACbkCAAAJugIAAAm7AgAACbwCAAAJvQIAAAm+AgAACb8CAAANDwc5AAAAAAEAAAAAAgAABApJbmtQb2ludFYxAgA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Db4HOwAAAAABAAAAgAAAAAQKSW5rUG9pbnRWMQIA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03BTwAAAAKSW5rUG9pbnRWMQQAAAABWAFZDlByZXNzdXJlRmFjdG9yCVRpbWVTdGFtcAAAAAAGBgsQAgAAALOHpZFJJM0/WRLAikzZwj8AAAA/AAAAAAAAAAABPQAAADwAAACzh6WRSSTNP7b/1M2atMI/AAAAP04AAAAAAAAAAT4AAAA8AAAAwSg62RlEzT+2/9TNmrTCPwAAAD9eAAAAAAAAAAE/AAAAPAAAAN9qY2i6g80/tv/UzZq0wj8AAAA/bgAAAAAAAAABQAAAADwAAAAX77WG+wLOPxTt6RDpj8I/AAAAP24AAAAAAAAAAUEAAAA8AAAAU3MIpTyCzj9x2v5TN2vCPwAAAD99AAAAAAAAAAFCAAAAPAAAAKk5hFIeQc8/0McTl4VGwj8AAAA/fQAAAAAAAAABQwAAADwAAACGUMoj6A/QP9DHE5eFRsI/AAAAP40AAAAAAAAAAUQAAAA8AAAAwNQcQimP0D/QxxOXhUbCPwAAAD+NAAAAAAAAAAFFAAAAPAAAAIKpOYRSHtE/0McTl4VGwj8AAAA/jQAAAAAAAAABRgAAADwAAABCflbGe63RP9DHE5eFRsI/AAAAP5wAAAAAAAAAAUcAAAA8AAAAiqM9LI1M0j/QxxOXhUbCPwAAAD+sAAAAAAAAAAFIAAAAPAAAAEx4Wm6229I/0McTl4VGwj8AAAA/rAAAAAAAAAABSQAAADwAAACE/KyM91rTP9DHE5eFRsI/AAAAP7wAAAAAAAAAAUoAAAA8AAAAsN9qY2i60z/QxxOXhUbCPwAAAD+8AAAAAAAAAAFLAAAAPAAAANrCKDrZGdQ/0McTl4VGwj8AAAA/ywAAAAAAAAABTAAAADwAAAAGpuYQSnnUP9DHE5eFRsI/AAAAP8sAAAAAAAAAAU0AAAA8AAAAJOgPoOq41D/QxxOXhUbCPwAAAD/bAAAAAAAAAAFOAAAAPAAAAEAqOS+L+NQ/cdr+Uzdrwj8AAAA/2wAAAAAAAAABTwAAADwAAADkvCziE0jVPxTt6RDpj8I/AAAAP+sAAAAAAAAAAVAAAAA8AAAAeq6LTcx31T8U7ekQ6Y/CPwAAAD/rAAAAAAAAAAFRAAAAPAAAAJbwtNxst9U/FO3pEOmPwj8AAAA/+gAAAAAAAAABUgAAADwAAACyMt5rDffVPxTt6RDpj8I/AAAAP/oAAAAAAAAAAVMAAAA8AAAA3hWcQn5W1j8U7ekQ6Y/CPwAAAD8KAQAAAAAAAAFUAAAAPAAAAJBJJD3XxdY/FO3pEOmPwj8AAAA/CgEAAAAAAAABVQAAADwAAAA03BfwXxXXPxTt6RDpj8I/AAAAPxkBAAAAAAAAAVYAAAA8AAAA2G4Lo+hk1z8U7ekQ6Y/CPwAAAD8ZAQAAAAAAAAFXAAAAPAAAAH4B/1VxtNc/FO3pEOmPwj8AAAA/KQEAAAAAAAABWAAAADwAAACaQyjlEfTXPxTt6RDpj8I/AAAAPykBAAAAAAAAAVkAAAA8AAAALjWHUMoj2D+2/9TNmrTCPwAAAD85AQAAAAAAAAFaAAAAPAAAAD7WG5iaQ9g/tv/UzZq0wj8AAAA/OQEAAAAAAAABWwAAADwAAADUx3oDU3PYP1kSwIpM2cI/AAAAP0gBAAAAAAAAAVwAAAA8AAAA4mgPSyOT2D9ZEsCKTNnCPwAAAD9IAQAAAAAAAAFdAAAAPAAAAPAJpJLzstg/WRLAikzZwj8AAAA/WAEAAAAAAAABXgAAADwAAAB4Wm6228LYP1kSwIpM2cI/AAAAP1gBAAAAAAAAAV8AAAA8AAAAhvsC/qvi2D9ZEsCKTNnCPwAAAD9oAQAAAAAAAAFgAAAAPAAAAAxMzSGU8tg/WRLAikzZwj8AAAA/aAEAAAAAAAABYQAAADwAAACUnJdFfALZP1kSwIpM2cI/AAAAP3cBAAAAAAAAAWIAAAA8AAAAHO1haWQS2T9ZEsCKTNnCPwAAAD93AQAAAAAAAAFjAAAAPAAAAKI9LI1MItk/WRLAikzZwj8AAAA/hwEAAAAAAAABZAAAADwAAAAqjvawNDLZP1kSwIpM2cI/AAAAP5YBAAAAAAAAAWUAAAA8AAAAsN7A1BxC2T9ZEsCKTNnCPwAAAD+PAwAAAAAAAAFmAAAAPAAAADgvi/gEUtk/WRLAikzZwj8AAAA/jwMAAAAAAAABZwAAADwAAABkEknPdbHZP7b/1M2atMI/AAAAP58DAAAAAAAAAWgAAAA8AAAACKU8gv4A2j8U7ekQ6Y/CPwAAAD+fAwAAAAAAAAFpAAAAPAAAADKI+lhvYNo/FO3pEOmPwj8AAAA/rgMAAAAAAAABagAAADwAAABea7gv4L/aPxTt6RDpj8I/AAAAP64DAAAAAAAAAWsAAAA8AAAAiE52BlEf2z8U7ekQ6Y/CPwAAAD++AwAAAAAAAAFsAAAAPAAAAMLSyCSSnts/FO3pEOmPwj8AAAA/vgMAAAAAAAABbQAAADwAAAD8VhtD0x3cPxTt6RDpj8I/AAAAP84DAAAAAAAAAW4AAAA8AAAAvis4hfys3D8U7ekQ6Y/CPwAAAD/OAwAAAAAAAAFvAAAAPAAAAPiviqM9LN0/FO3pEOmPwj8AAAA/3QMAAAAAAAABcAAAADwAAAAwNN3BfqvdP7b/1M2atMI/AAAAP90DAAAAAAAAAXEAAAA8AAAAargv4L8q3j9ZEsCKTNnCPwAAAD/tAwAAAAAAAAFyAAAAPAAAAKQ8gv4Aqt4/+iSrR/79wj8AAAA/7QMAAAAAAAABcwAAADwAAADOH0DVcQnfP503lgSwIsM/AAAAP/wDAAAAAAAAAXQAAAA8AAAAglPIz8p43z+dN5YEsCLDPwAAAD8FBAAAAAAAAAF1AAAAPAAAACbmu4JTyN8/QEqBwWFHwz8AAAA/FQQAAAAAAAABdgAAADwAAAAhlPII+gPgP0BKgcFhR8M/AAAAPyUEAAAAAAAAAXcAAAA8AAAA7AyiPtYb4D9ASoHBYUfDPwAAAD8lBAAAAAAAAAF4AAAAPAAAAHNdbGK+K+A/QEqBwWFHwz8AAAA/NAQAAAAAAAABeQAAADwAAAC3hVF0sjPgP0BKgcFhR8M/AAAAPzQEAAAAAAAAAXoAAAA8AAAA+q02hqY74D9ASoHBYUfDPwAAAD9EBAAAAAAAAAF7AAAAPAAAAIL+AKqOS+A/QEqBwWFHwz8AAAA/ggQAAAAAAAABfAAAADwAAABMd7DfamPgP503lgSwIsM/AAAAP4IEAAAAAAAAAX0AAAA8AAAAF/BfFUd74D+dN5YEsCLDPwAAAD+SBAAAAAAAAAF+AAAAPAAAACaR9FwXm+A/nTeWBLAiwz8AAAA/kgQAAAAAAAABfwAAADwAAAB3Wm6228LgP/okq0f+/cI/AAAAP6IEAAAAAAAAAYAAAAA8AAAAhvsC/qvi4D9ZEsCKTNnCPwAAAD+iBAAAAAAAAAGBAAAAPAAAAJScl0V8AuE/WRLAikzZwj8AAAA/sQQAAAAAAAABggAAADwAAABfFUd7WBrhP7b/1M2atMI/AAAAP7EEAAAAAAAAAYMAAAA8AAAA5mURn0Aq4T8U7ekQ6Y/CPwAAAD/BBAAAAAAAAAGEAAAAPAAAAG6228IoOuE/FO3pEOmPwj8AAAA/wQQAAAAAAAABhQAAADwAAAD1BqbmEErhPxTt6RDpj8I/AAAAP9EEAAAAAAAAAYYAAAA8AAAAOC+L+ARS4T8U7ekQ6Y/CPwAAAD/RBAAAAAAAAAGHAAAAPAAAAHxXcAr5WeE/cdr+Uzdrwj8AAAA/4AQAAAAAAAABiAAAADwAAADAf1Uc7WHhP3Ha/lM3a8I/AAAAP+AEAAAAAAAAAYkAAAA8AAAARtAfQNVx4T9x2v5TN2vCPwAAAD/wBAAAAAAAAAGKAAAAPAAAAM4g6mO9geE/cdr+Uzdrwj8AAAA/8AQAAAAAAAABiwAAADwAAACZmZmZmZnhP3Ha/lM3a8I/AAAAP/8EAAAAAAAAAYwAAAA8AAAAIOpjvYGp4T/QxxOXhUbCPwAAAD//BAAAAAAAAAGNAAAAPAAAAC+L+ARSyeE/0McTl4VGwj8AAAA/DwUAAAAAAAABjgAAADwAAAD5A6g6LuHhP9DHE5eFRsI/AAAAPw8FAAAAAAAAAY8AAAA8AAAAxHxXcAr54T8ttSja0yHCPwAAAD8fBQAAAAAAAAGQAAAAPAAAANId7LfaGOI/LbUo2tMhwj8AAAA/LgUAAAAAAAABkQAAADwAAADhvoD/qjjiPy21KNrTIcI/AAAAPy4FAAAAAAAAAZIAAAA8AAAAM4j6WG9g4j8ttSja0yHCPwAAAD8+BQAAAAAAAAGTAAAAPAAAAIVRdLIziOI/LbUo2tMhwj8AAAA/PgUAAAAAAAABlAAAADwAAABea7gv4L/iPy21KNrTIcI/AAAAP04FAAAAAAAAAZUAAAA8AAAAsDQyiaTn4j8ttSja0yHCPwAAAD9OBQAAAAAAAAGWAAAAPAAAAAL+q+JoD+M/LbUo2tMhwj8AAAA/XQUAAAAAAAABlwAAADwAAABUxyU8LTfjPy21KNrTIcI/AAAAP10FAAAAAAAAAZgAAAA8AAAAppCflfFe4z8ttSja0yHCPwAAAD9tBQAAAAAAAAGZAAAAPAAAAPlZGe+1huM/LbUo2tMhwj8AAAA/bQUAAAAAAAABmgAAADwAAAAG+602hqbjPy21KNrTIcI/AAAAP3wFAAAAAAAAAZsAAAA8AAAAFZxCflbG4z8ttSja0yHCPwAAAD98BQAAAAAAAAGcAAAAPAAAAOAU8rMy3uM/LbUo2tMhwj8AAAA/jAUAAAAAAAABnQAAADwAAAAx3msN9wXkPy21KNrTIcI/AAAAP4wFAAAAAAAAAZ4AAAA8AAAAhKflZrst5D8ttSja0yHCPwAAAD+cBQAAAAAAAAGfAAAAPAAAAE8glZyXReQ/LbUo2tMhwj8AAAA/nAUAAAAAAAABoAAAADwAAAAZmUTSc13kPy21KNrTIcI/AAAAP6sFAAAAAAAAAaEAAAA8AAAA5BH0B1B15D8ttSja0yHCPwAAAD+rBQAAAAAAAAGiAAAAPAAAAK+Koz0sjeQ/LbUo2tMhwj8AAAA/uwUAAAAAAAABowAAADwAAAA3221hFJ3kP4uiPR0i/cE/AAAAP7sFAAAAAAAAAaQAAAA8AAAAvSs4hfys5D+Loj0dIv3BPwAAAD/LBQAAAAAAAAGlAAAAPAAAAAFUHZfwtOQ/i6I9HSL9wT8AAAA/ywUAAAAAAAABpgAAADwAAACIpOe62MTkP+mPUmBw2ME/AAAAP9oFAAAAAAAAAacAAAA8AAAAD/Wx3sDU5D/pj1JgcNjBPwAAAD/aBQAAAAAAAAGoAAAAPAAAAFMdl/C03OQ/6Y9SYHDYwT8AAAA/6gUAAAAAAAABqQAAADwAAACXRXwCqeTkP+mPUmBw2ME/AAAAP/kFAAAAAAAAAaoAAAA8AAAA221hFJ3s5D/pj1JgcNjBPwAAAD/5BQAAAAAAAAGrAAAAPAAAAB6WRiaR9OQ/6Y9SYHDYwT8AAAA/CQYAAAAAAAABrAAAADwAAABivis4hfzkP0d9Z6O+s8E/AAAAPwkGAAAAAAAAAa0AAAA8AAAApuYQSnkE5T9HfWejvrPBPwAAAD8ZBgAAAAAAAAGuAAAAPAAAAOgO9lttDOU/pGp85gyPwT8AAAA/KAYAAAAAAAABrwAAADwAAABwX8B/VRzlPwFYkSlbasE/AAAAPygGAAAAAAAAAbAAAAA8AAAA96+Koz0s5T8BWJEpW2rBPwAAAD8oBgAAAAAAAAGxAAAAPAAAAH4AVcclPOU/AViRKVtqwT8AAAA/OAYAAAAAAAABsgAAADwAAADCKDrZGUTlPwFYkSlbasE/AAAAP0gGAAAAAAAAAbMAAAA8AAAASXkE/QFU5T9gRaZsqUXBPwAAAD9IBgAAAAAAAAG0AAAAPAAAANHJziDqY+U/YEWmbKlFwT8AAAA/VwYAAAAAAAABtQAAADwAAAAT8rMy3mvlP2BFpmypRcE/AAAAP1cGAAAAAAAAAbYAAAA8AAAAE/KzMt5r5T+9Mruv9yDBPwAAAD9nBgAAAAAAAAG3AAAAPAAAAFcamUTSc+U/vTK7r/cgwT8AAAA/ZwYAAAAAAAABuAAAADwAAACbQn5WxnvlPxsg0PJF/MA/AAAAP84HAAAAAAAAAbkAAAA8AAAAZrstjKKT5T8bINDyRfzAPwAAAD/eBwAAAAAAAAG6AAAAPAAAADE03cF+q+U/1/r5eOKywD8AAAA/3gcAAAAAAAABuwAAADwAAAD8rIz3WsPlPzToDrwwjsA/AAAAP+0HAAAAAAAAAbwAAAA8AAAAxiU8LTfb5T/wwjhCzUTAPwAAAD/tBwAAAAAAAAG9AAAAPAAAAJGe62IT8+U/TrBNhRsgwD8AAAA//QcAAAAAAAABvgAAADwAAABcF5uY7wrmP1Y7xZDT9r8/AAAAP/0HAAAAAAAAAb8AAAA8AAAA5GdlvNca5j/O8BidDGS/PwAAAD8NCAAAAAAAAAHAAAAAPAAAAK7gFPKzMuY/iMtCI6kavz8AAAA/DQgAAAAAAAABwQAAADwAAAA1Md8VnELmP0ambKlF0b4/AAAAPxwIAAAAAAAAAcIAAAA8AAAAAKqOS3ha5j+8W8C1fj6+PwAAAD8cCAAAAAAAAAHDAAAAPAAAAETSc11sYuY/MhEUwrervT8AAAA/LAgAAAAAAAABxAAAADwAAADLIj6BVHLmP2ahkVSNz7w/AAAAPywIAAAAAAAAAcUAAAA8AAAAU3MIpTyC5j+YMQ/nYvO7PwAAAD88CAAAAAAAAAHGAAAAPAAAANnD0sgkkuY/VAw5bf+puz8AAAA/PAgAAAAAAAABxwAAADwAAAAc7LfaGJrmP8rBjHk4F7s/AAAAP0sIAAAAAAAAAcgAAAA8AAAAYBSd7Ayi5j9Bd+CFcYS6PwAAAD9LCAAAAAAAAAHJAAAAPAAAAKQ8gv4AquY//VEKDA47uj8AAAA/WwgAAAAAAAABygAAADwAAADoZGcQ9bHmP3QHXhhHqLk/AAAAP1sIAAAAAAAAAcsAAAA8AAAAK41MIum55j+nl9uqHMy4PwAAAD9qCAAAAAAAAAHMAAAAPAAAACuNTCLpueY/YnIFMbmCuD8AAAA/aggAAAAAAAABzQAAADwAAAArjUwi6bnmP5QCg8OOprc/AAAAP3oIAAAAAAAAAc4AAAA8AAAAb7UxNN3B5j8LuNbPxxO3PwAAAD+KCAAAAAAAAAHPAAAAPAAAAG+1MTTdweY/gm0q3ACBtj8AAAA/iggAAAAAAAAB0AAAADwAAABvtTE03cHmP7X9p27WpLU/AAAAP4oIAAAAAAAAAdEAAAA8AAAAb7UxNN3B5j8rs/t6DxK1PwAAAD+ZCAAAAAAAAAHSAAAAPAAAAG+1MTTdweY/XkN5DeU1tD8AAAA/qQgAAAAAAAAB0wAAADwAAABvtTE03cHmPxoeo5OB7LM/AAAAP6kIAAAAAAAAAdQAAAA8AAAAb7UxNN3B5j+R0/afulmzPwAAAD+5CAAAAAAAAAHVAAAAPAAAAG+1MTTdweY/TK4gJlcQsz8AAAA/uQgAAAAAAAAB1gAAADwAAABvtTE03cHmPwiJSqzzxrI/AAAAP8gIAAAAAAAAAdcAAAA8AAAAb7UxNN3B5j9/Pp64LDSyPwAAAD/ICAAAAAAAAAHYAAAAPAAAAG+1MTTdweY/9fPxxGWhsT8AAAA/2AgAAAAAAAAB2QAAADwAAABvtTE03cHmP7HOG0sCWLE/AAAAP9gIAAAAAAAAAdoAAAA8AAAAK41MIum55j/kXpnd13uwPwAAAD/nCAAAAAAAAAHbAAAAPAAAACuNTCLpueY/nznDY3QysD8AAAA/5wgAAAAAAAAB3AAAADwAAACkPIL+AKrmP6STgeyTrK4/AAAAP/cIAAAAAAAAAd0AAAA8AAAAYBSd7Ayi5j+Q/igFBoetPwAAAD/3CAAAAAAAAAHeAAAAPAAAAGAUnewMouY/fmnQHXhhrD8AAAA/BwkAAAAAAAAB3wAAADwAAAAc7LfaGJrmP/YeJCqxzqs/AAAAPwcJAAAAAAAAAeAAAAA8AAAA2cPSyCSS5j9s1Hc26jurPwAAAD8WCQAAAAAAAAHhAAAAPAAAAJWb7bYwiuY/5InLQiOpqj8AAAA/FgkAAAAAAAAB4gAAADwAAACVm+22MIrmP1w/H09cFqo/AAAAPyYJAAAAAAAAAeMAAAA8AAAAU3MIpTyC5j9IqsZnzvCoPwAAAD8mCQAAAAAAAAHkAAAAPAAAAA9LI5NIeuY/NhVugEDLpz8AAAA/NgkAAAAAAAAB5QAAADwAAACI+lhvYGrmP67KwYx5OKc/AAAAPzYJAAAAAAAAAeYAAAA8AAAARNJzXWxi5j+aNWml6xKmPwAAAD9FCQAAAAAAAAHnAAAAPAAAAACqjkt4WuY/iqAQvl3tpD8AAAA/VQkAAAAAAAAB6AAAADwAAAB5WcQnkErmPwBWZMqWWqQ/AAAAP1UJAAAAAAAAAekAAAA8AAAANTHfFZxC5j94C7jWz8ejPwAAAD9kCQAAAAAAAAHqAAAAPAAAAPEI+gOoOuY/ZHZf70Gioj8AAAA/ZAkAAAAAAAAB6wAAADwAAABquC/gvyrmP9wrs/t6D6I/AAAAP2QJAAAAAAAAAewAAAA8AAAAJ5BKzssi5j9ATK4gJlegPwAAAD90CQAAAAAAAAHtAAAAPAAAAKA/gKrjEuY/X26rcjBjnj8AAAA/dAkAAAAAAAAB7gAAADwAAAAZ77WG+wLmPztE+qMUGJw/AAAAP4QJAAAAAAAAAe8AAAA8AAAATXYGUR/r5T8pr6G8hvKaPwAAAD+ECQAAAAAAAAHwAAAAPAAAAApOIT8r4+U/A4Xw7WqnmD8AAAA/kwkAAAAAAAAB8QAAADwAAAA/1XEJT8vlP/PvlwbdgZc/AAAAP6MJAAAAAAAAAfIAAAA8AAAA/KyM91rD5T/hWj8fT1yWPwAAAD+jCQAAAAAAAAHzAAAAPAAAADE03cF+q+U/uzCOUDMRlD8AAAA/swkAAAAAAAAB9AAAADwAAACq4xKelpvlP6mbNWml65I/AAAAP7MJAAAAAAAAAfUAAAA8AAAA3mpjaLqD5T+XBt2BF8aRPwAAAD/CCQAAAAAAAAH2AAAAPAAAABPyszLea+U/h3GEmomgkD8AAAA/wgkAAAAAAAAB9wAAADwAAAAGUR/rDUzlP8KOppfbqow/AAAAP9IJAAAAAAAAAfgAAAA8AAAA96+Koz0s5T/CjqaX26qMPwAAAD/SCQAAAAAAAAH5AAAAPAAAAKbmEEp5BOU/nmT1yL9fij8AAAA/4QkAAAAAAAAB+gAAADwAAABTHZfwtNzkP3w6RPqjFIg/AAAAP+EJAAAAAAAAAfsAAAA8AAAAN9ttYRSd5D9YEJMriMmFPwAAAD/xCQAAAAAAAAH8AAAAPAAAAF3BKeRnZeQ/MubhXGx+gz8AAAA/8QkAAAAAAAAB/QAAADwAAAD9VhtD0x3kPzLm4VxsfoM/AAAAPwEKAAAAAAAAAf4AAAA8AAAA4BTyszLe4z8QvDCOUDOBPwAAAD8BCgAAAAAAAAH/AAAAPAAAAH+q4xKeluM/ELwwjlAzgT8AAAA/EAoAAAAAAAABAAEAADwAAABiaLqD/VbjPxC8MI5QM4E/AAAAPxAKAAAAAAAAAQEBAAA8AAAAAv6r4mgP4z8QvDCOUDOBPwAAAD8gCgAAAAAAAAECAQAAPAAAAF5ruC/gv+I/2CP/fmnQfT8AAAA/IAoAAAAAAAABAwEAADwAAAD+AKqOS3jiP9gj/35p0H0/AAAAPzAKAAAAAAAAAQQBAAA8AAAA4b6A/6o44j+Mz5zhMTp5PwAAAD8wCgAAAAAAAAEFAQAAPAAAAIFUcl4W8eE/jM+c4TE6eT8AAAA/PwoAAAAAAAABBgEAADwAAADcwX6rjaHhP4zPnOExOnk/AAAAPz8KAAAAAAAAAQcBAAA8AAAARtAfQNVx4T+Mz5zhMTp5PwAAAD9PCgAAAAAAAAEIAQAAPAAAAG6228IoOuE/jM+c4TE6eT8AAAA/TwoAAAAAAAABCQEAADwAAABRdLIziPrgP4zPnOExOnk/AAAAP14KAAAAAAAAAQoBAAA8AAAANDKJpOe64D+Mz5zhMTp5PwAAAD9eCgAAAAAAAAELAQAAPAAAAJ5AKjkvi+A/jM+c4TE6eT8AAAA/bgoAAAAAAAABDAEAADwAAACC/gCqjkvgP4zPnOExOnk/AAAAP24KAAAAAAAAAQ0BAAA8AAAA7AyiPtYb4D+Mz5zhMTp5PwAAAD9+CgAAAAAAAAEOAQAAPAAAAJ6V8V5ruN8/jM+c4TE6eT8AAAA/fgoAAAAAAAABDwEAADwAAADsYWlkEknfP4zPnOExOnk/AAAAP40KAAAAAAAAARABAAA8AAAASM91sYn53j+Mz5zhMTp5PwAAAD+NCgAAAAAAAAERAQAAPAAAAA5LI5NIet4/jM+c4TE6eT8AAAA/nQoAAAAAAAABEgEAADwAAABquC/gvyreP4zPnOExOnk/AAAAP60KAAAAAAAAARMBAAA8AAAAtoSn5Wa73T+Mz5zhMTp5PwAAAD+tCgAAAAAAAAEUAQAAPAAAAIyh6Q72W90/jM+c4TE6eT8AAAA/rQoAAAAAAAABFQEAADwAAADoDvZbbQzdP4zPnOExOnk/AAAAP7wKAAAAAAAAARYBAAA8AAAAvis4hfys3D+Mz5zhMTp5PwAAAD/MCgAAAAAAAAEXAQAAPAAAAJJIeq6LTdw/jM+c4TE6eT8AAAA/zAoAAAAAAAABGAEAADwAAADutYb7Av7bP4zPnOExOnk/AAAAP9sKAAAAAAAAARkBAAA8AAAAPIL+AKqO2z9IezpE+qN0PwAAAD/bCgAAAAAAAAEaAQAAPAAAABCfQCo5L9s/SHs6RPqjdD8AAAA/6woAAAAAAAABGwEAADwAAABea7gv4L/aP0h7OkT6o3Q/AAAAP+sKAAAAAAAAARwBAAA8AAAAutjEfFdw2j9IezpE+qN0PwAAAD/7CgAAAAAAAAEdAQAAPAAAAI71BqbmENo/SHs6RPqjdD8AAAA/+woAAAAAAAABHgEAADwAAABkEknPdbHZP0h7OkT6o3Q/AAAAPwoLAAAAAAAAAR8BAAA8AAAAsN7A1BxC2T9IezpE+qN0PwAAAD8KCwAAAAAAAAEgAQAAPAAAAACrONrD0tg/jM+c4TE6eT8AAAA/GgsAAAAAAAABIQEAADwAAADGJua7glPYP9gj/35p0H0/AAAAPxoLAAAAAAAAASIBAAA8AAAAiqKTnUHU1z8QvDCOUDOBPwAAAD8qCwAAAAAAAAEjAQAAPAAAAGC/1cbQdNc/ELwwjlAzgT8AAAA/KgsAAAAAAAABJAEAADwAAAC8LOITSCXXPzLm4VxsfoM/AAAAPzkLAAAAAAAAASUBAAA8AAAACvlZGe+11j9YEJMriMmFPwAAAD85CwAAAAAAAAEmAQAAPAAAAGZmZmZmZtY/fDpE+qMUiD8AAAA/SQsAAAAAAAABJwEAADwAAACyMt5rDffVP55k9ci/X4o/AAAAP0kLAAAAAAAAASgBAAA8AAAAlvC03Gy31T+eZPXIv1+KPwAAAD9YCwAAAAAAAAEpAQAAPAAAAPJdwSnkZ9U/nmT1yL9fij8AAAA/WAsAAAAAAAABKgEAADwAAADWG5iaQyjVP55k9ci/X4o/AAAAP2gLAAAAAAAAASsBAAA8AAAAMomk57rY1D+eZPXIv1+KPwAAAD9oCwAAAAAAAAEsAQAAPAAAAAam5hBKedQ/nmT1yL9fij8AAAA/eAsAAAAAAAABLQEAADwAAABiE/NdwSnUP8KOppfbqow/AAAAP3gLAAAAAAAAAS4BAAA8AAAAKo+gP4Cq0z/CjqaX26qMPwAAAD+HCwAAAAAAAAEvAQAAPAAAAPAKTiE/K9M/wo6ml9uqjD8AAAA/lwsAAAAAAAABMAEAADwAAADEJ5BKzsvSP+a4V2b39Y4/AAAAP5cLAAAAAAAAATEBAAA8AAAA9LHewNQc0j+HcYSaiaCQPwAAAD+XCwAAAAAAAAEyAQAAPAAAADTdwX6rjdE/lwbdgRfGkT8AAAA/pwsAAAAAAAABMwEAADwAAABkZxD1sd7QP6mbNWml65I/AAAAP6cLAAAAAAAAATQBAAA8AAAAHEIpj6A/0D+7MI5QMxGUPwAAAD+2CwAAAAAAAAE1AQAAPAAAALfaGJruYM8/z8XmN8E2lT8AAAA/tgsAAAAAAAABNgEAADwAAABD0nNdbGLOP+FaPx9PXJY/AAAAP8YLAAAAAAAAATcBAAA8AAAA32pjaLqDzT/hWj8fT1yWPwAAAD/GCwAAAAAAAAE4AQAAPAAAAImk57rYxMw/8++XBt2Blz8AAAA/1QsAAAAAAAABOQEAADwAAAA/fwBVxyXMPwOF8O1qp5g/AAAAP+ULAAAAAAAAAToBAAA8AAAAB/utNoamyz8VGknV+MyZPwAAAD/lCwAAAAAAAAE7AQAAPAAAALE0Momk58o/FRpJ1fjMmT8AAAA/9QsAAAAAAAABPAEAADwAAAB2sN9qY2jKPxUaSdX4zJk/AAAAP/ULAAAAAAAAAT0BAAA8AAAAPCyNTCLpyT8VGknV+MyZPwAAAD8EDAAAAAAAAAE+AQAAPAAAABFJz3Wxick/FRpJ1fjMmT8AAAA/BAwAAAAAAAABPwEAADwAAADYxHxXcArJPxUaSdX4zJk/AAAAPxQMAAAAAAAAAUABAAA8AAAAnkAqOS+LyD8pr6G8hvKaPwAAAD8UDAAAAAAAAAFBAQAAPAAAAGS81xruC8g/O0T6oxQYnD8AAAA/JAwAAAAAAAABQgEAADwAAAAcl/C03GzHPztE+qMUGJw/AAAAPyQMAAAAAAAAAUMBAAA8AAAA4hKelpvtxj87RPqjFBicPwAAAD8zDAAAAAAAAAFEAQAAPAAAALcv4L8qjsY/O0T6oxQYnD8AAAA/MwwAAAAAAAABRQEAADwAAACb7bYwik7GPztE+qMUGJw/AAAAP0MMAAAAAAAAAUYBAAA8AAAAjEwi6bkuxj9N2VKLoj2dPwAAAD9DDAAAAAAAAAFHAQAAPAAAAH6rjaHpDsY/TdlSi6I9nT8AAAA/oAwAAAAAAAABSAEAADwAAABvCvlZGe/FP03ZUouiPZ0/AAAAP6AMAAAAAAAAAUkBAAA8AAAARCc7g6iPxT9fbqtyMGOePwAAAD+vDAAAAAAAAAFKAQAAPAAAAAqj6GRnEMU/X26rcjBjnj8AAAA/rwwAAAAAAAABSwEAADwAAADCfQH/VXHEP28DBFq+iJ8/AAAAP78MAAAAAAAAAUwBAAA8AAAAe1gamUTSwz9vAwRavoifPwAAAD/ODAAAAAAAAAFNAQAAPAAAADIzMzMzM8M/bwMEWr6Inz8AAAA/zgwAAAAAAAABTgEAADwAAAAHUHVcwtPCP28DBFq+iJ8/AAAAP84MAAAAAAAAAU8BAAA8AAAAzssiPoFUwj9vAwRavoifPwAAAD/eDAAAAAAAAAFQAQAAPAAAALGJ+a7gFMI/QEyuICZXoD8AAAA/7gwAAAAAAAABUQEAADwAAACj6GRnEPXBP0BMriAmV6A/AAAAP+4MAAAAAAAAAVIBAAA8AAAAo+hkZxD1wT/KlloU7emgPwAAAD9LDQAAAAAAAAFTAQAAPAAAAKPoZGcQ9cE/VOEGCLR8oT8AAAA/Ww0AAAAAAAABVAEAADwAAACj6GRnEPXBP9wrs/t6D6I/AAAAP1sNAAAAAAAAAVUBAAA8AAAAo+hkZxD1wT9kdl/vQaKiPwAAAD9rDQAAAAAAAAFWAQAAPAAAAKPoZGcQ9cE/7sAL4wg1oz8AAAA/aw0AAAAAAAABVwEAADwAAACj6GRnEPXBP3gLuNbPx6M/AAAAP3oNAAAAAAAAAVgBAAA8AAAAo+hkZxD1wT8AVmTKllqkPwAAAD+aDQAAAAAAAAFZAQAAPAAAAKPoZGcQ9cE/iqAQvl3tpD8AAAA/uQ0AAAAAAAABWgEAADwAAACj6GRnEPXBPxLrvLEkgKU/AAAAP7kNAAAAAAAAAVsBAAA8AAAAo+hkZxD1wT+aNWml6xKmPwAAAD+5DQAAAAAAAAFcAQAAPAAAAKPoZGcQ9cE/JIAVmbKlpj8AAAA/yA0AAAAAAAABXQEAADwAAACxifmu4BTCP67KwYx5OKc/AAAAP9gNAAAAAAAAAV4BAAA8AAAAsYn5ruAUwj82FW6AQMunPwAAAD/YDQAAAAAAAAFfAQAAPAAAALGJ+a7gFMI/wF8adAdeqD8AAAA/6A0AAAAAAAABYAEAADwAAAC/Ko72sDTCP9L0cluVg6k/AAAAP+gNAAAAAAAAAWEBAAA8AAAAvyqO9rA0wj9cPx9PXBaqPwAAAD/3DQAAAAAAAAFiAQAAPAAAAL8qjvawNMI/9h4kKrHOqz8AAAA/Bw4AAAAAAAABYwEAADwAAADOyyI+gVTCPwi0fBE/9Kw/AAAAPwcOAAAAAAAAAWQBAAA8AAAA6g1MzSGUwj+kk4Hsk6yuPwAAAD8XDgAAAAAAAAFlAQAAPAAAAOoNTM0hlMI/nznDY3QysD8AAAA/Fw4AAAAAAAABZgEAADwAAAD5ruAU8rPCP2ypRdGeDrE/AAAAPxcOAAAAAAAAAWcBAAA8AAAAB1B1XMLTwj9/Pp64LDSyPwAAAD8mDgAAAAAAAAFoAQAAPAAAABXxCaSS88I/CIlKrPPGsj8AAAA/Ng4AAAAAAAABaQEAADwAAAAkkp7rYhPDP9X4zBkeo7M/AAAAPzYOAAAAAAAAAWoBAAA8AAAAMjMzMzMzwz+iaE+HSH+0PwAAAD82DgAAAAAAAAFrAQAAPAAAAEHUx3oDU8M/K7P7eg8StT8AAAA/RQ4AAAAAAAABbAEAADwAAABB1Md6A1PDP/kifug57rU/AAAAP1UOAAAAAAAAAW0BAAA8AAAAXRbxCaSSwz/HkgBWZMq2PwAAAD9VDgAAAAAAAAFuAQAAPAAAAGy3hVF0ssM/lAKDw46mtz8AAAA/ZQ4AAAAAAAABbwEAADwAAAB7WBqZRNLDPx1NL7dVObg/AAAAP2UOAAAAAAAAAXABAAA8AAAAiPmu4BTywz+nl9uqHMy4PwAAAD90DgAAAAAAAAFxAQAAPAAAAJeaQyjlEcQ/L+KHnuNeuT8AAAA/dA4AAAAAAAABcgEAADwAAACXmkMo5RHEP7gsNJKq8bk/AAAAP4QOAAAAAAAAAXMBAAA8AAAApjvYb7UxxD/9UQoMDju6PwAAAD+EDgAAAAAAAAF0AQAAPAAAAKY72G+1McQ/hZy2/9TNuj8AAAA/lA4AAAAAAAABdQEAADwAAACmO9hvtTHEP8rBjHk4F7s/AAAAP5QOAAAAAAAAAXYBAAA8AAAAwn0B/1VxxD8O52Lzm2C7PwAAAD+jDgAAAAAAAAF3AQAAPAAAAMJ9Af9VccQ/VAw5bf+puz8AAAA/ow4AAAAAAAABeAEAADwAAADCfQH/VXHEP9xW5WDGPLw/AAAAP7MOAAAAAAAAAXkBAAA8AAAA0R6WRiaRxD8gfLvaKYa8PwAAAD+zDgAAAAAAAAF6AQAAPAAAANEelkYmkcQ/ZqGRVI3PvD8AAAA/wg4AAAAAAAABewEAADwAAADfvyqO9rDEP+7rPUhUYr0/AAAAP8IOAAAAAAAAAXwBAAA8AAAA378qjvawxD8yERTCt6u9PwAAAD/SDgAAAAAAAAF9AQAAPAAAAN+/Ko72sMQ/djbqOxv1vT8AAAA/0g4AAAAAAAABfgEAADwAAADuYL/VxtDEP7xbwLV+Pr4/AAAAP+IOAAAAAAAAAX8BAAA8AAAA7mC/1cbQxD8AgZYv4oe+PwAAAD/iDgAAAAAAAAGAAQAAPAAAAO5gv9XG0MQ/RqZsqUXRvj8AAAA/8Q4AAAAAAAABgQEAADwAAADuYL/VxtDEP4jLQiOpGr8/AAAAP/EOAAAAAAAAAYIBAAA8AAAA/QFUHZfwxD/O8BidDGS/PwAAAD8BDwAAAAAAAAGDAQAAPAAAAP0BVB2X8MQ/EhbvFnCtvz8AAAA/EQ8AAAAAAAABhAEAADwAAAAKo+hkZxDFP06wTYUbIMA/AAAAPxEPAAAAAAAAAYUBAAA8AAAAGUR9rDcwxT+T1SP/fmnAPwAAAD8RDwAAAAAAAAGGAQAAPAAAABlEfaw3MMU/NOgOvDCOwD8AAAA/IA8AAAAAAAABhwEAADwAAAAo5RH0B1DFP3kN5TWU18A/AAAAPyAPAAAAAAAAAYgBAAA8AAAAKOUR9AdQxT8bINDyRfzAPwAAAD8wDwAAAAAAAAGJAQAAPAAAADWGpjvYb8U/YEWmbKlFwT8AAAA/Pw8AAAAAAAABigEAADwAAABEJzuDqI/FP6RqfOYMj8E/AAAAPz8PAAAAAAAAAYsBAAA8AAAAU8jPynivxT/pj1JgcNjBPwAAAD9PDwAAAAAAAAGMAQAAPAAAAGFpZBJJz8U/0McTl4VGwj8AAAA/Tw8AAAAAAAABjQEAADwAAABhaWQSSc/FP3Ha/lM3a8I/AAAAP18PAAAAAAAAAY4BAAA8AAAAbwr5WRnvxT+2/9TNmrTCPwAAAD9fDwAAAAAAAAGPAQAAPAAAAIxMIum5LsY/+iSrR/79wj8AAAA/bg8AAAAAAAABkAEAADwAAACMTCLpuS7GP503lgSwIsM/AAAAP24PAAAAAAAAAZEBAAA8AAAAm+22MIpOxj9ASoHBYUfDPwAAAD9+DwAAAAAAAAGSAQAAPAAAAKmOS3habsY/4VxsfhNswz8AAAA/fg8AAAAAAAABkwEAADwAAAC3L+C/Ko7GP4RvVzvFkMM/AAAAP44PAAAAAAAAAZQBAAA8AAAAxtB0B/utxj+Eb1c7xZDDPwAAAD+dDwAAAAAAAAGVAQAAPAAAANVxCU/LzcY/hG9XO8WQwz8AAAA/nQ8AAAAAAAABlgEAADwAAADiEp6Wm+3GP4RvVzvFkMM/AAAAP60PAAAAAAAAAZcBAAA8AAAAAFXHJTwtxz+Eb1c7xZDDPwAAAD+tDwAAAAAAAAGYAQAAPAAAACs4hfysjMc/hG9XO8WQwz8AAAA/vA8AAAAAAAABmQEAADwAAABWG0PTHezHP4RvVzvFkMM/AAAAP7wPAAAAAAAAAZoBAAA8AAAAgv4Aqo5LyD+Eb1c7xZDDPwAAAD/MDwAAAAAAAAGbAQAAPAAAAK3hvoD/qsg/hG9XO8WQwz8AAAA/zA8AAAAAAAABnAEAADwAAADJI+gPoOrIP4RvVzvFkMM/AAAAP9wPAAAAAAAAAZ0BAAA8AAAA9Qam5hBKyT+Eb1c7xZDDPwAAAD/rDwAAAAAAAAGeAQAAPAAAAAOoOi7hack/hG9XO8WQwz8AAAA/6w8AAAAAAAABnwEAADwAAAAvi/gEUsnJP4RvVzvFkMM/AAAAP+sPAAAAAAAAAaABAAA8AAAAS80hlPIIyj+Eb1c7xZDDPwAAAD/7DwAAAAAAAAGhAQAAPAAAAGcPSyOTSMo/hG9XO8WQwz8AAAA/CxAAAAAAAAABogEAADwAAAB2sN9qY2jKP+FcbH4TbMM/AAAAPwsQAAAAAAAAAaMBAAA8AAAAhVF0sjOIyj/hXGx+E2zDPwAAAD8LEAAAAAAAAAGkAQAAPAAAAKGTnUHUx8o/4VxsfhNswz8AAAA/GhAAAAAAAAABpQEAADwAAACxNDKJpOfKP0BKgcFhR8M/AAAAPyoQAAAAAAAAAaYBAAA8AAAAvdXG0HQHyz9ASoHBYUfDPwAAAD8qEAAAAAAAAAGnAQAAPAAAAM12WxhFJ8s/QEqBwWFHwz8AAAA/ORAAAAAAAAABqAEAADwAAADbF/BfFUfLP0BKgcFhR8M/AAAAP1kQAAAAAAAAAakBAAA8AAAA6biEp+Vmyz9ASoHBYUfDPwAAAD94EAAAAAAAAAGqAQAAPAAAAPlZGe+1hss/QEqBwWFHwz8AAAA/eBAAAAAAAAABqwEAADwAAAAH+602hqbLP0BKgcFhR8M/AAAAP4gQAAAAAAAAAawBAAA8AAAAIz3XxSbmyz9ASoHBYUfDPwAAAD+IEAAAAAAAAAGtAQAAPAAAADPeaw33Bcw/QEqBwWFHwz8AAAA/iBAAAAAAAAABrgEAADwAAAA/fwBVxyXMP0BKgcFhR8M/AAAAP5gQAAAAAAAAAa8BAAA8AAAATyCVnJdFzD9ASoHBYUfDPwAAAD+YEAAAAAAAAAGwAQAAPAAAAF3BKeRnZcw/nTeWBLAiwz8AAAA/pxAAAAAAAAABsQEAADwAAABrYr4rOIXMP503lgSwIsM/AAAAP7cQAAAAAAAAAbIBAAA8AAAAeQNTcwilzD+dN5YEsCLDPwAAAD9jEQAAAAAAAAGzAQAAPAAAAImk57rYxMw/nTeWBLAiwz8AAAA/cxEAAAAAAAABtAEAADwAAACXRXwCqeTMP/okq0f+/cI/AAAAP4IRAAAAAAAAAbUBAAA8AAAAs4elkUkkzT/6JKtH/v3CPwAAAD+CEQAAAAAAAAG2AQAAPAAAANHJziDqY80/+iSrR/79wj8AAAA/khEAAAAAAAABtwEAADwAAADfamNouoPNP/okq0f+/cI/AAAAP5IRAAAAAAAAAbgBAAA8AAAA7Qv4r4qjzT/6JKtH/v3CPwAAAD+hEQAAAAAAAAG5AQAAPAAAAO0L+K+Ko80/WRLAikzZwj8AAAA/sREAAAAAAAABugEAADwAAAAS813BKeTXP6XrEhbvFtA/AAAAPwAAAAAAAAAAAbsBAAA8AAAAIpTyCPoD2D+l6xIW7xbQPwAAAD+EAAAAAAAAAAG8AQAAPAAAAKjkvCziE9g/pesSFu8W0D8AAAA/lAAAAAAAAAABvQEAADwAAAAuNYdQyiPYP6XrEhbvFtA/AAAAP5QAAAAAAAAAAb4BAAA8AAAAxibmu4JT2D/1dIj0RynQPwAAAD+kAAAAAAAAAAG/AQAAPAAAANTHegNTc9g/9XSI9Ecp0D8AAAA/pAAAAAAAAAABwAEAADwAAABoudluC6PYP/V0iPRHKdA/AAAAP7MAAAAAAAAAAcEBAAA8AAAAhvsC/qvi2D/1dIj0RynQPwAAAD+zAAAAAAAAAAHCAQAAPAAAAKI9LI1MItk/9XSI9Ecp0D8AAAA/wwAAAAAAAAABwwEAADwAAADOIOpjvYHZP/V0iPRHKdA/AAAAP8MAAAAAAAAAAcQBAAA8AAAA+gOoOi7h2T/1dIj0RynQPwAAAD/SAAAAAAAAAAHFAQAAPAAAADKI+lhvYNo/9XSI9Ecp0D8AAAA/0gAAAAAAAAABxgEAADwAAAD0XBebmO/aP6XrEhbvFtA/AAAAP+IAAAAAAAAAAccBAAA8AAAAPIL+AKqO2z+l6xIW7xbQPwAAAD/iAAAAAAAAAAHIAQAAPAAAAPxWG0PTHdw/pesSFu8W0D8AAAA/8gAAAAAAAAAByQEAADwAAABEfAKp5LzcP6XrEhbvFtA/AAAAP/IAAAAAAAAAAcoBAAA8AAAAcF/Af1Uc3T+l6xIW7xbQPwAAAD8BAQAAAAAAAAHLAQAAPAAAACKTSHqui90/pesSFu8W0D8AAAA/EQEAAAAAAAABzAEAADwAAADGJTwtN9vdP6XrEhbvFtA/AAAAPxEBAAAAAAAAAc0BAAA8AAAAargv4L8q3j+l6xIW7xbQPwAAAD8RAQAAAAAAAAHOAQAAPAAAAA5LI5NIet4/pesSFu8W0D8AAAA/IQEAAAAAAAABzwEAADwAAAAsjUwi6bneP6XrEhbvFtA/AAAAPzABAAAAAAAAAdABAAA8AAAAVnAK+VkZ3z/1dIj0RynQPwAAAD8wAQAAAAAAAAHRAQAAPAAAAHKyM4j6WN8/9XSI9Ecp0D8AAAA/MAEAAAAAAAAB0gEAADwAAACQ9FwXm5jfP/V0iPRHKdA/AAAAP0ABAAAAAAAAAdMBAAA8AAAArDaGpjvY3z/1dIj0RynQPwAAAD9AAQAAAAAAAAHUAQAAPAAAACGU8gj6A+A/9XSI9Ecp0D8AAAA/TwEAAAAAAAAB1QEAADwAAAAvNYdQyiPgP/V0iPRHKdA/AAAAP18BAAAAAAAAAdYBAAA8AAAAt4VRdLIz4D/1dIj0RynQPwAAAD9fAQAAAAAAAAHXAQAAPAAAAMUm5ruCU+A/9XSI9Ecp0D8AAAA/bwEAAAAAAAAB2AEAADwAAADUx3oDU3PgP/V0iPRHKdA/AAAAP28BAAAAAAAAAdkBAAA8AAAAnkAqOS+L4D/1dIj0RynQPwAAAD9+AQAAAAAAAAHaAQAAPAAAAGm52W4Lo+A/9XSI9Ecp0D8AAAA/fgEAAAAAAAAB2wEAADwAAAC7glPIz8rgP/V0iPRHKdA/AAAAP44BAAAAAAAAAdwBAAA8AAAAySPoD6Dq4D/1dIj0RynQPwAAAD+OAQAAAAAAAAHdAQAAPAAAANjEfFdwCuE/9XSI9Ecp0D8AAAA/ngEAAAAAAAAB3gEAADwAAAButtvCKDrhP/V0iPRHKdA/AAAAP54BAAAAAAAAAd8BAAA8AAAAwH9VHO1h4T/1dIj0RynQPwAAAD+tAQAAAAAAAAHgAQAAPAAAAFVxtIelkeE/R/790qA70D8AAAA/rQEAAAAAAAAB4QEAADwAAAAvi/gEUsnhP5iHc7H5TdA/AAAAP70BAAAAAAAAAeIBAAA8AAAAB6U8gv4A4j+Yh3Ox+U3QPwAAAD+9AQAAAAAAAAHjAQAAPAAAACTnZRGfQOI/mIdzsflN0D8AAAA/zAEAAAAAAAAB5AEAADwAAAD+AKqOS3jiP5iHc7H5TdA/AAAAP9wBAAAAAAAAAeUBAAA8AAAAk/II+gOo4j+Yh3Ox+U3QPwAAAD/cAQAAAAAAAAHmAQAAPAAAALA0Momk5+I/mIdzsflN0D8AAAA/3AEAAAAAAAAB5wEAADwAAACJTnYGUR/jP5iHc7H5TdA/AAAAP+wBAAAAAAAAAegBAAA8AAAA6riEp+Vm4z+Yh3Ox+U3QPwAAAD/sAQAAAAAAAAHpAQAAPAAAAMPSyCSSnuM/mIdzsflN0D8AAAA/+wEAAAAAAAAB6gEAADwAAABZxCeQSs7jP5iHc7H5TdA/AAAAP/sBAAAAAAAAAesBAAA8AAAAMd5rDfcF5D+Yh3Ox+U3QPwAAAD8LAgAAAAAAAAHsAQAAPAAAAEB/AFXHJeQ/R/790qA70D8AAAA/CwIAAAAAAAAB7QEAADwAAABPIJWcl0XkP0f+/dKgO9A/AAAAPxsCAAAAAAAAAe4BAAA8AAAAXcEp5Gdl5D9H/v3SoDvQPwAAAD8bAgAAAAAAAAHvAQAAPAAAAOQR9AdQdeQ/R/790qA70D8AAAA/KgIAAAAAAAAB8AEAADwAAACviqM9LI3kP0f+/dKgO9A/AAAAPyoCAAAAAAAAAfEBAAA8AAAA87KITyCV5D9H/v3SoDvQPwAAAD86AgAAAAAAAAHyAQAAPAAAADfbbWEUneQ/R/790qA70D8AAAA/OgIAAAAAAAAB8wEAADwAAAB6A1NzCKXkP0f+/dKgO9A/AAAAP0kCAAAAAAAAAfQBAAA8AAAAAVQdl/C05D9H/v3SoDvQPwAAAD94AgAAAAAAAAH1AQAAPAAAAER8AqnkvOQ/R/790qA70D8AAAA/eQIAAAAAAAAB9gEAADwAAACIpOe62MTkP0f+/dKgO9A/AAAAP3kCAAAAAAAAAfcBAAA8AAAAUx2X8LTc5D9H/v3SoDvQPwAAAD+JAgAAAAAAAAH4AQAAPAAAAB6WRiaR9OQ/9XSI9Ecp0D8AAAA/iQIAAAAAAAAB+QEAADwAAADoDvZbbQzlP/V0iPRHKdA/AAAAP5gCAAAAAAAAAfoBAAA8AAAAs4elkUkk5T+l6xIW7xbQPwAAAD+YAgAAAAAAAAH7AQAAPAAAAAZRH+sNTOU/pesSFu8W0D8AAAA/qAIAAAAAAAAB/AEAADwAAAAT8rMy3mvlP6XrEhbvFtA/AAAAP6gCAAAAAAAAAf0BAAA8AAAAZrstjKKT5T+l6xIW7xbQPwAAAD+3AgAAAAAAAAH+AQAAPAAAALiEp+Vmu+U/pesSFu8W0D8AAAA/twIAAAAAAAAB/wEAADwAAADGJTwtN9vlP6XrEhbvFtA/AAAAP8cCAAAAAAAAAQACAAA8AAAATXYGUR/r5T+l6xIW7xbQPwAAAD/HAgAAAAAAAAEBAgAAPAAAANXG0HQH++U/pesSFu8W0D8AAAA/1wIAAAAAAAABAgIAADwAAAAZ77WG+wLmP6XrEhbvFtA/AAAAP9cCAAAAAAAAAQMCAAA8AAAAXBebmO8K5j+l6xIW7xbQPwAAAD/mAgAAAAAAAAEEAgAAPAAAAKA/gKrjEuY/pesSFu8W0D8AAAA/NAMAAAAAAAABBQIAADwAAADkZ2W81xrmP6XrEhbvFtA/AAAAP0QDAAAAAAAAAQYCAAA8AAAAJ5BKzssi5j9TYp03lgTQPwAAAD9UAwAAAAAAAAEHAgAAPAAAAFoYRSc7g+A/pxhy2v5T1z8AAAA/AAAAAAAAAAABCAIAADwAAADiaA9LI5PgP6cYctr+U9c/AAAAP4wAAAAAAAAAAQkCAAA8AAAA8AmkkvOy4D+nGHLa/lPXPwAAAD+MAAAAAAAAAAEKAgAAPAAAAEPTHey32uA/pxhy2v5T1z8AAAA/nAAAAAAAAAABCwIAADwAAADmZRGfQCrhP6cYctr+U9c/AAAAP5wAAAAAAAAAAQwCAAA8AAAARtAfQNVx4T9Vj/z7pUHXPwAAAD+cAAAAAAAAAAENAgAAPAAAAC+L+ARSyeE/BAaHHU0v1z8AAAA/rAAAAAAAAAABDgIAADwAAACdlpvttjDiPwQGhx1NL9c/AAAAP7sAAAAAAAAAAQ8CAAA8AAAAyHlZxCeQ4j8EBocdTS/XPwAAAD+7AAAAAAAAAAEQAgAAPAAAAPNcF5uY7+I/BAaHHU0v1z8AAAA/ywAAAAAAAAABEQIAADwAAABiaLqD/VbjPwQGhx1NL9c/AAAAP8sAAAAAAAAAARICAAA8AAAAjkt4Wm624z8EBocdTS/XPwAAAD/bAAAAAAAAAAETAgAAPAAAALkuNjHfFeQ/BAaHHU0v1z8AAAA/2wAAAAAAAAABFAIAADwAAAAoOtkZRH3kPwQGhx1NL9c/AAAAP+oAAAAAAAAAARUCAAA8AAAAD/Wx3sDU5D8EBocdTS/XPwAAAD/qAAAAAAAAAAEWAgAAPAAAAPeviqM9LOU/BAaHHU0v1z8AAAA/+gAAAAAAAAABFwIAADwAAACbQn5WxnvlPwQGhx1NL9c/AAAAP/oAAAAAAAAAARgCAAA8AAAAuISn5Wa75T8EBocdTS/XPwAAAD8JAQAAAAAAAAEZAgAAPAAAANXG0HQH++U/BAaHHU0v1z8AAAA/CQEAAAAAAAABGgIAADwAAACu4BTyszLmPwQGhx1NL9c/AAAAPxkBAAAAAAAAARsCAAA8AAAAiPpYb2Bq5j8EBocdTS/XPwAAAD8ZAQAAAAAAAAEcAgAAPAAAAOhkZxD1seY/BAaHHU0v1z8AAAA/KQEAAAAAAAABHQIAADwAAAAEp5CflfHmPwQGhx1NL9c/AAAAPykBAAAAAAAAAR4CAAA8AAAA3sDUHEIp5z+zfBE/9BzXPwAAAD84AQAAAAAAAAEfAgAAPAAAAHOyM4j6WOc/YfObYJsK1z8AAAA/OAEAAAAAAAABIAIAADwAAACCU8jPynjnP8DgsKPp5dY/AAAAP0gBAAAAAAAAASECAAA8AAAATcx3BaeQ5z8dzsXmN8HWPwAAAD9IAQAAAAAAAAEiAgAAPAAAABdFJzuDqOc/e7vaKYac1j8AAAA/WAEAAAAAAAABIwIAADwAAACelfFea7jnPyoyZUstitY/AAAAP1gBAAAAAAAAASQCAAA8AAAA4r3WcF/A5z8qMmVLLYrWPwAAAD9YAQAAAAAAAAElAgAAPAAAAOK91nBfwOc/2ajvbNR31j8AAAA/WAEAAAAAAAABJgIAADwAAAAm5ruCU8jnP9mo72zUd9Y/AAAAP2gBAAAAAAAAAScCAAA8AAAAJua7glPI5z+HH3qOe2XWPwAAAD93AQAAAAAAAAEoAgAAPAAAAGkOoZRH0Oc/hx96jntl1j8AAAA/dwEAAAAAAAABKQIAADwAAACtNoamO9jnP4cfeo57ZdY/AAAAP5cBAAAAAAAAASoCAAA8AAAA8V5ruC/g5z83lgSwIlPWPwAAAD+mAQAAAAAAAAErAgAAPAAAADSHUMoj6Oc/N5YEsCJT1j8AAAA/pgEAAAAAAAABLAIAADwAAAB4rzXcF/DnPzeWBLAiU9Y/AAAAP7YBAAAAAAAAAS0CAAA8AAAA/v//////5z/mDI/RyUDWPwAAAD+2AQAAAAAAAAEuAgAAPAAAAEIo5RH0B+g/5gyP0clA1j8AAAA/xgEAAAAAAAABLwIAADwAAACGUMoj6A/oP+YMj9HJQNY/AAAAP8YBAAAAAAAAATACAAA8AAAAyXivNdwX6D/mDI/RyUDWPwAAAD/VAQAAAAAAAAExAgAAPAAAALyBqTmEUuY/AwRavogf2j8AAAA/AAAAAAAAAAABMgIAADwAAAAAqo5LeFrmPwMEWr6IH9o/AAAAP9kBAAAAAAAAATMCAAA8AAAAyyI+gVRy5j8DBFq+iB/aPwAAAD/ZAQAAAAAAAAE0AgAAPAAAABzst9oYmuY/AwRavogf2j8AAAA/6AEAAAAAAAABNQIAADwAAABvtTE03cHmPwMEWr6IH9o/AAAAP+gBAAAAAAAAATYCAAA8AAAAE0gl52UR5z8DBFq+iB/aPwAAAD/4AQAAAAAAAAE3AgAAPAAAAPoC/qviaOc/AwRavogf2j8AAAA/+AEAAAAAAAABOAIAADwAAADivdZwX8DnPwMEWr6IH9o/AAAAPwcCAAAAAAAAATkCAAA8AAAAyXivNdwX6D8DBFq+iB/aPwAAAD8HAgAAAAAAAAE6AgAAPAAAAPVbbQxNd+g/AwRavogf2j8AAAA/FwIAAAAAAAABOwIAADwAAABkZxD1sd7oPwMEWr6IH9o/AAAAPxcCAAAAAAAAATwCAAA8AAAAWsN9Af9V6T8DBFq+iB/aPwAAAD8nAgAAAAAAAAE9AgAAPAAAAMnOIOpjvek/AwRavogf2j8AAAA/JwIAAAAAAAABPgIAADwAAAA42sPSyCTqPwMEWr6IH9o/AAAAPzYCAAAAAAAAAT8CAAA8AAAA6Q1MzSGU6j8DBFq+iB/aPwAAAD82AgAAAAAAAAFAAgAAPAAAABXxCaSS8+o/AwRavogf2j8AAAA/RgIAAAAAAAABQQIAADwAAAD9q+JoD0vrPwMEWr6IH9o/AAAAP0YCAAAAAAAAAUICAAA8AAAAXhbxCaSS6z9Tjc+c4THaPwAAAD9WAgAAAAAAAAFDAgAAPAAAAHpYGplE0us/U43PnOEx2j8AAAA/VgIAAAAAAAABRAIAADwAAACWmkMo5RHsP6QWRXs6RNo/AAAAP2UCAAAAAAAAAUUCAAA8AAAA6WO9gak57D/2n7pZk1baPwAAAD9lAgAAAAAAAAFGAgAAPAAAAMJ9Af9Vcew/9p+6WZNW2j8AAAA/dQIAAAAAAAABRwIAADwAAAAUR3tYGpnsP0cpMDjsaNo/AAAAP3UCAAAAAAAAAUgCAAA8AAAAI+gPoOq47D9HKTA47GjaPwAAAD+EAgAAAAAAAAFJAgAAPAAAALjZbguj6Ow/RykwOOxo2j8AAAA/hAIAAAAAAAABSgIAADwAAADHegNTcwjtP0cpMDjsaNo/AAAAP5QCAAAAAAAAAUsCAAA8AAAAkvOyiE8g7T9HKTA47GjaPwAAAD+UAgAAAAAAAAFMAgAAPAAAAFxsYr4rOO0/RykwOOxo2j8AAAA/pAIAAAAAAAABTQIAADwAAADjvCziE0jtP0cpMDjsaNo/AAAAP6QCAAAAAAAAAU4CAAA8AAAAJ+UR9AdQ7T9HKTA47GjaPwAAAD+zAgAAAAAAAAFPAgAAPAAAAGsN9wX8V+0/RykwOOxo2j8AAAA/wwIAAAAAAAABUAIAADwAAADyXcEp5GftP0cpMDjsaNo/AAAAP8MCAAAAAAAAAVECAAA8AAAANoamO9hv7T9HKTA47GjaPwAAAD/TAgAAAAAAAAFSAgAAPAAAAHmui03Md+0/RykwOOxo2j8AAAA/0wIAAAAAAAABUwIAADwAAAAB/1VxtIftP0cpMDjsaNo/AAAAP9cCAAAAAAAAAVQCAAA8AAAAh08glZyX7T9HKTA47GjaPwAAAD/XAgAAAAAAAAFVAgAAPAAAAMt3BaeQn+0/RykwOOxo2j8AAAA/5wIAAAAAAAABVgIAADwAAAAOoOq4hKftP0cpMDjsaNo/AAAAP+cCAAAAAAAAAVcCAAA8AAAAUsjPyniv7T9HKTA47GjaPwAAAD/2AgAAAAAAAAFYAgAAPAAAAJbwtNxst+0/RykwOOxo2j8AAAA/9gIAAAAAAAABWQIAADwAAAAdQX8AVcftP0cpMDjsaNo/AAAAPwYDAAAAAAAAAVoCAAA8AAAA6LkuNjHf7T9HKTA47GjaPwAAAD9kAwAAAAAAAAFbAgAAPAAAALIy3msN9+0/RykwOOxo2j8AAAA/ZAMAAAAAAAABXAIAADwAAAB9q42h6Q7uP0cpMDjsaNo/AAAAP3MDAAAAAAAAAV0CAAA8AAAA0HQH+6027j9HKTA47GjaPwAAAD9zAwAAAAAAAAFeAgAAPAAAAGVmZmZmZu4/RykwOOxo2j8AAAA/gwMAAAAAAAABXwIAADwAAAC3L+C/Ko7uP0cpMDjsaNo/AAAAP4MDAAAAAAAAAWACAAA8AAAA03EJT8vN7j9HKTA47GjaPwAAAD+TAwAAAAAAAAFhAgAAPAAAAPGzMt5rDe8/RykwOOxo2j8AAAA/kwMAAAAAAAABYgIAADwAAADLzXZbGEXvP0cpMDjsaNo/AAAAP6IDAAAAAAAAAWMCAAA8AAAAo+e62MR87z9HKTA47GjaPwAAAD+iAwAAAAAAAAFkAgAAPAAAAPWwNDKJpO8/RykwOOxo2j8AAAA/sgMAAAAAAAABZQIAADwAAADBKeRnZbzvP0cpMDjsaNo/AAAAP7IDAAAAAAAAAWYCAAA8AAAAi6KTnUHU7z9HKTA47GjaPwAAAD/CAwAAAAAAAAFnAgAAPAAAAM/KeK813O8/RykwOOxo2j8AAAA/wgMAAAAAAAABaAIAADwAAAA0h1DKI+jfP/qjFBgcdtQ/AAAAPwAAAAAAAAAAAWkCAAA8AAAAIZTyCPoD4D+oGp85w2PUPwAAAD9tAAAAAAAAAAFqAgAAPAAAAHNdbGK+K+A/qBqfOcNj1D8AAAA/fQAAAAAAAAABawIAADwAAACQn5XxXmvgP6ganznDY9Q/AAAAP30AAAAAAAAAAWwCAAA8AAAA8AmkkvOy4D+oGp85w2PUPwAAAD+MAAAAAAAAAAFtAgAAPAAAAF8VR3tYGuE/qBqfOcNj1D8AAAA/jAAAAAAAAAABbgIAADwAAAASSc91sYnhP1eRKVtqUdQ/AAAAP5wAAAAAAAAAAW8CAAA8AAAAgVRyXhbx4T9XkSlbalHUPwAAAD+cAAAAAAAAAAFwAgAAPAAAAHaw32pjaOI/V5EpW2pR1D8AAAA/rAAAAAAAAAABcQIAADwAAAAp5GdlvNfiP1eRKVtqUdQ/AAAAP6wAAAAAAAAAAXICAAA8AAAAYmi6g/1W4z9XkSlbalHUPwAAAD+7AAAAAAAAAAFzAgAAPAAAAFnEJ5BKzuM/V5EpW2pR1D8AAAA/uwAAAAAAAAABdAIAADwAAAAL+K+Koz3kP1eRKVtqUdQ/AAAAP8sAAAAAAAAAAXUCAAA8AAAAegNTcwil5D9XkSlbalHUPwAAAD/LAAAAAAAAAAF2AgAAPAAAAOgO9lttDOU/V5EpW2pR1D8AAAA/2gAAAAAAAAABdwIAADwAAAAT8rMy3mvlP6ganznDY9Q/AAAAP9oAAAAAAAAAAXgCAAA8AAAA/KyM91rD5T+oGp85w2PUPwAAAD/qAAAAAAAAAAF5AgAAPAAAAORnZbzXGuY/+qMUGBx21D8AAAA/6gAAAAAAAAABegIAADwAAACI+lhvYGrmP/qjFBgcdtQ/AAAAP/oAAAAAAAAAAXsCAAA8AAAAHOy32hia5j/6oxQYHHbUPwAAAD/6AAAAAAAAAAF8AgAAPAAAAPYF/FfF0eY/+qMUGBx21D8AAAA/CQEAAAAAAAABfQIAADwAAACL91rDfQHnP/qjFBgcdtQ/AAAAPwkBAAAAAAAAAX4CAAA8AAAAmpjvCk4h5z/6oxQYHHbUPwAAAD8ZAQAAAAAAAAF/AgAAPAAAAOxhaWQSSec/+qMUGBx21D8AAAA/GQEAAAAAAAABgAIAADwAAAC32hia7mDnP/qjFBgcdtQ/AAAAPykBAAAAAAAAAYECAAA8AAAAglPIz8p45z/6oxQYHHbUPwAAAD8pAQAAAAAAAAGCAgAAPAAAAE3MdwWnkOc/+qMUGBx21D8AAAA/OAEAAAAAAAABgwIAADwAAABbbQxNd7DnP/qjFBgcdtQ/AAAAPzgBAAAAAAAAAYQCAAA8AAAAJua7glPI5z/6oxQYHHbUPwAAAD9IAQAAAAAAAAGFAgAAPAAAADSHUMoj6Oc/+qMUGBx21D8AAAA/SAEAAAAAAAABhgIAADwAAAD+///////nP/qjFBgcdtQ/AAAAP1cBAAAAAAAAAYcCAAA8AAAAUcl5WcQn6D/6oxQYHHbUPwAAAD9nAQAAAAAAAAGIAgAAPAAAAGBqDqGUR+g/+qMUGBx21D8AAAA/ZwEAAAAAAAABiQIAADwAAAAq473WcF/oP/qjFBgcdtQ/AAAAP3cBAAAAAAAAAYoCAAA8AAAAfKw3MDWH6D/6oxQYHHbUPwAAAD93AQAAAAAAAAGLAgAAPAAAAEcl52URn+g/Si2K9nSI1D8AAAA/dwEAAAAAAAABjAIAADwAAABVxnut4b7oP0otivZ0iNQ/AAAAP4YBAAAAAAAAAY0CAAA8AAAAZGcQ9bHe6D9KLYr2dIjUPwAAAD+WAQAAAAAAAAGOAgAAPAAAALYwik52Buk/Si2K9nSI1D8AAAA/lgEAAAAAAAABjwIAADwAAACAqTmEUh7pP0otivZ0iNQ/AAAAP6YBAAAAAAAAAZACAAA8AAAAB/oDqDou6T9KLYr2dIjUPwAAAD+mAQAAAAAAAAGRAgAAPAAAAI9KzssiPuk/Si2K9nSI1D8AAAA/tQEAAAAAAAABkgIAADwAAAAWm5jvCk7pP0otivZ0iNQ/AAAAP7UBAAAAAAAAAZMCAAA8AAAAWsN9Af9V6T9KLYr2dIjUPwAAAD/FAQAAAAAAAAGUAgAAPAAAAJ7rYhPzXek/Si2K9nSI1D8AAAA/xQEAAAAAAAABlQIAADwAAADhE0gl52XpP0otivZ0iNQ/AAAAP9QBAAAAAAAAAZYCAAA8AAAA4RNIJedl6T/6oxQYHHbUPwAAAD/UAQAAAAAAAAGXAgAAPAAAACU8LTfbbek/+qMUGBx21D8AAAA/UQIAAAAAAAABmAIAADwAAAAlPC03223pP6ganznDY9Q/AAAAP1ECAAAAAAAAAZkCAAA8AAAAaWQSSc916T+oGp85w2PUPwAAAD9xAgAAAAAAAAGaAgAAPAAAAA72W20MTcc/iUqs88aS4D8AAAA/AAAAAAAAAAABmwIAADwAAAAAVcclPC3HP4lKrPPGkuA/AAAAPy4AAAAAAAAAAZwCAAA8AAAAKziF/KyMxz+JSqzzxpLgPwAAAD9tAAAAAAAAAAGdAgAAPAAAAHNdbGK+K8g/iUqs88aS4D8AAAA/bQAAAAAAAAABngIAADwAAADYxHxXcArJP4lKrPPGkuA/AAAAP30AAAAAAAAAAZ8CAAA8AAAAZw9LI5NIyj+JSqzzxpLgPwAAAD99AAAAAAAAAAGgAgAAPAAAABWcQn5Wxss/iUqs88aS4D8AAAA/jAAAAAAAAAABoQIAADwAAADtC/iviqPNP4lKrPPGkuA/AAAAP4wAAAAAAAAAAaICAAA8AAAA473WcF/Azz8xD+di85vgPwAAAD+cAAAAAAAAAAGjAgAAPAAAAN4WRtHJztA/MQ/nYvOb4D8AAAA/nAAAAAAAAAABpAIAADwAAADYb7UxNN3RP9rTIdIfpeA/AAAAP6sAAAAAAAAAAaUCAAA8AAAATHhabrbb0j+DmFxBTK7gPwAAAD+rAAAAAAAAAAGmAgAAPAAAALDfamNoutM/g5hcQUyu4D8AAAA/uwAAAAAAAAABpwIAADwAAAAGpuYQSnnUPytdl7B4t+A/AAAAP7sAAAAAAAAAAagCAAA8AAAA1huYmkMo1T8rXZeweLfgPwAAAD/LAAAAAAAAAAGpAgAAPAAAAJbwtNxst9U/K12XsHi34D8AAAA/ywAAAAAAAAABqgIAADwAAABKJD3XxSbWPytdl7B4t+A/AAAAP9oAAAAAAAAAAasCAAA8AAAA7LYwik521j8rXZeweLfgPwAAAD/aAAAAAAAAAAGsAgAAPAAAAPxXxdEeltY/K12XsHi34D8AAAA/6gAAAAAAAAABrQIAADwAAAAK+VkZ77XWPytdl7B4t+A/AAAAP+oAAAAAAAAAAa4CAAA8AAAAkEkkPdfF1j8rXZeweLfgPwAAAD/6AAAAAAAAAAGvAgAAPAAAANjD0sgkkq4/2NH0cluV4z8AAAA/AAAAAAAAAAABsAIAADwAAAAUSCXnZRGvP9jR9HJbleM/AAAAP30AAAAAAAAAAbECAAA8AAAAQijlEfQHsD/Y0fRyW5XjPwAAAD+MAAAAAAAAAAGyAgAAPAAAAHysNzA1h7A/2NH0cluV4z8AAAA/jAAAAAAAAAABswIAADwAAADvtNxst4WxP9jR9HJbleM/AAAAP5EAAAAAAAAAAbQCAAA8AAAAnEHUx3oDsz/Y0fRyW5XjPwAAAD+RAAAAAAAAAAG1AgAAPAAAAC2MopOdQbQ/2NH0cluV4z8AAAA/oAAAAAAAAAABtgIAADwAAADaGJruYL+1P9jR9HJbleM/AAAAP7AAAAAAAAAAAbcCAAA8AAAApOe62MR8tz/Y0fRyW5XjPwAAAD+wAAAAAAAAAAG4AgAAPAAAAG6228IoOrk/2NH0cluV4z8AAAA/wAAAAAAAAAABuQIAADwAAABUxyU8LTe7P9jR9HJbleM/AAAAP8AAAAAAAAAAAboCAAA8AAAAAFQdl/C0vD/Y0fRyW5XjPwAAAD/PAAAAAAAAAAG7AgAAPAAAAJKe62IT870/2NH0cluV4z8AAAA/zwAAAAAAAAABvAIAADwAAAAGp5CflfG+P9jR9HJbleM/AAAAP98AAAAAAAAAAb0CAAA8AAAAXG0MTXewvz/Y0fRyW5XjPwAAAD/fAAAAAAAAAAG+AgAAPAAAAMp4rzXcF8A/2NH0cluV4z8AAAA/7wAAAAAAAAABvwIAADwAAADZGUR9rDfAP9jR9HJbleM/AAAAP+8AAAAAAAAAAcACAAA8AAAAB1B1XMLTwj9CzURQCN/uPwAAAD8AAAAAAAAAAAHBAgAAPAAAABXxCaSS88I/Qs1EUAjf7j8AAAA/LwAAAAAAAAABwgIAADwAAAAV8QmkkvPCP+qRf7806O4/AAAAPz4AAAAAAAAAAcMCAAA8AAAAJJKe62ITwz+SVrouYfHuPwAAAD9eAAAAAAAAAAHEAgAAPAAAADIzMzMzM8M/kla6LmHx7j8AAAA/bQAAAAAAAAABxQIAADwAAABB1Md6A1PDPzsb9Z2N+u4/AAAAP30AAAAAAAAAAcYCAAA8AAAAQdTHegNTwz/k3y8NugPvPwAAAD+MAAAAAAAAAAHHAgAAPAAAAFB1XMLTcsM/5N8vDboD7z8AAAA/jAAAAAAAAAAByAIAADwAAABdFvEJpJLDP4ykanzmDO8/AAAAP5wAAAAAAAAAAckCAAA8AAAAbLeFUXSywz+MpGp85gzvPwAAAD+sAAAAAAAAAAHKAgAAPAAAAHtYGplE0sM/NWml6xIW7z8AAAA/2wAAAAAAAAABywIAADwAAACI+a7gFPLDPzVppesSFu8/AAAAP+oAAAAAAAAAAcwCAAA8AAAAiPmu4BTywz/eLeBaPx/vPwAAAD/6AAAAAAAAAAHNAgAAPAAAAKY72G+1McQ/3i3gWj8f7z8AAAA/+gAAAAAAAAABzgIAADwAAADCfQH/VXHEP94t4Fo/H+8/AAAAPwkBAAAAAAAAAc8CAAA8AAAA7mC/1cbQxD+H8hrKayjvPwAAAD8JAQAAAAAAAAHQAgAAPAAAACjlEfQHUMU/h/Iaymso7z8AAAA/GQEAAAAAAAAB0QIAADwAAACb7bYwik7GP4fyGsprKO8/AAAAPxkBAAAAAAAAAdICAAA8AAAADvZbbQxNxz+H8hrKayjvPwAAAD8pAQAAAAAAAAHTAgAAPAAAAIL+AKqOS8g/h/Iaymso7z8AAAA/KQEAAAAAAAAB1AIAADwAAAADqDou4WnJP4fyGsprKO8/AAAAPzgBAAAAAAAAAdUCAAA8AAAAdrDfamNoyj+H8hrKayjvPwAAAD84AQAAAAAAAAHWAgAAPAAAAM12WxhFJ8s/h/Iaymso7z8AAAA/SAEAAAAAAAAB1wIAADwAAAAz3msN9wXMP4fyGsprKO8/AAAAP0gBAAAAAAAAAdgCAAA8AAAAa2K+KziFzD+H8hrKayjvPwAAAD9YAQAAAAAAAAHZAgAAPAAAAImk57rYxMw/h/Iaymso7z8AAAA/WAEAAAAAAAAB2gIAADwAAACzh6WRSSTNPy+3VTmYMe8/AAAAP2cBAAAAAAAAAdsCAAA8AAAAwSg62RlEzT8vt1U5mDHvPwAAAD9nAQAAAAAAAAHcAgAAPAAAANHJziDqY80/L7dVOZgx7z8AAAA/dwEAAAAAAAAB3QIAADwAAADtC/iviqPNPy+3VTmYMe8/AAAAP4YBAAAAAAAAAd4CAAA8AAAA+6yM91rDzT8vt1U5mDHvPwAAAD+GAQAAAAAAAAHfAgAAPAAAAAtOIT8r480/L7dVOZgx7z8AAAA/lgEAAAAAAAAB4AIAADwAAAA1Md8VnELOPy+3VTmYMe8/AAAAP5YBAAAAAAAAAeECAAA8AAAAYRSd7Ayizj8vt1U5mDHvPwAAAD+mAQAAAAAAAAHiAgAAPAAAAKk5hFIeQc8/L7dVOZgx7z8AAAA/pgEAAAAAAAAB4wIAADwAAACGUMoj6A/QPy+3VTmYMe8/AAAAP7UBAAAAAAAAAeQCAAA8AAAASCXnZRGf0D8vt1U5mDHvPwAAAD/FAQAAAAAAAAHlAgAAPAAAAJBKzssiPtE/L7dVOZgx7z8AAAA/xQEAAAAAAAAB5gIAADwAAADIziDqY73RPy+3VTmYMe8/AAAAP9UBAAAAAAAAAecCAAA8AAAAAlNzCKU80j8vt1U5mDHvPwAAAD/VAQAAAAAAAAHoAgAAPAAAADzXxSbmu9I/L7dVOZgx7z8AAAA/5AEAAAAAAAAB6QIAADwAAABouoP9VhvTPy+3VTmYMe8/AAAAP+QBAAAAAAAAAeoCAAA8AAAAoj7WG5ia0z8vt1U5mDHvPwAAAD/0AQAAAAAAAAHrAgAAPAAAAGIT813BKdQ/L7dVOZgx7z8AAAA/9AEAAAAAAAAB7AIAADwAAAAUR3tYGpnUPy+3VTmYMe8/AAAAPwMCAAAAAAAAAe0CAAA8AAAAQCo5L4v41D8vt1U5mDHvPwAAAD8DAgAAAAAAAAHuAgAAPAAAAPJdwSnkZ9U/h/Iaymso7z8AAAA/EwIAAAAAAAAB7wIAADwAAAAs4hNIJefVP4fyGsprKO8/AAAAPxMCAAAAAAAAAfACAAA8AAAAVsXRHpZG1j+H8hrKayjvPwAAAD8jAgAAAAAAAAHxAgAAPAAAAJBJJD3XxdY/3i3gWj8f7z8AAAA/IwIAAAAAAAAB8gIAADwAAABEfaw3MDXXP94t4Fo/H+8/AAAAPzICAAAAAAAAAfMCAAA8AAAAEvNdwSnk1z+MpGp85gzvPwAAAD8yAgAAAAAAAAH0AgAAPAAAANTHegNTc9g/5N8vDboD7z8AAAA/QgIAAAAAAAAB9QIAADwAAACiPSyNTCLZPzsb9Z2N+u4/AAAAP0ICAAAAAAAAAfYCAAA8AAAA3MF+q42h2T+SVrouYfHuPwAAAD9SAgAAAAAAAAH3AgAAPAAAABZG0cnOINo/6pF/vzTo7j8AAAA/UgIAAAAAAAAB+AIAADwAAABCKY+gP4DaP+qRf7806O4/AAAAP2ECAAAAAAAAAfkCAAA8AAAAXmu4L+C/2j/qkX+/NOjuPwAAAD9hAgAAAAAAAAH6AgAAPAAAAHyt4b6A/9o/6pF/vzTo7j8AAAA/cQIAAAAAAAAB+wIAADwAAACITnYGUR/bP+qRf7806O4/AAAAP3ECAAAAAAAAAfwCAAA8AAAAmO8KTiE/2z/qkX+/NOjuPwAAAD+AAgAAAAAAAAH9AgAAPAAAAC7habnZbts/6pF/vzTo7j8AAAA/gAIAAAAAAAAB/gIAADwAAAA8gv4Aqo7bP+qRf7806O4/AAAAP5ACAAAAAAAAAf8CAAA8AAAASiOTSHqu2z/qkX+/NOjuPwAAAD+QAgAAAAAAAAEAAwAAPAAAAFrEJ5BKzts/Qs1EUAjf7j8AAAA/oAIAAAAAAAABAQMAADwAAADutYb7Av7bP0LNRFAI3+4/AAAAP6ACAAAAAAAAAQIDAAA8AAAA/FYbQ9Md3D9CzURQCN/uPwAAAD+vAgAAAAAAAAEDAwAAPAAAAJJIeq6LTdw/mQgK4dvV7j8AAAA/vwIAAAAAAAABBAMAADwAAACg6Q72W23cP/FDz3GvzO4/AAAAP78CAAAAAAAAAQUDAAA8AAAANtttYRSd3D/xQ89xr8zuPwAAAD/PAgAAAAAAAAEGAwAAPAAAAMzMzMzMzNw/8UPPca/M7j8AAAA/zwIAAAAAAAABBwMAADwAAABgvis4hfzcP5+6WZNWuu4/AAAAP94CAAAAAAAAAQgDAAA8AAAAjKHpDvZb3T+fulmTVrruPwAAAD/eAgAAAAAAAAEJAwAAPAAAADA03cF+q90/TjHktP2n7j8AAAA/7gIAAAAAAAABCgMAADwAAABOdgZRH+vdP6VsqUXRnu4/AAAAP+4CAAAAAAAAAQsDAAA8AAAA4mdlvNca3j/9p27WpJXuPwAAAD/9AgAAAAAAAAEMAwAAPAAAAHhZxCeQSt4/VeMzZ3iM7j8AAAA//QIAAAAAAAABDQMAADwAAAAAqo5LeFreP1XjM2d4jO4/AAAAPw0DAAAAAAAAAQ4DAAA8AAAAhvpYb2Bq3j+sHvn3S4PuPwAAAD8NAwAAAAAAAAEPAwAAPAAAAA5LI5NIet4/rB7590uD7j8AAAA/HQMAAAAAAAABEAMAADwAAAAOSyOTSHrePwRavogfeu4/AAAAPx0DAAAAAAAAAREDAAA8AAAAlJvttjCK3j8EWr6IH3ruPwAAAD8sAwAAAAAAAAESAwAAPAAAABzst9oYmt4/BFq+iB967j8AAAA/LAMAAAAAAAABEwMAADwAAAAc7LfaGJreP1uVgxnzcO4/AAAAPzwDAAAAAAAAARQDAAA8AAAApDyC/gCq3j9blYMZ83DuPwAAAD88AwAAAAAAAAEVAwAAPAAAALLdFkbRyd4/stBIqsZn7j8AAAA/TAMAAAAAAAABFgMAADwAAAA4LuFpudnePwoMDjuaXu4/AAAAP0wDAAAAAAAAARcDAAA8AAAAzh9A1XEJ3z+4gphcQUzuPwAAAD9bAwAAAAAAAAEYAwAAPAAAANzA1BxCKd8/EL5d7RRD7j8AAAA/WwMAAAAAAAABGQMAADwAAABysjOI+ljfP7806A68MO4/AAAAP2sDAAAAAAAAARoDAAA8AAAACKSS87KI3z8XcK2fjyfuPwAAAD9rAwAAAAAAAAEbAwAAPAAAAKw2hqY72N8/HCL9UQoM7j8AAAA/egMAAAAAAAABHAMAADwAAAAhlPII+gPgP3RdwuLdAu4/AAAAP3oDAAAAAAAAAR0DAAA8AAAA7AyiPtYb4D/LmIdzsfntPwAAAD+KAwAAAAAAAAEeAwAAPAAAAC81h1DKI+A/ItRMBIXw7T8AAAA/igMAAAAAAAABHwMAADwAAABzXWxivivgPyLUTASF8O0/AAAAP5oDAAAAAAAAASADAAA8AAAAc11sYr4r4D97DxKVWOftPwAAAD/oAwAAAAAAAAEhAwAAPAAAAHNdbGK+K+A/gcFhR9PL7T8AAAA/6AMAAAAAAAABIgMAADwAAABzXWxivivgP9j8Jtimwu0/AAAAP/cDAAAAAAAAASMDAAA8AAAAt4VRdLIz4D+Hc7H5TbDtPwAAAD8HBAAAAAAAAAEkAwAAPAAAAPqtNoamO+A/3q52iiGn7T8AAAA/BwQAAAAAAAABJQMAADwAAAD6rTaGpjvgPzbqOxv1ne0/AAAAPxcEAAAAAAAAASYDAAA8AAAA+q02hqY74D+OJQGsyJTtPwAAAD9GBAAAAAAAAAEnAwAAPAAAAPqtNoamO+A/5WDGPJyL7T8AAAA/ZQQAAAAAAAABKAMAADwAAAD6rTaGpjvgPzyci81vgu0/AAAAP2UEAAAAAAAAASkDAAA8AAAA+q02hqY74D/rEhbvFnDtPwAAAD90BAAAAAAAAAEqAwAAPAAAAPqtNoamO+A/Qk7bf+pm7T8AAAA/hAQAAAAAAAABKwMAADwAAAD6rTaGpjvgP/HEZaGRVO0/AAAAP4QEAAAAAAAAASwDAAA8AAAA+q02hqY74D+hO/DCOELtPwAAAD+UBAAAAAAAAAEtAwAAPAAAALeFUXSyM+A/+Ha1Uww57T8AAAA/lAQAAAAAAAABLgMAADwAAABzXWxivivgP6ftP3WzJu0/AAAAP6MEAAAAAAAAAS8DAAA8AAAALzWHUMoj4D/+KAUGhx3tPwAAAD+jBAAAAAAAAAEwAwAAPAAAAKjkvCziE+A/VWTKlloU7T8AAAA/swQAAAAAAAABMQMAADwAAABlvNca7gvgP62fjycuC+0/AAAAP8MEAAAAAAAAATIDAAA8AAAAIZTyCPoD4D8E21S4AQLtPwAAAD/SBAAAAAAAAAEzAwAAPAAAADSHUMoj6N8/BNtUuAEC7T8AAAA/0gQAAAAAAAABNAMAADwAAACsNoamO9jfPwTbVLgBAu0/AAAAP9IEAAAAAAAAATUDAAA8AAAAnpXxXmu43z8E21S4AQLtPwAAAD/iBAAAAAAAAAE2AwAAPAAAABZFJzuDqN8/BNtUuAEC7T8AAAA/4gQAAAAAAAABNwMAADwAAACCU8jPynjfP1wWGknV+Ow/AAAAP/EEAAAAAAAAATgDAAA8AAAAcrIziPpY3z9cFhpJ1fjsPwAAAD8BBQAAAAAAAAE5AwAAPAAAANzA1BxCKd8/XBYaSdX47D8AAAA/AQUAAAAAAAABOgMAADwAAAA4LuFpudneP1wWGknV+Ow/AAAAPwEFAAAAAAAAATsDAAA8AAAAhvpYb2Bq3j9cFhpJ1fjsPwAAAD8RBQAAAAAAAAE8AwAAPAAAAMYlPC03290/XBYaSdX47D8AAAA/IAUAAAAAAAABPQMAADwAAAB+AFXHJTzdP1wWGknV+Ow/AAAAPyAFAAAAAAAAAT4DAAA8AAAAvis4hfys3D9cFhpJ1fjsPwAAAD8wBQAAAAAAAAE/AwAAPAAAAPxWG0PTHdw/XBYaSdX47D8AAAA/MAUAAAAAAAABQAMAADwAAABKI5NIeq7bP1wWGknV+Ow/AAAAP0AFAAAAAAAAAUEDAAA8AAAAEJ9AKjkv2z9cFhpJ1fjsPwAAAD9ABQAAAAAAAAFCAwAAPAAAAGwMTXew39o/XBYaSdX47D8AAAA/TwUAAAAAAAABQwMAADwAAADIeVnEJ5DaP1wWGknV+Ow/AAAAP08FAAAAAAAAAUQDAAA8AAAArDcwNYdQ2j9cFhpJ1fjsPwAAAD9fBQAAAAAAAAFFAwAAPAAAAAilPIL+ANo/XBYaSdX47D8AAAA/XwUAAAAAAAABRgMAADwAAADqYhPzXcHZPwTbVLgBAu0/AAAAP24FAAAAAAAAAUcDAAA8AAAARtAfQNVx2T+tn48nLgvtPwAAAD9uBQAAAAAAAAFIAwAAPAAAACqO9rA0Mtk/VWTKlloU7T8AAAA/fgUAAAAAAAABSQMAADwAAAB4Wm6228LYP/4oBQaHHe0/AAAAP34FAAAAAAAAAUoDAAA8AAAA1Md6A1Nz2D+n7T91sybtPwAAAD+OBQAAAAAAAAFLAwAAPAAAAC41h1DKI9g/T7J65N8v7T8AAAA/jgUAAAAAAAABTAMAADwAAAAS813BKeTXP0+yeuTfL+0/AAAAP50FAAAAAAAAAU0DAAA8AAAA9rA0Momk1z/4drVTDDntPwAAAD+dBQAAAAAAAAFOAwAAPAAAANhuC6PoZNc/+Ha1Uww57T8AAAA/rQUAAAAAAAABTwMAADwAAABEfaw3MDXXP/h2tVMMOe0/AAAAP60FAAAAAAAAAVADAAA8AAAANNwX8F8V1z/4drVTDDntPwAAAD+9BQAAAAAAAAFRAwAAPAAAAKDquISn5dY/oTvwwjhC7T8AAAA/vQUAAAAAAAABUgMAADwAAAAK+VkZ77XWP6E78MI4Qu0/AAAAP8wFAAAAAAAAAVMDAAA8AAAA/FfF0R6W1j+hO/DCOELtPwAAAD/MBQAAAAAAAAFUAwAAPAAAAOy2MIpOdtY/SQArMmVL7T8AAAA/3AUAAAAAAAABVQMAADwAAABWxdEelkbWP0kAKzJlS+0/AAAAP+sFAAAAAAAAAVYDAAA8AAAAwtNys90W1j9JACsyZUvtPwAAAD/rBQAAAAAAAAFXAwAAPAAAACziE0gl59U/SQArMmVL7T8AAAA/6wUAAAAAAAABWAMAADwAAAAOoOq4hKfVP/HEZaGRVO0/AAAAP/sFAAAAAAAAAVkDAAA8AAAA8l3BKeRn1T+aiaAQvl3tPwAAAD/7BQAAAAAAAAFaAwAAPAAAAEAqOS+L+NQ/momgEL5d7T8AAAA/CwYAAAAAAAABWwMAADwAAACcl0V8AqnUP0JO23/qZu0/AAAAPwsGAAAAAAAAAVwDAAA8AAAA6mO9gak51D9CTtt/6mbtPwAAAD8aBgAAAAAAAAFdAwAAPAAAAEbRyc4g6tM/Qk7bf+pm7T8AAAA/GgYAAAAAAAABXgMAADwAAACiPtYbmJrTP+sSFu8WcO0/AAAAPyoGAAAAAAAAAV8DAAA8AAAA/qviaA9L0z/rEhbvFnDtPwAAAD86BgAAAAAAAAFgAwAAPAAAAOBpudluC9M/6xIW7xZw7T8AAAA/OgYAAAAAAAABYQMAADwAAAA818Um5rvSP+sSFu8WcO0/AAAAPzoGAAAAAAAAAWIDAAA8AAAAIJWcl0V80j/rEhbvFnDtPwAAAD9JBgAAAAAAAAFjAwAAPAAAABL0B1B1XNI/6xIW7xZw7T8AAAA/WQYAAAAAAAABZAMAADwAAAB8AqnkvCzSP+sSFu8WcO0/AAAAP1kGAAAAAAAAAWUDAAA8AAAA5hBKeQT90T/rEhbvFnDtPwAAAD9oBgAAAAAAAAFmAwAAPAAAANhvtTE03dE/6xIW7xZw7T8AAAA/aAYAAAAAAAABZwMAADwAAADIziDqY73RP+sSFu8WcO0/AAAAP3gGAAAAAAAAAWgDAAA8AAAANN3BfquN0T/rEhbvFnDtPwAAAD94BgAAAAAAAAFpAwAAPAAAAJ7rYhPzXdE/6xIW7xZw7T8AAAA/iAYAAAAAAAABagMAADwAAACCqTmEUh7RP+sSFu8WcO0/AAAAP4gGAAAAAAAAAWsDAAA8AAAA3hZG0cnO0D/rEhbvFnDtPwAAAD+XBgAAAAAAAAFsAwAAPAAAAMDUHEIpj9A/6xIW7xZw7T8AAAA/lwYAAAAAAAABbQMAADwAAAAOoZRH0B/QP+sSFu8WcO0/AAAAP6cGAAAAAAAAAW4DAAA8AAAAxXut4b6Azz/rEhbvFnDtPwAAAD+nBgAAAAAAAAFvAwAAPAAAAGEUnewMos4/6xIW7xZw7T8AAAA/twYAAAAAAAABcAMAADwAAAALTiE/K+PNP+sSFu8WcO0/AAAAP7cGAAAAAAAAAXEDAAA8AAAAwSg62RlEzT/rEhbvFnDtPwAAAD/GBgAAAAAAAAFyAwAAPAAAAGtivis4hcw/6xIW7xZw7T8AAAA/xgYAAAAAAAABcwMAADwAAAAjPdfFJubLP+sSFu8WcO0/AAAAP9YGAAAAAAAAAXQDAAA8AAAA2xfwXxVHyz/rEhbvFnDtPwAAAD/lBgAAAAAAAAF1AwAAPAAAAJPyCPoDqMo/6xIW7xZw7T8AAAA/5QYAAAAAAAABdgMAADwAAABabrbbwijKP+sSFu8WcO0/AAAAP+UGAAAAAAAAAXcDAAA8AAAAEUnPdbGJyT/rEhbvFnDtPwAAAD/1BgAAAAAAAAF4AwAAPAAAAPUGpuYQSsk/6xIW7xZw7T8AAAA/9QYAAAAAAAABeQMAADwAAADJI+gPoOrIP+sSFu8WcO0/AAAAPwUHAAAAAAAAAXoDAAA8AAAAreG+gP+qyD/rEhbvFnDtPwAAAD8FBwAAAAAAAAF7AwAAPAAAAJ5AKjkvi8g/6xIW7xZw7T8AAAA/FAcAAAAAAAABfAMAADwAAABzXWxivivIP+sSFu8WcO0/AAAAPxQHAAAAAAAAAX0DAAA8AAAASHqui03Mxz/rEhbvFnDtPwAAAD8kBwAAAAAAAAF+AwAAPAAAAA72W20MTcc/6xIW7xZw7T8AAAA/JAcAAAAAAAABfwMAADwAAADiEp6Wm+3GP5TXUF5Dee0/AAAAPzQHAAAAAAAAAYADAAA8AAAAm+22MIpOxj88nIvNb4LtPwAAAD80BwAAAAAAAAGBAwAAPAAAAFPIz8p4r8U/PJyLzW+C7T8AAAA/QwcAAAAAAAABggMAADwAAAAKo+hkZxDFP+Vgxjyci+0/AAAAP1MHAAAAAAAAAYMDAAA8AAAAwn0B/1VxxD/lYMY8nIvtPwAAAD9TBwAAAAAAAAGEAwAAPAAAAF0W8QmkksM/jiUBrMiU7T8AAAA/YgcAAAAAAAABhQMAADwAAAAV8QmkkvPCP44lAazIlO0/AAAAP2IHAAAAAAAAAYYDAAA8AAAA6g1MzSGUwj+OJQGsyJTtPwAAAD9jBwAAAAAAAAGHAwAAPAAAAL8qjvawNMI/jiUBrMiU7T8AAAA/YwcAAAAAAAABiAMAADwAAACj6GRnEPXBP44lAazIlO0/AAAAP3MHAAAAAAAAAYkDAAA8AAAAaGQSSc91wT+OJQGsyJTtPwAAAD9zBwAAAAAAAAGKAwAAPAAAAEwi6bkuNsE/jiUBrMiU7T8AAAA/ggcAAAAAAAABiwMAADwAAAAw4L8qjvbAP44lAazIlO0/AAAAP4IHAAAAAAAAAYwDAAA8AAAABP0BVB2XwD+OJQGsyJTtPwAAAD+SBwAAAAAAAAGNAwAAPAAAAOe62MR8V8A/jiUBrMiU7T8AAAA/kgcAAAAAAAABjgMAADwAAADZGUR9rDfAP44lAazIlO0/AAAAP6IHAAAAAAAAAY8DAAA8AAAAdq813Bfwvz+OJQGsyJTtPwAAAD+iBwAAAAAAAAGQAwAAPAAAAFxtDE13sL8/jiUBrMiU7T8AAAA/sQcAAAAAAAABkQMAADwAAAA+K+O91nC/P44lAazIlO0/AAAAP8EHAAAAAAAAAZIDAAA8AAAAIOm5LjYxvz+OJQGsyJTtPwAAAD/BBwAAAAAAAAGTAwAAPAAAAMoiPoFUcr4/jiUBrMiU7T8AAAA/0AcAAAAAAAABlAMAADwAAACSnutiE/O9P44lAazIlO0/AAAAP9AHAAAAAAAAAZUDAAA8AAAAHpZGJpH0vD+OJQGsyJTtPwAAAD/gBwAAAAAAAAGWAwAAPAAAAMjPynivNbw/jiUBrMiU7T8AAAA/4AcAAAAAAAABlwMAADwAAABUxyU8LTe7P44lAazIlO0/AAAAP/AHAAAAAAAAAZgDAAA8AAAA/gCqjkt4uj826jsb9Z3tPwAAAD/wBwAAAAAAAAGZAwAAPAAAAKY6LuFpubk/Nuo7G/Wd7T8AAAA//wcAAAAAAAABmgMAADwAAABQdLIziPq4PzbqOxv1ne0/AAAAP/8HAAAAAAAAAZsDAAA8AAAA+q02hqY7uD826jsb9Z3tPwAAAD8PCAAAAAAAAAGcAwAAPAAAAKTnutjEfLc/Nuo7G/Wd7T8AAAA/DwgAAAAAAAABnQMAADwAAABqY2i6g/22PzbqOxv1ne0/AAAAPx8IAAAAAAAAAZ4DAAA8AAAAFJ3sDKI+tj826jsb9Z3tPwAAAD8fCAAAAAAAAAGfAwAAPAAAAL7WcF/Af7U/Nuo7G/Wd7T8AAAA/LggAAAAAAAABoAMAADwAAACglEfQH0C1PzbqOxv1ne0/AAAAPy4IAAAAAAAAAaEDAAA8AAAASc7LIj6BtD826jsb9Z3tPwAAAD8+CAAAAAAAAAGiAwAAPAAAABBKeQT9AbQ/Nuo7G/Wd7T8AAAA/PggAAAAAAAABowMAADwAAADzB1B1XMKzPzbqOxv1ne0/AAAAP00IAAAAAAAAAaQDAAA8AAAAnEHUx3oDsz826jsb9Z3tPwAAAD9dCAAAAAAAAAGlAwAAPAAAAID/qjjaw7I/3q52iiGn7T8AAAA/XQgAAAAAAAABpgMAADwAAABGe1gamUSyP96udoohp+0/AAAAP20IAAAAAAAAAacDAAA8AAAADfcF/FfFsT+Hc7H5TbDtPwAAAD9tCAAAAAAAAAGoAwAAPAAAAO+03Gy3hbE/h3Ox+U2w7T8AAAA/fAgAAAAAAAABqQMAADwAAAC2MIpOdgaxP4dzsflNsO0/AAAAP3wIAAAAAAAAAaoDAAA8AAAAfKw3MDWHsD8vOOxoerntPwAAAD+MCAAAAAAAAAGrAwAAPAAAAGBqDqGUR7A/LzjsaHq57T8AAAA/jAgAAAAAAAABrAMAADwAAABMzHcFp5CvPy847Gh6ue0/AAAAP5wIAAAAAAAAAa0DAAA8AAAAnj+AquMSrj8vOOxoerntPwAAAD+cCAAAAAAAAAGuAwAAPAAAACo3221hFK0/LzjsaHq57T8AAAA/qwgAAAAAAAABrwMAADwAAAC6LjYx3xWsPy847Gh6ue0/AAAAP6sIAAAAAAAAAbADAAA8AAAA1B3st9oYqj8vOOxoerntPwAAAD+7CAAAAAAAAAGxAwAAPAAAAGAVR3tYGqk/LzjsaHq57T8AAAA/uwgAAAAAAAABsgMAADwAAADqDKI+1huoPy847Gh6ue0/AAAAP8oIAAAAAAAAAbMDAAA8AAAAsohPIJWcpz8vOOxoerntPwAAAD/KCAAAAAAAAAG0AwAAPAAAAD6AquMSnqY/LzjsaHq57T8AAAA/2ggAAAAAAAABtQMAADwAAADMdwWnkJ+lPy847Gh6ue0/AAAAP9oIAAAAAAAAAbYDAAA8AAAAkPOyiE8gpT8vOOxoerntPwAAAD/qCAAAAAAAAAG3AwAAPAAAAFhvYGoOoaQ/LzjsaHq57T8AAAA/6ggAAAAAAAABuAMAADwAAAAg6w1MzSGkPy847Gh6ue0/AAAAP/kIAAAAAAAAAbkDAAA8AAAArOJoD0sjoz8vOOxoerntPwAAAD/5CAAAAAAAAAG6AwAAPAAAAHJeFvEJpKI/LzjsaHq57T8AAAA/CQkAAAAAAAABuwMAADwAAAA42sPSyCSiP9j8Jtimwu0/AAAAPxkJAAAAAAAAAbwDAAA8AAAA/lVxtIeloT/Y/CbYpsLtPwAAAD8oCQAAAAAAAAG9AwAAPAAAAIxNzHcFp6A/2Pwm2KbC7T8AAAA/KAkAAAAAAAABvgMAADwAAAAwik52BlGfP9j8Jtimwu0/AAAAPzgJAAAAAAAAAb8DAAA8AAAA1HBfwH9VnD/Y/CbYpsLtPwAAAD84CQAAAAAAAAHAAwAAPAAAAPBfFUd7WJo/2Pwm2KbC7T8AAAA/RwkAAAAAAAABwQMAADwAAAAIT8vNdluYP9j8Jtimwu0/AAAAP1cJAAAAAAAAAcIDAAA8AAAAsDXcF/BflT/Y/CbYpsLtPwAAAD9XCQAAAAAAAAHDAwAAPAAAAMYkkp7rYpM/2Pwm2KbC7T8AAAA/VwkAAAAAAAABxAMAADwAAABsC6PoZGeQP4HBYUfTy+0/AAAAP2cJAAAAAAAAAcUDAAA8AAAAJORnZbzXij+BwWFH08vtPwAAAD92CQAAAAAAAAHGAwAAPAAAAEDTHey32og/gcFhR9PL7T8AAAA/dgkAAAAAAAABxwMAADwAAABYwtNys92GPymGnLb/1O0/AAAAP4YJAAAAAAAAAcgDAAA8AAAAkKA/gKrjgj8phpy2/9TtPwAAAD+GCQAAAAAAAAHJAwAAPAAAAKSP9Qam5oA/0krXJSze7T8AAAA/5AkAAAAAAAABygMAADwAAACkj/UGpuaAPyLUTASF8O0/AAAAP+QJAAAAAAAAAcsDAAA8AAAAeP1WG0PTfT/LmIdzsfntPwAAAD/zCQAAAAAAAAHMAwAAPAAAALjbwig62Xk/HCL9UQoM7j8AAAA/8wkAAAAAAAABzQMAADwAAADguS42Md91P26rcjBjHu4/AAAAPwMKAAAAAAAAAc4DAAA8AAAA4LkuNjHfdT+/NOgOvDDuPwAAAD8DCgAAAAAAAAHPAwAAPAAAACCYmkMo5XE/aPkifug57j8AAAA/EwoAAAAAAAAB0AMAADwAAAAgmJpDKOVxP7iCmFxBTO4/AAAAPxMKAAAAAAAAAdEDAAA8AAAAIJiaQyjlcT+y0EiqxmfuPwAAAD8iCgAAAAAAAAHSAwAAPAAAACCYmkMo5XE/W5WDGfNw7j8AAAA/MgoAAAAAAAAB0wMAADwAAAAgmJpDKOVxP6we+fdLg+4/AAAAPzIKAAAAAAAAAdQDAAA8AAAAIJiaQyjlcT/9p27WpJXuPwAAAD8yCgAAAAAAAAHVAwAAPAAAACCYmkMo5XE/TjHktP2n7j8AAAA/QQoAAAAAAAAB1gMAADwAAADguS42Md91P5+6WZNWuu4/AAAAP1EKAAAAAAAAAdcDAAA8AAAAuNvCKDrZeT9If5QCg8PuPwAAAD9RCgAAAAAAAAHYAwAAPAAAAHj9VhtD030/8UPPca/M7j8AAAA/YQoAAAAAAAAB2QMAADwAAACkj/UGpuaAP5kICuHb1e4/AAAAP2EKAAAAAAAAAdoDAAA8AAAAkKA/gKrjgj9CzURQCN/uPwAAAD9hCgAAAAAAAAHbAwAAPAAAAHCxifmu4IQ/6pF/vzTo7j8AAAA/cAoAAAAAAAAB3AMAADwAAABYwtNys92GP5JWui5h8e4/AAAAP3AKAAAAAAAAAd0DAAA8AAAAQNMd7LfaiD/k3y8NugPvPwAAAD+ACgAAAAAAAAHeAwAAPAAAAAz1sd7A1Iw/NWml6xIW7z8AAAA/kAoAAAAAAAAB3wMAADwAAAD0BfxXxdGOP94t4Fo/H+8/AAAAP5AKAAAAAAAAAeADAAA8AAAAbAuj6GRnkD+H8hrKayjvPwAAAD+fCgAAAAAAAAHhAwAAPAAAAOATSCXnZZE/h/Iaymso7z8AAAA/nwoAAAAAAAAB4gMAADwAAADGJJKe62KTPy+3VTmYMe8/AAAAP84KAAAAAAAAAeMDAAA8AAAAOi03221hlD/Xe5CoxDrvPwAAAD/OCgAAAAAAAAHkAwAAPAAAACA+gVRyXpY/KAUGhx1N7z8AAAA/3goAAAAAAAAB5QMAADwAAAAIT8vNdluYP3qOe2V2X+8/AAAAP94KAAAAAAAAAeYDAAA8AAAA8F8VR3tYmj8iU7bUomjvPwAAAD/tCgAAAAAAAAHnAwAAPAAAAEh5BP0BVJ0/c9wrs/t67z8AAAA/7QoAAAAAAAAB6AMAADwAAACMTcx3BaegP8NloZFUje8/AAAAP/0KAAAAAAAAAekDAAA8AAAAONrD0sgkoj9tKtwAgZbvPwAAAD/9CgAAAAAAAAHqAwAAPAAAAFhvYGoOoaQ/Z3iMTgay7z8AAAA/DQsAAAAAAAAB6wMAADwAAAA+gKrjEp6mPw89x70yu+8/AAAAPw0LAAAAAAAAAewDAAA8AAAAJpH0XBebqD+5AQItX8TvPwAAAD8cCwAAAAAAAAHtAwAAPAAAAAyiPtYbmKo/YcY8nIvN7z8AAAA/HAsAAAAAAAAB7gMAADwAAABEJpH0XBerP2HGPJyLze8/AAAAPywLAAAAAAAAAe8DAAA8AAAAui42Md8VrD8Ji3cLuNbvPwAAAD8sCwAAAAAAAAHwAwAAPAAAAPKyiE8glaw/CYt3C7jW7z8AAAA/SwsAAAAAAAAB8QMAADwAAAAqN9ttYRStPwmLdwu41u8/AAAAP1sLAAAAAAAAAfIDAAA8AAAAnj+AquMSrj8Ji3cLuNbvPwAAAD9qCwAAAAAAAAHzAwAAPAAAABRIJedlEa8/CYt3C7jW7z8AAAA/agsAAAAAAAAB9AMAADwAAABgag6hlEewPwmLdwu41u8/AAAAP3oLAAAAAAAAAfUDAAA8AAAADfcF/FfFsT9hxjyci83vPwAAAD96CwAAAAAAAAH2AwAAPAAAANbFJua7grM/YcY8nIvN7z8AAAA/igsAAAAAAAAB9wMAADwAAAC+1nBfwH+1P7kBAi1fxO8/AAAAP5ILAAAAAAAAAfgDAAA8AAAAamNouoP9tj+5AQItX8TvPwAAAD+hCwAAAAAAAAH5AwAAPAAAAFB0sjOI+rg/Dz3HvTK77z8AAAA/sQsAAAAAAAAB+gMAADwAAAA4hfysjPe6P2d4jE4Gsu8/AAAAP7ELAAAAAAAAAfsDAAA8AAAA5BH0B1B1vD9neIxOBrLvPwAAAD+xCwAAAAAAAAH8AwAAPAAAAFgamUTSc70/Z3iMTgay7z8AAAA/wAsAAAAAAAAB/QMAADwAAADoZGcQ9bG+P2d4jE4Gsu8/AAAAP9ALAAAAAAAAAf4DAAA8AAAAIOm5LjYxvz9neIxOBrLvPwAAAD/QCwAAAAAAAAH/AwAAPAAAAFxtDE13sL8/Z3iMTgay7z8AAAA/4AsAAAAAAAABAAQAADwAAAB2rzXcF/C/P2d4jE4Gsu8/AAAAP+ALAAAAAAAAAQEEAAA8AAAAdq813Bfwvz+9s1Hf2ajvPwAAAD+rDAAAAAAAAAECBAAAPAAAAEDTHey32og/Oe6V2X295z8AAAA/AAAAAAAAAAABAwQAADwAAABA0x3st9qIP+Ky0Eiqxuc/AAAAP30AAAAAAAAAAQQEAAA8AAAAQNMd7LfaiD+Ldwu41s/nPwAAAD+MAAAAAAAAAAEFBAAAPAAAAEDTHey32og/MzxGJwPZ5z8AAAA/jAAAAAAAAAABBgQAADwAAABA0x3st9qIP9wAgZYv4uc/AAAAP5wAAAAAAAAAAQcEAAA8AAAAQNMd7LfaiD8sivZ0iPTnPwAAAD+cAAAAAAAAAAEIBAAAPAAAAEDTHey32og/fhNsU+EG6D8AAAA/rAAAAAAAAAABCQQAADwAAABA0x3st9qIP8+c4TE6Geg/AAAAP6wAAAAAAAAAAQoEAAA8AAAAWMLTcrPdhj8hJlcQkyvoPwAAAD+7AAAAAAAAAAELBAAAPAAAAFjC03Kz3YY/GnQHXhhH6D8AAAA/uwAAAAAAAAABDAQAADwAAABYwtNys92GP2v9fDxxWeg/AAAAP8oAAAAAAAAAAQ0EAAA8AAAAWMLTcrPdhj+8hvIaymvoPwAAAD/KAAAAAAAAAAEOBAAAPAAAAFjC03Kz3YY/DhBo+SJ+6D8AAAA/2QAAAAAAAAABDwQAADwAAABYwtNys92GP16Z3dd7kOg/AAAAP9kAAAAAAAAAARAEAAA8AAAAWMLTcrPdhj+vIlO21KLoPwAAAD/pAAAAAAAAAAERBAAAPAAAAFjC03Kz3YY/WOeNJQGs6D8AAAA/+QAAAAAAAAABEgQAADwAAABYwtNys92GPwGsyJQtteg/AAAAP/kAAAAAAAAAARMEAAA8AAAAWMLTcrPdhj+pcAMEWr7oPwAAAD8IAQAAAAAAAAEUBAAAPAAAAFjC03Kz3YY/UjU+c4bH6D8AAAA/CAEAAAAAAAABFQQAADwAAABYwtNys92GP6O+s1Hf2eg/AAAAPxgBAAAAAAAAARYEAAA8AAAAWMLTcrPdhj9Lg+7AC+PoPwAAAD8oAQAAAAAAAAEXBAAAPAAAAFjC03Kz3YY/9EcpMDjs6D8AAAA/KAEAAAAAAAABGAQAADwAAABA0x3st9qIP5wMZJ9k9eg/AAAAPzcBAAAAAAAAARkEAAA8AAAAQNMd7LfaiD/uldl9vQfpPwAAAD83AQAAAAAAAAEaBAAAPAAAAEDTHey32og/Px9PXBYa6T8AAAA/NwEAAAAAAAABGwQAADwAAAAk5GdlvNeKPzht/6mbNek/AAAAP0cBAAAAAAAAARwEAAA8AAAADPWx3sDUjD+J9nSI9EfpPwAAAD9WAQAAAAAAAAEdBAAAPAAAAAz1sd7A1Iw/hEQl1nlj6T8AAAA/VgEAAAAAAAABHgQAADwAAAD0BfxXxdGOP9XNmrTSdek/AAAAP1YBAAAAAAAAAR8EAAA8AAAA9AX8V8XRjj8lVxCTK4jpPwAAAD9mAQAAAAAAAAEgBAAAPAAAAPQF/FfF0Y4/H6XA4LCj6T8AAAA/ZgEAAAAAAAABIQQAADwAAAD0BfxXxdGOP3EuNr8Jtuk/AAAAP3YBAAAAAAAAASIEAAA8AAAA9AX8V8XRjj8Z83AuNr/pPwAAAD+FAQAAAAAAAAEjBAAAPAAAAPQF/FfF0Y4/wrernWLI6T8AAAA/hQEAAAAAAAABJAQAADwAAAD0BfxXxdGOP2t85gyP0ek/AAAAP5UBAAAAAAAAASUEAAA8AAAA9AX8V8XRjj8SQSF8u9rpPwAAAD+VAQAAAAAAAAEmBAAAPAAAAPQF/FfF0Y4/ZMqWWhTt6T8AAAA/pQEAAAAAAAABJwQAADwAAAD0BfxXxdGOPwyP0clA9uk/AAAAP6UBAAAAAAAAASgEAAA8AAAA9AX8V8XRjj+1Uww5bf/pPwAAAD+0AQAAAAAAAAEpBAAAPAAAAPQF/FfF0Y4/Bt2BF8YR6j8AAAA/tAEAAAAAAAABKgQAADwAAAD0BfxXxdGOP1dm9/UeJOo/AAAAP8QBAAAAAAAAASsEAAA8AAAA9AX8V8XRjj9RtKdDpD/qPwAAAD/EAQAAAAAAAAEsBAAAPAAAAAz1sd7A1Iw/oj0dIv1R6j8AAAA/0wEAAAAAAAABLQQAADwAAAAM9bHewNSMP5yLzW+Cbeo/AAAAP9MBAAAAAAAAAS4EAAA8AAAADPWx3sDUjD9EUAjfrnbqPwAAAD/jAQAAAAAAAAEvBAAAPAAAAAz1sd7A1Iw/Pp64LDSS6j8AAAA/4wEAAAAAAAABMAQAADwAAAAk5GdlvNeKP+di85tgm+o/AAAAP/MBAAAAAAAAATEEAAA8AAAAJORnZbzXij+PJy4LjaTqPwAAAD8CAgAAAAAAAAEyBAAAPAAAACTkZ2W814o/OOxoermt6j8AAAA/AgIAAAAAAAABMwQAADwAAAAk5GdlvNeKP+Gwo+nltuo/AAAAPxICAAAAAAAAATQEAAA8AAAAJORnZbzXij8xOhnIPsnqPwAAAD8SAgAAAAAAAAE1BAAAPAAAACTkZ2W814o/2v5TN2vS6j8AAAA/IgIAAAAAAAABNgQAADwAAAAk5GdlvNeKP4LDjqaX2+o/AAAAPyICAAAAAAAAATcEAAA8AAAAJORnZbzXij8riMkVxOTqPwAAAD8xAgAAAAAAAAE4BAAAPAAAACTkZ2W814o/1EwEhfDt6j8AAAA/QQIAAAAAAAABOQQAADwAAAAk5GdlvNeKP3wRP/Qc9+o/AAAAP1ACAAAAAAAAAToEAAA8AAAAJORnZbzXij8l1nljSQDrPwAAAD9QAgAAAAAAAAE7BAAAPAAAACTkZ2W814o/dl/vQaIS6z8AAAA/YAIAAAAAAAABPAQAADwAAAAk5GdlvNeKP8foZCD7JOs/AAAAP3ACAAAAAAAAAT0EAAA8AAAAJORnZbzXij9vrZ+PJy7rPwAAAD9wAgAAAAAAAAE+BAAAPAAAACTkZ2W814o/wTYVboBA6z8AAAA/fwIAAAAAAAABPwQAADwAAAAk5GdlvNeKP2n7T92sSes/AAAAP38CAAAAAAAAAUAEAAA8AAAAJORnZbzXij8SwIpM2VLrPwAAAD+PAgAAAAAAAAFBBAAAPAAAACTkZ2W814o/u4TFuwVc6z8AAAA/jwIAAAAAAAABQgQAADwAAAAk5GdlvNeKP2NJACsyZes/AAAAP+sCAAAAAAAAAUMEAAA8AAAAJORnZbzXij+00nUJi3frPwAAAD/7AgAAAAAAAAFEBAAAPAAAACTkZ2W814o/XJeweLeA6z8AAAA/+wIAAAAAAAABRQQAADwAAAAk5GdlvNeKPwVc6+fjies/AAAAPwsDAAAAAAAAAUYEAAA8AAAAQNMd7LfaiD+uICZXEJPrPwAAAD8LAwAAAAAAAAFHBAAAPAAAAEDTHey32og/V+Vgxjyc6z8AAAA/pwMAAAAAAAABSAQAADwAAABA0x3st9qIP6hu1qSVrus/AAAAP6cDAAAAAAAAAUkEAAA8AAAAQNMd7LfaiD9RMxEUwrfrPwAAAD+2AwAAAAAAAAFKBAAAPAAAAEDTHey32og/+PdLg+7A6z8AAAA/tgMAAAAAAAAL</ink>
</athena>
</file>

<file path=customXml/item2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cCwAAAAAAAAX0////DEFjdGlvblR5cGVWMQEAAAAHdmFsdWVfXwAIAgAAAAAAAAABBQAAAAQAAAAJDQAAAAkOAAAAyxsAAAAAAAAB8f////T///8AAAAAAQYAAAAEAAAACRAAAAAJEQAAADsfAAAAAAAAAe7////0////AAAAAAEHAAAABAAAAAkTAAAACRQAAACJQgAAAAAAAAHr////9P///wAAAAABCAAAAAQAAAAJFgAAAAkXAAAABPIAAAAAAAAB6P////T///8AAAAABQkAAAANQ2xlYXJDYW52YXNWMQIAAAAJU3RhcnRUaW1lBFR5cGUABBAMQWN0aW9uVHlwZVYxAgAAAAIAAADKgQEAAAAAAAHn////9P///wAAAAAFCgAAAA9QZW5BdHRyaWJ1dGVzVjEKAAAAB19jb2xvckEHX2NvbG9yUgdfY29sb3JHB19jb2xvckIKRml0VG9DdXJ2ZQZIZWlnaHQOSWdub3JlUHJlc3N1cmUNSXNIaWdobGlnaHRlcgVTaGFwZQVXaWR0aAAAAAAAAAAABAACAgICAQYBAQxCcnVzaFNoYXBlVjECAAAABgIAAAD//wAAAAAAAAAAACJAAAAF5v///wxCcnVzaFNoYXBlVjEBAAAAB3ZhbHVlX18ACAIAAAABAAAAAAAAAAAAIkAFCwAAAApJbmtUcmFjZVYxAwAAAA1MaXN0YDErX2l0ZW1zDExpc3RgMStfc2l6ZQ9MaXN0YDErX3ZlcnNpb24EAAAYU2hhcmVkLklua2luZy5JbmtQb2ludFtdAgAAAAgIAgAAAAkbAAAAOgAAADoAAAABDQAAAAoAAAD//wAAAAAAAAAAACJAAAAB5P///+b///8BAAAAAAAAAAAAIkABDgAAAAsAAAAJHQAAABQAAAAUAAAAARAAAAAKAAAA//8AAAAAAAAAAAAiQAAAAeL////m////AQAAAAAAAAAAACJAAREAAAALAAAACR8AAAAQAAAAEAAAAAETAAAACgAAAP//AAAAAAAAAAAAIkAAAAHg////5v///wEAAAAAAAAAAAAiQAEUAAAACwAAAAkhAAAA6QAAAOkAAAABFgAAAAoAAAD//wAAAAAAAAAAACJAAAAB3v///+b///8BAAAAAAAAAAAAIkABFwAAAAsAAAAJIwAAAFUAAABVAAAABxsAAAAAAQAAAE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NBgcdAAAAAAEAAAAgAAAABApJbmtQb2ludFYxAgAAAAleAAAACV8AAAAJYAAAAAlhAAAACWIAAAAJYwAAAAlkAAAACWUAAAAJZgAAAAlnAAAACWgAAAAJaQAAAAlqAAAACWsAAAAJbAAAAAltAAAACW4AAAAJbwAAAAlwAAAACXEAAAANDAcfAAAAAAEAAAAQAAAABApJbmtQb2ludFYxAgAAAAlyAAAACXMAAAAJdAAAAAl1AAAACXYAAAAJdwAAAAl4AAAACXkAAAAJegAAAAl7AAAACXwAAAAJfQAAAAl+AAAACX8AAAAJgAAAAAmBAAAAByEAAAAAAQAAAAABAAAECklua1BvaW50VjEC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0XByMAAAAAAQAAAIAAAAAECklua1BvaW50VjECAA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NKwUkAAAACklua1BvaW50VjEEAAAAAVgBWQ5QcmVzc3VyZUZhY3RvcglUaW1lU3RhbXAAAAAABgYLEAIAAACAGH/LGhJ6PxDOHhPOHoM/AAAAPwAAAAAAAAAAASUAAAAkAAAAgBh/yxoSej8gil4Xil6HPwAAAD8+AAAAAAAAAAEmAAAAJAAAAIBWmzE93X8/IEaeG0aeiz8AAAA/TgAAAAAAAAABJwAAACQAAADACPgxUp+IPyAC3h8C3o8/AAAAP10AAAAAAAAAASgAAAAkAAAAAEcUmHRqjj8Q3w4S3w6SPwAAAD9dAAAAAAAAAAEpAAAAJAAAAMBhJrJcAJU/IJtOFptOlj8AAAA/bQAAAAAAAAABKgAAACQAAAAgoEIYf8uaPyCbThabTpY/AAAAP20AAAAAAAAAASsAAAAkAAAAkAZ6pX13oj8geW4YeW6YPwAAAD99AAAAAAAAAAEsAAAAJAAAANBElgugQqg/IDWuHDWunD8AAAA/jAAAAAAAAAABLQAAACQAAAAgg7Jxwg2uPyATzh4Tzp4/AAAAP4wAAAAAAAAAAS4AAAAkAAAAkCRJkiRJsj+Q+HaQ+HagPwAAAD+MAAAAAAAAAAEvAAAAJAAAAKAHuetni7U/kPh2kPh2oD8AAAA/nAAAAAAAAAABMAAAACQAAABwcuyRD4e5P5D4dpD4dqA/AAAAP6wAAAAAAAAAATEAAAAkAAAAQN0fOLeCvT+Q+HaQ+HagPwAAAD+sAAAAAAAAAAEyAAAAJAAAABTC+FvWkMA/kPh2kPh2oD8AAAA/uwAAAAAAAAABMwAAACQAAACYs7AI+DHCP5D4dpD4dqA/AAAAP8YAAAAAAAAAATQAAAAkAAAAPOEGj2d2wz+Q+HaQ+HagPwAAAD/WAAAAAAAAAAE1AAAAJAAAAPRK++4kXsQ/kPh2kPh2oD8AAAA/1gAAAAAAAAABNgAAACQAAADA0r47iRfFP5D4dpD4dqA/AAAAP+UAAAAAAAAAATcAAAAkAAAAhFqCiO3QxT+Q+HaQ+HagPwAAAD/lAAAAAAAAAAE4AAAAJAAAAFwAFcL4W8Y/kPh2kPh2oD8AAAA/9QAAAAAAAAABOQAAACQAAAA0pqf7A+fGP5D4dpD4dqA/AAAAP/UAAAAAAAAAAToAAAAkAAAAHGoJIrZDxz+Q+HaQ+HagPwAAAD8FAQAAAAAAAAE7AAAAJAAAAPgta0hooMc/kPh2kPh2oD8AAAA/BQEAAAAAAAABPAAAACQAAADEtS6VzFnIP5D4dpD4dqA/AAAAPxQBAAAAAAAAAT0AAAAkAAAAnFvBztfkyD+Q+HaQ+HagPwAAAD8UAQAAAAAAAAE+AAAAJAAAAIQfI/WJQck/kPh2kPh2oD8AAAA/JAEAAAAAAAABPwAAACQAAABUxbUulczJP5D4dpD4dqA/AAAAPyQBAAAAAAAAAUAAAAAkAAAALGtIaKBXyj+Q+HaQ+HagPwAAAD80AQAAAAAAAAFBAAAAJAAAACBNeXv5hco/kPh2kPh2oD8AAAA/NAEAAAAAAAABQgAAACQAAAAEEduhq+LKP5D4dpD4dqA/AAAAP0MBAAAAAAAAAUMAAAAkAAAA7NQ8yF0/yz+Q+HaQ+HagPwAAAD9TAQAAAAAAAAFEAAAAJAAAANy2bdu2bcs/IBPOHhPOnj8AAAA/UwEAAAAAAAABRQAAACQAAADQmJ7uD5zLPyATzh4Tzp4/AAAAP2IBAAAAAAAAAUYAAAAkAAAAwHrPAWnKyz8gE84eE86ePwAAAD9yAQAAAAAAAAFHAAAAJAAAALBcABXC+Ms/IBPOHhPOnj8AAAA/cgEAAAAAAAABSAAAACQAAACgPjEoGyfMPyATzh4Tzp4/AAAAP4IBAAAAAAAAAUkAAAAkAAAAoD4xKBsnzD8gNa4cNa6cPwAAAD+CAQAAAAAAAAFKAAAAJAAAAJggYjt0Vcw/IDWuHDWunD8AAAA/kQEAAAAAAAABSwAAACQAAACIApNOzYPMPyA1rhw1rpw/AAAAP5EBAAAAAAAAAUwAAAAkAAAAeOTDYSayzD8gNa4cNa6cPwAAAD+hAQAAAAAAAAFNAAAAJAAAAHDG9HR/4Mw/IFeOGleOmj8AAAA/oQEAAAAAAAABTgAAACQAAABgqCWI2A7NPyBXjhpXjpo/AAAAP7EBAAAAAAAAAU8AAAAkAAAAUIpWmzE9zT8gV44aV46aPwAAAD+xAQAAAAAAAAFQAAAAJAAAAEhsh66Ka80/IFeOGleOmj8AAAA/bAIAAAAAAAABUQAAACQAAAA4TrjB45nNPyBXjhpXjpo/AAAAP3wCAAAAAAAAAVIAAAAkAAAAIBIa6JX2zT8gV44aV46aPwAAAD+bAgAAAAAAAAFTAAAAJAAAAAj0SvvuJM4/IFeOGleOmj8AAAA/mwIAAAAAAAABVAAAACQAAAAA1nsOSFPOPyBXjhpXjpo/AAAAP6sCAAAAAAAAAVUAAAAkAAAA8LesIaGBzj8gV44aV46aPwAAAD+6AgAAAAAAAAFWAAAAJAAAAOCZ3TT6r84/IFeOGleOmj8AAAA/ugIAAAAAAAABVwAAACQAAADYew5IU97OPyBXjhpXjpo/AAAAP08DAAAAAAAAAVgAAAAkAAAAyF0/W6wMzz8gV44aV46aPwAAAD9eAwAAAAAAAAFZAAAAJAAAALg/cG4FO88/IFeOGleOmj8AAAA/XgMAAAAAAAABWgAAACQAAACgA9KUt5fPPyBXjhpXjpo/AAAAP24DAAAAAAAAAVsAAAAkAAAAkOUCqBDGzz8gV44aV46aPwAAAD9uAwAAAAAAAAFcAAAAJAAAAIjHM7tp9M8/IFeOGleOmj8AAAA/fgMAAAAAAAABXQAAACQAAAC8VDJnYRHQPyBXjhpXjpo/AAAAP34DAAAAAAAAAV4AAAAkAAAA/EItQcR26D/x7SDx7SDBPwAAAD8AAAAAAAAAAAFfAAAAJAAAAPazxcrwjeg/selkselkwT8AAAA/nAAAAAAAAAABYAAAACQAAADwJF5UHaXoP7PYdLLYdMI/AAAAP5wAAAAAAAAAAWEAAAAkAAAA4AaPZ3bT6D/1y0Dzy0DDPwAAAD+sAAAAAAAAAAFiAAAAJAAAAFaw8zU59ug/9bpQ9LpQxD8AAAA/uwAAAAAAAAABYwAAACQAAABKkiRJkiTpP/WpYPWpYMU/AAAAP8cAAAAAAAAAAWQAAAAkAAAAuKwhoYFe6T/3mHD2mHDGPwAAAD/HAAAAAAAAAAFlAAAAJAAAAKqOUrTajOk/94eA94eAxz8AAAA/1wAAAAAAAAABZgAAACQAAACk/+o9B6TpP3l/CHh/CMg/AAAAP+cAAAAAAAAAAWcAAAAkAAAAGqlPDMrG6T+5ctS4ctTIPwAAAD/nAAAAAAAAAAFoAAAAJAAAABIa6JX23ek/OWpcOWpcyT8AAAA/9gAAAAAAAAABaQAAACQAAACOUrTajOnpP/tloPlloMk/AAAAP/YAAAAAAAAAAWoAAAAkAAAAiMNMZLkA6j97XSh6XSjKPwAAAD8GAQAAAAAAAAFrAAAAJAAAAAT8GKlPDOo/+1Sw+lSwyj8AAAA/BgEAAAAAAAABbAAAACQAAACANOXt5RfqP71Q9LpQ9Mo/AAAAPxUBAAAAAAAAAW0AAAAkAAAAgDTl7eUX6j89SHw7SHzLPwAAAD8VAQAAAAAAAAFuAAAAJAAAAP5ssTJ8I+o/+0PA+0PAyz8AAAA/JQEAAAAAAAABbwAAACQAAAB6pX13Ei/qP307SHw7SMw/AAAAPyUBAAAAAAAAAXAAAAAkAAAA9t1JvKg66j89N4w8N4zMPwAAAD81AQAAAAAAAAFxAAAAJAAAAHQWFgE/Ruo//TLQ/DLQzD8AAAA/NQEAAAAAAAABcgAAACQAAAA6dFVc61LpPz0mnD0mnM0/AAAAPwAAAAAAAAAAAXMAAAAkAAAAuKwhoYFe6T99Klh9KljNPwAAAD+sAAAAAAAAAAF0AAAAJAAAADTl7eUXauk//TLQ/DLQzD8AAAA/vAAAAAAAAAABdQAAACQAAAAuVoZvRIHpP307SHw7SMw/AAAAP7wAAAAAAAAAAXYAAAAkAAAAqo5StNqM6T/7Q8D7Q8DLPwAAAD/MAAAAAAAAAAF3AAAAJAAAAKT/6j0HpOk/e0w4e0w4yz8AAAA/zAAAAAAAAAABeAAAACQAAACccIPHM7vpPzlZbDpZbMo/AAAAP9sAAAAAAAAAAXkAAAAkAAAAGqlPDMrG6T+5YeS5YeTJPwAAAD/bAAAAAAAAAAF6AAAAJAAAABIa6JX23ek/OWpcOWpcyT8AAAA/6wAAAAAAAAABewAAACQAAACOUrTajOnpP3luGHluGMk/AAAAP+sAAAAAAAAAAXwAAAAkAAAAjlK02ozp6T+5ctS4ctTIPwAAAD/6AAAAAAAAAAF9AAAAJAAAAAqLgB8j9ek/uXLUuHLUyD8AAAA/CgEAAAAAAAABfgAAACQAAAAKi4AfI/XpP/l2kPh2kMg/AAAAPwoBAAAAAAAAAX8AAAAkAAAAiMNMZLkA6j/5dpD4dpDIPwAAAD8aAQAAAAAAAAGAAAAAJAAAAIjDTGS5AOo/OXtMOHtMyD8AAAA/KQEAAAAAAAABgQAAACQAAAAE/BipTwzqP3l/CHh/CMg/AAAAP0kBAAAAAAAAAYIAAAAkAAAAKkWrzZie7j9qbSlpbSnZPwAAAD8AAAAAAAAAAAGDAAAAJAAAAKZ9dxIvqu4/am0paW0p2T8AAAA/6gAAAAAAAAABhAAAACQAAAAgtkNXxbXuP2ptKWltKdk/AAAAP/oAAAAAAAAAAYUAAAAkAAAAnu4PnFvB7j9qbSlpbSnZPwAAAD8KAQAAAAAAAAGGAAAAJAAAABon3ODxzO4/am0paW0p2T8AAAA/CgEAAAAAAAABhwAAACQAAACYX6gliNjuP2ptKWltKdk/AAAAPxkBAAAAAAAAAYgAAAAkAAAAFJh0ah7k7j9qbSlpbSnZPwAAAD8aAQAAAAAAAAGJAAAAJAAAAJDQQK+07+4/am0paW0p2T8AAAA/KgEAAAAAAAABigAAACQAAAAOCQ30SvvuP2ptKWltKdk/AAAAPzoBAAAAAAAAAYsAAAAkAAAAikHZOOEG7z9qbSlpbSnZPwAAAD9JAQAAAAAAAAGMAAAAJAAAAAZ6pX13Eu8/iG8HiW8H2T8AAAA/WQEAAAAAAAABjQAAACQAAACEsnHCDR7vP4hvB4lvB9k/AAAAP2gBAAAAAAAAAY4AAAAkAAAAAOs9B6Qp7z+IbweJbwfZPwAAAD94AQAAAAAAAAGPAAAAJAAAAHwjCkw6Ne8/iG8HiW8H2T8AAAA/lwEAAAAAAAABkAAAACQAAAD4W9aQ0EDvP4hvB4lvB9k/AAAAP7cBAAAAAAAAAZEAAAAkAAAAdJSi1WZM7z+IbweJbwfZPwAAAD/WAQAAAAAAAAGSAAAAJAAAAPLMbhr9V+8/iG8HiW8H2T8AAAA/9QEAAAAAAAABkwAAACQAAABuBTtfk2PvP4hvB4lvB9k/AAAAPxQCAAAAAAAAAZQAAAAkAAAA6j0HpClv7z+IbweJbwfZPwAAAD8UAgAAAAAAAAGVAAAAJAAAAGh20+i/eu8/iG8HiW8H2T8AAAA/NAIAAAAAAAABlgAAACQAAADkrp8tVobvP4hvB4lvB9k/AAAAP0MCAAAAAAAAAZcAAAAkAAAAYOdrcuyR7z+IbweJbwfZPwAAAD9iAgAAAAAAAAGYAAAAJAAAAN4fOLeCne8/iG8HiW8H2T8AAAA/cgIAAAAAAAABmQAAACQAAABaWAT8GKnvP4hvB4lvB9k/AAAAP4ICAAAAAAAAAZoAAAAkAAAA1pDQQK+07z+IbweJbwfZPwAAAD+RAgAAAAAAAAGbAAAAJAAAAFTJnIVFwO8/iG8HiW8H2T8AAAA/7wIAAAAAAAABnAAAACQAAADOAWnK28vvP4hvB4lvB9k/AAAAPw4DAAAAAAAAAZ0AAAAkAAAAzgFpytvL7z9qbSlpbSnZPwAAAD8vBAAAAAAAAAGeAAAAJAAAAM4Bacrby+8/SmtLSWtL2T8AAAA/PwQAAAAAAAABnwAAACQAAADOAWnK28vvPyhpbSlpbdk/AAAAP04EAAAAAAAAAaAAAAAkAAAAzgFpytvL7z8IZ48JZ4/ZPwAAAD9eBAAAAAAAAAGhAAAAJAAAAM4Bacrby+8/6mSx6WSx2T8AAAA/bgQAAAAAAAABogAAACQAAADOAWnK28vvP8pi08li09k/AAAAP24EAAAAAAAAAaMAAAAkAAAAzgFpytvL7z+oYPWpYPXZPwAAAD99BAAAAAAAAAGkAAAAJAAAAM4Bacrby+8/il4Xil4X2j8AAAA/jQQAAAAAAAABpQAAACQAAADOAWnK28vvP2pcOWpcOdo/AAAAP50EAAAAAAAAAaYAAAAkAAAAVMmchUXA7z9KWltKWlvaPwAAAD+dBAAAAAAAAAGnAAAAJAAAAFTJnIVFwO8/LFh9Klh92j8AAAA/rAQAAAAAAAABqAAAACQAAADWkNBAr7TvP+pTwepTwdo/AAAAP6wEAAAAAAAAAakAAAAkAAAAWlgE/Bip7z+sTwWrTwXbPwAAAD+8BAAAAAAAAAGqAAAAJAAAAFpYBPwYqe8/ik0ni00n2z8AAAA/vAQAAAAAAAABqwAAACQAAADeHzi3gp3vP0xJa0tJa9s/AAAAP8sEAAAAAAAAAawAAAAkAAAA3h84t4Kd7z8MRa8LRa/bPwAAAD/LBAAAAAAAAAGtAAAAJAAAAN4fOLeCne8/6kLR60LR2z8AAAA/2wQAAAAAAAABrgAAACQAAADeHzi3gp3vP6w+Faw+Fdw/AAAAP9sEAAAAAAAAAa8AAAAkAAAAYOdrcuyR7z9sOllsOlncPwAAAD/rBAAAAAAAAAGwAAAAJAAAAGDna3Lske8/DjS/DDS/3D8AAAA/6wQAAAAAAAABsQAAACQAAADkrp8tVobvP8wvA80vA90/AAAAP/oEAAAAAAAAAbIAAAAkAAAA5K6fLVaG7z+OK0eNK0fdPwAAAD/6BAAAAAAAAAGzAAAAJAAAAGh20+i/eu8/TCeLTSeL3T8AAAA/CgUAAAAAAAABtAAAACQAAABodtPov3rvPw4jzw0jz90/AAAAPwoFAAAAAAAAAbUAAAAkAAAAaHbT6L967z/MHhPOHhPePwAAAD8aBQAAAAAAAAG2AAAAJAAAAGh20+i/eu8/jhpXjhpX3j8AAAA/GgUAAAAAAAABtwAAACQAAADqPQekKW/vP1AWm04Wm94/AAAAPykFAAAAAAAAAbgAAAAkAAAA6j0HpClv7z8uFL0uFL3ePwAAAD8pBQAAAAAAAAG5AAAAJAAAAOo9B6Qpb+8/DhLfDhLf3j8AAAA/OgUAAAAAAAABugAAACQAAADqPQekKW/vP9ANI88NI98/AAAAP0kFAAAAAAAAAbsAAAAkAAAA6j0HpClv7z+uC0WvC0XfPwAAAD9JBQAAAAAAAAG8AAAAJAAAAG4FO1+TY+8/jglnjwln3z8AAAA/SQUAAAAAAAABvQAAACQAAABuBTtfk2PvP3AHiW8Hid8/AAAAP1kFAAAAAAAAAb4AAAAkAAAAbgU7X5Nj7z9QBatPBavfPwAAAD9pBQAAAAAAAAG/AAAAJAAAAG4FO1+TY+8/EAHvDwHv3z8AAAA/aQUAAAAAAAABwAAAACQAAADyzG4a/VfvP2h+GWh+GeA/AAAAP2kFAAAAAAAAAcEAAAAkAAAA8sxuGv1X7z9YfSpYfSrgPwAAAD94BQAAAAAAAAHCAAAAJAAAAPLMbhr9V+8/OHtMOHtM4D8AAAA/eAUAAAAAAAABwwAAACQAAADyzG4a/VfvPyh6XSh6XeA/AAAAP4gFAAAAAAAAAcQAAAAkAAAAdJSi1WZM7z8ZeW4YeW7gPwAAAD+YBQAAAAAAAAHFAAAAJAAAAHSUotVmTO8/CHh/CHh/4D8AAAA/mAUAAAAAAAABxgAAACQAAAD4W9aQ0EDvP+h1oeh1oeA/AAAAP6cFAAAAAAAAAccAAAAkAAAA+FvWkNBA7z/ZdLLYdLLgPwAAAD+nBQAAAAAAAAHIAAAAJAAAAPhb1pDQQO8/uHLUuHLU4D8AAAA/twUAAAAAAAAByQAAACQAAAD4W9aQ0EDvP6lx5ahx5eA/AAAAP7cFAAAAAAAAAcoAAAAkAAAAfCMKTDo17z+JbweJbwfhPwAAAD/GBQAAAAAAAAHLAAAAJAAAAHwjCkw6Ne8/eW4YeW4Y4T8AAAA/xgUAAAAAAAABzAAAACQAAAAA6z0HpCnvP1lsOllsOuE/AAAAP9YFAAAAAAAAAc0AAAAkAAAAAOs9B6Qp7z86alw5alzhPwAAAD/WBQAAAAAAAAHOAAAAJAAAAADrPQekKe8/GWh+GWh+4T8AAAA/5gUAAAAAAAABzwAAACQAAACEsnHCDR7vP/ploPlloOE/AAAAP+YFAAAAAAAAAdAAAAAkAAAAhLJxwg0e7z/ZY8LZY8LhPwAAAD/1BQAAAAAAAAHRAAAAJAAAAAZ6pX13Eu8/qWD1qWD14T8AAAA/9QUAAAAAAAAB0gAAACQAAACKQdk44QbvP3pdKHpdKOI/AAAAPwUGAAAAAAAAAdMAAAAkAAAAikHZOOEG7z9aW0paW0riPwAAAD8FBgAAAAAAAAHUAAAAJAAAAA4JDfRK++4/OllsOlls4j8AAAA/FQYAAAAAAAAB1QAAACQAAAAOCQ30SvvuPxpXjhpXjuI/AAAAPxUGAAAAAAAAAdYAAAAkAAAAkNBAr7Tv7j/7VLD6VLDiPwAAAD8kBgAAAAAAAAHXAAAAJAAAAJDQQK+07+4/21LS2lLS4j8AAAA/JAYAAAAAAAAB2AAAACQAAACQ0ECvtO/uP7tQ9LpQ9OI/AAAAPzQGAAAAAAAAAdkAAAAkAAAAFJh0ah7k7j+rTwWrTwXjPwAAAD80BgAAAAAAAAHaAAAAJAAAABSYdGoe5O4/m04Wm04W4z8AAAA/QwYAAAAAAAAB2wAAACQAAAAUmHRqHuTuP4tNJ4tNJ+M/AAAAP1MGAAAAAAAAAdwAAAAkAAAAmF+oJYjY7j9rS0lrS0njPwAAAD9jBgAAAAAAAAHdAAAAJAAAAJhfqCWI2O4/W0paW0pa4z8AAAA/YwYAAAAAAAAB3gAAACQAAACYX6gliNjuP0xJa0tJa+M/AAAAP2MGAAAAAAAAAd8AAAAkAAAAGifc4PHM7j87SHw7SHzjPwAAAD9yBgAAAAAAAAHgAAAAJAAAABon3ODxzO4/K0eNK0eN4z8AAAA/ggYAAAAAAAAB4QAAACQAAAAaJ9zg8czuP/tDwPtDwOM/AAAAP4IGAAAAAAAAAeIAAAAkAAAAnu4PnFvB7j/sQtHrQtHjPwAAAD+CBgAAAAAAAAHjAAAAJAAAACC2Q1fFte4/uz8EvD8E5D8AAAA/kgYAAAAAAAAB5AAAACQAAAAgtkNXxbXuP6w+Faw+FeQ/AAAAP6EGAAAAAAAAAeUAAAAkAAAApn13Ei+q7j+cPSacPSbkPwAAAD+hBgAAAAAAAAHmAAAAJAAAAKZ9dxIvqu4/jDw3jDw35D8AAAA/sQYAAAAAAAAB5wAAACQAAACmfXcSL6ruP307SHw7SOQ/AAAAP7EGAAAAAAAAAegAAAAkAAAApn13Ei+q7j9sOllsOlnkPwAAAD/ABgAAAAAAAAHpAAAAJAAAAKZ9dxIvqu4/XDlqXDlq5D8AAAA/wAYAAAAAAAAB6gAAACQAAAAqRavNmJ7uP0w4e0w4e+Q/AAAAP9AGAAAAAAAAAesAAAAkAAAAKkWrzZie7j89N4w8N4zkPwAAAD/gBgAAAAAAAAHsAAAAJAAAACpFq82Ynu4/LDadLDad5D8AAAA/4AYAAAAAAAAB7QAAACQAAACsDN+IApPuPxw1rhw1ruQ/AAAAP+8GAAAAAAAAAe4AAAAkAAAArAzfiAKT7j8NNL8MNL/kPwAAAD/vBgAAAAAAAAHvAAAAJAAAAKwM34gCk+4//TLQ/DLQ5D8AAAA//wYAAAAAAAAB8AAAACQAAACsDN+IApPuP90w8tww8uQ/AAAAP/8GAAAAAAAAAfEAAAAkAAAArAzfiAKT7j+9LhS9LhTlPwAAAD8PBwAAAAAAAAHyAAAAJAAAAKwM34gCk+4/rS0lrS0l5T8AAAA/DwcAAAAAAAAB8wAAACQAAAAw1BJEbIfuP30qWH0qWOU/AAAAPx4HAAAAAAAAAfQAAAAkAAAAMNQSRGyH7j9NJ4tNJ4vlPwAAAD8eBwAAAAAAAAH1AAAAJAAAALSbRv/Ve+4/HiS+HSS+5T8AAAA/LgcAAAAAAAAB9gAAACQAAAC0m0b/1XvuP+4g8e0g8eU/AAAAPy4HAAAAAAAAAfcAAAAkAAAAtJtG/9V77j++HSS+HSTmPwAAAD89BwAAAAAAAAH4AAAAJAAAALSbRv/Ve+4/jxpXjhpX5j8AAAA/PQcAAAAAAAAB+QAAACQAAAC0m0b/1XvuP34ZaH4ZaOY/AAAAP00HAAAAAAAAAfoAAAAkAAAANmN6uj9w7j9fF4peF4rmPwAAAD9NBwAAAAAAAAH7AAAAJAAAADZjero/cO4/TxabThab5j8AAAA/XQcAAAAAAAAB/AAAACQAAAA2Y3q6P3DuPz4VrD4VrOY/AAAAP2wHAAAAAAAAAf0AAAAkAAAANmN6uj9w7j8uFL0uFL3mPwAAAD9sBwAAAAAAAAH+AAAAJAAAADZjero/cO4/HxPOHhPO5j8AAAA/fAcAAAAAAAAB/wAAACQAAAA2Y3q6P3DuPw8S3w4S3+Y/AAAAP3wHAAAAAAAAAQABAAAkAAAANmN6uj9w7j/+EPD+EPDmPwAAAD+MBwAAAAAAAAEBAQAAJAAAADZjero/cO4/3w4S3w4S5z8AAAA/jAcAAAAAAAABAgEAACQAAAC6Kq51qWTuP88NI88NI+c/AAAAP5sHAAAAAAAAAQMBAAAkAAAAuiqudalk7j+fClafClbnPwAAAD+bBwAAAAAAAAEEAQAAJAAAALoqrnWpZO4/jwlnjwln5z8AAAA/qwcAAAAAAAABBQEAACQAAAC6Kq51qWTuP18Gml8Gmuc/AAAAP6sHAAAAAAAAAQYBAAAkAAAAuiqudalk7j9QBatPBavnPwAAAD+6BwAAAAAAAAEHAQAAJAAAAD7y4TATWe4/HwLeHwLe5z8AAAA/ugcAAAAAAAABCAEAACQAAAA+8uEwE1nuPxAB7w8B7+c/AAAAP8oHAAAAAAAAAQkBAAAkAAAAPvLhMBNZ7j/w/hDw/hDoPwAAAD/KBwAAAAAAAAEKAQAAJAAAAD7y4TATWe4/0Pwy0Pwy6D8AAAA/2gcAAAAAAAABCwEAACQAAAA+8uEwE1nuP8D7Q8D7Q+g/AAAAP9oHAAAAAAAAAQwBAAAkAAAAPvLhMBNZ7j+w+lSw+lToPwAAAD/5BwAAAAAAAAENAQAAJAAAAD7y4TATWe4/oflloPll6D8AAAA/CQgAAAAAAAABDgEAACQAAAA+8uEwE1nuP5D4dpD4dug/AAAAPxgIAAAAAAAAAQ8BAAAkAAAAPvLhMBNZ7j+A94eA94foPwAAAD8oCAAAAAAAAAEQAQAAJAAAAD7y4TATWe4/cfaYcPaY6D8AAAA/VwgAAAAAAAABEQEAACQAAAA+8uEwE1nuP2H1qWD1qeg/AAAAP5UIAAAAAAAAARIBAAAkAAAAPvLhMBNZ7j9Q9LpQ9LroPwAAAD+lCAAAAAAAAAETAQAAJAAAAD7y4TATWe4/QfPLQPPL6D8AAAA/4wgAAAAAAAABFAEAACQAAAA+8uEwE1nuPzHy3DDy3Og/AAAAPwMJAAAAAAAAARUBAAAkAAAAPvLhMBNZ7j8h8e0g8e3oPwAAAD8DCQAAAAAAAAEWAQAAJAAAAD7y4TATWe4/Ae8PAe8P6T8AAAA/EgkAAAAAAAABFwEAACQAAAA+8uEwE1nuP/HtIPHtIOk/AAAAPyIJAAAAAAAAARgBAAAkAAAAPvLhMBNZ7j/h7DHh7DHpPwAAAD8xCQAAAAAAAAEZAQAAJAAAAD7y4TATWe4/0etC0etC6T8AAAA/QQkAAAAAAAABGgEAACQAAAA+8uEwE1nuP8HqU8HqU+k/AAAAP0EJAAAAAAAAARsBAAAkAAAAPvLhMBNZ7j+x6WSx6WTpPwAAAD9RCQAAAAAAAAEcAQAAJAAAAD7y4TATWe4/keeGkeeG6T8AAAA/UQkAAAAAAAABHQEAACQAAAA+8uEwE1nuP3HlqHHlqOk/AAAAP2AJAAAAAAAAAR4BAAAkAAAAuiqudalk7j9R48pR48rpPwAAAD9gCQAAAAAAAAEfAQAAJAAAALoqrnWpZO4/MeHsMeHs6T8AAAA/agkAAAAAAAABIAEAACQAAAC6Kq51qWTuPyHg/SHg/ek/AAAAP2oJAAAAAAAAASEBAAAkAAAAuiqudalk7j8D3h8C3h/qPwAAAD96CQAAAAAAAAEiAQAAJAAAALoqrnWpZO4/0dpS0tpS6j8AAAA/egkAAAAAAAABIwEAACQAAAC6Kq51qWTuP8HZY8LZY+o/AAAAP4kJAAAAAAAAASQBAAAkAAAAuiqudalk7j+x2HSy2HTqPwAAAD+JCQAAAAAAAAElAQAAJAAAALoqrnWpZO4/o9eFoteF6j8AAAA/mQkAAAAAAAABJgEAACQAAAC6Kq51qWTuP4PVp4LVp+o/AAAAP5kJAAAAAAAAAScBAAAkAAAAuiqudalk7j9j08li08nqPwAAAD+oCQAAAAAAAAEoAQAAJAAAALoqrnWpZO4/QdHrQtHr6j8AAAA/qAkAAAAAAAABKQEAACQAAAA2Y3q6P3DuPyPPDSPPDes/AAAAP7gJAAAAAAAAASoBAAAkAAAANmN6uj9w7j/zy0Dzy0DrPwAAAD+4CQAAAAAAAAErAQAAJAAAADZjero/cO4/xchzw8hz6z8AAAA/yAkAAAAAAAABLAEAACQAAAA2Y3q6P3DuP5PFppPFpus/AAAAP8gJAAAAAAAAAS0BAAAkAAAANmN6uj9w7j9lwtljwtnrPwAAAD/XCQAAAAAAAAEuAQAAJAAAADZjero/cO4/I74dJL4d7D8AAAA/1wkAAAAAAAABLwEAACQAAAA2Y3q6P3DuPwO8PwS8P+w/AAAAP+cJAAAAAAAAATABAAAkAAAANmN6uj9w7j/1ulD0ulDsPwAAAD/3CQAAAAAAAAExAQAAJAAAADZjero/cO4/5blh5Llh7D8AAAA/gwoAAAAAAAABMgEAACQAAAA2Y3q6P3DuP9W4ctS4cuw/AAAAP5MKAAAAAAAAATMBAAAkAAAAuiqudalk7j+1tpS0tpTsPwAAAD+TCgAAAAAAAAE0AQAAJAAAALoqrnWpZO4/pbWlpLWl7D8AAAA/ogoAAAAAAAABNQEAACQAAAA+8uEwE1nuP4Wzx4Szx+w/AAAAP7IKAAAAAAAAATYBAAAkAAAAPvLhMBNZ7j91sth0stjsPwAAAD+yCgAAAAAAAAE3AQAAJAAAAMC5Fex8Te4/ZbHpZLHp7D8AAAA/wgoAAAAAAAABOAEAACQAAADAuRXsfE3uP1Ww+lSw+uw/AAAAP8IKAAAAAAAAATkBAAAkAAAAwLkV7HxN7j9FrwtFrwvtPwAAAD/RCgAAAAAAAAE6AQAAJAAAAMC5Fex8Te4/Na4cNa4c7T8AAAA/4QoAAAAAAAABOwEAACQAAADAuRXsfE3uPxWsPhWsPu0/AAAAP+EKAAAAAAAAATwBAAAkAAAAwLkV7HxN7j8Fq08Fq0/tPwAAAD/xCgAAAAAAAAE9AQAAJAAAAESBSafmQe4/9alg9alg7T8AAAA/8QoAAAAAAAABPgEAACQAAABEgUmn5kHuP+WoceWoce0/AAAAPwALAAAAAAAAAT8BAAAkAAAAxkh9YlA27j/FppPFppPtPwAAAD8ACwAAAAAAAAFAAQAAJAAAAMZIfWJQNu4/p6S1paS17T8AAAA/EAsAAAAAAAABQQEAACQAAABKELEduiruP2Wg+WWg+e0/AAAAPxALAAAAAAAAAUIBAAAkAAAAShCxHboq7j9FnhtGnhvuPwAAAD8fCwAAAAAAAAFDAQAAJAAAANDX5NgjH+4/F5tOFptO7j8AAAA/HwsAAAAAAAABRAEAACQAAABSnxiUjRPuP/WYcPaYcO4/AAAAPy8LAAAAAAAAAUUBAAAkAAAAUp8YlI0T7j/ll4Hml4HuPwAAAD8/CwAAAAAAAAFGAQAAJAAAAFKfGJSNE+4/15aS1paS7j8AAAA/PwsAAAAAAAABRwEAACQAAADWZkxP9wfuP9eWktaWku4/AAAAP04LAAAAAAAAAUgBAAAkAAAAWi6ACmH87T/HlaPGlaPuPwAAAD+WCwAAAAAAAAFJAQAAJAAAANz1s8XK8O0/t5S0tpS07j8AAAA/pQsAAAAAAAABSgEAACQAAADkhBs8ntntP5eS1paS1u4/AAAAP6ULAAAAAAAAAUsBAAAkAAAAbNu2bdu27T+HkeeGkefuPwAAAD+1CwAAAAAAAAFMAQAAJAAAAADBuRXsfO0/d5D4dpD47j8AAAA/tQsAAAAAAAABTQEAACQAAAAM34gCk07tP2ePCWePCe8/AAAAP8ULAAAAAAAAAU4BAAAkAAAAIoy/ZQ0J7T9HjStHjSvvPwAAAD/FCwAAAAAAAAFPAQAAJAAAALJxwg0ez+w/N4w8N4w87z8AAAA/1AsAAAAAAAABUAEAACQAAADAj5H6xKDsPyeLTSeLTe8/AAAAP9QLAAAAAAAAAVEBAAAkAAAATOYsLAJ+7D8ni00ni03vPwAAAD/kCwAAAAAAAAFSAQAAJAAAANQ8yF0/W+w/F4peF4pe7z8AAAA/9AsAAAAAAAABUwEAACQAAADcyy/UEkTsPxeKXheKXu8/AAAAP/QLAAAAAAAAAVQBAAAkAAAAZiLLBVAh7D8HiW8HiW/vPwAAAD/0CwAAAAAAAAFVAQAAJAAAAPB4ZjeN/us/B4lvB4lv7z8AAAA/AwwAAAAAAAABVgEAACQAAAB6zwFpytvrPweJbweJb+8/AAAAPwMMAAAAAAAAAVcBAAAkAAAABCadmge56z8HiW8HiW/vPwAAAD8TDAAAAAAAAAFYAQAAJAAAAI58OMxElus/+YeA94eA7z8AAAA/IgwAAAAAAAABWQEAACQAAAAY09P9gXPrP+mGkeeGke8/AAAAPyIMAAAAAAAAAVoBAAAkAAAApClvL79Q6z/phpHnhpHvPwAAAD8iDAAAAAAAAAFbAQAAJAAAAC6ACmH8Les/6YaR54aR7z8AAAA/MgwAAAAAAAABXAEAACQAAAA0D3LXzxbrP9eFoteFou8/AAAAP0IMAAAAAAAAAV0BAAAkAAAAvmUNCQ306j/XhaLXhaLvPwAAAD9CDAAAAAAAAAFeAQAAJAAAAEQtQcR26Oo/14Wi14Wi7z8AAAA/UQwAAAAAAAABXwEAACQAAADG9HR/4NzqP8eEs8eEs+8/AAAAP1EMAAAAAAAAAWABAAAkAAAAzoPc9bPF6j/HhLPHhLPvPwAAAD+/DAAAAAAAAAFhAQAAJAAAAFjadyfxouo/x4Szx4Sz7z8AAAA/zgwAAAAAAAABYgEAACQAAABk+EYUmHTqP8eEs8eEs+8/AAAAP84MAAAAAAAAAWMBAAAkAAAA8E7iRdVR6j/HhLPHhLPvPwAAAD/eDAAAAAAAAAFkAQAAJAAAAHqlfXcSL+o/x4Szx4Sz7z8AAAA/3gwAAAAAAAABZQEAACQAAAAE/BipTwzqP8eEs8eEs+8/AAAAP+4MAAAAAAAAAWYBAAAkAAAACouAHyP16T/XhaLXhaLvPwAAAD/uDAAAAAAAAAFnAQAAJAAAAI5StNqM6ek/14Wi14Wi7z8AAAA//QwAAAAAAAABaAEAACQAAAASGuiV9t3pP9eFoteFou8/AAAAPw0NAAAAAAAAAWkBAAAkAAAAluEbUWDS6T/XhaLXhaLvPwAAAD8NDQAAAAAAAAFqAQAAJAAAABqpTwzKxuk/14Wi14Wi7z8AAAA/DQ0AAAAAAAABawEAACQAAAB4VVzrUsm8P+8PAe8PAec/AAAAPwAAAAAAAAAAAWwBAAAkAAAAWBm+EQUmvT/vDwHvDwHnPwAAAD9OAAAAAAAAAAFtAQAAJAAAAEDdHzi3gr0/7w8B7w8B5z8AAAA/XQAAAAAAAAABbgEAACQAAAAgoYFead+9P+8PAe8PAec/AAAAP10AAAAAAAAAAW8BAAAkAAAAIKGBXmnfvT/fDhLfDhLnPwAAAD9tAAAAAAAAAAFwAQAAJAAAAAhl44QbPL4/3w4S3w4S5z8AAAA/bQAAAAAAAAABcQEAACQAAADQ7KbRf/W+P98OEt8OEuc/AAAAP30AAAAAAAAAAXIBAAAkAAAAmHRqHuSuvz/fDhLfDhLnPwAAAD99AAAAAAAAAAFzAQAAJAAAAEAcZiLLBcA/zw0jzw0j5z8AAAA/jAAAAAAAAAABdAEAACQAAAAUwvhb1pDAP88NI88NI+c/AAAAP4wAAAAAAAAAAXUBAAAkAAAA+IVagojtwD/PDSPPDSPnPwAAAD+cAAAAAAAAAAF2AQAAJAAAANAr7buTeME/zw0jzw0j5z8AAAA/nAAAAAAAAAABdwEAACQAAACo0X/1ngPCP88NI88NI+c/AAAAP6sAAAAAAAAAAXgBAAAkAAAAgHcSL6qOwj/PDSPPDSPnPwAAAD+rAAAAAAAAAAF5AQAAJAAAAGA7dFVc68I/wAw0vww05z8AAAA/uwAAAAAAAAABegEAACQAAAA84QaPZ3bDP8AMNL8MNOc/AAAAP7sAAAAAAAAAAXsBAAAkAAAAEIeZyHIBxD/ADDS/DDTnPwAAAD/LAAAAAAAAAAF8AQAAJAAAAOgsLAJ+jMQ/wAw0vww05z8AAAA/ywAAAAAAAAABfQEAACQAAAC0tO9O4kXFP8AMNL8MNOc/AAAAP9oAAAAAAAAAAX4BAAAkAAAAhFqCiO3QxT/ADDS/DDTnPwAAAD/aAAAAAAAAAAF/AQAAJAAAAFDiRdVRisY/wAw0vww05z8AAAA/6gAAAAAAAAABgAEAACQAAABExHboqrjGP8AMNL8MNOc/AAAAP/oAAAAAAAAAAYEBAAAkAAAAHGoJIrZDxz/ADDS/DDTnPwAAAD/6AAAAAAAAAAGCAQAAJAAAAAxMOjUPcsc/rwtFrwtF5z8AAAA/+gAAAAAAAAABgwEAACQAAADsD5xbwc7HP68LRa8LRec/AAAAPwkBAAAAAAAAAYQBAAAkAAAA4PHMbhr9xz+vC0WvC0XnPwAAAD8JAQAAAAAAAAGFAQAAJAAAAMS1LpXMWcg/rwtFrwtF5z8AAAA/GQEAAAAAAAABhgEAACQAAACseZC7frbIP68LRa8LRec/AAAAPxkBAAAAAAAAAYcBAAAkAAAAkD3y4TATyT+vC0WvC0XnPwAAAD8oAQAAAAAAAAGIAQAAJAAAAHQBVAjjb8k/rwtFrwtF5z8AAAA/OAEAAAAAAAABiQEAACQAAABo44QbPJ7JP68LRa8LRec/AAAAPzgBAAAAAAAAAYoBAAAkAAAASKfmQe76yT+vC0WvC0XnPwAAAD84AQAAAAAAAAGLAQAAJAAAACxrSGigV8o/rwtFrwtF5z8AAAA/SAEAAAAAAAABjAEAACQAAAAEEduhq+LKP68LRa8LRec/AAAAP1cBAAAAAAAAAY0BAAAkAAAA7NQ8yF0/yz+vC0WvC0XnPwAAAD9XAQAAAAAAAAGOAQAAJAAAAMB6zwFpyss/rwtFrwtF5z8AAAA/ZwEAAAAAAAABjwEAACQAAACYIGI7dFXMP68LRa8LRec/AAAAP2cBAAAAAAAAAZABAAAkAAAAcMb0dH/gzD+vC0WvC0XnPwAAAD93AQAAAAAAAAGRAQAAJAAAADhOuMHjmc0/rwtFrwtF5z8AAAA/dwEAAAAAAAABkgEAACQAAAAI9Er77iTOP68LRa8LRec/AAAAP4YBAAAAAAAAAZMBAAAkAAAA2HsOSFPezj+vC0WvC0XnPwAAAD+GAQAAAAAAAAGUAQAAJAAAAKAD0pS3l88/rwtFrwtF5z8AAAA/lgEAAAAAAAABlQEAACQAAAC0xcrwjSjQP58KVp8KVuc/AAAAP5YBAAAAAAAAAZYBAAAkAAAAjGtdKpmz0D+fClafClbnPwAAAD+lAQAAAAAAAAGXAQAAJAAAAGygV9p3J9E/jwlnjwln5z8AAAA/pQEAAAAAAAABmAEAACQAAABE1VGKVpvRP48JZ48JZ+c/AAAAP7UBAAAAAAAAAZkBAAAkAAAAJApMOjUP0j+PCWePCWfnPwAAAD+1AQAAAAAAAAGaAQAAJAAAAAA/RuoTg9I/jwlnjwln5z8AAAA/xQEAAAAAAAABmwEAACQAAADskQ+HmcjSP48JZ48JZ+c/AAAAP8UBAAAAAAAAAZwBAAAkAAAA4HNAmvL20j+PCWePCWfnPwAAAD/UAQAAAAAAAAGdAQAAJAAAANRVca1LJdM/jwlnjwln5z8AAAA/4QEAAAAAAAABngEAACQAAAC8qDpK0WrTP48JZ48JZ+c/AAAAP/EBAAAAAAAAAZ8BAAAkAAAArIprXSqZ0z+PCWePCWfnPwAAAD/xAQAAAAAAAAGgAQAAJAAAAKBsnHCDx9M/jwlnjwln5z8AAAA/AQIAAAAAAAABoQEAACQAAACY3TT6r97TP48JZ48JZ+c/AAAAPxACAAAAAAAAAaIBAAAkAAAAlE7Ng9z10z+PCWePCWfnPwAAAD9eAgAAAAAAAAGjAQAAJAAAAIy/ZQ0JDdQ/jwlnjwln5z8AAAA/XgIAAAAAAAABpAEAACQAAACIMP6WNSTUP48JZ48JZ+c/AAAAP24CAAAAAAAAAaUBAAAkAAAAgKGWIGI71D+PCWePCWfnPwAAAD9uAgAAAAAAAAGmAQAAJAAAAHCDxzO7adQ/jwlnjwln5z8AAAA/fgIAAAAAAAABpwEAACQAAABo9F+954DUP58KVp8KVuc/AAAAP34CAAAAAAAAAagBAAAkAAAAYGX4RhSY1D+fClafClbnPwAAAD+NAgAAAAAAAAGpAQAAJAAAAFzWkNBAr9Q/nwpWnwpW5z8AAAA/NQUAAAAAAAABqgEAACQAAABURylabcbUP58KVp8KVuc/AAAAP2MFAAAAAAAAAasBAAAkAAAATLjB45nd1D+vC0WvC0XnPwAAAD9zBQAAAAAAAAGsAQAAJAAAAEgpWm3G9NQ/rwtFrwtF5z8AAAA/cwUAAAAAAAABrQEAACQAAABIKVptxvTUP8AMNL8MNOc/AAAAP4MFAAAAAAAAAa4BAAAkAAAAQJry9vIL1T/ADDS/DDTnPwAAAD+DBQAAAAAAAAGvAQAAJAAAAECa8vbyC9U/zw0jzw0j5z8AAAA/kgUAAAAAAAABsAEAACQAAAA8C4uAHyPVP88NI88NI+c/AAAAP5IFAAAAAAAAAbEBAAAkAAAANHwjCkw61T/fDhLfDhLnPwAAAD+iBQAAAAAAAAGyAQAAJAAAACztu5N4UdU/3w4S3w4S5z8AAAA/wQUAAAAAAAABswEAACQAAAAoXlQdpWjVP+8PAe8PAec/AAAAP+AFAAAAAAAAAbQBAAAkAAAAHM/sptF/1T/vDwHvDwHnPwAAAD/vBQAAAAAAAAG1AQAAJAAAABzP7KbRf9U//hDw/hDw5j8AAAA/TQYAAAAAAAABtgEAACQAAAAUQIUw/pbVP/4Q8P4Q8OY/AAAAP1wGAAAAAAAAAbcBAAAkAAAAFECFMP6W1T8PEt8OEt/mPwAAAD+6BgAAAAAAAAG4AQAAJAAAABCxHboqrtU/HxPOHhPO5j8AAAA/ygYAAAAAAAABuQEAACQAAAAQsR26Kq7VPy4UvS4UveY/AAAAP+kGAAAAAAAAAboBAAAkAAAACCK2Q1fF1T8uFL0uFL3mPwAAAD/5BgAAAAAAAAG7AQAAJAAAAAgitkNXxdU/PhWsPhWs5j8AAAA/GAcAAAAAAAABvAEAACQAAAAIIrZDV8XVP08Wm04Wm+Y/AAAAPygHAAAAAAAAAb0BAAAkAAAABJNOzYPc1T9fF4peF4rmPwAAAD83BwAAAAAAAAG+AQAAJAAAAASTTs2D3NU/bhh5bhh55j8AAAA/NwcAAAAAAAABvwEAACQAAAD8A+dWsPPVP24YeW4YeeY/AAAAP0cHAAAAAAAACw==</ink>
</athena>
</file>

<file path=customXml/item22.xml><?xml version="1.0" encoding="utf-8"?>
<athena xmlns="http://schemas.microsoft.com/edu/athena" version="0.1.2681.0">
  <media streamable="true" recordStart="0" recordEnd="47061" recordLength="919765" start="0" end="47061"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media streamable="true" recordStart="838742" recordEnd="919661" recordLength="919765" start="838742" end="919661"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3209.0">
  <media streamable="true" recordStart="0" recordEnd="35680" recordLength="63320"/>
</athena>
</file>

<file path=customXml/item2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DhDQAAAAAAAAX2////DEFjdGlvblR5cGVWMQEAAAAHdmFsdWVfXwAIAgAAAAAAAAABBQAAAAQAAAAJCwAAAAkMAAAAfikAAAAAAAAB8/////b///8AAAAAAQYAAAAEAAAACQ4AAAAJDwAAAHIzAAAAAAAAAfD////2////AAAAAAUHAAAADUNsZWFyQ2FudmFzVjECAAAACVN0YXJ0VGltZQRUeXBlAAQQDEFjdGlvblR5cGVWMQIAAAACAAAAYIsAAAAAAAAB7/////b///8AAAAABQgAAAAPUGVuQXR0cmlidXRlc1YxCgAAAAdfY29sb3JBB19jb2xvclIHX2NvbG9yRwdfY29sb3JCCkZpdFRvQ3VydmUGSGVpZ2h0Dklnbm9yZVByZXNzdXJlDUlzSGlnaGxpZ2h0ZXIFU2hhcGUFV2lkdGgAAAAAAAAAAAQAAgICAgEGAQEMQnJ1c2hTaGFwZVYxAgAAAAYCAAAA//uwQQAAAAAAAAAiQAAABe7///8MQnJ1c2hTaGFwZVYxAQAAAAd2YWx1ZV9fAAgCAAAAAQAAAAAAAAAAACJABQkAAAAKSW5rVHJhY2VWMQMAAAANTGlzdGAxK19pdGVtcwxMaXN0YDErX3NpemUPTGlzdGAxK192ZXJzaW9uBAAAGFNoYXJlZC5JbmtpbmcuSW5rUG9pbnRbXQIAAAAICAIAAAAJEwAAAOoBAADqAQAAAQsAAAAIAAAA//uwQQAAAAAAAAAiQAAAAez////u////AQAAAAAAAAAAACJAAQwAAAAJAAAACRUAAAAWAAAAFgAAAAEOAAAACAAAAP/7sEEAAAAAAAAAIkAAAAHq////7v///wEAAAAAAAAAAAAiQAEPAAAACQAAAAkXAAAANgAAADY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0WBxUAAAAAAQAAACAAAAAECklua1BvaW50VjECAAAACQICAAAJAwIAAAkEAgAACQUCAAAJBgIAAAkHAgAACQgCAAAJCQIAAAkKAgAACQsCAAAJDAIAAAkNAgAACQ4CAAAJDwIAAAkQAgAACRECAAAJEgIAAAkTAgAACRQCAAAJFQIAAAkWAgAACRcCAAANCgcXAAAAAAEAAABAAAAABApJbmtQb2ludFYxAgA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0KBRgAAAAKSW5rUG9pbnRWMQQAAAABWAFZDlByZXNzdXJlRmFjdG9yCVRpbWVTdGFtcAAAAAAGBgsQAgAAADhAgQctDsU/lY7sGYhK4z8AAAA/AAAAAAAAAAABGQAAABgAAADoXz986XjFP8megah0ZOM/AAAAPz4AAAAAAAAAARoAAAAYAAAAJIrnFzoHxj/9rhY3YX7jPwAAAD9OAAAAAAAAAAEbAAAAGAAAADTpIXZvR8c/Zc9AVDqy4z8AAAA/XQAAAAAAAAABHAAAABgAAABESFzUpIfIP5ff1eImzOM/AAAAP10AAAAAAAAAAR0AAAAYAAAAdLxqgAIPyj/N72pxE+bjPwAAAD9tAAAAAAAAAAEeAAAAGAAAADQ7Y1P0ucs/NRCVjuwZ5D8AAAA/bQAAAAAAAAABHwAAABgAAACk2Rmbos/NP2cgKh3ZM+Q/AAAAP30AAAAAAAAAASAAAAAYAAAAUEHdhHIE0D+bML+rxU3kPwAAAD99AAAAAAAAAAEhAAAAGAAAAPKqAQo8aNE/A1HpyJ6B5D8AAAA/jAAAAAAAAAABIgAAABgAAABKD7F7O7rSPwNR6ciegeQ/AAAAP5cAAAAAAAAAASMAAAAYAAAAonNg7ToM1D8DUenInoHkPwAAAD+nAAAAAAAAAAEkAAAAGAAAAHgsYJbbetY/mzC/q8VN5D8AAAA/tgAAAAAAAAABJQAAABgAAABAhiXhRqnXP2cgKh3ZM+Q/AAAAP7YAAAAAAAAAASYAAAAYAAAA5soW3omQ2D81EJWO7BnkPwAAAD/GAAAAAAAAAAEnAAAAGAAAAAAFHrQ4VNk/ze9qcRPm4z8AAAA/xgAAAAAAAAABKAAAABgAAAAaPyWK5xfaP83vanET5uM/AAAAP9YAAAAAAAAAASkAAAAYAAAAoG5COQK42j+X39XiJszjPwAAAD/WAAAAAAAAAAEqAAAAGAAAAN6Y6tRSRts/l9/V4ibM4z8AAAA/5QAAAAAAAAABKwAAABgAAAAew5Jwo9TbP5ff1eImzOM/AAAAP+UAAAAAAAAAASwAAAAYAAAAXu06DPRi3D+X39XiJszjPwAAAD/1AAAAAAAAAAEtAAAAGAAAAJ4X46dE8dw/l9/V4ibM4z8AAAA/BQEAAAAAAAABLgAAABgAAABuTHVqKaPdP5ff1eImzOM/AAAAPwUBAAAAAAAAAS8AAAAYAAAA9nuSGURD3j+X39XiJszjPwAAAD8FAQAAAAAAAAEwAAAAGAAAAA62me/yBt8/l9/V4ibM4z8AAAA/FAEAAAAAAAABMQAAABgAAACW5baeDaffP5ff1eImzOM/AAAAPyQBAAAAAAAAATIAAAAYAAAAjwrqJpQj4D+X39XiJszjPwAAAD8zAQAAAAAAAAEzAAAAGAAAAFOieH6hc+A/l9/V4ibM4z8AAAA/QwEAAAAAAAABNAAAABgAAADvSWYQDfngP5ff1eImzOM/AAAAP0MBAAAAAAAAATUAAAAYAAAAk8wgGvIB4T9lz0BUOrLjPwAAAD9DAQAAAAAAAAE2AAAAGAAAANvRlS28E+E//a4WN2F+4z8AAAA/UwEAAAAAAAABNwAAABgAAADHWcVKay7hP5WO7BmISuM/AAAAP1MBAAAAAAAAATgAAAAYAAAAx1nFSmsu4T/7XS1uwvziPwAAAD9iAQAAAAAAAAE5AAAAGAAAALPh9GcaSeE/Xy1uwvyu4j8AAAA/YgEAAAAAAAABOgAAABgAAABXZK9x/1HhP/cMRKUje+I/AAAAP3IBAAAAAAAAATsAAAAYAAAAn2kkhclj4T9b3IT5XS3iPwAAAD9yAQAAAAAAAAE8AAAAGAAAAEPs3o6ubOE/J8zvanET4j8AAAA/ggEAAAAAAAABPQAAABgAAADnbpmYk3XhP7+rxU2Y3+E/AAAAP4IBAAAAAAAAAT4AAAAYAAAAi/FTonh+4T+NmzC/q8XhPwAAAD+RAQAAAAAAAAE/AAAAGAAAAHd5g78nmeE/jZswv6vF4T8AAAA/oQEAAAAAAAABQAAAABgAAAAb/D3JDKLhP1eLmzC/q+E/AAAAP7ABAAAAAAAAAUEAAAAYAAAAT4ni+YXO4T+7WtyE+V3hPwAAAD+wAQAAAAAAAAFCAAAAGAAAAJeOVw1Q4OE/iUpH9gxE4T8AAAA/wAEAAAAAAAABQwAAABgAAACDFocq//rhP1M6smcgKuE/AAAAP8ABAAAAAAAAAUQAAAAYAAAAb562R64V4j/tGYhKR/bgPwAAAD/QAQAAAAAAAAFFAAAAGAAAALejK1t4J+I/hfldLW7C4D8AAAA/0AEAAAAAAAABRgAAABgAAACjK1t4J0LiPx3ZMxCVjuA/AAAAP98BAAAAAAAAAUcAAAAYAAAA6zDQi/FT4j+3uAnzu1rgPwAAAD/fAQAAAAAAAAFIAAAAGAAAAI+zipXWXOI/gah0ZM9A4D8AAAA/7wEAAAAAAAABSQAAABgAAACPs4qV1lziP8rvanET5t8/AAAAP+8BAAAAAAAAAUoAAAAYAAAAMzZFn7tl4j9mz0BUOrLfPwAAAD//AQAAAAAAAAFLAAAAGAAAANe4/6igbuI/lo7sGYhK3z8AAAA//wEAAAAAAAABTAAAABgAAAB7O7qyhXfiPy5uwvyuFt8/AAAAP5sCAAAAAAAAAU0AAAAYAAAAK1t4J0Li4j88A1HpyJ7ZPwAAAD+qAgAAAAAAAAFOAAAAGAAAAIfYvR1d2eI/1uImzO9q2T8AAAA/qgIAAAAAAAABTwAAABgAAACH2L0dXdniP3DC/K4WN9k/AAAAP7oCAAAAAAAAAVAAAAAYAAAA41UDFHjQ4j8GotKRPQPZPwAAAD+6AgAAAAAAAAFRAAAAGAAAAD/TSAqTx+I/OGF+V4ub2D8AAAA/ugIAAAAAAAABUgAAABgAAACbUI4Arr7iP85AVDqyZ9g/AAAAP8oCAAAAAAAAAVMAAAAYAAAA983T9si14j+Y39XiJszXPwAAAD/KAgAAAAAAAAFUAAAAGAAAAFNLGe3jrOI/yp6BqHRk1z8AAAA/2QIAAAAAAAABVQAAABgAAACvyF7j/qPiP2B+V4ubMNc/AAAAP9kCAAAAAAAAAVYAAAAYAAAAZ8PpzzSS4j+UPQNR6cjWPwAAAD/pAgAAAAAAAAFXAAAAGAAAAB++dLxqgOI/XNyE+V0t1j8AAAA/6QIAAAAAAAABWAAAABgAAACPs4qV1lziP4ybML+rxdU/AAAAP+kCAAAAAAAAAVkAAAAYAAAAoytbeCdC4j+8WtyE+V3VPwAAAD/5AgAAAAAAAAFaAAAAGAAAALejK1t4J+I/VjqyZyAq1T8AAAA/CAMAAAAAAAABWwAAABgAAACDFocq//rhPx7ZMxCVjtQ/AAAAPwgDAAAAAAAAAVwAAAAYAAAAOxESFzXp4T8e2TMQlY7UPwAAAD8YAwAAAAAAAAFdAAAAGAAAAPMLnQNr1+E/tLgJ87ta1D8AAAA/GAMAAAAAAAABXgAAABgAAAAHhG3mu7zhP06Y39XiJtQ/AAAAPxgDAAAAAAAAAV8AAAAYAAAAv3740vGq4T/od7W4CfPTPwAAAD8nAwAAAAAAAAFgAAAAGAAAAIvxU6J4fuE/fleLmzC/0z8AAAA/NwMAAAAAAAABYQAAABgAAAD75ml75FrhP7AWN2F+V9M/AAAAPzcDAAAAAAAAAWIAAAAYAAAAa9x/VFA34T9G9gxEpSPTPwAAAD9HAwAAAAAAAAFjAAAAGAAAANvRlS28E+E/4NXiJszv0j8AAAA/RwMAAAAAAAABZAAAABgAAACnRPH8QufgPxKVjuwZiNI/AAAAP1YDAAAAAAAAAWUAAAAYAAAAc7dMzMm64D+qdGTPQFTSPwAAAD9WAwAAAAAAAAFmAAAAGAAAAOOsYqU1l+A/QFQ6smcg0j8AAAA/ZgMAAAAAAAABZwAAABgAAACvH750vGrgP3IT5ne1uNE/AAAAP2YDAAAAAAAAAWgAAAAYAAAAHxXUTShH4D8K87ta3ITRPwAAAD92AwAAAAAAAAFpAAAAGAAAAOuHLx2vGuA/0pE9A1Hp0D8AAAA/hQMAAAAAAAABagAAABgAAAC2+orsNe7fPwRR6ciegdA/AAAAP4UDAAAAAAAAAWsAAAAYAAAABtvMd3mD3z80EJWO7BnQPwAAAD+FAwAAAAAAAAFsAAAAGAAAAKLAgxaHKt8/nN/V4ibMzz8AAAA/lQMAAAAAAAABbQAAABgAAAB+q6/IXuPeP/hdLW7C/M4/AAAAP5UDAAAAAAAAAW4AAAAYAAAApptQjgCu3j8oHdkzEJXOPwAAAD+kAwAAAAAAAAFvAAAAGAAAABaRZmdsit4/XNyE+V0tzj8AAAA/tAMAAAAAAAABcAAAABgAAAA+gQctDlXeP1zchPldLc4/AAAAP7QDAAAAAAAAAXEAAAAYAAAA9nuSGURD3j+8WtyE+V3NPwAAAD+0AwAAAAAAAAFyAAAAGAAAAK52HQZ6Md4/vFrchPldzT8AAAA/0wMAAAAAAAABcwAAABgAAAD+Vl+RvcbdP0yY39XiJsw/AAAAP+MDAAAAAAAAAXQAAAAYAAAA3kGLQ5V/3T+wFjdhflfLPwAAAD/jAwAAAAAAAAF1AAAAGAAAAAgyLAk3St0/4NXiJszvyj8AAAA/8wMAAAAAAAABdgAAABgAAADO4lDlXz/cP9SRPQNR6cg/AAAAPwIEAAAAAAAAAXcAAAAYAAAArs18lzf42z/UkT0DUenIPwAAAD8xBAAAAAAAAAF4AAAAGAAAAMCDFocq/9o/mI7sGYhKxz8AAAA/MQQAAAAAAAABeQAAABgAAAAweSxgltvaP5iO7BmISsc/AAAAPzEEAAAAAAAAAXoAAAAYAAAA6HO3TMzJ2j+YjuwZiErHPwAAAD9BBAAAAAAAAAF7AAAAGAAAAKBuQjkCuNo/mI7sGYhKxz8AAAA/UAQAAAAAAAABfAAAABgAAAAQZFgSbpTaP5iO7BmISsc/AAAAP1AEAAAAAAAAAX0AAAAYAAAAgFlu69lw2j+YjuwZiErHPwAAAD9wBAAAAAAAAAF+AAAAGAAAAGofZxUrrdk/mI7sGYhKxz8AAAA/fwQAAAAAAAABfwAAABgAAABKCpPHAmbZP2jPQFQ6ssc/AAAAP48EAAAAAAAAAYAAAAAYAAAA4O9JZhAN2T8EUenInoHIPwAAAD+PBAAAAAAAAAGBAAAAGAAAAMDadRjoxdg/1JE9A1HpyD8AAAA/jwQAAAAAAAABggAAABgAAACgxaHKv37YP3QT5ne1uMk/AAAAP54EAAAAAAAAAYMAAAAYAAAAgLDNfJc32D9EVDqyZyDKPwAAAD+eBAAAAAAAAAGEAAAAGAAAABaWhBul3tc/sBY3YX5Xyz8AAAA/rgQAAAAAAAABhQAAABgAAAD2gLDNfJfXP0yY39XiJsw/AAAAP80EAAAAAAAAAYYAAAAYAAAAUDy/0Dmw1j8oHdkzEJXOPwAAAD/tBAAAAAAAAAGHAAAAGAAAAIIHLQ5V/tU/0pE9A1Hp0D8AAAA/7QQAAAAAAAABiAAAABgAAABi8ljALLfVPwrzu1rchNE/AAAAP+0EAAAAAAAAAYkAAAAYAAAA0udumZiT1T/aMxCVjuzRPwAAAD/tBAAAAAAAAAGKAAAAGAAAALLSmktwTNU/EpWO7BmI0j8AAAA//AQAAAAAAAABiwAAABgAAAAiyLAk3CjVP0b2DESlI9M/AAAAPwwFAAAAAAAAAYwAAAAYAAAAkr3G/UcF1T9+V4ubML/TPwAAAD8MBQAAAAAAAAGNAAAAGAAAAAKz3Naz4dQ/HtkzEJWO1D8AAAA/DAUAAAAAAAABjgAAABgAAAAoo32cVazUP1Y6smcgKtU/AAAAPxsFAAAAAAAAAY8AAAAYAAAAUpMeYvd21D9c3IT5XS3WPwAAAD8bBQAAAAAAAAGQAAAAGAAAADJ+ShTPL9Q/+l0tbsL81j8AAAA/KwUAAAAAAAABkQAAABgAAABYbuvZcPrTPwIAAAAAANg/AAAAP0oFAAAAAAAAAZIAAAAYAAAAqE4tZbSP0z9CpSN7BqLaPwAAAD9KBQAAAAAAAAGTAAAAGAAAAGJJuFHqfdM/egai0pE92z8AAAA/WgUAAAAAAAABlAAAABgAAABiSbhR6n3TP0pH9gxEpds/AAAAP2oFAAAAAAAAAZUAAAAYAAAAYkm4Uep90z/qyJ6BqHTcPwAAAD9qBQAAAAAAAAGWAAAAGAAAAGJJuFHqfdM/Hiod2TMQ3T8AAAA/agUAAAAAAAABlwAAABgAAABiSbhR6n3TP1aLmzC/q90/AAAAP3kFAAAAAAAAAZgAAAAYAAAA8lOieH6h0z/2DESlI3vePwAAAD+JBQAAAAAAAAGZAAAAGAAAAIJejJ8SxdM/Lm7C/K4W3z8AAAA/iQUAAAAAAAABmgAAABgAAAASaXbGpujTP02Y39XiJuA/AAAAP5gFAAAAAAAAAZsAAAAYAAAAonNg7ToM1D+F+V0tbsLgPwAAAD+YBQAAAAAAAAGcAAAAGAAAAMKINDtjU9Q/u1rchPld4T8AAAA/qAUAAAAAAAABnQAAABgAAADinQiJi5rUP1vchPldLeI/AAAAP6gFAAAAAAAAAZ4AAAAYAAAAcqjyrx++1D/FTZjf1eLiPwAAAD+4BQAAAAAAAAGfAAAAGAAAAJK9xv1HBdU//a4WN2F+4z8AAAA/uAUAAAAAAAABoAAAABgAAACy0ppLcEzVP////////+M/AAAAP8cFAAAAAAAAAaEAAAAYAAAA0udumZiT1T83YX5Xi5vkPwAAAD9kBgAAAAAAAAGiAAAAGAAAAN6Y6tRSRts/EZWO7BmI5j8AAAA/ZAYAAAAAAAABowAAABgAAADvSWYQDfngP+9qcRPmd+E/AAAAP3MGAAAAAAAAAaQAAAAYAAAA++Zpe+Ra4T/pyJ6BqHTgPwAAAD9zBgAAAAAAAAGlAAAAGAAAAOdumZiTdeE/G4hKR/YM4D8AAAA/gwYAAAAAAAABpgAAABgAAAB3eYO/J5nhP47sGYhKR94/AAAAP6IGAAAAAAAAAacAAAAYAAAAEyFxUZMe4j9WOrJnICrVPwAAAD+iBgAAAAAAAAGoAAAAGAAAAFsm5mRdMOI/EpWO7BmI0j8AAAA/sgYAAAAAAAABqQAAABgAAABbJuZkXTDiPzQQlY7sGdA/AAAAP8EGAAAAAAAAAaoAAAAYAAAAWybmZF0w4j+wFjdhflfLPwAAAD/BBgAAAAAAAAGrAAAAGAAAABMhcVGTHuI/xE2Y39Xixj8AAAA/wQYAAAAAAAABrAAAABgAAACDFocq//rhP3wGotKRPcM/AAAAP8EGAAAAAAAAAa0AAAAYAAAA8wudA2vX4T8AAAAAAADAPwAAAD/RBgAAAAAAAAGuAAAAGAAAAL9++NLxquE/sHRkz0BUuj8AAAA/4QYAAAAAAAABrwAAABgAAACfaSSFyWPhPxjmd7W4CbM/AAAAP+EGAAAAAAAAAbAAAAAYAAAAx1nFSmsu4T8AvFrchPmtPwAAAD/wBgAAAAAAAAGxAAAAGAAAAEvHqwYo8OA/AK8WN2F+pz8AAAA/8AYAAAAAAAABsgAAABgAAADjrGKlNZfgP6A9A1HpyJ4/AAAAPw8HAAAAAAAAAbMAAAAYAAAARwV1E8oR4D9AKh3ZMxCVPwAAAD8PBwAAAAAAAAG0AAAAGAAAAJbltp4Np98/QCod2TMQlT8AAAA/HwcAAAAAAAABtQAAABgAAACiwIMWhyrfP0AqHdkzEJU/AAAAPx8HAAAAAAAAAbYAAAAYAAAAXpbbejac3j9AKh3ZMxCVPwAAAD8vBwAAAAAAAAG3AAAAGAAAAL4st/VsON0/IDdhfleLmz8AAAA/PgcAAAAAAAABuAAAABgAAABoyAeEbebbPxCi0pE9A6E/AAAAP04HAAAAAAAAAbkAAAAYAAAAoG5COQK42j8ArxY3YX6nPwAAAD9OBwAAAAAAAAG6AAAAGAAAAKhJD7F7O9o/wLgJ87tarD8AAAA/XgcAAAAAAAABuwAAABgAAABqH2cVK63ZP0C/q8VNmK8/AAAAP14HAAAAAAAAAbwAAAAYAAAAcPozjaQw2T/Y4ibM72qxPwAAAD9tBwAAAAAAAAG9AAAAGAAAAHbVAAUetNg/GOZ3tbgJsz8AAAA/bQcAAAAAAAABvgAAABgAAACmoG5COQLYP/BqcRPmd7U/AAAAP30HAAAAAAAAAb8AAAAYAAAAIHFRkx5i1z/I72pxE+a3PwAAAD+MBwAAAAAAAAHAAAAAGAAAAChMHguY5dY/sHRkz0BUuj8AAAA/jAcAAAAAAAABwQAAABgAAABYF4xIszPWPyB7BqLSkb0/AAAAP4wHAAAAAAAAAcIAAAAYAAAAiOL5hc6B1T+ggah0ZM/APwAAAD+cBwAAAAAAAAHDAAAAGAAAAJK9xv1HBdU/EESlI3sGwj8AAAA/rAcAAAAAAAABxAAAABgAAADinQiJi5rUPxiISkf2DMQ/AAAAP6wHAAAAAAAAAcUAAAAYAAAAeIO/J5lB1D9Yi5swv6vFPwAAAD+7BwAAAAAAAAHGAAAAGAAAAFhu69lw+tM/xE2Y39Xixj8AAAA/uwcAAAAAAAABxwAAABgAAAA4WReMSLPTP6DSkT0DUck/AAAAP7sHAAAAAAAAAcgAAAAYAAAAGERDPiBs0z+AV4ubML/LPwAAAD/bBwAAAAAAAAHJAAAAGAAAAGgkhcljAdM/anET5ne10D8AAAA/2wcAAAAAAAABygAAABgAAACQFCaPBczSP3IT5ne1uNE/AAAAP9sHAAAAAAAAAcsAAAAYAAAAAAo8aHGo0j9G9gxEpSPTPwAAAD/qBwAAAAAAAAHMAAAAGAAAAHD/UUHdhNI/tLgJ87ta1D8AAAA/+gcAAAAAAAABzQAAABgAAADg9GcaSWHSP1zchPldLdY/AAAAP/oHAAAAAAAAAc4AAAAYAAAAUOp987Q90j8CAAAAAADYPwAAAD8JCAAAAAAAAAHPAAAAGAAAAMDfk8wgGtI/PANR6cie2T8AAAA/CQgAAAAAAAAB0AAAABgAAAB62h65VgjSP+YmzO9qcds/AAAAPwkIAAAAAAAAAdEAAAAYAAAAetoeuVYI0j9S6ciegajcPwAAAD8ZCAAAAAAAAAHSAAAAGAAAAHraHrlWCNI/JszvanET3j8AAAA/KQgAAAAAAAAB0wAAABgAAAAK5Qjg6ivSP/6uFjdhft8/AAAAPzgIAAAAAAAAAdQAAAAYAAAAcP9RQd2E0j/pyJ6BqHTgPwAAAD84CAAAAAAAAAHVAAAAGAAAACAfELaZ79I/u1rchPld4T8AAAA/OAgAAAAAAAAB1gAAABgAAADyU6J4fqHTP8P8rhY3YeI/AAAAP1gIAAAAAAAAAdcAAAAYAAAAKKN9nFWs1D9lz0BUOrLjPwAAAD9nCAAAAAAAAAHYAAAAGAAAANA5sHYdBto/53e1uAnz5z8AAAA/ZwgAAAAAAAAB2QAAABgAAABe7ToM9GLcP4dKR/YMROk/AAAAP3cIAAAAAAAAAdoAAAAYAAAAtvqK7DXu3z/1DESlI3vqPwAAAD+GCAAAAAAAAAHbAAAAGAAAALu8wd+TzOA/9QxEpSN76j8AAAA/hggAAAAAAAAB3AAAABgAAADnbpmYk3XhP/UMRKUje+o/AAAAP4YIAAAAAAAAAd0AAAAYAAAAl45XDVDg4T/D/K4WN2HqPwAAAD+WCAAAAAAAAAHeAAAAGAAAAKMrW3gnQuI/v6vFTZjf6T8AAAA/lggAAAAAAAAB3wAAABgAAAALRqTZGZviP+9qcRPmd+k/AAAAP6YIAAAAAAAAAeAAAAAYAAAAz90yMSfr4j+D+V0tbsLoPwAAAD+mCAAAAAAAAAHhAAAAGAAAAKftkWuFIOM/53e1uAnz5z8AAAA/tQgAAAAAAAAB4gAAABgAAADbejac/kzjP6vFTZjf1eY/AAAAP8UIAAAAAAAAAeMAAAAYAAAAxwJmua1n4z9twvyuFjflPwAAAD/FCAAAAAAAAAHkAAAAGAAAAPuPCuomlOM/w/yuFjdh4j8AAAA/xQgAAAAAAAAB5QAAABgAAABDlX/98KXjPy5uwvyuFt8/AAAAP9UIAAAAAAAAAeYAAAAYAAAAQ5V//fCl4z8GotKRPQPZPwAAAD/VCAAAAAAAAAHnAAAAGAAAAEOVf/3wpeM/qnRkz0BU0j8AAAA/5AgAAAAAAAAB6AAAABgAAAD7jwrqJpTjPyDZMxCVjsw/AAAAP+QIAAAAAAAAAekAAAAYAAAAa4Ugw5Jw4z8ozO9qcRPGPwAAAD/3CAAAAAAAAAHqAAAAGAAAANt6Npz+TOM/oIGodGTPwD8AAAA/BgkAAAAAAAAB6wAAABgAAAADa9dhoBfjP7B0ZM9AVLo/AAAAPxYJAAAAAAAAAewAAAAYAAAAR64VggxL4j+QqHRkz0CkPwAAAD8WCQAAAAAAAAHtAAAAGAAAADsREhc16eE/oD0DUenInj8AAAA/JgkAAAAAAAAB7gAAABgAAABD7N6OrmzhP0AqHdkzEJU/AAAAPzUJAAAAAAAAAe8AAAAYAAAAk8wgGvIB4T+AOrJnICqNPwAAAD81CQAAAAAAAAHwAAAAGAAAAD8qqJtQjuA/gDqyZyAqjT8AAAA/RQkAAAAAAAAB8QAAABgAAADrhy8drxrgP8Ajewai0pE/AAAAP0UJAAAAAAAAAfIAAAAYAAAA5sX4KVE83z9AKh3ZMxCVPwAAAD9VCQAAAAAAAAHzAAAAGAAAAD6BBy0OVd4/oD0DUenInj8AAAA/VQkAAAAAAAAB9AAAABgAAABON6EcAVzdPwCvFjdhfqc/AAAAP2QJAAAAAAAAAfUAAAAYAAAA7vckM4iG3D9Av6vFTZivPwAAAD9kCQAAAAAAAAH2AAAAGAAAAI64qEkPsds/8GpxE+Z3tT8AAAA/dAkAAAAAAAAB9wAAABgAAAB4fqFzYO3aP7B0ZM9AVLo/AAAAP3QJAAAAAAAAAfgAAAAYAAAAqEkPsXs72j/I/K4WN2G+PwAAAD+DCQAAAAAAAAH5AAAAGAAAANoUfe6Widk/4IT5XS1uwj8AAAA/gwkAAAAAAAAB+gAAABgAAACW6tRSRvvYP4hKR/YMRMU/AAAAP5MJAAAAAAAAAfsAAAAYAAAAxrVCkGFJ2D8EUenInoHIPwAAAD+jCQAAAAAAAAH8AAAAGAAAANhr3H9UUNc/+F0tbsL8zj8AAAA/sgkAAAAAAAAB/QAAABgAAAAIN0q9b57WP3i1uAnzu9I/AAAAP7IJAAAAAAAAAf4AAAAYAAAA6CF2b0dX1j8e2TMQlY7UPwAAAD/CCQAAAAAAAAH/AAAAGAAAAFgXjEizM9Y/8rta3IT51T8AAAA/wgkAAAAAAAABAAEAABgAAADIDKIhHxDWPzC/q8VNmNc/AAAAP9IJAAAAAAAAAQEBAAAYAAAAyAyiIR8Q1j8GotKRPQPZPwAAAD/SCQAAAAAAAAECAQAAGAAAAMgMoiEfENY/3oT5XS1u2j8AAAA/IAoAAAAAAAABAwEAABgAAABIYfJYwCzXPy1uwvyuFuM/AAAAPz8KAAAAAAAAAQQBAAAYAAAASgqTxwJm2T87smcgKh3lPwAAAD8/CgAAAAAAAAEFAQAAGAAAADhU+dcPX9o/CfO7WtyE5T8AAAA/TwoAAAAAAAABBgEAABgAAACYk3XBiDTbP3ET5ne1uOU/AAAAP08KAAAAAAAAAQcBAAAYAAAAiN3b0ZUt3D9xE+Z3tbjlPwAAAD9eCgAAAAAAAAEIAQAAGAAAAJ4X46dE8dw/cRPmd7W45T8AAAA/bgoAAAAAAAABCQEAABgAAACudh0GejHeP6PSkT0DUeU/AAAAP24KAAAAAAAAAQoBAAAYAAAA7qDFocq/3j+fgah0ZM/kPwAAAD99CgAAAAAAAAELAQAAGAAAADLLbT0bTt8/mzC/q8VN5D8AAAA/fQoAAAAAAAABDAEAABgAAAAm8KDFocrfP5ff1eImzOM/AAAAP30KAAAAAAAAAQ0BAAAYAAAARwV1E8oR4D8tbsL8rhbjPwAAAD+dCgAAAAAAAAEOAQAAGAAAAAudA2vXYeA/u1rchPld4T8AAAA/nQoAAAAAAAABDwEAABgAAAD3JDOIhnzgP+nInoGodOA/AAAAP6wKAAAAAAAAARABAAAYAAAA46xipTWX4D+WjuwZiErfPwAAAD+sCgAAAAAAAAERAQAAGAAAACuy17j/qOA/Hiod2TMQ3T8AAAA/2woAAAAAAAABEgEAABgAAAADwjbzXd7gP6p0ZM9AVNI/AAAAP9sKAAAAAAAAARMBAAAYAAAAA8I2813e4D8EUenInoHQPwAAAD/rCgAAAAAAAAEUAQAAGAAAAHO3TMzJuuA/8BmISkf2zD8AAAA/6woAAAAAAAABFQEAABgAAAArste4/6jgP3QT5ne1uMk/AAAAP/oKAAAAAAAAARYBAAAYAAAA46xipTWX4D+YjuwZiErHPwAAAD8KCwAAAAAAAAEXAQAAGAAAAAudA2vXYeA/7Miegah0xD8AAAA/CgsAAAAAAAABGAEAABgAAADXD186XjXgP6zFTZjf1cI/AAAAPykLAAAAAAAAARkBAAAYAAAAfgIPWhyq3D9ofleLmzC/PwAAAD8pCwAAAAAAAAEaAQAAGAAAAB7DknCj1Ns/AAAAAAAAwD8AAAA/WAsAAAAAAAABGwEAABgAAAAgGvIBYZvZP7wJ87ta3MQ/AAAAP1gLAAAAAAAAARwBAAAYAAAABuDqK7LX2D+YjuwZiErHPwAAAD9YCwAAAAAAAAEdAQAAGAAAAMa1QpBhSdg/oNKRPQNRyT8AAAA/WAsAAAAAAAABHgEAABgAAACGi5r0ELvXP7AWN2F+V8s/AAAAP2cLAAAAAAAAAR8BAAAYAAAAkGZnbIo+1z/4XS1uwvzOPwAAAD9nCwAAAAAAAAEgAQAAGAAAAJhBNOQDwtY/otKRPQNR0T8AAAA/dwsAAAAAAAABIQEAABgAAADoIXZvR1fWP+DV4ibM79I/AAAAP3cLAAAAAAAAASIBAAAYAAAA8vxC58Da1T/sGYhKR/bUPwAAAD+mCwAAAAAAAAEjAQAAGAAAAJK9xv1HBdU/gqh0ZM9A3D8AAAA/pgsAAAAAAAABJAEAABgAAAC4rWfD6c/UP14tbsL8rt4/AAAAP6YLAAAAAAAAASUBAAAYAAAA4p0IiYua1D8d2TMQlY7gPwAAAD+mCwAAAAAAAAEmAQAAGAAAAOKdCImLmtQ/V4ubML+r4T8AAAA/tgsAAAAAAAABJwEAABgAAADinQiJi5rUPykd2TMQleI/AAAAP7YLAAAAAAAAASgBAAAYAAAA4p0IiYua1D/9rhY3YX7jPwAAAD/FCwAAAAAAAAEpAQAAGAAAAAKz3Naz4dQ/0UBUOrJn5D8AAAA/xQsAAAAAAAABKgEAABgAAABozSU4pjrVP23C/K4WN+U/AAAAP+QLAAAAAAAAASsBAAAYAAAAWBeMSLMz1j/f1eImzO/mPwAAAD/kCwAAAAAAAAEsAQAAGAAAAHBRkx5i99Y/f1eLmzC/5z8AAAA/5AsAAAAAAAABLQEAABgAAABAhiXhRqnXP4GodGTPQOg/AAAAP/QLAAAAAAAAAS4BAAAYAAAABuDqK7LX2D9VOrJnICrpPwAAAD8EDAAAAAAAAAEvAQAAGAAAAPopUTy/0Nk/V4ubML+r6T8AAAA/BAwAAAAAAAABMAEAABgAAACYk3XBiDTbP/UMRKUje+o/AAAAPyMMAAAAAAAAATEBAAAYAAAA46xipTWX4D9rcRPmd7XsPwAAAD8zDAAAAAAAAAEyAQAAGAAAAJ9pJIXJY+E/nYGodGTP7D8AAAA/MwwAAAAAAAABMwEAABgAAACXjlcNUODhP52BqHRkz+w/AAAAP0IMAAAAAAAAATQBAAAYAAAAMzZFn7tl4j9rcRPmd7XsPwAAAD9CDAAAAAAAAAE1AQAAGAAAAD/TSAqTx+I/ZyAqHdkz7D8AAAA/YQwAAAAAAAABNgEAABgAAACn7ZFrhSDjPzG/q8VNmOs/AAAAP2EMAAAAAAAAATcBAAAYAAAAI4Crr8he4z9dLW7C/K7qPwAAAD9hDAAAAAAAAAE4AQAAGAAAAFcNUOBBi+M/V4ubML+r6T8AAAA/YQwAAAAAAAABOQEAABgAAACLmvQQu7fjP+nInoGodOg/AAAAP3EMAAAAAAAAAToBAAAYAAAALx2vGqDA4z97BqLSkT3nPwAAAD9xDAAAAAAAAAE7AQAAGAAAAHciJC5q0uM/pSN7BqLS5T8AAAA/gQwAAAAAAAABPAEAABgAAAB3IiQuatLjP2txE+Z3teQ/AAAAP5AMAAAAAAAAAT0BAAAYAAAAvyeZQTTk4z8xv6vFTZjjPwAAAD+QDAAAAAAAAAE+AQAAGAAAAL8nmUE05OM/KR3ZMxCV4j8AAAA/kAwAAAAAAAABPwEAABgAAAC/J5lBNOTjP42bML+rxeE/AAAAP7AMAAAAAAAAAUABAAAYAAAAvyeZQTTk4z+3uAnzu1rgPwAAAD+wDAAAAAAAAAFBAQAAGAAAAL8nmUE05OM/lo7sGYhK3z8AAAA/sAwAAAAAAAABQgEAABgAAAAbpd43T9vjP8KrxU2Y390/AAAAP78MAAAAAAAAAUMBAAAYAAAALx2vGqDA4z/qyJ6BqHTcPwAAAD+/DAAAAAAAAAFEAQAAGAAAAEOVf/3wpeM/FuZ3tbgJ2z8AAAA/3gwAAAAAAAABRQEAABgAAAD7jwrqJpTjP6Yjewai0tk/AAAAP94MAAAAAAAAAUYBAAAYAAAAa4Ugw5Jw4z/OQFQ6smfYPwAAAD/eDAAAAAAAAAFHAQAAGAAAAJN1wYg0O+M/lD0DUenI1j8AAAA/3gwAAAAAAAABSAEAABgAAAAX46dE8fziP7xa3IT5XdU/AAAAP+4MAAAAAAAAAUkBAAAYAAAAP9NICpPH4j/od7W4CfPTPwAAAD/uDAAAAAAAAAFKAQAAGAAAAHs7urKFd+I/EpWO7BmI0j8AAAA//gwAAAAAAAABSwEAABgAAAC3oytbeCfiP6LSkT0DUdE/AAAAP/4MAAAAAAAAAUwBAAAYAAAAT4ni+YXO4T+cML+rxU3QPwAAAD8NDQAAAAAAAAFNAQAAGAAAAFdkr3H/UeE/KB3ZMxCVzj8AAAA/Jg0AAAAAAAABTgEAABgAAAABAAAAAADgP0RUOrJnIMo/AAAAPzYNAAAAAAAAAU8BAAAYAAAAXpbbejac3j9EVDqyZyDKPwAAAD82DQAAAAAAAAFQAQAAGAAAAP5WX5G9xt0/RFQ6smcgyj8AAAA/RQ0AAAAAAAABUQEAABgAAABYEm6Uet/cP0RUOrJnIMo/AAAAP1UNAAAAAAAAAVIBAAAYAAAA+NLxqgEK3D8UlY7sGYjKPwAAAD9VDQAAAAAAAAFTAQAAGAAAAN6Y6tRSRts/gFeLmzC/yz8AAAA/VQ0AAAAAAAABVAEAABgAAADIXuP+o4LaP/AZiEpH9sw/AAAAP2QNAAAAAAAAAVUBAAAYAAAA+ilRPL/Q2T/4XS1uwvzOPwAAAD90DQAAAAAAAAFWAQAAGAAAALr/qKBuQtk/nDC/q8VN0D8AAAA/hA0AAAAAAAABVwEAABgAAACmoG5COQLYPxKVjuwZiNI/AAAAP4QNAAAAAAAAAVgBAAAYAAAA9oCwzXyX1z/od7W4CfPTPwAAAD+TDQAAAAAAAAFZAQAAGAAAAEhh8ljALNc/JnsGotKR1T8AAAA/kw0AAAAAAAABWgEAABgAAACYQTTkA8LWP5Q9A1HpyNY/AAAAP6MNAAAAAAAAAVsBAAAYAAAAeCxgltt61j8CAAAAAADYPwAAAD+jDQAAAAAAAAFcAQAAGAAAADIn64IRadY/PANR6cie2T8AAAA/EA4AAAAAAAABXQEAABgAAAAgcVGTHmLXP5+BqHRkz+Q/AAAAPyAOAAAAAAAAAV4BAAAYAAAABuDqK7LX2D8XN2F+V4vnPwAAAD8wDgAAAAAAAAFfAQAAGAAAAAAFHrQ4VNk/TZjf1eIm6D8AAAA/MA4AAAAAAAABYAEAABgAAADQObB2HQbaP4P5XS1uwug/AAAAPzAOAAAAAAAAAWEBAAAYAAAAWGnNJTim2j+9WtyE+V3pPwAAAD9+DgAAAAAAAAFiAQAAGAAAANP2yLVCkOE/lY7sGYhK6z8AAAA/fg4AAAAAAAABYwEAABgAAADfk8wgGvLhP5E9A1HpyOo/AAAAP40OAAAAAAAAAWQBAAAYAAAAC0ak2Rmb4j8hKh3ZMxDpPwAAAD+NDgAAAAAAAAFlAQAAGAAAAIfYvR1d2eI/53e1uAnz5z8AAAA/jQ4AAAAAAAABZgEAABgAAABf6BxYuw7jPxGVjuwZiOY/AAAAP60OAAAAAAAAAWcBAAAYAAAAS3BMdWop4z87smcgKh3lPwAAAD+tDgAAAAAAAAFoAQAAGAAAAJN1wYg0O+M/Mb+rxU2Y4z8AAAA/vA4AAAAAAAABaQEAABgAAACTdcGINDvjP1HpyJ6BqOA/AAAAP8wOAAAAAAAAAWoBAAAYAAAAk3XBiDQ74z/qyJ6BqHTcPwAAAD/MDgAAAAAAAAFrAQAAGAAAAEtwTHVqKeM/QqUjewai2j8AAAA/2w4AAAAAAAABbAEAABgAAAAX46dE8fziP/pdLW7C/NY/AAAAP+sOAAAAAAAAAW0BAAAYAAAA41UDFHjQ4j9WOrJnICrVPwAAAD/rDgAAAAAAAAFuAQAAGAAAAGfD6c80kuI/4NXiJszv0j8AAAA/+w4AAAAAAAABbwEAABgAAADrMNCL8VPiPzyyZyAqHdE/AAAAPwoPAAAAAAAAAXABAAAYAAAAs+H0ZxpJ4T8EUenInoHIPwAAAD8aDwAAAAAAAAFxAQAAGAAAAF8/fOl41eA/WIubML+rxT8AAAA/Gg8AAAAAAAABcgEAABgAAACvH750vGrgPxiISkf2DMQ/AAAAPyoPAAAAAAAAAXMBAAAYAAAAjwrqJpQj4D/ghPldLW7CPwAAAD85DwAAAAAAAAF0AQAAGAAAAJbltp4Np98/QANR6ciewT8AAAA/WA8AAAAAAAABdQEAABgAAAAoRwBXX5HdP0ADUenInsE/AAAAP1gPAAAAAAAAAXYBAAAYAAAADg35gLDN3D/ghPldLW7CPwAAAD9YDwAAAAAAAAF3AQAAGAAAAPjS8aoBCtw/7Miegah0xD8AAAA/aA8AAAAAAAABeAEAABgAAADemOrUUkbbPyjM72pxE8Y/AAAAP2gPAAAAAAAAAXkBAAAYAAAAEGRYEm6U2j/UkT0DUenIPwAAAD94DwAAAAAAAAF6AQAAGAAAAEAvxk+J4tk/4NXiJszvyj8AAAA/eA8AAAAAAAABewEAABgAAABw+jONpDDZP1zchPldLc4/AAAAP4cPAAAAAAAAAXwBAAAYAAAA5soW3omQ2D/SkT0DUenQPwAAAD+XDwAAAAAAAAF9AQAAGAAAAAg3Sr1vntY/lD0DUenI1j8AAAA/pw8AAAAAAAABfgEAABgAAAASEhc16SHWPzhhfleLm9g/AAAAP6cPAAAAAAAAAX8BAAAYAAAAGO3jrGKl1T92ZM9AVDraPwAAAD+2DwAAAAAAAAGAAQAAGAAAALLSmktwTNU/smcgKh3Z2z8AAAA/tg8AAAAAAAABgQEAABgAAACSvcb9RwXVP4pKR/YMRN0/AAAAP7YPAAAAAAAAAYIBAAAYAAAAuK1nw+nP1D/GTZjf1eLePwAAAD/GDwAAAAAAAAGDAQAAGAAAAOKdCImLmtQ/TZjf1eIm4D8AAAA/FBAAAAAAAAABhAEAABgAAAACs9zWs+HUP2txE+Z3teQ/AAAAPxQQAAAAAAAAAYUBAAAYAAAA2MI7ERIX1T+j0pE9A1HlPwAAAD8kEAAAAAAAAAGGAQAAGAAAALLSmktwTNU/2TMQlY7s5T8AAAA/JBAAAAAAAAABhwEAABgAAADS526ZmJPVP0OlI3sGouY/AAAAPyQQAAAAAAAAAYgBAAAYAAAAggctDlX+1T97BqLSkT3nPwAAAD8zEAAAAAAAAAGJAQAAGAAAAFgXjEizM9Y/f1eLmzC/5z8AAAA/QxAAAAAAAAABigEAABgAAADCMdWppYzWP7W4CfO7Wug/AAAAP0MQAAAAAAAAAYsBAAAYAAAAuFYIMiwJ1z+5CfO7WtzoPwAAAD9SEAAAAAAAAAGMAQAAGAAAAMa1QpBhSdg/87ta3IT56T8AAAA/UhAAAAAAAAABjQEAABgAAADg70lmEA3ZP/UMRKUje+o/AAAAP2IQAAAAAAAAAY4BAAAYAAAA+ilRPL/Q2T9dLW7C/K7qPwAAAD9iEAAAAAAAAAGPAQAAGAAAAKBuQjkCuNo/kT0DUenI6j8AAAA/chAAAAAAAAABkAEAABgAAACOuKhJD7HbP5E9A1HpyOo/AAAAP3IQAAAAAAAAAZEBAAAYAAAAyAeEbea73D/1DESlI3vqPwAAAD+REAAAAAAAAAGSAQAAGAAAAB5sM9/lDd4/i5swv6vF6T8AAAA/kRAAAAAAAAABkwEAABgAAAAfFdRNKEfgP+d3tbgJ8+c/AAAAP6EQAAAAAAAAAZQBAAAYAAAAzzSSwuSx4D8V5ne1uAnnPwAAAD+hEAAAAAAAAAGVAQAAGAAAAJPMIBryAeE/DUSlI3sG5j8AAAA/oRAAAAAAAAABlgEAABgAAAAPXzpeNUDhP2txE+Z3teQ/AAAAP7AQAAAAAAAAAZcBAAAYAAAAL3QOrF2H4T9hfleLmzDjPwAAAD+wEAAAAAAAAAGYAQAAGAAAABv8PckMouE/87ta3IT54T8AAAA/wBAAAAAAAAABmQEAABgAAAAb/D3JDKLhP+0ZiEpH9uA/AAAAP88QAAAAAAAAAZoBAAAYAAAAd3mDvyeZ4T9Wi5swv6vdPwAAAD/PEAAAAAAAAAGbAQAAGAAAAIvxU6J4fuE/Skf2DESl2z8AAAA/3xAAAAAAAAABnAEAABgAAABXZK9x/1HhPzwDUenIntk/AAAAP+8QAAAAAAAAAZ0BAAAYAAAAf1RQN6Ec4T8CAAAAAADYPwAAAD/vEAAAAAAAAAGeAQAAGAAAAKdE8fxC5+A/XNyE+V0t1j8AAAA//hAAAAAAAAABnwEAABgAAAA/KqibUI7gPx7ZMxCVjtQ/AAAAP/4QAAAAAAAAAaABAAAYAAAAM42kMHks4D+wFjdhflfTPwAAAD/+EAAAAAAAAAGhAQAAGAAAAObF+ClRPN8/QFQ6smcg0j8AAAA/DhEAAAAAAAABogEAABgAAACudh0GejHeP2pxE+Z3tdA/AAAAPx4RAAAAAAAAAaMBAAAYAAAAWBJulHrf3D/MnoGodGTPPwAAAD8tEQAAAAAAAAGkAQAAGAAAAG6j1Pvmads/jJswv6vFzT8AAAA/LREAAAAAAAABpQEAABgAAADQObB2HQbaPyDZMxCVjsw/AAAAPy0RAAAAAAAAAaYBAAAYAAAAUOVfP3zp2D+AV4ubML/LPwAAAD89EQAAAAAAAAGnAQAAGAAAAKagbkI5Atg/4NXiJszvyj8AAAA/PREAAAAAAAABqAEAABgAAABIYfJYwCzXP+DV4ibM78o/AAAAP0wRAAAAAAAAAakBAAAYAAAAUDy/0Dmw1j/g1eImzO/KPwAAAD9MEQAAAAAAAAGqAQAAGAAAAFgXjEizM9Y/sBY3YX5Xyz8AAAA/XBEAAAAAAAABqwEAABgAAABi8ljALLfVP/AZiEpH9sw/AAAAP1wRAAAAAAAAAawBAAAYAAAAQt2EcgRw1T+8WtyE+V3NPwAAAD9sEQAAAAAAAAGtAQAAGAAAANjCOxESF9U/KB3ZMxCVzj8AAAA/bBEAAAAAAAABrgEAABgAAACSvcb9RwXVP8yegah0ZM8/AAAAP4sRAAAAAAAAAa8BAAAYAAAAcqjyrx++1D/SkT0DUenQPwAAAD+LEQAAAAAAAAGwAQAAGAAAAHKo8q8fvtQ/2jMQlY7s0T8AAAA/ixEAAAAAAAABsQEAABgAAAAoo32cVazUP3i1uAnzu9I/AAAAP5sRAAAAAAAAAbIBAAAYAAAA4p0IiYua1D/od7W4CfPTPwAAAD+bEQAAAAAAAAGzAQAAGAAAAOKdCImLmtQ/hPldLW7C1D8AAAA/qhEAAAAAAAABtAEAABgAAACYmJN1wYjUP/K7WtyE+dU/AAAAP/gRAAAAAAAAAbUBAAAYAAAAcqjyrx++1D+/q8VNmN/hPwAAAD/4EQAAAAAAAAG2AQAAGAAAALLSmktwTNU/+10tbsL84j8AAAA/JxIAAAAAAAABtwEAABgAAAAgGvIBYZvZP68WN2F+V+c/AAAAPycSAAAAAAAAAbgBAAAYAAAAEGRYEm6U2j9/V4ubML/nPwAAAD83EgAAAAAAAAG5AQAAGAAAAP6tviJ7jds/TZjf1eIm6D8AAAA/RhIAAAAAAAABugEAABgAAACo8q8fvnTcP4GodGTPQOg/AAAAP0YSAAAAAAAAAbsBAAAYAAAACDIsCTdK3T+1uAnzu1roPwAAAD9GEgAAAAAAAAG8AQAAGAAAAEhc1KSH2N0/tbgJ87ta6D8AAAA/dRIAAAAAAAABvQEAABgAAABy9RXZa9zfPxGVjuwZiOY/AAAAP3USAAAAAAAAAb4BAAAYAAAARwV1E8oR4D9xE+Z3tbjlPwAAAD+FEgAAAAAAAAG/AQAAGAAAAHuSGURDPuA/l9/V4ibM4z8AAAA/hRIAAAAAAAABwAEAABgAAAB7khlEQz7gP18tbsL8ruI/AAAAP5USAAAAAAAAAcEBAAAYAAAAe5IZREM+4D+NmzC/q8XhPwAAAD+VEgAAAAAAAAHCAQAAGAAAAHuSGURDPuA/UenInoGo4D8AAAA/lRIAAAAAAAABwwEAABgAAADXD186XjXgP8rvanET5t8/AAAAP6QSAAAAAAAAAcQBAAAYAAAAjwrqJpQj4D/2DESlI3vePwAAAD+0EgAAAAAAAAHFAQAAGAAAAEcFdRPKEeA/ikpH9gxE3T8AAAA/tBIAAAAAAAABxgEAABgAAACjgroJ5QjgP4KodGTPQNw/AAAAP8MSAAAAAAAAAccBAAAYAAAAtvqK7DXu3z96BqLSkT3bPwAAAD/DEgAAAAAAAAHIAQAAGAAAAHL1Fdlr3N8/QqUjewai2j8AAAA/0xIAAAAAAAAByQEAABgAAAAm8KDFocrfPzwDUenIntk/AAAAP9MSAAAAAAAAAcoBAAAYAAAAluW2ng2n3z8GotKRPQPZPwAAAD/jEgAAAAAAAAHLAQAAGAAAAMLVV2Svcd8/zkBUOrJn2D8AAAA/4xIAAAAAAAABzAEAABgAAAB20OJQ5V/fPzC/q8VNmNc/AAAAP/ISAAAAAAAAAc0BAAAYAAAAMsttPRtO3z/KnoGodGTXPwAAAD8CEwAAAAAAAAHOAQAAGAAAAObF+ClRPN8/YH5Xi5sw1z8AAAA/AhMAAAAAAAABzwEAABgAAADmxfgpUTzfP/pdLW7C/NY/AAAAPxITAAAAAAAAAdABAAAYAAAAosCDFocq3z/6XS1uwvzWPwAAAD8SEwAAAAAAAAHRAQAAGAAAAKLAgxaHKt8/Kh3ZMxCV1j8AAAA/EhMAAAAAAAAB0gEAABgAAADGsCTcKPXePyod2TMQldY/AAAAPzETAAAAAAAAAdMBAAAYAAAA7qDFocq/3j/E/K4WN2HWPwAAAD8xEwAAAAAAAAHUAQAAGAAAAM6L8VOieN4/8rta3IT51T8AAAA/MRMAAAAAAAAB1QEAABgAAAAebDPf5Q3eP4ybML+rxdU/AAAAPzETAAAAAAAAAdYBAAAYAAAAKEcAV1+R3T+MmzC/q8XVPwAAAD9AEwAAAAAAAAHXAQAAGAAAAOgcWLsOA90/JnsGotKR1T8AAAA/QBMAAAAAAAAB2AEAABgAAAB+Ag9aHKrcPyZ7BqLSkdU/AAAAP1ATAAAAAAAAAdkBAAAYAAAAzuJQ5V8/3D8mewai0pHVPwAAAD9QEwAAAAAAAAHaAQAAGAAAAB7DknCj1Ns/JnsGotKR1T8AAAA/YBMAAAAAAAAB2wEAABgAAAAonl/oHFjbPyZ7BqLSkdU/AAAAP2ATAAAAAAAAAdwBAAAYAAAAeH6hc2Dt2j8mewai0pHVPwAAAD9vEwAAAAAAAAHdAQAAGAAAAMhe4/6jgto/jJswv6vF1T8AAAA/fxMAAAAAAAAB3gEAABgAAAAaPyWK5xfaP8T8rhY3YdY/AAAAP38TAAAAAAAAAd8BAAAYAAAAsCTcKPW+2T8qHdkzEJXWPwAAAD9/EwAAAAAAAAHgAQAAGAAAACAa8gFhm9k/+l0tbsL81j8AAAA/jxMAAAAAAAAB4QEAABgAAABKCpPHAmbZPzC/q8VNmNc/AAAAP48TAAAAAAAAAeIBAAAYAAAAuv+ooG5C2T8CAAAAAADYPwAAAD+eEwAAAAAAAAHjAQAAGAAAAHD6M42kMNk/zkBUOrJn2D8AAAA/rhMAAAAAAAAB5AEAABgAAADg70lmEA3ZPwai0pE9A9k/AAAAP64TAAAAAAAAAeUBAAAYAAAAlurUUkb72D/W4ibM72rZPwAAAD+9EwAAAAAAAAHmAQAAGAAAAJbq1FJG+9g/piN7BqLS2T8AAAA/vRMAAAAAAAAB5wEAABgAAACW6tRSRvvYP96E+V0tbto/AAAAP70TAAAAAAAAAegBAAAYAAAAlurUUkb72D+uxU2Y39XaPwAAAD/NEwAAAAAAAAHpAQAAGAAAAJbq1FJG+9g/Skf2DESl2z8AAAA/zRMAAAAAAAAB6gEAABgAAACW6tRSRvvYP4KodGTPQNw/AAAAP90TAAAAAAAAAesBAAAYAAAAlurUUkb72D8eKh3ZMxDdPwAAAD/sEwAAAAAAAAHsAQAAGAAAAJbq1FJG+9g/JszvanET3j8AAAA//BMAAAAAAAAB7QEAABgAAACW6tRSRvvYP14tbsL8rt4/AAAAP/wTAAAAAAAAAe4BAAAYAAAAlurUUkb72D8ubsL8rhbfPwAAAD8MFAAAAAAAAAHvAQAAGAAAAODvSWYQDdk//q4WN2F+3z8AAAA/DBQAAAAAAAAB8AEAABgAAADg70lmEA3ZP2bPQFQ6st8/AAAAPxsUAAAAAAAAAfEBAAAYAAAAcPozjaQw2T8biEpH9gzgPwAAAD8bFAAAAAAAAAHyAQAAGAAAALr/qKBuQtk/TZjf1eIm4D8AAAA/KxQAAAAAAAAB8wEAABgAAAC6/6igbkLZP4GodGTPQOA/AAAAPysUAAAAAAAAAfQBAAAYAAAASgqTxwJm2T/pyJ6BqHTgPwAAAD86FAAAAAAAAAH1AQAAGAAAAEoKk8cCZtk/HdkzEJWO4D8AAAA/ShQAAAAAAAAB9gEAABgAAADaFH3ulonZP4X5XS1uwuA/AAAAP0oUAAAAAAAAAfcBAAAYAAAAah9nFSut2T+5CfO7WtzgPwAAAD9KFAAAAAAAAAH4AQAAGAAAAEAvxk+J4tk/UzqyZyAq4T8AAAA/WhQAAAAAAAAB+QEAABgAAAAaPyWK5xfaP7ta3IT5XeE/AAAAP1oUAAAAAAAAAfoBAAAYAAAA8E6ExEVN2j/vanET5nfhPwAAAD9pFAAAAAAAAAH7AQAAGAAAAIBZbuvZcNo/V4ubML+r4T8AAAA/aRQAAAAAAAAB/AEAABgAAACgbkI5ArjaP42bML+rxeE/AAAAP3kUAAAAAAAAAf0BAAAYAAAAMHksYJbb2j+/q8VNmN/hPwAAAD95FAAAAAAAAAH+AQAAGAAAAHh+oXNg7do/v6vFTZjf4T8AAAA/mBQAAAAAAAAB/wEAABgAAADAgxaHKv/aP7+rxU2Y3+E/AAAAP6gUAAAAAAAAAQACAAAYAAAAMHksYJbb2j9Xi5swv6vhPwAAAD+oFAAAAAAAAAEBAgAAGAAAAFhpzSU4pto/72pxE+Z34T8AAAA/txQAAAAAAAABAgIAABgAAABLGe3jrGLlP8VNmN/V4uI/AAAAPwAAAAAAAAAAAQMCAAAYAAAAB9auw0Av5j/9rhY3YX7jPwAAAD++AAAAAAAAAAEEAgAAGAAAAG/w9yQziOY/Zc9AVDqy4z8AAAA/vgAAAAAAAAABBQIAABgAAADXCkGGJeHmP////////+M/AAAAP80AAAAAAAAAAQYCAAAYAAAAn2QG0ZAP6D+bML+rxU3kPwAAAD/dAAAAAAAAAAEHAgAAGAAAAKsBCjxoceg/mzC/q8VN5D8AAAA/OwEAAAAAAAABCAIAABgAAABnZ2yKPnfrP2cgKh3ZM+Q/AAAAPzsBAAAAAAAAAQkCAAAYAAAAmfQQu7ej6z81EJWO7BnkPwAAAD87AQAAAAAAAAEKAgAAGAAAAHEEcPUV2es/NRCVjuwZ5D8AAAA/OwEAAAAAAAABCwIAABgAAABdjJ8SxfPrPzUQlY7sGeQ/AAAAP0oBAAAAAAAAAQwCAAAYAAAASRTPL3QO7D/////////jPwAAAD9aAQAAAAAAAAENAgAAGAAAAJEZREM+IOw/ze9qcRPm4z8AAAA/eQEAAAAAAAABDgIAABgAAABVsdKaS3DsP83vanET5uM/AAAAP4kBAAAAAAAAAQ8CAAAYAAAAnbZHrhWC7D/N72pxE+bjPwAAAD+JAQAAAAAAAAEQAgAAGAAAAIk+d8vEnOw/ze9qcRPm4z8AAAA/iQEAAAAAAAABEQIAABgAAADRQ+zejq7sP83vanET5uM/AAAAP5gBAAAAAAAAARICAAAYAAAAGUlh8ljA7D/N72pxE+bjPwAAAD+oAQAAAAAAAAETAgAAGAAAAKlTSxnt4+w/l9/V4ibM4z8AAAA/qAEAAAAAAAABFAIAABgAAADxWMAst/XsP5ff1eImzOM/AAAAP7gBAAAAAAAAARUCAAAYAAAAgWOqU0sZ7T+X39XiJszjPwAAAD9uAgAAAAAAAAEWAgAAGAAAABnyAWGb+e4/NRCVjuwZ5D8AAAA/bgIAAAAAAAABFwIAABgAAAAdtDhU+dfvP2txE+Z3teQ/AAAAP24CAAAAAAAAARgCAAAYAAAAAPGl41UDdD+vFjdhflfvPwAAAD8AAAAAAAAAAAEZAgAAGAAAAABD58DadXg/rxY3YX5X7z8AAAA/AAAAAAAAAAABGgIAABgAAAAAlSieX+h8P68WN2F+V+8/AAAAPwAAAAAAAAAAARsCAAAYAAAAgJxVrLTmgj+vFjdhflfvPwAAAD8PAAAAAAAAAAEcAgAAGAAAAIBA2Ga+y4s/rxY3YX5X7z8AAAA/DwAAAAAAAAABHQIAABgAAADAb562R66VP68WN2F+V+8/AAAAPw8AAAAAAAAAAR4CAAAYAAAAwBMhcVGTnj+vFjdhflfvPwAAAD8fAAAAAAAAAAEfAgAAGAAAAGAwIs3O2KQ/rxY3YX5X7z8AAAA/HwAAAAAAAAABIAIAABgAAADg1rPh9GeqP68WN2F+V+8/AAAAPz4AAAAAAAAAASECAAAYAAAAcI9cKwQZtj/hJszvanHvPwAAAD9OAAAAAAAAAAEiAgAAGAAAALBipTWX4Lg/4SbM72px7z8AAAA/TgAAAAAAAAABIwIAABgAAAAQS8KNUu+7P+EmzO9qce8/AAAAP10AAAAAAAAAASQCAAAYAAAASB4LmOW2vj/hJszvanHvPwAAAD9dAAAAAAAAAAElAgAAGAAAAFQDFHjQ4sA/4SbM72px7z8AAAA/bQAAAAAAAAABJgIAABgAAACEdyIkLmrCP+EmzO9qce8/AAAAP20AAAAAAAAAAScCAAAYAAAAlNZcgmOqwz/hJszvanHvPwAAAD9tAAAAAAAAAAEoAgAAGAAAAMhKay7BMcU/rxY3YX5X7z8AAAA/fQAAAAAAAAABKQIAABgAAAD0vnnaHrnGP68WN2F+V+8/AAAAP5kAAAAAAAAAASoCAAAYAAAAJDOIhnxAyD+vFjdhflfvPwAAAD+pAAAAAAAAAAErAgAAGAAAAATHVKeWMso/ewai0pE97z8AAAA/qQAAAAAAAAABLAIAABgAAAA05APCNvPNP3sGotKRPe8/AAAAP7gAAAAAAAAAAS0CAAAYAAAAUEHdhHIE0D97BqLSkT3vPwAAAD+4AAAAAAAAAAEuAgAAGAAAAPqFzoG169A/ewai0pE97z8AAAA/yAAAAAAAAAABLwIAABgAAACgyr9++NLRP3sGotKRPe8/AAAAP8gAAAAAAAAAATACAAAYAAAAugTHVKeW0j97BqLSkT3vPwAAAD/YAAAAAAAAAAExAgAAGAAAABhEQz4gbNM/ewai0pE97z8AAAA/2AAAAAAAAAABMgIAABgAAAB4g78nmUHUP3sGotKRPe8/AAAAP+cAAAAAAAAAATMCAAAYAAAAYvJYwCy31T97BqLSkT3vPwAAAD/3AAAAAAAAAAE0AgAAGAAAAHgsYJbbetY/ewai0pE97z8AAAA/BwEAAAAAAAABNQIAABgAAAAAXH1F9hrXP3sGotKRPe8/AAAAPxYBAAAAAAAAATYCAAAYAAAAoMWhyr9+2D97BqLSkT3vPwAAAD8WAQAAAAAAAAE3AgAAGAAAAODvSWYQDdk/ewai0pE97z8AAAA/JgEAAAAAAAABOAIAABgAAADQObB2HQbaP0f2DESlI+8/AAAAPzUBAAAAAAAAATkCAAAYAAAAEGRYEm6U2j9H9gxEpSPvPwAAAD81AQAAAAAAAAE6AgAAGAAAAHh+oXNg7do/R/YMRKUj7z8AAAA/NQEAAAAAAAABOwIAABgAAAAonl/oHFjbP0f2DESlI+8/AAAAP0UBAAAAAAAAATwCAAAYAAAASLMzNkWf2z9H9gxEpSPvPwAAAD9FAQAAAAAAAAE9AgAAGAAAAK7NfJc3+Ns/R/YMRKUj7z8AAAA/VQEAAAAAAAABPgIAABgAAADO4lDlXz/cP0f2DESlI+8/AAAAP1UBAAAAAAAAAT8CAAAYAAAAfgIPWhyq3D9H9gxEpSPvPwAAAD9kAQAAAAAAAAFAAgAAGAAAAHgnQuKiJt0/ewai0pE97z8AAAA/ZAEAAAAAAAABQQIAABgAAABuTHVqKaPdP68WN2F+V+8/AAAAP3QBAAAAAAAAAUICAAAYAAAA9nuSGURD3j+vFjdhflfvPwAAAD90AQAAAAAAAAFDAgAAGAAAADamOrWU0d4/4SbM72px7z8AAAA/hAEAAAAAAAABRAIAABgAAAB20OJQ5V/fPxc3YX5Xi+8/AAAAP4QBAAAAAAAAAUUCAAAYAAAAtvqK7DXu3z8XN2F+V4vvPwAAAD+TAQAAAAAAAAFGAgAAGAAAANcPXzpeNeA/FzdhfleL7z8AAAA/kwEAAAAAAAABRwIAABgAAAD3JDOIhnzgPxc3YX5Xi+8/AAAAP6MBAAAAAAAAAUgCAAAYAAAAc7dMzMm64D8XN2F+V4vvPwAAAD+jAQAAAAAAAAFJAgAAGAAAAO9JZhAN+eA/FzdhfleL7z8AAAA/wgEAAAAAAAABSgIAABgAAAAPXzpeNUDhPxPmd7W4Ce8/AAAAP8IBAAAAAAAAAUsCAAAYAAAAs+H0ZxpJ4T8T5ne1uAnvPwAAAD/SAQAAAAAAAAFMAgAAGAAAAFdkr3H/UeE/E+Z3tbgJ7z8AAAA/0gEAAAAAAAABTQIAABgAAABXZK9x/1HhP9/V4ibM7+4/AAAAP+EBAAAAAAAACw==</ink>
</athena>
</file>

<file path=customXml/item26.xml><?xml version="1.0" encoding="utf-8"?>
<athena xmlns="http://schemas.microsoft.com/edu/athena" version="0.1.3209.0">
  <media streamable="true" recordStart="35680" recordEnd="63199" recordLength="63320"/>
</athena>
</file>

<file path=customXml/item2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OxAAAAAAAAAF9f///wxBY3Rpb25UeXBlVjEBAAAAB3ZhbHVlX18ACAIAAAAAAAAAAQUAAAAEAAAACQwAAAAJDQAAAGcuAAAAAAAAAfL////1////AAAAAAEGAAAABAAAAAkPAAAACRAAAAB3SwAAAAAAAAHv////9f///wAAAAABBwAAAAQAAAAJEgAAAAkTAAAAUU8AAAAAAAAB7P////X///8AAAAABQgAAAANQ2xlYXJDYW52YXNWMQIAAAAJU3RhcnRUaW1lBFR5cGUABBAMQWN0aW9uVHlwZVYxAgAAAAIAAAB/awAAAAAAAAHr////9f///wAAAAAFCQAAAA9QZW5BdHRyaWJ1dGVzVjEKAAAAB19jb2xvckEHX2NvbG9yUgdfY29sb3JHB19jb2xvckIKRml0VG9DdXJ2ZQZIZWlnaHQOSWdub3JlUHJlc3N1cmUNSXNIaWdobGlnaHRlcgVTaGFwZQVXaWR0aAAAAAAAAAAABAACAgICAQYBAQxCcnVzaFNoYXBlVjECAAAABgIAAAD/+7BBAAAAAAAAACJAAAAF6v///wxCcnVzaFNoYXBlVjEBAAAAB3ZhbHVlX18ACAIAAAABAAAAAAAAAAAAIkAFCgAAAApJbmtUcmFjZVYxAwAAAA1MaXN0YDErX2l0ZW1zDExpc3RgMStfc2l6ZQ9MaXN0YDErX3ZlcnNpb24EAAAYU2hhcmVkLklua2luZy5JbmtQb2ludFtdAgAAAAgIAgAAAAkXAAAAUwEAAFMBAAABDAAAAAkAAAD/+7BBAAAAAAAAACJAAAAB6P///+r///8BAAAAAAAAAAAAIkABDQAAAAoAAAAJGQAAAIUAAACFAAAAAQ8AAAAJAAAA//uwQQAAAAAAAAAiQAAAAeb////q////AQAAAAAAAAAAACJAARAAAAAKAAAACRsAAAAOAAAADgAAAAESAAAACQAAAP/7sEEAAAAAAAAAIkAAAAHk////6v///wEAAAAAAAAAAAAiQAETAAAACgAAAAkdAAAAIgAAACI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NrQcZAAAAAAEAAAAAAQAABApJbmtQb2ludFYxAgA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DXsHGwAAAAABAAAAEAAAAAQKSW5rUG9pbnRWMQIAAAAJ9gEAAAn3AQAACfgBAAAJ+QEAAAn6AQAACfsBAAAJ/AEAAAn9AQAACf4BAAAJ/wEAAAkAAgAACQECAAAJAgIAAAkDAgAADQIHHQAAAAABAAAAQAAAAAQKSW5rUG9pbnRWMQIAAAAJBAIAAAkFAgAACQYCAAAJBwIAAAkIAgAACQkCAAAJCgIAAAkLAgAACQwCAAAJDQIAAAkOAgAACQ8CAAAJEAIAAAkRAgAACRICAAAJEwIAAAkUAgAACRUCAAAJFgIAAAkXAgAACRgCAAAJGQIAAAkaAgAACRsCAAAJHAIAAAkdAgAACR4CAAAJHwIAAAkgAgAACSECAAAJIgIAAAkjAgAACSQCAAAJJQIAAA0eBR4AAAAKSW5rUG9pbnRWMQQAAAABWAFZDlByZXNzdXJlRmFjdG9yCVRpbWVTdGFtcAAAAAAGBgsQAgAAABq4wrpAnKc/tTePPUg/tT8AAAA/AAAAAAAAAAABHwAAAB4AAAC0a2IpFCSoP7U3jz1IP7U/AAAAP5AAAAAAAAAAASAAAAAeAAAA5tKhBrszqT+1N489SD+1PwAAAD+gAAAAAAAAAAEhAAAAHgAAABg64eNhQ6o/tTePPUg/tT8AAAA/oAAAAAAAAAABIgAAAB4AAADiVMAv3NqrP7U3jz1IP7U/AAAAP7AAAAAAAAAAASMAAAAeAAAASiM/6in6rT8GPtSoegS1PwAAAD+wAAAAAAAAAAEkAAAAHgAAAKLSromlULA/Bj7UqHoEtT8AAAA/vwAAAAAAAAABJQAAAB4AAABu7Y3VH+ixPwY+1Kh6BLU/AAAAP78AAAAAAAAAASYAAAAeAAAABOK82IPDsz8GPtSoegS1PwAAAD/PAAAAAAAAAAEnAAAAHgAAADhJ/LUq07Q/Bj7UqHoEtT8AAAA/zwAAAAAAAAABKAAAAB4AAABqsDuT0eK1PwY+1Kh6BLU/AAAAP98AAAAAAAAAASkAAAAeAAAAAmTbAaVqtj9XRBkUrcm0PwAAAD97AQAAAAAAAAEqAAAAHgAAAGT1B3qkhLw/+VCj6hFUtD8AAAA/igEAAAAAAAABKwAAAB4AAADgJPHXqkzDP6lKXn/fjrQ/AAAAP5oBAAAAAAAAASwAAAAeAAAAk+voaomywz+pSl5/3460PwAAAD+aAQAAAAAAAAEtAAAAHgAAAEWy4P1nGMQ/qUpef9+OtD8AAAA/qgEAAAAAAAABLgAAAB4AAAASjDC1UVzEP6lKXn/fjrQ/AAAAP6oBAAAAAAAAAS8AAAAeAAAA3mWAbDugxD+pSl5/3460PwAAAD+5AQAAAAAAAAEwAAAAHgAAAHcZINsOKMU/qUpef9+OtD8AAAA/uQEAAAAAAAABMQAAAB4AAABdBsi2A0rFP/lQo+oRVLQ/AAAAP8kBAAAAAAAAATIAAAAeAAAAEM2/SeKvxT/5UKPqEVS0PwAAAD/ZAQAAAAAAAAEzAAAAHgAAAMOTt9zAFcY/+VCj6hFUtD8AAAA/2QEAAAAAAAABNAAAAB4AAACPbQeUqlnGP/lQo+oRVLQ/AAAAP+gBAAAAAAAAATUAAAAeAAAAXEdXS5Sdxj/5UKPqEVS0PwAAAD/oAQAAAAAAAAE2AAAAHgAAABAOT95yA8c/+VCj6hFUtD8AAAA/+AEAAAAAAAABNwAAAB4AAADD1EZxUWnHP/lQo+oRVLQ/AAAAP/gBAAAAAAAAATgAAAAeAAAAdps+BDDPxz/5UKPqEVS0PwAAAD82AgAAAAAAAAE5AAAAHgAAAIqy03p9+8w/wiTA+7DvtT8AAAA/RgIAAAAAAAABOgAAAB4AAADWLGt8L+nNP8IkwPuw77U/AAAAP0YCAAAAAAAAATsAAAAeAAAACJSqWdb4zj/OEfG5GaC2PwAAAD9WAgAAAAAAAAE8AAAAHgAAAE/EbC4datA/fQusTufatj8AAAA/VgIAAAAAAAABPQAAAB4AAAB1gTgv9uDQPywFZ+O0Fbc/AAAAP2UCAAAAAAAAAT4AAAAeAAAAnD4EMM9X0T8sBWfjtBW3PwAAAD9lAgAAAAAAAAE/AAAAHgAAANsOKFWzrNE/2/4heIJQtz8AAAA/dQIAAAAAAAABQAAAAB4AAACo6HcMnfDRP9v+IXiCULc/AAAAP3UCAAAAAAAAAUEAAAAeAAAAWq9vn3tW0j/b/iF4glC3PwAAAD+EAgAAAAAAAAFCAAAAHgAAAJp/k8Rfq9I/2/4heIJQtz8AAAA/hAIAAAAAAAABQwAAAB4AAADZT7fpQwDTP4v43AxQi7c/AAAAP5QCAAAAAAAAAUQAAAAeAAAApikHoS1E0z+L+NwMUIu3PwAAAD+0AgAAAAAAAAFFAAAAHgAAABdhaqO4qNQ/2/4heIJQtz8AAAA/4gIAAAAAAAABRgAAAB4AAADx5C03cIXVPywFZ+O0Fbc/AAAAP/ICAAAAAAAAAUcAAAAeAAAAF6L5N0n81T8sBWfjtBW3PwAAAD8CAwAAAAAAAAFIAAAAHgAAAD1fxTgic9Y/fQusTufatj8AAAA/EQMAAAAAAAABSQAAAB4AAAAV44jM2U/XP30LrE7n2rY/AAAAPxEDAAAAAAAAAUoAAAAeAAAAlYPQFqL51z99C6xO59q2PwAAAD8RAwAAAAAAAAFLAAAAHgAAAKEtRPNvktg/fQusTufatj8AAAA/QAMAAAAAAAABTAAAAB4AAAA4YwKLZMHbP4v43AxQi7c/AAAAP0ADAAAAAAAAAU0AAAAeAAAAtwNK1Sxr3D858pehHca3PwAAAD9QAwAAAAAAAAFOAAAAHgAAAN3AFdYF4tw/OfKXoR3Gtz8AAAA/UAMAAAAAAAABTwAAAB4AAAB1dLVE2WndPznyl6Edxrc/AAAAP18DAAAAAAAAAVAAAAAeAAAAtUTZab2+3T858pehHca3PwAAAD9fAwAAAAAAAAFRAAAAHgAAAGcL0fybJN4/OfKXoR3Gtz8AAAA/bwMAAAAAAAABUgAAAB4AAADB7kxGi1fePznyl6Edxrc/AAAAP38DAAAAAAAAAVMAAAAeAAAAjcic/XSb3j858pehHca3PwAAAD9/AwAAAAAAAAFUAAAAHgAAAOerGEdkzt4/OfKXoR3Gtz8AAAA/jgMAAAAAAAABVQAAAB4AAAAnfDxsSCPfPznyl6Edxrc/AAAAP54DAAAAAAAAAVYAAAAeAAAAf1+4tTdW3z858pehHca3PwAAAD+eAwAAAAAAAAFXAAAAHgAAANlCNP8mid8/OfKXoR3Gtz8AAAA/vQMAAAAAAAABWAAAAB4AAADm7Kfb9CHgPznyl6Edxrc/AAAAP70DAAAAAAAAAVkAAAAeAAAAJr3LANl24D+L+NwMUIu3PwAAAD/NAwAAAAAAAAFaAAAAHgAAALqbMYFFsuA/i/jcDFCLtz8AAAA/zQMAAAAAAAABWwAAAB4AAABMepcBsu3gP4v43AxQi7c/AAAAP9wDAAAAAAAAAVwAAAAeAAAAGFTnuJsx4T8sBWfjtBW3PwAAAD/cAwAAAAAAAAFdAAAAHgAAAKwyTTkIbeE/LAVn47QVtz8AAAA/7AMAAAAAAAABXgAAAB4AAAB4DJ3w8bDhPywFZ+O0Fbc/AAAAPxsEAAAAAAAAAV8AAAAeAAAAyltu4Arr4j99C6xO59q2PwAAAD8rBAAAAAAAAAFgAAAAHgAAALBIFrz/DOM/fQusTufatj8AAAA/KwQAAAAAAAABYQAAAB4AAACWNb6X9C7jP30LrE7n2rY/AAAAP0oEAAAAAAAAAWIAAAAeAAAAfCJmc+lQ4z99C6xO59q2PwAAAD9KBAAAAAAAAAFjAAAAHgAAAPAYOuHjYeM/fQusTufatj8AAAA/SgQAAAAAAAABZAAAAB4AAABkDw5P3nLjP30LrE7n2rY/AAAAP1kEAAAAAAAAAWUAAAAeAAAA1gXivNiD4z99C6xO59q2PwAAAD9ZBAAAAAAAAAFmAAAAHgAAAEr8tSrTlOM/fQusTufatj8AAAA/tAQAAAAAAAABZwAAAB4AAAAcqz/QIyXkPywFZ+O0Fbc/AAAAP9QEAAAAAAAAAWgAAAAeAAAANP8mib9W5T858pehHca3PwAAAD8SBQAAAAAAAAFpAAAAHgAAAL6KcUTm7Oc/6OtSNusAuD8AAAA/cAUAAAAAAAABagAAAB4AAACe427GBBbpP4v43AxQi7c/AAAAP48FAAAAAAAAAWsAAAAeAAAAxKA6x92M6T+L+NwMUIu3PwAAAD+PBQAAAAAAAAFsAAAAHgAAAFZ/oEdKyOk/i/jcDFCLtz8AAAA/jwUAAAAAAAABbQAAAB4AAAAiWfD+MwzqP4v43AxQi7c/AAAAP58FAAAAAAAAAW4AAAAeAAAA8DJAth1Q6j+L+NwMUIu3PwAAAD++BQAAAAAAAAFvAAAAHgAAAMLhyVtu4Oo/i/jcDFCLtz8AAAA/vgUAAAAAAAABcAAAAB4AAAAimn+TxF/rP+jrUjbrALg/AAAAP84FAAAAAAAAAXEAAAAeAAAA7nPPSq6j6z/o61I26wC4PwAAAD/dBQAAAAAAAAFyAAAAHgAAAIBSNcsa3+s/6OtSNusAuD8AAAA/3QUAAAAAAAABcwAAAB4AAACIJ2+5gSvsP+jrUjbrALg/AAAAP+0FAAAAAAAAAXQAAAAeAAAAculQg92Z7D+X5Q3LuDu4PwAAAD/8BQAAAAAAAAF1AAAAHgAAAMzMzMzMzOw/Rt/IX4Z2uD8AAAA//AUAAAAAAAABdgAAAB4AAADstF7fPvfsP0bfyF+Gdrg/AAAAP/wFAAAAAAAAAXcAAAAeAAAAmqYchLYQ7T9G38hfhna4PwAAAD8MBgAAAAAAAAF4AAAAHgAAAEaY2iguKu0/Rt/IX4Z2uD8AAAA/HAYAAAAAAAABeQAAAB4AAAD0iZjNpUPtP0bfyF+Gdrg/AAAAPxwGAAAAAAAAAXoAAAAeAAAAZoBsO6BU7T9G38hfhna4PwAAAD8rBgAAAAAAAAF7AAAAHgAAANp2QKmaZe0/Rt/IX4Z2uD8AAAA/KwYAAAAAAAABfAAAAB4AAABMbRQXlXbtP0bfyF+Gdrg/AAAAPzsGAAAAAAAAAX0AAAAeAAAAwGPohI+H7T9G38hfhna4PwAAAD95BgAAAAAAAAF+AAAAHgAAACTx16pMU+4/6OtSNusAuD8AAAA/iQYAAAAAAAABfwAAAB4AAADQ4pVPxGzuP+jrUjbrALg/AAAAP4kGAAAAAAAAAYAAAAAeAAAARNlpvb597j858pehHca3PwAAAD+JBgAAAAAAAAGBAAAAHgAAAPLKJ2I2l+4/OfKXoR3Gtz8AAAA/iQYAAAAAAAABggAAAB4AAABkwfvPMKjuPznyl6Edxrc/AAAAP5kGAAAAAAAAAYMAAAAeAAAAnLzlBq6w7j+L+NwMUIu3PwAAAD+ZBgAAAAAAAAGEAAAAHgAAANi3zz0rue4/i/jcDFCLtz8AAAA/mQYAAAAAAAABhQAAAB4AAAAQs7l0qMHuP4v43AxQi7c/AAAAP7kGAAAAAAAAAYYAAAAeAAAAhKmN4qLS7j+L+NwMUIu3PwAAAD+5BgAAAAAAAAGHAAAAHgAAAL6kdxkg2+4/i/jcDFCLtz8AAAA/5wYAAAAAAAABiAAAAB4AAAAWiPNiDw7vP30LrE7n2rY/AAAAP+cGAAAAAAAAAYkAAAAeAAAAin7H0Akf7z/OEfG5GaC2PwAAAD/nBgAAAAAAAAGKAAAAHgAAAP50mz4EMO8/zhHxuRmgtj8AAAA/9wYAAAAAAAABiwAAAB4AAABwa2+s/kDvP3Aee5B+KrY/AAAAP/cGAAAAAAAAAYwAAAAeAAAAqGZZ43tJ7z9wHnuQfiq2PwAAAD8HBwAAAAAAAAGNAAAAHgAAAORhQxr5Ue8/wiTA+7DvtT8AAAA/BwcAAAAAAAABjgAAAB4AAAAcXS1RdlrvP8IkwPuw77U/AAAAPyYHAAAAAAAAAY8AAAAeAAAAyk7r9e1z7z9kMUrSFXq1PwAAAD8mBwAAAAAAAAGQAAAAHgAAAAJK1SxrfO8/ZDFK0hV6tT8AAAA/NgcAAAAAAAABkQAAAB4AAAA8Rb9j6ITvP2QxStIVerU/AAAAP0UHAAAAAAAAAZIAAAAeAAAAsDuT0eKV7z+1N489SD+1PwAAAD9kBwAAAAAAAAGTAAAAHgAAALA7k9Hile8/Bj7UqHoEtT8AAAA/dAcAAAAAAAABlAAAAB4AAADoNn0IYJ7vP1dEGRStybQ/AAAAP4QHAAAAAAAAAZUAAAAeAAAAlig7rde37z/5UKPqEVS0PwAAAD+EBwAAAAAAAAGWAAAAHgAAAM4jJeRUwO8/m10twXbesz8AAAA/kwcAAAAAAAABlwAAAB4AAAAKHw8b0sjvP+xjciypo7M/AAAAP6MHAAAAAAAAAZgAAAAeAAAAQhr5UU/R7z8wfYbZcriyPwAAAD+jBwAAAAAAAAGZAAAAHgAAAHwV44jM2e8/04kQsNdCsj8AAAA/owcAAAAAAAABmgAAAB4AAAB8FeOIzNnvPySQVRsKCLI/AAAAP7MHAAAAAAAAAZsAAAAeAAAAfBXjiMzZ7z/GnN/xbpKxPwAAAD+zBwAAAAAAAAGcAAAAHgAAAHwV44jM2e8/aalpyNMcsT8AAAA/wgcAAAAAAAABnQAAAB4AAAB8FeOIzNnvP1y8OAprbLA/AAAAP8IHAAAAAAAAAZ4AAAAeAAAAfBXjiMzZ7z/7kYXBn+2vPwAAAD/SBwAAAAAAAAGfAAAAHgAAAHwV44jM2e8/P6uZbmkCrz8AAAA/0gcAAAAAAAABoAAAAB4AAAB8FeOIzNnvP+G3I0XOjK4/AAAAP+EHAAAAAAAAAaEAAAAeAAAAQhr5UU/R7z8l0Tfyl6GtPwAAAD/hBwAAAAAAAAGiAAAAHgAAAEIa+VFP0e8/C/fVdcZArD8AAAA/8QcAAAAAAAABowAAAB4AAAAKHw8b0sjvP1AQ6iKQVas/AAAAP/EHAAAAAAAAAaQAAAAeAAAAlig7rde37z82NoimvvSpPwAAAD8BCAAAAAAAAAGlAAAAHgAAAJYoO63Xt+8/e0+cU4gJqT8AAAA/AQgAAAAAAAABpgAAAB4AAABcLVF2Wq/vPwSCxK0bM6c/AAAAPxAIAAAAAAAAAacAAAAeAAAAIjJnP92m7z/pp2IxStKlPwAAAD8QCAAAAAAAAAGoAAAAHgAAAOg2fQhgnu8/LsF23hPnpD8AAAA/IAgAAAAAAAABqQAAAB4AAAB2QKmaZY3vPxTnFGJChqM/AAAAPyAIAAAAAAAAAaoAAAAeAAAAAkrVLGt87z/7DLPlcCWiPwAAAD8wCAAAAAAAAAGrAAAAHgAAAAJK1SxrfO8/4jJRaZ/EoD8AAAA/MAgAAAAAAAABrAAAAB4AAACQUwG/cGvvPxjkBjQv8Zw/AAAAP08IAAAAAAAAAa0AAAAeAAAAHF0tUXZa7z+gFi+OwhqbPwAAAD9uCAAAAAAAAAGuAAAAHgAAAP50mz4EMO8/TBP4UKPqkT8AAAA/bggAAAAAAAABrwAAAB4AAAD+dJs+BDDvP9VFIKs2FJA/AAAAP34IAAAAAAAAAbAAAAAeAAAA/nSbPgQw7z8xvmiwAFKOPwAAAD9+CAAAAAAAAAGxAAAAHgAAAIp+x9AJH+8/u/CQCpR7jD8AAAA/jQgAAAAAAAABsgAAAB4AAACKfsfQCR/vP0MjuWQnpYo/AAAAPxsJAAAAAAAAAbMAAAAeAAAARNlpvb597j/eujFz4SGFPwAAAD8qCQAAAAAAAAG0AAAAHgAAAMQ4InP20+0/VYgJGU74hj8AAAA/OgkAAAAAAAABtQAAAB4AAAAaR2TOfrrtP8xV4b66zog/AAAAPzoJAAAAAAAAAbYAAAAeAAAA+F7SuwyQ7T/MVeG+us6IPwAAAD86CQAAAAAAAAG3AAAAHgAAABJyKuAXbu0/zFXhvrrOiD8AAAA/SQkAAAAAAAABuAAAAB4AAAC4jq6WKDvtP0MjuWQnpYo/AAAAP0kJAAAAAAAAAbkAAAAeAAAA0qEGuzMZ7T9DI7lkJ6WKPwAAAD9ZCQAAAAAAAAG6AAAAHgAAAOy0Xt8+9+w/u/CQCpR7jD8AAAA/WQkAAAAAAAABuwAAAB4AAADMzMzMzMzsP7vwkAqUe4w/AAAAP2kJAAAAAAAAAbwAAAAeAAAAINsOKFWz7D/VRSCrNhSQPwAAAD94CQAAAAAAAAG9AAAAHgAAAMb3kt5lgOw/1UUgqzYUkD8AAAA/eAkAAAAAAAABvgAAAB4AAABUAb9wa2/sP5AsDP5s/5A/AAAAP4gJAAAAAAAAAb8AAAAeAAAApg8BzPNV7D9ME/hQo+qRPwAAAD+YCQAAAAAAAAHAAAAAHgAAADIZLV75ROw/TBP4UKPqkT8AAAA/pwkAAAAAAAABwQAAAB4AAACgOsfdjAnsP8Pgz/YPwZM/AAAAP6cJAAAAAAAAAcIAAAAeAAAA9EgJORXw6z/D4M/2D8GTPwAAAD+3CQAAAAAAAAHDAAAAHgAAAIBSNcsa3+s/f8e7SUaslD8AAAA/twkAAAAAAAABxAAAAB4AAADUYHcmo8XrP3/Hu0lGrJQ/AAAAP8YJAAAAAAAAAcUAAAAeAAAAYmqjuKi06z9/x7tJRqyUPwAAAD/mCQAAAAAAAAHGAAAAHgAAAMi2A0rVLOs/f8e7SUaslD8AAAA/9QkAAAAAAAABxwAAAB4AAADiyVtu4ArrP3/Hu0lGrJQ/AAAAPwUKAAAAAAAAAcgAAAAeAAAA/Nyzkuvo6j9/x7tJRqyUPwAAAD8FCgAAAAAAAAHJAAAAHgAAADADZNsBpeo/f8e7SUaslD8AAAA/FQoAAAAAAAABygAAAB4AAADWH+iREnLqP8Pgz/YPwZM/AAAAPyQKAAAAAAAAAcsAAAAeAAAAYikUJBhh6j/D4M/2D8GTPwAAAD8kCgAAAAAAAAHMAAAAHgAAACguKu2aWOo/w+DP9g/Bkz8AAAA/JAoAAAAAAAABzQAAAB4AAAB8PGxIIz/qP8Pgz/YPwZM/AAAAPzQKAAAAAAAAAc4AAAAeAAAAQkGCEaY26j/D4M/2D8GTPwAAAD80CgAAAAAAAAHPAAAAHgAAANBKrqOrJeo/w+DP9g/Bkz8AAAA/QwoAAAAAAAAB0AAAAB4AAABcVNo1sRTqP8Pgz/YPwZM/AAAAP0MKAAAAAAAAAdEAAAAeAAAArmIckTn76T/D4M/2D8GTPwAAAD9TCgAAAAAAAAHSAAAAHgAAAMh1dLVE2ek/w+DP9g/Bkz8AAAA/YwoAAAAAAAAB0wAAAB4AAADiiMzZT7fpPwf646PZ1ZI/AAAAP4IKAAAAAAAAAdQAAAAeAAAAJBhhaqO46D/VRSCrNhSQPwAAAD+CCgAAAAAAAAHVAAAAHgAAAKxMUw5CW+g/Mb5osABSjj8AAAA/kgoAAAAAAAAB1gAAAB4AAAAygUWy4P3nP7vwkAqUe4w/AAAAP5IKAAAAAAAAAdcAAAAeAAAAuLU3Vn+g5z/MVeG+us6IPwAAAD+SCgAAAAAAAAHYAAAAHgAAALLg/WcYVOc/VYgJGU74hj8AAAA/oQoAAAAAAAAB2QAAAB4AAAAeApjnqxjnP1WICRlO+IY/AAAAP8QKAAAAAAAAAdoAAAAeAAAAOBXwC7f25j/eujFz4SGFPwAAAD/ECgAAAAAAAAHbAAAAHgAAAFIoSDDC1OY/3roxc+EhhT8AAAA/0woAAAAAAAAB3AAAAB4AAADeMXTCx8PmP966MXPhIYU/AAAAP9MKAAAAAAAAAd0AAAAeAAAAMkC2HVCq5j/eujFz4SGFPwAAAD/TCgAAAAAAAAHeAAAAHgAAAPhEzObSoeY/3roxc+EhhT8AAAA/4woAAAAAAAAB3wAAAB4AAABMUw5CW4jmP966MXPhIYU/AAAAP/MKAAAAAAAAAeAAAAAeAAAA2lw61GB35j9m7VnNdEuDPwAAAD/zCgAAAAAAAAHhAAAAHgAAAGZmZmZmZuY/Zu1ZzXRLgz8AAAA/AgsAAAAAAAAB4gAAAB4AAAC6dKjB7kzmP2btWc10S4M/AAAAPwILAAAAAAAAAeMAAAAeAAAADoPqHHcz5j9m7VnNdEuDPwAAAD8CCwAAAAAAAAHkAAAAHgAAAGCRLHj/GeY/Zu1ZzXRLgz8AAAA/EgsAAAAAAAAB5QAAAB4AAAB6pIScCvjlP2btWc10S4M/AAAAPxILAAAAAAAAAeYAAAAeAAAA5sUeHJ685T9m7VnNdEuDPwAAAD8xCwAAAAAAAAHnAAAAHgAAAMbdjAkskuU/Zu1ZzXRLgz8AAAA/MQsAAAAAAAAB6AAAAB4AAAA0/yaJv1blP2btWc10S4M/AAAAPzELAAAAAAAAAekAAAAeAAAAoCDBCFMb5T9m7VnNdEuDPwAAAD9BCwAAAAAAAAHqAAAAHgAAANRGcVFp1+Q/Zu1ZzXRLgz8AAAA/UAsAAAAAAAAB6wAAAB4AAADOcTdjAovkP2btWc10S4M/AAAAP2ALAAAAAAAAAewAAAAeAAAANr6X9C4D5D9m7VnNdEuDPwAAAD9gCwAAAAAAAAHtAAAAHgAAAKLfMXTCx+M/Zu1ZzXRLgz8AAAA/YAsAAAAAAAAB7gAAAB4AAAAQAczzVYzjP2btWc10S4M/AAAAP3ALAAAAAAAAAe8AAAAeAAAA8Bg64eNh4z9m7VnNdEuDPwAAAD9wCwAAAAAAAAHwAAAAHgAAAAoskgXvP+M/Zu1ZzXRLgz8AAAA/fwsAAAAAAAAB8QAAAB4AAADqQwDzfBXjP2btWc10S4M/AAAAP38LAAAAAAAAAfIAAAAeAAAAAldYF4jz4j9m7VnNdEuDPwAAAD+PCwAAAAAAAAHzAAAAHgAAABxqsDuT0eI/Zu1ZzXRLgz8AAAA/nwsAAAAAAAAB9AAAAB4AAABwePKWG7jiP2btWc10S4M/AAAAP58LAAAAAAAAAfUAAAAeAAAAiotKuyaW4j9m7VnNdEuDPwAAAD+uCwAAAAAAAAH2AAAAHgAAAKSeot8xdOI/Zu1ZzXRLgz8AAAA/rgsAAAAAAAAB9wAAAB4AAAC+sfoDPVLiP2btWc10S4M/AAAAP64LAAAAAAAAAfgAAAAeAAAA8NeqTFMO4j9m7VnNdEuDPwAAAD++CwAAAAAAAAH5AAAAHgAAAF75RMzm0uE/Zu1ZzXRLgz8AAAA/zQsAAAAAAAAB+gAAAB4AAAAEFsmC95/hP2btWc10S4M/AAAAP80LAAAAAAAAAfsAAAAeAAAA/kCPlJBT4T9m7VnNdEuDPwAAAD/dCwAAAAAAAAH8AAAAHgAAAGxiKRQkGOE/Zu1ZzXRLgz8AAAA/3QsAAAAAAAAB/QAAAB4AAACgiNlcOtTgP966MXPhIYU/AAAAP90LAAAAAAAAAf4AAAAeAAAAmrOfbtOH4D9ViAkZTviGPwAAAD/tCwAAAAAAAAH/AAAAHgAAAAbVOe5mTOA/VYgJGU74hj8AAAA//AsAAAAAAAABAAEAAB4AAABy9tNt+hDgP8xV4b66zog/AAAAPwwMAAAAAAAAAQEBAAAeAAAAvy/c2hur3z/MVeG+us6IPwAAAD8MDAAAAAAAAAECAQAAHgAAAHO1RNlpvd4/u/CQCpR7jD8AAAA/HAwAAAAAAAABAwEAAB4AAADB7kxGi1feP7vwkAqUe4w/AAAAPxwMAAAAAAAAAQQBAAAeAAAAmzGBRbLg3T+78JAKlHuMPwAAAD8cDAAAAAAAAAEFAQAAHgAAAHV0tUTZad0/u/CQCpR7jD8AAAA/KwwAAAAAAAABBgEAAB4AAADDrb2x+gPdP7vwkAqUe4w/AAAAPysMAAAAAAAAAQcBAAAeAAAAEefFHhye3D+78JAKlHuMPwAAAD87DAAAAAAAAAEIAQAAHgAAANEWovk3Sdw/u/CQCpR7jD8AAAA/OwwAAAAAAAABCQEAAB4AAAAdUKpmWePbP7vwkAqUe4w/AAAAP2oMAAAAAAAAAQoBAAAeAAAAHg8b0siP2j+QLAz+bP+QPwAAAD95DAAAAAAAAAELAQAAHgAAAEaLVz4Rs9k/TBP4UKPqkT8AAAA/eQwAAAAAAAABDAEAAB4AAAAGuzMZLV7ZPwf646PZ1ZI/AAAAP3kMAAAAAAAAAQ0BAAAeAAAAU/Q7hk742D8H+uOj2dWSPwAAAD+JDAAAAAAAAAEOAQAAHgAAANRT9DuGTtg/w+DP9g/Bkz8AAAA/mQwAAAAAAAABDwEAAB4AAADuZkxgkSzYP8Pgz/YPwZM/AAAAP8cMAAAAAAAAARABAAAeAAAASQk5FfAL1z9ME/hQo+qRPwAAAD8lDQAAAAAAAAERAQAAHgAAAPNiDw5P3tI/7h+CJwh1gT8AAAA/NQ0AAAAAAAABEgEAAB4AAAANdmcyWrzSP+4fgicIdYE/AAAAPzUNAAAAAAAAARMBAAAeAAAAtJLr6GqJ0j/uH4InCHWBPwAAAD81DQAAAAAAAAEUAQAAHgAAAFqvb597VtI/7h+CJwh1gT8AAAA/ZA0AAAAAAAABFQEAAB4AAAD1IYB5vorRP+4fgicIdYE/AAAAP2QNAAAAAAAAARYBAAAeAAAAKEgwwtRG0T/uH4InCHWBPwAAAD+DDQAAAAAAAAEXAQAAHgAAAJ39dJs+BNA/7h+CJwh1gT8AAAA/gw0AAAAAAAABGAEAAB4AAADUbfoQwDzPP+4fgicIdYE/AAAAP5INAAAAAAAAARkBAAAeAAAA1ixrfC/pzT/uH4InCHWBPwAAAD+SDQAAAAAAAAEaAQAAHgAAAKTFK5+I2cw/Zu1ZzXRLgz8AAAA/kg0AAAAAAAABGwEAAB4AAABWS5Sd1uvLP2btWc10S4M/AAAAP6INAAAAAAAAARwBAAAeAAAAJORUwC/cyj9m7VnNdEuDPwAAAD+iDQAAAAAAAAEdAQAAHgAAAPJ8FeOIzMk/Zu1ZzXRLgz8AAAA/sg0AAAAAAAABHgEAAB4AAADAFdYF4rzIP2btWc10S4M/AAAAP7INAAAAAAAAAR8BAAAeAAAAdps+BDDPxz9m7VnNdEuDPwAAAD/RDQAAAAAAAAEgAQAAHgAAABDNv0nir8U/7h+CJwh1gT8AAAA/4Q0AAAAAAAABIQEAAB4AAACrP9AjJeTEP+4fgicIdYE/AAAAPwAOAAAAAAAAASIBAAAeAAAAX8U4InP2wz/uH4InCHWBPwAAAD8PDgAAAAAAAAEjAQAAHgAAAHnYkEZ+1MM/7h+CJwh1gT8AAAA/Dw4AAAAAAAABJAEAAB4AAADGEZmzn27DP+4fgicIdYE/AAAAPx8OAAAAAAAAASUBAAAeAAAA+jdJ/LUqwz/uH4InCHWBPwAAAD8fDgAAAAAAAAEmAQAAHgAAAC1e+UTM5sI/7qRUAzc9fz8AAAA/Lw4AAAAAAAABJwEAAB4AAABhhKmN4qLCP+6kVAM3PX8/AAAAPy8OAAAAAAAAASgBAAAeAAAArr2x+gM9wj/upFQDNz1/PwAAAD8vDgAAAAAAAAEpAQAAHgAAAPv2uWcl18E/7qRUAzc9fz8AAAA/Pg4AAAAAAAABKgEAAB4AAABJMMLURnHBP/4JpbddkHs/AAAAP20OAAAAAAAAASsBAAAeAAAAmNooLirtuj8Qb/VrhON3PwAAAD99DgAAAAAAAAEsAQAAHgAAAJ7W69vnnrU/ItRFIKs2dD8AAAA/nA4AAAAAAAABLQEAAB4AAAAGoS1E82+yPzM5ltTRiXA/AAAAP5wOAAAAAAAAAS4BAAAeAAAAOsfdjAkssj8zOZbU0YlwPwAAAD+sDgAAAAAAAAEvAQAAHgAAAG7tjdUf6LE/MzmW1NGJcD8AAAA/rA4AAAAAAAABMAEAAB4AAADUOe5mTGCxPyLURSCrNnQ/AAAAPyEPAAAAAAAAATEBAAAeAAAAPIZO+HjYsD8Qb/VrhON3PwAAAD8hDwAAAAAAAAEyAQAAHgAAANb4XtK7DLA//gmlt12Qez8AAAA/MA8AAAAAAAABMwEAAB4AAADg1t5Y/YGuP+6kVAM3PX8/AAAAPzAPAAAAAAAAATQBAAAeAAAAGLz/DIPqrD/upFQDNz1/PwAAAD9ADwAAAAAAAAE1AQAAHgAAABg64eNhQ6o/Zu1ZzXRLgz8AAAA/QA8AAAAAAAABNgEAAB4AAABMHwKY56uoP966MXPhIYU/AAAAP1APAAAAAAAAATcBAAAeAAAAuOlDAPN8pT/MVeG+us6IPwAAAD9QDwAAAAAAAAE4AQAAHgAAAOzOZLR45aM/u/CQCpR7jD8AAAA/Xw8AAAAAAAABOQEAAB4AAAAitIVo/k2iPzG+aLAAUo4/AAAAP28PAAAAAAAAAToBAAAeAAAARGTOfrpNnz9ME/hQo+qRPwAAAD9/DwAAAAAAAAE7AQAAHgAAAOSVT8RsLp0/TBP4UKPqkT8AAAA/fw8AAAAAAAABPAEAAB4AAACwLhDnxR6cP0wT+FCj6pE/AAAAP44PAAAAAAAAAT0BAAAeAAAAfMfQCR8Pmz/D4M/2D8GTPwAAAD8LEAAAAAAAAAE+AQAAHgAAAExgkSx4/5k/w+DP9g/Bkz8AAAA/CxAAAAAAAAABPwEAAB4AAAC0KtOUg9CWP3/Hu0lGrJQ/AAAAPyoQAAAAAAAAAUABAAAeAAAAhMOTt9zAlT86rqecfJeVPwAAAD8qEAAAAAAAAAFBAQAAHgAAAFBcVNo1sZQ/95ST77KClj8AAAA/KhAAAAAAAAABQgEAAB4AAADsjdUf6JGSP7J7f0LpbZc/AAAAPzoQAAAAAAAAAUMBAAAeAAAAvCaWQkGCkT+ye39C6W2XPwAAAD9ZEAAAAAAAAAFEAQAAHgAAAIi/VmWacpA/KUlX6FVEmT8AAAA/WRAAAAAAAAABRQEAAB4AAABI4q9VmaaMP1z9GuH4BZw/AAAAP1kQAAAAAAAAAUYBAAAeAAAAgEWy4P1niD+Osd7Zm8eePwAAAD9ZEAAAAAAAAAFHAQAAHgAAABh3MyawSIY/hD/bPwRPoD8AAAA/aRAAAAAAAAABSAEAAB4AAAC4qLRrYimEP50ZPbzVr6E/AAAAP2kQAAAAAAAAAUkBAAAeAAAAWNo1sRQKgj9ZACkPDJuiPwAAAD95EAAAAAAAAAFKAQAAHgAAAOAXbu2N1X8/ctqKi937oz8AAAA/pxAAAAAAAAABSwEAAB4AAACAQXWOuxlzPwSCxK0bM6c/AAAAP8cQAAAAAAAAAUwBAAAeAAAAgEF1jrsZcz/yHHT59N+qPwAAAD/WEAAAAAAAAAFNAQAAHgAAAIBBdY67GXM/rQNgTCvLqz8AAAA/1hAAAAAAAAABTgEAAB4AAACAQXWOuxlzP2nqS59htqw/AAAAP9YQAAAAAAAAAU8BAAAeAAAAgEF1jrsZcz+DxK0bMxeuPwAAAD/mEAAAAAAAAAFQAQAAHgAAAEDecgNXWHc/+5GFwZ/trz8AAAA/5hAAAAAAAAABUQEAAB4AAABA3nIDV1h3Pwu28544p7A/AAAAP/8QAAAAAAAAAVIBAAAeAAAA4Bdu7Y3Vfz9pqWnI0xyxPwAAAD8OEQAAAAAAAAFTAQAAHgAAAOAXbu2N1X8/xpzf8W6SsT8AAAA/DhEAAAAAAAABVAEAAB4AAABY2jWxFAqCP3WWmoY8zbE/AAAAPx4RAAAAAAAAAVUBAAAeAAAAWNo1sRQKgj/TiRCw10KyPwAAAD8eEQAAAAAAAAFWAQAAHgAAAFjaNbEUCoI/goPLRKV9sj8AAAA/HhEAAAAAAAABVwEAAB4AAABY2jWxFAqCPzB9htlyuLI/AAAAPy0RAAAAAAAAAVgBAAAeAAAAuKi0a2IphD8wfYbZcriyPwAAAD89EQAAAAAAAAFZAQAAHgAAALiotGtiKYQ/4HZBbkDzsj8AAAA/bBEAAAAAAAABWgEAAB4AAAC4qLRrYimEP45w/AIOLrM/AAAAP2wRAAAAAAAAAVsBAAAeAAAAGHczJrBIhj8+areX22izPwAAAD98EQAAAAAAAAFcAQAAHgAAABh3MyawSIY/7GNyLKmjsz8AAAA/fBEAAAAAAAABXQEAAB4AAACARbLg/WeIP5tdLcF23rM/AAAAP3wRAAAAAAAAAV4BAAAeAAAAgEWy4P1niD9LV+hVRBm0PwAAAD+LEQAAAAAAAAFfAQAAHgAAAIBFsuD9Z4g/qUpef9+OtD8AAAA/mxEAAAAAAAABYAEAAB4AAADgEzGbS4eKP6lKXn/fjrQ/AAAAP6oRAAAAAAAAAWEBAAAeAAAASOKvVZmmjD8GPtSoegS1PwAAAD+6EQAAAAAAAAFiAQAAHgAAAKiwLhDnxY4/tTePPUg/tT8AAAA/yhEAAAAAAAABYwEAAB4AAACosC4Q58WOP2QxStIVerU/AAAAP8oRAAAAAAAAAWQBAAAeAAAAiL9WZZpykD9kMUrSFXq1PwAAAD8CEwAAAAAAAAFlAQAAHgAAAOyN1R/okZI/ZDFK0hV6tT8AAAA/EhMAAAAAAAABZgEAAB4AAAC0KtOUg9CWP2QxStIVerU/AAAAPxITAAAAAAAAAWcBAAAeAAAAfMfQCR8Pmz9kMUrSFXq1PwAAAD8hEwAAAAAAAAFoAQAAHgAAALrlBq6wLqA/ZDFK0hV6tT8AAAA/MRMAAAAAAAABaQEAAB4AAAC6ZyXX0dWiP7U3jz1IP7U/AAAAPzETAAAAAAAAAWoBAAAeAAAAHjakkR/1pD+1N489SD+1PwAAAD8xEwAAAAAAAAFrAQAAHgAAAOpQg92ZjKY/Bj7UqHoEtT8AAAA/QRMAAAAAAAABbAEAAB4AAABMHwKY56uoPwY+1Kh6BLU/AAAAP0ETAAAAAAAAAW0BAAAeAAAAfoZBdY67qT8GPtSoegS1PwAAAD9gEwAAAAAAAAFuAQAAHgAAALBvn3tWcq0/V0QZFK3JtD8AAAA/cBMAAAAAAAABbwEAAB4AAABKIz/qKfqtP1dEGRStybQ/AAAAP3ATAAAAAAAAAXABAAAeAAAASiM/6in6rT+pSl5/3460PwAAAD8rFAAAAAAAAAFxAQAAHgAAAFj9gR4pIec/zW20ia1V7j8AAAA/AAAAAAAAAAABcgEAAB4AAAAeApjnqxjnPzgs4+5gZO4/AAAAPy4AAAAAAAAAAXMBAAAeAAAA5gausC4Q5z+l6hFUFHPuPwAAAD8uAAAAAAAAAAF0AQAAHgAAAKwLxHmxB+c/2kmpBm567j8AAAA/TgAAAAAAAAABdQEAAB4AAACsC8R5sQfnPxCpQLnHge4/AAAAP10AAAAAAAAAAXYBAAAeAAAArAvEebEH5z9GCNhrIYnuPwAAAD9dAAAAAAAAAAF3AQAAHgAAAHIQ2kI0/+Y/ssYG0dSX7j8AAAA/XQAAAAAAAAABeAEAAB4AAAA4FfALt/bmPx2FNTaIpu4/AAAAP30AAAAAAAAAAXkBAAAeAAAAABoG1Tnu5j+JQ2SbO7XuPwAAAD99AAAAAAAAAAF6AQAAHgAAAAAaBtU57uY/v6L7TZW87j8AAAA/jAAAAAAAAAABewEAAB4AAAAAGgbVOe7mP/UBkwDvw+4/AAAAP4wAAAAAAAAAAXwBAAAeAAAAxh4cnrzl5j8rYSqzSMvuPwAAAD+cAAAAAAAAAAF9AQAAHgAAAMYeHJ685eY/YMDBZaLS7j8AAAA/qwAAAAAAAAABfgEAAB4AAADGHhyevOXmP5YfWRj82e4/AAAAP8sAAAAAAAAAAX8BAAAeAAAAxh4cnrzl5j84PR8wCfDuPwAAAD/LAAAAAAAAAAGAAQAAHgAAAMYeHJ685eY/bpy24mL37j8AAAA/2gAAAAAAAAABgQEAAB4AAADGHhyevOXmP9la5UcWBu8/AAAAP9oAAAAAAAAAAYIBAAAeAAAAxh4cnrzl5j8Qunz6bw3vPwAAAD/aAAAAAAAAAAGDAQAAHgAAAMYeHJ685eY/RRkUrckU7z8AAAA/+gAAAAAAAAABhAEAAB4AAACMIzJnP93mP+Y22sTWKu8/AAAAP/oAAAAAAAAAAYUBAAAeAAAAjCMyZz/d5j8dlnF3MDLvPwAAAD/6AAAAAAAAAAGGAQAAHgAAAIwjMmc/3eY/U/UIKoo57z8AAAA/CQEAAAAAAAABhwEAAB4AAACMIzJnP93mP76zN489SO8/AAAAPwkBAAAAAAAAAYgBAAAeAAAAjCMyZz/d5j/0Es9Bl0/vPwAAAD8ZAQAAAAAAAAGJAQAAHgAAAIwjMmc/3eY/YNH9pkpe7z8AAAA/KAEAAAAAAAABigEAAB4AAACMIzJnP93mP5YwlVmkZe8/AAAAPygBAAAAAAAAAYsBAAAeAAAAjCMyZz/d5j/MjywM/mzvPwAAAD8oAQAAAAAAAAGMAQAAHgAAAIwjMmc/3eY/OE5bcbF77z8AAAA/OAEAAAAAAAABjQEAAB4AAADGHhyevOXmP6MMitZkiu8/AAAAP6MBAAAAAAAAAY4BAAAeAAAAOBXwC7f25j9FKlDucaDvPwAAAD+zAQAAAAAAAAGPAQAAHgAAAHIQ2kI0/+Y/RSpQ7nGg7z8AAAA/swEAAAAAAAABkAEAAB4AAACsC8R5sQfnP7HoflMlr+8/AAAAP8IBAAAAAAAAAZEBAAAeAAAAHgKY56sY5z/mRxYGf7bvPwAAAD/CAQAAAAAAAAGSAQAAHgAAAFj9gR4pIec/HKetuNi97z8AAAA/0gEAAAAAAAABkwEAAB4AAACS+GtVpinnP1IGRWsyxe8/AAAAP9IBAAAAAAAAAZQBAAAeAAAAzPNVjCMy5z+IZdwdjMzvPwAAAD/SAQAAAAAAAAGVAQAAHgAAAATvP8OgOuc/iGXcHYzM7z8AAAA/MAIAAAAAAAABlgEAAB4AAADSyI96in7nP/QjC4M/2+8/AAAAP24CAAAAAAAAAZcBAAAeAAAAoKLfMXTC5z9f4jno8unvPwAAAD9+AgAAAAAAAAGYAQAAHgAAAEyUndbr2+c/X+I56PLp7z8AAAA/fgIAAAAAAAABmQEAAB4AAACGj4cNaeTnP1/iOejy6e8/AAAAP40CAAAAAAAAAZoBAAAeAAAAvopxRObs5z9f4jno8unvPwAAAD+NAgAAAAAAAAGbAQAAHgAAAPiFW3tj9ec/X+I56PLp7z8AAAA/jQIAAAAAAAABnAEAAB4AAABsfC/pXQboP1/iOejy6e8/AAAAP50CAAAAAAAAAZ0BAAAeAAAApHcZINsO6D9f4jno8unvPwAAAD+tAgAAAAAAAAGeAQAAHgAAAN5yA1dYF+g/X+I56PLp7z8AAAA/vAIAAAAAAAABnwEAAB4AAABSadfEUijoP1/iOejy6e8/AAAAP8wCAAAAAAAAAaABAAAeAAAAimTB+88w6D9f4jno8unvPwAAAD/cAgAAAAAAAAGhAQAAHgAAAMRfqzJNOeg/X+I56PLp7z8AAAA/3AIAAAAAAAABogEAAB4AAAD+WpVpykHoP1/iOejy6e8/AAAAP+sCAAAAAAAAAaMBAAAeAAAAcFFp18RS6D9f4jno8unvPwAAAD/rAgAAAAAAAAGkAQAAHgAAAB5DJ3w8bOg/X+I56PLp7z8AAAA/+wIAAAAAAAABpQEAAB4AAACSOfvpNn3oPymDojWZ4u8/AAAAPwoDAAAAAAAAAaYBAAAeAAAA6hx3Myaw6D8pg6I1meLvPwAAAD8aAwAAAAAAAAGnAQAAHgAAAEQA83wV4+g/KYOiNZni7z8AAAA/KgMAAAAAAAABqAEAAB4AAADW3lj9gR7pPymDojWZ4u8/AAAAPyoDAAAAAAAAAakBAAAeAAAAStUsa3wv6T8pg6I1meLvPwAAAD85AwAAAAAAAAGqAQAAHgAAAPbG6g/0SOk/KYOiNZni7z8AAAA/OQMAAAAAAAABqwEAAB4AAACiuKi0a2LpPymDojWZ4u8/AAAAP2gDAAAAAAAAAawBAAAeAAAAHIS2EM2/6T/0IwuDP9vvPwAAAD9oAwAAAAAAAAGtAQAAHgAAAJB6in7H0Ok/9CMLgz/b7z8AAAA/aAMAAAAAAAABrgEAAB4AAAB2ZzJavPLpP77Ec9Dl0+8/AAAAP8QDAAAAAAAAAa8BAAAeAAAA3PQhgHm+6j9SBkVrMsXvPwAAAD/UAwAAAAAAAAGwAQAAHgAAAKjOcTdjAus/5kcWBn+27z8AAAA/IgQAAAAAAAABsQEAAB4AAADiyVtu4ArrP+ZHFgZ/tu8/AAAAPyIEAAAAAAAAAbIBAAAeAAAAjrsZE1gk6z/mRxYGf7bvPwAAAD8iBAAAAAAAAAGzAQAAHgAAADyt17fPPes/seh+UyWv7z8AAAA/MgQAAAAAAAABtAEAAB4AAAB0qMHuTEbrP7HoflMlr+8/AAAAP0EEAAAAAAAAAbUBAAAeAAAArqOrJcpO6z+x6H5TJa/vPwAAAD9BBAAAAAAAAAG2AQAAHgAAACKaf5PEX+s/seh+UyWv7z8AAAA/UQQAAAAAAAABtwEAAB4AAABalWnKQWjrP7HoflMlr+8/AAAAP2EEAAAAAAAAAbgBAAAeAAAAlJBTAb9w6z+x6H5TJa/vPwAAAD9wBAAAAAAAAAG5AQAAHgAAAM6LPTg8ees/seh+UyWv7z8AAAA/gAQAAAAAAAABugEAAB4AAAAIhydvuYHrP7HoflMlr+8/AAAAP4AEAAAAAAAAAbsBAAAeAAAAQIIRpjaK6z+x6H5TJa/vPwAAAD+PBAAAAAAAAAG8AQAAHgAAAHx9+9yzkus/seh+UyWv7z8AAAA/jwQAAAAAAAABvQEAAB4AAAC0eOUTMZvrP7HoflMlr+8/AAAAP58EAAAAAAAAAb4BAAAeAAAAYmqjuKi06z97ieegy6fvPwAAAD++BAAAAAAAAAG/AQAAHgAAAJplje8lves/e4nnoMun7z8AAAA/3gQAAAAAAAABwAEAAB4AAADUYHcmo8XrP3uJ56DLp+8/AAAAP+0EAAAAAAAAAcEBAAAeAAAADlxhXSDO6z97ieegy6fvPwAAAD/tBAAAAAAAAAHCAQAAHgAAAEhXS5Sd1us/RSpQ7nGg7z8AAAA/7QQAAAAAAAABwwEAAB4AAACAUjXLGt/rP0UqUO5xoO8/AAAAP/0EAAAAAAAAAcQBAAAeAAAAuk0fApjn6z8Py7g7GJnvPwAAAD87BQAAAAAAAAHFAQAAHgAAAPRICTkV8Os/D8u4OxiZ7z8AAAA/OwUAAAAAAAABxgEAAB4AAAD0SAk5FfDrP9lrIYm+ke8/AAAAPzsFAAAAAAAAAccBAAAeAAAALkTzb5L46z+jDIrWZIrvPwAAAD9LBQAAAAAAAAHIAQAAHgAAAC5E82+S+Os/bq3yIwuD7z8AAAA/WwUAAAAAAAAByQEAAB4AAABmP92mDwHsPzhOW3Gxe+8/AAAAP2oFAAAAAAAAAcoBAAAeAAAAZj/dpg8B7D8B78O+V3TvPwAAAD9qBQAAAAAAAAHLAQAAHgAAAGY/3aYPAew/zI8sDP5s7z8AAAA/agUAAAAAAAABzAEAAB4AAACgOsfdjAnsP5YwlVmkZe8/AAAAP3oFAAAAAAAAAc0BAAAeAAAA2jWxFAoS7D9g0f2mSl7vPwAAAD96BQAAAAAAAAHOAQAAHgAAANo1sRQKEuw/KnJm9PBW7z8AAAA/iQUAAAAAAAABzwEAAB4AAAAUMZtLhxrsP4hUoNzjQO8/AAAAP5UFAAAAAAAAAdABAAAeAAAATCyFggQj7D+IVKDc40DvPwAAAD+lBQAAAAAAAAHRAQAAHgAAAIgnb7mBK+w/HZZxdzAy7z8AAAA/tQUAAAAAAAAB0gEAAB4AAADAIlnw/jPsP3t4q18jHO8/AAAAP7UFAAAAAAAAAdMBAAAeAAAAwCJZ8P4z7D8Qunz6bw3vPwAAAD/EBQAAAAAAAAHUAQAAHgAAAPodQyd8POw/o/tNlbz+7j8AAAA/xAUAAAAAAAAB1QEAAB4AAAD6HUMnfDzsP26ctuJi9+4/AAAAP9QFAAAAAAAAAdYBAAAeAAAAMhktXvlE7D84PR8wCfDuPwAAAD/UBQAAAAAAAAHXAQAAHgAAAG4UF5V2Tew/lh9ZGPzZ7j8AAAA/5AUAAAAAAAAB2AEAAB4AAABuFBeVdk3sP2DAwWWi0u4/AAAAP4AGAAAAAAAAAdkBAAAeAAAApg8BzPNV7D84LOPuYGTuPwAAAD+fBgAAAAAAAAHaAQAAHgAAAG4UF5V2Tew/Ya+FJPpG7j8AAAA/nwYAAAAAAAAB2wEAAB4AAAAuRPNvkvjrP/XwVr9GOO4/AAAAP68GAAAAAAAAAdwBAAAeAAAAYmqjuKi06z+KMihakynuPwAAAD++BgAAAAAAAAHdAQAAHgAAAI67GRNYJOs/srXKjywM7j8AAAA/zgYAAAAAAAAB3gEAAB4AAAA02J3JaPHqP7K1yo8sDO4/AAAAP94GAAAAAAAAAd8BAAAeAAAA3PQhgHm+6j98VjPd0gTuPwAAAD/tBgAAAAAAAAHgAQAAHgAAADADZNsBpeo/fFYz3dIE7j8AAAA//QYAAAAAAAAB4QEAAB4AAABKFrz/DIPqP3xWM93SBO4/AAAAP/0GAAAAAAAAAeIBAAAeAAAAKC4q7ZpY6j98VjPd0gTuPwAAAD8MBwAAAAAAAAHjAQAAHgAAAHw8bEgjP+o/fFYz3dIE7j8AAAA/DAcAAAAAAAAB5AEAAB4AAABcVNo1sRTqP3xWM93SBO4/AAAAPxwHAAAAAAAAAeUBAAAeAAAAdmcyWrzy6T98VjPd0gTuPwAAAD8cBwAAAAAAAAHmAQAAHgAAAByEthDNv+k/fFYz3dIE7j8AAAA/LAcAAAAAAAAB5wEAAB4AAAD8myT+WpXpP3xWM93SBO4/AAAAPzsHAAAAAAAAAegBAAAeAAAA3LOS6+hq6T98VjPd0gTuPwAAAD9bBwAAAAAAAAHpAQAAHgAAAD4ruY6ulug/fFYz3dIE7j8AAAA/egcAAAAAAAAB6gEAAB4AAACKZMH7zzDoP3xWM93SBO4/AAAAP7gHAAAAAAAAAesBAAAeAAAAHgKY56sY5z/NXHhIBcrtPwAAAD8GCAAAAAAAAAHsAQAAHgAAAKb1+va5Z+U/3CcxhB1j7T8AAAA/JQgAAAAAAAAB7QEAAB4AAACm9fr2uWflPxGHyDZ3au0/AAAAP4MIAAAAAAAAAe4BAAAeAAAAxt2MCSyS5T/pAyYB3oftPwAAAD+DCAAAAAAAAAHvAQAAHgAAAMbdjAkskuU/H2O9szeP7T8AAAA/oggAAAAAAAAB8AEAAB4AAAAA2XZAqZrlPx9jvbM3j+0/AAAAP6wJAAAAAAAAAfEBAAAeAAAAOtRgdyaj5T8fY72zN4/tPwAAAD+sCQAAAAAAAAHyAQAAHgAAAHTPSq6jq+U/H2O9szeP7T8AAAA/rAkAAAAAAAAB8wEAAB4AAACuyjTlILTlPx9jvbM3j+0/AAAAP7wJAAAAAAAAAfQBAAAeAAAA5sUeHJ685T8fY72zN4/tPwAAAD9YCgAAAAAAAAH1AQAAHgAAACDBCFMbxeU/VMJUZpGW7T8AAAA/1QoAAAAAAAAB9gEAAB4AAAC49sbqD/ToP6XqEVQUc+4/AAAAPwAAAAAAAAAAAfcBAAAeAAAAKu2aWAoF6T/NbbSJrVXuPwAAAD8PAAAAAAAAAAH4AQAAHgAAAJ7jbsYEFuk/wJG/DO0w7j8AAAA/DwAAAAAAAAAB+QEAAB4AAACE0Bai+TfpPxCYBHgf9u0/AAAAPx8AAAAAAAAAAfoBAAAeAAAA9sbqD/RI6T8DvA/7XtHtPwAAAD8fAAAAAAAAAAH7AQAAHgAAANyzkuvoauk/wICDy0Sl7T8AAAA/LwAAAAAAAAAB/AEAAB4AAADEoDrH3YzpPxGHyDZ3au0/AAAAP04AAAAAAAAAAf0BAAAeAAAAIlnw/jMM6j8Empd4DrrsPwAAAD/LAAAAAAAAAAH+AQAAHgAAAHIq4Bdu7e0/4X3Y94ru5z8AAAA/ywAAAAAAAAAB/wEAAB4AAACqJcpO6/XtP3W/qZLX3+c/AAAAP8sAAAAAAAAAAQACAAAeAAAAqiXKTuv17T9AYBLgfdjnPwAAAD/aAAAAAAAAAAEBAgAAHgAAAOQgtIVo/u0/QGAS4H3Y5z8AAAA/8wAAAAAAAAABAgIAAB4AAADkILSFaP7tP3W/qZLX3+c/AAAAP4ABAAAAAAAAAQMCAAAeAAAA5CC0hWj+7T+rHkFFMefnPwAAAD+AAQAAAAAAAAEEAgAAHgAAAIz8qKfod+w/gb0Wkugb6T8AAAA/AAAAAAAAAAABBQIAAB4AAACM/Kin6HfsP7ccrkRCI+k/AAAAPxAAAAAAAAAAAQYCAAAeAAAAjPyop+h37D/te0X3myrpPwAAAD8QAAAAAAAAAAEHAgAAHgAAAFQBv3Brb+w/WTp0XE856T8AAAA/EAAAAAAAAAABCAIAAB4AAABUAb9wa2/sP4+ZCw+pQOk/AAAAPyAAAAAAAAAAAQkCAAAeAAAAVAG/cGtv7D/6Vzp0XE/pPwAAAD8gAAAAAAAAAAEKAgAAHgAAAFQBv3Brb+w/ZhZp2Q9e6T8AAAA/LwAAAAAAAAABCwIAAB4AAABUAb9wa2/sPwc0L/EcdOk/AAAAPy8AAAAAAAAAAQwCAAAeAAAAVAG/cGtv7D908l1W0ILpPwAAAD8vAAAAAAAAAAENAgAAHgAAAFQBv3Brb+w/37CMu4OR6T8AAAA/PwAAAAAAAAABDgIAAB4AAABUAb9wa2/sP4HOUtOQp+k/AAAAP08AAAAAAAAAAQ8CAAAeAAAAVAG/cGtv7D/sjIE4RLbpPwAAAD9PAAAAAAAAAAEQAgAAHgAAABoG1TnuZuw/xAnfAqvT6T8AAAA/rAAAAAAAAAABEQIAAB4AAAAyGS1e+UTsPz21PibHkuo/AAAAP6wAAAAAAAAAARICAAAeAAAAMhktXvlE7D+oc22LeqHqPwAAAD+8AAAAAAAAAAETAgAAHgAAADIZLV75ROw/3tIEPtSo6j8AAAA/vAAAAAAAAAABFAIAAB4AAADgCusCcV7sP6hzbYt6oeo/AAAAPzkBAAAAAAAAARUCAAAeAAAAxveS3mWA7D89tT4mx5LqPwAAAD9JAQAAAAAAAAEWAgAAHgAAAObfJPHXquw/m5d4Drp86j8AAAA/WwEAAAAAAAABFwIAAB4AAAA+w6A6x93sP8MaG0RTX+o/AAAAP1sBAAAAAAAAARgCAAAeAAAA9ImYzaVD7T8VIWCvhSTqPwAAAD9rAQAAAAAAAAEZAgAAHgAAANp2QKmaZe0/cwOal3gO6j8AAAA/egEAAAAAAAABGgIAAB4AAAD4XtK7DJDtP9Hl039r+Ok/AAAAP3oBAAAAAAAAARsCAAAeAAAAplCQYISp7T+chjzNEfHpPwAAAD+KAQAAAAAAAAEcAgAAHgAAAFJCTgX8wu0/+mh2tQTb6T8AAAA/igEAAAAAAAABHQIAAB4AAAByKuAXbu3tP46qR1BRzOk/AAAAP6kBAAAAAAAAAR4CAAAeAAAAWBeI82IP7j8i7Bjrnb3pPwAAAD+pAQAAAAAAAAEfAgAAHgAAAAQJRpjaKO4/7IyBOES26T8AAAA/qQEAAAAAAAABIAIAAB4AAAA+BDDPVzHuP+yMgThEtuk/AAAAP7kBAAAAAAAAASECAAAeAAAAsvoDPVJC7j/sjIE4RLbpPwAAAD+5AQAAAAAAAAEiAgAAHgAAALL6Az1SQu4/ty3qhequ6T8AAAA/yQEAAAAAAAABIwIAAB4AAACy+gM9UkLuP4HOUtOQp+k/AAAAP9gBAAAAAAAAASQCAAAeAAAA6vXtc89K7j9Kb7sgN6DpPwAAAD/YAQAAAAAAAAElAgAAHgAAACTx16pMU+4/Sm+7IDeg6T8AAAA/9wEAAAAAAAAL</ink>
</athena>
</file>

<file path=customXml/item28.xml><?xml version="1.0" encoding="utf-8"?>
<athena xmlns="http://schemas.microsoft.com/edu/athena" version="0.1.3209.0">
  <media streamable="true" recordStart="100317" recordEnd="198026" recordLength="361232"/>
</athena>
</file>

<file path=customXml/item2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CAAAAAhAAAABwMAAAAAAQAAACAAAAAECUlua0F0b21WMQIAAAAJBAAAAAkFAAAACQYAAAAJBwAAAAkIAAAACQkAAAAJCgAAAAkLAAAACQwAAAAJDQAAAAkOAAAACQ8AAAAJEAAAAAkRAAAACRIAAAAJEwAAAAkUAAAACRUAAAAJFgAAAAkXAAAACRgAAAAJGQAAAAkaAAAACRsAAAAJHAAAAAkdAAAACR4AAAAJHwAAAAkgAAAACSEAAAAJIgAAAAkjAAAABQQAAAALUGVuU3Ryb2tlVjEEAAAACkF0dHJpYnV0ZXMFVHJhY2UJU3RhcnRUaW1lBFR5cGUEBAAED1BlbkF0dHJpYnV0ZXNWMQIAAAAKSW5rVHJhY2VWMQIAAAAQDEFjdGlvblR5cGVWMQIAAAACAAAACSQAAAAJJQAAAIsgAAAAAAAABdr///8MQWN0aW9uVHlwZVYxAQAAAAd2YWx1ZV9fAAgCAAAAAAAAAAEFAAAABAAAAAknAAAACSgAAAAmPgAAAAAAAAHX////2v///wAAAAABBgAAAAQAAAAJKgAAAAkrAAAAJE8AAAAAAAAB1P///9r///8AAAAAAQcAAAAEAAAACS0AAAAJLgAAADlWAAAAAAAAAdH////a////AAAAAAEIAAAABAAAAAkwAAAACTEAAABeYAAAAAAAAAHO////2v///wAAAAABCQAAAAQAAAAJMwAAAAk0AAAAFGMAAAAAAAABy////9r///8AAAAAAQoAAAAEAAAACTYAAAAJNwAAAPlkAAAAAAAAAcj////a////AAAAAAELAAAABAAAAAk5AAAACToAAAALaAAAAAAAAAHF////2v///wAAAAABDAAAAAQAAAAJPAAAAAk9AAAAV2sAAAAAAAABwv///9r///8AAAAAAQ0AAAAEAAAACT8AAAAJQAAAACRtAAAAAAAAAb/////a////AAAAAAEOAAAABAAAAAlCAAAACUMAAAC9eAAAAAAAAAG8////2v///wAAAAABDwAAAAQAAAAJRQAAAAlGAAAAXn4AAAAAAAABuf///9r///8AAAAAARAAAAAEAAAACUgAAAAJSQAAANuGAAAAAAAAAbb////a////AAAAAAERAAAABAAAAAlLAAAACUwAAADzmgAAAAAAAAGz////2v///wAAAAABEgAAAAQAAAAJTgAAAAlPAAAAc9wAAAAAAAABsP///9r///8AAAAAARMAAAAEAAAACVEAAAAJUgAAALTuAAAAAAAAAa3////a////AAAAAAEUAAAABAAAAAlUAAAACVUAAAB3CgEAAAAAAAGq////2v///wAAAAABFQAAAAQAAAAJVwAAAAlYAAAA9wwBAAAAAAABp////9r///8AAAAAARYAAAAEAAAACVoAAAAJWwAAAIUPAQAAAAAAAaT////a////AAAAAAEXAAAABAAAAAldAAAACV4AAABkEQEAAAAAAAGh////2v///wAAAAABGAAAAAQAAAAJYAAAAAlhAAAAShMBAAAAAAABnv///9r///8AAAAAARkAAAAEAAAACWMAAAAJZAAAAFIYAQAAAAAAAZv////a////AAAAAAEaAAAABAAAAAlmAAAACWcAAADxGgEAAAAAAAGY////2v///wAAAAABGwAAAAQAAAAJaQAAAAlqAAAArB0BAAAAAAABlf///9r///8AAAAAARwAAAAEAAAACWwAAAAJbQAAAI0gAQAAAAAAAZL////a////AAAAAAEdAAAABAAAAAlvAAAACXAAAAC3JAEAAAAAAAGP////2v///wAAAAABHgAAAAQAAAAJcgAAAAlzAAAAcCcBAAAAAAABjP///9r///8AAAAAAR8AAAAEAAAACXUAAAAJdgAAAIkpAQAAAAAAAYn////a////AAAAAAEgAAAABAAAAAl4AAAACXkAAADXKwEAAAAAAAGG////2v///wAAAAABIQAAAAQAAAAJewAAAAl8AAAASC0BAAAAAAABg////9r///8AAAAAASIAAAAEAAAACX4AAAAJfwAAABAxAQAAAAAAAYD////a////AAAAAAUjAAAADUNsZWFyQ2FudmFzVjECAAAACVN0YXJ0VGltZQRUeXBlAAQQDEFjdGlvblR5cGVWMQIAAAACAAAArX0BAAAAAAABf////9r///8AAAAABSQAAAAPUGVuQXR0cmlidXRlc1YxCgAAAAdfY29sb3JBB19jb2xvclIHX2NvbG9yRwdfY29sb3JCCkZpdFRvQ3VydmUGSGVpZ2h0Dklnbm9yZVByZXNzdXJlDUlzSGlnaGxpZ2h0ZXIFU2hhcGUFV2lkdGgAAAAAAAAAAAQAAgICAgEGAQEMQnJ1c2hTaGFwZVYxAgAAAAYCAAAA//uwQQAAAAAAAAAiQAAABX7///8MQnJ1c2hTaGFwZVYxAQAAAAd2YWx1ZV9fAAgCAAAAAQAAAAAAAAAAACJABSUAAAAKSW5rVHJhY2VWMQMAAAANTGlzdGAxK19pdGVtcwxMaXN0YDErX3NpemUPTGlzdGAxK192ZXJzaW9uBAAAGFNoYXJlZC5JbmtpbmcuSW5rUG9pbnRbXQIAAAAICAIAAAAJgwAAAG4AAABuAAAAAScAAAAkAAAA//uwQQAAAAAAAAAiQAAAAXz///9+////AQAAAAAAAAAAACJAASgAAAAlAAAACYUAAAAjAAAAIwAAAAEqAAAAJAAAAP/7sEEAAAAAAAAAIkAAAAF6////fv///wEAAAAAAAAAAAAiQAErAAAAJQAAAAmHAAAASQAAAEkAAAABLQAAACQAAAD/+7BBAAAAAAAAACJAAAABeP///37///8BAAAAAAAAAAAAIkABLgAAACUAAAAJiQAAAE0AAABNAAAAATAAAAAkAAAA//uwQQAAAAAAAAAiQAAAAXb///9+////AQAAAAAAAAAAACJAATEAAAAlAAAACYsAAAAWAAAAFgAAAAEzAAAAJAAAAP/7sEEAAAAAAAAAIkAAAAF0////fv///wEAAAAAAAAAAAAiQAE0AAAAJQAAAAmNAAAAFwAAABcAAAABNgAAACQAAAD/+7BBAAAAAAAAACJAAAABcv///37///8BAAAAAAAAAAAAIkABNwAAACUAAAAJjwAAABIAAAASAAAAATkAAAAkAAAA//uwQQAAAAAAAAAiQAAAAXD///9+////AQAAAAAAAAAAACJAAToAAAAlAAAACZEAAAAmAAAAJgAAAAE8AAAAJAAAAP/7sEEAAAAAAAAAIkAAAAFu////fv///wEAAAAAAAAAAAAiQAE9AAAAJQAAAAmTAAAADAAAAAwAAAABPwAAACQAAAD/+7BBAAAAAAAAACJAAAABbP///37///8BAAAAAAAAAAAAIkABQAAAACUAAAAJlQAAABgAAAAYAAAAAUIAAAAkAAAA//uwQQAAAAAAAAAiQAAAAWr///9+////AQAAAAAAAAAAACJAAUMAAAAlAAAACZcAAAAUAAAAFAAAAAFFAAAAJAAAAP/7sEEAAAAAAAAAIkAAAAFo////fv///wEAAAAAAAAAAAAiQAFGAAAAJQAAAAmZAAAADAAAAAwAAAABSAAAACQAAAD/+7BBAAAAAAAAACJAAAABZv///37///8BAAAAAAAAAAAAIkABSQAAACUAAAAJmwAAABIAAAASAAAAAUsAAAAkAAAA//uwQQAAAAAAAAAiQAAAAWT///9+////AQAAAAAAAAAAACJAAUwAAAAlAAAACZ0AAAB0AAAAdAAAAAFOAAAAJAAAAP/7sEEAAAAAAAAAIkAAAAFi////fv///wEAAAAAAAAAAAAiQAFPAAAAJQAAAAmfAAAAfAAAAHwAAAABUQAAACQAAAD/+7BBAAAAAAAAACJAAAABYP///37///8BAAAAAAAAAAAAIkABUgAAACUAAAAJoQAAALkAAAC5AAAAAVQAAAAkAAAA//uwQQAAAAAAAAAiQAAAAV7///9+////AQAAAAAAAAAAACJAAVUAAAAlAAAACaMAAAAgAAAAIAAAAAFXAAAAJAAAAP/7sEEAAAAAAAAAIkAAAAFc////fv///wEAAAAAAAAAAAAiQAFYAAAAJQAAAAmlAAAAJgAAACYAAAABWgAAACQAAAD/+7BBAAAAAAAAACJAAAABWv///37///8BAAAAAAAAAAAAIkABWwAAACUAAAAJpwAAAAgAAAAIAAAAAV0AAAAkAAAA//uwQQAAAAAAAAAiQAAAAVj///9+////AQAAAAAAAAAAACJAAV4AAAAlAAAACakAAAAVAAAAFQAAAAFgAAAAJAAAAP/7sEEAAAAAAAAAIkAAAAFW////fv///wEAAAAAAAAAAAAiQAFhAAAAJQAAAAmrAAAAIAAAACAAAAABYwAAACQAAAD/+7BBAAAAAAAAACJAAAABVP///37///8BAAAAAAAAAAAAIkABZAAAACUAAAAJrQAAACkAAAApAAAAAWYAAAAkAAAA//uwQQAAAAAAAAAiQAAAAVL///9+////AQAAAAAAAAAAACJAAWcAAAAlAAAACa8AAAAgAAAAIAAAAAFpAAAAJAAAAP/7sEEAAAAAAAAAIkAAAAFQ////fv///wEAAAAAAAAAAAAiQAFqAAAAJQAAAAmxAAAAEQAAABEAAAABbAAAACQAAAD/+7BBAAAAAAAAACJAAAABTv///37///8BAAAAAAAAAAAAIkABbQAAACUAAAAJswAAACUAAAAlAAAAAW8AAAAkAAAA//uwQQAAAAAAAAAiQAAAAUz///9+////AQAAAAAAAAAAACJAAXAAAAAlAAAACbUAAAAZAAAAGQAAAAFyAAAAJAAAAP/7sEEAAAAAAAAAIkAAAAFK////fv///wEAAAAAAAAAAAAiQAFzAAAAJQAAAAm3AAAAEAAAABAAAAABdQAAACQAAAD/+7BBAAAAAAAAACJAAAABSP///37///8BAAAAAAAAAAAAIkABdgAAACUAAAAJuQAAACUAAAAlAAAAAXgAAAAkAAAA//uwQQAAAAAAAAAiQAAAAUb///9+////AQAAAAAAAAAAACJAAXkAAAAlAAAACbsAAAALAAAACwAAAAF7AAAAJAAAAP/7sEEAAAAAAAAAIkAAAAFE////fv///wEAAAAAAAAAAAAiQAF8AAAAJQAAAAm9AAAAKgAAACoAAAABfgAAACQAAAD/+7BBAAAAAAAAACJAAAABQv///37///8BAAAAAAAAAAAAIkABfwAAACUAAAAJvwAAACkAAAApAAAAB4MAAAAAAQAAAIAAAAAECklua1BvaW50VjEC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0SB4UAAAAAAQAAAEAAAAAECklua1BvaW50VjECAAAACS4BAAAJLwEAAAkwAQAACTEBAAAJMgEAAAkzAQAACTQBAAAJNQEAAAk2AQAACTcBAAAJOAEAAAk5AQAACToBAAAJOwEAAAk8AQAACT0BAAAJPgEAAAk/AQAACUABAAAJQQEAAAlCAQAACUMBAAAJRAEAAAlFAQAACUYBAAAJRwEAAAlIAQAACUkBAAAJSgEAAAlLAQAACUwBAAAJTQEAAAlOAQAACU8BAAAJUAEAAA0dB4cAAAAAAQAAAIAAAAAECklua1BvaW50VjECAA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NNweJAAAAAAEAAACAAAAABApJbmtQb2ludFYxAgA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NMweLAAAAAAEAAAAgAAAABApJbmtQb2ludFYxAgAAAAnnAQAACegBAAAJ6QEAAAnqAQAACesBAAAJ7AEAAAntAQAACe4BAAAJ7wEAAAnwAQAACfEBAAAJ8gEAAAnzAQAACfQBAAAJ9QEAAAn2AQAACfcBAAAJ+AEAAAn5AQAACfoBAAAJ+wEAAAn8AQAADQoHjQAAAAABAAAAIAAAAAQKSW5rUG9pbnRWMQIAAAAJ/QEAAAn+AQAACf8BAAAJAAIAAAkBAgAACQICAAAJAwIAAAkEAgAACQUCAAAJBgIAAAkHAgAACQgCAAAJCQIAAAkKAgAACQsCAAAJDAIAAAkNAgAACQ4CAAAJDwIAAAkQAgAACRECAAAJEgIAAAkTAgAADQkHjwAAAAABAAAAIAAAAAQKSW5rUG9pbnRWMQIAAAAJFAIAAAkVAgAACRYCAAAJFwIAAAkYAgAACRkCAAAJGgIAAAkbAgAACRwCAAAJHQIAAAkeAgAACR8CAAAJIAIAAAkhAgAACSICAAAJIwIAAAkkAgAACSUCAAANDgeRAAAAAAEAAABAAAAABApJbmtQb2ludFYxAgAAAAkmAgAACScCAAAJKAIAAAkpAgAACSoCAAAJKwIAAAksAgAACS0CAAAJLgIAAAkvAgAACTACAAAJMQIAAAkyAgAACTMCAAAJNAIAAAk1AgAACTYCAAAJNwIAAAk4AgAACTkCAAAJOgIAAAk7AgAACTwCAAAJPQIAAAk+AgAACT8CAAAJQAIAAAlBAgAACUICAAAJQwIAAAlEAgAACUUCAAAJRgIAAAlHAgAACUgCAAAJSQIAAAlKAgAACUsCAAANGgeTAAAAAAEAAAAQAAAABApJbmtQb2ludFYxAgAAAAlMAgAACU0CAAAJTgIAAAlPAgAACVACAAAJUQIAAAlSAgAACVMCAAAJVAIAAAlVAgAACVYCAAAJVwIAAA0EB5UAAAAAAQAAACAAAAAECklua1BvaW50VjECAAAACVgCAAAJWQIAAAlaAgAACVsCAAAJXAIAAAldAgAACV4CAAAJXwIAAAlgAgAACWECAAAJYgIAAAljAgAACWQCAAAJZQIAAAlmAgAACWcCAAAJaAIAAAlpAgAACWoCAAAJawIAAAlsAgAACW0CAAAJbgIAAAlvAgAADQgHlwAAAAABAAAAIAAAAAQKSW5rUG9pbnRWMQIAAAAJcAIAAAlxAgAACXICAAAJcwIAAAl0AgAACXUCAAAJdgIAAAl3AgAACXgCAAAJeQIAAAl6AgAACXsCAAAJfAIAAAl9AgAACX4CAAAJfwIAAAmAAgAACYECAAAJggIAAAmDAgAADQwHmQAAAAABAAAAEAAAAAQKSW5rUG9pbnRWMQIAAAAJhAIAAAmFAgAACYYCAAAJhwIAAAmIAgAACYkCAAAJigIAAAmLAgAACYwCAAAJjQIAAAmOAgAACY8CAAANBAebAAAAAAEAAAAgAAAABApJbmtQb2ludFYxAgAAAAmQAgAACZECAAAJkgIAAAmTAgAACZQCAAAJlQIAAAmWAgAACZcCAAAJmAIAAAmZAgAACZoCAAAJmwIAAAmcAgAACZ0CAAAJngIAAAmfAgAACaACAAAJoQIAAA0OB50AAAAAAQAAAIAAAAAECklua1BvaW50VjECAA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0MB58AAAAAAQAAAIAAAAAECklua1BvaW50VjECAA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NBAehAAAAAAEAAAAAAQAABApJbmtQb2ludFYxAgA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NRwejAAAAAAEAAAAgAAAABApJbmtQb2ludFYxAgAAAAlLBAAACUwEAAAJTQQAAAlOBAAACU8EAAAJUAQAAAlRBAAACVIEAAAJUwQAAAlUBAAACVUEAAAJVgQAAAlXBAAACVgEAAAJWQQAAAlaBAAACVsEAAAJXAQAAAldBAAACV4EAAAJXwQAAAlgBAAACWEEAAAJYgQAAAljBAAACWQEAAAJZQQAAAlmBAAACWcEAAAJaAQAAAlpBAAACWoEAAAHpQAAAAABAAAAQAAAAAQKSW5rUG9pbnRWMQIAAAAJawQAAAlsBAAACW0EAAAJbgQAAAlvBAAACXAEAAAJcQQAAAlyBAAACXMEAAAJdAQAAAl1BAAACXYEAAAJdwQAAAl4BAAACXkEAAAJegQAAAl7BAAACXwEAAAJfQQAAAl+BAAACX8EAAAJgAQAAAmBBAAACYIEAAAJgwQAAAmEBAAACYUEAAAJhgQAAAmHBAAACYgEAAAJiQQAAAmKBAAACYsEAAAJjAQAAAmNBAAACY4EAAAJjwQAAAmQBAAADRoHpwAAAAABAAAACAAAAAQKSW5rUG9pbnRWMQIAAAAJkQQAAAmSBAAACZMEAAAJlAQAAAmVBAAACZYEAAAJlwQAAAmYBAAAB6kAAAAAAQAAACAAAAAECklua1BvaW50VjECAAAACZkEAAAJmgQAAAmbBAAACZwEAAAJnQQAAAmeBAAACZ8EAAAJoAQAAAmhBAAACaIEAAAJowQAAAmkBAAACaUEAAAJpgQAAAmnBAAACagEAAAJqQQAAAmqBAAACasEAAAJrAQAAAmtBAAADQsHqwAAAAABAAAAIAAAAAQKSW5rUG9pbnRWMQIAAAAJrgQAAAmvBAAACbAEAAAJsQQAAAmyBAAACbMEAAAJtAQAAAm1BAAACbYEAAAJtwQAAAm4BAAACbkEAAAJugQAAAm7BAAACbwEAAAJvQQAAAm+BAAACb8EAAAJwAQAAAnBBAAACcIEAAAJwwQAAAnEBAAACcUEAAAJxgQAAAnHBAAACcgEAAAJyQQAAAnKBAAACcsEAAAJzAQAAAnNBAAAB60AAAAAAQAAAEAAAAAECklua1BvaW50VjECAAAACc4EAAAJzwQAAAnQBAAACdEEAAAJ0gQAAAnTBAAACdQEAAAJ1QQAAAnWBAAACdcEAAAJ2AQAAAnZBAAACdoEAAAJ2wQAAAncBAAACd0EAAAJ3gQAAAnfBAAACeAEAAAJ4QQAAAniBAAACeMEAAAJ5AQAAAnlBAAACeYEAAAJ5wQAAAnoBAAACekEAAAJ6gQAAAnrBAAACewEAAAJ7QQAAAnuBAAACe8EAAAJ8AQAAAnxBAAACfIEAAAJ8wQAAAn0BAAACfUEAAAJ9gQAAA0XB68AAAAAAQAAACAAAAAECklua1BvaW50VjECAAAACfcEAAAJ+AQAAAn5BAAACfoEAAAJ+wQAAAn8BAAACf0EAAAJ/gQAAAn/BAAACQAFAAAJAQUAAAkCBQAACQMFAAAJBAUAAAkFBQAACQYFAAAJBwUAAAkIBQAACQkFAAAJCgUAAAkLBQAACQwFAAAJDQUAAAkOBQAACQ8FAAAJEAUAAAkRBQAACRIFAAAJEwUAAAkUBQAACRUFAAAJFgUAAAexAAAAAAEAAAAgAAAABApJbmtQb2ludFYxAgAAAAkXBQAACRgFAAAJGQUAAAkaBQAACRsFAAAJHAUAAAkdBQAACR4FAAAJHwUAAAkgBQAACSEFAAAJIgUAAAkjBQAACSQFAAAJJQUAAAkmBQAACScFAAANDwezAAAAAAEAAABAAAAABApJbmtQb2ludFYxAgAAAAkoBQAACSkFAAAJKgUAAAkrBQAACSwFAAAJLQUAAAkuBQAACS8FAAAJMAUAAAkxBQAACTIFAAAJMwUAAAk0BQAACTUFAAAJNgUAAAk3BQAACTgFAAAJOQUAAAk6BQAACTsFAAAJPAUAAAk9BQAACT4FAAAJPwUAAAlABQAACUEFAAAJQgUAAAlDBQAACUQFAAAJRQUAAAlGBQAACUcFAAAJSAUAAAlJBQAACUoFAAAJSwUAAAlMBQAADRsHtQAAAAABAAAAIAAAAAQKSW5rUG9pbnRWMQIAAAAJTQUAAAlOBQAACU8FAAAJUAUAAAlRBQAACVIFAAAJUwUAAAlUBQAACVUFAAAJVgUAAAlXBQAACVgFAAAJWQUAAAlaBQAACVsFAAAJXAUAAAldBQAACV4FAAAJXwUAAAlgBQAACWEFAAAJYgUAAAljBQAACWQFAAAJZQUAAA0HB7cAAAAAAQAAABAAAAAECklua1BvaW50VjECAAAACWYFAAAJZwUAAAloBQAACWkFAAAJagUAAAlrBQAACWwFAAAJbQUAAAluBQAACW8FAAAJcAUAAAlxBQAACXIFAAAJcwUAAAl0BQAACXUFAAAHuQAAAAABAAAAQAAAAAQKSW5rUG9pbnRWMQIAAAAJdgUAAAl3BQAACXgFAAAJeQUAAAl6BQAACXsFAAAJfAUAAAl9BQAACX4FAAAJfwUAAAmABQAACYEFAAAJggUAAAmDBQAACYQFAAAJhQUAAAmGBQAACYcFAAAJiAUAAAmJBQAACYoFAAAJiwUAAAmMBQAACY0FAAAJjgUAAAmPBQAACZAFAAAJkQUAAAmSBQAACZMFAAAJlAUAAAmVBQAACZYFAAAJlwUAAAmYBQAACZkFAAAJmgUAAA0bB7sAAAAAAQAAABAAAAAECklua1BvaW50VjECAAAACZsFAAAJnAUAAAmdBQAACZ4FAAAJnwUAAAmgBQAACaEFAAAJogUAAAmjBQAACaQFAAAJpQUAAA0FB70AAAAAAQAAAEAAAAAECklua1BvaW50VjECAA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DRYHvwAAAAABAAAAQAAAAAQKSW5rUG9pbnRWMQIAAAAJ0AUAAAnRBQAACdIFAAAJ0wUAAAnUBQAACdUFAAAJ1gUAAAnXBQAACdgFAAAJ2QUAAAnaBQAACdsFAAAJ3AUAAAndBQAACd4FAAAJ3wUAAAngBQAACeEFAAAJ4gUAAAnjBQAACeQFAAAJ5QUAAAnmBQAACecFAAAJ6AUAAAnpBQAACeoFAAAJ6wUAAAnsBQAACe0FAAAJ7gUAAAnvBQAACfAFAAAJ8QUAAAnyBQAACfMFAAAJ9AUAAAn1BQAACfYFAAAJ9wUAAAn4BQAADRcFwAAAAApJbmtQb2ludFYxBAAAAAFYAVkOUHJlc3N1cmVGYWN0b3IJVGltZVN0YW1wAAAAAAYGCxACAAAAhIKwbdhL2T9egcClXkTJPwAAAD8AAAAAAAAAAAHBAAAAwAAAAISCsG3YS9k/AIsXKu4lyT8AAAA/DwAAAAAAAAABwgAAAMAAAACEgrBt2EvZP6GUbq59B8k/AAAAPx8AAAAAAAAAAcMAAADAAAAA7HuSPKE12T9DnsUyDenIPwAAAD8vAAAAAAAAAAHEAAAAwAAAAFN1dAtqH9k/hrFzOyysyD8AAAA/PgAAAAAAAAABxQAAAMAAAAAHcuVyThTZP8nEIURLb8g/AAAAP04AAAAAAAAAAcYAAADAAAAAPl6L36jR2D/x9NTZGNfHPwAAAD9OAAAAAAAAAAHHAAAAwAAAAA1RT306pdg/dxsx61Zdxz8AAAA/XQAAAAAAAAAByAAAAMAAAAApR6Kz54PYP7su3/N1IMc/AAAAP10AAAAAAAAAAckAAADAAAAArDbXuF1M2D9BVTsFtKbGPwAAAD9dAAAAAAAAAAHKAAAAwAAAAOIifSW4Cdg/x3uXFvIsxj8AAAA/fQAAAAAAAAABywAAAMAAAABQ+8j+bITXP9XITzluOcU/AAAAP4wAAAAAAAAAAcwAAADAAAAAa/EbNRpj1z8X3P1BjfzEPwAAAD+MAAAAAAAAAAHNAAAAwAAAANPq/QPjTNc/uOVUxhzexD8AAAA/jAAAAAAAAAABzgAAAMAAAADu4FA6kCvXP1vvq0qsv8Q/AAAAP5wAAAAAAAAAAc8AAADAAAAAVtoyCVkV1z/8+ALPO6HEPwAAAD+cAAAAAAAAAAHQAAAAwAAAAL3TFNgh/9Y//PgCzzuhxD8AAAA/uwAAAAAAAAAB0QAAAMAAAAAlzfam6ujWP/z4As87ocQ/AAAAP7sAAAAAAAAAAdIAAADAAAAAQcNJ3ZfH1j/8+ALPO6HEPwAAAD8DAQAAAAAAAAHTAAAAwAAAACkytaTZ3tQ/QAyx11pkxD8AAAA/IwEAAAAAAAAB1AAAAMAAAABEKAjbhr3UP50CWlPLgsQ/AAAAPyMBAAAAAAAAAdUAAADAAAAArCHqqU+n1D/8+ALPO6HEPwAAAD8yAQAAAAAAAAHWAAAAwAAAAC8RH6/Fb9Q/F9z9QY38xD8AAAA/QgEAAAAAAAAB1wAAAMAAAABJB3Llck7UP3bSpr39GsU/AAAAP0IBAAAAAAAAAdgAAADAAAAAGfo1gwQi1D+RtaEwT3bFPwAAAD9xAQAAAAAAAAHZAAAAwAAAAHG7mDD4TtM/uy7f83Ugxz8AAAA/gAEAAAAAAAAB2gAAAMAAAADZtHr/wDjTP3cbMetWXcc/AAAAP4ABAAAAAAAAAdsAAADAAAAAjbHrZqUt0z+S/iteqLjHPwAAAD+QAQAAAAAAAAHcAAAAwAAAAECuXM6JItM/UOt9VYn1xz8AAAA/kAEAAAAAAAAB3QAAAMAAAAD0qs01bhfTPwzYz0xqMsg/AAAAP6ABAAAAAAAAAd4AAADAAAAAqKc+nVIM0z8nu8q/u43IPwAAAD+vAQAAAAAAAAHfAAAAwAAAABChIGwb9tI/5Kcct5zKyD8AAAA/rwEAAAAAAAAB4AAAAMAAAADEnZHT/+rSP16BwKVeRMk/AAAAP78BAAAAAAAAAeEAAADAAAAAxJ2R0//q0j/YWmSUIL7JPwAAAD+/AQAAAAAAAAHiAAAAwAAAACuXc6LI1NI/UTQIg+I3yj8AAAA/zgEAAAAAAAAB4wAAAMAAAADfk+QJrcnSP+bwpuT1DMs/AAAAP84BAAAAAAAAAeQAAADAAAAAk5BVcZG+0j9fykrTt4bLPwAAAD/eAQAAAAAAAAHlAAAAwAAAAPqJN0BaqNI/9YbpNMtbzD8AAAA/3gEAAAAAAAAB5gAAAMAAAACuhqinPp3SPytN3xpuEs0/AAAAP/0BAAAAAAAAAecAAADAAAAAFoCKdgeH0j+/CX58gefNPwAAAD/9AQAAAAAAAAHoAAAAwAAAAMp8+93re9I/LZZpSMdUzz8AAAA//QEAAAAAAAAB6QAAAMAAAAB+eWxF0HDSP2EpBFXtFNA/AAAAPw0CAAAAAAAAAeoAAADAAAAAfnlsRdBw0j+rh9MFd3/QPwAAAD8NAgAAAAAAAAHrAAAAwAAAAH55bEXQcNI/9uWitgDq0D8AAAA/HQIAAAAAAAAB7AAAAMAAAAB+eWxF0HDSP+FNyesZNtE/AAAAPx0CAAAAAAAAAe0AAADAAAAAfnlsRdBw0j/8MMRea5HRPwAAAD8sAgAAAAAAAAHuAAAAwAAAAMp8+93re9I/uR0WVkzO0T8AAAA/SwIAAAAAAAAB7wAAAMAAAADfk+QJrcnSP07atLdfo9I/AAAAP0sCAAAAAAAAAfAAAADAAAAAd5oCO+Tf0j8LxwavQODSPwAAAD9bAgAAAAAAAAHxAAAAwAAAAKinPp1SDNM/yLNYpiEd0z8AAAA/WwIAAAAAAAAB8gAAAMAAAAD0qs01bhfTP1Yl1l/KStM/AAAAP1sCAAAAAAAAAfMAAADAAAAA2bR6/8A40z/jllMZc3jTPwAAAD9rAgAAAAAAAAH0AAAAwAAAAHG7mDD4TtM/QY38lOOW0z8AAAA/awIAAAAAAAAB9QAAAMAAAAAKwrZhL2XTP6CDpRBUtdM/AAAAP3oCAAAAAAAAAfYAAADAAAAAOs/yw52R0z9ccPcHNfLTPwAAAD96AgAAAAAAAAH3AAAAwAAAANPVEPXUp9M/u2agg6UQ1D8AAAA/igIAAAAAAAAB+AAAAMAAAABP5tvvXt/TP3dT8nqGTdQ/AAAAP4oCAAAAAAAAAfkAAADAAAAAzPam6ugW1D8GxW80L3vUPwAAAD+aAgAAAAAAAAH6AAAAwAAAAJUKAX6OWdQ/lDbt7deo1D8AAAA/mgIAAAAAAAAB+wAAAMAAAADHFz3g/IXUP/EslmlIx9Q/AAAAP6kCAAAAAAAAAfwAAADAAAAArCHqqU+n1D8hqGqngNbUPwAAAD+pAgAAAAAAAAH9AAAAwAAAACkytaTZ3tQ/rxnoYCkE1T8AAAA/uQIAAAAAAAAB/gAAAMAAAABZP/EGSAvVP96UvJ5hE9U/AAAAP8gCAAAAAAAAAf8AAADAAAAAPkme0Jos1T8MEJHcmSLVPwAAAD/YAgAAAAAAAAEAAQAAwAAAACJTS5rtTdU/DBCR3Jki1T8AAAA/2AIAAAAAAAABAQEAAMAAAAAHXfhjQG/VPwwQkdyZItU/AAAAP+gCAAAAAAAAAQIBAADAAAAA7GalLZOQ1T8MEJHcmSLVPwAAAD/oAgAAAAAAAAEDAQAAwAAAAIRtw17KptU/rxnoYCkE1T8AAAA/9QIAAAAAAAABBAEAAMAAAAABfo5ZVN7VP/EslmlIx9Q/AAAAPwQDAAAAAAAAAQUBAADAAAAAfo5ZVN4V1j8GxW80L3vUPwAAAD8UAwAAAAAAAAEGAQAAwAAAAPueJE9oTdY/6uF0wd0f1D8AAAA/FAMAAAAAAAABBwEAAMAAAAArrGCx1nnWP3EI0dIbptM/AAAAPxQDAAAAAAAAAQgBAADAAAAAELYNeymb1j8mqgEikjvTPwAAAD8kAwAAAAAAAAEJAQAAwAAAAEHDSd2Xx9Y/C8cGr0Dg0j8AAAA/JAMAAAAAAAABCgEAAMAAAAAlzfam6ujWP5HtYsB+ZtI/AAAAPzMDAAAAAAAAAQsBAADAAAAAvdMU2CH/1j92CmhNLQvSPwAAAD8zAwAAAAAAAAEMAQAAwAAAAFbaMglZFdc/LKyYnKOg0T8AAAA/QwMAAAAAAAABDQEAAMAAAACi3cGhdCDXP+FNyesZNtE/AAAAP0MDAAAAAAAAAQ4BAADAAAAAOuTf0qs21z+X7/k6kMvQPwAAAD9iAwAAAAAAAAEPAQAAwAAAAIfnbmvHQdc/vh+t0F0z0D8AAAA/YgMAAAAAAAABEAEAAMAAAAAf7oyc/lfXPzGuLxe1BdA/AAAAP2IDAAAAAAAAAREBAADAAAAAH+6MnP5X1z/pgrs/qJHPPwAAAD9yAwAAAAAAAAESAQAAwAAAAGvxGzUaY9c/EbNu1XX5zj8AAAA/cgMAAAAAAAABEwEAAMAAAAAD+DlmUXnXP5nZyuazf84/AAAAP4EDAAAAAAAAARQBAADAAAAAnP5Xl4iP1z+/CX58gefNPwAAAD+BAwAAAAAAAAEVAQAAwAAAADQFdsi/pdc/5zkxEk9PzT8AAAA/kQMAAAAAAAABFgEAAMAAAADNC5T59rvXPxFq5Kcct8w/AAAAP5EDAAAAAAAAARcBAADAAAAAZRKyKi7S1z/Zo+7BeQDMPwAAAD+hAwAAAAAAAAEYAQAAwAAAALEVQcNJ3dc/X8pK07eGyz8AAAA/sAMAAAAAAAABGQEAAMAAAABJHF/0gPPXPykEVe0U0Mo/AAAAP7ADAAAAAAAAARoBAADAAAAAlh/ujJz+1z/zPV8HchnKPwAAAD+wAwAAAAAAAAEbAQAAwAAAAHspm1bvH9g/G24SnT+ByT8AAAA/wAMAAAAAAAABHAEAAMAAAADHLCrvCivYP4axczssrMg/AAAAP88DAAAAAAAAAR0BAADAAAAAYDNIIEJB2D+u4SbR+RPIPwAAAD/PAwAAAAAAAAEeAQAAwAAAAGAzSCBCQdg/NAiD4jeaxz8AAAA/zwMAAAAAAAABHwEAAMAAAABgM0ggQkHYPxkliG/mPsc/AAAAP+8DAAAAAAAAASABAADAAAAAYDNIIEJB2D9BVTsFtKbGPwAAAD/vAwAAAAAAAAEhAQAAwAAAAGAzSCBCQdg/4l6SiUOIxj8AAAA//gMAAAAAAAABIgEAAMAAAABgM0ggQkHYP8d7lxbyLMY/AAAAPw4EAAAAAAAAASMBAADAAAAAYDNIIEJB2D9ohe6agQ7GPwAAAD8OBAAAAAAAAAEkAQAAwAAAABQwuYcmNtg/C49FHxHwxT8AAAA/HgQAAAAAAAABJQEAAMAAAAAUMLmHJjbYP6yYnKOg0cU/AAAAPz0EAAAAAAAAASYBAADAAAAAFDC5hyY22D9NovMnMLPFPwAAAD9MBAAAAAAAAAEnAQAAwAAAAMcsKu8KK9g/TaLzJzCzxT8AAAA/TAQAAAAAAAABKAEAAMAAAADHLCrvCivYP/CrSqy/lMU/AAAAP1wEAAAAAAAAASkBAADAAAAAeymbVu8f2D/wq0qsv5TFPwAAAD9sBAAAAAAAAAEqAQAAwAAAAC8mDL7TFNg/kbWhME92xT8AAAA/mwQAAAAAAAABKwEAAMAAAADiIn0luAnYP5G1oTBPdsU/AAAAP/gEAAAAAAAAASwBAADAAAAAh+dua8dB1z9NovMnMLPFPwAAAD8IBQAAAAAAAAEtAQAAwAAAAIAIBWHbsNc/kbWhME92xT8AAAA/GAUAAAAAAAABLgEAAMAAAADcLiYMvtOUP3Sa5S3OKtg/AAAAPwAAAAAAAAAAAS8BAADAAAAAn2MWlXeFlT90muUtzirYPwAAAD85AAAAAAAAAAEwAQAAwAAAAGKYBh4xN5Y/dJrlLc4q2D8AAAA/WAAAAAAAAAABMQEAAMAAAACsNte4XUyYP3Sa5S3OKtg/AAAAP1gAAAAAAAAAATIBAADAAAAAez6IZf3Emz+jFbprBjrYPwAAAD9oAAAAAAAAAAEzAQAAwAAAAEpGORKdPZ8/oxW6awY62D8AAAA/aAAAAAAAAAABNAEAAMAAAADQW2Xo1wyiP9OQjqk+Sdg/AAAAP3cAAAAAAAAAATUBAADAAAAAAX6OWVTepT/TkI6pPknYPwAAAD+HAAAAAAAAAAE2AQAAwAAAANCFPwb0Vqk/05COqT5J2D8AAAA/hwAAAAAAAAABNwEAAMAAAABiwuA7TYGtP9OQjqk+Sdg/AAAAP5YAAAAAAAAAATgBAADAAAAAe//AONPVsD/TkI6pPknYPwAAAD+WAAAAAAAAAAE5AQAAwAAAAJOQVXGRvrI/05COqT5J2D8AAAA/pgAAAAAAAAABOgEAAMAAAAB7FK5H4Xq0P6MVumsGOtg/AAAAP6YAAAAAAAAAATsBAADAAAAAYpgGHjE3tj+jFbprBjrYPwAAAD+2AAAAAAAAAAE8AQAAwAAAAOgB5y+kmrc/dJrlLc4q2D8AAAA/tgAAAAAAAAABPQEAAMAAAABva8dBF/64P0UfEfCVG9g/AAAAP8UAAAAAAAAAAT4BAADAAAAAk7ovj60Iuj8VpDyyXQzYPwAAAD/FAAAAAAAAAAE/AQAAwAAAAIf8W3rV5ro/FaQ8sl0M2D8AAAA/1QAAAAAAAAABQAEAAMAAAACsS8THa/G7P+YoaHQl/dc/AAAAP9UAAAAAAAAAAUEBAADAAAAAoI3wspPPvD+4rZM27e3XPwAAAD/lAAAAAAAAAAFCAQAAwAAAAPXplGKYBr4/uK2TNu3t1z8AAAA/5QAAAAAAAAABQwEAAMAAAABKRjkSnT2/P7itkzbt7dc/AAAAP/QAAAAAAAAAAUQBAADAAAAAH8SyfuINwD+4rZM27e3XPwAAAD/0AAAAAAAAAAFFAQAAwAAAALHrZqUtk8A/uK2TNu3t1z8AAAA/BAEAAAAAAAABRgEAAMAAAAATBt9pCuzAP7itkzbt7dc/AAAAPxMBAAAAAAAAAUcBAADAAAAApS2TkFVxwT+4rZM27e3XPwAAAD8jAQAAAAAAAAFIAQAAwAAAAD40scGMh8E/uK2TNu3t1z8AAAA/IwEAAAAAAAABSQEAAMAAAADWOs/yw53BP7itkzbt7dc/AAAAPzMBAAAAAAAAAUoBAADAAAAAPjSxwYyHwT+4rZM27e3XPwAAAD8NAgAAAAAAAAFLAQAAwAAAAD40scGMh8E/iDK/+LTe1z8AAAA/HQIAAAAAAAABTAEAAMAAAAClLZOQVXHBP4gyv/i03tc/AAAAPy0CAAAAAAAAAU0BAADAAAAA3Bk5/a8uwT+IMr/4tN7XPwAAAD8tAgAAAAAAAAFOAQAAwAAAABMG32kK7MA/iDK/+LTe1z8AAAA/PAIAAAAAAAABTwEAAMAAAABJ8oTWZKnAP1m36rp8z9c/AAAAPzwCAAAAAAAAAVABAADAAAAAgN4qQ79mwD8qPBZ9RMDXPwAAAD9MAgAAAAAAAAFRAQAAwAAAAGKYBh4xN7Y/TfVJwu7o4T8AAAA/AAAAAAAAAAABUgEAAMAAAADEsn7iDZC2P+7+oEZ+yuE/AAAAPw8AAAAAAAAAAVMBAADAAAAAVtoyCVkVtz873ru0kGfhPwAAAD8PAAAAAAAAAAFUAQAAwAAAAFbaMglZFbc/f/Fpva8q4T8AAAA/HwAAAAAAAAABVQEAAMAAAABW2jIJWRW3P5KJQ4iW3uA/AAAAPy4AAAAAAAAAAVYBAADAAAAAVtoyCVkVtz8+XwdyGZrgPwAAAD8uAAAAAAAAAAFXAQAAwAAAAFbaMglZFbc/UvfgPABO4D8AAAA/TgAAAAAAAAABWAEAAMAAAAABfo5ZVN61P2fdquvyPd8/AAAAP04AAAAAAAAAAVkBAADAAAAA0HBS9+WxtT8H5wFwgh/fPwAAAD9dAAAAAAAAAAFaAQAAwAAAAG9W2jIJWbU/qfBY9BEB3z8AAAA/XQAAAAAAAAABWwEAAMAAAAA+SZ7Qmiy1P3l1hLbZ8d4/AAAAP10AAAAAAAAAAVwBAADAAAAA3C4mDL7TtD8bf9s6adPePwAAAD9tAAAAAAAAAAFdAQAAwAAAAKwh6qlPp7Q/7QMH/TDE3j8AAAA/fQAAAAAAAAABXgEAAMAAAAAZ+jWDBCK0P40NXoHApd4/AAAAP4wAAAAAAAAAAV8BAADAAAAA9KrNNW4Xsz//m+DHF3jePwAAAD+MAAAAAAAAAAFgAQAAwAAAAGKDGQ8jkrI/cypjDm9K3j8AAAA/jAAAAAAAAAABYQEAAMAAAADQW2Xo1wyyP0OvjtA2O94/AAAAP5wAAAAAAAAAAWIBAADAAAAADSd1Xx5bsT/luOVUxhzePwAAAD+cAAAAAAAAAAFjAQAAwAAAAEnyhNZkqbA/h8I82VX+3T8AAAA/qwAAAAAAAAABZAEAAMAAAAB7Pohl/cSrP2vfQWYEo90/AAAAP8sAAAAAAAAAAWUBAADAAAAAMqC3ytCvqT/dbcSsW3XdPwAAAD/LAAAAAAAAAAFmAQAAwAAAAEkcX/SA86c/f3cbMetW3T8AAAA/2gAAAAAAAAABZwEAAMAAAADEsn7iDZCmP1D8RvOyR90/AAAAP9oAAAAAAAAAAWgBAADAAAAAn2MWlXeFpT/xBZ53QindPwAAAD/qAAAAAAAAAAFpAQAAwAAAABn6NYMEIqQ/8QWed0Ip3T8AAAA/6gAAAAAAAAABagEAAMAAAAC3372+J8mjP/EFnndCKd0/AAAAP/oAAAAAAAAAAWsBAADAAAAA9KrNNW4Xoz/xBZ53QindPwAAAD/6AAAAAAAAAAFsAQAAwAAAANBbZejXDKI/8QWed0Ip3T8AAAA/CQEAAAAAAAABbQEAAMAAAADo1wwSiFCgPyGBcrV6ON0/AAAAP4YBAAAAAAAAAW4BAADAAAAAYpgGHjE3Rj8PMiMY7cbfPwAAAD+WAQAAAAAAAAFvAQAAwAAAAGKYBh4xN1Y/T3aVf3cb4T8AAAA/lgEAAAAAAAABcAEAAMAAAABJ8oTWZKlwP3Ql/Ve8UOE/AAAAP5YBAAAAAAAAAXEBAADAAAAAhxFJieOLfj+a1GQwAYbhPwAAAD+lAQAAAAAAAAFyAQAAwAAAAGKYBh4xN4Y/VsG2J+LC4T8AAAA/tQEAAAAAAAABcwEAAMAAAAAOeymbVu+PP3xwHgAn+OE/AAAAP7UBAAAAAAAAAXQBAADAAAAAVsVF+kpwkz84XXD3BzXiPwAAAD+1AQAAAAAAAAF1AQAAwAAAAKw217hdTJg/L5EDkhRb4j8AAAA/xQEAAAAAAAABdgEAAMAAAAABqGh3cCidPyXFliwhgeI/AAAAP9QBAAAAAAAAAXcBAADAAAAASfKE1mSpoD+Duz+okZ/iPwAAAD/UAQAAAAAAAAF4AQAAwAAAANBbZejXDKI/4bHoIwK+4j8AAAA/5AEAAAAAAAABeQEAAMAAAAC3372+J8mjP6hqp4DW1OI/AAAAP+QBAAAAAAAAAXoBAADAAAAAexSuR+F6pD/Y5Xu+DuTiPwAAAD/kAQAAAAAAAAF7AQAAwAAAAJ9jFpV3haU/cCNm3arr4j8AAAA/9AEAAAAAAAABfAEAAMAAAAABfo5ZVN6lPwZhUPxG8+I/AAAAPwMCAAAAAAAAAX0BAADAAAAAYpgGHjE3pj823CQ6fwLjPwAAAD8DAgAAAAAAAAF+AQAAwAAAAMSyfuINkKY/NtwkOn8C4z8AAAA/AwIAAAAAAAABfwEAAMAAAAAlzfam6uimPzbcJDp/AuM/AAAAPxICAAAAAAAAAYABAADAAAAA6AHnL6Sapz823CQ6fwLjPwAAAD8SAgAAAAAAAAGBAQAAwAAAAKw217hdTKg/NtwkOn8C4z8AAAA/EgIAAAAAAAABggEAAMAAAAAyoLfK0K+pPzbcJDp/AuM/AAAAPyICAAAAAAAAAYMBAADAAAAAGSQQoSBsqz823CQ6fwLjPwAAAD8iAgAAAAAAAAGEAQAAwAAAAMTcWAAq2q0/np46G+P64j8AAAA/MgIAAAAAAAABhQEAAMAAAAC3ytCvGSSwP3AjZt2q6+I/AAAAP0ECAAAAAAAAAYYBAADAAAAAk5BVcZG+sj+yNhTmya7iPwAAAD9BAgAAAAAAAAGHAQAAwAAAAEkHcuVyTrQ/jYesDYV54j8AAAA/UQIAAAAAAAABiAEAAMAAAAABfo5ZVN61P5dTGXN4U+I/AAAAP1ECAAAAAAAAAYkBAADAAAAAh+dua8dBtz/bZsd7lxbiPwAAAD9hAgAAAAAAAAGKAQAAwAAAAA1RT306pbg/TfVJwu7o4T8AAAA/YQIAAAAAAAABiwEAAMAAAAAyoLfK0K+5P7+DzAhGu+E/AAAAP3ACAAAAAAAAAYwBAADAAAAA9dSnU4phuj8yEk9PnY3hPwAAAD9wAgAAAAAAAAGNAQAAwAAAAIf8W3rV5ro/o6DRlfRf4T8AAAA/jwIAAAAAAAABjgEAAMAAAADoFtQ+sj+7P3/xab2vKuE/AAAAP58CAAAAAAAAAY8BAADAAAAASjFMA4+Yuz9kDm9KXs/gPwAAAD+fAgAAAAAAAAGQAQAAwAAAAEoxTAOPmLs/bdrbr1Gp4D8AAAA/nwIAAAAAAAABkQEAAMAAAABKMUwDj5i7Pw/kMjThiuA/AAAAP58CAAAAAAAAAZIBAADAAAAASjFMA4+Yuz9JK3TXDHTgPwAAAD+vAgAAAAAAAAGTAQAAwAAAAEoxTAOPmLs/gnK1ejhd4D8AAAA/rwIAAAAAAAABlAEAAMAAAABKMUwDj5i7P1L34DwATuA/AAAAP74CAAAAAAAAAZUBAADAAAAAGSQQoSBsuz8jfAz/xz7gPwAAAD++AgAAAAAAAAGWAQAAwAAAABkkEKEgbLs/iz4i4Cs34D8AAAA/3gIAAAAAAAABlwEAAMAAAAC3CZjcQxO7P8SFY4NXIOA/AAAAP+0CAAAAAAAAAZgBAADAAAAAVu8fGGe6uj/9zKQmgwngPwAAAD/9AgAAAAAAAAGZAQAAwAAAACXi47X4jbo/Zo+6B+cB4D8AAAA/DAMAAAAAAAABmgEAAMAAAADlck4UmVrSPzbcJDp/AuM/AAAAPwAAAAAAAAAAAZsBAADAAAAAMXbdrLRl0j823CQ6fwLjPwAAAD8fAAAAAAAAAAGcAQAAwAAAAH55bEXQcNI/NtwkOn8C4z8AAAA/LwAAAAAAAAABnQEAAMAAAABigxkPI5LSPzbcJDp/AuM/AAAAPy8AAAAAAAAAAZ4BAADAAAAA+ok3QFqo0j823CQ6fwLjPwAAAD8vAAAAAAAAAAGfAQAAwAAAAN+T5AmtydI/NtwkOn8C4z8AAAA/PwAAAAAAAAABoAEAAMAAAADEnZHT/+rSPzbcJDp/AuM/AAAAP04AAAAAAAAAAaEBAADAAAAAjbHrZqUt0z+enjob4/riPwAAAD9OAAAAAAAAAAGiAQAAwAAAAHG7mDD4TtM/np46G+P64j8AAAA/XgAAAAAAAAABowEAAMAAAAA6z/LDnZHTP9jle74O5OI/AAAAP14AAAAAAAAAAaQBAADAAAAAa9wuJgy+0z8RLb1hOs3iPwAAAD9tAAAAAAAAAAGlAQAAwAAAADTwiLmxANQ/4bHoIwK+4j8AAAA/bQAAAAAAAAABpgEAAMAAAACxAFS0OzjUP4O7P6iRn+I/AAAAP30AAAAAAAAAAacBAADAAAAALxEfr8Vv1D+8AoFLvYjiPwAAAD+cAAAAAAAAAAGoAQAAwAAAAFk/8QZIC9U/oR+G2Gst4j8AAAA/nAAAAAAAAAABqQEAAMAAAADWT7wB0kLVPxSuCB/D/+E/AAAAP6wAAAAAAAAAAaoBAADAAAAAB134Y0Bv1T9WwbYn4sLhPwAAAD+8AAAAAAAAAAGrAQAAwAAAAGh3cCgdyNU/RqooGoRB4T8AAAA/vAAAAAAAAAABrAEAAMAAAAABfo5ZVN7VPyD7wEE/DOE/AAAAP7wAAAAAAAAAAa0BAADAAAAATYEd8m/p1T+SiUOIlt7gPwAAAD/LAAAAAAAAAAGuAQAAwAAAAE2BHfJv6dU/BRjGzu2w4D8AAAA/ywAAAAAAAAABrwEAAMAAAABNgR3yb+nVP6YhHVN9kuA/AAAAP9sAAAAAAAAAAbABAADAAAAAAX6OWVTe1T+x7Ym4cGzgPwAAAD/bAAAAAAAAAAGxAQAAwAAAAGh3cCgdyNU/UvfgPABO4D8AAAA/6gAAAAAAAAABsgEAAMAAAADQcFL35bHVP/QAOMGPL+A/AAAAP/oAAAAAAAAAAbMBAADAAAAA7GalLZOQ1T/EhWODVyDgPwAAAD/6AAAAAAAAAAG0AQAAwAAAALtZacskZNU//cykJoMJ4D8AAAA/+gAAAAAAAAABtQEAAMAAAACKTC1ptjfVP52joNGV9N8/AAAAPwoBAAAAAAAAAbYBAADAAAAApkKAn2MW1T8PMiMY7cbfPwAAAD8KAQAAAAAAAAG3AQAAwAAAAHU1RD316dQ/rzt6nHyo3z8AAAA/GQEAAAAAAAABuAEAAMAAAABEKAjbhr3UP687epx8qN8/AAAAPxkBAAAAAAAAAbkBAADAAAAAExvMeBiR1D+vO3qcfKjfPwAAAD85AQAAAAAAAAG6AQAAwAAAANm0ev/AONM/gcClXkSZ3z8AAAA/SAEAAAAAAAABuwEAAMAAAAArl3OiyNTSP9+2Ttq0t98/AAAAP0gBAAAAAAAAAbwBAADAAAAAfnlsRdBw0j8PMiMY7cbfPwAAAD9YAQAAAAAAAAG9AQAAwAAAADhVR7eg9tE/bSjMk13l3z8AAAA/ZwEAAAAAAAABvgEAAMAAAADWOs/yw53RP/3MpCaDCeA/AAAAP4cBAAAAAAAAAb8BAADAAAAAgN4qQ79m0D9S9+A8AE7gPwAAAD+HAQAAAAAAAAHAAQAAwAAAAOJMV0PUU88/32he9qh74D8AAAA/lgEAAAAAAAABwQEAAMAAAABQJaMcic7OP6YhHVN9kuA/AAAAP5YBAAAAAAAAAcIBAADAAAAA7gorWKx1zj9t2tuvUangPwAAAD+mAQAAAAAAAAHDAQAAwAAAAI3wspPPHM4/NJOaDCbA4D8AAAA/pgEAAAAAAAABxAEAAMAAAADE3FgAKtrNPyrHLacy5uA/AAAAP8UBAAAAAAAAAcUBAADAAAAA+8j+bISXzT+4OKtg2xPhPwAAAD/FAQAAAAAAAAHGAQAAwAAAAMq7wgoWa80/3OcSOSBJ4T8AAAA/YQIAAAAAAAABxwEAAMAAAACHEUmJ44vOPz0nRuLpqeM/AAAAP2ECAAAAAAAAAcgBAADAAAAATWww42FE0j/ZLgbsZyblPwAAAD9xAgAAAAAAAAHJAQAAwAAAAEeNxth1s9I/cWzwCgQu5T8AAAA/cQIAAAAAAAABygEAAMAAAACNsetmpS3TP3Fs8AoELuU/AAAAP3ECAAAAAAAAAcsBAADAAAAAhtKBXLmc0z9xbPAKBC7lPwAAAD9xAgAAAAAAAAHMAQAAwAAAALEAVLQ7ONQ/cWzwCgQu5T8AAAA/gQIAAAAAAAABzQEAAMAAAACQK5dzosjUP0HxG83LHuU/AAAAP5ACAAAAAAAAAc4BAADAAAAAIlNLmu1N1T+0f54TI/HkPwAAAD+QAgAAAAAAAAHPAQAAwAAAAGh3cCgdyNU/Jg4hWnrD5D8AAAA/kAIAAAAAAAAB0AEAAMAAAAB+jllU3hXWP2ohz2KZhuQ/AAAAP6ACAAAAAAAAAdEBAADAAAAArpuVtkxC1j9EcmeKVFHkPwAAAD+wAgAAAAAAAAHSAQAAwAAAAN+o0Ri7btY/iIUVk3MU5D8AAAA/vwIAAAAAAAAB0wEAAMAAAAD0v7pEfLzWP98wnWZ5i+M/AAAAP88CAAAAAAAAAdQBAADAAAAAjcbYdbPS1j9lV/l3txHjPwAAAD/eAgAAAAAAAAHVAQAAwAAAANnJZw7P3dY/qGqngNbU4j8AAAA/3gIAAAAAAAAB1gEAAMAAAADZyWcOz93WPxr5Kcctp+I/AAAAP94CAAAAAAAAAdcBAADAAAAA2clnDs/d1j+Nh6wNhXniPwAAAD/uAgAAAAAAAAHYAQAAwAAAANnJZw7P3dY/l1MZc3hT4j8AAAA/7gIAAAAAAAAB2QEAAMAAAACNxth1s9LWP3GksZozHuI/AAAAPw0DAAAAAAAAAdoBAADAAAAAXLmcE0Wm1j8nRuLpqbPhPwAAAD8NAwAAAAAAAAHbAQAAwAAAAN+o0Ri7btY/dCX9V7xQ4T8AAAA/HQMAAAAAAAAB3AEAAMAAAABHorPng1jWP+ezf54TI+E/AAAAPx0DAAAAAAAAAd0BAADAAAAArpuVtkxC1j/xf+wDB/3gPwAAAD8tAwAAAAAAAAHeAQAAwAAAABaVd4UVLNY/kolDiJbe4D8AAAA/LQMAAAAAAAAB3wEAAMAAAADKkejs+SDWP2QOb0pez+A/AAAAPzUDAAAAAAAAAeABAADAAAAAMYvKu8IK1j8FGMbO7bDgPwAAAD9UAwAAAAAAAAHhAQAAwAAAALV6/8A409U/D+QyNOGK4D8AAAA/VAMAAAAAAAAB4gEAAMAAAABod3AoHcjVPw/kMjThiuA/AAAAP1QDAAAAAAAAAeMBAADAAAAAhG3DXsqm1T93pkgVRYPgPwAAAD9kAwAAAAAAAAHkAQAAwAAAAJ9jFpV3hdU/SSt01wx04D8AAAA/ZAMAAAAAAAAB5QEAAMAAAAC7WWnLJGTVP0krdNcMdOA/AAAAP3QDAAAAAAAAAeYBAADAAAAA1k+8AdJC1T9JK3TXDHTgPwAAAD90AwAAAAAAAAHnAQAAwAAAAOgW1D6yP8s/Vv7dbcSs2z8AAAA/AAAAAAAAAAAB6AEAAMAAAADoFtQ+sj/LP4R5sqv8u9s/AAAAP14AAAAAAAAAAekBAADAAAAAUBC2DXspyz+z9IbpNMvbPwAAAD9eAAAAAAAAAAHqAQAAwAAAALcJmNxDE8s/EusvZaXp2z8AAAA/bgAAAAAAAAAB6wEAAMAAAAC3CZjcQxPLP6BcrR5OF9w/AAAAP40AAAAAAAAAAewBAADAAAAAtwmY3EMTyz9IsSVLSKDcPwAAAD+NAAAAAAAAAAHtAQAAwAAAAB8DeqsM/co/1iKjBPHN3D8AAAA/jQAAAAAAAAAB7gEAAMAAAAAfA3qrDP3KP2OUIL6Z+9w/AAAAP50AAAAAAAAAAe8BAADAAAAAHwN6qwz9yj/xBZ53QindPwAAAD+dAAAAAAAAAAHwAQAAwAAAAB8DeqsM/co/f3cbMetW3T8AAAA/rAAAAAAAAAAB8QEAAMAAAAAfA3qrDP3KP91txKxbdd0/AAAAP7wAAAAAAAAAAfIBAADAAAAAHwN6qwz9yj88ZG0ozJPdPwAAAD/bAAAAAAAAAAHzAQAAwAAAAB8DeqsM/co/J8yTXeXf3T8AAAA/2wAAAAAAAAAB9AEAAMAAAAAfA3qrDP3KP4fCPNlV/t0/AAAAP+sAAAAAAAAAAfUBAADAAAAAHwN6qwz9yj/luOVUxhzePwAAAD8vAQAAAAAAAAH2AQAAwAAAAB8DeqsM/co//5vgxxd43j8AAAA/PwEAAAAAAAAB9wEAAMAAAAAfA3qrDP3KPy8XtQVQh94/AAAAPz8BAAAAAAAAAfgBAADAAAAAHwN6qwz9yj9fkolDiJbePwAAAD99AQAAAAAAAAH5AQAAwAAAAIf8W3rV5so/X5KJQ4iW3j8AAAA/nQEAAAAAAAAB+gEAAMAAAADu9T1JntDKP1+SiUOIlt4/AAAAP6wBAAAAAAAAAfsBAADAAAAAVu8fGGe6yj9fkolDiJbePwAAAD+sAQAAAAAAAAH8AQAAwAAAACXi47X4jco/Lxe1BVCH3j8AAAA/rAEAAAAAAAAB/QEAAMAAAABirfMsP9zJP0v6r3ih4t4/AAAAPwAAAAAAAAAAAf4BAADAAAAA+7MRXnbyyT9L+q94oeLePwAAAD8QAAAAAAAAAAH/AQAAwAAAAPuzEV528sk/eXWEttnx3j8AAAA/EAAAAAAAAAABAAIAAMAAAAArwU3A5B7KP3l1hLbZ8d4/AAAAPxAAAAAAAAAAAQECAADAAAAAXM6JIlNLyj95dYS22fHePwAAAD8fAAAAAAAAAAECAgAAwAAAAL7oAecvpMo/qfBY9BEB3z8AAAA/HwAAAAAAAAABAwIAAMAAAABQELYNeynLP9lrLTJKEN8/AAAAPy8AAAAAAAAAAQQCAADAAAAAFEWmljTbyz8H5wFwgh/fPwAAAD8vAAAAAAAAAAEFAgAAwAAAANd5lh/ujMw/N2LWrbou3z8AAAA/PgAAAAAAAAABBgIAAMAAAACZroaopz7NP2fdquvyPd8/AAAAPz4AAAAAAAAAAQcCAADAAAAAxNxYACrazT+TWH8pK03fPwAAAD9eAAAAAAAAAAEIAgAAwAAAAFAloxyJzs4/k1h/KStN3z8AAAA/XgAAAAAAAAABCQIAAMAAAACxPxvhZSfPP5NYfykrTd8/AAAAP20AAAAAAAAAAQoCAADAAAAAelN1dAtqzz+TWH8pK03fPwAAAD9tAAAAAAAAAAELAgAAwAAAAERnzwexrM8/k1h/KStN3z8AAAA/fQAAAAAAAAABDAIAAMAAAAB1dAtqH9nPP2fdquvyPd8/AAAAP30AAAAAAAAAAQ0CAADAAAAA08Aj5sYC0D8H5wFwgh/fPwAAAD+NAAAAAAAAAAEOAgAAwAAAAGvHQRf+GNA/2WstMkoQ3z8AAAA/jQAAAAAAAAABDwIAAMAAAAC3ytCvGSTQP6nwWPQRAd8/AAAAP40AAAAAAAAAARACAADAAAAA6NcMEohQ0D9fkolDiJbePwAAAD/rAAAAAAAAAAERAgAAwAAAAE/R7uBQOtA/Lxe1BVCH3j8AAAA/+wAAAAAAAAABEgIAAMAAAAAfxLJ+4g3QP9EgDIrfaN4/AAAAP/sAAAAAAAAAARMCAADAAAAArGCx1nmWzz9Dr47QNjvePwAAAD/7AAAAAAAAAAEUAgAAwAAAAHVfHlsRNMw/JoMJMIyd2z8AAAA/AAAAAAAAAAABFQIAAMAAAAB1Xx5bETTMP/cHNfJTjts/AAAAP20AAAAAAAAAARYCAADAAAAApmxavX9gzD/3BzXyU47bPwAAAD9tAAAAAAAAAAEXAgAAwAAAAG+AtFAlo8w/yIxgtBt/2z8AAAA/bQAAAAAAAAABGAIAAMAAAADQmiwVAvzMP5gRjHbjb9s/AAAAP30AAAAAAAAAARkCAADAAAAAYsLgO02BzT9plrc4q2DbPwAAAD99AAAAAAAAAAEaAgAAwAAAAFzjdjFh8M0/ORvj+nJR2z8AAAA/jQAAAAAAAAABGwIAAMAAAADuCitYrHXOPzkb4/pyUds/AAAAP5wAAAAAAAAAARwCAADAAAAA6CvBTcDkzj8LoA69OkLbPwAAAD+cAAAAAAAAAAEdAgAAwAAAAHpTdXQLas8/3CQ6fwIz2z8AAAA/rAAAAAAAAAABHgIAAMAAAADdbe046MLPP6ypZUHKI9s/AAAAP6wAAAAAAAAAAR8CAADAAAAAH8SyfuIN0D+sqWVByiPbPwAAAD+7AAAAAAAAAAEgAgAAwAAAAAPOX0g1L9A/fS6RA5IU2z8AAAA/uwAAAAAAAAABIQIAAMAAAABP0e7gUDrQP30ukQOSFNs/AAAAP7sAAAAAAAAAASICAADAAAAAT9Hu4FA60D9Os7zFWQXbPwAAAD/LAAAAAAAAAAEjAgAAwAAAAAPOX0g1L9A/TrO8xVkF2z8AAAA/OAEAAAAAAAABJAIAAMAAAAC3ytCvGSTQP06zvMVZBds/AAAAPzgBAAAAAAAAASUCAADAAAAAa8dBF/4Y0D99LpEDkhTbPwAAAD9IAQAAAAAAAAEmAgAAwAAAAGXo1wwSiNA/worJOQoa3T8AAAA/AAAAAAAAAAABJwIAAMAAAAAY5Uh09nzQPyGBcrV6ON0/AAAAPwAAAAAAAAAAASgCAADAAAAAGOVIdPZ80D9Q/EbzskfdPwAAAD8PAAAAAAAAAAEpAgAAwAAAABjlSHT2fNA/f3cbMetW3T8AAAA/HwAAAAAAAAABKgIAAMAAAACx62alLZPQPwzpmOqThN0/AAAAPy4AAAAAAAAAASsCAADAAAAA/e71PUme0D88ZG0ozJPdPwAAAD8+AAAAAAAAAAEsAgAAwAAAAEnyhNZkqdA/PGRtKMyT3T8AAAA/TgAAAAAAAAABLQIAAMAAAACW9RNvgLTQPzxkbSjMk90/AAAAP20AAAAAAAAAAS4CAADAAAAA4/iiB5y/0D88ZG0ozJPdPwAAAD+MAAAAAAAAAAEvAgAAwAAAAC/8MaC3ytA/PGRtKMyT3T8AAAA/nAAAAAAAAAABMAIAAMAAAAAv/DGgt8rQPwzpmOqThN0/AAAAP5wAAAAAAAAAATECAADAAAAAe//AONPV0D8M6Zjqk4TdPwAAAD+rAAAAAAAAAAEyAgAAwAAAAHv/wDjT1dA/3W3ErFt13T8AAAA/uwAAAAAAAAABMwIAAMAAAADHAlDR7uDQP91txKxbdd0/AAAAP8sAAAAAAAAAATQCAADAAAAAxwJQ0e7g0D+u8u9uI2bdPwAAAD/LAAAAAAAAAAE1AgAAwAAAAMcCUNHu4NA/f3cbMetW3T8AAAA/+gAAAAAAAAABNgIAAMAAAAATBt9pCuzQP1D8RvOyR90/AAAAPxkBAAAAAAAAATcCAADAAAAArAz9mkEC0T/xBZ53QindPwAAAD8oAQAAAAAAAAE4AgAAwAAAAKwM/ZpBAtE/worJOQoa3T8AAAA/KAEAAAAAAAABOQIAAMAAAACsDP2aQQLRP5MP9fvRCt0/AAAAPzgBAAAAAAAAAToCAADAAAAArAz9mkEC0T9jlCC+mfvcPwAAAD9IAQAAAAAAAAE7AgAAwAAAAKwM/ZpBAtE/NRlMgGHs3D8AAAA/SAEAAAAAAAABPAIAAMAAAACsDP2aQQLRPwaed0Ip3dw/AAAAP3cBAAAAAAAAAT0CAADAAAAArAz9mkEC0T93LPqIgK/cPwAAAD+GAQAAAAAAAAE+AgAAwAAAAF8JbgIm99A/GTZRDRCR3D8AAAA/lgEAAAAAAAABPwIAAMAAAAATBt9pCuzQPxk2UQ0Qkdw/AAAAP5YBAAAAAAAAAUACAADAAAAAxwJQ0e7g0D+7P6iRn3LcPwAAAD+WAQAAAAAAAAFBAgAAwAAAAHv/wDjT1dA/uz+okZ9y3D8AAAA/lgEAAAAAAAABQgIAAMAAAABJ8oTWZKnQP7s/qJGfctw/AAAAP9UBAAAAAAAAAUMCAADAAAAAsetmpS2T0D+7P6iRn3LcPwAAAD/lAQAAAAAAAAFEAgAAwAAAAGXo1wwSiNA/uz+okZ9y3D8AAAA/9AEAAAAAAAABRQIAAMAAAAAY5Uh09nzQP7s/qJGfctw/AAAAP/QBAAAAAAAAAUYCAADAAAAAGOVIdPZ80D/qunzP14HcPwAAAD8EAgAAAAAAAAFHAgAAwAAAAMzhudvacdA/6rp8z9eB3D8AAAA/IwIAAAAAAAABSAIAAMAAAACA3ipDv2bQP3cs+oiAr9w/AAAAPzMCAAAAAAAAAUkCAADAAAAAgN4qQ79m0D/WIqME8c3cPwAAAD9CAgAAAAAAAAFKAgAAwAAAADTbm6qjW9A/1iKjBPHN3D8AAAA/QgIAAAAAAAABSwIAAMAAAAA025uqo1vQPwaed0Ip3dw/AAAAP2ICAAAAAAAAAUwCAADAAAAAjbHrZqUt0z93LPqIgK/cPwAAAD8AAAAAAAAAAAFNAgAAwAAAAI2x62alLdM/p6fOxri+3D8AAAA/EAAAAAAAAAABTgIAAMAAAACNsetmpS3TPzUZTIBh7Nw/AAAAPxAAAAAAAAAAAU8CAADAAAAAjbHrZqUt0z+TD/X70QrdPwAAAD8QAAAAAAAAAAFQAgAAwAAAAI2x62alLdM/UPxG87JH3T8AAAA/HwAAAAAAAAABUQIAAMAAAACNsetmpS3TPwzpmOqThN0/AAAAP2YAAAAAAAAAAVICAADAAAAAJbgJmNxD0z8H5wFwgh/fPwAAAD+FAAAAAAAAAAFTAgAAwAAAACW4CZjcQ9M/w9NTZ2Nc3z8AAAA/hQAAAAAAAAABVAIAAMAAAADZtHr/wDjTP8PTU2djXN8/AAAAP9MAAAAAAAAAAVUCAADAAAAAQK5czoki0z9n3arr8j3fPwAAAD/jAAAAAAAAAAFWAgAAwAAAAFykrwQ3AdM/B+cBcIIf3z8AAAA/4wAAAAAAAAABVwIAAMAAAADfk+QJrcnSPxt/2zpp094/AAAAP/IAAAAAAAAAAVgCAADAAAAAKR3Ilcs50T9W/t1txKzbPwAAAD8AAAAAAAAAAAFZAgAAwAAAAKUtk5BVcdE/9wc18lOO2z8AAAA/EAAAAAAAAAABWgIAAMAAAADWOs/yw53RP8iMYLQbf9s/AAAAPxAAAAAAAAAAAVsCAADAAAAAU0ua7U3V0T+YEYx242/bPwAAAD8vAAAAAAAAAAFcAgAAwAAAAMp8+93re9I/aZa3OKtg2z8AAAA/LwAAAAAAAAABXQIAAMAAAAArl3OiyNTSP2mWtzirYNs/AAAAPy8AAAAAAAAAAV4CAADAAAAAjbHrZqUt0z9plrc4q2DbPwAAAD8/AAAAAAAAAAFfAgAAwAAAAO7LYyuChtM/aZa3OKtg2z8AAAA/TgAAAAAAAAABYAIAAMAAAABP5tvvXt/TP2mWtzirYNs/AAAAP04AAAAAAAAAAWECAADAAAAAsQBUtDs41D85G+P6clHbPwAAAD9eAAAAAAAAAAFiAgAAwAAAABMbzHgYkdQ/ORvj+nJR2z8AAAA/XgAAAAAAAAABYwIAAMAAAAB1NUQ99enUPwugDr06Qts/AAAAP14AAAAAAAAAAWQCAADAAAAA1k+8AdJC1T/cJDp/AjPbPwAAAD9tAAAAAAAAAAFlAgAAwAAAAJ9jFpV3hdU/fS6RA5IU2z8AAAA/bQAAAAAAAAABZgIAAMAAAAAcdOGPAb3VP30ukQOSFNs/AAAAP30AAAAAAAAAAWcCAADAAAAATYEd8m/p1T99LpEDkhTbPwAAAD99AAAAAAAAAAFoAgAAwAAAADGLyrvCCtY/TrO8xVkF2z8AAAA/jQAAAAAAAAABaQIAAMAAAAB+jllU3hXWPx446Ich9to/AAAAP6YAAAAAAAAAAWoCAADAAAAAypHo7Pkg1j8eOOiHIfbaPwAAAD+2AAAAAAAAAAFrAgAAwAAAABaVd4UVLNY/HjjohyH22j8AAAA/tgAAAAAAAAABbAIAAMAAAABimAYeMTfWPx446Ich9to/AAAAP8YAAAAAAAAAAW0CAADAAAAArpuVtkxC1j8eOOiHIfbaPwAAAD/GAAAAAAAAAAFuAgAAwAAAAK6blbZMQtY/77wTSunm2j8AAAA/BAEAAAAAAAABbwIAAMAAAACum5W2TELWP8FBPwyx19o/AAAAPwQBAAAAAAAAAXACAADAAAAAypHo7Pkg5j8MEJHcmSLVPwAAAD8AAAAAAAAAAAFxAgAAwAAAABaVd4UVLOY/3pS8nmET1T8AAAA/PgAAAAAAAAABcgIAAMAAAACum5W2TELmP3+eEyPx9NQ/AAAAPz4AAAAAAAAAAXMCAADAAAAAOieKTC1p5j8hqGqngNbUPwAAAD8+AAAAAAAAAAF0AgAAwAAAALY3VUe3oOY/lDbt7deo1D8AAAA/TgAAAAAAAAABdQIAAMAAAADnRJGpJc3mPwbFbzQve9Q/AAAAP04AAAAAAAAAAXYCAADAAAAAZFVcpK8E5z+nzsa4vlzUPwAAAD9eAAAAAAAAAAF3AgAAwAAAADrk39KrNuc/Gl1J/xUv1D8AAAA/XgAAAAAAAAABeAIAAMAAAAAD+DlmUXnnP4zry0VtAdQ/AAAAP20AAAAAAAAAAXkCAADAAAAAzQuU+fa75z8t9SLK/OLTPwAAAD9tAAAAAAAAAAF6AgAAwAAAAPCdpsAO+ec//3lOjMTT0z8AAAA/fQAAAAAAAAABewIAAMAAAABtrnG7mDDoP6CDpRBUtdM/AAAAP4wAAAAAAAAAAXwCAADAAAAAnrutHQdd6D9BjfyU45bTPwAAAD+cAAAAAAAAAAF9AgAAwAAAAClHorPng+g/45ZTGXN40z8AAAA/nAAAAAAAAAABfgIAAMAAAADBTcDkHproP7Qbf9s6adM/AAAAP5wAAAAAAAAAAX8CAADAAAAAs9KWSciq6D+FoKqdAlrTPwAAAD+cAAAAAAAAAAGAAgAAwAAAALPSlknIqug/JqoBIpI70z8AAAA/bwEAAAAAAAABgQIAAMAAAAANUU99OqXoPyaqASKSO9M/AAAAP34BAAAAAAAAAYICAADAAAAAZ88Hsayf6D/3Li3kWSzTPwAAAD9+AQAAAAAAAAGDAgAAwAAAAMFNwOQemug/yLNYpiEd0z8AAAA/jgEAAAAAAAABhAIAAMAAAAC9vifJE1rjP9YiowTxzdw/AAAAPwAAAAAAAAAAAYUCAADAAAAAZEBvlaFf4z/WIqME8c3cPwAAAD8/AAAAAAAAAAGGAgAAwAAAAFbFRfpKcOM/1iKjBPHN3D8AAAA/TgAAAAAAAAABhwIAAMAAAACG0oFcuZzjP3cs+oiAr9w/AAAAP14AAAAAAAAAAYgCAADAAAAAqmSUI9HZ4z8ZNlENEJHcPwAAAD9uAAAAAAAAAAGJAgAAwAAAAEQoCNuGveQ/QWYEo9342z8AAAA/bgAAAAAAAAABigIAAMAAAADBONPVEPXkP+NvWydt2ts/AAAAP30AAAAAAAAAAYsCAADAAAAAPkme0Jos5T8mgwkwjJ3bPwAAAD99AAAAAAAAAAGMAgAAwAAAAMjUkmZ7U+U/aZa3OKtg2z8AAAA/jQAAAAAAAAABjQIAAMAAAAAHXfhjQG/lPwugDr06Qts/AAAAP7wAAAAAAAAAAY4CAADAAAAAhG3DXsqm5T9Os7zFWQXbPwAAAD/LAAAAAAAAAAGPAgAAwAAAAIRtw17KpuU/HjjohyH22j8AAAA/dwEAAAAAAAABkAIAAMAAAACZhKyKi/TlP8iMYLQbf9s/AAAAPwAAAAAAAAAAAZECAADAAAAAgEuv2lzj5j85G+P6clHbPwAAAD99AAAAAAAAAAGSAgAAwAAAAGRVXKSvBOc/rKllQcoj2z8AAAA/jQAAAAAAAAABkwIAAMAAAADu4FA6kCvnP06zvMVZBds/AAAAP40AAAAAAAAAAZQCAADAAAAAh+dua8dB5z/vvBNK6ebaPwAAAD+cAAAAAAAAAAGVAgAAwAAAAGvxGzUaY+c/wUE/DLHX2j8AAAA/rAAAAAAAAAABlgIAAMAAAAC39KrNNW7nP5HGas54yNo/AAAAP6wAAAAAAAAAAZcCAADAAAAAA/g5ZlF55z+RxmrOeMjaPwAAAD+sAAAAAAAAAAGYAgAAwAAAAKp5gTLffuc/YkuWkEC52j8AAAA/ywAAAAAAAAABmQIAAMAAAADoAecvpJrnP2JLlpBAudo/AAAAP8sAAAAAAAAAAZoCAADAAAAANAV2yL+l5z9iS5aQQLnaPwAAAD/LAAAAAAAAAAGbAgAAwAAAAIAIBWHbsOc/M9DBUgiq2j8AAAA/6wAAAAAAAAABnAIAAMAAAAAnikwtabbnPzPQwVIIqto/AAAAP+sAAAAAAAAAAZ0CAADAAAAAJ4pMLWm25z8DVe0U0JraPwAAAD/rAAAAAAAAAAGeAgAAwAAAAM0LlPn2u+c/A1XtFNCa2j8AAAA/+gAAAAAAAAABnwIAAMAAAABzjdvFhMHnPwNV7RTQmto/AAAAPwgDAAAAAAAAAaACAADAAAAAc43bxYTB5z/U2RjXl4vaPwAAAD8YAwAAAAAAAAGhAgAAwAAAABkPI5ISx+c/1NkY15eL2j8AAAA/JwMAAAAAAAABogIAAMAAAAAD40xXQ9TjP1lCAuVq9eA/AAAAPwAAAAAAAAAAAaMCAADAAAAAT+bb717f4z9ZQgLlavXgPwAAAD8gAAAAAAAAAAGkAgAAwAAAAEJrslQI8OM/WUIC5Wr14D8AAAA/IAAAAAAAAAABpQIAAMAAAACA8xdSzQvkP1lCAuVq9eA/AAAAPyAAAAAAAAAAAaYCAADAAAAAsQBUtDs45D9ZQgLlavXgPwAAAD8wAAAAAAAAAAGnAgAAwAAAAIiP1+I3auQ/WUIC5Wr14D8AAAA/MAAAAAAAAAABqAIAAMAAAAD4JHlCa7LkP1lCAuVq9eA/AAAAP0AAAAAAAAAAAakCAADAAAAAwTjT1RD15D9ZQgLlavXgPwAAAD9+AAAAAAAAAAGqAgAAwAAAAPS/ukR8vOY/zNCEK8LH4D8AAAA/fgAAAAAAAAABqwIAAMAAAADZyWcOz93mP8zQhCvCx+A/AAAAP44AAAAAAAAAAawCAADAAAAAZFVcpK8E5z/M0IQrwsfgPwAAAD+OAAAAAAAAAAGtAgAAwAAAAKLdwaF0IOc/NJOaDCbA4D8AAAA/nQAAAAAAAAABrgIAAMAAAAAtabY3VUfnPzSTmgwmwOA/AAAAP60AAAAAAAAAAa8CAADAAAAAt/SqzTVu5z80k5oMJsDgPwAAAD+tAAAAAAAAAAGwAgAAwAAAAOgB5y+kmuc/NJOaDCbA4D8AAAA/vQAAAAAAAAABsQIAAMAAAAAZDyOSEsfnPzSTmgwmwOA/AAAAP70AAAAAAAAAAbICAADAAAAA8J2mwA755z80k5oMJsDgPwAAAD+9AAAAAAAAAAGzAgAAwAAAAG2ucbuYMOg/zNCEK8LH4D8AAAA/zAAAAAAAAAABtAIAAMAAAACeu60dB13oP8zQhCvCx+A/AAAAP8wAAAAAAAAAAbUCAADAAAAAzsjpf3WJ6D9kDm9KXs/gPwAAAD/cAAAAAAAAAAG2AgAAwAAAAP/VJeLjteg/+0tZafrW4D8AAAA/3AAAAAAAAAABtwIAAMAAAACKYRp4xNzoP/tLWWn61uA/AAAAP+sAAAAAAAAAAbgCAADAAAAAyOl/dYn46D/7S1lp+tbgPwAAAD/rAAAAAAAAAAG5AgAAwAAAAK3zLD/cGek/+0tZafrW4D8AAAA/+wAAAAAAAAABugIAAMAAAAD59rvX9yTpP/tLWWn61uA/AAAAPwsBAAAAAAAAAbsCAADAAAAA7HuSPKE16T/7S1lp+tbgPwAAAD8LAQAAAAAAAAG8AgAAwAAAAN0AaaFKRuk/+0tZafrW4D8AAAA/OgEAAAAAAAABvQIAAMAAAADse5I8oTXpP/tLWWn61uA/AAAAP0kBAAAAAAAAAb4CAADAAAAAHInOng9i6T9kDm9KXs/gPwAAAD9JAQAAAAAAAAG/AgAAwAAAAGmMXTcrbek/ZA5vSl7P4D8AAAA/SQEAAAAAAAABwAIAAMAAAAAODqUDuXLpP2QOb0pez+A/AAAAP0kBAAAAAAAAAcECAADAAAAAtY/sz0Z46T9kDm9KXs/gPwAAAD9ZAQAAAAAAAAHCAgAAwAAAAAGTe2hig+k/ZA5vSl7P4D8AAAA/WQEAAAAAAAABwwIAAMAAAABNlgoBfo7pP2QOb0pez+A/AAAAP2gBAAAAAAAAAcQCAADAAAAAmZmZmZmZ6T9kDm9KXs/gPwAAAD94AQAAAAAAAAHFAgAAwAAAAOWcKDK1pOk/ZA5vSl7P4D8AAAA/eAEAAAAAAAABxgIAAMAAAADlnCgytaTpP8zQhCvCx+A/AAAAP4gBAAAAAAAAAccCAADAAAAA5ZwoMrWk6T80k5oMJsDgPwAAAD+rAgAAAAAAAAHIAgAAwAAAAD8b4WUnn+k/BRjGzu2w4D8AAAA/qwIAAAAAAAAByQIAAMAAAAA/G+FlJ5/pP9ac8ZC1oeA/AAAAP8sCAAAAAAAAAcoCAADAAAAATZYKAX6O6T+x7Ym4cGzgPwAAAD/LAgAAAAAAAAHLAgAAwAAAAAGTe2hig+k/UvfgPABO4D8AAAA/ywIAAAAAAAABzAIAAMAAAAC1j+zPRnjpP8SFY4NXIOA/AAAAP9oCAAAAAAAAAc0CAADAAAAADg6lA7ly6T+do6DRlfTfPwAAAD/aAgAAAAAAAAHOAgAAwAAAAByJzp4PYuk/rzt6nHyo3z8AAAA/6gIAAAAAAAABzwIAAMAAAADQhT8G9FbpP/NOKKWba98/AAAAP/kCAAAAAAAAAdACAADAAAAAhIKwbdhL6T9n3arr8j3fPwAAAD8JAwAAAAAAAAHRAgAAwAAAAN0AaaFKRuk/eXWEttnx3j8AAAA/CQMAAAAAAAAB0gIAAMAAAAA4fyHVvEDpPxt/2zpp094/AAAAPxkDAAAAAAAAAdMCAADAAAAAOH8h1bxA6T+NDV6BwKXePwAAAD8ZAwAAAAAAAAHUAgAAwAAAAJH92QgvO+k//5vgxxd43j8AAAA/KAMAAAAAAAAB1QIAAMAAAACR/dkILzvpP6GlN0ynWd4/AAAAPygDAAAAAAAAAdYCAADAAAAA7HuSPKE16T9zKmMOb0rePwAAAD84AwAAAAAAAAHXAgAAwAAAAEX6SnATMOk/EzS6kv4r3j8AAAA/SAMAAAAAAAAB2AIAAMAAAACfeAOkhSrpP4fCPNlV/t0/AAAAP0gDAAAAAAAAAdkCAADAAAAAn3gDpIUq6T8nzJNd5d/dPwAAAD8DBAAAAAAAAAHaAgAAwAAAAAdy5XJOFOk/f3cbMetW3T8AAAA/MgQAAAAAAAAB2wIAAMAAAABL2bR6/8DoP1D8RvOyR90/AAAAP2AEAAAAAAAAAdwCAADAAAAAzE4+c3ju5j/Cisk5ChrdPwAAAD+fBAAAAAAAAAHdAgAAwAAAACJTS5rtTeU/Y5Qgvpn73D8AAAA/nwQAAAAAAAAB3gIAAMAAAAB80QPOX0jlP5MP9fvRCt0/AAAAP58EAAAAAAAAAd8CAADAAAAAMM50NUQ95T+TD/X70QrdPwAAAD+vBAAAAAAAAAHgAgAAwAAAAIpMLWm2N+U/kw/1+9EK3T8AAAA/rwQAAAAAAAAB4QIAAMAAAACXx1YEDSflP5MP9fvRCt0/AAAAP74EAAAAAAAAAeICAADAAAAAS8THa/Eb5T+TD/X70QrdPwAAAD/OBAAAAAAAAAHjAgAAwAAAAFk/8QZIC+U/worJOQoa3T8AAAA/zgQAAAAAAAAB5AIAAMAAAAAat4sJg+/kP8KKyTkKGt0/AAAAP90EAAAAAAAAAeUCAADAAAAANq3ePzDO5D/xBZ53QindPwAAAD/dBAAAAAAAAAHmAgAAwAAAAPgkeUJrsuQ/8QWed0Ip3T8AAAA/7QQAAAAAAAAB5wIAAMAAAABtmYSsiovkPyGBcrV6ON0/AAAAP+0EAAAAAAAAAegCAADAAAAAiI/X4jdq5D9/dxsx61bdPwAAAD/9BAAAAAAAAAHpAgAAwAAAAFiCm4DJPeQ/rvLvbiNm3T8AAAA/DAUAAAAAAAAB6gIAAMAAAADM9qbq6BbkP91txKxbdd0/AAAAPwwFAAAAAAAAAesCAADAAAAAQmuyVAjw4z8M6Zjqk4TdPwAAAD8MBQAAAAAAAAHsAgAAwAAAAAPjTFdD1OM/DOmY6pOE3T8AAAA/HAUAAAAAAAAB7QIAAMAAAABr3C4mDL7jPwzpmOqThN0/AAAAPxwFAAAAAAAAAe4CAADAAAAAH9mfjfCy4z88ZG0ozJPdPwAAAD8sBQAAAAAAAAHvAgAAwAAAAC1UyShHouM/PGRtKMyT3T8AAAA/egUAAAAAAAAB8AIAAMAAAACVTav3D4zjP5laFqQ8st0/AAAAP4kFAAAAAAAAAfECAADAAAAAsEP+Lb1q4z/5UL8frdDdPwAAAD+ZBQAAAAAAAAHyAgAAwAAAAJssFQL8HOM/5bjlVMYc3j8AAAA/mQUAAAAAAAAB8wIAAMAAAABPKYZp4BHjP+W45VTGHN4/AAAAP6kFAAAAAAAAAfQCAADAAAAAqKc+nVIM4z8TNLqS/ivePwAAAD+pBQAAAAAAAAH1AgAAwAAAAKinPp1SDOM/Q6+O0DY73j8AAAA/9wUAAAAAAAAB9gIAAMAAAACopz6dUgzjP3MqYw5vSt4/AAAAPyYGAAAAAAAAAfcCAADAAAAAqKc+nVIM4z+hpTdMp1nePwAAAD9FBgAAAAAAAAH4AgAAwAAAAKinPp1SDOM//5vgxxd43j8AAAA/owYAAAAAAAAB+QIAAMAAAACopz6dUgzjP+0DB/0wxN4/AAAAP6MGAAAAAAAAAfoCAADAAAAAqKc+nVIM4z9L+q94oeLePwAAAD/CBgAAAAAAAAH7AgAAwAAAAE8phmngEeM/Pa33VSXW3z8AAAA/0QYAAAAAAAAB/AIAAMAAAABPKYZp4BHjP7u59h1kRuA/AAAAP9EGAAAAAAAAAf0CAADAAAAA9KrNNW4X4z+x7Ym4cGzgPwAAAD/hBgAAAAAAAAH+AgAAwAAAAPSqzTVuF+M/D+QyNOGK4D8AAAA/AAcAAAAAAAAB/wIAAMAAAAD0qs01bhfjPzSTmgwmwOA/AAAAPxAHAAAAAAAAAQADAADAAAAAQK5czoki4z8qxy2nMubgPwAAAD/LBwAAAAAAAAEBAwAAwAAAAECuXM6JIuM/wQQYxs7t4D8AAAA/2wcAAAAAAAABAgMAAMAAAADnL6SaFyjjP1lCAuVq9eA/AAAAP+sHAAAAAAAAAQMDAADAAAAAjbHrZqUt4z/xf+wDB/3gPwAAAD/6BwAAAAAAAAEEAwAAwAAAANm0ev/AOOM/8X/sAwf94D8AAAA/uQgAAAAAAAABBQMAAMAAAAAluAmY3EPjP/F/7AMH/eA/AAAAP8kIAAAAAAAAAQYDAADAAAAAzDlRZGpJ4z/xf+wDB/3gPwAAAD/JCAAAAAAAAAEHAwAAwAAAAHG7mDD4TuM/8X/sAwf94D8AAAA/2AgAAAAAAAABCAMAAMAAAAAYPeD8hVTjP/F/7AMH/eA/AAAAP+gIAAAAAAAAAQkDAADAAAAAZEBvlaFf4z/xf+wDB/3gPwAAAD/oCAAAAAAAAAEKAwAAwAAAAArCtmEvZeM/8X/sAwf94D8AAAA/+AgAAAAAAAABCwMAAMAAAACwQ/4tvWrjP/F/7AMH/eA/AAAAP/MKAAAAAAAAAQwDAADAAAAA7stjK4KG4z/xf+wDB/3gPwAAAD/zCgAAAAAAAAENAwAAwAAAAHlXWMFireM/8X/sAwf94D8AAAA/AwsAAAAAAAABDgMAAMAAAAC3372+J8njP/F/7AMH/eA/AAAAPxMLAAAAAAAAAQ8DAADAAAAAqmSUI9HZ4z/xf+wDB/3gPwAAAD8TCwAAAAAAAAEQAwAAwAAAAPZnI7zs5OM/8X/sAwf94D8AAAA/IgsAAAAAAAABEQMAAMAAAACc6WqIeurjP/F/7AMH/eA/AAAAP0ELAAAAAAAAARIDAADAAAAAQmuyVAjw4z/xf+wDB/3gPwAAAD9BCwAAAAAAAAETAwAAwAAAAJzpaoh66uM/8X/sAwf94D8AAAA/tQwAAAAAAAABFAMAAMAAAACc6WqIeurjP1lCAuVq9eA/AAAAP7UMAAAAAAAAARUDAADAAAAAnOlqiHrq4z/BBBjGzu3gPwAAAD/UDAAAAAAAAAEWAwAAwAAAABg94PyFVOM/1AV3f1Aj7z8AAAA/AAAAAAAAAAABFwMAAMAAAABkQG+VoV/jP9QFd39QI+8/AAAAPxAAAAAAAAAAARgDAADAAAAAZEBvlaFf4z9sQ2Ge7CrvPwAAAD8QAAAAAAAAAAEZAwAAwAAAAGRAb5WhX+M/AoFLvYgy7z8AAAA/HwAAAAAAAAABGgMAAMAAAAAKwrZhL2XjP5q+NdwkOu8/AAAAP5gAAAAAAAAAARsDAADAAAAA4VA6kCuX4z/4tN5XlVjvPwAAAD+oAAAAAAAAAAEcAwAAwAAAAHN47rZ2HOQ/+LTeV5VY7z8AAAA/qAAAAAAAAAABHQMAAMAAAADwiLmxAFTkP/i03leVWO8/AAAAP6gAAAAAAAAAAR4DAADAAAAAxxc94PyF5D/4tN5XlVjvPwAAAD+3AAAAAAAAAAEfAwAAwAAAAEQoCNuGveQ/+LTeV5VY7z8AAAA/xwAAAAAAAAABIAMAAMAAAAApMrWk2d7kP/i03leVWO8/AAAAP8cAAAAAAAAAASEDAADAAAAAs72pOroF5T/4tN5XlVjvPwAAAD/HAAAAAAAAAAEiAwAAwAAAAEvEx2vxG+U/+LTeV5VY7z8AAAA/1gAAAAAAAAABIwMAAMAAAACKTC1ptjflP5DyyHYxYO8/AAAAP+YAAAAAAAAAASQDAADAAAAAfNEDzl9I5T+Q8sh2MWDvPwAAAD/2AAAAAAAAAAElAwAAwAAAALtZacskZOU/kPLIdjFg7z8AAAA/9gAAAAAAAAABJgMAAMAAAABg27CXsmnlPygws5XNZ+8/AAAAP/YAAAAAAAAAAScDAADAAAAAU2CH/Ft65T/AbZ20aW/vPwAAAD8FAQAAAAAAAAEoAwAAwAAAADhqNMaum+U/WKuH0wV37z8AAAA/FQEAAAAAAAABKQMAAMAAAADQcFL35bHlP1irh9MFd+8/AAAAPyUBAAAAAAAAASoDAADAAAAAWvxGjcbY5T9Yq4fTBXfvPwAAAD8lAQAAAAAAAAErAwAAwAAAAD8G9FYZ+uU/WKuH0wV37z8AAAA/JQEAAAAAAAABLAMAAMAAAAC8Fr9RozHmP1irh9MFd+8/AAAAPzQBAAAAAAAAAS0DAADAAAAAOieKTC1p5j9Yq4fTBXfvPwAAAD80AQAAAAAAAAEuAwAAwAAAAAM75N/Sq+Y/WKuH0wV37z8AAAA/NAEAAAAAAAABLwMAAMAAAADMTj5zeO7mP1irh9MFd+8/AAAAP0QBAAAAAAAAATADAADAAAAA7uBQOpAr5z9Yq4fTBXfvPwAAAD9TAQAAAAAAAAExAwAAwAAAAMVv1GiMXec/WKuH0wV37z8AAAA/UwEAAAAAAAABMgMAAMAAAABQ+8j+bITnP1irh9MFd+8/AAAAP2MBAAAAAAAAATMDAADAAAAAj4Mu/DGg5z/w6HHyoX7vPwAAAD9jAQAAAAAAAAE0AwAAwAAAAM0LlPn2u+c/8Ohx8qF+7z8AAAA/cwEAAAAAAAABNQMAAMAAAAC/kGpeoMznP/DocfKhfu8/AAAAP3MBAAAAAAAAATYDAADAAAAAC5T59rvX5z/w6HHyoX7vPwAAAD+CAQAAAAAAAAE3AwAAwAAAAFiXiI/X4uc/8Ohx8qF+7z8AAAA/ggEAAAAAAAABOAMAAMAAAACkmhco8+3nP1irh9MFd+8/AAAAP5IBAAAAAAAAATkDAADAAAAAlh/ujJz+5z/AbZ20aW/vPwAAAD+SAQAAAAAAAAE6AwAAwAAAANWnU4phGug/KDCzlc1n7z8AAAA/ogEAAAAAAAABOwMAAMAAAADHLCrvCivoP5DyyHYxYO8/AAAAP6IBAAAAAAAAATwDAADAAAAArDbXuF1M6D9gd/Q4+VDvPwAAAD+xAQAAAAAAAAE9AwAAwAAAAOq+PLYiaOg/Mvwf+8BB7z8AAAA/sQEAAAAAAAABPgMAAMAAAAB1SjFMA4/oP5q+NdwkOu8/AAAAP8EBAAAAAAAAAT8DAADAAAAAWVTeFVaw6D9sQ2Ge7CrvPwAAAD/BAQAAAAAAAAFAAwAAwAAAAOTf0qs21+g/1AV3f1Aj7z8AAAA/0AEAAAAAAAABQQMAAMAAAAAjaDip+/LoPzzIjGC0G+8/AAAAP+ABAAAAAAAAAUIDAADAAAAAB3Llck4U6T8MTbgifAzvPwAAAD/gAQAAAAAAAAFDAwAAwAAAADh/IdW8QOk/RpT5xaf17j8AAAA/8AEAAAAAAAABRAMAAMAAAADQhT8G9FbpP65WD6cL7u4/AAAAP/ABAAAAAAAAAUUDAADAAAAAHInOng9i6T9+2zpp097uPwAAAD//AQAAAAAAAAFGAwAAwAAAAMIKFmudZ+k/fts6adPe7j8AAAA/DwIAAAAAAAABRwMAAMAAAAAODqUDuXLpP+idUEo31+4/AAAAPx8CAAAAAAAAAUgDAADAAAAADg6lA7ly6T+4InwM/8fuPwAAAD8fAgAAAAAAAAFJAwAAwAAAALWP7M9GeOk/uCJ8DP/H7j8AAAA/LgIAAAAAAAABSgMAAMAAAAC1j+zPRnjpPyHlke1iwO4/AAAAPy4CAAAAAAAAAUsDAADAAAAAtY/sz0Z46T/xab2vKrHuPwAAAD9JAgAAAAAAAAFMAwAAwAAAALWP7M9GeOk/WizTkI6p7j8AAAA/aAIAAAAAAAABTQMAAMAAAAC1j+zPRnjpPyqx/lJWmu4/AAAAP2gCAAAAAAAAAU4DAADAAAAADg6lA7ly6T+TcxQ0upLuPwAAAD9oAgAAAAAAAAFPAwAAwAAAAGmMXTcrbek/ZPg/9oGD7j8AAAA/eAIAAAAAAAABUAMAAMAAAADCChZrnWfpP50/gZmtbO4/AAAAP3gCAAAAAAAAAVEDAADAAAAAdgeH0oFc6T8GApd6EWXuPwAAAD+HAgAAAAAAAAFSAwAAwAAAAN0AaaFKRuk/P0nYHT1O7j8AAAA/lwIAAAAAAAABUwMAAMAAAABh8J2mwA7pP+BSL6LML+4/AAAAP6cCAAAAAAAAAVQDAADAAAAA1mSpEODn6D8amnBF+BjuPwAAAD+nAgAAAAAAAAFVAwAAwAAAAFlU3hVWsOg/u6PHyYf67T8AAAA/pwIAAAAAAAABVgMAAMAAAACCxVrnWX7oP4wo84tP6+0/AAAAP7YCAAAAAAAAAVcDAADAAAAABbWP7M9G6D9crR5OF9ztPwAAAD+2AgAAAAAAAAFYAwAAwAAAAC8mDL7TFOg/LTJKEN/M7T8AAAA/xgIAAAAAAAABWQMAAMAAAACkmhco8+3nPy0yShDfzO0/AAAAP8YCAAAAAAAAAVoDAADAAAAAGQ8jkhLH5z8tMkoQ38ztPwAAAD/VAgAAAAAAAAFbAwAAwAAAAI+DLvwxoOc/LTJKEN/M7T8AAAA/1QIAAAAAAAABXAMAAMAAAABQ+8j+bITnPy0yShDfzO0/AAAAP+UCAAAAAAAAAV0DAADAAAAAa/EbNRpj5z+V9F/xQsXtPwAAAD/lAgAAAAAAAAFeAwAAwAAAAIfnbmvHQec/lfRf8ULF7T8AAAA/9QIAAAAAAAABXwMAAMAAAAD8W3rV5hrnP5X0X/FCxe0/AAAAP/UCAAAAAAAAAWADAADAAAAAzE4+c3ju5j+V9F/xQsXtPwAAAD8EAwAAAAAAAAFhAwAAwAAAAJtBAhEKwuY/lfRf8ULF7T8AAAA/BAMAAAAAAAABYgMAAMAAAAAQtg17KZvmP5X0X/FCxe0/AAAAPxQDAAAAAAAAAWMDAADAAAAAhioZ5Uh05j+V9F/xQsXtPwAAAD8UAwAAAAAAAAFkAwAAwAAAAFUd3YLaR+Y/lfRf8ULF7T8AAAA/JAMAAAAAAAABZQMAAMAAAAAjEKEgbBvmP5X0X/FCxe0/AAAAPyQDAAAAAAAAAWYDAADAAAAA8wJlvv3u5T+V9F/xQsXtPwAAAD8zAwAAAAAAAAFnAwAAwAAAAML1KFyPwuU/lfRf8ULF7T8AAAA/MwMAAAAAAAABaAMAAMAAAAA4ajTGrpvlP5X0X/FCxe0/AAAAP0MDAAAAAAAAAWkDAADAAAAAB134Y0Bv5T+V9F/xQsXtPwAAAD9DAwAAAAAAAAFqAwAAwAAAADDOdDVEPeU/lfRf8ULF7T8AAAA/UgMAAAAAAAABawMAAMAAAAD/wDjT1RDlPy0yShDfzO0/AAAAP1IDAAAAAAAAAWwDAADAAAAAdTVEPfXp5D/FbzQve9TtPwAAAD9iAwAAAAAAAAFtAwAAwAAAAJArl3OiyOQ/XK0eThfc7T8AAAA/cgMAAAAAAAABbgMAAMAAAACIj9fiN2rkPyNm3arr8u0/AAAAP4EDAAAAAAAAAW8DAADAAAAAC38M6K0y5D+7o8fJh/rtPwAAAD+BAwAAAAAAAAFwAwAAwAAAADTwiLmxAOQ/U+Gx6CMC7j8AAAA/gQMAAAAAAAABcQMAAMAAAAC3372+J8njP1PhsegjAu4/AAAAP6EDAAAAAAAAAXIDAADAAAAAVsVF+kpw4z8amnBF+BjuPwAAAD+hAwAAAAAAAAFzAwAAwAAAACW4CZjcQ+M/stdaZJQg7j8AAAA/oQMAAAAAAAABdAMAAMAAAABArlzOiSLjP0gVRYMwKO4/AAAAP7ADAAAAAAAAAXUDAADAAAAAqKc+nVIM4z/gUi+izC/uPwAAAD/AAwAAAAAAAAF2AwAAwAAAALYiaDip++I/eJAZwWg37j8AAAA/wAMAAAAAAAABdwMAAMAAAABqH9mfjfDiPw/OA+AEP+4/AAAAP88DAAAAAAAAAXgDAADAAAAAHhxKB3Ll4j8/SdgdPU7uPwAAAD/PAwAAAAAAAAF5AwAAwAAAAB4cSgdy5eI/1obCPNlV7j8AAAA/3wMAAAAAAAABegMAAMAAAADSGLtuVtriPwYCl3oRZe4/AAAAP+8DAAAAAAAAAXsDAADAAAAAK5dzosjU4j+dP4GZrWzuPwAAAD/vAwAAAAAAAAF8AwAAwAAAAN+T5AmtyeI/ZPg/9oGD7j8AAAA//gMAAAAAAAABfQMAAMAAAADtDg6lA7niPyqx/lJWmu4/AAAAPw4EAAAAAAAAAX4DAADAAAAAVQjwc8yi4j/xab2vKrHuPwAAAD8eBAAAAAAAAAF/AwAAwAAAADF23ay0ZeI/DE24InwM7z8AAAA/LQQAAAAAAAABgAMAAMAAAACL9JXgJmDiPzzIjGC0G+8/AAAAP0wEAAAAAAAAAYEDAADAAAAA5XJOFJla4j8CgUu9iDLvPwAAAD9MBAAAAAAAAAGCAwAAwAAAAOVyThSZWuI/mr413CQ67z8AAAA/XgQAAAAAAAABgwMAAMAAAAB+eWxF0HDiP2B39Dj5UO8/AAAAP30EAAAAAAAAAYQDAADAAAAA+ok3QFqo4j+2oTBPdpXvPwAAAD+NBAAAAAAAAAGFAwAAwAAAAECuXM6JIuM/aMIV4WP47z8AAAA/jQQAAAAAAAABhgMAAMAAAACwQ/4tvWrjP/uZSU0GE/A/AAAAP40EAAAAAAAAAYcDAADAAAAAeVdYwWKt4z9f9qh7cB7wPwAAAD+NBAAAAAAAAAGIAwAAwAAAAPZnI7zs5OM/wlIIqtop8D8AAAA/nQQAAAAAAAABiQMAAMAAAAA08Ii5sQDkP45xfbmoLfA/AAAAP50EAAAAAAAAAYoDAADAAAAAgPMXUs0L5D+OcX25qC3wPwAAAD+sBAAAAAAAAAGLAwAAwAAAANtx0IU/BuQ/X/aoe3Ae8D8AAAA/2wQAAAAAAAABjAMAAMAAAAA08Ii5sQDkPy971D04D/A/AAAAP+sEAAAAAAAAAY0DAADAAAAAQmuyVAjw4z8AAAAAAADwPwAAAD/rBAAAAAAAAAGOAwAAwAAAAPZnI7zs5OM/CsxsZfPZ7z8AAAA/+gQAAAAAAAABjwMAAMAAAAAD40xXQ9TjP+QcBY2upO8/AAAAPwoFAAAAAAAAAZADAADAAAAAt9+9vifJ4z+Q8sh2MWDvPwAAAD8KBQAAAAAAAAGRAwAAwAAAAGvcLiYMvuM/DE24InwM7z8AAAA/GgUAAAAAAAABkgMAAMAAAAD16ZRimAbuPwCLFyruJck/AAAAPwAAAAAAAAAAAZMDAADAAAAAqOYFynz77T8Aixcq7iXJPwAAAD8fAAAAAAAAAAGUAwAAwAAAABDg55hF5e0/AIsXKu4lyT8AAAA/HwAAAAAAAAABlQMAAMAAAAB42clnDs/tPwCLFyruJck/AAAAPy8AAAAAAAAAAZYDAADAAAAA39KrNte47T8Aixcq7iXJPwAAAD8vAAAAAAAAAAGXAwAAwAAAAKBKRjkSne0/AIsXKu4lyT8AAAA/PgAAAAAAAAABmAMAAMAAAAC8QJlvv3vtPwCLFyruJck/AAAAPz4AAAAAAAAAAZkDAADAAAAAfrgzcvpf7T8Aixcq7iXJPwAAAD9OAAAAAAAAAAGaAwAAwAAAAD8wznQ1RO0/AIsXKu4lyT8AAAA/TgAAAAAAAAABmwMAAMAAAACnKbBD/i3tP16BwKVeRMk/AAAAP14AAAAAAAAAAZwDAADAAAAADiOSEscX7T+8d2khz2LJPwAAAD9eAAAAAAAAAAGdAwAAwAAAANCaLBUC/Ow/G24SnT+ByT8AAAA/bQAAAAAAAAABngMAAMAAAAA4lA7kyuXsPzZRDRCR3Mk/AAAAP4sAAAAAAAAAAZ8DAADAAAAARQ84fyHV7D/zPV8HchnKPwAAAD+bAAAAAAAAAAGgAwAAwAAAAGEFi7XOs+w/bRcD9jOTyj8AAAA/mwAAAAAAAAABoQMAAMAAAAAUAvwcs6jsP4j6/WiF7so/AAAAP6oAAAAAAAAAAaIDAADAAAAAyP5shJed7D+j3fjb1knLPwAAAD+qAAAAAAAAAAGjAwAAwAAAAHz73et7kuw/X8pK07eGyz8AAAA/ugAAAAAAAAABpAMAAMAAAADXeZYf7ozsPx23nMqYw8s/AAAAP7oAAAAAAAAAAaUDAADAAAAA5PS/ukR87D+XkEC5Wj3MPwAAAD/JAAAAAAAAAAGmAwAAwAAAAD5zeO62duw/U32SsDt6zD8AAAA/2QAAAAAAAAABpwMAAMAAAABL7qGJDWbsP8tWNp/988w/AAAAP+kAAAAAAAAAAagDAADAAAAAWmnLJGRV7D+lJoMJMIzNPwAAAD/pAAAAAAAAAAGpAwAAwAAAAGfk9L+6ROw/2+x479JCzj8AAAA/6QAAAAAAAAABqgMAAMAAAAAb4WUnnznsP7O8xVkF284/AAAAP+kAAAAAAAAAAasDAADAAAAAKVyPwvUo7D8FZray+ezPPwAAAD/4AAAAAAAAAAGsAwAAwAAAAN1YACraHew/fAz/xz5w0D8AAAA/+AAAAAAAAAABrQMAAMAAAACRVXGRvhLsP1PcSzJxCNE/AAAAPwgBAAAAAAAAAa4DAADAAAAARFLi+KIH7D/8MMRea5HRPwAAAD8IAQAAAAAAAAGvAwAAwAAAAPhOU2CH/Os/1QARyZ0p0j8AAAA/GAEAAAAAAAABsAMAAMAAAAD4TlNgh/zrP07atLdfo9I/AAAAPxgBAAAAAAAAAbEDAADAAAAAUs0LlPn26z/3Li3kWSzTPwAAAD8nAQAAAAAAAAGyAwAAwAAAAFLNC5T59us/cQjR0hum0z8AAAA/NwEAAAAAAAABswMAAMAAAABSzQuU+fbrP7tmoIOlENQ/AAAAP1YBAAAAAAAAAbQDAADAAAAA+E5TYIf86z9D1obCPNnVPwAAAD9WAQAAAAAAAAG1AwAAwAAAAPhOU2CH/Os/jjRWc8ZD1j8AAAA/ZgEAAAAAAAABtgMAAMAAAAD4TlNgh/zrPwgO+mGIvdY/AAAAP2YBAAAAAAAAAbcDAADAAAAA+E5TYIf86z+wYnKOgkbXPwAAAD91AQAAAAAAAAG4AwAAwAAAAPhOU2CH/Os/WbfqunzP1z8AAAA/dQEAAAAAAAABuQMAAMAAAAD4TlNgh/zrP2ACDGPndtg/AAAAP4UBAAAAAAAAAboDAADAAAAA+E5TYIf86z/FQ9aGwjzZPwAAAD+FAQAAAAAAAAG7AwAAwAAAAPhOU2CH/Os//AnMbGXz2T8AAAA/lQEAAAAAAAABvAMAAMAAAAD4TlNgh/zrP2JLlpBAudo/AAAAPyECAAAAAAAAAb0DAADAAAAAZ+T0v7pE7D8+XwdyGZrgPwAAAD9QAgAAAAAAAAG+AwAAwAAAAKcpsEP+Le0/6PwJzGxl4z8AAAA/UAIAAAAAAAABvwMAAMAAAADzLD/cGTntP0fzskfdg+M/AAAAP38CAAAAAAAAAcADAADAAAAAizNdDVFP7T9i1q26Lt/jPwAAAD+PAgAAAAAAAAHBAwAAwAAAAH64M3L6X+0/Tz7U70cr5D8AAAA/jwIAAAAAAAABwgMAAMAAAAB+uDNy+l/tP600fWu4SeQ/AAAAP48CAAAAAAAAAcMDAADAAAAAJDp7Pohl7T87pvokYXfkPwAAAD+eAgAAAAAAAAHEAwAAwAAAAHA9CtejcO0/mZyjoNGV5D8AAAA/ngIAAAAAAAABxQMAAMAAAAAWv1GjMXbtP/eSTBxCtOQ/AAAAP64CAAAAAAAAAcYDAADAAAAACEQoCNuG7T9WifWXstLkPwAAAD+9AgAAAAAAAAHHAwAAwAAAAK/Fb9RojO0/hQTK1erh5D8AAAA/zQIAAAAAAAAByAMAAMAAAACgSkY5Ep3tP0HxG83LHuU/AAAAP80CAAAAAAAAAckDAADAAAAAR8yNBaCi7T9xbPAKBC7lPwAAAD/sAgAAAAAAAAHKAwAAwAAAAJPPHJ67re0/lhtY40hj5T8AAAA/7AIAAAAAAAABywMAAMAAAADf0qs217jtP1zUFkAdeuU/AAAAP+wCAAAAAAAAAcwDAADAAAAALNY6z/LD7T+7yr+7jZjlPwAAAD/8AgAAAAAAAAHNAwAAwAAAANJXgpuAye0/goN+GGKv5T8AAAA//AIAAAAAAAABzgMAAMAAAAAeWxE0nNTtP0k8PXU2xuU/AAAAPwwDAAAAAAAAAc8DAADAAAAAxNxYACra7T8P9fvRCt3lPwAAAD8MAwAAAAAAAAHQAwAAwAAAABDg55hF5e0/P3DQD0Ps5T8AAAA/GwMAAAAAAAAB0QMAAMAAAAC3YS9l0+rtPwYpj2wXA+Y/AAAAPxsDAAAAAAAAAdIDAADAAAAAXON2MWHw7T/N4U3J6xnmPwAAAD86AwAAAAAAAAHTAwAAwAAAAKjmBcp8++0/lJoMJsAw5j8AAAA/OgMAAAAAAAAB1AMAAMAAAACba9wuJgzuP1pTy4KUR+Y/AAAAPzoDAAAAAAAAAdUDAADAAAAAQe0j+7MR7j+Jzp/AzFbmPwAAAD9KAwAAAAAAAAHWAwAAwAAAAOdua8dBF+4/IQyK32he5j8AAAA/aQMAAAAAAAAB1wMAAMAAAACAdYn4eC3uP38CM1vZfOY/AAAAP2kDAAAAAAAAAdgDAADAAAAAzHgYkZQ47j8XQB16dYTmPwAAAD95AwAAAAAAAAHZAwAAwAAAAHL6X10iPu4/r30HmRGM5j8AAAA/eQMAAAAAAAAB2gMAAMAAAAC+/e71PUnuP0a78betk+Y/AAAAP3kDAAAAAAAAAdsDAADAAAAACgF+jllU7j/e+NvWSZvmPwAAAD+JAwAAAAAAAAHcAwAAwAAAAP2FVPMCZe4/djbG9eWi5j8AAAA/iQMAAAAAAAAB3QMAAMAAAADuCitYrHXuPwx0sBSCquY/AAAAP5gDAAAAAAAAAd4DAADAAAAA4Y8BvVWG7j+ksZozHrLmPwAAAD+oAwAAAAAAAAHfAwAAwAAAAHqWH+6MnO4/pLGaMx6y5j8AAAA/qAMAAAAAAAAB4AMAAMAAAAASnT0fxLLuPzzvhFK6ueY/AAAAP7cDAAAAAAAAAeEDAADAAAAA9qbq6BbU7j8874RSurnmPwAAAD/HAwAAAAAAAAHiAwAAwAAAAHO3teOgC+8/DHSwFIKq5j8AAAA/xwMAAAAAAAAB4wMAAMAAAABYwWKt8yzvP699B5kRjOY/AAAAP8cDAAAAAAAAAeQDAADAAAAAlknIqrhI7z9Qh14doW3mPwAAAD/XAwAAAAAAAAHlAwAAwAAAAC5Q5tvvXu8/IQyK32he5j8AAAA/5gMAAAAAAAAB5gMAAMAAAAAh1bxAmW/vPyvY9kRcOOY/AAAAP+YDAAAAAAAAAecDAADAAAAAbdhL2bR67z+dZnmLswrmPwAAAD8GBAAAAAAAAAHoAwAAwAAAAAbfaQrskO8/jE/rfVWJ5T8AAAA/FQQAAAAAAAAB6QMAAMAAAACsYLHWeZbvP8WWLCGBcuU/AAAAPxUEAAAAAAAAAeoDAADAAAAArGCx1nmW7z//3W3ErFvlPwAAAD8lBAAAAAAAAAHrAwAAwAAAAFLi+KIHnO8/OCWvZ9hE5T8AAAA/JQQAAAAAAAAB7AMAAMAAAABS4viiB5zvP0HxG83LHuU/AAAAPzQEAAAAAAAAAe0DAADAAAAAnuWHOyOn7z/k+nJRWwDlPwAAAD80BAAAAAAAAAHuAwAAwAAAAJ7lhzsjp+8/Von1l7LS5D8AAAA/RAQAAAAAAAAB7wMAAMAAAABEZ88HsazvP19VYv2lrOQ/AAAAP1QEAAAAAAAAAfADAADAAAAA6ugW1D6y7z+jaBAGxW/kPwAAAD9UBAAAAAAAAAHxAwAAwAAAADbspWxave8/fbmoLYA65D8AAAA/YwQAAAAAAAAB8gMAAMAAAADdbe046MLvP5FRgvhm7uM/AAAAP2MEAAAAAAAAAfMDAADAAAAA3W3tOOjC7z/VZDABhrHjPwAAAD9jBAAAAAAAAAH0AwAAwAAAAILvNAV2yO8/Ub8frdBd4z8AAAA/cwQAAAAAAAAB9QMAAMAAAAApcXzRA87vP/2U45ZTGeM/AAAAP3MEAAAAAAAAAfYDAADAAAAAKXF80QPO7z+oaqeA1tTiPwAAAD+DBAAAAAAAAAH3AwAAwAAAAClxfNEDzu8/JcWWLCGB4j8AAAA/gwQAAAAAAAAB+AMAAMAAAADP8sOdkdPvP9CaWhakPOI/AAAAP5IEAAAAAAAAAfkDAADAAAAAz/LDnZHT7z/kMjThivDhPwAAAD+SBAAAAAAAAAH6AwAAwAAAAM/yw52R0+8/kAj4yg2s4T8AAAA/ogQAAAAAAAAB+wMAAMAAAADP8sOdkdPvP9MbptMsb+E/AAAAP6IEAAAAAAAAAfwDAADAAAAAz/LDnZHT7z+ubD775znhPwAAAD+iBAAAAAAAAAH9AwAAwAAAAM/yw52R0+8/iL3WIqME4T8AAAA/ogQAAAAAAAAB/gMAAMAAAADP8sOdkdPvP5KJQ4iW3uA/AAAAP7IEAAAAAAAAAf8DAADAAAAAz/LDnZHT7z80k5oMJsDgPwAAAD+yBAAAAAAAAAEABAAAwAAAAM/yw52R0+8/bdrbr1Gp4D8AAAA/wgQAAAAAAAABAQQAAMAAAADP8sOdkdPvPz5fB3IZmuA/AAAAP8IEAAAAAAAAAQIEAADAAAAAKXF80QPO7z/faF72qHvgPwAAAD/RBAAAAAAAAAEDBAAAwAAAAClxfNEDzu8/UvfgPABO4D8AAAA/0QQAAAAAAAABBAQAAMAAAACC7zQFdsjvP8SFY4NXIOA/AAAAP+EEAAAAAAAAAQUEAADAAAAAgu80BXbI7z8PMiMY7cbfPwAAAD/hBAAAAAAAAAEGBAAAwAAAAILvNAV2yO8/k1h/KStN3z8AAAA/8QQAAAAAAAABBwQAAMAAAACC7zQFdsjvP3l1hLbZ8d4/AAAAP/EEAAAAAAAAAQgEAADAAAAA3W3tOOjC7z/RIAyK32jePwAAAD8ABQAAAAAAAAEJBAAAwAAAAN1t7Tjowu8/tT0RF44N3j8AAAA/EAUAAAAAAAABCgQAAMAAAAA27KVsWr3vP5laFqQ8st0/AAAAPxAFAAAAAAAAAQsEAADAAAAAkWpeoMy37z9Q/EbzskfdPwAAAD8fBQAAAAAAAAEMBAAAwAAAAJFqXqDMt+8/Bp53Qind3D8AAAA/PwUAAAAAAAABDQQAAMAAAABS4viiB5zvP/cHNfJTjts/AAAAPz8FAAAAAAAAAQ4EAADAAAAABt9pCuyQ7z+sqWVByiPbPwAAAD8/BQAAAAAAAAEPBAAAwAAAAGBdIj5ei+8/wUE/DLHX2j8AAAA/TgUAAAAAAAABEAQAAMAAAAC529px0IXvP6VeRJlffNo/AAAAP04FAAAAAAAAAREEAADAAAAAudvacdCF7z+59h1kRjDaPwAAAD9eBQAAAAAAAAESBAAAwAAAALnb2nHQhe8/zY73Li3k2T8AAAA/XgUAAAAAAAABEwQAAMAAAAAUWpOlQoDvP+Em0fkTmNk/AAAAP24FAAAAAAAAARQEAADAAAAAFFqTpUKA7z8kOn8CM1vZPwAAAD9uBQAAAAAAAAEVBAAAwAAAABRak6VCgO8/CVeEj+H/2D8AAAA/6wUAAAAAAAABFgQAAMAAAAC529px0IXvP4bpNMtbnNU/AAAAP/oFAAAAAAAAARcEAADAAAAAudvacdCF7z9BjfyU45bTPwAAAD/6BQAAAAAAAAEYBAAAwAAAALnb2nHQhe8/tBt/2zpp0z8AAAA/CgYAAAAAAAABGQQAAMAAAAC529px0IXvP/cuLeRZLNM/AAAAPwoGAAAAAAAAARoEAADAAAAAudvacdCF7z9qva8qsf7SPwAAAD8KBgAAAAAAAAEbBAAAwAAAALnb2nHQhe8/rNBdM9DB0j8AAAA/GQYAAAAAAAABHAQAAMAAAAC529px0IXvPx9f4HknlNI/AAAAPykGAAAAAAAAAR0EAADAAAAAudvacdCF7z/BaDf+tnXSPwAAAD8pBgAAAAAAAAEeBAAAwAAAALnb2nHQhe8/A3zlBtY40j8AAAA/KQYAAAAAAAABHwQAAMAAAAAUWpOlQoDvPxgUv9G87NE/AAAAP0gGAAAAAAAAASAEAADAAAAAbdhL2bR67z9bJ23a26/RPwAAAD9IBgAAAAAAAAEhBAAAwAAAACHVvECZb+8/QERyZ4pU0T8AAAA/mgYAAAAAAAABIgQAAMAAAABzt7XjoAvvP/XPc2Ikns4/AAAAP5oGAAAAAAAAASMEAADAAAAAj60IGk7q7j+lJoMJMIzNPwAAAD+aBgAAAAAAAAEkBAAAwAAAAEOqeYEy3+4/K03fGm4SzT8AAAA/qQYAAAAAAAABJQQAAMAAAAD2puroFtTuP29gjSON1cw/AAAAP6kGAAAAAAAAASYEAADAAAAAUCWjHInO7j9TfZKwO3rMPwAAAD+5BgAAAAAAAAEnBAAAwAAAAAQiFIRtw+4/l5BAuVo9zD8AAAA/uQYAAAAAAAABKAQAAMAAAABeoMy3373uP3utRUYJ4ss/AAAAP8kGAAAAAAAAASkEAADAAAAAXqDMt9+97j9fykrTt4bLPwAAAD/JBgAAAAAAAAEqBAAAwAAAABKdPR/Esu4/ROdPYGYryz8AAAA/2AYAAAAAAAABKwQAAMAAAADGma6GqKfuP8sNrHGksco/AAAAP+gGAAAAAAAAASwEAADAAAAAepYf7oyc7j/zPV8HchnKPwAAAD/oBgAAAAAAAAEtBAAAwAAAAHqWH+6MnO4/NlENEJHcyT8AAAA/6AYAAAAAAAABLgQAAMAAAADTFNgh/5buPxtuEp0/gck/AAAAP/gGAAAAAAAAAS8EAADAAAAAhxFJieOL7j8Aixcq7iXJPwAAAD/4BgAAAAAAAAEwBAAAwAAAAOGPAb1Vhu4/5Kcct5zKyD8AAAA/BwcAAAAAAAABMQQAAMAAAAA7Drrwx4DuPye7yr+7jcg/AAAAPwcHAAAAAAAAATIEAADAAAAAlYxyJDp77j9rznjI2lDIPwAAAD8mBwAAAAAAAAEzBAAAwAAAAKIHnL+Qau4/kv4rXqi4xz8AAAA/JgcAAAAAAAABNAQAAMAAAAD9hVTzAmXuP5L+K16ouMc/AAAAPyYHAAAAAAAAATUEAADAAAAAVgQNJ3Vf7j80CIPiN5rHPwAAAD82BwAAAAAAAAE2BAAAwAAAAAoBfo5ZVO4/NAiD4jeaxz8AAAA/RgcAAAAAAAABNwQAAMAAAAC+/e71PUnuPzQIg+I3msc/AAAAP1UHAAAAAAAAATgEAADAAAAAgHWJ+Hgt7j80CIPiN5rHPwAAAD9VBwAAAAAAAAE5BAAAwAAAAJtr3C4mDO4/kv4rXqi4xz8AAAA/ZQcAAAAAAAABOgQAAMAAAABrXqDMt9/tP1DrfVWJ9cc/AAAAP3UHAAAAAAAAATsEAADAAAAAOlFkakmz7T9rznjI2lDIPwAAAD91BwAAAAAAAAE8BAAAwAAAAPvI/myEl+0/a854yNpQyD8AAAA/hAcAAAAAAAABPQQAAMAAAACvxW/UaIztP8nEIURLb8g/AAAAP4QHAAAAAAAAAT4EAADAAAAAYsLgO02B7T8nu8q/u43IPwAAAD+EBwAAAAAAAAE/BAAAwAAAALxAmW+/e+0/J7vKv7uNyD8AAAA/owcAAAAAAAABQAQAAMAAAAAWv1GjMXbtP+SnHLecysg/AAAAP9IHAAAAAAAAAUEEAADAAAAAyrvCChZr7T+hlG6ufQfJPwAAAD/SBwAAAAAAAAFCBAAAwAAAAH64M3L6X+0/vHdpIc9iyT8AAAA/4gcAAAAAAAABQwQAAMAAAAAytaTZ3lTtP3lkuxiwn8k/AAAAP/IHAAAAAAAAAUQEAADAAAAAizNdDVFP7T82UQ0QkdzJPwAAAD8BCAAAAAAAAAFFBAAAwAAAAJmuhqinPu0/UTQIg+I3yj8AAAA/AQgAAAAAAAABRgQAAMAAAADzLD/cGTntP20XA/Yzk8o/AAAAPwEIAAAAAAAAAUcEAADAAAAApymwQ/4t7T8pBFXtFNDKPwAAAD8RCAAAAAAAAAFIBAAAwAAAAAGoaHdwKO0/iPr9aIXuyj8AAAA/IAgAAAAAAAABSQQAAMAAAAC1pNneVB3tP6Pd+NvWScs/AAAAPyAIAAAAAAAAAUoEAADAAAAAtaTZ3lQd7T8B1KFXR2jLPwAAAD9ACAAAAAAAAAFLBAAAwAAAAHz73et7kuw/pN+PVuiuiT8AAAA/AAAAAAAAAAABTAQAAMAAAADXeZYf7ozsP3Srrsv3fI0/AAAAPxAAAAAAAAAAAU0EAADAAAAA13mWH+6M7D+Sbq59B5mRPwAAAD8QAAAAAAAAAAFOBAAAwAAAADD4TlNgh+w/etQ9OA+Akz8AAAA/EAAAAAAAAAABTwQAAMAAAACKdgeH0oHsP1TtFNCaWpY/AAAAPyAAAAAAAAAAAVAEAADAAAAA5PS/ukR87D8guTNFqiiaPwAAAD8gAAAAAAAAAAFRBAAAwAAAAJjxMCIpcew/1urhdMHdnz8AAAA/LwAAAAAAAAABUgQAAMAAAADyb+lVm2vsP0UOSFJsyaI/AAAAPz8AAAAAAAAAAVMEAADAAAAApmxavX9g7D+ZAMPYuR2mPwAAAD9OAAAAAAAAAAFUBAAAwAAAAFppyyRkVew/RMW9JBOHsD8AAAA/XgAAAAAAAAABVQQAAMAAAABaacskZFXsP/RkV/l3t7E/AAAAP24AAAAAAAAAAVYEAADAAAAAWmnLJGRV7D8qK03fGm6yPwAAAD9uAAAAAAAAAAFXBAAAwAAAAFppyyRkVew/YPFCxb0ksz8AAAA/bgAAAAAAAAABWAQAAMAAAABaacskZFXsPxzelLyeYbM/AAAAP30AAAAAAAAAAVkEAADAAAAAWmnLJGRV7D/ayuazf56zPwAAAD99AAAAAAAAAAFaBAAAwAAAAFppyyRkVew/lrc4q2Dbsz8AAAA/nQAAAAAAAAABWwQAAMAAAACmbFq9f2DsP5a3OKtg27M/AAAAP8sAAAAAAAAAAVwEAADAAAAA8m/pVZtr7D/ayuazf56zPwAAAD/LAAAAAAAAAAFdBAAAwAAAAOT0v7pEfOw/HN6UvJ5hsz8AAAA/ywAAAAAAAAABXgQAAMAAAAAjfSW4CZjsP2DxQsW9JLM/AAAAP9sAAAAAAAAAAV8EAADAAAAAu4ND6UCu7D/mF5/W+6qyPwAAAD/rAAAAAAAAAAFgBAAAwAAAAFOKYRp4xOw/KitN3xpusj8AAAA/6wAAAAAAAAABYQQAAMAAAACREscXPeDsP7BRqfBY9LE/AAAAP/oAAAAAAAAAAWIEAADAAAAAhJedfObw7D/0ZFf5d7exPwAAAD/6AAAAAAAAAAFjBAAAwAAAANCaLBUC/Ow/9GRX+Xe3sT8AAAA/CgEAAAAAAAABZAQAAMAAAAB2HHThjwHtP/RkV/l3t7E/AAAAPwoBAAAAAAAAAWUEAADAAAAAHJ67rR0H7T/0ZFf5d7exPwAAAD8aAQAAAAAAAAFmBAAAwAAAAByeu60dB+0/NngFApd6sT8AAAA/ZwEAAAAAAAABZwQAAMAAAAAcnrutHQftPwCyDxz0w7A/AAAAP3YBAAAAAAAAAWgEAADAAAAAHJ67rR0H7T8X/o994KCvPwAAAD92AQAAAAAAAAFpBAAAwAAAAByeu60dB+0/JUtIoFytrj8AAAA/hgEAAAAAAAABagQAAMAAAAB2HHThjwHtP6txpLGaM64/AAAAP4YBAAAAAAAAAWsEAADAAAAAWiYhq+Ii7T+xmjMesjakPwAAAD8AAAAAAAAAAAFsBAAAwAAAAFomIaviIu0/BY2upP+Kpz8AAAA/EAAAAAAAAAABbQQAAMAAAABaJiGr4iLtP3EZmnBF+Kg/AAAAPxAAAAAAAAAAAW4EAADAAAAApymwQ/4t7T/RWM0ZD1mrPwAAAD8QAAAAAAAAAAFvBAAAwAAAAE2r9w+MM+0/M5gAw9i5rT8AAAA/EAAAAAAAAAABcAQAAMAAAABNq/cPjDPtPxf+j33goK8/AAAAPx8AAAAAAAAAAXEEAADAAAAAma6GqKc+7T9Exb0kE4ewPwAAAD8fAAAAAAAAAAFyBAAAwAAAAJmuhqinPu0/vJ5hE9UAsT8AAAA/LwAAAAAAAAABcwQAAMAAAAA/MM50NUTtPzZ4BQKXerE/AAAAPz4AAAAAAAAAAXQEAADAAAAAPzDOdDVE7T/0ZFf5d7exPwAAAD8+AAAAAAAAAAF1BAAAwAAAAOaxFUHDSe0/sFGp8Fj0sT8AAAA/PgAAAAAAAAABdgQAAMAAAACLM10NUU/tPyorTd8abrI/AAAAP14AAAAAAAAAAXcEAADAAAAAfrgzcvpf7T/mF5/W+6qyPwAAAD9eAAAAAAAAAAF4BAAAwAAAAMq7wgoWa+0/ogTxzdznsj8AAAA/fQAAAAAAAAABeQQAAMAAAACgSkY5Ep3tP+YXn9b7qrI/AAAAP40AAAAAAAAAAXoEAADAAAAA7k3V0S2o7T9sPvvnOTGyPwAAAD+NAAAAAAAAAAF7BAAAwAAAAN/SqzbXuO0/eouzCrY9sT8AAAA/jQAAAAAAAAABfAQAAMAAAACGVPMCZb7tP0TFvSQTh7A/AAAAP5wAAAAAAAAAAX0EAADAAAAALNY6z/LD7T/K6xk2UQ2wPwAAAD+cAAAAAAAAAAF+BAAAwAAAANJXgpuAye0/q3GksZozrj8AAAA/rAAAAAAAAAABfwQAAMAAAADSV4KbgMntPz/luOVUxqw/AAAAP6wAAAAAAAAAAYAEAADAAAAA0leCm4DJ7T9LMnEI0dKrPwAAAD+7AAAAAAAAAAGBBAAAwAAAANJXgpuAye0/36WFPItlqj8AAAA/uwAAAAAAAAABggQAAMAAAADSV4KbgMntP+vyPV8Hcqk/AAAAP8sAAAAAAAAAAYMEAADAAAAALNY6z/LD7T99ZlKTwQSoPwAAAD/LAAAAAAAAAAGEBAAAwAAAAIZU8wJlvu0/BY2upP+Kpz8AAAA/6AAAAAAAAAABhQQAAMAAAADf0qs217jtPwWNrqT/iqc/AAAAP/cAAAAAAAAAAYYEAADAAAAAOlFkakmz7T+Lswq2PRGnPwAAAD/3AAAAAAAAAAGHBAAAwAAAAJPPHJ67re0/i7MKtj0Rpz8AAAA/BwEAAAAAAAABiAQAAMAAAADuTdXRLajtP4uzCrY9Eac/AAAAPwcBAAAAAAAAAYkEAADAAAAAR8yNBaCi7T+Lswq2PRGnPwAAAD8HAQAAAAAAAAGKBAAAwAAAAKBKRjkSne0/i7MKtj0Rpz8AAAA/FwEAAAAAAAABiwQAAMAAAABUR7eg9pHtP4uzCrY9Eac/AAAAPyYBAAAAAAAAAYwEAADAAAAAr8Vv1GiM7T+Lswq2PRGnPwAAAD8mAQAAAAAAAAGNBAAAwAAAAAhEKAjbhu0/i7MKtj0Rpz8AAAA/NgEAAAAAAAABjgQAAMAAAABiwuA7TYHtP4uzCrY9Eac/AAAAPzYBAAAAAAAAAY8EAADAAAAAvECZb7977T+Lswq2PRGnPwAAAD9FAQAAAAAAAAGQBAAAwAAAALxAmW+/e+0/fWZSk8EEqD8AAAA/hAEAAAAAAAABkQQAAMAAAAAl99DEBjPuP+I3mpc96p4/AAAAPwAAAAAAAAAAAZIEAADAAAAAJffQxAYz7j/lzhSpomigPwAAAD8AAAAAAAAAAAGTBAAAwAAAACX30MQGM+4/14FchiZcoT8AAAA/AAAAAAAAAAABlAQAAMAAAAAl99DEBjPuP1FbAHXo1aE/AAAAPw8AAAAAAAAAAZUEAADAAAAAJffQxAYz7j9FDkhSbMmiPwAAAD9tAAAAAAAAAAGWBAAAwAAAABh8pymwQ+4/36WFPItlqj8AAAA/bQAAAAAAAAABlwQAAMAAAAAYfKcpsEPuP1l/KStN36o/AAAAP3gAAAAAAAAAAZgEAADAAAAAvv3u9T1J7j9ZfykrTd+qPwAAAD/GAAAAAAAAAAGZBAAAwAAAAHjZyWcOz+0/vefrQC5Doz8AAAA/AAAAAAAAAAABmgQAAMAAAADE3FgAKtrtP0UOSFJsyaI/AAAAPxAAAAAAAAAAAZsEAADAAAAAa16gzLff7T/JNKRjqk+iPwAAAD8QAAAAAAAAAAGcBAAAwAAAABDg55hF5e0/yTSkY6pPoj8AAAA/EAAAAAAAAAABnQQAAMAAAABc43YxYfDtP1FbAHXo1aE/AAAAPx8AAAAAAAAAAZ4EAADAAAAAA2W+/e717T/XgVyGJlyhPwAAAD8vAAAAAAAAAAGfBAAAwAAAAKjmBcp8++0/14FchiZcoT8AAAA/LwAAAAAAAAABoAQAAMAAAAD16ZRimAbuP9eBXIYmXKE/AAAAPz4AAAAAAAAAAaEEAADAAAAA525rx0EX7j/XgVyGJlyhPwAAAD9OAAAAAAAAAAGiBAAAwAAAADRy+l9dIu4/14FchiZcoT8AAAA/TgAAAAAAAAABowQAAMAAAADMeBiRlDjuP12ouJdk4qA/AAAAP04AAAAAAAAAAaQEAADAAAAAvv3u9T1J7j/lzhSpomigPwAAAD9eAAAAAAAAAAGlBAAAwAAAAFYEDSd1X+4/1urhdMHdnz8AAAA/bQAAAAAAAAABpgQAAMAAAAA7Drrwx4DuP+I3mpc96p4/AAAAP20AAAAAAAAAAacEAADAAAAAHxhnuhqi7j8GH8P/sQ+cPwAAAD99AAAAAAAAAAGoBAAAwAAAAFAloxyJzu4/ILkzRaoomj8AAAA/fQAAAAAAAAABqQQAAMAAAADoK8FNwOTuPzpTpIqiQZg/AAAAP40AAAAAAAAAAaoEAADAAAAAJ7QmS4UA7z9U7RTQmlqWPwAAAD+NAAAAAAAAAAGrBAAAwAAAAMC6RHy8Fu8/boeFFZNzlD8AAAA/nAAAAAAAAAABrAQAAMAAAADAukR8vBbvP3rUPTgPgJM/AAAAP5wAAAAAAAAAAa0EAADAAAAAZTyMSEoc7z961D04D4CTPwAAAD+sAAAAAAAAAAGuBAAAwAAAAG3YS9m0eu8/GJUKj0UfcT8AAAA/AAAAAAAAAAABrwQAAMAAAADHVgQNJ3XvPxiVCo9FH3E/AAAAP20AAAAAAAAAAbAEAADAAAAAwLpEfLwW7z+k349W6K6JPwAAAD+cAAAAAAAAAAGxBAAAwAAAACe0JkuFAO8/LgbsZyY1mT8AAAA/uwAAAAAAAAABsgQAAMAAAAAntCZLhQDvP+6EUrq59p0/AAAAP7sAAAAAAAAAAbMEAADAAAAAzTVuFxMG7z/iN5qXPeqePwAAAD/LAAAAAAAAAAG0BAAAwAAAAHO3teOgC+8/4jealz3qnj8AAAA/4wAAAAAAAAABtQQAAMAAAABlPIxIShzvP9bq4XTB3Z8/AAAAP+MAAAAAAAAAAbYEAADAAAAAZTyMSEoc7z/lzhSpomigPwAAAD8DAQAAAAAAAAG3BAAAwAAAAAy+0xTYIe8/5c4UqaJooD8AAAA/AwEAAAAAAAABuAQAAMAAAACxPxvhZSfvP12ouJdk4qA/AAAAPzEBAAAAAAAAAbkEAADAAAAAWMFirfMs7z/XgVyGJlyhPwAAAD9BAQAAAAAAAAG6BAAAwAAAAP1CqnmBMu8/UVsAdejVoT8AAAA/UQEAAAAAAAABuwQAAMAAAACkxPFFDzjvP8k0pGOqT6I/AAAAP2ABAAAAAAAAAbwEAADAAAAASkY5Ep097z+95+tALkOjPwAAAD9gAQAAAAAAAAG9BAAAwAAAAEpGORKdPe8/OcGPL/C8oz8AAAA/cAEAAAAAAAABvgQAAMAAAABKRjkSnT3vP7GaMx6yNqQ/AAAAP84BAAAAAAAAAb8EAADAAAAASkY5Ep097z8pdNcMdLCkPwAAAD/OAQAAAAAAAAHABAAAwAAAAEpGORKdPe8/pU17+zUqpT8AAAA/3QEAAAAAAAABwQQAAMAAAABKRjkSnT3vP5kAw9i5HaY/AAAAP90BAAAAAAAAAcIEAADAAAAApMTxRQ847z+ZAMPYuR2mPwAAAD/tAQAAAAAAAAHDBAAAwAAAAP1CqnmBMu8/i7MKtj0Rpz8AAAA//QEAAAAAAAABxAQAAMAAAABYwWKt8yzvPwWNrqT/iqc/AAAAPwwCAAAAAAAAAcUEAADAAAAAsT8b4WUn7z/5P/aBg36oPwAAAD8cAgAAAAAAAAHGBAAAwAAAAAy+0xTYIe8/cRmacEX4qD8AAAA/HAIAAAAAAAABxwQAAMAAAABlPIxIShzvP3EZmnBF+Kg/AAAAPysCAAAAAAAAAcgEAADAAAAAwLpEfLwW7z9xGZpwRfioPwAAAD9qAgAAAAAAAAHJBAAAwAAAABk5/a8uEe8/cRmacEX4qD8AAAA/iQIAAAAAAAABygQAAMAAAABzt7XjoAvvP3EZmnBF+Kg/AAAAP6gCAAAAAAAAAcsEAADAAAAAzTVuFxMG7z9xGZpwRfioPwAAAD/IAgAAAAAAAAHMBAAAwAAAACe0JkuFAO8/cRmacEX4qD8AAAA/yAIAAAAAAAABzQQAAMAAAACBMt9+9/ruP+vyPV8Hcqk/AAAAP/QCAAAAAAAAAc4EAADAAAAAHJ67rR0H7T/29mtUKjy2PwAAAD8AAAAAAAAAAAHPBAAAwAAAACoZ5Uh09uw/9vZrVCo8tj8AAAA/DwAAAAAAAAAB0AQAAMAAAACEl5185vDsP7LjvUsLebY/AAAAPw8AAAAAAAAAAdEEAADAAAAAhJedfObw7D9w0A9D7LW2PwAAAD8+AAAAAAAAAAHSBAAAwAAAAISXnXzm8Ow/Lr1hOs3ytj8AAAA/TQAAAAAAAAAB0wQAAMAAAACEl5185vDsP+qpszGuL7c/AAAAP00AAAAAAAAAAdQEAADAAAAAhJedfObw7D9kg1cgcKm3PwAAAD9NAAAAAAAAAAHVBAAAwAAAAISXnXzm8Ow/3lz7DjIjuD8AAAA/XQAAAAAAAAAB1gQAAMAAAACEl5185vDsPxQj8fTU2bg/AAAAP10AAAAAAAAAAdcEAADAAAAAhJedfObw7D8I1jjSWM25PwAAAD9tAAAAAAAAAAHYBAAAwAAAAISXnXzm8Ow/+oiAr9zAuj8AAAA/bQAAAAAAAAAB2QQAAMAAAACEl5185vDsP+w7yIxgtLs/AAAAP3wAAAAAAAAAAdoEAADAAAAAhJedfObw7D8kAr5yA2u8PwAAAD98AAAAAAAAAAHbBAAAwAAAAISXnXzm8Ow/XMizWKYhvT8AAAA/jAAAAAAAAAAB3AQAAMAAAACEl5185vDsPxa1BVCHXr0/AAAAP5sAAAAAAAAAAd0EAADAAAAAhJedfObw7D+Sjqk+Sdi9PwAAAD+bAAAAAAAAAAHeBAAAwAAAANCaLBUC/Ow/ko6pPknYvT8AAAA/uwAAAAAAAAAB3wQAAMAAAADCHwN6qwztP5KOqT5J2L0/AAAAP8oAAAAAAAAAAeAEAADAAAAAWiYhq+Ii7T+Sjqk+Sdi9PwAAAD/aAAAAAAAAAAHhBAAAwAAAAJmuhqinPu0/ko6pPknYvT8AAAA/2gAAAAAAAAAB4gQAAMAAAAAytaTZ3lTtP5KOqT5J2L0/AAAAP9oAAAAAAAAAAeMEAADAAAAAFr9RozF27T/UoVdHaJu9PwAAAD/aAAAAAAAAAAHkBAAAwAAAAGLC4DtNge0/FrUFUIdevT8AAAA/6gAAAAAAAAAB5QQAAMAAAACvxW/UaIztP1zIs1imIb0/AAAAP+oAAAAAAAAAAeYEAADAAAAAVEe3oPaR7T/g7g9q5Ke8PwAAAD8YAQAAAAAAAAHnBAAAwAAAAKBKRjkSne0/tnXSpr39uj8AAAA/KAEAAAAAAAAB6AQAAMAAAACgSkY5Ep3tPz6cLrj7g7o/AAAAPygBAAAAAAAAAekEAADAAAAAoEpGORKd7T+Ar9zAGke6PwAAAD84AQAAAAAAAAHqBAAAwAAAAKBKRjkSne0/CNY40ljNuT8AAAA/OAEAAAAAAAAB6wQAAMAAAACgSkY5Ep3tP478lOOWU7k/AAAAP0cBAAAAAAAAAewEAADAAAAA+8j+bISX7T8UI/H01Nm4PwAAAD9HAQAAAAAAAAHtBAAAwAAAAFRHt6D2ke0/FCPx9NTZuD8AAAA/VwEAAAAAAAAB7gQAAMAAAABUR7eg9pHtP1Y2n/3znLg/AAAAP2cBAAAAAAAAAe8EAADAAAAAVEe3oPaR7T+aSU0GE2C4PwAAAD9nAQAAAAAAAAHwBAAAwAAAAK/Fb9RojO0/mklNBhNguD8AAAA/dgEAAAAAAAAB8QQAAMAAAACvxW/UaIztP95c+w4yI7g/AAAAP4YBAAAAAAAAAfIEAADAAAAACEQoCNuG7T/eXPsOMiO4PwAAAD+GAQAAAAAAAAHzBAAAwAAAAGLC4DtNge0/3lz7DjIjuD8AAAA/lQEAAAAAAAAB9AQAAMAAAABiwuA7TYHtPyBwqRdR5rc/AAAAP6UBAAAAAAAAAfUEAADAAAAAYsLgO02B7T9kg1cgcKm3PwAAAD/UAQAAAAAAAAH2BAAAwAAAAAhEKAjbhu0/ppYFKY9stz8AAAA/8wEAAAAAAAAB9wQAAMAAAABc43YxYfDtPy69YTrN8rY/AAAAPwAAAAAAAAAAAfgEAADAAAAAm2vcLiYM7j+2ddKmvf26PwAAAD8QAAAAAAAAAAH5BAAAwAAAAI3wspPPHO4/FrUFUIdevT8AAAA/EAAAAAAAAAAB+gQAAMAAAAA0cvpfXSLuP9ShV0dom70/AAAAPyAAAAAAAAAAAfsEAADAAAAANHL6X10i7j+Sjqk+Sdi9PwAAAD8gAAAAAAAAAAH8BAAAwAAAANnzQSzrJ+4/ko6pPknYvT8AAAA/LwAAAAAAAAAB/QQAAMAAAADZ80Es6yfuPxQj8fTU2bg/AAAAP7wAAAAAAAAAAf4EAADAAAAA2fNBLOsn7j+aSU0GE2C4PwAAAD+8AAAAAAAAAAH/BAAAwAAAADRy+l9dIu4/IHCpF1Hmtz8AAAA/ywAAAAAAAAABAAUAAMAAAACN8LKTzxzuP+qpszGuL7c/AAAAP9sAAAAAAAAAAQEFAADAAAAAjfCyk88c7j+y471LC3m2PwAAAD/bAAAAAAAAAAECBQAAwAAAAOdua8dBF+4/OgoaXUn/tT8AAAA/2wAAAAAAAAABAwUAAMAAAADnbmvHQRfuP3wdyGVowrU/AAAAP/oAAAAAAAAAAQQFAADAAAAAjfCyk88c7j9SpIqiQRi0PwAAAD8KAQAAAAAAAAEFBQAAwAAAAI3wspPPHO4/HN6UvJ5hsz8AAAA/CgEAAAAAAAABBgUAAMAAAAA0cvpfXSLuP2DxQsW9JLM/AAAAPxoBAAAAAAAAAQcFAADAAAAA2fNBLOsn7j+iBPHN3OeyPwAAAD8aAQAAAAAAAAEIBQAAwAAAAIB1ifh4Le4/KitN3xpusj8AAAA/KQEAAAAAAAABCQUAAMAAAAAl99DEBjPuP7BRqfBY9LE/AAAAP0QBAAAAAAAAAQoFAADAAAAAJffQxAYz7j/0ZFf5d7exPwAAAD9TAQAAAAAAAAELBQAAwAAAABh8pymwQ+4/vJ5hE9UAsT8AAAA/YwEAAAAAAAABDAUAAMAAAAC+/e71PUnuP0TFvSQTh7A/AAAAP3MBAAAAAAAAAQ0FAADAAAAAogecv5Bq7j8X/o994KCvPwAAAD+SAQAAAAAAAAEOBQAAwAAAAOGPAb1Vhu4/nyTsjh4nrz8AAAA/kgEAAAAAAAABDwUAAMAAAAAtk5BVcZHuPyVLSKBcra4/AAAAP6IBAAAAAAAAARAFAADAAAAAxpmuhqin7j+rcaSxmjOuPwAAAD+iAQAAAAAAAAERBQAAwAAAALgehetRuO4/M5gAw9i5rT8AAAA/ogEAAAAAAAABEgUAAMAAAACqo1tQ+8juPzOYAMPYua0/AAAAP6IBAAAAAAAAARMFAADAAAAAnCgytaTZ7j+3vlzUFkCtPwAAAD+xAQAAAAAAAAEUBQAAwAAAAOgrwU3A5O4/t75c1BZArT8AAAA/sQEAAAAAAAABFQUAAMAAAADoK8FNwOTuPz/luOVUxqw/AAAAP9ABAAAAAAAAARYFAADAAAAA9qbq6BbU7j8/5bjlVMasPwAAAD8PAgAAAAAAAAEXBQAAwAAAAIB1ifh4Le4/cNAPQ+y1tj8AAAA/AAAAAAAAAAABGAUAAMAAAAAl99DEBjPuP3DQD0PstbY/AAAAP14AAAAAAAAAARkFAADAAAAAcvpfXSI+7j9w0A9D7LW2PwAAAD9eAAAAAAAAAAEaBQAAwAAAAFYEDSd1X+4/suO9Swt5tj8AAAA/bQAAAAAAAAABGwUAAMAAAABJieOLHnDuP7LjvUsLebY/AAAAP20AAAAAAAAAARwFAADAAAAAOw668MeA7j+y471LC3m2PwAAAD99AAAAAAAAAAEdBQAAwAAAANMU2CH/lu4/suO9Swt5tj8AAAA/fQAAAAAAAAABHgUAAMAAAABrG/ZSNq3uP7LjvUsLebY/AAAAP4wAAAAAAAAAAR8FAADAAAAAqqNbUPvI7j+y471LC3m2PwAAAD+wAAAAAAAAAAEgBQAAwAAAAEOqeYEy3+4/cNAPQ+y1tj8AAAA/sAAAAAAAAAABIQUAAMAAAADbsJeyafXuP3DQD0PstbY/AAAAP8AAAAAAAAAAASIFAADAAAAAzTVuFxMG7z9w0A9D7LW2PwAAAD/PAAAAAAAAAAEjBQAAwAAAABk5/a8uEe8/cNAPQ+y1tj8AAAA/zwAAAAAAAAABJAUAAMAAAADAukR8vBbvP3DQD0PstbY/AAAAP98AAAAAAAAAASUFAADAAAAAZTyMSEoc7z9w0A9D7LW2PwAAAD/+AAAAAAAAAAEmBQAAwAAAAMC6RHy8Fu8/cNAPQ+y1tj8AAAA/PQEAAAAAAAABJwUAAMAAAABzt7XjoAvvP3DQD0PstbY/AAAAP0wBAAAAAAAAASgFAADAAAAAgtpH9mcj7D9l89k/z4nBPwAAAD8AAAAAAAAAAAEpBQAAwAAAAAXKfPvd6+s/xOmCuz+owT8AAAA/AAAAAAAAAAABKgUAAMAAAABgSDUvUObrP8Tpgrs/qME/AAAAPwAAAAAAAAAAASsFAADAAAAAbcNeyqbV6z8i4Cs3sMbBPwAAAD8QAAAAAAAAAAEsBQAAwAAAAG3DXsqm1es/gdbUsiDlwT8AAAA/TgAAAAAAAAABLQUAAMAAAABtw17KptXrP5y5zyVyQMI/AAAAP20AAAAAAAAAAS4FAADAAAAAbcNeyqbV6z90iRyQpNjCPwAAAD9tAAAAAAAAAAEvBQAAwAAAAG3DXsqm1es/MXZuh4UVwz8AAAA/bQAAAAAAAAABMAUAAMAAAABtw17KptXrP49sFwP2M8M/AAAAP30AAAAAAAAAATEFAADAAAAAbcNeyqbV6z/tYsB+ZlLDPwAAAD+NAAAAAAAAAAEyBQAAwAAAAG3DXsqm1es/TFlp+tZwwz8AAAA/nAAAAAAAAAABMwUAAMAAAAAURaaWNNvrPwlGu/G3rcM/AAAAP8sAAAAAAAAAATQFAADAAAAAkVVxkb4S7D9ADLHXWmTEPwAAAD/bAAAAAAAAAAE1BQAAwAAAAClcj8L1KOw/W++rSqy/xD8AAAA/6gAAAAAAAAABNgUAAMAAAADO3daOgy7sP1vvq0qsv8Q/AAAAP+oAAAAAAAAAATcFAADAAAAAdV8eWxE07D8X3P1BjfzEPwAAAD/qAAAAAAAAAAE4BQAAwAAAAHVfHlsRNOw/dtKmvf0axT8AAAA/+gAAAAAAAAABOQUAAMAAAADBYq3zLD/sP9XITzluOcU/AAAAP/oAAAAAAAAAAToFAADAAAAAZ+T0v7pE7D+RtaEwT3bFPwAAAD8pAQAAAAAAAAE7BQAAwAAAAA1mPIxISuw/rJico6DRxT8AAAA/SAEAAAAAAAABPAUAAMAAAAANZjyMSErsP2iF7pqBDsY/AAAAP0gBAAAAAAAAAT0FAADAAAAAwWKt8yw/7D9ohe6agQ7GPwAAAD9IAQAAAAAAAAE+BQAAwAAAAHVfHlsRNOw/JnJAkmJLxj8AAAA/WAEAAAAAAAABPwUAAMAAAADO3daOgy7sPyZyQJJiS8Y/AAAAP1gBAAAAAAAAAUAFAADAAAAA3VgAKtod7D+FaOkN02nGPwAAAD9nAQAAAAAAAAFBBQAAwAAAAERS4viiB+w/hWjpDdNpxj8AAAA/ZwEAAAAAAAABQgUAAMAAAACsS8THa/HrP+JekolDiMY/AAAAP3cBAAAAAAAAAUMFAADAAAAAIcDPMYvK6z9BVTsFtKbGPwAAAD+WAQAAAAAAAAFEBQAAwAAAAPCyk88cnus/oEvkgCTFxj8AAAA/lgEAAAAAAAABRQUAAMAAAAAMqeYFynzrP/1BjfyU48Y/AAAAP5YBAAAAAAAAAUYFAADAAAAAv6VXba5x6z/9QY38lOPGPwAAAD+mAQAAAAAAAAFHBQAAwAAAAHOiyNSSZus/uy7f83Ugxz8AAAA/tQEAAAAAAAABSAUAAMAAAAAnnzk8d1vrP7su3/N1IMc/AAAAP8UBAAAAAAAAAUkFAADAAAAAJ585PHdb6z9cODZ4BQLHPwAAAD8EAgAAAAAAAAFKBQAAwAAAACefOTx3W+s//UGN/JTjxj8AAAA/BAIAAAAAAAABSwUAAMAAAADNIIEIBWHrP0FVOwW0psY/AAAAPxMCAAAAAAAAAUwFAADAAAAAc6LI1JJm6z9BVTsFtKbGPwAAAD8jAgAAAAAAAAFNBQAAwAAAAGEFi7XOs+w/NOGK8DH8vz8AAAA/AAAAAAAAAAABTgUAAMAAAABhBYu1zrPsP/lm7nOJHMA/AAAAPy8AAAAAAAAAAU8FAADAAAAAYQWLtc6z7D9XXZfv+TrAPwAAAD8+AAAAAAAAAAFQBQAAwAAAAGEFi7XOs+w/FErp5tp3wD8AAAA/TgAAAAAAAAABUQUAAMAAAABhBYu1zrPsP9A2O967tMA/AAAAP04AAAAAAAAAAVIFAADAAAAAYQWLtc6z7D+pBohI7kzBPwAAAD9eAAAAAAAAAAFTBQAAwAAAALuDQ+lAruw/xOmCuz+owT8AAAA/bQAAAAAAAAABVAUAAMAAAAC7g0PpQK7sPz7DJqoBIsI/AAAAP20AAAAAAAAAAVUFAADAAAAAu4ND6UCu7D9ZpiEdU33CPwAAAD99AAAAAAAAAAFWBQAAwAAAALuDQ+lAruw/dIkckKTYwj8AAAA/fQAAAAAAAAABVwUAAMAAAAC7g0PpQK7sPzF2boeFFcM/AAAAP30AAAAAAAAAAVgFAADAAAAAu4ND6UCu7D/tYsB+ZlLDPwAAAD+NAAAAAAAAAAFZBQAAwAAAALuDQ+lAruw/q08SdkePwz8AAAA/nAAAAAAAAAABWgUAAMAAAAC7g0PpQK7sPwlGu/G3rcM/AAAAP5wAAAAAAAAAAVsFAADAAAAAu4ND6UCu7D/GMg3pmOrDPwAAAD+sAAAAAAAAAAFcBQAAwAAAALuDQ+lAruw/JCm2ZAkJxD8AAAA/rAAAAAAAAAABXQUAAMAAAAC7g0PpQK7sP4IfX+B5J8Q/AAAAP7sAAAAAAAAAAV4FAADAAAAAu4ND6UCu7D/hFQhc6kXEPwAAAD/LAAAAAAAAAAFfBQAAwAAAALuDQ+lAruw/QAyx11pkxD8AAAA/GQEAAAAAAAABYAUAAMAAAABhBYu1zrPsP50CWlPLgsQ/AAAAPxkBAAAAAAAAAWEFAADAAAAAYQWLtc6z7D/8+ALPO6HEPwAAAD8pAQAAAAAAAAFiBQAAwAAAAGEFi7XOs+w/W++rSqy/xD8AAAA/OAEAAAAAAAABYwUAAMAAAABhBYu1zrPsP7jlVMYc3sQ/AAAAP1gBAAAAAAAAAWQFAADAAAAAYQWLtc6z7D/8+ALPO6HEPwAAAD+HAQAAAAAAAAFlBQAAwAAAABQC/ByzqOw/gh9f4HknxD8AAAA/lgEAAAAAAAABZgUAAMAAAAD/6hLx8VrsPxRK6ebad8A/AAAAPwAAAAAAAAAAAWcFAADAAAAAS+6hiQ1m7D8USunm2nfAPwAAAD8QAAAAAAAAAAFoBQAAwAAAAPJv6VWba+w/FErp5tp3wD8AAAA/LwAAAAAAAAABaQUAAMAAAAA+c3jutnbsPxRK6ebad8A/AAAAPz8AAAAAAAAAAWoFAADAAAAAfPvd63uS7D9yQJJiS5bAPwAAAD8/AAAAAAAAAAFrBQAAwAAAAG+AtFAlo+w/ckCSYkuWwD8AAAA/PwAAAAAAAAABbAUAAMAAAABhBYu1zrPsP3JAkmJLlsA/AAAAP04AAAAAAAAAAW0FAADAAAAAU4phGnjE7D9yQJJiS5bAPwAAAD9tAAAAAAAAAAFuBQAAwAAAAMIfA3qrDO0/ckCSYkuWwD8AAAA/bQAAAAAAAAABbwUAAMAAAAC1pNneVB3tPxRK6ebad8A/AAAAP30AAAAAAAAAAXAFAADAAAAAAahod3Ao7T+1U0BralnAPwAAAD99AAAAAAAAAAFxBQAAwAAAAKcpsEP+Le0/tVNAa2pZwD8AAAA/jQAAAAAAAAABcgUAAMAAAABNq/cPjDPtP7VTQGtqWcA/AAAAP40AAAAAAAAAAXMFAADAAAAApymwQ/4t7T+1U0BralnAPwAAAD/bAAAAAAAAAAF0BQAAwAAAAAGoaHdwKO0/FErp5tp3wD8AAAA/DwEAAAAAAAABdQUAAMAAAAABqGh3cCjtP3JAkmJLlsA/AAAAPw8BAAAAAAAAAXYFAADAAAAAYsLgO02B7T9ALkMTrgi/PwAAAD8AAAAAAAAAAAF3BQAAwAAAAHA9CtejcO0//hqVCo9Fvz8AAAA/AAAAAAAAAAABeAUAAMAAAADKu8IKFmvtP7wH5wFwgr8/AAAAPw8AAAAAAAAAAXkFAADAAAAAJDp7Pohl7T804YrwMfy/PwAAAD8PAAAAAAAAAAF6BQAAwAAAANc27KVsWu0/V12X7/k6wD8AAAA/DwAAAAAAAAABewUAAMAAAAAytaTZ3lTtPxRK6ebad8A/AAAAPx8AAAAAAAAAAXwFAADAAAAAizNdDVFP7T8vLeRZLNPAPwAAAD8fAAAAAAAAAAF9BQAAwAAAAIszXQ1RT+0/ShDfzH0uwT8AAAA/LwAAAAAAAAABfgUAAMAAAADmsRVBw0ntPwf9MMRea8E/AAAAPy8AAAAAAAAAAX8FAADAAAAAPzDOdDVE7T8i4Cs3sMbBPwAAAD8+AAAAAAAAAAGABQAAwAAAAD8wznQ1RO0/PsMmqgEiwj8AAAA/PgAAAAAAAAABgQUAAMAAAAA/MM50NUTtP1mmIR1TfcI/AAAAP04AAAAAAAAAAYIFAADAAAAAPzDOdDVE7T/Sf8ULFffCPwAAAD9dAAAAAAAAAAGDBQAAwAAAAIszXQ1RT+0/JCm2ZAkJxD8AAAA/bQAAAAAAAAABhAUAAMAAAAAytaTZ3lTtP0AMsddaZMQ/AAAAP20AAAAAAAAAAYUFAADAAAAA1zbspWxa7T9b76tKrL/EPwAAAD9tAAAAAAAAAAGGBQAAwAAAANc27KVsWu0/F9z9QY38xD8AAAA/fQAAAAAAAAABhwUAAMAAAAB+uDNy+l/tP9XITzluOcU/AAAAP4wAAAAAAAAAAYgFAADAAAAAJDp7Pohl7T+RtaEwT3bFPwAAAD+MAAAAAAAAAAGJBQAAwAAAACQ6ez6IZe0/TaLzJzCzxT8AAAA/jAAAAAAAAAABigUAAMAAAABwPQrXo3DtP6yYnKOg0cU/AAAAP5wAAAAAAAAAAYsFAADAAAAAFr9RozF27T9ohe6agQ7GPwAAAD+sAAAAAAAAAAGMBQAAwAAAALxAmW+/e+0/aIXumoEOxj8AAAA/rAAAAAAAAAABjQUAAMAAAABiwuA7TYHtP2iF7pqBDsY/AAAAP7sAAAAAAAAAAY4FAADAAAAAr8Vv1GiM7T9ohe6agQ7GPwAAAD+7AAAAAAAAAAGPBQAAwAAAAPvI/myEl+0/aIXumoEOxj8AAAA/uwAAAAAAAAABkAUAAMAAAACgSkY5Ep3tP2iF7pqBDsY/AAAAP9oAAAAAAAAAAZEFAADAAAAAR8yNBaCi7T9ohe6agQ7GPwAAAD8VAQAAAAAAAAGSBQAAwAAAAO5N1dEtqO0/C49FHxHwxT8AAAA/JQEAAAAAAAABkwUAAMAAAADuTdXRLajtP6yYnKOg0cU/AAAAPyUBAAAAAAAAAZQFAADAAAAAk88cnrut7T9NovMnMLPFPwAAAD8lAQAAAAAAAAGVBQAAwAAAAJPPHJ67re0/8KtKrL+UxT8AAAA/NAEAAAAAAAABlgUAAMAAAACTzxyeu63tPzK/+LTeV8U/AAAAPzQBAAAAAAAAAZcFAADAAAAAk88cnrut7T/VyE85bjnFPwAAAD9EAQAAAAAAAAGYBQAAwAAAAJPPHJ67re0/dtKmvf0axT8AAAA/VAEAAAAAAAABmQUAAMAAAACTzxyeu63tPxfc/UGN/MQ/AAAAP7EBAAAAAAAAAZoFAADAAAAAoEpGORKd7T9b76tKrL/EPwAAAD/RAQAAAAAAAAGbBQAAwAAAAHA9CtejcO0/ZzxkbSjMwz8AAAA/AAAAAAAAAAABnAUAAMAAAABiwuA7TYHtP2c8ZG0ozMM/AAAAPw8AAAAAAAAAAZ0FAADAAAAAVEe3oPaR7T8JRrvxt63DPwAAAD8fAAAAAAAAAAGeBQAAwAAAAJPPHJ67re0/CUa78betwz8AAAA/LgAAAAAAAAABnwUAAMAAAAAs1jrP8sPtP0xZafrWcMM/AAAAPz4AAAAAAAAAAaAFAADAAAAAHlsRNJzU7T/tYsB+ZlLDPwAAAD8+AAAAAAAAAAGhBQAAwAAAAGteoMy33+0/j2wXA/Yzwz8AAAA/PgAAAAAAAAABogUAAMAAAAAQ4OeYReXtP49sFwP2M8M/AAAAP10AAAAAAAAAAaMFAADAAAAAEODnmEXl7T8xdm6HhRXDPwAAAD9tAAAAAAAAAAGkBQAAwAAAAFzjdjFh8O0/0n/FCxX3wj8AAAA/bQAAAAAAAAABpQUAAMAAAABc43YxYfDtPxaTcxQ0usI/AAAAP6sAAAAAAAAAAaYFAADAAAAAzHgYkZQ47j90iRyQpNjCPwAAAD8AAAAAAAAAAAGnBQAAwAAAABh8pymwQ+4/j2wXA/Yzwz8AAAA/DwAAAAAAAAABqAUAAMAAAABkfzbCy07uP6tPEnZHj8M/AAAAPw8AAAAAAAAAAakFAADAAAAAZH82wstO7j9nPGRtKMzDPwAAAD8PAAAAAAAAAAGqBQAAwAAAAFYEDSd1X+4/JCm2ZAkJxD8AAAA/HwAAAAAAAAABqwUAAMAAAAD9hVTzAmXuP+EVCFzqRcQ/AAAAPx8AAAAAAAAAAawFAADAAAAAogecv5Bq7j/8+ALPO6HEPwAAAD8uAAAAAAAAAAGtBQAAwAAAAKIHnL+Qau4/uOVUxhzexD8AAAA/PgAAAAAAAAABrgUAAMAAAABJieOLHnDuP3bSpr39GsU/AAAAP04AAAAAAAAAAa8FAADAAAAA7gorWKx17j920qa9/RrFPwAAAD9dAAAAAAAAAAGwBQAAwAAAAO4KK1isde4/F9z9QY38xD8AAAA/uwAAAAAAAAABsQUAAMAAAADuCitYrHXuP1vvq0qsv8Q/AAAAP7sAAAAAAAAAAbIFAADAAAAA7gorWKx17j+dAlpTy4LEPwAAAD+7AAAAAAAAAAGzBQAAwAAAAEmJ44secO4/4RUIXOpFxD8AAAA/uwAAAAAAAAABtAUAAMAAAACiB5y/kGruP8YyDemY6sM/AAAAP8sAAAAAAAAAAbUFAADAAAAAogecv5Bq7j+rTxJ2R4/DPwAAAD/LAAAAAAAAAAG2BQAAwAAAAFYEDSd1X+4/MXZuh4UVwz8AAAA/2gAAAAAAAAABtwUAAMAAAAAKAX6OWVTuP7ecypjDm8I/AAAAP+oAAAAAAAAAAbgFAADAAAAAZH82wstO7j8+wyaqASLCPwAAAD/qAAAAAAAAAAG5BQAAwAAAAL797vU9Se4/ZfPZP8+JwT8AAAA/+gAAAAAAAAABugUAAMAAAAC+/e71PUnuP44jjdWc8cA/AAAAPwkBAAAAAAAAAbsFAADAAAAAvv3u9T1J7j/QNjveu7TAPwAAAD8JAQAAAAAAAAG8BQAAwAAAAL797vU9Se4/ckCSYkuWwD8AAAA/GQEAAAAAAAABvQUAAMAAAAC+/e71PUnuPxRK6ebad8A/AAAAPxkBAAAAAAAAAb4FAADAAAAAZH82wstO7j+1U0BralnAPwAAAD8oAQAAAAAAAAG/BQAAwAAAAAoBfo5ZVO4/V12X7/k6wD8AAAA/KAEAAAAAAAABwAUAAMAAAACwgsVa51nuP/lm7nOJHMA/AAAAP0gBAAAAAAAAAcEFAADAAAAAVgQNJ3Vf7j/5Zu5ziRzAPwAAAD9IAQAAAAAAAAHCBQAAwAAAAP2FVPMCZe4/NOGK8DH8vz8AAAA/VwEAAAAAAAABwwUAAMAAAABJieOLHnDuPzThivAx/L8/AAAAP1cBAAAAAAAAAcQFAADAAAAAlYxyJDp77j804YrwMfy/PwAAAD9nAQAAAAAAAAHFBQAAwAAAAOGPAb1Vhu4/NOGK8DH8vz8AAAA/hgEAAAAAAAABxgUAAMAAAABrG/ZSNq3uPzThivAx/L8/AAAAP/QBAAAAAAAAAccFAADAAAAAEp09H8Sy7j+1U0BralnAPwAAAD8DAgAAAAAAAAHIBQAAwAAAAIcRSYnji+4/jiON1ZzxwD8AAAA/AwIAAAAAAAAByQUAAMAAAAA7Drrwx4DuP0oQ38x9LsE/AAAAPwMCAAAAAAAAAcoFAADAAAAA7gorWKx17j9KEN/MfS7BPwAAAD8TAgAAAAAAAAHLBQAAwAAAAEmJ44secO4/B/0wxF5rwT8AAAA/IgIAAAAAAAABzAUAAMAAAACiB5y/kGruPwf9MMRea8E/AAAAPyICAAAAAAAAAc0FAADAAAAAogecv5Bq7j9l89k/z4nBPwAAAD8yAgAAAAAAAAHOBQAAwAAAAEmJ44secO4/ZfPZP8+JwT8AAAA/gAIAAAAAAAABzwUAAMAAAADuCitYrHXuP2Xz2T/PicE/AAAAP5ACAAAAAAAAAdAFAADAAAAAFFqTpUKA7z9cyLNYpiG9PwAAAD8AAAAAAAAAAAHRBQAAwAAAAMdWBA0nde8/FrUFUIdevT8AAAA/AAAAAAAAAAAB0gUAAMAAAADHVgQNJ3XvP5KOqT5J2L0/AAAAPw8AAAAAAAAAAdMFAADAAAAAelN1dAtq7z+Sjqk+Sdi9PwAAAD8fAAAAAAAAAAHUBQAAwAAAAC5Q5tvvXu8/CmhNLQtSvj8AAAA/HwAAAAAAAAAB1QUAAMAAAACJzp4PYlnvP8hUnyTsjr4/AAAAPy8AAAAAAAAAAdYFAADAAAAAPMsPd0ZO7z+GQfEbzcu+PwAAAD8vAAAAAAAAAAHXBQAAwAAAAPDHgN4qQ+8/QC5DE64Ivz8AAAA/PgAAAAAAAAAB2AUAAMAAAABKRjkSnT3vP7wH5wFwgr8/AAAAPz4AAAAAAAAAAdkFAADAAAAApMTxRQ847z929Dj5UL+/PwAAAD9OAAAAAAAAAAHaBQAAwAAAAKTE8UUPOO8/NOGK8DH8vz8AAAA/TgAAAAAAAAAB2wUAAMAAAACkxPFFDzjvP1ddl+/5OsA/AAAAP20AAAAAAAAAAdwFAADAAAAApMTxRQ847z+1U0BralnAPwAAAD9tAAAAAAAAAAHdBQAAwAAAAKTE8UUPOO8/ckCSYkuWwD8AAAA/fQAAAAAAAAAB3gUAAMAAAACkxPFFDzjvP9A2O967tMA/AAAAP30AAAAAAAAAAd8FAADAAAAApMTxRQ847z+OI43VnPHAPwAAAD+cAAAAAAAAAAHgBQAAwAAAAEpGORKdPe8/ShDfzH0uwT8AAAA/rAAAAAAAAAAB4QUAAMAAAACWSciquEjvP2Xz2T/PicE/AAAAP6wAAAAAAAAAAeIFAADAAAAAPMsPd0ZO7z8i4Cs3sMbBPwAAAD+sAAAAAAAAAAHjBQAAwAAAAC5Q5tvvXu8/38x9LpEDwj8AAAA/uwAAAAAAAAAB5AUAAMAAAAB6U3V0C2rvP5y5zyVyQMI/AAAAP7sAAAAAAAAAAeUFAADAAAAAIdW8QJlv7z9ZpiEdU33CPwAAAD/LAAAAAAAAAAHmBQAAwAAAAMdWBA0nde8/t5zKmMObwj8AAAA/ywAAAAAAAAAB5wUAAMAAAABt2EvZtHrvP3SJHJCk2MI/AAAAP9oAAAAAAAAAAegFAADAAAAAFFqTpUKA7z90iRyQpNjCPwAAAD8JAQAAAAAAAAHpBQAAwAAAABRak6VCgO8/0n/FCxX3wj8AAAA/CQEAAAAAAAAB6gUAAMAAAAAUWpOlQoDvPzF2boeFFcM/AAAAPwkBAAAAAAAAAesFAADAAAAAFFqTpUKA7z+PbBcD9jPDPwAAAD8pAQAAAAAAAAHsBQAAwAAAABRak6VCgO8/7WLAfmZSwz8AAAA/OAEAAAAAAAAB7QUAAMAAAAAUWpOlQoDvP6tPEnZHj8M/AAAAPzgBAAAAAAAAAe4FAADAAAAAbdhL2bR67z9nPGRtKMzDPwAAAD84AQAAAAAAAAHvBQAAwAAAANXRLah9ZO8/xjIN6Zjqwz8AAAA/SAEAAAAAAAAB8AUAAMAAAACWSciquEjvP4IfX+B5J8Q/AAAAP0gBAAAAAAAAAfEFAADAAAAA/UKqeYEy7z+CH1/geSfEPwAAAD9XAQAAAAAAAAHyBQAAwAAAAMC6RHy8Fu8/QAyx11pkxD8AAAA/ZwEAAAAAAAAB8wUAAMAAAAAntCZLhQDvP0AMsddaZMQ/AAAAP3cBAAAAAAAAAfQFAADAAAAAQ6p5gTLf7j9ADLHXWmTEPwAAAD+GAQAAAAAAAAH1BQAAwAAAAKqjW1D7yO4/QAyx11pkxD8AAAA/lgEAAAAAAAAB9gUAAMAAAAAEIhSEbcPuP0AMsddaZMQ/AAAAP5YBAAAAAAAAAfcFAADAAAAAXqDMt9+97j9ADLHXWmTEPwAAAD8bAgAAAAAAAAH4BQAAwAAAAGsb9lI2re4/CUa78betwz8AAAA/KgIAAAAAAAAL</ink>
</athena>
</file>

<file path=customXml/item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BuKQAAAAAAAAX0////DEFjdGlvblR5cGVWMQEAAAAHdmFsdWVfXwAIAgAAAAAAAAABBQAAAAQAAAAJDQAAAAkOAAAAWi0AAAAAAAAB8f////T///8AAAAAAQYAAAAEAAAACRAAAAAJEQAAADc6AAAAAAAAAe7////0////AAAAAAEHAAAABAAAAAkTAAAACRQAAACIPgAAAAAAAAHr////9P///wAAAAABCAAAAAQAAAAJFgAAAAkXAAAApUEAAAAAAAAB6P////T///8AAAAABQkAAAANQ2xlYXJDYW52YXNWMQIAAAAJU3RhcnRUaW1lBFR5cGUABBAMQWN0aW9uVHlwZVYxAgAAAAIAAABrbQAAAAAAAAHn////9P///wAAAAAFCgAAAA9QZW5BdHRyaWJ1dGVzVjEKAAAAB19jb2xvckEHX2NvbG9yUgdfY29sb3JHB19jb2xvckIKRml0VG9DdXJ2ZQZIZWlnaHQOSWdub3JlUHJlc3N1cmUNSXNIaWdobGlnaHRlcgVTaGFwZQVXaWR0aAAAAAAAAAAABAACAgICAQYBAQxCcnVzaFNoYXBlVjECAAAABgIAAAD/AAAAAAAAAAAAAAhAAAAF5v///wxCcnVzaFNoYXBlVjEBAAAAB3ZhbHVlX18ACAIAAAABAAAAAAAAAAAACEAFCwAAAApJbmtUcmFjZVYxAwAAAA1MaXN0YDErX2l0ZW1zDExpc3RgMStfc2l6ZQ9MaXN0YDErX3ZlcnNpb24EAAAYU2hhcmVkLklua2luZy5JbmtQb2ludFtdAgAAAAgIAgAAAAkbAAAAIgAAACIAAAABDQAAAAoAAAD/AAAAAAAAAAAAAAhAAAAB5P///+b///8BAAAAAAAAAAAACEABDgAAAAsAAAAJHQAAACsAAAArAAAAARAAAAAKAAAA/wAAAAAAAAAAAAAIQAAAAeL////m////AQAAAAAAAAAAAAhAAREAAAALAAAACR8AAAA2AAAANgAAAAETAAAACgAAAP8AAAAAAAAAAAAACEAAAAHg////5v///wEAAAAAAAAAAAAIQAEUAAAACwAAAAkhAAAAGQAAABkAAAABFgAAAAoAAAD/AAAAAAAAAAAAAAhAAAAB3v///+b///8BAAAAAAAAAAAACEABFwAAAAsAAAAJIwAAACcAAAAnAAAABxsAAAAAAQAAAEAAAAAECklua1BvaW50VjECAAAACSQAAAAJJQAAAAkmAAAACScAAAAJKAAAAAkpAAAACSoAAAAJKwAAAAksAAAACS0AAAAJLgAAAAkvAAAACTAAAAAJMQAAAAkyAAAACTMAAAAJNAAAAAk1AAAACTYAAAAJNwAAAAk4AAAACTkAAAAJOgAAAAk7AAAACTwAAAAJPQAAAAk+AAAACT8AAAAJQAAAAAlBAAAACUIAAAAJQwAAAAlEAAAACUUAAAANHgcdAAAAAAEAAABAAAAABApJbmtQb2ludFYxAg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DRUHHwAAAAABAAAAQAAAAAQKSW5rUG9pbnRWMQI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NCgchAAAAAAEAAAAgAAAABApJbmtQb2ludFYxAgAAAAmnAAAACagAAAAJqQAAAAmqAAAACasAAAAJrAAAAAmtAAAACa4AAAAJrwAAAAmwAAAACbEAAAAJsgAAAAmzAAAACbQAAAAJtQAAAAm2AAAACbcAAAAJuAAAAAm5AAAACboAAAAJuwAAAAm8AAAACb0AAAAJvgAAAAm/AAAADQcHIwAAAAABAAAAQAAAAAQKSW5rUG9pbnRWMQIAAAAJwAAAAAnBAAAACcIAAAAJwwAAAAnEAAAACcUAAAAJxgAAAAnHAAAACcgAAAAJyQAAAAnKAAAACcsAAAAJzAAAAAnNAAAACc4AAAAJzwAAAAnQAAAACdEAAAAJ0gAAAAnTAAAACdQAAAAJ1QAAAAnWAAAACdcAAAAJ2AAAAAnZAAAACdoAAAAJ2wAAAAncAAAACd0AAAAJ3gAAAAnfAAAACeAAAAAJ4QAAAAniAAAACeMAAAAJ5AAAAAnlAAAACeYAAAANGQUkAAAACklua1BvaW50VjEEAAAAAVgBWQ5QcmVzc3VyZUZhY3RvcglUaW1lU3RhbXAAAAAABgYLEAIAAABsB+bagbnaP5D2EtpLaO8/AAAAPwAAAAAAAAAAASUAAAAkAAAA7MBcOzDX2j+Q9hLaS2jvPwAAAD99AAAAAAAAAAEmAAAAJAAAAPAzSvyMEts/kPYS2kto7z8AAAA/jQAAAAAAAAABJwAAACQAAAB4YK4dmGvbP5D2EtpLaO8/AAAAP40AAAAAAAAAASgAAAAkAAAABHPtwFw73D+Q9hLaS2jvPwAAAD+dAAAAAAAAAAEpAAAAJAAAAIwSP6PEz9w/kPYS2kto7z8AAAA/nQAAAAAAAAABKgAAACQAAACc3vSmN73dP+CaHxYpA+8/AAAAP6wAAAAAAAAAASsAAAAkAAAAqKqqqqqq3j+Q4ziO4zjuPwAAAD+sAAAAAAAAAAEsAAAAJAAAADyjxM8o8d8/UCxSBp5u7T8AAAA/vAAAAAAAAAABLQAAACQAAACqqqqqqqrgP/B0a35YpOw/AAAAP7wAAAAAAAAAAS4AAAAkAAAAdmCuHZhr4T8AYpEy8HTrPwAAAD/LAAAAAAAAAAEvAAAAJAAAAAJz7cBcO+I/AE+35odF6j8AAAA/ywAAAAAAAAABMAAAACQAAAASP6PEzyjjPxA83ZofFuk/AAAAP9sAAAAAAAAAATEAAAAkAAAA4GeU+Bkl5D9wzQ+LlIHnPwAAAD/bAAAAAAAAAAEyAAAAJAAAAPAzSvyMEuU/4F5Cewnt5T8AAAA/6wAAAAAAAAABMwAAACQAAAB+RomfUeLlPzDwdGt+WOQ/AAAAP+sAAAAAAAAAATQAAAAkAAAAjBI/o8TP5j9A3ZofFinjPwAAAD/6AAAAAAAAAAE1AAAAJAAAAFjIQhaykOc/UMrA06354T8AAAA/+gAAAAAAAAABNgAAACQAAADk2oG5dmDoP7Bb88MiZeA/AAAAPwoBAAAAAAAAATcAAAAkAAAA8DNK/IwS6T+AkTLwdGvePwAAAD8KAQAAAAAAAAE4AAAAJAAAAPyMEj+jxOk/4CJl4OnW3D8AAAA/GgEAAAAAAAABOQAAACQAAAAG5tqBuXbqP+D8sEgZeNo/AAAAPykBAAAAAAAAAToAAAAkAAAA0pve9KY36z/g1vywSBnYPwAAAD8pAQAAAAAAAAE7AAAAJAAAAN70pje96es/YGgvob2E1j8AAAA/KQEAAAAAAAABPAAAACQAAADoTW9605vsP2BCewntJdQ/AAAAPzkBAAAAAAAAAT0AAAAkAAAA9KY3velN7T/A0635YZHSPwAAAD9IAQAAAAAAAAE+AAAAJAAAAD6jxM8o8e0/QGXg6db80D8AAAA/SAEAAAAAAAABPwAAACQAAACIn1HiZ5TuP0DtJbSX0M4/AAAAP0gBAAAAAAAAAUAAAAAkAAAAjoUsZCEL7z+AflikDDzNPwAAAD9YAQAAAAAAAAFBAAAAJAAAANYOzLUDc+8/QKG9hPYSyj8AAAA/aAEAAAAAAAABQgAAACQAAADYgbl2YK7vP4Ay8HRrfsg/AAAAP2gBAAAAAAAAAUMAAAAkAAAAWjsw1w7M7z9AVVVVVVXFPwAAAD93AQAAAAAAAAFEAAAAJAAAAByYawfm2u8/QFVVVVVVxT8AAAA/dwEAAAAAAAABRQAAACQAAADc9KY3venvP0BVVVVVVcU/AAAAP4cBAAAAAAAAAUYAAAAkAAAALtcOzLUD6T8A54dFysDDPwAAAD8AAAAAAAAAAAFHAAAAJAAAAKwdmGsH5ug/AOeHRcrAwz8AAAA/XgAAAAAAAAABSAAAACQAAADswFw7MNfoPwDnh0XKwMM/AAAAP20AAAAAAAAAAUkAAAAkAAAAqqqqqqqq6D9AVVVVVVXFPwAAAD9tAAAAAAAAAAFKAAAAJAAAAKY3velNb+g/gDLwdGt+yD8AAAA/bQAAAAAAAAABSwAAACQAAAAgC1nIQhboP4B+WKQMPM0/AAAAP30AAAAAAAAAAUwAAAAkAAAAGCV+Romf5z+AHMdxHMfRPwAAAD99AAAAAAAAAAFNAAAAJAAAAJT4GSV+Ruc/IIuUgadb0z8AAAA/jQAAAAAAAAABTgAAACQAAAAIWchCFrLmP2BoL6G9hNY/AAAAP5wAAAAAAAAAAU8AAAAkAAAARomfUeJn5j/g1vywSBnYPwAAAD+cAAAAAAAAAAFQAAAAJAAAAIC5dmCuHeY/gEXKwNOt2T8AAAA/nAAAAAAAAAABUQAAACQAAAC86U1vetPlPyC0l9BeQts/AAAAP6wAAAAAAAAAAVIAAAAkAAAAetOb3vSm5T/gImXg6dbcPwAAAD+sAAAAAAAAAAFTAAAAJAAAAPgZJX5GieU/INpLaC+h3T8AAAA/vAAAAAAAAAABVAAAACQAAAC0A3PtwFzlP4CRMvB0a94/AAAAP8sAAAAAAAAAAVUAAAAkAAAA9qY3velN5T+gSBl4ujXfPwAAAD/LAAAAAAAAAAFWAAAAJAAAADRK/IwSP+U/AAAAAAAA4D8AAAA/2wAAAAAAAAABVwAAACQAAABy7cBcOzDlP7Bb88MiZeA/AAAAP+oAAAAAAAAAAVgAAAAkAAAAspCFLGQh5T9Qt+aHRcrgPwAAAD/qAAAAAAAAAAFZAAAAJAAAAPAzSvyMEuU/ABPaS2gv4T8AAAA/+gAAAAAAAAABWgAAACQAAABuetOb3vTkP1DKwNOt+eE/AAAAP/oAAAAAAAAAAVsAAAAkAAAArh2Yawfm5D/wJbSX0F7iPwAAAD8KAQAAAAAAAAFcAAAAJAAAAGoH5tqBueQ/QN2aHxYp4z8AAAA/CgEAAAAAAAABXQAAACQAAADqTW9605vkP+A4juM4juM/AAAAPxkBAAAAAAAAAV4AAAAkAAAAaJT4GSV+5D8w8HRrfljkPwAAAD8ZAQAAAAAAAAFfAAAAJAAAAKY3velNb+Q/MPB0a35Y5D8AAAA/KQEAAAAAAAABYAAAACQAAADm2oG5dmDkPzDwdGt+WOQ/AAAAPykBAAAAAAAAAWEAAAAkAAAAJH5GiZ9R5D/gS2gvob3kPwAAAD85AQAAAAAAAAFiAAAAJAAAAKY3velNb+Q/4EtoL6G95D8AAAA/HgIAAAAAAAABYwAAACQAAAAqZCELWcjkP4CnW/PDIuU/AAAAPy4CAAAAAAAAAWQAAAAkAAAAspCFLGQh5T/gXkJ7Ce3lPwAAAD8uAgAAAAAAAAFlAAAAJAAAADow1w7MteU/IBYpA0+35j8AAAA/PgIAAAAAAAABZgAAACQAAACELGQhC1nmP3DND4uUgec/AAAAPz4CAAAAAAAAAWcAAAAkAAAAUOJnlPgZ5z/AhPYS2kvoPwAAAD9NAgAAAAAAAAFoAAAAJAAAAN70pje96ec/EDzdmh8W6T8AAAA/TQIAAAAAAAABaQAAACQAAABsB+bagbnoP8CX0F5Ce+k/AAAAP10CAAAAAAAAAWoAAAAkAAAAeNOb3vSm6T8AT7fmh0XqPwAAAD9dAgAAAAAAAAFrAAAAJAAAAEaJn1HiZ+o/sKqqqqqq6j8AAAA/bAIAAAAAAAABbAAAACQAAABQ4meU+BnrP7Cqqqqqquo/AAAAP2wCAAAAAAAAAW0AAAAkAAAAGCV+Romf6z+wqqqqqqrqPwAAAD98AgAAAAAAAAFuAAAAJAAAAN70pje96es/sKqqqqqq6j8AAAA/fAIAAAAAAAABbwAAACQAAACeUeJnlPjrP7Cqqqqqquo/AAAAP4wCAAAAAAAAAXAAAAAkAAAAYK4dmGsH7D+wqqqqqqrqPwAAAD+MAgAAAAAAAAFxAAAAJAAAAGCuHZhrB9I/wJfQXkJ76T8AAAA/AAAAAAAAAAABcgAAACQAAADc9KY3venRP8CX0F5Ce+k/AAAAP04AAAAAAAAAAXMAAAAkAAAAXDsw1w7M0T/Al9BeQnvpPwAAAD9eAAAAAAAAAAF0AAAAJAAAANiBuXZgrtE/wJfQXkJ76T8AAAA/XgAAAAAAAAABdQAAACQAAABYyEIWspDRP8CX0F5Ce+k/AAAAP20AAAAAAAAAAXYAAAAkAAAA1A7MtQNz0T/Al9BeQnvpPwAAAD99AAAAAAAAAAF3AAAAJAAAAFRVVVVVVdE/wJfQXkJ76T8AAAA/jQAAAAAAAAABeAAAACQAAADUm970pjfRP8CX0F5Ce+k/AAAAP40AAAAAAAAAAXkAAAAkAAAA0CjxM0r80D8QPN2aHxbpPwAAAD+cAAAAAAAAAAF6AAAAJAAAAMi1A3PtwNA/EDzdmh8W6T8AAAA/nAAAAAAAAAABewAAACQAAABEiZ9R4mfQPxA83ZofFuk/AAAAP6wAAAAAAAAAAXwAAAAkAAAAQBaykIUs0D8QPN2aHxbpPwAAAD+sAAAAAAAAAAF9AAAAJAAAAHDtwFw7MM8/EDzdmh8W6T8AAAA/uwAAAAAAAAABfgAAACQAAABolPgZJX7OPxA83ZofFuk/AAAAP7sAAAAAAAAAAX8AAAAkAAAAWMhCFrKQzT8QPN2aHxbpPwAAAD/LAAAAAAAAAAGAAAAAJAAAAFBvetOb3sw/EDzdmh8W6T8AAAA/ywAAAAAAAAABgQAAACQAAABAo8TPKPHLPxA83ZofFuk/AAAAP9sAAAAAAAAAAYIAAAAkAAAAMEr8jBI/yz8QPN2aHxbpPwAAAD/bAAAAAAAAAAGDAAAAJAAAACh+RomfUco/wJfQXkJ76T8AAAA/6gAAAAAAAAABhAAAACQAAAAQspCFLGTJP8CX0F5Ce+k/AAAAP+oAAAAAAAAAAYUAAAAkAAAACObagbl2yD/Al9BeQnvpPwAAAD/6AAAAAAAAAAGGAAAAJAAAAACNEj+jxMc/wJfQXkJ76T8AAAA/+gAAAAAAAAABhwAAACQAAADwM0r8jBLHP8CX0F5Ce+k/AAAAPwoBAAAAAAAAAYgAAAAkAAAA6NqBuXZgxj/Al9BeQnvpPwAAAD8KAQAAAAAAAAGJAAAAJAAAAOD0pje96cU/wJfQXkJ76T8AAAA/GQEAAAAAAAABigAAACQAAADYDsy1A3PFP8CX0F5Ce+k/AAAAPykBAAAAAAAAAYsAAAAkAAAA0CjxM0r8xD/Al9BeQnvpPwAAAD8pAQAAAAAAAAGMAAAAJAAAAMi1A3PtwMQ/wJfQXkJ76T8AAAA/OAEAAAAAAAABjQAAACQAAADAXDsw1w7EP8CX0F5Ce+k/AAAAPzgBAAAAAAAAAY4AAAAkAAAAuOlNb3rTwz/Al9BeQnvpPwAAAD9IAQAAAAAAAAGPAAAAJAAAALCQhSxkIcM/wJfQXkJ76T8AAAA/SAEAAAAAAAABkAAAACQAAACgN73pTW/CP8CX0F5Ce+k/AAAAP1gBAAAAAAAAAZEAAAAkAAAAmN70pje9wT/Al9BeQnvpPwAAAD9mAQAAAAAAAAGSAAAAJAAAAJCFLGQhC8E/YPPDImXg6T8AAAA/dQEAAAAAAAABkwAAACQAAADwwFw7MNe+P2DzwyJl4Ok/AAAAP3UBAAAAAAAAAZQAAAAkAAAAwEIWspCFvD8AT7fmh0XqPwAAAD+FAQAAAAAAAAGVAAAAJAAAAJDe9KY3vbk/sKqqqqqq6j8AAAA/hQEAAAAAAAABlgAAACQAAABwlPgZJX62P7Cqqqqqquo/AAAAP5UBAAAAAAAAAZcAAAAkAAAAQDDXDsy1sz+wqqqqqqrqPwAAAD+VAQAAAAAAAAGYAAAAJAAAABiYawfm2rE/sKqqqqqq6j8AAAA/pAEAAAAAAAABmQAAACQAAAAAAAAAAACwP7Cqqqqqquo/AAAAP6QBAAAAAAAAAZoAAAAkAAAAsANz7cBcqz+wqqqqqqrqPwAAAD+0AQAAAAAAAAGbAAAAJAAAAICfUeJnlKg/sKqqqqqq6j8AAAA/tAEAAAAAAAABnAAAACQAAABgOzDXDsylP7Cqqqqqquo/AAAAP8MBAAAAAAAAAZ0AAAAkAAAAEAtZyEIWoj+wqqqqqqrqPwAAAD/DAQAAAAAAAAGeAAAAJAAAAOBNb3rTm54/sKqqqqqq6j8AAAA/0wEAAAAAAAABnwAAACQAAACAhSxkIQuZP7Cqqqqqquo/AAAAP9MBAAAAAAAAAaAAAAAkAAAAIL3pTW96kz+wqqqqqqrqPwAAAD/jAQAAAAAAAAGhAAAAJAAAAMAZJX5GiY8/sKqqqqqq6j8AAAA/4wEAAAAAAAABogAAACQAAACA6U1vetOLP7Cqqqqqquo/AAAAP/IBAAAAAAAAAaMAAAAkAAAAAFnIQhaygD+wqqqqqqrqPwAAAD/yAQAAAAAAAAGkAAAAJAAAAIBR4meU+Hk/sKqqqqqq6j8AAAA/AgIAAAAAAAABpQAAACQAAAAA8TNK/IxyP7Cqqqqqquo/AAAAPwICAAAAAAAAAaYAAAAkAAAAACILWchCZj+wqqqqqqrqPwAAAD8SAgAAAAAAAAGnAAAAJAAAALCQhSxkIbs/UMrA06354T8AAAA/AAAAAAAAAAABqAAAACQAAADAQhaykIW8P1DKwNOt+eE/AAAAP20AAAAAAAAAAakAAAAkAAAA8KY3velNvz9QysDTrfnhPwAAAD99AAAAAAAAAAGqAAAAJAAAAJhrB+bagcE/oG7ND4uU4T8AAAA/fQAAAAAAAAABqwAAACQAAADAzyjxM0rEP1C35odFyuA/AAAAP4wAAAAAAAAAAawAAAAkAAAA+BklfkaJxz8AAAAAAADgPwAAAD+MAAAAAAAAAAGtAAAAJAAAADDXDsy1A8s/gJEy8HRr3j8AAAA/nAAAAAAAAAABrgAAACQAAABw7cBcOzDPP+AiZeDp1tw/AAAAP5wAAAAAAAAAAa8AAAAkAAAA2IG5dmCu0T/g/LBIGXjaPwAAAD+sAAAAAAAAAAGwAAAAJAAAAPyMEj+jxNM/4Nb8sEgZ2D8AAAA/rAAAAAAAAAABsQAAACQAAAAgmGsH5trVPwCxSBl4utU/AAAAP7sAAAAAAAAAAbIAAAAkAAAAPKPEzyjx1z8gi5SBp1vTPwAAAD+7AAAAAAAAAAGzAAAAJAAAAOD0pje96dk/QGXg6db80D8AAAA/ywAAAAAAAAABtAAAACQAAAB405ve9KbbP4B+WKQMPM0/AAAAP8sAAAAAAAAAAbUAAAAkAAAAlPgZJX5G3T9Aob2E9hLKPwAAAD/aAAAAAAAAAAG2AAAAJAAAAKiqqqqqqt4/QFVVVVVVxT8AAAA/2gAAAAAAAAABtwAAACQAAAA4MNcOzLXfP4AJ7SW0l8A/AAAAP+oAAAAAAAAAAbgAAAAkAAAA4meU+Bkl4D+AWKQMPN26PwAAAD/qAAAAAAAAAAG5AAAAJAAAAGaU+BklfuA/AJ5uzQ+LtD8AAAA/+gAAAAAAAAABugAAACQAAADoTW9605vgPwCebs0Pi7Q/AAAAP/oAAAAAAAAAAbsAAAAkAAAAqqqqqqqq4D8AwdOt+WGxPwAAAD8JAQAAAAAAAAG8AAAAJAAAAGoH5tqBueA/AMdxHMdxrD8AAAA/CQEAAAAAAAABvQAAACQAAAAsZCELWcjgPwANPN2aH6Y/AAAAPxkBAAAAAAAAAb4AAAAkAAAALGQhC1nI4D8Apgw83ZqfPwAAAD8pAQAAAAAAAAG/AAAAJAAAACxkIQtZyOA/ADChvYT2kj8AAAA/OAEAAAAAAAABwAAAACQAAABsB+bagbnaPwDHcRzHcaw/AAAAPwAAAAAAAAAAAcEAAAAkAAAA6E1vetOb2j8Ax3Ecx3GsPwAAAD8+AAAAAAAAAAHCAAAAJAAAAGSU+Bklfto/AMdxHMdxrD8AAAA/PgAAAAAAAAABwwAAACQAAADgZ5T4GSXaPwDB0635YbE/AAAAP04AAAAAAAAAAcQAAAAkAAAA4PSmN73p2T8Anm7ND4u0PwAAAD9OAAAAAAAAAAHFAAAAJAAAAFjIQhaykNk/gFikDDzduj8AAAA/XQAAAAAAAAABxgAAACQAAADQm970pjfZPwA2PyxSBr4/AAAAP20AAAAAAAAAAccAAAAkAAAATG9605ve2D+ACe0ltJfAPwAAAD9tAAAAAAAAAAHIAAAAJAAAAEz8jBI/o9g/AOeHRcrAwz8AAAA/fQAAAAAAAAAByQAAACQAAADEzyjxM0rYP0BVVVVVVcU/AAAAP30AAAAAAAAAAcoAAAAkAAAAwFw7MNcO2D+AMvB0a37IPwAAAD+MAAAAAAAAAAHLAAAAJAAAADgw1w7Mtdc/ABCLlIGnyz8AAAA/jAAAAAAAAAABzAAAACQAAAA0velNb3rXP4B+WKQMPM0/AAAAP5wAAAAAAAAAAc0AAAAkAAAAtJCFLGQh1z/grflhkTLQPwAAAD+cAAAAAAAAAAHOAAAAJAAAACxkIQtZyNY/gBzHcRzH0T8AAAA/qwAAAAAAAAABzwAAACQAAACkN73pTW/WP8DTrflhkdI/AAAAP6sAAAAAAAAAAdAAAAAkAAAAIAtZyEIW1j9gQnsJ7SXUPwAAAD+7AAAAAAAAAAHRAAAAJAAAAJze9KY3vdU/ALFIGXi61T8AAAA/ywAAAAAAAAAB0gAAACQAAACYawfm2oHVPwCxSBl4utU/AAAAP8sAAAAAAAAAAdMAAAAkAAAAED+jxM8o1T9gaC+hvYTWPwAAAD/LAAAAAAAAAAHUAAAAJAAAAJCFLGQhC9U/oB8WKQNP1z8AAAA/2gAAAAAAAAAB1QAAACQAAAAMzLUDc+3UP6AfFikDT9c/AAAAP9oAAAAAAAAAAdYAAAAkAAAADMy1A3Pt1D/g1vywSBnYPwAAAD+lAQAAAAAAAAHXAAAAJAAAAJCFLGQhC9U/QI7jOI7j2D8AAAA/pQEAAAAAAAAB2AAAACQAAACU+BklfkbVP+D8sEgZeNo/AAAAP7UBAAAAAAAAAdkAAAAkAAAAIJhrB+ba1T+Aa35YpAzcPwAAAD+1AQAAAAAAAAHaAAAAJAAAAKDEzyjxM9Y/4CJl4OnW3D8AAAA/xQEAAAAAAAAB2wAAACQAAAAsZCELWcjWP4CRMvB0a94/AAAAP8UBAAAAAAAAAdwAAAAkAAAAtANz7cBc1z+gSBl4ujXfPwAAAD/UAQAAAAAAAAHdAAAAJAAAAMhCFrKQhdg/AAAAAAAA4D8AAAA/1AEAAAAAAAAB3gAAACQAAABYyEIWspDZP1C35odFyuA/AAAAP+QBAAAAAAAAAd8AAAAkAAAA7MBcOzDX2j9QysDTrfnhPwAAAD/kAQAAAAAAAAHgAAAAJAAAAPiMEj+jxNs/oIGnW/PD4j8AAAA/9AEAAAAAAAAB4QAAACQAAAAMWchCFrLcP0Ddmh8WKeM/AAAAP/QBAAAAAAAAAeIAAAAkAAAAGCV+Romf3T/gOI7jOI7jPwAAAD8DAgAAAAAAAAHjAAAAJAAAACALWchCFt4/4DiO4ziO4z8AAAA/AwIAAAAAAAAB5AAAACQAAACkN73pTW/eP+A4juM4juM/AAAAPxMCAAAAAAAAAeUAAAAkAAAAKPEzSvyM3j/gOI7jOI7jPwAAAD8TAgAAAAAAAAHmAAAAJAAAAKiqqqqqqt4/4DiO4ziO4z8AAAA/IgIAAAAAAAAL</ink>
</athena>
</file>

<file path=customXml/item30.xml><?xml version="1.0" encoding="utf-8"?>
<athena xmlns="http://schemas.microsoft.com/edu/athena" version="0.1.3209.0">
  <media streamable="true" recordStart="198026" recordEnd="322790" recordLength="361232"/>
</athena>
</file>

<file path=customXml/item3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DOEAAAAAAAAAXo////DEFjdGlvblR5cGVWMQEAAAAHdmFsdWVfXwAIAgAAAAAAAAABBQAAAAQAAAAJGQAAAAkaAAAA7h8AAAAAAAAB5f///+j///8AAAAAAQYAAAAEAAAACRwAAAAJHQAAABk4AAAAAAAAAeL////o////AAAAAAEHAAAABAAAAAkfAAAACSAAAACUiAAAAAAAAAHf////6P///wAAAAABCAAAAAQAAAAJIgAAAAkjAAAAw5wAAAAAAAAB3P///+j///8AAAAAAQkAAAAEAAAACSUAAAAJJgAAAN6jAAAAAAAAAdn////o////AAAAAAEKAAAABAAAAAkoAAAACSkAAACkuwAAAAAAAAHW////6P///wAAAAABCwAAAAQAAAAJKwAAAAksAAAAvwUBAAAAAAAB0////+j///8AAAAAAQwAAAAEAAAACS4AAAAJLwAAAAELAQAAAAAAAdD////o////AAAAAAENAAAABAAAAAkxAAAACTIAAACDDwEAAAAAAAHN////6P///wAAAAABDgAAAAQAAAAJNAAAAAk1AAAAchsBAAAAAAAByv///+j///8AAAAAAQ8AAAAEAAAACTcAAAAJOAAAAJsjAQAAAAAAAcf////o////AAAAAAEQAAAABAAAAAk6AAAACTsAAACPYQEAAAAAAAHE////6P///wAAAAABEQAAAAQAAAAJPQAAAAk+AAAAOqYBAAAAAAABwf///+j///8AAAAAARIAAAAEAAAACUAAAAAJQQAAAEWpAQAAAAAAAb7////o////AAAAAAETAAAABAAAAAlDAAAACUQAAAA2rAEAAAAAAAG7////6P///wAAAAABFAAAAAQAAAAJRgAAAAlHAAAAWscBAAAAAAABuP///+j///8AAAAABRUAAAANQ2xlYXJDYW52YXNWMQIAAAAJU3RhcnRUaW1lBFR5cGUABBAMQWN0aW9uVHlwZVYxAgAAAAIAAABc5wEAAAAAAAG3////6P///wAAAAAFFgAAAA9QZW5BdHRyaWJ1dGVzVjEKAAAAB19jb2xvckEHX2NvbG9yUgdfY29sb3JHB19jb2xvckIKRml0VG9DdXJ2ZQZIZWlnaHQOSWdub3JlUHJlc3N1cmUNSXNIaWdobGlnaHRlcgVTaGFwZQVXaWR0aAAAAAAAAAAABAACAgICAQYBAQxCcnVzaFNoYXBlVjECAAAABgIAAAD/+7BBAAAAAAAAACJAAAAFtv///wxCcnVzaFNoYXBlVjEBAAAAB3ZhbHVlX18ACAIAAAABAAAAAAAAAAAAIkAFFwAAAApJbmtUcmFjZVYxAwAAAA1MaXN0YDErX2l0ZW1zDExpc3RgMStfc2l6ZQ9MaXN0YDErX3ZlcnNpb24EAAAYU2hhcmVkLklua2luZy5JbmtQb2ludFtdAgAAAAgIAgAAAAlLAAAAoAAAAKAAAAABGQAAABYAAAD/+7BBAAAAAAAAACJAAAABtP///7b///8BAAAAAAAAAAAAIkABGgAAABcAAAAJTQAAACcAAAAnAAAAARwAAAAWAAAA//uwQQAAAAAAAAAiQAAAAbL///+2////AQAAAAAAAAAAACJAAR0AAAAXAAAACU8AAAC7AAAAuwAAAAEfAAAAFgAAAP/7sEEAAAAAAAAAIkAAAAGw////tv///wEAAAAAAAAAAAAiQAEgAAAAFwAAAAlRAAAAxwAAAMcAAAABIgAAABYAAAD/+7BBAAAAAAAAACJAAAABrv///7b///8BAAAAAAAAAAAAIkABIwAAABcAAAAJUwAAADUAAAA1AAAAASUAAAAWAAAA//uwQQAAAAAAAAAiQAAAAaz///+2////AQAAAAAAAAAAACJAASYAAAAXAAAACVUAAAARAAAAEQAAAAEoAAAAFgAAAP/7sEEAAAAAAAAAIkAAAAGq////tv///wEAAAAAAAAAAAAiQAEpAAAAFwAAAAlXAAAAMAAAADAAAAABKwAAABYAAAD/+7BBAAAAAAAAACJAAAABqP///7b///8BAAAAAAAAAAAAIkABLAAAABcAAAAJWQAAACQAAAAkAAAAAS4AAAAWAAAA//uwQQAAAAAAAAAiQAAAAab///+2////AQAAAAAAAAAAACJAAS8AAAAXAAAACVsAAAAYAAAAGAAAAAExAAAAFgAAAP/7sEEAAAAAAAAAIkAAAAGk////tv///wEAAAAAAAAAAAAiQAEyAAAAFwAAAAldAAAAEgAAABIAAAABNAAAABYAAAD/+7BBAAAAAAAAACJAAAABov///7b///8BAAAAAAAAAAAAIkABNQAAABcAAAAJXwAAAAsAAAALAAAAATcAAAAWAAAA//uwQQAAAAAAAAAiQAAAAaD///+2////AQAAAAAAAAAAACJAATgAAAAXAAAACWEAAAATAAAAEwAAAAE6AAAAFgAAAP/7sEEAAAAAAAAAIkAAAAGe////tv///wEAAAAAAAAAAAAiQAE7AAAAFwAAAAljAAAA0wAAANMAAAABPQAAABYAAAD/+7BBAAAAAAAAACJAAAABnP///7b///8BAAAAAAAAAAAAIkABPgAAABcAAAAJZQAAAAkAAAAJAAAAAUAAAAAWAAAA//uwQQAAAAAAAAAiQAAAAZr///+2////AQAAAAAAAAAAACJAAUEAAAAXAAAACWcAAAAbAAAAGwAAAAFDAAAAFgAAAP/7sEEAAAAAAAAAIkAAAAGY////tv///wEAAAAAAAAAAAAiQAFEAAAAFwAAAAlpAAAAGwAAABsAAAABRgAAABYAAAD/+7BBAAAAAAAAACJAAAABlv///7b///8BAAAAAAAAAAAAIkABRwAAABcAAAAJawAAAC4AAAAuAAAAB0sAAAAAAQAAAAAB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NYAdNAAAAAAEAAABAAAAABApJbmtQb2ludFYxAgAAAAkMAQAACQ0BAAAJDgEAAAkPAQAACRABAAAJEQEAAAkSAQAACRMBAAAJFAEAAAkVAQAACRYBAAAJFwEAAAkYAQAACRkBAAAJGgEAAAkbAQAACRwBAAAJHQEAAAkeAQAACR8BAAAJIAEAAAkhAQAACSIBAAAJIwEAAAkkAQAACSUBAAAJJgEAAAknAQAACSgBAAAJKQEAAAkqAQAACSsBAAAJLAEAAAktAQAACS4BAAAJLwEAAAkwAQAACTEBAAAJMgEAAA0ZB08AAAAAAQAAAAABAAAECklua1BvaW50VjECAA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NRQdRAAAAAAEAAAAAAQAABApJbmtQb2ludFYxAgA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DTkHUwAAAAABAAAAQAAAAAQKSW5rUG9pbnRWMQIA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DQsHVQAAAAABAAAAIAAAAAQKSW5rUG9pbnRWMQIAAAAJ6gIAAAnrAgAACewCAAAJ7QIAAAnuAgAACe8CAAAJ8AIAAAnxAgAACfICAAAJ8wIAAAn0AgAACfUCAAAJ9gIAAAn3AgAACfgCAAAJ+QIAAAn6AgAADQ8HVwAAAAABAAAAQAAAAAQKSW5rUG9pbnRWMQIA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NEAdZAAAAAAEAAABAAAAABApJbmtQb2ludFYxAgAAAAkrAwAACSwDAAAJLQMAAAkuAwAACS8DAAAJMAMAAAkxAwAACTIDAAAJMwMAAAk0AwAACTUDAAAJNgMAAAk3AwAACTgDAAAJOQMAAAk6AwAACTsDAAAJPAMAAAk9AwAACT4DAAAJPwMAAAlAAwAACUEDAAAJQgMAAAlDAwAACUQDAAAJRQMAAAlGAwAACUcDAAAJSAMAAAlJAwAACUoDAAAJSwMAAAlMAwAACU0DAAAJTgMAAA0cB1sAAAAAAQAAACAAAAAECklua1BvaW50VjECAAAACU8DAAAJUAMAAAlRAwAACVIDAAAJUwMAAAlUAwAACVUDAAAJVgMAAAlXAwAACVgDAAAJWQMAAAlaAwAACVsDAAAJXAMAAAldAwAACV4DAAAJXwMAAAlgAwAACWEDAAAJYgMAAAljAwAACWQDAAAJZQMAAAlmAwAADQgHXQAAAAABAAAAIAAAAAQKSW5rUG9pbnRWMQIAAAAJZwMAAAloAwAACWkDAAAJagMAAAlrAwAACWwDAAAJbQMAAAluAwAACW8DAAAJcAMAAAlxAwAACXIDAAAJcwMAAAl0AwAACXUDAAAJdgMAAAl3AwAACXgDAAANDgdfAAAAAAEAAAAQAAAABApJbmtQb2ludFYxAgAAAAl5AwAACXoDAAAJewMAAAl8AwAACX0DAAAJfgMAAAl/AwAACYADAAAJgQMAAAmCAwAACYMDAAANBQdhAAAAAAEAAAAgAAAABApJbmtQb2ludFYxAgAAAAmEAwAACYUDAAAJhgMAAAmHAwAACYgDAAAJiQMAAAmKAwAACYsDAAAJjAMAAAmNAwAACY4DAAAJjwMAAAmQAwAACZEDAAAJkgMAAAmTAwAACZQDAAAJlQMAAAmWAwAADQ0HYwAAAAABAAAAAAEAAAQKSW5rUG9pbnRWMQIA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0tB2UAAAAAAQAAABAAAAAECklua1BvaW50VjECAAAACWoEAAAJawQAAAlsBAAACW0EAAAJbgQAAAlvBAAACXAEAAAJcQQAAAlyBAAADQcHZwAAAAABAAAAIAAAAAQKSW5rUG9pbnRWMQIAAAAJcwQAAAl0BAAACXUEAAAJdgQAAAl3BAAACXgEAAAJeQQAAAl6BAAACXsEAAAJfAQAAAl9BAAACX4EAAAJfwQAAAmABAAACYEEAAAJggQAAAmDBAAACYQEAAAJhQQAAAmGBAAACYcEAAAJiAQAAAmJBAAACYoEAAAJiwQAAAmMBAAACY0EAAANBQdpAAAAAAEAAAAgAAAABApJbmtQb2ludFYxAgAAAAmOBAAACY8EAAAJkAQAAAmRBAAACZIEAAAJkwQAAAmUBAAACZUEAAAJlgQAAAmXBAAACZgEAAAJmQQAAAmaBAAACZsEAAAJnAQAAAmdBAAACZ4EAAAJnwQAAAmgBAAACaEEAAAJogQAAAmjBAAACaQEAAAJpQQAAAmmBAAACacEAAAJqAQAAA0FB2sAAAAAAQAAAEAAAAAECklua1BvaW50VjECA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NEgVsAAAACklua1BvaW50VjEEAAAAAVgBWQ5QcmVzc3VyZUZhY3RvcglUaW1lU3RhbXAAAAAABgYLEAIAAAAxYNR+pJmqP25WLwnnFb0/AAAAPwAAAAAAAAAAAW0AAABsAAAAN/YZYoHgqz9uVi8J5xW9PwAAAD8/AAAAAAAAAAFuAAAAbAAAAI+vnflpuqw/aHsMdTFSvT8AAAA/PwAAAAAAAAABbwAAAGwAAACVRePcRgGuP2Sg6eB7jr0/AAAAP14AAAAAAAAAAXAAAABsAAAA0Di3UYBHsD9koOnge469PwAAAD9tAAAAAAAAAAFxAAAAbAAAACzyOuloIbE/ZKDp4HuOvT8AAAA/jQAAAAAAAAABcgAAAGwAAABkOK3mLJ+8P1zFxkzGyr0/AAAAP5wAAAAAAAAAAXMAAABsAAAAwrzT74Mcvj9cxcZMxsq9PwAAAD+sAAAAAAAAAAF0AAAAbAAAAHQv2x5V0L8/XMXGTMbKvT8AAAA/rAAAAAAAAAABdQAAAGwAAADo2QAU1qbAP1zFxkzGyr0/AAAAP7wAAAAAAAAAAXYAAABsAAAAQZOEq76AwT9cxcZMxsq9PwAAAD/bAAAAAAAAAAF3AAAAbAAAAPub0b1se8Q/XMXGTMbKvT8AAAA/2wAAAAAAAAABeAAAAGwAAACrQzZ7z4vFP1zFxkzGyr0/AAAAPwoBAAAAAAAAAXkAAABsAAAAyzGS6x/uyz9koOnge469PwAAAD8ZAQAAAAAAAAF6AAAAbAAAAIcFgm88jM8/XMXGTMbKvT8AAAA/GQEAAAAAAAABewAAAGwAAADzRFS8yYTQP1bqo7gQB74/AAAAPxkBAAAAAAAAAXwAAABsAAAA9Q/3LTgo0T9W6qO4EAe+PwAAAD8pAQAAAAAAAAF9AAAAbAAAACVSirLj5tE/UA+BJFtDvj8AAAA/KQEAAAAAAAABfgAAAGwAAAD8pTwRFW/SP0g0XpClf74/AAAAP0wBAAAAAAAAAX8AAABsAAAAgdawuzpk0z9INF6QpX++PwAAAD9cAQAAAAAAAAGAAAAAbAAAAJh3+n2Qw9M/UA+BJFtDvj8AAAA/XAEAAAAAAAABgQAAAGwAAACvGERA5iLUP1zFxkzGyr0/AAAAP2sBAAAAAAAAAYIAAABsAAAABQclZmBZ1D9koOnge469PwAAAD9rAQAAAAAAAAGDAAAAbAAAAMa5jQI8gtQ/aHsMdTFSvT8AAAA/mgEAAAAAAAABhAAAAGwAAADJhDB0qiXVP4rCulm9JLw/AAAAP5oBAAAAAAAAAYUAAABsAAAA9Psgh+dA1T+Qnd3tcui7PwAAAD+aAQAAAAAAAAGGAAAAbAAAAIo3mRCGTtU/lngAgiisuz8AAAA/qgEAAAAAAAABhwAAAGwAAAAgcxGaJFzVP5Z4AIIorLs/AAAAPxcCAAAAAAAAAYgAAABsAAAAS+oBrWF31T+WeACCKKy7PwAAAD9GAgAAAAAAAAGJAAAAbAAAAH33N6N72dY/yFAXI9XJuT8AAAA/RgIAAAAAAAABigAAAGwAAACobii2uPTWP9ArOreKjbk/AAAAP1YCAAAAAAAAAYsAAABsAAAAKtT57m9G1z/c4X/f9RS5PwAAAD+FAgAAAAAAAAGMAAAAbAAAAEF1Q7HFpdc/6JfFB2GcuD8AAAA/lAIAAAAAAAABjQAAAGwAAADWsLs6ZLPXP+iXxQdhnLg/AAAAP5QCAAAAAAAAAY4AAABsAAAAbOwzxALB1z/wcuibFmC4PwAAAD8NBAAAAAAAAAGPAAAAbAAAAC2fnGDe6dc/9E0LMMwjuD8AAAA/HQQAAAAAAAABkAAAAGwAAABYFo1zGwXYP/RNCzDMI7g/AAAAPx0EAAAAAAAAAZEAAABsAAAAGcn1D/ct2D/8KC7Egee3PwAAAD8dBAAAAAAAAAGSAAAAbAAAAERA5iI0Sdg/CN9z7Oxutz8AAAA/LQQAAAAAAAABkwAAAGwAAABvt9Y1cWTYPw66loCiMrc/AAAAPzwEAAAAAAAAAZQAAABsAAAAMGo/0kyN2D8ccNyoDbq2PwAAAD9cBAAAAAAAAAGVAAAAbAAAAHKCeaffB9k/OreKjZmMtT8AAAA/XAQAAAAAAAABlgAAAGwAAACd+Wm6HCPZP0KSrSFPULU/AAAAP1wEAAAAAAAAAZcAAABsAAAAyHBazVk+2T9OSPNJute0PwAAAD9rBAAAAAAAAAGYAAAAbAAAAPTnSuCWWdk/TkjzSbrXtD8AAAA/awQAAAAAAAABmQAAAGwAAAAfXzvz03TZP2LZWwbbIrQ/AAAAP3sEAAAAAAAAAZoAAABsAAAAStYrBhGQ2T9uj6EuRqqzPwAAAD97BAAAAAAAAAGbAAAAbAAAAAuJlKLsuNk/ekXnVrExsz8AAAA/igQAAAAAAAABnAAAAGwAAAA2AIW1KdTZP47WTxPSfLI/AAAAP4oEAAAAAAAAAZ0AAABsAAAAyzv9Psjh2T+UsXKnh0CyPwAAAD+aBAAAAAAAAAGeAAAAbAAAAIzuZdujCto/oGe4z/LHsT8AAAA/mgQAAAAAAAABnwAAAGwAAAAiKt5kQhjaP7T4IIwTE7E/AAAAP6oEAAAAAAAAAaAAAABsAAAATaHOd38z2j/IiYlINF6wPwAAAD+qBAAAAAAAAAGhAAAAbAAAAOLcRgEeQdo/szXkCapSrz8AAAA/uQQAAAAAAAABogAAAGwAAADi3EYBHkHaP9lXtYLr6K0/AAAAP7kEAAAAAAAAAaMAAABsAAAA4txGAR5B2j8NMMwjmAasPwAAAD/oBAAAAAAAAAGkAAAAbAAAAOLcRgEeQdo/8fyy+CCMoz8AAAA/+AQAAAAAAAABpQAAAGwAAADi3EYBHkHaPxgfhHFiIqI/AAAAP/gEAAAAAAAAAaYAAABsAAAA4txGAR5B2j89QVXqo7igPwAAAD/4BAAAAAAAAAGnAAAAbAAAAE2hznd/M9o/SveaEg9AoD8AAAA/BwUAAAAAAAABqAAAAGwAAABNoc53fzPaP8bGTMbKnZ4/AAAAPxcFAAAAAAAAAakAAABsAAAAIireZEIY2j/6nmNnd7ucPwAAAD8XBQAAAAAAAAGqAAAAbAAAAIzuZdujCto/LHd6CCTZmj8AAAA/FwUAAAAAAAABqwAAAGwAAADLO/0+yOHZP0bjBVn655k/AAAAPycFAAAAAAAAAawAAABsAAAANgCFtSnU2T+SJ6hKfRSXPwAAAD82BQAAAAAAAAGtAAAAbAAAAHVNHBlOq9k/xP++6ykylT8AAAA/NgUAAAAAAAABrgAAAGwAAABK1isGEZDZP/jX1YzWT5M/AAAAPzYFAAAAAAAAAa8AAABsAAAAH18789N02T8SRGHdrF6SPwAAAD9GBQAAAAAAAAGwAAAAbAAAAMhwWs1ZPtk/RBx4fll8kD8AAAA/RgUAAAAAAAABsQAAAGwAAACd+Wm6HCPZP7wQB55fFo8/AAAAP1UFAAAAAAAAAbIAAABsAAAAHJSYgWXR2D8gwTTguFGLPwAAAD+jBQAAAAAAAAGzAAAAbAAAAFKAR5A+vtY/vEl5w76qhT8AAAA/owUAAAAAAAABtAAAAGwAAAA73/3N6F7WP+whkGRryIM/AAAAP7MFAAAAAAAAAbUAAABsAAAAJD60C5P/1T/sIZBka8iDPwAAAD+zBQAAAAAAAAG2AAAAbAAAAHZh8r+ektU/7CGQZGvIgz8AAAA/wwUAAAAAAAABtwAAAGwAAABIH18789PUP+whkGRryIM/AAAAP8MFAAAAAAAAAbgAAABsAAAAcMus3MFL1D/sIZBka8iDPwAAAD/DBQAAAAAAAAG5AAAAbAAAAC6zcgcv0dM/7CGQZGvIgz8AAAA/8QUAAAAAAAABugAAAGwAAAAgh+dAdUPRP1DSvabEA4A/AAAAP24GAAAAAAAAAbsAAABsAAAA4+axVMY0yD84ZjJW7vRwPwAAAD9+BgAAAAAAAAG8AAAAbAAAAHo2AIW1KcQ/UNK9psQDgD8AAAA/jgYAAAAAAAABvQAAAGwAAABBk4SrvoDBP4RxYiISjYc/AAAAP50GAAAAAAAAAb4AAABsAAAAkusf7ltwwD+EcWIiEo2HPwAAAD+dBgAAAAAAAAG/AAAAbAAAAB5B+vjamb8/VJlLgWVviT8AAAA/nQYAAAAAAAABwAAAAGwAAADCvNPvgxy+P1SZS4Flb4k/AAAAP60GAAAAAAAAAcEAAABsAAAAZDit5iyfvD9UmUuBZW+JPwAAAD+tBgAAAAAAAAHCAAAAbAAAALKQSCnKjrs/VJlLgWVviT8AAAA/vQYAAAAAAAABwwAAAGwAAACu+gJG7Ue6PyDBNOC4UYs/AAAAP8wGAAAAAAAAAcQAAABsAAAAVEF/rgRuuT/w6B0/DDSNPwAAAD/rBgAAAAAAAAHFAAAAbAAAAOqQzd7zYrU/KrDsLYNtkT8AAAA/+wYAAAAAAAABxgAAAGwAAACQ10lHC4m0Pyqw7C2DbZE/AAAAPwsHAAAAAAAAAccAAABsAAAAMoiAzEVosj/E/77rKTKVPwAAAD8LBwAAAAAAAAHIAAAAbAAAAISrvoBR+7E/rJMzm1Mjlj8AAAA/GgcAAAAAAAAByQAAAGwAAAAuvd1a18SxP5InqEp9FJc/AAAAPyoHAAAAAAAAAcoAAABsAAAA1ANaw+7qsD9eT5Gp0PaYPwAAAD9kBwAAAAAAAAHLAAAAbAAAAJvbKMAjSK8/RuMFWfrnmT8AAAA/cwcAAAAAAAABzAAAAGwAAADpaCGRUpStP0bjBVn655k/AAAAP3MHAAAAAAAAAc0AAABsAAAA49LbrXVNrD9G4wVZ+ueZPwAAAD+DBwAAAAAAAAHOAAAAbAAAAN08lsqYBqs/RuMFWfrnmT8AAAA/gwcAAAAAAAABzwAAAGwAAAB77cxP0+WoPyx3eggk2Zo/AAAAP5MHAAAAAAAAAdAAAABsAAAAyXrFIAIypz8sd3oIJNmaPwAAAD+TBwAAAAAAAAHRAAAAbAAAABcIvvEwfqU/FAvvt03Kmz8AAAA/sgcAAAAAAAAB0gAAAGwAAABd/3DfgoOiP+Ay2BahrJ0/AAAAP8IHAAAAAAAAAdMAAABsAAAA/6+nZL1ioD/GxkzGyp2ePwAAAD/RBwAAAAAAAAHUAAAAbAAAAOIHOTwHqps/xsZMxsqdnj8AAAA/0QcAAAAAAAAB1QAAAGwAAACGTrWkHtCaP65awXX0jp8/AAAAP9EHAAAAAAAAAdYAAABsAAAALpUxDTb2mT+uWsF19I6fPwAAAD8QCAAAAAAAAAHXAAAAbAAAAC6VMQ029pk/SveaEg9AoD8AAAA/EAgAAAAAAAAB2AAAAGwAAAC6g5fo2QCUPzGLD8I4MaE/AAAAPz8IAAAAAAAAAdkAAABsAAAAChGQuQhNkj8k1cmZzamhPwAAAD8/CAAAAAAAAAHaAAAAbAAAAFKeiIo3mZA/GB+EcWIioj8AAAA/TggAAAAAAAAB2wAAAGwAAABEVwK3zMqNPwtpPkn3mqI/AAAAP04IAAAAAAAAAdwAAABsAAAA3HHzWCpjij/+svggjBOjPwAAAD9eCAAAAAAAAAHdAAAAbAAAACj/6ylZr4g/8fyy+CCMoz8AAAA/XggAAAAAAAAB3gAAAGwAAAB4jOT6h/uGP/H8svggjKM/AAAAP5wIAAAAAAAAAd8AAABsAAAAeIzk+of7hj/lRm3QtQSkPwAAAD+cCAAAAAAAAAHgAAAAbAAAAHiM5PqH+4Y/15AnqEp9pD8AAAA/nAgAAAAAAAAB4QAAAGwAAADEGd3LtkeFP8va4X/f9aQ/AAAAP6wIAAAAAAAAAeIAAABsAAAAxBndy7ZHhT+zblYvCeelPwAAAD+sCAAAAAAAAAHjAAAAbAAAAFg0zm0U4IE/pbgQB55fpj8AAAA/vAgAAAAAAAAB5AAAAGwAAABYNM5tFOCBP41MhbbHUKc/AAAAP7wIAAAAAAAAAeUAAABsAAAAqMHGPkMsgD9x4Pll8UGoPwAAAD/LCAAAAAAAAAHmAAAAbAAAAOidfh/k8Hw/WXRuFRszqT8AAAA/2wgAAAAAAAAB5wAAAGwAAACAuG/BQYl5Pz8I48REJKo/AAAAP+oIAAAAAAAAAegAAABsAAAAINNgY58hdj8NMMwjmAasPwAAAD/6CAAAAAAAAAHpAAAAbAAAALjtUQX9uXI//3mG+yx/rD8AAAA/+ggAAAAAAAAB6gAAAGwAAAC47VEF/blyP+cN+6pWcK0/AAAAP/oIAAAAAAAAAesAAABsAAAAoBCGTrWkbj/ZV7WC6+itPwAAAD8KCQAAAAAAAAHsAAAAbAAAAKAQhk61pG4/zaFvWoBhrj8AAAA/GQkAAAAAAAAB7QAAAGwAAACgEIZOtaRuP8HrKTIV2q4/AAAAPxkJAAAAAAAAAe4AAABsAAAAoBCGTrWkbj+nf57hPsuvPwAAAD8pCQAAAAAAAAHvAAAAbAAAAKAQhk61pG4/zmSs3OkhsD8AAAA/OQkAAAAAAAAB8AAAAGwAAACgEIZOtaRuP8CuZrR+mrA/AAAAP0gJAAAAAAAAAfEAAABsAAAAoBCGTrWkbj+uHf73XU+xPwAAAD9YCQAAAAAAAAHyAAAAbAAAAKAQhk61pG4/oGe4z/LHsT8AAAA/WAkAAAAAAAAB8wAAAGwAAAC47VEF/blyP5SxcqeHQLI/AAAAP1gJAAAAAAAAAfQAAABsAAAAuO1RBf25cj+CIArrZvWyPwAAAD90CQAAAAAAAAH1AAAAbAAAACDTYGOfIXY/YtlbBtsitD8AAAA/lAkAAAAAAAAB9gAAAGwAAADonX4f5PB8Py4BRWUuBbY/AAAAP6MJAAAAAAAAAfcAAABsAAAAqMHGPkMsgD8ccNyoDbq2PwAAAD+zCQAAAAAAAAH4AAAAbAAAAKjBxj5DLIA/DrqWgKIytz8AAAA/swkAAAAAAAAB+QAAAGwAAAAQp9Wc5ZODPwjfc+zsbrc/AAAAP7MJAAAAAAAAAfoAAABsAAAAEKfVnOWTgz8CBFFYN6u3PwAAAD/DCQAAAAAAAAH7AAAAbAAAAMQZ3cu2R4U/9E0LMMwjuD8AAAA/8QkAAAAAAAAB/AAAAGwAAAAo/+spWa+IP9zhf9/1FLk/AAAAP/EJAAAAAAAAAf0AAABsAAAAKP/rKVmviD/CdfSOHwa6PwAAAD/xCQAAAAAAAAH+AAAAbAAAANxx81gqY4o/tL+uZrR+uj8AAAA/8QkAAAAAAAAB/wAAAGwAAACQ5PqH+xaMP6IuRqqTM7s/AAAAP24KAAAAAAAAAQABAABsAAAAm9sowCNIrz+OG7VB1xLAPwAAAD9uCgAAAAAAAAEBAQAAbAAAAC693VrXxLE/JBKNF2Tpvz8AAAA/bgoAAAAAAAABAgEAAGwAAADiL+WJqHizPzDI0j/PcL8/AAAAP34KAAAAAAAAAQMBAABsAAAAPrQLk//1tD88fhhoOvi+PwAAAD9+CgAAAAAAAAEEAQAAbAAAAPAmE8LQqbY/UA+BJFtDvj8AAAA/jgoAAAAAAAABBQEAAGwAAAD2vFilrfC3P1bqo7gQB74/AAAAP50KAAAAAAAAAQYBAABsAAAA+of7FhyUuD9cxcZMxsq9PwAAAD+tCgAAAAAAAAEHAQAAbAAAAKZkvWIQAbk/ZKDp4HuOvT8AAAA/rQoAAAAAAAABCAEAAGwAAABUQX+uBG65P2h7DHUxUr0/AAAAP60KAAAAAAAAAQkBAABsAAAAAB5B+vjauT9oewx1MVK9PwAAAD/MCgAAAAAAAAEKAQAAbAAAAFYMIiBzEbo/aHsMdTFSvT8AAAA/zAoAAAAAAAABCwEAAGwAAABWDCIgcxG6P25WLwnnFb0/AAAAPxoLAAAAAAAAAQwBAABsAAAAxrmNAjyC1D8pa4f/fdfDPwAAAD8AAAAAAAAAAAENAQAAbAAAADF+FXmddNQ/KWuH/33Xwz8AAAA/EAAAAAAAAAABDgEAAGwAAACbQp3v/mbUPylrh/9918M/AAAAPy8AAAAAAAAAAQ8BAABsAAAAMX4VeZ101D8pa4f/fdfDPwAAAD+SAAAAAAAAAAEQAQAAbAAAAFz1BYzaj9Q/KWuH/33Xwz8AAAA/kgAAAAAAAAABEQEAAGwAAAAdqG4otrjUPylrh/9918M/AAAAP6EAAAAAAAAAARIBAABsAAAASB9fO/PT1D+l/XU1o/XDPwAAAD+hAAAAAAAAAAETAQAAbAAAAAjSx9fO/NQ/pf11NaP1wz8AAAA/oQAAAAAAAAABFAEAAGwAAAD0+yCH50DVPyKQZGvIE8Q/AAAAP7EAAAAAAAAAARUBAABsAAAAdmHyv56S1T+gIlOh7THEPwAAAD/BAAAAAAAAAAEWAQAAbAAAAI4CPIL08dU/oCJToe0xxD8AAAA/wQAAAAAAAAABFwEAAGwAAAClo4VESlHWPxy1QdcSUMQ/AAAAP9AAAAAAAAAAARgBAABsAAAAUoBHkD6+1j8ctUHXElDEPwAAAD/QAAAAAAAAAAEZAQAAbAAAANPlGMn1D9c/HLVB1xJQxD8AAAA/7wAAAAAAAAABGgEAAGwAAAACKKxNoc7XP5lHMA04bsQ/AAAAP+8AAAAAAAAAARsBAABsAAAAGcn1D/ct2D+ZRzANOG7EPwAAAD//AAAAAAAAAAEcAQAAbAAAAJoux0iuf9g/mUcwDThuxD8AAAA//wAAAAAAAAABHQEAAGwAAAAclJiBZdHYP5lHMA04bsQ/AAAAPw8BAAAAAAAAAR4BAABsAAAACL7xMH4V2T+ZRzANOG7EPwAAAD8PAQAAAAAAAAEfAQAAbAAAAPTnSuCWWdk/mUcwDThuxD8AAAA/DwEAAAAAAAABIAEAAGwAAADfEaSPr53ZPxy1QdcSUMQ/AAAAPx4BAAAAAAAAASEBAABsAAAANgCFtSnU2T8ctUHXElDEPwAAAD8eAQAAAAAAAAEiAQAAbAAAACIq3mRCGNo/oCJToe0xxD8AAAA/TQEAAAAAAAABIwEAAGwAAACnWlIPaA3bPyKQZGvIE8Q/AAAAP00BAAAAAAAAASQBAABsAAAAaA27q0M22z8ikGRryBPEPwAAAD9NAQAAAAAAAAElAQAAbAAAAL/7m9G9bNs/IpBka8gTxD8AAAA/XQEAAAAAAAABJgEAAGwAAAAV6nz3N6PbPyKQZGvIE8Q/AAAAP10BAAAAAAAAAScBAABsAAAAa9hdHbLZ2z8ikGRryBPEPwAAAD9sAQAAAAAAAAEoAQAAbAAAAFcCt8zKHdw/IpBka8gTxD8AAAA/bAEAAAAAAAABKQEAAGwAAABDLBB842HcPyKQZGvIE8Q/AAAAP3wBAAAAAAAAASoBAABsAAAAxZHhtJqz3D8ikGRryBPEPwAAAD+MAQAAAAAAAAErAQAAbAAAAF2Y/K+nZN0/IpBka8gTxD8AAAA/mwEAAAAAAAABLAEAAGwAAADf/c3oXrbdP6X9dTWj9cM/AAAAP6sBAAAAAAAAAS0BAABsAAAAo3vZ9qiC3j8pa4f/fdfDPwAAAD+7AQAAAAAAAAEuAQAAbAAAAGMuQpOEq94/KWuH/33Xwz8AAAA/uwEAAAAAAAABLwEAAGwAAAAj4aovYNTeP6zYmMlYucM/AAAAP7sBAAAAAAAAATABAABsAAAAUVibQp3v3j+s2JjJWLnDPwAAAD/KAQAAAAAAAAExAQAAbAAAAOWTE8w7/d4/rNiYyVi5wz8AAAA/2gEAAAAAAAABMgEAAGwAAADlkxPMO/3ePy9GqpMzm8M/AAAAP3kDAAAAAAAAATMBAABsAAAAZlbu4CV61j8QxomJSDTOPwAAAD8AAAAAAAAAAAE0AQAAbAAAAPyRZmrEh9Y/EMaJiUg0zj8AAAA/TgAAAAAAAAABNQEAAGwAAAC8RM8GoLDWPxDGiYlINM4/AAAAP04AAAAAAAAAATYBAABsAAAAffc3o3vZ1j8QxomJSDTOPwAAAD9eAAAAAAAAAAE3AQAAbAAAAD6qoD9XAtc/EMaJiUg0zj8AAAA/XgAAAAAAAAABOAEAAGwAAAAq1Pnub0bXPxDGiYlINM4/AAAAP20AAAAAAAAAATkBAABsAAAAFv5SnoiK1z8QxomJSDTOPwAAAD99AAAAAAAAAAE6AQAAbAAAAAIorE2hztc/EMaJiUg0zj8AAAA/fQAAAAAAAAABOwEAAGwAAAAZyfUP9y3YPxDGiYlINM4/AAAAP30AAAAAAAAAATwBAABsAAAAMGo/0kyN2D+UM5tTIxbOPwAAAD+NAAAAAAAAAAE9AQAAbAAAAEcLiZSi7Ng/GKGsHf73zT8AAAA/jQAAAAAAAAABPgEAAGwAAAAzNeJDuzDZP5oOvufY2c0/AAAAP5wAAAAAAAAAAT8BAABsAAAAtJqzfHKC2T+aDr7n2NnNPwAAAD+cAAAAAAAAAAFAAQAAbAAAAGF3dchm79k/HnzPsbO7zT8AAAA/rAAAAAAAAAABQQEAAGwAAAB4GL+KvE7aPx58z7Gzu80/AAAAP7wAAAAAAAAAAUIBAABsAAAA+32Qw3Og2j+g6eB7jp3NPwAAAD/bAAAAAAAAAAFDAQAAbAAAAGvYXR2y2ds/oOnge46dzT8AAAA/2wAAAAAAAAABRAEAAGwAAACFREpRdtzcP6Dp4HuOnc0/AAAAP+oAAAAAAAAAAUUBAABsAAAAneWTE8w73T+g6eB7jp3NPwAAAD/6AAAAAAAAAAFGAQAAbAAAAJ+wNoU6390/JFfyRWl/zT8AAAA/CgEAAAAAAAABRwEAAGwAAAC3UYBHkD7ePyRX8kVpf80/AAAAPwoBAAAAAAAAAUgBAABsAAAAo3vZ9qiC3j+oxAMQRGHNPwAAAD8ZAQAAAAAAAAFJAQAAbAAAALkcI7n+4d4/KjIV2h5DzT8AAAA/GQEAAAAAAAABSgEAAGwAAADRvWx7VEHfPzINOG7UBs0/AAAAPykBAAAAAAAAAUsBAABsAAAA6V62Paqg3z+0ekk4r+jMPwAAAD8pAQAAAAAAAAFMAQAAbAAAAGvEh3Zh8t8/N+haAorKzD8AAAA/SAEAAAAAAAABTQEAAGwAAABMg419hljgPz7DfZY/jsw/AAAAP0gBAAAAAAAAAU4BAABsAAAAd/p9kMNz4D8+w32WP47MPwAAAD9YAQAAAAAAAAFPAQAAbAAAAKJxbqMAj+A/wTCPYBpwzD8AAAA/WAEAAAAAAAABUAEAAGwAAACYBhv7DLHgP8Ewj2AacMw/AAAAP2cBAAAAAAAAAVEBAABsAAAAjpvHUhnT4D/BMI9gGnDMPwAAAD9nAQAAAAAAAAFSAQAAbAAAAIQwdKol9eA/wTCPYBpwzD8AAAA/dwEAAAAAAAABUwEAAGwAAAB6xSACMhfhP8Ewj2AacMw/AAAAP5YBAAAAAAAAAVQBAABsAAAAxkiuf7hv4T9EnqAq9VHMPwAAAD8TAgAAAAAAAAFVAQAAbAAAAC04KDEDy+I/1MH3HDu7yz8AAAA/EwIAAAAAAAABVgEAAGwAAABYrxhEQObiP9TB9xw7u8s/AAAAPxMCAAAAAAAAAVcBAABsAAAAuQhNEq764j9XLwnnFZ3LPwAAAD8jAgAAAAAAAAFYAQAAbAAAABligeAbD+M/Vy8J5xWdyz8AAAA/IwIAAAAAAAABWQEAAGwAAABE2XHzWCrjP1cvCecVncs/AAAAPzMCAAAAAAAAAVoBAABsAAAApTKmwcY+4z9XLwnnFZ3LPwAAAD8zAgAAAAAAAAFbAQAAbAAAAAWM2o80U+M/Vy8J5xWdyz8AAAA/QgIAAAAAAAABXAEAAGwAAABm5Q5eomfjP1cvCecVncs/AAAAP1ICAAAAAAAAAV0BAABsAAAAvNPvgxye4z9XLwnnFZ3LPwAAAD9hAgAAAAAAAAFeAQAAbAAAALJonNsowOM/Vy8J5xWdyz8AAAA/YQIAAAAAAAABXwEAAGwAAAATwtCpltTjP1cvCecVncs/AAAAP3ECAAAAAAAAAWABAABsAAAACFd9AaP24z9XLwnnFZ3LPwAAAD9xAgAAAAAAAAFhAQAAbAAAAMkJ5p1+H+Q/Vy8J5xWdyz8AAAA/kAIAAAAAAAABYgEAAGwAAAAf+MbD+FXkP1cvCecVncs/AAAAP5ACAAAAAAAAAWMBAABsAAAASm+31jVx5D/UwfccO7vLPwAAAD+QAgAAAAAAAAFkAQAAbAAAAKvI66SjheQ/1MH3HDu7yz8AAAA/oAIAAAAAAAABZQEAAGwAAABBBGQuQpPkP9TB9xw7u8s/AAAAP6ACAAAAAAAAAWYBAABsAAAAoV2Y/K+n5D/UwfccO7vLPwAAAD+gAgAAAAAAAAFnAQAAbAAAADaZEIZOteQ/1MH3HDu7yz8AAAA/sAIAAAAAAAABaAEAAGwAAAACt8zKHbzkP9TB9xw7u8s/AAAAP7ACAAAAAAAAAWkBAABsAAAAzNSID+3C5D/UwfccO7vLPwAAAD+wAgAAAAAAAAFqAQAAbAAAAJfyRFS8yeQ/1MH3HDu7yz8AAAA/zwIAAAAAAAABawEAAGwAAACX8kRUvMnkP1FU5lJg2cs/AAAAP0wDAAAAAAAAAWwBAABsAAAALS693VrX5D9RVOZSYNnLPwAAAD9MAwAAAAAAAAFtAQAAbAAAAPdLeSIq3uQ/zubUiIX3yz8AAAA/XAMAAAAAAAABbgEAAGwAAADCaTVn+eTkP8cLsvTPM8w/AAAAP2wDAAAAAAAAAW8BAABsAAAAjYfxq8jr5D9EnqAq9VHMPwAAAD9sAwAAAAAAAAFwAQAAbAAAAFilrfCX8uQ/wTCPYBpwzD8AAAA/bAMAAAAAAAABcQEAAGwAAABYpa3wl/LkPz7DfZY/jsw/AAAAP5sDAAAAAAAAAXIBAABsAAAAgxyeA9UN5T+0ekk4r+jMPwAAAD+qAwAAAAAAAAFzAQAAbAAAABlYFo1zG+U/rp8mpPkkzT8AAAA/ugMAAAAAAAABdAEAAGwAAADjddLRQiLlPyoyFdoeQ80/AAAAP8kDAAAAAAAAAXUBAABsAAAArpOOFhIp5T8qMhXaHkPNPwAAAD/JAwAAAAAAAAF2AQAAbAAAAHqxSlvhL+U/KjIV2h5DzT8AAAA/6QMAAAAAAAABdwEAAGwAAADZCn8pT0TlPyRX8kVpf80/AAAAP/gDAAAAAAAAAXgBAABsAAAAb0b3su1R5T8kV/JFaX/NPwAAAD8YBAAAAAAAAAF5AQAAbAAAANCfK4FbZuU/JFfyRWl/zT8AAAA/GAQAAAAAAAABegEAAGwAAABm26MK+nPlPyRX8kVpf80/AAAAPxgEAAAAAAAAAXsBAABsAAAA+xYclJiB5T8kV/JFaX/NPwAAAD8nBAAAAAAAAAF8AQAAbAAAAFtwUGIGluU/JFfyRWl/zT8AAAA/JwQAAAAAAAABfQEAAGwAAADxq8jrpKPlPyRX8kVpf80/AAAAPzcEAAAAAAAAAX4BAABsAAAAhudAdUOx5T8kV/JFaX/NPwAAAD9GBAAAAAAAAAF/AQAAbAAAABwjuf7hvuU/JFfyRWl/zT8AAAA/ZgQAAAAAAAABgAEAAGwAAABHmqkRH9rlPyRX8kVpf80/AAAAP2YEAAAAAAAAAYEBAABsAAAAErhlVu7g5T8kV/JFaX/NPwAAAD+kBAAAAAAAAAGCAQAAbAAAAHIRmiRc9eU/JFfyRWl/zT8AAAA/tAQAAAAAAAABgwEAAGwAAADTas7yyQnmPyRX8kVpf80/AAAAP8MEAAAAAAAAAYQBAABsAAAAM8QCwTce5j8kV/JFaX/NPwAAAD/DBAAAAAAAAAGFAQAAbAAAAMj/ekrWK+Y/qMQDEERhzT8AAAA/wwQAAAAAAAABhgEAAGwAAAApWa8YREDmP6jEAxBEYc0/AAAAP8MEAAAAAAAAAYcBAABsAAAAibLj5rFU5j8qMhXaHkPNPwAAAD/TBAAAAAAAAAGIAQAAbAAAAB/uW3BQYuY/KjIV2h5DzT8AAAA/0wQAAAAAAAABiQEAAGwAAADqCxi1H2nmPyoyFdoeQ80/AAAAPzAFAAAAAAAAAYoBAABsAAAAFYMIyFyE5j+unyak+STNPwAAAD9ABQAAAAAAAAGLAQAAbAAAAKu+gFH7keY/Mg04btQGzT8AAAA/UAUAAAAAAAABjAEAAGwAAAALGLUfaabmPzfoWgKKysw/AAAAP9wFAAAAAAAAAY0BAABsAAAAIrn+4b4F5z9KecO+qhXMPwAAAD/sBQAAAAAAAAGOAQAAbAAAANCVwC2zcuc/7i2DbRHKyj8AAAA/CwYAAAAAAAABjwEAAGwAAADnNgrwCNLnP4Qs/fMM98k/AAAAPyoGAAAAAAAAAZABAABsAAAAEq76Akbt5z8NdTFSnZzJPwAAAD9KBgAAAAAAAAGRAQAAbAAAANzLtkcV9Oc/kOJCHHh+yT8AAAA/eQYAAAAAAAABkgEAAGwAAACn6XKM5PrnPxord3oIJMk/AAAAP7cGAAAAAAAAAZMBAABsAAAAp+lyjOT65z+dmIhE4wXJPwAAAD+3BgAAAAAAAAGUAQAAbAAAAKfpcozk+uc/IAaaDr7nyD8AAAA/KAcAAAAAAAABlQEAAGwAAABGkD6+dubnPybhvKJzq8g/AAAAPzcHAAAAAAAAAZYBAABsAAAAvL8Z3cu25z8tvN82KW/IPwAAAD83BwAAAAAAAAGXAQAAbAAAAPsMsUDwjec/twQUlbkUyD8AAAA/RwcAAAAAAAABmAEAAGwAAABvPIxfRV7nP73fNilv2Mc/AAAAP1cHAAAAAAAAAZkBAABsAAAAt/R2a10T5z9GKGuH/33HPwAAAD9XBwAAAAAAAAGaAQAAbAAAAIx9hlgg+OY/TQOOG7VBxz8AAAA/ZgcAAAAAAAABmwEAAGwAAAD3QQ7PgermP9Bwn+WPI8c/AAAAP2YHAAAAAAAAAZwBAABsAAAALCRSirLj5j/QcJ/ljyPHPwAAAD9mBwAAAAAAAAGdAQAAbAAAAGEGlkXj3OY/0HCf5Y8jxz8AAAA/dgcAAAAAAAABngEAAGwAAACX6NkAFNbmP9Bwn+WPI8c/AAAAP3YHAAAAAAAAAZ8BAABsAAAAy8odvETP5j/QcJ/ljyPHPwAAAD+VBwAAAAAAAAGgAQAAbAAAAGxx6e3WuuY/U96wr2oFxz8AAAA/pQcAAAAAAAABoQEAAGwAAAALGLUfaabmP1PesK9qBcc/AAAAP7QHAAAAAAAAAaIBAABsAAAAH+5bcFBi5j/XS8J5RefGPwAAAD/EBwAAAAAAAAGjAQAAbAAAANzVIZu95+U/WbnTQyDJxj8AAAA/1AcAAAAAAAABpAEAAGwAAABm26MK+nPlP9wm5Q37qsY/AAAAP9QHAAAAAAAAAaUBAABsAAAArpOOFhIp5T/cJuUN+6rGPwAAAD/jBwAAAAAAAAGmAQAAbAAAAFilrfCX8uQ/3CblDfuqxj8AAAA/4wcAAAAAAAABpwEAAGwAAAACt8zKHbzkP9wm5Q37qsY/AAAAP/MHAAAAAAAAAagBAABsAAAAQQRkLkKT5D9glPbX1YzGPwAAAD/zBwAAAAAAAAGpAQAAbAAAAEpvt9Y1ceQ/YJT219WMxj8AAAA/8wcAAAAAAAABqgEAAGwAAAAf+MbD+FXkP+MBCKKwbsY/AAAAPxIIAAAAAAAAAasBAABsAAAAlCei4k0m5D/jAQiisG7GPwAAAD8SCAAAAAAAAAGsAQAAbAAAADPObRTgEeQ/Zm8ZbItQxj8AAAA/IggAAAAAAAABrQEAAGwAAAByGwV4BOnjP+ncKjZmMsY/AAAAPzEIAAAAAAAAAa4BAABsAAAAO24eS2VM4z9yJV+U9tfFPwAAAD9BCAAAAAAAAAGvAQAAbAAAAE9ExZtMCOM/9pJwXtG5xT8AAAA/QQgAAAAAAAABsAEAAGwAAABiGmzsM8TiP/xtk/KGfcU/AAAAP0EIAAAAAAAAAbEBAABsAAAArNJW+Et54j+A26S8YV/FPwAAAD9RCAAAAAAAAAGyAQAAbAAAAPWKQQRkLuI/gNukvGFfxT8AAAA/YAgAAAAAAAABswEAAGwAAADUfqSZGvHhP4DbpLxhX8U/AAAAP58IAAAAAAAAAbQBAABsAAAA7vT7IIfn4D+A26S8YV/FPwAAAD+fCAAAAAAAAAG1AQAAbAAAAJgGG/sMseA/gNukvGFfxT8AAAA/rggAAAAAAAABtgEAAGwAAACicW6jAI/gP4DbpLxhX8U/AAAAP64IAAAAAAAAAbcBAABsAAAA4b4FByVm4D+A26S8YV/FPwAAAD++CAAAAAAAAAG4AQAAbAAAAFbu4CV6NuA/gNukvGFfxT8AAAA/vggAAAAAAAABuQEAAGwAAADKHbxEzwbgP4DbpLxhX8U/AAAAP8IIAAAAAAAAAboBAABsAAAA6V62Paqg3z+A26S8YV/FPwAAAD/SCAAAAAAAAAG7AQAAbAAAABELBN94GN8/gNukvGFfxT8AAAA/4QgAAAAAAAABvAEAAGwAAAA3t1GAR5DeP4DbpLxhX8U/AAAAP/EIAAAAAAAAAb0BAABsAAAA89N0OUZy3T/8bZPyhn3FPwAAAD/xCAAAAAAAAAG+AQAAbAAAAHFuowCPIN0//G2T8oZ9xT8AAAA/IAkAAAAAAAABvwEAAGwAAAAsi8a5jQLcP3kAgiism8U/AAAAPy8JAAAAAAAAAcABAABsAAAAQGFtCnW+2z/2knBe0bnFPwAAAD9PCQAAAAAAAAHBAQAAbAAAAH+uBG6Zlds/ciVflPbXxT8AAAA/bgkAAAAAAAABwgEAAGwAAAASH9qFyf/aP3IlX5T218U/AAAAP40JAAAAAAAAAcMBAABsAAAARwuJlKLs2D9mbxlsi1DGPwAAAD+dCQAAAAAAAAHEAQAAbAAAAFgWjXMbBdg/4wEIorBuxj8AAAA/rAkAAAAAAAABxQEAAGwAAAAtn5xg3unXP+MBCKKwbsY/AAAAP6wJAAAAAAAAAcYBAABsAAAALZ+cYN7p1z9glPbX1YzGPwAAAD8KCgAAAAAAAAHHAQAAbAAAAIDC2hTqfNc/WbnTQyDJxj8AAAA/CgoAAAAAAAAByAEAAGwAAAAq1Pnub0bXP1m500MgycY/AAAAPxoKAAAAAAAAAckBAABsAAAAJwlXfQGj1j9T3rCvagXHPwAAAD85CgAAAAAAAAHKAQAAbAAAAGZW7uAletY/U96wr2oFxz8AAAA/OQoAAAAAAAABywEAAGwAAAA73/3N6F7WP9Bwn+WPI8c/AAAAP0kKAAAAAAAAAcwBAABsAAAApaOFREpR1j9NA44btUHHPwAAAD9JCgAAAAAAAAHNAQAAbAAAABBoDburQ9Y/TQOOG7VBxz8AAAA/+QoAAAAAAAABzgEAAGwAAACKN5kQhk7VP8mVfFHaX8c/AAAAPwgLAAAAAAAAAc8BAABsAAAAijeZEIZO1T9GKGuH/33HPwAAAD+kCwAAAAAAAAHQAQAAbAAAAIo3mRCGTtU/w7pZvSScxz8AAAA/0wsAAAAAAAAB0QEAAGwAAACKN5kQhk7VP73fNilv2Mc/AAAAPwIMAAAAAAAAAdIBAABsAAAAijeZEIZO1T+3BBSVuRTIPwAAAD8CDAAAAAAAAAHTAQAAbAAAAIo3mRCGTtU/sCnxAARRyD8AAAA/EgwAAAAAAAAB1AEAAGwAAAAgcxGaJFzVP6lOzmxOjcg/AAAAPxIMAAAAAAAAAdUBAABsAAAAta6JI8Np1T+kc6vYmMnIPwAAAD8hDAAAAAAAAAHWAQAAbAAAAOAlejYAhdU/E1BU5lJgyT8AAAA/QQwAAAAAAAAB1wEAAGwAAAB2YfK/npLVP4Qs/fMM98k/AAAAP0EMAAAAAAAAAdgBAABsAAAAodji0tut1T/0CKYBx43KPwAAAD9BDAAAAAAAAAHZAQAAbAAAADcUW1x6u9U/7i2DbRHKyj8AAAA/UAwAAAAAAAAB2gEAAGwAAAA3FFtcervVP2rAcaM26Mo/AAAAP3AMAAAAAAAAAdsBAABsAAAA+cbD+FXk1T9XLwnnFZ3LPwAAAD9wDAAAAAAAAAHcAQAAbAAAAPnGw/hV5NU/zubUiIX3yz8AAAA/fwwAAAAAAAAB3QEAAGwAAACOAjyC9PHVP8cLsvTPM8w/AAAAP38MAAAAAAAAAd4BAABsAAAAJD60C5P/1T/BMI9gGnDMPwAAAD+PDAAAAAAAAAHfAQAAbAAAACQ+tAuT/9U/u1VszGSszD8AAAA/ngwAAAAAAAAB4AEAAGwAAAAkPrQLk//VP7R6STiv6Mw/AAAAP64MAAAAAAAAAeEBAABsAAAAT7WkHtAa1j+g6eB7jp3NPwAAAD++DAAAAAAAAAHiAQAAbAAAAOXwHKhuKNY/HnzPsbO7zT8AAAA/vgwAAAAAAAAB4wEAAGwAAAB6LJUxDTbWP5oOvufY2c0/AAAAP74MAAAAAAAAAeQBAABsAAAAeiyVMQ021j8Yoawd/vfNPwAAAD/NDAAAAAAAAAHlAQAAbAAAAHoslTENNtY/lDObUyMWzj8AAAA/GA0AAAAAAAAB5gEAAGwAAAD8kWZqxIfWP3zHDwNNB88/AAAAPxgNAAAAAAAAAecBAABsAAAAkc3e82KV1j/4Wf44ciXPPwAAAD8oDQAAAAAAAAHoAQAAbAAAAJHN3vNildY/duzsbpdDzz8AAAA/KA0AAAAAAAAB6QEAAGwAAAAnCVd9AaPWP/J+26S8Yc8/AAAAPzcNAAAAAAAAAeoBAABsAAAAvETPBqCw1j/yftukvGHPPwAAAD9HDQAAAAAAAAHrAQAAbAAAAFKAR5A+vtY/8n7bpLxhzz8AAAA/4w0AAAAAAAAB7AEAAGwAAADWsLs6ZLPXP/J+26S8Yc8/AAAAP/MNAAAAAAAAAe0BAABsAAAA1rC7OmSz1z927Oxul0PPPwAAAD9RDgAAAAAAAAHuAQAAbAAAANac5ZMTzNs/LXvLYFuE0j8AAAA/AAAAAAAAAAAB7wEAAGwAAAABFNamUOfbPy17y2BbhNI/AAAAP24AAAAAAAAAAfABAABsAAAAVwK3zMod3D8te8tgW4TSPwAAAD99AAAAAAAAAAHxAQAAbAAAAIVESlF23Nw/sOjcKjZm0j8AAAA/jQAAAAAAAAAB8gEAAGwAAACd5ZMTzDvdP7Do3Co2ZtI/AAAAP40AAAAAAAAAAfMBAABsAAAAs4bd1SGb3T9yn+WPI1fSPwAAAD+dAAAAAAAAAAH0AQAAbAAAADXsrg7Z7N0/cp/ljyNX0j8AAAA/nQAAAAAAAAAB9QEAAGwAAAC3UYBHkD7eP3Kf5Y8jV9I/AAAAP6wAAAAAAAAAAfYBAABsAAAAzfLJCead3j9yn+WPI1fSPwAAAD+8AAAAAAAAAAH3AQAAbAAAACPhqi9g1N4/M1bu9BBI0j8AAAA/vAAAAAAAAAAB+AEAAGwAAAB7z4tV2grfPzNW7vQQSNI/AAAAP8sAAAAAAAAAAfkBAABsAAAA0b1se1RB3z8zVu70EEjSPwAAAD/LAAAAAAAAAAH6AQAAbAAAAJNw1Rcwat8/9Qz3Wf440j8AAAA/2wAAAAAAAAAB+wEAAGwAAABTIz60C5PfP/UM91n+ONI/AAAAP9sAAAAAAAAAAfwBAABsAAAAFdamUOe73z/1DPdZ/jjSPwAAAD/bAAAAAAAAAAH9AQAAbAAAAGvEh3Zh8t8/9Qz3Wf440j8AAAA/+gAAAAAAAAAB/gEAAGwAAACBZdE4t1HgP/UM91n+ONI/AAAAP/oAAAAAAAAAAf8BAABsAAAAT04w7/T74D/1DPdZ/jjSPwAAAD8KAQAAAAAAAAEAAgAAbAAAAKU8ERVvMuE/9Qz3Wf440j8AAAA/KQEAAAAAAAABAQIAAGwAAAB9kMNzoLrhP/UM91n+ONI/AAAAP0gBAAAAAAAAAQICAABsAAAAoWcDUFib4j/1DPdZ/jjSPwAAAD9YAQAAAAAAAAEDAgAAbAAAAALBNx7Gr+I/9Qz3Wf440j8AAAA/WAEAAAAAAAABBAIAAGwAAABiGmzsM8TiPzNW7vQQSNI/AAAAP1gBAAAAAAAAAQUCAABsAAAALTgoMQPL4j8zVu70EEjSPwAAAD/zAQAAAAAAAAEGAgAAbAAAAPdV5HXS0eI/M1bu9BBI0j8AAAA/8wEAAAAAAAABBwIAAGwAAABYrxhEQObiPzNW7vQQSNI/AAAAPwMCAAAAAAAAAQgCAABsAAAAhCYJV30B4z9yn+WPI1fSPwAAAD8SAgAAAAAAAAEJAgAAbAAAABligeAbD+M/sOjcKjZm0j8AAAA/EgIAAAAAAAABCgIAAGwAAAB6u7WuiSPjP+4x1MVIddI/AAAAPzICAAAAAAAAAQsCAABsAAAAfYZYIPjG4z8moKjMpcDSPwAAAD9BAgAAAAAAAAEMAgAAbAAAAD45wbzT7+M/JqCozKXA0j8AAAA/UQIAAAAAAAABDQIAAGwAAABpsLHPEAvkP2Tpn2e4z9I/AAAAP1ECAAAAAAAAAQ4CAABsAAAAXkVeJx0t5D+jMpcCy97SPwAAAD9gAgAAAAAAAAEPAgAAbAAAAIq8TjpaSOQ/4XuOnd3t0j8AAAA/cAIAAAAAAAABEAIAAGwAAAC1Mz9Nl2PkP+F7jp3d7dI/AAAAP3ACAAAAAAAAARECAABsAAAA4KovYNR+5D9fDn3TAgzTPwAAAD+AAgAAAAAAAAESAgAAbAAAAAsiIHMRmuQ/Xw590wIM0z8AAAA/gAIAAAAAAAABEwIAAGwAAABse1RBf67kP51XdG4VG9M/AAAAP4ACAAAAAAAAARQCAABsAAAAzNSID+3C5D+dV3RuFRvTPwAAAD+PAgAAAAAAAAEVAgAAbAAAAC0uvd1a1+Q/GupipDo50z8AAAA/nwIAAAAAAAABFgIAAGwAAACNh/GryOvkPxrqYqQ6OdM/AAAAP58CAAAAAAAAARcCAABsAAAAIsNpNWf55D9YM1o/TUjTPwAAAD+vAgAAAAAAAAEYAgAAbAAAAHIRmiRc9eU/UVg3q5eE0z8AAAA/3QIAAAAAAAABGQIAAGwAAADI/3pK1ivmP1FYN6uXhNM/AAAAP90CAAAAAAAAARoCAABsAAAAH+5bcFBi5j9RWDerl4TTPwAAAD/tAgAAAAAAAAEbAgAAbAAAAKu+gFH7keY/UVg3q5eE0z8AAAA/7QIAAAAAAAABHAIAAGwAAAA2j6UypsHmP1FYN6uXhNM/AAAAP/0CAAAAAAAAAR0CAABsAAAALCRSirLj5j9RWDerl4TTPwAAAD8cAwAAAAAAAAEeAgAAbAAAAE0w7/T7IOc/UVg3q5eE0z8AAAA/HAMAAAAAAAABHwIAAGwAAADia2d+mi7nP1FYN6uXhNM/AAAAPxwDAAAAAAAAASACAABsAAAAeKffBzk85z9RWDerl4TTPwAAAD8cAwAAAAAAAAEhAgAAbAAAAA7jV5HXSec/UVg3q5eE0z8AAAA/LAMAAAAAAAABIgIAAGwAAACjHtAadlfnP1FYN6uXhNM/AAAAPzsDAAAAAAAAASMCAABsAAAAbzyMX0Ve5z9RWDerl4TTPwAAAD+pAwAAAAAAAAEkAgAAbAAAACwa5zYK8Og/icYLsvTP0z8AAAA/yAMAAAAAAAABJQIAAGwAAACiCvpzJXDrP4nGC7L0z9M/AAAAP8gDAAAAAAAAASYCAABsAAAAe16s0lb46z+Jxguy9M/TPwAAAD/XAwAAAAAAAAEnAgAAbAAAADwRFW8yIew/icYLsvTP0z8AAAA/1wMAAAAAAAABKAIAAGwAAADH4TlQ3VDsP8gPA00H39M/AAAAP+cDAAAAAAAAASkCAABsAAAAiJSi7Lh57D/IDwNNB9/TPwAAAD/nAwAAAAAAAAEqAgAAbAAAAH4pT0TFm+w/yA8DTQff0z8AAAA/DQQAAAAAAAABKwIAAGwAAAB0vvub0b3sP8gPA00H39M/AAAAPw0EAAAAAAAAASwCAABsAAAAalOo893f7D/IDwNNB9/TPwAAAD8sBAAAAAAAAAEtAgAAbAAAAGDoVEvqAe0/yA8DTQff0z8AAAA/LAQAAAAAAAABLgIAAGwAAACLX0VeJx3tP8gPA00H39M/AAAAPywEAAAAAAAAAS8CAABsAAAA7Lh5LJUx7T/IDwNNB9/TPwAAAD88BAAAAAAAAAEwAgAAbAAAAEwSrvoCRu0/yA8DTQff0z8AAAA/PAQAAAAAAAABMQIAAGwAAAB3iZ4NQGHtP8gPA00H39M/AAAAP0sEAAAAAAAAATICAABsAAAA2OLS26117T/IDwNNB9/TPwAAAD9LBAAAAAAAAAEzAgAAbAAAADg8B6obiu0/yA8DTQff0z8AAAA/WwQAAAAAAAABNAIAAGwAAABjs/e8WKXtP8gPA00H39M/AAAAP3oEAAAAAAAAATUCAABsAAAAcOnt1rom7j/IDwNNB9/TPwAAAD+ZBAAAAAAAAAE2AgAAbAAAAKqW1ANaw+4/yA8DTQff0z8AAAA/mQQAAAAAAAABNwIAAGwAAADUDcUWl97uPwdZ+ucZ7tM/AAAAP6kEAAAAAAAAATgCAABsAAAAyqJxbqMA7z8HWfrnGe7TPwAAAD+5BAAAAAAAAAE5AgAAbAAAAMA3HsavIu8/B1n65xnu0z8AAAA/uQQAAAAAAAABOgIAAGwAAAAgkVKUHTfvPwdZ+ucZ7tM/AAAAP7kEAAAAAAAAATsCAABsAAAAFib/6ylZ7z8HWfrnGe7TPwAAAD/IBAAAAAAAAAE8AgAAbAAAAKxhd3XIZu8/B1n65xnu0z8AAAA/yAQAAAAAAAABPQIAAGwAAAAMu6tDNnvvPwdZ+ucZ7tM/AAAAP9gEAAAAAAAAAT4CAABsAAAAbBTgEaSP7z8HWfrnGe7TPwAAAD/nBAAAAAAAAAE/AgAAbAAAAAJQWJtCne8/B1n65xnu0z8AAAA/JgUAAAAAAAABQAIAAGwAAACOIH187czvPw00HXzPsdM/AAAAPyYFAAAAAAAAAUECAABsAAAAjiB9fO3M7z/O6iXhvKLTPwAAAD82BQAAAAAAAAFCAgAAbAAAAFg+OcG80+8/zuol4byi0z8AAAA/NgUAAAAAAAABQwIAAGwAAAAkXPUFjNrvP9XFSHVyZtM/AAAAP3QFAAAAAAAAAUQCAABsAAAA7nmxSlvh7z+dV3RuFRvTPwAAAD+EBQAAAAAAAAFFAgAAbAAAAO55sUpb4e8/4XuOnd3t0j8AAAA/hAUAAAAAAAABRgIAAGwAAADuebFKW+HvP2Tpn2e4z9I/AAAAP5MFAAAAAAAAAUcCAABsAAAA7nmxSlvh7z+pDbqWgKLSPwAAAD+TBQAAAAAAAAFIAgAAbAAAAO55sUpb4e8/7jHUxUh10j8AAAA/owUAAAAAAAABSQIAAGwAAADuebFKW+HvP7Do3Co2ZtI/AAAAP7MFAAAAAAAAAUoCAABsAAAAJFz1BYza7z+2w/++6ynSPwAAAD/CBQAAAAAAAAFLAgAAbAAAACRc9QWM2u8/OTERicYL0j8AAAA/wgUAAAAAAAABTAIAAGwAAADEAsE3HsbvP35VK7iO3tE/AAAAP8IFAAAAAAAAAU0CAABsAAAA+OQE806/7z8BwzyCacDRPwAAAD/SBQAAAAAAAAFOAgAAbAAAAJiL0CThqu8/RudWsTGT0T8AAAA/0gUAAAAAAAABTwIAAGwAAADMbRTgEaTvPw55gqrUR9E/AAAAP+EFAAAAAAAAAVACAABsAAAA2NhniAWC7z8UVKU+igvRPwAAAD8kBgAAAAAAAAFRAgAAbAAAAJbALbNyB+8/LcAwj2Aa0D8AAAA/QwYAAAAAAAABUgIAAGwAAAB0tJBIKcruP3bs7G6XQ88/AAAAP2IGAAAAAAAAAVMCAABsAAAAHsavIq+T7j+CojKXAsvOPwAAAD9iBgAAAAAAAAFUAgAAbAAAAMfXzvw0Xe4/Cutm9ZJwzj8AAAA/cgYAAAAAAAABVQIAAGwAAAAGJWZgWTTuP45YeL9tUs4/AAAAP3IGAAAAAAAAAVYCAABsAAAAelRBf64E7j+UM5tTIxbOPwAAAD+RBgAAAAAAAAFXAgAAbAAAAK1r4shwWu0/oOnge46dzT8AAAA/oQYAAAAAAAABWAIAAGwAAABg6FRL6gHtPzINOG7UBs0/AAAAP9AGAAAAAAAAAVkCAABsAAAAMqbBxj5D7D/BMI9gGnDMPwAAAD/QBgAAAAAAAAFaAgAAbAAAAAYv0bMBKOw/RJ6gKvVRzD8AAAA/0AYAAAAAAAABWwIAAGwAAABGfGgXJv/rP0SeoCr1Ucw/AAAAP98GAAAAAAAAAVwCAABsAAAAGgV4BOnj6z9EnqAq9VHMPwAAAD/vBgAAAAAAAAFdAgAAbAAAAO+Nh/GryOs/RJ6gKvVRzD8AAAA//wYAAAAAAAABXgIAAGwAAAC24KDEDCzrP8cLsvTPM8w/AAAAP/8GAAAAAAAAAV8CAABsAAAAYPK/npL16j9KecO+qhXMPwAAAD8OBwAAAAAAAAFgAgAAbAAAAEDmIjRJuOo/SnnDvqoVzD8AAAA/DgcAAAAAAAABYQIAAGwAAADp90EOz4HqP0p5w76qFcw/AAAAPx4HAAAAAAAAAWICAABsAAAAMrAsGuc26j/O5tSIhffLPwAAAD8uBwAAAAAAAAFjAgAAbAAAAHxoFyb/6+k/zubUiIX3yz8AAAA/mwcAAAAAAAABZAIAAGwAAAB4p98HOTznPz7DfZY/jsw/AAAAP7oHAAAAAAAAAWUCAABsAAAA+xYclJiB5T836FoCisrMPwAAAD+6BwAAAAAAAAFmAgAAbAAAAK6TjhYSKeU/N+haAorKzD8AAAA/2QcAAAAAAAABZwIAAGwAAAA+OcG80+/jPzfoWgKKysw/AAAAP/kHAAAAAAAAAWgCAABsAAAAhCYJV30B4z836FoCisrMPwAAAD8ICAAAAAAAAAFpAgAAbAAAADeje9n2qOI/N+haAorKzD8AAAA/GAgAAAAAAAABagIAAGwAAADXSUcLiZTiPzfoWgKKysw/AAAAPxgIAAAAAAAAAWsCAABsAAAAFpfebq1r4j836FoCisrMPwAAAD8oCAAAAAAAAAFsAgAAbAAAAOsf7ltwUOI/N+haAorKzD8AAAA/KAgAAAAAAAABbQIAAGwAAACKxrmNAjziPzfoWgKKysw/AAAAPygIAAAAAAAAAW4CAABsAAAAyhNR8SYT4j836FoCisrMPwAAAD83CAAAAAAAAAFvAgAAbAAAANR+pJka8eE/N+haAorKzD8AAAA/NwgAAAAAAAABcAIAAGwAAAB9kMNzoLrhPzfoWgKKysw/AAAAP0cIAAAAAAAAAXECAABsAAAAJ6LiTSaE4T836FoCisrMPwAAAD9WCAAAAAAAAAFyAgAAbAAAADt4iZ4NQOE/N+haAorKzD8AAAA/VggAAAAAAAABcwIAAGwAAABPTjDv9PvgPzfoWgKKysw/AAAAP1YIAAAAAAAAAXQCAABsAAAAmAYb+wyx4D+7VWzMZKzMPwAAAD9mCAAAAAAAAAF1AgAAbAAAAOG+BQclZuA/u1VszGSszD8AAAA/lQgAAAAAAAABdgIAAGwAAADlkxPMO/3ePz7DfZY/jsw/AAAAP5UIAAAAAAAAAXcCAABsAAAAUVibQp3v3j8+w32WP47MPwAAAD+lCAAAAAAAAAF4AgAAbAAAALkcI7n+4d4/PsN9lj+OzD8AAAA/tAgAAAAAAAABeQIAAGwAAAAj4aovYNTePz7DfZY/jsw/AAAAP7QIAAAAAAAAAXoCAABsAAAA+Wm6HCO53j8+w32WP47MPwAAAD+0CAAAAAAAAAF7AgAAbAAAAGMuQpOEq94/PsN9lj+OzD8AAAA/xAgAAAAAAAABfAIAAGwAAAANQGFtCnXePz7DfZY/jsw/AAAAP8QIAAAAAAAAAX0CAABsAAAAt1GAR5A+3j8+w32WP47MPwAAAD/TCAAAAAAAAAF+AgAAbAAAAMsnJ5h3+t0/u1VszGSszD8AAAA/0wgAAAAAAAABfwIAAGwAAAB1OUZy/cPdP7tVbMxkrMw/AAAAP+MIAAAAAAAAAYACAABsAAAA89N0OUZy3T+0ekk4r+jMPwAAAD/zCAAAAAAAAAGBAgAAbAAAAAeqG4otLt0/Mg04btQGzT8AAAA/8wgAAAAAAAABggIAAGwAAAAbgMLaFOrcPyoyFdoeQ80/AAAAP/MIAAAAAAAAAYMCAABsAAAAWs1ZPjnB3D+oxAMQRGHNPwAAAD8CCQAAAAAAAAGEAgAAbAAAAATfeBi/itw/oOnge46dzT8AAAA/AgkAAAAAAAABhQIAAGwAAACt8JfyRFTcPx58z7Gzu80/AAAAPyIJAAAAAAAAAYYCAABsAAAA7T0vVmkr3D8efM+xs7vNPwAAAD8iCQAAAAAAAAGHAgAAbAAAAMLGPkMsENw/GKGsHf73zT8AAAA/UAkAAAAAAAABiAIAAGwAAAAsi8a5jQLcPxihrB3+980/AAAAP1AJAAAAAAAAAYkCAABsAAAAlk9OMO/02z+UM5tTIxbOPwAAAD9/CQAAAAAAAAGKAgAAbAAAAAEU1qZQ59s/lDObUyMWzj8AAAA/fwkAAAAAAAABiwIAAGwAAABr2F0dstnbPxDGiYlINM4/AAAAP58JAAAAAAAAAYwCAABsAAAAQGFtCnW+2z8K62b1knDOPwAAAD+uCQAAAAAAAAGNAgAAbAAAAH+uBG6Zlds/BhBEYd2szj8AAAA/rgkAAAAAAAABjgIAAGwAAAB/rgRumZXbP4KiMpcCy84/AAAAP74JAAAAAAAAAY8CAABsAAAA6nKM5PqH2z/+NCHNJ+nOPwAAAD87CgAAAAAAAAGQAgAAbAAAAOpyjOT6h9s/fMcPA00Hzz8AAAA/SgoAAAAAAAABkQIAAGwAAABUNxRbXHrbP/hZ/jhyJc8/AAAAP0oKAAAAAAAAAZICAABsAAAAv/ub0b1s2z927Oxul0PPPwAAAD9KCgAAAAAAAAGTAgAAbAAAACnAI0gfX9s/duzsbpdDzz8AAAA/eQoAAAAAAAABlAIAAGwAAADT0UIipSjbP2g2p0YsvM8/AAAAP4kKAAAAAAAAAZUCAABsAAAA09FCIqUo2z/kyJV8UdrPPwAAAD+ZCgAAAAAAAAGWAgAAbAAAANPRQiKlKNs/YluEsnb4zz8AAAA/gwsAAAAAAAABlwIAAGwAAAA9lsqYBhvbP+92OfRNC9A/AAAAP4MLAAAAAAAAAZgCAABsAAAAPZbKmAYb2z8twDCPYBrQPwAAAD+iCwAAAAAAAAGZAgAAbAAAAKdaUg9oDds/bAkoKnMp0D8AAAA/ogsAAAAAAAABmgIAAGwAAACnWlIPaA3bP6pSH8WFONA/AAAAP7ILAAAAAAAAAZsCAABsAAAAEh/ahcn/2j8o5Q37qlbQPwAAAD+yCwAAAAAAAAGcAgAAbAAAABIf2oXJ/9o/Zi4Flr1l0D8AAAA/sgsAAAAAAAABnQIAAGwAAAB842H8KvLaP+PA88vig9A/AAAAP8ELAAAAAAAAAZ4CAABsAAAA56fpcozk2j9fU+IBCKLQPwAAAD/RCwAAAAAAAAGfAgAAbAAAAOen6XKM5No/3OXQNy3A0D8AAAA/0QsAAAAAAAABoAIAAGwAAADnp+lyjOTaPxovyNI/z9A/AAAAP+ELAAAAAAAAAaECAABsAAAAUWxx6e3W2j9ZeL9tUt7QPwAAAD/hCwAAAAAAAAGiAgAAbAAAAFFscent1to/FFSlPooL0T8AAAA/8AsAAAAAAAABowIAAGwAAAC8MPlfT8naPxRUpT6KC9E/AAAAPwAMAAAAAAAAAaQCAABsAAAAvDD5X0/J2j9SnZzZnBrRPwAAAD8ADAAAAAAAAAGlAgAAbAAAALww+V9Pydo/kuaTdK8p0T8AAAA/AAwAAAAAAAABpgIAAGwAAAC8MPlfT8naP9Aviw/CONE/AAAAP1AMAAAAAAAAAacCAABsAAAAvDD5X0/J2j8OeYKq1EfRPwAAAD9QDAAAAAAAAAGoAgAAbAAAALww+V9Pydo/TcJ5RedW0T8AAAA/YAwAAAAAAAABqQIAAGwAAAC8MPlfT8naP4sLceD5ZdE/AAAAP28MAAAAAAAAAaoCAABsAAAAUWxx6e3W2j+LC3Hg+WXRPwAAAD9/DAAAAAAAAAGrAgAAbAAAAFFscent1to/yVRoewx10T8AAAA/fwwAAAAAAAABrAIAAGwAAABRbHHp7dbaPwieXxYfhNE/AAAAP48MAAAAAAAAAa0CAABsAAAAUWxx6e3W2j9G51axMZPRPwAAAD+PDAAAAAAAAAGuAgAAbAAAAOen6XKM5No/hDBOTESi0T8AAAA/ngwAAAAAAAABrwIAAGwAAADnp+lyjOTaP8N5RedWsdE/AAAAP54MAAAAAAAAAbACAABsAAAA56fpcozk2j8BwzyCacDRPwAAAD+eDAAAAAAAAAGxAgAAbAAAAOen6XKM5No/Pww0HXzP0T8AAAA/rgwAAAAAAAABsgIAAGwAAAB842H8KvLaP35VK7iO3tE/AAAAP64MAAAAAAAAAbMCAABsAAAAfONh/Cry2j+8niJToe3RPwAAAD/NDAAAAAAAAAG0AgAAbAAAAHzjYfwq8to/+ucZ7rP80T8AAAA//AwAAAAAAAABtQIAAGwAAAC4b8FBiRnIP82lwLK3DNY/AAAAPwAAAAAAAAAAAbYCAABsAAAAZUyDjX2GyD/NpcCytwzWPwAAAD8+AAAAAAAAAAG3AgAAbAAAAGgXJv/rKck/DO+3Tcob1j8AAAA/PgAAAAAAAAABuAIAAGwAAABAa9hdHbLJP0o4r+jcKtY/AAAAP04AAAAAAAAAAbkCAABsAAAAxZtMCEOnyj+IgaaD7znWPwAAAD9OAAAAAAAAAAG6AgAAbAAAAMdm73mxSss/x8qdHgJJ1j8AAAA/XQAAAAAAAAABuwIAAGwAAAAhIHMRmiTMP8fKnR4CSdY/AAAAP10AAAAAAAAAAbwCAABsAAAA0cfXzvw0zT/Hyp0eAknWPwAAAD9tAAAAAAAAAAG9AgAAbAAAAP8Ja1Oo880/BRSVuRRY1j8AAAA/bQAAAAAAAAABvgIAAGwAAACFOt/9zejOPwUUlbkUWNY/AAAAP30AAAAAAAAAAb8CAABsAAAAsCwa5zYK0D8FFJW5FFjWPwAAAD99AAAAAAAAAAHAAgAAbAAAALP3vFilrdA/BRSVuRRY1j8AAAA/jAAAAAAAAAABwQIAAGwAAACLS2+31jXRPwUUlbkUWNY/AAAAP4wAAAAAAAAAAcICAABsAAAAjxYSKUXZ0T8FFJW5FFjWPwAAAD+cAAAAAAAAAAHDAgAAbAAAAPylPBEVb9I/BRSVuRRY1j8AAAA/nAAAAAAAAAABxAIAAGwAAADU+e5vRvfSPwUUlbkUWNY/AAAAP6wAAAAAAAAAAcUCAABsAAAAQokZWBaN0z8FFJW5FFjWPwAAAD+sAAAAAAAAAAHGAgAAbAAAAK8YREDmItQ/BRSVuRRY1j8AAAA/ywAAAAAAAAABxwIAAGwAAACHbPaeF6vUPwUUlbkUWNY/AAAAP8sAAAAAAAAAAcgCAABsAAAA9Psgh+dA1T8FFJW5FFjWPwAAAD/LAAAAAAAAAAHJAgAAbAAAAPnGw/hV5NU/x8qdHgJJ1j8AAAA/2gAAAAAAAAABygIAAGwAAABmVu7gJXrWP8fKnR4CSdY/AAAAP9oAAAAAAAAAAcsCAABsAAAAaSGRUpQd1z/Hyp0eAknWPwAAAD/aAAAAAAAAAAHMAgAAbAAAANawuzpks9c/x8qdHgJJ1j8AAAA/6gAAAAAAAAABzQIAAGwAAACuBG6ZlTvYP8fKnR4CSdY/AAAAP+oAAAAAAAAAAc4CAABsAAAA8Ryobii22D/Hyp0eAknWPwAAAD/6AAAAAAAAAAHPAgAAbAAAADM14kO7MNk/x8qdHgJJ1j8AAAA/CQEAAAAAAAAB0AIAAGwAAAC0mrN8coLZP8fKnR4CSdY/AAAAPxkBAAAAAAAAAdECAABsAAAAoMQMLIvG2T/Hyp0eAknWPwAAAD8pAQAAAAAAAAHSAgAAbAAAAOLcRgEeQdo/x8qdHgJJ1j8AAAA/KQEAAAAAAAAB0wIAAGwAAAAOVDcUW1zaP8fKnR4CSdY/AAAAPykBAAAAAAAAAdQCAABsAAAAOssnJ5h32j/Hyp0eAknWPwAAAD84AQAAAAAAAAHVAgAAbAAAANAGoLA2hdo/x8qdHgJJ1j8AAAA/OAEAAAAAAAAB1gIAAGwAAAD7fZDDc6DaP8fKnR4CSdY/AAAAP0gBAAAAAAAAAdcCAABsAAAAkLkITRKu2j/Hyp0eAknWPwAAAD+GAQAAAAAAAAHYAgAAbAAAAJC5CE0Srto/iIGmg+851j8AAAA/9AEAAAAAAAAB2QIAAGwAAAC8MPlfT8naP4iBpoPvOdY/AAAAPyoCAAAAAAAAAdoCAABsAAAAPZbKmAYb2z9KOK/o3CrWPwAAAD86AgAAAAAAAAHbAgAAbAAAACnAI0gfX9s/DO+3Tcob1j8AAAA/SgIAAAAAAAAB3AIAAGwAAACqJfWA1rDbP82lwLK3DNY/AAAAP0oCAAAAAAAAAd0CAABsAAAALIvGuY0C3D/NpcCytwzWPwAAAD9ZAgAAAAAAAAHeAgAAbAAAAG6jAI8gfdw/zaXAsrcM1j8AAAA/WQIAAAAAAAAB3wIAAGwAAADwCNLH187cP49cyRel/dU/AAAAP2kCAAAAAAAAAeACAABsAAAAx1yEJglX3T9RE9J8ku7VPwAAAD9pAgAAAAAAAAHhAgAAbAAAAHU5RnL9w90/Esra4X/f1T8AAAA/eQIAAAAAAAAB4gIAAGwAAAAhFgi+8TDeP9SA40Zt0NU/AAAAP3kCAAAAAAAAAeMCAABsAAAAo3vZ9qiC3j9W7vQQSLLVPwAAAD+IAgAAAAAAAAHkAgAAbAAAACPhqi9g1N4/2lsG2yKU1T8AAAA/FQMAAAAAAAAB5QIAAGwAAAB7z4tV2grfP5sSD0AQhdU/AAAAPxUDAAAAAAAAAeYCAABsAAAAe8+LVdoK3z9dyRel/XXVPwAAAD8VAwAAAAAAAAHnAgAAbAAAAOWTE8w7/d4/H4AgCutm1T8AAAA/JAMAAAAAAAAB6AIAAGwAAABRWJtCne/ePx+AIArrZtU/AAAAPyQDAAAAAAAAAekCAABsAAAAuRwjuf7h3j8fgCAK62bVPwAAAD80AwAAAAAAAAHqAgAAbAAAACgnmHf6fbA/eob7LH8c2T8AAAA/AAAAAAAAAAAB6wIAAGwAAAB+FXmddLSwP3qG+yx/HNk/AAAAPx8AAAAAAAAAAewCAABsAAAAguAbD+NXsT96hvssfxzZPwAAAD8vAAAAAAAAAAHtAgAAbAAAAIh2YfK/nrI/PD0EkmwN2T8AAAA/LwAAAAAAAAAB7gIAAGwAAADmxSpthb+0P/7zDPdZ/tg/AAAAPz4AAAAAAAAAAe8CAABsAAAASuCWWbmDtz/+8wz3Wf7YPwAAAD9OAAAAAAAAAAHwAgAAbAAAAATp42tnfro/v6oVXEfv2D8AAAA/XgAAAAAAAAAB8QIAAGwAAABBk4SrvoDBP7+qFVxH79g/AAAAP14AAAAAAAAAAfICAABsAAAAouJNJoShwz+/qhVcR+/YPwAAAD99AAAAAAAAAAHzAgAAbAAAAF62PaqgP8c/gWEewTTg2D8AAAA/fQAAAAAAAAAB9AIAAGwAAACQw3OguqHIP4FhHsE04Ng/AAAAP30AAAAAAAAAAfUCAABsAAAAa+LIcFrNyT+BYR7BNODYPwAAAD+MAAAAAAAAAAH2AgAAbAAAAJkkXPUFjMo/gWEewTTg2D8AAAA/jAAAAAAAAAAB9wIAAGwAAABFAR5B+vjKP4FhHsE04Ng/AAAAP4wAAAAAAAAAAfgCAABsAAAAcXgOVDcUyz+BYR7BNODYPwAAAD+cAAAAAAAAAAH5AgAAbAAAAJ3v/mZ0L8s/QxgnJiLR2D8AAAA/rAAAAAAAAAAB+gIAAGwAAACd7/5mdC/LPwTPL4sPwtg/AAAAP/4BAAAAAAAAAfsCAABsAAAAvETPBqCw1j/w+GGg6eDbPwAAAD8AAAAAAAAAAAH8AgAAbAAAALxEzwagsNY/sa9qBdfR2z8AAAA/AAAAAAAAAAAB/QIAAGwAAAC8RM8GoLDWPzUdfM+xs9s/AAAAPwAAAAAAAAAAAf4CAABsAAAA6Lu/Gd3L1j81HXzPsbPbPwAAAD8QAAAAAAAAAAH/AgAAbAAAAOi7vxndy9Y/9tOENJ+k2z8AAAA/IAAAAAAAAAABAAMAAGwAAAB99zeje9nWP/bThDSfpNs/AAAAPy8AAAAAAAAAAQEDAABsAAAAqG4otrj01j+4io2ZjJXbPwAAAD8/AAAAAAAAAAECAwAAbAAAANPlGMn1D9c/uIqNmYyV2z8AAAA/PwAAAAAAAAABAwMAAGwAAACAwtoU6nzXP3pBlv55hts/AAAAP14AAAAAAAAAAQQDAABsAAAAbOwzxALB1z96QZb+eYbbPwAAAD9eAAAAAAAAAAEFAwAAbAAAAIONfYZYINg/ekGW/nmG2z8AAAA/XgAAAAAAAAABBgMAAGwAAADFpbdb65rYP3pBlv55hts/AAAAP40AAAAAAAAAAQcDAABsAAAAVDcUW1x62z87+J5jZ3fbPwAAAD+NAAAAAAAAAAEIAwAAbAAAAMLGPkMsENw//a6nyFRo2z8AAAA/rAAAAAAAAAABCQMAAGwAAACd5ZMTzDvdPwOKylwKLNs/AAAAP6wAAAAAAAAAAQoDAABsAAAAScJVX8Co3T/EQNPB9xzbPwAAAD+8AAAAAAAAAAELAwAAbAAAAIvajzRTI94/hvfbJuUN2z8AAAA/vAAAAAAAAAABDAMAAGwAAABjLkKThKveP8sb9lWt4No/AAAAP7wAAAAAAAAAAQ0DAABsAAAAEQsE33gY3z+N0v66mtHaPwAAAD+8AAAAAAAAAAEOAwAAbAAAAOletj2qoN8/EEAQhXWz2j8AAAA/zAAAAAAAAAABDwMAAGwAAACVO3iJng3gPxBAEIV1s9o/AAAAP+sAAAAAAAAAARADAABsAAAAw30LDkrM4D+TrSFPUJXaPwAAAD8KAQAAAAAAAAERAwAAbAAAAIrGuY0CPOI/0vYY6mKk2j8AAAA/GgEAAAAAAAABEgMAAGwAAACs0lb4S3niP9L2GOpipNo/AAAAPxoBAAAAAAAAARMDAABsAAAAAsE3Hsav4j/S9hjqYqTaPwAAAD8pAQAAAAAAAAEUAwAAbAAAAFivGERA5uI/0vYY6mKk2j8AAAA/KQEAAAAAAAABFQMAAGwAAADlfz0l6xXjP9L2GOpipNo/AAAAPzkBAAAAAAAAARYDAABsAAAApTKmwcY+4z/S9hjqYqTaPwAAAD/TAQAAAAAAAAEXAwAAbAAAAFXaCn8pT+Q/0vYY6mKk2j8AAAA/4gEAAAAAAAABGAMAAGwAAACAUfuRZmrkP9L2GOpipNo/AAAAP+IBAAAAAAAAARkDAABsAAAAdean6XKM5D/S9hjqYqTaPwAAAD8CAgAAAAAAAAEaAwAAbAAAAC0uvd1a1+Q/0vYY6mKk2j8AAAA/EQIAAAAAAAABGwMAAGwAAACNh/GryOvkP9L2GOpipNo/AAAAPxECAAAAAAAAARwDAABsAAAAuP7hvgUH5T/S9hjqYqTaPwAAAD8hAgAAAAAAAAEdAwAAbAAAAK6TjhYSKeU/k60hT1CV2j8AAAA/IQIAAAAAAAABHgMAAGwAAAAP7cLkfz3lP5OtIU9Qldo/AAAAPyECAAAAAAAAAR8DAABsAAAAb0b3su1R5T+TrSFPUJXaPwAAAD8wAgAAAAAAAAEgAwAAbAAAANCfK4FbZuU/k60hT1CV2j8AAAA/MAIAAAAAAAABIQMAAGwAAAAw+V9PyXrlP5OtIU9Qldo/AAAAP0ACAAAAAAAAASIDAABsAAAAkVKUHTeP5T+TrSFPUJXaPwAAAD9QAgAAAAAAAAEjAwAAbAAAACaODKfVnOU/k60hT1CV2j8AAAA/UAIAAAAAAAABJAMAAGwAAACG50B1Q7HlP5OtIU9Qldo/AAAAP1ACAAAAAAAAASUDAABsAAAAHCO5/uG+5T/S9hjqYqTaPwAAAD9fAgAAAAAAAAEmAwAAbAAAALFeMYiAzOU/0vYY6mKk2j8AAAA/XwIAAAAAAAABJwMAAGwAAABHmqkRH9rlP9L2GOpipNo/AAAAP28CAAAAAAAAASgDAABsAAAA3NUhm73n5T/S9hjqYqTaPwAAAD9vAgAAAAAAAAEpAwAAbAAAAKjz3d+M7uU/0vYY6mKk2j8AAAA/fwIAAAAAAAABKgMAAGwAAACo893fjO7lPxBAEIV1s9o/AAAAP44CAAAAAAAAASsDAABsAAAAFhyUmIFlwT+VuRRY9pbhPwAAAD8AAAAAAAAAAAEsAwAAbAAAAEGThKu+gME/lbkUWPaW4T8AAAA/XgAAAAAAAAABLQMAAGwAAABtCnW++5vBP5W5FFj2luE/AAAAP24AAAAAAAAAAS4DAABsAAAAmIFl0Ti3wT+VuRRY9pbhPwAAAD9uAAAAAAAAAAEvAwAAbAAAAMP4VeR10sE/lbkUWPaW4T8AAAA/fQAAAAAAAAABMAMAAGwAAADub0b3su3BP5W5FFj2luE/AAAAP30AAAAAAAAAATEDAABsAAAARF4nHS0kwj+VuRRY9pbhPwAAAD+zAAAAAAAAAAEyAwAAbAAAAHDVFzBqP8I/lbkUWPaW4T8AAAA/swAAAAAAAAABMwMAAGwAAACbTAhDp1rCP5W5FFj2luE/AAAAP8IAAAAAAAAAATQDAABsAAAAxsP4VeR1wj/3FJkKbY/hPwAAAD/CAAAAAAAAAAE1AwAAbAAAAPE66WghkcI/9xSZCm2P4T8AAAA/MAEAAAAAAAABNgMAAGwAAAAcstl7XqzCP/cUmQptj+E/AAAAPz8BAAAAAAAAATcDAABsAAAASSnKjpvHwj/3FJkKbY/hPwAAAD9PAQAAAAAAAAE4AwAAbAAAAKLiTSaEocM/9xSZCm2P4T8AAAA/TwEAAAAAAAABOQMAAGwAAAAjSB9fO/PDP/cUmQptj+E/AAAAP08BAAAAAAAAAToDAABsAAAA0CThqi9gxD/3FJkKbY/hPwAAAD9fAQAAAAAAAAE7AwAAbAAAAFKKsuPmscQ/9xSZCm2P4T8AAAA/XwEAAAAAAAABPAMAAGwAAACoeJMJYejEP/cUmQptj+E/AAAAP24BAAAAAAAAAT0DAABsAAAA/mZ0L9sexT/3FJkKbY/hPwAAAD9+AQAAAAAAAAE+AwAAbAAAAKtDNnvPi8U/9xSZCm2P4T8AAAA/fgEAAAAAAAABPwMAAGwAAAAsqQe0ht3FP/cUmQptj+E/AAAAP34BAAAAAAAAAUADAABsAAAA2YXJ/3pKxj/3FJkKbY/hPwAAAD+OAQAAAAAAAAFBAwAAbAAAAC90qiX1gMY/9xSZCm2P4T8AAAA/nQEAAAAAAAABQgMAAGwAAACx2XterNLGP/cUmQptj+E/AAAAP50BAAAAAAAAAUMDAABsAAAAMj9Nl2Mkxz/3FJkKbY/hPwAAAD+tAQAAAAAAAAFEAwAAbAAAALWkHtAadsc/9xSZCm2P4T8AAAA/vAEAAAAAAAABRQMAAGwAAAAMk//1lKzHP/cUmQptj+E/AAAAP7wBAAAAAAAAAUYDAABsAAAAYoHgGw/jxz/3FJkKbY/hPwAAAD+8AQAAAAAAAAFHAwAAbAAAAI340C5M/sc/9xSZCm2P4T8AAAA/zAEAAAAAAAABSAMAAGwAAAC4b8FBiRnIP/cUmQptj+E/AAAAP8wBAAAAAAAAAUkDAABsAAAA4+axVMY0yD/3FJkKbY/hPwAAAD/cAQAAAAAAAAFKAwAAbAAAAA9eomcDUMg/9xSZCm2P4T8AAAA/6wEAAAAAAAABSwMAAGwAAABlTIONfYbIP/cUmQptj+E/AAAAP+sBAAAAAAAAAUwDAABsAAAAuzpks/e8yD/3FJkKbY/hPwAAAD/7AQAAAAAAAAFNAwAAbAAAAJOOFhIpRck/9xSZCm2P4T8AAAA/CwIAAAAAAAABTgMAAGwAAAC+BQclZmDJP/cUmQptj+E/AAAAPxoCAAAAAAAAAU8DAABsAAAAdKC6odjiwj9TYNlbBtviPwAAAD8AAAAAAAAAAAFQAwAAbAAAAJ8Xq7QV/sI/U2DZWwbb4j8AAAA/PwAAAAAAAAABUQMAAGwAAADKjpvHUhnDP1Ng2VsG2+I/AAAAP04AAAAAAAAAAVIDAABsAAAA9QWM2o80wz9TYNlbBtviPwAAAD9tAAAAAAAAAAFTAwAAbAAAAEz0bAAKa8M/U2DZWwbb4j8AAAA/fQAAAAAAAAABVAMAAGwAAACi4k0mhKHDP7S7XQ590+I/AAAAP40AAAAAAAAAAVUDAABsAAAA+NAuTP7Xwz+0u10OfdPiPwAAAD+cAAAAAAAAAAFWAwAAbAAAAE+/D3J4DsQ/FRfiwPPL4j8AAAA/nAAAAAAAAAABVwMAAGwAAAAmE8LQqZbEPxUX4sDzy+I/AAAAP5wAAAAAAAAAAVgDAABsAAAA0++DHJ4DxT91cmZzasTiPwAAAD+sAAAAAAAAAAFZAwAAbAAAAAEyF6FJwsU/dXJmc2rE4j8AAAA/rAAAAAAAAAABWgMAAGwAAAAE/bkSuGXGP3VyZnNqxOI/AAAAP7wAAAAAAAAAAVsDAABsAAAAB8hchCYJxz91cmZzasTiPwAAAD+8AAAAAAAAAAFcAwAAbAAAAI340C5M/sc/183qJeG84j8AAAA/ywAAAAAAAAABXQMAAGwAAADmsVTGNNjIP9fN6iXhvOI/AAAAP8sAAAAAAAAAAV4DAABsAAAAQGvYXR2yyT/Xzeol4bziPwAAAD/bAAAAAAAAAAFfAwAAbAAAAEM2e8+LVco/183qJeG84j8AAAA/6gAAAAAAAAABYAMAAGwAAABxeA5UNxTLP9fN6iXhvOI/AAAAP+oAAAAAAAAAAWEDAABsAAAAobqh2OLSyz83KW/YV7XiPwAAAD/qAAAAAAAAAAFiAwAAbAAAAKOFREpRdsw/mITzis6t4j8AAAA/+gAAAAAAAAABYwMAAGwAAAAl6xWDCMjMP5iE84rOreI/AAAAP/oAAAAAAAAAAWQDAABsAAAAe9n2qIL+zD+YhPOKzq3iPwAAAD8KAQAAAAAAAAFlAwAAbAAAAKdQ57u/Gc0/mITzis6t4j8AAAA/GQEAAAAAAAABZgMAAGwAAADRx9fO/DTNP5iE84rOreI/AAAAPxkBAAAAAAAAAWcDAABsAAAAzVk+OcG8wz8eveOHgabjPwAAAD8AAAAAAAAAAAFoAwAAbAAAAPjQLkz+18M/Hr3jh4Gm4z8AAAA/AAAAAAAAAAABaQMAAGwAAAAjSB9fO/PDPx6944eBpuM/AAAAPxAAAAAAAAAAAWoDAABsAAAAT78PcngOxD8eveOHgabjPwAAAD8fAAAAAAAAAAFrAwAAbAAAAHo2AIW1KcQ/Hr3jh4Gm4z8AAAA/HwAAAAAAAAABbAMAAGwAAADQJOGqL2DEPx6944eBpuM/AAAAPy8AAAAAAAAAAW0DAABsAAAAUoqy4+axxD8eveOHgabjPwAAAD8/AAAAAAAAAAFuAwAAbAAAAP5mdC/bHsU/Hr3jh4Gm4z8AAAA/PwAAAAAAAAABbwMAAGwAAACrQzZ7z4vFPx6944eBpuM/AAAAPz8AAAAAAAAAAXADAABsAAAAg5fo2QAUxj8eveOHgabjPwAAAD9eAAAAAAAAAAFxAwAAbAAAAC90qiX1gMY/Hr3jh4Gm4z8AAAA/bgAAAAAAAAABcgMAAGwAAABetj2qoD/HPx6944eBpuM/AAAAP24AAAAAAAAAAXMDAABsAAAAkMNzoLqhyD8eveOHgabjPwAAAD99AAAAAAAAAAF0AwAAbAAAAOaxVMY02Mg/Hr3jh4Gm4z8AAAA/fQAAAAAAAAABdQMAAGwAAAA9oDXsrg7JPx6944eBpuM/AAAAP40AAAAAAAAAAXYDAABsAAAAaBcm/+spyT8eveOHgabjPwAAAD+NAAAAAAAAAAF3AwAAbAAAAJOOFhIpRck/Hr3jh4Gm4z8AAAA/nAAAAAAAAAABeAMAAGwAAAC+BQclZmDJP38YaDr4nuM/AAAAP54BAAAAAAAAAXkDAABsAAAAqHiTCWHoxD+82+XQNy3gPwAAAD8AAAAAAAAAAAF6AwAAbAAAANPvgxyeA8U/W4BhHsE04D8AAAA/jQAAAAAAAAABewMAAGwAAAD+ZnQv2x7FP1uAYR7BNOA/AAAAP40AAAAAAAAAAXwDAABsAAAAKd5kQhg6xT9bgGEewTTgPwAAAD+cAAAAAAAAAAF9AwAAbAAAANa6Jo4Mp8U/+iTda0o84D8AAAA/nAAAAAAAAAABfgMAAGwAAACuDtnsPS/GP/ok3WtKPOA/AAAAP6wAAAAAAAAAAX8DAABsAAAAMj9Nl2Mkxz+ZyVi500PgPwAAAD+sAAAAAAAAAAGAAwAAbAAAAA9eomcDUMg/mclYudND4D8AAAA/ywAAAAAAAAABgQMAAGwAAADpfPc3o3vJP5nJWLnTQ+A/AAAAP/oAAAAAAAAAAYIDAABsAAAA+dqZn6bL0T+ZyVi500PgPwAAAD9wAQAAAAAAAAGDAwAAbAAAAFOUHTePpdI/+iTda0o84D8AAAA/cAEAAAAAAAABhAMAAGwAAADT74McngPFPw73Wf44cuU/AAAAPwAAAAAAAAAAAYUDAABsAAAAgMxFaJJwxT9uUt6wr2rlPwAAAD8AAAAAAAAAAAGGAwAAbAAAAAEyF6FJwsU/MAnnFZ1b5T8AAAA/EAAAAAAAAAABhwMAAGwAAAAvdKol9YDGP5Fka8gTVOU/AAAAPyAAAAAAAAAAAYgDAABsAAAA4BsP41eRxz+RZGvIE1TlPwAAAD8vAAAAAAAAAAGJAwAAbAAAALs6ZLP3vMg/kWRryBNU5T8AAAA/LwAAAAAAAAABigMAAGwAAABoFyb/6ynJP5Fka8gTVOU/AAAAPy8AAAAAAAAAAYsDAABsAAAAQGvYXR2yyT+RZGvIE1TlPwAAAD8/AAAAAAAAAAGMAwAAbAAAAEM2e8+LVco/kWRryBNU5T8AAAA/PwAAAAAAAAABjQMAAGwAAAAbii0uvd3KP5Fka8gTVOU/AAAAP14AAAAAAAAAAY4DAABsAAAA96iC/lwJzD+RZGvIE1TlPwAAAD9eAAAAAAAAAAGPAwAAbAAAAM/8NF2Okcw/kWRryBNU5T8AAAA/bgAAAAAAAAABkAMAAGwAAAAntrj0dmvNP5Fka8gTVOU/AAAAP24AAAAAAAAAAZEDAABsAAAAK4FbZuUOzj+RZGvIE1TlPwAAAD99AAAAAAAAAAGSAwAAbAAAAAPVDcUWl84/kWRryBNU5T8AAAA/jQAAAAAAAAABkwMAAGwAAAAFoLA2hTrPP5Fka8gTVOU/AAAAP50AAAAAAAAAAZQDAABsAAAAsCwa5zYK0D+RZGvIE1TlPwAAAD+dAAAAAAAAAAGVAwAAbAAAAHHfgoMSM9A/kWRryBNU5T8AAAA/nQAAAAAAAAABlgMAAGwAAAAHG/sMsUDQP5Fka8gTVOU/AAAAP0gBAAAAAAAAAZcDAABsAAAAiRlYFo1zqz9IMA04btTmPwAAAD8AAAAAAAAAAAGYAwAAbAAAAOPS2611Taw/SDANOG7U5j8AAAA/LwAAAAAAAAABmQMAAGwAAAA9jF9FXietP6mLkerkzOY/AAAAPy8AAAAAAAAAAZoDAABsAAAAlUXj3EYBrj8K5xWdW8XmPwAAAD8vAAAAAAAAAAGbAwAAbAAAAJvbKMAjSK8/CucVnVvF5j8AAAA/PwAAAAAAAAABnAMAAGwAAADQOLdRgEewPwrnFZ1bxeY/AAAAPz8AAAAAAAAAAZ0DAABsAAAALPI66WghsT8K5xWdW8XmPwAAAD9OAAAAAAAAAAGeAwAAbAAAAISrvoBR+7E/CucVnVvF5j8AAAA/TgAAAAAAAAABnwMAAGwAAADeZEIYOtWyPwrnFZ1bxeY/AAAAP14AAAAAAAAAAaADAABsAAAA5PqH+xYctD8K5xWdW8XmPwAAAD9eAAAAAAAAAAGhAwAAbAAAAJSi7Lh5LLU/akKaT9K95j8AAAA/bgAAAAAAAAABogMAAGwAAACaODKcVnO2P2pCmk/SveY/AAAAP24AAAAAAAAAAaMDAABsAAAASuCWWbmDtz9qQppP0r3mPwAAAD99AAAAAAAAAAGkAwAAbAAAAKSZGvGhXbg/akKaT9K95j8AAAA/fQAAAAAAAAABpQMAAGwAAAAAHkH6+Nq5P2pCmk/SveY/AAAAP40AAAAAAAAAAaYDAABsAAAAsMWlt1vruj9qQppP0r3mPwAAAD+dAAAAAAAAAAGnAwAAbAAAAGQ4reYsn7w/zJ0eAkm25j8AAAA/rAAAAAAAAAABqAMAAGwAAAB0L9seVdC/Pyz5orS/ruY/AAAAP6wAAAAAAAAAAakDAABsAAAAE1HxJhPCwD8s+aK0v67mPwAAAD+sAAAAAAAAAAGqAwAAbAAAAG0Kdb77m8E/LPmitL+u5j8AAAA/vAAAAAAAAAABqwMAAGwAAAAcstl7XqzCPyz5orS/ruY/AAAAP8sAAAAAAAAAAawDAABsAAAAIH187cxPwz8s+aK0v67mPwAAAD/LAAAAAAAAAAGtAwAAbAAAANAk4aovYMQ/LPmitL+u5j8AAAA/2wAAAAAAAAABrgMAAGwAAAD+ZnQv2x7FPyz5orS/ruY/AAAAP+sAAAAAAAAAAa8DAABsAAAAWCD4xsP4xT8s+aK0v67mPwAAAD/rAAAAAAAAAAGwAwAAbAAAAFvrmjgynMY/LPmitL+u5j8AAAA/6wAAAAAAAAABsQMAAGwAAACKLS693VrHP8ydHgJJtuY/AAAAP/oAAAAAAAAAAbIDAABsAAAAuG/BQYkZyD/MnR4CSbbmPwAAAD/6AAAAAAAAAAGzAwAAbAAAAJDDc6C6ocg/zJ0eAkm25j8AAAA/CgEAAAAAAAABtAMAAGwAAABoFyb/6ynJP8ydHgJJtuY/AAAAPwoBAAAAAAAAAbUDAABsAAAA6Xz3N6N7yT/MnR4CSbbmPwAAAD8aAQAAAAAAAAG2AwAAbAAAAEBr2F0dssk/zJ0eAkm25j8AAAA/GgEAAAAAAAABtwMAAGwAAACXWbmDl+jJP8ydHgJJtuY/AAAAPykBAAAAAAAAAbgDAABsAAAAwdCpltQDyj/MnR4CSbbmPwAAAD93AQAAAAAAAAG5AwAAbAAAAMsxkusf7ss/jVQnZzan5j8AAAA/hwEAAAAAAAABugMAAGwAAACjhURKUXbMP41UJ2c2p+Y/AAAAP5cBAAAAAAAAAbsDAABsAAAAJesVgwjIzD+NVCdnNqfmPwAAAD+XAQAAAAAAAAG8AwAAbAAAAKdQ57u/Gc0/jVQnZzan5j8AAAA/lwEAAAAAAAABvQMAAGwAAAB/pJka8aHNP41UJ2c2p+Y/AAAAP6YBAAAAAAAAAb4DAABsAAAAK4FbZuUOzj/ur6sZrZ/mPwAAAD+2AQAAAAAAAAG/AwAAbAAAANddHbLZe84/7q+rGa2f5j8AAAA/1QEAAAAAAAABwAMAAGwAAAAJa1Oo893PP+6vqxmtn+Y/AAAAP+UBAAAAAAAAAcEDAABsAAAAsCwa5zYK0D/ur6sZrZ/mPwAAAD/lAQAAAAAAAAHCAwAAbAAAAAcb+wyxQNA/TwswzCOY5j8AAAA/9AEAAAAAAAABwwMAAGwAAABdCdwyK3fQP08LMMwjmOY/AAAAP/QBAAAAAAAAAcQDAABsAAAAHrxEzwag0D9PCzDMI5jmPwAAAD8EAgAAAAAAAAHFAwAAbAAAAEkzNeJDu9A/TwswzCOY5j8AAAA/BAIAAAAAAAABxgMAAGwAAACfIRYIvvHQP08LMMwjmOY/AAAAPxQCAAAAAAAAAccDAABsAAAAYNR+pJka0T9PCzDMI5jmPwAAAD8UAgAAAAAAAAHIAwAAbAAAACCH50B1Q9E/TwswzCOY5j8AAAA/FAIAAAAAAAAByQMAAGwAAAB4dchm73nRP08LMMwjmOY/AAAAPyMCAAAAAAAAAcoDAABsAAAAZJ8hFgi+0T+vZrR+mpDmPwAAAD8zAgAAAAAAAAHLAwAAbAAAALqNAjyC9NE/r2a0fpqQ5j8AAAA/QgIAAAAAAAABzAMAAGwAAABnasSHdmHSP69mtH6akOY/AAAAP0ICAAAAAAAAAc0DAABsAAAAvVilrfCX0j+vZrR+mpDmPwAAAD9SAgAAAAAAAAHOAwAAbAAAAKmC/lwJ3NI/EcI4MRGJ5j8AAAA/UgIAAAAAAAABzwMAAGwAAABqNWf55ATTP3EdveOHgeY/AAAAP2ICAAAAAAAAAdADAABsAAAAK+jPlcAt0z9xHb3jh4HmPwAAAD9xAgAAAAAAAAHRAwAAbAAAAMAjSB9fO9M/cR2944eB5j8AAAA/cQIAAAAAAAAB0gMAAGwAAABWX8Co/UjTP3EdveOHgeY/AAAAP3ECAAAAAAAAAdMDAABsAAAAVl/AqP1I0z/ReEGW/nnmPwAAAD+wAgAAAAAAAAHUAwAAbAAAAIHWsLs6ZNM/0XhBlv555j8AAAA/sAIAAAAAAAAB1QMAAGwAAACsTaHOd3/TPzPUxUh1cuY/AAAAP78CAAAAAAAAAdYDAABsAAAA18SR4bSa0z8z1MVIdXLmPwAAAD+/AgAAAAAAAAHXAwAAbAAAAC6zcgcv0dM/ky9K++tq5j8AAAA/zwIAAAAAAAAB2AMAAGwAAABZKmMabOzTP/SKzq1iY+Y/AAAAP88CAAAAAAAAAdkDAABsAAAAGt3LtkcV1D9V5lJg2VvmPwAAAD/fAgAAAAAAAAHaAwAAbAAAANqPNFMjPtQ/VeZSYNlb5j8AAAA/3wIAAAAAAAAB2wMAAGwAAABwy6zcwUvUP7ZB1xJQVOY/AAAAP+4CAAAAAAAAAdwDAABsAAAABQclZmBZ1D8WnVvFxkzmPwAAAD/+AgAAAAAAAAHdAwAAbAAAAAUHJWZgWdQ/ePjfdz1F5j8AAAA//gIAAAAAAAAB3gMAAGwAAAAxfhV5nXTUP3j433c9ReY/AAAAP/4CAAAAAAAAAd8DAABsAAAAxrmNAjyC1D/YU2QqtD3mPwAAAD8OAwAAAAAAAAHgAwAAbAAAAFz1BYzaj9Q/Oa/o3Co25j8AAAA/DgMAAAAAAAAB4QMAAGwAAADxMH4VeZ3UP5oKbY+hLuY/AAAAPx0DAAAAAAAAAeIDAABsAAAAh2z2nher1D9bwXX0jh/mPwAAAD8tAwAAAAAAAAHjAwAAbAAAAB2obii2uNQ/vRz6pgUY5j8AAAA/LQMAAAAAAAAB5AMAAGwAAACy4+axVMbUPx14fll8EOY/AAAAPzwDAAAAAAAAAeUDAABsAAAA3VrXxJHh1D8/igtx4PnlPwAAAD88AwAAAAAAAAHmAwAAbAAAAHOWT04w79Q/AUEU1s3q5T8AAAA/PAMAAAAAAAAB5wMAAGwAAAAI0sfXzvzUP8L3HDu72+U/AAAAP0wDAAAAAAAAAegDAABsAAAANEm46gsY1T+EriWgqMzlPwAAAD9MAwAAAAAAAAHpAwAAbAAAADRJuOoLGNU/p8Cytwy25T8AAAA/XAMAAAAAAAAB6gMAAGwAAAA0SbjqCxjVP8nSP89wn+U/AAAAP1wDAAAAAAAAAesDAABsAAAANEm46gsY1T+KiUg0XpDlPwAAAD9rAwAAAAAAAAHsAwAAbAAAADRJuOoLGNU/TEBRmUuB5T8AAAA/ewMAAAAAAAAB7QMAAGwAAAA0SbjqCxjVPw73Wf44cuU/AAAAP3sDAAAAAAAAAe4DAABsAAAAng1AYW0K1T9uUt6wr2rlPwAAAD+LAwAAAAAAAAHvAwAAbAAAAJ4NQGFtCtU/MAnnFZ1b5T8AAAA/iwMAAAAAAAAB8AMAAGwAAAAI0sfXzvzUP5Fka8gTVOU/AAAAP5oDAAAAAAAAAfEDAABsAAAACNLH18781D9TG3QtAUXlPwAAAD+aAwAAAAAAAAHyAwAAbAAAAHOWT04w79Q/s3b433c95T8AAAA/qgMAAAAAAAAB8wMAAGwAAADdWtfEkeHUP7N2+N93PeU/AAAAP7kDAAAAAAAAAfQDAABsAAAASB9fO/PT1D+zdvjfdz3lPwAAAD/JAwAAAAAAAAH1AwAAbAAAAIds9p4Xq9Q/dS0BRWUu5T8AAAA/2QMAAAAAAAAB9gMAAGwAAADGuY0CPILUP3UtAUVlLuU/AAAAP+gDAAAAAAAAAfcDAABsAAAArxhEQOYi1D/WiIX32yblPwAAAD/yAwAAAAAAAAH4AwAAbAAAAMPu6pDN3tM/NuQJqlIf5T8AAAA/EgQAAAAAAAAB+QMAAGwAAADoz5XALbPSP7pRG3QtAeU/AAAAPyEEAAAAAAAAAfoDAABsAAAAPPPTdDlG0j+6URt0LQHlPwAAAD8hBAAAAAAAAAH7AwAAbAAAALqNAjyC9NE/Gq2fJqT55D8AAAA/IQQAAAAAAAAB/AMAAGwAAAAOsUDwjYfRPxqtnyak+eQ/AAAAPyEEAAAAAAAAAf0DAABsAAAA9Q/3LTgo0T/cY6iLkerkPwAAAD8xBAAAAAAAAAH+AwAAbAAAAHSqJfWA1tA/Pb8sPgjj5D8AAAA/MQQAAAAAAAAB/wMAAGwAAADzRFS8yYTQPz2/LD4I4+Q/AAAAP0AEAAAAAAAAAQAEAABsAAAAnVZzlk9O0D89vyw+COPkPwAAAD9QBAAAAAAAAAEBBAAAbAAAALAsGuc2CtA/nRqx8H7b5D8AAAA/UAQAAAAAAAABAgQAAGwAAACzfHKCeafPP50asfB+2+Q/AAAAP1AEAAAAAAAAAQMEAABsAAAAW46RXP9wzz+dGrHwftvkPwAAAD9gBAAAAAAAAAEEBAAAbAAAADEXoUnCVc8/nRqx8H7b5D8AAAA/YAQAAAAAAAABBQQAAGwAAACvsc8QCwTPP50asfB+2+Q/AAAAP28EAAAAAAAAAQYEAABsAAAALUz+11Oyzj+dGrHwftvkPwAAAD9vBAAAAAAAAAEHBAAAbAAAAIFvPIxfRc4/nRqx8H7b5D8AAAA/fwQAAAAAAAABCAQAAGwAAAB/pJka8aHNP50asfB+2+Q/AAAAP48EAAAAAAAAAQkEAABsAAAAe9n2qIL+zD+dGrHwftvkPwAAAD+eBAAAAAAAAAEKBAAAbAAAAE2XYyTXP8w/nRqx8H7b5D8AAAA/ngQAAAAAAAABCwQAAGwAAABxeA5UNxTLP50asfB+2+Q/AAAAP64EAAAAAAAAAQwEAABsAAAAba1r4shwyj89vyw+COPkPwAAAD+uBAAAAAAAAAENBAAAbAAAAMHQqZbUA8o/Pb8sPgjj5D8AAAA/vQQAAAAAAAABDgQAAGwAAADpfPc3o3vJPz2/LD4I4+Q/AAAAP80EAAAAAAAAAQ8EAABsAAAAEilF2XHzyD/cY6iLkerkPwAAAD/NBAAAAAAAAAEQBAAAbAAAAJDDc6C6ocg/3GOoi5Hq5D8AAAA/zQQAAAAAAAABEQQAAGwAAAA61ZJ6QGvIP9xjqIuR6uQ/AAAAP90EAAAAAAAAARIEAABsAAAA4+axVMY0yD/cY6iLkerkPwAAAD/dBAAAAAAAAAETBAAAbAAAALhvwUGJGcg/3GOoi5Hq5D8AAAA/7AQAAAAAAAABFAQAAGwAAABigeAbD+PHP9xjqIuR6uQ/AAAAP+wEAAAAAAAAARUEAABsAAAANwrwCNLHxz/cY6iLkerkPwAAAD/8BAAAAAAAAAEWBAAAbAAAAOAbD+NXkcc/3GOoi5Hq5D8AAAA//AQAAAAAAAABFwQAAGwAAACKLS693VrHP9xjqIuR6uQ/AAAAPwwFAAAAAAAAARgEAABsAAAA3FBscentxj/cY6iLkerkPwAAAD8bBQAAAAAAAAEZBAAAbAAAANmFyf96SsY/3GOoi5Hq5D8AAAA/eQUAAAAAAAABGgQAAGwAAADALbNyBy/BP9xjqIuR6uQ/AAAAP3kFAAAAAAAAARsEAABsAAAAaj/STI34wD/cY6iLkerkPwAAAD95BQAAAAAAAAEcBAAAbAAAAD7I4TlQ3cA/3GOoi5Hq5D8AAAA/mAUAAAAAAAABHQQAAGwAAAATUfEmE8LAP9xjqIuR6uQ/AAAAP5gFAAAAAAAAAR4EAABsAAAAO/0+yOE5wD/cY6iLkerkPwAAAD+YBQAAAAAAAAEfBAAAbAAAAB5B+vjamb8/3GOoi5Hq5D8AAAA/qAUAAAAAAAABIAQAAGwAAADEh3Zh8r++P9xjqIuR6uQ/AAAAP6gFAAAAAAAAASEEAABsAAAAaANQWJtCvT/cY6iLkerkPwAAAD+3BQAAAAAAAAEiBAAAbAAAAAp/KU9Exbs/3GOoi5Hq5D8AAAA/twUAAAAAAAABIwQAAGwAAABa18SR4bS6P9xjqIuR6uQ/AAAAP8cFAAAAAAAAASQEAABsAAAAVEF/rgRuuT89vyw+COPkPwAAAD/mBQAAAAAAAAElBAAAbAAAAPTxtTM/Tbc/nRqx8H7b5D8AAAA/5gUAAAAAAAABJgQAAGwAAACeA9UNxRa3P50asfB+2+Q/AAAAP/YFAAAAAAAAAScEAABsAAAASBX050rgtj+dGrHwftvkPwAAAD8SBgAAAAAAAAEoBAAAbAAAAEJ/rgRumbU/nRqx8H7b5D8AAAA/UAYAAAAAAAABKQQAAGwAAADPEAsE33ioPz2/LD4I4+Q/AAAAP2AGAAAAAAAAASoEAABsAAAAHZ4D1Q3Fpj89vyw+COPkPwAAAD9gBgAAAAAAAAErBAAAbAAAAMPkfz0l66U/Pb8sPgjj5D8AAAA/cAYAAAAAAAABLAQAAGwAAAAXCL7xMH6lPz2/LD4I4+Q/AAAAP64GAAAAAAAAAS0EAABsAAAAEXJ4DlQ3pD89vyw+COPkPwAAAD+uBgAAAAAAAAEuBAAAbAAAAAvcMit38KI/Pb8sPgjj5D8AAAA/vgYAAAAAAAABLwQAAGwAAABXaSv8pTyhPz2/LD4I4+Q/AAAAP74GAAAAAAAAATAEAABsAAAA/6+nZL1ioD89vyw+COPkPwAAAD/NBgAAAAAAAAExBAAAbAAAAJ6myzGS658/Pb8sPgjj5D8AAAA/7QYAAAAAAAABMgQAAGwAAABG7UeaqRGfPz2/LD4I4+Q/AAAAP/wGAAAAAAAAATMEAABsAAAARu1HmqkRnz/cY6iLkerkPwAAAD9qBwAAAAAAAAE0BAAAbAAAAOozxALBN54/ewgk2Rry5D8AAAA/agcAAAAAAAABNQQAAGwAAADqM8QCwTeePxqtnyak+eQ/AAAAP3kHAAAAAAAAATYEAABsAAAA6jPEAsE3nj+6URt0LQHlPwAAAD+JBwAAAAAAAAE3BAAAbAAAAOozxALBN54/WPaWwbYI5T8AAAA/mAcAAAAAAAABOAQAAGwAAADqM8QCwTeeP/iaEg9AEOU/AAAAP7gHAAAAAAAAATkEAABsAAAA6jPEAsE3nj825AmqUh/lPwAAAD/HBwAAAAAAAAE6BAAAbAAAAOozxALBN54/1oiF99sm5T8AAAA/5wcAAAAAAAABOwQAAGwAAACepssxkuufP5Fka8gTVOU/AAAAP+cHAAAAAAAAATwEAABsAAAA/6+nZL1ioD9uUt6wr2rlPwAAAD/nBwAAAAAAAAE9BAAAbAAAAKuMabCxz6A/TEBRmUuB5T8AAAA/5wcAAAAAAAABPgQAAGwAAABXaSv8pTyhP+vkzObUiOU/AAAAP/YHAAAAAAAAAT8EAABsAAAABUbtR5qpoT9od7sc+qblPwAAAD/2BwAAAAAAAAFABAAAbAAAAF3/cN+Cg6I/p8Cytwy25T8AAAA/BggAAAAAAAABQQQAAGwAAAAL3DIrd/CiP4SuJaCozOU/AAAAPwYIAAAAAAAAAUIEAABsAAAAt7j0dmtdoz/C9xw7u9vlPwAAAD8TCAAAAAAAAAFDBAAAbAAAAGOVtsJfyqM/YpyYiETj5T8AAAA/MwgAAAAAAAABRAQAAGwAAAARcngOVDekPz+KC3Hg+eU/AAAAP0IIAAAAAAAAAUUEAABsAAAAaSv8pTwRpT+aCm2PoS7mPwAAAD9SCAAAAAAAAAFGBAAAbAAAAMPkfz0l66U/Oa/o3Co25j8AAAA/UggAAAAAAAABRwQAAGwAAADD5H89JeulPxadW8XGTOY/AAAAP2IIAAAAAAAAAUgEAABsAAAAw+R/PSXrpT/0is6tYmPmPwAAAD9iCAAAAAAAAAFJBAAAbAAAAMPkfz0l66U/M9TFSHVy5j8AAAA/cQgAAAAAAAABSgQAAGwAAADD5H89JeulP9F4QZb+eeY/AAAAP3EIAAAAAAAAAUsEAABsAAAAw+R/PSXrpT+vZrR+mpDmPwAAAD9xCAAAAAAAAAFMBAAAbAAAAMPkfz0l66U/TwswzCOY5j8AAAA/gQgAAAAAAAABTQQAAGwAAADD5H89JeulPyz5orS/ruY/AAAAP5AIAAAAAAAAAU4EAABsAAAAw+R/PSXrpT9qQppP0r3mPwAAAD+gCAAAAAAAAAFPBAAAbAAAAMPkfz0l66U/qYuR6uTM5j8AAAA/sAgAAAAAAAABUAQAAGwAAADD5H89JeulP0gwDThu1OY/AAAAP78IAAAAAAAAAVEEAABsAAAAb8FBiRlYpj+HeQTTgOPmPwAAAD+/CAAAAAAAAAFSBAAAbAAAAG/BQYkZWKY/JR6AIArr5j8AAAA/TAkAAAAAAAABUwQAAGwAAAAdngPVDcWmPyUegCAK6+Y/AAAAP0wJAAAAAAAAAVQEAABsAAAAyXrFIAIypz8lHoAgCuvmPwAAAD9MCQAAAAAAAAFVBAAAbAAAAHVXh2z2nqc/JR6AIArr5j8AAAA/XAkAAAAAAAABVgQAAGwAAADPEAsE33ioPyUegCAK6+Y/AAAAP2sJAAAAAAAAAVcEAABsAAAAK8qOm8dSqT/Fwvttk/LmPwAAAD9rCQAAAAAAAAFYBAAAbAAAAIODEjOwLKo/xcL7bZPy5j8AAAA/awkAAAAAAAABWQQAAGwAAAAxYNR+pJmqP8XC+22T8uY/AAAAP3sJAAAAAAAAAVoEAABsAAAAiRlYFo1zqz/Fwvttk/LmPwAAAD+KCQAAAAAAAAFbBAAAbAAAAOPS2611Taw/xcL7bZPy5j8AAAA/igkAAAAAAAABXAQAAGwAAAA9jF9FXietP8XC+22T8uY/AAAAP5oJAAAAAAAAAV0EAABsAAAAlUXj3EYBrj/Fwvttk/LmPwAAAD+aCQAAAAAAAAFeBAAAbAAAAO/+ZnQv264/xcL7bZPy5j8AAAA/mgkAAAAAAAABXwQAAGwAAAB6StYrBhGwP8XC+22T8uY/AAAAP7kJAAAAAAAAAWAEAABsAAAA2M78NF2OsT/Fwvttk/LmPwAAAD/JCQAAAAAAAAFhBAAAbAAAADKIgMxFaLI/xcL7bZPy5j8AAAA/yQkAAAAAAAABYgQAAGwAAADiL+WJqHizP8XC+22T8uY/AAAAP8kJAAAAAAAAAWMEAABsAAAA5sUqbYW/tD/Fwvttk/LmPwAAAD/ZCQAAAAAAAAFkBAAAbAAAAEJ/rgRumbU/xcL7bZPy5j8AAAA/2QkAAAAAAAABZQQAAGwAAADwJhPC0Km2P8XC+22T8uY/AAAAP+gJAAAAAAAAAWYEAABsAAAA9PG1Mz9Ntz/Fwvttk/LmPwAAAD/oCQAAAAAAAAFnBAAAbAAAAKSZGvGhXbg/xcL7bZPy5j8AAAA/BwoAAAAAAAABaAQAAGwAAABQdtw8lsq4PyUegCAK6+Y/AAAAPwcKAAAAAAAAAWkEAABsAAAA/FKeiIo3uT+HeQTTgOPmPwAAAD8HCgAAAAAAAAFqBAAAbAAAALSas3xygtk/RSDJ1pAn6D8AAAA/AAAAAAAAAAABawQAAGwAAAC0mrN8coLZP+PERCQaL+g/AAAAP14AAAAAAAAAAWwEAABsAAAAtJqzfHKC2T8iDjy/LD7oPwAAAD9eAAAAAAAAAAFtBAAAbAAAALSas3xygtk/wbK3DLZF6D8AAAA/bgAAAAAAAAABbgQAAGwAAAC0mrN8coLZPwD8rqfIVOg/AAAAP24AAAAAAAAAAW8EAABsAAAAStYrBhGQ2T/e6SGQZGvoPwAAAD+NAAAAAAAAAAFwBAAAbAAAAHVNHBlOq9k/u9eUeACC6D8AAAA/vAAAAAAAAAABcQQAAGwAAABlQhg61ZLaP4wPwjgxEek/AAAAP8wAAAAAAAAAAXIEAABsAAAAkLkITRKu2j9q/TQhzSfpPwAAAD/MAAAAAAAAAAFzBAAAbAAAAOen6XKM5No/48REJBov6D8AAAA/AAAAAAAAAAABdAQAAGwAAABRbHHp7dbaP4NpwHGjNug/AAAAPx4AAAAAAAAAAXUEAABsAAAAvDD5X0/J2j8iDjy/LD7oPwAAAD8eAAAAAAAAAAF2BAAAbAAAACb1gNawu9o/wbK3DLZF6D8AAAA/LQAAAAAAAAABdwQAAGwAAACQuQhNEq7aPwD8rqfIVOg/AAAAPy0AAAAAAAAAAXgEAABsAAAA+32Qw3Og2j8+RaZC22PoPwAAAD89AAAAAAAAAAF5BAAAbAAAAGVCGDrVkto/fI6d3e1y6D8AAAA/PQAAAAAAAAABegQAAGwAAAA6yycnmHfaP1p8EMaJieg/AAAAP00AAAAAAAAAAXsEAABsAAAApI+vnflp2j84aoOuJaDoPwAAAD9NAAAAAAAAAAF8BAAAbAAAAA5UNxRbXNo/drN6STiv6D8AAAA/XAAAAAAAAAABfQQAAGwAAAB4GL+KvE7aP1Sh7THUxeg/AAAAP1wAAAAAAAAAAX4EAABsAAAA4txGAR5B2j+S6uTM5tToPwAAAD9sAAAAAAAAAAF/BAAAbAAAALdlVu7gJdo/0TPcZ/nj6D8AAAA/bAAAAAAAAAABgAQAAGwAAAAiKt5kQhjaP3DYV7WC6+g/AAAAP3wAAAAAAAAAAYEEAABsAAAAIireZEIY2j+vIU9QlfroPwAAAD+LAAAAAAAAAAGCBAAAbAAAAIzuZdujCto/ryFPUJX66D8AAAA/iwAAAAAAAAABgwQAAGwAAACM7mXbowraP03Gyp0eAuk/AAAAP5sAAAAAAAAAAYQEAABsAAAAjO5l26MK2j/takbrpwnpPwAAAD+bAAAAAAAAAAGFBAAAbAAAAPey7VEF/dk/jA/CODER6T8AAAA/qgAAAAAAAAABhgQAAGwAAAD3su1RBf3ZPyu0PYa6GOk/AAAAP6oAAAAAAAAAAYcEAABsAAAAYXd1yGbv2T9q/TQhzSfpPwAAAD+6AAAAAAAAAAGIBAAAbAAAAMs7/T7I4dk/CKKwblYv6T8AAAA/ugAAAAAAAAABiQQAAGwAAAA2AIW1KdTZP0jrpwlpPuk/AAAAP8oAAAAAAAAAAYoEAABsAAAAoMQMLIvG2T/mjyNX8kXpPwAAAD/ZAAAAAAAAAAGLBAAAbAAAAKDEDCyLxtk/hjSfpHtN6T8AAAA/2QAAAAAAAAABjAQAAGwAAAALiZSi7LjZP4Y0n6R7Tek/AAAAP+kAAAAAAAAAAY0EAABsAAAAdU0cGU6r2T+GNJ+ke03pPwAAAD+FAQAAAAAAAAGOBAAAbAAAAIZYIPjGw9g/0TPcZ/nj6D8AAAA/AAAAAAAAAAABjwQAAGwAAABygnmn3wfZP3DYV7WC6+g/AAAAP7sAAAAAAAAAAZAEAABsAAAAnflpuhwj2T9w2Fe1guvoPwAAAD+7AAAAAAAAAAGRBAAAbAAAAPTnSuCWWdk/D33TAgzz6D8AAAA/ywAAAAAAAAABkgQAAGwAAABhd3XIZu/ZPw990wIM8+g/AAAAP8sAAAAAAAAAAZMEAABsAAAApI+vnflp2j8PfdMCDPPoPwAAAD/aAAAAAAAAAAGUBAAAbAAAABIf2oXJ/9o/D33TAgzz6D8AAAA/2gAAAAAAAAABlQQAAGwAAAAV6nz3N6PbP3DYV7WC6+g/AAAAP+oAAAAAAAAAAZYEAABsAAAAgnmn3wc53D8yj2AacNzoPwAAAD/qAAAAAAAAAAGXBAAAbAAAAIVESlF23Nw/VKHtMdTF6D8AAAA/+gAAAAAAAAABmAQAAGwAAACJD+3C5H/dP9cO//uup+g/AAAAP/oAAAAAAAAAAZkEAABsAAAAi9qPNFMj3j/5IIwTE5HoPwAAAD8JAQAAAAAAAAGaBAAAbAAAAPlpuhwjud4/u9eUeACC6D8AAAA/KgEAAAAAAAABmwQAAGwAAABn+eQE807fP97pIZBka+g/AAAAPzoBAAAAAAAAAZwEAABsAAAAqREf2oXJ3z+foCr1UVzoPwAAAD86AQAAAAAAAAGdBAAAbAAAAMCyaJzbKOA/APyup8hU6D8AAAA/SQEAAAAAAAABngQAAGwAAABMg419hljgP2BXM1o/Teg/AAAAP1kBAAAAAAAAAZ8EAABsAAAA11OyXjGI4D/BsrcMtkXoPwAAAD9ZAQAAAAAAAAGgBAAAbAAAAALLonFuo+A/wbK3DLZF6D8AAAA/WQEAAAAAAAABoQQAAGwAAAAuQpOEq77gP8Gytwy2Reg/AAAAP2kBAAAAAAAAAaIEAABsAAAAWbmDl+jZ4D/BsrcMtkXoPwAAAD9pAQAAAAAAAAGjBAAAbAAAALkSuGVW7uA/Ig48vyw+6D8AAAA/eAEAAAAAAAABpAQAAGwAAAAabOwzxALhPyIOPL8sPug/AAAAP3gBAAAAAAAAAaUEAABsAAAAr6dkvWIQ4T+DacBxozboPwAAAD+IAQAAAAAAAAGmBAAAbAAAAHrFIAIyF+E/48REJBov6D8AAAA/iAEAAAAAAAABpwQAAGwAAABF49xGAR7hP+PERCQaL+g/AAAAP6cBAAAAAAAAAagEAABsAAAAesUgAjIX4T/jxEQkGi/oPwAAAD/QAgAAAAAAAAGpBAAAbAAAAClZrxhEQOY/9cvigzBO7D8AAAA/AAAAAAAAAAABqgQAAGwAAACJsuPmsVTmP/XL4oMwTuw/AAAAP24AAAAAAAAAAasEAABsAAAAH+5bcFBi5j/1y+KDME7sPwAAAD+NAAAAAAAAAAGsBAAAbAAAAEplTIONfeY/9cvigzBO7D8AAAA/nQAAAAAAAAABrQQAAGwAAADfoMQMLIvmP/XL4oMwTuw/AAAAP/cAAAAAAAAAAa4EAABsAAAAYQaWRePc5j8zFdoeQ13sPwAAAD+EAQAAAAAAAAGvBAAAbAAAACK5/uG+Bec/cV7RuVVs7D8AAAA/wgEAAAAAAAABsAQAAGwAAADt1romjgznPxEDTQffc+w/AAAAP+IBAAAAAAAAAbEEAABsAAAAt/R2a10T5z+HuhipTs7sPwAAAD8QAgAAAAAAAAGyBAAAbAAAALf0dmtdE+c/IIRxYiIS7T8AAAA/MAIAAAAAAAABswQAAGwAAAC39HZrXRPnP3oE04DjRu0/AAAAPzACAAAAAAAAAbQEAABsAAAAt/R2a10T5z9Y8kVpf13tPwAAAD8wAgAAAAAAAAG1BAAAbAAAALf0dmtdE+c/ljs9BJJs7T8AAAA/PwIAAAAAAAABtgQAAGwAAAC39HZrXRPnP9WENJ+ke+0/AAAAP50CAAAAAAAAAbcEAABsAAAAt/R2a10T5z+EqtRHcSHuPwAAAD+dAgAAAAAAAAG4BAAAbAAAALf0dmtdE+c/wvPL4oMw7j8AAAA/nQIAAAAAAAABuQQAAGwAAAC39HZrXRPnPwA9w32WP+4/AAAAP50CAAAAAAAAAboEAABsAAAAt/R2a10T5z8/hroYqU7uPwAAAD+tAgAAAAAAAAG7BAAAbAAAALf0dmtdE+c/fc+xs7td7j8AAAA/rQIAAAAAAAABvAQAAGwAAAC39HZrXRPnP1u9JJxXdO4/AAAAP7wCAAAAAAAAAb0EAABsAAAAt/R2a10T5z/0hn1VK7juPwAAAD/rAgAAAAAAAAG+BAAAbAAAALf0dmtdE+c/kyv5orS/7j8AAAA/+wIAAAAAAAABvwQAAGwAAAC39HZrXRPnPzLQdPA9x+4/AAAAP/sCAAAAAAAAAcAEAABsAAAAt/R2a10T5z9HLLzfNinvPwAAAD9KAwAAAAAAAAHBBAAAbAAAALf0dmtdE+c/hXWzekk47z8AAAA/SgMAAAAAAAABwgQAAGwAAAC39HZrXRPnP8W+qhVcR+8/AAAAP1kDAAAAAAAAAcMEAABsAAAAt/R2a10T5z8DCKKwblbvPwAAAD9ZAwAAAAAAAAHEBAAAbAAAALf0dmtdE+c/o6wd/vdd7z8AAAA/pwMAAAAAAAABxQQAAGwAAAC39HZrXRPnP0FRmUuBZe8/AAAAP7cDAAAAAAAAAcYEAABsAAAAt/R2a10T5z/h9RSZCm3vPwAAAD/WAwAAAAAAAAHHBAAAbAAAALf0dmtdE+c/f5qQ5pN07z8AAAA/YwQAAAAAAAAByAQAAGwAAAC39HZrXRPnPx8/DDQdfO8/AAAAP3IEAAAAAAAAAckEAABsAAAAt/R2a10T5z+944eBpoPvPwAAAD+CBAAAAAAAAAHKBAAAbAAAALf0dmtdE+c/XYgDzy+L7z8AAAA/ggQAAAAAAAABywQAAGwAAAC39HZrXRPnP/0sfxy5ku8/AAAAP5UFAAAAAAAAAcwEAABsAAAA7da6Jo4M5z/9LH8cuZLvPwAAAD+kBQAAAAAAAAHNBAAAbAAAAFibQp3v/uY//Sx/HLmS7z8AAAA/tAUAAAAAAAABzgQAAGwAAABhBpZF49zmPzt2drfLoe8/AAAAP7QFAAAAAAAAAc8EAABsAAAA1jVxZDit5j/bGvIEVanvPwAAAD+0BQAAAAAAAAHQBAAAbAAAALQp1Pnub+Y/eb9tUt6w7z8AAAA/xAUAAAAAAAAB0QQAAGwAAADI/3pK1ivmPxlk6Z9nuO8/AAAAP8QFAAAAAAAAAdIEAABsAAAA3NUhm73n5T+5CGXt8L/vPwAAAD/TBQAAAAAAAAHTBAAAbAAAACaODKfVnOU/V63gOnrH7z8AAAA/MQYAAAAAAAAB1AQAAGwAAAAZWBaNcxvlPzWbUyMW3u8/AAAAPzEGAAAAAAAAAdUEAABsAAAATTpaSKQU5T81m1MjFt7vPwAAAD/dBgAAAAAAAAHWBAAAbAAAAIMcngPVDeU/NZtTIxbe7z8AAAA/7AYAAAAAAAAL</ink>
</athena>
</file>

<file path=customXml/item32.xml><?xml version="1.0" encoding="utf-8"?>
<athena xmlns="http://schemas.microsoft.com/edu/athena" version="0.1.3209.0">
  <media streamable="true" recordStart="322790" recordEnd="361024" recordLength="361232"/>
</athena>
</file>

<file path=customXml/item3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KoIAAAAAAAABfL///8MQWN0aW9uVHlwZVYxAQAAAAd2YWx1ZV9fAAgCAAAAAAAAAAEFAAAABAAAAAkPAAAACRAAAADfIwAAAAAAAAHv////8v///wAAAAABBgAAAAQAAAAJEgAAAAkTAAAAjCoAAAAAAAAB7P////L///8AAAAAAQcAAAAEAAAACRUAAAAJFgAAAIg1AAAAAAAAAen////y////AAAAAAEIAAAABAAAAAkYAAAACRkAAACrOAAAAAAAAAHm////8v///wAAAAABCQAAAAQAAAAJGwAAAAkcAAAATT8AAAAAAAAB4/////L///8AAAAAAQoAAAAEAAAACR4AAAAJHwAAAFtEAAAAAAAAAeD////y////AAAAAAULAAAADUNsZWFyQ2FudmFzVjECAAAACVN0YXJ0VGltZQRUeXBlAAQQDEFjdGlvblR5cGVWMQIAAAACAAAAWpUAAAAAAAAB3/////L///8AAAAABQwAAAAPUGVuQXR0cmlidXRlc1YxCgAAAAdfY29sb3JBB19jb2xvclIHX2NvbG9yRwdfY29sb3JCCkZpdFRvQ3VydmUGSGVpZ2h0Dklnbm9yZVByZXNzdXJlDUlzSGlnaGxpZ2h0ZXIFU2hhcGUFV2lkdGgAAAAAAAAAAAQAAgICAgEGAQEMQnJ1c2hTaGFwZVYxAgAAAAYCAAAA//uwQQAAAAAAAAAiQAAABd7///8MQnJ1c2hTaGFwZVYxAQAAAAd2YWx1ZV9fAAgCAAAAAQAAAAAAAAAAACJABQ0AAAAKSW5rVHJhY2VWMQMAAAANTGlzdGAxK19pdGVtcwxMaXN0YDErX3NpemUPTGlzdGAxK192ZXJzaW9uBAAAGFNoYXJlZC5JbmtpbmcuSW5rUG9pbnRbXQIAAAAICAIAAAAJIwAAAPsAAAD7AAAAAQ8AAAAMAAAA//uwQQAAAAAAAAAiQAAAAdz////e////AQAAAAAAAAAAACJAARAAAAANAAAACSUAAAAnAAAAJwAAAAESAAAADAAAAP/7sEEAAAAAAAAAIkAAAAHa////3v///wEAAAAAAAAAAAAiQAETAAAADQAAAAknAAAAjAAAAIwAAAABFQAAAAwAAAD/+7BBAAAAAAAAACJAAAAB2P///97///8BAAAAAAAAAAAAIkABFgAAAA0AAAAJKQAAABcAAAAXAAAAARgAAAAMAAAA//uwQQAAAAAAAAAiQAAAAdb////e////AQAAAAAAAAAAACJAARkAAAANAAAACSsAAAAbAAAAGwAAAAEbAAAADAAAAP/7sEEAAAAAAAAAIkAAAAHU////3v///wEAAAAAAAAAAAAiQAEcAAAADQAAAAktAAAALgAAAC4AAAABHgAAAAwAAAD/+7BBAAAAAAAAACJAAAAB0v///97///8BAAAAAAAAAAAAIkABHwAAAA0AAAAJLwAAABkAAAAZ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0FByUAAAAAAQAAAEAAAAAECklua1BvaW50VjECAAAACSsBAAAJLAEAAAktAQAACS4BAAAJLwEAAAkwAQAACTEBAAAJMgEAAAkzAQAACTQBAAAJNQEAAAk2AQAACTcBAAAJOAEAAAk5AQAACToBAAAJOwEAAAk8AQAACT0BAAAJPgEAAAk/AQAACUABAAAJQQEAAAlCAQAACUMBAAAJRAEAAAlFAQAACUYBAAAJRwEAAAlIAQAACUkBAAAJSgEAAAlLAQAACUwBAAAJTQEAAAlOAQAACU8BAAAJUAEAAAlRAQAADRkHJwAAAAABAAAAAAEAAAQKSW5rUG9pbnRWMQIA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DXQHKQAAAAABAAAAIAAAAAQKSW5rUG9pbnRWMQIAAAAJ3gEAAAnfAQAACeABAAAJ4QEAAAniAQAACeMBAAAJ5AEAAAnlAQAACeYBAAAJ5wEAAAnoAQAACekBAAAJ6gEAAAnrAQAACewBAAAJ7QEAAAnuAQAACe8BAAAJ8AEAAAnxAQAACfIBAAAJ8wEAAAn0AQAADQkHKwAAAAABAAAAIAAAAAQKSW5rUG9pbnRWMQIAAAAJ9QEAAAn2AQAACfcBAAAJ+AEAAAn5AQAACfoBAAAJ+wEAAAn8AQAACf0BAAAJ/gEAAAn/AQAACQACAAAJAQIAAAkCAgAACQMCAAAJBAIAAAkFAgAACQYCAAAJBwIAAAkIAgAACQkCAAAJCgIAAAkLAgAACQwCAAAJDQIAAAkOAgAACQ8CAAANBQctAAAAAAEAAABAAAAABApJbmtQb2ludFYxAgA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DRIHLwAAAAABAAAAIAAAAAQKSW5rUG9pbnRWMQIAAAAJPgIAAAk/AgAACUACAAAJQQIAAAlCAgAACUMCAAAJRAIAAAlFAgAACUYCAAAJRwIAAAlIAgAACUkCAAAJSgIAAAlLAgAACUwCAAAJTQIAAAlOAgAACU8CAAAJUAIAAAlRAgAACVICAAAJUwIAAAlUAgAACVUCAAAJVgIAAA0HBTAAAAAKSW5rUG9pbnRWMQQAAAABWAFZDlByZXNzdXJlRmFjdG9yCVRpbWVTdGFtcAAAAAAGBgsQAgAAADqX5W0uy7s/GKSOnIy54D8AAAA/AAAAAAAAAAABMQAAADAAAABuLsvbXJbHPxikjpyMueA/AAAAPxAAAAAAAAAAATIAAAAwAAAAAUWOAooc1T8YpI6cjLngPwAAAD8QAAAAAAAAAAEzAAAAMAAAAMPKxIKVidU/GKSOnIy54D8AAAA/EAAAAAAAAAABNAAAADAAAADz8Qjj4xHWPxikjpyMueA/AAAAPx8AAAAAAAAAATUAAAAwAAAA2+lTs9On1j8YpI6cjLngPwAAAD9OAAAAAAAAAAE2AAAAMAAAABqS0TQko9k/hF7eu6je4D8AAAA/XgAAAAAAAAABNwAAADAAAAC0vM1leZvbP4Re3ruo3uA/AAAAP14AAAAAAAAAATgAAAAwAAAAVIUfpgo/3D+EXt67qN7gPwAAAD9tAAAAAAAAAAE5AAAAMAAAAPRNceab4tw/hF7eu6je4D8AAAA/jQAAAAAAAAABOgAAADAAAABUnPmmOPPdP4Re3ruo3uA/AAAAP40AAAAAAAAAATsAAAAwAAAAzPI2l+Vt3j+EXt67qN7gPwAAAD+cAAAAAAAAAAE8AAAAMAAAALbqgWfVA98/hF7eu6je4D8AAAA/nAAAAAAAAAABPQAAADAAAAB2cLjn4HDfP4Re3ruo3uA/AAAAP6wAAAAAAAAAAT4AAAAwAAAAX9tFvLaL4D+EXt67qN7gPwAAAD+7AAAAAAAAAAE/AAAAMAAAAPfuZ+zdz+A/hF7eu6je4D8AAAA/uwAAAAAAAAABQAAAADAAAADrao3U1RrhP4Re3ruo3uA/AAAAP8sAAAAAAAAAAUEAAAAwAAAA3+ayvM1l4T+EXt67qN7gPwAAAD/LAAAAAAAAAAFCAAAAMAAAAHf61Oz0qeE/hF7eu6je4D8AAAA/ywAAAAAAAAABQwAAADAAAABrdvrU7PThP4Re3ruo3uA/AAAAP9sAAAAAAAAAAUQAAAAwAAAApyEZTUMy4j/obwq0YdXgPwAAAD/bAAAAAAAAAAFFAAAAMAAAAIdkNA3JaOI/ToE2rBrM4D8AAAA/6gAAAAAAAAABRgAAADAAAADDD1OFH6biP7KSYqTTwuA/AAAAP/oAAAAAAAAAAUcAAAAwAAAApFJuRaXc4j8YpI6cjLngPwAAAD/6AAAAAAAAAAFIAAAAMAAAAG9cf924/uI/GKSOnIy54D8AAAA/+gAAAAAAAAABSQAAADAAAAD0NpflbS7jPxikjpyMueA/AAAAPwoBAAAAAAAAAUoAAAAwAAAAv0CofYFQ4z9+tbqURbDgPwAAAD8KAQAAAAAAAAFLAAAAMAAAAOeyvM1leeM/frW6lEWw4D8AAAA/XAEAAAAAAAABTAAAADAAAABXVMqtqJTjP361upRFsOA/AAAAP2sBAAAAAAAAAU0AAAAwAAAATNDvlaDf4z9+tbqURbDgPwAAAD9rAQAAAAAAAAFOAAAAMAAAAM+qB55VD+Q/frW6lEWw4D8AAAA/awEAAAAAAAABTwAAADAAAACctBg2aTHkP361upRFsOA/AAAAP3sBAAAAAAAAAVAAAAAwAAAAH48wPh5h5D9+tbqURbDgPwAAAD97AQAAAAAAAAFRAAAAMAAAAOyYQdYxg+Q/frW6lEWw4D8AAAA/iwEAAAAAAAABUgAAADAAAADM21yWt7nkP361upRFsOA/AAAAP4sBAAAAAAAAAVMAAAAwAAAAT7Z0nmzp5D9+tbqURbDgPwAAAD+aAQAAAAAAAAFUAAAAMAAAADD5j17yH+U/frW6lEWw4D8AAAA/qgEAAAAAAAABVQAAADAAAAAQPKseeFblP361upRFsOA/AAAAP7oBAAAAAAAAAVYAAAAwAAAAQGPvfsbe5T9+tbqURbDgPwAAAD+6AQAAAAAAAAFXAAAAMAAAAHwODvccHOY/frW6lEWw4D8AAAA/yQEAAAAAAAABWAAAADAAAADAblx/3bjmPxikjpyMueA/AAAAP8kBAAAAAAAAAVkAAAAwAAAAtOqBZ9UD5z8YpI6cjLngPwAAAD/ZAQAAAAAAAAFaAAAAMAAAAAXPqgeeVec/GKSOnIy54D8AAAA/2QEAAAAAAAABWwAAADAAAACd4sw3xZnnPxikjpyMueA/AAAAP+gBAAAAAAAAAVwAAAAwAAAA7cb1143r5z8YpI6cjLngPwAAAD/4AQAAAAAAAAFdAAAAMAAAAD2rHnhWPeg/spJipNPC4D8AAAA/+AEAAAAAAAABXgAAADAAAAB4Vj3wrHroP7KSYqTTwuA/AAAAP/gBAAAAAAAAAV8AAAAwAAAAEGpfINS+6D+ykmKk08LgPwAAAD8IAgAAAAAAAAFgAAAAMAAAAPCseuBZ9eg/spJipNPC4D8AAAA/CAIAAAAAAAABYQAAADAAAAB1h5LoDiXpP7KSYqTTwuA/AAAAPxcCAAAAAAAAAWIAAAAwAAAAnfmmOPNN6T+ykmKk08LgPwAAAD8nAgAAAAAAAAFjAAAAMAAAACDUvkCofek/spJipNPC4D8AAAA/JwIAAAAAAAABZAAAADAAAAClrtZIXa3pP7KSYqTTwuA/AAAAPycCAAAAAAAAAWUAAAAwAAAAFVDkKKDI6T+ykmKk08LgPwAAAD83AgAAAAAAAAFmAAAAMAAAAIXx8Qjj4+k/spJipNPC4D8AAAA/RgIAAAAAAAABZwAAADAAAACaKvwwVfjpP7KSYqTTwuA/AAAAP0YCAAAAAAAAAWgAAAAwAAAArWMGWccM6j8YpI6cjLngPwAAAD9lAgAAAAAAAAFpAAAAMAAAAOoOJdEdSuo/frW6lEWw4D8AAAA/dQIAAAAAAAABagAAADAAAAAlukNJdIfqP0jYEoW3neA/AAAAP3UCAAAAAAAAAWsAAAAwAAAAqpRbUSm36j+u6T59cJTgPwAAAD+FAgAAAAAAAAFsAAAAMAAAAEKofYFQ++o/3B3DZZt44D8AAAA/lAIAAAAAAAABbQAAADAAAAAi65hB1jHrP0Iv711Ub+A/AAAAP5QCAAAAAAAAAW4AAAAwAAAApcWwSYth6z8MUkdOxlzgPwAAAD+UAgAAAAAAAAFvAAAAMAAAAM03xZlvius/1nSfPjhK4D8AAAA/pAIAAAAAAAABcAAAADAAAAA92dJ5sqXrPzqGyzbxQOA/AAAAP6QCAAAAAAAAAXEAAAAwAAAAZkvnyZbO6z8GqSMnYy7gPwAAAD8CAwAAAAAAAAFyAAAAMAAAAMeZb4oz3+w/HTkZcwFZ3z8AAAA/IQMAAAAAAAABcwAAADAAAACHH6YKP0ztP6UsggUf194/AAAAPyEDAAAAAAAAAXQAAAAwAAAAr5G6WiN17T/Pt+LG5ozePwAAAD8xAwAAAAAAAAF1AAAAMAAAANcDz6oHnu0/90JDiK5C3j8AAAA/QAMAAAAAAAABdgAAADAAAADJf/SS/+jtP7cTVCpa090/AAAAP44DAAAAAAAAAXcAAAAwAAAAN1JXa6Su7j+vVpeyCBbcPwAAAD+uAwAAAAAAAAF4AAAAMAAAAD8Hh3sODu8/fw56ee+i2j8AAAA/rgMAAAAAAAABeQAAADAAAACbb4oz3xTvP912gkpFa9o/AAAAP70DAAAAAAAAAXoAAAAwAAAAU0CRo4Ai7z8934obmzPaPwAAAD+9AwAAAAAAAAF7AAAAMAAAAAsRmBMiMO8/nUeT7PD72T8AAAA/zQMAAAAAAAABfAAAADAAAAALEZgTIjDvPzGNQ83U1tk/AAAAP80DAAAAAAAAAX0AAAAwAAAAZ3mby/I27z/F0vOtuLHZPwAAAD/cAwAAAAAAAAF+AAAAMAAAAGd5m8vyNu8/WxikjpyM2T8AAAA/3AMAAAAAAAABfwAAADAAAADD4Z6Dwz3vP+9dVG+AZ9k/AAAAP+wDAAAAAAAAAYAAAAAwAAAAw+Geg8M97z+DowRQZELZPwAAAD/8AwAAAAAAAAGBAAAAMAAAAMPhnoPDPe8/TcZcQNYv2T8AAAA/CwQAAAAAAAABggAAADAAAADD4Z6Dwz3vPxfptDBIHdk/AAAAPwsEAAAAAAAAAYMAAAAwAAAAw+Geg8M97z93Ub0BnuXYPwAAAD8LBAAAAAAAAAGEAAAAMAAAAMPhnoPDPe8/1bnF0vOt2D8AAAA/CwQAAAAAAAABhQAAADAAAADD4Z6Dwz3vPzUizqNJdtg/AAAAPxsEAAAAAAAAAYYAAAAwAAAAw+Geg8M97z/LZ36ELVHYPwAAAD8bBAAAAAAAAAGHAAAAMAAAAMPhnoPDPe8/KdCGVYMZ2D8AAAA/KwQAAAAAAAABiAAAADAAAADD4Z6Dwz3vP78VNzZn9Nc/AAAAPzoEAAAAAAAAAYkAAAAwAAAAw+Geg8M97z8dfj8HvbzXPwAAAD86BAAAAAAAAAGKAAAAMAAAAMPhnoPDPe8/feZH2BKF1z8AAAA/iAQAAAAAAAABiwAAADAAAADD4Z6Dwz3vP1jwce2/btY/AAAAP5gEAAAAAAAAAYwAAAAwAAAAZ3mby/I27z/sNSLOo0nWPwAAAD+YBAAAAAAAAAGNAAAAMAAAAGd5m8vyNu8/t1h6vhU31j8AAAA/qAQAAAAAAAABjgAAADAAAABneZvL8jbvP4F70q6HJNY/AAAAP6gEAAAAAAAAAY8AAAAwAAAAZ3mby/I27z9Mniqf+RHWPwAAAD+3BAAAAAAAAAGQAAAAMAAAAAsRmBMiMO8/FcGCj2v/1T8AAAA/twQAAAAAAAABkQAAADAAAAALEZgTIjDvP+Dj2n/d7NU/AAAAP9YEAAAAAAAAAZIAAAAwAAAAr6iUW1Ep7z90KYtgwcfVPwAAAD/WBAAAAAAAAAGTAAAAMAAAAFNAkaOAIu8/dCmLYMHH1T8AAAA/1gQAAAAAAAABlAAAADAAAABTQJGjgCLvPwpvO0GlotU/AAAAP+YEAAAAAAAAAZUAAAAwAAAA99eN668b7z/TkZMxF5DVPwAAAD/mBAAAAAAAAAGWAAAAMAAAAJtvijPfFO8/nrTrIYl91T8AAAA/9gQAAAAAAAABlwAAADAAAADjnoPDPQfvPzP6mwJtWNU/AAAAP/YEAAAAAAAAAZgAAAAwAAAAK858U5z57j/IP0zjUDPVPwAAAD8FBQAAAAAAAAGZAAAAMAAAAM9leZvL8u4/kmKk08Ig1T8AAAA/JQUAAAAAAAABmgAAADAAAABLi2GTFsPuP1AztXVusdQ/AAAAPzQFAAAAAAAAAZsAAAAwAAAAIxlNQzKa7j/meGVWUozUPwAAAD80BQAAAAAAAAGcAAAAMAAAAL/7GXv3M+4/bmzO6G8K1D8AAAA/RAUAAAAAAAABnQAAADAAAAA5IQJzQgTuPziPJtnh99M/AAAAP0QFAAAAAAAAAZ4AAAAwAAAAEa/tIl7b7T/N1Na5xdLTPwAAAD9EBQAAAAAAAAGfAAAAMAAAAEel3IpKue0/l/cuqjfA0z8AAAA/UwUAAAAAAAABoAAAADAAAADBysSClYntP2Eah5qprdM/AAAAP2MFAAAAAAAAAaEAAAAwAAAA4Yepwg9T7T8sPd+KG5vTPwAAAD9jBQAAAAAAAAGiAAAAMAAAAF+tkbpaI+0/wIKPa/910z8AAAA/YwUAAAAAAAABowAAADAAAAAhAnNCBObsP4ul51txY9M/AAAAP3MFAAAAAAAAAaQAAAAwAAAAQb9Xgn6v7D9WyD9M41DTPwAAAD+CBQAAAAAAAAGlAAAAMAAAAKmrNVJXa+w/H+uXPFU+0z8AAAA/kgUAAAAAAAABpgAAADAAAABSEt2hJLrrP35ToA2rBtM/AAAAP5IFAAAAAAAAAacAAAAwAAAAkoymIRlN6z8UmVDujuHSPwAAAD+iBQAAAAAAAAGoAAAAMAAAABo2aTFs0uo/3ruo3gDP0j8AAAA/ogUAAAAAAAABqQAAADAAAAAdBRQ5CijqPz0ksa9Wl9I/AAAAP7EFAAAAAAAAAaoAAAAwAAAA2qTFsEmL6T8IRwmgyITSPwAAAD+xBQAAAAAAAAGrAAAAMAAAAN1zcLjn4Og/nIy5gKxf0j8AAAA/wQUAAAAAAAABrAAAADAAAADgQhvAhTboP2evEXEeTdI/AAAAP8EFAAAAAAAAAa0AAAAwAAAA5RHGxyOM5z/79MFRAijSPwAAAD/QBQAAAAAAAAGuAAAAMAAAAOjgcM/B4eY/+/TBUQIo0j8AAAA/0AUAAAAAAAABrwAAADAAAADsrxvXXzfmP8YXGkJ0FdI/AAAAP+AFAAAAAAAAAbAAAAAwAAAABLjQBnCh5T/GFxpCdBXSPwAAAD/gBQAAAAAAAAGxAAAAMAAAAMBXgn6vBOU/Wl3KIljw0T8AAAA/8AUAAAAAAAABsgAAADAAAAA0yDpmkHXkP1pdyiJY8NE/AAAAPw8GAAAAAAAAAbMAAAAwAAAAA4ocBRQ54j+5xdLzrbjRPwAAAD8fBgAAAAAAAAG0AAAAMAAAAOeb4sw3xeE/hOgq5B+m0T8AAAA/HwYAAAAAAAABtQAAADAAAADLraiUW1HhPxku28QDgdE/AAAAPy4GAAAAAAAAAbYAAAAwAAAAPx5hfDzC4D+tc4ul51vRPwAAAD8uBgAAAAAAAAG3AAAAMAAAAA73HBzuOeA/Qrk7hss20T8AAAA/PgYAAAAAAAABuAAAADAAAAAMhNoXCLXfP0K5O4bLNtE/AAAAPz4GAAAAAAAAAbkAAAAwAAAARkl0h5Lo3j8M3JN2PSTRPwAAAD9NBgAAAAAAAAG6AAAAMAAAAOyvG9dfN94/DNyTdj0k0T8AAAA/XQYAAAAAAAABuwAAADAAAAAEuNAGcKHdP9f+62avEdE/AAAAP20GAAAAAAAAAbwAAAAwAAAApGlIRtOQ3D/X/utmrxHRPwAAAD9tBgAAAAAAAAG9AAAAMAAAACwTC1YmFtw/1/7rZq8R0T8AAAA/bQYAAAAAAAABvgAAADAAAABsjdTVGqnbP9f+62avEdE/AAAAP3wGAAAAAAAAAb8AAAAwAAAAHKmrNVJX2z/X/utmrxHRPwAAAD98BgAAAAAAAAHAAAAAMAAAAFwjdbVG6to/1/7rZq8R0T8AAAA/jAYAAAAAAAABwQAAADAAAABUbkWl3IraPwzck3Y9JNE/AAAAP4wGAAAAAAAAAcIAAAAwAAAAlOgOJdEd2j8M3JN2PSTRPwAAAD+cBgAAAAAAAAHDAAAAMAAAABqS0TQko9k/DNyTdj0k0T8AAAA/nAYAAAAAAAABxAAAADAAAACiO5REdyjZP0K5O4bLNtE/AAAAP6sGAAAAAAAAAcUAAAAwAAAAukNJdIeS2D9CuTuGyzbRPwAAAD+7BgAAAAAAAAHGAAAAMAAAABt79zP27tc/eJbjlVlJ0T8AAAA/uwYAAAAAAAABxwAAADAAAAB7sqXzZEvXP3iW45VZSdE/AAAAP8oGAAAAAAAAAcgAAAAwAAAAa0hG05CM1j94luOVWUnRPwAAAD/KBgAAAAAAAAHJAAAAMAAAAKMN4EIbwNU/eJbjlVlJ0T8AAAA/2gYAAAAAAAABygAAADAAAACRo4AiRwHVP3iW45VZSdE/AAAAP9oGAAAAAAAAAcsAAAAwAAAAyWgaktE01D94luOVWUnRPwAAAD/qBgAAAAAAAAHMAAAAMAAAAHHPweGeg9M/eJbjlVlJ0T8AAAA/6gYAAAAAAAABzQAAADAAAADRBnChDeDSP3iW45VZSdE/AAAAP/kGAAAAAAAAAc4AAAAwAAAAeW0X8dou0j94luOVWUnRPwAAAD8JBwAAAAAAAAHPAAAAMAAAANmkxbBJi9E/eJbjlVlJ0T8AAAA/GQcAAAAAAAAB0AAAADAAAABQ5CigyFHQP3iW45VZSdE/AAAAPxkHAAAAAAAAAdEAAAAwAAAA0Ni7n7F3zz94luOVWUnRPwAAAD8oBwAAAAAAAAHSAAAAMAAAAHCKM98UZ84/eJbjlVlJ0T8AAAA/ugcAAAAAAAAB0wAAADAAAACOvfsZe/fDP61zi6XnW9E/AAAAP8kHAAAAAAAAAdQAAAAwAAAA+krQ75Wgvz8ZLtvEA4HRPwAAAD/JBwAAAAAAAAHVAAAAMAAAABoItS8Qar8/TguD1JGT0T8AAAA/2QcAAAAAAAAB1gAAADAAAAA6xZlvijO/P04Lg9SRk9E/AAAAP9kHAAAAAAAAAdcAAAAwAAAAOsWZb4ozvz+E6CrkH6bRPwAAAD/pBwAAAAAAAAHYAAAAMAAAAFqCfq8E/b4/hOgq5B+m0T8AAAA/CAgAAAAAAAAB2QAAADAAAAB6P2Pvfsa+P4ToKuQfptE/AAAAPwgIAAAAAAAAAdoAAAAwAAAAurksb3NZvj+E6CrkH6bRPwAAAD8YCAAAAAAAAAHbAAAAMAAAANp2Ea/tIr4/ucXS86240T8AAAA/GAgAAAAAAAAB3AAAADAAAABaa6Su1ki9P7nF0vOtuNE/AAAAPycIAAAAAAAAAd0AAAAwAAAAuqJSbkWlvD+5xdLzrbjRPwAAAD8nCAAAAAAAAAHeAAAAMAAAADqX5W0uy7s/ucXS86240T8AAAA/NwgAAAAAAAAB3wAAADAAAAAWwyYthk26P7nF0vOtuNE/AAAAPzcIAAAAAAAAAeAAAAAwAAAA9u5n7N3PuD/vonoDPMvRPwAAAD9GCAAAAAAAAAHhAAAAMAAAALZdxGu7iLc/76J6AzzL0T8AAAA/RggAAAAAAAAB4gAAADAAAAC2RupqjdS1P++iegM8y9E/AAAAP2YIAAAAAAAAAeMAAAAwAAAAlER3KInusD8lgCITyt3RPwAAAD9mCAAAAAAAAAHkAAAAMAAAAGjs3c/Yu68/JYAiE8rd0T8AAAA/dQgAAAAAAAAB5QAAADAAAAAoWzpPtnSuPyWAIhPK3dE/AAAAP3UIAAAAAAAAAeYAAAAwAAAAqE/NTp+arT8lgCITyt3RPwAAAD+FCAAAAAAAAAHnAAAAMAAAAOjJls6TLa0/JYAiE8rd0T8AAAA/pAgAAAAAAAAB6AAAADAAAABop0/NTp+qP1pdyiJY8NE/AAAAP6QIAAAAAAAAAekAAAAwAAAAaJB1zCDrqD+POnIy5gLSPwAAAD+kCAAAAAAAAAHqAAAAMAAAAGh5m8vyNqc/xhcaQnQV0j8AAAA/tAgAAAAAAAAB6wAAADAAAABoNA3JaBqiP8YXGkJ0FdI/AAAAP8MIAAAAAAAAAewAAAAwAAAASBgfjzA+nj/79MFRAijSPwAAAD/DCAAAAAAAAAHtAAAAMAAAAMjHI4yPR5g/+/TBUQIo0j8AAAA/0wgAAAAAAAAB7gAAADAAAABIjgKKHAWUPzDSaWGQOtI/AAAAP9MIAAAAAAAAAe8AAAAwAAAAkJLoDiXRjT8w0mlhkDrSPwAAAD/jCAAAAAAAAAHwAAAAMAAAAJA2gAttAIc/MNJpYZA60j8AAAA/4wgAAAAAAAAB8QAAADAAAACQ2hcItS+APzDSaWGQOtI/AAAAP/IIAAAAAAAAAfIAAAAwAAAAAFnHDLKOeT8w0mlhkDrSPwAAAD8CCQAAAAAAAAHzAAAAMAAAAAD9Xgn6vXI/MNJpYZA60j8AAAA/AgkAAAAAAAAB9AAAADAAAAAA/V4J+r1yP2evEXEeTdI/AAAAPwIJAAAAAAAAAfUAAAAwAAAAAJ5VDzyrbj9nrxFxHk3SPwAAAD8SCQAAAAAAAAH2AAAAMAAAAACeVQ88q24/nIy5gKxf0j8AAAA/QAkAAAAAAAAB9wAAADAAAAAAnlUPPKtuP9FpYZA6ctI/AAAAP58JAAAAAAAAAfgAAAAwAAAAAJ5VDzyrbj89JLGvVpfSPwAAAD+fCQAAAAAAAAH5AAAAMAAAAAArEwtWJnY/qN4Az3K80j8AAAA/rgkAAAAAAAAB+gAAADAAAAAAKxMLViZ2PxSZUO6O4dI/AAAAP64JAAAAAAAAAfsAAAAwAAAAAId7Dg73fD/qDfAsxyvTPwAAAD++CQAAAAAAAAH8AAAAMAAAAJAIzAkRmIM/9183e42I0z8AAAA/vgkAAAAAAAAB/QAAADAAAACQNoALbQCHPwKyfslT5dM/AAAAP84JAAAAAAAAAf4AAAAwAAAAkE1aDJu0iD/ZJh4IjC/UPwAAAD/dCQAAAAAAAAH/AAAAMAAAAJB7Dg73HIw/G1YNZuCe1D8AAAA/7QkAAAAAAAABAAEAADAAAADIgpWJBSuTP4F70q6HJNY/AAAAP+0JAAAAAAAAAQEBAAAwAAAASI4CihwFlD8uZREs+LjWPwAAAD/8CQAAAAAAAAECAQAAMAAAAEil3IpKuZU/b5QAikwo1z8AAAA//AkAAAAAAAABAwEAADAAAADIsEmLYZOWP1Nb5xZLz9c/AAAAPwwKAAAAAAAAAQQBAAAwAAAAyMcjjI9HmD/LZ36ELVHYPwAAAD8MCgAAAAAAAAEFAQAAMAAAAEjTkIymIZk/4wsNIboK2T8AAAA/HAoAAAAAAAABBgEAADAAAADI3v2MvfuZP4/1S54qn9k/AAAAPysKAAAAAAAAAQcBAAAwAAAAyN79jL37mT9zvDIrKUbaPwAAAD8rCgAAAAAAAAEIAQAAMAAAAFDqao3U1Zo/wT1p10MS2z8AAAA/KwoAAAAAAAABCQEAADAAAABQAUWOAoqcPw+/n4Ne3ts/AAAAPzsKAAAAAAAAAQoBAAAwAAAAUAFFjgKKnD8nYy4g65fcPwAAAD87CgAAAAAAAAELAQAAMAAAANAMso4ZZJ0/qcEM3JN23T8AAAA/WgoAAAAAAAABDAEAADAAAADII4yPRxifP3uhIURXId8/AAAAP1oKAAAAAAAAAQ0BAAAwAAAAZB0zyDpmoD+TRbDg49rfPwAAAD9qCgAAAAAAAAEOAQAAMAAAAOQooMhRQKE/oJf3Lqo34D8AAAA/eQoAAAAAAAABDwEAADAAAADoP3rJf/SiP+LG5oz+puA/AAAAP4kKAAAAAAAAARABAAAwAAAAKNEdSqI7pD+EXt67qN7gPwAAAD+JCgAAAAAAAAERAQAAMAAAAOhWVMqtqKQ/uDuGyzbx4D8AAAA/iQoAAAAAAAABEgEAADAAAACo3IpKuRWlP/AYLtvEA+E/AAAAP5kKAAAAAAAAARMBAAAwAAAAqNyKSrkVpT+KBwLjCw3hPwAAAD+oCgAAAAAAAAEUAQAAMAAAAKjcikq5FaU/JPbV6lIW4T8AAAA/qAoAAAAAAAABFQEAADAAAABoYsHKxIKlP1rTffrgKOE/AAAAP7gKAAAAAAAAARYBAAAwAAAAaGLBysSCpT/0wVECKDLhPwAAAD/ICgAAAAAAAAEXAQAAMAAAACjo90rQ76U/Kp/5EbZE4T8AAAA/5woAAAAAAAABGAEAADAAAAAo/9FL/qOnP5wCbVg1mOE/AAAAPxYLAAAAAAAAARkBAAAwAAAAKBasTCxYqT9szuhvCrThPwAAAD8lCwAAAAAAAAEaAQAAMAAAABQ5CihyFLA/QkOIrkL+4T8AAAA/JQsAAAAAAAABGwEAADAAAAA0DcloGpKxP3ggML7QEOI/AAAAPzULAAAAAAAAARwBAAAwAAAANiSjaUhGsz+u/dfNXiPiPwAAAD9FCwAAAAAAAAEdAQAAMAAAABaVcisq5bY/5Np/3ew14j8AAAA/RQsAAAAAAAABHgEAADAAAABWJhasTCy4P+Taf93sNeI/AAAAP1QLAAAAAAAAAR8BAAAwAAAANoALbQAXuj9+yVPlMz/iPwAAAD9UCwAAAAAAAAEgAQAAMAAAAHoRr+0iXrs/fslT5TM/4j8AAAA/fAsAAAAAAAABIQEAADAAAAC6olJuRaW8P37JU+UzP+I/AAAAP4sLAAAAAAAAASIBAAAwAAAAOq6/blx/vT9+yVPlMz/iPwAAAD+LCwAAAAAAAAEjAQAAMAAAANp2Ea/tIr4/fslT5TM/4j8AAAA/mwsAAAAAAAABJAEAADAAAACa/Ecv+Y++P37JU+UzP+I/AAAAP5sLAAAAAAAAASUBAAAwAAAAej9j737Gvj9+yVPlMz/iPwAAAD+rCwAAAAAAAAEmAQAAMAAAAFqCfq8E/b4/fslT5TM/4j8AAAA/ugsAAAAAAAABJwEAADAAAAD6StDvlaC/P37JU+UzP+I/AAAAP/oRAAAAAAAAASgBAAAwAAAAXGgDuNAGwD8YuCftekjiPwAAAD8JEgAAAAAAAAEpAQAAMAAAADyrHnhWPcA/tKb79MFR4j8AAAA/GRIAAAAAAAABKgEAADAAAACsTCxYmVjAP1CVz/wIW+I/AAAAPykSAAAAAAAAASsBAAAwAAAAS4thkxbD1j8pi2DBx7XfPwAAAD8AAAAAAAAAAAEsAQAAMAAAAJO6WiN1tdY/KYtgwce13z8AAAA/XgAAAAAAAAABLQEAADAAAACTulojdbXWPwAAAAAAAOA/AAAAP14AAAAAAAAAAS4BAAAwAAAAk7paI3W11j/Qy3sX1RvgPwAAAD99AAAAAAAAAAEvAQAAMAAAAJO6WiN1tdY/DFJHTsZc4D8AAAA/fQAAAAAAAAABMAEAADAAAACTulojdbXWP+LG5oz+puA/AAAAP30AAAAAAAAAATEBAAAwAAAAk7paI3W11j+KBwLjCw3hPwAAAD99AAAAAAAAAAEyAQAAMAAAAEuLYZMWw9Y/AhSZUO6O4T8AAAA/jAAAAAAAAAABMwEAADAAAAADXGgDuNDWPxQPBMYXGuI/AAAAP4wAAAAAAAAAATQBAAAwAAAAK858U5z51j9a5xZLz7fiPwAAAD+cAAAAAAAAAAE1AQAAMAAAACvOfFOc+dY/2JzR3xRo4z8AAAA/nAAAAAAAAAABNgEAADAAAADjnoPDPQfXPyB15GTMBeQ/AAAAP6wAAAAAAAAAATcBAAAwAAAACxGYEyIw1z/UB0cJoMjkPwAAAD+sAAAAAAAAAAE4AQAAMAAAAMPhnoPDPdc/HOBZjldm5T8AAAA/uwAAAAAAAAABOQEAADAAAAB7sqXzZEvXP2S4bBMPBOY/AAAAP7sAAAAAAAAAAToBAAAwAAAAM4OsYwZZ1z92s9eIOI/mPwAAAD/LAAAAAAAAAAE7AQAAMAAAADODrGMGWdc/Ip0WBqkj5z8AAAA/ywAAAAAAAAABPAEAADAAAADrU7PTp2bXP/662WtEnOc/AAAAP9sAAAAAAAAAAT0BAAAwAAAA61Oz06dm1z9Ik+zw+znoPwAAAD/bAAAAAAAAAAE+AQAAMAAAAOtTs9OnZtc/9HwrbmzO6D8AAAA/BwEAAAAAAAABPwEAADAAAAB7sqXzZEvXP8wFZP2Sp+o/AAAAPwcBAAAAAAAAAUABAAAwAAAAU0CRo4Ai1z8IjC80hOjqPwAAAD8WAQAAAAAAAAFBAQAAMAAAAOOeg8M9B9c/FN52gkpF6z8AAAA/FgEAAAAAAAABQgEAADAAAAArznxTnPnWP+xSFsGCj+s/AAAAPyYBAAAAAAAAAUMBAAAwAAAAuyxvc1ne1j/Cx7X/utnrPwAAAD8mAQAAAAAAAAFEAQAAMAAAAEuLYZMWw9Y/Yl+tLmUR7D8AAAA/NgEAAAAAAAABRQEAADAAAADb6VOz06fWP9TCIHXkZOw/AAAAP0UBAAAAAAAAAUYBAAAwAAAAIxlNQzKa1j/aa0ScR5PsPwAAAD9VAQAAAAAAAAFHAQAAMAAAALN3P2PvftY/4BRow6rB7D8AAAA/VQEAAAAAAAABSAEAADAAAAD7pjjzTXHWP7Dg49p/3ew/AAAAP1UBAAAAAAAAAUkBAAAwAAAAQ9Yxg6xj1j/mvYvqDfDsPwAAAD9VAQAAAAAAAAFKAQAAMAAAAEPWMYOsY9Y/gKxf8lT57D8AAAA/ZQEAAAAAAAABSwEAADAAAABD1jGDrGPWP7aJBwLjC+0/AAAAP3QBAAAAAAAAAUwBAAAwAAAAiwUrEwtW1j+2iQcC4wvtPwAAAD90AQAAAAAAAAFNAQAAMAAAANM0JKNpSNY/tokHAuML7T8AAAA/8QEAAAAAAAABTgEAADAAAAAbZB0zyDrWPxybM/qbAu0/AAAAPwECAAAAAAAAAU8BAAAwAAAAG2QdM8g61j/mvYvqDfDsPwAAAD8BAgAAAAAAAAFQAQAAMAAAABtkHTPIOtY/TM+34sbm7D8AAAA/IAIAAAAAAAABUQEAADAAAACrwg9ThR/WPxbyD9M41Ow/AAAAPzACAAAAAAAAAVIBAAAwAAAAjY9HGB+P6D89JLGvVpfSPwAAAD8AAAAAAAAAAAFTAQAAMAAAAGUdM8g6Zug/qN4Az3K80j8AAAA/DwAAAAAAAAABVAEAADAAAACtTCxYmVjoP6jeAM9yvNI/AAAAPw8AAAAAAAAAAVUBAAAwAAAAKHIUUOQo6D9Jdvj9HPTSPwAAAD8PAAAAAAAAAAFWAQAAMAAAAAAAAAAAAOg/flOgDasG0z8AAAA/HwAAAAAAAAABVwEAADAAAADYjeuvG9fnP+oN8CzHK9M/AAAAPx8AAAAAAAAAAVgBAAAwAAAADYTaFwi15z8f65c8VT7TPwAAAD9MAAAAAAAAAAFZAQAAMAAAAOURxscjjOc/i6XnW3Fj0z8AAAA/WwAAAAAAAAABWgEAADAAAAB1cLjn4HDnP4ul51txY9M/AAAAP1sAAAAAAAAAAVsBAAAwAAAABc+qB55V5z/3Xzd7jYjTPwAAAD9rAAAAAAAAAAFcAQAAMAAAAE3+o5f8R+c/LD3fihub0z8AAAA/ewAAAAAAAAABXQEAADAAAADcXJa3uSznP5f3Lqo3wNM/AAAAP3sAAAAAAAAAAV4BAAAwAAAAgPSS/+gl5z/N1Na5xdLTPwAAAD+KAAAAAAAAAAFfAQAAMAAAACSMj0cYH+c/ArJ+yVPl0z8AAAA/yQAAAAAAAAABYAEAADAAAACMeG0X8drmP4cQXYX8w9Q/AAAAP9gAAAAAAAAAAWEBAAAwAAAAeD9j737G5j/IP0zjUDPVPwAAAD/YAAAAAAAAAAFiAQAAMAAAABzXXzeuv+Y/M/qbAm1Y1T8AAAA/6AAAAAAAAAABYwEAADAAAAAc1183rr/mP9ORkzEXkNU/AAAAP+gAAAAAAAAAAWQBAAAwAAAAZAZZxwyy5j90KYtgwcfVPwAAAD/4AAAAAAAAAAFlAQAAMAAAAAieVQ88q+Y/FcGCj2v/1T8AAAA/+AAAAAAAAAABZgEAADAAAAAInlUPPKvmPyITyt0xXNY/AAAAPwcBAAAAAAAAAWcBAAAwAAAArDVSV2uk5j/DqsEM3JPWPwAAAD8mAQAAAAAAAAFoAQAAMAAAAJj8Ry/5j+Y/BdqwajAD1z8AAAA/JgEAAAAAAAABaQEAADAAAACY/Ecv+Y/mP6VxqJnaOtc/AAAAPzYBAAAAAAAAAWoBAAAwAAAA4CtBv1eC5j995kfYEoXXPwAAAD9VAQAAAAAAAAFrAQAAMAAAAHCKM98UZ+Y/odwdw2Wb2D8AAAA/ZQEAAAAAAAABbAEAADAAAAAA6SX/0UvmPzGNQ83U1tk/AAAAP2UBAAAAAAAAAW0BAAAwAAAAAOkl/9FL5j9zvDIrKUbaPwAAAD9lAQAAAAAAAAFuAQAAMAAAAKSAIkcBReY/STHSaWGQ2j8AAAA/dQEAAAAAAAABbwEAADAAAACkgCJHAUXmP4lgwce1/9o/AAAAP4QBAAAAAAAAAXABAAAwAAAApIAiRwFF5j+XsggWfFzbPwAAAD+EAQAAAAAAAAFxAQAAMAAAAKSAIkcBReY/2eH3c9DL2z8AAAA/swEAAAAAAAABcgEAADAAAABwijPfFGfmP6nBDNyTdt0/AAAAP8MBAAAAAAAAAXMBAAAwAAAAzPI2l+Vt5j9LWQQLPq7dPwAAAD/DAQAAAAAAAAF0AQAAMAAAAITDPQeHe+Y/6/D7Oejl3T8AAAA/4gEAAAAAAAABdQEAADAAAABQzU6fmp3mP2P9kqfKZ94/AAAAPwECAAAAAAAAAXYBAAAwAAAAbLuI13YR5z9RFsGCj2vfPwAAAD8BAgAAAAAAAAF3AQAAMAAAADjFmW+KM+c/X2gI0VXI3z8AAAA/EQIAAAAAAAABeAEAADAAAABgN66/blznPzbdpw+OEuA/AAAAPxECAAAAAAAAAXkBAAAwAAAA5RHGxyOM5z86hss28UDgPwAAAD8gAgAAAAAAAAF6AQAAMAAAAA2E2hcItec/Qi/vXVRv4D8AAAA/MAIAAAAAAAABewEAADAAAAA19u5n7N3nP0jYEoW3neA/AAAAPzACAAAAAAAAAXwBAAAwAAAAmBMiMCdE6D/obwq0YdXgPwAAAD8wAgAAAAAAAAF9AQAAMAAAAMCFNoALbeg/uDuGyzbx4D8AAAA/QAIAAAAAAAABfgEAADAAAADVvkCofYHoP4oHAuMLDeE/AAAAP38CAAAAAAAAAX8BAAAwAAAA3XNwuOfg6D8qn/kRtkThPwAAAD9/AgAAAAAAAAGAAQAAMAAAAL22i3htF+k/+mp1KYtg4T8AAAA/jgIAAAAAAAABgQEAADAAAAAtWJlYsDLpP5ZZSTHSaeE/AAAAP54CAAAAAAAAAYIBAAAwAAAAVcqtqJRb6T+WWUkx0mnhPwAAAD+eAgAAAAAAAAGDAQAAMAAAAH08wvh4hOk/lllJMdJp4T8AAAA/ngIAAAAAAAABhAEAADAAAABdf924/rrpP5ZZSTHSaeE/AAAAP60CAAAAAAAAAYUBAAAwAAAAPcL4eITx6T+WWUkx0mnhPwAAAD/NAgAAAAAAAAGGAQAAMAAAAEKofYFQ++o/WtN9+uAo4T8AAAA/CwMAAAAAAAABhwEAADAAAABx5pvizDftPwAAAAAAAOA/AAAAPxsDAAAAAAAAAYgBAAAwAAAAHzPIOmaQ7T/Pt+LG5ozePwAAAD86AwAAAAAAAAGJAQAAMAAAAMl/9JL/6O0/00xtnVss3T8AAAA/OgMAAAAAAAABigEAADAAAAA5IQJzQgTuP8f6JU+Vz9w/AAAAP0oDAAAAAAAAAYsBAAAwAAAAT1oMm7QY7j9R7o7hsk3cPwAAAD9ZAwAAAAAAAAGMAQAAMAAAAPumOPNNce4/9RoR59Ek2z8AAAA/aQMAAAAAAAABjQEAADAAAAAjGU1DMpruPxNUKlrTfdo/AAAAP2kDAAAAAAAAAY4BAAAwAAAAk7paI3W17j8HAuMLDSHaPwAAAD95AwAAAAAAAAGPAQAAMAAAAEuLYZMWw+4/MY1DzdTW2T8AAAA/eQMAAAAAAAABkAEAADAAAAC7LG9zWd7uP1sYpI6cjNk/AAAAP4gDAAAAAAAAAZEBAAAwAAAAc/114/rr7j+DowRQZELZPwAAAD+YAwAAAAAAAAGSAQAAMAAAACvOfFOc+e4/rS5lESz42D8AAAA/mAMAAAAAAAABkwEAADAAAADjnoPDPQfvP0F0FfIP09g/AAAAP6cDAAAAAAAAAZQBAAAwAAAAU0CRo4Ai7z/LZ36ELVHYPwAAAD+3AwAAAAAAAAGVAQAAMAAAAK+olFtRKe8/KdCGVYMZ2D8AAAA/twMAAAAAAAABlgEAADAAAABneZvL8jbvP4k4jybZ4dc/AAAAP8cDAAAAAAAAAZcBAAAwAAAAH0qiO5RE7z+xw+/noJfXPwAAAD/HAwAAAAAAAAGYAQAAMAAAAHuypfNkS+8/ESz4uPZf1z8AAAA/xwMAAAAAAAABmQEAADAAAADXGqmrNVLvP2+UAIpMKNc/AAAAP9YDAAAAAAAAAZoBAAAwAAAA61Oz06dm7z9jQrk7hsvWPwAAAD/WAwAAAAAAAAGbAQAAMAAAAKMkukNJdO8/jc0Z/U2B1j8AAAA/5gMAAAAAAAABnAEAADAAAAD/jL37GXvvP7dYer4VN9Y/AAAAP/YDAAAAAAAAAZ0BAAAwAAAAt13Ea7uI7z/g49p/3ezVPwAAAD8FBAAAAAAAAAGeAQAAMAAAAG8uy9tclu8/05GTMReQ1T8AAAA/BQQAAAAAAAABnwEAADAAAADfz9i7n7HvPyeoVLSm+9Q/AAAAPxUEAAAAAAAAAaABAAAwAAAAOzjcc3C47z+HEF2F/MPUPwAAAD8VBAAAAAAAAAGhAQAAMAAAAJeg3ytBv+8/G1YNZuCe1D8AAAA/JAQAAAAAAAABogEAADAAAABPceab4szvP0ThbSeoVNQ/AAAAPyQEAAAAAAAAAaMBAAAwAAAAT3Hmm+LM7z+jSXb4/RzUPwAAAD8kBAAAAAAAAAGkAQAAMAAAAKvZ6VOz0+8/ArJ+yVPl0z8AAAA/NAQAAAAAAAABpQEAADAAAAAHQu0LhNrvP2Eah5qprdM/AAAAP1MEAAAAAAAAAaYBAAAwAAAAY6rww1Th7z/eu6jeAM/SPwAAAD9TBAAAAAAAAAGnAQAAMAAAAGOq8MNU4e8/0WlhkDpy0j8AAAA/egQAAAAAAAABqAEAADAAAAAHQu0LhNrvP+NQM7V1btE/AAAAP+cEAAAAAAAAAakBAAAwAAAAR6Xcikq57T+QCeXuGC7LPwAAAD8GBQAAAAAAAAGqAQAAMAAAAFnHDLKOGew/ynsX1RvgyT8AAAA/BgUAAAAAAAABqwEAADAAAAAeHO45ONzrP8p7F9Ub4Mk/AAAAPwYFAAAAAAAAAawBAAAwAAAAmkHWMYOs6z/KexfVG+DJPwAAAD8lBQAAAAAAAAGtAQAAMAAAAMWClYkFK+s/DKsGM3BPyj8AAAA/NQUAAAAAAAABrgEAADAAAABCqH2BUPvqP+QfpnGomco/AAAAP0UFAAAAAAAAAa8BAAAwAAAABf1eCfq96j9O2vWQxL7KPwAAAD9UBQAAAAAAAAGwAQAAMAAAAGU0DcloGuo/aH6ELVF4yz8AAAA/VAUAAAAAAAABsQEAADAAAADNIOuYQdbpPz7zI2yJwss/AAAAP1QFAAAAAAAAAbIBAAAwAAAANQ3JaBqS6T+AIhPK3THMPwAAAD9UBQAAAAAAAAGzAQAAMAAAAIjAnBCBOek/VpeyCBZ8zD8AAAA/ZAUAAAAAAAABtAEAADAAAAA43HNwuOfoPwSB8YWGEM0/AAAAP3QFAAAAAAAAAbUBAAAwAAAA6PdK0O+V6D/Y9ZDEvlrNPwAAAD90BQAAAAAAAAG2AQAAMAAAAJgTIjAnROg/GiWAIhPKzT8AAAA/dAUAAAAAAAABtwEAADAAAAAAAAAAAADoP1xUb4BnOc4/AAAAP6IFAAAAAAAAAbgBAAAwAAAAvZ+xdz9j5z8k4jyaZIfPPwAAAD/RBQAAAAAAAAG5AQAAMAAAAIx4bRfx2uY/lc/8CFui0D8AAAA/8QUAAAAAAAABugEAADAAAADgK0G/V4LmPwzck3Y9JNE/AAAAP/EFAAAAAAAAAbsBAAAwAAAAXFEpt6JS5j+tc4ul51vRPwAAAD/xBQAAAAAAAAG8AQAAMAAAAHwODvccHOY/hOgq5B+m0T8AAAA/8QUAAAAAAAABvQEAADAAAADk+uvG9dflPyWAIhPK3dE/AAAAPxAGAAAAAAAAAb4BAAAwAAAAMPmPXvIf5T+cjLmArF/SPwAAAD8QBgAAAAAAAAG/AQAAMAAAAPRNceab4uQ/CEcJoMiE0j8AAAA/LwYAAAAAAAABwAEAADAAAAAnRGBOiMDkP3MBWb/kqdI/AAAAPy8GAAAAAAAAAcEBAAAwAAAAt6JSbkWl5D8UmVDujuHSPwAAAD8vBgAAAAAAAAHCAQAAMAAAAP/RS/6jl+Q/SXb4/Rz00j8AAAA/LwYAAAAAAAABwwEAADAAAACkaUhG05DkP0l2+P0c9NI/AAAAPz8GAAAAAAAAAcQBAAAwAAAA7JhB1jGD5D+1MEgdORnTPwAAAD8/BgAAAAAAAAHFAQAAMAAAAOyYQdYxg+Q/6g3wLMcr0z8AAAA/XgYAAAAAAAABxgEAADAAAADsmEHWMYPkPx/rlzxVPtM/AAAAP24GAAAAAAAAAccBAAAwAAAAjzA+HmF85D9WyD9M41DTPwAAAD99BgAAAAAAAAHIAQAAMAAAAI8wPh5hfOQ/i6XnW3Fj0z8AAAA/fQYAAAAAAAAByQEAADAAAACPMD4eYXzkP8CCj2v/ddM/AAAAP30GAAAAAAAAAcoBAAAwAAAAjzA+HmF85D8sPd+KG5vTPwAAAD+NBgAAAAAAAAHLAQAAMAAAAI8wPh5hfOQ/YRqHmqmt0z8AAAA/vAYAAAAAAAABzAEAADAAAACkaUhG05DkPxtWDWbgntQ/AAAAP8wGAAAAAAAAAc0BAAAwAAAAzNtclre55D+SYqTTwiDVPwAAAD/cBgAAAAAAAAHOAQAAMAAAAISsYwZZx+Q/M/qbAm1Y1T8AAAA/3AYAAAAAAAABzwEAADAAAAD0TXHmm+LkP9ORkzEXkNU/AAAAP+sGAAAAAAAAAdABAAAwAAAAwFeCfq8E5T8/TONQM7XVPwAAAD/rBgAAAAAAAAHRAQAAMAAAAOjJls6TLeU/FcGCj2v/1T8AAAA/6wYAAAAAAAAB0gEAADAAAABspK7WSF3lP4F70q6HJNY/AAAAP/sGAAAAAAAAAdMBAAAwAAAA8H7G3v2M5T+NzRn9TYHWPwAAAD/7BgAAAAAAAAHUAQAAMAAAAIiS6A4l0eU/LmURLPi41j8AAAA/KgcAAAAAAAAB1QEAADAAAABQzU6fmp3mP33mR9gShdc/AAAAP0kHAAAAAAAAAdYBAAAwAAAAeD9j737G5j995kfYEoXXPwAAAD9JBwAAAAAAAAHXAQAAMAAAADAQal8g1OY/feZH2BKF1z8AAAA/hwcAAAAAAAAB2AEAADAAAAAkjI9HGB/nP0yeKp/5EdY/AAAAP4cHAAAAAAAAAdkBAAAwAAAAgPSS/+gl5z90KYtgwcfVPwAAAD+HBwAAAAAAAAHaAQAAMAAAAID0kv/oJec/05GTMReQ1T8AAAA/lwcAAAAAAAAB2wEAADAAAADcXJa3uSznP2nXQxL7atU/AAAAP8YHAAAAAAAAAdwBAAAwAAAAlC2dJ1s65z9dhfzDNA7VPwAAAD8ECAAAAAAAAAHdAQAAMAAAAJQtnSdbOuc/J6hUtKb71D8AAAA/BAgAAAAAAAAB3gEAADAAAAAFz6oHnlXnP0Dc2JzR33Q/AAAAPwAAAAAAAAAAAd8BAAAwAAAAvZ+xdz9j5z9IHxwlgCKTPwAAAD9PAAAAAAAAAAHgAQAAMAAAABgItS8Qauc/YJmVFCOdlj8AAAA/bgAAAAAAAAAB4QEAADAAAABAesl/9JLnP9B9+uAoAaQ/AAAAP30AAAAAAAAAAeIBAAAwAAAAaOzdz9i75z+cWyw934qrPwAAAD+NAAAAAAAAAAHjAQAAMAAAAM0JEZgTIug/7CGJfbW6tD8AAAA/nQAAAAAAAAAB5AEAADAAAADAhTaAC23oP9bNXiPiPLo/AAAAP50AAAAAAAAAAeUBAAAwAAAAjY9HGB+P6D+IdFoYpI68PwAAAD+sAAAAAAAAAAHmAQAAMAAAAFiZWLAyseg/7ASVitZ0vz8AAAA/rAAAAAAAAAAB5wEAADAAAAAlo2lIRtPoPzwQGF9oCME/AAAAP7wAAAAAAAAAAegBAAAwAAAAlUR3KInu6D8CnuV4ZVbCPwAAAD+8AAAAAAAAAAHpAQAAMAAAAKh9gVD7Auk/xiuzkmKkwz8AAAA/zAAAAAAAAAAB6gEAADAAAAAYH48wPh7pPyD/MI1DzcQ/AAAAP+sAAAAAAAAAAesBAAAwAAAADZu0GDZp6T+y14g4jybJPwAAAD/rAAAAAAAAAAHsAQAAMAAAAMVru4jXduk/NjZn9DcFyj8AAAA/+gAAAAAAAAAB7QEAADAAAAB9PML4eITpP7iURbDg48o/AAAAP/oAAAAAAAAAAe4BAAAwAAAA2qTFsEmL6T/8wzQONVPLPwAAAD8KAQAAAAAAAAHvAQAAMAAAADUNyWgakuk/qK1zi6Xnyz8AAAA/CgEAAAAAAAAB8AEAADAAAADt3c/Yu5/pP4AiE8rdMcw/AAAAPxoBAAAAAAAAAfEBAAAwAAAA7d3P2Luf6T/CUQIoMqHMPwAAAD85AQAAAAAAAAHyAQAAMAAAAEpG05CMpuk/LAxSR07GzD8AAAA/OQEAAAAAAAAB8wEAADAAAAClrtZIXa3pP8JRAigyocw/AAAAP+sBAAAAAAAAAfQBAAAwAAAASkbTkIym6T8mT5XP/AjLPwAAAD/rAQAAAAAAAAH1AQAAMAAAAC1YmViwMuk/ikwod8dwyT8AAAA/AAAAAAAAAAAB9gEAADAAAABAkaOAIkfpP6LwthNUKso/AAAAPxAAAAAAAAAAAfcBAAAwAAAAQJGjgCJH6T8MqwYzcE/KPwAAAD8QAAAAAAAAAAH4AQAAMAAAAPhhqvDDVOk/5B+mcaiZyj8AAAA/IAAAAAAAAAAB+QEAADAAAAD4Yarww1TpP7iURbDg48o/AAAAPyAAAAAAAAAAAfoBAAAwAAAAVcqtqJRb6T8mT5XP/AjLPwAAAD9OAAAAAAAAAAH7AQAAMAAAAA2btBg2aek/0jjUTG2dyz8AAAA/bgAAAAAAAAAB/AEAADAAAAB9PML4eITpP8JRAigyocw/AAAAP24AAAAAAAAAAf0BAAAwAAAA2qTFsEmL6T+WxqFmauvMPwAAAD99AAAAAAAAAAH+AQAAMAAAADUNyWgakuk/2PWQxL5azT8AAAA/jQAAAAAAAAAB/wEAADAAAADt3c/Yu5/pP7BqMAP3pM0/AAAAP50AAAAAAAAAAQACAAAwAAAASkbTkIym6T9cVG+AZznOPwAAAD/LAAAAAAAAAAEBAgAAMAAAAKWu1khdrek/yA6/n4Nezj8AAAA/6wAAAAAAAAABAgIAADAAAAACF9oALrTpP8gOv5+DXs4/AAAAP/oAAAAAAAAAAQMCAAAwAAAAzSDrmEHW6T9GsODj2n/NPwAAAD8KAQAAAAAAAAEEAgAAMAAAAM0g65hB1uk/2PWQxL5azT8AAAA/GgEAAAAAAAABBQIAADAAAACF8fEI4+PpP247QaWiNc0/AAAAP2gBAAAAAAAAAQYCAAAwAAAATSxYmViw6j/0BniW45XJPwAAAD93AQAAAAAAAAEHAgAAMAAAABo2aTFs0uo/3mLp+VbcyD8AAAA/hwEAAAAAAAABCAIAADAAAADSBnChDeDqPwbuSbseksg/AAAAP5cBAAAAAAAAAQkCAAAwAAAA5T96yX/06j/sSbsektjHPwAAAD+XAQAAAAAAAAEKAgAAMAAAAJ0QgTkhAus/go9r/3Wzxz8AAAA/lwEAAAAAAAABCwIAADAAAABV4Yepwg/rP0BgfKEhRMc/AAAAP8UBAAAAAAAAAQwCAAAwAAAAahqS0TQk6z9QR07GXEDGPwAAAD/FAQAAAAAAAAENAgAAMAAAAGoaktE0JOs/5oz+pkAbxj8AAAA/xQEAAAAAAAABDgIAADAAAABqGpLRNCTrP3rSrock9sU/AAAAP+UBAAAAAAAAAQ8CAAAwAAAAQqh9gVD76j+Sdj0ksa/GPwAAAD+gAgAAAAAAAAEQAgAAMAAAADI+HmF8POo/h/Nokh1+3z8AAAA/AAAAAAAAAAABEQIAADAAAABS+wKh9gXqP361upRFsOA/AAAAPwsAAAAAAAAAARICAAAwAAAAPcL4eITx6T+4O4bLNvHgPwAAAD86AAAAAAAAAAETAgAAMAAAACDUvkCofek/6oOjBFBk4j8AAAA/OgAAAAAAAAABFAIAADAAAABVyq2olFvpP5LEvlpdyuI/AAAAP0oAAAAAAAAAARUCAAAwAAAA5SigyFFA6T+cFgapIyfjPwAAAD9KAAAAAAAAAAEWAgAAMAAAANDvlaDfK+k/qGhN9+mD4z8AAAA/SgAAAAAAAAABFwIAADAAAAAF5oQIzAnpPxrMwD1p1+M/AAAAP1kAAAAAAAAAARgCAAAwAAAATRV+mCr86D/CDNyTdj3kPwAAAD9ZAAAAAAAAAAEZAgAAMAAAADjcc3C45+g/aE336YOj5D8AAAA/mAAAAAAAAAABGgIAADAAAAAItS8Qal/oPxZLz7fixuY/AAAAP5gAAAAAAAAAARsCAAAwAAAAmBMiMCdE6D8inRYGqSPnPwAAAD+YAAAAAAAAAAEcAgAAMAAAAIXaFwi1L+g/Lu9dVG+A5z8AAAA/pwAAAAAAAAABHQIAADAAAAAVOQoochToPwZk/ZKnyuc/AAAAP6cAAAAAAAAAAR4CAAAwAAAASC/5j17y5z8StkThbSfoPwAAAD+3AAAAAAAAAAEfAgAAMAAAANiN668b1+c/TjwQGF9o6D8AAAA/xwAAAAAAAAABIAIAADAAAACIqcIPU4XnP3Iy5gKyfuk/AAAAP9YAAAAAAAAAASECAAAwAAAALUG/V4J+5z9+hC1ReNvpPwAAAD/1AAAAAAAAAAEiAgAAMAAAAJQtnSdbOuc/DjVTW+cW6z8AAAA/9QAAAAAAAAABIwIAADAAAABsu4jXdhHnP1y2iQcC4+s/AAAAPwUBAAAAAAAAASQCAAAwAAAA/Bl79zP25j+e5XhlVlLsPwAAAD8FAQAAAAAAAAElAgAAMAAAAIx4bRfx2uY/RCaUu2O47D8AAAA/FQEAAAAAAAABJgIAADAAAAB4P2PvfsbmP+xmrxFxHu0/AAAAPxUBAAAAAAAAAScCAAAwAAAACJ5VDzyr5j/4uPZfN3vtPwAAAD8kAQAAAAAAAAEoAgAAMAAAAFDNTp+aneY/zi2Wnm/F7T8AAAA/NAEAAAAAAAABKQIAADAAAACEwz0Hh3vmPxYGqSMnY+4/AAAAPzQBAAAAAAAAASoCAAAwAAAAzPI2l+Vt5j8er8xKipHuPwAAAD9EAQAAAAAAAAErAgAAMAAAAHCKM98UZ+Y/iGkcaqa27j8AAAA/UwEAAAAAAAABLAIAADAAAABcUSm3olLmPygBFJlQ7u4/AAAAP1MBAAAAAAAAAS0CAAAwAAAApIAiRwFF5j+Uu2O4bBPvPwAAAD9yAQAAAAAAAAEuAgAAMAAAAJBHGB+PMOY/ajAD96Rd7z8AAAA/cgEAAAAAAAABLwIAADAAAACQRxgfjzDmP6ANqwYzcO8/AAAAP3IBAAAAAAAAATACAAAwAAAANN8UZ74p5j9w2SYeCIzvPwAAAD9yAQAAAAAAAAExAgAAMAAAADTfFGe+KeY/QqWiNd2n7z8AAAA/ggEAAAAAAAABMgIAADAAAAA03xRnvinmP3aCSkVruu8/AAAAP5IBAAAAAAAAATMCAAAwAAAANN8UZ74p5j8ScR5NssPvPwAAAD+SAQAAAAAAAAE0AgAAMAAAADTfFGe+KeY/rl/yVPnM7z8AAAA/oQEAAAAAAAABNQIAADAAAAA03xRnvinmP0hOxlxA1u8/AAAAP8EBAAAAAAAAATYCAAAwAAAA2HYRr+0i5j9ITsZcQNbvPwAAAD/vAQAAAAAAAAE3AgAAMAAAAHwODvccHOY/rl/yVPnM7z8AAAA/7wEAAAAAAAABOAIAADAAAAAgpgo/TBXmPxJxHk2yw+8/AAAAPw8CAAAAAAAAATkCAAAwAAAADG0AF9oA5j+mts4tlp7vPwAAAD8eAgAAAAAAAAE6AgAAMAAAALAE/V4J+uU/Bh/X/utm7z8AAAA/HgIAAAAAAAABOwIAADAAAABo1QPPqgfmPwB2s9eIOO8/AAAAPy4CAAAAAAAAATwCAAAwAAAAaNUDz6oH5j8wqjfAsxzvPwAAAD8+AgAAAAAAAAE9AgAAMAAAAGjVA8+qB+Y/lLtjuGwT7z8AAAA/PgIAAAAAAAABPgIAADAAAAAtWJlYsDLpP2q6Tx8cJeA/AAAAPwAAAAAAAAAAAT8CAAAwAAAALViZWLAy6T/Qy3sX1RvgPwAAAD8PAAAAAAAAAAFAAgAAMAAAAOUooMhRQOk/Nt2nD44S4D8AAAA/LwAAAAAAAAABQQIAADAAAACwMrFgZWLpP19oCNFVyN8/AAAAPz4AAAAAAAAAAUICAAAwAAAAxWu7iNd26T+/0BCiq5DfPwAAAD8+AAAAAAAAAAFDAgAAMAAAADUNyWgakuk/51txY3NG3z8AAAA/PgAAAAAAAAABRAIAADAAAABKRtOQjKbpP3uhIURXId8/AAAAP04AAAAAAAAAAUUCAAAwAAAAXX/duP666T+lLIIFH9fePwAAAD9OAAAAAAAAAAFGAgAAMAAAABVQ5CigyOk/cU/a9ZDE3j8AAAA/XgAAAAAAAAABRwIAADAAAADNIOuYQdbpPwWVitZ0n94/AAAAP14AAAAAAAAAAUgCAAAwAAAAKonuUBLd6T/Pt+LG5ozePwAAAD9tAAAAAAAAAAFJAgAAMAAAACqJ7lAS3ek/OXIy5gKy3j8AAAA/OgEAAAAAAAABSgIAADAAAACF8fEI4+PpP6UsggUf194/AAAAP0kBAAAAAAAAAUsCAAAwAAAA4ln1wLPq6T9HxHk0yQ7fPwAAAD9JAQAAAAAAAAFMAgAAMAAAAOJZ9cCz6uk/51txY3NG3z8AAAA/aQEAAAAAAAABTQIAADAAAAA9wvh4hPHpP1EWwYKPa98/AAAAP2kBAAAAAAAAAU4CAAAwAAAAPcL4eITx6T/zrbixOaPfPwAAAD9pAQAAAAAAAAFPAgAAMAAAAPWS/+gl/+k/X2gI0VXI3z8AAAA/aQEAAAAAAAABUAIAADAAAABS+wKh9gXqP8kiWPBx7d8/AAAAP3gBAAAAAAAAAVECAAAwAAAAUvsCofYF6j8AAAAAAADgPwAAAD8VAgAAAAAAAAFSAgAAMAAAAK1jBlnHDOo/mu7TB0cJ4D8AAAA/JAIAAAAAAAABUwIAADAAAABlNA3JaBrqP9DLexfVG+A/AAAAPw8DAAAAAAAAAVQCAAAwAAAA/Ucv+Y9e6j+4O4bLNvHgPwAAAD84AwAAAAAAAAFVAgAAMAAAALUYNmkxbOo/wOSp8pkf4T8AAAA/RwMAAAAAAAABVgIAADAAAABasDKxYGXqP8DkqfKZH+E/AAAAP3AEAAAAAAAACw==</ink>
</athena>
</file>

<file path=customXml/item34.xml><?xml version="1.0" encoding="utf-8"?>
<athena xmlns="http://schemas.microsoft.com/edu/athena" version="0.1.3209.0">
  <media streamable="true" recordStart="0" recordEnd="119137" recordLength="473037"/>
</athena>
</file>

<file path=customXml/item3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MAAAAW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P8VAAAAAAAABef///8MQWN0aW9uVHlwZVYxAQAAAAd2YWx1ZV9fAAgCAAAAAAAAAAEFAAAABAAAAAkaAAAACRsAAABDKwAAAAAAAAHk////5////wAAAAABBgAAAAQAAAAJHQAAAAkeAAAA+HMAAAAAAAAB4f///+f///8AAAAAAQcAAAAEAAAACSAAAAAJIQAAAH55AAAAAAAAAd7////n////AAAAAAEIAAAABAAAAAkjAAAACSQAAABFewAAAAAAAAHb////5////wAAAAABCQAAAAQAAAAJJgAAAAknAAAAhX8AAAAAAAAB2P///+f///8AAAAAAQoAAAAEAAAACSkAAAAJKgAAANGBAAAAAAAAAdX////n////AAAAAAELAAAABAAAAAksAAAACS0AAADRkwAAAAAAAAHS////5////wAAAAABDAAAAAQAAAAJLwAAAAkwAAAAAqMAAAAAAAABz////+f///8AAAAAAQ0AAAAEAAAACTIAAAAJMwAAABGmAAAAAAAAAcz////n////AAAAAAEOAAAABAAAAAk1AAAACTYAAADBqgAAAAAAAAHJ////5////wAAAAABDwAAAAQAAAAJOAAAAAk5AAAA4wwBAAAAAAABxv///+f///8AAAAAARAAAAAEAAAACTsAAAAJPAAAAKsdAQAAAAAAAcP////n////AAAAAAERAAAABAAAAAk+AAAACT8AAABhJwEAAAAAAAHA////5////wAAAAABEgAAAAQAAAAJQQAAAAlCAAAAOzUBAAAAAAABvf///+f///8AAAAAARMAAAAEAAAACUQAAAAJRQAAANM9AQAAAAAAAbr////n////AAAAAAEUAAAABAAAAAlHAAAACUgAAAB9XQEAAAAAAAG3////5////wAAAAABFQAAAAQAAAAJSgAAAAlLAAAA78kBAAAAAAABtP///+f///8AAAAABRYAAAANQ2xlYXJDYW52YXNWMQIAAAAJU3RhcnRUaW1lBFR5cGUABBAMQWN0aW9uVHlwZVYxAgAAAAIAAABh0QEAAAAAAAGz////5////wAAAAAFFwAAAA9QZW5BdHRyaWJ1dGVzVjEKAAAAB19jb2xvckEHX2NvbG9yUgdfY29sb3JHB19jb2xvckIKRml0VG9DdXJ2ZQZIZWlnaHQOSWdub3JlUHJlc3N1cmUNSXNIaWdobGlnaHRlcgVTaGFwZQVXaWR0aAAAAAAAAAAABAACAgICAQYBAQxCcnVzaFNoYXBlVjECAAAABgIAAAD/+7BBAAAAAAAAACJAAAAFsv///wxCcnVzaFNoYXBlVjEBAAAAB3ZhbHVlX18ACAIAAAABAAAAAAAAAAAAIkAFGAAAAApJbmtUcmFjZVYxAwAAAA1MaXN0YDErX2l0ZW1zDExpc3RgMStfc2l6ZQ9MaXN0YDErX3ZlcnNpb24EAAAYU2hhcmVkLklua2luZy5JbmtQb2ludFtdAgAAAAgIAgAAAAlPAAAAswAAALMAAAABGgAAABcAAAD/+7BBAAAAAAAAACJAAAABsP///7L///8BAAAAAAAAAAAAIkABGwAAABgAAAAJUQAAAHQAAAB0AAAAAR0AAAAXAAAA//uwQQAAAAAAAAAiQAAAAa7///+y////AQAAAAAAAAAAACJAAR4AAAAYAAAACVMAAABJAAAASQAAAAEgAAAAFwAAAP/7sEEAAAAAAAAAIkAAAAGs////sv///wEAAAAAAAAAAAAiQAEhAAAAGAAAAAlVAAAACQAAAAkAAAABIwAAABcAAAD/+7BBAAAAAAAAACJAAAABqv///7L///8BAAAAAAAAAAAAIkABJAAAABgAAAAJVwAAACIAAAAiAAAAASYAAAAXAAAA//uwQQAAAAAAAAAiQAAAAaj///+y////AQAAAAAAAAAAACJAAScAAAAYAAAACVkAAAAVAAAAFQAAAAEpAAAAFwAAAP/7sEEAAAAAAAAAIkAAAAGm////sv///wEAAAAAAAAAAAAiQAEqAAAAGAAAAAlbAAAAHgAAAB4AAAABLAAAABcAAAD/+7BBAAAAAAAAACJAAAABpP///7L///8BAAAAAAAAAAAAIkABLQAAABgAAAAJXQAAAJ8AAACfAAAAAS8AAAAXAAAA//uwQQAAAAAAAAAiQAAAAaL///+y////AQAAAAAAAAAAACJAATAAAAAYAAAACV8AAAARAAAAEQAAAAEyAAAAFwAAAP/7sEEAAAAAAAAAIkAAAAGg////sv///wEAAAAAAAAAAAAiQAEzAAAAGAAAAAlhAAAAEgAAABIAAAABNQAAABcAAAD/+7BBAAAAAAAAACJAAAABnv///7L///8BAAAAAAAAAAAAIkABNgAAABgAAAAJYwAAAKMAAACjAAAAATgAAAAXAAAA//uwQQAAAAAAAAAiQAAAAZz///+y////AQAAAAAAAAAAACJAATkAAAAYAAAACWUAAADrAAAA6wAAAAE7AAAAFwAAAP/7sEEAAAAAAAAAIkAAAAGa////sv///wEAAAAAAAAAAAAiQAE8AAAAGAAAAAlnAAAASQAAAEkAAAABPgAAABcAAAD/+7BBAAAAAAAAACJAAAABmP///7L///8BAAAAAAAAAAAAIkABPwAAABgAAAAJaQAAAGQAAABkAAAAAUEAAAAXAAAA//uwQQAAAAAAAAAiQAAAAZb///+y////AQAAAAAAAAAAACJAAUIAAAAYAAAACWsAAAAdAAAAHQAAAAFEAAAAFwAAAP/7sEEAAAAAAAAAIkAAAAGU////sv///wEAAAAAAAAAAAAiQAFFAAAAGAAAAAltAAAAGwAAABsAAAABRwAAABcAAAD/+7BBAAAAAAAAACJAAAABkv///7L///8BAAAAAAAAAAAAIkABSAAAABgAAAAJbwAAAJsAAACbAAAAAUoAAAAXAAAA//uwQQAAAAAAAAAiQAAAAZD///+y////AQAAAAAAAAAAACJAAUsAAAAYAAAACXEAAAAdAAAAHQ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NTQdRAAAAAAEAAACAAAAABApJbmtQb2ludFYxAgA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NDAdTAAAAAAEAAACAAAAABApJbmtQb2ludFYxAgA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DTcHVQAAAAABAAAAEAAAAAQKSW5rUG9pbnRWMQIAAAAJ4gEAAAnjAQAACeQBAAAJ5QEAAAnmAQAACecBAAAJ6AEAAAnpAQAACeoBAAANBwdXAAAAAAEAAABAAAAABApJbmtQb2ludFYxAgAAAAnrAQAACewBAAAJ7QEAAAnuAQAACe8BAAAJ8AEAAAnxAQAACfIBAAAJ8wEAAAn0AQAACfUBAAAJ9gEAAAn3AQAACfgBAAAJ+QEAAAn6AQAACfsBAAAJ/AEAAAn9AQAACf4BAAAJ/wEAAAkAAgAACQECAAAJAgIAAAkDAgAACQQCAAAJBQIAAAkGAgAACQcCAAAJCAIAAAkJAgAACQoCAAAJCwIAAAkMAgAADR4HWQAAAAABAAAAIAAAAAQKSW5rUG9pbnRWMQIAAAAJDQIAAAkOAgAACQ8CAAAJEAIAAAkRAgAACRICAAAJEwIAAAkUAgAACRUCAAAJFgIAAAkXAgAACRgCAAAJGQIAAAkaAgAACRsCAAAJHAIAAAkdAgAACR4CAAAJHwIAAAkgAgAACSECAAANCwdbAAAAAAEAAAAgAAAABApJbmtQb2ludFYxAgAAAAkiAgAACSMCAAAJJAIAAAklAgAACSYCAAAJJwIAAAkoAgAACSkCAAAJKgIAAAkrAgAACSwCAAAJLQIAAAkuAgAACS8CAAAJMAIAAAkxAgAACTICAAAJMwIAAAk0AgAACTUCAAAJNgIAAAk3AgAACTgCAAAJOQIAAAk6AgAACTsCAAAJPAIAAAk9AgAACT4CAAAJPwIAAA0CB10AAAAAAQAAAAABAAAECklua1BvaW50VjECAA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DWEHXwAAAAABAAAAIAAAAAQKSW5rUG9pbnRWMQIAAAAJ3wIAAAngAgAACeECAAAJ4gIAAAnjAgAACeQCAAAJ5QIAAAnmAgAACecCAAAJ6AIAAAnpAgAACeoCAAAJ6wIAAAnsAgAACe0CAAAJ7gIAAAnvAgAADQ8HYQAAAAABAAAAIAAAAAQKSW5rUG9pbnRWMQIAAAAJ8AIAAAnxAgAACfICAAAJ8wIAAAn0AgAACfUCAAAJ9gIAAAn3AgAACfgCAAAJ+QIAAAn6AgAACfsCAAAJ/AIAAAn9AgAACf4CAAAJ/wIAAAkAAwAACQEDAAANDgdjAAAAAAEAAAAAAQAABApJbmtQb2ludFYxAgA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DV0HZQAAAAABAAAAAAEAAAQKSW5rUG9pbnRWMQIA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0VB2cAAAAAAQAAAIAAAAAECklua1BvaW50VjECA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NNwdpAAAAAAEAAACAAAAABApJbmtQb2ludFYxAgA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DRwHawAAAAABAAAAIAAAAAQKSW5rUG9pbnRWMQIAAAAJPQUAAAk+BQAACT8FAAAJQAUAAAlBBQAACUIFAAAJQwUAAAlEBQAACUUFAAAJRgUAAAlHBQAACUgFAAAJSQUAAAlKBQAACUsFAAAJTAUAAAlNBQAACU4FAAAJTwUAAAlQBQAACVEFAAAJUgUAAAlTBQAACVQFAAAJVQUAAAlWBQAACVcFAAAJWAUAAAlZBQAADQMHbQAAAAABAAAAIAAAAAQKSW5rUG9pbnRWMQIAAAAJWgUAAAlbBQAACVwFAAAJXQUAAAleBQAACV8FAAAJYAUAAAlhBQAACWIFAAAJYwUAAAlkBQAACWUFAAAJZgUAAAlnBQAACWgFAAAJaQUAAAlqBQAACWsFAAAJbAUAAAltBQAACW4FAAAJbwUAAAlwBQAACXEFAAAJcgUAAAlzBQAACXQFAAANBQdvAAAAAAEAAAAAAQAABApJbmtQb2ludFYxAgA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NZQdxAAAAAAEAAAAgAAAABApJbmtQb2ludFYxAgAAAAkQBgAACREGAAAJEgYAAAkTBgAACRQGAAAJFQYAAAkWBgAACRcGAAAJGAYAAAkZBgAACRoGAAAJGwYAAAkcBgAACR0GAAAJHgYAAAkfBgAACSAGAAAJIQYAAAkiBgAACSMGAAAJJAYAAAklBgAACSYGAAAJJwYAAAkoBgAACSkGAAAJKgYAAAkrBgAACSwGAAANAwVyAAAACklua1BvaW50VjEEAAAAAVgBWQ5QcmVzc3VyZUZhY3RvcglUaW1lU3RhbXAAAAAABgYLEAIAAACt1cchWfGTP/AzK2odwLY/AAAAPwAAAAAAAAAAAXMAAAByAAAArdXHIVnxkz/YEpPA8fq2PwAAAD9eAAAAAAAAAAF0AAAAcgAAAB1Mkc+6wZQ/2BKTwPH6tj8AAAA/bQAAAAAAAAABdQAAAHIAAABrr+3Y3zKXP8Dx+hbGNbc/AAAAP20AAAAAAAAAAXYAAAByAAAA2yW3hkEDmD+p0GJtmnC3PwAAAD99AAAAAAAAAAF3AAAAcgAAALsSSuIEpJk/ka/Kw26rtz8AAAA/kQAAAAAAAAABeAAAAHIAAAApiROQZnSaP5GvysNuq7c/AAAAP5EAAAAAAAAAAXkAAAByAAAAl//cPchEmz+Rr8rDbqu3PwAAAD+gAAAAAAAAAAF6AAAAcgAAAAl2puspFZw/ka/Kw26rtz8AAAA/oAAAAAAAAAABewAAAHIAAADpYjlH7bWdP3uOMhpD5rc/AAAAP7AAAAAAAAAAAXwAAAByAAAAV9kC9U6Gnj97jjIaQ+a3PwAAAD+/AAAAAAAAAAF9AAAAcgAAAFKeL/+5e6A/e44yGkPmtz8AAAA/vwAAAAAAAAABfgAAAHIAAADCFPmsG0yhP3uOMhpD5rc/AAAAP78AAAAAAAAAAX8AAAByAAAA2rxw3w9Voz97jjIaQ+a3PwAAAD/PAAAAAAAAAAGAAAAAcgAAAIDuHmSijaQ/e44yGkPmtz8AAAA/3wAAAAAAAAABgQAAAHIAAABg27G/ZS6mP3uOMhpD5rc/AAAAP+4AAAAAAAAAAYIAAAByAAAA5vnyn7sHqT9jbZpwFyG4PwAAAD/uAAAAAAAAAAGDAAAAcgAAAG4YNIAR4as/Y22acBchuD8AAAA/7gAAAAAAAAABhAAAAHIAAAD0NnVgZ7quP2NtmnAXIbg/AAAAP/4AAAAAAAAAAYUAAAByAAAAhW92ya1hsD9jbZpwFyG4PwAAAD/+AAAAAAAAAAGGAAAAcgAAAJFDsuInZrE/Y22acBchuD8AAAA/DgEAAAAAAAABhwAAAHIAAAAAunuQiTayP3uOMhpD5rc/AAAAPw4BAAAAAAAAAYgAAAByAAAA1NLS0tLSsj97jjIaQ+a3PwAAAD8dAQAAAAAAAAGJAAAAcgAAAAuOt6kDO7M/e44yGkPmtz8AAAA/PAEAAAAAAAABigAAAHIAAADfpg7sTNezP5GvysNuq7c/AAAAPzwBAAAAAAAAAYsAAAByAAAAewSBV2ULtD+Rr8rDbqu3PwAAAD97AQAAAAAAAAGMAAAAcgAAABdi88J9P7Q/qdBibZpwtz8AAAA/ewEAAAAAAAABjQAAAHIAAACyv2UulnO0P6nQYm2acLc/AAAAP4sBAAAAAAAAAY4AAAByAAAA6npKBcfbtD/A8foWxjW3PwAAAD+LAQAAAAAAAAGPAAAAcgAAACM2L9z3Q7U/8DMrah3Atj8AAAA/mgEAAAAAAAABkAAAAHIAAABb8ROzKKy1PwdVwxNJhbY/AAAAP5oBAAAAAAAAAZEAAAByAAAAkqz4iVkUtj8edlu9dEq2PwAAAD+qAQAAAAAAAAGSAAAAcgAAAGbFT8yisLY/NpfzZqAPtj8AAAA/qgEAAAAAAAABkwAAAHIAAACdgDSj0xi3P2XZI7r3mbU/AAAAP7kBAAAAAAAAAZQAAAByAAAA1TsZegSBtz98+rtjI1+1PwAAAD+5AQAAAAAAAAGVAAAAcgAAAA33/VA16bc/kxtUDU8ktT8AAAA/yQEAAAAAAAABlgAAAHIAAAB8bcf+lrm4P8JdhGCmrrQ/AAAAP9kBAAAAAAAAAZcAAAByAAAAtCis1cchuT/CXYRgpq60PwAAAD/ZAQAAAAAAAAGYAAAAcgAAAIhBAxgRvrk/8Z+0s/04tD8AAAA/6AEAAAAAAAABmQAAAHIAAABcWlpaWlq6PyDi5AZVw7M/AAAAP+gBAAAAAAAAAZoAAAByAAAAy9AjCLwquz9PJBVarE2zPwAAAD/4AQAAAAAAAAGbAAAAcgAAAJ/pekoFx7s/fmZFrQPYsj8AAAA/+AEAAAAAAAABnAAAAHIAAADWpF8hNi+8P6yodQBbYrI/AAAAPwgCAAAAAAAAAZ0AAAByAAAAqr22Y3/LvD/b6qVTsuyxPwAAAD8IAgAAAAAAAAGeAAAAcgAAAOJ4mzqwM70/Cy3Wpgl3sT8AAAA/FwIAAAAAAAABnwAAAHIAAAB+1g2myGe9PyJOblA1PLE/AAAAPxcCAAAAAAAAAaAAAAByAAAAtpHyfPnPvT85bwb6YAGxPwAAAD8XAgAAAAAAAAGhAAAAcgAAALaR8nz5z70/UZCeo4zGsD8AAAA/JwIAAAAAAAABogAAAHIAAABS72ToEQS+P4DSzvbjULA/AAAAPzYCAAAAAAAAAaMAAAByAAAA7kzXUyo4vj+A0s7241CwPwAAAD82AgAAAAAAAAGkAAAAcgAAAO5M11MqOL4/l/NmoA8WsD8AAAA/RgIAAAAAAAABpQAAAHIAAACKqkm/Qmy+P10p/pN2tq8/AAAAP0YCAAAAAAAAAaYAAAByAAAAJgi8Klugvj+7rV46JcuuPwAAAD9WAgAAAAAAAAGnAAAAcgAAACYIvCpboL4/GTK/4NPfrT8AAAA/VgIAAAAAAAABqAAAAHIAAABew6ABjAi/P3a2H4eC9Kw/AAAAP2UCAAAAAAAAAakAAAByAAAA+iATbaQ8vz8DfbCAiJOrPwAAAD9lAgAAAAAAAAGqAAAAcgAAAPogE22kPL8/kENBeo4yqj8AAAA/kwIAAAAAAAABqwAAAHIAAACUfoXYvHC/P+7HoSA9R6k/AAAAP6ICAAAAAAAAAawAAAByAAAAMNz3Q9Wkvz/xn7Sz/TikPwAAAD+iAgAAAAAAAAGtAAAAcgAAADDc90PVpL8/fmZFrQPYoj8AAAA/ogIAAAAAAAABrgAAAHIAAAAw3PdD1aS/Pwst1qYJd6E/AAAAP7ICAAAAAAAAAa8AAAByAAAAMNz3Q9Wkvz9osTZNuIugPwAAAD+yAgAAAAAAAAGwAAAAcgAAADDc90PVpL8/jGsu581Anz8AAAA/wQIAAAAAAAABsQAAAHIAAAAw3PdD1aS/P+rvjo18VZ4/AAAAP8ECAAAAAAAAAbIAAAByAAAAlH6F2Lxwvz+l+E/a2X6cPwAAAD/RAgAAAAAAAAGzAAAAcgAAAJR+hdi8cL8/A32wgIiTmz8AAAA/4QIAAAAAAAABtAAAAHIAAAD6IBNtpDy/PwN9sICIk5s/AAAAP/ACAAAAAAAAAbUAAAByAAAA+iATbaQ8vz9hAREnN6iaPwAAAD/wAgAAAAAAAAG2AAAAcgAAAF7DoAGMCL8/v4VxzeW8mT8AAAA/AAMAAAAAAAABtwAAAHIAAAAmCLwqW6C+PxwK0nOU0Zg/AAAAPwADAAAAAAAAAbgAAAByAAAAiqpJv0Jsvj97jjIaQ+aXPwAAAD8AAwAAAAAAAAG5AAAAcgAAAO5M11MqOL4/2BKTwPH6lj8AAAA/EAMAAAAAAAABugAAAHIAAABS72ToEQS+P5MbVA1PJJU/AAAAPxADAAAAAAAAAbsAAAByAAAAGjSAEeGbvT9PJBVarE2TPwAAAD8fAwAAAAAAAAG8AAAAcgAAAOJ4mzqwM70/Cy3Wpgl3kT8AAAA/LwMAAAAAAAABvQAAAHIAAACqvbZjf8u8P4xrLufNQI8/AAAAPy8DAAAAAAAAAb4AAAByAAAA1qRfITYvvD+/hXHN5byJPwAAAD8vAwAAAAAAAAG/AAAAcgAAAJ/pekoFx7s/NpfzZqAPhj8AAAA/PgMAAAAAAAABwAAAAHIAAABnLpZz1F67P6yodQBbYoI/AAAAPz4DAAAAAAAAAcEAAAByAAAAlBU/MYvCuj9IdO8zK2p9PwAAAD9OAwAAAAAAAAHCAAAAcgAAAPi3zMVyjro/v4VxzeW8eT8AAAA/XgMAAAAAAAABwwAAAHIAAADA/OfuQSa6PzaX82agD3Y/AAAAP14DAAAAAAAAAcQAAAByAAAAJJ91gynyuT+sqHUAW2JyPwAAAD9eAwAAAAAAAAHFAAAAcgAAAIhBAxgRvrk/rKh1AFticj8AAAA/bQMAAAAAAAABxgAAAHIAAADt45Cs+Im5P6yodQBbYnI/AAAAP40DAAAAAAAAAccAAAByAAAAUYYeQeBVuT9IdO8zK2ptPwAAAD+NAwAAAAAAAAHIAAAAcgAAABjLOWqv7bg/NpfzZqAPZj8AAAA/nAMAAAAAAAAByQAAAHIAAADgD1WTfoW4PzaX82agD2Y/AAAAP5wDAAAAAAAAAcoAAAByAAAARLLiJ2ZRuD9IdO8zK2pdPwAAAD+sAwAAAAAAAAHLAAAAcgAAAKlUcLxNHbg/SHTvMytqXT8AAAA/uwMAAAAAAAABzAAAAHIAAADVOxl6BIG3P0h07zMrak0/AAAAP7sDAAAAAAAAAc0AAAByAAAAAiPCN7vktj9IdO8zK2pNPwAAAD+7AwAAAAAAAAHOAAAAcgAAAJKs+IlZFLY/AAAAAAAAAAAAAAA/ywMAAAAAAAABzwAAAHIAAAC/k6FHEHi1P0h07zMrak2/AAAAP8sDAAAAAAAAAdAAAAByAAAAsr9lLpZztD9IdO8zK2pdvwAAAD/bAwAAAAAAAAHRAAAAcgAAAKfrKRUcb7M/SHTvMytqXb8AAAA/2wMAAAAAAAAB0gAAAHIAAACcF+77oWqyPzaX82agD2a/AAAAP+oDAAAAAAAAAdMAAAByAAAALaEkTkCasT82l/NmoA9mvwAAAD/6AwAAAAAAAAHUAAAAcgAAAL4qW6DeybA/NpfzZqAPZr8AAAA/+gMAAAAAAAAB1QAAAHIAAADpEQRelS2wPzaX82agD2a/AAAAP/oDAAAAAAAAAdYAAAByAAAALPJZN5girz82l/NmoA9mvwAAAD8KBAAAAAAAAAHXAAAAcgAAAEwFx9vUga0/SHTvMytqXb8AAAA/CgQAAAAAAAAB2AAAAHIAAADcjv0tc7GsP0h07zMrak2/AAAAPxkEAAAAAAAAAdkAAAByAAAANl1PqeB4qz9IdO8zK2pNvwAAAD8ZBAAAAAAAAAHaAAAAcgAAAMbmhft+qKo/SHTvMytqTb8AAAA/KQQAAAAAAAAB2wAAAHIAAABWcLxNHdipP0h07zMrak0/AAAAPykEAAAAAAAAAdwAAAByAAAA5vnyn7sHqT9IdO8zK2pNPwAAAD84BAAAAAAAAAHdAAAAcgAAAHaDKfJZN6g/SHTvMytqXT8AAAA/SAQAAAAAAAAB3gAAAHIAAABAyEQbKc+nP0h07zMral0/AAAAP0gEAAAAAAAAAd8AAAByAAAACA1gRPhmpz9IdO8zK2pdPwAAAD9IBAAAAAAAAAHgAAAAcgAAAJiWlpaWlqY/NpfzZqAPZj8AAAA/WAQAAAAAAAAB4QAAAHIAAAAoIM3oNMalP0h07zMram0/AAAAP1gEAAAAAAAAAeIAAAByAAAAuKkDO9P1pD9IdO8zK2ptPwAAAD9nBAAAAAAAAAHjAAAAcgAAAEgzOo1xJaQ/rKh1AFticj8AAAA/lgQAAAAAAAAB5AAAAHIAAADavHDfD1WjP7+Fcc3lvHk/AAAAP6YEAAAAAAAAAeUAAAByAAAAakanMa6Eoj+/hXHN5bx5PwAAAD+mBAAAAAAAAAHmAAAAcgAAAPrP3YNMtKE/SHTvMytqfT8AAAA/tgQAAAAAAAAB5wAAAHIAAACKWRTW6uOgP2ixNk24i4A/AAAAP8UEAAAAAAAAAegAAAByAAAAx0/MorBWnz9osTZNuIuAPwAAAD/FBAAAAAAAAAHpAAAAcgAAAOliOUfttZ0/8Z+0s/04hD8AAAA/xQQAAAAAAAAB6gAAAHIAAAB57G+Zi+WcP/GftLP9OIQ/AAAAP9UEAAAAAAAAAesAAAByAAAAl//cPchEmz82l/NmoA+GPwAAAD/kBAAAAAAAAAHsAAAAcgAAALsSSuIEpJk/e44yGkPmhz8AAAA/9AQAAAAAAAAB7QAAAHIAAABrr+3Y3zKXP7+Fcc3lvIk/AAAAP/QEAAAAAAAAAe4AAAByAAAA/TgkK35ilj+/hXHN5byJPwAAAD8EBQAAAAAAAAHvAAAAcgAAAB1Mkc+6wZQ/v4VxzeW8iT8AAAA/EwUAAAAAAAAB8AAAAHIAAACt1cchWfGTPwN9sICIk4s/AAAAPxMFAAAAAAAAAfEAAAByAAAAPl/+c/cgkz9IdO8zK2qNPwAAAD8jBQAAAAAAAAHyAAAAcgAAAF9yaxg0gJE/SHTvMytqjT8AAAA/IwUAAAAAAAAB8wAAAHIAAADw+6Fq0q+QP4xrLufNQI8/AAAAPzMFAAAAAAAAAfQAAAByAAAA/gqxeeG+jz9osTZNuIuQPwAAAD9CBQAAAAAAAAH1AAAAcgAAAEAxi8JafYw/aLE2TbiLkD8AAAA/QgUAAAAAAAAB9gAAAHIAAABiRPhml9yKPwst1qYJd5E/AAAAP1IFAAAAAAAAAfcAAAByAAAAhFdlC9Q7iT+sqHUAW2KSPwAAAD9SBQAAAAAAAAH4AAAAcgAAAKJq0q8Qm4c/TyQVWqxNkz8AAAA/UgUAAAAAAAAB+QAAAHIAAADEfT9UTfqFP/GftLP9OJQ/AAAAP5AFAAAAAAAAAfoAAAByAAAA1LrBFPmsez9hAREnN6iaPwAAAD+QBQAAAAAAAAH7AAAAcgAAANS6wRT5rHs/pfhP2tl+nD8AAAA/kAUAAAAAAAAB/AAAAHIAAAAU4Ztdcmt4P4xrLufNQJ8/AAAAP6AFAAAAAAAAAf0AAAByAAAAWAd2puspdT85bwb6YAGhPwAAAD+wBQAAAAAAAAH+AAAAcgAAAFgHdqbrKXU/rKh1AFtioj8AAAA/sAUAAAAAAAAB/wAAAHIAAABYB3am6yl1PyDi5AZVw6M/AAAAP7AFAAAAAAAAAQABAAByAAAAmC1Q72TocT+TG1QNTySlPwAAAD+/BQAAAAAAAAEBAQAAcgAAAJgtUO9k6HE/B1XDE0mFpj8AAAA/vwUAAAAAAAABAgEAAHIAAAC0p1RwvE1tP6nQYm2acKc/AAAAP94FAAAAAAAAAQMBAAByAAAAtKdUcLxNbT+/hXHN5bypPwAAAD/uBQAAAAAAAAEEAQAAcgAAALSnVHC8TW0/1TqALTEJrD8AAAA/7gUAAAAAAAABBQEAAHIAAAC0p1RwvE1tP3a2H4eC9Kw/AAAAP/4FAAAAAAAAAQYBAAByAAAAtKdUcLxNbT8ZMr/g09+tPwAAAD8NBgAAAAAAAAEHAQAAcgAAALSnVHC8TW0/u61eOiXLrj8AAAA/DQYAAAAAAAABCAEAAHIAAAC0p1RwvE1tP4xrLufNQK8/AAAAPw0GAAAAAAAAAQkBAAByAAAAtKdUcLxNbT+X82agDxawPwAAAD8NBgAAAAAAAAEKAQAAcgAAAJgtUO9k6HE/aLE2TbiLsD8AAAA/HQYAAAAAAAABCwEAAHIAAABYB3am6yl1PyJOblA1PLE/AAAAPy0GAAAAAAAAAQwBAAByAAAAFOGbXXJreD/zCz793bGxPwAAAD8tBgAAAAAAAAENAQAAcgAAANS6wRT5rHs/xMkNqoYnsj8AAAA/LQYAAAAAAAABDgEAAHIAAAAot4ZBAxiBP5aH3VYvnbI/AAAAPzwGAAAAAAAAAQ8BAAByAAAA5pCs+IlZhD83A32wgIizPwAAAD9MBgAAAAAAAAEQAQAAcgAAAMR9P1RN+oU/8Z+0s/04tD8AAAA/WwYAAAAAAAABEQEAAHIAAAAgHh4eHh6OP3z6u2MjX7U/AAAAP1sGAAAAAAAAARIBAAByAAAAX3JrGDSAkT9NuIsQzNS1PwAAAD97BgAAAAAAAAETAQAAcgAAAB1Mkc+6wZQ/8DMrah3Atj8AAAA/igYAAAAAAAABFAEAAHIAAABrr+3Y3zKXP8Dx+hbGNbc/AAAAP4oGAAAAAAAAARUBAAByAAAAa6/t2N8ylz+p0GJtmnC3PwAAAD+KBgAAAAAAAAEWAQAAcgAAANslt4ZBA5g/qdBibZpwtz8AAAA/mgYAAAAAAAABFwEAAHIAAABLnIA0o9OYP6nQYm2acLc/AAAAP7kGAAAAAAAAARgBAAByAAAAuxJK4gSkmT+p0GJtmnC3PwAAAD/YBgAAAAAAAAEZAQAAcgAAAFfZAvVOhp4/8DMrah3Atj8AAAA/2AYAAAAAAAABGgEAAHIAAABSni//uXugPx52W710SrY/AAAAP9gGAAAAAAAAARsBAAByAAAAwhT5rBtMoT82l/NmoA+2PwAAAD/oBgAAAAAAAAEcAQAAcgAAAKIBjAjf7KI/ZdkjuveZtT8AAAA/6AYAAAAAAAABHQEAAHIAAAASeFW2QL2jP2XZI7r3mbU/AAAAP/gGAAAAAAAAAR4BAAByAAAAEnhVtkC9oz+TG1QNTyS1PwAAAD8HBwAAAAAAAAEfAQAAcgAAAIDuHmSijaQ/kxtUDU8ktT8AAAA/BwcAAAAAAAABIAEAAHIAAAC4qQM70/WkP5MbVA1PJLU/AAAAPycHAAAAAAAAASEBAAByAAAAuKkDO9P1pD+rPOy2eum0PwAAAD82BwAAAAAAAAEiAQAAcgAAALipAzvT9aQ/wl2EYKautD8AAAA/VQcAAAAAAAABIwEAAHIAAADwZOgRBF6lP8JdhGCmrrQ/AAAAP2UHAAAAAAAAASQBAAByAAAAKCDN6DTGpT/CXYRgpq60PwAAAD9lBwAAAAAAAAElAQAAcgAAAJwX7vuharI/T393bOSr0j8AAAA/AAAAAAAAAAABJgEAAHIAAAA4dWBnup6yP09/d2zkq9I/AAAAPw8AAAAAAAAAAScBAAByAAAAcDBFPusGsz9Pf3ds5KvSPwAAAD/6AAAAAAAAAAEoAQAAcgAAAAuOt6kDO7M/T393bOSr0j8AAAA/CQEAAAAAAAABKQEAAHIAAABDSZyANKOzP09/d2zkq9I/AAAAPwkBAAAAAAAAASoBAAByAAAAF2Lzwn0/tD9Pf3ds5KvSPwAAAD8ZAQAAAAAAAAErAQAAcgAAAIfYvHDfD7U/T393bOSr0j8AAAA/GQEAAAAAAAABLAEAAHIAAADKZ91giny2P09/d2zkq9I/AAAAPygBAAAAAAAAAS0BAAByAAAA1TsZegSBtz9Pf3ds5KvSPwAAAD8oAQAAAAAAAAEuAQAAcgAAAHxtx/6Wubg/T393bOSr0j8AAAA/OAEAAAAAAAABLwEAAHIAAACIQQMYEb65P09/d2zkq9I/AAAAPzgBAAAAAAAAATABAAByAAAAy9AjCLwquz9Pf3ds5KvSPwAAAD9IAQAAAAAAAAExAQAAcgAAANakXyE2L7w/T393bOSr0j8AAAA/VwEAAAAAAAABMgEAAHIAAAB+1g2myGe9P09/d2zkq9I/AAAAP1cBAAAAAAAAATMBAAByAAAAiqpJv0Jsvj9Pf3ds5KvSPwAAAD9XAQAAAAAAAAE0AQAAcgAAAMw5aq/t2L8/T393bOSr0j8AAAA/ZwEAAAAAAAABNQEAAHIAAADsBlPks27AP09/d2zkq9I/AAAAP2cBAAAAAAAAATYBAAByAAAAjk5jXAklwT9Pf3ds5KvSPwAAAD93AQAAAAAAAAE3AQAAcgAAAMrz5T93D8I/T393bOSr0j8AAAA/dwEAAAAAAAABOAEAAHIAAAA7aq/t2N/CP09/d2zkq9I/AAAAP4YBAAAAAAAAATkBAAByAAAARj7rBlPkwz9Pf3ds5KvSPwAAAD+WAQAAAAAAAAE6AQAAcgAAAFESJyDN6MQ/T393bOSr0j8AAAA/lgEAAAAAAAABOwEAAHIAAABc5mI5R+3FP09/d2zkq9I/AAAAP5YBAAAAAAAAATwBAAByAAAAabqeUsHxxj9Pf3ds5KvSPwAAAD+lAQAAAAAAAAE9AQAAcgAAAHSO2ms79sc/T393bOSr0j8AAAA/pQEAAAAAAAABPgEAAHIAAADjBKQZncbIP09/d2zkq9I/AAAAP7UBAAAAAAAAAT8BAAByAAAAtx37W+ZiyT9Pf3ds5KvSPwAAAD/FAQAAAAAAAAFAAQAAcgAAALwHmWgj5ck/CXcRgpm60j8AAAA/xQEAAAAAAAABQQEAAHIAAAAmlMQJSDPKPwl3EYKZutI/AAAAP8UBAAAAAAAAAUIBAAByAAAAXk+p4Hibyj/EbquXTsnSPwAAAD/UAQAAAAAAAAFDAQAAcgAAAPusG0yRz8o/fmZFrQPY0j8AAAA/1AEAAAAAAAABRAEAAHIAAACXCo63qQPLP35mRa0D2NI/AAAAP+QBAAAAAAAAAUUBAAByAAAAMmgAI8I3yz9+ZkWtA9jSPwAAAD/0AQAAAAAAAAFGAQAAcgAAAM7Fco7aa8s/fmZFrQPY0j8AAAA/9AEAAAAAAAABRwEAAHIAAABqI+X58p/LP35mRa0D2NI/AAAAPwMCAAAAAAAAAUgBAAByAAAABoFXZQvUyz9+ZkWtA9jSPwAAAD8DAgAAAAAAAAFJAQAAcgAAAKLeydAjCMw/fmZFrQPY0j8AAAA/IgIAAAAAAAABSgEAAHIAAAA+PDw8PDzMP35mRa0D2NI/AAAAPyICAAAAAAAAAUsBAAByAAAAdfcgE22kzD9+ZkWtA9jSPwAAAD8iAgAAAAAAAAFMAQAAcgAAABFVk36F2Mw/fmZFrQPY0j8AAAA/MgIAAAAAAAABTQEAAHIAAAB74b4fqibNP35mRa0D2NI/AAAAPzICAAAAAAAAAU4BAAByAAAAFz8xi8JazT9+ZkWtA9jSPwAAAD8yAgAAAAAAAAFPAQAAcgAAAOVt6sDOdM0/fmZFrQPY0j8AAAA/QgIAAAAAAAABUAEAAHIAAACynKP22o7NP35mRa0D2NI/AAAAP0ICAAAAAAAAAVEBAAByAAAAgMtcLOeozT9+ZkWtA9jSPwAAAD/oAwAAAAAAAAFSAQAAcgAAANoC9U6GHtE/8lV52G310j8AAAA/6AMAAAAAAAABUwEAAHIAAADf7JJbw6DRP/JVedht9dI/AAAAP/cDAAAAAAAAAVQBAAByAAAA68DOdD2l0j/yVXnYbfXSPwAAAD8HBAAAAAAAAAFVAQAAcgAAAJD9LXOxnNM/rE0T7iIE0z8AAAA/JgQAAAAAAAABVgEAAHIAAABv6sDOdD3VP6xNE+4iBNM/AAAAPyYEAAAAAAAAAVcBAAByAAAA2Hbsb5mL1T+sTRPuIgTTPwAAAD9FBAAAAAAAAAFYAQAAcgAAAKyPQ7LiJ9Y/rE0T7iIE0z8AAAA/RQQAAAAAAAABWQEAAHIAAAB9s0tuDYPWP2ZFrQPYEtM/AAAAP0UEAAAAAAAAAVoBAAByAAAATddTKjje1j8hPUcZjSHTPwAAAD9VBAAAAAAAAAFbAQAAcgAAAIaSOAFpRtc/IT1HGY0h0z8AAAA/VQQAAAAAAAABXAEAAHIAAABXtkC9k6HXP9s04S5CMNM/AAAAP2UEAAAAAAAAAV0BAAByAAAAj3EllMQJ2D+ULHtE9z7TPwAAAD+EBAAAAAAAAAFeAQAAcgAAAF+VLVDvZNg/lCx7RPc+0z8AAAA/kwQAAAAAAAABXwEAAHIAAAAD0oxOY1zZP08kFVqsTdM/AAAAP5MEAAAAAAAAAWABAAByAAAAOJgin3WD2T9PJBVarE3TPwAAAD+TBAAAAAAAAAFhAQAAcgAAAAbH29SBndk/TyQVWqxN0z8AAAA/owQAAAAAAAABYgEAAHIAAABtXrjvh6rZP08kFVqsTdM/AAAAP6MEAAAAAAAAAWMBAAByAAAA1PWUCo632T9PJBVarE3TPwAAAD/CBAAAAAAAAAFkAQAAcgAAADuNcSWUxNk/TyQVWqxN0z8AAAA/bgUAAAAAAAABZQEAAHIAAADX6uOQrPjZPwkcr29hXNM/AAAAP24FAAAAAAAAAWYBAAByAAAAc0hW/MQs2j8JHK9vYVzTPwAAAD9uBQAAAAAAAAFnAQAAcgAAAHY9pYLjbdo/xBNJhRZr0z8AAAA/jQUAAAAAAAABaAEAAHIAAAAUkGZ0GuPaP34L45rLedM/AAAAP40FAAAAAAAAAWkBAAByAAAAfhySFT8x2z/y+hbGNZfTPwAAAD+NBQAAAAAAAAFqAQAAcgAAAFBAmtFpjNs/8voWxjWX0z8AAAA/nQUAAAAAAAABawEAAHIAAAAgZKKNlOfbP2bqSvGftNM/AAAAP50FAAAAAAAAAWwBAAByAAAAWB+HZMVP3D8g4uQGVcPTPwAAAD+tBQAAAAAAAAFtAQAAcgAAAPdxSFb8xNw/lNEYMr/g0z8AAAA/rQUAAAAAAAABbgEAAHIAAAD8W+ZiOUfdP5TRGDK/4NM/AAAAP60FAAAAAAAAAW8BAAByAAAAm66nVHC83T9PybJHdO/TPwAAAD+8BQAAAAAAAAFwAQAAcgAAANNpjCuhJN4/CcFMXSn+0z8AAAA/vAUAAAAAAAABcQEAAHIAAAA89rfMxXLeP8K45nLeDNQ/AAAAP9wFAAAAAAAAAXIBAAByAAAADRrAiPDN3j99sICIkxvUPwAAAD/cBQAAAAAAAAFzAQAAcgAAAN49yEQbKd8/N6gankgq1D8AAAA/6wUAAAAAAAABdAEAAHIAAABHyvPlP3ffP/GftLP9ONQ/AAAAP+sFAAAAAAAAAXUBAAByAAAA4ydmUVir3z/xn7Sz/TjUPwAAAD8SBgAAAAAAAAF2AQAAcgAAAESy4idmUeA/8Z+0s/041D8AAAA/EgYAAAAAAAABdwEAAHIAAAAsxOaF+37gP2WP6N5nVtQ/AAAAPyIGAAAAAAAAAXgBAAByAAAAyCFZ8ROz4D8fh4L0HGXUPwAAAD8yBgAAAAAAAAF5AQAAcgAAALAzXU+p4OA/H4eC9Bxl1D8AAAA/QQYAAAAAAAABegEAAHIAAABMkc+6wRThP9p+HArSc9Q/AAAAP0EGAAAAAAAAAXsBAAByAAAANaPTGFdC4T/afhwK0nPUPwAAAD9BBgAAAAAAAAF8AQAAcgAAALYd+1vmYuE/2n4cCtJz1D8AAAA/gAYAAAAAAAABfQEAAHIAAACHQQMYEb7hP5R2th+HgtQ/AAAAP48GAAAAAAAAAX4BAAByAAAA7tjfMhfL4T+UdrYfh4LUPwAAAD+vBgAAAAAAAAF/AQAAcgAAACOfdYMp8uE/2n4cCtJz1D8AAAA/vgYAAAAAAAABgAEAAHIAAABySFb8xCziP6yXTsmyR9Q/AAAAP84GAAAAAAAAAYEBAAByAAAA2d8yF8s54j/xn7Sz/TjUPwAAAD/OBgAAAAAAAAGCAQAAcgAAAEB3DzLRRuI/8Z+0s/041D8AAAA/3gYAAAAAAAABgwEAAHIAAAD0wn0/VE3iP/GftLP9ONQ/AAAAP94GAAAAAAAAAYQBAAByAAAApw7sTNdT4j/xn7Sz/TjUPwAAAD8/CAAAAAAAAAGFAQAAcgAAAFtaWlpaWuI/N6gankgq1D8AAAA/TggAAAAAAAABhgEAAHIAAADc1IGd6XriPwnBTF0p/tM/AAAAP14IAAAAAAAAAYcBAAByAAAA9rfMxXKO4j+U0Rgyv+DTPwAAAD9eCAAAAAAAAAGIAQAAcgAAAF1PqeB4m+I/2tl+HArS0z8AAAA/bQgAAAAAAAABiQEAAHIAAABdT6ngeJviPyDi5AZVw9M/AAAAP20IAAAAAAAAAYoBAAByAAAAxOaF+36o4j9m6krxn7TTPwAAAD99CAAAAAAAAAGLAQAAcgAAAHgy9AgCr+I/ZupK8Z+00z8AAAA/rAgAAAAAAAABjAEAAHIAAAArfmIWhbXiP/L6FsY1l9M/AAAAP6wIAAAAAAAAAY0BAAByAAAAK35iFoW14j83A32wgIjTPwAAAD+sCAAAAAAAAAGOAQAAcgAAAN/J0CMIvOI/NwN9sICI0z8AAAA/vAgAAAAAAAABjwEAAHIAAACSFT8xi8LiP34L45rLedM/AAAAP7wIAAAAAAAAAZABAAByAAAARmGtPg7J4j9+C+Oay3nTPwAAAD/bCAAAAAAAAAGRAQAAcgAAAK34iVkU1uI/CRyvb2Fc0z8AAAA/tgkAAAAAAAABkgEAAHIAAAAuc7Gco/biP5Qse0T3PtM/AAAAP8UJAAAAAAAAAZMBAAByAAAAlQqOt6kD4z/bNOEuQjDTPwAAAD/VCQAAAAAAAAGUAQAAcgAAAGM5R+21HeM/IT1HGY0h0z8AAAA/9AkAAAAAAAABlQEAAHIAAABnLpZz1F7jPzhe38K45tI/AAAAPwQKAAAAAAAAAZYBAAByAAAAGXoEgVdl4z84Xt/CuObSPwAAAD8ECgAAAAAAAAGXAQAAcgAAABl6BIFXZeM/fmZFrQPY0j8AAAA/TgoAAAAAAAABmAEAAHIAAAAZegSBV2XjPyHzCz793dE/AAAAPwMMAAAAAAAAAZkBAAByAAAAqXcy9AgC3z/EE0mFFmvDPwAAAD8AAAAAAAAAAAGaAQAAcgAAAKaC423qwN4/xBNJhRZrwz8AAAA/EAAAAAAAAAABmwEAAHIAAABxvE0d2JneP8QTSYUWa8M/AAAAPxAAAAAAAAAAAZwBAAByAAAAPPa3zMVy3j/EE0mFFmvDPwAAAD8fAAAAAAAAAAGdAQAAcgAAANNpjCuhJN4/xBNJhRZrwz8AAAA/LwAAAAAAAAABngEAAHIAAABp3WCKfNbdPyDi5AZVw8M/AAAAPy8AAAAAAAAAAZ8BAAByAAAAm66nVHC83T8JwUxdKf7DPwAAAD8/AAAAAAAAAAGgAQAAcgAAAGboEQReld0/fbCAiJMbxD8AAAA/PwAAAAAAAAABoQEAAHIAAACYuVjOUXvdP2WP6N5nVsQ/AAAAP04AAAAAAAAAAaIBAAByAAAAyoqfmEVh3T/afhwK0nPEPwAAAD9eAAAAAAAAAAGjAQAAcgAAAPxb5mI5R90/N024ixDMxD8AAAA/XgAAAAAAAAABpAEAAHIAAACVxAlIMzrdPx8sIOLkBsU/AAAAP4AAAAAAAAAAAaUBAAByAAAAx5VQEicg3T8IC4g4uUHFPwAAAD+QAAAAAAAAAAGmAQAAcgAAAGD+c/cgE90/8Onvjo18xT8AAAA/nwAAAAAAAAABpwEAAHIAAACTz7rBFPncP024ixDM1MU/AAAAP58AAAAAAAAAAagBAAByAAAAk8+6wRT53D8edlu9dErGPwAAAD+vAAAAAAAAAAGpAQAAcgAAACw43qYO7Nw/e0T3PrOixj8AAAA/rwAAAAAAAAABqgEAAHIAAAAsON6mDuzcP9gSk8Dx+sY/AAAAP74AAAAAAAAAAasBAAByAAAALDjepg7s3D+p0GJtmnDHPwAAAD++AAAAAAAAAAGsAQAAcgAAACw43qYO7Nw/e44yGkPmxz8AAAA/zgAAAAAAAAABrQEAAHIAAAAsON6mDuzcP0tMAsfrW8g/AAAAP84AAAAAAAAAAa4BAAByAAAALDjepg7s3D+oGp5IKrTIPwAAAD/eAAAAAAAAAAGvAQAAcgAAACw43qYO7Nw/edht9dIpyT8AAAA/7QAAAAAAAAABsAEAAHIAAAAsON6mDuzcP5BDQXqOMso/AAAAPw0BAAAAAAAAAbEBAAByAAAALi0tLS0t3T94bOSr8rDLPwAAAD8NAQAAAAAAAAGyAQAAcgAAAJXECUgzOt0/SCq0WJsmzD8AAAA/SwEAAAAAAAABswEAAHIAAAAFO9P1lAreP6RCi7Vpws0/AAAAP1sBAAAAAAAAAbQBAAByAAAAoZhFYa0+3j8ZMr/g09/NPwAAAD9qAQAAAAAAAAG1AQAAcgAAALFWH4dkxd8/u61eOiXLzj8AAAA/egEAAAAAAAABtgEAAHIAAABBvZOhRxDgPy+dkmWP6M4/AAAAP3oBAAAAAAAAAbcBAAByAAAAKc+X/9w94D+kjMaQ+QXPPwAAAD+ZAQAAAAAAAAG4AQAAcgAAAKtJv0JsXuA/pIzGkPkFzz8AAAA/qQEAAAAAAAABuQEAAHIAAAD95+5BJtrgP6SMxpD5Bc8/AAAAP6kBAAAAAAAAAboBAAByAAAA5fnyn7sH4T+kjMaQ+QXPPwAAAD+pAQAAAAAAAAG7AQAAcgAAAGd0GuNKKOE/pIzGkPkFzz8AAAA/uAEAAAAAAAABvAEAAHIAAADo7kEm2kjhPy+dkmWP6M4/AAAAP8gBAAAAAAAAAb0BAAByAAAAth37W+Zi4T/SzvbjUJDOPwAAAD/YAQAAAAAAAAG+AQAAcgAAAOvjkKz4ieE/GTK/4NPfzT8AAAA/2AEAAAAAAAABvwEAAHIAAABSe23H/pbhP0h07zMras0/AAAAP9gBAAAAAAAAAcABAAByAAAAbF6474eq4T8Dx+tbGNfMPwAAAD/nAQAAAAAAAAHBAQAAcgAAANP1lAqOt+E/SCq0WJsmzD8AAAA/9wEAAAAAAAABwgEAAHIAAACHQQMYEb7hP3hs5KvysMs/AAAAP/cBAAAAAAAAAcMBAAByAAAAh0EDGBG+4T+9z6yodQDLPwAAAD8HAgAAAAAAAAHEAQAAcgAAAIdBAxgRvuE/eCKp0GJtyj8AAAA/BwIAAAAAAAABxQEAAHIAAACHQQMYEb7hP6dk2SO698k/AAAAPwcCAAAAAAAAAcYBAAByAAAAh0EDGBG+4T/ux6EgPUfJPwAAAD8mAgAAAAAAAAHHAQAAcgAAANP1lAqOt+E/HArSc5TRyD8AAAA/JgIAAAAAAAAByAEAAHIAAABsXrjvh6rhP0tMAsfrW8g/AAAAPzUCAAAAAAAAAckBAAByAAAAUnttx/6W4T8ewJaYBI7HPwAAAD81AgAAAAAAAAHKAQAAcgAAADeYIp91g+E/NeEuQjBTxz8AAAA/RQIAAAAAAAABywEAAHIAAACETLSR8nzhP9gSk8Dx+sY/AAAAP0UCAAAAAAAAAcwBAAByAAAAHbXXduxv4T/wMytqHcDGPwAAAD9VAgAAAAAAAAHNAQAAcgAAALYd+1vmYuE/B1XDE0mFxj8AAAA/VQIAAAAAAAABzgEAAHIAAABPhh5B4FXhPx52W710SsY/AAAAP2QCAAAAAAAAAc8BAAByAAAA6O5BJtpI4T82l/NmoA/GPwAAAD9kAgAAAAAAAAHQAQAAcgAAABrAiPDNLuE/wqe/OzbyxT8AAAA/dAIAAAAAAAAB0QEAAHIAAABMkc+6wRThP9jIV+Vht8U/AAAAP4QCAAAAAAAAAdIBAAByAAAAF8s5aq/t4D/w6e+OjXzFPwAAAD+EAgAAAAAAAAHTAQAAcgAAAC+5NQwawOA/CAuIOLlBxT8AAAA/kwIAAAAAAAAB1AEAAHIAAAD68p+7B5ngPx8sIOLkBsU/AAAAP5MCAAAAAAAAAdUBAAByAAAAXpUtUO9k4D+rPOy2eunEPwAAAD+jAgAAAAAAAAHWAQAAcgAAAKhUcLxNHeA/Tm5QNTyRxD8AAAA/sgIAAAAAAAAB1wEAAHIAAADaJbeGQQPgP05uUDU8kcQ/AAAAP7ICAAAAAAAAAdgBAAByAAAAS79CbF643z9lj+jeZ1bEPwAAAD+yAgAAAAAAAAHZAQAAcgAAAK9h0ABGhN8/ZY/o3mdWxD8AAAA/wgIAAAAAAAAB2gEAAHIAAACrbIF6J0PfP/GftLP9OMQ/AAAAP8ICAAAAAAAAAdsBAAByAAAAd6brKRUc3z/xn7Sz/TjEPwAAAD/SAgAAAAAAAAHcAQAAcgAAAELgVdkC9d4/8Z+0s/04xD8AAAA/0gIAAAAAAAAB3QEAAHIAAAB0sZyj9treP32wgIiTG8Q/AAAAP+ECAAAAAAAAAd4BAAByAAAAP+sGU+Sz3j8JwUxdKf7DPwAAAD/xAgAAAAAAAAHfAQAAcgAAAHG8TR3Ymd4/lNEYMr/gwz8AAAA/8QIAAAAAAAAB4AEAAHIAAACjjZTny3/eP6zysNvqpcM/AAAAP/ECAAAAAAAAAeEBAAByAAAA1V7bsb9l3j83A32wgIjDPwAAAD8BAwAAAAAAAAHiAQAAcgAAAFDMorBWH9c/vc+sqHUAyz8AAAA/AAAAAAAAAAAB4wEAAHIAAADRAEaEb3bZP9XwRFKhxco/AAAAPxAAAAAAAAAAAeQBAAByAAAA1+rjkKz42T9hAREnN6jKPwAAAD8fAAAAAAAAAAHlAQAAcgAAAHY9pYLjbdo/7RHd+8yKyj8AAAA/HwAAAAAAAAAB5gEAAHIAAAAXhbX6OCTbPxxUDU8kFco/AAAAPx8AAAAAAAAAAecBAAByAAAA5bNuMEU+2z+nZNkjuvfJPwAAAD8/AAAAAAAAAAHoAQAAcgAAAOmovbZjf9s/SpY9onufyT8AAAA/TgAAAAAAAAAB6QEAAHIAAADpqL22Y3/bP9amCXcRgsk/AAAAP5wAAAAAAAAAAeoBAAByAAAA6ai9tmN/2z9it9VLp2TJPwAAAD+sAAAAAAAAAAHrAQAAcgAAAOK+H6om/do/vzs28lV5yD8AAAA/AAAAAAAAAAAB7AEAAHIAAACw7djfMhfbPzQrah3Alsg/AAAAPw8AAAAAAAAAAe0BAAByAAAAfhySFT8x2z8cCtJzlNHIPwAAAD8fAAAAAAAAAAHuAQAAcgAAAIER4Ztdcts/edht9dIpyT8AAAA/HwAAAAAAAAAB7wEAAHIAAADpqL22Y3/bP+7HoSA9R8k/AAAAPy8AAAAAAAAAAfABAAByAAAAUECa0WmM2z/ux6EgPUfJPwAAAD8vAAAAAAAAAAHxAQAAcgAAAFBAmtFpjNs/YrfVS6dkyT8AAAA/fQAAAAAAAAAB8gEAAHIAAABQQJrRaYzbP9amCXcRgsk/AAAAP4wAAAAAAAAAAfMBAAByAAAA6ai9tmN/2z9Klj2ie5/JPwAAAD+MAAAAAAAAAAH0AQAAcgAAAOmovbZjf9s/v4VxzeW8yT8AAAA/nAAAAAAAAAAB9QEAAHIAAACBEeGbXXLbP6dk2SO698k/AAAAP5wAAAAAAAAAAfYBAAByAAAAs+InZlFY2z+QQ0F6jjLKPwAAAD+sAAAAAAAAAAH3AQAAcgAAALPiJ2ZRWNs/BDN1pfhPyj8AAAA/rAAAAAAAAAAB+AEAAHIAAADls24wRT7bP2EBESc3qMo/AAAAP7sAAAAAAAAAAfkBAAByAAAAfhySFT8x2z/V8ERSocXKPwAAAD+7AAAAAAAAAAH6AQAAcgAAABeFtfo4JNs/vc+sqHUAyz8AAAA/ywAAAAAAAAAB+wEAAHIAAACw7djfMhfbP6auFP9JO8s/AAAAP9sAAAAAAAAAAfwBAAByAAAA4r4fqib92j8ankgqtFjLPwAAAD/qAAAAAAAAAAH9AQAAcgAAAHsnQ48g8No/eGzkq/Kwyz8AAAA/6gAAAAAAAAAB/gEAAHIAAAAUkGZ0GuPaP3hs5KvysMs/AAAAP/oAAAAAAAAAAf8BAAByAAAAFJBmdBrj2j/rWxjXXM7LPwAAAD/6AAAAAAAAAAEAAgAAcgAAABSQZnQa49o/YEtMAsfryz8AAAA/GQEAAAAAAAABAQIAAHIAAACt+IlZFNbaP9U6gC0xCcw/AAAAP18BAAAAAAAAAQICAAByAAAArfiJWRTW2j9IKrRYmybMPwAAAD9vAQAAAAAAAAEDAgAAcgAAAK34iVkU1to/vRnogwVEzD8AAAA/jgEAAAAAAAABBAIAAHIAAACt+IlZFNbaPzEJHK9vYcw/AAAAP70BAAAAAAAAAQUCAAByAAAArfiJWRTW2j8Z6IMFRJzMPwAAAD+9AQAAAAAAAAEGAgAAcgAAAK34iVkU1to/jte3MK65zD8AAAA/zQEAAAAAAAABBwIAAHIAAAAUkGZ0GuPaP47XtzCuucw/AAAAP9wBAAAAAAAAAQgCAAByAAAA4r4fqib92j8Dx+tbGNfMPwAAAD/cAQAAAAAAAAEJAgAAcgAAABeFtfo4JNs/drYfh4L0zD8AAAA/7AEAAAAAAAABCgIAAHIAAABMS0tLS0vbP3a2H4eC9Mw/AAAAP+wBAAAAAAAAAQsCAAByAAAAgRHhm11y2z92th+HgvTMPwAAAD/8AQAAAAAAAAEMAgAAcgAAAFBAmtFpjNs/drYfh4L0zD8AAAA//AEAAAAAAAABDQIAAHIAAAApiROQZnTiPxwK0nOU0cg/AAAAPwAAAAAAAAAAAQ4CAAByAAAA3NSBnel64j8cCtJzlNHIPwAAAD8+AAAAAAAAAAEPAgAAcgAAAF1PqeB4m+I/HArSc5TRyD8AAAA/PgAAAAAAAAABEAIAAHIAAAD5rBtMkc/iPxwK0nOU0cg/AAAAPz4AAAAAAAAAARECAAByAAAA/KFq0q8Q4z8cCtJzlNHIPwAAAD9OAAAAAAAAAAESAgAAcgAAALLiJ2ZRWOM/HArSc5TRyD8AAAA/XQAAAAAAAAABEwIAAHIAAABpI+X58p/jPxwK0nOU0cg/AAAAP10AAAAAAAAAARQCAAByAAAA068Qmxfu4z8cCtJzlNHIPwAAAD9dAAAAAAAAAAEVAgAAcgAAAPCHqkm/QuQ/HArSc5TRyD8AAAA/bQAAAAAAAAABFgIAAHIAAADAq7IF6p3kPxwK0nOU0cg/AAAAP20AAAAAAAAAARcCAAByAAAAkc+6wRT55D+oGp5IKrTIPwAAAD99AAAAAAAAAAEYAgAAcgAAAEgQeFW2QOU/NCtqHcCWyD8AAAA/fQAAAAAAAAABGQIAAHIAAACynKP22o7lP787NvJVecg/AAAAP4wAAAAAAAAAARoCAAByAAAAAkaEb3bJ5T+/OzbyVXnIPwAAAD+MAAAAAAAAAAEbAgAAcgAAAOlXiM0L9+U/S0wCx+tbyD8AAAA/nAAAAAAAAAABHAIAAHIAAAAEO9P1lArmP0tMAsfrW8g/AAAAP7sAAAAAAAAAAR0CAAByAAAAa9KvEJsX5j/XXM6bgT7IPwAAAD+7AAAAAAAAAAEeAgAAcgAAAGvSrxCbF+Y/Y22acBchyD8AAAA/6gAAAAAAAAABHwIAAHIAAABr0q8QmxfmP+59ZkWtA8g/AAAAP0IBAAAAAAAAASACAAByAAAAt4ZBAxgR5j/ufWZFrQPIPwAAAD+QAQAAAAAAAAEhAgAAcgAAAOlXiM0L9+U/ka/Kw26rxz8AAAA/kAEAAAAAAAABIgIAAHIAAACRz7rBFPnkP3z6u2MjX8U/AAAAPwAAAAAAAAAAASMCAAByAAAARRspz5f/5D/w6e+OjXzFPwAAAD8fAAAAAAAAAAEkAgAAcgAAABNK4gSkGeU/2MhX5WG3xT8AAAA/HwAAAAAAAAABJQIAAHIAAACUxAlIMzrlP6qGJ5IKLcY/AAAAPy8AAAAAAAAAASYCAAByAAAAMSJ8s0tu5T97RPc+s6LGPwAAAD8vAAAAAAAAAAEnAgAAcgAAAM1/7h5kouU/2BKTwPH6xj8AAAA/PgAAAAAAAAABKAIAAHIAAAC0kfJ8+c/lPx7AlpgEjsc/AAAAPz4AAAAAAAAAASkCAAByAAAABDvT9ZQK5j/ufWZFrQPIPwAAAD9OAAAAAAAAAAEqAgAAcgAAADkBaUanMeY/vzs28lV5yD8AAAA/TgAAAAAAAAABKwIAAHIAAAAHMCJ8s0vmP6gankgqtMg/AAAAP14AAAAAAAAAASwCAAByAAAA1V7bsb9l5j+R+QWf/u7IPwAAAD9tAAAAAAAAAAEtAgAAcgAAANVe27G/ZeY/Bek5ymgMyT8AAAA/bQAAAAAAAAABLgIAAHIAAACIqkm/QmzmPwXpOcpoDMk/AAAAP20AAAAAAAAAAS8CAAByAAAAiKpJv0Js5j952G310inJPwAAAD+7AAAAAAAAAAEwAgAAcgAAAIiqSb9CbOY/YrfVS6dkyT8AAAA/ywAAAAAAAAABMQIAAHIAAACIqkm/QmzmP0qWPaJ7n8k/AAAAP8sAAAAAAAAAATICAAByAAAAiKpJv0Js5j8ydaX4T9rJPwAAAD/bAAAAAAAAAAEzAgAAcgAAANVe27G/ZeY/kENBeo4yyj8AAAA/2wAAAAAAAAABNAIAAHIAAAAhE22kPF/mP+0R3fvMiso/AAAAP+oAAAAAAAAAATUCAAByAAAAU+SzbjBF5j8yv+DT3x3LPwAAAD/qAAAAAAAAAAE2AgAAcgAAAKCYRWGtPuY/j418VR52yz8AAAA/+gAAAAAAAAABNwIAAHIAAADSaYwroSTmP+tbGNdczss/AAAAP/oAAAAAAAAAATgCAAByAAAAa9KvEJsX5j/VOoAtMQnMPwAAAD/6AAAAAAAAAAE5AgAAcgAAALeGQQMYEeY/vRnogwVEzD8AAAA/+gAAAAAAAAABOgIAAHIAAACdo/bajv3lP6X4T9rZfsw/AAAAPwoBAAAAAAAAATsCAAByAAAA6VeIzQv35T8Z6IMFRJzMPwAAAD8aAQAAAAAAAAE8AgAAcgAAADYMGsCI8OU/jte3MK65zD8AAAA/GgEAAAAAAAABPQIAAHIAAADQdD2lguPlPwPH61sY18w/AAAAPykBAAAAAAAAAT4CAAByAAAA0HQ9pYLj5T92th+HgvTMPwAAAD85AQAAAAAAAAE/AgAAcgAAABspz5f/3OU/66VTsuwRzT8AAAA/SQEAAAAAAAABQAIAAHIAAADmP3cPMtHWPwvjmst5M9A/AAAAPwAAAAAAAAAAAUECAAByAAAATddTKjje1j8L45rLeTPQPwAAAD8AAAAAAAAAAAFCAgAAcgAAAFDMorBWH9c/3fvMiloH0D8AAAA/EAAAAAAAAAABQwIAAHIAAAAf+1vmYjnXP0UIZupK8c8/AAAAPxAAAAAAAAAAAUQCAAByAAAAVMHxNnVg1z9dKf6TdrbPPwAAAD9PAAAAAAAAAAFFAgAAcgAAACrPl//cPdg/GeiDBUSczD8AAAA/TwAAAAAAAAABRgIAAHIAAAD4/VA16VfYP9U6gC0xCcw/AAAAP08AAAAAAAAAAUcCAAByAAAAxiwKa/Vx2D+PjXxVHnbLPwAAAD9eAAAAAAAAAAFIAgAAcgAAAMYsCmv1cdg/SuB4fQvjyj8AAAA/6wAAAAAAAAABSQIAAHIAAABflS1Q72TYP5H5BZ/+7sg/AAAAP+sAAAAAAAAAAUoCAAByAAAAWquPQ7Li1z+/OzbyVXnIPwAAAD/rAAAAAAAAAAFLAgAAcgAAAIx81g2myNc/S0wCx+tbyD8AAAA/+gAAAAAAAAABTAIAAHIAAACJh4eHh4fXP9dczpuBPsg/AAAAPwoBAAAAAAAAAU0CAAByAAAAVMHxNnVg1z/XXM6bgT7IPwAAAD8KAQAAAAAAAAFOAgAAcgAAAB/7W+ZiOdc/11zOm4E+yD8AAAA/CgEAAAAAAAABTwIAAHIAAADpNMaVUBLXP9dczpuBPsg/AAAAPykBAAAAAAAAAVACAAByAAAAS+IEpBmd1j9LTALH61vIPwAAAD85AQAAAAAAAAFRAgAAcgAAABYcb1MHdtY/vzs28lV5yD8AAAA/SQEAAAAAAAABUgIAAHIAAACvhJI4AWnWP787NvJVecg/AAAAP0kBAAAAAAAAAVMCAAByAAAAr4SSOAFp1j80K2odwJbIPwAAAD9YAQAAAAAAAAFUAgAAcgAAAOFV2QL1TtY/NCtqHcCWyD8AAAA/dgEAAAAAAAABVQIAAHIAAAB6vvzn7kHWPxwK0nOU0cg/AAAAP5UBAAAAAAAAAVYCAAByAAAArI9DsuIn1j8cCtJzlNHIPwAAAD+VAQAAAAAAAAFXAgAAcgAAAEX4ZpfcGtY/edht9dIpyT8AAAA/lQEAAAAAAAABWAIAAHIAAAB3ya1h0ADWP+7HoSA9R8k/AAAAP6UBAAAAAAAAAVkCAAByAAAAqZr0K8Tm1T9Klj2ie5/JPwAAAD+lAQAAAAAAAAFaAgAAcgAAAHTUXtuxv9U/HFQNTyQVyj8AAAA/tQEAAAAAAAABWwIAAHIAAAANPYLAq7LVP3giqdBibco/AAAAP7UBAAAAAAAAAVwCAAByAAAApqWlpaWl1T9K4Hh9C+PKPwAAAD/EAQAAAAAAAAFdAgAAcgAAANh27G+Zi9U/j418VR52yz8AAAA/xAEAAAAAAAABXgIAAHIAAABx3w9Vk37VP3hs5KvysMs/AAAAP9QBAAAAAAAAAV8CAAByAAAACkgzOo1x1T+9GeiDBUTMPwAAAD/kAQAAAAAAAAFgAgAAcgAAAApIMzqNcdU/pfhP2tl+zD8AAAA/8wEAAAAAAAABYQIAAHIAAAAKSDM6jXHVP1+Vh91WL80/AAAAPwMCAAAAAAAAAWICAAByAAAACkgzOo1x1T+kQou1acLNPwAAAD8DAgAAAAAAAAFjAgAAcgAAAApIMzqNcdU/dgBbYhI4zj8AAAA/EgIAAAAAAAABZAIAAHIAAADYduxvmYvVP0e+Kg+7rc4/AAAAPxICAAAAAAAAAWUCAAByAAAApqWlpaWl1T+May7nzUDPPwAAAD8iAgAAAAAAAAFmAgAAcgAAANtrO/a3zNU/RQhm6krxzz8AAAA/IgIAAAAAAAABZwIAAHIAAAAQMtFGyvPVP4DSzvbjUNA/AAAAPzICAAAAAAAAAWgCAAByAAAARfhml9wa1j9osTZNuIvQPwAAAD8yAgAAAAAAAAFpAgAAcgAAAHq+/OfuQdY/UZCeo4zG0D8AAAA/QQIAAAAAAAABagIAAHIAAACvhJI4AWnWPzlvBvpgAdE/AAAAP1ECAAAAAAAAAWsCAAByAAAAfbNLbg2D1j/zZqAPFhDRPwAAAD9RAgAAAAAAAAFsAgAAcgAAALF54b4fqtY/82agDxYQ0T8AAAA/YQIAAAAAAAABbQIAAHIAAAB/qJr0K8TWP/NmoA8WENE/AAAAP3ACAAAAAAAAAW4CAAByAAAAtG4wRT7r1j/zZqAPFhDRPwAAAD+AAgAAAAAAAAFvAgAAcgAAAOk0xpVQEtc/82agDxYQ0T8AAAA/gAIAAAAAAAABcAIAAHIAAAAi8KpsgXrXP4B3bOSr8tA/AAAAP48CAAAAAAAAAXECAAByAAAAV7ZAvZOh1z8LiDi5QdXQPwAAAD+fAgAAAAAAAAFyAgAAcgAAAPMTsyis1dc/3aBqeCKp0D8AAAA/rwIAAAAAAAABcwIAAHIAAAAo2kh5vvzXPyKp0GJtmtA/AAAAP68CAAAAAAAAAXQCAAByAAAAKs+X/9w92D/0wQIiTm7QPwAAAD++AgAAAAAAAAF1AgAAcgAAAJFmdBrjStg/UusAtsQk0D8AAAA/zgIAAAAAAAABdgIAAHIAAADGLApr9XHYP3VKlj2ie88/AAAAP94CAAAAAAAAAXcCAAByAAAAYop81g2m2D8ZMr/g09/NPwAAAD/tAgAAAAAAAAF4AgAAcgAAAGKKfNYNptg/SHTvMytqzT8AAAA/7QIAAAAAAAABeQIAAHIAAABiinzWDabYP1+Vh91WL80/AAAAP/0CAAAAAAAAAXoCAAByAAAAYop81g2m2D92th+HgvTMPwAAAD/9AgAAAAAAAAF7AgAAcgAAAGKKfNYNptg/jte3MK65zD8AAAA/DAMAAAAAAAABfAIAAHIAAABiinzWDabYPxnogwVEnMw/AAAAPwwDAAAAAAAAAX0CAAByAAAAYop81g2m2D+l+E/a2X7MPwAAAD87AwAAAAAAAAF+AgAAcgAAAPvyn7sHmdg/pfhP2tl+zD8AAAA/lAMAAAAAAAABfwIAAHIAAACUW8OgAYzYP6X4T9rZfsw/AAAAP6QDAAAAAAAAAYACAAByAAAALcTmhft+2D+l+E/a2X7MPwAAAD+0AwAAAAAAAAGBAgAAcgAAAF+VLVDvZNg/pfhP2tl+zD8AAAA/wwMAAAAAAAABggIAAHIAAABflS1Q72TYP47XtzCuucw/AAAAP9MDAAAAAAAAAYMCAAByAAAAkWZ0GuNK2D+O17cwrrnMPwAAAD/TAwAAAAAAAAGEAgAAcgAAACrPl//cPdg/A8frWxjXzD8AAAA/8gMAAAAAAAABhQIAAHIAAAD1CAKvyhbYP1+Vh91WL80/AAAAP/IDAAAAAAAAAYYCAAByAAAAj3EllMQJ2D9flYfdVi/NPwAAAD8CBAAAAAAAAAGHAgAAcgAAAI9xJZTECdg/drYfh4L0zD8AAAA/UAQAAAAAAAABiAIAAHIAAACPcSWUxAnYP47XtzCuucw/AAAAP1AEAAAAAAAAAYkCAAByAAAA9QgCr8oW2D+l+E/a2X7MPwAAAD9gBAAAAAAAAAGKAgAAcgAAAPUIAq/KFtg/SCq0WJsmzD8AAAA/bwQAAAAAAAABiwIAAHIAAAD1CAKvyhbYP9U6gC0xCcw/AAAAP70EAAAAAAAAAYwCAAByAAAAJeX58p+71z9gS0wCx+vLPwAAAD/dBAAAAAAAAAGNAgAAcgAAAFTB8TZ1YNc/A8frWxjXzD8AAAA/3QQAAAAAAAABjgIAAHIAAABUwfE2dWDXP+ulU7LsEc0/AAAAP90EAAAAAAAAAY8CAAByAAAAhpI4AWlG1z9IdO8zK2rNPwAAAD/sBAAAAAAAAAGQAgAAcgAAAB/7W+ZiOdc/MFNXiv+kzT8AAAA/7AQAAAAAAAABkQIAAHIAAAAf+1vmYjnXP6RCi7Vpws0/AAAAPzoFAAAAAAAAAZICAAByAAAAH/tb5mI51z+MIfMLPv3NPwAAAD86BQAAAAAAAAGTAgAAcgAAAO0pFRxvU9c/jCHzCz79zT8AAAA/SgUAAAAAAAABlAIAAHIAAABUwfE2dWDXP4wh8ws+/c0/AAAAP1oFAAAAAAAAAZUCAAByAAAAiYeHh4eH1z8ZMr/g09/NPwAAAD9pBQAAAAAAAAGWAgAAcgAAAFe2QL2Todc/vGMjX5WHzT8AAAA/aQUAAAAAAAABlwIAAHIAAAAl5fnyn7vXP1+Vh91WL80/AAAAP3kFAAAAAAAAAZgCAAByAAAAJeX58p+71z8Dx+tbGNfMPwAAAD+IBQAAAAAAAAGZAgAAcgAAAFqrj0Oy4tc/SCq0WJsmzD8AAAA/tgUAAAAAAAABmgIAAHIAAADBQmxeuO/XPzJ1pfhP2sk/AAAAP7YFAAAAAAAAAZsCAAByAAAAWquPQ7Li1z+/hXHN5bzJPwAAAD/GBQAAAAAAAAGcAgAAcgAAACXl+fKfu9c/SpY9onufyT8AAAA/xgUAAAAAAAABnQIAAHIAAAC+TR3Yma7XP0qWPaJ7n8k/AAAAP9YFAAAAAAAAAZ4CAAByAAAAV7ZAvZOh1z9Klj2ie5/JPwAAAD/lBQAAAAAAAAGfAgAAcgAAACLwqmyBetc/SpY9onufyT8AAAA/5QUAAAAAAAABoAIAAHIAAAC7WM5Re23XP7+Fcc3lvMk/AAAAP/UFAAAAAAAAAaECAAByAAAAhpI4AWlG1z8ydaX4T9rJPwAAAD/1BQAAAAAAAAGiAgAAcgAAALhjf8tcLNc/HFQNTyQVyj8AAAA/9QUAAAAAAAABowIAAHIAAAAbBg1gRPjWPwQzdaX4T8o/AAAAPwQGAAAAAAAAAaQCAAByAAAA5j93DzLR1j/V8ERSocXKPwAAAD8EBgAAAAAAAAGlAgAAcgAAALF54b4fqtY/Mr/g098dyz8AAAA/FAYAAAAAAAABpgIAAHIAAABL4gSkGZ3WP4+NfFUedss/AAAAPxQGAAAAAAAAAacCAAByAAAAfbNLbg2D1j/rWxjXXM7LPwAAAD8kBgAAAAAAAAGoAgAAcgAAAK+EkjgBadY/1TqALTEJzD8AAAA/JAYAAAAAAAABqQIAAHIAAACvhJI4AWnWPzEJHK9vYcw/AAAAPzMGAAAAAAAAAaoCAAByAAAA4VXZAvVO1j8Z6IMFRJzMPwAAAD9DBgAAAAAAAAGrAgAAcgAAAOFV2QL1TtY/drYfh4L0zD8AAAA/QwYAAAAAAAABrAIAAHIAAADhVdkC9U7WP1+Vh91WL80/AAAAP1MGAAAAAAAAAa0CAAByAAAA4VXZAvVO1j9IdO8zK2rNPwAAAD9TBgAAAAAAAAGuAgAAcgAAAOFV2QL1TtY/vGMjX5WHzT8AAAA/UwYAAAAAAAABrwIAAHIAAADhVdkC9U7WP6RCi7Vpws0/AAAAP2IGAAAAAAAAAbACAAByAAAASO21Hftb1j+MIfMLPv3NPwAAAD9iBgAAAAAAAAGxAgAAcgAAAK+EkjgBadY/jCHzCz79zT8AAAA/cgYAAAAAAAABsgIAAHIAAAAWHG9TB3bWPwERJzeoGs4/AAAAP3IGAAAAAAAAAbMCAAByAAAAfbNLbg2D1j8BESc3qBrOPwAAAD+BBgAAAAAAAAG0AgAAcgAAALF54b4fqtY/AREnN6gazj8AAAA/kQYAAAAAAAABtQIAAHIAAADmP3cPMtHWPwERJzeoGs4/AAAAP7AGAAAAAAAAAbYCAAByAAAAVMHxNnVg1z8wU1eK/6TNPwAAAD/QBgAAAAAAAAG3AgAAcgAAACXl+fKfu9c/j418VR52yz8AAAA/0AYAAAAAAAABuAIAAHIAAAAl5fnyn7vXPzK/4NPfHcs/AAAAP98GAAAAAAAAAbkCAAByAAAAJeX58p+71z9K4Hh9C+PKPwAAAD/fBgAAAAAAAAG6AgAAcgAAACXl+fKfu9c/1fBEUqHFyj8AAAA/7wYAAAAAAAABuwIAAHIAAAC+TR3Yma7XP3giqdBibco/AAAAP+8GAAAAAAAAAbwCAAByAAAA8B5koo2U1z8EM3Wl+E/KPwAAAD/+BgAAAAAAAAG9AgAAcgAAACLwqmyBetc/kENBeo4yyj8AAAA//gYAAAAAAAABvgIAAHIAAADtKRUcb1PXPxxUDU8kFco/AAAAPw4HAAAAAAAAAb8CAAByAAAAuGN/y1ws1z8cVA1PJBXKPwAAAD8eBwAAAAAAAAHAAgAAcgAAAOk0xpVQEtc/HFQNTyQVyj8AAAA/HgcAAAAAAAABwQIAAHIAAAC0bjBFPuvWPxxUDU8kFco/AAAAPx4HAAAAAAAAAcICAAByAAAA5j93DzLR1j8cVA1PJBXKPwAAAD8tBwAAAAAAAAHDAgAAcgAAAEviBKQZndY/kENBeo4yyj8AAAA/LQcAAAAAAAABxAIAAHIAAAB9s0tuDYPWP3giqdBibco/AAAAPz0HAAAAAAAAAcUCAAByAAAASO21Hftb1j9hAREnN6jKPwAAAD89BwAAAAAAAAHGAgAAcgAAAHq+/OfuQdY/vc+sqHUAyz8AAAA/TQcAAAAAAAABxwIAAHIAAAATJyDN6DTWP6auFP9JO8s/AAAAP1wHAAAAAAAAAcgCAAByAAAArI9DsuIn1j8DfbCAiJPLPwAAAD9sBwAAAAAAAAHJAgAAcgAAAN5ginzWDdY/GeiDBUSczD8AAAA/iwcAAAAAAAABygIAAHIAAACsj0Oy4ifWP+rvjo18Vc4/AAAAP5sHAAAAAAAAAcsCAAByAAAAEycgzeg01j/SzvbjUJDOPwAAAD+bBwAAAAAAAAHMAgAAcgAAAEjttR37W9Y/L52SZY/ozj8AAAA/mwcAAAAAAAABzQIAAHIAAAB9s0tuDYPWPxd8+rtjI88/AAAAP5sHAAAAAAAAAc4CAAByAAAAsXnhvh+q1j8AW2ISOF7PPwAAAD+qBwAAAAAAAAHPAgAAcgAAAE3XUyo43tY/dUqWPaJ7zz8AAAA/ugcAAAAAAAAB0AIAAHIAAACCnel6SgXXP3VKlj2ie88/AAAAP7oHAAAAAAAAAdECAAByAAAAH/tb5mI51z9HvioPu63OPwAAAD/ZBwAAAAAAAAHSAgAAcgAAAIaSOAFpRtc/6u+OjXxVzj8AAAA/6AcAAAAAAAAB0wIAAHIAAADtKRUcb1PXPxkyv+DT380/AAAAP+gHAAAAAAAAAdQCAAByAAAA7SkVHG9T1z9IdO8zK2rNPwAAAD/4BwAAAAAAAAHVAgAAcgAAAO0pFRxvU9c/drYfh4L0zD8AAAA/+AcAAAAAAAAB1gIAAHIAAADtKRUcb1PXPzEJHK9vYcw/AAAAP/gHAAAAAAAAAdcCAAByAAAAhpI4AWlG1z9gS0wCx+vLPwAAAD8ICAAAAAAAAAHYAgAAcgAAALhjf8tcLNc/eGzkq/Kwyz8AAAA/CAgAAAAAAAAB2QIAAHIAAADpNMaVUBLXPxqeSCq0WMs/AAAAPxcIAAAAAAAAAdoCAAByAAAAGwYNYET41j+mrhT/STvLPwAAAD8XCAAAAAAAAAHbAgAAcgAAALRuMEU+69Y/vc+sqHUAyz8AAAA/JwgAAAAAAAAB3AIAAHIAAABN11MqON7WP73PrKh1AMs/AAAAPzcIAAAAAAAAAd0CAAByAAAAf6ia9CvE1j+9z6yodQDLPwAAAD9GCAAAAAAAAAHeAgAAcgAAAEviBKQZndY/vc+sqHUAyz8AAAA/hQgAAAAAAAAB3wIAAHIAAAD1CAKvyhbgP3nYbfXSKck/AAAAPwAAAAAAAAAAAeACAAByAAAA9QgCr8oW4D/ux6EgPUfJPwAAAD9OAAAAAAAAAAHhAgAAcgAAAEG9k6FHEOA/YrfVS6dkyT8AAAA/jgAAAAAAAAAB4gIAAHIAAABBvZOhRxDgP9amCXcRgsk/AAAAP54AAAAAAAAAAeMCAAByAAAAQb2ToUcQ4D9Klj2ie5/JPwAAAD+eAAAAAAAAAAHkAgAAcgAAAEG9k6FHEOA/v4VxzeW8yT8AAAA/rgAAAAAAAAAB5QIAAHIAAABBvZOhRxDgPxxUDU8kFco/AAAAP64AAAAAAAAAAeYCAAByAAAAQb2ToUcQ4D+QQ0F6jjLKPwAAAD+9AAAAAAAAAAHnAgAAcgAAAI5xJZTECeA/BDN1pfhPyj8AAAA/vQAAAAAAAAAB6AIAAHIAAACOcSWUxAngP3giqdBibco/AAAAP80AAAAAAAAAAekCAAByAAAAjnEllMQJ4D/tEd37zIrKPwAAAD/NAAAAAAAAAAHqAgAAcgAAAI5xJZTECeA/YQERJzeoyj8AAAA/3QAAAAAAAAAB6wIAAHIAAACOcSWUxAngP0rgeH0L48o/AAAAP90AAAAAAAAAAewCAAByAAAA2iW3hkED4D+9z6yodQDLPwAAAD86AQAAAAAAAAHtAgAAcgAAANolt4ZBA+A/SCq0WJsmzD8AAAA/SgEAAAAAAAAB7gIAAHIAAADaJbeGQQPgP2BLTALH68s/AAAAP6gBAAAAAAAAAe8CAAByAAAAT7SR8nz53z9gS0wCx+vLPwAAAD+3AQAAAAAAAAHwAgAAcgAAAOEyF8s5at8/SpY9onufyT8AAAA/AAAAAAAAAAAB8QIAAHIAAABHyvPlP3ffP0qWPaJ7n8k/AAAAP04AAAAAAAAAAfICAAByAAAAFfmsG0yR3z9Klj2ie5/JPwAAAD9eAAAAAAAAAAHzAgAAcgAAAH2QiTZSnt8/SpY9onufyT8AAAA/XgAAAAAAAAAB9AIAAHIAAACxVh+HZMXfP0qWPaJ7n8k/AAAAP20AAAAAAAAAAfUCAAByAAAAgYXYvHDf3z9Klj2ie5/JPwAAAD9tAAAAAAAAAAH2AgAAcgAAAI5xJZTECeA/SpY9onufyT8AAAA/fQAAAAAAAAAB9wIAAHIAAADCN7vk1jDgP0qWPaJ7n8k/AAAAP30AAAAAAAAAAfgCAAByAAAARLLiJ2ZR4D9Klj2ie5/JPwAAAD+NAAAAAAAAAAH5AgAAcgAAACzE5oX7fuA/SpY9onufyT8AAAA/jQAAAAAAAAAB+gIAAHIAAAAV1urjkKzgP9amCXcRgsk/AAAAP5wAAAAAAAAAAfsCAAByAAAAllASJyDN4D/Wpgl3EYLJPwAAAD+cAAAAAAAAAAH8AgAAcgAAAMsWqHcy9OA/1qYJdxGCyT8AAAA/ywAAAAAAAAAB/QIAAHIAAAAawIjwzS7hP+7HoSA9R8k/AAAAP8sAAAAAAAAAAf4CAAByAAAAzgv3/VA14T/ux6EgPUfJPwAAAD/LAAAAAAAAAAH/AgAAcgAAAM4L9/1QNeE/edht9dIpyT8AAAA/2wAAAAAAAAABAAMAAHIAAADOC/f9UDXhPwXpOcpoDMk/AAAAP1gBAAAAAAAAAQEDAAByAAAAgVdlC9Q74T8F6TnKaAzJPwAAAD93AQAAAAAAAAECAwAAcgAAAHG8TR3YmeY/11zOm4E+yD8AAAA/AAAAAAAAAAABAwMAAHIAAAAKJXEC0ozmP9dczpuBPsg/AAAAPw8AAAAAAAAAAQQDAAByAAAA70Em2kh55j+/OzbyVXnIPwAAAD8PAAAAAAAAAAEFAwAAcgAAAIiqSb9CbOY/vzs28lV5yD8AAAA/HwAAAAAAAAABBgMAAHIAAABux/6WuVjmP6gankgqtMg/AAAAPy4AAAAAAAAAAQcDAAByAAAABzAifLNL5j8cCtJzlNHIPwAAAD8uAAAAAAAAAAEIAwAAcgAAAFPks24wReY/kfkFn/7uyD8AAAA/LgAAAAAAAAABCQMAAHIAAACgmEVhrT7mPwXpOcpoDMk/AAAAP10AAAAAAAAAAQoDAAByAAAAa9KvEJsX5j8ydaX4T9rJPwAAAD9dAAAAAAAAAAELAwAAcgAAALeGQQMYEeY/kENBeo4yyj8AAAA/XQAAAAAAAAABDAMAAHIAAABQ72ToEQTmP3giqdBibco/AAAAP4wAAAAAAAAAAQ0DAAByAAAAgsCrsgXq5T9gS0wCx+vLPwAAAD+cAAAAAAAAAAEOAwAAcgAAANB0PaWC4+U/vRnogwVEzD8AAAA/nAAAAAAAAAABDwMAAHIAAAAbKc+X/9zlP47XtzCuucw/AAAAP5wAAAAAAAAAARADAAByAAAAGynPl//c5T/rpVOy7BHNPwAAAD+cAAAAAAAAAAERAwAAcgAAABspz5f/3OU/SHTvMytqzT8AAAA/qwAAAAAAAAABEgMAAHIAAAAbKc+X/9zlP6RCi7Vpws0/AAAAP6sAAAAAAAAAARMDAAByAAAAGynPl//c5T8BESc3qBrOPwAAAD+7AAAAAAAAAAEUAwAAcgAAABspz5f/3OU/0s7241CQzj8AAAA/ywAAAAAAAAABFQMAAHIAAAAbKc+X/9zlPy+dkmWP6M4/AAAAP8sAAAAAAAAAARYDAAByAAAA0HQ9pYLj5T8XfPq7YyPPPwAAAD/LAAAAAAAAAAEXAwAAcgAAADYMGsCI8OU/6TnKaAyZzz8AAAA/2gAAAAAAAAABGAMAAHIAAADpV4jNC/flP9IYMr/g088/AAAAP+oAAAAAAAAAARkDAAByAAAAUO9k6BEE5j9FCGbqSvHPPwAAAD/qAAAAAAAAAAEaAwAAcgAAAAQ70/WUCuY/RQhm6krxzz8AAAA/+gAAAAAAAAABGwMAAHIAAAC3hkEDGBHmP0UIZupK8c8/AAAAP/oAAAAAAAAAARwDAAByAAAAHh4eHh4e5j9FCGbqSvHPPwAAAD/6AAAAAAAAAAEdAwAAcgAAADkBaUanMeY/RQhm6krxzz8AAAA/WAEAAAAAAAABHgMAAHIAAACuYdAARoTnP9amCXcRgsk/AAAAP2gBAAAAAAAAAR8DAAByAAAArmHQAEaE5z/ux6EgPUfJPwAAAD9oAQAAAAAAAAEgAwAAcgAAAK5h0ABGhOc/kfkFn/7uyD8AAAA/lgEAAAAAAAABIQMAAHIAAABHyvPlP3fnP5GvysNuq8c/AAAAP6YBAAAAAAAAASIDAAByAAAAk36F2Lxw5z8ewJaYBI7HPwAAAD+2AQAAAAAAAAEjAwAAcgAAAOAyF8s5auc/HsCWmASOxz8AAAA/xQEAAAAAAAABJAMAAHIAAAB5mzqwM13nPx7AlpgEjsc/AAAAP8UBAAAAAAAAASUDAAByAAAAEgRelS1Q5z8ewJaYBI7HPwAAAD/0AQAAAAAAAAEmAwAAcgAAAHam6ykVHOc/ka/Kw26rxz8AAAA/EwIAAAAAAAABJwMAAHIAAAB0sZyj9trmP6gankgqtMg/AAAAPyMCAAAAAAAAASgDAAByAAAADRrAiPDN5j+R+QWf/u7IPwAAAD8jAgAAAAAAAAEpAwAAcgAAAFnOUXttx+Y/edht9dIpyT8AAAA/MwIAAAAAAAABKgMAAHIAAADyNnVgZ7rmP0qWPaJ7n8k/AAAAPzMCAAAAAAAAASsDAAByAAAA8jZ1YGe65j+/hXHN5bzJPwAAAD9CAgAAAAAAAAEsAwAAcgAAAD/rBlPks+Y/p2TZI7r3yT8AAAA/QgIAAAAAAAABLQMAAHIAAACLn5hFYa3mP5BDQXqOMso/AAAAP1ICAAAAAAAAAS4DAAByAAAAi5+YRWGt5j94IqnQYm3KPwAAAD9SAgAAAAAAAAEvAwAAcgAAAIufmEVhreY/7RHd+8yKyj8AAAA/YgIAAAAAAAABMAMAAHIAAACLn5hFYa3mP9XwRFKhxco/AAAAP2ICAAAAAAAAATEDAAByAAAAi5+YRWGt5j+9z6yodQDLPwAAAD+BAgAAAAAAAAEyAwAAcgAAAIufmEVhreY/j418VR52yz8AAAA/gQIAAAAAAAABMwMAAHIAAACLn5hFYa3mPwN9sICIk8s/AAAAP5ACAAAAAAAAATQDAAByAAAAP+sGU+Sz5j8DfbCAiJPLPwAAAD/fAgAAAAAAAAE1AwAAcgAAAKaC423qwOY/j418VR52yz8AAAA/3wIAAAAAAAABNgMAAHIAAAANGsCI8M3mP6auFP9JO8s/AAAAP98CAAAAAAAAATcDAAByAAAAJ/0KsXnh5j/V8ERSocXKPwAAAD8DAwAAAAAAAAE4AwAAcgAAAFvDoAGMCOc/SpY9onufyT8AAAA/AwMAAAAAAAABOQMAAHIAAAAp8lk3mCLnPwXpOcpoDMk/AAAAPxIDAAAAAAAAAToDAAByAAAA3T3IRBsp5z80K2odwJbIPwAAAD8SAwAAAAAAAAE7AwAAcgAAAJCJNlKeL+c/7n1mRa0DyD8AAAA/EgMAAAAAAAABPAMAAHIAAABE1aRfITbnPx7AlpgEjsc/AAAAPyIDAAAAAAAAAT0DAAByAAAARNWkXyE25z814S5CMFPHPwAAAD8iAwAAAAAAAAE+AwAAcgAAAETVpF8hNuc/2BKTwPH6xj8AAAA/MgMAAAAAAAABPwMAAHIAAABE1aRfITbnP/AzK2odwMY/AAAAP0EDAAAAAAAAAUADAAByAAAARNWkXyE25z97RPc+s6LGPwAAAD9RAwAAAAAAAAFBAwAAcgAAAN09yEQbKec/k2WP6N5nxj8AAAA/UQMAAAAAAAABQgMAAHIAAAB2puspFRznP5Nlj+jeZ8Y/AAAAP1EDAAAAAAAAAUMDAAByAAAAEA8PDw8P5z8edlu9dErGPwAAAD9hAwAAAAAAAAFEAwAAcgAAAFvDoAGMCOc/HnZbvXRKxj8AAAA/YQMAAAAAAAABRQMAAHIAAABC4FXZAvXmPx52W710SsY/AAAAP3ADAAAAAAAAAUYDAAByAAAAdLGco/ba5j8edlu9dErGPwAAAD9wAwAAAAAAAAFHAwAAcgAAAD/rBlPks+Y/HnZbvXRKxj8AAAA/gAMAAAAAAAABSAMAAHIAAABW2QL1TobmPwdVwxNJhcY/AAAAP4ADAAAAAAAAAUkDAAByAAAAiKpJv0Js5j/wMytqHcDGPwAAAD+PAwAAAAAAAAFKAwAAcgAAAAcwInyzS+Y/YyNflYfdxj8AAAA/rwMAAAAAAAABSwMAAHIAAABr0q8QmxfmPx7AlpgEjsc/AAAAP68DAAAAAAAAAUwDAAByAAAAnaP22o795T9jbZpwFyHIPwAAAD++AwAAAAAAAAFNAwAAcgAAAILAq7IF6uU/NCtqHcCWyD8AAAA/vgMAAAAAAAABTgMAAHIAAAAbKc+X/9zlP5H5BZ/+7sg/AAAAP84DAAAAAAAAAU8DAAByAAAAtJHyfPnP5T9it9VLp2TJPwAAAD/OAwAAAAAAAAFQAwAAcgAAAE76FWLzwuU/MnWl+E/ayT8AAAA/zgMAAAAAAAABUQMAAHIAAADnYjlH7bXlP3giqdBibco/AAAAP94DAAAAAAAAAVIDAAByAAAA52I5R+215T+9z6yodQDLPwAAAD/tAwAAAAAAAAFTAwAAcgAAADQXyzlqr+U/1TqALTEJzD8AAAA//QMAAAAAAAABVAMAAHIAAAA0F8s5aq/lP6X4T9rZfsw/AAAAPxwEAAAAAAAAAVUDAAByAAAA52I5R+215T8wU1eK/6TNPwAAAD8cBAAAAAAAAAFWAwAAcgAAAJuup1RwvOU/pEKLtWnCzT8AAAA/HAQAAAAAAAABVwMAAHIAAAACRoRvdsnlPxkyv+DT380/AAAAPywEAAAAAAAAAVgDAAByAAAAAkaEb3bJ5T+MIfMLPv3NPwAAAD8sBAAAAAAAAAFZAwAAcgAAAGndYIp81uU/jCHzCz79zT8AAAA/OwQAAAAAAAABWgMAAHIAAADQdD2lguPlP4wh8ws+/c0/AAAAPzsEAAAAAAAAAVsDAAByAAAAgsCrsgXq5T+MIfMLPv3NPwAAAD9LBAAAAAAAAAFcAwAAcgAAAJ2j9tqO/eU/jCHzCz79zT8AAAA/SwQAAAAAAAABXQMAAHIAAAC3hkEDGBHmP4wh8ws+/c0/AAAAP6kEAAAAAAAAAV4DAAByAAAARNWkXyE25z80K2odwJbIPwAAAD+pBAAAAAAAAAFfAwAAcgAAAPcgE22kPOc/S0wCx+tbyD8AAAA/qQQAAAAAAAABYAMAAHIAAAD3IBNtpDznP9dczpuBPsg/AAAAP7gEAAAAAAAAAWEDAAByAAAA9yATbaQ85z9jbZpwFyHIPwAAAD/IBAAAAAAAAAFiAwAAcgAAAPcgE22kPOc/7n1mRa0DyD8AAAA/yAQAAAAAAAABYwMAAHIAAAD3IBNtpDznP3uOMhpD5sc/AAAAP9gEAAAAAAAAAWQDAAByAAAARNWkXyE25z97jjIaQ+bHPwAAAD8nBQAAAAAAAAFlAwAAcgAAAIW1+jgkK+Y/1qYJdxGCyT8AAAA/JwUAAAAAAAABZgMAAHIAAABQ72ToEQTmP2BLTALH68s/AAAAPzcFAAAAAAAAAWcDAAByAAAAUO9k6BEE5j/VOoAtMQnMPwAAAD83BQAAAAAAAAFoAwAAcgAAAFDvZOgRBOY/vRnogwVEzD8AAAA/NwUAAAAAAAABaQMAAHIAAAAEO9P1lArmPzEJHK9vYcw/AAAAPzcFAAAAAAAAAWoDAAByAAAAt4ZBAxgR5j+l+E/a2X7MPwAAAD9GBQAAAAAAAAFrAwAAcgAAAGvSrxCbF+Y/pfhP2tl+zD8AAAA/ZgUAAAAAAAABbAMAAHIAAAAeHh4eHh7mP6X4T9rZfsw/AAAAP4UFAAAAAAAAAW0DAAByAAAAU+SzbjBF5j/VOoAtMQnMPwAAAD+FBQAAAAAAAAFuAwAAcgAAAIiqSb9CbOY/A32wgIiTyz8AAAA/lQUAAAAAAAABbwMAAHIAAACjjZTny3/mP6auFP9JO8s/AAAAP6QFAAAAAAAAAXADAAByAAAAJAi8Klug5j9hAREnN6jKPwAAAD+kBQAAAAAAAAFxAwAAcgAAAPI2dWBnuuY/HFQNTyQVyj8AAAA/tAUAAAAAAAABcgMAAHIAAADAZS6Wc9TmP2K31UunZMk/AAAAP7QFAAAAAAAAAXMDAAByAAAAdLGco/ba5j8F6TnKaAzJPwAAAD/DBQAAAAAAAAF0AwAAcgAAANtIeb785+Y/NCtqHcCWyD8AAAA/0wUAAAAAAAABdQMAAHIAAADbSHm+/OfmP9dczpuBPsg/AAAAP9MFAAAAAAAAAXYDAAByAAAA20h5vvzn5j97jjIaQ+bHPwAAAD/TBQAAAAAAAAF3AwAAcgAAANtIeb785+Y/HsCWmASOxz8AAAA/8gUAAAAAAAABeAMAAHIAAADbSHm+/OfmP6nQYm2acMc/AAAAP/IFAAAAAAAAAXkDAAByAAAA20h5vvzn5j814S5CMFPHPwAAAD8CBgAAAAAAAAF6AwAAcgAAAHSxnKP22uY/NeEuQjBTxz8AAAA/EgYAAAAAAAABewMAAHIAAADAZS6Wc9TmPzXhLkIwU8c/AAAAPyEGAAAAAAAAAXwDAAByAAAAWc5Re23H5j814S5CMFPHPwAAAD8hBgAAAAAAAAF9AwAAcgAAAPI2dWBnuuY/qdBibZpwxz8AAAA/IQYAAAAAAAABfgMAAHIAAADYUyo43qbmP6nQYm2acMc/AAAAPzEGAAAAAAAAAX8DAAByAAAACiVxAtKM5j8Gn/7u2MjHPwAAAD8xBgAAAAAAAAGAAwAAcgAAAO9BJtpIeeY/Y22acBchyD8AAAA/QAYAAAAAAAABgQMAAHIAAADVXtuxv2XmP0tMAsfrW8g/AAAAP0AGAAAAAAAAAYIDAAByAAAAbsf+lrlY5j80K2odwJbIPwAAAD9QBgAAAAAAAAGDAwAAcgAAAAcwInyzS+Y/kfkFn/7uyD8AAAA/UAYAAAAAAAABhAMAAHIAAABT5LNuMEXmP9amCXcRgsk/AAAAP2AGAAAAAAAAAYUDAAByAAAA7EzXUyo45j8ydaX4T9rJPwAAAD9gBgAAAAAAAAGGAwAAcgAAAIW1+jgkK+Y/eCKp0GJtyj8AAAA/bwYAAAAAAAABhwMAAHIAAADSaYwroSTmP9XwRFKhxco/AAAAP38GAAAAAAAAAYgDAAByAAAA0mmMK6Ek5j+mrhT/STvLPwAAAD+PBgAAAAAAAAGJAwAAcgAAANJpjCuhJOY/A8frWxjXzD8AAAA/ngYAAAAAAAABigMAAHIAAADSaYwroSTmP1+Vh91WL80/AAAAP54GAAAAAAAAAYsDAAByAAAA0mmMK6Ek5j9IdO8zK2rNPwAAAD+eBgAAAAAAAAGMAwAAcgAAANJpjCuhJOY/vGMjX5WHzT8AAAA/8wYAAAAAAAABjQMAAHIAAADSaYwroSTmPzBTV4r/pM0/AAAAPwMHAAAAAAAAAY4DAAByAAAAhbX6OCQr5j8wU1eK/6TNPwAAAD8DBwAAAAAAAAGPAwAAcgAAADkBaUanMeY/MFNXiv+kzT8AAAA/EwcAAAAAAAABkAMAAHIAAACgmEVhrT7mPzBTV4r/pM0/AAAAPyIHAAAAAAAAAZEDAAByAAAAunuQiTZS5j+8YyNflYfNPwAAAD8iBwAAAAAAAAGSAwAAcgAAANVe27G/ZeY/04S7CMFMzT8AAAA/MgcAAAAAAAABkwMAAHIAAAAKJXEC0ozmPwPH61sY18w/AAAAPzIHAAAAAAAAAZQDAAByAAAAP+sGU+Sz5j+9GeiDBUTMPwAAAD9RBwAAAAAAAAGVAwAAcgAAAELgVdkC9eY/1fBEUqHFyj8AAAA/YQcAAAAAAAABlgMAAHIAAAAp8lk3mCLnP+7HoSA9R8k/AAAAP4AHAAAAAAAAAZcDAAByAAAAq2yBeidD5z97jjIaQ+bHPwAAAD+ABwAAAAAAAAGYAwAAcgAAAKtsgXonQ+c/Bp/+7tjIxz8AAAA/kAcAAAAAAAABmQMAAHIAAACrbIF6J0PnP5GvysNuq8c/AAAAP58HAAAAAAAAAZoDAAByAAAA9yATbaQ85z8ewJaYBI7HPwAAAD+fBwAAAAAAAAGbAwAAcgAAAETVpF8hNuc/HsCWmASOxz8AAAA/nwcAAAAAAAABnAMAAHIAAACQiTZSni/nP6nQYm2acMc/AAAAP68HAAAAAAAAAZ0DAAByAAAAKfJZN5gi5z814S5CMFPHPwAAAD+/BwAAAAAAAAGeAwAAcgAAABAPDw8PD+c/NeEuQjBTxz8AAAA/vwcAAAAAAAABnwMAAHIAAAD1K8TmhfvmPzXhLkIwU8c/AAAAP84HAAAAAAAAAaADAAByAAAAJ/0KsXnh5j/A8foWxjXHPwAAAD/OBwAAAAAAAAGhAwAAcgAAAFnOUXttx+Y/TALH61sYxz8AAAA/3gcAAAAAAAABogMAAHIAAADyNnVgZ7rmP9gSk8Dx+sY/AAAAP94HAAAAAAAAAaMDAAByAAAAP+sGU+Sz5j/YEpPA8frGPwAAAD/eBwAAAAAAAAGkAwAAcgAAAIufmEVhreY/2BKTwPH6xj8AAAA/7QcAAAAAAAABpQMAAHIAAACn6ykVHG+zP/2CT393bOQ/AAAAPwAAAAAAAAAAAaYDAAByAAAAC463qQM7sz/9gk9/d2zkPwAAAD8PAAAAAAAAAAGnAwAAcgAAAHAwRT7rBrM//YJPf3ds5D8AAAA/DwAAAAAAAAABqAMAAHIAAAA4dWBnup6yP/2CT393bOQ/AAAAPx8AAAAAAAAAAakDAAByAAAAnBfu+6Fqsj/9gk9/d2zkPwAAAD8uAAAAAAAAAAGqAwAAcgAAAGRcCSVxArI//YJPf3ds5D8AAAA/LgAAAAAAAAABqwMAAHIAAAAtoSROQJqxP/2CT393bOQ/AAAAP04AAAAAAAAAAawDAAByAAAAIM3oNMaVsD/9gk9/d2zkPwAAAD9OAAAAAAAAAAGtAwAAcgAAAOkRBF6VLbA//YJPf3ds5D8AAAA/XQAAAAAAAAABrgMAAHIAAACaaCPl+fKvP/2CT393bOQ/AAAAP10AAAAAAAAAAa8DAAByAAAAZK0+DsmKrz/9gk9/d2zkPwAAAD9tAAAAAAAAAAGwAwAAcgAAAPQ2dWBnuq4//YJPf3ds5D8AAAA/fQAAAAAAAAABsQMAAHIAAABMBcfb1IGtP/2CT393bOQ/AAAAP30AAAAAAAAAAbIDAAByAAAA3I79LXOxrD/9gk9/d2zkPwAAAD+MAAAAAAAAAAGzAwAAcgAAAMbmhft+qKo//YJPf3ds5D8AAAA/KAEAAAAAAAABtAMAAHIAAAAIDWBE+GanP/2CT393bOQ/AAAAPzgBAAAAAAAAAbUDAAByAAAAmJaWlpaWpj9OblA1PJHkPwAAAD+GAQAAAAAAAAG2AwAAcgAAAIDuHmSijaQ/8URSocXa5D8AAAA/lQEAAAAAAAABtwMAAHIAAABIMzqNcSWkP0MwU1eK/+Q/AAAAP5UBAAAAAAAAAbgDAAByAAAAEnhVtkC9oz/aI7r3mRXlPwAAAD+lAQAAAAAAAAG5AwAAcgAAANq8cN8PVaM/kxtUDU8k5T8AAAA/tQEAAAAAAAABugMAAHIAAACiAYwI3+yiPysPu61eOuU/AAAAP7UBAAAAAAAAAbsDAAByAAAAogGMCN/soj/CAiJOblDlPwAAAD/EAQAAAAAAAAG8AwAAcgAAAKIBjAjf7KI/n/7u2MhX5T8AAAA/1AEAAAAAAAABvQMAAHIAAACiAYwI3+yiP1n2iO59ZuU/AAAAP9QBAAAAAAAAAb4DAAByAAAAogGMCN/soj828lV52G3lPwAAAD/UAQAAAAAAAAG/AwAAcgAAAKIBjAjf7KI/zuW8GeiD5T8AAAA/5AEAAAAAAAABwAMAAHIAAACiAYwI3+yiP2XZI7r3meU/AAAAP+QBAAAAAAAAAcEDAAByAAAAogGMCN/soj/8zIpaB7DlPwAAAD/zAQAAAAAAAAHCAwAAcgAAAKIBjAjf7KI/k8Dx+hbG5T8AAAA/8wEAAAAAAAABwwMAAHIAAACiAYwI3+yiPwewJSaB4+U/AAAAPwMCAAAAAAAAAcQDAAByAAAAogGMCN/soj+eo4zGkPnlPwAAAD8DAgAAAAAAAAHFAwAAcgAAAKIBjAjf7KI/NpfzZqAP5j8AAAA/EgIAAAAAAAABxgMAAHIAAABqRqcxroSiP82KWgewJeY/AAAAPxICAAAAAAAAAccDAAByAAAAakanMa6Eoj9Beo4yGkPmPwAAAD8iAgAAAAAAAAHIAwAAcgAAAGpGpzGuhKI/k2WP6N5n5j8AAAA/IgIAAAAAAAAByQMAAHIAAAAyi8JafRyiP01dKf6TduY/AAAAP0ECAAAAAAAAAcoDAAByAAAAMovCWn0coj/BTF0p/pPmPwAAAD9BAgAAAAAAAAHLAwAAcgAAAPrP3YNMtKE/Ejhe38K45j8AAAA/UQIAAAAAAAABzAMAAHIAAADCFPmsG0yhP28G+mABEec/AAAAP2ECAAAAAAAAAc0DAAByAAAAilkU1urjoD/k9S2May7nPwAAAD9hAgAAAAAAAAHOAwAAcgAAAIpZFNbq46A/ne3HoSA95z8AAAA/cAIAAAAAAAABzwMAAHIAAACKWRTW6uOgPzXhLkIwU+c/AAAAP3ACAAAAAAAAAdADAAByAAAAUp4v/7l7oD/M1JXiP2nnPwAAAD9wAgAAAAAAAAHRAwAAcgAAABzjSiiJE6A/h8wv+PR35z8AAAA/gAIAAAAAAAAB0gMAAHIAAADHT8yisFafP/q7YyNflec/AAAAP4ACAAAAAAAAAdMDAAByAAAAx0/MorBWnz+Rr8rDbqvnPwAAAD+fAgAAAAAAAAHUAwAAcgAAAMdPzKKwVp8/Bp/+7tjI5z8AAAA/rwIAAAAAAAAB1QMAAHIAAADHT8yisFafP+59ZkWtA+g/AAAAP74CAAAAAAAAAdYDAAByAAAAx0/MorBWnz/MeTPQBwvoPwAAAD++AgAAAAAAAAHXAwAAcgAAABzjSiiJE6A/qXUAW2IS6D8AAAA/zgIAAAAAAAAB2AMAAHIAAACKWRTW6uOgP0BpZ/txKOg/AAAAP94CAAAAAAAAAdkDAAByAAAAwhT5rBtMoT+0WJsm3EXoPwAAAD/eAgAAAAAAAAHaAwAAcgAAADKLwlp9HKI/kVRosTZN6D8AAAA/7QIAAAAAAAAB2wMAAHIAAAAyi8JafRyiP0tMAsfrW+g/AAAAP+0CAAAAAAAAAdwDAAByAAAAogGMCN/soj8GRJzcoGroPwAAAD/9AgAAAAAAAAHdAwAAcgAAANq8cN8PVaM/4j9pZ/tx6D8AAAA//QIAAAAAAAAB3gMAAHIAAADavHDfD1WjP503A32wgOg/AAAAPwwDAAAAAAAAAd8DAAByAAAAEnhVtkC9oz95M9AHC4joPwAAAD8cAwAAAAAAAAHgAwAAcgAAAEgzOo1xJaQ/eTPQBwuI6D8AAAA/HAMAAAAAAAAB4QMAAHIAAACA7h5koo2kPxAnN6ganug/AAAAPywDAAAAAAAAAeIDAAByAAAAuKkDO9P1pD/uIgQzdaXoPwAAAD8sAwAAAAAAAAHjAwAAcgAAACggzeg0xqU/hRZr04S76D8AAAA/OwMAAAAAAAAB5AMAAHIAAABg27G/ZS6mP0AOBek5yug/AAAAPzsDAAAAAAAAAeUDAAByAAAA0FF7bcf+pj/XAWyJSeDoPwAAAD9LAwAAAAAAAAHmAwAAcgAAAEDIRBspz6c/S/GftLP96D8AAAA/SwMAAAAAAAAB5wMAAHIAAAB2gynyWTeoPwXpOcpoDOk/AAAAP1sDAAAAAAAAAegDAAByAAAArj4OyYqfqD+/4NPfHRvpPwAAAD9qAwAAAAAAAAHpAwAAcgAAAK4+DsmKn6g/ndygangi6T8AAAA/agMAAAAAAAAB6gMAAHIAAACuPg7Jip+oP1bUOoAtMek/AAAAP2oDAAAAAAAAAesDAAByAAAA5vnyn7sHqT9W1DqALTHpPwAAAD96AwAAAAAAAAHsAwAAcgAAAB6113bsb6k/VtQ6gC0x6T8AAAA/5wMAAAAAAAAB7QMAAHIAAABMBcfb1IGtPxDM1JXiP+k/AAAAP+cDAAAAAAAAAe4DAAByAAAAmmgj5fnyrz8QzNSV4j/pPwAAAD/nAwAAAAAAAAHvAwAAcgAAAC2hJE5AmrE/7sehID1H6T8AAAA/9wMAAAAAAAAB8AMAAHIAAADU0tLS0tKyP+7HoSA9R+k/AAAAP/cDAAAAAAAAAfEDAAByAAAAewSBV2ULtD/ux6EgPUfpPwAAAD8GBAAAAAAAAAHyAwAAcgAAAL+ToUcQeLU/7sehID1H6T8AAAA/FgQAAAAAAAAB8wMAAHIAAADKZ91giny2P+7HoSA9R+k/AAAAPxYEAAAAAAAAAfQDAAByAAAA1TsZegSBtz/ux6EgPUfpPwAAAD8mBAAAAAAAAAH1AwAAcgAAAOAPVZN+hbg/7sehID1H6T8AAAA/JgQAAAAAAAAB9gMAAHIAAABRhh5B4FW5P+7HoSA9R+k/AAAAPzUEAAAAAAAAAfcDAAByAAAAiEEDGBG+uT/ux6EgPUfpPwAAAD9FBAAAAAAAAAH4AwAAcgAAAFxaWlpaWro/7sehID1H6T8AAAA/RQQAAAAAAAAB+QMAAHIAAACUFT8xi8K6P+7HoSA9R+k/AAAAP0UEAAAAAAAAAfoDAAByAAAAy9AjCLwquz/ux6EgPUfpPwAAAD9VBAAAAAAAAAH7AwAAcgAAAJ/pekoFx7s/7sehID1H6T8AAAA/VQQAAAAAAAAB/AMAAHIAAAAOYET4Zpe8P+7HoSA9R+k/AAAAP2QEAAAAAAAAAf0DAAByAAAAUu9k6BEEvj/ux6EgPUfpPwAAAD+jBAAAAAAAAAH+AwAAcgAAAEwoiROQZsQ/EMzUleI/6T8AAAA/owQAAAAAAAAB/wMAAHIAAADGco7aazvGPxDM1JXiP+k/AAAAP7IEAAAAAAAAAQAEAAByAAAAzVws56i9xj8QzNSV4j/pPwAAAD+yBAAAAAAAAAEBBAAAcgAAAKB1gynyWcc/EMzUleI/6T8AAAA/sgQAAAAAAAABAgQAAHIAAADYMGgAI8LHPxDM1JXiP+k/AAAAP8IEAAAAAAAAAQMEAAByAAAAQr2ToUcQyD8QzNSV4j/pPwAAAD/CBAAAAAAAAAEEBAAAcgAAAN4aBg1gRMg/EMzUleI/6T8AAAA/0gQAAAAAAAABBQQAAHIAAAB6eHh4eHjIPxDM1JXiP+k/AAAAP9IEAAAAAAAAAQYEAAByAAAAFdbq45CsyD8QzNSV4j/pPwAAAD/hBAAAAAAAAAEHBAAAcgAAALEzXU+p4Mg/EMzUleI/6T8AAAA/4QQAAAAAAAABCAQAAHIAAABNkc+6wRTJPxDM1JXiP+k/AAAAP/EEAAAAAAAAAQkEAAByAAAAtx37W+ZiyT8QzNSV4j/pPwAAAD8ABQAAAAAAAAEKBAAAcgAAAO7Y3zIXy8k/EMzUleI/6T8AAAA/AAUAAAAAAAABCwQAAHIAAADC8TZ1YGfKPxDM1JXiP+k/AAAAPwAFAAAAAAAAAQwEAAByAAAAZTlH7bUdyz800AcLiDjpPwAAAD8QBQAAAAAAAAENBAAAcgAAAHANgwYwIsw/NNAHC4g46T8AAAA/IAUAAAAAAAABDgQAAHIAAAAcKc+X/9zNP3nYbfXSKek/AAAAPy8FAAAAAAAAAQ8EAAByAAAAWs5Re23Hzj952G310inpPwAAAD8vBQAAAAAAAAEQBAAAcgAAAPwVYvPCfc8/edht9dIp6T8AAAA/LwUAAAAAAAABEQQAAHIAAAABAAAAAADQP53coGp4Iuk/AAAAPz8FAAAAAAAAARIEAAByAAAABPVOhh5B0D+d3KBqeCLpPwAAAD8/BQAAAAAAAAETBAAAcgAAAJ9SwfE2ddA/v+DT3x0b6T8AAAA/TwUAAAAAAAABFAQAAHIAAADUGFdCSZzQP7/g098dG+k/AAAAP14FAAAAAAAAARUEAAByAAAAokcQeFW20D+/4NPfHRvpPwAAAD9eBQAAAAAAAAEWBAAAcgAAAHB2ya1h0NA/4uQGVcMT6T8AAAA/fQUAAAAAAAABFwQAAHIAAADXDabIZ93QP+LkBlXDE+k/AAAAP30FAAAAAAAAARgEAAByAAAAPqWC423q0D/i5AZVwxPpPwAAAD+NBQAAAAAAAAEZBAAAcgAAAKU8X/5z99A/4uQGVcMT6T8AAAA/jQUAAAAAAAABGgQAAHIAAABzaxg0gBHRP+LkBlXDE+k/AAAAP50FAAAAAAAAARsEAAByAAAAdmBnup5S0T/i5AZVwxPpPwAAAD+dBQAAAAAAAAEcBAAAcgAAAHlVtkC9k9E/Bek5ymgM6T8AAAA/rAUAAAAAAAABHQQAAHIAAAAVsyis1cfRPwXpOcpoDOk/AAAAP6wFAAAAAAAAAR4EAAByAAAAGKh3MvQI0j8o7Ww/DgXpPwAAAD/MBQAAAAAAAAEfBAAAcgAAAIE0o9MYV9I/KO1sPw4F6T8AAAA/zAUAAAAAAAABIAQAAHIAAAAdkhU/MYvSP0vxn7Sz/eg/AAAAP9sFAAAAAAAAASEEAAByAAAAVk36FWLz0j+R+QWf/u7oPwAAAD/bBQAAAAAAAAEiBAAAcgAAAIoTkGZ0GtM/kfkFn/7u6D8AAAA/2wUAAAAAAAABIwQAAHIAAABYQkmcgDTTP5H5BZ/+7ug/AAAAP+sFAAAAAAAAASQEAAByAAAAv9klt4ZB0z+z/TgUpOfoPwAAAD/6BQAAAAAAAAElBAAAcgAAACZxAtKMTtM/s/04FKTn6D8AAAA/+gUAAAAAAAABJgQAAHIAAACNCN/sklvTP7P9OBSk5+g/AAAAPwoGAAAAAAAAAScEAAByAAAAWzeYIp910z+z/TgUpOfoPwAAAD9JBgAAAAAAAAEoBAAAcgAAAClmUVirj9M/1wFsiUng6D8AAAA/SQYAAAAAAAABKQQAAHIAAABeLOeovbbTP9cBbIlJ4Og/AAAAP0kGAAAAAAAAASoEAAByAAAALFug3snQ0z/XAWyJSeDoPwAAAD9YBgAAAAAAAAErBAAAcgAAAPqJWRTW6tM/1wFsiUng6D8AAAA/dwYAAAAAAAABLAQAAHIAAAAvUO9k6BHUP9cBbIlJ4Og/AAAAP3cGAAAAAAAAAS0EAAByAAAAlufLf+4e1D/6BZ/+7tjoPwAAAD93BgAAAAAAAAEuBAAAcgAAAP1+qJr0K9Q/+gWf/u7Y6D8AAAA/hwYAAAAAAAABLwQAAHIAAABjFoW1+jjUP/oFn/7u2Og/AAAAP8YGAAAAAAAAATAEAAByAAAA/3P3IBNt1D8cCtJzlNHoPwAAAD/GBgAAAAAAAAExBAAAcgAAAJvRaYwrodQ/QA4F6TnK6D8AAAA/1QYAAAAAAAABMgQAAHIAAADQl//cPcjUP0AOBek5yug/AAAAP+UGAAAAAAAAATMEAAByAAAAbPVxSFb81D9iEjhe38LoPwAAAD/0BgAAAAAAAAE0BAAAcgAAAAhT5LNuMNU/hRZr04S76D8AAAA/9AYAAAAAAAABNQQAAHIAAAA9GXoEgVfVP6gankgqtOg/AAAAPxQHAAAAAAAAATYEAAByAAAAd8mtYdAA1j+oGp5IKrToPwAAAD8jBwAAAAAAAAE3BAAAcgAAAEX4ZpfcGtY/qBqeSCq06D8AAAA/IwcAAAAAAAABOAQAAHIAAACsj0Oy4ifWP6gankgqtOg/AAAAP58HAAAAAAAAATkEAAByAAAAsXnhvh+q1j/LHtG9z6zoPwAAAD+vBwAAAAAAAAE6BAAAcgAAAH+omvQrxNY/yx7Rvc+s6D8AAAA/HAgAAAAAAAABOwQAAHIAAADmP3cPMtHWP8se0b3PrOg/AAAAP6kIAAAAAAAAATwEAAByAAAAUMyisFYf1z/LHtG9z6zoPwAAAD/nCAAAAAAAAAE9BAAAcgAAALhjf8tcLNc/yx7Rvc+s6D8AAAA/ZwkAAAAAAAABPgQAAHIAAACGkjgBaUbXP8se0b3PrOg/AAAAP3cJAAAAAAAAAT8EAAByAAAAu1jOUXtt1z/LHtG9z6zoPwAAAD93CQAAAAAAAAFABAAAcgAAAFe2QL2Todc/qBqeSCq06D8AAAA/dwkAAAAAAAABQQQAAHIAAABaq49DsuLXP4UWa9OEu+g/AAAAP4cJAAAAAAAAAUIEAAByAAAA9QgCr8oW2D9iEjhe38LoPwAAAD+HCQAAAAAAAAFDBAAAcgAAAJFmdBrjStg/QA4F6TnK6D8AAAA/lgkAAAAAAAABRAQAAHIAAADGLApr9XHYP0AOBek5yug/AAAAP5YJAAAAAAAAAUUEAAByAAAALcTmhft+2D9ADgXpOcroPwAAAD+mCQAAAAAAAAFGBAAAcgAAAGKKfNYNptg/HArSc5TR6D8AAAA/tQkAAAAAAAABRwQAAHIAAADJIVnxE7PYP9cBbIlJ4Og/AAAAP8UJAAAAAAAAAUgEAAByAAAAmkVhrT4O2T/XAWyJSeDoPwAAAD/VCQAAAAAAAAFJBAAAcgAAAGh0GuNKKNk/1wFsiUng6D8AAAA/1QkAAAAAAAABSgQAAHIAAACcOrAzXU/ZP9cBbIlJ4Og/AAAAP/QJAAAAAAAAAUsEAAByAAAABsfb1IGd2T/XAWyJSeDoPwAAAD/0CQAAAAAAAAFMBAAAcgAAANT1lAqOt9k/1wFsiUng6D8AAAA/BAoAAAAAAAABTQQAAHIAAAAJvCpboN7ZP9cBbIlJ4Og/AAAAPwQKAAAAAAAAAU4EAAByAAAApRmdxrgS2j/XAWyJSeDoPwAAAD8TCgAAAAAAAAFPBAAAcgAAAKgO7EzXU9o/1wFsiUng6D8AAAA/EwoAAAAAAAABUAQAAHIAAABDbF6474faP9cBbIlJ4Og/AAAAPxMKAAAAAAAAAVEEAAByAAAArfiJWRTW2j/XAWyJSeDoPwAAAD8yCgAAAAAAAAFSBAAAcgAAABp6BIFXZds/1wFsiUng6D8AAAA/MgoAAAAAAAABUwQAAHIAAAC313bsb5nbP9cBbIlJ4Og/AAAAP0IKAAAAAAAAAVQEAAByAAAAUzXpV4jN2z/XAWyJSeDoPwAAAD9CCgAAAAAAAAFVBAAAcgAAAIf7fqia9Ns/1wFsiUng6D8AAAA/UgoAAAAAAAABVgQAAHIAAAC8wRT5rBvcP9cBbIlJ4Og/AAAAP1IKAAAAAAAAAVcEAAByAAAAivDNLrk13D/XAWyJSeDoPwAAAD9hCgAAAAAAAAFYBAAAcgAAAFgfh2TFT9w/1wFsiUng6D8AAAA/YQoAAAAAAAABWQQAAHIAAAAmTkCa0WncP9cBbIlJ4Og/AAAAP3EKAAAAAAAAAVoEAAByAAAAWxTW6uOQ3D/6BZ/+7tjoPwAAAD+BCgAAAAAAAAFbBAAAcgAAAF4JJXEC0tw/HArSc5TR6D8AAAA/gQoAAAAAAAABXAQAAHIAAACTz7rBFPncPxwK0nOU0eg/AAAAP5AKAAAAAAAAAV0EAAByAAAAx5VQEicg3T9ADgXpOcroPwAAAD+QCgAAAAAAAAFeBAAAcgAAADEifLNLbt0/YhI4Xt/C6D8AAAA/oAoAAAAAAAABXwQAAHIAAAA0F8s5aq/dP2ISOF7fwug/AAAAP6AKAAAAAAAAAWAEAAByAAAANwwawIjw3T9iEjhe38LoPwAAAD+vCgAAAAAAAAFhBAAAcgAAAKGYRWGtPt4/hRZr04S76D8AAAA/rwoAAAAAAAABYgQAAHIAAABxvE0d2JneP4UWa9OEu+g/AAAAP78KAAAAAAAAAWMEAAByAAAA20h5vvzn3j+FFmvThLvoPwAAAD+/CgAAAAAAAAFkBAAAcgAAAN49yEQbKd8/hRZr04S76D8AAAA/3goAAAAAAAABZQQAAHIAAACxVh+HZMXfP4UWa9OEu+g/AAAAP94KAAAAAAAAAWYEAAByAAAAT7SR8nz53z+oGp5IKrToPwAAAD/+CgAAAAAAAAFnBAAAcgAAAEG9k6FHEOA/qBqeSCq06D8AAAA/DQsAAAAAAAABaAQAAHIAAAD3/VA16VfgP6gankgqtOg/AAAAPx0LAAAAAAAAAWkEAAByAAAAYYp81g2m4D/LHtG9z6zoPwAAAD8dCwAAAAAAAAFqBAAAcgAAALAzXU+p4OA/7iIEM3Wl6D8AAAA/HQsAAAAAAAABawQAAHIAAABMkc+6wRThP+4iBDN1peg/AAAAPx0LAAAAAAAAAWwEAAByAAAAnDqwM11P4T8QJzeoGp7oPwAAAD8sCwAAAAAAAAFtBAAAcgAAAOvjkKz4ieE/ECc3qBqe6D8AAAA/LAsAAAAAAAABbgQAAHIAAAChJE5AmtHhPzQrah3Alug/AAAAP0ALAAAAAAAAAW8EAAByAAAA8M0uuTUM4j9XL52SZY/oPwAAAD9QCwAAAAAAAAFwBAAAcgAAAPa3zMVyjuI/eTPQBwuI6D8AAAA/XwsAAAAAAAABcQQAAHIAAAD5rBtMkc/iP3kz0AcLiOg/AAAAP18LAAAAAAAAAXIEAAByAAAASVb8xCwK4z+dNwN9sIDoPwAAAD9fCwAAAAAAAAFzBAAAcgAAAJn/3D3IROM/vzs28lV56D8AAAA/fwsAAAAAAAABdAQAAHIAAAAFgVdlC9TjP+I/aWf7ceg/AAAAP44LAAAAAAAAAXUEAAByAAAAVCo43qYO5D/iP2ln+3HoPwAAAD+eCwAAAAAAAAF2BAAAcgAAAKfIZ91giuQ/BkSc3KBq6D8AAAA/ngsAAAAAAAABdwQAAHIAAAD1cUhW/MTkPwZEnNygaug/AAAAP54LAAAAAAAAAXgEAAByAAAA3oNMtJHy5D8oSM9RRmPoPwAAAD+eCwAAAAAAAAF5BAAAcgAAAHrhvh+qJuU/KEjPUUZj6D8AAAA/rQsAAAAAAAABegQAAHIAAAAWPzGLwlrlPyhIz1FGY+g/AAAAP60LAAAAAAAAAXsEAAByAAAAZugRBF6V5T8oSM9RRmPoPwAAAD+9CwAAAAAAAAF8BAAAcgAAALSR8nz5z+U/KEjPUUZj6D8AAAA/zQsAAAAAAAABfQQAAHIAAAAEO9P1lArmPyhIz1FGY+g/AAAAP80LAAAAAAAAAX4EAAByAAAABzAifLNL5j8oSM9RRmPoPwAAAD/cCwAAAAAAAAF/BAAAcgAAAL1w3w9Vk+Y/KEjPUUZj6D8AAAA/3AsAAAAAAAABgAQAAHIAAAAn/QqxeeHmPyhIz1FGY+g/AAAAP+wLAAAAAAAAAYEEAAByAAAA3T3IRBsp5z8oSM9RRmPoPwAAAD/sCwAAAAAAAAGCBAAAcgAAAOAyF8s5auc/KEjPUUZj6D8AAAA//AsAAAAAAAABgwQAAHIAAACXc9Re27HnPyhIz1FGY+g/AAAAP/wLAAAAAAAAAYQEAAByAAAA5hy113bs5z8oSM9RRmPoPwAAAD86DAAAAAAAAAGFBAAAcgAAACPCN7vk1ug/BkSc3KBq6D8AAAA/SgwAAAAAAAABhgQAAHIAAAClPF/+c/foPwZEnNygaug/AAAAP0oMAAAAAAAAAYcEAAByAAAAvx+qJv0K6T8GRJzcoGroPwAAAD9pDAAAAAAAAAGIBAAAcgAAAKgxroSSOOk/BkSc3KBq6D8AAAA/aQwAAAAAAAABiQQAAHIAAADCFPmsG0zpPwZEnNygaug/AAAAP2kMAAAAAAAAAYoEAAByAAAAkEOy4idm6T8GRJzcoGroPwAAAD95DAAAAAAAAAGLBAAAcgAAAKsm/Qqxeek/BkSc3KBq6D8AAAA/eQwAAAAAAAABjAQAAHIAAAASvtklt4bpPwZEnNygaug/AAAAP4gMAAAAAAAAAY0EAAByAAAAeVW2QL2T6T8GRJzcoGroPwAAAD+IDAAAAAAAAAGOBAAAcgAAACuhJE5Amuk/BkSc3KBq6D8AAAA/mAwAAAAAAAABjwQAAHIAAADf7JJbw6DpPwZEnNygaug/AAAAP6cMAAAAAAAAAZAEAAByAAAAlMQJSDM65T8GRJzcoGroPwAAAD8AAAAAAAAAAAGRBAAAcgAAAKONlOfLf+Y/NCtqHcCW6D8AAAA/HwAAAAAAAAABkgQAAHIAAAA/6wZT5LPmPzQrah3Alug/AAAAPx8AAAAAAAAAAZMEAAByAAAAkIk2Up4v5z80K2odwJboPwAAAD9OAAAAAAAAAAGUBAAAcgAAALFWH4dkxec/BkSc3KBq6D8AAAA/TgAAAAAAAAABlQQAAHIAAADmHLXXduznP0tMAsfrW+g/AAAAP10AAAAAAAAAAZYEAAByAAAAmmgj5fny5z9uUDU8kVToPwAAAD9dAAAAAAAAAAGXBAAAcgAAAGiX3BoGDeg/tFibJtxF6D8AAAA/bQAAAAAAAAABmAQAAHIAAAA2xpVQEifoP/pgAREnN+g/AAAAP20AAAAAAAAAAZkEAAByAAAAUKngeJs66D8cZTSGzC/oPwAAAD99AAAAAAAAAAGaBAAAcgAAANIjCLwqW+g/QGln+3Eo6D8AAAA/lgAAAAAAAAABmwQAAHIAAAA5u+TWMGjoP4VxzeW8Geg/AAAAP5YAAAAAAAAAAZwEAAByAAAAUp4v/7l76D+pdQBbYhLoPwAAAD/VAAAAAAAAAAGdBAAAcgAAAJBDsuInZuk/KaMxZH7B5z8AAAA/5AAAAAAAAAABngQAAHIAAAB5VbZAvZPpP2+rl07Jsuc/AAAAP+QAAAAAAAAAAZ8EAAByAAAAkjgBaUan6T/YtzCuuZznPwAAAD/kAAAAAAAAAAGgBAAAcgAAAPvP3YNMtOk/+rtjI1+V5z8AAAA/9AAAAAAAAAABoQQAAHIAAACtG0yRz7rpPx7AlpgEjuc/AAAAP/QAAAAAAAAAAaIEAAByAAAAYWe6nlLB6T9AxMkNqobnPwAAAD8jAQAAAAAAAAGjBAAAcgAAAMj+lrlYzuk/Et37zIpa5z8AAAA/QgEAAAAAAAABpAQAAHIAAAD9xCwKa/XpP+T1LYxrLuc/AAAAP0IBAAAAAAAAAaUEAAByAAAAF6h3MvQI6j9MAsfrWxjnPwAAAD9SAQAAAAAAAAGmBAAAcgAAAAC6e5CJNuo/YyNflYfd5j8AAAA/cQEAAAAAAAABpwQAAHIAAACzBeqdDD3qP8wv+PR3x+Y/AAAAP3EBAAAAAAAAAagEAAByAAAAswXqnQw96j/wMytqHcDmPwAAAD+QAQAAAAAAAAGpBAAAcgAAAGdRWKuPQ+o/8DMrah3A5j8AAAA/kAEAAAAAAAABqgQAAHIAAABnUVirj0PqPxI4Xt/CuOY/AAAAP6ABAAAAAAAAAasEAAByAAAAZ1FYq49D6j81PJFUaLHmPwAAAD/uAQAAAAAAAAGsBAAAcgAAAGdRWKuPQ+o/TV0p/pN25j8AAAA//gEAAAAAAAABrQQAAHIAAABnUVirj0PqP29hXHM5b+Y/AAAAP/4BAAAAAAAAAa4EAAByAAAAswXqnQw96j+2acJdhGDmPwAAAD8NAgAAAAAAAAGvBAAAcgAAAExuDYMGMOo/2G310ilZ5j8AAAA/LQIAAAAAAAABsAQAAHIAAADi4eHh4eHpP6qGJ5IKLeY/AAAAPzwCAAAAAAAAAbEEAAByAAAArRtMkc+66T8Tk8Dx+hbmPwAAAD88AgAAAAAAAAGyBAAAcgAAAMQJSDM6jek/WZsm3EUI5j8AAAA/TAIAAAAAAAABswQAAHIAAACQQ7LiJ2bpP56jjMaQ+eU/AAAAP3sCAAAAAAAAAbQEAAByAAAAokcQeFW26D8HsCUmgePlPwAAAD97AgAAAAAAAAG1BAAAcgAAAG2BeidDj+g/B7AlJoHj5T8AAAA/ewIAAAAAAAABtgQAAHIAAADSIwi8KlvoPwewJSaB4+U/AAAAP3sCAAAAAAAAAbcEAAByAAAAnV1yaxg06D8HsCUmgePlPwAAAD97AgAAAAAAAAG4BAAAcgAAAGiX3BoGDeg/B7AlJoHj5T8AAAA/igIAAAAAAAABuQQAAHIAAAB/hdi8cN/nPwewJSaB4+U/AAAAP4oCAAAAAAAAAboEAAByAAAA/gqxeeG+5z8HsCUmgePlPwAAAD+rAgAAAAAAAAG7BAAAcgAAABX5rBtMkec/B7AlJoHj5T8AAAA/uwIAAAAAAAABvAQAAHIAAACrbIF6J0PnP+Sr8rDb6uU/AAAAP8oCAAAAAAAAAb0EAAByAAAAwlp9HJIV5z+eo4zGkPnlPwAAAD/KAgAAAAAAAAG+BAAAcgAAAMBlLpZz1OY/e59ZUesA5j8AAAA/ygIAAAAAAAABvwQAAHIAAABxvE0d2JnmPxOTwPH6FuY/AAAAP9oCAAAAAAAAAcAEAAByAAAAbsf+lrlY5j/wjo18VR7mPwAAAD/pAgAAAAAAAAHBBAAAcgAAAB4eHh4eHuY/h4L0HGU05j8AAAA/CQMAAAAAAAABwgQAAHIAAAACRoRvdsnlPx52W710SuY/AAAAPxgDAAAAAAAAAcMEAAByAAAAZugRBF6V5T+2acJdhGDmPwAAAD8YAwAAAAAAAAHEBAAAcgAAAPtb5mI5R+U/TV0p/pN25j8AAAA/OAMAAAAAAAABxQQAAHIAAABf/nP3IBPlP+RQkJ6jjOY/AAAAP0cDAAAAAAAAAcYEAAByAAAARRspz5f/5D+eSCq0WJvmPwAAAD+lAwAAAAAAAAHHBAAAcgAAAPJ8+c/dg+Q/Hhv5qjzs5j8AAAA/tQMAAAAAAAAByAQAAHIAAABAMYvCWn3kP/oWxjWX8+Y/AAAAP7UDAAAAAAAAAckEAAByAAAA2Zmup1Rw5D+1DmBLTALnPwAAAD/EAwAAAAAAAAHKBAAAcgAAANmZrqdUcOQ/kgot1qYJ5z8AAAA/IgQAAAAAAAABywQAAHIAAAByAtKMTmPkP0DEyQ2qhuc/AAAAPzIEAAAAAAAAAcwEAAByAAAA2Zmup1Rw5D/jmst5M9DnPwAAAD9BBAAAAAAAAAHNBAAAcgAAAPJ8+c/dg+Q/e44yGkPm5z8AAAA/UQQAAAAAAAABzgQAAHIAAAANYET4ZpfkP8x5M9AHC+g/AAAAP2AEAAAAAAAAAc8EAAByAAAADWBE+GaX5D+pdQBbYhLoPwAAAD9gBAAAAAAAAAHQBAAAcgAAAHT3IBNtpOQ/qXUAW2IS6D8AAAA/jwQAAAAAAAAB0QQAAHIAAADbjv0tc7HkP6l1AFtiEug/AAAAP58EAAAAAAAAAdIEAAByAAAA+GaX3BoG5T/ufWZFrQPoPwAAAD+vBAAAAAAAAAHTBAAAcgAAAK+nVHC8TeU/EoKZulL85z8AAAA/vgQAAAAAAAAB1AQAAHIAAAACRoRvdsnlP52SZY/o3uc/AAAAP74EAAAAAAAAAdUEAAByAAAA6VeIzQv35T/jmst5M9DnPwAAAD/OBAAAAAAAAAHWBAAAcgAAAIW1+jgkK+Y/Bp/+7tjI5z8AAAA/zgQAAAAAAAAB1wQAAHIAAAC6e5CJNlLmPwaf/u7YyOc/AAAAP84EAAAAAAAAAdgEAAByAAAAo42U58t/5j8Gn/7u2MjnPwAAAD/uBAAAAAAAAAHZBAAAcgAAALdjf8tcLO8/QdXwRFKh5T8AAAA/AAAAAAAAAAAB2gQAAHIAAACCnel6SgXvP2XZI7r3meU/AAAAPw8AAAAAAAAAAdsEAAByAAAAmovlHLXX7j+H3VYvnZLlPwAAAD9eAAAAAAAAAAHcBAAAcgAAAPVOhh5B4O0/8Onvjo185T8AAAA/XgAAAAAAAAAB3QQAAHIAAADAiPDNLrntP/Dp746NfOU/AAAAP14AAAAAAAAAAd4EAAByAAAApqWlpaWl7T/w6e+OjXzlPwAAAD9tAAAAAAAAAAHfBAAAcgAAAD8OyYqfmO0/8Onvjo185T8AAAA/fQAAAAAAAAAB4AQAAHIAAADYduxvmYvtP/Dp746NfOU/AAAAP4wAAAAAAAAAAeEEAAByAAAAcd8PVZN+7T/O5bwZ6IPlPwAAAD+MAAAAAAAAAAHiBAAAcgAAAFb8xCwKa+0/quGJpEKL5T8AAAA/rAAAAAAAAAAB4wQAAHIAAAAiNi/c90PtP/zMiloHsOU/AAAAP6wAAAAAAAAAAeQEAAByAAAACFPks24w7T/YyFflYbflPwAAAD+7AAAAAAAAAAHlBAAAcgAAAKG7B5loI+0/tsQkcLy+5T8AAAA/uwAAAAAAAAAB5gQAAHIAAACG2Lxw3w/tP5PA8foWxuU/AAAAP8sAAAAAAAAAAecEAAByAAAAH0HgVdkC7T9wvL6Fcc3lPwAAAD/bAAAAAAAAAAHoBAAAcgAAALipAzvT9ew/KrRYmybc5T8AAAA/+gAAAAAAAAAB6QQAAHIAAADQl//cPcjsP+Sr8rDb6uU/AAAAP/oAAAAAAAAAAeoEAAByAAAAHEyRz7rB7D/Cp787NvLlPwAAAD8JAQAAAAAAAAHrBAAAcgAAAAJpRqcxruw/nqOMxpD55T8AAAA/GQEAAAAAAAAB7AQAAHIAAADnhft+qJrsPzaX82agD+Y/AAAAPxkBAAAAAAAAAe0EAAByAAAAzaKwVh+H7D8Tk8Dx+hbmPwAAAD8pAQAAAAAAAAHuBAAAcgAAAM2isFYfh+w/8I6NfFUe5j8AAAA/OAEAAAAAAAAB7wQAAHIAAAD/c/cgE23sP6qGJ5IKLeY/AAAAP1UBAAAAAAAAAfAEAAByAAAAmNwaBg1g7D9Beo4yGkPmPwAAAD/hAQAAAAAAAAHxBAAAcgAAABZi88J9P+w/5FCQnqOM5j8AAAA/EAIAAAAAAAAB8gQAAHIAAABIMzqNcSXsP0wCx+tbGOc/AAAAPxACAAAAAAAAAfMEAAByAAAASDM6jXEl7D8p/pN2th/nPwAAAD8vAgAAAAAAAAH0BAAAcgAAAEgzOo1xJew/BvpgAREn5z8AAAA/LwIAAAAAAAAB9QQAAHIAAABIMzqNcSXsP+T1LYxrLuc/AAAAPy8CAAAAAAAAAfYEAAByAAAASDM6jXEl7D+d7cehID3nPwAAAD8/AgAAAAAAAAH3BAAAcgAAAEgzOo1xJew/e+mULHtE5z8AAAA/PwIAAAAAAAAB+AQAAHIAAABIMzqNcSXsPzXhLkIwU+c/AAAAP08CAAAAAAAAAfkEAAByAAAASDM6jXEl7D8S3fvMilrnPwAAAD9PAgAAAAAAAAH6BAAAcgAAAEgzOo1xJew/qdBibZpw5z8AAAA/XgIAAAAAAAAB+wQAAHIAAABIMzqNcSXsP4fML/j0d+c/AAAAP50CAAAAAAAAAfwEAAByAAAA/X6omvQr7D9vq5dOybLnPwAAAD+dAgAAAAAAAAH9BAAAcgAAAP1+qJr0K+w/TKdk2SO65z8AAAA/rAIAAAAAAAAB/gQAAHIAAAD9fqia9CvsPymjMWR+wec/AAAAP6wCAAAAAAAAAf8EAAByAAAA/X6omvQr7D8Gn/7u2MjnPwAAAD/6AgAAAAAAAAEABQAAcgAAAH35z92DTOw/hXHN5bwZ6D8AAAA/+gIAAAAAAAABAQUAAHIAAACY3BoGDWDsP0BpZ/txKOg/AAAAPwoDAAAAAAAAAQIFAAByAAAASyiJE5Bm7D8cZTSGzC/oPwAAAD8aAwAAAAAAAAEDBQAAcgAAAGYL1DsZeuw/tFibJtxF6D8AAAA/KQMAAAAAAAABBAUAAHIAAADNorBWH4fsP5FUaLE2Teg/AAAAPykDAAAAAAAAAQUFAAByAAAAgO4eZKKN7D9uUDU8kVToPwAAAD9JAwAAAAAAAAEGBQAAcgAAAAJpRqcxruw/KEjPUUZj6D8AAAA/hgMAAAAAAAABBwUAAHIAAABx3w9Vk37tPzQrah3Alug/AAAAP5YDAAAAAAAAAQgFAAByAAAAi8JafRyS7T8QJzeoGp7oPwAAAD+WAwAAAAAAAAEJBQAAcgAAAKalpaWlpe0/ECc3qBqe6D8AAAA/lgMAAAAAAAABCgUAAHIAAAB01F7bsb/tPxAnN6ganug/AAAAP6UDAAAAAAAAAQsFAAByAAAAQgMYEb7Z7T8QJzeoGp7oPwAAAD+lAwAAAAAAAAEMBQAAcgAAAHfJrWHQAO4/NCtqHcCW6D8AAAA/xQMAAAAAAAABDQUAAHIAAAAuCmv1cUjuP503A32wgOg/AAAAP9QDAAAAAAAAAQ4FAAByAAAA5EooiROQ7j+/OzbyVXnoPwAAAD/UAwAAAAAAAAEPBQAAcgAAAP8tc7Gco+4/vzs28lV56D8AAAA/5AMAAAAAAAABEAUAAHIAAABmxU/MorDuP+I/aWf7ceg/AAAAP+QDAAAAAAAAAREFAAByAAAAzVws56i97j8GRJzcoGroPwAAAD/zAwAAAAAAAAESBQAAcgAAADP0CAKvyu4/BkSc3KBq6D8AAAA/AwQAAAAAAAABEwUAAHIAAAC0bjBFPuvuP0tMAsfrW+g/AAAAPxMEAAAAAAAAARQFAAByAAAAnYA0o9MY7z/6YAERJzfoPwAAAD8TBAAAAAAAAAEVBQAAcgAAANJGyvPlP+8/QGln+3Eo6D8AAAA/IgQAAAAAAAABFgUAAHIAAACgdYMp8lnvP6l1AFtiEug/AAAAPyIEAAAAAAAAARcFAAByAAAAuljOUXtt7z8Sgpm6UvznPwAAAD8yBAAAAAAAAAEYBQAAcgAAAIiHh4eHh+8/nZJlj+je5z8AAAA/QgQAAAAAAAABGQUAAHIAAABVtkC9k6HvP0ynZNkjuuc/AAAAP0IEAAAAAAAAARoFAAByAAAAvU0d2Jmu7z+1s/04FKTnPwAAAD9CBAAAAAAAAAEbBQAAcgAAACPl+fKfu+8/+rtjI1+V5z8AAAA/UQQAAAAAAAABHAUAAHIAAACLfNYNpsjvP6nQYm2acOc/AAAAP2EEAAAAAAAAAR0FAAByAAAAP8hEGynP7z814S5CMFPnPwAAAD9hBAAAAAAAAAEeBQAAcgAAAPETsyis1e8/ne3HoSA95z8AAAA/cAQAAAAAAAABHwUAAHIAAABZq49DsuLvPwb6YAERJ+c/AAAAP3AEAAAAAAAAASAFAAByAAAAWauPQ7Li7z9vBvpgARHnPwAAAD+ABAAAAAAAAAEhBQAAcgAAAFmrj0Oy4u8/2BKTwPH65j8AAAA/gAQAAAAAAAABIgUAAHIAAABZq49DsuLvP/oWxjWX8+Y/AAAAP5AEAAAAAAAAASMFAAByAAAAWauPQ7Li7z+HJ5IKLdbmPwAAAD+QBAAAAAAAAAEkBQAAcgAAAFmrj0Oy4u8/8DMrah3A5j8AAAA/kAQAAAAAAAABJQUAAHIAAABZq49DsuLvP3tE9z6zouY/AAAAP58EAAAAAAAAASYFAAByAAAAWauPQ7Li7z8HVcMTSYXmPwAAAD+fBAAAAAAAAAEnBQAAcgAAAPETsyis1e8/2G310ilZ5j8AAAA/rwQAAAAAAAABKAUAAHIAAADXMGgAI8LvP6qGJ5IKLeY/AAAAP68EAAAAAAAAASkFAAByAAAAvU0d2Jmu7z97n1lR6wDmPwAAAD+/BAAAAAAAAAEqBQAAcgAAAO8eZKKNlO8/TbiLEMzU5T8AAAA/zgQAAAAAAAABKwUAAHIAAADVOxl6BIHvP7bEJHC8vuU/AAAAP84EAAAAAAAAASwFAAByAAAAbqQ8X/5z7z9B1fBEUqHlPwAAAD/eBAAAAAAAAAEtBQAAcgAAAAcNYET4Zu8/QdXwRFKh5T8AAAA/3gQAAAAAAAABLgUAAHIAAABTwfE2dWDvP2XZI7r3meU/AAAAP+0EAAAAAAAAAS8FAAByAAAAoHWDKfJZ7z+H3VYvnZLlPwAAAD/tBAAAAAAAAAEwBQAAcgAAAIWSOAFpRu8/quGJpEKL5T8AAAA//QQAAAAAAAABMQUAAHIAAABrr+3Y3zLvP87lvBnog+U/AAAAP/0EAAAAAAAAATIFAAByAAAAUMyisFYf7z/w6e+OjXzlPwAAAD8NBQAAAAAAAAEzBQAAcgAAAOk0xpVQEu8/8Onvjo185T8AAAA/DQUAAAAAAAABNAUAAHIAAACCnel6SgXvPxPuIgQzdeU/AAAAPxwFAAAAAAAAATUFAAByAAAAz1F7bcf+7j828lV52G3lPwAAAD8cBQAAAAAAAAE2BQAAcgAAABsGDWBE+O4/NvJVedht5T8AAAA/LAUAAAAAAAABNwUAAHIAAAC0bjBFPuvuPzbyVXnYbeU/AAAAPywFAAAAAAAAATgFAAByAAAAASPCN7vk7j828lV52G3lPwAAAD88BQAAAAAAAAE5BQAAcgAAAJqL5Ry11+4/NvJVedht5T8AAAA/SwUAAAAAAAABOgUAAHIAAAB/qJr0K8TuPzbyVXnYbeU/AAAAP4IFAAAAAAAAATsFAAByAAAAYNuxv2Uu7j828lV52G3lPwAAAD+CBQAAAAAAAAE8BQAAcgAAAKyPQ7LiJ+4/NvJVedht5T8AAAA/ogUAAAAAAAABPQUAAHIAAAAImWgj5fnqPzEJHK9vYew/AAAAPwAAAAAAAAAAAT4FAAByAAAAogGMCN/s6j8xCRyvb2HsPwAAAD8AAAAAAAAAAAE/BQAAcgAAAAiZaCPl+eo/MQkcr29h7D8AAAA/AAAAAAAAAAABQAUAAHIAAABUTfoVYvPqPzEJHK9vYew/AAAAPz8AAAAAAAAAAUEFAAByAAAA1schWfET6z9UDU8kFVrsPwAAAD9OAAAAAAAAAAFCBQAAcgAAACVxAtKMTus/dxGCmbpS7D8AAAA/TgAAAAAAAAABQwUAAHIAAADcsb9lLpbrP3cRgpm6Uuw/AAAAP04AAAAAAAAAAUQFAAByAAAARj7rBlPk6z+9GeiDBUTsPwAAAD9eAAAAAAAAAAFFBQAAcgAAAGQWhbX6OOw/vRnogwVE7D8AAAA/XgAAAAAAAAABRgUAAHIAAAAZV0JJnIDsPwMiTm5QNew/AAAAP24AAAAAAAAAAUcFAAByAAAAHEyRz7rB7D8mJoHj9S3sPwAAAD9uAAAAAAAAAAFIBQAAcgAAAGz1cUhW/Ow/SCq0WJsm7D8AAAA/nQAAAAAAAAABSQUAAHIAAAAnIM3oNMbtP44yGkPmF+w/AAAAP50AAAAAAAAAAUoFAAByAAAAEDLRRsrz7T+OMhpD5hfsPwAAAD+dAAAAAAAAAAFLBQAAcgAAAKyPQ7LiJ+4/jjIaQ+YX7D8AAAA/rAAAAAAAAAABTAUAAHIAAAAuCmv1cUjuP44yGkPmF+w/AAAAP8sAAAAAAAAAAU0FAAByAAAAymfdYIp87j+xNk24ixDsPwAAAD/LAAAAAAAAAAFOBQAAcgAAAH2zS24Ng+4/sTZNuIsQ7D8AAAA/ywAAAAAAAAABTwUAAHIAAADkSiiJE5DuP9U6gC0xCew/AAAAP8sAAAAAAAAAAVAFAAByAAAAmJaWlpaW7j/VOoAtMQnsPwAAAD/bAAAAAAAAAAFRBQAAcgAAAEviBKQZne4/1TqALTEJ7D8AAAA/2wAAAAAAAAABUgUAAHIAAABL4gSkGZ3uP/c+s6LWAew/AAAAP+sAAAAAAAAAAVMFAAByAAAA/y1zsZyj7j/3PrOi1gHsPwAAAD/6AAAAAAAAAAFUBQAAcgAAALF54b4fqu4/9z6zotYB7D8AAAA/CgEAAAAAAAABVQUAAHIAAAAYEb7ZJbfuPxpD5hd8+us/AAAAPxoBAAAAAAAAAVYFAAByAAAAzVws56i97j8aQ+YXfPrrPwAAAD8aAQAAAAAAAAFXBQAAcgAAAH+omvQrxO4/GkPmF3z66z8AAAA/KQEAAAAAAAABWAUAAHIAAAAz9AgCr8ruPxpD5hd8+us/AAAAPzkBAAAAAAAAAVkFAAByAAAAf6ia9CvE7j8aQ+YXfPrrPwAAAD/lAQAAAAAAAAFaBQAAcgAAAMJlLpZz1L4/dgBbYhI47j8AAAA/AAAAAAAAAAABWwUAAHIAAABew6ABjAi/P3YAW2ISOO4/AAAAPw8AAAAAAAAAAVwFAAByAAAAzDlqr+3Yvz+YBI7XtzDuPwAAAD8PAAAAAAAAAAFdBQAAcgAAAPHw8PDw8MA/3gz0wQIi7j8AAAA/HwAAAAAAAAABXgUAAHIAAAAvlnPUXtvBP94M9MECIu4/AAAAPy8AAAAAAAAAAV8FAAByAAAAnww9gsCrwj8BESc3qBruPwAAAD8vAAAAAAAAAAFgBQAAcgAAAHgPMtFGysM/AREnN6ga7j8AAAA/PgAAAAAAAAABYQUAAHIAAACD423qwM7EPwERJzeoGu4/AAAAP04AAAAAAAAAAWIFAAByAAAAKhUcb1MHxj/eDPTBAiLuPwAAAD9eAAAAAAAAAAFjBQAAcgAAAN4aBg1gRMg/vAjBTF0p7j8AAAA/XgAAAAAAAAABZAUAAHIAAADp7kEm2kjJP3YAW2ISOO4/AAAAP14AAAAAAAAAAWUFAAByAAAAwvE2dWBnyj92AFtiEjjuPwAAAD9tAAAAAAAAAAFmBQAAcgAAAGU5R+21Hcs/dgBbYhI47j8AAAA/fQAAAAAAAAABZwUAAHIAAAAGgVdlC9TLP3YAW2ISOO4/AAAAP30AAAAAAAAAAWgFAAByAAAAPjw8PDw8zD92AFtiEjjuPwAAAD+MAAAAAAAAAAFpBQAAcgAAAKfIZ91gisw/dgBbYhI47j8AAAA/jAAAAAAAAAABagUAAHIAAAARVZN+hdjMP3YAW2ISOO4/AAAAP6wAAAAAAAAAAWsFAAByAAAArbIF6p0MzT92AFtiEjjuPwAAAD+sAAAAAAAAAAFsBQAAcgAAABc/MYvCWs0/mASO17cw7j8AAAA/ywAAAAAAAAABbQUAAHIAAADqV4jNC/fNP5gEjte3MO4/AAAAP9sAAAAAAAAAAW4FAAByAAAA8EEm2kh5zj+YBI7XtzDuPwAAAD/qAAAAAAAAAAFvBQAAcgAAAMRafRySFc8/mASO17cw7j8AAAA/6gAAAAAAAAABcAUAAHIAAABmoo2U58vPP5gEjte3MO4/AAAAP/oAAAAAAAAAAXEFAAByAAAANsaVUBIn0D+YBI7XtzDuPwAAAD/6AAAAAAAAAAFyBQAAcgAAAGuMK6EkTtA/mASO17cw7j8AAAA/CQEAAAAAAAABcwUAAHIAAADSIwi8KlvQP5gEjte3MO4/AAAAPwkBAAAAAAAAAXQFAAByAAAA0iMIvCpb0D+8CMFMXSnuPwAAAD93AQAAAAAAAAF1BQAAcgAAAPMTsyis1dc/DD793bGR7z8AAAA/AAAAAAAAAAABdgUAAHIAAADBQmxeuO/XPww+/d2xke8/AAAAPyAAAAAAAAAAAXcFAAByAAAAXKDeydAj2D8MPv3dsZHvPwAAAD8gAAAAAAAAAAF4BQAAcgAAAJFmdBrjStg/DD793bGR7z8AAAA/LwAAAAAAAAABeQUAAHIAAADGLApr9XHYPww+/d2xke8/AAAAPz8AAAAAAAAAAXoFAAByAAAA+/KfuweZ2D8MPv3dsZHvPwAAAD8/AAAAAAAAAAF7BQAAcgAAADC5NQwawNg/DD793bGR7z8AAAA/XgAAAAAAAAABfAUAAHIAAADMFqh3MvTYPww+/d2xke8/AAAAP30AAAAAAAAAAX0FAAByAAAACbwqW6De2T8MPv3dsZHvPwAAAD+NAAAAAAAAAAF+BQAAcgAAAKUZnca4Eto/DD793bGR7z8AAAA/jQAAAAAAAAABfwUAAHIAAABBdw8y0UbaPww+/d2xke8/AAAAP50AAAAAAAAAAYAFAAByAAAA3NSBnel62j8MPv3dsZHvPwAAAD+dAAAAAAAAAAGBBQAAcgAAABGbF+77odo/DD793bGR7z8AAAA/rAAAAAAAAAABggUAAHIAAACt+IlZFNbaPww+/d2xke8/AAAAP6wAAAAAAAAAAYMFAAByAAAASVb8xCwK2z8MPv3dsZHvPwAAAD+sAAAAAAAAAAGEBQAAcgAAAH4ckhU/Mds/DD793bGR7z8AAAA/vAAAAAAAAAABhQUAAHIAAAC6zMVyjtrbP+k5ymgMme8/AAAAP/gAAAAAAAAAAYYFAAByAAAA7pJbw6AB3D/pOcpoDJnvPwAAAD8HAQAAAAAAAAGHBQAAcgAAAL+2Y3/LXNw/6TnKaAyZ7z8AAAA/BwEAAAAAAAABiAUAAHIAAADCq7IF6p3cP8Y1l/NmoO8/AAAAPxcBAAAAAAAAAYkFAAByAAAAXgklcQLS3D/GNZfzZqDvPwAAAD82AQAAAAAAAAGKBQAAcgAAAPxb5mI5R90/xjWX82ag7z8AAAA/dQEAAAAAAAABiwUAAHIAAAB9kIk2Up7fP6MxZH7Bp+8/AAAAP4QBAAAAAAAAAYwFAAByAAAAGe77oWrS3z/GNZfzZqDvPwAAAD+EAQAAAAAAAAGNBQAAcgAAAIGF2Lxw398/xjWX82ag7z8AAAA/lAEAAAAAAAABjgUAAHIAAABPtJHyfPnfP+k5ymgMme8/AAAAP6QBAAAAAAAAAY8FAAByAAAAQb2ToUcQ4D8MPv3dsZHvPwAAAD+zAQAAAAAAAAGQBQAAcgAAAA/sTNdTKuA/DD793bGR7z8AAAA/wwEAAAAAAAABkQUAAHIAAAB2gynyWTfgP1FGY8j8gu8/AAAAP8MBAAAAAAAAAZIFAAByAAAA3RoGDWBE4D9RRmPI/ILvPwAAAD+9AgAAAAAAAAGTBQAAcgAAAPryn7sHmeA/dUqWPaJ77z8AAAA/zQIAAAAAAAABlAUAAHIAAABJnIA0o9PgP91WL52SZe8/AAAAP9wCAAAAAAAAAZUFAAByAAAAZH/LXCzn4D8AW2ISOF7vPwAAAD/nAgAAAAAAAAGWBQAAcgAAAH5iFoW1+uA/aWf7cShI7z8AAAA/FgMAAAAAAAABlwUAAHIAAAAyroSSOAHhP2ln+3EoSO8/AAAAPyYDAAAAAAAAAZgFAAByAAAAMq6EkjgB4T+May7nzUDvPwAAAD8mAwAAAAAAAAGZBQAAcgAAAOX58p+7B+E/0nOU0Rgy7z8AAAA/RQMAAAAAAAABmgUAAHIAAADl+fKfuwfhP/V3x0a+Ku8/AAAAP1UDAAAAAAAAAZsFAAByAAAAmUVhrT4O4T9ehGCmrhTvPwAAAD9kAwAAAAAAAAGcBQAAcgAAAEyRz7rBFOE/gIiTG1QN7z8AAAA/ZAMAAAAAAAABnQUAAHIAAAAA3T3IRBvhP6SMxpD5Be8/AAAAP3QDAAAAAAAAAZ4FAAByAAAAsyis1cch4T/plCx7RPfuPwAAAD90AwAAAAAAAAGfBQAAcgAAALMorNXHIeE/L52SZY/o7j8AAAA/dAMAAAAAAAABoAUAAHIAAABndBrjSijhP1Khxdo04e4/AAAAP4MDAAAAAAAAAaEFAAByAAAAGsCI8M0u4T91pfhP2tnuPwAAAD+DAwAAAAAAAAGiBQAAcgAAABrAiPDNLuE/3rGRr8rD7j8AAAA/kwMAAAAAAAABowUAAHIAAADOC/f9UDXhPyO695kVte4/AAAAP5MDAAAAAAAAAaQFAAByAAAAgVdlC9Q74T9qwl2EYKbuPwAAAD+jAwAAAAAAAAGlBQAAcgAAAIFXZQvUO+E/jMaQ+QWf7j8AAAA/owMAAAAAAAABpgUAAHIAAACBV2UL1DvhP7DKw26rl+4/AAAAP9IDAAAAAAAAAacFAAByAAAAgVdlC9Q74T8Z11zOm4HuPwAAAD/SAwAAAAAAAAGoBQAAcgAAAIFXZQvUO+E/O9uPQ0F67j8AAAA/0gMAAAAAAAABqQUAAHIAAACBV2UL1DvhP17fwrjmcu4/AAAAP+EDAAAAAAAAAaoFAAByAAAAgVdlC9Q74T+k5yijMWTuPwAAAD/hAwAAAAAAAAGrBQAAcgAAADWj0xhXQuE/x+tbGNdc7j8AAAA/8QMAAAAAAAABrAUAAHIAAAA1o9MYV0LhP+rvjo18Ve4/AAAAPwAEAAAAAAAAAa0FAAByAAAANaPTGFdC4T8N9MECIk7uPwAAAD8QBAAAAAAAAAGuBQAAcgAAADWj0xhXQuE/U/wn7Ww/7j8AAAA/IAQAAAAAAAABrwUAAHIAAAA1o9MYV0LhP5gEjte3MO4/AAAAPyAEAAAAAAAAAbAFAAByAAAANaPTGFdC4T+8CMFMXSnuPwAAAD8/BAAAAAAAAAGxBQAAcgAAADWj0xhXQuE/3gz0wQIi7j8AAAA/PwQAAAAAAAABsgUAAHIAAAA1o9MYV0LhPwERJzeoGu4/AAAAP24EAAAAAAAAAbMFAAByAAAANaPTGFdC4T8kFVqsTRPuPwAAAD99BAAAAAAAAAG0BQAAcgAAAIFXZQvUO+E/JBVarE0T7j8AAAA/jQQAAAAAAAABtQUAAHIAAACBV2UL1DvhP0cZjSHzC+4/AAAAP50EAAAAAAAAAbYFAAByAAAAzgv3/VA14T9qHcCWmATuPwAAAD/6BAAAAAAAAAG3BQAAcgAAAGd0GuNKKOE/sCUmgeP17T8AAAA/CgUAAAAAAAABuAUAAHIAAACZRWGtPg7hP/UtjGsu5+0/AAAAPwoFAAAAAAAAAbkFAAByAAAA5fnyn7sH4T/1LYxrLuftPwAAAD8KBQAAAAAAAAG6BQAAcgAAADKuhJI4AeE/9S2May7n7T8AAAA/KQUAAAAAAAABuwUAAHIAAABJnIA0o9PgPxkyv+DT3+0/AAAAPykFAAAAAAAAAbwFAAByAAAAL7k1DBrA4D8ZMr/g09/tPwAAAD8pBQAAAAAAAAG9BQAAcgAAAGGKfNYNpuA/GTK/4NPf7T8AAAA/KQUAAAAAAAABvgUAAHIAAABHpzGuhJLgPxkyv+DT3+0/AAAAPzkFAAAAAAAAAb8FAAByAAAALMTmhft+4D88NvJVedjtPwAAAD9IBQAAAAAAAAHABQAAcgAAAKtJv0JsXuA/PDbyVXnY7T8AAAA/WAUAAAAAAAABwQUAAHIAAACQZnQa40rgPzw28lV52O0/AAAAP1gFAAAAAAAAAcIFAAByAAAAwje75NYw4D88NvJVedjtPwAAAD9YBQAAAAAAAAHDBQAAcgAAAKhUcLxNHeA/PDbyVXnY7T8AAAA/ZwUAAAAAAAABxAUAAHIAAADaJbeGQQPgPxkyv+DT3+0/AAAAP2cFAAAAAAAAAcUFAAByAAAAGe77oWrS3z/1LYxrLuftPwAAAD93BQAAAAAAAAHGBQAAcgAAAK9h0ABGhN8/0ylZ9oju7T8AAAA/dwUAAAAAAAABxwUAAHIAAACrbIF6J0PfP9MpWfaI7u0/AAAAP6YFAAAAAAAAAcgFAAByAAAAOgFpRqcx3j/TKVn2iO7tPwAAAD+mBQAAAAAAAAHJBQAAcgAAAJ6j9tqO/d0/0ylZ9oju7T8AAAA/tgUAAAAAAAABygUAAHIAAABp3WCKfNbdP7AlJoHj9e0/AAAAP8UFAAAAAAAAAcsFAAByAAAANBfLOWqv3T+wJSaB4/XtPwAAAD8TBgAAAAAAAAHMBQAAcgAAAIf7fqia9Ns/3gz0wQIi7j8AAAA/IwYAAAAAAAABzQUAAHIAAABTNelXiM3bP94M9MECIu4/AAAAPyMGAAAAAAAAAc4FAAByAAAAUECa0WmM2z/eDPTBAiLuPwAAAD8jBgAAAAAAAAHPBQAAcgAAAOWzbjBFPts/3gz0wQIi7j8AAAA/MwYAAAAAAAAB0AUAAHIAAABJVvzELArbPwERJzeoGu4/AAAAPzMGAAAAAAAAAdEFAAByAAAAeDL0CAKv2j8BESc3qBruPwAAAD9CBgAAAAAAAAHSBQAAcgAAANzUgZ3peto/JBVarE0T7j8AAAA/QgYAAAAAAAAB0wUAAHIAAABBdw8y0UbaPyQVWqxNE+4/AAAAP1IGAAAAAAAAAdQFAAByAAAAc0hW/MQs2j9HGY0h8wvuPwAAAD9SBgAAAAAAAAHVBQAAcgAAAD6CwKuyBdo/RxmNIfML7j8AAAA/YQYAAAAAAAAB1gUAAHIAAAAJvCpboN7ZP0cZjSHzC+4/AAAAP3EGAAAAAAAAAdcFAAByAAAAO41xJZTE2T9HGY0h8wvuPwAAAD+gBgAAAAAAAAHYBQAAcgAAAJw6sDNdT9k/RxmNIfML7j8AAAA/oAYAAAAAAAAB2QUAAHIAAAA1o9MYV0LZP0cZjSHzC+4/AAAAP6AGAAAAAAAAAdoFAAByAAAAzwv3/VA12T9HGY0h8wvuPwAAAD+wBgAAAAAAAAHbBQAAcgAAAAHdPchEG9k/RxmNIfML7j8AAAA/sAYAAAAAAAAB3AUAAHIAAACaRWGtPg7ZP0cZjSHzC+4/AAAAP78GAAAAAAAAAd0FAAByAAAAZX/LXCzn2D9HGY0h8wvuPwAAAD/PBgAAAAAAAAHeBQAAcgAAADC5NQwawNg/RxmNIfML7j8AAAA/zwYAAAAAAAAB3wUAAHIAAAD78p+7B5nYP0cZjSHzC+4/AAAAP94GAAAAAAAAAeAFAAByAAAA+P1QNelX2D8kFVqsTRPuPwAAAD/eBgAAAAAAAAHhBQAAcgAAAFyg3snQI9g/JBVarE0T7j8AAAA/7gYAAAAAAAAB4gUAAHIAAADBQmxeuO/XPyQVWqxNE+4/AAAAP+4GAAAAAAAAAeMFAAByAAAAJeX58p+71z8kFVqsTRPuPwAAAD/+BgAAAAAAAAHkBQAAcgAAAFe2QL2Todc/JBVarE0T7j8AAAA//gYAAAAAAAAB5QUAAHIAAACJh4eHh4fXPyQVWqxNE+4/AAAAPw0HAAAAAAAAAeYFAAByAAAAu1jOUXtt1z8BESc3qBruPwAAAD8NBwAAAAAAAAHnBQAAcgAAAFTB8TZ1YNc/AREnN6ga7j8AAAA/awcAAAAAAAAB6AUAAHIAAADtKRUcb1PXPwERJzeoGu4/AAAAP3sHAAAAAAAAAekFAAByAAAAH/tb5mI51z8BESc3qBruPwAAAD+KBwAAAAAAAAHqBQAAcgAAAFDMorBWH9c/AREnN6ga7j8AAAA/qgcAAAAAAAAB6wUAAHIAAAC0bjBFPuvWPwERJzeoGu4/AAAAP6oHAAAAAAAAAewFAAByAAAAtG4wRT7r1j/eDPTBAiLuPwAAAD+UCAAAAAAAAAHtBQAAcgAAALRuMEU+69Y/mASO17cw7j8AAAA/lAgAAAAAAAAB7gUAAHIAAAC0bjBFPuvWP3YAW2ISOO4/AAAAP6QIAAAAAAAAAe8FAAByAAAAtG4wRT7r1j8v+PR3x0buPwAAAD+kCAAAAAAAAAHwBQAAcgAAALRuMEU+69Y/DfTBAiJO7j8AAAA/swgAAAAAAAAB8QUAAHIAAAC0bjBFPuvWP+rvjo18Ve4/AAAAP7MIAAAAAAAAAfIFAAByAAAAtG4wRT7r1j/H61sY11zuPwAAAD/DCAAAAAAAAAHzBQAAcgAAALRuMEU+69Y/pOcoozFk7j8AAAA/wwgAAAAAAAAB9AUAAHIAAAC0bjBFPuvWP17fwrjmcu4/AAAAP+IIAAAAAAAAAfUFAAByAAAAGwYNYET41j87249DQXruPwAAAD/yCAAAAAAAAAH2BQAAcgAAABsGDWBE+NY/GddczpuB7j8AAAA/AQkAAAAAAAAB9wUAAHIAAAAbBg1gRPjWP/XSKVn2iO4/AAAAPwEJAAAAAAAAAfgFAAByAAAAGwYNYET41j+wysNuq5fuPwAAAD8RCQAAAAAAAAH5BQAAcgAAABsGDWBE+NY/jMaQ+QWf7j8AAAA/IAkAAAAAAAAB+gUAAHIAAAAbBg1gRPjWPwG2xCRwvO4/AAAAPyAJAAAAAAAAAfsFAAByAAAAGwYNYET41j+YqSvFf9LuPwAAAD8gCQAAAAAAAAH8BQAAcgAAABsGDWBE+NY/UqHF2jTh7j8AAAA/MAkAAAAAAAAB/QUAAHIAAAAbBg1gRPjWPw2ZX/Dp7+4/AAAAPzAJAAAAAAAAAf4FAAByAAAAGwYNYET41j/GkPkFn/7uPwAAAD8/CQAAAAAAAAH/BQAAcgAAABsGDWBE+NY/XoRgpq4U7z8AAAA/TwkAAAAAAAABAAYAAHIAAAAbBg1gRPjWPzuALTEJHO8/AAAAP18JAAAAAAAAAQEGAAByAAAAGwYNYET41j/1d8dGvirvPwAAAD9fCQAAAAAAAAECBgAAcgAAABsGDWBE+NY/0nOU0Rgy7z8AAAA/XwkAAAAAAAABAwYAAHIAAAAbBg1gRPjWP69vYVxzOe8/AAAAP24JAAAAAAAAAQQGAAByAAAAGwYNYET41j9pZ/txKEjvPwAAAD9+CQAAAAAAAAEFBgAAcgAAABsGDWBE+NY/RmPI/IJP7z8AAAA/fgkAAAAAAAABBgYAAHIAAAAbBg1gRPjWPwBbYhI4Xu8/AAAAP44JAAAAAAAAAQcGAAByAAAAGwYNYET41j/dVi+dkmXvPwAAAD/rCQAAAAAAAAEIBgAAcgAAABsGDWBE+NY/UUZjyPyC7z8AAAA/GgoAAAAAAAABCQYAAHIAAACCnel6SgXXP1FGY8j8gu8/AAAAPyoKAAAAAAAAAQoGAAByAAAA6TTGlVAS1z9RRmPI/ILvPwAAAD9JCgAAAAAAAAELBgAAcgAAAOk0xpVQEtc/L0IwU1eK7z8AAAA/aAoAAAAAAAABDAYAAHIAAABQzKKwVh/XPy9CMFNXiu8/AAAAP3gKAAAAAAAAAQ0GAAByAAAAuGN/y1ws1z8vQjBTV4rvPwAAAD+XCgAAAAAAAAEOBgAAcgAAALhjf8tcLNc/UUZjyPyC7z8AAAA/FAsAAAAAAAABDwYAAHIAAAAf+1vmYjnXP1FGY8j8gu8/AAAAPxQLAAAAAAAAARAGAAByAAAA3I79LXOxrD9UaLE2TbjrPwAAAD8AAAAAAAAAAAERBgAAcgAAABRK4gSkGa0/VGixNk246z8AAAA/XgAAAAAAAAABEgYAAHIAAAC8e5CJNlKuPzJkfsGnv+s/AAAAP20AAAAAAAAAARMGAAByAAAA9DZ1YGe6rj8yZH7Bp7/rPwAAAD9tAAAAAAAAAAEUBgAAcgAAAJpoI+X58q8/MmR+wae/6z8AAAA/jAAAAAAAAAABFQYAAHIAAADfpg7sTNezP8lX5WG31es/AAAAP4wAAAAAAAAAARYGAAByAAAAv5OhRxB4tT/JV+Vht9XrPwAAAD+cAAAAAAAAAAEXBgAAcgAAAHGZi+Uctbc/plOy7BHd6z8AAAA/nAAAAAAAAAABGAYAAHIAAADt45Cs+Im5P6ZTsuwR3es/AAAAP6wAAAAAAAAAARkGAAByAAAAn+l6SgXHuz+DT393bOTrPwAAAD+sAAAAAAAAAAEaBgAAcgAAALaR8nz5z70/YEtMAsfr6z8AAAA/6AAAAAAAAAABGwYAAHIAAAA7aq/t2N/CPz1HGY0h8+s/AAAAP/cAAAAAAAAAARwGAAByAAAApfbajv0twz89RxmNIfPrPwAAAD8HAQAAAAAAAAEdBgAAcgAAAA6DBjAifMM/PUcZjSHz6z8AAAA/FgEAAAAAAAABHgYAAHIAAADim11yaxjEP2BLTALH6+s/AAAAPxYBAAAAAAAAAR8GAAByAAAATCiJE5BmxD9gS0wCx+vrPwAAAD8WAQAAAAAAAAEgBgAAcgAAAIPjberAzsQ/YEtMAsfr6z8AAAA/JgEAAAAAAAABIQYAAHIAAACJzQv3/VDFP2BLTALH6+s/AAAAPzYBAAAAAAAAASIGAAByAAAAj7epAzvTxT9gS0wCx+vrPwAAAD82AQAAAAAAAAEjBgAAcgAAAGPQAEaEb8Y/YEtMAsfr6z8AAAA/RQEAAAAAAAABJAYAAHIAAAA36VeIzQvHP4NPf3ds5Os/AAAAP0UBAAAAAAAAASUGAAByAAAA2DBoACPCxz+mU7LsEd3rPwAAAD9VAQAAAAAAAAEmBgAAcgAAAN4aBg1gRMg/plOy7BHd6z8AAAA/ZQEAAAAAAAABJwYAAHIAAADp7kEm2kjJP6ZTsuwR3es/AAAAP4QBAAAAAAAAASgGAAByAAAA7tjfMhfLyT+mU7LsEd3rPwAAAD+EAQAAAAAAAAEpBgAAcgAAAIo2Up4v/8k/plOy7BHd6z8AAAA/hAEAAAAAAAABKgYAAHIAAABYZQvUOxnKP6ZTsuwR3es/AAAAP5MBAAAAAAAAASsGAAByAAAAWGUL1DsZyj/JV+Vht9XrPwAAAD+dAgAAAAAAAAEsBgAAcgAAAFhlC9Q7Gco/61sY11zO6z8AAAA/rQIAAAAAAAAL</ink>
</athena>
</file>

<file path=customXml/item36.xml><?xml version="1.0" encoding="utf-8"?>
<athena xmlns="http://schemas.microsoft.com/edu/athena" version="0.1.3209.0">
  <media streamable="true" recordStart="119137" recordEnd="162399" recordLength="473037"/>
</athena>
</file>

<file path=customXml/item3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jHwAAAAAAAAXx////DEFjdGlvblR5cGVWMQEAAAAHdmFsdWVfXwAIAgAAAAAAAAABBQAAAAQAAAAJEAAAAAkRAAAAtyoAAAAAAAAB7v////H///8AAAAAAQYAAAAEAAAACRMAAAAJFAAAAI0tAAAAAAAAAev////x////AAAAAAEHAAAABAAAAAkWAAAACRcAAAA8MAAAAAAAAAHo////8f///wAAAAABCAAAAAQAAAAJGQAAAAkaAAAAtUAAAAAAAAAB5f////H///8AAAAAAQkAAAAEAAAACRwAAAAJHQAAAN5KAAAAAAAAAeL////x////AAAAAAEKAAAABAAAAAkfAAAACSAAAABjTgAAAAAAAAHf////8f///wAAAAABCwAAAAQAAAAJIgAAAAkjAAAAa4sAAAAAAAAB3P////H///8AAAAABQwAAAANQ2xlYXJDYW52YXNWMQIAAAAJU3RhcnRUaW1lBFR5cGUABBAMQWN0aW9uVHlwZVYxAgAAAAIAAAD+qAAAAAAAAAHb////8f///wAAAAAFDQAAAA9QZW5BdHRyaWJ1dGVzVjEKAAAAB19jb2xvckEHX2NvbG9yUgdfY29sb3JHB19jb2xvckIKRml0VG9DdXJ2ZQZIZWlnaHQOSWdub3JlUHJlc3N1cmUNSXNIaWdobGlnaHRlcgVTaGFwZQVXaWR0aAAAAAAAAAAABAACAgICAQYBAQxCcnVzaFNoYXBlVjECAAAABgIAAAD/+7BBAAAAAAAAACJAAAAF2v///wxCcnVzaFNoYXBlVjEBAAAAB3ZhbHVlX18ACAIAAAABAAAAAAAAAAAAIkAFDgAAAApJbmtUcmFjZVYxAwAAAA1MaXN0YDErX2l0ZW1zDExpc3RgMStfc2l6ZQ9MaXN0YDErX3ZlcnNpb24EAAAYU2hhcmVkLklua2luZy5JbmtQb2ludFtdAgAAAAgIAgAAAAknAAAAbAAAAGwAAAABEAAAAA0AAAD/+7BBAAAAAAAAACJAAAAB2P///9r///8BAAAAAAAAAAAAIkABEQAAAA4AAAAJKQAAABcAAAAXAAAAARMAAAANAAAA//uwQQAAAAAAAAAiQAAAAdb////a////AQAAAAAAAAAAACJAARQAAAAOAAAACSsAAAARAAAAEQAAAAEWAAAADQAAAP/7sEEAAAAAAAAAIkAAAAHU////2v///wEAAAAAAAAAAAAiQAEXAAAADgAAAAktAAAAGwAAABsAAAABGQAAAA0AAAD/+7BBAAAAAAAAACJAAAAB0v///9r///8BAAAAAAAAAAAAIkABGgAAAA4AAAAJLwAAAD4AAAA+AAAAARwAAAANAAAA//uwQQAAAAAAAAAiQAAAAdD////a////AQAAAAAAAAAAACJAAR0AAAAOAAAACTEAAAAYAAAAGAAAAAEfAAAADQAAAP/7sEEAAAAAAAAAIkAAAAHO////2v///wEAAAAAAAAAAAAiQAEgAAAADgAAAAkzAAAAKQAAACkAAAABIgAAAA0AAAD/+7BBAAAAAAAAACJAAAABzP///9r///8BAAAAAAAAAAAAIkABIwAAAA4AAAAJNQAAAKwAAACsAAAABycAAAAAAQAAAI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DRQHKQAAAAABAAAAIAAAAAQKSW5rUG9pbnRWMQIAAAAJogAAAAmjAAAACaQAAAAJpQAAAAmmAAAACacAAAAJqAAAAAmpAAAACaoAAAAJqwAAAAmsAAAACa0AAAAJrgAAAAmvAAAACbAAAAAJsQAAAAmyAAAACbMAAAAJtAAAAAm1AAAACbYAAAAJtwAAAAm4AAAADQkHKwAAAAABAAAAIAAAAAQKSW5rUG9pbnRWMQIAAAAJuQAAAAm6AAAACbsAAAAJvAAAAAm9AAAACb4AAAAJvwAAAAnAAAAACcEAAAAJwgAAAAnDAAAACcQAAAAJxQAAAAnGAAAACccAAAAJyAAAAAnJAAAADQ8HLQAAAAABAAAAIAAAAAQKSW5rUG9pbnRWMQIAAAAJygAAAAnLAAAACcwAAAAJzQAAAAnOAAAACc8AAAAJ0AAAAAnRAAAACdIAAAAJ0wAAAAnUAAAACdUAAAAJ1gAAAAnXAAAACdgAAAAJ2QAAAAnaAAAACdsAAAAJ3AAAAAndAAAACd4AAAAJ3wAAAAngAAAACeEAAAAJ4gAAAAnjAAAACeQAAAANBQcvAAAAAAEAAABAAAAABApJbmtQb2ludFYxAg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NAgcxAAAAAAEAAAAgAAAABApJbmtQb2ludFYxAgAAAAkjAQAACSQBAAAJJQEAAAkmAQAACScBAAAJKAEAAAkpAQAACSoBAAAJKwEAAAksAQAACS0BAAAJLgEAAAkvAQAACTABAAAJMQEAAAkyAQAACTMBAAAJNAEAAAk1AQAACTYBAAAJNwEAAAk4AQAACTkBAAAJOgEAAA0IBzMAAAAAAQAAAEAAAAAECklua1BvaW50VjECAAAACTsBAAAJPAEAAAk9AQAACT4BAAAJPwEAAAlAAQAACUEBAAAJQgEAAAlDAQAACUQBAAAJRQEAAAlGAQAACUcBAAAJSAEAAAlJAQAACUoBAAAJSwEAAAlMAQAACU0BAAAJTgEAAAlPAQAACVABAAAJUQEAAAlSAQAACVMBAAAJVAEAAAlVAQAACVYBAAAJVwEAAAlYAQAACVkBAAAJWgEAAAlbAQAACVwBAAAJXQEAAAleAQAACV8BAAAJYAEAAAlhAQAACWIBAAAJYwEAAA0XBzUAAAAAAQAAAAABAAAECklua1BvaW50VjECAA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NVAU2AAAACklua1BvaW50VjEEAAAAAVgBWQ5QcmVzc3VyZUZhY3RvcglUaW1lU3RhbXAAAAAABgYLEAIAAADZA2GrqUXjP3w9BKihJcM/AAAAPwAAAAAAAAAAATcAAAA2AAAAHwhbTS1a4z98PQSooSXDPwAAAD9OAAAAAAAAAAE4AAAANgAAACdjqHqHdeM/fD0EqKElwz8AAAA/XgAAAAAAAAABOQAAADYAAAB1wu9JZaXjP8aj+YONR8M/AAAAP20AAAAAAAAAAToAAAA2AAAAAcvjjWzO4z/Go/mDjUfDPwAAAD99AAAAAAAAAAE7AAAANgAAAK8/DYfcZOQ/XHDkO2WLwz8AAAA/fQAAAAAAAAABPAAAADYAAADHUPUO67bkP1xw5Dtli8M/AAAAP4wAAAAAAAAAAT0AAAA2AAAA32HdlvkI5T9ccOQ7ZYvDPwAAAD+MAAAAAAAAAAE+AAAANgAAAHPFHghbTeU/XHDkO2WLwz8AAAA/nAAAAAAAAAABPwAAADYAAADJf7MEk5jlP1xw5Dtli8M/AAAAP6wAAAAAAAAAAUAAAAA2AAAA4ZCbjKHq5T9ccOQ7ZYvDPwAAAD+7AAAAAAAAAAFBAAAANgAAAAtYHm9kc+Y/xqP5g41Hwz8AAAA/uwAAAAAAAAABQgAAADYAAADdZAxV77DmP06kLjjyncI/AAAAP8sAAAAAAAAAAUMAAAA2AAAAK8RTJM3g5j8iC1nIQhbCPwAAAD/LAAAAAAAAAAFEAAAANgAAALjMR2jUCec/Pth4NH+wwT8AAAA/ywAAAAAAAAABRQAAADYAAABE1Tus2zLnPxI/o8TPKME/AAAAP9sAAAAAAAAAAUYAAAA2AAAADYfcZAxV5z98crgM+OTAPwAAAD/bAAAAAAAAAAFHAAAANgAAAFSL1gaQaec/UNninEhdwD8AAAA/6gAAAAAAAAABSAAAADYAAABc5iM06oTnP0SAGloyq78/AAAAP+oAAAAAAAAAAUkAAAA2AAAAoeod1m2Z5z+AGloyq9++PwAAAD/6AAAAAAAAAAFKAAAANgAAAOjuF3jxrec/JuiuUkzQvT8AAAA/CQEAAAAAAAABSwAAADYAAABsnL6OnrvnP2KC7irFBL0/AAAAPwkBAAAAAAAAAUwAAAA2AAAA8EllpUvJ5z806Ri7FX28PwAAAD8JAQAAAAAAAAFNAAAANgAAAHT3C7z41uc/3LZt27Ztuz8AAAA/GQEAAAAAAAABTgAAADYAAAB09wu8+NbnP64dmGsH5ro/AAAAPxkBAAAAAAAAAU8AAAA2AAAANk5fR8/d5z/qt9dDgBq6PwAAAD8pAQAAAAAAAAFQAAAANgAAADZOX0fP3ec/vh4C1NCSuT8AAAA/KQEAAAAAAAABUQAAADYAAAD4pLLSpeTnP/q4QaxJx7g/AAAAPzgBAAAAAAAAAVIAAAA2AAAA+KSy0qXk5z+ghpbM6re3PwAAAD9IAQAAAAAAAAFTAAAANgAAALr7BV586+c/GrsVfdwgtj8AAAA/ZwEAAAAAAAABVAAAADYAAAC6+wVefOvnP+6LqNbZF7E/AAAAP2cBAAAAAAAAAVUAAAA2AAAAuvsFXnzr5z/4GSV+RomvPwAAAD93AQAAAAAAAAFWAAAANgAAALr7BV586+c/CIX3r7y0qT8AAAA/dwEAAAAAAAABVwAAADYAAAD4pLLSpeTnP4C5dmCuHag/AAAAP4YBAAAAAAAAAVgAAAA2AAAAsqC4MCLQ5z+gu0oxQXelPwAAAD+GAQAAAAAAAAFZAAAANgAAAC7zERp1wuc/vL0eAtTQoj8AAAA/lgEAAAAAAAABWgAAADYAAADYOH0dPXfnP1C2OCdSF5w/AAAAP6YBAAAAAAAAAVsAAAA2AAAATDCJ2TVO5z+gUeJnlPiZPwAAAD+1AQAAAAAAAAFcAAAANgAAABOza5y+juY/wOq310OAij8AAAA/xQEAAAAAAAABXQAAADYAAAB+TyorXUrmP2AhC1nIQoY/AAAAP8UBAAAAAAAAAV4AAAA2AAAAKJWVLiX/5T+A5g82Hs1/PwAAAD/FAQAAAAAAAAFfAAAANgAAABjf+tNwyOU/wFO2OCdSdz8AAAA/1QEAAAAAAAABYAAAADYAAABF0gzu5YrlP8BTtjgnUnc/AAAAP+QBAAAAAAAAAWEAAAA2AAAANRxykzFU5T9gigm6qxRzPwAAAD/kAQAAAAAAAAFiAAAANgAAAN9h3Zb5COU/YIoJuqsUcz8AAAA/9AEAAAAAAAABYwAAADYAAAAMVe+wbsvkP2CKCbqrFHM/AAAAP/QBAAAAAAAAAWQAAAA2AAAAePGtPw2H5D9gigm6qxRzPwAAAD8DAgAAAAAAAAFlAAAANgAAAKfkv1mCSeQ/YIoJuqsUcz8AAAA/EwIAAAAAAAABZgAAADYAAACVLiX/zRLkP2CKCbqrFHM/AAAAPxMCAAAAAAAAAWcAAAA2AAAAhXiKpBnc4z9gigm6qxRzPwAAAD9CAgAAAAAAAAFoAAAANgAAAFqCScyuceI/iCPfKVuckz8AAAA/UgIAAAAAAAABaQAAADYAAACIdVvmIzTiPziINekYu5U/AAAAP1ICAAAAAAAAAWoAAAA2AAAAMrvG6evo4T9IHzeINemYPwAAAD9SAgAAAAAAAAFrAAAANgAAANsAMu2zneE/sOjjBrEmnT8AAAA/YQIAAAAAAAABbAAAADYAAABHnfB7UlnhP9y/8tJmKqA/AAAAP2ECAAAAAAAAAW0AAAA2AAAAdJAClscb4T9ki3MidcGhPwAAAD9xAgAAAAAAAAFuAAAANgAAAKKDFLA83uA/GPDJ4TLgoz8AAAA/gAIAAAAAAAABbwAAADYAAAAOINM+25ngP/jt9RCghqY/AAAAP4ACAAAAAAAAAXAAAAA2AAAAOxPlWFBc4D+wUkzQXaWoPwAAAD+AAgAAAAAAAAFxAAAANgAAAGoG93LFHuA/ZLeijxvEqj8AAAA/oAIAAAAAAAABcgAAADYAAAAePXe/wIvfP6DneZ7nea4/AAAAP6ACAAAAAAAAAXMAAAA2AAAABiyPN7I53z/A8tJmKpCwPwAAAD+gAgAAAAAAAAF0AAAANgAAAHgjm/OqEN8/sPFo/mDjsT8AAAA/rwIAAAAAAAABdQAAADYAAADuGqevo+feP6Dw/pWXNrM/AAAAP78CAAAAAAAAAXYAAAA2AAAAYBKza5y+3j8ovH/lpc20PwAAAD+/AgAAAAAAAAF3AAAANgAAANQJvyeVld4/gu4qxQTdtT8AAAA/zwIAAAAAAAABeAAAADYAAABIAcvjjWzeP6CGlszqt7c/AAAAP88CAAAAAAAAAXkAAAA2AAAAvPjWn4ZD3j8mUhcc+U65PwAAAD/eAgAAAAAAAAF6AAAANgAAADhLMInZNd4/rh2Yawfmuj8AAAA/7gIAAAAAAAABewAAADYAAAA4SzCJ2TXePyborlJM0L0/AAAAP+4CAAAAAAAAAXwAAAA2AAAAOEswidk13j8U50TqgiO/PwAAAD/9AgAAAAAAAAF9AAAANgAAADhLMInZNd4/UNninEhdwD8AAAA//QIAAAAAAAABfgAAADYAAAC8+NafhkPePxI/o8TPKME/AAAAPw0DAAAAAAAAAX8AAAA2AAAASAHL441s3j/WpGPsVvTBPwAAAD8NAwAAAAAAAAGAAAAANgAAAFi3ZT5Co94/TqQuOPKdwj8AAAA/DQMAAAAAAAABgQAAADYAAABobQCZ9tnePxIK7195acM/AAAAPx0DAAAAAAAAAYIAAAA2AAAAitk1Tl9H3z+KCbqrFBPEPwAAAD88AwAAAAAAAAGDAAAANgAAAGKrqUVrA+A/Xjsw1w7MxT8AAAA/SAMAAAAAAAABhAAAADYAAAD2Duu2zEfgP4rUBUe+U8Y/AAAAP2cDAAAAAAAAAYUAAAA2AAAAN+dVIZ4i4T+2OCdSFxzJPwAAAD+WAwAAAAAAAAGGAAAANgAAAOeKPRC2muI/HjeINekYyz8AAAA/lgMAAAAAAAABhwAAADYAAADITcZQ9Q7jP7YDc+3AXMs/AAAAP7UDAAAAAAAAAYgAAAA2AAAA9EMHKWB55D+2A3PtwFzLPwAAAD/FAwAAAAAAAAGJAAAANgAAAFu0NoBM++Q/iGqdfRHVyj8AAAA/1QMAAAAAAAABigAAADYAAABF0gzu5YrlP8YE3VWKCco/AAAAP9UDAAAAAAAAAYsAAAA2AAAAE7NrnL6O5j9aBnxyuAzIPwAAAD/kAwAAAAAAAAGMAAAANgAAAHHITcZQ9eY/AtTQkln9xj8AAAA/5AMAAAAAAAABjQAAADYAAADIguLCiEDnP0BuEGvSMcY/AAAAP+QDAAAAAAAAAY4AAAA2AAAAmY/QqBN+5z+Y1W+vhwDFPwAAAD/0AwAAAAAAAAGPAAAANgAAACaYxOwap+c/1G+vhwA1xD8AAAA/9AMAAAAAAAABkAAAADYAAAAu8xEadcLnP3w9BKihJcM/AAAAPwMEAAAAAAAAAZEAAAA2AAAAdPcLvPjW5z9OpC448p3CPwAAAD8DBAAAAAAAAAGSAAAANgAAAPikstKl5Oc/IgtZyEIWwj8AAAA/EwQAAAAAAAABkwAAADYAAAC6+wVefOvnP/Rxg1iTjsE/AAAAPyMEAAAAAAAAAZQAAAA2AAAAuvsFXnzr5z9epZigu0rBPwAAAD8jBAAAAAAAAAGVAAAANgAAALr7BV586+c/fHK4DPjkwD8AAAA/MgQAAAAAAAABlgAAADYAAAC6+wVefOvnP+alzVQgocA/AAAAPzIEAAAAAAAAAZcAAAA2AAAAuvsFXnzr5z9Q2eKcSF3APwAAAD9CBAAAAAAAAAGYAAAANgAAALr7BV586+c/uAz45HAZwD8AAAA/QgQAAAAAAAABmQAAADYAAAC6+wVefOvnP9hMBRIK778/AAAAP0IEAAAAAAAAAZoAAAA2AAAAuvsFXnzr5z+ssy+iWme/PwAAAD9SBAAAAAAAAAGbAAAANgAAALr7BV586+c/gBpaMqvfvj8AAAA/UgQAAAAAAAABnAAAADYAAAC6+wVefOvnP760mQokFL4/AAAAP2EEAAAAAAAAAZ0AAAA2AAAAuvsFXnzr5z8m6K5STNC9PwAAAD9xBAAAAAAAAAGeAAAANgAAALr7BV586+c/YoLuKsUEvT8AAAA/gAQAAAAAAAABnwAAADYAAAC6+wVefOvnPwhQQ0tm9bs/AAAAP4AEAAAAAAAAAaAAAAA2AAAAuvsFXnzr5z9wg1iTjrG7PwAAAD+QBAAAAAAAAAGhAAAANgAAALr7BV586+c/3LZt27Ztuz8AAAA/oAQAAAAAAAABogAAADYAAABaG0CmfbbDP0NLZvXb6+k/AAAAPwAAAAAAAAAAAaMAAAA2AAAAYnaN09fRwz9DS2b12+vpPwAAAD8uAAAAAAAAAAGkAAAANgAAAJKYXeP0dcQ/Q0tm9dvr6T8AAAA/LgAAAAAAAAABpQAAADYAAACqqUVrA8jEP0NLZvXb6+k/AAAAPz4AAAAAAAAAAaYAAAA2AAAAzBV7IGw1xT+x8Wj+YOPpPwAAAD9OAAAAAAAAAAGnAAAANgAAAPbc/QIvvsU/sfFo/mDj6T8AAAA/TgAAAAAAAAABqAAAADYAAAAuWhtApn3GP7HxaP5g4+k/AAAAP20AAAAAAAAAAakAAAA2AAAA6IcOUsDyyD+x8Wj+YOPpPwAAAD9tAAAAAAAAAAGqAAAANgAAAJpatDaATMs/sfFo/mDj6T8AAAA/bQAAAAAAAAABqwAAADYAAAAE+qGDFLDMP7HxaP5g4+k/AAAAP30AAAAAAAAAAawAAAA2AAAAfk8qK11Kzj+x8Wj+YOPpPwAAAD+MAAAAAAAAAAGtAAAANgAAAPJJZaVLyc8/sfFo/mDj6T8AAAA/jAAAAAAAAAABrgAAADYAAADGhRGBfujQPx6Yawfm2uk/AAAAP4wAAAAAAAAAAa8AAAA2AAAAigsjAv3Q0T+KPm4Qa9LpPwAAAD+cAAAAAAAAAAGwAAAANgAAAD7bmSjHgtI/ij5uEGvS6T8AAAA/qwAAAAAAAAABsQAAADYAAABw/Wk45CbTP4o+bhBr0uk/AAAAP6sAAAAAAAAAAbIAAAA2AAAAmMTsGqev0z+KPm4Qa9LpPwAAAD+7AAAAAAAAAAGzAAAANgAAAC4oLowI9NM/ij5uEGvS6T8AAAA/ywAAAAAAAAABtAAAADYAAAC6MCLQDx3UP4o+bhBr0uk/AAAAP9oAAAAAAAAAAbUAAAA2AAAAyua8KsRT1D+KPm4Qa9LpPwAAAD/aAAAAAAAAAAG2AAAANgAAAE6UY0FxYdQ/ij5uEGvS6T8AAAA/6gAAAAAAAAABtwAAADYAAABOlGNBcWHUP/fkcBnwyek/AAAAP1cBAAAAAAAAAbgAAAA2AAAA0kEKWB5v1D+KPm4Qa9LpPwAAAD+GAQAAAAAAAAG5AAAANgAAAEz+myWYxNw/ij5uEGvS6T8AAAA/AAAAAAAAAAABugAAADYAAABctDaATPvcP4o+bhBr0uk/AAAAPw8AAAAAAAAAAbsAAAA2AAAA/s0STGJ23T8emGsH5trpPwAAAD8PAAAAAAAAAAG8AAAANgAAACA6SAHL490/sfFo/mDj6T8AAAA/LwAAAAAAAAABvQAAADYAAADuGqevo+feP0NLZvXb6+k/AAAAPy8AAAAAAAAAAb4AAAA2AAAAYqupRWsD4D9DS2b12+vpPwAAAD8+AAAAAAAAAAG/AAAANgAAADsT5VhQXOA/Q0tm9dvr6T8AAAA/PgAAAAAAAAABwAAAADYAAACaKMeC4sLgP0NLZvXb6+k/AAAAP04AAAAAAAAAAcEAAAA2AAAAu5T8N0sw4T9DS2b12+vpPwAAAD9OAAAAAAAAAAHCAAAANgAAANsAMu2zneE/Q0tm9dvr6T8AAAA/XgAAAAAAAAABwwAAADYAAACIdVvmIzTiP0NLZvXb6+k/AAAAP14AAAAAAAAAAcQAAAA2AAAA7+WKPRC24j9DS2b12+vpPwAAAD9tAAAAAAAAAAHFAAAANgAAAIukGdzLFeM/Q0tm9dvr6T8AAAA/2wAAAAAAAAABxgAAADYAAAB9HT13v8DjP0NLZvXb6+k/AAAAP+oAAAAAAAAAAccAAAA2AAAAfR09d7/A4z+x8Wj+YOPpPwAAAD/qAAAAAAAAAAHIAAAANgAAAEB0kAKWx+M/sfFo/mDj6T8AAAA/CQEAAAAAAAAByQAAADYAAACFeIqkGdzjP7HxaP5g4+k/AAAAPxkBAAAAAAAAAcoAAAA2AAAAjQj0Qwcp6D+ZCiQU3r/qPwAAAD8AAAAAAAAAAAHLAAAANgAAAE5fR8/dL+g/mQokFN6/6j8AAAA/HwAAAAAAAAABzAAAADYAAADSDO7lij3oPy1kIQtZyOo/AAAAPx8AAAAAAAAAAc0AAAA2AAAAGRHohw5S6D+/vR4C1NDqPwAAAD9tAAAAAAAAAAHOAAAANgAAAPnWn4ZDbuo/6OMGsSYd6z8AAAA/jAAAAAAAAAABzwAAADYAAACJDlLA8njrP+jjBrEmHes/AAAAP4wAAAAAAAAAAdAAAAA2AAAAHXKTMVS96z/o4waxJh3rPwAAAD+MAAAAAAAAAAHRAAAANgAAALHV1KK1Aew/6OMGsSYd6z8AAAA/sAAAAAAAAAAB0gAAADYAAABNlGNBcWHsP8MwDMMwDOs/AAAAP7AAAAAAAAAAAdMAAAA2AAAAD+u2zEdo7D8v1w7MtQPrPwAAAD+wAAAAAAAAAAHUAAAANgAAAJOYXeP0dew/nX0R1Tr76j8AAAA/wAAAAAAAAAAB1QAAADYAAAAXRgT6oYPsPwokFN6/8uo/AAAAP98AAAAAAAAAAdYAAAA2AAAA2ZxXhXiK7D93yhbnROrqPwAAAD/vAAAAAAAAAAHXAAAANgAAAB+hUSf8nuw/5XAZ8Mnh6j8AAAA/7wAAAAAAAAAB2AAAADYAAACrqUVrA8jsPwaxJh1jt+o/AAAAP/4AAAAAAAAAAdkAAAA2AAAAN7I5rwrx7D+8SjFBd5XqPwAAAD/+AAAAAAAAAAHaAAAANgAAALtf4MW3/uw/vEoxQXeV6j8AAAA/DgEAAAAAAAAB2wAAADYAAAA/DYfcZAztP5WXNlOBhOo/AAAAPx4BAAAAAAAAAdwAAAA2AAAAA2TaZzsT7T+VlzZTgYTqPwAAAD8tAQAAAAAAAAHdAAAANgAAAANk2mc7E+0/Az45XAZ86j8AAAA/PQEAAAAAAAAB3gAAADYAAADDui3zERrtP3DkO2WLc+o/AAAAPz0BAAAAAAAAAd8AAAA2AAAAhxGBfugg7T/dij5uEGvqPwAAAD9cAQAAAAAAAAHgAAAANgAAAEdo1Am/J+0/uNdDgBpa6j8AAAA/ewEAAAAAAAAB4QAAADYAAABPwyE3GUPtP9oXUa2zL+o/AAAAP4sBAAAAAAAAAeIAAAA2AAAAl8cb2ZxX7T/7V17aTAXqPwAAAD+qAQAAAAAAAAHjAAAANgAAAJfHG9mcV+0/af5g49H86T8AAAA/JwIAAAAAAAAB5AAAADYAAADVcMhNxlDtP2n+YOPR/Ok/AAAAP7oCAAAAAAAAAeUAAAA2AAAACMJWU4vW1j82Hs0fbDziPwAAAD8AAAAAAAAAAAHmAAAANgAAAKreYd2W+dg/goTC+1de4j8AAAA/AAAAAAAAAAAB5wAAADYAAAAsjzeyOa/aPxTev/LSZuI/AAAAPy4AAAAAAAAAAegAAAA2AAAA7hqnr6Pn3j86kbrgyHfiPwAAAD9OAAAAAAAAAAHpAAAANgAAAGcJJjG7xuE/8p2yxTmR4j8AAAA/XQAAAAAAAAAB6gAAADYAAACIdVvmIzTiP/KdssU5keI/AAAAP10AAAAAAAAAAesAAAA2AAAA54o9ELaa4j/ynbLFOZHiPwAAAD9tAAAAAAAAAAHsAAAANgAAAINJzK5x+uI/8p2yxTmR4j8AAAA/bQAAAAAAAAAB7QAAADYAAACbWrQ2gEzjP/KdssU5keI/AAAAP30AAAAAAAAAAe4AAAA2AAAAs2ucvo6e4z9fRLXOvojiPwAAAD+MAAAAAAAAAAHvAAAANgAAACM3GUPVO+Q/goTC+1de4j8AAAA/qwAAAAAAAAAB8AAAADYAAABTWelS8t/kPw345HAZ8OE/AAAAP7EAAAAAAAAAAfEAAAA2AAAAHQuKCyMC5T/Bke+ULc7hPwAAAD/QAAAAAAAAAAHyAAAANgAAAOe8KsRTJOU/BRIK71954T8AAAA/4AAAAAAAAAAB8wAAADYAAABratHaADLlPydSFxz5TuE/AAAAP/8AAAAAAAAAAfQAAAA2AAAAsW7LfIRG5T/Qkln99nrgPwAAAD9tAQAAAAAAAAH1AAAANgAAAM+rQjxF0uQ/spCFLGQh2z8AAAA/bQEAAAAAAAAB9gAAADYAAADcMh+hUSfkP8KR75Qtztk/AAAAP20BAAAAAAAAAfcAAAA2AAAAAcvjjWzO4z+U+BklfkbZPwAAAD9tAQAAAAAAAAH4AAAANgAAACdjqHqHdeM/Zl9Etc6+2D8AAAA/fAEAAAAAAAAB+QAAADYAAAAPUsDyeCPjP9CSWf32etg/AAAAP+oBAAAAAAAAAfoAAAA2AAAAfOtPwyE34T92YK4dmGvXPwAAAD/qAQAAAAAAAAH7AAAANgAAABZ7IGw1teA/6Hme53me1z8AAAA/+QEAAAAAAAAB/AAAADYAAAAGxYURgX7gPzLgk8NlwNc/AAAAP/kBAAAAAAAAAf0AAAA2AAAAM7iXK/ZA4D/IrH57PQTYPwAAAD8JAgAAAAAAAAH+AAAANgAAAD6prHQp+d8/OsZuRR832D8AAAA/GAIAAAAAAAAB/wAAADYAAACaj9CoE37fP9CSWf32etg/AAAAPxgCAAAAAAAAAQABAAA2AAAAeCOb86oQ3z9CrEnH2K3YPwAAAD8YAgAAAAAAAAEBAQAANgAAANQJvyeVld4/2Hg0f7Dx2D8AAAA/KAIAAAAAAAABAgEAADYAAAC0nYlyLCjeP25FHzeINdk/AAAAPygCAAAAAAAAAQMBAAA2AAAA/s0STGJ23T+c3vSmN73ZPwAAAD84AgAAAAAAAAEEAQAANgAAAGQPhK2mFt0/MqvfXg8B2j8AAAA/RwIAAAAAAAABBQEAADYAAABUWelS8t/cP6TEzyjxM9o/AAAAP3YCAAAAAAAAAQYBAAA2AAAAfh09d7/A2z8qkFB4/8rbPwAAAD92AgAAAAAAAAEHAQAANgAAAG5nohwLits/DMMwDMMw3D8AAAA/hgIAAAAAAAABCAEAADYAAADiXq7YA2HbP8hCFrKQhdw/AAAAP4YCAAAAAAAAAQkBAAA2AAAA0qgTfk8q2z/QKPEzSvzcPwAAAD+VAgAAAAAAAAEKAQAANgAAAESgHzpIAds/ZPXb6yFA3T8AAAA/lQIAAAAAAAABCwEAADYAAABEoB86SAHbP27btm3btt0/AAAAP9UCAAAAAAAAAQwBAAA2AAAAwvJ4I5vz2j+iWmdfRLXePwAAAD/0AgAAAAAAAAENAQAANgAAAOJertgDYds/grl2YK4d4D8AAAA/9AIAAAAAAAABDgEAADYAAABuZ6IcC4rbP4UsZCELWeA/AAAAP/QCAAAAAAAAAQ8BAAA2AAAA+m+WYBKz2z/2RVTr7IvgPwAAAD8EAwAAAAAAAAEQAQAANgAAAALL441szts/+rhBrEnH4D8AAAA/BAMAAAAAAAABEQEAADYAAAAKJjG7xunbP/4rL22mAuE/AAAAPzMDAAAAAAAAARIBAAA2AAAAIjcZQ9U73D+Yawfm2oHhPwAAAD8zAwAAAAAAAAETAQAANgAAAKbkv1mCSdw/vR4C1NCS4T8AAAA/QgMAAAAAAAABFAEAADYAAACuPw2H3GTcP5ze9KY3veE/AAAAP2IDAAAAAAAAARUBAAA2AAAAXLQ2gEz73D9+EdU6+yLiPwAAAD9iAwAAAAAAAAEWAQAANgAAAGQPhK2mFt0/fhHVOvsi4j8AAAA/cQMAAAAAAAABFwEAADYAAABsatHaADLdPxFr0jF2K+I/AAAAP3EDAAAAAAAAARgBAAA2AAAA7hd48a0/3T8Ra9IxdiviPwAAAD+BAwAAAAAAAAEZAQAANgAAAPZyxR4IW90/EWvSMXYr4j8AAAA/gQMAAAAAAAABGgEAADYAAAD+zRJMYnbdP34R1Tr7IuI/AAAAP5ADAAAAAAAAARsBAAA2AAAAhHu5Yg+E3T9+EdU6+yLiPwAAAD+QAwAAAAAAAAEcAQAANgAAAAYpYHm8kd0/6rfXQ4Aa4j8AAAA/oAMAAAAAAAABHQEAADYAAAAGKWB5vJHdP1de2kwFEuI/AAAAP6ADAAAAAAAAAR4BAAA2AAAAjNYGkGmf3T/FBN1VigniPwAAAD+wAwAAAAAAAAEfAQAANgAAAA6EraYWrd0/xQTdVYoJ4j8AAAA/sAMAAAAAAAABIAEAADYAAAAOhK2mFq3dPzKr314PAeI/AAAAP78DAAAAAAAAASEBAAA2AAAAlDFUvcO63T8yq99eDwHiPwAAAD8tBAAAAAAAAAEiAQAANgAAACA6SAHL490/ep7neZ7n4T8AAAA/PAQAAAAAAAABIwEAADYAAABWiKdImsHNP1Gtsy+iWtc/AAAAPwAAAAAAAAAAASQBAAA2AAAAPHe/wItvzT8s+rhBrEnXPwAAAD8PAAAAAAAAAAElAQAANgAAABSwPN7I5sw/LPq4QaxJ1z8AAAA/HwAAAAAAAAABJgEAADYAAADs6Ln7BV7MPwVHvlO2ONc/AAAAPx8AAAAAAAAAAScBAAA2AAAAvMbp6+i5yz+64Mh3yhbXPwAAAD8vAAAAAAAAAAEoAQAANgAAAHrufoEX38o/lC3OidQF1z8AAAA/LwAAAAAAAAABKQEAADYAAAAK9EMHKWDJP29605ve9NY/AAAAPz4AAAAAAAAAASoBAAA2AAAAoFRWupT8xz/+YOPR/MHWPwAAAD8+AAAAAAAAAAErAQAANgAAACb/zRJMYsY/2K3o4wax1j8AAAA/TgAAAAAAAAABLAEAADYAAACSmF3j9HXEP7P67fUQoNY/AAAAP04AAAAAAAAAAS0BAAA2AAAAKvlvlmASwz+z+u31EKDWPwAAAD9eAAAAAAAAAAEuAQAANgAAALj+NBxyk8E/s/rt9RCg1j8AAAA/XgAAAAAAAAABLwEAADYAAABocC9X7IHAP7P67fUQoNY/AAAAP8cAAAAAAAAAATABAAA2AAAA6Io9ELaauj/+YOPR/MHWPwAAAD/HAAAAAAAAAAExAQAANgAAACAC/dBBCrg/ScfYrejj1j8AAAA/xwAAAAAAAAABMgEAADYAAAB0L1fsgbC1P29605ve9NY/AAAAP9cAAAAAAAAAATMBAAA2AAAA4MjmvCrEsz9vetOb3vTWPwAAAD/XAAAAAAAAAAE0AQAANgAAABxApn22M7E/b3rTm9701j8AAAA/5wAAAAAAAAABNQEAADYAAADQ2gAy7bOtP+CTw2XAJ9c/AAAAP+cAAAAAAAAAATYBAAA2AAAA8OWKPRC2qj8FR75TtjjXPwAAAD8GAQAAAAAAAAE3AQAANgAAAEho1Am/J6U/BUe+U7Y41z8AAAA/JQEAAAAAAAABOAEAADYAAACATPtsZ6KcPwVHvlO2ONc/AAAAPyUBAAAAAAAAATkBAAA2AAAAQHSQApbHmz8FR75TtjjXPwAAAD81AQAAAAAAAAE6AQAANgAAAEB0kAKWx5s/4JPDZcAn1z8AAAA/kwEAAAAAAAABOwEAADYAAACwDSDTPtupP5Vigu4qxdQ/AAAAPwAAAAAAAAAAATwBAAA2AAAAkKHqHdZtqT+VYoLuKsXUPwAAAD9tAAAAAAAAAAE9AQAANgAAAPh4I5vzqpA/f3s9BKih1T8AAAA/fQAAAAAAAAABPgEAADYAAADwkJuMoeqNP397PQSoodU/AAAAP30AAAAAAAAAAT8BAAA2AAAA8C/w4lt/ij/K4TLgk8PVPwAAAD+MAAAAAAAAAAFAAQAANgAAAPDORDkWFIc/75QtzonU1T8AAAA/qwAAAAAAAAABQQEAADYAAADgDO7lij2AP6wUE3RXKdY/AAAAP7sAAAAAAAAAAUIBAAA2AAAAoPbZzkQ5dj9C4f0rL23WPwAAAD+7AAAAAAAAAAFDAQAANgAAAKCVLiX/zXI/QuH9Ky9t1j8AAAA/uwAAAAAAAAABRAEAADYAAACglS4l/81yP2eU+BklftY/AAAAP9oAAAAAAAAAAUUBAAA2AAAAoJUuJf/Ncj+OR/MHG4/WPwAAAD/qAAAAAAAAAAFGAQAANgAAAEBpBvdyxW4/jkfzBxuP1j8AAAA/+gAAAAAAAAABRwEAADYAAABAaQb3csVuP/5g49H8wdY/AAAAPxkBAAAAAAAAAUgBAAA2AAAAQGkG93LFbj9Jx9it6OPWPwAAAD8ZAQAAAAAAAAFJAQAANgAAAEBpBvdyxW4/lC3OidQF1z8AAAA/KAEAAAAAAAABSgEAADYAAABAaQb3csVuP+CTw2XAJ9c/AAAAPygBAAAAAAAAAUsBAAA2AAAAQGkG93LFbj92YK4dmGvXPwAAAD8oAQAAAAAAAAFMAQAANgAAAEBpBvdyxW4/6Hme53me1z8AAAA/KAEAAAAAAAABTQEAADYAAACglS4l/81yP6T5g41H89c/AAAAPzgBAAAAAAAAAU4BAAA2AAAAoPbZzkQ5dj86xm5FHzfYPwAAAD9IAQAAAAAAAAFPAQAANgAAAOAM7uWKPYA/9kVU6+yL2D8AAAA/VwEAAAAAAAABUAEAADYAAADgbZmP0KiDP7LFOZG64Ng/AAAAP1cBAAAAAAAAAVEBAAA2AAAAcH8aDrnJiD+U+BklfkbZPwAAAD9XAQAAAAAAAAFSAQAANgAAAPCQm4yh6o0/div6uEGs2T8AAAA/ZwEAAAAAAAABUwEAADYAAAA4UY4FxYWRPwz45HAZ8Nk/AAAAP2cBAAAAAAAAAVQBAAA2AAAAwGIPhK2mlj/uKsUE3VXaPwAAAD93AQAAAAAAAAFVAQAANgAAAMAkZtc4fZ0/qqqqqqqq2j8AAAA/dwEAAAAAAAABVgEAADYAAACI35PKSpeiP2YqkFB4/9o/AAAAP4YBAAAAAAAAAVcBAAA2AAAAsKx0Kflvpj8iqnX2RVTbPwAAAD+GAQAAAAAAAAFYAQAANgAAABBSwPJ4I6s/BN1Vigm62z8AAAA/lgEAAAAAAAABWQEAADYAAADcZzsT5ViwPwzDMAzDMNw/AAAAP5YBAAAAAAAAAVoBAAA2AAAAnPB7Ulnpsj/IQhaykIXcPwAAAD+lAQAAAAAAAAFbAQAANgAAAIDl8UY257U/qnX2RVTr3D8AAAA/pQEAAAAAAAABXAEAADYAAAB4kAKWxxu5P2T12+shQN0/AAAAP7UBAAAAAAAAAV0BAAA2AAAAKGOoeod1uz/8wcaj+YPdPwAAAD+1AQAAAAAAAAFeAQAANgAAANw1Tl9Hz70/lI6xW9HH3T8AAAA/xQEAAAAAAAABXwEAADYAAABsnL6Onru/PyhbnBOpC94/AAAAP8UBAAAAAAAAAWABAAA2AAAAcMt8hEadwD92wZHvlC3ePwAAAD/UAQAAAAAAAAFhAQAANgAAAJA3sjmvCsE/nHSM3Yo+3j8AAAA/1AEAAAAAAAABYgEAADYAAACg7UyUY0HBP8Anh8uAT94/AAAAP+QBAAAAAAAAAWMBAAA2AAAAkDeyOa8KwT+cdIzdij7ePwAAAD9RAgAAAAAAAAFkAQAANgAAAGMPhK2mFuU/c+3AXDsw7z8AAAA/AAAAAAAAAAABZQEAADYAAAChuDAi0A/lPwVHvlO2OO8/AAAAPxAAAAAAAAAAAWYBAAA2AAAA32HdlvkI5T8r+rhBrEnvPwAAAD8vAAAAAAAAAAFnAQAANgAAAN9h3Zb5COU/vVO2OCdS7z8AAAA/TwAAAAAAAAABaAEAADYAAADfYd2W+QjlP1Gtsy+iWu8/AAAAP8wAAAAAAAAAAWkBAAA2AAAATS1aG0Cm5T+bE6kLjnzvPwAAAD/bAAAAAAAAAAFqAQAANgAAAN1kDFXvsOY/L22mAgmF7z8AAAA/+gAAAAAAAAABawEAADYAAACRNIN7uWLnP8HGo/mDje8/AAAAPwoBAAAAAAAAAWwBAAA2AAAAHT13v8CL5z/BxqP5g43vPwAAAD8aAQAAAAAAAAFtAQAANgAAAJ2+jp67X+g/CbqrFBN07z8AAAA/OQEAAAAAAAABbgEAADYAAABmcC9X7IHoPwm6qxQTdO8/AAAAPzkBAAAAAAAAAW8BAAA2AAAA8ngjm/Oq6D93YK4dmGvvPwAAAD9JAQAAAAAAAAFwAQAANgAAAL0qxFMkzeg/d2CuHZhr7z8AAAA/SQEAAAAAAAABcQEAADYAAABJM7iXK/boP3dgrh2Ya+8/AAAAP1gBAAAAAAAAAXIBAAA2AAAAE+VYUFwY6T93YK4dmGvvPwAAAD9oAQAAAAAAAAFzAQAANgAAAKHtTJRjQek/d2CuHZhr7z8AAAA/aAEAAAAAAAABdAEAADYAAABpn+1MlGPpP3dgrh2Ya+8/AAAAP3cBAAAAAAAAAXUBAAA2AAAAcfo6eu5+6T93YK4dmGvvPwAAAD93AQAAAAAAAAF2AQAANgAAAP0CL771p+k/CbqrFBN07z8AAAA/dwEAAAAAAAABdwEAADYAAACJCyMC/dDpP5sTqQuOfO8/AAAAP4cBAAAAAAAAAXgBAAA2AAAAFxQXRgT66T+bE6kLjnzvPwAAAD+HAQAAAAAAAAF5AQAANgAAACfKsaC4MOo/mxOpC4587z8AAAA/lwEAAAAAAAABegEAADYAAACz0qXkv1nqPy9tpgIJhe8/AAAAP5cBAAAAAAAAAXsBAAA2AAAAw4hAP3SQ6j/BxqP5g43vPwAAAD+mAQAAAAAAAAF8AQAANgAAABHohw5SwOo/wcaj+YON7z8AAAA/pgEAAAAAAAABfQEAADYAAABfR8/dL/DqP8HGo/mDje8/AAAAP8YBAAAAAAAAAX4BAAA2AAAAeVi3ZT5C6z/BxqP5g43vPwAAAD/GAQAAAAAAAAF/AQAANgAAAIGzBJOYXes/wcaj+YON7z8AAAA/xgEAAAAAAAABgAEAADYAAACJDlLA8njrP8HGo/mDje8/AAAAP9UBAAAAAAAAAYEBAAA2AAAAzxJMYnaN6z9TIKHw/pXvPwAAAD/0AQAAAAAAAAGCAQAANgAAABUXRgT6oes/UyCh8P6V7z8AAAA/BAIAAAAAAAABgwEAADYAAACpeod1W+brP3vTm970pu8/AAAAPwQCAAAAAAAAAYQBAAA2AAAAa9HaADLt6z8NLZnVb6/vPwAAAD8EAgAAAAAAAAGFAQAANgAAAC0oLowI9Os/DS2Z1W+v7z8AAAA/FAIAAAAAAAABhgEAADYAAACx1dSitQHsPw0tmdVvr+8/AAAAPxQCAAAAAAAAAYcBAAA2AAAAcywoLowI7D8NLZnVb6/vPwAAAD8jAgAAAAAAAAGIAQAANgAAADWDe7liD+w/DS2Z1W+v7z8AAAA/QwIAAAAAAAABiQEAADYAAAC5MCLQDx3sPw0tmdVvr+8/AAAAP1ICAAAAAAAAAYoBAAA2AAAAPd7I5rwq7D8NLZnVb6/vPwAAAD9iAgAAAAAAAAGLAQAANgAAAEU5FhQXRuw/DS2Z1W+v7z8AAAA/cQIAAAAAAAABjAEAADYAAADVcMhNxlDtP+vsi6jW2e8/AAAAP88CAAAAAAAAAY0BAAA2AAAAl8cb2ZxX7T/r7Iuo1tnvPwAAAD/PAgAAAAAAAAGOAQAANgAAAFkeb2RzXu0/6+yLqNbZ7z8AAAA/3wIAAAAAAAABjwEAADYAAAAbdcLvSWXtP+vsi6jW2e8/AAAAP/4CAAAAAAAAAZABAAA2AAAAadQJvyeV7T9Zk46xW9HvPwAAAD8dAwAAAAAAAAGRAQAANgAAAJGbjKHqHe4/WZOOsVvR7z8AAAA/HQMAAAAAAAABkgEAADYAAADf+tNwyE3uP1mTjrFb0e8/AAAAPy0DAAAAAAAAAZMBAAA2AAAAqax0Kflv7j9Zk46xW9HvPwAAAD89AwAAAAAAAAGUAQAANgAAADW1aG0Ame4/WZOOsVvR7z8AAAA/TAMAAAAAAAABlQEAADYAAAAHwlZTi9buPzPgk8NlwO8/AAAAP1wDAAAAAAAAAZYBAAA2AAAAi2/9aTjk7j+fhpbM6rfvPwAAAD+7AwAAAAAAAAGXAQAANgAAANNz9wu8+O4/DS2Z1W+v7z8AAAA/uwMAAAAAAAABmAEAADYAAACTykqXkv/uPw0tmdVvr+8/AAAAP9oDAAAAAAAAAZkBAAA2AAAAVyGeImkG7z9705ve9KbvPwAAAD/qAwAAAAAAAAGaAQAANgAAABd48a0/De8/53me53me7z8AAAA/+QMAAAAAAAABmwEAADYAAADbzkQ5FhTvP1MgofD+le8/AAAAP0cEAAAAAAAAAZwBAAA2AAAAmyWYxOwa7z9TIKHw/pXvPwAAAD9HBAAAAAAAAAGdAQAANgAAAB/TPtuZKO8/L22mAgmF7z8AAAA/VwQAAAAAAAABngEAADYAAADjKZJmcC/vPy9tpgIJhe8/AAAAP1cEAAAAAAAAAZ8BAAA2AAAAJy6MCPRD7z+bE6kLjnzvPwAAAD9nBAAAAAAAAAGgAQAANgAAAKvbMh+hUe8/d2CuHZhr7z8AAAA/ZwQAAAAAAAABoQEAADYAAABvMoaqd1jvP3dgrh2Ya+8/AAAAP3YEAAAAAAAAAaIBAAA2AAAAtTaATPts7z/jBrEmHWPvPwAAAD+VBAAAAAAAAAGjAQAANgAAAPs6eu5+ge8/Ua2zL6Ja7z8AAAA/lQQAAAAAAAABpAEAADYAAAB/6CAFLI/vP71TtjgnUu8/AAAAP5UEAAAAAAAAAaUBAAA2AAAAQT90kAKW7z8r+rhBrEnvPwAAAD+lBAAAAAAAAAGmAQAANgAAAAOWxxvZnO8/K/q4QaxJ7z8AAAA/xAQAAAAAAAABpwEAADYAAADF7Bqnr6PvPyv6uEGsSe8/AAAAP8QEAAAAAAAAAagBAAA2AAAAxewap6+j7z+ZoLtKMUHvPwAAAD/kBAAAAAAAAAGpAQAANgAAAIdDbjKGqu8/maC7SjFB7z8AAAA/AwUAAAAAAAABqgEAADYAAABJmsG9XLHvPwVHvlO2OO8/AAAAPxIFAAAAAAAAAasBAAA2AAAAC/EUSTO47z8FR75TtjjvPwAAAD8iBQAAAAAAAAGsAQAANgAAAAvxFEkzuO8/4ZPDZcAn7z8AAAA/QQUAAAAAAAABrQEAADYAAADNR2jUCb/vP+GTw2XAJ+8/AAAAP1EFAAAAAAAAAa4BAAA2AAAAzUdo1Am/7z9NOsZuRR/vPwAAAD9RBQAAAAAAAAGvAQAANgAAAI+eu1/gxe8/J4fLgE8O7z8AAAA/YQUAAAAAAAABsAEAADYAAABR9Q7rtszvP5UtzonUBe8/AAAAP3AFAAAAAAAAAbEBAAA2AAAAE0xido3T7z8B1NCSWf3uPwAAAD+ABQAAAAAAAAGyAQAANgAAANWitQFk2u8/3SDWpGPs7j8AAAA/jwUAAAAAAAABswEAADYAAADVorUBZNrvP0nH2K3o4+4/AAAAP58FAAAAAAAAAbQBAAA2AAAA1aK1AWTa7z+3bdu2bdvuPwAAAD+fBQAAAAAAAAG1AQAANgAAAJf5CI064e8/t23btm3b7j8AAAA/rwUAAAAAAAABtgEAADYAAACX+QiNOuHvPyMU3r/y0u4/AAAAP68FAAAAAAAAAbcBAAA2AAAAl/kIjTrh7z+RuuDId8ruPwAAAD++BQAAAAAAAAG4AQAANgAAAJf5CI064e8/awfm2oG57j8AAAA/zgUAAAAAAAABuQEAADYAAACX+QiNOuHvP9mt6OMGse4/AAAAP94FAAAAAAAAAboBAAA2AAAAl/kIjTrh7z9HVOvsi6juPwAAAD/tBQAAAAAAAAG7AQAANgAAAJf5CI064e8/s/rt9RCg7j8AAAA//QUAAAAAAAABvAEAADYAAACX+QiNOuHvPx+h8P6Vl+4/AAAAPzsGAAAAAAAAAb0BAAA2AAAA1aK1AWTa7z/77fUQoIbuPwAAAD9bBgAAAAAAAAG+AQAANgAAAFH1Duu2zO8/1Tr7Iqp17j8AAAA/WwYAAAAAAAABvwEAADYAAADNR2jUCb/vP0Ph/Ssvbe4/AAAAP1sGAAAAAAAAAcABAAA2AAAAC/EUSTO47z+vhwA1tGTuPwAAAD+JBgAAAAAAAAHBAQAANgAAAEE/dJAClu8/93oIUENL7j8AAAA/iQYAAAAAAAABwgEAADYAAAC1NoBM+2zvPz9uEGvSMe4/AAAAP5kGAAAAAAAAAcMBAAA2AAAA898swSRm7z+rFBN0VynuPwAAAD+ZBgAAAAAAAAHEAQAANgAAAOuE35PKSu8/hWEYhmEY7j8AAAA/qQYAAAAAAAABxQEAADYAAADjKZJmcC/vP4VhGIZhGO4/AAAAP6kGAAAAAAAAAcYBAAA2AAAAmyWYxOwa7z9hrh2YawfuPwAAAD+4BgAAAAAAAAHHAQAANgAAANNz9wu8+O4/O/siqnX27T8AAAA/5wYAAAAAAAAByAEAADYAAAAtWhtApn3uP4HuKsUE3e0/AAAAP+cGAAAAAAAAAckBAAA2AAAA51UhniJp7j/vlC3OidTtPwAAAD/3BgAAAAAAAAHKAQAANgAAAKFRJ/yeVO4/75QtzonU7T8AAAA/9wYAAAAAAAABywEAADYAAABbTS1aG0DuP++ULc6J1O0/AAAAPwYHAAAAAAAAAcwBAAA2AAAAFUkzuJcr7j/vlC3OidTtPwAAAD8WBwAAAAAAAAHNAQAANgAAAA3u5Yo9EO4/75QtzonU7T8AAAA/FgcAAAAAAAABzgEAADYAAADH6evoufvtP++ULc6J1O0/AAAAPxYHAAAAAAAAAc8BAAA2AAAAv46eu1/g7T/vlC3OidTtPwAAAD8mBwAAAAAAAAHQAQAANgAAAHmKpBncy+0/75QtzonU7T8AAAA/JgcAAAAAAAAB0QEAADYAAAAzhqp3WLftP107MNcOzO0/AAAAPzUHAAAAAAAAAdIBAAA2AAAAr9gDYaup7T9dOzDXDsztPwAAAD81BwAAAAAAAAHTAQAANgAAAGnUCb8nle0/XTsw1w7M7T8AAAA/RQcAAAAAAAAB1AEAADYAAABhebyRzXntP107MNcOzO0/AAAAP0UHAAAAAAAAAdUBAAA2AAAAWR5vZHNe7T/J4TLgk8PtPwAAAD9VBwAAAAAAAAHWAQAANgAAAE/DITcZQ+0/yeEy4JPD7T8AAAA/ZAcAAAAAAAAB1wEAADYAAADDui3zERrtPzeINekYu+0/AAAAP2QHAAAAAAAAAdgBAAA2AAAAdVvmIzTq7D+jLjjynbLtPwAAAD9kBwAAAAAAAAHZAQAANgAAAKNO+D2prOw/6yFADS2Z7T8AAAA/gwcAAAAAAAAB2gEAADYAAAAP67bMR2jsP8duRR83iO0/AAAAP4MHAAAAAAAAAdsBAAA2AAAAuTAi0A8d7D+fu0oxQXftPwAAAD+TBwAAAAAAAAHcAQAANgAAAM8STGJ2jes/565STNBd7T8AAAA/kwcAAAAAAAAB3QEAADYAAAD9BV5860/rP1VVVVVVVe0/AAAAP6MHAAAAAAAAAd4BAAA2AAAAMVS9w7ot6z9VVVVVVVXtPwAAAD+jBwAAAAAAAAHfAQAANgAAAOX0dfTc/eo/VVVVVVVV7T8AAAA/sgcAAAAAAAAB4AEAADYAAAAZQ9U7rNvqP8P7V17aTO0/AAAAP7IHAAAAAAAAAeEBAAA2AAAAEeiHDlLA6j/D+1de2kztPwAAAD+yBwAAAAAAAAHiAQAANgAAAMvjjWzOq+o/w/tXXtpM7T8AAAA/wgcAAAAAAAAB4wEAADYAAACF35PKSpfqP8P7V17aTO0/AAAAP8IHAAAAAAAAAeQBAAA2AAAAP9uZKMeC6j/D+1de2kztPwAAAD/RBwAAAAAAAAHlAQAANgAAAPnWn4ZDbuo/w/tXXtpM7T8AAAA/0QcAAAAAAAAB5gEAADYAAACz0qXkv1nqP8P7V17aTO0/AAAAP/AHAAAAAAAAAecBAAA2AAAA4cW3/jQc6j/D+1de2kztPwAAAD8ACAAAAAAAAAHoAQAANgAAANEPHaSA5ek/w/tXXtpM7T8AAAA/AAgAAAAAAAAB6QEAADYAAACBsNXUorXpP8P7V17aTO0/AAAAPxAIAAAAAAAAAeoBAAA2AAAA9afhkJuM6T/D+1de2kztPwAAAD8QCAAAAAAAAAHrAQAANgAAAC32QNhqauk/w/tXXtpM7T8AAAA/HwgAAAAAAAAB7AEAADYAAADdlvkIjTrpP1VVVVVVVe0/AAAAPx8IAAAAAAAAAe0BAAA2AAAAE+VYUFwY6T9VVVVVVVXtPwAAAD8vCAAAAAAAAAHuAQAANgAAAEkzuJcr9ug/565STNBd7T8AAAA/LwgAAAAAAAAB7wEAADYAAAD803DITcboP3sIUENLZu0/AAAAPz8IAAAAAAAAAfABAAA2AAAA8ngjm/Oq6D8NYk06xm7tPwAAAD9OCAAAAAAAAAHxAQAANgAAAGZwL1fsgeg/n7tKMUF37T8AAAA/ywgAAAAAAAAB8gEAADYAAACGqndYt2XmP5+7SjFBd+0/AAAAP8sIAAAAAAAAAfMBAAA2AAAA6evoufsF5j9VVVVVVVXtPwAAAD/bCAAAAAAAAAH0AQAANgAAANHaADLts+U/nUhdcOQ77T8AAAA/2wgAAAAAAAAB9QEAADYAAAA9d7/Ai2/lP3eVYoLuKu0/AAAAP+oIAAAAAAAAAfYBAAA2AAAALcEkZtc45T9R4meU+BntPwAAAD/qCAAAAAAAAAH3AQAANgAAACVm1zh9HeU/v4hqnX0R7T8AAAA/6ggAAAAAAAAB+AEAADYAAADfYd2W+QjlPy0vbaYCCe0/AAAAP/oIAAAAAAAAAfkBAAA2AAAAHQuKCyMC5T8tL22mAgntPwAAAD/6CAAAAAAAAAH6AQAANgAAAB0LigsjAuU/v4hqnX0R7T8AAAA/2QkAAAAAAAAB+wEAADYAAABbtDaATPvkP1HiZ5T4Ge0/AAAAP/gJAAAAAAAAAfwBAAA2AAAAmV3j9HX05D8J7195aTPtPwAAAD/4CQAAAAAAAAH9AQAANgAAAJld4/R19OQ/nUhdcOQ77T8AAAA/CAoAAAAAAAAB/gEAADYAAACZXeP0dfTkPy+iWmdfRO0/AAAAPwgKAAAAAAAAAf8BAAA2AAAAmV3j9HX05D/D+1de2kztPwAAAD8YCgAAAAAAAAEAAgAANgAAAJld4/R19OQ/ewhQQ0tm7T8AAAA/JwoAAAAAAAABAQIAADYAAACZXeP0dfTkP5+7SjFBd+0/AAAAPycKAAAAAAAAAQICAAA2AAAAmV3j9HX05D/HbkUfN4jtPwAAAD83CgAAAAAAAAEDAgAANgAAAJld4/R19OQ/EdU6+yKq7T8AAAA/NwoAAAAAAAABBAIAADYAAACZXeP0dfTkP8nhMuCTw+0/AAAAP0cKAAAAAAAAAQUCAAA2AAAAmV3j9HX05D+poSWz+u3tPwAAAD9HCgAAAAAAAAEGAgAANgAAAJld4/R19OQ/8wcbj+YP7j8AAAA/VgoAAAAAAAABBwIAADYAAACZXeP0dfTkP2MhC1nIQu4/AAAAP1YKAAAAAAAAAQgCAAA2AAAAmV3j9HX05D9D4f0rL23uPwAAAD9mCgAAAAAAAAEJAgAANgAAAJld4/R19OQ/H6Hw/pWX7j8AAAA/dQoAAAAAAAABCgIAADYAAACZXeP0dfTkP/9g49H8we4/AAAAP3UKAAAAAAAAAQsCAAA2AAAAmV3j9HX05D+3bdu2bdvuPwAAAD91CgAAAAAAAAEMAgAANgAAAFu0NoBM++Q/b3rTm9707j8AAAA/hQoAAAAAAAABDQIAADYAAABbtDaATPvkPwHU0JJZ/e4/AAAAP5UKAAAAAAAAAQ4CAAA2AAAAW7Q2gEz75D+VLc6J1AXvPwAAAD+VCgAAAAAAAAEPAgAANgAAAFu0NoBM++Q/J4fLgE8O7z8AAAA/pAoAAAAAAAAL</ink>
</athena>
</file>

<file path=customXml/item38.xml><?xml version="1.0" encoding="utf-8"?>
<athena xmlns="http://schemas.microsoft.com/edu/athena" version="0.1.3209.0">
  <media streamable="true" recordStart="162399" recordEnd="236832" recordLength="473037"/>
</athena>
</file>

<file path=customXml/item3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nFQAAAAAAAAXx////DEFjdGlvblR5cGVWMQEAAAAHdmFsdWVfXwAIAgAAAAAAAAABBQAAAAQAAAAJEAAAAAkRAAAAsykAAAAAAAAB7v////H///8AAAAAAQYAAAAEAAAACRMAAAAJFAAAAH84AAAAAAAAAev////x////AAAAAAEHAAAABAAAAAkWAAAACRcAAAAAqAAAAAAAAAHo////8f///wAAAAABCAAAAAQAAAAJGQAAAAkaAAAA/7QAAAAAAAAB5f////H///8AAAAAAQkAAAAEAAAACRwAAAAJHQAAAG/OAAAAAAAAAeL////x////AAAAAAEKAAAABAAAAAkfAAAACSAAAACb9AAAAAAAAAHf////8f///wAAAAABCwAAAAQAAAAJIgAAAAkjAAAAjfYAAAAAAAAB3P////H///8AAAAABQwAAAANQ2xlYXJDYW52YXNWMQIAAAAJU3RhcnRUaW1lBFR5cGUABBAMQWN0aW9uVHlwZVYxAgAAAAIAAADBIgEAAAAAAAHb////8f///wAAAAAFDQAAAA9QZW5BdHRyaWJ1dGVzVjEKAAAAB19jb2xvckEHX2NvbG9yUgdfY29sb3JHB19jb2xvckIKRml0VG9DdXJ2ZQZIZWlnaHQOSWdub3JlUHJlc3N1cmUNSXNIaWdobGlnaHRlcgVTaGFwZQVXaWR0aAAAAAAAAAAABAACAgICAQYBAQxCcnVzaFNoYXBlVjECAAAABgIAAAD/+7BBAAAAAAAAACJAAAAF2v///wxCcnVzaFNoYXBlVjEBAAAAB3ZhbHVlX18ACAIAAAABAAAAAAAAAAAAIkAFDgAAAApJbmtUcmFjZVYxAwAAAA1MaXN0YDErX2l0ZW1zDExpc3RgMStfc2l6ZQ9MaXN0YDErX3ZlcnNpb24EAAAYU2hhcmVkLklua2luZy5JbmtQb2ludFtdAgAAAAgIAgAAAAknAAAAwwAAAMMAAAABEAAAAA0AAAD/+7BBAAAAAAAAACJAAAAB2P///9r///8BAAAAAAAAAAAAIkABEQAAAA4AAAAJKQAAABsAAAAbAAAAARMAAAANAAAA//uwQQAAAAAAAAAiQAAAAdb////a////AQAAAAAAAAAAACJAARQAAAAOAAAACSsAAAD6AAAA+gAAAAEWAAAADQAAAP/7sEEAAAAAAAAAIkAAAAHU////2v///wEAAAAAAAAAAAAiQAEXAAAADgAAAAktAAAAogAAAKIAAAABGQAAAA0AAAD/+7BBAAAAAAAAACJAAAAB0v///9r///8BAAAAAAAAAAAAIkABGgAAAA4AAAAJLwAAAFEAAABRAAAAARwAAAANAAAA//uwQQAAAAAAAAAiQAAAAdD////a////AQAAAAAAAAAAACJAAR0AAAAOAAAACTEAAABbAAAAWwAAAAEfAAAADQAAAP/7sEEAAAAAAAAAIkAAAAHO////2v///wEAAAAAAAAAAAAiQAEgAAAADgAAAAkzAAAACwAAAAsAAAABIgAAAA0AAAD/+7BBAAAAAAAAACJAAAABzP///9r///8BAAAAAAAAAAAAIkABIwAAAA4AAAAJNQAAAB4AAAAe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DT0HKQAAAAABAAAAIAAAAAQKSW5rUG9pbnRWMQIAAAAJ+QAAAAn6AAAACfsAAAAJ/AAAAAn9AAAACf4AAAAJ/wAAAAkAAQAACQEBAAAJAgEAAAkDAQAACQQBAAAJBQEAAAkGAQAACQcBAAAJCAEAAAkJAQAACQoBAAAJCwEAAAkMAQAACQ0BAAAJDgEAAAkPAQAACRABAAAJEQEAAAkSAQAACRMBAAANBQcrAAAAAAEAAAAAAQAABApJbmtQb2ludFYxAgA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DQYHLQAAAAABAAAAAAEAAAQKSW5rUG9pbnRWMQIA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NXgcvAAAAAAEAAACAAAAABApJbmtQb2ludFYxAgA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0vBzEAAAAAAQAAAIAAAAAECklua1BvaW50VjECAA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NJQczAAAAAAEAAAAQAAAABApJbmtQb2ludFYxAgAAAAlcAwAACV0DAAAJXgMAAAlfAwAACWADAAAJYQMAAAliAwAACWMDAAAJZAMAAAllAwAACWYDAAANBQc1AAAAAAEAAAAgAAAABApJbmtQb2ludFYxAgAAAAlnAwAACWgDAAAJaQMAAAlqAwAACWsDAAAJbAMAAAltAwAACW4DAAAJbwMAAAlwAwAACXEDAAAJcgMAAAlzAwAACXQDAAAJdQMAAAl2AwAACXcDAAAJeAMAAAl5AwAACXoDAAAJewMAAAl8AwAACX0DAAAJfgMAAAl/AwAACYADAAAJgQMAAAmCAwAACYMDAAAJhAMAAA0CBTYAAAAKSW5rUG9pbnRWMQQAAAABWAFZDlByZXNzdXJlRmFjdG9yCVRpbWVTdGFtcAAAAAAGBgsQAgAAAKM7T1BvH8Y/eIZ5hnmGuT8AAAA/AAAAAAAAAAABNwAAADYAAACjO09Qbx/GP7lGuUa5Rrk/AAAAP04AAAAAAAAAATgAAAA2AAAAlwLk2Rxyxj+5RrlGuUa5PwAAAD8ZAQAAAAAAAAE5AAAANgAAAInJeGPKxMY/+Qb5BvkGuT8AAAA/KQEAAAAAAAABOgAAADYAAAB5kA3tdxfHP/kG+Qb5Brk/AAAAPykBAAAAAAAAATsAAAA2AAAAa1eidiVqxz84xzjHOMe4PwAAAD8pAQAAAAAAAAE8AAAANgAAAF0eNwDTvMc/OMc4xzjHuD8AAAA/OAEAAAAAAAABPQAAADYAAABP5cuJgA/IPzjHOMc4x7g/AAAAP0gBAAAAAAAAAT4AAAA2AAAAke48Qb19yD84xzjHOMe4PwAAAD9YAQAAAAAAAAE/AAAANgAAADFz9ZzbtMg/OMc4xzjHuD8AAAA/WAEAAAAAAAABQAAAADYAAADT9634+evIPzjHOMc4x7g/AAAAP1gBAAAAAAAAAUEAAAA2AAAAw75Cgqc+yT84xzjHOMe4PwAAAD9nAQAAAAAAAAFCAAAANgAAABUBH7A2Wsk/OMc4xzjHuD8AAAA/ZwEAAAAAAAABQwAAADYAAAC1hdcLVZHJPzjHOMc4x7g/AAAAP40BAAAAAAAAAUQAAAA2AAAABcizOeSsyT84xzjHOMe4PwAAAD+dAQAAAAAAAAFFAAAANgAAAFcKkGdzyMk/OMc4xzjHuD8AAAA/6wEAAAAAAAABRgAAADYAAACnTGyVAuTJPzjHOMc4x7g/AAAAP+sBAAAAAAAAAUcAAAA2AAAA945Iw5H/yT84xzjHOMe4PwAAAD/6AQAAAAAAAAFIAAAANgAAAEfRJPEgG8o/OMc4xzjHuD8AAAA/CgIAAAAAAAABSQAAADYAAADpVd1MP1LKPzjHOMc4x7g/AAAAPwoCAAAAAAAAAUoAAAA2AAAAidqVqF2Jyj94h3iHeIe4PwAAAD8KAgAAAAAAAAFLAAAANgAAACtfTgR8wMo/eId4h3iHuD8AAAA/GgIAAAAAAAABTAAAADYAAADL4wZgmvfKP3iHeId4h7g/AAAAPxoCAAAAAAAAAU0AAAA2AAAAbWi/u7guyz94h3iHeIe4PwAAAD85AgAAAAAAAAFOAAAANgAAAE/26M4T1Ms/eId4h3iHuD8AAAA/SAIAAAAAAAABTwAAADYAAAChOMX8ou/LP3iHeId4h7g/AAAAP0gCAAAAAAAAAVAAAAA2AAAAQb19WMEmzD94h3iHeIe4PwAAAD9YAgAAAAAAAAFRAAAANgAAAONBNrTfXcw/eId4h3iHuD8AAAA/WAIAAAAAAAABUgAAADYAAAAzhBLibnnMP3iHeId4h7g/AAAAP2gCAAAAAAAAAVMAAAA2AAAAg8buD/6UzD94h3iHeIe4PwAAAD9oAgAAAAAAAAFUAAAANgAAACVLp2sczMw/eId4h3iHuD8AAAA/aAIAAAAAAAABVQAAADYAAAB1jYOZq+fMP3iHeId4h7g/AAAAP4cCAAAAAAAAAVYAAAA2AAAAxc9fxzoDzT94h3iHeIe4PwAAAD+HAgAAAAAAAAFXAAAANgAAAGdUGCNZOs0/eId4h3iHuD8AAAA/lwIAAAAAAAABWAAAADYAAAD5n2UIJcTNP3iHeId4h7g/AAAAP5cCAAAAAAAAAVkAAAA2AAAA62b6kdIWzj84xzjHOMe4PwAAAD+mAgAAAAAAAAFaAAAANgAAADup1r9hMs4/OMc4xzjHuD8AAAA/pgIAAAAAAAABWwAAADYAAAAtcGtJD4XOP/kG+Qb5Brk/AAAAP7YCAAAAAAAAAVwAAAA2AAAAfbJHd56gzj/5BvkG+Qa5PwAAAD/FAgAAAAAAAAFdAAAANgAAAM30I6UtvM4/+Qb5BvkGuT8AAAA/xQIAAAAAAAABXgAAADYAAAAdNwDTvNfOP/kG+Qb5Brk/AAAAP8UCAAAAAAAAAV8AAAA2AAAAb3ncAEzzzj/5BvkG+Qa5PwAAAD/lAgAAAAAAAAFgAAAANgAAALGCTbiIYc8/+Qb5BvkGuT8AAAA/9AIAAAAAAAABYQAAADYAAAADxSnmF33PP/kG+Qb5Brk/AAAAPwQDAAAAAAAAAWIAAAA2AAAApUniQTa0zz+5RrlGuUa5PwAAAD8EAwAAAAAAAAFjAAAANgAAAEXOmp1U688/uUa5RrlGuT8AAAA/BAMAAAAAAAABZAAAADYAAACcypcTAR/QP3iGeYZ5hrk/AAAAPxQDAAAAAAAAAWUAAAA2AAAAxOuFqsgs0D94hnmGeYa5PwAAAD9CAwAAAAAAAAFmAAAANgAAAH5YwSZcxNA/ukW6RbpFuj8AAAA/QgMAAAAAAAABZwAAADYAAABI/mcZQgnRP7pFukW6Rbo/AAAAP1IDAAAAAAAAAWgAAAA2AAAA6IIgdWBA0T+6RbpFukW6PwAAAD9iAwAAAAAAAAFpAAAANgAAAGLm6jm3adE/eoV6hXqFuj8AAAA/YgMAAAAAAAABagAAADYAAACyKMdnRoXRP3qFeoV6hbo/AAAAP2IDAAAAAAAAAWsAAAA2AAAAKoyRLJ2u0T86xTrFOsW6PwAAAD+BAwAAAAAAAAFsAAAANgAAAPQxOB+D89E/OsU6xTrFuj8AAAA/kQMAAAAAAAABbQAAADYAAAAcUya2SgHSPzrFOsU6xbo/AAAAP5EDAAAAAAAAAW4AAAA2AAAARHQUTRIP0j86xTrFOsW6PwAAAD+iAwAAAAAAAAFvAAAANgAAAGyVAuTZHNI/OsU6xTrFuj8AAAA/ogMAAAAAAAABcAAAADYAAACWtvB6oSrSPzrFOsU6xbo/AAAAP7EDAAAAAAAAAXEAAAA2AAAAvtfeEWk40j86xTrFOsW6PwAAAD/wAwAAAAAAAAFyAAAANgAAAJIsna5xMNM/+wT7BPsEuz8AAAA/8AMAAAAAAAABcwAAADYAAAAKkGdzyFnTP/sE+wT7BLs/AAAAP/ADAAAAAAAAAXQAAAA2AAAAhPMxOB+D0z/7BPsE+wS7PwAAAD//AwAAAAAAAAF1AAAANgAAANQ1DmauntM/+wT7BPsEuz8AAAA//wMAAAAAAAABdgAAADYAAAD8Vvz8dazTP/sE+wT7BLs/AAAAPw8EAAAAAAAAAXcAAAA2AAAAJHjqkz260z/7BPsE+wS7PwAAAD8PBAAAAAAAAAF4AAAANgAAAHS6xsHM1dM/+wT7BPsEuz8AAAA/HwQAAAAAAAABeQAAADYAAACe27RYlOPTP/sE+wT7BLs/AAAAPx8EAAAAAAAAAXoAAAA2AAAAjBj2FRI81T/7BPsE+wS7PwAAAD+rBAAAAAAAAAF7AAAANgAAAFa+nAj4gNU/eoV6hXqFuj8AAAA/uwQAAAAAAAABfAAAADYAAACmAHk2h5zVP3qFeoV6hbo/AAAAP8oEAAAAAAAAAX0AAAA2AAAA9kJVZBa41T+6RbpFukW6PwAAAD/aBAAAAAAAAAF+AAAANgAAAJjHDcA079U/OcY5xjnGuT8AAAA/2gQAAAAAAAABfwAAADYAAADoCertwwrWP7lGuUa5Rrk/AAAAP+oEAAAAAAAAAYAAAAA2AAAAOEzGG1Mm1j84xzjHOMe4PwAAAD/5BAAAAAAAAAGBAAAANgAAAIqOokniQdY/eId4h3iHuD8AAAA/+QQAAAAAAAABggAAADYAAACyr5DgqU/WP3iHeId4h7g/AAAAP/kEAAAAAAAAAYMAAAA2AAAAAvJsDjlr1j+3R7hHuEe4PwAAAD/5BAAAAAAAAAGEAAAANgAAACoTW6UAedY/9wf4B/gHuD8AAAA/CQUAAAAAAAABhQAAADYAAABSNEk8yIbWPzfIN8g3yLc/AAAAPxkFAAAAAAAAAYYAAAA2AAAAelU304+U1j83yDfIN8i3PwAAAD8ZBQAAAAAAAAGHAAAANgAAAHpVN9OPlNY/d4h3iHeItz8AAAA/GQUAAAAAAAABiAAAADYAAADMlxMBH7DWP3eId4h3iLc/AAAAPygFAAAAAAAAAYkAAAA2AAAAzJcTAR+w1j+3SLdIt0i3PwAAAD8oBQAAAAAAAAGKAAAANgAAAPS4AZjmvdY/t0i3SLdItz8AAAA/OAUAAAAAAAABiwAAADYAAAD0uAGY5r3WP/cI9wj3CLc/AAAAP0cFAAAAAAAAAYwAAAA2AAAARPvdxXXZ1j82yTbJNsm2PwAAAD+GBQAAAAAAAAGNAAAANgAAAFCq9W+YjNc/M8wzzDPMsz8AAAA/hgUAAAAAAAABjgAAADYAAABAcYr5Rd/XP3GNco1yjbI/AAAAP5YFAAAAAAAAAY8AAAA2AAAAaJJ4kA3t1z/yDfIN8g2yPwAAAD+WBQAAAAAAAAGQAAAANgAAALrUVL6cCNg/8g3yDfINsj8AAAA/pQUAAAAAAAABkQAAADYAAADi9UJVZBbYP3GOcY5xjrE/AAAAP6UFAAAAAAAAAZIAAAA2AAAAChcx7Csk2D+xTrFOsU6xPwAAAD/MBQAAAAAAAAGTAAAANgAAADI4H4PzMdg/Mc8wzzDPsD8AAAA/2wUAAAAAAAABlAAAADYAAABaWQ0auz/YP3CPcI9wj7A/AAAAP9sFAAAAAAAAAZUAAAA2AAAAWlkNGrs/2D+wT7BPsE+wPwAAAD/rBQAAAAAAAAGWAAAANgAAAFpZDRq7P9g/8A/wD/APsD8AAAA/6wUAAAAAAAABlwAAADYAAACCevuwgk3YP16gX6BfoK8/AAAAP/sFAAAAAAAAAZgAAAA2AAAAgnr7sIJN2D9eoV6hXqGuPwAAAD/7BQAAAAAAAAGZAAAANgAAAIJ6+7CCTdg/3SHeId4hrj8AAAA/CgYAAAAAAAABmgAAADYAAACCevuwgk3YP1yiXaJdoq0/AAAAPwoGAAAAAAAAAZsAAAA2AAAAgnr7sIJN2D9co1yjXKOsPwAAAD8aBgAAAAAAAAGcAAAANgAAAIJ6+7CCTdg/2yPcI9wjrD8AAAA/KgYAAAAAAAABnQAAADYAAACCevuwgk3YP1ukW6RbpKs/AAAAPyoGAAAAAAAAAZ4AAAA2AAAAgnr7sIJN2D9apVqlWqWqPwAAAD8qBgAAAAAAAAGfAAAANgAAAFpZDRq7P9g/2CbZJtkmqT8AAAA/WAYAAAAAAAABoAAAADYAAAAYUJxiftHXP1CuUa5RrqE/AAAAP2gGAAAAAAAAAaEAAAA2AAAA8C6uy7bD1z9Qr1CvUK+gPwAAAD+HBgAAAAAAAAGiAAAANgAAAP5nGUIJcdc/lmmWaZZplj8AAAA/hwYAAAAAAAABowAAADYAAABe42Dm6jnXP5RrlGuUa5Q/AAAAP7YGAAAAAAAAAaQAAAA2AAAABnzA2mhl1T8R7xDvEO+APwAAAD/GBgAAAAAAAAGlAAAANgAAAIJp3mvviNQ/GOYZ5hnmeT8AAAA/xgYAAAAAAAABpgAAADYAAACOokniQTbUPxjmGeYZ5nk/AAAAP9UGAAAAAAAAAacAAAA2AAAAdLrGwczV0z8U6hXqFep1PwAAAD/VBgAAAAAAAAGoAAAANgAAAKwUIM/mkNM/FOoV6hXqdT8AAAA/5QYAAAAAAAABqQAAADYAAAAysVUKkGfTPxTqFeoV6nU/AAAAP/UGAAAAAAAAAaoAAAA2AAAAuk2LRTk+0z8R7hHuEe5xPwAAAD8UBwAAAAAAAAGrAAAANgAAAKBlCCXE3dI/Ee4R7hHucT8AAAA/FAcAAAAAAAABrAAAADYAAABQIyz3NMLSPxHuEe4R7nE/AAAAPxQHAAAAAAAAAa0AAAA2AAAAAOFPyaWm0j8R7hHuEe5xPwAAAD8UBwAAAAAAAAGuAAAANgAAAK6ec5sWi9I/Ee4R7hHucT8AAAA/JAcAAAAAAAABrwAAADYAAAA2O6nWv2HSPxHuEe4R7nE/AAAAPyQHAAAAAAAAAbAAAAA2AAAAlrbweqEq0j8R7hHuEe5xPwAAAD8zBwAAAAAAAAGxAAAANgAAAPQxOB+D89E/Ee4R7hHucT8AAAA/MwcAAAAAAAABsgAAADYAAAACa6OV1aDRPxHuEe4R7nE/AAAAP0MHAAAAAAAAAbMAAAA2AAAAwGEy3pgy0T8U6hXqFep1PwAAAD9DBwAAAAAAAAG0AAAANgAAAM6anVTr39A/FOoV6hXqdT8AAAA/UgcAAAAAAAABtQAAADYAAADe0wjLPY3QPxziHeId4n0/AAAAP2IHAAAAAAAAAbYAAAA2AAAAnMqXEwEf0D8c4h3iHeJ9PwAAAD9iBwAAAAAAAAG3AAAANgAAAFMHBhSnmM8/HOId4h3ifT8AAAA/cgcAAAAAAAABuAAAADYAAAC/u7gu2w7PPxziHeId4n0/AAAAP3IHAAAAAAAAAbkAAAA2AAAAfbJHd56gzj8c4h3iHeJ9PwAAAD9yBwAAAAAAAAG6AAAANgAAADup1r9hMs4/HOId4h3ifT8AAAA/gQcAAAAAAAABuwAAADYAAACZJB5kQ/vNPxziHeId4n0/AAAAP5EHAAAAAAAAAbwAAAA2AAAA+Z9lCCXEzT8c4h3iHeJ9PwAAAD+hBwAAAAAAAAG9AAAANgAAAKldidqVqM0/HOId4h3ifT8AAAA/oQcAAAAAAAABvgAAADYAAABXG62sBo3NPxziHeId4n0/AAAAP7AHAAAAAAAAAb8AAAA2AAAAZ1QYI1k6zT8c4h3iHeJ9PwAAAD/ABwAAAAAAAAHAAAAANgAAADOEEuJuecw/HOId4h3ifT8AAAA/wAcAAAAAAAABwQAAADYAAABBvX1YwSbMPxziHeId4n0/AAAAP88HAAAAAAAAAcIAAAA2AAAA/7MMoYS4yz8c4h3iHeJ9PwAAAD/PBwAAAAAAAAHDAAAANgAAAB0m440pE8s/HOId4h3ifT8AAAA/3wcAAAAAAAABxAAAADYAAAA5mLl6zm3KPxziHeId4n0/AAAAP98HAAAAAAAAAcUAAAA2AAAAVwqQZ3PIyT8c4h3iHeJ9PwAAAD/vBwAAAAAAAAHGAAAANgAAAMO+QoKnPsk/HOId4h3ifT8AAAA/DggAAAAAAAABxwAAADYAAACtYBMuYtjHPxziHeId4n0/AAAAP4sIAAAAAAAAAcgAAAA2AAAAAbeW9FDoxT8W6RbpFumGPwAAAD+6CAAAAAAAAAHJAAAANgAAAGdGhTGSpcM/km6RbpFukT8AAAA/uggAAAAAAAABygAAADYAAABnRoUxkqXDP5Jtkm2SbZI/AAAAP7oIAAAAAAAAAcsAAAA2AAAAFwSpAwOKwz+SbZJtkm2SPwAAAD/JCAAAAAAAAAHMAAAANgAAAMfBzNVzbsM/kmyTbJNskz8AAAA/+AgAAAAAAAABzQAAADYAAAB3f/Cn5FLDP5RqlWqVapU/AAAAPwgJAAAAAAAAAc4AAAA2AAAAJT0UelU3wz+WaJdol2iXPwAAAD8ICQAAAAAAAAHPAAAANgAAAIW4Wx43AMM/mGaZZplmmT8AAAA/GAkAAAAAAAAB0AAAADYAAAA1dn/wp+TCP5xjnGOcY5w/AAAAPxgJAAAAAAAAAdEAAAA2AAAAk/HGlImtwj+eYZ5hnmGePwAAAD8YCQAAAAAAAAHSAAAANgAAAJPxxpSJrcI/nmCfYJ9gnz8AAAA/JwkAAAAAAAAB0wAAADYAAABDr+pm+pHCP1CvUK9Qr6A/AAAAPzcJAAAAAAAAAdQAAAA2AAAA82wOOWt2wj/RLtEu0S6hPwAAAD9GCQAAAAAAAAHVAAAANgAAAPNsDjlrdsI/0S3SLdItoj8AAAA/RgkAAAAAAAAB1gAAADYAAADzbA45a3bCP1KtUq1SraI/AAAAP1YJAAAAAAAAAdcAAAA2AAAA82wOOWt2wj/TLNMs0yyjPwAAAD9WCQAAAAAAAAHYAAAANgAAAPNsDjlrdsI/U6xTrFOsoz8AAAA/dQkAAAAAAAAB2QAAADYAAADzbA45a3bCP9Mr1CvUK6Q/AAAAP4UJAAAAAAAAAdoAAAA2AAAAoSoyC9xawj/UKtUq1SqlPwAAAD+FCQAAAAAAAAHbAAAANgAAAKEqMgvcWsI/VapVqlWqpT8AAAA/pAkAAAAAAAAB3AAAADYAAAABpnmvvSPCP9gn2CfYJ6g/AAAAP7QJAAAAAAAAAd0AAAA2AAAAsWOdgS4Iwj9apVqlWqWqPwAAAD/TCQAAAAAAAAHeAAAANgAAAB0YUJxifsE/sE+wT7BPsD8AAAA/8gkAAAAAAAAB3wAAADYAAADN1XNu02LBP/AO8Q7xDrE/AAAAP/IJAAAAAAAAAeAAAAA2AAAAzdVzbtNiwT9xjnGOcY6xPwAAAD/yCQAAAAAAAAHhAAAANgAAAM3Vc27TYsE/Mc4xzjHOsT8AAAA/8gkAAAAAAAAB4gAAADYAAADN1XNu02LBP/IN8g3yDbI/AAAAP/IJAAAAAAAAAeMAAAA2AAAAzdVzbtNiwT+yTbJNsk2yPwAAAD8RCgAAAAAAAAHkAAAANgAAAM3Vc27TYsE/9Av0C/QLtD8AAAA/EQoAAAAAAAAB5QAAADYAAADN1XNu02LBPzTLNMs0y7Q/AAAAPxEKAAAAAAAAAeYAAAA2AAAAzdVzbtNiwT+1SrVKtUq1PwAAAD8wCgAAAAAAAAHnAAAANgAAAM3Vc27TYsE/Nsk2yTbJtj8AAAA/MAoAAAAAAAAB6AAAADYAAADN1XNu02LBP7dIt0i3SLc/AAAAP0AKAAAAAAAAAekAAAA2AAAAzdVzbtNiwT83yDfIN8i3PwAAAD9QCgAAAAAAAAHqAAAANgAAAM3Vc27TYsE/9wf4B/gHuD8AAAA/UAoAAAAAAAAB6wAAADYAAAB9k5dAREfBP3iHeId4h7g/AAAAP1AKAAAAAAAAAewAAAA2AAAALVG7ErUrwT94h3iHeIe4PwAAAD9QCgAAAAAAAAHtAAAANgAAAC1RuxK1K8E/OMc4xzjHuD8AAAA/XwoAAAAAAAAB7gAAADYAAAAtUbsStSvBP/kG+Qb5Brk/AAAAP44KAAAAAAAAAe8AAAA2AAAALVG7ErUrwT+5RrlGuUa5PwAAAD+eCgAAAAAAAAHwAAAANgAAAC1RuxK1K8E/OcY5xjnGuT8AAAA/rQoAAAAAAAAB8QAAADYAAAAtUbsStSvBP/kF+gX6Bbo/AAAAP60KAAAAAAAAAfIAAAA2AAAALVG7ErUrwT96hXqFeoW6PwAAAD+9CgAAAAAAAAHzAAAANgAAAC1RuxK1K8E/+wT7BPsEuz8AAAA/vQoAAAAAAAAB9AAAADYAAAB9k5dAREfBP7pEu0S7RLs/AAAAP9wKAAAAAAAAAfUAAAA2AAAAfZOXQERHwT97hHuEe4S7PwAAAD8LCwAAAAAAAAH2AAAANgAAAH2Tl0BER8E/O8Q7xDvEuz8AAAA/CwsAAAAAAAAB9wAAADYAAADN1XNu02LBPzvEO8Q7xLs/AAAAPxsLAAAAAAAAAfgAAAA2AAAAHRhQnGJ+wT97hHuEe4S7PwAAAD8qCwAAAAAAAAH5AAAANgAAAHwo9Kpupq8/zDLNMs0yzT8AAAA/AAAAAAAAAAAB+gAAADYAAACm1r9hMt64P02yTbJNss0/AAAAPw8AAAAAAAAAAfsAAAA2AAAA9gT19mEFuz9Nsk2yTbLNPwAAAD8PAAAAAAAAAAH8AAAANgAAAII8m0POmr0/LtIt0i3SzT8AAAA/DwAAAAAAAAAB/QAAADYAAADOatDY/cG/Py7SLdIt0s0/AAAAPx8AAAAAAAAAAf4AAAA2AAAAi8wCt5b0wD8u0i3SLdLNPwAAAD8fAAAAAAAAAAH/AAAANgAAALFjnYEuCMI/LtIt0i3SzT8AAAA/LgAAAAAAAAABAAEAADYAAAAlPRR6VTfDPy7SLdIt0s0/AAAAPy4AAAAAAAAAAQEBAAA2AAAAS9SuRO1KxD8u0i3SLdLNPwAAAD8+AAAAAAAAAAECAQAANgAAAMGtJT0UesU/LtIt0i3SzT8AAAA/TgAAAAAAAAABAwEAADYAAACXAuTZHHLGPy7SLdIt0s0/AAAAP10AAAAAAAAAAQQBAAA2AAAAmRMBH7A2yj9ukm2SbZLNPwAAAD9tAAAAAAAAAAEFAQAANgAAAK9xMHP1nMs/bpJtkm2SzT8AAAA/bQAAAAAAAAABBgEAADYAAADFz1/HOgPNP26SbZJtks0/AAAAP30AAAAAAAAAAQcBAAA2AAAA2y2PG4Bpzj9ukm2SbZLNPwAAAD99AAAAAAAAAAEIAQAANgAAAEXOmp1U688/jXKNco1yzT8AAAA/fQAAAAAAAAABCQEAADYAAAAuFuX4zKjQP41yjXKNcs0/AAAAP5wAAAAAAAAAAQoBAAA2AAAAEKQODChO0T+Nco1yjXLNPwAAAD+cAAAAAAAAAAELAQAANgAAAKTvW/Hz19E/jXKNco1yzT8AAAA/nAAAAAAAAAABDAEAADYAAAA2O6nWv2HSP41yjXKNcs0/AAAAP5wAAAAAAAAAAQ0BAAA2AAAAeEQajvzP0j+Nco1yjXLNPwAAAD+rAAAAAAAAAAEOAQAANgAAAELqwIDiFNM/rVKtUq1SzT8AAAA/uwAAAAAAAAABDwEAADYAAAAysVUKkGfTP61SrVKtUs0/AAAAP7sAAAAAAAAAARABAAA2AAAArBQgz+aQ0z+tUq1SrVLNPwAAAD/aAAAAAAAAAAERAQAANgAAACR46pM9utM/rVKtUq1SzT8AAAA/2gAAAAAAAAABEgEAADYAAABMmdgqBcjTP61SrVKtUs0/AAAAP9oAAAAAAAAAARMBAAA2AAAATJnYKgXI0z/MMs0yzTLNPwAAAD/kAQAAAAAAAAEUAQAANgAAAMCaypcTAW8/bpJtkm2S1T8AAAA/AAAAAAAAAAABFQEAADYAAABgl22Hb/JyP26SbZJtktU/AAAAP6wAAAAAAAAAARYBAAA2AAAAPB+D8zE4rz/NMs0yzTLVPwAAAD+sAAAAAAAAAAEXAQAANgAAAEY5PjMqjLE/zTLNMs0y1T8AAAA/rAAAAAAAAAABGAEAADYAAADScOR/liG0P80yzTLNMtU/AAAAP7wAAAAAAAAAARkBAAA2AAAAHp8ZFcZItj/NMs0yzTLVPwAAAD+8AAAAAAAAAAEaAQAANgAAAKbWv2Ey3rg/3SLdIt0i1T8AAAA/zAAAAAAAAAABGwEAADYAAADGRQz7Cgm+P90i3SLdItU/AAAAP9sAAAAAAAAAARwBAAA2AAAAqT7ZoztPwD/dIt0i3SLVPwAAAD/bAAAAAAAAAAEdAQAANgAAAG9aLMrxmcE/3SLdIt0i1T8AAAA/6wAAAAAAAAABHgEAADYAAAA1dn/wp+TCP90i3SLdItU/AAAAP+sAAAAAAAAAAR8BAAA2AAAAqU/26M4TxD/dIt0i3SLVPwAAAD/6AAAAAAAAAAEgAQAANgAAAM/mkLNmJ8U/3SLdIt0i1T8AAAA/+gAAAAAAAAABIQEAADYAAACXAuTZHHLGP90i3SLdItU/AAAAPwoBAAAAAAAAASIBAAA2AAAADdxa0kOhxz/dIt0i3SLVPwAAAD8KAQAAAAAAAAEjAQAANgAAANP3rfj568g/3SLdIt0i1T8AAAA/CgEAAAAAAAABJAEAADYAAACZEwEfsDbKP90i3SLdItU/AAAAPxoBAAAAAAAAASUBAAA2AAAADe13F9dlyz/NMs0yzTLVPwAAAD8aAQAAAAAAAAEmAQAANgAAADOEEuJuecw/zTLNMs0y1T8AAAA/KQEAAAAAAAABJwEAADYAAACpXYnalajNP80yzTLNMtU/AAAAPzkBAAAAAAAAASgBAAA2AAAAfbJHd56gzj/NMs0yzTLVPwAAAD9JAQAAAAAAAAEpAQAANgAAAFMHBhSnmM8/zTLNMs0y1T8AAAA/SQEAAAAAAAABKgEAADYAAADsDHRBkDrQP80yzTLNMtU/AAAAP1gBAAAAAAAAASsBAAA2AAAABvX2YQWb0D/NMs0yzTLVPwAAAD9oAQAAAAAAAAEsAQAANgAAAEj+ZxlCCdE/zTLNMs0y1T8AAAA/aAEAAAAAAAABLQEAADYAAAAQpA4MKE7RP80yzTLNMtU/AAAAP2gBAAAAAAAAAS4BAAA2AAAAsijHZ0aF0T/dIt0i3SLVPwAAAD93AQAAAAAAAAEvAQAANgAAAAJro5XVoNE/7RLtEu0S1T8AAAA/dwEAAAAAAAABMAEAADYAAABSrX/DZLzRP/0C/QL9AtU/AAAAP3cBAAAAAAAAATEBAAA2AAAApO9b8fPX0T/9Av0C/QLVPwAAAD+HAQAAAAAAAAEyAQAANgAAAPQxOB+D89E/DPMM8wzz1D8AAAA/lwEAAAAAAAABMwEAADYAAAAcUya2SgHSPx3jHOMc49Q/AAAAP5cBAAAAAAAAATQBAAA2AAAAbJUC5Nkc0j8t0yzTLNPUPwAAAD+mAQAAAAAAAAE1AQAANgAAAF5cl22Hb9I/TbNMs0yz1D8AAAA/tgEAAAAAAAABNgEAADYAAAAA4U/JpabSP02zTLNMs9Q/AAAAP7YBAAAAAAAAATcBAAA2AAAAoGUIJcTd0j9co1yjXKPUPwAAAD+2AQAAAAAAAAE4AQAANgAAAGoLrxeqItM/bJNsk2yT1D8AAAA/xgEAAAAAAAABOQEAADYAAAAysVUKkGfTP32DfIN8g9Q/AAAAP8YBAAAAAAAAAToBAAA2AAAA/Fb8/HWs0z+Mc4xzjHPUPwAAAD/VAQAAAAAAAAE7AQAANgAAAJ7btFiU49M/nGOcY5xj1D8AAAA/5QEAAAAAAAABPAEAADYAAADg5CUQ0VHUP6xTrFOsU9Q/AAAAP/QBAAAAAAAAAT0BAAA2AAAAMCcCPmBt1D+sU6xTrFPUPwAAAD/0AQAAAAAAAAE+AQAANgAAAFpI8NQne9Q/rFOsU6xT1D8AAAA/BAIAAAAAAAABPwEAADYAAACCad5r74jUP6xTrFOsU9Q/AAAAPxQCAAAAAAAAAUABAAA2AAAAqorMAreW1D+sU6xTrFPUPwAAAD8UAgAAAAAAAAFBAQAANgAAANKrupl+pNQ/rFOsU6xT1D8AAAA/QwIAAAAAAAABQgEAADYAAAByMHP1nNvUP7xDvEO8Q9Q/AAAAP1ICAAAAAAAAAUMBAAA2AAAA7JM9uvME1T+8Q7xDvEPUPwAAAD9SAgAAAAAAAAFEAQAANgAAAFa+nAj4gNU/vEO8Q7xD1D8AAAA/YgIAAAAAAAABRQEAADYAAABwph8pbeHVP6xTrFOsU9Q/AAAAP3ECAAAAAAAAAUYBAAA2AAAAio6iSeJB1j+cY5xjnGPUPwAAAD9xAgAAAAAAAAFHAQAANgAAAKJ2JWpXotY/nGOcY5xj1D8AAAA/gQIAAAAAAAABSAEAADYAAACGBE99skfXP32DfIN8g9Q/AAAAP4ECAAAAAAAAAUkBAAA2AAAAoOzRnSeo1z99g3yDfIPUPwAAAD+RAgAAAAAAAAFKAQAANgAAAEBxivlF39c/bJNsk2yT1D8AAAA/kQIAAAAAAAABSwEAADYAAAAKFzHsKyTYP2yTbJNsk9Q/AAAAP6ACAAAAAAAAAUwBAAA2AAAAqpvpR0pb2D9co1yjXKPUPwAAAD+gAgAAAAAAAAFNAQAANgAAACT/swyhhNg/TbNMs0yz1D8AAAA/sAIAAAAAAAABTgEAADYAAADEg2xov7vYP02zTLNMs9Q/AAAAP7ACAAAAAAAAAU8BAAA2AAAAPuc2LRbl2D9Ns0yzTLPUPwAAAD/AAgAAAAAAAAFQAQAANgAAAOBr74g0HNk/LdMs0yzT1D8AAAA/wAIAAAAAAAABUQEAADYAAABYz7lNi0XZPy3TLNMs09Q/AAAAP88CAAAAAAAAAVIBAAA2AAAAqBGWexph2T8t0yzTLNPUPwAAAD/fAgAAAAAAAAFTAQAANgAAAJrYKgXIs9k/LdMs0yzT1D8AAAA/3wIAAAAAAAABVAEAADYAAADqGgczV8/ZPy3TLNMs09Q/AAAAP98CAAAAAAAAAVUBAAA2AAAAZH7R96342T8t0yzTLNPUPwAAAD/uAgAAAAAAAAFWAQAANgAAANrhm7wEIto/LdMs0yzT1D8AAAA/7gIAAAAAAAABVwEAADYAAABURWaBW0vaPy3TLNMs09Q/AAAAP/4CAAAAAAAAAVgBAAA2AAAA9ske3XmC2j8t0yzTLNPUPwAAAD8OAwAAAAAAAAFZAQAANgAAAG4t6aHQq9o/LdMs0yzT1D8AAAA/HQMAAAAAAAABWgEAADYAAAAqmiQeZEPbPy3TLNMs09Q/AAAAPy0DAAAAAAAAAVsBAAA2AAAAyh7deYJ62z8t0yzTLNPUPwAAAD89AwAAAAAAAAFcAQAANgAAABphuacRlts/LdMs0yzT1D8AAAA/PQMAAAAAAAABXQEAADYAAACUxINsaL/bPy3TLNMs09Q/AAAAPz0DAAAAAAAAAV4BAAA2AAAA5gZgmvfa2z88wzzDPMPUPwAAAD9MAwAAAAAAAAFfAQAANgAAAFxqKl9OBNw/PMM8wzzD1D8AAAA/TAMAAAAAAAABYAEAADYAAADWzfQjpS3cPzzDPMM8w9Q/AAAAP1wDAAAAAAAAAWEBAAA2AAAATjG/6PtW3D88wzzDPMPUPwAAAD9cAwAAAAAAAAFiAQAANgAAAJ5zmxaLctw/PMM8wzzD1D8AAAA/egMAAAAAAAABYwEAADYAAAAY12Xb4ZvcPzzDPMM8w9Q/AAAAP3oDAAAAAAAAAWQBAAA2AAAAahlCCXG33D88wzzDPMPUPwAAAD+aAwAAAAAAAAFlAQAANgAAAAqe+mSP7tw/PMM8wzzD1D8AAAA/qQMAAAAAAAABZgEAADYAAAAyv+j7VvzcPzzDPMM8w9Q/AAAAP7kDAAAAAAAAAWcBAAA2AAAAWuDWkh4K3T88wzzDPMPUPwAAAD/JAwAAAAAAAAFoAQAANgAAAIIBxSnmF90/PMM8wzzD1D8AAAA/2AMAAAAAAAABaQEAADYAAACsIrPArSXdPzzDPMM8w9Q/AAAAP+gDAAAAAAAAAWoBAAA2AAAA0kOhV3Uz3T88wzzDPMPUPwAAAD/3AwAAAAAAAAFrAQAANgAAAEynaxzMXN0/TbNMs0yz1D8AAAA/BwQAAAAAAAABbAEAADYAAAB0yFmzk2rdP02zTLNMs9Q/AAAAPxcEAAAAAAAAAW0BAAA2AAAAxAo24SKG3T9Ns0yzTLPUPwAAAD82BAAAAAAAAAFuAQAANgAAAO4rJHjqk90/XKNco1yj1D8AAAA/RgQAAAAAAAABbwEAADYAAAAUTRIPsqHdP1yjXKNco9Q/AAAAP1UEAAAAAAAAAXABAAA2AAAAwoDiFPOL3j+Mc4xzjHPUPwAAAD/xBAAAAAAAAAFxAQAANgAAAMwv+r4VP98/nGOcY5xj1D8AAAA/AQUAAAAAAAABcgEAADYAAAD2UOhV3UzfP5xjnGOcY9Q/AAAAPyAFAAAAAAAAAXMBAAA2AAAAXntHpOHI3z+cY5xjnGPUPwAAAD8wBQAAAAAAAAF0AQAANgAAANjeEWk48t8/nGOcY5xj1D8AAAA/MAUAAAAAAAABdQEAADYAAAABAAAAAADgP5xjnGOcY9Q/AAAAP0AFAAAAAAAAAXYBAAA2AAAAKSHulscN4D+sU6xTrFPUPwAAAD+OBQAAAAAAAAF3AQAANgAAAFFC3C2PG+A/vEO8Q7xD1D8AAAA/ngUAAAAAAAABeAEAADYAAADlUlP5ciLgP7xDvEO8Q9Q/AAAAP64FAAAAAAAAAXkBAAA2AAAAooS4Wx434D/MM8wzzDPUPwAAAD+9BQAAAAAAAAF6AQAANgAAAF62Hb7JS+A/3CPcI9wj1D8AAAA/zQUAAAAAAAABewEAADYAAADyxpSJrVLgP9wj3CPcI9Q/AAAAP9wFAAAAAAAAAXwBAAA2AAAAhtcLVZFZ4D/cI9wj3CPUPwAAAD/sBQAAAAAAAAF9AQAANgAAAIbXC1WRWeA/6xPsE+wT1D8AAAA//AUAAAAAAAABfgEAADYAAAAb6IIgdWDgP/wD/AP8A9Q/AAAAPwsGAAAAAAAAAX8BAAA2AAAAQwlxtzxu4D8M9Av0C/TTPwAAAD8LBgAAAAAAAAGAAQAANgAAAEMJcbc8buA/G+Qb5Bvk0z8AAAA/GwYAAAAAAAABgQEAADYAAADWGeiCIHXgPxvkG+Qb5NM/AAAAPysGAAAAAAAAAYIBAAA2AAAAaypfTgR84D8s1CvUK9TTPwAAAD8rBgAAAAAAAAGDAQAANgAAAJNLTeXLieA/S7RLtEu00z8AAAA/OgYAAAAAAAABhAEAADYAAAAnXMSwr5DgP1ykW6RbpNM/AAAAP0oGAAAAAAAAAYUBAAA2AAAAJ1zEsK+Q4D9slGuUa5TTPwAAAD9KBgAAAAAAAAGGAQAANgAAALxsO3yTl+A/bJRrlGuU0z8AAAA/WQYAAAAAAAABhwEAADYAAAC8bDt8k5fgP3uEe4R7hNM/AAAAP2kGAAAAAAAAAYgBAAA2AAAAvGw7fJOX4D+LdIt0i3TTPwAAAD+IBgAAAAAAAAGJAQAANgAAAE99skd3nuA/q1SrVKtU0z8AAAA/mAYAAAAAAAABigEAADYAAABPfbJHd57gP7tEu0S7RNM/AAAAP7cGAAAAAAAAAYsBAAA2AAAADK8XqiKz4D/6BPsE+wTTPwAAAD+3BgAAAAAAAAGMAQAANgAAAAyvF6ois+A/C/UK9Qr10j8AAAA/twYAAAAAAAABjQEAADYAAAAMrxeqIrPgPyrVKtUq1dI/AAAAP8cGAAAAAAAAAY4BAAA2AAAAoL+OdQa64D87xTrFOsXSPwAAAD/WBgAAAAAAAAGPAQAANgAAAKC/jnUGuuA/S7VKtUq10j8AAAA/5gYAAAAAAAABkAEAADYAAACgv451BrrgP1qlWqVapdI/AAAAP/YGAAAAAAAAAZEBAAA2AAAAoL+OdQa64D9qlWqVapXSPwAAAD8FBwAAAAAAAAGSAQAANgAAAKC/jnUGuuA/e4V6hXqF0j8AAAA/FQcAAAAAAAABkwEAADYAAACgv451BrrgP4p1inWKddI/AAAAPxUHAAAAAAAAAZQBAAA2AAAAoL+OdQa64D+aZZplmmXSPwAAAD8lBwAAAAAAAAGVAQAANgAAAKC/jnUGuuA/q1WqVapV0j8AAAA/NAcAAAAAAAABlgEAADYAAACgv451BrrgP7pFukW6RdI/AAAAP2MHAAAAAAAAAZcBAAA2AAAAd56g3j6s4D/qFeoV6hXSPwAAAD9jBwAAAAAAAAGYAQAANgAAAHeeoN4+rOA/+gX6BfoF0j8AAAA/cwcAAAAAAAABmQEAADYAAAB3nqDePqzgPwr2CfYJ9tE/AAAAP6IHAAAAAAAAAZoBAAA2AAAAd56g3j6s4D8a5hnmGebRPwAAAD/BBwAAAAAAAAGbAQAANgAAAOSNKRNbpeA/GuYZ5hnm0T8AAAA/0AcAAAAAAAABnAEAADYAAADkjSkTW6XgPznGOcY5xtE/AAAAP9AHAAAAAAAAAZ0BAAA2AAAAT32yR3ee4D9Jtkm2SbbRPwAAAD/gBwAAAAAAAAGeAQAANgAAALxsO3yTl+A/WqZZplmm0T8AAAA/8AcAAAAAAAABnwEAADYAAAAnXMSwr5DgP1qmWaZZptE/AAAAPw8IAAAAAAAAAaABAAA2AAAAvTFlYqsU4D+5RrlGuUbRPwAAAD8JCQAAAAAAAAGhAQAANgAAAEaTxINsaN8/2SbZJtkm0T8AAAA/GQkAAAAAAAABogEAADYAAAAUTRIPsqHdP9km2SbZJtE/AAAAPxkJAAAAAAAAAaMBAAA2AAAAdMhZs5Nq3T/ZJtkm2SbRPwAAAD8oCQAAAAAAAAGkAQAANgAAANJDoVd1M90/2SbZJtkm0T8AAAA/KAkAAAAAAAABpQEAADYAAABa4NaSHgrdP9km2SbZJtE/AAAAPygJAAAAAAAAAaYBAAA2AAAA4HwMzsfg3D/ZJtkm2SbRPwAAAD84CQAAAAAAAAGnAQAANgAAAGoZQglxt9w/6RbpFukW0T8AAAA/RwkAAAAAAAABqAEAADYAAABA+FNyqancP/kG+Qb5BtE/AAAAP1cJAAAAAAAAAakBAAA2AAAAeFKtf8Nk3D/5BvkG+QbRPwAAAD9XCQAAAAAAAAGqAQAANgAAAP7u4rpsO9w/+Qb5BvkG0T8AAAA/dgkAAAAAAAABqwEAADYAAACwNlpZDRrbPwn3CPcI99A/AAAAP3YJAAAAAAAAAawBAAA2AAAApodCr+pm2j8Z5xjnGOfQPwAAAD+GCQAAAAAAAAGtAQAANgAAAGR+0fet+Nk/GecY5xjn0D8AAAA/lgkAAAAAAAABrgEAADYAAAAidWBAcYrZPynXKNco19A/AAAAP5YJAAAAAAAAAa8BAAA2AAAA4GvviDQc2T8p1yjXKNfQPwAAAD+lCQAAAAAAAAGwAQAANgAAAMSDbGi/u9g/Occ4xzjH0D8AAAA/pQkAAAAAAAABsQEAADYAAACCevuwgk3YPznHOMc4x9A/AAAAP9YJAAAAAAAAAbIBAAA2AAAA/mcZQglx1z9Jt0i3SLfQPwAAAD/WCQAAAAAAAAGzAQAANgAAAK4lPRR6Vdc/SbdIt0i30D8AAAA/5gkAAAAAAAABtAEAADYAAAA2wnJPIyzXP1inWKdYp9A/AAAAP/UJAAAAAAAAAbUBAAA2AAAAlD268wT11j9Yp1inWKfQPwAAAD/1CQAAAAAAAAG2AQAANgAAAKJ2JWpXotY/aZdol2iX0D8AAAA/BQoAAAAAAAABtwEAADYAAADa0H53cV3WP2mXaJdol9A/AAAAPyQKAAAAAAAAAbgBAAA2AAAALp2ucTBz1T+Id4h3iHfQPwAAAD9DCgAAAAAAAAG5AQAANgAAAFpI8NQne9Q/iHeId4h30D8AAAA/QwoAAAAAAAABugEAADYAAAAIBhSnmF/UP4h3iHeId9A/AAAAP1MKAAAAAAAAAbsBAAA2AAAA4OQlENFR1D+Id4h3iHfQPwAAAD9jCgAAAAAAAAG8AQAANgAAALbDN3kJRNQ/iHeId4h30D8AAAA/YwoAAAAAAAABvQEAADYAAACOokniQTbUP4h3iHeId9A/AAAAP3IKAAAAAAAAAb4BAAA2AAAAPmBttLIa1D+Id4h3iHfQPwAAAD+CCgAAAAAAAAG/AQAANgAAAMb8ou9b8dM/eId4h3iH0D8AAAA/ggoAAAAAAAABwAEAADYAAAAkeOqTPbrTP3iHeId4h9A/AAAAP7EKAAAAAAAAAcEBAAA2AAAApO9b8fPX0T94h3iHeIfQPwAAAD+xCgAAAAAAAAHCAQAANgAAAGLm6jm3adE/aZdol2iX0D8AAAA/wAoAAAAAAAABwwEAADYAAACYQERH0STRP2mXaJdol9A/AAAAP8AKAAAAAAAAAcQBAAA2AAAApnmvvSPS0D9Yp1inWKfQPwAAAD/QCgAAAAAAAAHFAQAANgAAAAb19mEFm9A/WKdYp1in0D8AAAA/0AoAAAAAAAABxgEAADYAAACMkSydrnHQP1inWKdYp9A/AAAAP+AKAAAAAAAAAccBAAA2AAAAPE9Qbx9W0D9Jt0i3SLfQPwAAAD/gCgAAAAAAAAHIAQAANgAAABQuYthXSNA/SbdIt0i30D8AAAA/7woAAAAAAAAByQEAADYAAADsDHRBkDrQP0m3SLdIt9A/AAAAP+8KAAAAAAAAAcoBAAA2AAAAxOuFqsgs0D9Jt0i3SLfQPwAAAD//CgAAAAAAAAHLAQAANgAAAJzKlxMBH9A/SbdIt0i30D8AAAA//woAAAAAAAABzAEAADYAAABKiLvlcQPQP0m3SLdIt9A/AAAAPx4LAAAAAAAAAc0BAAA2AAAAv7u4LtsOzz9Jt0i3SLfQPwAAAD8uCwAAAAAAAAHOAQAANgAAAIvrsu3wTc4/SbdIt0i30D8AAAA/LgsAAAAAAAABzwEAADYAAABXG62sBo3NP0m3SLdIt9A/AAAAPz0LAAAAAAAAAdABAAA2AAAA0wjLPY2wzD9Jt0i3SLfQPwAAAD89CwAAAAAAAAHRAQAANgAAAE/26M4T1Ms/SbdIt0i30D8AAAA/TQsAAAAAAAAB0gEAADYAAADL4wZgmvfKP0m3SLdIt9A/AAAAP00LAAAAAAAAAdMBAAA2AAAAOZi5es5tyj9Jt0i3SLfQPwAAAD9dCwAAAAAAAAHUAQAANgAAAPeOSMOR/8k/SbdIt0i30D8AAAA/XQsAAAAAAAAB1QEAADYAAAAFyLM55KzJP0m3SLdIt9A/AAAAP2wLAAAAAAAAAdYBAAA2AAAAtYXXC1WRyT9Jt0i3SLfQPwAAAD9sCwAAAAAAAAHXAQAANgAAAGVD+93Fdck/SbdIt0i30D8AAAA/bAsAAAAAAAAB2AEAADYAAAAVAR+wNlrJP0m3SLdIt9A/AAAAP3wLAAAAAAAAAdkBAAA2AAAAw75Cgqc+yT9Jt0i3SLfQPwAAAD+bCwAAAAAAAAHaAQAANgAAANP3rfj568g/SbdIt0i30D8AAAA/mwsAAAAAAAAB2wEAADYAAACBtdHKatDIP0m3SLdIt9A/AAAAP5sLAAAAAAAAAdwBAAA2AAAAke48Qb19yD9Jt0i3SLfQPwAAAD+rCwAAAAAAAAHdAQAANgAAAE/ly4mAD8g/SbdIt0i30D8AAAA/ugsAAAAAAAAB3gEAADYAAABrV6J2JWrHP0m3SLdIt9A/AAAAP7oLAAAAAAAAAd8BAAA2AAAA2QtVkVngxj9Jt0i3SLfQPwAAAD+6CwAAAAAAAAHgAQAANgAAAKM7T1BvH8Y/SbdIt0i30D8AAAA/ygsAAAAAAAAB4QEAADYAAABva0kPhV7FP0m3SLdIt9A/AAAAP/kLAAAAAAAAAeIBAAA2AAAAqU/26M4TxD9Yp1inWKfQPwAAAD8YDAAAAAAAAAHjAQAANgAAAFkNGrs/+MM/WKdYp1in0D8AAAA/ZgwAAAAAAAAB5AEAADYAAAC/nAj4gLXBP1inWKdYp9A/AAAAP3YMAAAAAAAAAeUBAAA2AAAA6tymxaIcvz9Yp1inWKfQPwAAAD+GDAAAAAAAAAHmAQAANgAAACLBU5/s0b0/WKdYp1in0D8AAAA/hgwAAAAAAAAB5wEAADYAAACernEwc/W8P1inWKdYp9A/AAAAP4YMAAAAAAAAAegBAAA2AAAAGpyPwfkYvD9Yp1inWKfQPwAAAD+VDAAAAAAAAAHpAQAANgAAAJaJrVKAPLs/WKdYp1in0D8AAAA/pQwAAAAAAAAB6gEAADYAAABWgDybQ866P1inWKdYp9A/AAAAP7QMAAAAAAAAAesBAAA2AAAAzm1aLMrxuT9Yp1inWKfQPwAAAD/EDAAAAAAAAAHsAQAANgAAAIpk6XSNg7k/WKdYp1in0D8AAAA/8wwAAAAAAAAB7QEAADYAAAD2B39KLjW1P1inWKdYp9A/AAAAP/MMAAAAAAAAAe4BAAA2AAAA0nDkf5YhtD9Yp1inWKfQPwAAAD8DDQAAAAAAAAHvAQAANgAAAAYwzXvtHbE/SbdIt0i30D8AAAA/Aw0AAAAAAAAB8AEAADYAAADemDKxVQqwP0m3SLdIt9A/AAAAPxINAAAAAAAAAfEBAAA2AAAANPq+FT9/rT9Jt0i3SLfQPwAAAD8SDQAAAAAAAAHyAQAANgAAAGzea++INKw/SbdIt0i30D8AAAA/Ig0AAAAAAAAB8wEAADYAAADsy4mAD1irP0m3SLdIt9A/AAAAPzENAAAAAAAAAfQBAAA2AAAApMIYydLpqj9Jt0i3SLfQPwAAAD++DQAAAAAAAAH1AQAANgAAACSwNlpZDao/SbdIt0i30D8AAAA/Jw4AAAAAAAAB9gEAADYAAAAw2ISLGPaVP0m3SLdIt9A/AAAAPycOAAAAAAAAAfcBAAA2AAAAqKDePqxgkz9Jt0i3SLfQPwAAAD83DgAAAAAAAAH4AQAANgAAAKB7GmG5p5E/SbdIt0i30D8AAAA/Nw4AAAAAAAAB+QEAADYAAAAYaTjyP8uQP0m3SLdIt9A/AAAAP0cOAAAAAAAAAfoBAAA2AAAAIGMkS6drjD9Jt0i3SLfQPwAAAD9HDgAAAAAAAAH7AQAANgAAABA+YG20soo/WKdYp1in0D8AAAA/Vg4AAAAAAAAB/AEAADYAAADw89exzkCHPznHOMc4x9A/AAAAP2APAAAAAAAAAf0BAAA2AAAA0F/HOgNdgD/pFukW6RbRPwAAAD9gDwAAAAAAAAH+AQAANgAAANBfxzoDXYA/2SbZJtkm0T8AAAA/cA8AAAAAAAAB/wEAADYAAADQX8c6A12AP6lWqVapVtE/AAAAP38PAAAAAAAAAQACAAA2AAAA0F/HOgNdgD+ZZplmmWbRPwAAAD/NDwAAAAAAAAEBAgAANgAAANBfxzoDXYA/GuYZ5hnm0T8AAAA/zQ8AAAAAAAABAgIAADYAAACgdQa6IEh9P/oF+gX6BdI/AAAAP90PAAAAAAAAAQMCAAA2AAAAoHUGuiBIfT/aJdol2iXSPwAAAD90EAAAAAAAAAEEAgAANgAAAKB1BrogSH0/6xTrFOsU0z8AAAA/dBAAAAAAAAABBQIAADYAAACgdQa6IEh9P2yTbJNsk9Q/AAAAP3QQAAAAAAAAAQYCAAA2AAAAoHUGuiBIfT8t0yzTLNPUPwAAAD90EAAAAAAAAAEHAgAANgAAAKB1BrogSH0/7RLtEu0S1T8AAAA/gxAAAAAAAAABCAIAADYAAACgdQa6IEh9P71CvUK9QtU/AAAAP4MQAAAAAAAAAQkCAAA2AAAAoHUGuiBIfT+eYp1inWLVPwAAAD/hEAAAAAAAAAEKAgAANgAAAOCpT/bozoM/HeId4h3i1T8AAAA/ABEAAAAAAAABCwIAADYAAAAAGZyPwfmIPx3iHeId4tU/AAAAP30RAAAAAAAAAQwCAAA2AAAAABmcj8H5iD8t0i3SLdLVPwAAAD9aEgAAAAAAAAENAgAANgAAAPDz17HOQIc/PsI9wj3C1T8AAAA/iRIAAAAAAAABDgIAADYAAACYxw3ANO/VPzPMM8wzzNs/AAAAPwAAAAAAAAAAAQ8CAAA2AAAAcKYfKW3h1T8zzDPMM8zbPwAAAD8PAAAAAAAAAAEQAgAANgAAAEiFMZKl09U/Q7xDvEO82z8AAAA/DwAAAAAAAAABEQIAADYAAAD2QlVkFrjVP0O8Q7xDvNs/AAAAPx8AAAAAAAAAARICAAA2AAAAft+Kn7+O1T9jnGOcY5zbPwAAAD8fAAAAAAAAAAETAgAANgAAAAZ8wNpoZdU/Y5xjnGOc2z8AAAA/LwAAAAAAAAABFAIAADYAAACMGPYVEjzVP2OcY5xjnNs/AAAAPy8AAAAAAAAAARUCAAA2AAAAxHJPIyz31D+DfIN8g3zbPwAAAD8+AAAAAAAAAAEWAgAANgAAACLulscNwNQ/g3yDfIN82z8AAAA/TgAAAAAAAAABFwIAADYAAACCad5r74jUP6Nco1yjXNs/AAAAP04AAAAAAAAAARgCAAA2AAAAMCcCPmBt1D+zTLNMs0zbPwAAAD9dAAAAAAAAAAEZAgAANgAAAD5gbbSyGtQ/wzzDPMM82z8AAAA/XQAAAAAAAAABGgIAADYAAAAWP38d6wzUP8M8wzzDPNs/AAAAP20AAAAAAAAAARsCAAA2AAAAntu0WJTj0z/jHOMc4xzbPwAAAD99AAAAAAAAAAEcAgAANgAAAEyZ2CoFyNM/4xzjHOMc2z8AAAA/fQAAAAAAAAABHQIAADYAAADUNQ5mrp7TPwP9Av0C/do/AAAAP30AAAAAAAAAAR4CAAA2AAAA4m553ABM0z8i3SLdIt3aPwAAAD+MAAAAAAAAAAEfAgAANgAAAMiG9ruL69I/M80yzTLN2j8AAAA/jAAAAAAAAAABIAIAADYAAADYv2Ey3pjSPzPNMs0yzdo/AAAAP5wAAAAAAAAAASECAAA2AAAAvtfeEWk40j9DvUK9Qr3aPwAAAD+7AAAAAAAAAAEiAgAANgAAANpJtf4Nk9E/Yp1inWKd2j8AAAA/uwAAAAAAAAABIwIAADYAAADAYTLemDLRP4J9gn2Cfdo/AAAAP7sAAAAAAAAAASQCAAA2AAAAIN15gnr70D+SbZJtkm3aPwAAAD/LAAAAAAAAAAElAgAANgAAAFY304+UttA/ol2iXaJd2j8AAAA/2gAAAAAAAAABJgIAADYAAACcypcTAR/QP8I9wj3CPdo/AAAAP+oAAAAAAAAAAScCAAA2AAAAA8Up5hd9zz/CPcI9wj3aPwAAAD/qAAAAAAAAAAEoAgAANgAAAB03ANO8184/wj3CPcI92j8AAAA/6gAAAAAAAAABKQIAADYAAADrZvqR0hbOP9Et0i3SLdo/AAAAP/oAAAAAAAAAASoCAAA2AAAAt5b0UOhVzT/RLdIt0i3aPwAAAD/6AAAAAAAAAAErAgAANgAAANMIyz2NsMw/0S3SLdIt2j8AAAA/CQEAAAAAAAABLAIAADYAAABBvX1YwSbMP9Et0i3SLdo/AAAAPwkBAAAAAAAAAS0CAAA2AAAADe13F9dlyz/RLdIt0i3aPwAAAD8ZAQAAAAAAAAEuAgAANgAAANscctbspMo/4h3iHeId2j8AAAA/OAEAAAAAAAABLwIAADYAAAAN3FrSQ6HHP+Id4h3iHdo/AAAAPzgBAAAAAAAAATACAAA2AAAAeZAN7XcXxz/iHeId4h3aPwAAAD9IAQAAAAAAAAExAgAANgAAAJcC5NkccsY/4h3iHeId2j8AAAA/SAEAAAAAAAABMgIAADYAAACjO09Qbx/GP+Id4h3iHdo/AAAAP1cBAAAAAAAAATMCAAA2AAAAsXS6xsHMxT/iHeId4h3aPwAAAD9XAQAAAAAAAAE0AgAANgAAAMGtJT0UesU/4h3iHeId2j8AAAA/ZwEAAAAAAAABNQIAADYAAABva0kPhV7FP9Et0i3SLdo/AAAAP3cBAAAAAAAAATYCAAA2AAAAHylt4fVCxT/RLdIt0i3aPwAAAD+WAQAAAAAAAAE3AgAANgAAAM/mkLNmJ8U/0S3SLdIt2j8AAAA/tQEAAAAAAAABOAIAADYAAAB/pLSF1wvFP8I9wj3CPdo/AAAAP7UBAAAAAAAAATkCAAA2AAAALWLYV0jwxD/CPcI9wj3aPwAAAD+1AQAAAAAAAAE6AgAANgAAAC1i2FdI8MQ/sk2yTbJN2j8AAAA/xQEAAAAAAAABOwIAADYAAACN3R/8KbnEP6Jdol2iXdo/AAAAP8UBAAAAAAAAATwCAAA2AAAAPZtDzpqdxD+iXaJdol3aPwAAAD/UAQAAAAAAAAE9AgAANgAAAOtYZ6ALgsQ/km2SbZJt2j8AAAA/5AEAAAAAAAABPgIAADYAAABL1K5E7UrEP4J9gn2Cfdo/AAAAP+QBAAAAAAAAAT8CAAA2AAAA+5HSFl4vxD9yjXKNco3aPwAAAD/0AQAAAAAAAAFAAgAANgAAAKlP9ujOE8Q/Yp1inWKd2j8AAAA/9AEAAAAAAAABQQIAADYAAABZDRq7P/jDP1KtUq1Srdo/AAAAPwMCAAAAAAAAAUICAAA2AAAACcs9jbDcwz9DvUK9Qr3aPwAAAD8DAgAAAAAAAAFDAgAANgAAAGdGhTGSpcM/It0i3SLd2j8AAAA/EwIAAAAAAAABRAIAADYAAAAXBKkDA4rDPwP9Av0C/do/AAAAPxMCAAAAAAAAAUUCAAA2AAAAd3/wp+RSwz/jHOMc4xzbPwAAAD8jAgAAAAAAAAFGAgAANgAAAHd/8KfkUsM/wzzDPMM82z8AAAA/IwIAAAAAAAABRwIAADYAAAAlPRR6VTfDP7NMs0yzTNs/AAAAPzICAAAAAAAAAUgCAAA2AAAAhbhbHjcAwz+TbJNsk2zbPwAAAD+vAgAAAAAAAAFJAgAANgAAAIW4Wx43AMM/BfsE+wT73D8AAAA/3gIAAAAAAAABSgIAADYAAADV+jdMxhvDPxjoF+gX6N8/AAAAP94CAAAAAAAAAUsCAAA2AAAA1fo3TMYbwz/kG+Qb5BvgPwAAAD/eAgAAAAAAAAFMAgAANgAAAHd/8KfkUsM/tEu0S7RL4D8AAAA/AwMAAAAAAAABTQIAADYAAAAXBKkDA4rDP02zTLNMs+A/AAAAPwMDAAAAAAAAAU4CAAA2AAAAZ0aFMZKlwz8N8wzzDPPgPwAAAD8TAwAAAAAAAAFPAgAANgAAAAnLPY2w3MM/jXKNco1y4T8AAAA/EwMAAAAAAAABUAIAADYAAABZDRq7P/jDP0W6RbpFuuE/AAAAPxMDAAAAAAAAAVECAAA2AAAAWQ0auz/4wz/2CfYJ9gniPwAAAD8jAwAAAAAAAAFSAgAANgAAAFkNGrs/+MM/rlGuUa5R4j8AAAA/MgMAAAAAAAABUwIAADYAAACpT/bozhPEP3eJdol2ieI/AAAAP0IDAAAAAAAAAVQCAAA2AAAA+5HSFl4vxD8H+Qb5BvniPwAAAD9CAwAAAAAAAAFVAgAANgAAAEvUrkTtSsQ/3iDfIN8g4z8AAAA/UQMAAAAAAAABVgIAADYAAABL1K5E7UrEP8Y4xzjHOOM/AAAAP1EDAAAAAAAAAVcCAAA2AAAAS9SuRO1KxD+uUK9Qr1DjPwAAAD9hAwAAAAAAAAFYAgAANgAAAEvUrkTtSsQ/l2iXaJdo4z8AAAA/YQMAAAAAAAABWQIAADYAAACbFotyfGbEP4d4h3iHeOM/AAAAP3EDAAAAAAAAAVoCAAA2AAAA61hnoAuCxD9vkG+Qb5DjPwAAAD9xAwAAAAAAAAFbAgAANgAAAD2bQ86ancQ/X6BfoF+g4z8AAAA/gAMAAAAAAAABXAIAADYAAACN3R/8KbnEP0e4R7hHuOM/AAAAP4ADAAAAAAAAAV0CAAA2AAAA3R/8KbnUxD8v0C/QL9DjPwAAAD+QAwAAAAAAAAFeAgAANgAAAN0f/Cm51MQ/CPgH+Af44z8AAAA/kAMAAAAAAAABXwIAADYAAADdH/wpudTEP+Af4B/gH+Q/AAAAP6ADAAAAAAAAAWACAAA2AAAA3R/8KbnUxD/AP8A/wD/kPwAAAD+vAwAAAAAAAAFhAgAANgAAAN0f/Cm51MQ/mGeYZ5hn5D8AAAA/rwMAAAAAAAABYgIAADYAAADdH/wpudTEP2iXaJdol+Q/AAAAP68DAAAAAAAAAWMCAAA2AAAA3R/8KbnUxD9Jt0i3SLfkPwAAAD+/AwAAAAAAAAFkAgAANgAAAD2bQ86ancQ/KNco1yjX5D8AAAA/vwMAAAAAAAABZQIAADYAAADrWGegC4LEPwH/AP8A/+Q/AAAAP84DAAAAAAAAAWYCAAA2AAAAmxaLcnxmxD/hHuEe4R7lPwAAAD/uAwAAAAAAAAFnAgAANgAAAFkNGrs/+MM/kW6RbpFu5T8AAAA/7gMAAAAAAAABaAIAADYAAABZDRq7P/jDP4J+gX6BfuU/AAAAPx0EAAAAAAAAAWkCAAA2AAAAWQ0auz/4wz9BvkG+Qb7lPwAAAD8sBAAAAAAAAAFqAgAANgAAAPuR0hZeL8Q/+gX6BfoF5j8AAAA/LAQAAAAAAAABawIAADYAAACbFotyfGbEP9Et0i3SLeY/AAAAPywEAAAAAAAAAWwCAAA2AAAAPZtDzpqdxD+jXaJdol3mPwAAAD88BAAAAAAAAAFtAgAANgAAAI3dH/wpucQ/eoV6hXqF5j8AAAA/PAQAAAAAAAABbgIAADYAAAAtYthXSPDEP0q1SrVKteY/AAAAP2sEAAAAAAAAAW8CAAA2AAAAHylt4fVCxT+7RLtEu0TnPwAAAD9rBAAAAAAAAAFwAgAANgAAAG9rSQ+FXsU/m2SbZJtk5z8AAAA/awQAAAAAAAABcQIAADYAAABva0kPhV7FP4t0i3SLdOc/AAAAP3oEAAAAAAAAAXICAAA2AAAAb2tJD4VexT9zjHOMc4znPwAAAD+KBAAAAAAAAAFzAgAANgAAAG9rSQ+FXsU/U6xTrFOs5z8AAAA/mgQAAAAAAAABdAIAADYAAABva0kPhV7FPzzEO8Q7xOc/AAAAP5oEAAAAAAAAAXUCAAA2AAAAb2tJD4VexT8k3CPcI9znPwAAAD+pBAAAAAAAAAF2AgAANgAAAG9rSQ+FXsU/E+wT7BPs5z8AAAA/qQQAAAAAAAABdwIAADYAAABva0kPhV7FPwT8A/wD/Oc/AAAAP7kEAAAAAAAAAXgCAAA2AAAAb2tJD4VexT/sE+wT7BPoPwAAAD+5BAAAAAAAAAF5AgAANgAAAG9rSQ+FXsU/vEO8Q7xD6D8AAAA/yAQAAAAAAAABegIAADYAAABva0kPhV7FP5xjnGOcY+g/AAAAP9gEAAAAAAAAAXsCAAA2AAAAb2tJD4VexT98g3yDfIPoPwAAAD/oBAAAAAAAAAF8AgAANgAAAG9rSQ+FXsU/LdMs0yzT6D8AAAA/6AQAAAAAAAABfQIAADYAAABva0kPhV7FPwT7BPsE++g/AAAAP+gEAAAAAAAAAX4CAAA2AAAAb2tJD4VexT/VKtUq1SrpPwAAAD/3BAAAAAAAAAF/AgAANgAAAG9rSQ+FXsU/vUK9Qr1C6T8AAAA/9wQAAAAAAAABgAIAADYAAABva0kPhV7FP51inWKdYuk/AAAAPwcFAAAAAAAAAYECAAA2AAAAb2tJD4VexT+Nco1yjXLpPwAAAD8XBQAAAAAAAAGCAgAANgAAAG9rSQ+FXsU/dYp1inWK6T8AAAA/FwUAAAAAAAABgwIAADYAAABva0kPhV7FP12iXaJdouk/AAAAPxcFAAAAAAAAAYQCAAA2AAAAb2tJD4VexT9VqlWqVarpPwAAAD8mBQAAAAAAAAGFAgAANgAAAG9rSQ+FXsU/PcI9wj3C6T8AAAA/JgUAAAAAAAABhgIAADYAAADBrSU9FHrFPyXaJdol2uk/AAAAPzYFAAAAAAAAAYcCAAA2AAAAwa0lPRR6xT8G+gX6BfrpPwAAAD82BQAAAAAAAAGIAgAANgAAAMGtJT0UesU/5RnmGeYZ6j8AAAA/RQUAAAAAAAABiQIAADYAAADBrSU9FHrFP8Y5xjnGOeo/AAAAP1UFAAAAAAAAAYoCAAA2AAAAwa0lPRR6xT+dYZ5hnmHqPwAAAD9VBQAAAAAAAAGLAgAANgAAAMGtJT0UesU/bpFukW6R6j8AAAA/VQUAAAAAAAABjAIAADYAAADBrSU9FHrFPzbJNsk2yeo/AAAAP2UFAAAAAAAAAY0CAAA2AAAAwa0lPRR6xT8P8Q7xDvHqPwAAAD9lBQAAAAAAAAGOAgAANgAAAMGtJT0UesU/7hDvEO8Q6z8AAAA/dAUAAAAAAAABjwIAADYAAABva0kPhV7FP75Av0C/QOs/AAAAP3QFAAAAAAAAAZACAAA2AAAAb2tJD4VexT+fYJ9gn2DrPwAAAD+EBQAAAAAAAAGRAgAANgAAAB8pbeH1QsU/h3iHeId46z8AAAA/lAUAAAAAAAABkgIAADYAAAAfKW3h9ULFP2+Qb5BvkOs/AAAAP6MFAAAAAAAAAZMCAAA2AAAAz+aQs2YnxT9foF+gX6DrPwAAAD+jBQAAAAAAAAGUAgAANgAAAM/mkLNmJ8U/OMg3yDfI6z8AAAA/owUAAAAAAAABlQIAADYAAAB/pLSF1wvFPy/QL9Av0Os/AAAAP7MFAAAAAAAAAZYCAAA2AAAAf6S0hdcLxT8g4B/gH+DrPwAAAD/CBQAAAAAAAAGXAgAANgAAAH+ktIXXC8U/CPgH+Af46z8AAAA/wgUAAAAAAAABmAIAADYAAAB/pLSF1wvFP/AP8A/wD+w/AAAAP9IFAAAAAAAAAZkCAAA2AAAAf6S0hdcLxT/YJ9gn2CfsPwAAAD/SBQAAAAAAAAGaAgAANgAAAH+ktIXXC8U/wD/AP8A/7D8AAAA/4gUAAAAAAAABmwIAADYAAAB/pLSF1wvFP6hXqFeoV+w/AAAAPwEGAAAAAAAAAZwCAAA2AAAAjd0f/Cm5xD8A/wD/AP/sPwAAAD8RBgAAAAAAAAGdAgAANgAAAD2bQ86ancQ/4R7hHuEe7T8AAAA/EQYAAAAAAAABngIAADYAAADrWGegC4LEP8A+wT7BPu0/AAAAPzAGAAAAAAAAAZ8CAAA2AAAAS9SuRO1KxD+BfoF+gX7tPwAAAD/7BgAAAAAAAAGgAgAANgAAAKlP9ujOE8Q/8g3yDfIN7j8AAAA/CwcAAAAAAAABoQIAADYAAABnRoUxkqXDP0K9Qr1Cve4/AAAAPwsHAAAAAAAAAaICAAA2AAAAJT0UelU3wz/LNMs0yzTvPwAAAD8LBwAAAAAAAAGjAgAANgAAAIW4Wx43AMM/ukS7RLtE7z8AAAA/GgcAAAAAAAABpAIAADYAAACFuFseNwDDP7NMs0yzTO8/AAAAPzkHAAAAAAAAAaUCAAA2AAAANXZ/8Kfkwj+jXKNco1zvPwAAAD85BwAAAAAAAAGmAgAANgAAADV2f/Cn5MI/m2SbZJtk7z8AAAA/WQcAAAAAAAABpwIAADYAAADjM6PCGMnCP5Nsk2yTbO8/AAAAP2gHAAAAAAAAAagCAAA2AAAA4zOjwhjJwj+LdIt0i3TvPwAAAD9oBwAAAAAAAAGpAgAANgAAANX6N0zGG8M/i3SLdIt07z8AAAA/BQgAAAAAAAABqgIAADYAAAC5iGFfIcHDP4t0i3SLdO8/AAAAPwUIAAAAAAAAAasCAAA2AAAAS9SuRO1KxD+DfIN8g3zvPwAAAD8UCAAAAAAAAAGsAgAANgAAAI3dH/wpucQ/c4xzjHOM7z8AAAA/FAgAAAAAAAABrQIAADYAAADdH/wpudTEP3OMc4xzjO8/AAAAPyQIAAAAAAAAAa4CAAA2AAAAz+aQs2YnxT+LdIt0i3TvPwAAAD8kCAAAAAAAAAGvAgAANgAAAGEy3pgyscU/o1yjXKNc7z8AAAA/MwgAAAAAAAABsAIAADYAAABWvpwI+IDVP5RrlGuUa9w/AAAAPwAAAAAAAAAAAbECAAA2AAAAft+Kn7+O1T+Ee4R7hHvcPwAAAD8PAAAAAAAAAAGyAgAANgAAAKYAeTaHnNU/hHuEe4R73D8AAAA/DwAAAAAAAAABswIAADYAAADOIWfNTqrVP4R7hHuEe9w/AAAAPxkAAAAAAAAAAbQCAAA2AAAAHmRD+93F1T+Ee4R7hHvcPwAAAD8ZAAAAAAAAAAG1AgAANgAAAJjHDcA079U/dYt0i3SL3D8AAAA/KQAAAAAAAAABtgIAADYAAADoCertwwrWP3WLdIt0i9w/AAAAPykAAAAAAAAAAbcCAAA2AAAAYG20sho01j91i3SLdIvcPwAAAD84AAAAAAAAAAG4AgAANgAAAALybA45a9Y/dYt0i3SL3D8AAAA/SAAAAAAAAAABuQIAADYAAACidiVqV6LWP3WLdIt0i9w/AAAAP0gAAAAAAAAAAboCAAA2AAAAvF6oiswC1z91i3SLdIvcPwAAAD9XAAAAAAAAAAG7AgAANgAAAK4lPRR6Vdc/dYt0i3SL3D8AAAA/VwAAAAAAAAABvAIAADYAAACg7NGdJ6jXP2SbZJtkm9w/AAAAP1cAAAAAAAAAAb0CAAA2AAAAutRUvpwI2D9km2SbZJvcPwAAAD9nAAAAAAAAAAG+AgAANgAAACT/swyhhNg/ZJtkm2Sb3D8AAAA/dwAAAAAAAAABvwIAADYAAABmCCXE3fLYP2SbZJtkm9w/AAAAP3cAAAAAAAAAAcACAAA2AAAAInVgQHGK2T9km2SbZJvcPwAAAD+GAAAAAAAAAAHBAgAANgAAAGR+0fet+Nk/ZJtkm2Sb3D8AAAA/hgAAAAAAAAABwgIAADYAAADMqDBGsnTaP2SbZJtkm9w/AAAAP5YAAAAAAAAAAcMCAAA2AAAAONOPlLbw2j9km2SbZJvcPwAAAD+WAAAAAAAAAAHEAgAANgAAAMoe3XmCets/ZJtkm2Sb3D8AAAA/IwEAAAAAAAABxQIAADYAAADyxpSJrVLgP6RbpFukW9w/AAAAP2EBAAAAAAAAAcYCAAA2AAAAN+Eihn2F5D/kG+Qb5BvcPwAAAD9hAQAAAAAAAAHHAgAANgAAABs0dn/wp+Q/5BvkG+Qb3D8AAAA/cQEAAAAAAAAByAIAADYAAADk2Rxy1uzkPwP8A/wD/Ns/AAAAP4ABAAAAAAAAAckCAAA2AAAAySxwa0kP5T8D/AP8A/zbPwAAAD+AAQAAAAAAAAHKAgAANgAAAK1/w2S8MeU/A/wD/AP82z8AAAA/gAEAAAAAAAABywIAADYAAAC78wT19mHlPwP8A/wD/Ns/AAAAP5ABAAAAAAAAAcwCAAA2AAAAXHi9UBWZ5T8D/AP8A/zbPwAAAD+QAQAAAAAAAAHNAgAANgAAADGSpdM1DuY/A/wD/AP82z8AAAA/oAEAAAAAAAABzgIAADYAAACPSMOR/1nmP/QL9Av0C9w/AAAAP6ABAAAAAAAAAc8CAAA2AAAAxN3yuAGY5j/0C/QL9AvcPwAAAD+vAQAAAAAAAAHQAgAANgAAAI6Dmavn3OY/5BvkG+Qb3D8AAAA/vwEAAAAAAAAB0QIAADYAAACASi41lS/nP9Qr1CvUK9w/AAAAP78BAAAAAAAAAdICAAA2AAAAtN9dXJdt5z/EO8Q7xDvcPwAAAD/OAQAAAAAAAAHTAgAANgAAABKWexphuec/xDvEO8Q73D8AAAA/zgEAAAAAAAAB1AIAADYAAADbOyINR/7nP8Q7xDvEO9w/AAAAP94BAAAAAAAAAdUCAAA2AAAAzQK3lvRQ6D+kW6RbpFvcPwAAAD/eAQAAAAAAAAHWAgAANgAAACq51FS+nOg/lGuUa5Rr3D8AAAA/7gEAAAAAAAAB1wIAADYAAACIb/ISiOjoP5RrlGuUa9w/AAAAP+4BAAAAAAAAAdgCAAA2AAAA5iUQ0VE06T+Ee4R7hHvcPwAAAD/9AQAAAAAAAAHZAgAANgAAAK7LtsM3eek/dYt0i3SL3D8AAAA/OQIAAAAAAAAB2gIAADYAAADuD/6UXGrqP2SbZJtkm9w/AAAAPzkCAAAAAAAAAdsCAAA2AAAAmLl6zm1a7D9Uq1SrVKvcPwAAAD9nAgAAAAAAAAHcAgAANgAAADo+MyqMkew/VKtUq1Sr3D8AAAA/dwIAAAAAAAAB3QIAADYAAABGsnS6xsHsP1SrVKtUq9w/AAAAP4cCAAAAAAAAAd4CAAA2AAAALAXIsznk7D9Uq1SrVKvcPwAAAD+HAgAAAAAAAAHfAgAANgAAADh5CUR0FO0/ZJtkm2Sb3D8AAAA/hwIAAAAAAAAB4AIAADYAAACw3NMIyz3tP3WLdIt0i9w/AAAAP5YCAAAAAAAAAeECAAA2AAAAli8nAj5g7T91i3SLdIvcPwAAAD+WAgAAAAAAAAHiAgAANgAAAKKjaJJ4kO0/hHuEe4R73D8AAAA/tgIAAAAAAAAB4wIAADYAAACUav0bJuPtP5RrlGuUa9w/AAAAP7YCAAAAAAAAAeQCAAA2AAAA5KzZSbX+7T+Ua5RrlGvcPwAAAD+2AgAAAAAAAAHlAgAANgAAAF4QpA4MKO4/lGuUa5Rr3D8AAAA/xQIAAAAAAAAB5gIAADYAAACuUoA8m0PuP6RbpFukW9w/AAAAP8UCAAAAAAAAAecCAAA2AAAAaoTlnkZY7j+kW6RbpFvcPwAAAD/VAgAAAAAAAAHoAgAANgAAAJKl0zUOZu4/pFukW6Rb3D8AAAA/1QIAAAAAAAAB6QIAADYAAABQ1ziYuXruP6RbpFukW9w/AAAAP+QCAAAAAAAAAeoCAAA2AAAAoBkVxkiW7j+kW6RbpFvcPwAAAD8EAwAAAAAAAAHrAgAANgAAADQqjJEsne4/pFukW6Rb3D8AAAA/BAMAAAAAAAAB7AIAADYAAADIOgNdEKTuP6RbpFukW9w/AAAAPyMDAAAAAAAAAe0CAAA2AAAAGH3fip+/7j/EO8Q7xDvcPwAAAD8jAwAAAAAAAAHuAgAANgAAAKyNVlaDxu4/1CvUK9Qr3D8AAAA/IwMAAAAAAAAB7wIAADYAAAD8zzKEEuLuP+Qb5BvkG9w/AAAAPzMDAAAAAAAAAfACAAA2AAAAugGY5r327j/0C/QL9AvcPwAAAD8zAwAAAAAAAAHxAgAANgAAAHYz/UhpC+8/A/wD/AP82z8AAAA/QgMAAAAAAAAB8gIAADYAAAAyZWKrFCDvPwP8A/wD/Ns/AAAAP0IDAAAAAAAAAfMCAAA2AAAAWoZQQtwt7z8T7BPsE+zbPwAAAD9CAwAAAAAAAAH0AgAANgAAABa4taSHQu8/M8wzzDPM2z8AAAA/UgMAAAAAAAAB9QIAADYAAAD8Cgme+mTvP0O8Q7xDvNs/AAAAP2EDAAAAAAAAAfYCAAA2AAAAJCz3NMJy7z9DvEO8Q7zbPwAAAD9hAwAAAAAAAAH3AgAANgAAAHRu02JRju8/Y5xjnGOc2z8AAAA/cQMAAAAAAAAB+AIAADYAAACcj8H5GJzvP3OMc4xzjNs/AAAAP4EDAAAAAAAAAfkCAAA2AAAAWMEmXMSw7z+DfIN8g3zbPwAAAD+BAwAAAAAAAAH6AgAANgAAAIDiFPOLvu8/k2yTbJNs2z8AAAA/gQMAAAAAAAAB+wIAADYAAAAW84u+b8XvP5Nsk2yTbNs/AAAAP5ADAAAAAAAAAfwCAAA2AAAAqAMDilPM7z+jXKNco1zbPwAAAD+QAwAAAAAAAAH9AgAANgAAAD4UelU30+8/o1yjXKNc2z8AAAA/vwMAAAAAAAAB/gIAADYAAADQJPEgG9rvP6Nco1yjXNs/AAAAP/4DAAAAAAAAAf8CAAA2AAAAZjVo7P7g7z+jXKNco1zbPwAAAD/+AwAAAAAAAAEAAwAANgAAANAk8SAb2u8/o1yjXKNc2z8AAAA/HAUAAAAAAAABAQMAADYAAACjldWgsfvjP1KuUa5RruU/AAAAPwAAAAAAAAAAAQIDAAA2AAAAEIVe1c304z9SrlGuUa7lPwAAAD8QAAAAAAAAAAEDAwAANgAAAOdjcD4G5+M/WaZZplmm5T8AAAA/EAAAAAAAAAABBAMAADYAAAC/QoKnPtnjP2GeYZ5hnuU/AAAAPyAAAAAAAAAAAQUDAAA2AAAAAhEdRZPE4z9qlmmWaZblPwAAAD8gAAAAAAAAAAEGAwAANgAAAM577R2RhuM/gn6BfoF+5T8AAAA/LwAAAAAAAAABBwMAADYAAADAB6yNVlbjP5FukW6RbuU/AAAAPy8AAAAAAAAAAQgDAAA2AAAAjHJ8ZlQY4z+pVqlWqVblPwAAAD8/AAAAAAAAAAEJAwAANgAAAFbdTD9S2uI/uUa5RrlG5T8AAAA/TgAAAAAAAAABCgMAADYAAAC1WJTjM6PiP8k2yTbJNuU/AAAAP04AAAAAAAAAAQsDAAA2AAAAgMNkvDFl4j/ZJtkm2SblPwAAAD9OAAAAAAAAAAEMAwAANgAAACINR/5nGeI/4R7hHuEe5T8AAAA/XgAAAAAAAAABDQMAADYAAACCiI6iSeLhP+kW6RbpFuU/AAAAP14AAAAAAAAAAQ4DAAA2AAAA4QPWRiur4T/wDvEO8Q7lPwAAAD9uAAAAAAAAAAEPAwAANgAAAKtuph8pbeE/+Qb5BvkG5T8AAAA/fQAAAAAAAAABEAMAADYAAAAK6u3DCjbhP/kG+Qb5BuU/AAAAP30AAAAAAAAAAREDAAA2AAAA/nWsM9AF4T8B/wD/AP/kPwAAAD99AAAAAAAAAAESAwAANgAAAIUS4m553OA/Af8A/wD/5D8AAAA/nQAAAAAAAAABEwMAADYAAAA00AVB6sDgPwH/AP8A/+Q/AAAAP50AAAAAAAAAARQDAAA2AAAArvj561hn4D8B/wD/AP/kPwAAAD+dAAAAAAAAAAEVAwAANgAAAHpjysRWKeA/Af8A/wD/5D8AAAA/vAAAAAAAAAABFgMAADYAAACyvSPScOTfPwH/AP8A/+Q/AAAAP7wAAAAAAAAAARcDAAA2AAAAbLSyGjR23z8B/wD/AP/kPwAAAD/LAAAAAAAAAAEYAwAANgAAAFTML/q+Fd8/Af8A/wD/5D8AAAA/ywAAAAAAAAABGQMAADYAAABIHRhQnGLeP/kG+Qb5BuU/AAAAP9sAAAAAAAAAARoDAAA2AAAAVlaDxu4P3j/wDvEO8Q7lPwAAAD/bAAAAAAAAAAEbAwAANgAAAD5uAKZ5r90/8A7xDvEO5T8AAAA/2wAAAAAAAAABHAMAADYAAAB0yFmzk2rdP+kW6RbpFuU/AAAAP+sAAAAAAAAAAR0DAAA2AAAAggHFKeYX3T/hHuEe4R7lPwAAAD/6AAAAAAAAAAEeAwAANgAAALpbHjcA09w/4R7hHuEe5T8AAAA/+gAAAAAAAAABHwMAADYAAADIlImtUoDcP9km2SbZJuU/AAAAPwoBAAAAAAAAASADAAA2AAAAKBDRUTRJ3D/JNsk2yTblPwAAAD8aAQAAAAAAAAEhAwAANgAAAJTEg2xov9s/sU6xTrFO5T8AAAA/GgEAAAAAAAABIgMAADYAAAD0P8sQSojbP6FeoV6hXuU/AAAAPykBAAAAAAAAASMDAAA2AAAAetwATPNe2z+RbpFukW7lPwAAAD8pAQAAAAAAAAEkAwAANgAAANhXSPDUJ9s/gn6BfoF+5T8AAAA/OQEAAAAAAAABJQMAADYAAABe9H0rfv7aP2qWaZZpluU/AAAAPzkBAAAAAAAAASYDAAA2AAAADrKh/e7i2j9SrlGuUa7lPwAAAD9IAQAAAAAAAAEnAwAANgAAAL5vxc9fx9o/Qb5BvkG+5T8AAAA/SAEAAAAAAAABKAMAADYAAABuLemh0KvaPxnmGeYZ5uU/AAAAP10BAAAAAAAAASkDAAA2AAAAHOsMdEGQ2j/6BfoF+gXmPwAAAD9tAQAAAAAAAAEqAwAANgAAAMyoMEaydNo/2iXaJdol5j8AAAA/jAEAAAAAAAABKwMAADYAAABkftH3rfjZP0O9Qr1CveY/AAAAP5wBAAAAAAAAASwDAAA2AAAAOl3jYObq2T8r1SrVKtXmPwAAAD+cAQAAAAAAAAEtAwAANgAAAOoaBzNXz9k/+wT7BPsE5z8AAAA/qwEAAAAAAAABLgMAADYAAABKlk7XOJjZP9Ms0yzTLOc/AAAAP6sBAAAAAAAAAS8DAAA2AAAAInVgQHGK2T+jXKNco1znPwAAAD+rAQAAAAAAAAEwAwAANgAAAIDwp+RSU9k/Y5xjnGOc5z8AAAA/uwEAAAAAAAABMQMAADYAAAAIjd0f/CnZPyTcI9wj3Oc/AAAAP7sBAAAAAAAAATIDAAA2AAAAkCkTW6UA2T/sE+wT7BPoPwAAAD/KAQAAAAAAAAEzAwAANgAAABbGSJZO19g/pFukW6Rb6D8AAAA/2gEAAAAAAAABNAMAADYAAACcYn7R963YP2SbZJtkm+g/AAAAP9oBAAAAAAAAATUDAAA2AAAAnGJ+0fet2D8t0yzTLNPoPwAAAD/aAQAAAAAAAAE2AwAANgAAAEwgoqNoktg/7RLtEu0S6T8AAAA/6gEAAAAAAAABNwMAADYAAABMIKKjaJLYP7VKtUq1Suk/AAAAP+oBAAAAAAAAATgDAAA2AAAAJP+zDKGE2D+Nco1yjXLpPwAAAD/5AQAAAAAAAAE5AwAANgAAACT/swyhhNg/VapVqlWq6T8AAAA/CQIAAAAAAAABOgMAADYAAAAk/7MMoYTYPy3SLdIt0uk/AAAAPwkCAAAAAAAAATsDAAA2AAAAJP+zDKGE2D/9Af4B/gHqPwAAAD8ZAgAAAAAAAAE8AwAANgAAAHRBkDowoNg/xjnGOcY56j8AAAA/GQIAAAAAAAABPQMAADYAAADspFr/hsnYP45xjnGOceo/AAAAPygCAAAAAAAAAT4DAAA2AAAAuEoB8mwO2T9mmWaZZpnqPwAAAD84AgAAAAAAAAE/AwAANgAAAJrYKgXIs9k/9wj3CPcI6z8AAAA/OAIAAAAAAAABQAMAADYAAADa4Zu8BCLaP88wzzDPMOs/AAAAP0cCAAAAAAAAAUEDAAA2AAAAbi3podCr2j+fYJ9gn2DrPwAAAD9nAgAAAAAAAAFCAwAANgAAAAqe+mSP7tw/P8A/wD/A6z8AAAA/ZwIAAAAAAAABQwMAADYAAADECjbhIobdPz/AP8A/wOs/AAAAP3YCAAAAAAAAAUQDAAA2AAAAVlaDxu4P3j8v0C/QL9DrPwAAAD92AgAAAAAAAAFFAwAANgAAABLDvkKCp94/L9Av0C/Q6z8AAAA/hgIAAAAAAAABRgMAADYAAADML/q+FT/fPy/QL9Av0Os/AAAAP4YCAAAAAAAAAUcDAAA2AAAADjlrdlKt3z8v0C/QL9DrPwAAAD+WAgAAAAAAAAFIAwAANgAAAFFC3C2PG+A/L9Av0C/Q6z8AAAA/lgIAAAAAAAABSQMAADYAAAAb6IIgdWDgPzjIN8g3yOs/AAAAPwMDAAAAAAAAAUoDAAA2AAAAR6ThyP8s4z++QL9Av0DrPwAAAD8iAwAAAAAAAAFLAwAANgAAAPJNXgIRHeU/t0i3SLdI6z8AAAA/IgMAAAAAAAABTAMAADYAAAAm440pE1vlP7dIt0i3SOs/AAAAPzIDAAAAAAAAAU0DAAA2AAAAx2dGhTGS5T+3SLdIt0jrPwAAAD8yAwAAAAAAAAFOAwAANgAAANXbhxVswuU/t0i3SLdI6z8AAAA/MgMAAAAAAAABTwMAADYAAADhT8mlpvLlP75Av0C/QOs/AAAAP0EDAAAAAAAAAVADAAA2AAAAMZKl0zUO5j/PMM8wzzDrPwAAAD9BAwAAAAAAAAFRAwAANgAAABfl+MyoMOY/3yDfIN8g6z8AAAA/UQMAAAAAAAABUgMAADYAAAA/BudjcD7mP+cY5xjnGOs/AAAAP1EDAAAAAAAAAVMDAAA2AAAAZyfV+jdM5j/3CPcI9wjrPwAAAD+EAwAAAAAAAAFUAwAANgAAACNZOl3jYOY/D/EO8Q7x6j8AAAA/hAMAAAAAAAABVQMAADYAAAAjWTpd42DmPxfpFukW6eo/AAAAP5MDAAAAAAAAAVYDAAA2AAAAuGmxKMdn5j8X6RbpFunqPwAAAD/CAwAAAAAAAAFXAwAANgAAAEt6KPSqbuY/HuEe4R7h6j8AAAA/AQQAAAAAAAABWAMAADYAAADgip+/jnXmPx7hHuEe4eo/AAAAPwEEAAAAAAAAAVkDAAA2AAAA4Iqfv4515j8n2SbZJtnqPwAAAD8QBAAAAAAAAAFaAwAANgAAAEt6KPSqbuY/J9km2SbZ6j8AAAA/vAQAAAAAAAABWwMAADYAAAC4abEox2fmPyfZJtkm2eo/AAAAP8wEAAAAAAAAAVwDAAA2AAAAmEBER9Ek0T8j3CPcI9zvPwAAAD8AAAAAAAAAAAFdAwAANgAAAAB5NoecNds/Z5hnmGeY6z8AAAA/AAAAAAAAAAABXgMAADYAAAAoENFRNEncP+4Q7xDvEOs/AAAAPxAAAAAAAAAAAV8DAAA2AAAAmF/0fSt+3j8t0i3SLdLpPwAAAD8QAAAAAAAAAAFgAwAANgAAAJbVoLH7g98/vUK9Qr1C6T8AAAA/EAAAAAAAAAABYQMAADYAAAC9MWViqxTgPyTbJNsk2+g/AAAAP5oAAAAAAAAAAWIDAAA2AAAAF14vVEVm4T+rVKtUq1TnPwAAAD+qAAAAAAAAAAFjAwAANgAAABdeL1RFZuE/s0yzTLNM5z8AAAA/yQAAAAAAAAABZAMAADYAAACDTbiIYV/hP7NMs0yzTOc/AAAAP8kAAAAAAAAAAWUDAAA2AAAAg024iGFf4T+7RLtEu0TnPwAAAD/ZAAAAAAAAAAFmAwAANgAAAO88Qb19WOE/u0S7RLtE5z8AAAA/2QAAAAAAAAABZwMAADYAAABBREfRJPHgPwr1CvUK9eY/AAAAPwAAAAAAAAAAAWgDAAA2AAAA1VS+nAj44D8K9Qr1CvXmPwAAAD8QAAAAAAAAAAFpAwAANgAAAP51rDPQBeE/CvUK9Qr15j8AAAA/HwAAAAAAAAABagMAADYAAAC5pxGWexrhPwP9Av0C/eY/AAAAPx8AAAAAAAAAAWsDAAA2AAAACurtwwo24T/7BPsE+wTnPwAAAD8fAAAAAAAAAAFsAwAANgAAAO88Qb19WOE/6xTrFOsU5z8AAAA/LwAAAAAAAAABbQMAADYAAADTj5S28HrhP9ok2yTbJOc/AAAAPz8AAAAAAAAAAW4DAAA2AAAATPNee0ek4T/CPMM8wzznPwAAAD8/AAAAAAAAAAFvAwAANgAAAFlnoAuC1OE/s0yzTLNM5z8AAAA/XgAAAAAAAAABcAMAADYAAAAwgYiOokniP4t0i3SLdOc/AAAAP20AAAAAAAAAAXEDAAA2AAAAIUgdGFCc4j9jnGOcY5znPwAAAD99AAAAAAAAAAFyAwAANgAAACFIHRhQnOI/W6RbpFuk5z8AAAA/fQAAAAAAAAABcwMAADYAAAAhSB0YUJziP0u0S7RLtOc/AAAAP5wAAAAAAAAAAXQDAAA2AAAAIUgdGFCc4j80zDPMM8znPwAAAD+sAAAAAAAAAAF1AwAANgAAACFIHRhQnOI/JNwj3CPc5z8AAAA/rAAAAAAAAAABdgMAADYAAAD5Ji+BiI7iPwz0C/QL9Oc/AAAAP8sAAAAAAAAAAXcDAAA2AAAAZBa4taSH4j/sE+wT7BPoPwAAAD/LAAAAAAAAAAF4AwAANgAAANEFQerAgOI/zDPMM8wz6D8AAAA/ywAAAAAAAAABeQMAADYAAACp5FJT+XLiP7RLtEu0S+g/AAAAP8sAAAAAAAAAAXoDAAA2AAAAgMNkvDFl4j+Ee4R7hHvoPwAAAD/bAAAAAAAAAAF7AwAANgAAAFiidiVqV+I/ZJtkm2Sb6D8AAAA/2wAAAAAAAAABfAMAADYAAADDkf9ZhlDiPzzDPMM8w+g/AAAAP+oAAAAAAAAAAX0DAAA2AAAAm3ARw75C4j8c4xzjHOPoPwAAAD/6AAAAAAAAAAF+AwAANgAAAEsuNZUvJ+I/1SrVKtUq6T8AAAA/CgEAAAAAAAABfwMAADYAAAC2Hb7JSyDiP71CvUK9Quk/AAAAPwoBAAAAAAAAAYADAAA2AAAAth2+yUsg4j+VapVqlWrpPwAAAD8ZAQAAAAAAAAGBAwAANgAAACINR/5nGeI/lWqVapVq6T8AAAA/GQEAAAAAAAABggMAADYAAAAiDUf+ZxniP41yjXKNcuk/AAAAP0gBAAAAAAAAAYMDAAA2AAAAIg1H/mcZ4j+FeoV6hXrpPwAAAD9YAQAAAAAAAAGEAwAANgAAACINR/5nGeI/foJ9gn2C6T8AAAA/WAEAAAAAAAAL</ink>
</athena>
</file>

<file path=customXml/item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PRAAAAAAAAAF+P///wxBY3Rpb25UeXBlVjEBAAAAB3ZhbHVlX18ACAIAAAAAAAAABQUAAAANQ2xlYXJDYW52YXNWMQIAAAAJU3RhcnRUaW1lBFR5cGUABBAMQWN0aW9uVHlwZVYxAgAAAAIAAADVtwAAAAAAAAH3////+P///wAAAAAFBgAAAA9QZW5BdHRyaWJ1dGVzVjEKAAAAB19jb2xvckEHX2NvbG9yUgdfY29sb3JHB19jb2xvckIKRml0VG9DdXJ2ZQZIZWlnaHQOSWdub3JlUHJlc3N1cmUNSXNIaWdobGlnaHRlcgVTaGFwZQVXaWR0aAAAAAAAAAAABAACAgICAQYBAQxCcnVzaFNoYXBlVjECAAAABgIAAAD/+7BBAAAAAAAAACJAAAAF9v///wxCcnVzaFNoYXBlVjEBAAAAB3ZhbHVlX18ACAIAAAABAAAAAAAAAAAAIkAFBwAAAApJbmtUcmFjZVYxAwAAAA1MaXN0YDErX2l0ZW1zDExpc3RgMStfc2l6ZQ9MaXN0YDErX3ZlcnNpb24EAAAYU2hhcmVkLklua2luZy5JbmtQb2ludFtdAgAAAAgIAgAAAAkLAAAAyAAAAMg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DTgFDAAAAApJbmtQb2ludFYxBAAAAAFYAVkOUHJlc3N1cmVGYWN0b3IJVGltZVN0YW1wAAAAAAYGCxACAAAAQJyPwfkYvD+y3NMIyz3tPwAAAD8AAAAAAAAAAAENAAAADAAAAECcj8H5GLw/pmTXJkp27T8AAAA/5AEAAAAAAAABDgAAAAwAAABAnI/B+Ri8P5Ls2kTJru0/AAAAP/QBAAAAAAAAAQ8AAAAMAAAAgJ2K1alYvT+S7NpEya7tPwAAAD/0AQAAAAAAAAEQAAAADAAAAMCfgP0J2L8/hnTeYkjn7T8AAAA/AwIAAAAAAAABEQAAAAwAAADg0bgcjcvBP4Z03mJI5+0/AAAAPwMCAAAAAAAAARIAAAAMAAAAwFOxOhWrwz+GdN5iSOftPwAAAD8TAgAAAAAAAAETAAAADAAAAODWpGxNysY/hnTeYkjn7T8AAAA/EwIAAAAAAAABFAAAAAwAAABA2ZqUrUnJP3r84YDHH+4/AAAAPyICAAAAAAAAARUAAAAMAAAAgFyOxuVozD96/OGAxx/uPwAAAD8iAgAAAAAAAAEWAAAADAAAABCwPwH7E9A/evzhgMcf7j8AAAA/MgIAAAAAAAABFwAAAAwAAAAAMjgfg/PRP3r84YDHH+4/AAAAP0ICAAAAAAAAARgAAAAMAAAAgPMxOB+D0z96/OGAxx/uPwAAAD9CAgAAAAAAAAEZAAAADAAAACC1K1G7EtU/evzhgMcf7j8AAAA/QgIAAAAAAAABGgAAAAwAAACwdiVqV6LWP2qE5Z5GWO4/AAAAP1ECAAAAAAAAARsAAAAMAAAAMDgfg/Mx2D9qhOWeRljuPwAAAD9hAgAAAAAAAAEcAAAADAAAAIA5Gpejcdk/aoTlnkZY7j8AAAA/YQIAAAAAAAABHQAAAAwAAAAA+xOwPwHbP14M6bzFkO4/AAAAP3ECAAAAAAAAAR4AAAAMAAAAQPwOxO9A3D9OlOzaRMnuPwAAAD9xAgAAAAAAAAEfAAAADAAAAJD9CdifgN0/Phzw+MMB7z8AAAA/gAIAAAAAAAABIAAAAAwAAAAQvwPxOxDfPz4c8PjDAe8/AAAAP4ACAAAAAAAAASEAAAAMAAAAUMD+BOxP4D8+HPD4wwHvPwAAAD+QAgAAAAAAAAEiAAAADAAAABihexG6F+E/Phzw+MMB7z8AAAA/kAIAAAAAAAABIwAAAAwAAADggfgdiN/hPz4c8PjDAe8/AAAAP58CAAAAAAAAASQAAAAMAAAAsGJ1Klan4j8+HPD4wwHvPwAAAD+fAgAAAAAAAAElAAAADAAAAJijcTkal+M/Phzw+MMB7z8AAAA/rwIAAAAAAAABJgAAAAwAAAA4JG9D8jbkPz4c8PjDAe8/AAAAP68CAAAAAAAAAScAAAAMAAAA2KRsTcrW5D8+HPD4wwHvPwAAAD+/AgAAAAAAAAEoAAAADAAAAFDF6lSsTuU/Phzw+MMB7z8AAAA/vwIAAAAAAAABKQAAAAwAAACghelZmJ7lP06U7NpEye4/AAAAP84CAAAAAAAAASoAAAAMAAAA8EXoXoTu5T9OlOzaRMnuPwAAAD/OAgAAAAAAAAErAAAADAAAAEAG52NwPuY/TpTs2kTJ7j8AAAA/3gIAAAAAAAABLAAAAAwAAABoZmZmZmbmP14M6bzFkO4/AAAAP94CAAAAAAAAAS0AAAAMAAAAkMblaFyO5j9eDOm8xZDuPwAAAD/uAgAAAAAAAAEuAAAADAAAAOCG5G1I3uY/XgzpvMWQ7j8AAAA//QIAAAAAAAABLwAAAAwAAAAI52NwPgbnP14M6bzFkO4/AAAAP/0CAAAAAAAAATAAAAAMAAAAMEfjcjQu5z9eDOm8xZDuPwAAAD8NAwAAAAAAAAExAAAADAAAAFinYnUqVuc/XgzpvMWQ7j8AAAA/HAMAAAAAAAABMgAAAAwAAACAB+J3IH7nP14M6bzFkO4/AAAAPxwDAAAAAAAAATMAAAAMAAAAqGdheham5z9eDOm8xZDuPwAAAD8sAwAAAAAAAAE0AAAADAAAANDH4HwMzuc/XgzpvMWQ7j8AAAA/LAMAAAAAAAABNQAAAAwAAAAgiN+B+B3oP14M6bzFkO4/AAAAPzwDAAAAAAAAATYAAAAMAAAASOhehO5F6D9eDOm8xZDuPwAAAD9LAwAAAAAAAAE3AAAADAAAAHBI3obkbeg/XgzpvMWQ7j8AAAA/SwMAAAAAAAABOAAAAAwAAACYqF2J2pXoP14M6bzFkO4/AAAAP1sDAAAAAAAAATkAAAAMAAAAmKhdidqV6D9qhOWeRljuPwAAAD9rAwAAAAAAAAE6AAAADAAAAMAI3YvQveg/evzhgMcf7j8AAAA/qQMAAAAAAAABOwAAAAwAAADoaFyOxuXoP4Z03mJI5+0/AAAAP7kDAAAAAAAAATwAAAAMAAAAYInalahd6T+mZNcmSnbtPwAAAD+5AwAAAAAAAAE9AAAADAAAANipWJ2K1ek/vlTQ6ksF7T8AAAA/yAMAAAAAAAABPgAAAAwAAABQytakbE3qP87MzMzMzOw/AAAAP8gDAAAAAAAAAT8AAAAMAAAAGKtTsToV6z8Grb5U0OrrPwAAAD/YAwAAAAAAAAFAAAAADAAAALgrUbsStes/Po2w3NMI6z8AAAA/2AMAAAAAAAABQQAAAAwAAABYrE7F6lTsP3ZtomTXJuo/AAAAP+gDAAAAAAAAAUIAAAAMAAAA+CxMz8L07D+i1ZcKWn3pPwAAAD/oAwAAAAAAAAFDAAAADAAAAEjtStSuRO0/yj2NsNzT6D8AAAA/9wMAAAAAAAABRAAAAAwAAADADcnbkLztP/alglZfKug/AAAAP/cDAAAAAAAAAUUAAAAMAAAACM7H4HwM7j8SlnsaYbnnPwAAAD8HBAAAAAAAAAFGAAAADAAAADAuR+NyNO4/Ov5wwOMP5z8AAAA/BwQAAAAAAAABRwAAAAwAAABgjsblaFzuP1ruaYTlnuY/AAAAPxYEAAAAAAAAAUgAAAAMAAAAiO5F6F6E7j923mJI5y3mPwAAAD8WBAAAAAAAAAFJAAAADAAAANiuRO1K1O4/nkZY7mmE5T8AAAA/JgQAAAAAAAABSgAAAAwAAAAAD8TvQPzuP8quTZTs2uQ/AAAAPyYEAAAAAAAAAUsAAAAMAAAAAA/E70D87j/yFkM6bzHkPwAAAD82BAAAAAAAAAFMAAAADAAAAChvQ/I2JO8/Hn844PGH4z8AAAA/NgQAAAAAAAABTQAAAAwAAABQz8L0LEzvP0rnLYZ03uI/AAAAP0UEAAAAAAAAAU4AAAAMAAAAUM/C9CxM7z9+xx8OePzhPwAAAD9FBAAAAAAAAAFPAAAADAAAAFDPwvQsTO8/qi8VtPpS4T8AAAA/VQQAAAAAAAABUAAAAAwAAABQz8L0LEzvP9aXClp9qeA/AAAAP24EAAAAAAAAAVEAAAAMAAAAUM/C9CxM7z/yhwMefzjgPwAAAD9uBAAAAAAAAAFSAAAADAAAAFDPwvQsTO8/VNDqSwWt3j8AAAA/bgQAAAAAAAABUwAAAAwAAABQz8L0LEzvP6yg1ZcKWt0/AAAAP30EAAAAAAAAAVQAAAAMAAAAUM/C9CxM7z8EccDjDwfcPwAAAD+NBAAAAAAAAAFVAAAADAAAAChvQ/I2JO8/VEGrLxW02j8AAAA/jQQAAAAAAAABVgAAAAwAAADYrkTtStTuP8QBjz8c8Ng/AAAAP5wEAAAAAAAAAVcAAAAMAAAAYI7G5Whc7j9MsmsTJbvWPwAAAD+cBAAAAAAAAAFYAAAADAAAAAjOx+B8DO4/xHJPIyz31D8AAAA/rAQAAAAAAAABWQAAAAwAAACYrUnZmpTtPzQzMzMzM9M/AAAAP6wEAAAAAAAAAVoAAAAMAAAAII3L0bgc7T+k8xZDOm/RPwAAAD+8BAAAAAAAAAFbAAAADAAAAIAMzsfgfOw/KGj1pYJWzz8AAAA/vAQAAAAAAAABXAAAAAwAAAAwTM/C9CzsP9gIyz2NsMw/AAAAP8sEAAAAAAAAAV0AAAAMAAAAuCtRuxK16z94qaDVlwrKPwAAAD/LBAAAAAAAAAFeAAAADAAAABirU7E6Fes/YCpo9aWCxj8AAAA/2wQAAAAAAAABXwAAAAwAAACgitWpWJ3qPwjLPY2w3MM/AAAAP9sEAAAAAAAAAWAAAAAMAAAA2KlYnYrV6T+4axMluzbBPwAAAD/rBAAAAAAAAAFhAAAADAAAAGCJ2pWoXek/sBjSeYshvT8AAAA/6wQAAAAAAAABYgAAAAwAAADACN2L0L3oP6CZmZmZmbk/AAAAP/oEAAAAAAAAAWMAAAAMAAAA+CdgfwL25z/g2kTJrk20PwAAAD/6BAAAAAAAAAFkAAAADAAAADBH43I0Luc/0FsM6bzFsD8AAAA/CgUAAAAAAAABZQAAAAwAAACQxuVoXI7mP2C5pxGWe6o/AAAAPwoFAAAAAAAAAWYAAAAMAAAAyOVoXI7G5T9AuzZRsmujPwAAAD8ZBQAAAAAAAAFnAAAADAAAANikbE3K1uQ/AHj84YDHnz8AAAA/GQUAAAAAAAABaAAAAAwAAAA4JG9D8jbkPwB4/OGAx58/AAAAPykFAAAAAAAAAWkAAAAMAAAAmKNxORqX4z8AePzhgMefPwAAAD8pBQAAAAAAAAFqAAAADAAAACCD8zE4H+M/AHj84YDHnz8AAAA/OQUAAAAAAAABawAAAAwAAACwYnUqVqfiPwB4/OGAx58/AAAAPzkFAAAAAAAAAWwAAAAMAAAAMEL3InQv4j8AePzhgMefPwAAAD9IBQAAAAAAAAFtAAAADAAAALgheRuSt+E/AHj84YDHnz8AAAA/SAUAAAAAAAABbgAAAAwAAABoYXoWpmfhPwB4/OGAx58/AAAAP1gFAAAAAAAAAW8AAAAMAAAA8ED8DsTv4D8AePzhgMefPwAAAD9YBQAAAAAAAAFwAAAADAAAANDgfAzOx+A/AHj84YDHnz8AAAA/aAUAAAAAAAABcQAAAAwAAACogP0J2J/gPwB4/OGAx58/AAAAP2gFAAAAAAAAAXIAAAAMAAAAeCB+B+J34D8AePzhgMefPwAAAD93BQAAAAAAAAFzAAAADAAAAFDA/gTsT+A/AHj84YDHnz8AAAA/dwUAAAAAAAABdAAAAAwAAAAoYH8C9ifgP0C7NlGya6M/AAAAP4cFAAAAAAAAAXUAAAAMAAAAYH8C9idg3z8gOm8xpPOmPwAAAD+HBQAAAAAAAAF2AAAADAAAAHA+BudjcN4/gDjg8YcDrj8AAAA/lgUAAAAAAAABdwAAAAwAAABAPQvTszDdP3CbKNm1ibI/AAAAP6YFAAAAAAAAAXgAAAAMAAAA8DsQvwPx2z9wGmG5pxG2PwAAAD+mBQAAAAAAAAF5AAAADAAAAHB6FqZnYdo/oJmZmZmZuT8AAAA/pgUAAAAAAAABegAAAAwAAACA+B2I34HYP0BY7mmE5b4/AAAAP7YFAAAAAAAAAXsAAAAMAAAA8DYkb0Py1j94iyGdtxjCPwAAAD+2BQAAAAAAAAF8AAAADAAAAHB1KlanYtU/CMs9jbDcwz8AAAA/xQUAAAAAAAABfQAAAAwAAADQszA9C9PTP2AqaPWlgsY/AAAAP9UFAAAAAAAAAX4AAAAMAAAAADI4H4Pz0T94qaDVlwrKPwAAAD/VBQAAAAAAAAF/AAAADAAAAGBwPgbnY9A/2AjLPY2wzD8AAAA/1QUAAAAAAAABgAAAAAwAAADAXYnalajNPyho9aWCVs8/AAAAP+UFAAAAAAAAAYEAAAAMAAAAAFqYnoXpyT+k8xZDOm/RPwAAAD/0BQAAAAAAAAGCAAAADAAAAADYn4D9Ccg/cBMluzZR0j8AAAA/9AUAAAAAAAABgwAAAAwAAABAVqdidSrGPxxDOm8xpNM/AAAAPwQGAAAAAAAAAYQAAAAMAAAAYNSuRO1KxD/Eck8jLPfUPwAAAD8EBgAAAAAAAAGFAAAADAAAACDTszA9C8M/jJJdmyjZ1T8AAAA/EwYAAAAAAAABhgAAAAwAAADg0bgcjcvBP0yyaxMlu9Y/AAAAPxMGAAAAAAAAAYcAAAAMAAAAgNC9CN2LwD8c0nmLIZ3XPwAAAD8jBgAAAAAAAAGIAAAADAAAAMCehelZmL4/3PGHAx5/2D8AAAA/IwYAAAAAAAABiQAAAAwAAACAnYrVqVi9P6wRlnsaYdk/AAAAPzMGAAAAAAAAAYoAAAAMAAAAAJuUrUnZuj9sMaTzFkPaPwAAAD8zBgAAAAAAAAGLAAAADAAAAICYnoXpWbg/NFGyaxMl2z8AAAA/QgYAAAAAAAABjAAAAAwAAABAl6NxORq3P+SAxx8OeNw/AAAAP0IGAAAAAAAAAY0AAAAMAAAAwJStSdmatD+soNWXClrdPwAAAD9SBgAAAAAAAAGOAAAADAAAAACStyF5G7I/VNDqSwWt3j8AAAA/UgYAAAAAAAABjwAAAAwAAACAH4PzMTivPxzw+MMBj98/AAAAP2IGAAAAAAAAAZAAAAAMAAAAAB2Ny9G4rD8CAAAAAADgPwAAAD9iBgAAAAAAAAGRAAAADAAAAIAal6NxOao/8ocDHn844D8AAAA/cQYAAAAAAAABkgAAAAwAAAAAGKF7EbqnP+IPBzz+cOA/AAAAP3EGAAAAAAAAAZMAAAAMAAAAABihexG6pz/KHw54/OHgPwAAAD+BBgAAAAAAAAGUAAAADAAAAAATtStRu6I/uqcRlnsa4T8AAAA/gQYAAAAAAAABlQAAAAwAAAAAE7UrUbuiP6ovFbT6UuE/AAAAP5AGAAAAAAAAAZYAAAAMAAAAgBC/A/E7oD+etxjSeYvhPwAAAD+QBgAAAAAAAAGXAAAADAAAAIAQvwPxO6A/kj8c8PjD4T8AAAA/oAYAAAAAAAABmAAAAAwAAAAAHJK3IXmbP37HHw54/OE/AAAAP6AGAAAAAAAAAZkAAAAMAAAAAByStyF5mz9yTyMs9zTiPwAAAD+wBgAAAAAAAAGaAAAADAAAAAAckrcheZs/ZtcmSnZt4j8AAAA/vwYAAAAAAAABmwAAAAwAAAAAF6ZnYXqWP1ZfKmj1peI/AAAAP98GAAAAAAAAAZwAAAAMAAAAABemZ2F6lj8efzjg8YfjPwAAAD8NBwAAAAAAAAGdAAAADAAAAAAXpmdhepY/Egc8/nDA4z8AAAA/HQcAAAAAAAABngAAAAwAAAAAF6ZnYXqWP/IWQzpvMeQ/AAAAPy0HAAAAAAAAAZ8AAAAMAAAAABemZ2F6lj/mnkZY7mnkPwAAAD8tBwAAAAAAAAGgAAAADAAAAAAXpmdhepY/2iZKdm2i5D8AAAA/PAcAAAAAAAABoQAAAAwAAAAAF6ZnYXqWP7o2UbJrE+U/AAAAPzwHAAAAAAAAAaIAAAAMAAAAABemZ2F6lj+eRljuaYTlPwAAAD9MBwAAAAAAAAGjAAAADAAAAAAXpmdhepY/ks5bDOm85T8AAAA/TAcAAAAAAAABpAAAAAwAAAAAF6ZnYXqWP3beYkjnLeY/AAAAP1wHAAAAAAAAAaUAAAAMAAAAABemZ2F6lj9mZmZmZmbmPwAAAD9cBwAAAAAAAAGmAAAADAAAAAAXpmdhepY/Wu5phOWe5j8AAAA/awcAAAAAAAABpwAAAAwAAAAAF6ZnYXqWP0p2baJk1+Y/AAAAP2sHAAAAAAAAAagAAAAMAAAAABemZ2F6lj86/nDA4w/nPwAAAD+qBwAAAAAAAAGpAAAADAAAAAAXpmdhepY/LoZ03mJI5z8AAAA/uQcAAAAAAAABqgAAAAwAAAAAF6ZnYXqWPyIOePzhgOc/AAAAP9kHAAAAAAAAAasAAAAMAAAAABemZ2F6lj8SlnsaYbnnPwAAAD/oBwAAAAAAAAGsAAAADAAAAAAXpmdhepY/Ah5/OODx5z8AAAA/6AcAAAAAAAABrQAAAAwAAAAAF6ZnYXqWP/alglZfKug/AAAAP/gHAAAAAAAAAa4AAAAMAAAAABemZ2F6lj/qLYZ03mLoPwAAAD8HCAAAAAAAAAGvAAAADAAAAAAXpmdhepY/yj2NsNzT6D8AAAA/FwgAAAAAAAABsAAAAAwAAAAAF6ZnYXqWP77FkM5bDOk/AAAAPycIAAAAAAAAAbEAAAAMAAAAABemZ2F6lj+uTZTs2kTpPwAAAD8nCAAAAAAAAAGyAAAADAAAAAAXpmdhepY/otWXClp96T8AAAA/NggAAAAAAAABswAAAAwAAAAAF6ZnYXqWP5ZdmyjZtek/AAAAPzYIAAAAAAAAAbQAAAAMAAAAABemZ2F6lj+C5Z5GWO7pPwAAAD9GCAAAAAAAAAG1AAAADAAAAAAXpmdhepY/dm2iZNcm6j8AAAA/RggAAAAAAAABtgAAAAwAAAAAF6ZnYXqWP2r1pYJWX+o/AAAAP1YIAAAAAAAAAbcAAAAMAAAAABemZ2F6lj9afamg1ZfqPwAAAD9WCAAAAAAAAAG4AAAADAAAAAAXpmdhepY/SgWtvlTQ6j8AAAA/ZQgAAAAAAAABuQAAAAwAAAAAF6ZnYXqWPz6NsNzTCOs/AAAAP5QIAAAAAAAAAboAAAAMAAAAABemZ2F6lj8yFbT6UkHrPwAAAD/DCAAAAAAAAAG7AAAADAAAAAAckrcheZs/Ip23GNJ56z8AAAA/0wgAAAAAAAABvAAAAAwAAAAAHJK3IXmbPxIluzZRsus/AAAAP/IIAAAAAAAAAb0AAAAMAAAAgBC/A/E7oD8Grb5U0OrrPwAAAD8BCQAAAAAAAAG+AAAADAAAAIAQvwPxO6A/9jTCck8j7D8AAAA/EQkAAAAAAAABvwAAAAwAAAAAE7UrUbuiP/Y0wnJPI+w/AAAAPyEJAAAAAAAAAcAAAAAMAAAAABO1K1G7oj/qvMWQzlvsPwAAAD8wCQAAAAAAAAHBAAAADAAAAIAVq1OxOqU/6rzFkM5b7D8AAAA/MAkAAAAAAAABwgAAAAwAAAAAGKF7EbqnP+q8xZDOW+w/AAAAP1AJAAAAAAAAAcMAAAAMAAAAABihexG6pz/eRMmuTZTsPwAAAD9QCQAAAAAAAAHEAAAADAAAAIAal6NxOao/3kTJrk2U7D8AAAA/XwkAAAAAAAABxQAAAAwAAAAAHY3L0bisP95Eya5NlOw/AAAAP18JAAAAAAAAAcYAAAAMAAAAgB+D8zE4rz/eRMmuTZTsPwAAAD9vCQAAAAAAAAHHAAAADAAAAACStyF5G7I/zszMzMzM7D8AAAA/bwkAAAAAAAAByAAAAAwAAADAlK1J2Zq0P87MzMzMzOw/AAAAP34JAAAAAAAAAckAAAAMAAAAgJiehelZuD/OzMzMzMzsPwAAAD9+CQAAAAAAAAHKAAAADAAAAECcj8H5GLw/vlTQ6ksF7T8AAAA/jgkAAAAAAAABywAAAAwAAADAn4D9Cdi/P7Lc0wjLPe0/AAAAP44JAAAAAAAAAcwAAAAMAAAA4NG4HI3LwT+y3NMIyz3tPwAAAD+eCQAAAAAAAAHNAAAADAAAAMBTsToVq8M/stzTCMs97T8AAAA/ngkAAAAAAAABzgAAAAwAAAAAVaxOxerEP7Lc0wjLPe0/AAAAP60JAAAAAAAAAc8AAAAMAAAAQFanYnUqxj+y3NMIyz3tPwAAAD+tCQAAAAAAAAHQAAAADAAAAODWpGxNysY/stzTCMs97T8AAAA/vQkAAAAAAAAB0QAAAAwAAAAA2J+A/QnIP7Lc0wjLPe0/AAAAP70JAAAAAAAAAdIAAAAMAAAAoFiditWpyD+y3NMIyz3tPwAAAD/NCQAAAAAAAAHTAAAADAAAAEDZmpStSck/pmTXJkp27T8AAAA/zQkAAAAAAAAL</ink>
</athena>
</file>

<file path=customXml/item40.xml><?xml version="1.0" encoding="utf-8"?>
<athena xmlns="http://schemas.microsoft.com/edu/athena" version="0.1.3209.0">
  <media streamable="true" recordStart="236832" recordEnd="307018" recordLength="473037"/>
</athena>
</file>

<file path=customXml/item4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J8OAAAAAAAABfD///8MQWN0aW9uVHlwZVYxAQAAAAd2YWx1ZV9fAAgCAAAAAAAAAAEFAAAABAAAAAkRAAAACRIAAAA3KgAAAAAAAAHt////8P///wAAAAABBgAAAAQAAAAJFAAAAAkVAAAAMzEAAAAAAAAB6v////D///8AAAAAAQcAAAAEAAAACRcAAAAJGAAAAA84AAAAAAAAAef////w////AAAAAAEIAAAABAAAAAkaAAAACRsAAABRPgAAAAAAAAHk////8P///wAAAAABCQAAAAQAAAAJHQAAAAkeAAAAgE8AAAAAAAAB4f////D///8AAAAAAQoAAAAEAAAACSAAAAAJIQAAAFtbAAAAAAAAAd7////w////AAAAAAELAAAABAAAAAkjAAAACSQAAAAyiAAAAAAAAAHb////8P///wAAAAABDAAAAAQAAAAJJgAAAAknAAAA66EAAAAAAAAB2P////D///8AAAAABQ0AAAANQ2xlYXJDYW52YXNWMQIAAAAJU3RhcnRUaW1lBFR5cGUABBAMQWN0aW9uVHlwZVYxAgAAAAIAAAAqEgEAAAAAAAHX////8P///wAAAAAFDgAAAA9QZW5BdHRyaWJ1dGVzVjEKAAAAB19jb2xvckEHX2NvbG9yUgdfY29sb3JHB19jb2xvckIKRml0VG9DdXJ2ZQZIZWlnaHQOSWdub3JlUHJlc3N1cmUNSXNIaWdobGlnaHRlcgVTaGFwZQVXaWR0aAAAAAAAAAAABAACAgICAQYBAQxCcnVzaFNoYXBlVjECAAAABgIAAAD/+7BBAAAAAAAAACJAAAAF1v///wxCcnVzaFNoYXBlVjEBAAAAB3ZhbHVlX18ACAIAAAABAAAAAAAAAAAAIkAFDwAAAApJbmtUcmFjZVYxAwAAAA1MaXN0YDErX2l0ZW1zDExpc3RgMStfc2l6ZQ9MaXN0YDErX3ZlcnNpb24EAAAYU2hhcmVkLklua2luZy5JbmtQb2ludFtdAgAAAAgIAgAAAAkrAAAAFgAAABYAAAABEQAAAA4AAAD/+7BBAAAAAAAAACJAAAAB1P///9b///8BAAAAAAAAAAAAIkABEgAAAA8AAAAJLQAAAGwAAABsAAAAARQAAAAOAAAA//uwQQAAAAAAAAAiQAAAAdL////W////AQAAAAAAAAAAACJAARUAAAAPAAAACS8AAABTAAAAUwAAAAEXAAAADgAAAP/7sEEAAAAAAAAAIkAAAAHQ////1v///wEAAAAAAAAAAAAiQAEYAAAADwAAAAkxAAAAUQAAAFEAAAABGgAAAA4AAAD/+7BBAAAAAAAAACJAAAABzv///9b///8BAAAAAAAAAAAAIkABGwAAAA8AAAAJMwAAAC4AAAAuAAAAAR0AAAAOAAAA//uwQQAAAAAAAAAiQAAAAcz////W////AQAAAAAAAAAAACJAAR4AAAAPAAAACTUAAAA9AAAAPQAAAAEgAAAADgAAAP/7sEEAAAAAAAAAIkAAAAHK////1v///wEAAAAAAAAAAAAiQAEhAAAADwAAAAk3AAAAXQAAAF0AAAABIwAAAA4AAAD/+7BBAAAAAAAAACJAAAAByP///9b///8BAAAAAAAAAAAAIkABJAAAAA8AAAAJOQAAAM4AAADOAAAAASYAAAAOAAAA//uwQQAAAAAAAAAiQAAAAcb////W////AQAAAAAAAAAAACJAAScAAAAPAAAACTsAAACtAAAArQAAAAcrAAAAAAEAAAAgAAAABApJbmtQb2ludFYxAgAAAAk8AAAACT0AAAAJPgAAAAk/AAAACUAAAAAJQQAAAAlCAAAACUMAAAAJRAAAAAlFAAAACUYAAAAJRwAAAAlIAAAACUkAAAAJSgAAAAlLAAAACUwAAAAJTQAAAAlOAAAACU8AAAAJUAAAAAlRAAAADQoHLQAAAAABAAAAgAAAAAQKSW5rUG9pbnRWMQI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NFAcvAAAAAAEAAACAAAAABApJbmtQb2ludFYxAg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NLQcxAAAAAAEAAACAAAAABApJbmtQb2ludFYxAgA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0vBzMAAAAAAQAAAEAAAAAECklua1BvaW50VjECAA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NEgc1AAAAAAEAAABAAAAABApJbmtQb2ludFYxAgA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DQMHNwAAAAABAAAAgAAAAAQKSW5rUG9pbnRWMQIA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NIwc5AAAAAAEAAAAAAQAABApJbmtQb2ludFYxAgA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NMgc7AAAAAAEAAAAAAQAABApJbmtQb2ludFYxAgA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NUwU8AAAACklua1BvaW50VjEEAAAAAVgBWQ5QcmVzc3VyZUZhY3RvcglUaW1lU3RhbXAAAAAABgYLEAIAAADowLaE6X7RP0CHEhSrjpo/AAAAPwAAAAAAAAAAAT0AAAA8AAAA5kRBZlOt0T9AhxIUq46aPwAAAD99AAAAAAAAAAE+AAAAPAAAAI5HSKdEzNE/mDNNfnNSmT8AAAA/fQAAAAAAAAABPwAAADwAAAA0ztnJnxnSP5gzTX5zUpk/AAAAP4wAAAAAAAAAAUAAAAA8AAAAgldyLeyF0j+YM01+c1KZPwAAAD+MAAAAAAAAAAFBAAAAPAAAACZijjGxAdM/4N+H6DsWmD8AAAA/qwAAAAAAAAABQgAAADwAAAC6AF+dh2XUP9DkNyeVYZQ/AAAAP6sAAAAAAAAAAUMAAAA8AAAABJIMxKcu1T8okXKRXSWTPwAAAD+7AAAAAAAAAAFEAAAAPAAAAKCkPYtAB9Y/KJFykV0lkz8AAAA/ywAAAAAAAAABRQAAADwAAADayZ8ZcrjXP3A9rfsl6ZE/AAAAP8sAAAAAAAAAAUYAAAA8AAAAzF1UgYOg2D/I6edl7qyQPwAAAD/aAAAAAAAAAAFHAAAAPAAAABbvAaijadk/MCxFoG3hjj8AAAA/2gAAAAAAAAABSAAAADwAAAC2faiN0hPaP9CEunT+aIw/AAAAP9oAAAAAAAAAAUkAAAA8AAAArAlIMhCf2j9w3S9Jj/CJPwAAAD/qAAAAAAAAAAFKAAAAPAAAAPgWa3fGOds/EDalHSB4hz8AAAA/6gAAAAAAAAABSwAAADwAAABGoAPbEqbbP7COGvKw/4Q/AAAAP/oAAAAAAAAAAUwAAAA8AAAA7CaV/W3z2z/wPwWb0g6APwAAAD8JAQAAAAAAAAFNAAAAPAAAAOYuqsBBUNw/IDH13sYsez8AAAA/GQEAAAAAAAABTgAAADwAAADksjSiq37cPyAx9d7GLHs/AAAAPygBAAAAAAAAAU8AAAA8AAAANrhCJI683D9g4t+H6Dt2PwAAAD8oAQAAAAAAAAFQAAAAPAAAAN66SWV/29w/YOLfh+g7dj8AAAA/ZwEAAAAAAAABUQAAADwAAACGvVCmcPrcP2Di34foO3Y/AAAAP3cBAAAAAAAAAVIAAAA8AAAA6qof39ch3D/CUgTaFu7hPwAAAD8AAAAAAAAAAAFTAAAAPAAAAJYpnD5fEtw/YH2ylvj34T8AAAA/AAAAAAAAAAABVAAAADwAAABAqBie5gLcP5rSDhC8C+I/AAAAPxAAAAAAAAAAAVUAAAA8AAAAQKgYnuYC3D84/bzMnRXiPwAAAD8tAAAAAAAAAAFWAAAAPAAAAECoGJ7mAtw/1idriX8f4j8AAAA/LQAAAAAAAAABVwAAADwAAADsJpX9bfPbPxF9xwJDM+I/AAAAPy0AAAAAAAAAAVgAAAA8AAAA7CaV/W3z2z+vp3W/JD3iPwAAAD89AAAAAAAAAAFZAAAAPAAAAJilEV3149s/S9IjfAZH4j8AAAA/PQAAAAAAAAABWgAAADwAAACYpRFd9ePbP4cngPXJWuI/AAAAP0wAAAAAAAAAAVsAAAA8AAAAmKURXfXj2z/CfNxujW7iPwAAAD9cAAAAAAAAAAFcAAAAPAAAAJilEV3149s/X6eKK2944j8AAAA/ewAAAAAAAAABXQAAADwAAABAqBie5gLcP3J88drXqeI/AAAAP3sAAAAAAAAAAV4AAAA8AAAAQKgYnuYC3D9L/PsQfcfiPwAAAD+LAAAAAAAAAAFfAAAAPAAAAOYuqsBBUNw/1Hsbs2wg4z8AAAA/iwAAAAAAAAABYAAAADwAAACQMbEBM2/cP637JekRPuM/AAAAP4sAAAAAAAAAAWEAAAA8AAAA5LI0oqt+3D+FezAft1vjPwAAAD+aAAAAAAAAAAFiAAAAPAAAAIy1O+Ocndw/I6be25hl4z8AAAA/qgAAAAAAAAABYwAAADwAAADgNr+DFa3cPyOm3tuYZeM/AAAAP6oAAAAAAAAAAWQAAAA8AAAAijnGxAbM3D8jpt7bmGXjPwAAAD/JAAAAAAAAAAFlAAAAPAAAADI8zQX46tw/6VCCYtVR4z8AAAA/2QAAAAAAAAABZgAAADwAAAAwwFfnYRndPxDRdywwNOM/AAAAP9kAAAAAAAAAAWcAAAA8AAAA2MJeKFM43T9f0WLA5fjiPwAAAD/ZAAAAAAAAAAFoAAAAPAAAACxE4sjLR90/h1FYikDb4j8AAAA/+AAAAAAAAAABaQAAADwAAADSynPrJpXdP0vSI3wGR+I/AAAAP/gAAAAAAAAAAWoAAAA8AAAAJkz3i5+k3T/WJ2uJfx/iPwAAAD8IAQAAAAAAAAFrAAAAPAAAACZM94ufpN0//qdgU9oB4j8AAAA/FwEAAAAAAAABbAAAADwAAAAmTPeLn6TdPyUoVh015OE/AAAAPxcBAAAAAAAAAW0AAAA8AAAAJkz3i5+k3T9NqEvnj8bhPwAAAD8XAQAAAAAAAAFuAAAAPAAAACZM94ufpN0/EVPvbcyy4T8AAAA/JwEAAAAAAAABbwAAADwAAADSynPrJpXdP9b9kvQIn+E/AAAAPzcBAAAAAAAAAXAAAAA8AAAAfknwSq6F3T/W/ZL0CJ/hPwAAAD9GAQAAAAAAAAFxAAAAPAAAAH5J8Equhd0/OdPkNyeV4T8AAAA/pAEAAAAAAAABcgAAADwAAACMtTvjnJ3cP/6nYFPaAeI/AAAAP7QBAAAAAAAAAXMAAAA8AAAAODS4QiSO3D84/bzMnRXiPwAAAD+0AQAAAAAAAAF0AAAAPAAAADg0uEIkjtw/c1IZRmEp4j8AAAA/tAEAAAAAAAABdQAAADwAAADksjSiq37cP6+ndb8kPeI/AAAAP8MBAAAAAAAAAXYAAAA8AAAA5LI0oqt+3D9L0iN8BkfiPwAAAD/DAQAAAAAAAAF3AAAAPAAAAOSyNKKrftw/hyeA9cla4j8AAAA/4gEAAAAAAAABeAAAADwAAACQMbEBM2/cPyRSLrKrZOI/AAAAP+IBAAAAAAAAAXkAAAA8AAAAOrAtYbpf3D/CfNxujW7iPwAAAD/yAQAAAAAAAAF6AAAAPAAAAJAxsQEzb9w//dE46FCC4j8AAAA/EQIAAAAAAAABewAAADwAAADksjSiq37cP/3ROOhQguI/AAAAPxECAAAAAAAAAXwAAAA8AAAAODS4QiSO3D+a/OakMoziPwAAAD8hAgAAAAAAAAF9AAAAPAAAAOA2v4MVrdw/mvzmpDKM4j8AAAA/IQIAAAAAAAABfgAAADwAAAA2uEIkjrzcP5r85qQyjOI/AAAAPyECAAAAAAAAAX8AAAA8AAAAijnGxAbM3D+a/OakMoziPwAAAD8xAgAAAAAAAAGAAAAAPAAAAN66SWV/29w//dE46FCC4j8AAAA/QAIAAAAAAAABgQAAADwAAACGvVCmcPrcPyRSLrKrZOI/AAAAP0ACAAAAAAAAAYIAAAA8AAAAhr1QpnD63D9L0iN8BkfiPwAAAD9fAgAAAAAAAAGDAAAAPAAAANo+1EbpCd0/OP28zJ0V4j8AAAA/XwIAAAAAAAABhAAAADwAAAAwwFfnYRndPyUoVh015OE/AAAAP18CAAAAAAAAAYUAAAA8AAAAMMBX52EZ3T/p0vmjcdDhPwAAAD9vAgAAAAAAAAGGAAAAPAAAADDAV+dhGd0/TahL54/G4T8AAAA/fwIAAAAAAAABhwAAADwAAAAwwFfnYRndPxFT723MsuE/AAAAP38CAAAAAAAAAYgAAAA8AAAA2j7URukJ3T8RU+9tzLLhPwAAAD9/AgAAAAAAAAGJAAAAPAAAAIa9UKZw+tw/EVPvbcyy4T8AAAA/ngIAAAAAAAABigAAADwAAADeukllf9vcPxFT723MsuE/AAAAP64CAAAAAAAAAYsAAAA8AAAAjLU745yd3D9NqEvnj8bhPwAAAD+9AgAAAAAAAAGMAAAAPAAAAIy1O+Ocndw/h/2nYFPa4T8AAAA/3AIAAAAAAAABjQAAADwAAADksjSiq37cP8JSBNoW7uE/AAAAP9wCAAAAAAAAAY4AAAA8AAAAkDGxATNv3D/+p2BT2gHiPwAAAD/cAgAAAAAAAAGPAAAAPAAAAOYuqsBBUNw/1idriX8f4j8AAAA/3AIAAAAAAAABkAAAADwAAADmLqrAQVDcP6+ndb8kPeI/AAAAP+wCAAAAAAAAAZEAAAA8AAAAkq0mIMlA3D+HJ4D1yVriPwAAAD/sAgAAAAAAAAGSAAAAPAAAAJKtJiDJQNw/X6eKK2944j8AAAA//AIAAAAAAAABkwAAADwAAACSrSYgyUDcP9ZRQx72n+I/AAAAP/wCAAAAAAAAAZQAAAA8AAAAkq0mIMlA3D8Qp5+XubPiPwAAAD8LAwAAAAAAAAGVAAAAPAAAAJKtJiDJQNw/6SaqzV7R4j8AAAA/CwMAAAAAAAABlgAAADwAAADmLqrAQVDcP4dRWIpA2+I/AAAAPxsDAAAAAAAAAZcAAAA8AAAAOrAtYbpf3D8jfAZHIuXiPwAAAD8rAwAAAAAAAAGYAAAAPAAAAJAxsQEzb9w/I3wGRyLl4j8AAAA/KwMAAAAAAAABmQAAADwAAADksjSiq37cPyN8Bkci5eI/AAAAPzoDAAAAAAAAAZoAAAA8AAAA4Da/gxWt3D+HUViKQNviPwAAAD9KAwAAAAAAAAGbAAAAPAAAAOA2v4MVrdw/EKefl7mz4j8AAAA/WQMAAAAAAAABnAAAADwAAACKOcbEBszcP5r85qQyjOI/AAAAP1kDAAAAAAAAAZ0AAAA8AAAAMjzNBfjq3D/CfNxujW7iPwAAAD9ZAwAAAAAAAAGeAAAAPAAAADI8zQX46tw/6fzROOhQ4j8AAAA/aQMAAAAAAAABnwAAADwAAAAyPM0F+OrcPxF9xwJDM+I/AAAAP3kDAAAAAAAAAaAAAAA8AAAAMjzNBfjq3D84/bzMnRXiPwAAAD95AwAAAAAAAAGhAAAAPAAAADI8zQX46tw/YH2ylvj34T8AAAA/iAMAAAAAAAABogAAADwAAADeukllf9vcP8JSBNoW7uE/AAAAP4gDAAAAAAAAAaMAAAA8AAAA3rpJZX/b3D8lKFYdNeThPwAAAD+YAwAAAAAAAAGkAAAAPAAAAIo5xsQGzNw/JShWHTXk4T8AAAA/twMAAAAAAAABpQAAADwAAADgNr+DFa3cP8JSBNoW7uE/AAAAP8cDAAAAAAAAAaYAAAA8AAAA4Da/gxWt3D/+p2BT2gHiPwAAAD/WAwAAAAAAAAGnAAAAPAAAADg0uEIkjtw/mtIOELwL4j8AAAA/1gMAAAAAAAABqAAAADwAAAA4NLhCJI7cP3NSGUZhKeI/AAAAP+YDAAAAAAAAAakAAAA8AAAAODS4QiSO3D+vp3W/JD3iPwAAAD/mAwAAAAAAAAGqAAAAPAAAADg0uEIkjtw/6fzROOhQ4j8AAAA/5gMAAAAAAAABqwAAADwAAAA4NLhCJI7cP4cngPXJWuI/AAAAP/YDAAAAAAAAAawAAAA8AAAAjLU745yd3D8kUi6yq2TiPwAAAD8FBAAAAAAAAAGtAAAAPAAAAOA2v4MVrdw/JFIusqtk4j8AAAA/BQQAAAAAAAABrgAAADwAAAA2uEIkjrzcPyRSLrKrZOI/AAAAPxUEAAAAAAAAAa8AAAA8AAAA3rpJZX/b3D+HJ4D1yVriPwAAAD8VBAAAAAAAAAGwAAAAPAAAADI8zQX46tw/r6d1vyQ94j8AAAA/JQQAAAAAAAABsQAAADwAAACGvVCmcPrcP3NSGUZhKeI/AAAAPyUEAAAAAAAAAbIAAAA8AAAA2j7URukJ3T+a0g4QvAviPwAAAD80BAAAAAAAAAGzAAAAPAAAADDAV+dhGd0/wlIE2hbu4T8AAAA/UwQAAAAAAAABtAAAADwAAAAwwFfnYRndP02oS+ePxuE/AAAAP1MEAAAAAAAAAbUAAAA8AAAAMMBX52EZ3T+vfZ0qrrzhPwAAAD9TBAAAAAAAAAG2AAAAPAAAADDAV+dhGd0/1v2S9Aif4T8AAAA/cwQAAAAAAAABtwAAADwAAACQMbEBM2/cP/59iL5jgeE/AAAAP4IEAAAAAAAAAbgAAAA8AAAA6qof39ch3D/+fYi+Y4HhPwAAAD+CBAAAAAAAAAG5AAAAPAAAAJilEV3149s//n2IvmOB4T8AAAA/ggQAAAAAAAABugAAADwAAACenfyZIYfbP/59iL5jgeE/AAAAP5IEAAAAAAAAAbsAAAA8AAAApJXn1k0q2z/+fYi+Y4HhPwAAAD+SBAAAAAAAAAG8AAAAPAAAAFwEOrAtYdo/1v2S9Aif4T8AAAA/ogQAAAAAAAABvQAAADwAAABkeJoL8NXZPxFT723MsuE/AAAAP+AEAAAAAAAAAb4AAAA8AAAApif0mvVY0D9L/PsQfcfiPwAAAD8AAAAAAAAAAAG/AAAAPAAAAKYn9Jr1WNA/waa0AwTv4j8AAAA/LgAAAAAAAAABwAAAADwAAACmJ/Sa9VjQP1/RYsDl+OI/AAAAPy4AAAAAAAAAAcEAAAA8AAAApif0mvVY0D/8+xB9xwLjPwAAAD8uAAAAAAAAAAHCAAAAPAAAAKYn9Jr1WNA/mia/OakM4z8AAAA/PgAAAAAAAAABwwAAADwAAACmJ/Sa9VjQP9R7G7NsIOM/AAAAPz4AAAAAAAAAAcQAAAA8AAAA+qh3O25o0D8Q0XcsMDTjPwAAAD9dAAAAAAAAAAHFAAAAPAAAAKKrfnxfh9A/hXswH7db4z8AAAA/XQAAAAAAAAABxgAAADwAAABMroW9UKbQP177OlVceeM/AAAAP30AAAAAAAAAAccAAAA8AAAAnrOTPzPk0D8O+0/BprTjPwAAAD+MAAAAAAAAAAHIAAAAPAAAAPI0F+Cr89A/rCX+fYi+4z8AAAA/jAAAAAAAAAAByQAAADwAAABCOiVijjHRP0pQrDpqyOM/AAAAP5wAAAAAAAAAAcoAAAA8AAAA7Dwso39Q0T+FpQi0LdzjPwAAAD+cAAAAAAAAAAHLAAAAPAAAAJQ/M+Rwb9E/haUItC3c4z8AAAA/nAAAAAAAAAABzAAAADwAAACSw73F2p3RP4WlCLQt3OM/AAAAP6sAAAAAAAAAAc0AAAA8AAAAOsbEBsy80T+FpQi0LdzjPwAAAD+rAAAAAAAAAAHOAAAAPAAAAOLIy0e929E/53pa90vS4z8AAAA/ywAAAAAAAAABzwAAADwAAADc0OAKkTjSP3LQoQTFquM/AAAAP8sAAAAAAAAAAdAAAAA8AAAAhtPnS4JX0j9e+zpVXHnjPwAAAD/LAAAAAAAAAAHRAAAAPAAAANpUa+z6ZtI/6VCCYtVR4z8AAAA/2gAAAAAAAAAB0gAAADwAAADaVGvs+mbSP637JekRPuM/AAAAP+oAAAAAAAAAAdMAAAA8AAAA2lRr7Ppm0j84UW32ihbjPwAAAD/6AAAAAAAAAAHUAAAAPAAAANpUa+z6ZtI/X9FiwOX44j8AAAA/+gAAAAAAAAAB1QAAADwAAACG0+dLglfSP4dRWIpA2+I/AAAAP/oAAAAAAAAAAdYAAAA8AAAAMlJkqwlI0j/pJqrNXtHiPwAAAD/6AAAAAAAAAAHXAAAAPAAAAIhPXWoYKdI/S/z7EH3H4j8AAAA/CQEAAAAAAAAB2AAAADwAAADgTFYpJwrSP67RTVSbveI/AAAAPwkBAAAAAAAAAdkAAAA8AAAAjMvSiK760T8Qp5+XubPiPwAAAD8ZAQAAAAAAAAHaAAAAPAAAADrGxAbMvNE/cnzx2tep4j8AAAA/GQEAAAAAAAAB2wAAADwAAAA8QjolYo7RP3J88drXqeI/AAAAPygBAAAAAAAAAdwAAAA8AAAAQjolYo4x0T9yfPHa16niPwAAAD9AAQAAAAAAAAHdAAAAPAAAAPI0F+Cr89A/cnzx2tep4j8AAAA/UAEAAAAAAAAB3gAAADwAAABIMhCfutTQP3J88drXqeI/AAAAP2ABAAAAAAAAAd8AAAA8AAAATK6FvVCm0D8Qp5+XubPiPwAAAD9gAQAAAAAAAAHgAAAAPAAAAPgsAh3YltA/rtFNVJu94j8AAAA/bwEAAAAAAAAB4QAAADwAAACiq358X4fQP0v8+xB9x+I/AAAAP28BAAAAAAAAAeIAAAA8AAAATir72+Z30D/pJqrNXtHiPwAAAD9/AQAAAAAAAAHjAAAAPAAAAE4q+9vmd9A/I3wGRyLl4j8AAAA/fwEAAAAAAAAB5AAAADwAAABOKvvb5nfQP1/RYsDl+OI/AAAAP48BAAAAAAAAAeUAAAA8AAAATir72+Z30D/8+xB9xwLjPwAAAD+eAQAAAAAAAAHmAAAAPAAAAE4q+9vmd9A/OFFt9ooW4z8AAAA/rgEAAAAAAAAB5wAAADwAAABOKvvb5nfQP637JekRPuM/AAAAP64BAAAAAAAAAegAAAA8AAAATir72+Z30D/pUIJi1VHjPwAAAD+uAQAAAAAAAAHpAAAAPAAAAKKrfnxfh9A/I6be25hl4z8AAAA/vQEAAAAAAAAB6gAAADwAAAD4LAId2JbQP177OlVceeM/AAAAP80BAAAAAAAAAesAAAA8AAAA+CwCHdiW0D/7JekRPoPjPwAAAD/dAQAAAAAAAAHsAAAAPAAAAKAvCV7JtdA/mVCXzh+N4z8AAAA/3QEAAAAAAAAB7QAAADwAAAD0sIz+QcXQP5lQl84fjeM/AAAAP+wBAAAAAAAAAe4AAAA8AAAASDIQn7rU0D+ZUJfOH43jPwAAAD/8AQAAAAAAAAHvAAAAPAAAAJ6zkz8z5NA/mVCXzh+N4z8AAAA//AEAAAAAAAAB8AAAADwAAABGtpqAJAPRP/sl6RE+g+M/AAAAP6gCAAAAAAAAAfEAAAA8AAAARraagCQD0T9L/PsQfcfiPwAAAD+oAgAAAAAAAAHyAAAAPAAAAPSwjP5BxdA/X9FiwOX44j8AAAA/qAIAAAAAAAAB8wAAADwAAAD0sIz+QcXQP5omvzmpDOM/AAAAP6gCAAAAAAAAAfQAAAA8AAAA9LCM/kHF0D/UexuzbCDjPwAAAD+3AgAAAAAAAAH1AAAAPAAAAPSwjP5BxdA/ENF3LDA04z8AAAA/xwIAAAAAAAAB9gAAADwAAAD0sIz+QcXQP0sm1KXzR+M/AAAAP8cCAAAAAAAAAfcAAAA8AAAA9LCM/kHF0D/pUIJi1VHjPwAAAD/XAgAAAAAAAAH4AAAAPAAAAPSwjP5BxdA/I6be25hl4z8AAAA/5gIAAAAAAAAB+QAAADwAAADyNBfgq/PQP5lQl84fjeM/AAAAP+YCAAAAAAAAAfoAAAA8AAAARraagCQD0T/UpfNH46DjPwAAAD/mAgAAAAAAAAH7AAAAPAAAAEI6JWKOMdE/DvtPwaa04z8AAAA/9gIAAAAAAAAB/AAAADwAAADsPCyjf1DRP0pQrDpqyOM/AAAAPwYDAAAAAAAAAf0AAAA8AAAA6MC2hOl+0T+FpQi0LdzjPwAAAD8GAwAAAAAAAAH+AAAAPAAAADrGxAbMvNE/haUItC3c4z8AAAA/FQMAAAAAAAAB/wAAADwAAAA2Sk/oNevRP4WlCLQt3OM/AAAAPxUDAAAAAAAAAQABAAA8AAAAjMvSiK760T+FpQi0LdzjPwAAAD8lAwAAAAAAAAEBAQAAPAAAAOBMViknCtI/SlCsOmrI4z8AAAA/NAMAAAAAAAABAgEAADwAAAA0ztnJnxnSPw77T8GmtOM/AAAAP0QDAAAAAAAAAQMBAAA8AAAANM7ZyZ8Z0j82e0WLAZfjPwAAAD9UAwAAAAAAAAEEAQAAPAAAADTO2cmfGdI/hXswH7db4z8AAAA/VAMAAAAAAAABBQEAADwAAADgTFYpJwrSP637JekRPuM/AAAAP2MDAAAAAAAAAQYBAAA8AAAA4ExWKScK0j/UexuzbCDjPwAAAD9jAwAAAAAAAAEHAQAAPAAAADZKT+g169E//PsQfccC4z8AAAA/YwMAAAAAAAABCAEAADwAAADiyMtHvdvRP1/RYsDl+OI/AAAAP3MDAAAAAAAAAQkBAAA8AAAA4sjLR73b0T/BprQDBO/iPwAAAD+CAwAAAAAAAAEKAQAAPAAAAI5HSKdEzNE/I3wGRyLl4j8AAAA/ggMAAAAAAAABCwEAADwAAAA6xsQGzLzRPyN8Bkci5eI/AAAAP6EDAAAAAAAAAQwBAAA8AAAAOsbEBsy80T/BprQDBO/iPwAAAD/BAwAAAAAAAAENAQAAPAAAAOZEQWZTrdE/X9FiwOX44j8AAAA/0AMAAAAAAAABDgEAADwAAADmREFmU63RP/z7EH3HAuM/AAAAP9ADAAAAAAAAAQ8BAAA8AAAAksO9xdqd0T/8+xB9xwLjPwAAAD8eBAAAAAAAAAEQAQAAPAAAADxCOiVijtE//PsQfccC4z8AAAA/HgQAAAAAAAABEQEAADwAAADk+zqE/xW3P11P635JeuQ/AAAAPwAAAAAAAAAAARIBAAA8AAAA5Ps6hP8Vtz+XpEf4DI7kPwAAAD8QAAAAAAAAAAETAQAAPAAAAOT7OoT/Fbc/Nc/1tO6X5D8AAAA/IAAAAAAAAAABFAEAADwAAADk+zqE/xW3P3AkUi6yq+Q/AAAAPyAAAAAAAAAAARUBAAA8AAAA5Ps6hP8Vtz8OTwDrk7XkPwAAAD8vAAAAAAAAAAEWAQAAPAAAAOT7OoT/Fbc/rHmup3W/5D8AAAA/LwAAAAAAAAABFwEAADwAAADk+zqE/xW3P0ikXGRXyeQ/AAAAPz8AAAAAAAAAARgBAAA8AAAA5Ps6hP8Vtz+E+bjdGt3kPwAAAD9eAAAAAAAAAAEZAQAAPAAAAOT7OoT/Fbc/v04VV97w5D8AAAA/fQAAAAAAAAABGgEAADwAAAA4AUkG4lO3P9IjfAZHIuU/AAAAP40AAAAAAAAAARsBAAA8AAAAOAFJBuJTtz9wTirDKCzlPwAAAD+NAAAAAAAAAAEcAQAAPAAAACwRc4yJDbg/qqOGPOw/5T8AAAA/jQAAAAAAAAABHQEAADwAAAB+FoEObEu4P0jONPnNSeU/AAAAP50AAAAAAAAAAR4BAAA8AAAAICGdEjHHuD/m+OK1r1PlPwAAAD+dAAAAAAAAAAEfAQAAPAAAAMQruRb2Qrk/gyORcpFd5T8AAAA/rAAAAAAAAAABIAEAADwAAABmNtUau765P4MjkXKRXeU/AAAAP7wAAAAAAAAAASEBAAA8AAAAWkb/oGJ4uj+DI5FykV3lPwAAAD+8AAAAAAAAAAEiAQAAPAAAAKBbN6nsb7s/qqOGPOw/5T8AAAA/ywAAAAAAAAABIwEAADwAAACUa2EvlCm8P3BOKsMoLOU/AAAAP9sAAAAAAAAAASQBAAA8AAAAlGthL5QpvD/5o3HQoQTlPwAAAD/bAAAAAAAAAAElAQAAPAAAAJRrYS+UKbw/5s4KITnT5D8AAAA/2wAAAAAAAAABJgEAADwAAACUa2EvlCm8P3AkUi6yq+Q/AAAAP+sAAAAAAAAAAScBAAA8AAAA8mBFK8+tuz+XpEf4DI7kPwAAAD/rAAAAAAAAAAEoAQAAPAAAAKBbN6nsb7s/IvqOBYZm5D8AAAA/+gAAAAAAAAABKQEAADwAAACsSw0jRba6P+ekMozCUuQ/AAAAP/oAAAAAAAAAASoBAAA8AAAAWkb/oGJ4uj+sT9YS/z7kPwAAAD8aAQAAAAAAAAErAQAAPAAAANAbj5BOibg/cPp5mTsr5D8AAAA/KQEAAAAAAAABLAEAADwAAAAsEXOMiQ24P3D6eZk7K+Q/AAAAPykBAAAAAAAAAS0BAAA8AAAA5Ps6hP8Vtz9w+nmZOyvkPwAAAD85AQAAAAAAAAEuAQAAPAAAAJ7mAnx1HrY/cPp5mTsr5D8AAAA/SAEAAAAAAAABLwEAADwAAACq1tj1zWS1P0p6hM/gSOQ/AAAAP0gBAAAAAAAAATABAAA8AAAACMy88QjptD+Fz+BIpFzkPwAAAD9YAQAAAAAAAAExAQAAPAAAAGTBoO1DbbQ/+3mZOyuE5D8AAAA/WAEAAAAAAAABMgEAADwAAAAgrGjluXWzPzXP9bTul+Q/AAAAP1gBAAAAAAAAATMBAAA8AAAAfKFM4fT5sj/T+aNx0KHkPwAAAD9oAQAAAAAAAAE0AQAAPAAAANqWMN0vfrI/5s4KITnT5D8AAAA/dwEAAAAAAAABNQEAADwAAACIkSJbTUCyP79OFVfe8OQ/AAAAP3cBAAAAAAAAATYBAAA8AAAA5oYGV4jEsT+Xzh+Ngw7lPwAAAD+XAQAAAAAAAAE3AQAAPAAAAEJ86lLDSLE/qqOGPOw/5T8AAAA/lwEAAAAAAAABOAEAADwAAADydtzQ4AqxP+b44rWvU+U/AAAAP5cBAAAAAAAAATkBAAA8AAAA8nbc0OAKsT+DI5FykV3lPwAAAD+mAQAAAAAAAAE6AQAAPAAAAPJ23NDgCrE/IU4/L3Nn5T8AAAA/pgEAAAAAAAABOwEAADwAAADydtzQ4AqxP7547etUceU/AAAAP7YBAAAAAAAAATwBAAA8AAAA8nbc0OAKsT9bo5uoNnvlPwAAAD/FAQAAAAAAAAE9AQAAPAAAAEJ86lLDSLE/W6ObqDZ75T8AAAA/1QEAAAAAAAABPgEAADwAAADmhgZXiMSxP1ujm6g2e+U/AAAAP9UBAAAAAAAAAT8BAAA8AAAAiJEiW01Asj9bo5uoNnvlPwAAAD/lAQAAAAAAAAFAAQAAPAAAAHyhTOH0+bI/W6ObqDZ75T8AAAA/9AEAAAAAAAABQQEAADwAAABwsXZnnLOzP7547etUceU/AAAAP/QBAAAAAAAAAUIBAAA8AAAAFLySa2EvtD+DI5FykV3lPwAAAD/0AQAAAAAAAAFDAQAAPAAAAGTBoO1DbbQ/SM40+c1J5T8AAAA/BAIAAAAAAAABRAEAADwAAAC2xq5vJqu0Pw552H8KNuU/AAAAPxQCAAAAAAAAAUUBAAA8AAAAtsaubyartD81+c1JZRjlPwAAAD8UAgAAAAAAAAFGAQAAPAAAALbGrm8mq7Q/l84fjYMO5T8AAAA/MwIAAAAAAAABRwEAADwAAAC2xq5vJqu0P/mjcdChBOU/AAAAP1ICAAAAAAAAAUgBAAA8AAAAFLySa2EvtD/5o3HQoQTlPwAAAD9iAgAAAAAAAAFJAQAAPAAAAMK2hOl+8bM/+aNx0KEE5T8AAAA/YgIAAAAAAAABSgEAADwAAAAgrGjluXWzP5fOH42DDuU/AAAAP3ECAAAAAAAAAUsBAAA8AAAAzqZaY9c3sz/SI3wGRyLlPwAAAD9xAgAAAAAAAAFMAQAAPAAAAM6mWmPXN7M/DnnYfwo25T8AAAA/cQIAAAAAAAABTQEAADwAAAB8oUzh9PmyP0jONPnNSeU/AAAAP4ECAAAAAAAAAU4BAAA8AAAAfKFM4fT5sj+DI5FykV3lPwAAAD+RAgAAAAAAAAFPAQAAPAAAAHyhTOH0+bI/W6ObqDZ75T8AAAA/kQIAAAAAAAABUAEAADwAAAB8oUzh9PmyP5f49yH6juU/AAAAP6ACAAAAAAAAAVEBAAA8AAAAzqZaY9c3sz/RTVSbvaLlPwAAAD+wAgAAAAAAAAFSAQAAPAAAABS8kmthL7Q/qs1e0WLA5T8AAAA/tgIAAAAAAAABUwEAADwAAAAIzLzxCOm0P+Qiu0om1OU/AAAAP8YCAAAAAAAAAVQBAAA8AAAAZjbVGru+uT+9osWAy/HlPwAAAD/WAgAAAAAAAAFVAQAAPAAAAPJgRSvPrbs/vaLFgMvx5T8AAAA/1gIAAAAAAAABVgEAADwAAACIe4u1O+O8P72ixYDL8eU/AAAAP9YCAAAAAAAAAVcBAAA8AAAAfIu1O+OcvT8geBfE6eflPwAAAD/lAgAAAAAAAAFYAQAAPAAAACCW0T+oGL4/qs1e0WLA5T8AAAA/5QIAAAAAAAABWQEAADwAAADCoO1DbZS+PzMjpt7bmOU/AAAAP/UCAAAAAAAAAVoBAAA8AAAAwqDtQ22Uvj9bo5uoNnvlPwAAAD/1AgAAAAAAAAFbAQAAPAAAAMKg7UNtlL4/5vjita9T5T8AAAA/BQMAAAAAAAABXAEAADwAAABwm9/Bila+P3BOKsMoLOU/AAAAPwUDAAAAAAAAAV0BAAA8AAAAzpDDvcXavT/5o3HQoQTlPwAAAD+RAwAAAAAAAAFeAQAAPAAAAELxHoA6mrY/l6RH+AyO5D8AAAA/kQMAAAAAAAABXwEAADwAAADw6xD+V1y2P9P5o3HQoeQ/AAAAP6EDAAAAAAAAAWABAAA8AAAA8OsQ/ldctj9wJFIusqvkPwAAAD+wAwAAAAAAAAFhAQAAPAAAAELxHoA6mrY/cCRSLrKr5D8AAAA/sAMAAAAAAAABYgEAADwAAAC7X/wk7VnkP8JSBNoW7uE/AAAAPwAAAAAAAAAAAWMBAAA8AAAAZ954hHRK5D9gfbKW+PfhPwAAAD8QAAAAAAAAAAFkAQAAPAAAAGpa7qIKHOQ/EX3HAkMz4j8AAAA/HwAAAAAAAAABZQEAADwAAAAW2WoCkgzkP0vSI3wGR+I/AAAAPx8AAAAAAAAAAWYBAAA8AAAAwVfnYRn94z/CfNxujW7iPwAAAD8fAAAAAAAAAAFnAQAAPAAAAMFX52EZ/eM/X6eKK2944j8AAAA/LwAAAAAAAAABaAEAADwAAAAWl6URXfXjP/3ROOhQguI/AAAAPz8AAAAAAAAAAWkBAAA8AAAAbdZjwaDt4z84J5VhFJbiPwAAAD8/AAAAAAAAAAFqAQAAPAAAAG3WY8Gg7eM/1lFDHvaf4j8AAAA/TgAAAAAAAAABawEAADwAAABt1mPBoO3jP3J88drXqeI/AAAAP14AAAAAAAAAAWwBAAA8AAAAbdZjwaDt4z8Qp5+XubPiPwAAAD9eAAAAAAAAAAFtAQAAPAAAAG3WY8Gg7eM/rtFNVJu94j8AAAA/bgAAAAAAAAABbgEAADwAAABt1mPBoO3jP+kmqs1e0eI/AAAAP7AAAAAAAAAAAW8BAAA8AAAAvB03NLhC5D/pUIJi1VHjPwAAAD+wAAAAAAAAAAFwAQAAPAAAALmhwRUiceQ/wdCMmHpv4z8AAAA/wAAAAAAAAAABcQEAADwAAAALp8+XBK/kP177OlVceeM/AAAAPw4BAAAAAAAAAXIBAAA8AAAA/vi+DuF/5T/WJ2uJfx/iPwAAAD8tAQAAAAAAAAFzAQAAPAAAAFa08ty6SeU/TX5zUhlG4T8AAAA/PQEAAAAAAAABdAEAADwAAACt87CM/kHlP7BTxZU3POE/AAAAPz0BAAAAAAAAAXUBAAA8AAAAAjNvPEI65T+wU8WVNzzhPwAAAD9MAQAAAAAAAAF2AQAAPAAAAFhyLeyFMuU/sFPFlTc84T8AAAA/TAEAAAAAAAABdwEAADwAAAAE8alLDSPlP7BTxZU3POE/AAAAP2wBAAAAAAAAAXgBAAA8AAAAtWcR6MC25D9NfnNSGUbhPwAAAD97AQAAAAAAAAF5AQAAPAAAAGUgPnWpYeQ/YVPaAYJ34T8AAAA/2QEAAAAAAAABegEAADwAAAATXfXj+zrkP1+niitveOI/AAAAP+kBAAAAAAAAAXsBAAA8AAAAZSA+dalh5D84J5VhFJbiPwAAAD8IAgAAAAAAAAF8AQAAPAAAALVnEejAtuQ//dE46FCC4j8AAAA/CAIAAAAAAAABfQEAADwAAAAIK1p5bt3kP8J83G6NbuI/AAAAPycCAAAAAAAAAX4BAAA8AAAAW+6iChwE5T9gfbKW+PfhPwAAAD8nAgAAAAAAAAF/AQAAPAAAAFvuogocBOU/h/2nYFPa4T8AAAA/JwIAAAAAAAABgAEAADwAAABb7qIKHATlP+nS+aNx0OE/AAAAPzcCAAAAAAAAAYEBAAA8AAAAW+6iChwE5T+vfZ0qrrzhPwAAAD9GAgAAAAAAAAGCAQAAPAAAALLrm8kq5eQ/1v2S9Aif4T8AAAA/RgIAAAAAAAABgwEAADwAAAAIK1p5bt3kP9b9kvQIn+E/AAAAP3QCAAAAAAAAAYQBAAA8AAAACumUiDnG5D/W/ZL0CJ/hPwAAAD90AgAAAAAAAAGFAQAAPAAAALVnEejAtuQ/OdPkNyeV4T8AAAA/kwIAAAAAAAABhgEAADwAAAAQn7rUMFLkPxFT723MsuE/AAAAP6MCAAAAAAAAAYcBAAA8AAAAExsw88Yj5D+vfZ0qrrzhPwAAAD+yAgAAAAAAAAGIAQAAPAAAAGsYKbLVBOQ/TahL54/G4T8AAAA/sgIAAAAAAAABiQEAADwAAABt1mPBoO3jP4f9p2BT2uE/AAAAP8ICAAAAAAAAAYoBAAA8AAAAwhUiceTl4z+H/adgU9rhPwAAAD/CAgAAAAAAAAGLAQAAPAAAABlV4CAo3uM/JShWHTXk4T8AAAA/wgIAAAAAAAABjAEAADwAAAAZVeAgKN7jP8JSBNoW7uE/AAAAP8ICAAAAAAAAAY0BAAA8AAAAwhUiceTl4z/CUgTaFu7hPwAAAD/hAgAAAAAAAAGOAQAAPAAAAG3WY8Gg7eM/wlIE2hbu4T8AAAA/4QIAAAAAAAABjwEAADwAAAAWl6URXfXjP8JSBNoW7uE/AAAAP/ECAAAAAAAAAZABAAA8AAAABSQZiE9d6j+u0U1Um73iPwAAAD8AAAAAAAAAAAGRAQAAPAAAALbcRRU4COo/I3wGRyLl4j8AAAA/EAAAAAAAAAABkgEAADwAAAC23EUVOAjqP8GmtAME7+I/AAAAP14AAAAAAAAAAZMBAAA8AAAADdo+1Ebp6T+ZUJfOH43jPwAAAD9eAAAAAAAAAAGUAQAAPAAAAA3aPtRG6ek/53pa90vS4z8AAAA/rAAAAAAAAAABlQEAADwAAAAKXsm1sBfqPyL6jgWGZuQ/AAAAP8sAAAAAAAAAAZYBAAA8AAAAViknCjKb6j81z/W07pfkPwAAAD/LAAAAAAAAAAGXAQAAPAAAAKayv21+B+s/vyQ9wmdw5D8AAAA/6wAAAAAAAAABmAEAADwAAABQcwG+Og/rPyL6jgWGZuQ/AAAAP/oAAAAAAAAAAZkBAAA8AAAA+zNDDvcW6z9KeoTP4EjkPwAAAD8KAQAAAAAAAAGaAQAAPAAAAPszQw73Fus/DiUoVh015D8AAAA/CgEAAAAAAAABmwEAADwAAAD7M0MO9xbrP3D6eZk7K+Q/AAAAPxkBAAAAAAAAAZwBAAA8AAAA+zNDDvcW6z82pR0geBfkPwAAAD8ZAQAAAAAAAAGdAQAAPAAAAFBzAb46D+s/XSUT6tL54z8AAAA/KQEAAAAAAAABngEAADwAAACmsr9tfgfrP+d6WvdL0uM/AAAAPzkBAAAAAAAAAZ8BAAA8AAAAUjE8zQX46j9y0KEExarjPwAAAD85AQAAAAAAAAGgAQAAPAAAAKkuNYwU2eo/+yXpET6D4z8AAAA/OQEAAAAAAAABoQEAADwAAACrqqqqqqrqP4V7MB+3W+M/AAAAPzkBAAAAAAAAAaIBAAA8AAAAAqijabmL6j8Q0XcsMDTjPwAAAD9IAQAAAAAAAAGjAQAAPAAAAAUkGYhPXeo/1Hsbs2wg4z8AAAA/WAEAAAAAAAABpAEAADwAAACzYND2oTbqP9R7G7NsIOM/AAAAP1gBAAAAAAAAAaUBAAA8AAAACl7JtbAX6j+aJr85qQzjPwAAAD9oAQAAAAAAAAGmAQAAPAAAAAscBMV7AOo/mia/OakM4z8AAAA/aAEAAAAAAAABpwEAADwAAAC2moAkA/HpP5omvzmpDOM/AAAAP3cBAAAAAAAAAagBAAA8AAAAYhn9g4rh6T+aJr85qQzjPwAAAD93AQAAAAAAAAGpAQAAPAAAALlYuzPO2ek/mia/OakM4z8AAAA/hwEAAAAAAAABqgEAADwAAAAOmHnjEdLpPzhRbfaKFuM/AAAAP4cBAAAAAAAAAasBAAA8AAAADph54xHS6T9ypslvTirjPwAAAD+WAQAAAAAAAAGsAQAAPAAAAGTXN5NVyuk/rfsl6RE+4z8AAAA/tgEAAAAAAAABrQEAADwAAABk1zeTVcrpP0sm1KXzR+M/AAAAP9UBAAAAAAAAAa4BAAA8AAAAuRb2QpnC6T/UpfNH46DjPwAAAD/lAQAAAAAAAAGvAQAAPAAAALkW9kKZwuk/rCX+fYi+4z8AAAA/9QEAAAAAAAABsAEAADwAAAC5FvZCmcLpP+d6WvdL0uM/AAAAP/UBAAAAAAAAAbEBAAA8AAAAuRb2QpnC6T+FpQi0LdzjPwAAAD8EAgAAAAAAAAGyAQAAPAAAALkW9kKZwuk/v/pkLfHv4z8AAAA/BAIAAAAAAAABswEAADwAAAC5FvZCmcLpP10lE+rS+eM/AAAAPxQCAAAAAAAAAbQBAAA8AAAADph54xHS6T9dJRPq0vnjPwAAAD8jAgAAAAAAAAG1AQAAPAAAAGIZ/YOK4ek/XSUT6tL54z8AAAA/IwIAAAAAAAABtgEAADwAAAALHATFewDqP10lE+rS+eM/AAAAPzMCAAAAAAAAAbcBAAA8AAAACl7JtbAX6j+/+mQt8e/jPwAAAD8zAgAAAAAAAAG4AQAAPAAAAAigjqblLuo/haUItC3c4z8AAAA/QwIAAAAAAAABuQEAADwAAACzYND2oTbqP3LQoQTFquM/AAAAP0MCAAAAAAAAAboBAAA8AAAAXCESR14+6j+ZUJfOH43jPwAAAD9SAgAAAAAAAAG7AQAAPAAAALGilefWTeo/I6be25hl4z8AAAA/UgIAAAAAAAABvAEAADwAAACxopXn1k3qP0sm1KXzR+M/AAAAP2ICAAAAAAAAAb0BAAA8AAAAsaKV59ZN6j8Q0XcsMDTjPwAAAD9yAgAAAAAAAAG+AQAAPAAAALGilefWTeo/1Hsbs2wg4z8AAAA/cgIAAAAAAAABvwEAADwAAACxopXn1k3qPzhRbfaKFuM/AAAAP3ICAAAAAAAAAcABAAA8AAAAB+JTlxpG6j+aJr85qQzjPwAAAD+RAgAAAAAAAAHBAQAAPAAAAFwhEkdePuo//PsQfccC4z8AAAA/oAIAAAAAAAABwgEAADwAAAAIoI6m5S7qP1/RYsDl+OI/AAAAP6ACAAAAAAAAAcMBAAA8AAAAXt9MVikn6j9f0WLA5fjiPwAAAD+wAgAAAAAAAAHEAQAAPAAAAApeybWwF+o/X9FiwOX44j8AAAA/sAIAAAAAAAABxQEAADwAAABfnYdl9A/qP/z7EH3HAuM/AAAAP8ACAAAAAAAAAcYBAAA8AAAAttxFFTgI6j+aJr85qQzjPwAAAD/AAgAAAAAAAAHHAQAAPAAAALbcRRU4COo/OFFt9ooW4z8AAAA/zwIAAAAAAAAByAEAADwAAAALHATFewDqPxDRdywwNOM/AAAAP+8CAAAAAAAAAckBAAA8AAAACxwExXsA6j+t+yXpET7jPwAAAD+aAwAAAAAAAAHKAQAAPAAAALMeCwZtH+o/1Hsbs2wg4z8AAAA/mgMAAAAAAAABywEAADwAAAAKXsm1sBfqP9R7G7NsIOM/AAAAP5oDAAAAAAAAAcwBAAA8AAAAX52HZfQP6j/UexuzbCDjPwAAAD/VAwAAAAAAAAHNAQAAPAAAABsw88YjpMM/2L5OFVfe0D8AAAA/AAAAAAAAAAABzgEAADwAAADFMvoHFcPDP9i+ThVX3tA/AAAAPy8AAAAAAAAAAc8BAAA8AAAAvzoPy+gfxD/Yvk4VV97QPwAAAD8vAAAAAAAAAAHQAQAAPAAAAFtNQJKB+MQ/FBSrjhry0D8AAAA/PwAAAAAAAAAB0QEAADwAAACdao1d30zGP05pBwjeBdE/AAAAPz8AAAAAAAAAAdIBAAA8AAAALY3oqh/fxz/EE8D6ZC3RPwAAAD9OAAAAAAAAAAHTAQAAPAAAAAXFewDqaMo/sGgx4HJ80T8AAAA/TgAAAAAAAAAB1AEAADwAAADb/A5WtPLMP5q9osWAy9E/AAAAP24AAAAAAAAAAdUBAAA8AAAA/iTtWQQ60D9OvbcxywbSPwAAAD99AAAAAAAAAAHWAQAAPAAAALiE6X7xk9Q/YLz2daq40j8AAAA/fQAAAAAAAAAB1wEAADwAAACmnCjIbKrVP0wRaFu4B9M/AAAAP40AAAAAAAAAAdgBAAA8AAAAmDDdL36S1j9MEWhbuAfTPwAAAD+NAAAAAAAAAAHZAQAAPAAAAODBilaeW9c/TBFoW7gH0z8AAAA/jQAAAAAAAAAB2gEAADwAAADU0bTcRRXYP0wRaFu4B9M/AAAAP5wAAAAAAAAAAdsBAAA8AAAAzF1UgYOg2D9MEWhbuAfTPwAAAD+cAAAAAAAAAAHcAQAAPAAAABrn7OTPDNk/TBFoW7gH0z8AAAA/rAAAAAAAAAAB3QEAADwAAAC+8QjplIjZP0wRaFu4B9M/AAAAP7wAAAAAAAAAAd4BAAA8AAAAuPkdrGjl2T/UZq9oMeDSPwAAAD+8AAAAAAAAAAHfAQAAPAAAAF6Ar87DMto/mhFT723M0j8AAAA/vAAAAAAAAAAB4AEAADwAAABYiMSRl4/aP5oRU+9tzNI/AAAAP8sAAAAAAAAAAeEBAAA8AAAAUpDZVGvs2j8kZ5r85qTSPwAAAD/bAAAAAAAAAAHiAQAAPAAAAKSV59ZNKts/rrzhCWB90j8AAAA/6wAAAAAAAAAB4wEAADwAAAA+LKN/UDHcPzgSKRfZVdI/AAAAP/oAAAAAAAAAAeQBAAA8AAAAODS4QiSO3D/+vMydFULSPwAAAD8KAQAAAAAAAAHlAQAAPAAAAH5J8Equhd0//rzMnRVC0j8AAAA/GQEAAAAAAAAB5gEAADwAAAAY4KvzsIzeP/68zJ0VQtI/AAAAPzkBAAAAAAAAAecBAAA8AAAAXHlu3aSy3z/+vMydFULSPwAAAD85AQAAAAAAAAHoAQAAPAAAAFFH03IXVeA//rzMnRVC0j8AAAA/dwEAAAAAAAAB6QEAADwAAADuWQQ6sC3hPzgSKRfZVdI/AAAAP4cBAAAAAAAAAeoBAAA8AAAAllwLe6FM4T84EikX2VXSPwAAAD+HAQAAAAAAAAHrAQAAPAAAAOvdjhsaXOE/OBIpF9lV0j8AAAA/tgEAAAAAAAAB7AEAADwAAACQZCA+danhP4gSFKuOGtI/AAAAP8UBAAAAAAAAAe0BAAA8AAAAjSpwEBTv4T+IEhSrjhrSPwAAAD/FAQAAAAAAAAHuAQAAPAAAAOGr87CM/uE/Tr23McsG0j8AAAA/1QEAAAAAAAAB7wEAADwAAADf7bihwRXiP069tzHLBtI/AAAAP9UBAAAAAAAAAfABAAA8AAAANG88Qjol4j9OvbcxywbSPwAAAD/lAQAAAAAAAAHxAQAAPAAAADKxATNvPOI/Tr23McsG0j8AAAA/5QEAAAAAAAAB8gEAADwAAAAx88YjpFPiP069tzHLBtI/AAAAP/QBAAAAAAAAAfMBAAA8AAAA2vXNZJVy4j9OvbcxywbSPwAAAD8EAgAAAAAAAAH0AQAAPAAAANI/qBie5uI/Tr23McsG0j8AAAA/MwIAAAAAAAAB9QEAADwAAADBV+dhGf3jP069tzHLBtI/AAAAPzMCAAAAAAAAAfYBAAA8AAAAaJyzkz8z5D9OvbcxywbSPwAAAD8zAgAAAAAAAAH3AQAAPAAAALmhwRUiceQ/Tr23McsG0j8AAAA/MwIAAAAAAAAB+AEAADwAAABh5o1HSKfkP069tzHLBtI/AAAAP0ICAAAAAAAAAfkBAAA8AAAAs6nW2PXN5D9OvbcxywbSPwAAAD9CAgAAAAAAAAH6AQAAPAAAAFys3Rnn7OQ/Tr23McsG0j8AAAA/UgIAAAAAAAAB+wEAADwAAABb7qIKHATlP069tzHLBtI/AAAAP2ICAAAAAAAAAfwBAAA8AAAAWTBo+1Ab5T9OvbcxywbSPwAAAD9xAgAAAAAAAAH9AQAAPAAAAK3zsIz+QeU/Tr23McsG0j8AAAA/cQIAAAAAAAAB/gEAADwAAACqNXZ9M1nlP069tzHLBtI/AAAAP3ECAAAAAAAAAf8BAAA8AAAAqnc7bmhw5T9OvbcxywbSPwAAAD+BAgAAAAAAAAEAAgAAPAAAAFJ6Qq9Zj+U/Tr23McsG0j8AAAA/sAIAAAAAAAABAQIAADwAAACdySrlREHmP069tzHLBtI/AAAAP7ACAAAAAAAAAQICAAA8AAAARA73Fmt35j9OvbcxywbSPwAAAD+/AgAAAAAAAAEDAgAAPAAAAJfRP6gYnuY/Tr23McsG0j8AAAA/vwIAAAAAAAABBAIAADwAAACUVcqJgszmPxJoW7gH89E/AAAAP88CAAAAAAAAAQUCAAA8AAAAO5qWu6gC5z8SaFu4B/PRPwAAAD/PAgAAAAAAAAEGAgAAPAAAAI5d30xWKec/EmhbuAfz0T8AAAA/3wIAAAAAAAABBwIAADwAAAA3YOaNR0jnPxJoW7gH89E/AAAAP2sDAAAAAAAAAQgCAAA8AAAAIj51qWGk6D8mE+rS+aPRPwAAAD+qAwAAAAAAAAEJAgAAPAAAAK1o5bl1k+o/xBPA+mQt0T8AAAA/yQMAAAAAAAABCgIAADwAAACYBK/kWtjrP2IUliLQttA/AAAAP8kDAAAAAAAAAQsCAAA8AAAAQAe2JUz36z/sad0vSY/QPwAAAD/ZAwAAAAAAAAEMAgAAPAAAAOaNR0inROw/dr8kPcJn0D8AAAA/2QMAAAAAAAABDQIAADwAAADkEdIpEXPsPwAVbEo7QNA/AAAAP+gDAAAAAAAAAQ4CAAA8AAAA4lOXGkaK7D/Evw/RdyzQPwAAAD/oAwAAAAAAAAEPAgAAPAAAAIqYY0xswOw/imqzV7QY0D8AAAA/+AMAAAAAAAABEAIAADwAAACI2ig9odfsP4pqs1e0GNA/AAAAP/gDAAAAAAAAARECAAA8AAAAMt0vfpL27D+KarNXtBjQPwAAAD8HBAAAAAAAAAESAgAAPAAAADAf9W7HDe0/imqzV7QY0D8AAAA/BwQAAAAAAAABEwIAADwAAAAuYbpf/CTtP4pqs1e0GNA/AAAAPxcEAAAAAAAAARQCAAA8AAAA2CH8r7gs7T+KarNXtBjQPwAAAD8nBAAAAAAAAAEVAgAAPAAAAIAkA/GpS+0/imqzV7QY0D8AAAA/NgQAAAAAAAABFgIAADwAAACAZsjh3mLtP04VV97wBNA/AAAAP0YEAAAAAAAAARcCAAA8AAAA1OdLgldy7T9OFVfe8ATQPwAAAD9GBAAAAAAAAAEYAgAAPAAAANQpEXOMie0/J4D1yVrizz8AAAA/RgQAAAAAAAABGQIAADwAAAAm7VkEOrDtPyeA9cla4s8/AAAAP1YEAAAAAAAAARoCAAA8AAAAJC8f9W7H7T+z1TzX07rPPwAAAD9WBAAAAAAAAAEbAgAAPAAAAM4xJjZg5u0/OyuE5EyTzz8AAAA/ZQQAAAAAAAABHAIAADwAAADMc+smlf3tPzsrhORMk88/AAAAP20EAAAAAAAAAR0CAAA8AAAAHjc0uEIk7j87K4TkTJPPPwAAAD+MBAAAAAAAAAEeAgAAPAAAAHL6fEnwSu4/OyuE5EyTzz8AAAA/rAQAAAAAAAABHwIAADwAAADCQVC8B6DuP8WAy/HFa88/AAAAP7sEAAAAAAAAASACAAA8AAAAEIkjLx/17j/FgMvxxWvPPwAAAD+7BAAAAAAAAAEhAgAAPAAAAA4NrhCJI+8/xYDL8cVrzz8AAAA/uwQAAAAAAAABIgIAADwAAAAMkTjy8lHvP1HWEv8+RM8/AAAAP+oEAAAAAAAAASMCAAA8AAAAWFyWRnTV7z93LDA0I6bOPwAAAD84BQAAAAAAAAEkAgAAPAAAAAId2JYw3e8/A4J3QZx+zj8AAAA/WAUAAAAAAAABJQIAADwAAAACHdiWMN3vP43Xvk4VV84/AAAAP5AGAAAAAAAAASYCAAA8AAAAAh3YljDd7z+zLdyD+bjNPwAAAD+gBgAAAAAAAAEnAgAAPAAAAK6bVPa3ze8/3YP5uN0azT8AAAA/vwYAAAAAAAABKAIAADwAAAAIFcPTXIDvP9/bmGUDGcs/AAAAP78GAAAAAAAAASkCAAA8AAAAtlF6Qq9Z7z+Rh/2nYFPKPwAAAD+/BgAAAAAAAAEqAgAAPAAAAMC+maxSToQ/DeL08zJ3xj8AAAA/AAAAAAAAAAABKwIAADwAAADAvpmsUk6EP5U3PAGsT8Y/AAAAPw8AAAAAAAAAASwCAAA8AAAAwL6ZrFJOhD+DjK3muZ7GPwAAAD+7AAAAAAAAAAEtAgAAPAAAAECUKZw+X4I/b+EezMftxj8AAAA/ywAAAAAAAAABLgIAADwAAACwabmLKnCAP8/gSKRcZMc/AAAAP9oAAAAAAAAAAS8CAAA8AAAAQCmy1QQkeT+T35xUhlHIPwAAAD/aAAAAAAAAAAEwAgAAPAAAACDU0bTcRXU/a4l/H6LvyD8AAAA/6gAAAAAAAAABMQIAADwAAAAg1NG03EV1P0MzYuq9jck/AAAAP+oAAAAAAAAAATICAAA8AAAAINTRtNxFdT+lMozCUgTKPwAAAD8DAQAAAAAAAAEzAgAAPAAAAAB/8ZO0Z3E/VYZRWIpAyz8AAAA/EgEAAAAAAAABNAIAADwAAAAAf/GTtGdxPy0wNCOm3ss/AAAAP3ABAAAAAAAAATUCAAA8AAAAINTRtNxFdT9iFJYi0LbQPwAAAD9wAQAAAAAAAAE2AgAAPAAAAEApstUEJHk/2L5OFVfe0D8AAAA/cAEAAAAAAAABNwIAADwAAABAKbLVBCR5PxQUq44a8tA/AAAAP48BAAAAAAAAATgCAAA8AAAAsGm5iypwgD/+aBx0KEHRPwAAAD+fAQAAAAAAAAE5AgAAPAAAAMC+maxSToQ/dBPVZq9o0T8AAAA/nwEAAAAAAAABOgIAADwAAABQ6Qm9Zj2GP7BoMeByfNE/AAAAP64BAAAAAAAAATsCAAA8AAAAYD7q3Y4bij/qvY1ZNpDRPwAAAD/OAQAAAAAAAAE8AgAAPAAAAPBoWu6iCow/JhPq0vmj0T8AAAA/zgEAAAAAAAABPQIAADwAAAAQvjoPy+iPP5q9osWAy9E/AAAAP84BAAAAAAAAAT4CAAA8AAAAkIkNmHnjkT/WEv8+RN/RPwAAAD/dAQAAAAAAAAE/AgAAPAAAAKje7bihwZU/1hL/PkTf0T8AAAA/3QEAAAAAAAABQAIAADwAAADAM87ZyZ+ZPxJoW7gH89E/AAAAP+0BAAAAAAAAAUECAAA8AAAAIJ7mAnx1nj8SaFu4B/PRPwAAAD/9AQAAAAAAAAFCAgAAPAAAAISZNx4hnaI/EmhbuAfz0T8AAAA//QEAAAAAAAABQwIAADwAAAD44/s6hP+lPxJoW7gH89E/AAAAPwwCAAAAAAAAAUQCAAA8AAAAbC7AV+dhqT8SaFu4B/PRPwAAAD8MAgAAAAAAAAFFAgAAPAAAAJxjTGzAzKs/mr2ixYDL0T8AAAA/HAIAAAAAAAABRgIAADwAAABwo/SEXrOuPyYT6tL5o9E/AAAAPxwCAAAAAAAAAUcCAAA8AAAATmzAzBuPsD+waDHgcnzRPwAAAD8rAgAAAAAAAAFIAgAAPAAAAJSB+NSlhrE/Or547etU0T8AAAA/KwIAAAAAAAABSQIAADwAAAAqnD5fEryyP8QTwPpkLdE/AAAAPzsCAAAAAAAAAUoCAAA8AAAAcLF2Z5yzsz9OaQcI3gXRPwAAAD87AgAAAAAAAAFLAgAAPAAAAPzb5neworU/nGnym5PK0D8AAAA/SwIAAAAAAAABTAIAADwAAABC8R6AOpq2P2IUliLQttA/AAAAP0sCAAAAAAAAAU0CAAA8AAAA3AtlCqfPtz8mvzmpDKPQPwAAAD9aAgAAAAAAAAFOAgAAPAAAABQxx5jYgLk/Jr85qQyj0D8AAAA/WgIAAAAAAAABTwIAADwAAAD+UBulJ/S6Pya/OakMo9A/AAAAP2oCAAAAAAAAAVACAAA8AAAA5nBvsXZnvD8mvzmpDKPQPwAAAD96AgAAAAAAAAFRAgAAPAAAAM6Qw73F2r0/Jr85qQyj0D8AAAA/qAIAAAAAAAABUgIAADwAAAAVOAiK9wDEP2IUliLQttA/AAAAP6gCAAAAAAAAAVMCAAA8AAAAW01AkoH4xD9iFJYi0LbQPwAAAD+oAgAAAAAAAAFUAgAAPAAAAPlfcVka0cU/YhSWItC20D8AAAA/yAIAAAAAAAABVQIAADwAAAA5fb4keCXHP+xp3S9Jj9A/AAAAP8gCAAAAAAAAAVYCAAA8AAAA14/v6xD+xz+yFIG2hXvQPwAAAD/IAgAAAAAAAAFXAgAAPAAAACGdEjHHmMg/dr8kPcJn0D8AAAA/1wIAAAAAAAABWAIAADwAAAAXrTy3blLJPwAVbEo7QNA/AAAAP9cCAAAAAAAAAVkCAAA8AAAAs79tfgcryj8AFWxKO0DQPwAAAD/3AgAAAAAAAAFaAgAAPAAAAEXiyMtHvcs/ABVsSjtA0D8AAAA/9wIAAAAAAAABWwIAADwAAADh9PmS4JXMP8S/D9F3LNA/AAAAPwYDAAAAAAAAAVwCAAA8AAAAfwcrWnluzT9OFVfe8ATQPwAAAD8WAwAAAAAAAAFdAgAAPAAAAGMvlCmcPs8/ThVX3vAE0D8AAAA/JQMAAAAAAAABXgIAADwAAABOKvvb5nfQPyeA9cla4s8/AAAAPzUDAAAAAAAAAV8CAAA8AAAA8jQX4Kvz0D8ngPXJWuLPPwAAAD81AwAAAAAAAAFgAgAAPAAAAEI6JWKOMdE/J4D1yVrizz8AAAA/NQMAAAAAAAABYQIAADwAAACUPzPkcG/RPyeA9cla4s8/AAAAP0UDAAAAAAAAAWICAAA8AAAAksO9xdqd0T8ngPXJWuLPPwAAAD9FAwAAAAAAAAFjAgAAPAAAAI5HSKdEzNE/J4D1yVrizz8AAAA/VAMAAAAAAAABZAIAADwAAADgTFYpJwrSPyeA9cla4s8/AAAAP1QDAAAAAAAAAWUCAAA8AAAAiE9dahgp0j8ngPXJWuLPPwAAAD9kAwAAAAAAAAFmAgAAPAAAAIbT50uCV9I/J4D1yVrizz8AAAA/dAMAAAAAAAABZwIAADwAAADW2PXNZJXSPyeA9cla4s8/AAAAP4MDAAAAAAAAAWgCAAA8AAAAgNv8Dla00j8ngPXJWuLPPwAAAD+DAwAAAAAAAAFpAgAAPAAAAHxfh/C/4tI/J4D1yVrizz8AAAA/kwMAAAAAAAABagIAADwAAAAi5hgTGzDTPyeA9cla4s8/AAAAP5MDAAAAAAAAAWsCAAA8AAAAdOsmlf1t0z8ngPXJWuLPPwAAAD+TAwAAAAAAAAFsAgAAPAAAAMJ0v/hJ2tM/J4D1yVrizz8AAAA/ogMAAAAAAAABbQIAADwAAAAS/ldclkbUP7PVPNfTus8/AAAAP6IDAAAAAAAAAW4CAAA8AAAAuITpfvGT1D+z1TzX07rPPwAAAD/CAwAAAAAAAAFvAgAAPAAAAP6ZIYd7i9U/s9U819O6zz8AAAA/0QMAAAAAAAABcAIAADwAAAD4oTZKT+jVP7PVPNfTus8/AAAAP9EDAAAAAAAAAXECAAA8AAAA9CXBK7kW1j+z1TzX07rPPwAAAD/RAwAAAAAAAAFyAgAAPAAAAEYrz62bVNY/s9U819O6zz8AAAA/4QMAAAAAAAABcwIAADwAAABEr1mPBYPWP7PVPNfTus8/AAAAP/EDAAAAAAAAAXQCAAA8AAAA6DXrsWDQ1j+z1TzX07rPPwAAAD/xAwAAAAAAAAF1AgAAPAAAAOa5dZPK/tY/s9U819O6zz8AAAA/AAQAAAAAAAABdgIAADwAAADiPQB1NC3XP7PVPNfTus8/AAAAPwAEAAAAAAAAAXcCAAA8AAAAOL+DFa081z+z1TzX07rPPwAAAD8QBAAAAAAAAAF4AgAAPAAAAODBilaeW9c/s9U819O6zz8AAAA/EAQAAAAAAAABeQIAADwAAADcRRU4CIrXPzsrhORMk88/AAAAPy8EAAAAAAAAAXoCAAA8AAAAhkgcefmo1z/FgMvxxWvPPwAAAD8vBAAAAAAAAAF7AgAAPAAAAC5LI7rqx9c/xYDL8cVrzz8AAAA/PwQAAAAAAAABfAIAADwAAADYTSr72+bXP8WAy/HFa88/AAAAPz8EAAAAAAAAAX0CAAA8AAAAgFAxPM0F2D9R1hL/PkTPPwAAAD8/BAAAAAAAAAF+AgAAPAAAANTRtNxFFdg/UdYS/z5Ezz8AAAA/XgQAAAAAAAABfwIAADwAAAB+1LsdNzTYP9krWgy4HM8/AAAAP14EAAAAAAAAAYACAAA8AAAAelhG/6Bi2D/ZK1oMuBzPPwAAAD9eBAAAAAAAAAGBAgAAPAAAAM7ZyZ8Zctg/2StaDLgczz8AAAA/bgQAAAAAAAABggIAADwAAAB43NDgCpHYP9krWgy4HM8/AAAAP30EAAAAAAAAAYMCAAA8AAAAzF1UgYOg2D/ZK1oMuBzPPwAAAD99BAAAAAAAAAGEAgAAPAAAAHRgW8J0v9g/2StaDLgczz8AAAA/jQQAAAAAAAABhQIAADwAAADI4d5i7c7YP2OBoRkx9c4/AAAAP5wEAAAAAAAAAYYCAAA8AAAAxmVpRFf92D9jgaEZMfXOPwAAAD+cBAAAAAAAAAGHAgAAPAAAABrn7OTPDNk/Y4GhGTH1zj8AAAA/nAQAAAAAAAABiAIAADwAAADE6fMlwSvZP2OBoRkx9c4/AAAAP6wEAAAAAAAAAYkCAAA8AAAAbuz6ZrJK2T9jgaEZMfXOPwAAAD+sBAAAAAAAAAGKAgAAPAAAABbvAaijadk/Y4GhGTH1zj8AAAA/vAQAAAAAAAABiwIAADwAAAC+8QjplIjZP2OBoRkx9c4/AAAAP7wEAAAAAAAAAYwCAAA8AAAAaPQPKoan2T9jgaEZMfXOPwAAAD/LBAAAAAAAAAGNAgAAPAAAABD3Fmt3xtk/Y4GhGTH1zj8AAAA/ywQAAAAAAAABjgIAADwAAABkeJoL8NXZP2OBoRkx9c4/AAAAP9sEAAAAAAAAAY8CAAA8AAAADHuhTOH02T9jgaEZMfXOPwAAAD/bBAAAAAAAAAGQAgAAPAAAALZ9qI3SE9o/Y4GhGTH1zj8AAAA/6wQAAAAAAAABkQIAADwAAAAK/ysuSyPaP2OBoRkx9c4/AAAAP+sEAAAAAAAAAZICAAA8AAAAsgEzbzxC2j/v1ugmqs3OPwAAAD8/BQAAAAAAAAGTAgAAPAAAAFiIxJGXj9o/jde+ThVXzj8AAAA/TwUAAAAAAAABlAIAADwAAACsCUgyEJ/aPyvYlHaA4M0/AAAAP08FAAAAAAAAAZUCAAA8AAAAVgxPcwG+2j+zLdyD+bjNPwAAAD9eBQAAAAAAAAGWAgAAPAAAAKqN0hN6zdo/sy3cg/m4zT8AAAA/XgUAAAAAAAABlwIAADwAAABSkNlUa+zaP8nYap7rac0/AAAAP14FAAAAAAAAAZgCAAA8AAAAphFd9eP72j/J2Gqe62nNPwAAAD9uBQAAAAAAAAGZAgAAPAAAAPyS4JVcC9s/US6yq2RCzT8AAAA/bgUAAAAAAAABmgIAADwAAAD4Fmt3xjnbP2fZQMZW88w/AAAAP34FAAAAAAAAAZsCAAA8AAAATJjuFz9J2z/xLojTz8vMPwAAAD+NBQAAAAAAAAGcAgAAPAAAAEyY7hc/Sds/e4TP4EikzD8AAAA/nQUAAAAAAAABnQIAADwAAACgGXK4t1jbPwPaFu7BfMw/AAAAP60FAAAAAAAAAZ4CAAA8AAAAoBlyuLdY2z+PL177OlXMPwAAAD+8BQAAAAAAAAGfAgAAPAAAAPaa9VgwaNs/odrsFS0GzD8AAAA/zAUAAAAAAAABoAIAADwAAAD2mvVYMGjbPy0wNCOm3ss/AAAAP8wFAAAAAAAAAaECAAA8AAAA9pr1WDBo2z/LMApLEWjLPwAAAD/MBQAAAAAAAAGiAgAAPAAAAEocefmod9s/aTHgcnzxyj8AAAA/2wUAAAAAAAABowIAADwAAACenfyZIYfbPwcytprneso/AAAAP9sFAAAAAAAAAaQCAAA8AAAAnp38mSGH2z8viNPPy9zJPwAAAD/rBQAAAAAAAAGlAgAAPAAAAJ6d/Jkhh9s/V97wBLA+yT8AAAA/+wUAAAAAAAABpgIAADwAAACenfyZIYfbP4E0DjqUoMg/AAAAP/sFAAAAAAAAAacCAAA8AAAAnp38mSGH2z8dNeRh/ynIPwAAAD8KBgAAAAAAAAGoAgAAPAAAAJ6d/Jkhh9s/uzW6iWqzxz8AAAA/CgYAAAAAAAABqQIAADwAAACenfyZIYfbP1k2kLHVPMc/AAAAPxoGAAAAAAAAAaoCAAA8AAAAnp38mSGH2z/3NmbZQMbGPwAAAD8aBgAAAAAAAAGrAgAAPAAAAJ6d/Jkhh9s/DeL08zJ3xj8AAAA/KgYAAAAAAAABrAIAADwAAABKHHn5qHfbP5U3PAGsT8Y/AAAAPyoGAAAAAAAAAa0CAAA8AAAAShx5+ah32z+r4sobngDGPwAAAD85BgAAAAAAAAGuAgAAPAAAAEocefmod9s/vY1ZNpCxxT8AAAA/OQYAAAAAAAABrwIAADwAAABKHHn5qHfbP0njoEMJisU/AAAAP0kGAAAAAAAAAbACAAA8AAAA9pr1WDBo2z/TOOhQgmLFPwAAAD9JBgAAAAAAAAGxAgAAPAAAAKAZcri3WNs/5+N2a3QTxT8AAAA/WAYAAAAAAAABsgIAADwAAACgGXK4t1jbP/uOBYZmxMQ/AAAAP2gGAAAAAAAAAbMCAAA8AAAATJjuFz9J2z8POpSgWHXEPwAAAD9oBgAAAAAAAAG0AgAAPAAAAPgWa3fGOds/mY/brdFNxD8AAAA/eAYAAAAAAAABtQIAADwAAABQFGQ21RrbPyPlIrtKJsQ/AAAAP3gGAAAAAAAAAbYCAAA8AAAA/JLglVwL2z8j5SK7SibEPwAAAD+HBgAAAAAAAAG3AgAAPAAAAKYRXfXj+9o/N5Cx1TzXwz8AAAA/lwYAAAAAAAABuAIAADwAAACqjdITes3aP8Hl+OK1r8M/AAAAP5cGAAAAAAAAAbkCAAA8AAAArAlIMhCf2j9LO0DwLojDPwAAAD/lBgAAAAAAAAG6AgAAPAAAADi/gxWtPNc/c5FdJRPqwj8AAAA/9QYAAAAAAAABuwIAADwAAAA+t25S2d/WP+k7FhiaEcM/AAAAP/UGAAAAAAAAAbwCAAA8AAAAmDDdL36S1j9f5s4KITnDPwAAAD8EBwAAAAAAAAG9AgAAPAAAAPKpSw0jRdY/X+bOCiE5wz8AAAA/BAcAAAAAAAABvgIAADwAAAD4oTZKT+jVP9WQh/2nYMM/AAAAPwkHAAAAAAAAAb8CAAA8AAAAUhulJ/Sa1T9LO0DwLojDPwAAAD8oBwAAAAAAAAHAAgAAPAAAAGQDZt54hNQ/N5Cx1TzXwz8AAAA/KAcAAAAAAAABwQIAADwAAABq+1AbpSfUP606asjD/sM/AAAAPzgHAAAAAAAAAcICAAA8AAAAzOgfVAxP0z+tOmrIw/7DPwAAAD9HBwAAAAAAAAHDAgAAPAAAAOBMViknCtI/I+Uiu0omxD8AAAA/RwcAAAAAAAABxAIAADwAAADowLaE6X7RPyPlIrtKJsQ/AAAAP1cHAAAAAAAAAcUCAAA8AAAA8jQX4Kvz0D8j5SK7SibEPwAAAD92BwAAAAAAAAHGAgAAPAAAAHUXVeAgKM4/I+Uiu0omxD8AAAA/dgcAAAAAAAABxwIAADwAAAB/BytaeW7NPyPlIrtKJsQ/AAAAP4YHAAAAAAAAAcgCAAA8AAAAg/8Vl6URzT8j5SK7SibEPwAAAD+GBwAAAAAAAAHJAgAAPAAAADny8lHvdsw/I+Uiu0omxD8AAAA/pQcAAAAAAAABygIAADwAAAD71KWGkSLLPyPlIrtKJsQ/AAAAP6UHAAAAAAAAAcsCAAA8AAAArceCQduHyj8j5SK7SibEPwAAAD+lBwAAAAAAAAHMAgAAPAAAABG1UXpCr8k/mY/brdFNxD8AAAA/tQcAAAAAAAABzQIAADwAAADLnxlyuLfIP5mP263RTcQ/AAAAP7UHAAAAAAAAAc4CAAA8AAAALY3oqh/fxz+Zj9ut0U3EPwAAAD/UBwAAAAAAAAHPAgAAPAAAAD91qWGkyMY/mY/brdFNxD8AAAA/1AcAAAAAAAAB0AIAADwAAAD5X3FZGtHFPyPlIrtKJsQ/AAAAP+QHAAAAAAAAAdECAAA8AAAAuUIkjrx8xD8j5SK7SibEPwAAAD/kBwAAAAAAAAHSAgAAPAAAAIsNmHnjEcI/N5Cx1TzXwz8AAAA/5AcAAAAAAAAB0wIAADwAAABJ8Equhb3APzeQsdU818M/AAAAP/MHAAAAAAAAAdQCAAA8AAAAWrszztnJvz/B5fjita/DPwAAAD/zBwAAAAAAAAHVAgAAPAAAAMKg7UNtlL4/weX44rWvwz8AAAA/AwgAAAAAAAAB1gIAADwAAADagJk3HiG9P8Hl+OK1r8M/AAAAPxMIAAAAAAAAAdcCAAA8AAAA5nBvsXZnvD/B5fjita/DPwAAAD8iCAAAAAAAAAHYAgAAPAAAAKxLDSNFtro/weX44rWvwz8AAAA/IggAAAAAAAAB2QIAADwAAAAKQfEegDq6P8Hl+OK1r8M/AAAAPzIIAAAAAAAAAdoCAAA8AAAAZjbVGru+uT/B5fjita/DPwAAAD8yCAAAAAAAAAHbAgAAPAAAAHImq5QTBbk/weX44rWvwz8AAAA/QQgAAAAAAAAB3AIAADwAAAB+FoEObEu4P8Hl+OK1r8M/AAAAP0EIAAAAAAAAAd0CAAA8AAAAigZXiMSRtz/B5fjita/DPwAAAD9BCAAAAAAAAAHeAgAAPAAAAELxHoA6mrY/weX44rWvwz8AAAA/YQgAAAAAAAAB3wIAADwAAAB8oUzh9PmyP8Hl+OK1r8M/AAAAP3AIAAAAAAAAAeACAAA8AAAA8nbc0OAKsT/B5fjita/DPwAAAD9wCAAAAAAAAAHhAgAAPAAAABCuEIkjL68/SztA8C6Iwz8AAAA/gAgAAAAAAAAB4gIAADwAAABYThRkNtWqP9WQh/2nYMM/AAAAP4AIAAAAAAAAAeMCAAA8AAAAPPkzQw73pj/VkIf9p2DDPwAAAD+ACAAAAAAAAAHkAgAAPAAAAAzEpy41jKQ/X+bOCiE5wz8AAAA/kAgAAAAAAAAB5QIAADwAAAA8hP8Vl6WhP+k7FhiaEcM/AAAAP5AIAAAAAAAAAeYCAAA8AAAAIJ7mAnx1nj9zkV0lE+rCPwAAAD+fCAAAAAAAAAHnAgAAPAAAAFBePurdjps//eakMozCwj8AAAA/VAkAAAAAAAAB6AIAADwAAACo3u24ocGVP4c87D8Fm8I/AAAAP3MJAAAAAAAAAekCAAA8AAAAqN7tuKHBlT/95qQyjMLCPwAAAD/LCgAAAAAAAAHqAgAAPAAAAGjJtbAXypQ/0zjoUIJixT8AAAA/2goAAAAAAAAB6wIAADwAAABoybWwF8qUPx+Ngw4lKMY/AAAAP9oKAAAAAAAAAewCAAA8AAAAGLR9qI3Skz+DjK3muZ7GPwAAAD/aCgAAAAAAAAHtAgAAPAAAABi0faiN0pM/b+EezMftxj8AAAA/6goAAAAAAAAB7gIAADwAAADYnkWgA9uSP8/gSKRcZMc/AAAAPwkLAAAAAAAAAe8CAAA8AAAA2J5FoAPbkj/NiKn3NmbJPwAAAD8ZCwAAAAAAAAHwAgAAPAAAAJCJDZh545E/L4jTz8vcyT8AAAA/GQsAAAAAAAAB8QIAADwAAACQiQ2YeeORP5GH/adgU8o/AAAAPygLAAAAAAAAAfICAAA8AAAAkIkNmHnjkT/zhieA9cnKPwAAAD84CwAAAAAAAAHzAgAAPAAAAEh01Y/v65A/t4V7MB+3yz8AAAA/SAsAAAAAAAAB9AIAADwAAABIdNWP7+uQP6Ha7BUtBsw/AAAAP1cLAAAAAAAAAfUCAAA8AAAASHTVj+/rkD8D2hbuwXzMPwAAAD9XCwAAAAAAAAH2AgAAPAAAAEh01Y/v65A/8S6I08/LzD8AAAA/VwsAAAAAAAAB9wIAADwAAABIdNWP7+uQP2fZQMZW88w/AAAAP2cLAAAAAAAAAfgCAAA8AAAALndRBQ6C4j+X+Pch+o7lPwAAAD8AAAAAAAAAAAH5AgAAPAAAAIjwv+KyNOI/W6ObqDZ75T8AAAA/EAAAAAAAAAAB+gIAADwAAACNKnAQFO/hP+b44rWvU+U/AAAAPxAAAAAAAAAAAfsCAAA8AAAA5qPe7bih4T/m+OK1r1PlPwAAAD8gAAAAAAAAAAH8AgAAPAAAAEAdTctdVOE/5vjita9T5T8AAAA/IAAAAAAAAAAB/QIAADwAAABGFTgIivfgP+b44rWvU+U/AAAAPy8AAAAAAAAAAf4CAAA8AAAA+IufpD2L4D++eO3rVHHlPwAAAD8vAAAAAAAAAAH/AgAAPAAAAFTDSJGtJuA/l/j3IfqO5T8AAAA/PwAAAAAAAAABAAMAADwAAABicVka0VXfP0j4DI5EyuU/AAAAPz8AAAAAAAAAAQEDAAA8AAAAcN2ksr9t3j/59yH6jgXmPwAAAD9OAAAAAAAAAAECAwAAPAAAAM5O/syQw90/RyLlIrtK5j8AAAA/TgAAAAAAAAABAwMAADwAAACEQduH2ijdP5VMqEvnj+Y/AAAAP24AAAAAAAAAAQQDAAA8AAAAPiyjf1Ax3D8zoS6dPxrnPwAAAD9uAAAAAAAAAAEFAwAAPAAAAPCiChwExds/gMvxxWtf5z8AAAA/bgAAAAAAAAABBgMAADwAAADyHoA6mpbbPzHLBjK2muc/AAAAP30AAAAAAAAAAQcDAAA8AAAATJjuFz9J2z/jyhueANbnPwAAAD+NAAAAAAAAAAEIAwAAPAAAAKYRXfXj+9o/kvQIn8GR6D8AAAA/nQAAAAAAAAABCQMAADwAAACmEV314/vaP7qe1v2S9Og/AAAAP6wAAAAAAAAAAQoDAAA8AAAAUpDZVGvs2j+58oYngPXpPwAAAD+sAAAAAAAAAAELAwAAPAAAAPgWa3fGOds/kJxp8puT6j8AAAA/vAAAAAAAAAABDAMAADwAAADyHoA6mpbbPwZx+nmZO+s/AAAAP7wAAAAAAAAAAQ0DAAA8AAAA7CaV/W3z2z9A8C6I08/rPwAAAD+8AAAAAAAAAAEOAwAAPAAAADg0uEIkjtw/GJoRU+9t7D8AAAA/ywAAAAAAAAABDwMAADwAAACEQduH2ijdP7Tul6RH+Ow/AAAAP9sAAAAAAAAAARADAAA8AAAAJNCBbQnT3T+iQwmKVUftPwAAAD/bAAAAAAAAAAERAwAAPAAAAL5mPRYM2t4/7m3MsoGM7T8AAAA/6wAAAAAAAAABEgMAADwAAAAEfHUeltHfP6Bt4R7Mx+0/AAAAP+sAAAAAAAAAARMDAAA8AAAApchWE5Bk4D947etUceXtPwAAAD/6AAAAAAAAAAEUAwAAPAAAAJxU9rfN7+A/UG32ihYD7j8AAAA/+gAAAAAAAAABFQMAADwAAACVntBr1mPhP1Bt9ooWA+4/AAAAPykBAAAAAAAAARYDAAA8AAAAfADqaFru4j/cbo1uotrsPwAAAD8pAQAAAAAAAAEXAwAAPAAAAHmEdErEHOM/3hrdRLXZ6z8AAAA/OQEAAAAAAAABGAMAADwAAAAkRbaagCTjP97wBLA+Wes/AAAAP0gBAAAAAAAAARkDAAA8AAAAJEW2moAk4z998drXqeLqPwAAAD9YAQAAAAAAAAEaAwAAPAAAACRFtpqAJOM/Bx1KUKw66j8AAAA/aAEAAAAAAAABGwMAADwAAAAkRbaagCTjP1YdNeRh/+k/AAAAP3cBAAAAAAAAARwDAAA8AAAAJEW2moAk4z99nSquvOHpPwAAAD+HAQAAAAAAAAEdAwAAPAAAANDDMvoHFeM/asjD/lOw6T8AAAA/hwEAAAAAAAABHgMAADwAAAAmwSu5FvbiP8ydFUJypuk/AAAAP4cBAAAAAAAAAR8DAAA8AAAAfb4keCXX4j/0HQsMzYjpPwAAAD+HAQAAAAAAAAEgAwAAPAAAANd5WEb/oOI/VvNcT+t+6T8AAAA/lwEAAAAAAAABIQMAADwAAAAx88YjpFPiP7nIrpIJdek/AAAAP7YBAAAAAAAAASIDAAA8AAAAm5a7qAIH4T9W81xP637pPwAAAD/FAQAAAAAAAAEjAwAAPAAAAPUPKoanueA/zJ0VQnKm6T8AAAA/xQEAAAAAAAABJAMAADwAAABPiZhjTGzgP6UdIHgXxOk/AAAAP9UBAAAAAAAAASUDAAA8AAAAqQIHQfEe4D8byNhqnuvpPwAAAD/VAQAAAAAAAAEmAwAAPAAAAFj9+L4O4d8/Lp0/Ggcd6j8AAAA/1QEAAAAAAAABJwMAADwAAABe9eP7OoTfPwcdSlCsOuo/AAAAP+UBAAAAAAAAASgDAAA8AAAADvDVeVhG3z8b8rD/FGzqPwAAAD8EAgAAAAAAAAEpAwAAPAAAALhuUtnfNt8/pHHQoQTF6j8AAAA/BAIAAAAAAAABKgMAADwAAAAO8NV5WEbfPxkciZSL7Oo/AAAAPxwCAAAAAAAAASsDAAA8AAAAXvXj+zqE3z/KG54A1ifrPwAAAD8rAgAAAAAAAAEsAwAAPAAAAPUPKoanueA/e0WLAZfj6z8AAAA/KwIAAAAAAAABLQMAADwAAAA/XxK8kmvhPwTFqqOGPOw/AAAAPysCAAAAAAAAAS4DAAA8AAAAMrEBM2884j9S723MsoHsPwAAAD87AgAAAAAAAAEvAwAAPAAAAHmEdErEHOM/PkTfscDQ7D8AAAA/OwIAAAAAAAABMAMAADwAAADBV+dhGf3jPxbE6edl7uw/AAAAP0oCAAAAAAAAATEDAAA8AAAAYeaNR0in5D+07pekR/jsPwAAAD9KAgAAAAAAAAEyAwAAPAAAAKo1dn0zWeU/tO6XpEf47D8AAAA/WgIAAAAAAAABMwMAADwAAAD6vg7hf8XlP6IZMfXexuw/AAAAP2oCAAAAAAAAATQDAAA8AAAAnodl9A8q5j9S723MsoHsPwAAAD95AgAAAAAAAAE1AwAAPAAAAEbMMSY2YOY/BMWqo4Y87D8AAAA/eQIAAAAAAAABNgMAADwAAACYj3q344bmP94a3US12es/AAAAP5kCAAAAAAAAATcDAAA8AAAAQ1C8B6CO5j8ZHImUi+zqPwAAAD+ZAgAAAAAAAAE4AwAAPAAAAKPBFSJx5OU/fnNSGUZh6T8AAAA/JQMAAAAAAAABOQMAADwAAABi/CTtWQTaP/RH46BDCeo/AAAAPyUDAAAAAAAAAToDAAA8AAAAShx5+ah32z9BxlbzXE/rPwAAAD8lAwAAAAAAAAE7AwAAPAAAANjCXihTON0/ohkx9d7G7D8AAAA/NQMAAAAAAAABPAMAADwAAABq5bl1k8reP3jt61Rx5e0/AAAAP0QDAAAAAAAAAT0DAAA8AAAAUUfTchdV4D/aFu7BfNzuPwAAAD9EAwAAAAAAAAE+AwAAPAAAAEVX/fi+DuE/eGt0E9Vm7z8AAAA/ZAMAAAAAAAABPwMAADwAAACDtg+1UXriPzxA8C6I0+8/AAAAP3MDAAAAAAAAAUADAAA8AAAAHwsGbR9q4z8oF9lVMqHuPwAAAD+DAwAAAAAAAAFBAwAAPAAAAMdP0p5FoOM/3MI9mI/b7T8AAAA/gwMAAAAAAAABQgMAADwAAADE01yAr87jPyyZUJfOH+0/AAAAP4MDAAAAAAAAAUMDAAA8AAAAxNNcgK/O4z96b2OWDWTsPwAAAD+TAwAAAAAAAAFEAwAAPAAAAMTTXICvzuM/GUZhKQJt6z8AAAA/ogMAAAAAAAABRQMAADwAAAAb0VU/vq/jP/NxuzW6ieo/AAAAP6IDAAAAAAAAAUYDAAA8AAAAdIyJDZh54z+SSLnIrpLpPwAAAD+yAwAAAAAAAAFHAwAAPAAAAH2+JHgl1+I/CXXp/NE46D8AAAA/wQMAAAAAAAABSAMAADwAAACC+NSlhpHiPx4geBfE6ec/AAAAPwAEAAAAAAAAAUkDAAA8AAAAvOrH93UI3z/P9bTul6TnPwAAAD8QBAAAAAAAAAFKAwAAPAAAACTQgW0J090/9p+CTWkH6D8AAAA/EAQAAAAAAAABSwMAADwAAADgNr+DFa3cPx1KUKw6aug/AAAAPxAEAAAAAAAAAUwDAAA8AAAAQKgYnuYC3D+nyW9OKsPoPwAAAD8fBAAAAAAAAAFNAwAAPAAAAPgWa3fGOds/a57rad0v6T8AAAA/KgQAAAAAAAABTgMAADwAAAACi8vSiK7aP/QdCwzNiOk/AAAAP0kEAAAAAAAAAU8DAAA8AAAADHuhTOH02T8GRyLlIrvqPwAAAD9ZBAAAAAAAAAFQAwAAPAAAAAx7oUzh9Nk/LvHvQ/Qd6z8AAAA/WQQAAAAAAAABUQMAADwAAAAK/ysuSyPaP/HFa1+nius/AAAAP1kEAAAAAAAAAVIDAAA8AAAAAovL0oiu2j8ZcDm+eO3rPwAAAD9pBAAAAAAAAAFTAwAAPAAAAEocefmod9s/QBoHHUpQ7D8AAAA/aQQAAAAAAAABVAMAADwAAADmLqrAQVDcP1Lvbcyygew/AAAAP3gEAAAAAAAAAVUDAAA8AAAA0spz6yaV3T/KmSa/OansPwAAAD+YBAAAAAAAAAFWAwAAPAAAAN1xQ4MrROI/tprnelr36z8AAAA/twQAAAAAAAABVwMAADwAAAC1ZxHowLbkP/RH46BDCeo/AAAAP7cEAAAAAAAAAVgDAAA8AAAABa/kWtgL5T9W81xP637pPwAAAD+3BAAAAAAAAAFZAwAAPAAAAKo1dn0zWeU/f0l6hM/g6D8AAAA/xgQAAAAAAAABWgMAADwAAACnuQBfnYflP/afgk1pB+g/AAAAP/UEAAAAAAAAAVsDAAA8AAAAEJ+61DBS5D+E+bjdGt3kPwAAAD8VBQAAAAAAAAFcAwAAPAAAAJPglVwLe+E/1Hsbs2wg4z8AAAA/FQUAAAAAAAABXQMAADwAAACf0GvWY8HgP8GmtAME7+I/AAAAPyQFAAAAAAAAAV4DAAA8AAAAsnZnnLOT3z/8+xB9xwLjPwAAAD8kBQAAAAAAAAFfAwAAPAAAAMLisjSiq94/rfsl6RE+4z8AAAA/NAUAAAAAAAABYAMAADwAAAAgVAxPcwHeP/sl6RE+g+M/AAAAPzQFAAAAAAAAAWEDAAA8AAAA0spz6yaV3T/nelr3S9LjPwAAAD9DBQAAAAAAAAFiAwAAPAAAANjCXihTON0/cPp5mTsr5D8AAAA/UwUAAAAAAAABYwMAADwAAAAwwFfnYRndP0jONPnNSeU/AAAAP2MFAAAAAAAAAWQDAAA8AAAAJkz3i5+k3T+89nWquPLmPwAAAD9jBQAAAAAAAAFlAwAAPAAAAMReKFM4fd4/p3W/JD3C5z8AAAA/cgUAAAAAAAABZgMAADwAAABe9eP7OoTfPwmfwZFIueg/AAAAP4IFAAAAAAAAAWcDAAA8AAAApoaRIltN4D9W81xP637pPwAAAD+SBQAAAAAAAAFoAwAAPAAAAEVX/fi+DuE/zMft1ugm6j8AAAA/kgUAAAAAAAABaQMAADwAAACO6Kof39fhPwZHIuUiu+o/AAAAP5IFAAAAAAAAAWoDAAA8AAAAK/vb5new4j/ym5PKMArrPwAAAD+SBQAAAAAAAAFrAwAAPAAAAHSMiQ2YeeM/aEZMvbcx6z8AAAA/oQUAAAAAAAABbAMAADwAAAAQn7rUMFLkP6ObqDZ7Res/AAAAP6EFAAAAAAAAAW0DAAA8AAAAsC1hul/85D8Gcfp5mTvrPwAAAD+xBQAAAAAAAAFuAwAAPAAAAPw6hP8Vl+U/t0Y3UW326j8AAAA/sQUAAAAAAAABbwMAADwAAACgRaAD2xLmPy7HF699neo/AAAAP9AFAAAAAAAAAXADAAA8AAAAl9E/qBie5j9rnutp3S/pPwAAAD/gBQAAAAAAAAFxAwAAPAAAAJfRP6gYnuY/WJ+sJf596D8AAAA/4AUAAAAAAAABcgMAADwAAABEDvcWa3fmP7xKJtSl8+c/AAAAP+AFAAAAAAAAAXMDAAA8AAAAoEWgA9sS5j8LITnT5DfnPwAAAD/vBQAAAAAAAAF0AwAAPAAAAKp3O25ocOU/IKLvWGBo5j8AAAA/7wUAAAAAAAABdQMAADwAAABkYgNm3njkP9FNVJu9ouU/AAAAP/8FAAAAAAAAAXYDAAA8AAAAzUe923FD4z+E+bjdGt3kPwAAAD8PBgAAAAAAAAF3AwAAPAAAAN4vfpL2LOI/hc/gSKRc5D8AAAA/LgYAAAAAAAABeAMAADwAAAAY4KvzsIzeP4XP4EikXOQ/AAAAPy4GAAAAAAAAAXkDAAA8AAAAeFEFDoLi3T9wJFIusqvkPwAAAD89BgAAAAAAAAF6AwAAPAAAAIDFZWlEV90/l84fjYMO5T8AAAA/PQYAAAAAAAABewMAADwAAAAyPM0F+OrcP9FNVJu9ouU/AAAAP00GAAAAAAAAAXwDAAA8AAAAMjzNBfjq3D9votrsFS3mPwAAAD9NBgAAAAAAAAF9AwAAPAAAANo+1EbpCd0/5HZrdBPV5j8AAAA/TQYAAAAAAAABfgMAADwAAADOTv7MkMPdP7xKJtSl8+c/AAAAP00GAAAAAAAAAX8DAAA8AAAAFOjAtoTp3j9YyYS6dP7oPwAAAD9cBgAAAAAAAAGAAwAAPAAAAKkCB0HxHuA/knKRXSUT6j8AAAA/bAYAAAAAAAABgQMAADwAAACeEjHHmNjgP33x2tep4uo/AAAAP4sGAAAAAAAAAYIDAAA8AAAAcFLZ3za/4z/wGRyJlIvsPwAAAD+qBgAAAAAAAAGDAwAAPAAAAAunz5cEr+Q/t3AP5uN26z8AAAA/NwcAAAAAAAABhAMAADwAAAA845yd/JnhP79OFVfe8OQ/AAAAPzcHAAAAAAAAAYUDAAA8AAAA2j7URukJ3T+UyjAKSxHoPwAAAD9HBwAAAAAAAAGGAwAAPAAAANo+1EbpCd0/CZ/BkUi56D8AAAA/RwcAAAAAAAABhwMAADwAAADaPtRG6QndP35zUhlGYek/AAAAP2YHAAAAAAAAAYgDAAA8AAAAzNKIrvrx3T+QnGnym5PqPwAAAD92BwAAAAAAAAGJAwAAPAAAAGTtzjhnJ98/BnH6eZk76z8AAAA/dgcAAAAAAAABigMAADwAAAClyFYTkGTgP4/wGRyJlOs/AAAAP4UHAAAAAAAAAYsDAAA8AAAASZGtJiDJ4D8tG8jYap7rPwAAAD+FBwAAAAAAAAGMAwAAPAAAAO5ZBDqwLeE/LRvI2Gqe6z8AAAA/lQcAAAAAAAABjQMAADwAAACQZCA+danhP7dwD+bjdus/AAAAP6QHAAAAAAAAAY4DAAA8AAAA3i9+kvYs4j/KG54A1ifrPwAAAD+0BwAAAAAAAAGPAwAAPAAAAM1HvdtxQ+M/txxfvPZ16j8AAAA/tAcAAAAAAAABkAMAADwAAABxEBTvAajjP/RH46BDCeo/AAAAP9MHAAAAAAAAAZEDAAA8AAAAu1/8JO1Z5D/OSWUYhaXoPwAAAD/zBwAAAAAAAAGSAwAAPAAAAGfeeIR0SuQ/lMowCksR6D8AAAA/8wcAAAAAAAABkwMAADwAAADBV+dhGf3jP6d1vyQ9wuc/AAAAP/MHAAAAAAAAAZQDAAA8AAAAyA0NrhCJ4z9ZS/z7EH3nPwAAAD/zBwAAAAAAAAGVAwAAPAAAANS7HTc0uOI/M6EunT8a5z8AAAA/AggAAAAAAAABlgMAADwAAACSIltNQJLhP+R2a3QT1eY/AAAAPwIIAAAAAAAAAZcDAAA8AAAAUUfTchdV4D9tzLKBjK3mPwAAAD8xCAAAAAAAAAGYAwAAPAAAAD4so39QMdw/gqEZMfXe5j8AAAA/QQgAAAAAAAABmQMAADwAAABWDE9zAb7aP4DL8cVrX+c/AAAAP0EIAAAAAAAAAZoDAAA8AAAAVgxPcwG+2j+8IE4/L3PnPwAAAD9BCAAAAAAAAAGbAwAAPAAAAFYMT3MBvto/lKBYddSQ5z8AAAA/UAgAAAAAAAABnAMAADwAAABSkNlUa+zaP6d1vyQ9wuc/AAAAP1AIAAAAAAAAAZ0DAAA8AAAAShx5+ah32z8eIHgXxOnnPwAAAD9gCAAAAAAAAAGeAwAAPAAAAOqqH9/XIdw/MfXexiwb6D8AAAA/fwgAAAAAAAABnwMAADwAAAAI+Oo8LKPfPzAft1ujm+g/AAAAP64IAAAAAAAAAaADAAA8AAAAnhIxx5jY4D+6dP5oHHToPwAAAD++CAAAAAAAAAGhAwAAPAAAAJ4SMceY2OA/HUpQrDpq6D8AAAA/vggAAAAAAAABogMAADwAAACeEjHHmNjgP38fou9YYOg/AAAAP74IAAAAAAAAAaMDAAA8AAAASZGtJiDJ4D9FykV2lUzoPwAAAD/NCAAAAAAAAAGkAwAAPAAAAPbNZJVyouA/p5+XubNC6D8AAAA/zQgAAAAAAAAL</ink>
</athena>
</file>

<file path=customXml/item42.xml><?xml version="1.0" encoding="utf-8"?>
<athena xmlns="http://schemas.microsoft.com/edu/athena" version="0.1.3209.0">
  <media streamable="true" recordStart="307018" recordEnd="395615" recordLength="473037"/>
</athena>
</file>

<file path=customXml/item4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tBEAAAAAAAAF9f///wxBY3Rpb25UeXBlVjEBAAAAB3ZhbHVlX18ACAIAAAAAAAAAAQUAAAAEAAAACQwAAAAJDQAAAOkXAAAAAAAAAfL////1////AAAAAAEGAAAABAAAAAkPAAAACRAAAADLKQAAAAAAAAHv////9f///wAAAAABBwAAAAQAAAAJEgAAAAkTAAAAgnAAAAAAAAAB7P////X///8AAAAABQgAAAANQ2xlYXJDYW52YXNWMQIAAAAJU3RhcnRUaW1lBFR5cGUABBAMQWN0aW9uVHlwZVYxAgAAAAIAAAAVWgEAAAAAAAHr////9f///wAAAAAFCQAAAA9QZW5BdHRyaWJ1dGVzVjEKAAAAB19jb2xvckEHX2NvbG9yUgdfY29sb3JHB19jb2xvckIKRml0VG9DdXJ2ZQZIZWlnaHQOSWdub3JlUHJlc3N1cmUNSXNIaWdobGlnaHRlcgVTaGFwZQVXaWR0aAAAAAAAAAAABAACAgICAQYBAQxCcnVzaFNoYXBlVjECAAAABgIAAAD/+7BBAAAAAAAAACJAAAAF6v///wxCcnVzaFNoYXBlVjEBAAAAB3ZhbHVlX18ACAIAAAABAAAAAAAAAAAAIkAFCgAAAApJbmtUcmFjZVYxAwAAAA1MaXN0YDErX2l0ZW1zDExpc3RgMStfc2l6ZQ9MaXN0YDErX3ZlcnNpb24EAAAYU2hhcmVkLklua2luZy5JbmtQb2ludFtdAgAAAAgIAgAAAAkXAAAAAQAAAAEAAAABDAAAAAkAAAD/+7BBAAAAAAAAACJAAAAB6P///+r///8BAAAAAAAAAAAAIkABDQAAAAoAAAAJGQAAACUAAAAlAAAAAQ8AAAAJAAAA//uwQQAAAAAAAAAiQAAAAeb////q////AQAAAAAAAAAAACJAARAAAAAKAAAACRsAAABnAAAAZwAAAAESAAAACQAAAP/7sEEAAAAAAAAAIkAAAAHk////6v///wEAAAAAAAAAAAAiQAETAAAACgAAAAkdAAAAvQAAAL0AAAAHFwAAAAABAAAABAAAAAQKSW5rUG9pbnRWMQIAAAAJHgAAAA0DBxkAAAAAAQAAAEAAAAAECklua1BvaW50VjECAAAACR8AAAAJIAAAAAkhAAAACSIAAAAJIwAAAAkkAAAACSUAAAAJJgAAAAknAAAACSgAAAAJKQAAAAkqAAAACSsAAAAJLAAAAAktAAAACS4AAAAJLwAAAAkwAAAACTEAAAAJMgAAAAkzAAAACTQAAAAJNQAAAAk2AAAACTcAAAAJOAAAAAk5AAAACToAAAAJOwAAAAk8AAAACT0AAAAJPgAAAAk/AAAACUAAAAAJQQAAAAlCAAAACUMAAAANGwcbAAAAAAEAAACAAAAABApJbmtQb2ludFYxAg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DRkHHQAAAAABAAAAAAEAAAQKSW5rUG9pbnRWMQI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NQwUeAAAACklua1BvaW50VjEEAAAAAVgBWQ5QcmVzc3VyZUZhY3RvcglUaW1lU3RhbXAAAAAABgYLEAIAAACrEG34/DHTP8CZ6kiMBXM/AAAAPwAAAAAAAAAAAR8AAAAeAAAAy4MBZ1yLzD+mLB86BHC4PwAAAD8AAAAAAAAAAAEgAAAAHgAAAOgo3b6yes8/ImTd6s8Fuj8AAAA/EAAAAAAAAAABIQAAAB4AAABzLRLUVIjSPwY90aj5V7s/AAAAPy8AAAAAAAAAASIAAAAeAAAAXCSoqRBt1D8GPdGo+Ve7PwAAAD8vAAAAAAAAAAEjAAAAHgAAAFfvkgcDztQ/Bj3RqPlXuz8AAAA/PwAAAAAAAAABJAAAAB4AAACUBwPOuBbVPwY90aj5V7s/AAAAPz8AAAAAAAAAASUAAAAeAAAAcca1SFBT1T8GPdGo+Ve7PwAAAD9OAAAAAAAAAAEmAAAAHgAAAA0441okqNU/Bj3RqPlXuz8AAAA/XgAAAAAAAAABJwAAAB4AAACqqRBt+PzVPwY90aj5V7s/AAAAP20AAAAAAAAAASgAAAAeAAAAQeYo3b6y1j8GPdGo+Ve7PwAAAD+cAAAAAAAAAAEpAAAAHgAAAKhCtOHzx9g/xFgwgd8ivD8AAAA/rAAAAAAAAAABKgAAAB4AAACjDZ8/5ijZP8RYMIHfIrw/AAAAP6wAAAAAAAAAASsAAAAeAAAAntiJndiJ2T/EWDCB3yK8PwAAAD+8AAAAAAAAAAEsAAAAHgAAADtKt6+s3tk/xFgwgd8ivD8AAAA/vAAAAAAAAAABLQAAAB4AAADXu+TBgDPaP8RYMIHfIrw/AAAAP7wAAAAAAAAAAS4AAAAeAAAAcy0S1FSI2j/EWDCB3yK8PwAAAD/LAAAAAAAAAAEvAAAAHgAAAOxd8mDAGds/xFgwgd8ivD8AAAA/6gAAAAAAAAABMAAAAB4AAADj88ccpdvbP8RYMIHfIrw/AAAAP+oAAAAAAAAAATEAAAAeAAAAYVm9Sx4M3D/EWDCB3yK8PwAAAD/6AAAAAAAAAAEyAAAAHgAAAH9l9S55MNw/xFgwgd8ivD8AAAA/+gAAAAAAAAABMwAAAB4AAACdcS0S1FTcP8RYMIHfIrw/AAAAP/oAAAAAAAAAATQAAAAeAAAAu31l9S553D/EWDCB3yK8PwAAAD8KAQAAAAAAAAE1AAAAHgAAAHow4Ixrkdw/xFgwgd8ivD8AAAA/OQEAAAAAAAABNgAAAB4AAACZPBhwxrXcPzD6ZY4937s/AAAAP2cBAAAAAAAAATcAAAAeAAAAdvvK6l3y3D+cm5ubm5u7PwAAAD9nAQAAAAAAAAE4AAAAHgAAANVUiDZ8/tw/nJubm5ubuz8AAAA/ZwEAAAAAAAABOQAAAB4AAAA1rkWCmgrdP5ybm5ubm7s/AAAAP5YBAAAAAAAAAToAAAAeAAAAlAcDzrgW3T+cm5ubm5u7PwAAAD+mAQAAAAAAAAE7AAAAHgAAAFO6fWX1Lt0/nJubm5ubuz8AAAA/tgEAAAAAAAABPAAAAB4AAACyEzuxEzvdP5ybm5ubm7s/AAAAP8UBAAAAAAAAAT0AAAAeAAAA0B9zlG5f3T+cm5ubm5u7PwAAAD/VAQAAAAAAAAE+AAAAHgAAAO8rq3fJg90/Bj3RqPlXuz8AAAA/5AEAAAAAAAABPwAAAB4AAACu3iUPBpzdPwY90aj5V7s/AAAAP+QBAAAAAAAAAUAAAAAeAAAAzOpd8mDA3T8GPdGo+Ve7PwAAAD8EAgAAAAAAAAFBAAAAHgAAAKqpEG34/N0/Bj3RqPlXuz8AAAA/BAIAAAAAAAABQgAAAB4AAAAJA864FgneP3LeBrZXFLs/AAAAPwQCAAAAAAAAAUMAAAAeAAAAaVyLBDUV3j9y3ga2VxS7PwAAAD8TAgAAAAAAAAFEAAAAHgAAALZIUFMh2uo/iSrnbWB75T8AAAA/AAAAAAAAAAABRQAAAB4AAADi88ccpdvpP4kq521ge+U/AAAAPw8AAAAAAAAAAUYAAAAeAAAAFDuxEzux6T+JKudtYHvlPwAAAD8PAAAAAAAAAAFHAAAAHgAAAEaCmgrRhuk/iSrnbWB75T8AAAA/DwAAAAAAAAABSAAAAB4AAAAodmIndmLpP4kq521ge+U/AAAAPx8AAAAAAAAAAUkAAAAeAAAAWr1LHgw46T+JKudtYHvlPwAAAD8fAAAAAAAAAAFKAAAAHgAAAIwENRWiDek/iSrnbWB75T8AAAA/HwAAAAAAAAABSwAAAB4AAABe8mDAGdfoP4kq521ge+U/AAAAPy8AAAAAAAAAAUwAAAAeAAAA4YxrkaCm6D+JKudtYHvlPwAAAD8+AAAAAAAAAAFNAAAAHgAAABPUVIg2fOg/iSrnbWB75T8AAAA/PgAAAAAAAAABTgAAAB4AAACWbl9ZvUvoP4kq521ge+U/AAAAP04AAAAAAAAAAU8AAAAeAAAAx7VIUFMh6D+JKudtYHvlPwAAAD9OAAAAAAAAAAFQAAAAHgAAAElQUyHa8Oc/W3ZArNSD5T8AAAA/XQAAAAAAAAABUQAAAB4AAABOhWjD54/nP9JZTGcxneU/AAAAP20AAAAAAAAAAVIAAAAeAAAAf8xRun1l5z948f7jGa7lPwAAAD9tAAAAAAAAAAFTAAAAHgAAAFO6fWX1Luc/HYmxYAK/5T8AAAA/fQAAAAAAAAABVAAAAB4AAACEAWdciwTnP8IgZN3qz+U/AAAAP4wAAAAAAAAAAVUAAAAeAAAAt0hQUyHa5j+VbL0bX9jlPwAAAD+MAAAAAAAAAAFWAAAAHgAAADnjWiSoqeY/DFDJ1rvx5T8AAAA/2gAAAAAAAAABVwAAAB4AAAAsq3fJgwHlP7kyQCVb7+Y/AAAAP+oAAAAAAAAAAVgAAAAeAAAADp8/5ijd5D/Wrf5coBnnPwAAAD/6AAAAAAAAAAFZAAAAHgAAANGGzx9zlOQ/4u/UCp925z8AAAA/SAEAAAAAAAABWgAAAB4AAAA1FaINnz/kP6xNCpGDnug/AAAAP1cBAAAAAAAAAVsAAAAeAAAA9MccpdtX5D/lQ4cADvPoPwAAAD/CAQAAAAAAAAFcAAAAHgAAANGGzx9zlOQ/K3zaHZek6T8AAAA/wgEAAAAAAAABXQAAAB4AAABA5ijdvrLkP+2OS9LE3+k/AAAAP9EBAAAAAAAAAV4AAAAeAAAArkWCmgrR5D8KCgoKCgrqPwAAAD/RAQAAAAAAAAFfAAAAHgAAAL5LHgw44+Q/+dAhgMM86j8AAAA/4QEAAAAAAAABYAAAAB4AAAAsq3fJgwHlP40v7HJlgOo/AAAAP/EBAAAAAAAAAWEAAAAeAAAAuRYJaipE5T9svRtf2OXqPwAAAD8AAgAAAAAAAAFiAAAAHgAAANgiQU2FaOU/ijjalh0Q6z8AAAA/AAIAAAAAAAABYwAAAB4AAACX1bvkwYDlPwEc5lF6Kes/AAAAPxACAAAAAAAAAWQAAAAeAAAAFDuxEzux5T9LS0tLS0vrPwAAAD8QAgAAAAAAAAFlAAAAHgAAAOLzxxyl2+U/lXqwRBxt6z8AAAA/HwIAAAAAAAABZgAAAB4AAABgWb1LHgzmP7H1bnxhl+s/AAAAPx8CAAAAAAAAAWcAAAAeAAAAjWuRoKZC5j/9JNR1MrnrPwAAAD8vAgAAAAAAAAFoAAAAHgAAAGoqRBs+f+Y/cwjgMI/S6z8AAAA/PwIAAAAAAAABaQAAAB4AAABxxrVIUFPnP39Ktt6NL+w/AAAAP04CAAAAAAAAAWoAAAAeAAAArd4lDwac5z/3LcKZ6kjsPwAAAD9OAgAAAAAAAAFrAAAAHgAAADpKt6+s3uc/QV0nk7tq7D8AAAA/XgIAAAAAAAABbAAAAB4AAAAYCWoqRBvoP7lAM04YhOw/AAAAP14CAAAAAAAAAW0AAAAeAAAApHT7yupd6D8xJD8JdZ3sPwAAAD99AgAAAAAAAAFuAAAAHgAAAG74/DFH6eg/IetWfy7Q7D8AAAA/fQIAAAAAAAABbwAAAB4AAACqEG34/DHpP2savHj/8ew/AAAAP40CAAAAAAAAAXAAAAAeAAAAMkfp9pXV6T8Psm715wLtPwAAAD+NAgAAAAAAAAFxAAAAHgAAAB8MOONaJOo/tUkhctAT7T8AAAA/nAIAAAAAAAABcgAAAB4AAAAM0YbPH3PqP7VJIXLQE+0/AAAAP6wCAAAAAAAAAXMAAAAeAAAAV++SBwPO6j/j/cczXAvtPwAAAD+sAgAAAAAAAAF0AAAAHgAAAFK6fWX1Lus/D7Ju9ecC7T8AAAA/vAIAAAAAAAABdQAAAB4AAACe2Imd2InrPz1mFbdz+uw/AAAAP9sCAAAAAAAAAXYAAAAeAAAA2CJBTYVo7T/Hggn8FuHsPwAAAD/rAgAAAAAAAAF3AAAAHgAAACNBTYVow+0/IetWfy7Q7D8AAAA/6wIAAAAAAAABeAAAAB4AAAAQBpxxLRLuPyHrVn8u0Ow/AAAAP+sCAAAAAAAAAXkAAAAeAAAAnXEtEtRU7j9Pn/1AusfsPwAAAD/6AgAAAAAAAAF6AAAAHgAAAGsqRBs+f+4/e1OkAka/7D8AAAA/+gIAAAAAAAABewAAAB4AAADojzlKt6/uP9e78YVdruw/AAAAPwoDAAAAAAAAAXwAAAAeAAAAt0hQUyHa7j8xJD8JdZ3sPwAAAD8ZAwAAAAAAAAF9AAAAHgAAADWuRYKaCu8/uUAzThiE7D8AAAA/GQMAAAAAAAABfgAAAB4AAABTun1l9S7vPxWpgNEvc+w/AAAAPykDAAAAAAAAAX8AAAAeAAAAYcAZ1yJB7z+dxXQW01nsPwAAAD85AwAAAAAAAAGAAAAAHgAAACBzlG5fWe8/9y3CmepI7D8AAAA/OQMAAAAAAAABgQAAAB4AAADfJQ8GnHHvP39Ktt6NL+w/AAAAPzkDAAAAAAAAAYIAAAAeAAAAP3/MUbp97z/bsgNipR7sPwAAAD9IAwAAAAAAAAGDAAAAHgAAAO8rq3fJg+8/NxtR5bwN7D8AAAA/SAMAAAAAAAABhAAAAB4AAABOhWjD54/vP5GDnmjU/Os/AAAAP2gDAAAAAAAAAYUAAAAeAAAAXYsENRWi7z+hvIbyGsrrPwAAAD93AwAAAAAAAAGGAAAAHgAAALzkwYAzru8/V40h+Umo6z8AAAA/dwMAAAAAAAABhwAAAB4AAABtkaCmQrTvP7H1bnxhl+s/AAAAP4cDAAAAAAAAAYgAAAAeAAAAHD5/zFG67z8NXrz/eIbrPwAAAD+HAwAAAAAAAAGJAAAAHgAAABw+f8xRuu8/wi5XBqhk6z8AAAA/lgMAAAAAAAABigAAAB4AAAB7lzwYcMbvP0tLS0tLS+s/AAAAP5YDAAAAAAAAAYsAAAAeAAAALEQbPn/M7z8BHOZReinrPwAAAD+mAwAAAAAAAAGMAAAAHgAAANrw+WOO0u8/5KAnGjX/6j8AAAA/pgMAAAAAAAABjQAAAB4AAACKndiJndjvPyGOtmUHxOo/AAAAP9IDAAAAAAAAAY4AAAAeAAAA6vaV1bvk7z+/2qQQOejpPwAAAD/SAwAAAAAAAAGPAAAAHgAAAOr2ldW75O8/bWB7RbHZ6D8AAAA/4QMAAAAAAAABkAAAAB4AAADq9pXVu+TvP36ZY8/3pug/AAAAP/EDAAAAAAAAAZEAAAAeAAAAOkq3r6ze7z/qOpncVWPoPwAAAD8ABAAAAAAAAAGSAAAAHgAAAIqd2Imd2O8/cleNIflJ6D8AAAA/AAQAAAAAAAABkwAAAB4AAADa8PljjtLvP/pzgWacMOg/AAAAPxAEAAAAAAAAAZQAAAAeAAAALEQbPn/M7z+wRBxtyw7oPwAAAD8vBAAAAAAAAAGVAAAAHgAAALzkwYAzru8/WtPgxfuP5z8AAAA/PwQAAAAAAAABlgAAAB4AAAANOONaJKjvPw+ke8wqbuc/AAAAP08EAAAAAAAAAZcAAAAeAAAAMHkw4Ixr7z9fyvKhQwDnPwAAAD9PBAAAAAAAAAGYAAAAHgAAAGHAGdciQe8/nLeB7RXF5j8AAAA/TwQAAAAAAAABmQAAAB4AAAA1rkWCmgrvP1KIHPREo+Y/AAAAP14EAAAAAAAAAZoAAAAeAAAAt0hQUyHa7j81DV68/3jmPwAAAD9uBAAAAAAAAAGbAAAAHgAAACrdvrJ6l+4/GJKfhLpO5j8AAAA/bgQAAAAAAAABnAAAAB4AAABMHgw441ruP3P67AfSPeY/AAAAP30EAAAAAAAAAZ0AAAAeAAAAb19ZvUse7j/8FuFMdSTmPwAAAD99BAAAAAAAAAGeAAAAHgAAAEFNhWjD5+0/V38u0IwT5j8AAAA/fQQAAAAAAAABnwAAAB4AAADE5485SrftP4Qz1ZEYC+Y/AAAAP40EAAAAAAAAAaAAAAAeAAAAl9W75MGA7T+x53tTpALmPwAAAD+dBAAAAAAAAAGhAAAAHgAAALoWCWoqRO0/35siFTD65T8AAAA/rAQAAAAAAAABogAAAB4AAAAAmaN0+8rsPwxQyda78eU/AAAAP7wEAAAAAAAAAaMAAAAeAAAAItrw+WOO7D9ouBZa0+DlPwAAAD+8BAAAAAAAAAGkAAAAHgAAAPXHHKXbV+w/aLgWWtPg5T8AAAA/vAQAAAAAAAABpQAAAB4AAAAnDwaccS3sP2i4FlrT4OU/AAAAP8wEAAAAAAAAAaYAAAAeAAAAqKkQbfj86z9ouBZa0+DlPwAAAD/MBAAAAAAAAAGnAAAAHgAAACtEGz5/zOs/aLgWWtPg5T8AAAA/aAUAAAAAAAABqAAAAB4AAAC85MGAM67nPzUNXrz/eOY/AAAAP5cFAAAAAAAAAakAAAAeAAAADTjjWiSo5z81DV68/3jmPwAAAD8dBgAAAAAAAAGqAAAAHgAAAK3eJQ8GnOc/YsEEfotw5j8AAAA/TAYAAAAAAAABqwAAAB4AAADShs8fc5TSP7VJIXLQE+0/AAAAPwAAAAAAAAAAAawAAAAeAAAAE9RUiDZ80j/j/cczXAvtPwAAAD8AAAAAAAAAAAGtAAAAHgAAALR6lzwYcNI/PWYVt3P67D8AAAA/EAAAAAAAAAABrgAAAB4AAAD1xxyl21fSP2savHj/8ew/AAAAPx8AAAAAAAAAAa8AAAAeAAAA9cccpdtX0j+ZzmI6i+nsPwAAAD8fAAAAAAAAAAGwAAAAHgAAAJZuX1m9S9I/mc5iOovp7D8AAAA/LwAAAAAAAAABsQAAAB4AAAA2FaINnz/SP5nOYjqL6ew/AAAAPy8AAAAAAAAAAbIAAAAeAAAAeGIndmIn0j/Hggn8FuHsPwAAAD9OAAAAAAAAAAGzAAAAHgAAANzw+WOO0tE/IetWfy7Q7D8AAAA/XgAAAAAAAAABtAAAAB4AAAD9MUfp9pXRP0+f/UC6x+w/AAAAP14AAAAAAAAAAbUAAAAeAAAA3yUPBpxx0T97U6QCRr/sPwAAAD9uAAAAAAAAAAG2AAAAHgAAAAJnXIsENdE/e1OkAka/7D8AAAA/bgAAAAAAAAABtwAAAB4AAADGTuzETuzQP6kHS8TRtuw/AAAAP30AAAAAAAAAAbgAAAAeAAAA6I85Srev0D+pB0vE0bbsPwAAAD/mAAAAAAAAAAG5AAAAHgAAAGQndmIndso/FamA0S9z7D8AAAA/BgEAAAAAAAABugAAAB4AAADzYMAZ1yLJP28RzlRHYuw/AAAAPwYBAAAAAAAAAbsAAAAeAAAA+JXVu+TByD+dxXQW01nsPwAAAD8GAQAAAAAAAAG8AAAAHgAAAP3K6l3yYMg/ncV0FtNZ7D8AAAA/FQEAAAAAAAABvQAAAB4AAADF5485SrfHP8t5G9heUew/AAAAPyUBAAAAAAAAAb4AAAAeAAAAUOzETuzExj/LeRvYXlHsPwAAAD8lAQAAAAAAAAG/AAAAHgAAAJujdPvK6sU/y3kb2F5R7D8AAAA/NAEAAAAAAAABwAAAAB4AAACnQrTh88fEP8t5G9heUew/AAAAPzQBAAAAAAAAAcEAAAAeAAAA9y55MOCMwz/LeRvYXlHsPwAAAD80AQAAAAAAAAHCAAAAHgAAAEpQUyHa8ME/ncV0FtNZ7D8AAAA/RAEAAAAAAAABwwAAAB4AAACZPBhwxrXAP53FdBbTWew/AAAAP1QBAAAAAAAAAcQAAAAeAAAAS7evrN4lvz+dxXQW01nsPwAAAD9jAQAAAAAAAAHFAAAAHgAAAGf1Lnkw4Lw/ncV0FtNZ7D8AAAA/YwEAAAAAAAABxgAAAB4AAAD7Y47S7Su7P53FdBbTWew/AAAAP2MBAAAAAAAAAccAAAAeAAAAi53YiZ3YuT+dxXQW01nsPwAAAD9jAQAAAAAAAAHIAAAAHgAAAJQHA864Frk/y3kb2F5R7D8AAAA/cwEAAAAAAAAByQAAAB4AAAAa1yJBTYW4P8t5G9heUew/AAAAP4MBAAAAAAAAAcoAAAAeAAAAHww441okuD/LeRvYXlHsPwAAAD+DAQAAAAAAAAHLAAAAHgAAACNBTYVow7c/y3kb2F5R7D8AAAA/kgEAAAAAAAABzAAAAB4AAAAodmIndmK3P8t5G9heUew/AAAAP6IBAAAAAAAAAc0AAAAeAAAANhWiDZ8/tj/LeRvYXlHsPwAAAD+iAQAAAAAAAAHOAAAAHgAAAD9/zFG6fbU/y3kb2F5R7D8AAAA/sQEAAAAAAAABzwAAAB4AAADOuBYJaiq0P8t5G9heUew/AAAAP7EBAAAAAAAAAdAAAAAeAAAAaFyLBDUVsj/LeRvYXlHsPwAAAD/BAQAAAAAAAAHRAAAAHgAAAPvK6l3yYLA/ncV0FtNZ7D8AAAA/wQEAAAAAAAAB0gAAAB4AAAAq3b6yepesP28RzlRHYuw/AAAAP9EBAAAAAAAAAdMAAAAeAAAAZo7S7Surpz9BXSeTu2rsPwAAAD/RAQAAAAAAAAHUAAAAHgAAAJjVu+TBgKM/FamA0S9z7D8AAAA/4AEAAAAAAAAB1QAAAB4AAACZo3T7yuqdPxWpgNEvc+w/AAAAP+ABAAAAAAAAAdYAAAAeAAAA4/PHHKXblz/n9NkPpHvsPwAAAD8AAgAAAAAAAAHXAAAAHgAAACtEGz5/zJE/uUAzThiE7D8AAAA/AAIAAAAAAAAB2AAAAB4AAADWVIg2fP6IP7lAM04YhOw/AAAAPw8CAAAAAAAAAdkAAAAeAAAA+vwxR+n2hT+5QDNOGITsPwAAAD8PAgAAAAAAAAHaAAAAHgAAAPr8MUfp9oU/jYyMjIyM7D8AAAA/HwIAAAAAAAAB2wAAAB4AAAAM0YbPH3OEP42MjIyMjOw/AAAAP04CAAAAAAAAAdwAAAAeAAAAHqXbV1bvgj9f2OXKAJXsPwAAAD9OAgAAAAAAAAHdAAAAHgAAAISaCtGGz38/qQdLxNG27D8AAAA/XQIAAAAAAAAB3gAAAB4AAADM6l3yYMB5P3tTpAJGv+w/AAAAP20CAAAAAAAAAd8AAAAeAAAA8JIHA864dj8h61Z/LtDsPwAAAD99AgAAAAAAAAHgAAAAHgAAADjjWiSoqXA/mc5iOovp7D8AAAA/fQIAAAAAAAAB4QAAAB4AAAC8FglqKkRrPz1mFbdz+uw/AAAAP30CAAAAAAAAAeIAAAAeAAAAvBYJaipEaz8Psm715wLtPwAAAD99AgAAAAAAAAHjAAAAHgAAALwWCWoqRGs/4/3HM1wL7T8AAAA/jAIAAAAAAAAB5AAAAB4AAAC8FglqKkRrP7VJIXLQE+0/AAAAP4wCAAAAAAAAAeUAAAAeAAAAvBYJaipEaz+HlXqwRBztPwAAAD+cAgAAAAAAAAHmAAAAHgAAABY7sRM7sXM/LS0tLS0t7T8AAAA/qwIAAAAAAAAB5wAAAB4AAAAWO7ETO7FzP/94hmuhNe0/AAAAP7sCAAAAAAAAAegAAAAeAAAAzOpd8mDAeT+lEDnoiUbtPwAAAD+7AgAAAAAAAAHpAAAAHgAAADB5MOCMa4E/SajrZHJX7T8AAAA/ywIAAAAAAAAB6gAAAB4AAAD6/DFH6faFP5XXUF5Dee0/AAAAP8sCAAAAAAAAAesAAAAeAAAAxIAzrkWCij/dBrZXFJvtPwAAAD/LAgAAAAAAAAHsAAAAHgAAAIwENRWiDY8/KTYbUeW87T8AAAA/2QIAAAAAAAAB7QAAAB4AAAAZcMa1SFCTP0Wx2Ygq5+0/AAAAP+kCAAAAAAAAAe4AAAAeAAAAEAaccS0SlD+P4D6C+wjuPwAAAD8IAwAAAAAAAAHvAAAAHgAAALITO7ETO6E/L4HfIpyp7j8AAAA/CAMAAAAAAAAB8AAAAB4AAACSoKZCtOGjP6dk6934wu4/AAAAPxgDAAAAAAAAAfEAAAAeAAAAasPnjzlKpz/D36kVPu3uPwAAAD8nAwAAAAAAAAHyAAAAHgAAAEDmKN2+sqo/O8O10JoG7z8AAAA/VgMAAAAAAAAB8wAAAB4AAAAa1yJBTYW4P91jVnE7p+8/AAAAP1YDAAAAAAAAAfQAAAAeAAAABM64Fglquj+D+wjuI7jvPwAAAD9mAwAAAAAAAAH1AAAAHgAAAFlW75IHA74/J5O7agzJ7z8AAAA/ZgMAAAAAAAAB9gAAAB4AAADF5485Sre/P/veFKmA0e8/AAAAP3YDAAAAAAAAAfcAAAAeAAAAFqINnz/mwD/73hSpgNHvPwAAAD+FAwAAAAAAAAH4AAAAHgAAAEpQUyHa8ME/yypu5/TZ7z8AAAA/hQMAAAAAAAAB+QAAAB4AAAAAmaN0+8rCP8sqbuf02e8/AAAAP4UDAAAAAAAAAfoAAAAeAAAA8vljjtLtwz/LKm7n9NnvPwAAAD+VAwAAAAAAAAH7AAAAHgAAAKdCtOHzx8Q/yypu5/TZ7z8AAAA/pAMAAAAAAAAB/AAAAB4AAADc8PljjtLFP8sqbuf02e8/AAAAP6QDAAAAAAAAAf0AAAAeAAAAkTlKt6+sxj/LKm7n9NnvPwAAAD+0AwAAAAAAAAH+AAAAHgAAAAY1FaINn8c/+94UqYDR7z8AAAA/xAMAAAAAAAAB/wAAAB4AAAD9yupd8mDIPyeTu2oMye8/AAAAP8QDAAAAAAAAAQABAAAeAAAAshM7sRM7yT8nk7tqDMnvPwAAAD/EAwAAAAAAAAEBAQAAHgAAAOv2ldW75Mk/J5O7agzJ7z8AAAA/xAMAAAAAAAABAgEAAB4AAADijGuRoKbKP1VHYiyYwO8/AAAAP9MDAAAAAAAAAQMBAAAeAAAAW71LHgw4yz9VR2IsmMDvPwAAAD/jAwAAAAAAAAEEAQAAHgAAABU7sRM7scs/g/sI7iO47z8AAAA/4wMAAAAAAAABBQEAAB4AAABNHgw441rMP4P7CO4juO8/AAAAPwIEAAAAAAAAAQYBAAAeAAAAwRnXIkFNzT/dY1ZxO6fvPwAAAD8CBAAAAAAAAAEHAQAAHgAAAH2XPBhwxs0/CRj9Msee7z8AAAA/EgQAAAAAAAABCAEAAB4AAAC1epc8GHDOPzfMo/RSlu8/AAAAPxIEAAAAAAAAAQkBAAAeAAAA7V3yYMAZzz9lgEq23o3vPwAAAD8SBAAAAAAAAAEKAQAAHgAAAOTzxxyl288/kTTxd2qF7z8AAAA/EgQAAAAAAAABCwEAAB4AAACsd8mDAWfQP+2cPvuBdO8/AAAAPyEEAAAAAAAAAQwBAAAeAAAAB5xxLRLU0D/tnD77gXTvPwAAAD8hBAAAAAAAAAENAQAAHgAAACBzlG5fWdE/G1HlvA1s7z8AAAA/MQQAAAAAAAABDgEAAB4AAACao3T7yurRP0kFjH6ZY+8/AAAAP1AEAAAAAAAAAQ8BAAAeAAAAqxBt+Pwx0z9JBYx+mWPvPwAAAD9QBAAAAAAAAAEQAQAAHgAAAKbbV1bvktM/SQWMfplj7z8AAAA/YAQAAAAAAAABEQEAAB4AAACDmgrRhs/TP3W5MkAlW+8/AAAAP2AEAAAAAAAAARIBAAAeAAAAwLJ6lzwY1D91uTJAJVvvPwAAAD9wBAAAAAAAAAETAQAAHgAAAN6+snqXPNQ/dbkyQCVb7z8AAAA/fwQAAAAAAAABFAEAAB4AAAD8yupd8mDUP6Nt2QGxUu8/AAAAP38EAAAAAAAAARUBAAAeAAAAejDgjGuR1D+jbdkBsVLvPwAAAD+PBAAAAAAAAAEWAQAAHgAAALdIUFMh2tQ/0SGAwzxK7z8AAAA/ngQAAAAAAAABFwEAAB4AAAB1+8rqXfLUP9EhgMM8Su8/AAAAP90EAAAAAAAAARgBAAAeAAAASlBTIdrw1T9pd1ySJv7uPwAAAD/tBAAAAAAAAAEZAQAAHgAAAGlciwQ1FdY/lysDVLL17j8AAAA//AQAAAAAAAABGgEAAB4AAACHaMPnjznWP8PfqRU+7e4/AAAAP/wEAAAAAAAAARsBAAAeAAAA5sGAM65F1j/zk1DXyeTuPwAAAD/8BAAAAAAAAAEcAQAAHgAAAKV0+8rqXdY/85NQ18nk7j8AAAA/DAUAAAAAAAABHQEAAB4AAADDgDOuRYLWPx9I95hV3O4/AAAAPwwFAAAAAAAAAR4BAAAeAAAA4oxrkaCm1j9N/J1a4dPuPwAAAD8MBQAAAAAAAAEfAQAAHgAAAF/yYMAZ19Y/p2Tr3fjC7j8AAAA/GwUAAAAAAAABIAEAAB4AAADdV1bvkgfXP6dk6934wu4/AAAAPysFAAAAAAAAASEBAAAeAAAAGnDGtUhQ1z8vgd8inKnuPwAAAD9KBQAAAAAAAAEiAQAAHgAAALXh88ccpdc/uZ3TZz+Q7j8AAAA/SgUAAAAAAAABIwEAAB4AAAAzR+n2ldXXPxMGIetWf+4/AAAAP0oFAAAAAAAAASQBAAAeAAAAsazeJQ8G2D9tbm5ubm7uPwAAAD9KBQAAAAAAAAElAQAAHgAAAHBfWb1LHtg/myIVMPpl7j8AAAA/WgUAAAAAAAABJgEAAB4AAADPuBYJairYP8nWu/GFXe4/AAAAP2oFAAAAAAAAAScBAAAeAAAAjmuRoKZC2D/3imKzEVXuPwAAAD9qBQAAAAAAAAEoAQAAHgAAAE0eDDjjWtg/UfOvNilE7j8AAAA/agUAAAAAAAABKQEAAB4AAACsd8mDAWfYP1HzrzYpRO4/AAAAP3kFAAAAAAAAASoBAAAeAAAAaypEGz5/2D9/p1b4tDvuPwAAAD+JBQAAAAAAAAErAQAAHgAAAMqDAWdci9g/rVv9uUAz7j8AAAA/iQUAAAAAAAABLAEAAB4AAAAq3b6yepfYPwfESj1YIu4/AAAAP5gFAAAAAAAAAS0BAAAeAAAAiTZ8/pij2D8zePH+4xnuPwAAAD+YBQAAAAAAAAEuAQAAHgAAAOmPOUq3r9g/YyyYwG8R7j8AAAA/qAUAAAAAAAABLwEAAB4AAACoQrTh88fYP72U5UOHAO4/AAAAP7gFAAAAAAAAATABAAAeAAAAB5xxLRLU2D/rSIwFE/jtPwAAAD/HBQAAAAAAAAExAQAAHgAAAMZO7MRO7Ng/c2WASrbe7T8AAAA/xwUAAAAAAAABMgEAAB4AAADGTuzETuzYP83Nzc3Nze0/AAAAP8cFAAAAAAAAATMBAAAeAAAAJaipEG342D/7gXSPWcXtPwAAAD/XBQAAAAAAAAE0AQAAHgAAAIUBZ1yLBNk/KTYbUeW87T8AAAA/1wUAAAAAAAABNQEAAB4AAACFAWdciwTZP4OeaNT8q+0/AAAAP+cFAAAAAAAAATYBAAAeAAAAhQFnXIsE2T+xUg+WiKPtPwAAAD/nBQAAAAAAAAE3AQAAHgAAAIUBZ1yLBNk/3Qa2VxSb7T8AAAA/9gUAAAAAAAABOAEAAB4AAACFAWdciwTZPwu7XBmgku0/AAAAPxUGAAAAAAAAATkBAAAeAAAAJaipEG342D/Bi/cfz3DtPwAAAD8VBgAAAAAAAAE6AQAAHgAAAMZO7MRO7Ng/7z+e4Vpo7T8AAAA/JQYAAAAAAAABOwEAAB4AAABm9S55MODYPx30RKPmX+0/AAAAPyUGAAAAAAAAATwBAAAeAAAAiTZ8/pij2D93XJIm/k7tPwAAAD81BgAAAAAAAAE9AQAAHgAAAGsqRBs+f9g/pRA56IlG7T8AAAA/RAYAAAAAAAABPgEAAB4AAADtxE7sxE7YP/94hmuhNe0/AAAAP0QGAAAAAAAAAT8BAAAeAAAAEAaccS0S2D8tLS0tLS3tPwAAAD9UBgAAAAAAAAFAAQAAHgAAADNH6faV1dc/W+HT7rgk7T8AAAA/ZAYAAAAAAAABQQEAAB4AAABWiDZ8/pjXP4eVerBEHO0/AAAAP2QGAAAAAAAAAUIBAAAeAAAA2CJBTYVo1z+1SSFy0BPtPwAAAD9kBgAAAAAAAAFDAQAAHgAAAJwK0YbPH9c/4/3HM1wL7T8AAAA/cwYAAAAAAAABRAEAAB4AAAAepdtXVu/WP+P9xzNcC+0/AAAAP4MGAAAAAAAAAUUBAAAeAAAA4oxrkaCm1j89ZhW3c/rsPwAAAD+DBgAAAAAAAAFGAQAAHgAAAMOAM65FgtY/PWYVt3P67D8AAAA/gwYAAAAAAAABRwEAAB4AAADmwYAzrkXWP2savHj/8ew/AAAAP5IGAAAAAAAAAUgBAAAeAAAACQPOuBYJ1j9rGrx4//HsPwAAAD+iBgAAAAAAAAFJAQAAHgAAAA0441okqNU/axq8eP/x7D8AAAA/ogYAAAAAAAABSgEAAB4AAABSun1l9S7VP2savHj/8ew/AAAAP7IGAAAAAAAAAUsBAAAeAAAAmDwYcMa11D+ZzmI6i+nsPwAAAD+yBgAAAAAAAAFMAQAAHgAAAN6+snqXPNQ/x4IJ/Bbh7D8AAAA/wQYAAAAAAAABTQEAAB4AAACDmgrRhs/TP/M2sL2i2Ow/AAAAP9EGAAAAAAAAAU4BAAAeAAAAasPnjzlK0z8h61Z/LtDsPwAAAD/RBgAAAAAAAAFPAQAAHgAAAA+fP+Yo3dI/IetWfy7Q7D8AAAA/0QYAAAAAAAABUAEAAB4AAABVIdrw+WPSPyHrVn8u0Ow/AAAAP+EGAAAAAAAAAVEBAAAeAAAA+vwxR+n20T8h61Z/LtDsPwAAAD/wBgAAAAAAAAFSAQAAHgAAALzkwYAzrtE/IetWfy7Q7D8AAAA/8AYAAAAAAAABUwEAAB4AAACAzFG6fWXRP/M2sL2i2Ow/AAAAPwAHAAAAAAAAAVQBAAAeAAAA5FokqKkQ0T/zNrC9otjsPwAAAD8ABwAAAAAAAAFVAQAAHgAAAGf1Lnkw4NA/x4IJ/Bbh7D8AAAA/AAcAAAAAAAABVgEAAB4AAACJNnz+mKPQP5nOYjqL6ew/AAAAPw8HAAAAAAAAAVcBAAAeAAAAaypEGz5/0D+ZzmI6i+nsPwAAAD8PBwAAAAAAAAFYAQAAHgAAAEweDDjjWtA/mc5iOovp7D8AAAA/HwcAAAAAAAABWQEAAB4AAAAuEtRUiDbQP5nOYjqL6ew/AAAAPy8HAAAAAAAAAVoBAAAeAAAApttXVu+Szz9rGrx4//HsPwAAAD8+BwAAAAAAAAFbAQAAHgAAAPbHHKXbV84/axq8eP/x7D8AAAA/TgcAAAAAAAABXAEAAB4AAAB9lzwYcMbNP2savHj/8ew/AAAAP04HAAAAAAAAAV0BAAAeAAAARLTh88cczT8Psm715wLtPwAAAD9eBwAAAAAAAAFeAQAAHgAAAE0eDDjjWsw/D7Ju9ecC7T8AAAA/XgcAAAAAAAABXwEAAB4AAAAacMa1SFDLPw+ybvXnAu0/AAAAP14HAAAAAAAAAWABAAAeAAAA5sGAM65Fyj8Psm715wLtPwAAAD9tBwAAAAAAAAFhAQAAHgAAAHHGtUhQU8k/D7Ju9ecC7T8AAAA/bQcAAAAAAAABYgEAAB4AAAB6MOCMa5HIPw+ybvXnAu0/AAAAP30HAAAAAAAAAWMBAAAeAAAAQk2FaMPnxz8Psm715wLtPwAAAD+MBwAAAAAAAAFkAQAAHgAAAEeCmgrRhsc/4/3HM1wL7T8AAAA/jAcAAAAAAAABZQEAAB4AAADJHKXbV1bHP+P9xzNcC+0/AAAAP5wHAAAAAAAAAWYBAAAeAAAATLevrN4lxz/j/cczXAvtPwAAAD+cBwAAAAAAAAFnAQAAHgAAAEy3r6zeJcc/tUkhctAT7T8AAAA/rAcAAAAAAAAL</ink>
</athena>
</file>

<file path=customXml/item44.xml><?xml version="1.0" encoding="utf-8"?>
<athena xmlns="http://schemas.microsoft.com/edu/athena" version="0.1.3209.0">
  <media streamable="true" recordStart="395615" recordEnd="472865" recordLength="473037"/>
</athena>
</file>

<file path=customXml/item4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BdCQAAAAAAAAXo////DEFjdGlvblR5cGVWMQEAAAAHdmFsdWVfXwAIAgAAAAAAAAABBQAAAAQAAAAJGQAAAAkaAAAAsBUAAAAAAAAB5f///+j///8AAAAAAQYAAAAEAAAACRwAAAAJHQAAACgfAAAAAAAAAeL////o////AAAAAAEHAAAABAAAAAkfAAAACSAAAABZSgAAAAAAAAHf////6P///wAAAAABCAAAAAQAAAAJIgAAAAkjAAAAuVAAAAAAAAAB3P///+j///8AAAAAAQkAAAAEAAAACSUAAAAJJgAAABNVAAAAAAAAAdn////o////AAAAAAEKAAAABAAAAAkoAAAACSkAAABTXgAAAAAAAAHW////6P///wAAAAABCwAAAAQAAAAJKwAAAAksAAAAmW4AAAAAAAAB0////+j///8AAAAAAQwAAAAEAAAACS4AAAAJLwAAAN10AAAAAAAAAdD////o////AAAAAAENAAAABAAAAAkxAAAACTIAAACzeQAAAAAAAAHN////6P///wAAAAABDgAAAAQAAAAJNAAAAAk1AAAALYUAAAAAAAAByv///+j///8AAAAAAQ8AAAAEAAAACTcAAAAJOAAAAIKKAAAAAAAAAcf////o////AAAAAAEQAAAABAAAAAk6AAAACTsAAABrkQAAAAAAAAHE////6P///wAAAAABEQAAAAQAAAAJPQAAAAk+AAAALJcAAAAAAAABwf///+j///8AAAAAARIAAAAEAAAACUAAAAAJQQAAAJ6dAAAAAAAAAb7////o////AAAAAAETAAAABAAAAAlDAAAACUQAAAC0tgAAAAAAAAG7////6P///wAAAAABFAAAAAQAAAAJRgAAAAlHAAAA+rsAAAAAAAABuP///+j///8AAAAABRUAAAANQ2xlYXJDYW52YXNWMQIAAAAJU3RhcnRUaW1lBFR5cGUABBAMQWN0aW9uVHlwZVYxAgAAAAIAAADCLQEAAAAAAAG3////6P///wAAAAAFFgAAAA9QZW5BdHRyaWJ1dGVzVjEKAAAAB19jb2xvckEHX2NvbG9yUgdfY29sb3JHB19jb2xvckIKRml0VG9DdXJ2ZQZIZWlnaHQOSWdub3JlUHJlc3N1cmUNSXNIaWdobGlnaHRlcgVTaGFwZQVXaWR0aAAAAAAAAAAABAACAgICAQYBAQxCcnVzaFNoYXBlVjECAAAABgIAAAD/+7BBAAAAAAAAACJAAAAFtv///wxCcnVzaFNoYXBlVjEBAAAAB3ZhbHVlX18ACAIAAAABAAAAAAAAAAAAIkAFFwAAAApJbmtUcmFjZVYxAwAAAA1MaXN0YDErX2l0ZW1zDExpc3RgMStfc2l6ZQ9MaXN0YDErX3ZlcnNpb24EAAAYU2hhcmVkLklua2luZy5JbmtQb2ludFtdAgAAAAgIAgAAAAlLAAAAiAAAAIgAAAABGQAAABYAAAD/+7BBAAAAAAAAACJAAAABtP///7b///8BAAAAAAAAAAAAIkABGgAAABcAAAAJTQAAABIAAAASAAAAARwAAAAWAAAA//uwQQAAAAAAAAAiQAAAAbL///+2////AQAAAAAAAAAAACJAAR0AAAAXAAAACU8AAAAlAAAAJQAAAAEfAAAAFgAAAP/7sEEAAAAAAAAAIkAAAAGw////tv///wEAAAAAAAAAAAAiQAEgAAAAFwAAAAlRAAAAXwAAAF8AAAABIgAAABYAAAD/+7BBAAAAAAAAACJAAAABrv///7b///8BAAAAAAAAAAAAIkABIwAAABcAAAAJUwAAAEAAAABAAAAAASUAAAAWAAAA//uwQQAAAAAAAAAiQAAAAaz///+2////AQAAAAAAAAAAACJAASYAAAAXAAAACVUAAAAsAAAALAAAAAEoAAAAFgAAAP/7sEEAAAAAAAAAIkAAAAGq////tv///wEAAAAAAAAAAAAiQAEpAAAAFwAAAAlXAAAAawAAAGsAAAABKwAAABYAAAD/+7BBAAAAAAAAACJAAAABqP///7b///8BAAAAAAAAAAAAIkABLAAAABcAAAAJWQAAAD4AAAA+AAAAAS4AAAAWAAAA//uwQQAAAAAAAAAiQAAAAab///+2////AQAAAAAAAAAAACJAAS8AAAAXAAAACVsAAAAfAAAAHwAAAAExAAAAFgAAAP/7sEEAAAAAAAAAIkAAAAGk////tv///wEAAAAAAAAAAAAiQAEyAAAAFwAAAAldAAAADwAAAA8AAAABNAAAABYAAAD/+7BBAAAAAAAAACJAAAABov///7b///8BAAAAAAAAAAAAIkABNQAAABcAAAAJXwAAACQAAAAkAAAAATcAAAAWAAAA//uwQQAAAAAAAAAiQAAAAaD///+2////AQAAAAAAAAAAACJAATgAAAAXAAAACWEAAAABAAAAAQAAAAE6AAAAFgAAAP/7sEEAAAAAAAAAIkAAAAGe////tv///wEAAAAAAAAAAAAiQAE7AAAAFwAAAAljAAAAIAAAACAAAAABPQAAABYAAAD/+7BBAAAAAAAAACJAAAABnP///7b///8BAAAAAAAAAAAAIkABPgAAABcAAAAJZQAAAAUAAAAFAAAAAUAAAAAWAAAA//uwQQAAAAAAAAAiQAAAAZr///+2////AQAAAAAAAAAAACJAAUEAAAAXAAAACWcAAAAEAAAABAAAAAFDAAAAFgAAAP/7sEEAAAAAAAAAIkAAAAGY////tv///wEAAAAAAAAAAAAiQAFEAAAAFwAAAAlpAAAALAAAACwAAAABRgAAABYAAAD/+7BBAAAAAAAAACJAAAABlv///7b///8BAAAAAAAAAAAAIkABRwAAABcAAAAJawAAABYAAAAWAAAAB0sAAAAAAQAAAAAB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NeAdNAAAAAAEAAAAgAAAABApJbmtQb2ludFYxAgAAAAn0AAAACfUAAAAJ9gAAAAn3AAAACfgAAAAJ+QAAAAn6AAAACfsAAAAJ/AAAAAn9AAAACf4AAAAJ/wAAAAkAAQAACQEBAAAJAgEAAAkDAQAACQQBAAAJBQEAAA0OB08AAAAAAQAAAEAAAAAECklua1BvaW50VjECAAAACQYBAAAJBwEAAAkIAQAACQkBAAAJCgEAAAkLAQAACQwBAAAJDQEAAAkOAQAACQ8BAAAJEAEAAAkRAQAACRIBAAAJEwEAAAkUAQAACRUBAAAJFgEAAAkXAQAACRgBAAAJGQEAAAkaAQAACRsBAAAJHAEAAAkdAQAACR4BAAAJHwEAAAkgAQAACSEBAAAJIgEAAAkjAQAACSQBAAAJJQEAAAkmAQAACScBAAAJKAEAAAkpAQAACSoBAAANGwdRAAAAAAEAAACAAAAABApJbmtQb2ludFYxAgA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NIQdTAAAAAAEAAABAAAAABApJbmtQb2ludFYxAgA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B1UAAAAAAQAAAEAAAAAECklua1BvaW50VjECAA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0UB1cAAAAAAQAAAIAAAAAECklua1BvaW50VjECAA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0VB1kAAAAAAQAAAEAAAAAECklua1BvaW50VjECAA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0CB1sAAAAAAQAAACAAAAAECklua1BvaW50VjECAAAACZ8CAAAJoAIAAAmhAgAACaICAAAJowIAAAmkAgAACaUCAAAJpgIAAAmnAgAACagCAAAJqQIAAAmqAgAACasCAAAJrAIAAAmtAgAACa4CAAAJrwIAAAmwAgAACbECAAAJsgIAAAmzAgAACbQCAAAJtQIAAAm2AgAACbcCAAAJuAIAAAm5AgAACboCAAAJuwIAAAm8AgAACb0CAAAKB10AAAAAAQAAABAAAAAECklua1BvaW50VjECAAAACb4CAAAJvwIAAAnAAgAACcECAAAJwgIAAAnDAgAACcQCAAAJxQIAAAnGAgAACccCAAAJyAIAAAnJAgAACcoCAAAJywIAAAnMAgAACgdfAAAAAAEAAABAAAAABApJbmtQb2ludFYxAgAAAAnNAgAACc4CAAAJzwIAAAnQAgAACdECAAAJ0gIAAAnTAgAACdQCAAAJ1QIAAAnWAgAACdcCAAAJ2AIAAAnZAgAACdoCAAAJ2wIAAAncAgAACd0CAAAJ3gIAAAnfAgAACeACAAAJ4QIAAAniAgAACeMCAAAJ5AIAAAnlAgAACeYCAAAJ5wIAAAnoAgAACekCAAAJ6gIAAAnrAgAACewCAAAJ7QIAAAnuAgAACe8CAAAJ8AIAAA0cB2EAAAAAAQAAAAQAAAAECklua1BvaW50VjECAAAACfECAAANAwdjAAAAAAEAAAAgAAAABApJbmtQb2ludFYxAgAAAAnyAgAACfMCAAAJ9AIAAAn1AgAACfYCAAAJ9wIAAAn4AgAACfkCAAAJ+gIAAAn7AgAACfwCAAAJ/QIAAAn+AgAACf8CAAAJAAMAAAkBAwAACQIDAAAJAwMAAAkEAwAACQUDAAAJBgMAAAkHAwAACQgDAAAJCQMAAAkKAwAACQsDAAAJDAMAAAkNAwAACQ4DAAAJDwMAAAkQAwAACREDAAAHZQAAAAABAAAACAAAAAQKSW5rUG9pbnRWMQIAAAAJEgMAAAkTAwAACRQDAAAJFQMAAAkWAwAADQMHZwAAAAABAAAABAAAAAQKSW5rUG9pbnRWMQIAAAAJFwMAAAkYAwAACRkDAAAJGgMAAAdpAAAAAAEAAABAAAAABApJbmtQb2ludFYxAgA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NFAdrAAAAAAEAAAAgAAAABApJbmtQb2ludFYxAgAAAAlHAwAACUgDAAAJSQMAAAlKAwAACUsDAAAJTAMAAAlNAwAACU4DAAAJTwMAAAlQAwAACVEDAAAJUgMAAAlTAwAACVQDAAAJVQMAAAlWAwAACVcDAAAJWAMAAAlZAwAACVoDAAAJWwMAAAlcAwAADQoFbAAAAApJbmtQb2ludFYxBAAAAAFYAVkOUHJlc3N1cmVGYWN0b3IJVGltZVN0YW1wAAAAAAYGCxACAAAA1ImKb3EpyT/Hj91YWSvEPwAAAD8AAAAAAAAAAAFtAAAAbAAAAJ6WpJFhhMk/RuV45oUMxD8AAAA/XgAAAAAAAAABbgAAAGwAAAAwsNjVQTrKP0bleOaFDMQ/AAAAP20AAAAAAAAAAW8AAABsAAAAgMWuDtLRyj/EOhR0su3DPwAAAD9tAAAAAAAAAAFwAAAAbAAAAN7r/HSi4ss/weVKjwuwwz8AAAA/bQAAAAAAAAABcQAAAGwAAAAIH2X9Yk7NP72QgapkcsM/AAAAP30AAAAAAAAAAXIAAABsAAAAclYrkXPYzj+6O7jFvTTDPwAAAD99AAAAAAAAAAFzAAAAbAAAAA/JJxhqQNA/uObu4Bb3wj8AAAA/jQAAAAAAAAABdAAAAGwAAADeBvu88vfRP7SRJfxvucI/AAAAP5wAAAAAAAAAAXUAAABsAAAAkyLeBvu80j+xPFwXyXvCPwAAAD+cAAAAAAAAAAF2AAAAbAAAAAU6Y0WzY9M/reeSMiI+wj8AAAA/rAAAAAAAAAABdwAAAGwAAAB3UeiDawrUP6uSyU17AMI/AAAAP6wAAAAAAAAAAXgAAABsAAAAhWJgsauD1D+oPQBp1MLBPwAAAD+8AAAAAAAAAAF5AAAAbAAAAG9xKdnD7dQ/JpOb9gCkwT8AAAA/ywAAAAAAAAABegAAAGwAAAA5fkP7s0jVP6ToNoQthcE/AAAAP8sAAAAAAAAAAXsAAABsAAAAn4RQDCx21T+k6DaELYXBPwAAAD/bAAAAAAAAAAF8AAAAbAAAAAOLXR2ko9U/Iz7SEVpmwT8AAAA/6gAAAAAAAAABfQAAAGwAAACrlcg5bO/VPyDpCC2zKME/AAAAPxoBAAAAAAAAAX4AAABsAAAAKb7FpWQP1z8g6QgtsyjBPwAAAD8aAQAAAAAAAAF/AAAAbAAAANHIMMIsW9c/nz6kut8JwT8AAAA/KgEAAAAAAAABgAAAAGwAAADf2ajvbNTXPx2UP0gM68A/AAAAPyoBAAAAAAAAAYEAAABsAAAAZeJkBg0R2D8dlD9IDOvAPwAAAD86AQAAAAAAAAGCAAAAbAAAAA/tzyLVXNg/HZQ/SAzrwD8AAAA/SQEAAAAAAAABgwAAAGwAAACV9Ys5dZnYPx2UP0gM68A/AAAAP0kBAAAAAAAAAYQAAABsAAAAPQD3VT3l2D8dlD9IDOvAPwAAAD9JAQAAAAAAAAGFAAAAbAAAAI0VzY7NfNk/HZQ/SAzrwD8AAAA/WQEAAAAAAAABhgAAAGwAAABXIuewvdfZPx2UP0gM68A/AAAAP5cBAAAAAAAAAYcAAABsAAAA1UrkHLb32j8ZP3ZjZa3APwAAAD+XAQAAAAAAAAGIAAAAbAAAABlPQigGFts/GT92Y2WtwD8AAAA/lwEAAAAAAAABiQAAAGwAAAA7UfEtLiXbPxk/dmNlrcA/AAAAP6cBAAAAAAAAAYoAAABsAAAAW1OgM1Y02z8ZP3ZjZa3APwAAAD+nAQAAAAAAAAGLAAAAbAAAAFtToDNWNNs/mJQR8ZGOwD8AAAA/1gEAAAAAAAABjAAAAGwAAAB9VU85fkPbP5iUEfGRjsA/AAAAP9YBAAAAAAAAAY0AAABsAAAAfVVPOX5D2z+UP0gM61DAPwAAAD/lAQAAAAAAAAGOAAAAbAAAAAVeC1AegNs/HCtrhTqrvz8AAAA/9QEAAAAAAAABjwAAAGwAAAAlYLpVRo/bPxaB2LvsL78/AAAAP/UBAAAAAAAAAZAAAABsAAAAi2bHZr682z8R10XynrS+PwAAAD/1AQAAAAAAAAGRAAAAbAAAAK1odmzmy9s/Ci2zKFE5vj8AAAA/BQIAAAAAAAABkgAAAGwAAADvbNR3NurbPwSDIF8Dvr0/AAAAPxQCAAAAAAAAAZMAAABsAAAAVXPhiK4X3D/7g8SwDgW9PwAAAD8kAgAAAAAAAAGUAAAAbAAAAJd3P5T+Ndw/8YRoAhpMvD8AAAA/JAIAAAAAAAABlQAAAGwAAAD9fUyldmPcP+QwQ29+Vbs/AAAAP2ICAAAAAAAAAZYAAABsAAAAj5eA6VYZ3T+g4vXFJgm2PwAAAD9iAgAAAAAAAAGXAAAAbAAAALGZL+9+KN0/mThj/NiNtT8AAAA/cgIAAAAAAAABmAAAAGwAAADTm970pjfdP5OO0DKLErU/AAAAP6ECAAAAAAAAAZkAAABsAAAA05ve9KY33T965oUMVCWzPwAAAD+hAgAAAAAAAAGaAAAAbAAAANOb3vSmN90/cecpXl9ssj8AAAA/sQIAAAAAAAABmwAAAGwAAADTm970pjfdP1TqFVOBQbA/AAAAP7ECAAAAAAAAAZwAAABsAAAAsZkv734o3T+W1nNJGRGvPwAAAD+xAgAAAAAAAAGdAAAAbAAAAI+XgOlWGd0/fC4pI+IjrT8AAAA/wAIAAAAAAAABngAAAGwAAABtldHjLgrdP1YyuWkPQKo/AAAAP8ACAAAAAAAAAZ8AAABsAAAAK5Fz2N7r3D9K3pPWc0mpPwAAAD/fAgAAAAAAAAGgAAAAbAAAAMWKZsdmvtw/K4y25u7gpj8AAAA/7wIAAAAAAAABoQAAAGwAAACDhgi8FqDcPxLka8C386Q/AAAAP/8CAAAAAAAAAaIAAABsAAAA/X1MpXZj3D/4OyGagAajPwAAAD//AgAAAAAAAAGjAAAAbAAAANt7nZ9OVNw/7Of7BuUPoj8AAAA//wIAAAAAAAABpAAAAGwAAAAzcTKDhgjcP9+T1nNJGaE/AAAAP/8CAAAAAAAAAaUAAABsAAAA41tcSvZw2z9yL8107WqcPwAAAD8OAwAAAAAAAAGmAAAAbAAAAH1VTzl+Q9s/Ztun4VF0mz8AAAA/LQMAAAAAAAABpwAAAGwAAACFNQ7kJWDaPzSLEpXjmZc/AAAAPzwDAAAAAAAAAagAAABsAAAAIS8B060y2j8a48durKyVPwAAAD9MAwAAAAAAAAGpAAAAbAAAAHkklrbl5tk/Do+i2xC2lD8AAAA/TAMAAAAAAAABqgAAAGwAAADzG9qfRarZPwI7fUh1v5M/AAAAP1sDAAAAAAAAAasAAABsAAAAKQ/AfVVP2T/cPg2PotuQPwAAAD9bAwAAAAAAAAGsAAAAbAAAAF8Cpltl9Ng/hS2F0dbcjT8AAAA/awMAAAAAAAABrQAAAGwAAABz89wzTYrYP1Pd74RoAoo/AAAAP2sDAAAAAAAAAa4AAABsAAAAy+hxF4U+2D8hjVo4+ieGPwAAAD97AwAAAAAAAAGvAAAAbAAAAN/ZqO9s1Nc/7zzF64tNgj8AAAA/ewMAAAAAAAABsAAAAGwAAAA3zz3TpIjXP3rZXz475nw/AAAAP4oDAAAAAAAAAbEAAABsAAAAS8B0q4we1z9GicrxzAt5PwAAAD+KAwAAAAAAAAGyAAAAbAAAAD+v/H1MpdY/FDk1pV4xdT8AAAA/mgMAAAAAAAABswAAAGwAAABToDNWNDvWP+Lon1jwVnE/AAAAP5oDAAAAAAAAAbQAAABsAAAAiZMZNETg1T/i6J9Y8FZxPwAAAD+qAwAAAAAAAAG1AAAAbAAAAFuA8gDcV9U/4uifWPBWcT8AAAA/uQMAAAAAAAABtgAAAGwAAABPb3rTm97UP+Lon1jwVnE/AAAAP0YEAAAAAAAAAbcAAABsAAAArFYi57C9xz9thTqrn++LPwAAAD9GBAAAAAAAAAG4AAAAbAAAAGpSxNtgn8c/n9XP9w3Kjz8AAAA/ZQQAAAAAAAABuQAAAGwAAAAmTmbQEIHHP5/Vz/cNyo8/AAAAP2UEAAAAAAAAAboAAABsAAAAJk5m0BCBxz/cPg2PotuQPwAAAD91BAAAAAAAAAG7AAAAbAAAAORJCMXAYsc/3D4Nj6LbkD8AAAA/hAQAAAAAAAABvAAAAGwAAAAMLHZ1kI7GP4zXF5skWJ4/AAAAP8MEAAAAAAAAAb0AAABsAAAAyicYakBwxj/Y6UOq+52gPwAAAD/DBAAAAAAAAAG+AAAAbAAAAEQfXFOgM8Y/5T1pPZeUoT8AAAA/0gQAAAAAAAABvwAAAGwAAAAAG/5HUBXGP/KRjtAyi6I/AAAAP+IEAAAAAAAAAcAAAABsAAAAvBagPAD3xT8FkEYtHP2jPwAAAD/yBAAAAAAAAAHBAAAAbAAAADYO5CVgusU/HjiRU1PqpT8AAAA/AQUAAAAAAAABwgAAAGwAAABsAcoDcF/FP0Q0AQ0mzqg/AAAAPwEFAAAAAAAAAcMAAABsAAAA5vgN7c8ixT9d3EszXbuqPwAAAD8BBQAAAAAAAAHEAAAAbAAAAKL0r+F/BMU/aTBxxvixqz8AAAA/EQUAAAAAAAABxQAAAGwAAACW4ze0P4vEP5bWc0kZEa8/AAAAPyEFAAAAAAAAAcYAAABsAAAAzNYdkk8wxD9hPjvmHDixPwAAAD8hBQAAAAAAAAHHAAAAbAAAAIjSv4b/EcQ/aj2XlBHxsT8AAAA/MAUAAAAAAAAByAAAAGwAAABGzmF7r/PDP3aRvCet57I/AAAAP0gFAAAAAAAAAckAAABsAAAAOL3pTW96wz+Kj3SEllm0PwAAAD9XBQAAAAAAAAHKAAAAbAAAAPa4i0IfXMM/k47QMosStT8AAAA/ZwUAAAAAAAABywAAAGwAAADopxMV3+LCP6w2G1nC/7Y/AAAAP2cFAAAAAAAAAcwAAABsAAAApqO1CY/Ewj+1NXcHt7i3PwAAAD9nBQAAAAAAAAHNAAAAbAAAAGKfV/4+psI/vjTTtatxuD8AAAA/dwUAAAAAAAABzgAAAGwAAABin1f+PqbCP8XeZX/57Lg/AAAAP5YFAAAAAAAAAc8AAABsAAAA3Jab555pwj/Vh1T3OyG6PwAAAD+mBQAAAAAAAAHQAAAAbAAAANyWm+eeacI/2Nwd3OJeuj8AAAA/pgUAAAAAAAAB0QAAAGwAAADclpvnnmnCP96GsKUw2ro/AAAAP6YFAAAAAAAAAdIAAABsAAAA3Jab555pwj/kMENvflW7PwAAAD+mBQAAAAAAAAHTAAAAbAAAANyWm+eeacI/54UMVCWTuz8AAAA/tQUAAAAAAAAB1AAAAGwAAADclpvnnmnCP/GEaAIaTLw/AAAAP8UFAAAAAAAAAdUAAABsAAAA3Jab555pwj/7g8SwDgW9PwAAAD/FBQAAAAAAAAHWAAAAbAAAANyWm+eeacI/BIMgXwO+vT8AAAA/1AUAAAAAAAAB1wAAAGwAAADclpvnnmnCPw2CfA34dr4/AAAAP9QFAAAAAAAAAdgAAABsAAAA3Jab555pwj8Wgdi77C+/PwAAAD/kBQAAAAAAAAHZAAAAbAAAANyWm+eeacI/kup+J0QTwD8AAAA/5AUAAAAAAAAB2gAAAGwAAABin1f+PqbCPxbqrH6+b8A/AAAAP/QFAAAAAAAAAdsAAABsAAAALKxxIC8Bwz8g6QgtsyjBPwAAAD8DBgAAAAAAAAHcAAAAbAAAAPa4i0IfXMM/qD0AadTCwT8AAAA/AwYAAAAAAAAB3QAAAGwAAAACygNwX9XDPy+S96T1XMI/AAAAPwMGAAAAAAAAAd4AAABsAAAAENt7nZ9OxD82PIpuQ9jCPwAAAD8TBgAAAAAAAAHfAAAAbAAAAJbjN7Q/i8Q/vZCBqmRywz8AAAA/EwYAAAAAAAAB4AAAAGwAAACi9K/hfwTFP8Q6FHSy7cM/AAAAPyMGAAAAAAAAAeEAAABsAAAAvBagPAD3xT/NOXAip6bEPwAAAD9CBgAAAAAAAAHiAAAAbAAAAAAb/kdQFcY/0Y45B07kxD8AAAA/QgYAAAAAAAAB4wAAAGwAAACGI7pe8FHGP9GOOQdO5MQ/AAAAP4AGAAAAAAAAAeQAAABsAAAAumeaFPE2yD9Y4zBDb37FPwAAAD+ABgAAAAAAAAHlAAAAbAAAAJCFLGQhC8k/WOMwQ29+xT8AAAA/kAYAAAAAAAAB5gAAAGwAAAAkn2CoAcHJP1jjMENvfsU/AAAAP6AGAAAAAAAAAecAAABsAAAA+rzy9zGVyj9Y4zBDb37FPwAAAD+vBgAAAAAAAAHoAAAAbAAAANDahEdiacs/WOMwQ29+xT8AAAA/vwYAAAAAAAAB6QAAAGwAAAC4CY/E0rbMP1jjMENvfsU/AAAAP78GAAAAAAAAAeoAAABsAAAAgBap5sIRzT9Y4zBDb37FPwAAAD+/BgAAAAAAAAHrAAAAbAAAAMQaB/ISMM0/1zjM0JtfxT8AAAA/vwYAAAAAAAAB7AAAAGwAAAAIH2X9Yk7NP9c4zNCbX8U/AAAAP/0GAAAAAAAAAe0AAABsAAAAjichFAOLzT/XOMzQm1/FPwAAAD8NBwAAAAAAAAHuAAAAbAAAABQw3Sqjx80/1zjM0JtfxT8AAAA/HQcAAAAAAAAB7wAAAGwAAABYNDs28+XNP9c4zNCbX8U/AAAAPx0HAAAAAAAAAfAAAABsAAAAmjiZQUMEzj/XOMzQm1/FPwAAAD8sBwAAAAAAAAHxAAAAbAAAAGRFs2MzX84/1zjM0JtfxT8AAAA/PAcAAAAAAAAB8gAAAGwAAADqTW9605vOP9c4zNCbX8U/AAAAP0sHAAAAAAAAAfMAAABsAAAAclYrkXPYzj/XOMzQm1/FPwAAAD9bBwAAAAAAAAH0AAAAbAAAACr9a/gfQcU/ZGWtUGf10z8AAAA/AAAAAAAAAAAB9QAAAGwAAACGI7pe8FHGP2RlrVBn9dM/AAAAPw8AAAAAAAAAAfYAAABsAAAAFo7oesFHyT9kZa1QZ/XTPwAAAD8fAAAAAAAAAAH3AAAAbAAAABTf4lKyh8s/ZGWtUGf10z8AAAA/LwAAAAAAAAAB+AAAAGwAAACi4ltcSvbQP2RlrVBn9dM/AAAAP04AAAAAAAAAAfkAAABsAAAAT29605ve1D/fZX/57JjTPwAAAD9OAAAAAAAAAAH6AAAAbAAAAFOgM1Y0O9Y/HWboza9q0z8AAAA/bQAAAAAAAAAB+wAAAGwAAAB5JJa25ebZP9ZmI0v439I/AAAAP20AAAAAAAAAAfwAAABsAAAALUB5AO6r2j+VEfGRjtDSPwAAAD99AAAAAAAAAAH9AAAAbAAAAJ9X/j6mUts/VLy+2CTB0j8AAAA/fQAAAAAAAAAB/gAAAGwAAABVc+GIrhfcP1S8vtgkwdI/AAAAP4wAAAAAAAAAAf8AAABsAAAA54wVzY7N3D9UvL7YJMHSPwAAAD+cAAAAAAAAAAEAAQAAbAAAAA/AfVVPOd4/VLy+2CTB0j8AAAA/uwAAAAAAAAABAQEAAGwAAAD////////fP5K8J63nktI/AAAAP7sAAAAAAAAAAQIBAABsAAAAmImTGTRE4D+SvCet55LSPwAAAD/qAAAAAAAAAAEDAQAAbAAAANYdkk8w1OA/UGf1832D0j8AAAA/6gAAAAAAAAABBAEAAGwAAADonmlSxNvgP1Bn9fN9g9I/AAAAPwkBAAAAAAAAAQUBAABsAAAA6J5pUsTb4D8QEsM6FHTSPwAAAD/mAQAAAAAAAAEGAQAAbAAAAABm4mQGDXE/0FO8vtgk4T8AAAA/AAAAAAAAAAABBwEAAGwAAAAg/yOoCmt8P9BTvL7YJOE/AAAAPxAAAAAAAAAAAQgBAABsAAAAYBCTK4jJhT/QU7y+2CThPwAAAD8QAAAAAAAAAAEJAQAAbAAAAADdM02KeIs/0FO8vtgk4T8AAAA/HwAAAAAAAAABCgEAAGwAAADodlqSRoaRP9BTvL7YJOE/AAAAPz8AAAAAAAAAAQsBAABsAAAAaHZs5su7nz/QU7y+2CThPwAAAD8/AAAAAAAAAAEMAQAAbAAAAGh/FqnmwqE/0FO8vtgk4T8AAAA/TgAAAAAAAAABDQEAAGwAAAD4Oj+dqPimP9BTvL7YJOE/AAAAP04AAAAAAAAAAQ4BAABsAAAAYMP/CKrCqj/QU7y+2CThPwAAAD9OAAAAAAAAAAEPAQAAbAAAAMhLwHSrjK4/0FO8vtgk4T8AAAA/XgAAAAAAAAABEAEAAGwAAACgcvyG9mexPy8pI+IjHeE/AAAAP14AAAAAAAAAAREBAABsAAAAZNAQgdcCtD+O/okFbxXhPwAAAD9uAAAAAAAAAAESAQAAbAAAAKglaWQYYbY/7tPwKLoN4T8AAAA/fQAAAAAAAAABEwEAAGwAAAA44ZFY2pa7P06pV0wFBuE/AAAAP40AAAAAAAAAARQBAABsAAAAhEdiaVtuvj9OqVdMBQbhPwAAAD+NAAAAAAAAAAEVAQAAbAAAACxbd0g+wcA/TqlXTAUG4T8AAAA/jQAAAAAAAAABFgEAAGwAAAAgm/ny7ofCP06pV0wFBuE/AAAAP5wAAAAAAAAAARcBAABsAAAAUt/ZqO9sxD9OqVdMBQbhPwAAAD+sAAAAAAAAAAEYAQAAbAAAAEQfXFOgM8Y/rX6+b1D+4D8AAAA/rAAAAAAAAAABGQEAAGwAAAB2YzwJoRjIP61+vm9Q/uA/AAAAP6wAAAAAAAAAARoBAABsAAAAJJ9gqAHByT+tfr5vUP7gPwAAAD+8AAAAAAAAAAEbAQAAbAAAANDahEdiacs/rX6+b1D+4D8AAAA/vAAAAAAAAAABHAEAAGwAAAA+EkvbcvPMP61+vm9Q/uA/AAAAP8sAAAAAAAAAAR0BAABsAAAAZEWzYzNfzj+tfr5vUP7gPwAAAD/LAAAAAAAAAAEeAQAAbAAAAIp4G+zzys8/bCmMtubu4D8AAAA/2wAAAAAAAAABHwEAAGwAAAB0zzQp4m3QP2wpjLbm7uA/AAAAP+sAAAAAAAAAASABAABsAAAAgeCsViLn0D/M/vLZMefgPwAAAD8KAQAAAAAAAAEhAQAAbAAAAHEgLwHTrdI/i6nAIMjX4D8AAAA/GQEAAAAAAAABIgEAAGwAAADDNQU6Y0XTP4upwCDI1+A/AAAAPxkBAAAAAAAAASMBAABsAAAAST7BUAOC0z/rfidEE9DgPwAAAD8pAQAAAAAAAAEkAQAAbAAAAM9GfWejvtM/S1SOZ17I4D8AAAA/KQEAAAAAAAABJQEAAGwAAABVTzl+Q/vTP6op9YqpwOA/AAAAP0gBAAAAAAAAASYBAABsAAAAH1xToDNW1D9q1MLRP7HgPwAAAD9oAQAAAAAAAAEnAQAAbAAAAMdmvrz7odQ/yakp9Yqp4D8AAAA/hwEAAAAAAAABKAEAAGwAAADHZr68+6HUPyl/kBjWoeA/AAAAP5YBAAAAAAAAASkBAABsAAAA6WhtwiOx1D8pf5AY1qHgPwAAAD+JAgAAAAAAAAEqAQAAbAAAAAtrHMhLwNQ/KX+QGNah4D8AAAA/iQIAAAAAAAABKwEAAGwAAADwUdYv5tTlPyr1iqnAIOg/AAAAPwAAAAAAAAAAASwBAABsAAAA0E8nKr7F5T8q9YqpwCDoPwAAAD8QAAAAAAAAAAEtAQAAbAAAAL7OTycqvuU/icrxzAsZ6D8AAAA/EAAAAAAAAAABLgEAAGwAAACuTXgklrblP4nK8cwLGeg/AAAAPxAAAAAAAAAAAS8BAABsAAAAnMygIQKv5T/qn1jwVhHoPwAAAD8QAAAAAAAAAAEwAQAAbAAAAHrK8Rvan+U/SXW/E6IJ6D8AAAA/HwAAAAAAAAABMQEAAGwAAABYyEIWspDlP6hKJjftAeg/AAAAPx8AAAAAAAAAATIBAABsAAAAOMaTEIqB5T+oSiY37QHoPwAAAD8vAAAAAAAAAAEzAQAAbAAAAAZDDQjOauU/CSCNWjj65z8AAAA/LwAAAAAAAAABNAEAAGwAAADkQF4CplvlP2j1832D8uc/AAAAPy8AAAAAAAAAATUBAABsAAAAsL3X+elE5T/HylqhzurnPwAAAD8+AAAAAAAAAAE2AQAAbAAAAJC7KPTBNeU/x8paoc7q5z8AAAA/bQAAAAAAAAABNwEAAGwAAABQJyq+xaXkP8fKWqHO6uc/AAAAP20AAAAAAAAAATgBAABsAAAALiV7uJ2W5D/HylqhzurnPwAAAD+MAAAAAAAAAAE5AQAAbAAAAHaZOJlBQ+Q/x8paoc7q5z8AAAA/nAAAAAAAAAABOgEAAGwAAABGhhFm2brjP0l1vxOiCeg/AAAAP5wAAAAAAAAAATsBAABsAAAA4n8EVWGN4z8q9YqpwCDoPwAAAD+sAAAAAAAAAAE8AQAAbAAAAGz4H0FVWOM/a0q9Yiow6D8AAAA/ywAAAAAAAAABPQEAAGwAAAAc40kIxcDiP1AfUt3vhOg/AAAAP8sAAAAAAAAAAT4BAABsAAAAukyczKAh4j/UHoA0auHoPwAAAD/aAAAAAAAAAAE/AQAAbAAAAHZIPsFQA+I/FXSy7dPw6D8AAAA/2gAAAAAAAAABQAEAAGwAAAA0ROC1AOXhP/bzfYPyB+k/AAAAP+oAAAAAAAAAAUEBAABsAAAAJMMIs2zd4T83SbA8XBfpPwAAAD/6AAAAAAAAAAFCAQAAbAAAAALBWa1EzuE/GMl70nou6T8AAAA/GQEAAAAAAAABQwEAAGwAAADgvqqnHL/hP9vIEv63XOk/AAAAPykBAAAAAAAAAUQBAABsAAAAzj3TpIi34T+gHXMOnMjpPwAAAD+GAQAAAAAAAAFFAQAAbAAAANStMnrcReE/NMaP3VhZ6z8AAAA/1AEAAAAAAAABRgEAAGwAAAC+vPuh9K/hP0oZER/pCO0/AAAAP9QBAAAAAAAAAUcBAABsAAAAzj3TpIi34T/Mw3WRvCftPwAAAD/UAQAAAAAAAAFIAQAAbAAAABJCMbDY1eE/Lu6lma5d7T8AAAA/1AEAAAAAAAABSQEAAGwAAAAkwwizbN3hP/HtPMXri+0/AAAAP+QBAAAAAAAAAUoBAABsAAAAVkaPuyj04T8TwzoUdLLtPwAAAD8DAgAAAAAAAAFLAQAAbAAAAIjJFcTkCuI/FhgE+Rrw7T8AAAA/AwIAAAAAAAABTAEAAGwAAACIyRXE5AriP1dtNrKE/+0/AAAAPwMCAAAAAAAAAU0BAABsAAAAiMkVxOQK4j/3l8+OOQfuPwAAAD8TAgAAAAAAAAFOAQAAbAAAAIjJFcTkCuI/mMJoa+4O7j8AAAA/IwIAAAAAAAABTwEAAGwAAACIyRXE5AriP9gXmyRYHu4/AAAAPzICAAAAAAAAAVABAABsAAAAukyczKAh4j95QjQBDSbuPwAAAD8yAgAAAAAAAAFRAQAAbAAAANxOS9LIMOI/Gm3N3cEt7j8AAAA/YQIAAAAAAAABUgEAAGwAAABe56cTFd/iPxzClsJoa+4/AAAAP5ACAAAAAAAAAVMBAABsAAAA4n8EVWGN4z9/7MbKWqHuPwAAAD+gAgAAAAAAAAFUAQAAbAAAAEaGEWbZuuM/Hxdgpw+p7j8AAAA/rwIAAAAAAAABVQEAAGwAAACKim9xKdnjP2FskmB5uO4/AAAAP78CAAAAAAAAAVYBAABsAAAArIwed1Ho4z9hbJJgebjuPwAAAD/eAgAAAAAAAAFXAQAAbAAAAJab555pUuQ/YWySYHm47j8AAAA/7gIAAAAAAAABWAEAAGwAAAAMI8yydYfkP2FskmB5uO4/AAAAP+4CAAAAAAAAAVkBAABsAAAApKxfzKnL5D8fF2CnD6nuPwAAAD/uAgAAAAAAAAFaAQAAbAAAADw28+XdD+U/38Et7qWZ7j8AAAA/7gIAAAAAAAABWwEAAGwAAACwvdf56UTlP55s+zQ8iu4/AAAAP+4CAAAAAAAAAVwBAABsAAAASEdrEx6J5T9dF8l70nruPwAAAD/9AgAAAAAAAAFdAQAAbAAAANBPJyq+xeU/HMKWwmhr7j8AAAA/DQMAAAAAAAABXgEAAGwAAACo3RhPQijmP1rC/5YrPe4/AAAAPx0DAAAAAAAAAV8BAABsAAAA7OF2WpJG5j8abc3dwS3uPwAAAD8sAwAAAAAAAAFgAQAAbAAAACBl/WJOXeY/2BebJFge7j8AAAA/PAMAAAAAAAABYQEAAGwAAABAZ6xodmzmP5jCaGvuDu4/AAAAPzwDAAAAAAAAAWIBAABsAAAAQGesaHZs5j/3l8+OOQfuPwAAAD9LAwAAAAAAAAFjAQAAbAAAAEBnrGh2bOY/t0Kd1c/37T8AAAA/igMAAAAAAAABZAEAAGwAAACmbbl57pnmP3vFVGAQ5Os/AAAAP5oDAAAAAAAAAWUBAABsAAAApm25ee6Z5j/0cF0k70nrPwAAAD+aAwAAAAAAAAFmAQAAbAAAAKZtuXnumeY/Lhz9Ewve6j8AAAA/qQMAAAAAAAABZwEAAGwAAACmbbl57pnmP61xmKE3v+o/AAAAP6kDAAAAAAAAAWgBAABsAAAAlOzhdlqS5j/qcQF2+pDqPwAAAD+5AwAAAAAAAAFpAQAAbAAAAJTs4XZakuY/CfI14Nt56j8AAAA/uQMAAAAAAAABagEAAGwAAACU7OF2WpLmPyhyakq9Yuo/AAAAP8gDAAAAAAAAAWsBAABsAAAAlOzhdlqS5j9H8p60nkvqPwAAAD/YAwAAAAAAAAFsAQAAbAAAAIRrCnTGiuY/ZnLTHoA06j8AAAA/2AMAAAAAAAABbQEAAGwAAACEawp0xormPyQdoWUWJeo/AAAAP+gDAAAAAAAAAW4BAABsAAAAhGsKdMaK5j9DndXP9w3qPwAAAD/oAwAAAAAAAAFvAQAAbAAAAHLqMnEyg+Y/wvJwXSTv6T8AAAA/9wMAAAAAAAABcAEAAGwAAABiaVtunnvmP6Adcw6cyOk/AAAAPwcEAAAAAAAAAXEBAABsAAAAYmlbbp575j9+SHW/E6LpPwAAAD8XBAAAAAAAAAFyAQAAbAAAAA7kJWC6VeY/9vN9g/IH6T8AAAA/FwQAAAAAAAABcwEAAGwAAADcYJ9X/j7mPzP05le12eg/AAAAPyYEAAAAAAAAAXQBAABsAAAAqN0YT0Io5j8xnx1zDpzoPwAAAD8mBAAAAAAAAAF1AQAAbAAAAHhakkaGEeY/jR+7sbJW6D8AAAA/NgQAAAAAAAABdgEAAGwAAABE1ws+yvrlPyr1iqnAIOg/AAAAPzYEAAAAAAAAAXcBAABsAAAAElSFNQ7k5T+oSiY37QHoPwAAAD9FBAAAAAAAAAF4AQAAbAAAABJUhTUO5OU/aPXzfYPy5z8AAAA/VQQAAAAAAAABeQEAAGwAAAAA060yetzlP8fKWqHO6uc/AAAAP1UEAAAAAAAAAXoBAABsAAAAANOtMnrc5T+HdSjoZNvnPwAAAD9lBAAAAAAAAAF7AQAAbAAAAADTrTJ63OU/5kqPC7DT5z8AAAA/ZQQAAAAAAAABfAEAAGwAAADwUdYv5tTlP+ZKjwuw0+c/AAAAP3QEAAAAAAAAAX0BAABsAAAA8FHWL+bU5T9GIPYu+8vnPwAAAD90BAAAAAAAAAF+AQAAbAAAAPBR1i/m1OU/pvVcUkbE5z8AAAA/hAQAAAAAAAABfwEAAGwAAADwUdYv5tTlPwXLw3WRvOc/AAAAP4QEAAAAAAAAAYABAABsAAAA8FHWL+bU5T9loCqZ3LTnPwAAAD+UBAAAAAAAAAGBAQAAbAAAAPBR1i/m1OU/xHWRvCet5z8AAAA/swQAAAAAAAABggEAAGwAAACczKAhAq/lP0B2Y2WtUOc/AAAAP8IEAAAAAAAAAYMBAABsAAAAjEvJHm6n5T+fS8qI+EjnPwAAAD/CBAAAAAAAAAGEAQAAbAAAADjGkxCKgeU/vsv+8tkx5z8AAAA/0gQAAAAAAAABhQEAAGwAAAAGQw0IzmrlP352zDlwIuc/AAAAP+IEAAAAAAAAAYYBAABsAAAAwj6v/H1M5T9+dsw5cCLnPwAAAD/xBAAAAAAAAAGHAQAAbAAAAIA6UfEtLuU/fnbMOXAi5z8AAAA/8QQAAAAAAAABiAEAAGwAAABuuXnumSblP352zDlwIuc/AAAAPwEFAAAAAAAAAYkBAABsAAAAXjii6wUf5T9+dsw5cCLnPwAAAD8RBQAAAAAAAAGKAQAAbAAAALAO0tHahOc/wiDI14Bv5z8AAAA/AAAAAAAAAAABiwEAAGwAAABaiZzD9l7nP8IgyNeAb+c/AAAAPw8AAAAAAAAAAYwBAABsAAAASgjFwGJX5z9hS2G0NXfnPwAAAD8PAAAAAAAAAAGNAQAAbAAAACgGFrs6SOc/Anb6kOp+5z8AAAA/DwAAAAAAAAABjgEAAGwAAADkAbiv6innP0PLLEpUjuc/AAAAPz4AAAAAAAAAAY8BAABsAAAA2PA/gqqw5j+oSiY37QHoPwAAAD9OAAAAAAAAAAGQAQAAbAAAALbukHyCoeY/a0q9Yiow6D8AAAA/XQAAAAAAAAABkQEAAGwAAAD+Yk5dJk7mP9QegDRq4eg/AAAAP10AAAAAAAAAAZIBAABsAAAAyt/HVGo35j94nuL1xSbpPwAAAD9tAAAAAAAAAAGTAQAAbAAAAJhcQUyuIOY/vEjek9Zz6T8AAAA/bQAAAAAAAAABlAEAAGwAAABWWONAXgLmP//y2THnwOk/AAAAP30AAAAAAAAAAZUBAABsAAAANFY0Ozbz5T/kx26srBXqPwAAAD+MAAAAAAAAAAGWAQAAbAAAABJUhTUO5OU/acecAydy6j8AAAA/jAAAAAAAAAABlwEAAGwAAADwUdYv5tTlP61xmKE3v+o/AAAAP5wAAAAAAAAAAZgBAABsAAAA8FHWL+bU5T92G8KWwmjrPwAAAD+cAAAAAAAAAAGZAQAAbAAAAPBR1i/m1OU/GZskWB6u6z8AAAA/rAAAAAAAAAABmgEAAGwAAADwUdYv5tTlP/1vudLjAuw/AAAAP8sAAAAAAAAAAZsBAABsAAAAVljjQF4C5j8pRBPQYOLsPwAAAD/LAAAAAAAAAAGcAQAAbAAAAJhcQUyuIOY/rUNBJ9s+7T8AAAA/2gAAAAAAAAABnQEAAGwAAAD+Yk5dJk7mP1HDo+g2hO0/AAAAP+oAAAAAAAAAAZ4BAABsAAAAUOiDawp05j/0QgaqksntPwAAAD/qAAAAAAAAAAGfAQAAbAAAAKZtuXnumeY/V202soT/7T8AAAA/6gAAAAAAAAABoAEAAGwAAADocReFPrjmPxptzd3BLe4/AAAAP+oAAAAAAAAAAaEBAABsAAAAGvWdjfrO5j87QsssSlTuPwAAAD/6AAAAAAAAAAGiAQAAbAAAADz3TJMi3uY/fJf95bNj7j8AAAA/+gAAAAAAAAABowEAAGwAAABe+fuYSu3mP10XyXvSeu4/AAAAPxkBAAAAAAAAAaQBAABsAAAAov1ZpJoL5z/+QWJYh4LuPwAAAD8pAQAAAAAAAAGlAQAAbAAAAAYEZ7USOec/nmz7NDyK7j8AAAA/KQEAAAAAAAABpgEAAGwAAAAoBha7OkjnP55s+zQ8iu4/AAAAPzgBAAAAAAAAAacBAABsAAAAfItLyR5u5z+ebPs0PIruPwAAAD9IAQAAAAAAAAGoAQAAbAAAANAQgdcClOc/nmz7NDyK7j8AAAA/SAEAAAAAAAABqQEAAGwAAABGmGXrDsnnP55s+zQ8iu4/AAAAP0gBAAAAAAAAAaoBAABsAAAAzKAhAq8F6D+ebPs0PIruPwAAAD9XAQAAAAAAAAGrAQAAbAAAAHSrjB53Ueg//kFiWIeC7j8AAAA/ZwEAAAAAAAABrAEAAGwAAAAMNSA4q5XoP10XyXvSeu4/AAAAP3cBAAAAAAAAAa0BAABsAAAAXEr2cDst6T/cbGQJ/1vuPwAAAD93AQAAAAAAAAGuAQAAbAAAABTWOJCXgOk/mxcyUJVM7j8AAAA/dwEAAAAAAAABrwEAAGwAAACsX8ypy8TpP7mXZrp2Ne4/AAAAP4YBAAAAAAAAAbABAABsAAAAZusOyScY6j+Ywmhr7g7uPwAAAD+GAQAAAAAAAAGxAQAAbAAAAOzzyt/HVOo/de1qHGbo7T8AAAA/lgEAAAAAAAABsgEAAGwAAABQ+tfwP4LqP/RCBqqSye0/AAAAP5YBAAAAAAAAAbMBAABsAAAA2AKUB+C+6j/SbQhbCqPtPwAAAD+mAQAAAAAAAAG0AQAAbAAAACqIyRXE5Oo/zxg/dmNl7T8AAAA/pgEAAAAAAAABtQEAAGwAAABMingb7PPqP2zuDm5xL+0/AAAAP+IBAAAAAAAAAbYBAABsAAAAgA3/I6gK6z9Z8FYRiL3rPwAAAD/yAQAAAAAAAAG3AQAAbAAAAOiDawp0xuo/rXGYoTe/6j8AAAA/8gEAAAAAAAABuAEAAGwAAACkfw3/I6jqP8icAydyauo/AAAAP/IBAAAAAAAAAbkBAABsAAAAHndR6INr6j+BnT6kut/pPwAAAD8RAgAAAAAAAAG6AQAAbAAAANpy89wzTeo/fkh1vxOi6T8AAAA/EQIAAAAAAAABuwEAAGwAAAC4cETXCz7qPxseRbchbOk/AAAAPyECAAAAAAAAAbwBAABsAAAAZusOyScY6j8YyXvSei7pPwAAAD8hAgAAAAAAAAG9AQAAbAAAADJoiMBrAeo/lh4XYKcP6T8AAAA/MAIAAAAAAAABvgEAAGwAAADwYyq1G+PpPxV0su3T8Og/AAAAP08CAAAAAAAAAb8BAABsAAAAFNY4kJeA6T+QdISWWZToPwAAAD9fAgAAAAAAAAHAAQAAbAAAAErJHm6nJek/jR+7sbJW6D8AAAA/XwIAAAAAAAABwQEAAGwAAADmwhFdL/joP8sfJIZ1KOg/AAAAP28CAAAAAAAAAcIBAABsAAAAcjstSSPD6D+oSiY37QHoPwAAAD9vAgAAAAAAAAHDAQAAbAAAAPqzSDUXjug/J6DBxBnj5z8AAAA/fgIAAAAAAAABxAEAAGwAAAB0q4wed1HoP6b1XFJGxOc/AAAAP34CAAAAAAAAAcUBAABsAAAAEKV/Df8j6D/EdZG8J63nPwAAAD+OAgAAAAAAAAHGAQAAbAAAAKqecvyG9uc/Q8ssSlSO5z8AAAA/jgIAAAAAAAABxwEAAGwAAABYGT3uotDnP2FLYbQ1d+c/AAAAP54CAAAAAAAAAcgBAABsAAAAApQH4L6q5z+Ay5UeF2DnPwAAAD8LAwAAAAAAAAHJAQAAbAAAAAYEZ7USOec//yAxrENB5z8AAAA/OgMAAAAAAAABygEAAGwAAACQjtYmPBLrP59Lyoj4SOc/AAAAPwAAAAAAAAAAAcsBAABsAAAAPAmhGFjs6j+fS8qI+EjnPwAAAD8QAAAAAAAAAAHMAQAAbAAAAIJ9Xvn7mOo/n0vKiPhI5z8AAAA/HwAAAAAAAAABzQEAAGwAAABAeQDuq3rqP0B2Y2WtUOc/AAAAPx8AAAAAAAAAAc4BAABsAAAA7PPK38dU6j/hoPxBYljnPwAAAD8fAAAAAAAAAAHPAQAAbAAAAKjvbNR3Nuo/wiDI14Bv5z8AAAA/TgAAAAAAAAAB0AEAAGwAAADwYyq1G+PpPyr1iqnAIOg/AAAAP14AAAAAAAAAAdEBAABsAAAA3uJSsofb6T9Myoj4SEfoPwAAAD9tAAAAAAAAAAHSAQAAbAAAAM5he6/z0+k/FXSy7dPw6D8AAAA/bQAAAAAAAAAB0wEAAGwAAADOYXuv89PpP1kerovkPek/AAAAP30AAAAAAAAAAdQBAABsAAAAvOCjrF/M6T/dHdziXprpPwAAAD+NAAAAAAAAAAHVAQAAbAAAAJre9KY3vek/R/KetJ5L6j8AAAA/nAAAAAAAAAAB1gEAAGwAAABIWb+YU5fpP8zxzAsZqOo/AAAAP5wAAAAAAAAAAdcBAABsAAAAJlcQkyuI6T+RRi0c/RPrPwAAAD+cAAAAAAAAAAHYAQAAbAAAAPLTiYpvcek/FUZbc3dw6z8AAAA/rAAAAAAAAAAB2QEAAGwAAADiUrKH22npP3vFVGAQ5Os/AAAAP8sAAAAAAAAAAdoBAABsAAAA4lKyh9tp6T9IxEc6QsvsPwAAAD/LAAAAAAAAAAHbAQAAbAAAAARVYY0Deek/zxg/dmNl7T8AAAA/ywAAAAAAAAAB3AEAAGwAAAB43EWhD67pP5Rtn4ZH0e0/AAAAP8sAAAAAAAAAAd0BAABsAAAA3uJSsofb6T/77Jhz4ETuPwAAAD/bAAAAAAAAAAHeAQAAbAAAAGbrDsknGOo/wEH5g8Sw7j8AAAA/6gAAAAAAAAAB3wEAAGwAAACCfV75+5jqP0eW8L/lSu8/AAAAP+oAAAAAAAAAAeABAABsAAAAGgfyEjDd6j8LlofrInnvPwAAAD8KAQAAAAAAAAHhAQAAbAAAAJyfTlR8i+s/rhXqrH6+7z8AAAA/KQEAAAAAAAAB4gEAAGwAAADE0rbcPPfsPy7ATh9S3e8/AAAAPzkBAAAAAAAAAeMBAABsAAAAzHPPNCni7T9twLfzFK/vPwAAAD85AQAAAAAAAAHkAQAAbAAAAOwFH2X9Yu4/S+u5pIyI7z8AAAA/OQEAAAAAAAAB5QEAAGwAAADmlb+PqdTuP4nrInlPWu8/AAAAP0gBAAAAAAAAAeYBAABsAAAAbp57pkkR7z/G64tNEizvPwAAAD9IAQAAAAAAAAHnAQAAbAAAAAQoD8B9Ve8/Y8FbRSD27j8AAAA/WAEAAAAAAAAB6AEAAGwAAABqLhzR9YLvP0LsXfaXz+4/AAAAP2cBAAAAAAAAAekBAABsAAAA4LUA5QG47z/fwS3upZnuPwAAAD+2AQAAAAAAAAHqAQAAbAAAADQ7NvPl3e8/AMWCt4pA7D8AAAA/1QEAAAAAAAAB6wEAAGwAAAAuCn1wTYHuPyLI14Bv5+k/AAAAP+QBAAAAAAAAAewBAABsAAAAjt/Q/ixS7T/OdO1qHGboPwAAAD8EAgAAAAAAAAHtAQAAbAAAAILOWNHs2Ow/qEomN+0B6D8AAAA/EwIAAAAAAAAB7gEAAGwAAABgzKnLxMnsPwkgjVo4+uc/AAAAPxMCAAAAAAAAAe8BAABsAAAALEkjwwiz7D8JII1aOPrnPwAAAD8jAgAAAAAAAAHwAQAAbAAAAOpExbe4lOw/aPXzfYPy5z8AAAA/IwIAAAAAAAAB8QEAAGwAAACmQGesaHbsP2j1832D8uc/AAAAPzMCAAAAAAAAAfIBAABsAAAAQjpam/BI7D9o9fN9g/LnPwAAAD8zAgAAAAAAAAHzAQAAbAAAAP41/I+gKuw/aPXzfYPy5z8AAAA/gQIAAAAAAAAB9AEAAGwAAACU/jX8j6DqP8fKWqHO6uc/AAAAP7ACAAAAAAAAAfUBAABsAAAA2nLz3DNN6j9GIPYu+8vnPwAAAD/eAgAAAAAAAAH2AQAAbAAAAJoLR3S94OM/TMqI+EhH6D8AAAA/AAAAAAAAAAAB9wEAAGwAAAA2BTpjRbPjP0zKiPhIR+g/AAAAPzYAAAAAAAAAAfgBAABsAAAA8gDcV/WU4z+NH7uxslboPwAAAD82AAAAAAAAAAH5AQAAbAAAAASCs1qJnOM/0cm2T8Oj6D8AAAA/RgAAAAAAAAAB+gEAAGwAAAAEgrNaiZzjPxIf6Qgts+g/AAAAP1UAAAAAAAAAAfsBAABsAAAABIKzWomc4z+zSYLl4broPwAAAD9VAAAAAAAAAAH8AQAAbAAAAASCs1qJnOM/8560nkvK6D8AAAA/ZQAAAAAAAAAB/QEAAGwAAAAEgrNaiZzjPzP05le12eg/AAAAP2UAAAAAAAAAAf4BAABsAAAABIKzWomc4z91SRkRH+noPwAAAD90AAAAAAAAAAH/AQAAbAAAAASCs1qJnOM/FXSy7dPw6D8AAAA/dAAAAAAAAAABAAIAAGwAAAAEgrNaiZzjP1bJ5KY9AOk/AAAAP4QAAAAAAAAAAQECAABsAAAAFAOLXR2k4z+WHhdgpw/pPwAAAD+EAAAAAAAAAAECAgAAbAAAACaEYmCxq+M/eJ7i9cUm6T8AAAA/owAAAAAAAAABAwIAAGwAAADOjs18effjPxseRbchbOk/AAAAP7MAAAAAAAAAAQQCAABsAAAAEJMriMkV5D/8nRBNQIPpPwAAAD/SAAAAAAAAAAEFAgAAbAAAANqfRaq5cOQ/3R3c4l6a6T8AAAA/IAEAAAAAAAABBgIAAGwAAAAuJXu4nZbkP3rzq9psZOk/AAAAPzABAAAAAAAAAQcCAABsAAAALiV7uJ2W5D+Zc+BETk3pPwAAAD8wAQAAAAAAAAEIAgAAbAAAAB6ko7UJj+Q/WR6ui+Q96T8AAAA/QAEAAAAAAAABCQIAAGwAAAAepKO1CY/kP7jzFK8vNuk/AAAAP0ABAAAAAAAAAQoCAABsAAAADCPMsnWH5D94nuL1xSbpPwAAAD9+AQAAAAAAAAELAgAAbAAAAPyh9K/hf+Q/tZ5Lyoj46D8AAAA/fgEAAAAAAAABDAIAAGwAAAD8ofSv4X/kPxV0su3T8Og/AAAAP34BAAAAAAAAAQ0CAABsAAAA6iAdrU145D8VdLLt0/DoPwAAAD9+AQAAAAAAAAEOAgAAbAAAAOogHa1NeOQ/dUkZER/p6D8AAAA/nQEAAAAAAAABDwIAAGwAAADIHm6nJWnkP9QegDRq4eg/AAAAP50BAAAAAAAAARACAABsAAAAlpvnnmlS5D8z9OZXtdnoPwAAAD+tAQAAAAAAAAERAgAAbAAAAGQYYZatO+Q/lMlNewDS6D8AAAA/rQEAAAAAAAABEgIAAGwAAAAyldqN8STkP5TJTXsA0ug/AAAAP70BAAAAAAAAARMCAABsAAAA7pB8gqEG5D/znrSeS8roPwAAAD+9AQAAAAAAAAEUAgAAbAAAAJoLR3S94OM/UnQbwpbC6D8AAAA/3AEAAAAAAAABFQIAAGwAAACKim9xKdnjP1J0G8KWwug/AAAAP+sBAAAAAAAAARYCAABsAAAAiopvcSnZ4z/znrSeS8roPwAAAD8LAgAAAAAAAAEXAgAAbAAAAIqKb3Ep2eM/lMlNewDS6D8AAAA/KgIAAAAAAAABGAIAAGwAAACKim9xKdnjP9QegDRq4eg/AAAAPyoCAAAAAAAAARkCAABsAAAAiopvcSnZ4z91SRkRH+noPwAAAD9VAgAAAAAAAAEaAgAAbAAAAM6OzXx59+M/eJ7i9cUm6T8AAAA/VQIAAAAAAAABGwIAAGwAAADeD6V/Df/jPxjJe9J6Luk/AAAAP2QCAAAAAAAAARwCAABsAAAA7pB8gqEG5D+48xSvLzbpPwAAAD9kAgAAAAAAAAEdAgAAbAAAAAASVIU1DuQ/WR6ui+Q96T8AAAA/dAIAAAAAAAABHgIAAGwAAAAgFAOLXR3kP/pIR2iZRek/AAAAP3QCAAAAAAAAAR8CAABsAAAAQhaykIUs5D/6SEdomUXpPwAAAD+EAgAAAAAAAAEgAgAAbAAAAFSXiZMZNOQ/+khHaJlF6T8AAAA/hAIAAAAAAAABIQIAAGwAAABkGGGWrTvkP/pIR2iZRek/AAAAP5MCAAAAAAAAASICAABsAAAAhhoQnNVK5D/6SEdomUXpPwAAAD+jAgAAAAAAAAEjAgAAbAAAAJab555pUuQ/+khHaJlF6T8AAAA/owIAAAAAAAABJAIAAGwAAACoHL+h/VnkP1kerovkPek/AAAAP6MCAAAAAAAAASUCAABsAAAAqBy/of1Z5D8YyXvSei7pPwAAAD+zAgAAAAAAAAEmAgAAbAAAALidlqSRYeQ/13NJGREf6T8AAAA/wgIAAAAAAAABJwIAAGwAAADIHm6nJWnkP5YeF2CnD+k/AAAAP9ICAAAAAAAAASgCAABsAAAAyB5upyVp5D+1nkvKiPjoPwAAAD/SAgAAAAAAAAEpAgAAbAAAANqfRaq5cOQ/dUkZER/p6D8AAAA/0gIAAAAAAAABKgIAAGwAAADan0WquXDkPzP05le12eg/AAAAP9ICAAAAAAAAASsCAABsAAAA2p9Fqrlw5D/znrSeS8roPwAAAD/xAgAAAAAAAAEsAgAAbAAAANqfRaq5cOQ/s0mC5eG66D8AAAA/AQMAAAAAAAABLQIAAGwAAADan0WquXDkPxIf6Qgts+g/AAAAPxADAAAAAAAAAS4CAABsAAAA2p9Fqrlw5D9x9E8seKvoPwAAAD8wAwAAAAAAAAEvAgAAbAAAAMgebqclaeQ/cfRPLHir6D8AAAA/PwMAAAAAAAABMAIAAGwAAACoHL+h/VnkP3H0Tyx4q+g/AAAAP08DAAAAAAAAATECAABsAAAAdpk4mUFD5D9x9E8seKvoPwAAAD9PAwAAAAAAAAEyAgAAbAAAAEIWspCFLOQ/cfRPLHir6D8AAAA/XgMAAAAAAAABMwIAAGwAAAAAElSFNQ7kP3H0Tyx4q+g/AAAAP24DAAAAAAAAATQCAABsAAAA3g+lfw3/4z+zSYLl4broPwAAAD9+AwAAAAAAAAE1AgAAbAAAALwN9nnl7+M/s0mC5eG66D8AAAA/fgMAAAAAAAABNgIAAGwAAACsjB53UejjP/OetJ5Lyug/AAAAP34DAAAAAAAAATcCAABsAAAAmgtHdL3g4z/znrSeS8roPwAAAD+dAwAAAAAAAAE4AgAAbAAAAJoLR3S94OM/M/TmV7XZ6D8AAAA/nQMAAAAAAAABOQIAAGwAAACaC0d0veDjP3VJGREf6eg/AAAAP7wDAAAAAAAAAToCAABsAAAArIwed1Ho4z+1nkvKiPjoPwAAAD+8AwAAAAAAAAE7AgAAbAAAALwN9nnl7+M/Vsnkpj0A6T8AAAA/2wMAAAAAAAABPAIAAGwAAADOjs18effjP1bJ5KY9AOk/AAAAP+sDAAAAAAAAAT0CAABsAAAAMpXajfEk5D/2832D8gfpPwAAAD/7AwAAAAAAAAE+AgAAbAAAAIYaEJzVSuQ/tZ5Lyoj46D8AAAA/CgQAAAAAAAABPwIAAGwAAACWm+eeaVLkP9QegDRq4eg/AAAAPwoEAAAAAAAAAUACAABsAAAAlpvnnmlS5D+UyU17ANLoPwAAAD8KBAAAAAAAAAFBAgAAbAAAAJab555pUuQ/UnQbwpbC6D8AAAA/GgQAAAAAAAABQgIAAGwAAACoHL+h/VnkPxIf6Qgts+g/AAAAPzkEAAAAAAAAAUMCAABsAAAAqBy/of1Z5D8xnx1zDpzoPwAAAD85BAAAAAAAAAFEAgAAbAAAAKgcv6H9WeQ/8EnruaSM6D8AAAA/OQQAAAAAAAABRQIAAGwAAACoHL+h/VnkP1AfUt3vhOg/AAAAPzkEAAAAAAAAAUYCAABsAAAAlpvnnmlS5D+v9LgAO33oPwAAAD9JBAAAAAAAAAFHAgAAbAAAAJab555pUuQ/D8ofJIZ16D8AAAA/aAQAAAAAAAABSAIAAGwAAACGGhCc1UrkPw/KHySGdeg/AAAAP5cEAAAAAAAAAUkCAABsAAAAdpk4mUFD5D8Pyh8khnXoPwAAAD+XBAAAAAAAAAFKAgAAbAAAAHaZOJlBQ+Q/r/S4ADt96D8AAAA/tgQAAAAAAAABSwIAAGwAAAB2mTiZQUPkP1AfUt3vhOg/AAAAP+UEAAAAAAAAAUwCAABsAAAAZBhhlq075D9SdBvClsLoPwAAAD8kBQAAAAAAAAFNAgAAbAAAAC4le7idluQ/dUkZER/p6D8AAAA/MwUAAAAAAAABTgIAAGwAAABwKdnD7bTkP3VJGREf6eg/AAAAP2IFAAAAAAAAAU8CAABsAAAAxq4O0tHa5D/wSeu5pIzoPwAAAD+hBQAAAAAAAAFQAgAAbAAAAAwjzLJ1h+Q/TMqI+EhH6D8AAAA/oQUAAAAAAAABUQIAAGwAAAC4nZakkWHkP6yf7xuUP+g/AAAAP7AFAAAAAAAAAVICAABsAAAAhhoQnNVK5D+sn+8blD/oPwAAAD/+BQAAAAAAAAFTAgAAbAAAADKV2o3xJOQ/MZ8dcw6c6D8AAAA/DgYAAAAAAAABVAIAAGwAAABUl4mTGTTkP7NJguXhuug/AAAAPx4GAAAAAAAAAVUCAABsAAAAZBhhlq075D/znrSeS8roPwAAAD8eBgAAAAAAAAFWAgAAbAAAAIYaEJzVSuQ/M/TmV7XZ6D8AAAA/LQYAAAAAAAABVwIAAGwAAACWm+eeaVLkP3VJGREf6eg/AAAAPy0GAAAAAAAAAVgCAABsAAAAyB5upyVp5D8VdLLt0/DoPwAAAD9cBgAAAAAAAAFZAgAAbAAAAC4le7idluQ/Vsnkpj0A6T8AAAA/bAYAAAAAAAABWgIAAGwAAABgqAHBWa3kP1bJ5KY9AOk/AAAAP2wGAAAAAAAAAVsCAABsAAAAkiuIyRXE5D8VdLLt0/DoPwAAAD+rBgAAAAAAAAFcAgAAbAAAAIKqsMaBvOQ/MZ8dcw6c6D8AAAA/qwYAAAAAAAABXQIAAGwAAACCqrDGgbzkP5B0hJZZlOg/AAAAP+kGAAAAAAAAAV4CAABsAAAAcCnZw+205D+QdISWWZToPwAAAD8JBwAAAAAAAAFfAgAAbAAAAGCoAcFZreQ/kHSEllmU6D8AAAA/GAcAAAAAAAABYAIAAGwAAABQJyq+xaXkP5B0hJZZlOg/AAAAPzcHAAAAAAAAAWECAABsAAAACMXAYlcH6T9QH1Ld74ToPwAAAD8AAAAAAAAAAAFiAgAAbAAAAPhD6V/D/+g/UB9S3e+E6D8AAAA/vwAAAAAAAAABYwIAAGwAAADmwhFdL/joP6/0uAA7feg/AAAAP78AAAAAAAAAAWQCAABsAAAAor6zUd/Z6D/OdO1qHGboPwAAAD/PAAAAAAAAAAFlAgAAbAAAAIK8BEy3yug/jR+7sbJW6D8AAAA/zwAAAAAAAAABZgIAAGwAAAByOy1JI8PoP40fu7GyVug/AAAAP98AAAAAAAAAAWcCAABsAAAAUDl+Q/uz6D9Myoj4SEfoPwAAAD/uAAAAAAAAAAFoAgAAbAAAAC43zz3TpOg/rJ/vG5Q/6D8AAAA/7gAAAAAAAAABaQIAAGwAAAAMNSA4q5XoPwt1Vj/fN+g/AAAAP+4AAAAAAAAAAWoCAABsAAAA+rNINReO6D9rSr1iKjDoPwAAAD/+AAAAAAAAAAFrAgAAbAAAAMowwixbd+g/yx8khnUo6D8AAAA//gAAAAAAAAABbAIAAGwAAAC4r+opx2/oP8sfJIZ1KOg/AAAAPw0BAAAAAAAAAW0CAABsAAAAhixkIQtZ6D8q9YqpwCDoPwAAAD8dAQAAAAAAAAFuAgAAbAAAAFKp3RhPQug/KvWKqcAg6D8AAAA/TAEAAAAAAAABbwIAAGwAAADeIfkEQw3oPyr1iqnAIOg/AAAAP0wBAAAAAAAAAXACAABsAAAAzKAhAq8F6D8q9YqpwCDoPwAAAD9MAQAAAAAAAAFxAgAAbAAAALwfSv8a/uc/KvWKqcAg6D8AAAA/XAEAAAAAAAABcgIAAGwAAACqnnL8hvbnPyr1iqnAIOg/AAAAP2sBAAAAAAAAAXMCAABsAAAAipzD9l7n5z8q9YqpwCDoPwAAAD97AQAAAAAAAAF0AgAAbAAAAIqcw/Ze5+c/yx8khnUo6D8AAAA/ewEAAAAAAAABdQIAAGwAAAB6G+zzyt/nPwt1Vj/fN+g/AAAAP5oBAAAAAAAAAXYCAABsAAAAaJoU8TbY5z8LdVY/3zfoPwAAAD+5AQAAAAAAAAF3AgAAbAAAAEaYZesOyec/D8ofJIZ16D8AAAA/yQEAAAAAAAABeAIAAGwAAABGmGXrDsnnP9HJtk/Do+g/AAAAP9kBAAAAAAAAAXkCAABsAAAARphl6w7J5z9x9E8seKvoPwAAAD/ZAQAAAAAAAAF6AgAAbAAAAEaYZesOyec/s0mC5eG66D8AAAA/2QEAAAAAAAABewIAAGwAAABYGT3uotDnP/OetJ5Lyug/AAAAP+gBAAAAAAAAAXwCAABsAAAAaJoU8TbY5z8z9OZXtdnoPwAAAD/oAQAAAAAAAAF9AgAAbAAAAHob7PPK3+c/1B6ANGrh6D8AAAA/+AEAAAAAAAABfgIAAGwAAACKnMP2XufnP3VJGREf6eg/AAAAPwcCAAAAAAAAAX8CAABsAAAAmh2b+fLu5z8VdLLt0/DoPwAAAD8XAgAAAAAAAAGAAgAAbAAAALwfSv8a/uc/tZ5Lyoj46D8AAAA/JwIAAAAAAAABgQIAAGwAAADMoCECrwXoP1bJ5KY9AOk/AAAAPycCAAAAAAAAAYICAABsAAAA3iH5BEMN6D9WyeSmPQDpPwAAAD82AgAAAAAAAAGDAgAAbAAAAO6i0AfXFOg/Vsnkpj0A6T8AAAA/cwIAAAAAAAABhAIAAGwAAAAQpX8N/yPoP/bzfYPyB+k/AAAAP4MCAAAAAAAAAYUCAABsAAAAQigGFrs66D/2832D8gfpPwAAAD+iAgAAAAAAAAGGAgAAbAAAAMowwixbd+g/9vN9g/IH6T8AAAA/sgIAAAAAAAABhwIAAGwAAAActvc6P53oP7WeS8qI+Og/AAAAP8ECAAAAAAAAAYgCAABsAAAALjfPPdOk6D8VdLLt0/DoPwAAAD/RAgAAAAAAAAGJAgAAbAAAAD64pkBnrOg/1B6ANGrh6D8AAAA/0QIAAAAAAAABigIAAGwAAAA+uKZAZ6zoP5TJTXsA0ug/AAAAP+ECAAAAAAAAAYsCAABsAAAAUDl+Q/uz6D/znrSeS8roPwAAAD8AAwAAAAAAAAGMAgAAbAAAAFA5fkP7s+g/0cm2T8Oj6D8AAAA/EAMAAAAAAAABjQIAAGwAAABQOX5D+7PoPzGfHXMOnOg/AAAAPy8DAAAAAAAAAY4CAABsAAAAUDl+Q/uz6D+QdISWWZToPwAAAD8vAwAAAAAAAAGPAgAAbAAAABy29zo/neg/kHSEllmU6D8AAAA/nAMAAAAAAAABkAIAAGwAAADqMnEyg4boPzGfHXMOnOg/AAAAP5wDAAAAAAAAAZECAABsAAAAyjDCLFt36D9x9E8seKvoPwAAAD+sAwAAAAAAAAGSAgAAbAAAALiv6inHb+g/Eh/pCC2z6D8AAAA/rAMAAAAAAAABkwIAAGwAAACWrTskn2DoP/OetJ5Lyug/AAAAP7sDAAAAAAAAAZQCAABsAAAAhixkIQtZ6D/znrSeS8roPwAAAD+7AwAAAAAAAAGVAgAAbAAAAIYsZCELWeg/lMlNewDS6D8AAAA/ywMAAAAAAAABlgIAAGwAAAB0q4wed1HoPzP05le12eg/AAAAP8sDAAAAAAAAAZcCAABsAAAAdKuMHndR6D/UHoA0auHoPwAAAD/qAwAAAAAAAAGYAgAAbAAAAHSrjB53Ueg/dUkZER/p6D8AAAA/6gMAAAAAAAABmQIAAGwAAAB0q4wed1HoPxV0su3T8Og/AAAAP/oDAAAAAAAAAZoCAABsAAAAdKuMHndR6D+1nkvKiPjoPwAAAD8KBAAAAAAAAAGbAgAAbAAAAHSrjB53Ueg/Vsnkpj0A6T8AAAA/vgQAAAAAAAABnAIAAGwAAADMoCECrwXoP1AfUt3vhOg/AAAAP80EAAAAAAAAAZ0CAABsAAAADuQlYLpV5j9QH1Ld74ToPwAAAD/dBAAAAAAAAAGeAgAAbAAAAIwMI8yydec/LUpUjmde6D8AAAA/7QQAAAAAAAABnwIAAGwAAAD8ofSv4X/kP9HJtk/Do+g/AAAAPwAAAAAAAAAAAaACAABsAAAA/KH0r+F/5D9x9E8seKvoPwAAAD8vAAAAAAAAAAGhAgAAbAAAAAwjzLJ1h+Q/cfRPLHir6D8AAAA/PwAAAAAAAAABogIAAGwAAAAepKO1CY/kP3H0Tyx4q+g/AAAAP0gAAAAAAAAAAaMCAABsAAAALiV7uJ2W5D9x9E8seKvoPwAAAD9IAAAAAAAAAAGkAgAAbAAAAGCoAcFZreQ/Eh/pCC2z6D8AAAA/WAAAAAAAAAABpQIAAGwAAABwKdnD7bTkPxIf6Qgts+g/AAAAP2gAAAAAAAAAAaYCAABsAAAAgqqwxoG85D+zSYLl4broPwAAAD9oAAAAAAAAAAGnAgAAbAAAAKSsX8ypy+Q/s0mC5eG66D8AAAA/dwAAAAAAAAABqAIAAGwAAAC0LTfPPdPkP7NJguXhuug/AAAAP3cAAAAAAAAAAakCAABsAAAAxq4O0tHa5D+zSYLl4broPwAAAD+HAAAAAAAAAAGqAgAAbAAAANYv5tRl4uQ/s0mC5eG66D8AAAA/lwAAAAAAAAABqwIAAGwAAAD4MZXajfHkP7NJguXhuug/AAAAP5cAAAAAAAAAAawCAABsAAAACLNs3SH55D+zSYLl4broPwAAAD+mAAAAAAAAAAGtAgAAbAAAAEy3yuhxF+U/Eh/pCC2z6D8AAAA/tgAAAAAAAAABrgIAAGwAAACAOlHxLS7lP3H0Tyx4q+g/AAAAP8UAAAAAAAAAAa8CAABsAAAA9ME1BTpj5T/RybZPw6PoPwAAAD/FAAAAAAAAAAGwAgAAbAAAADjGkxCKgeU/kHSEllmU6D8AAAA/1QAAAAAAAAABsQIAAGwAAAC+zk8nKr7lP6/0uAA7feg/AAAAP9UAAAAAAAAAAbICAABsAAAAElSFNQ7k5T8Pyh8khnXoPwAAAD/lAAAAAAAAAAGzAgAAbAAAAIjbaUkaGeY/bp+GR9Ft6D8AAAA/9AAAAAAAAAABtAIAAGwAAAD+Yk5dJk7mP8507WocZug/AAAAP/QAAAAAAAAAAbUCAABsAAAAhGsKdMaK5j8tSlSOZ17oPwAAAD/0AAAAAAAAAAG2AgAAbAAAABr1nY36zuY/LUpUjmde6D8AAAA/BAEAAAAAAAABtwIAAGwAAADUgOCsViLnPy1KVI5nXug/AAAAPwQBAAAAAAAAAbgCAABsAAAAfItLyR5u5z8tSlSOZ17oPwAAAD8jAQAAAAAAAAG5AgAAbAAAALwfSv8a/uc/D8ofJIZ16D8AAAA/MwEAAAAAAAABugIAAGwAAABkKrUb40noPw/KHySGdeg/AAAAPzMBAAAAAAAAAbsCAABsAAAAhixkIQtZ6D8Pyh8khnXoPwAAAD9CAQAAAAAAAAG8AgAAbAAAAJatOySfYOg/D8ofJIZ16D8AAAA/UgEAAAAAAAABvQIAAGwAAACWrTskn2DoP26fhkfRbeg/AAAAPzwCAAAAAAAAAb4CAABsAAAAmt70pje96T9SdBvClsLoPwAAAD8AAAAAAAAAAAG/AgAAbAAAAMrxG9qfReo/s0mC5eG66D8AAAA/EAAAAAAAAAABwAIAAGwAAAD8dKLiW1zqPxIf6Qgts+g/AAAAPxAAAAAAAAAAAcECAABsAAAAgn1e+fuY6j/RybZPw6PoPwAAAD8QAAAAAAAAAAHCAgAAbAAAALYA5QG4r+o/MZ8dcw6c6D8AAAA/IAAAAAAAAAABwwIAAGwAAAAKhhoQnNXqP5B0hJZZlOg/AAAAPy8AAAAAAAAAAcQCAABsAAAAbownIRQD6z+QdISWWZToPwAAAD9eAAAAAAAAAAHFAgAAbAAAADQp4m2wz+s/znTtahxm6D8AAAA/XgAAAAAAAAABxgIAAGwAAABmrGh2bObrPy1KVI5nXug/AAAAP24AAAAAAAAAAccCAABsAAAAeC1AeQDu6z8tSlSOZ17oPwAAAD9uAAAAAAAAAAHIAgAAbAAAAIiuF3yU9es/LUpUjmde6D8AAAA/fQAAAAAAAAAByQIAAGwAAACaL+9+KP3rP40fu7GyVug/AAAAP30AAAAAAAAAAcoCAABsAAAAmi/vfij96z/t9CHV/U7oPwAAAD+sAAAAAAAAAAHLAgAAbAAAAJov734o/es/TMqI+EhH6D8AAAA/+gAAAAAAAAABzAIAAGwAAABWK5Fz2N7rP6yf7xuUP+g/AAAAPxoBAAAAAAAAAc0CAABsAAAAmMP2Xuenoz/hRE5NqVfsPwAAAD8AAAAAAAAAAAHOAgAAbAAAAJCyfjGnLqM/4UROTalX7D8AAAA/EgEAAAAAAAABzwIAAGwAAABofxap5sKhP+FETk2pV+w/AAAAPzEBAAAAAAAAAdACAABsAAAAODKMMMvWnT8imoAGE2fsPwAAAD8xAQAAAAAAAAHRAgAAbAAAAEBMriAmV6A/yG6srBXq7D8AAAA/bwEAAAAAAAAB0gIAAGwAAABcbp57pkmhP6rud0I0Ae0/AAAAP38BAAAAAAAAAdMCAABsAAAAdJCO1iY8oj/Mw3WRvCftPwAAAD+PAQAAAAAAAAHUAgAAbAAAAJCyfjGnLqM/TW7aA5BG7T8AAAA/jwEAAAAAAAAB1QIAAGwAAACYw/Ze56ejP88YP3ZjZe0/AAAAP64BAAAAAAAAAdYCAABsAAAAwPZe56cTpT8yQ29+VZvtPwAAAD+uAQAAAAAAAAHXAgAAbAAAAPApx29of6Y/VBhtzd3B7T8AAAA/rgEAAAAAAAAB2AIAAGwAAAD4Oj+dqPimP5Rtn4ZH0e0/AAAAP64BAAAAAAAAAdkCAABsAAAACEy3yuhxpz/VwtE/seDtPwAAAD++AQAAAAAAAAHaAgAAbAAAABhdL/go66c/t0Kd1c/37T8AAAA/zQEAAAAAAAAB2wIAAGwAAAAgbqclaWSoP1dtNrKE/+0/AAAAP80BAAAAAAAAAdwCAABsAAAAMH8fU6ndqD/3l8+OOQfuPwAAAD/dAQAAAAAAAAHdAgAAbAAAADiQl4DpVqk/95fPjjkH7j8AAAA/7AEAAAAAAAAB3gIAAGwAAABIoQ+uKdCpP/eXz445B+4/AAAAP+wBAAAAAAAAAd8CAABsAAAAWLKH22lJqj/3l8+OOQfuPwAAAD/8AQAAAAAAAAHgAgAAbAAAAGDD/wiqwqo/95fPjjkH7j8AAAA//AEAAAAAAAAB4QIAAGwAAACA5e9jKrWrP1dtNrKE/+0/AAAAPwwCAAAAAAAAAeICAABsAAAAiPZnkWourD+3Qp3Vz/ftPwAAAD8bAgAAAAAAAAHjAgAAbAAAAKAYWOzqIK0/1cLRP7Hg7T8AAAA/GwIAAAAAAAAB5AIAAGwAAACgGFjs6iCtPzWYOGP82O0/AAAAPysCAAAAAAAAAeUCAABsAAAAsCnQGSuarT/0QgaqksntPwAAAD8rAgAAAAAAAAHmAgAAbAAAALAp0Bkrmq0/VBhtzd3B7T8AAAA/SgIAAAAAAAAB5wIAAGwAAACwKdAZK5qtP7Pt0/Aouu0/AAAAP0oCAAAAAAAAAegCAABsAAAAsCnQGSuarT8TwzoUdLLtPwAAAD9uAgAAAAAAAAHpAgAAbAAAAIj2Z5FqLqw/0m0IWwqj7T8AAAA/bgIAAAAAAAAB6gIAAGwAAABw1Hc26jurPzJDb35Vm+0/AAAAP40CAAAAAAAAAesCAABsAAAAIG6nJWlkqD8PbnEvzXTtPwAAAD+dAgAAAAAAAAHsAgAAbAAAAPApx29of6Y/Lu6lma5d7T8AAAA/nQIAAAAAAAAB7QIAAGwAAADwKcdvaH+mP+6Yc+BETu0/AAAAP60CAAAAAAAAAe4CAABsAAAA4BhPQigGpj+tQ0En2z7tPwAAAD+tAgAAAAAAAAHvAgAAbAAAAOAYT0IoBqY/bO4ObnEv7T8AAAA/vAIAAAAAAAAB8AIAAGwAAADgGE9CKAamPyyZ3LQHIO0/AAAAP7wCAAAAAAAAAfECAABsAAAAdJCO1iY8oj+kcjzzQgbqPwAAAD8AAAAAAAAAAAHyAgAAbAAAACr9a/gfQcU/CfI14Nt56j8AAAA/AAAAAAAAAAAB8wIAAGwAAAAc7PPK38fEPwnyNeDbeeo/AAAAPw8AAAAAAAAAAfQCAABsAAAAAsoDcF/Vwz9KR2iZRYnqPwAAAD8PAAAAAAAAAAH1AgAAbAAAAHzBR1m/mMM/ipyaUq+Y6j8AAAA/HwAAAAAAAAAB9gIAAGwAAABwsM8rfx/DP8zxzAsZqOo/AAAAPx8AAAAAAAAAAfcCAABsAAAA6KcTFd/iwj8MR//EgrfqPwAAAD8fAAAAAAAAAAH4AgAAbAAAAKajtQmPxMI/rXGYoTe/6j8AAAA/XgAAAAAAAAAB+QIAAGwAAABSjt/Q/izCP1ebjSzhf+s/AAAAP14AAAAAAAAAAfoCAABsAAAAmJI93E5Lwj94cIt7aabrPwAAAD9eAAAAAAAAAAH7AgAAbAAAAGKfV/4+psI/mkWJyvHM6z8AAAA/bQAAAAAAAAAB/AIAAGwAAAAsrHEgLwHDPxzw7TzF6+s/AAAAP+oAAAAAAAAAAf0CAABsAAAA/mv4H0FVyD+/b1D+IDHsPwAAAD8JAQAAAAAAAAH+AgAAbAAAAHS0NuGRWMo/csb4sRsr6z8AAAA/GQEAAAAAAAAB/wIAAGwAAACqpxy/of3JP29xL8107eo/AAAAPxkBAAAAAAAAAQADAABsAAAAWpJGhhFmyT+tcZihN7/qPwAAAD8pAQAAAAAAAAEBAwAAbAAAAAp9cE2Bzsg/K8czL2Sg6j8AAAA/KQEAAAAAAAABAgMAAGwAAAA0X979UPrHP0pHaJlFieo/AAAAPykBAAAAAAAAAQMDAABsAAAAoEWquXBExz/InAMncmrqPwAAAD84AQAAAAAAAAEEAwAAbAAAAJQ0Mowwy8Y/h0fRbQhb6j8AAAA/xQEAAAAAAAABBQMAAGwAAADm+A3tzyLFP61xmKE3v+o/AAAAP9UBAAAAAAAAAQYDAABsAAAAyicYakBwxj94cIt7aabrPwAAAD/0AQAAAAAAAAEHAwAAbAAAAHS0NuGRWMo//W+50uMC7D8AAAA/AwIAAAAAAAABCAMAAGwAAAAIzmolcg7LP/1vudLjAuw/AAAAPxMCAAAAAAAAAQkDAABsAAAAIPBagPIAzD+9GocZevPrPwAAAD8jAgAAAAAAAAEKAwAAbAAAAGT0uItCH8w/O3Aip6bU6z8AAAA/UgIAAAAAAAABCwMAAGwAAACa555pUsTLP/AblD9IDOs/AAAAP1ICAAAAAAAAAQwDAABsAAAAjtYmPBJLyz8uHP0TC97qPwAAAD9xAgAAAAAAAAENAwAAbAAAAOCaAp2xosk/qRzPvJCB6j8AAAA/cQIAAAAAAAABDgMAAGwAAABOgc5Y0ezIP8icAydyauo/AAAAP4ACAAAAAAAAAQ8DAABsAAAAQHBWK5FzyD+HR9FtCFvqPwAAAD+vAgAAAAAAAAEQAwAAbAAAAFxBTK4gJsc/h0fRbQhb6j8AAAA/zwIAAAAAAAABEQMAAGwAAABcQUyuICbHPyhyakq9Yuo/AAAAP88CAAAAAAAAARIDAABsAAAAbO91fjpR0T+kcjzzQgbqPwAAAD8AAAAAAAAAAAETAwAAbAAAAC0c0fWCj9I/fkh1vxOi6T8AAAA/AAAAAAAAAAABFAMAAGwAAABJPsFQA4LTP3rzq9psZOk/AAAAPw8AAAAAAAAAARUDAABsAAAAn4RQDCx21T/2832D8gfpPwAAAD8fAAAAAAAAAAEWAwAAbAAAAL+G/xFUhdU/9vN9g/IH6T8AAAA/LgAAAAAAAAABFwMAAGwAAAA+3E5L0sjQP7mXZrp2Ne4/AAAAPwAAAAAAAAAAARgDAABsAAAA6xdz6jJx0j/3l8+OOQfuPwAAAD8QAAAAAAAAAAEZAwAAbAAAAOlobcIjsdQ/VBhtzd3B7T8AAAA/bQAAAAAAAAABGgMAAGwAAADpaG3CI7HUPxPDOhR0su0/AAAAP7wAAAAAAAAAARsDAABsAAAAMCEUA4tdjT9KGREf6QjtPwAAAD8AAAAAAAAAAAEcAwAAbAAAANBUajfGk5A/ShkRH+kI7T8AAAA/HwAAAAAAAAABHQMAAGwAAAAAmUrtxniSP+tDqvudEO0/AAAAPx8AAAAAAAAAAR4DAABsAAAAMN0qo8ddlD+LbkPYUhjtPwAAAD8fAAAAAAAAAAEfAwAAbAAAAGghC1nIQpY/i25D2FIY7T8AAAA/LwAAAAAAAAABIAMAAGwAAAC4h9tpSRqZPyyZ3LQHIO0/AAAAPy8AAAAAAAAAASEDAABsAAAAGBCc1UrknD/Mw3WRvCftPwAAAD8vAAAAAAAAAAEiAwAAbAAAAGh2bObLu58/bO4ObnEv7T8AAAA/TgAAAAAAAAABIwMAAGwAAACQsn4xpy6jP2zuDm5xL+0/AAAAP14AAAAAAAAAASQDAABsAAAA0AfXFOiMpT9s7g5ucS/tPwAAAD99AAAAAAAAAAElAwAAbAAAAJRhhFm27rA/ShkRH+kI7T8AAAA/jQAAAAAAAAABJgMAAGwAAACQA3kJmG61P2ZEfKQjtOw/AAAAP5wAAAAAAAAAAScDAABsAAAAPD+dqPgWtz+jROV45oXsPwAAAD+sAAAAAAAAAAEoAwAAbAAAAEhQFdY4kLc/4UROTalX7D8AAAA/rAAAAAAAAAABKQMAAGwAAADcaUkaGUa4P2Ca6drVOOw/AAAAP7wAAAAAAAAAASoDAABsAAAA6HrBR1m/uD/9b7nS4wLsPwAAAD/bAAAAAAAAAAErAwAAbAAAAASdsaLZsbk/csb4sRsr6z8AAAA/6gAAAAAAAAABLAMAAGwAAACIpW25ee65P/AblD9IDOs/AAAAP+oAAAAAAAAAAS0DAABsAAAAiKVtuXnuuT8PnMipKfXqPwAAAD/6AAAAAAAAAAEuAwAAbAAAAIilbbl57rk/Lhz9Ewve6j8AAAA/+gAAAAAAAAABLwMAAGwAAACIpW25ee65P+3Gylqhzuo/AAAAP/oAAAAAAAAAATADAABsAAAAiKVtuXnuuT9MnDF+7MbqPwAAAD9xAQAAAAAAAAExAwAAbAAAAOQctvc6P70/yJwDJ3Jq6j8AAAA/gQEAAAAAAAABMgMAAGwAAAB4Nuo7G/W9P8icAydyauo/AAAAP4EBAAAAAAAAATMDAABsAAAAGGGWrTskvz8ocmpKvWLqPwAAAD+BAQAAAAAAAAE0AwAAbAAAAJpBQwReC8A/KHJqSr1i6j8AAAA/kQEAAAAAAAABNQMAAGwAAADqVhk97qLAPyhyakq9Yuo/AAAAP5EBAAAAAAAAATYDAABsAAAAwHSrjB53wT8ocmpKvWLqPwAAAD+gAQAAAAAAAAE3AwAAbAAAAFKO39D+LMI/KHJqSr1i6j8AAAA/oAEAAAAAAAABOAMAAGwAAACmo7UJj8TCP8icAydyauo/AAAAP7ABAAAAAAAAATkDAABsAAAAcLDPK38fwz/InAMncmrqPwAAAD/AAQAAAAAAAAE6AwAAbAAAADi96U1vesM/acecAydy6j8AAAA/zwEAAAAAAAABOwMAAGwAAADAxaVkD7fDPwnyNeDbeeo/AAAAP88BAAAAAAAAATwDAABsAAAAAsoDcF/Vwz8J8jXg23nqPwAAAD/fAQAAAAAAAAE9AwAAbAAAAEbOYXuv88M/CfI14Nt56j8AAAA/7gEAAAAAAAABPgMAAGwAAACI0r+G/xHEPwnyNeDbeeo/AAAAP/4BAAAAAAAAAT8DAABsAAAAzNYdkk8wxD8J8jXg23nqPwAAAD/+AQAAAAAAAAFAAwAAbAAAABDbe52fTsQ/acecAydy6j8AAAA/DgIAAAAAAAABQQMAAGwAAACW4ze0P4vEPyhyakq9Yuo/AAAAPw4CAAAAAAAAAUIDAABsAAAA2ueVv4+pxD9H8p60nkvqPwAAAD8dAgAAAAAAAAFDAwAAbAAAABzs88rfx8Q/pscF2OlD6j8AAAA/HQIAAAAAAAABRAMAAGwAAABg8FHWL+bEPwadbPs0POo/AAAAPy0CAAAAAAAAAUUDAABsAAAAovSv4X8ExT8GnWz7NDzqPwAAAD8tAgAAAAAAAAFGAwAAbAAAAEbOYXuv88M/h0fRbQhb6j8AAAA/+AIAAAAAAAABRwMAAGwAAADgGE9CKAamPxseRbchbOk/AAAAPwAAAAAAAAAAAUgDAABsAAAA4BhPQigGpj9cc3dwi3vpPwAAAD8+AAAAAAAAAAFJAwAAbAAAAAhMt8rocac/3R3c4l6a6T8AAAA/TgAAAAAAAAABSgMAAGwAAAAwfx9Tqd2oP7+dp3h9sek/AAAAP04AAAAAAAAAAUsDAABsAAAAYMP/CKrCqj9ASAzrUNDpPwAAAD9OAAAAAAAAAAFMAwAAbAAAALAp0Bkrmq0/wvJwXSTv6T8AAAA/XgAAAAAAAAABTQMAAGwAAAAASFAV1jiwP6RyPPNCBuo/AAAAP14AAAAAAAAAAU4DAABsAAAAJHu4nZaksT+F8geJYR3qPwAAAD9tAAAAAAAAAAFPAwAAbAAAALiU7OF2WrI/ZnLTHoA06j8AAAA/bQAAAAAAAAABUAMAAGwAAABYv5hTl4mzP6bHBdjpQ+o/AAAAP5wAAAAAAAAAAVEDAABsAAAACPu88vcxtT+HR9FtCFvqPwAAAD+cAAAAAAAAAAFSAwAAbAAAAJADeQmYbrU/h0fRbQhb6j8AAAA/nAAAAAAAAAABUwMAAGwAAAAUDDUgOKu1P4dH0W0IW+o/AAAAP6wAAAAAAAAAAVQDAABsAAAAnBTxNtjntT+HR9FtCFvqPwAAAD+7AAAAAAAAAAFVAwAAbAAAADAuJXu4nbY/h0fRbQhb6j8AAAA/6gAAAAAAAAABVgMAAGwAAAAMUB6A+6q+P2Zy0x6ANOo/AAAAP1gBAAAAAAAAAVcDAABsAAAA6KcTFd/iwj+F8geJYR3qPwAAAD+WAQAAAAAAAAFYAwAAbAAAACyscSAvAcM/hfIHiWEd6j8AAAA/QgIAAAAAAAABWQMAAGwAAABwsM8rfx/DP4XyB4lhHeo/AAAAP0ICAAAAAAAAAVoDAABsAAAAcLDPK38fwz/kx26srBXqPwAAAD9SAgAAAAAAAAFbAwAAbAAAALK0LTfPPcM/5MdurKwV6j8AAAA/ngIAAAAAAAABXAMAAGwAAACytC03zz3DP0Od1c/3Deo/AAAAP70CAAAAAAAACw==</ink>
</athena>
</file>

<file path=customXml/item46.xml><?xml version="1.0" encoding="utf-8"?>
<athena xmlns="http://schemas.microsoft.com/edu/athena" version="0.1.3209.0">
  <media streamable="true" recordStart="0" recordEnd="138413" recordLength="228786"/>
</athena>
</file>

<file path=customXml/item4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QAAAAW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EA0AAAAAAAAF5v///wxBY3Rpb25UeXBlVjEBAAAAB3ZhbHVlX18ACAIAAAAAAAAAAQUAAAAEAAAACRsAAAAJHAAAAC2QAAAAAAAAAeP////m////AAAAAAEGAAAABAAAAAkeAAAACR8AAABunAAAAAAAAAHg////5v///wAAAAABBwAAAAQAAAAJIQAAAAkiAAAAUKAAAAAAAAAB3f///+b///8AAAAAAQgAAAAEAAAACSQAAAAJJQAAAK6jAAAAAAAAAdr////m////AAAAAAEJAAAABAAAAAknAAAACSgAAADRrAAAAAAAAAHX////5v///wAAAAABCgAAAAQAAAAJKgAAAAkrAAAAWs4AAAAAAAAB1P///+b///8AAAAAAQsAAAAEAAAACS0AAAAJLgAAAA7vAAAAAAAAAdH////m////AAAAAAEMAAAABAAAAAkwAAAACTEAAAAnAwEAAAAAAAHO////5v///wAAAAABDQAAAAQAAAAJMwAAAAk0AAAAOQkBAAAAAAABy////+b///8AAAAAAQ4AAAAEAAAACTYAAAAJNwAAAGYRAQAAAAAAAcj////m////AAAAAAEPAAAABAAAAAk5AAAACToAAABRFAEAAAAAAAHF////5v///wAAAAABEAAAAAQAAAAJPAAAAAk9AAAAtxUBAAAAAAABwv///+b///8AAAAAAREAAAAEAAAACT8AAAAJQAAAAA1kAQAAAAAAAb/////m////AAAAAAESAAAABAAAAAlCAAAACUMAAADAfgEAAAAAAAG8////5v///wAAAAABEwAAAAQAAAAJRQAAAAlGAAAAu4MBAAAAAAABuf///+b///8AAAAAARQAAAAEAAAACUgAAAAJSQAAAMSUAQAAAAAAAbb////m////AAAAAAEVAAAABAAAAAlLAAAACUwAAABdDgIAAAAAAAGz////5v///wAAAAABFgAAAAQAAAAJTgAAAAlPAAAAPBICAAAAAAABsP///+b///8AAAAABRcAAAANQ2xlYXJDYW52YXNWMQIAAAAJU3RhcnRUaW1lBFR5cGUABBAMQWN0aW9uVHlwZVYxAgAAAAIAAACtHAIAAAAAAAGv////5v///wAAAAAFGAAAAA9QZW5BdHRyaWJ1dGVzVjEKAAAAB19jb2xvckEHX2NvbG9yUgdfY29sb3JHB19jb2xvckIKRml0VG9DdXJ2ZQZIZWlnaHQOSWdub3JlUHJlc3N1cmUNSXNIaWdobGlnaHRlcgVTaGFwZQVXaWR0aAAAAAAAAAAABAACAgICAQYBAQxCcnVzaFNoYXBlVjECAAAABgIAAAD/+7BBAAAAAAAAACJAAAAFrv///wxCcnVzaFNoYXBlVjEBAAAAB3ZhbHVlX18ACAIAAAABAAAAAAAAAAAAIkAFGQAAAApJbmtUcmFjZVYxAwAAAA1MaXN0YDErX2l0ZW1zDExpc3RgMStfc2l6ZQ9MaXN0YDErX3ZlcnNpb24EAAAYU2hhcmVkLklua2luZy5JbmtQb2ludFtdAgAAAAgIAgAAAAlTAAAA9wAAAPcAAAABGwAAABgAAAD/+7BBAAAAAAAAACJAAAABrP///67///8BAAAAAAAAAAAAIkABHAAAABkAAAAJVQAAAHQAAAB0AAAAAR4AAAAYAAAA//uwQQAAAAAAAAAiQAAAAar///+u////AQAAAAAAAAAAACJAAR8AAAAZAAAACVcAAAAYAAAAGAAAAAEhAAAAGAAAAP/7sEEAAAAAAAAAIkAAAAGo////rv///wEAAAAAAAAAAAAiQAEiAAAAGQAAAAlZAAAADwAAAA8AAAABJAAAABgAAAD/+7BBAAAAAAAAACJAAAABpv///67///8BAAAAAAAAAAAAIkABJQAAABkAAAAJWwAAABMAAAATAAAAAScAAAAYAAAA//uwQQAAAAAAAAAiQAAAAaT///+u////AQAAAAAAAAAAACJAASgAAAAZAAAACV0AAAByAAAAcgAAAAEqAAAAGAAAAP/7sEEAAAAAAAAAIkAAAAGi////rv///wEAAAAAAAAAAAAiQAErAAAAGQAAAAlfAAAAEwAAABMAAAABLQAAABgAAAD/+7BBAAAAAAAAACJAAAABoP///67///8BAAAAAAAAAAAAIkABLgAAABkAAAAJYQAAAK8AAACvAAAAATAAAAAYAAAA//uwQQAAAAAAAAAiQAAAAZ7///+u////AQAAAAAAAAAAACJAATEAAAAZAAAACWMAAAAPAAAADwAAAAEzAAAAGAAAAP/7sEEAAAAAAAAAIkAAAAGc////rv///wEAAAAAAAAAAAAiQAE0AAAAGQAAAAllAAAAKAAAACgAAAABNgAAABgAAAD/+7BBAAAAAAAAACJAAAABmv///67///8BAAAAAAAAAAAAIkABNwAAABkAAAAJZwAAABoAAAAaAAAAATkAAAAYAAAA//uwQQAAAAAAAAAiQAAAAZj///+u////AQAAAAAAAAAAACJAAToAAAAZAAAACWkAAAABAAAAAQAAAAE8AAAAGAAAAP/7sEEAAAAAAAAAIkAAAAGW////rv///wEAAAAAAAAAAAAiQAE9AAAAGQAAAAlrAAAAKQAAACkAAAABPwAAABgAAAD/+7BBAAAAAAAAACJAAAABlP///67///8BAAAAAAAAAAAAIkABQAAAABkAAAAJbQAAAG4AAABuAAAAAUIAAAAYAAAA//uwQQAAAAAAAAAiQAAAAZL///+u////AQAAAAAAAAAAACJAAUMAAAAZAAAACW8AAAAoAAAAKAAAAAFFAAAAGAAAAP/7sEEAAAAAAAAAIkAAAAGQ////rv///wEAAAAAAAAAAAAiQAFGAAAAGQAAAAlxAAAAEgAAABIAAAABSAAAABgAAAD/+7BBAAAAAAAAACJAAAABjv///67///8BAAAAAAAAAAAAIkABSQAAABkAAAAJcwAAAB4AAAAeAAAAAUsAAAAYAAAA//uwQQAAAAAAAAAiQAAAAYz///+u////AQAAAAAAAAAAACJAAUwAAAAZAAAACXUAAAAKAAAACgAAAAFOAAAAGAAAAP/7sEEAAAAAAAAAIkAAAAGK////rv///wEAAAAAAAAAAAAiQAFPAAAAGQAAAAl3AAAANQAAADU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0JB1UAAAAAAQAAAIAAAAAECklua1BvaW50VjECAA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0MB1cAAAAAAQAAACAAAAAECklua1BvaW50VjECAAAACeMBAAAJ5AEAAAnlAQAACeYBAAAJ5wEAAAnoAQAACekBAAAJ6gEAAAnrAQAACewBAAAJ7QEAAAnuAQAACe8BAAAJ8AEAAAnxAQAACfIBAAAJ8wEAAAn0AQAACfUBAAAJ9gEAAAn3AQAACfgBAAAJ+QEAAAn6AQAADQgHWQAAAAABAAAAEAAAAAQKSW5rUG9pbnRWMQIAAAAJ+wEAAAn8AQAACf0BAAAJ/gEAAAn/AQAACQACAAAJAQIAAAkCAgAACQMCAAAJBAIAAAkFAgAACQYCAAAJBwIAAAkIAgAACQkCAAAKB1sAAAAAAQAAACAAAAAECklua1BvaW50VjECAAAACQoCAAAJCwIAAAkMAgAACQ0CAAAJDgIAAAkPAgAACRACAAAJEQIAAAkSAgAACRMCAAAJFAIAAAkVAgAACRYCAAAJFwIAAAkYAgAACRkCAAAJGgIAAAkbAgAACRwCAAANDQddAAAAAAEAAACAAAAABApJbmtQb2ludFYxAgA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0OB18AAAAAAQAAACAAAAAECklua1BvaW50VjECAAAACY8CAAAJkAIAAAmRAgAACZICAAAJkwIAAAmUAgAACZUCAAAJlgIAAAmXAgAACZgCAAAJmQIAAAmaAgAACZsCAAAJnAIAAAmdAgAACZ4CAAAJnwIAAAmgAgAACaECAAANDQdhAAAAAAEAAAAAAQAABApJbmtQb2ludFYxAgA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DVEHYwAAAAABAAAAEAAAAAQKSW5rUG9pbnRWMQIAAAAJUQMAAAlSAwAACVMDAAAJVAMAAAlVAwAACVYDAAAJVwMAAAlYAwAACVkDAAAJWgMAAAlbAwAACVwDAAAJXQMAAAleAwAACV8DAAAKB2UAAAAAAQAAAEAAAAAECklua1BvaW50VjECAAAACWADAAAJYQMAAAliAwAACWMDAAAJZAMAAAllAwAACWYDAAAJZwMAAAloAwAACWkDAAAJagMAAAlrAwAACWwDAAAJbQMAAAluAwAACW8DAAAJcAMAAAlxAwAACXIDAAAJcwMAAAl0AwAACXUDAAAJdgMAAAl3AwAACXgDAAAJeQMAAAl6AwAACXsDAAAJfAMAAAl9AwAACX4DAAAJfwMAAAmAAwAACYEDAAAJggMAAAmDAwAACYQDAAAJhQMAAAmGAwAACYcDAAANGAdnAAAAAAEAAAAgAAAABApJbmtQb2ludFYxAgAAAAmIAwAACYkDAAAJigMAAAmLAwAACYwDAAAJjQMAAAmOAwAACY8DAAAJkAMAAAmRAwAACZIDAAAJkwMAAAmUAwAACZUDAAAJlgMAAAmXAwAACZgDAAAJmQMAAAmaAwAACZsDAAAJnAMAAAmdAwAACZ4DAAAJnwMAAAmgAwAACaEDAAANBgdpAAAAAAEAAAAEAAAABApJbmtQb2ludFYxAgAAAAmiAwAADQMHawAAAAABAAAAQAAAAAQKSW5rUG9pbnRWMQIAAAAJowMAAAmkAwAACaUDAAAJpgMAAAmnAwAACagDAAAJqQMAAAmqAwAACasDAAAJrAMAAAmtAwAACa4DAAAJrwMAAAmwAwAACbEDAAAJsgMAAAmzAwAACbQDAAAJtQMAAAm2AwAACbcDAAAJuAMAAAm5AwAACboDAAAJuwMAAAm8AwAACb0DAAAJvgMAAAm/AwAACcADAAAJwQMAAAnCAwAACcMDAAAJxAMAAAnFAwAACcYDAAAJxwMAAAnIAwAACckDAAAJygMAAAnLAwAADRcHbQAAAAABAAAAgAAAAAQKSW5rUG9pbnRWMQIA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DRIHbwAAAAABAAAAQAAAAAQKSW5rUG9pbnRWMQIAAAAJOgQAAAk7BAAACTwEAAAJPQQAAAk+BAAACT8EAAAJQAQAAAlBBAAACUIEAAAJQwQAAAlEBAAACUUEAAAJRgQAAAlHBAAACUgEAAAJSQQAAAlKBAAACUsEAAAJTAQAAAlNBAAACU4EAAAJTwQAAAlQBAAACVEEAAAJUgQAAAlTBAAACVQEAAAJVQQAAAlWBAAACVcEAAAJWAQAAAlZBAAACVoEAAAJWwQAAAlcBAAACV0EAAAJXgQAAAlfBAAACWAEAAAJYQQAAA0YB3EAAAAAAQAAACAAAAAECklua1BvaW50VjECAAAACWIEAAAJYwQAAAlkBAAACWUEAAAJZgQAAAlnBAAACWgEAAAJaQQAAAlqBAAACWsEAAAJbAQAAAltBAAACW4EAAAJbwQAAAlwBAAACXEEAAAJcgQAAAlzBAAADQ4HcwAAAAABAAAAIAAAAAQKSW5rUG9pbnRWMQIAAAAJdAQAAAl1BAAACXYEAAAJdwQAAAl4BAAACXkEAAAJegQAAAl7BAAACXwEAAAJfQQAAAl+BAAACX8EAAAJgAQAAAmBBAAACYIEAAAJgwQAAAmEBAAACYUEAAAJhgQAAAmHBAAACYgEAAAJiQQAAAmKBAAACYsEAAAJjAQAAAmNBAAACY4EAAAJjwQAAAmQBAAACZEEAAANAgd1AAAAAAEAAAAQAAAABApJbmtQb2ludFYxAgAAAAmSBAAACZMEAAAJlAQAAAmVBAAACZYEAAAJlwQAAAmYBAAACZkEAAAJmgQAAAmbBAAADQYHdwAAAAABAAAAQAAAAAQKSW5rUG9pbnRWMQIA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DQsFeAAAAApJbmtQb2ludFYxBAAAAAFYAVkOUHJlc3N1cmVGYWN0b3IJVGltZVN0YW1wAAAAAAYGCxACAAAADOI7iO8grj88DuLdqHC3PwAAAD8AAAAAAAAAAAF5AAAAeAAAAAzuI7iP4K4/PA7i3ahwtz8AAAA/bQAAAAAAAAABegAAAHgAAAAAA/oL6C+wPzwO4t2ocLc/AAAAP30AAAAAAAAAAXsAAAB4AAAA+BHcR3AfsT88DuLdqHC3PwAAAD99AAAAAAAAAAF8AAAAeAAAAOoprKewnrI/uvNF8VPutz8AAAA/jQAAAAAAAAABfQAAAHgAAADcR3AfwX20P3rm93opLbg/AAAAP40AAAAAAAAAAX4AAAB4AAAAyGsor6G8tj/2y1uO1Kq4PwAAAD/bAAAAAAAAAAF/AAAAeAAAAIXyGsprKMc/rFSdZVbguj8AAAA/6gAAAAAAAAABgAAAAHgAAADpL6C/gP7KPzBvOVKrYro/AAAAP/oAAAAAAAAAAYEAAAB4AAAAX0N5DeU1zD8wbzlSq2K6PwAAAD/6AAAAAAAAAAGCAAAAeAAAAFVVVVVVVc0/MG85Uqtiuj8AAAA/+gAAAAAAAAABgwAAAHgAAABNZDeR3UTOP3B8h8jVI7o/AAAAPwoBAAAAAAAAAYQAAAB4AAAAx3Ecx3Eczz+yidU+AOW5PwAAAD8KAQAAAAAAAAGFAAAAeAAAAEF8B/EdxM8/8pYjtSqmuT8AAAA/GQEAAAAAAAABhgAAAHgAAABeQ3kN5TXQP/KWI7Uqprk/AAAAPxkBAAAAAAAAAYcAAAB4AAAAHMdxHMdx0D80pHErVWe5PwAAAD8pAQAAAAAAAAGIAAAAeAAAABrKayivodA/NKRxK1VnuT8AAAA/KQEAAAAAAAABiQAAAHgAAAAazWU0l9HQPzSkcStVZ7k/AAAAPzgBAAAAAAAAAYoAAAB4AAAAGNBfQH8B0T80pHErVWe5PwAAAD84AQAAAAAAAAGLAAAAeAAAAFZSW0ltJdE/dLG/oX8ouT8AAAA/OAEAAAAAAAABjAAAAHgAAADWU1hPYT3RP3Sxv6F/KLk/AAAAPzgBAAAAAAAAAY0AAAB4AAAAFNZTWE9h0T90sb+hfyi5PwAAAD9IAQAAAAAAAAGOAAAAeAAAANRWUltJbdE/dLG/oX8ouT8AAAA/SAEAAAAAAAABjwAAAHgAAABUWE9hPYXRP7a+DRiq6bg/AAAAP1cBAAAAAAAAAZAAAAB4AAAAktpKaiup0T/2y1uO1Kq4PwAAAD9nAQAAAAAAAAGRAAAAeAAAABLcR3AfwdE/9stbjtSquD8AAAA/ZwEAAAAAAAABkgAAAHgAAACS3UR2E9nRP/bLW47Uqrg/AAAAP3cBAAAAAAAAAZMAAAB4AAAAUF5DeQ3l0T/2y1uO1Kq4PwAAAD93AQAAAAAAAAGUAAAAeAAAANBfQH8B/dE/9stbjtSquD8AAAA/hgEAAAAAAAABlQAAAHgAAABQYT2F9RTSP/bLW47Uqrg/AAAAP4YBAAAAAAAAAZYAAAB4AAAAjuM4juM40j/2y1uO1Kq4PwAAAD+WAQAAAAAAAAGXAAAAeAAAAE5kN5HdRNI/9stbjtSquD8AAAA/lgEAAAAAAAABmAAAAHgAAADMZTSX0VzSP/bLW47Uqrg/AAAAP6UBAAAAAAAAAZkAAAB4AAAAjOYymsto0j/2y1uO1Kq4PwAAAD+lAQAAAAAAAAGaAAAAeAAAAAzoL6C/gNI/tr4NGKrpuD8AAAA/tQEAAAAAAAABmwAAAHgAAADMaC6juYzSP7a+DRiq6bg/AAAAP7UBAAAAAAAAAZwAAAB4AAAAiuksprOY0j+2vg0Yqum4PwAAAD/FAQAAAAAAAAGdAAAAeAAAAEpqK6mtpNI/tr4NGKrpuD8AAAA/xQEAAAAAAAABngAAAHgAAAAK6ymsp7DSP7a+DRiq6bg/AAAAP9QBAAAAAAAAAZ8AAAB4AAAAiuwmspvI0j+2vg0Yqum4PwAAAD/kAQAAAAAAAAGgAAAAeAAAAMhuIruJ7NI/tr4NGKrpuD8AAAA/9AEAAAAAAAABoQAAAHgAAACG8hrKayjTP7a+DRiq6bg/AAAAP/QBAAAAAAAAAaIAAAB4AAAABPcR3Edw0z+2vg0Yqum4PwAAAD8DAgAAAAAAAAGjAAAAeAAAAAD9BfQX0NM/tr4NGKrpuD8AAAA/AwIAAAAAAAABpAAAAHgAAAD8BfQX0F/UP7a+DRiq6bg/AAAAPxMCAAAAAAAAAaUAAAB4AAAA+A7iO4jv1D+2vg0Yqum4PwAAAD8TAgAAAAAAAAGmAAAAeAAAALSYzmI6i9U/tr4NGKrpuD8AAAA/IgIAAAAAAAABpwAAAHgAAADuI7iP4D7WP7a+DRiq6bg/AAAAPyICAAAAAAAAAagAAAB4AAAAKK+hvIby1j90sb+hfyi5PwAAAD8yAgAAAAAAAAGpAAAAeAAAAKK5jOYymtc/dLG/oX8ouT8AAAA/MgIAAAAAAAABqgAAAHgAAADcRHYT2U3YP3Sxv6F/KLk/AAAAP0ICAAAAAAAAAasAAAB4AAAA2FBeQ3kN2T80pHErVWe5PwAAAD9CAgAAAAAAAAGsAAAAeAAAABLcR3Afwdk/NKRxK1VnuT8AAAA/UQIAAAAAAAABrQAAAHgAAADMZTSX0VzaP/KWI7Uqprk/AAAAP1ECAAAAAAAAAa4AAAB4AAAAyG4iu4ns2j/yliO1Kqa5PwAAAD9hAgAAAAAAAAGvAAAAeAAAAMR3EN9BfNs/8pYjtSqmuT8AAAA/YQIAAAAAAAABsAAAAHgAAABAfwH9BfTbP/KWI7Uqprk/AAAAP3ECAAAAAAAAAbEAAAB4AAAAfAfxHcR33D/yliO1Kqa5PwAAAD+AAgAAAAAAAAGyAAAAeAAAAHgQ30F8B90/8pYjtSqmuT8AAAA/gAIAAAAAAAABswAAAHgAAAAymstoLqPdP/KWI7Uqprk/AAAAP4ACAAAAAAAAAbQAAAB4AAAArKS2ktpK3j/yliO1Kqa5PwAAAD+QAgAAAAAAAAG1AAAAeAAAAOosprOYzt4/8pYjtSqmuT8AAAA/kAIAAAAAAAABtgAAAHgAAAAmtZXUVlLfP/KWI7Uqprk/AAAAP58CAAAAAAAAAbcAAAB4AAAAYD2F9RTW3z/yliO1Kqa5PwAAAD+fAgAAAAAAAAG4AAAAeAAAAK+hvIbyGuA/8pYjtSqmuT8AAAA/rwIAAAAAAAABuQAAAHgAAADuI7iP4D7gP/KWI7Uqprk/AAAAP68CAAAAAAAAAboAAAB4AAAAjeYymsto4D/yliO1Kqa5PwAAAD+/AgAAAAAAAAG7AAAAeAAAACupraS2kuA/NKRxK1VnuT8AAAA/zgIAAAAAAAABvAAAAHgAAADKayivobzgP3Sxv6F/KLk/AAAAP84CAAAAAAAAAb0AAAB4AAAAyW4iu4ns4D+2vg0Yqum4PwAAAD/eAgAAAAAAAAG+AAAAeAAAAMdxHMdxHOE/tr4NGKrpuD8AAAA/3gIAAAAAAAABvwAAAHgAAABlNJfRXEbhP/bLW47Uqrg/AAAAP+4CAAAAAAAAAcAAAAB4AAAABPcR3Edw4T842akE/2u4PwAAAD/uAgAAAAAAAAHBAAAAeAAAAAP6C+gvoOE/eub3eiktuD8AAAA//QIAAAAAAAABwgAAAHgAAADiO4jvIL7hP/oAlGd+r7c/AAAAP/0CAAAAAAAAAcMAAAB4AAAAwX0E9xHc4T9+GzBU0zG3PwAAAD8NAwAAAAAAAAHEAAAAeAAAAKC/gP4C+uE/QEMat1J1tj8AAAA/DQMAAAAAAAABxQAAAHgAAADfQXwH8R3iP8JdtqOn97U/AAAAPxwDAAAAAAAAAcYAAAB4AAAAXkN5DeU14j9EeFKQ/Hm1PwAAAD8cAwAAAAAAAAHHAAAAeAAAAD2F9RTWU+I/CKA883u9tD8AAAA/LAMAAAAAAAAByAAAAHgAAAD9BfQX0F/iP4q62N/QP7Q/AAAAPywDAAAAAAAAAckAAAB4AAAAfAfxHcR34j/KxyZW+wC0PwAAAD9FAwAAAAAAAAHKAAAAeAAAANxHcB/BfeI/TOLCQlCDsz8AAAA/RQMAAAAAAAABywAAAHgAAAA7iO8gvoPiP47vELl6RLM/AAAAP1QDAAAAAAAAAcwAAAB4AAAAnMhuIruJ4j/O/F4vpQWzPwAAAD9UAwAAAAAAAAHNAAAAeAAAAPsI7iO4j+I/zvxeL6UFsz8AAAA/ZAMAAAAAAAABzgAAAHgAAABbSW0ltZXiP878Xi+lBbM/AAAAP2QDAAAAAAAAAc8AAAB4AAAAW0ltJbWV4j8QCq2lz8ayPwAAAD90AwAAAAAAAAHQAAAAeAAAALuJ7Caym+I/URf7G/qHsj8AAAA/dAMAAAAAAAAB0QAAAHgAAAAbymsor6HiP5IkSZIkSbI/AAAAP4MDAAAAAAAAAdIAAAB4AAAAG8prKK+h4j8UP+V+ecuxPwAAAD+DAwAAAAAAAAHTAAAAeAAAAHoK6ymsp+I/llmBa85NsT8AAAA/kwMAAAAAAAAB1AAAAHgAAAA6i+ksprPiP1mBa85NkbA/AAAAP5MDAAAAAAAAAdUAAAB4AAAAOovpLKaz4j84UqtimqmvPwAAAD+iAwAAAAAAAAHWAAAAeAAAADqL6Syms+I/wKF/KJkwrj8AAAA/ogMAAAAAAAAB1wAAAHgAAAA6i+ksprPiP8YL8NrsOaw/AAAAP7IDAAAAAAAAAdgAAAB4AAAAOovpLKaz4j/QdWCNQEOqPwAAAD+yAwAAAAAAAAHZAAAAeAAAADqL6Syms+I/2N/QP5RMqD8AAAA/wgMAAAAAAAAB2gAAAHgAAAA6i+ksprPiP14vpQWT06Y/AAAAP9EDAAAAAAAAAdsAAAB4AAAAOovpLKaz4j/mfnnLkVqlPwAAAD/RAwAAAAAAAAHcAAAAeAAAADqL6Syms+I/bM5NkZDhoz8AAAA/0QMAAAAAAAAB3QAAAHgAAADbSmorqa3iP3ADhmo65qI/AAAAP+EDAAAAAAAAAd4AAAB4AAAAegrrKayn4j90OL5D5OqhPwAAAD/xAwAAAAAAAAHfAAAAeAAAAHoK6ymsp+I/dm32HI7voD8AAAA/AAQAAAAAAAAB4AAAAHgAAAAbymsor6HiP/qHkgnjcaA/AAAAPwAEAAAAAAAAAeEAAAB4AAAAG8prKK+h4j/4RF3sb+ifPwAAAD8fBAAAAAAAAAHiAAAAeAAAALuJ7Caym+I//HmVxRntnj8AAAA/HwQAAAAAAAAB4wAAAHgAAABbSW0ltZXiPwCvzZ7D8Z0/AAAAPx8EAAAAAAAAAeQAAAB4AAAA+wjuI7iP4j8IGT5RF/ubPwAAAD8vBAAAAAAAAAHlAAAAeAAAANxHcB/BfeI/EIOuA2sEmj8AAAA/PwQAAAAAAAAB5gAAAHgAAAC8hvIaymviPxS45twUCZk/AAAAP04EAAAAAAAAAecAAAB4AAAAncV0FtNZ4j8kV49oEheWPwAAAD9OBAAAAAAAAAHoAAAAeAAAAL6D+A7iO+I/LMH/GmYglD8AAAA/TgQAAAAAAAAB6QAAAHgAAAAgwX0E9xHiPzQrcM25KZI/AAAAP04EAAAAAAAAAeoAAAB4AAAAIb6D+A7i4T+AlDGybm+OPwAAAD9eBAAAAAAAAAHrAAAAeAAAAGM6i+kspuE/oDzze72Uhj8AAAA/bgQAAAAAAAAB7AAAAHgAAAAE9xHcR3DhP7AQ1OBkp4I/AAAAP24EAAAAAAAAAe0AAAB4AAAARnMZzWU04T+IyWmLGHR9PwAAAD99BAAAAAAAAAHuAAAAeAAAAEhwH8F9BOE/mJ1K8L+GeT8AAAA/2wQAAAAAAAAB7wAAAHgAAABuIruJ7CbgP7BFDLoOrHE/AAAAP+sEAAAAAAAAAfAAAAB4AAAAaiupraS23j+wRQy6DqxxPwAAAD/6BAAAAAAAAAHxAAAAeAAAAG4ltZXUVt4/oHErVWeZdT8AAAA/+gQAAAAAAAAB8gAAAHgAAAAuoL+A/gLeP5idSvC/hnk/AAAAP/oEAAAAAAAAAfMAAAB4AAAAMprLaC6j3T+YnUrwv4Z5PwAAAD8KBQAAAAAAAAH0AAAAeAAAAPYU1lNYT90/iMlpixh0fT8AAAA/CgUAAAAAAAAB9QAAAHgAAAD4DuI7iO/cP7h6RJO4sIA/AAAAPxkFAAAAAAAAAfYAAAB4AAAAuonsJrKb3D+wENTgZKeCPwAAAD8ZBQAAAAAAAAH3AAAAeAAAAPwF9BfQX9w/sBDU4GSngj8AAAA/KQUAAAAAAAAB+AAAAHgAAADAgP4C+gvcP7AQ1OBkp4I/AAAAPzkFAAAAAAAAAfkAAAB4AAAAQnwH8R3E2z+opmMuEZ6EPwAAAD85BQAAAAAAAAH6AAAAeAAAAIT4DuI7iNs/qKZjLhGehD8AAAA/SAUAAAAAAAAB+wAAAHgAAAAG9BfQX0DbP6imYy4RnoQ/AAAAP0gFAAAAAAAAAfwAAAB4AAAASHAfwX0E2z+opmMuEZ6EPwAAAD9YBQAAAAAAAAH9AAAAeAAAAIrsJrKbyNo/qKZjLhGehD8AAAA/aAUAAAAAAAAB/gAAAHgAAACM5jKay2jaP6imYy4RnoQ/AAAAP2gFAAAAAAAAAf8AAAB4AAAAEN9BfAfx2T+opmMuEZ6EPwAAAD9oBQAAAAAAAAEAAQAAeAAAAFRYT2E9hdk/qKZjLhGehD8AAAA/dwUAAAAAAAABAQEAAHgAAABYT2E9hfXYP6imYy4RnoQ/AAAAP3cFAAAAAAAAAQIBAAB4AAAAnMV0FtNZ2D+opmMuEZ6EPwAAAD+HBQAAAAAAAAEDAQAAeAAAAKC8hvIaytc/sBDU4GSngj8AAAA/hwUAAAAAAAABBAEAAHgAAACms5jOYjrXP7AQ1OBkp4I/AAAAP5YFAAAAAAAAAQUBAAB4AAAALKmtpLaS1j+4ekSTuLCAPwAAAD+WBQAAAAAAAAEGAQAAeAAAADCgv4D+AtY/uHpEk7iwgD8AAAA/pgUAAAAAAAABBwEAAHgAAAD0F9BfQH/VP7h6RJO4sIA/AAAAP6YFAAAAAAAAAQgBAAB4AAAAOJHdRHYT1T+IyWmLGHR9PwAAAD+2BQAAAAAAAAEJAQAAeAAAADqL6Syms9Q/iMlpixh0fT8AAAA/tgUAAAAAAAABCgEAAHgAAAA8hfUU1lPUP4jJaYsYdH0/AAAAP8UFAAAAAAAAAQsBAAB4AAAAvoD+AvoL1D+IyWmLGHR9PwAAAD/FBQAAAAAAAAEMAQAAeAAAAIL7CO4juNM/iMlpixh0fT8AAAA/1QUAAAAAAAABDQEAAHgAAAAG9BfQX0DTP4jJaYsYdH0/AAAAP9UFAAAAAAAAAQ4BAAB4AAAACO4juI/g0j+IyWmLGHR9PwAAAD/lBQAAAAAAAAEPAQAAeAAAAMxoLqO5jNI/uHpEk7iwgD8AAAA/5QUAAAAAAAABEAEAAHgAAABOZDeR3UTSP7AQ1OBkp4I/AAAAP/QFAAAAAAAAAREBAAB4AAAAkt1EdhPZ0T+opmMuEZ6EPwAAAD/0BQAAAAAAAAESAQAAeAAAAJTXUF5DedE/qKZjLhGehD8AAAA/BAYAAAAAAAABEwEAAHgAAACY0VxGcxnRP6A883u9lIY/AAAAPwQGAAAAAAAAARQBAAB4AAAAmstoLqO50D+Y0oLJaYuIPwAAAD8TBgAAAAAAAAEVAQAAeAAAAF5DeQ3lNdA/kGgSFxaCij8AAAA/EwYAAAAAAAABFgEAAHgAAADFdBbTWUzPP4j+oWTCeIw/AAAAPyMGAAAAAAAAARcBAAB4AAAAzWI6i+kszj+I/qFkwniMPwAAAD8jBgAAAAAAAAEYAQAAeAAAAFdPYT2F9cw/iP6hZMJ4jD8AAAA/MwYAAAAAAAABGQEAAHgAAABhPYX1FNbLP4j+oWTCeIw/AAAAPzMGAAAAAAAAARoBAAB4AAAA6ymsp7Ceyj+I/qFkwniMPwAAAD9CBgAAAAAAAAEbAQAAeAAAAPMX0F9Af8k/iP6hZMJ4jD8AAAA/QgYAAAAAAAABHAEAAHgAAAB5CusprKfIP4j+oWTCeIw/AAAAP1IGAAAAAAAAAR0BAAB4AAAAgf4C+gvoxz+I/qFkwniMPwAAAD9SBgAAAAAAAAEeAQAAeAAAAIX1FNZTWMc/iP6hZMJ4jD8AAAA/YgYAAAAAAAABHwEAAHgAAAAH8R3EdxDHP4j+oWTCeIw/AAAAP3EGAAAAAAAAASABAAB4AAAACe4juI/gxj+I/qFkwniMPwAAAD9xBgAAAAAAAAEhAQAAeAAAAInsJrKbyMY/iP6hZMJ4jD8AAAA/cQYAAAAAAAABIgEAAHgAAAAJ6ymsp7DGP4j+oWTCeIw/AAAAP4EGAAAAAAAAASMBAAB4AAAAC+gvoL+Axj+I/qFkwniMPwAAAD+BBgAAAAAAAAEkAQAAeAAAAI3jOI7jOMY/iP6hZMJ4jD8AAAA/kAYAAAAAAAABJQEAAHgAAAAP30F8B/HFP4j+oWTCeIw/AAAAP5AGAAAAAAAAASYBAAB4AAAAlNdQXkN5xT+I/qFkwniMPwAAAD+gBgAAAAAAAAEnAQAAeAAAABnNZTSX0cQ/gJQxsm5vjj8AAAA/oAYAAAAAAAABKAEAAHgAAACdxXQW01nEP4CUMbJub44/AAAAP7AGAAAAAAAAASkBAAB4AAAAI7uJ7Caywz84leB/DTOQPwAAAD+/BgAAAAAAAAEqAQAAeAAAAKewnsJ6CsM/OGCopmMukT8AAAA/vwYAAAAAAAABKwEAAHgAAACsp7CewnrCPzD2N/QPJZM/AAAAP88GAAAAAAAAASwBAAB4AAAALqO5jOYywj8swf8aZiCUPwAAAD/PBgAAAAAAAAEtAQAAeAAAADGdxXQW08E/JIzHQbwblT8AAAA/zwYAAAAAAAABLgEAAHgAAAAzmstoLqPBPySMx0G8G5U/AAAAP98GAAAAAAAAAS8BAAB4AAAANJfRXEZzwT8kV49oEheWPwAAAD/uBgAAAAAAAAEwAQAAeAAAALWV1FZSW8E/JFePaBIXlj8AAAA//gYAAAAAAAABMQEAAHgAAAC1ldRWUlvBPxwiV49oEpc/AAAAP/4GAAAAAAAAATIBAAB4AAAANpTXUF5DwT8cIlePaBKXPwAAAD8NBwAAAAAAAAEzAQAAeAAAADeR3UR2E8E/HCJXj2gSlz8AAAA/HQcAAAAAAAABNAEAAHgAAAA5juM4juPAPxwiV49oEpc/AAAAPx0HAAAAAAAAATUBAAB4AAAAu4nsJrKbwD8cIlePaBKXPwAAAD8tBwAAAAAAAAE2AQAAeAAAAL6D+A7iO8A/GO0etr4NmD8AAAA/PAcAAAAAAAABNwEAAHgAAACC/gL6C+i/PxS45twUCZk/AAAAPzwHAAAAAAAAATgBAAB4AAAAiOwmspvIvj8UuObcFAmZPwAAAD88BwAAAAAAAAE5AQAAeAAAAI7gPoL7CL4/FLjm3BQJmT8AAAA/TAcAAAAAAAABOgEAAHgAAACU11BeQ3m9PxCDrgNrBJo/AAAAP0wHAAAAAAAAATsBAAB4AAAAmM5iOovpvD8Qg64DawSaPwAAAD9cBwAAAAAAAAE8AQAAeAAAAJrLaC6jubw/EIOuA2sEmj8AAAA/XggAAAAAAAABPQEAAHgAAACcxXQW01m8PxCDrgNrBJo/AAAAP20IAAAAAAAAAT4BAAB4AAAAnsJ6CuspvD8QTnYqwf+aPwAAAD+sCAAAAAAAAAE/AQAAeAAAAKazmM5iOrs/AK/NnsPxnT8AAAA/uwgAAAAAAAABQAEAAHgAAACosJ7Cegq7PwCvzZ7D8Z0/AAAAPzgJAAAAAAAAAUEBAAB4AAAAqK2ktpLauj/8eZXFGe2ePwAAAD84CQAAAAAAAAFCAQAAeAAAAKqqqqqqqro//HmVxRntnj8AAAA/SAkAAAAAAAABQwEAAHgAAACqqqqqqqq6P/hEXexv6J8/AAAAP1gJAAAAAAAAAUQBAAB4AAAArqS2ktpKuj/6h5IJ43GgPwAAAD9YCQAAAAAAAAFFAQAAeAAAALChvIbyGro/dm32HI7voD8AAAA/ZwkAAAAAAAABRgEAAHgAAACym8huIru5P/ZSWjA5baE/AAAAP2cJAAAAAAAAAUcBAAB4AAAAspvIbiK7uT90OL5D5OqhPwAAAD93CQAAAAAAAAFIAQAAeAAAALaV1FZSW7k/8h0iV49ooj8AAAA/dwkAAAAAAAABSQEAAHgAAAC4j+A+gvu4P3ADhmo65qI/AAAAP4YJAAAAAAAAAUoBAAB4AAAAvInsJrKbuD9szk2RkOGjPwAAAD+GCQAAAAAAAAFLAQAAeAAAAL6D+A7iO7g/aJkVuObcpD8AAAA/lgkAAAAAAAABTAEAAHgAAADAgP4C+gu4P+Z+ecuRWqU/AAAAP5YJAAAAAAAAAU0BAAB4AAAAxHoK6ymstz9iZN3ePNilPwAAAD+mCQAAAAAAAAFOAQAAeAAAAMR3EN9BfLc/4klB8udVpj8AAAA/pgkAAAAAAAABTwEAAHgAAADGcRzHcRy3P+JJQfLnVaY/AAAAP7UJAAAAAAAAAVABAAB4AAAAxnEcx3Ectz9eL6UFk9OmPwAAAD+1CQAAAAAAAAFRAQAAeAAAAMZxHMdxHLc/3BQJGT5Rpz8AAAA/AwoAAAAAAAABUgEAAHgAAADGcRzHcRy3P1r6bCzpzqc/AAAAPwMKAAAAAAAAAVMBAAB4AAAAyG4iu4nstj9YxTRTP8qoPwAAAD8TCgAAAAAAAAFUAQAAeAAAAMhuIruJ7LY/UpD8eZXFqT8AAAA/IwoAAAAAAAABVQEAAHgAAADIayivoby2P05bxKDrwKo/AAAAPyMKAAAAAAAAAVYBAAB4AAAAymguo7mMtj/GC/Da7DmsPwAAAD8yCgAAAAAAAAFXAQAAeAAAAMxlNJfRXLY/xNa3AUM1rT8AAAA/MgoAAAAAAAABWAEAAHgAAADMZTSX0Vy2P8ChfyiZMK4/AAAAP0IKAAAAAAAAAVkBAAB4AAAAzmI6i+kstj+8bEdP7yuvPwAAAD9CCgAAAAAAAAFaAQAAeAAAANBcRnMZzbU/m465RHhSsD8AAAA/UgoAAAAAAAABWwEAAHgAAADQXEZzGc21P1mBa85NkbA/AAAAP2EKAAAAAAAAAVwBAAB4AAAA0FxGcxnNtT8ZdB1YI9CwPwAAAD9hCgAAAAAAAAFdAQAAeAAAANBcRnMZzbU/llmBa85NsT8AAAA/YQoAAAAAAAABXgEAAHgAAADSWUxnMZ21P5ZZgWvOTbE/AAAAP4AKAAAAAAAAAV8BAAB4AAAA0llMZzGdtT9VTDP1o4yxPwAAAD+/CgAAAAAAAAFgAQAAeAAAANJZTGcxnbU/FD/lfnnLsT8AAAA/vwoAAAAAAAABYQEAAHgAAADSWUxnMZ21P5IkSZIkSbI/AAAAP88KAAAAAAAAAWIBAAB4AAAA0llMZzGdtT8QCq2lz8ayPwAAAD/eCgAAAAAAAAFjAQAAeAAAANBcRnMZzbU/ju8QuXpEsz8AAAA/7goAAAAAAAABZAEAAHgAAADOX0B/Af21P47vELl6RLM/AAAAP+4KAAAAAAAAAWUBAAB4AAAAzl9AfwH9tT8M1XTMJcKzPwAAAD/uCgAAAAAAAAFmAQAAeAAAAM5fQH8B/bU/irrY39A/tD8AAAA//QoAAAAAAAABZwEAAHgAAADOYjqL6Sy2P0qtimmmfrQ/AAAAP/0KAAAAAAAAAWgBAAB4AAAAzGU0l9Fctj8IoDzze720PwAAAD8NCwAAAAAAAAFpAQAAeAAAAMxlNJfRXLY/xpLufFH8tD8AAAA/DQsAAAAAAAABagEAAHgAAADMZTSX0Vy2P4SFoAYnO7U/AAAAP0wLAAAAAAAAAWsBAAB4AAAAymguo7mMtj+EhaAGJzu1PwAAAD9bCwAAAAAAAAFsAQAAeAAAAMpoLqO5jLY/RHhSkPx5tT8AAAA/awsAAAAAAAABbQEAAHgAAADKaC6juYy2PwRrBBrSuLU/AAAAP3oLAAAAAAAAAW4BAAB4AAAAymguo7mMtj9EeFKQ/Hm1PwAAAD8SDAAAAAAAAAFvAQAAeAAAACDBfQT3EZw/xTRTP8oYyT8AAAA/AAAAAAAAAAABcAEAAHgAAAAYzWU0l9GcP8U0Uz/KGMk/AAAAP7oAAAAAAAAAAXEBAAB4AAAAFNlNZDeRnT/FNFM/yhjJPwAAAD+6AAAAAAAAAAFyAQAAeAAAAAzlNZTXUJ4/xTRTP8oYyT8AAAA/ygAAAAAAAAABcwEAAHgAAAAI8R3EdxCfP8U0Uz/KGMk/AAAAP8oAAAAAAAAAAXQBAAB4AAAAegrrKaynoD/FNFM/yhjJPwAAAD/aAAAAAAAAAAF1AQAAeAAAAGouo7mM5qI/xTRTP8oYyT8AAAA/2gAAAAAAAAABdgEAAHgAAABaTGcxncWkPyQuLAQ1OMk/AAAAP+kAAAAAAAAAAXcBAAB4AAAATmQ3kd1Epj8kLiwENTjJPwAAAD8JAQAAAAAAAAF4AQAAeAAAACS4j+A+gqs/4iDejQp3yT8AAAA/KAEAAAAAAAABeQEAAHgAAADkNZTXUF6zP0Iat1J1lsk/AAAAPygBAAAAAAAAAXoBAAB4AAAA3kF8B/EdtD9CGrdSdZbJPwAAAD83AQAAAAAAAAF7AQAAeAAAANpKaiuprbQ/Qhq3UnWWyT8AAAA/NwEAAAAAAAABfAEAAHgAAADUVlJbSW21P0Iat1J1lsk/AAAAP0cBAAAAAAAAAX0BAAB4AAAAzGU0l9Fctj/iIN6NCnfJPwAAAD9HAQAAAAAAAAF+AQAAeAAAAMhuIruJ7LY/4iDejQp3yT8AAAA/VwEAAAAAAAABfwEAAHgAAADGdBbTWUy3P+Ig3o0Kd8k/AAAAP1cBAAAAAAAAAYABAAB4AAAAxHcQ30F8tz/iIN6NCnfJPwAAAD92AQAAAAAAAAGBAQAAeAAAAMJ9BPcR3Lc/4iDejQp3yT8AAAA/dgEAAAAAAAABggEAAHgAAADAgP4C+gu4P+Ig3o0Kd8k/AAAAP4YBAAAAAAAAAYMBAAB4AAAAvoP4DuI7uD/iIN6NCnfJPwAAAD+0AQAAAAAAAAGEAQAAeAAAALyG8hrKa7g/4iDejQp3yT8AAAA/xAEAAAAAAAABhQEAAHgAAAC8iewmspu4P+Ig3o0Kd8k/AAAAP8QBAAAAAAAAAYYBAAB4AAAAtpLaSmoruT/iIN6NCnfJPwAAAD/UAQAAAAAAAAGHAQAAeAAAALKbyG4iu7k/4iDejQp3yT8AAAA/1AEAAAAAAAABiAEAAHgAAACqqqqqqqq6P+Ig3o0Kd8k/AAAAP+MBAAAAAAAAAYkBAAB4AAAApLaS2kpquz/iIN6NCnfJPwAAAD/jAQAAAAAAAAGKAQAAeAAAAKC/gP4C+rs/4iDejQp3yT8AAAA/8wEAAAAAAAABiwEAAHgAAACay2guo7m8P+Ig3o0Kd8k/AAAAP/MBAAAAAAAAAYwBAAB4AAAAlNRWUltJvT/iIN6NCnfJPwAAAD8YAgAAAAAAAAGNAQAAeAAAAJDdRHYT2b0/4iDejQp3yT8AAAA/JwIAAAAAAAABjgEAAHgAAACM5jKay2i+P+Ig3o0Kd8k/AAAAPycCAAAAAAAAAY8BAAB4AAAAhu8gvoP4vj/iIN6NCnfJPwAAAD+FAgAAAAAAAAGQAQAAeAAAAIL+AvoL6L8/4iDejQp3yT8AAAA/hQIAAAAAAAABkQEAAHgAAADAgP4C+gvAP+Ig3o0Kd8k/AAAAP9MCAAAAAAAAAZIBAAB4AAAAPYX1FNZTwD/iIN6NCnfJPwAAAD/TAgAAAAAAAAGTAQAAeAAAALuJ7Caym8A/4iDejQp3yT8AAAA/4wIAAAAAAAABlAEAAHgAAAA5juM4juPAP+Ig3o0Kd8k/AAAAP+MCAAAAAAAAAZUBAAB4AAAANpTXUF5DwT/iIN6NCnfJPwAAAD/yAgAAAAAAAAGWAQAAeAAAALOYzmI6i8E/4iDejQp3yT8AAAA/8gIAAAAAAAABlwEAAHgAAACwnsJ6CuvBP+Ig3o0Kd8k/AAAAPwIDAAAAAAAAAZgBAAB4AAAALqO5jOYywj/iIN6NCnfJPwAAAD8SAwAAAAAAAAGZAQAAeAAAACupraS2ksI/4iDejQp3yT8AAAA/EgMAAAAAAAABmgEAAHgAAACoraS2ktrCP+Ig3o0Kd8k/AAAAPyEDAAAAAAAAAZsBAAB4AAAApbOYzmI6wz/iIN6NCnfJPwAAAD8hAwAAAAAAAAGcAQAAeAAAAKO5jOYymsM/4iDejQp3yT8AAAA/MQMAAAAAAAABnQEAAHgAAAAhvoP4DuLDP+Ig3o0Kd8k/AAAAPzEDAAAAAAAAAZ4BAAB4AAAAncV0FtNZxD9CGrdSdZbJPwAAAD9AAwAAAAAAAAGfAQAAeAAAABvKayivocQ/Qhq3UnWWyT8AAAA/QAMAAAAAAAABoAEAAHgAAAAY0F9AfwHFP0Iat1J1lsk/AAAAP1ADAAAAAAAAAaEBAAB4AAAAFdZTWE9hxT9CGrdSdZbJPwAAAD9gAwAAAAAAAAGiAQAAeAAAAJHdRHYT2cU/Qhq3UnWWyT8AAAA/YAMAAAAAAAABowEAAHgAAAAP4juI7yDGP0Iat1J1lsk/AAAAP2ADAAAAAAAAAaQBAAB4AAAADeU1lNdQxj9CGrdSdZbJPwAAAD9vAwAAAAAAAAGlAQAAeAAAAIvpLKazmMY/Qhq3UnWWyT8AAAA/bwMAAAAAAAABpgEAAHgAAAAJ7iO4j+DGP0Iat1J1lsk/AAAAP38DAAAAAAAAAacBAAB4AAAAhfIaymsoxz9CGrdSdZbJPwAAAD9/AwAAAAAAAAGoAQAAeAAAAIX1FNZTWMc/Qhq3UnWWyT8AAAA/ngMAAAAAAAABqQEAAHgAAAD/AvoL6C/IP0Iat1J1lsk/AAAAP64DAAAAAAAAAaoBAAB4AAAA/QX0F9BfyD9CGrdSdZbJPwAAAD+uAwAAAAAAAAGrAQAAeAAAAPsI7iO4j8g/Qhq3UnWWyT8AAAA/rgMAAAAAAAABrAEAAHgAAAB5CusprKfIP0Iat1J1lsk/AAAAP70DAAAAAAAAAa0BAAB4AAAAdw3lNZTXyD9CGrdSdZbJPwAAAD/NAwAAAAAAAAGuAQAAeAAAAHcQ30F8B8k/Qhq3UnWWyT8AAAA/zQMAAAAAAAABrwEAAHgAAAD1EdxHcB/JP0Iat1J1lsk/AAAAP+wDAAAAAAAAAbABAAB4AAAA8xrKayivyT9CGrdSdZbJPwAAAD/sAwAAAAAAAAGxAQAAeAAAAHEfwX0E98k/Qhq3UnWWyT8AAAA//AMAAAAAAAABsgEAAHgAAADvI7iP4D7KP0Iat1J1lsk/AAAAP/wDAAAAAAAAAbMBAAB4AAAA6ymsp7Ceyj9CGrdSdZbJPwAAAD/8AwAAAAAAAAG0AQAAeAAAAOkvoL+A/so/4iDejQp3yT8AAAA/DAQAAAAAAAABtQEAAHgAAABjOovpLKbLP4QnBcmfV8k/AAAAPwwEAAAAAAAAAbYBAAB4AAAA3UR2E9lNzD8kLiwENTjJPwAAAD8bBAAAAAAAAAG3AQAAeAAAAFdPYT2F9cw/xTRTP8oYyT8AAAA/KwQAAAAAAAABuAEAAHgAAADVVlJbSW3NP8U0Uz/KGMk/AAAAPzoEAAAAAAAAAbkBAAB4AAAAz19AfwH9zT/FNFM/yhjJPwAAAD86BAAAAAAAAAG6AQAAeAAAAM1lNJfRXM4/Zjt6el/5yD8AAAA/OgQAAAAAAAABuwEAAHgAAABJaiupraTOP2Y7enpf+cg/AAAAP0oEAAAAAAAAAbwBAAB4AAAAx24iu4nszj8GQqG19NnIPwAAAD9KBAAAAAAAAAG9AQAAeAAAAEVzGc1lNM8/BkKhtfTZyD8AAAA/WgQAAAAAAAABvgEAAHgAAABDdhPZTWTPPwZCobX02cg/AAAAP1oEAAAAAAAAAb8BAAB4AAAAw3cQ30F8zz8GQqG19NnIPwAAAD9pBAAAAAAAAAHAAQAAeAAAAEF8B/EdxM8/BkKhtfTZyD8AAAA/aQQAAAAAAAABwQEAAHgAAAC/fQT3EdzPPwZCobX02cg/AAAAP3kEAAAAAAAAAcIBAAB4AAAAP38B/QX0zz8GQqG19NnIPwAAAD+JBAAAAAAAAAHDAQAAeAAAAGBAfwH9BdA/BkKhtfTZyD8AAAA/iQQAAAAAAAABxAEAAHgAAABeQ3kN5TXQP6ZIyPCJusg/AAAAP4kEAAAAAAAAAcUBAAB4AAAAXEZzGc1l0D+mSMjwibrIPwAAAD+YBAAAAAAAAAHGAQAAeAAAAJrLaC6judA/R0/vKx+byD8AAAA/mAQAAAAAAAABxwEAAHgAAAAY0F9AfwHRP0dP7ysfm8g/AAAAP7cEAAAAAAAAAcgBAAB4AAAAktpKaiup0T+IXD2iSVzIPwAAAD+3BAAAAAAAAAHJAQAAeAAAAJDgPoL7CNI/iFw9oklcyD8AAAA/twQAAAAAAAABygEAAHgAAADMZTSX0VzSP8lpixh0Hcg/AAAAP8cEAAAAAAAAAcsBAAB4AAAASmorqa2k0j/JaYsYdB3IPwAAAD/HBAAAAAAAAAHMAQAAeAAAAAjuI7iP4NI/anCyUwn+xz8AAAA/1wQAAAAAAAABzQEAAHgAAACG8hrKayjTPwp32Y6e3sc/AAAAP/YEAAAAAAAAAc4BAAB4AAAAQnkN5TWU0z8Kd9mOnt7HPwAAAD/2BAAAAAAAAAHPAQAAeAAAAEB/Af0F9NM/CnfZjp7exz8AAAA/9gQAAAAAAAAB0AEAAHgAAAA+gvsI7iPUPwp32Y6e3sc/AAAAPwYFAAAAAAAAAdEBAAB4AAAAfAT3EdxH1D9qcLJTCf7HPwAAAD8VBQAAAAAAAAHSAQAAeAAAALyG8hrKa9Q/anCyUwn+xz8AAAA/FQUAAAAAAAAB0wEAAHgAAAB8B/EdxHfUP2pwslMJ/sc/AAAAPyUFAAAAAAAAAdQBAAB4AAAAuonsJrKb1D9qcLJTCf7HPwAAAD8lBQAAAAAAAAHVAQAAeAAAALqM5jKay9Q/anCyUwn+xz8AAAA/NAUAAAAAAAAB1gEAAHgAAAC4j+A+gvvUP2pwslMJ/sc/AAAAPzQFAAAAAAAAAdcBAAB4AAAANpTXUF5D1T9qcLJTCf7HPwAAAD9EBQAAAAAAAAHYAQAAeAAAAHQZzWU0l9U/yWmLGHQdyD8AAAA/VAUAAAAAAAAB2QEAAHgAAABwH8F9BPfVP8lpixh0Hcg/AAAAP1QFAAAAAAAAAdoBAAB4AAAA7Caym8hu1j/JaYsYdB3IPwAAAD9UBQAAAAAAAAHbAQAAeAAAAOosprOYztY/KWNk3d48yD8AAAA/cwUAAAAAAAAB3AEAAHgAAACosJ7CegrXPyljZN3ePMg/AAAAP4MFAAAAAAAAAd0BAAB4AAAAYD2F9RTW1z/oVRZntHvIPwAAAD+DBQAAAAAAAAHeAQAAeAAAAKC/gP4C+tc/6FUWZ7R7yD8AAAA/kgUAAAAAAAAB3wEAAHgAAAAewX0E9xHYP0dP7ysfm8g/AAAAP5IFAAAAAAAAAeABAAB4AAAA3kF8B/Ed2D9HT+8rH5vIPwAAAD+xBQAAAAAAAAHhAQAAeAAAAB7EdxDfQdg/R0/vKx+byD8AAAA/sQUAAAAAAAAB4gEAAHgAAAAexHcQ30HYP6ZIyPCJusg/AAAAPzgGAAAAAAAAAeMBAAB4AAAACPQX0F9Arz9M/ShjZN3OPwAAAD8AAAAAAAAAAAHkAQAAeAAAAAAAAAAAALA/TP0oY2Tdzj8AAAA/PgAAAAAAAAAB5QEAAHgAAAD8CO4juI+wP0z9KGNk3c4/AAAAPz4AAAAAAAAAAeYBAAB4AAAA9BfQX0B/sT9M/ShjZN3OPwAAAD9OAAAAAAAAAAHnAQAAeAAAAOgvoL+A/rI/TP0oY2Tdzj8AAAA/TgAAAAAAAAAB6AEAAHgAAADWUF5DeQ21P0z9KGNk3c4/AAAAP14AAAAAAAAAAekBAAB4AAAAxHcQ30F8tz9M/ShjZN3OPwAAAD9eAAAAAAAAAAHqAQAAeAAAAKynsJ7Cero/TP0oY2Tdzj8AAAA/bQAAAAAAAAAB6wEAAHgAAACK6Syms5i+P0z9KGNk3c4/AAAAP20AAAAAAAAAAewBAAB4AAAAtZXUVlJbwT9M/ShjZN3OPwAAAD99AAAAAAAAAAHtAQAAeAAAACG+g/gO4sM/TP0oY2Tdzj8AAAA/fQAAAAAAAAAB7gEAAHgAAAAL6C+gv4DGPwzw2uw5HM8/AAAAP40AAAAAAAAAAe8BAAB4AAAA+wjuI7iPyD8M8NrsORzPPwAAAD+NAAAAAAAAAAHwAQAAeAAAAOsprKewnso/DPDa7Dkczz8AAAA/nAAAAAAAAAAB8QEAAHgAAABdRnMZzWXMPwzw2uw5HM8/AAAAP5wAAAAAAAAAAfIBAAB4AAAA0VxGcxnNzT8M8NrsORzPPwAAAD+7AAAAAAAAAAHzAQAAeAAAAMduIruJ7M4/DPDa7Dkczz8AAAA/uwAAAAAAAAAB9AEAAHgAAABcRnMZzWXQP0z9KGNk3c4/AAAAP8sAAAAAAAAAAfUBAAB4AAAA2kpqK6mt0D/uA1Ce+b3OPwAAAD/LAAAAAAAAAAH2AQAAeAAAANpNZDeR3dA/jAp32Y6ezj8AAAA/2wAAAAAAAAAB9wEAAHgAAABYT2E9hfXQPy4RnhQkf84/AAAAP+oAAAAAAAAAAfgBAAB4AAAAmNFcRnMZ0T/QF8VPuV/OPwAAAD/qAAAAAAAAAAH5AQAAeAAAAFZSW0ltJdE/0BfFT7lfzj8AAAA/+gAAAAAAAAAB+gEAAHgAAAAW01lMZzHRP24e7IpOQM4/AAAAPwoBAAAAAAAAAfsBAAB4AAAA5jKay2gu1z/QF8VPuV/OPwAAAD8AAAAAAAAAAAH8AQAAeAAAACS1ldRWUtc/0BfFT7lfzj8AAAA/bQAAAAAAAAAB/QEAAHgAAADiOI7jOI7XP9AXxU+5X84/AAAAP20AAAAAAAAAAf4BAAB4AAAAIL6D+A7i1z/QF8VPuV/OPwAAAD99AAAAAAAAAAH/AQAAeAAAANxEdhPZTdg/0BfFT7lfzj8AAAA/fQAAAAAAAAABAAIAAHgAAAAazWU0l9HYP9AXxU+5X84/AAAAP40AAAAAAAAAAQECAAB4AAAAVlVVVVVV2T8uEZ4UJH/OPwAAAD+NAAAAAAAAAAECAgAAeAAAABDfQXwH8dk/jAp32Y6ezj8AAAA/nAAAAAAAAAABAwIAAHgAAAAM6C+gv4DaP4wKd9mOns4/AAAAP5wAAAAAAAAAAQQCAAB4AAAAiO8gvoP42j+MCnfZjp7OPwAAAD+7AAAAAAAAAAEFAgAAeAAAAMB9BPcR3Ns/7gNQnvm9zj8AAAA/uwAAAAAAAAABBgIAAHgAAAC+g/gO4jvcP+4DUJ75vc4/AAAAP8sAAAAAAAAAAQcCAAB4AAAAPIjvIL6D3D/uA1Ce+b3OPwAAAD/LAAAAAAAAAAEIAgAAeAAAAHoK6ymsp9w/7gNQnvm9zj8AAAA/2wAAAAAAAAABCQIAAHgAAAA6i+ksprPcP+4DUJ75vc4/AAAAP9sAAAAAAAAAAQoCAAB4AAAA3EdwH8F94j8QJRPG4yDOPwAAAD8AAAAAAAAAAAELAgAAeAAAAJzIbiK7ieI/ECUTxuMgzj8AAAA/XgAAAAAAAAABDAIAAHgAAACZzmI6i+niP24e7IpOQM4/AAAAP14AAAAAAAAAAQ0CAAB4AAAAdhPZTWQ34z8uEZ4UJH/OPwAAAD9eAAAAAAAAAAEOAgAAeAAAAFRYT2E9heM/jAp32Y6ezj8AAAA/bQAAAAAAAAABDwIAAHgAAABRXkN5DeXjP6z2ASjP/M4/AAAAP20AAAAAAAAAARACAAB4AAAArqS2ktpK5D8M8NrsORzPPwAAAD99AAAAAAAAAAERAgAAeAAAAGorqa2ktuQ/KtxlO3p6zz8AAAA/jQAAAAAAAAABEgIAAHgAAACms5jOYjrlPyrcZTt6es8/AAAAP40AAAAAAAAAARMCAAB4AAAAQX8B/QX05T9IyPCJutjPPwAAAD+cAAAAAAAAAAEUAgAAeAAAAFtJbSW1leY/qMHJTiX4zz8AAAA/nAAAAAAAAAABFQIAAHgAAAD1FNZTWE/nPzPaPWx9G9A/AAAAP5wAAAAAAAAAARYCAAB4AAAAkOA+gvsI6D9DUIOTnUrQPwAAAD/LAAAAAAAAAAEXAgAAeAAAAN9BfAfxHeo/AUM1HXOJ0D8AAAA/ywAAAAAAAAABGAIAAHgAAAD8BfQX0F/qPwFDNR1zidA/AAAAP9sAAAAAAAAAARkCAAB4AAAA+wjuI7iP6j8BQzUdc4nQPwAAAD/bAAAAAAAAAAEaAgAAeAAAABvKayivoeo/AUM1HXOJ0D8AAAA/6gAAAAAAAAABGwIAAHgAAAB6CusprKfqPwFDNR1zidA/AAAAP+oAAAAAAAAAARwCAAB4AAAAegrrKayn6j9Sxsi6vXnQPwAAAD+mAQAAAAAAAAEdAgAAeAAAAIXyGsprKMc/vACvzZ7D0T8AAAA/AAAAAAAAAAABHgIAAHgAAAAF9BfQX0DHP7wAr82ew9E/AAAAPxAAAAAAAAAAAR8CAAB4AAAAg/gO4juIxz+8AK/NnsPRPwAAAD8QAAAAAAAAAAEgAgAAeAAAAAP6C+gvoMc/bH0bMFTT0T8AAAA/HwAAAAAAAAABIQIAAHgAAAAD+gvoL6DHPxz6h5IJ49E/AAAAP20AAAAAAAAAASICAAB4AAAA+QvoL6C/yD+4y3b09L7SPwAAAD9tAAAAAAAAAAEjAgAAeAAAAPcO4juI78g/GMVPuV/e0j8AAAA/fQAAAAAAAAABJAIAAHgAAABzFtNZTGfJP8dBvBsV7tI/AAAAP30AAAAAAAAAASUCAAB4AAAA8xrKayivyT93vih+yv3SPwAAAD+NAAAAAAAAAAEmAgAAeAAAAO8gvoP4Dso/d74ofsr90j8AAAA/jQAAAAAAAAABJwIAAHgAAADtJrKbyG7KP3e+KH7K/dI/AAAAP5wAAAAAAAAAASgCAAB4AAAAZzGdxXQWyz93vih+yv3SPwAAAD+cAAAAAAAAAAEpAgAAeAAAAGE9hfUU1ss/d74ofsr90j8AAAA/rAAAAAAAAAABKgIAAHgAAABZTGcxncXMP8dBvBsV7tI/AAAAP7wAAAAAAAAAASsCAAB4AAAA01lMZzGdzT9oSONWqs7SPwAAAD/LAAAAAAAAAAEsAgAAeAAAAMtoLqO5jM4/uMt29PS+0j8AAAA/ywAAAAAAAAABLQIAAHgAAABDdhPZTWTPPwhPCpI/r9I/AAAAP2UBAAAAAAAAAS4CAAB4AAAATGcxncV00j9JXFgIanDSPwAAAD91AQAAAAAAAAEvAgAAeAAAAMxoLqO5jNI/WNKdL4qf0j8AAAA/dQEAAAAAAAABMAIAAHgAAACK6Syms5jSP2hI41aqztI/AAAAP3UBAAAAAAAAATECAAB4AAAACusprKew0j93vih+yv3SPwAAAD91AQAAAAAAAAEyAgAAeAAAAIrsJrKbyNI/NrHaB6A80z8AAAA/hAEAAAAAAAABMwIAAHgAAADIbiK7iezSP0YnIC/Aa9M/AAAAP4QBAAAAAAAAATQCAAB4AAAASHAfwX0E0z9VnWVW4JrTPwAAAD+UAQAAAAAAAAE1AgAAeAAAAIbyGsprKNM/ZBOrfQDK0z8AAAA/lAEAAAAAAAABNgIAAHgAAADGdBbTWUzTP8MMhEJr6dM/AAAAP7MBAAAAAAAAATcCAAB4AAAAxHcQ30F80z9zifCkIPnTPwAAAD+zAQAAAAAAAAE4AgAAeAAAAAL6C+gvoNM/IgZdB9YI1D8AAAA/swEAAAAAAAABOQIAAHgAAABCfAfxHcTTPyIGXQfWCNQ/AAAAP8MBAAAAAAAAAToCAAB4AAAAgP4C+gvo0z8iBl0H1gjUPwAAAD/DAQAAAAAAAAE7AgAAeAAAAH4B/QX0F9Q/IgZdB9YI1D8AAAA/0gEAAAAAAAABPAIAAHgAAAD8BfQX0F/UP3OJ8KQg+dM/AAAAP9IBAAAAAAAAAT0CAAB4AAAAOojvIL6D1D/DDIRCa+nTPwAAAD/iAQAAAAAAAAE+AgAAeAAAAPoL6C+gv9Q/s5Y+G0u60z8AAAA/4gEAAAAAAAABPwIAAHgAAAA4juM4juPUP1WdZVbgmtM/AAAAP/IBAAAAAAAAAUACAAB4AAAAeBDfQXwH1T+kIPnzKovTPwAAAD/yAQAAAAAAAAFBAgAAeAAAALaS2kpqK9U/RicgL8Br0z8AAAA/IAIAAAAAAAABQgIAAHgAAAAyncV0FtPVPyc7leB/DdM/AAAAPzACAAAAAAAAAUMCAAB4AAAA7iO4j+A+1j93vih+yv3SPwAAAD9AAgAAAAAAAAFEAgAAeAAAACyms5jOYtY/d74ofsr90j8AAAA/QAIAAAAAAAABRQIAAHgAAABsKK+hvIbWP3e+KH7K/dI/AAAAP0ACAAAAAAAAAUYCAAB4AAAAaiupraS21j93vih+yv3SPwAAAD9PAgAAAAAAAAFHAgAAeAAAAKitpLaS2tY/d74ofsr90j8AAAA/TwIAAAAAAAABSAIAAHgAAAAor6G8hvLWP3e+KH7K/dI/AAAAP18CAAAAAAAAAUkCAAB4AAAAZjGdxXQW1z/XtwFDNR3TPwAAAD9fAgAAAAAAAAFKAgAAeAAAAOYymstoLtc/17cBQzUd0z8AAAA/jgIAAAAAAAABSwIAAHgAAABiOovpLKbXP5Wqs8wKXNM/AAAAP44CAAAAAAAAAUwCAAB4AAAAYD2F9RTW1z/1o4yRdXvTPwAAAD+dAgAAAAAAAAFNAgAAeAAAAJrIbiK7idg/BBrSuJWq0z8AAAA/rQIAAAAAAAABTgIAAHgAAABaTGcxncXYPwQa0riVqtM/AAAAP60CAAAAAAAAAU8CAAB4AAAAVlJbSW0l2T8EGtK4larTPwAAAD+9AgAAAAAAAAFQAgAAeAAAAFRYT2E9hdk/BBrSuJWq0z8AAAA/zAIAAAAAAAABUQIAAHgAAADMZTSX0VzaP6Qg+fMqi9M/AAAAPxoDAAAAAAAAAVICAAB4AAAA8CC+g/gO3j8c+oeSCePRPwAAAD8qAwAAAAAAAAFTAgAAeAAAAK6hvIbyGt4/HPqHkgnj0T8AAAA/KgMAAAAAAAABVAIAAHgAAACsp7CewnreP/nYxGofgNI/AAAAP3gDAAAAAAAAAVUCAAB4AAAA6imsp7Ce3j9Y0p0vip/SPwAAAD+IAwAAAAAAAAFWAgAAeAAAACisp7Cewt4/WNKdL4qf0j8AAAA/iAMAAAAAAAABVwIAAHgAAACqraS2ktreP7jLdvT0vtI/AAAAP6cDAAAAAAAAAVgCAAB4AAAA5DWU11Be3z9oSONWqs7SPwAAAD/WAwAAAAAAAAFZAgAAeAAAAGcxncV0FuE/6WJ/Q/9Q0j8AAAA/5gMAAAAAAAABWgIAAHgAAADGdBbTWUzhPzrmEuFJQdI/AAAAP+YDAAAAAAAAAVsCAAB4AAAABPcR3Edw4T+LaaZ+lDHSPwAAAD/1AwAAAAAAAAFcAgAAeAAAAKS5jOYymuE/i2mmfpQx0j8AAAA/9QMAAAAAAAABXQIAAHgAAABCfAfxHcThP4tppn6UMdI/AAAAPwUEAAAAAAAAAV4CAAB4AAAAIb6D+A7i4T+LaaZ+lDHSPwAAAD8UBAAAAAAAAAFfAgAAeAAAAL+A/gL6C+I/i2mmfpQx0j8AAAA/FAQAAAAAAAABYAIAAHgAAAD+AvoL6C/iPzrmEuFJQdI/AAAAPxQEAAAAAAAAAWECAAB4AAAA/QX0F9Bf4j+a3+ultGDSPwAAAD8kBAAAAAAAAAFiAgAAeAAAAJzIbiK7ieI/+djEah+A0j8AAAA/JAQAAAAAAAABYwIAAHgAAAA6i+ksprPiP1jSnS+Kn9I/AAAAPzQEAAAAAAAAAWQCAAB4AAAAOI7jOI7j4j9oSONWqs7SPwAAAD80BAAAAAAAAAFlAgAAeAAAADeR3UR2E+M/x0G8GxXu0j8AAAA/QwQAAAAAAAABZgIAAHgAAAA1lNdQXkPjPyc7leB/DdM/AAAAP0MEAAAAAAAAAWcCAAB4AAAAlNdQXkN54z/XtwFDNR3TPwAAAD9yBAAAAAAAAAFoAgAAeAAAAK+hvIbyGuQ/17cBQzUd0z8AAAA/cgQAAAAAAAABaQIAAHgAAAAL6C+gv4DkP8dBvBsV7tI/AAAAP4IEAAAAAAAAAWoCAAB4AAAACusprKew5D9oSONWqs7SPwAAAD+CBAAAAAAAAAFrAgAAeAAAAEltJbWV1OQ/qVUxzdSP0j8AAAA/oQQAAAAAAAABbAIAAHgAAAAltZXUVlLlPytwzbkpEtI/AAAAP7EEAAAAAAAAAW0CAAB4AAAAJLiP4D6C5T9882BXdALSPwAAAD+xBAAAAAAAAAFuAgAAeAAAAGM6i+kspuU/y3b09L7y0T8AAAA/sQQAAAAAAAABbwIAAHgAAABCfAfxHcTlP8t29PS+8tE/AAAAP8AEAAAAAAAAAXACAAB4AAAAgf4C+gvo5T/LdvT0vvLRPwAAAD/ABAAAAAAAAAFxAgAAeAAAAKC/gP4C+uU/y3b09L7y0T8AAAA/0AQAAAAAAAABcgIAAHgAAABfQH8B/QXmP8t29PS+8tE/AAAAP+AEAAAAAAAAAXMCAAB4AAAAH8F9BPcR5j/LdvT0vvLRPwAAAD/vBAAAAAAAAAF0AgAAeAAAAN9BfAfxHeY/y3b09L7y0T8AAAA/TQUAAAAAAAABdQIAAHgAAAA0l9FcRnPnPytwzbkpEtI/AAAAP00FAAAAAAAAAXYCAAB4AAAAraS2ktpK6D/52MRqH4DSPwAAAD9dBQAAAAAAAAF3AgAAeAAAACupraS2kug/qVUxzdSP0j8AAAA/XQUAAAAAAAABeAIAAHgAAADpLKazmM7oP1jSnS+Kn9I/AAAAP10FAAAAAAAAAXkCAAB4AAAASHAfwX0E6T8ITwqSP6/SPwAAAD98BQAAAAAAAAF6AgAAeAAAAKWzmM5iOuk/CE8Kkj+v0j8AAAA/iwUAAAAAAAABewIAAHgAAABlN5HdRHbpPwhPCpI/r9I/AAAAP4sFAAAAAAAAAXwCAAB4AAAAg/gO4juI6T9Y0p0vip/SPwAAAD+LBQAAAAAAAAF9AgAAeAAAAAP6C+gvoOk/qVUxzdSP0j8AAAA/mwUAAAAAAAABfgIAAHgAAABjOovpLKbpP/nYxGofgNI/AAAAP7oFAAAAAAAAAX8CAAB4AAAAgvsI7iO46T/pYn9D/1DSPwAAAD+6BQAAAAAAAAGAAgAAeAAAAOI7iO8gvuk/6WJ/Q/9Q0j8AAAA/ugUAAAAAAAABgQIAAHgAAACivIbyGsrpP+lif0P/UNI/AAAAP8oFAAAAAAAAAYICAAB4AAAAAf0F9BfQ6T/pYn9D/1DSPwAAAD/aBQAAAAAAAAGDAgAAeAAAAGE9hfUU1uk/6WJ/Q/9Q0j8AAAA/KAYAAAAAAAABhAIAAHgAAAAhvoP4DuLpP+lif0P/UNI/AAAAP0cGAAAAAAAAAYUCAAB4AAAAIb6D+A7i6T+a3+ultGDSPwAAAD9HBgAAAAAAAAGGAgAAeAAAAOE+gvsI7uk/+djEah+A0j8AAAA/VwYAAAAAAAABhwIAAHgAAAAAAAAAAADqP6lVMc3Uj9I/AAAAP1cGAAAAAAAAAYgCAAB4AAAAfwH9BfQX6j+4y3b09L7SPwAAAD9mBgAAAAAAAAGJAgAAeAAAAP4C+gvoL+o/GMVPuV/e0j8AAAA/dgYAAAAAAAABigIAAHgAAAAexHcQ30HqP3e+KH7K/dI/AAAAP3YGAAAAAAAAAYsCAAB4AAAA3kR2E9lN6j93vih+yv3SPwAAAD+FBgAAAAAAAAGMAgAAeAAAAD2F9RTWU+o/d74ofsr90j8AAAA/1AYAAAAAAAABjQIAAHgAAAA9hfUU1lPqP8dBvBsV7tI/AAAAP+MGAAAAAAAAAY4CAAB4AAAAfQT3EdxH6j/HQbwbFe7SPwAAAD9wBwAAAAAAAAGPAgAAeAAAADSX0VxGc9U/0/vKxyZW2z8AAAA/AAAAAAAAAAABkAIAAHgAAAA0l9FcRnPVPyR/XmVxRts/AAAAPy8AAAAAAAAAAZECAAB4AAAAMprLaC6j1T/EhYWgBifbPwAAAD8+AAAAAAAAAAGSAgAAeAAAAPAdxHcQ39U/ZYys25sH2z8AAAA/PgAAAAAAAAABkwIAAHgAAABsJbWV1FbWPwWT0xYx6No/AAAAP04AAAAAAAAAAZQCAAB4AAAAaC6juYzm1j+lmfpRxsjaPwAAAD9OAAAAAAAAAAGVAgAAeAAAAKK5jOYymtc/9hyO7xC52j8AAAA/XgAAAAAAAAABlgIAAHgAAAAcx3Ecx3HYP0egIY1bqdo/AAAAP20AAAAAAAAAAZcCAAB4AAAAFNZTWE9h2T/npkjI8InaPwAAAD9tAAAAAAAAAAGYAgAAeAAAAE5hPYX1FNo/56ZIyPCJ2j8AAAA/bQAAAAAAAAABmQIAAHgAAAAK6ymsp7DaPzgq3GU7eto/AAAAP30AAAAAAAAAAZoCAAB4AAAABvQX0F9A2z+HrW8DhmraPwAAAD99AAAAAAAAAAGbAgAAeAAAAAL6C+gvoNs/KLSWPhtL2j8AAAA/jAAAAAAAAAABnAIAAHgAAABAfwH9BfTbP3g3KtxlO9o/AAAAP4wAAAAAAAAAAZ0CAAB4AAAAfgH9BfQX3D/Jur15sCvaPwAAAD+cAAAAAAAAAAGeAgAAeAAAAP4C+gvoL9w/ybq9ebAr2j8AAAA/nAAAAAAAAAABnwIAAHgAAAB+BPcR3EfcP8m6vXmwK9o/AAAAP6wAAAAAAAAAAaACAAB4AAAAfgT3EdxH3D8ZPlEX+xvaPwAAAD/YAAAAAAAAAAGhAgAAeAAAAH4E9xHcR9w/acHktEUM2j8AAAA/FgEAAAAAAAABogIAAHgAAAAgr6G8hvJqP9P7yscmVts/AAAAPwAAAAAAAAAAAaMCAAB4AAAAcAfxHcR3cD/T+8rHJlbbPwAAAD8vAAAAAAAAAAGkAgAAeAAAAHAH8R3Ed3A/g3g3Ktxl2z8AAAA/XgAAAAAAAAABpQIAAHgAAABQZzGdxXR2P4N4NyrcZds/AAAAP14AAAAAAAAAAaYCAAB4AAAAQJfRXEZzeT+DeDcq3GXbPwAAAD9eAAAAAAAAAAGnAgAAeAAAACDHcRzHcXw/g3g3Ktxl2z8AAAA/fQAAAAAAAAABqAIAAHgAAAAQ9xHcR3B/P4N4NyrcZds/AAAAP40AAAAAAAAAAakCAAB4AAAAeBPZTWQ3gT+DeDcq3GXbPwAAAD+NAAAAAAAAAAGqAgAAeAAAAGBDeQ3lNYQ/g3g3Ktxl2z8AAAA/nQAAAAAAAAABqwIAAHgAAAA4i+ksprOIPzP1o4yRdds/AAAAP50AAAAAAAAAAawCAAB4AAAAGNNZTGcxjT/jcRDvRoXbPwAAAD+sAAAAAAAAAAGtAgAAeAAAAGwltZXUVpI/43EQ70aF2z8AAAA/vAAAAAAAAAABrgIAAHgAAABYSW0ltZWUP5PufFH8lNs/AAAAP7wAAAAAAAAAAa8CAAB4AAAATG0ltZXUlj+T7nxR/JTbPwAAAD+8AAAAAAAAAAGwAgAAeAAAAECF9RTWU5g/k+58UfyU2z8AAAA/2wAAAAAAAAABsQIAAHgAAAAsqa2ktpKaP5PufFH8lNs/AAAAP9sAAAAAAAAAAbICAAB4AAAALKmtpLaSmj9Ca+mzsaTbPwAAAD/rAAAAAAAAAAGzAgAAeAAAACS1ldRWUps/Qmvps7Gk2z8AAAA/ZwEAAAAAAAABtAIAAHgAAAAcxHcQ30GsP1HhLtvR09s/AAAAP2cBAAAAAAAAAbUCAAB4AAAABPoL6C+grz8BXps9h+PbPwAAAD93AQAAAAAAAAG2AgAAeAAAAPgO4juI77A/sdoHoDzz2z8AAAA/dwEAAAAAAAABtwIAAHgAAADsJrKbyG6yP7HaB6A889s/AAAAP3cBAAAAAAAAAbgCAAB4AAAA4juI7yC+sz+x2gegPPPbPwAAAD+HAQAAAAAAAAG5AgAAeAAAANZTWE9hPbU/YFd0AvIC3D8AAAA/hwEAAAAAAAABugIAAHgAAADKaC6juYy2P2BXdALyAtw/AAAAP5YBAAAAAAAAAbsCAAB4AAAAwn0E9xHctz8R1OBkpxLcPwAAAD+WAQAAAAAAAAG8AgAAeAAAALaS2kpqK7k/EdTgZKcS3D8AAAA/pgEAAAAAAAABvQIAAHgAAACwobyG8hq6PxHU4GSnEtw/AAAAP6YBAAAAAAAAAb4CAAB4AAAAqqqqqqqquj8R1OBkpxLcPwAAAD+1AQAAAAAAAAG/AgAAeAAAAKS2ktpKars/EdTgZKcS3D8AAAA/xQEAAAAAAAABwAIAAHgAAACivIbyGsq7PxHU4GSnEtw/AAAAP8UBAAAAAAAAAcECAAB4AAAAnMV0FtNZvD/AUE3HXCLcPwAAAD/FAQAAAAAAAAHCAgAAeAAAAJrLaC6jubw/wFBNx1wi3D8AAAA/1QEAAAAAAAABwwIAAHgAAACU1FZSW0m9P8BQTcdcItw/AAAAP9UBAAAAAAAAAcQCAAB4AAAAktpKaiupvT/AUE3HXCLcPwAAAD/kAQAAAAAAAAHFAgAAeAAAAI7gPoL7CL4/b825KRIy3D8AAAA/5AEAAAAAAAABxgIAAHgAAACK6Syms5i+P2/NuSkSMtw/AAAAP/QBAAAAAAAAAccCAAB4AAAAhu8gvoP4vj9vzbkpEjLcPwAAAD/0AQAAAAAAAAHIAgAAeAAAAIbyGsprKL8/b825KRIy3D8AAAA/BAIAAAAAAAAByQIAAHgAAACC+wjuI7i/P2/NuSkSMtw/AAAAPxMCAAAAAAAAAcoCAAB4AAAAN5HdRHYTwT/PxpLufFHcPwAAAD8jAgAAAAAAAAHLAgAAeAAAADOay2guo8E/z8aS7nxR3D8AAAA/MgIAAAAAAAABzAIAAHgAAACvobyG8hrCP39D/1AyYdw/AAAAPzICAAAAAAAAAc0CAAB4AAAArKewnsJ6wj9/Q/9QMmHcPwAAAD9CAgAAAAAAAAHOAgAAeAAAAKitpLaS2sI/f0P/UDJh3D8AAAA/QgIAAAAAAAABzwIAAHgAAACls5jOYjrDPy/Aa7PncNw/AAAAP1ICAAAAAAAAAdACAAB4AAAApLaS2kpqwz8vwGuz53DcPwAAAD9hAgAAAAAAAAHRAgAAeAAAAKO5jOYymsM/L8Brs+dw3D8AAAA/YQIAAAAAAAAB0gIAAHgAAAAju4nsJrLDPy/Aa7PncNw/AAAAP7ADAAAAAAAAAdMCAAB4AAAAIb6D+A7iwz8vwGuz53DcPwAAAD/AAwAAAAAAAAHUAgAAeAAAAB7EdxDfQcQ/L8Brs+dw3D8AAAA/wAMAAAAAAAAB1QIAAHgAAACYzmI6i+nEPy/Aa7PncNw/AAAAP88DAAAAAAAAAdYCAAB4AAAAE9lNZDeRxT9/Q/9QMmHcPwAAAD/fAwAAAAAAAAHXAgAAeAAAAA/iO4jvIMY/f0P/UDJh3D8AAAA/3wMAAAAAAAAB2AIAAHgAAACJ7Caym8jGP39D/1AyYdw/AAAAP98DAAAAAAAAAdkCAAB4AAAAA/cR3Edwxz/PxpLufFHcPwAAAD/vAwAAAAAAAAHaAgAAeAAAAIH+AvoL6Mc/z8aS7nxR3D8AAAA/7wMAAAAAAAAB2wIAAHgAAAB7B/EdxHfIPyBKJozHQdw/AAAAP/4DAAAAAAAAAdwCAAB4AAAA+QvoL6C/yD8gSiaMx0HcPwAAAD/+AwAAAAAAAAHdAgAAeAAAAPcO4juI78g/b825KRIy3D8AAAA/DgQAAAAAAAAB3gIAAHgAAAB3EN9BfAfJP8BQTcdcItw/AAAAPw4EAAAAAAAAAd8CAAB4AAAA9RHcR3AfyT/AUE3HXCLcPwAAAD8dBAAAAAAAAAHgAgAAeAAAAHUT2U1kN8k/wFBNx1wi3D8AAAA/igUAAAAAAAAB4QIAAHgAAABzFtNZTGfJPxHU4GSnEtw/AAAAP5oFAAAAAAAAAeICAAB4AAAA8xfQX0B/yT8R1OBkpxLcPwAAAD+aBQAAAAAAAAHjAgAAeAAAAHEZzWU0l8k/YFd0AvIC3D8AAAA/mgUAAAAAAAAB5AIAAHgAAADzGsprKK/JP2BXdALyAtw/AAAAP7kFAAAAAAAAAeUCAAB4AAAAcxzHcRzHyT+x2gegPPPbPwAAAD/JBQAAAAAAAAHmAgAAeAAAAPEdxHcQ38k/sdoHoDzz2z8AAAA/yQUAAAAAAAAB5wIAAHgAAADvIL6D+A7KPwFemz2H49s/AAAAP9gFAAAAAAAAAegCAAB4AAAAbyK7iewmyj8BXps9h+PbPwAAAD/oBQAAAAAAAAHpAgAAeAAAAG0ltZXUVso/UeEu29HT2z8AAAA/6AUAAAAAAAAB6gIAAHgAAABtKK+hvIbKP/LnVRZntNs/AAAAP+gFAAAAAAAAAesCAAB4AAAA6Syms5jOyj/y51UWZ7TbPwAAAD/4BQAAAAAAAAHsAgAAeAAAAOcymstoLss/k+58UfyU2z8AAAA/BwYAAAAAAAAB7QIAAHgAAADjOI7jOI7LPzP1o4yRdds/AAAAPwcGAAAAAAAAAe4CAAB4AAAAX0B/Af0FzD/T+8rHJlbbPwAAAD8XBgAAAAAAAAHvAgAAeAAAAFtJbSW1lcw/dALyArw22z8AAAA/FwYAAAAAAAAB8AIAAHgAAABXT2E9hfXMP8SFhaAGJ9s/AAAAPyYGAAAAAAAAAfECAAB4AAAA1VZSW0ltzT9ljKzbmwfbPwAAAD8mBgAAAAAAAAHyAgAAeAAAAFFbSW0ltc0/VhZntHvY2j8AAAA/NgYAAAAAAAAB8wIAAHgAAABPYT2F9RTOP6WZ+lHGyNo/AAAAPzYGAAAAAAAAAfQCAAB4AAAAS2cxncV0zj/2HI7vELnaPwAAAD9GBgAAAAAAAAH1AgAAeAAAAMlrKK+hvM4/R6AhjVup2j8AAAA/RgYAAAAAAAAB9gIAAHgAAADHbiK7iezOP+emSMjwido/AAAAP1UGAAAAAAAAAfcCAAB4AAAAxXQW01lMzz84KtxlO3raPwAAAD9VBgAAAAAAAAH4AgAAeAAAAMF6CusprM8/2DADodBa2j8AAAA/ZQYAAAAAAAAB+QIAAHgAAABgQH8B/QXQP3g3KtxlO9o/AAAAP2UGAAAAAAAAAfoCAAB4AAAAHsR3EN9B0D8ZPlEX+xvaPwAAAD91BgAAAAAAAAH7AgAAeAAAABzHcRzHcdA/CcgL8Nrs2T8AAAA/dQYAAAAAAAAB/AIAAHgAAADaSmorqa3QP6rOMitwzdk/AAAAP5QGAAAAAAAAAf0CAAB4AAAAmM5iOovp0D/r24Chmo7ZPwAAAD+UBgAAAAAAAAH+AgAAeAAAANhQXkN5DdE/LOnOF8VP2T8AAAA/lAYAAAAAAAAB/wIAAHgAAAAW01lMZzHRP31sYrUPQNk/AAAAP6MGAAAAAAAAAQADAAB4AAAAltRWUltJ0T8O/UPJhPHYPwAAAD+jBgAAAAAAAAEBAwAAeAAAAFZVVVVVVdE/rgNrBBrS2D8AAAA/swYAAAAAAAABAgMAAHgAAABWVVVVVVXRP08Kkj+vstg/AAAAP7MGAAAAAAAAAQMDAAB4AAAAVlVVVVVV0T+fjSXd+aLYPwAAAD/DBgAAAAAAAAEEAwAAeAAAAFZVVVVVVdE/P5RMGI+D2D8AAAA/wwYAAAAAAAABBQMAAHgAAABWVVVVVVXRPzAeB/FuVNg/AAAAP+IGAAAAAAAAAQYDAAB4AAAAGNBfQH8B0T+zOKPdw9bXPwAAAD/iBgAAAAAAAAEHAwAAeAAAAJrLaC6judA/RMmE8TiI1z8AAAA/4gYAAAAAAAABCAMAAHgAAAAexHcQ30HQP4XW0mdjSdc/AAAAP/IGAAAAAAAAAQkDAAB4AAAAx3Ecx3Eczz+2bdu2bdvWPwAAAD8BBwAAAAAAAAEKAwAAeAAAANFcRnMZzc0/mIFQaC191j8AAAA/AQcAAAAAAAABCwMAAHgAAABfQ3kN5TXMP3qVxRntHtY/AAAAPxEHAAAAAAAAAQwDAAB4AAAA6ymsp7Ceyj9bqTrLrMDVPwAAAD8RBwAAAAAAAAENAwAAeAAAAPUU1lNYT8k/7Dkc3yFy1T8AAAA/EQcAAAAAAAABDgMAAHgAAAB9BPcR3EfIP41AQxq3UtU/AAAAPyAHAAAAAAAAAQ8DAAB4AAAABfQX0F9Axz8uR2pVTDPVPwAAAD8wBwAAAAAAAAEQAwAAeAAAAI3jOI7jOMY/zk2RkOET1T8AAAA/MAcAAAAAAAABEQMAAHgAAAAW01lMZzHFPx/RJC4sBNU/AAAAP0AHAAAAAAAAARIDAAB4AAAAHMdxHMdxxD8f0SQuLATVPwAAAD9ABwAAAAAAAAETAwAAeAAAACG+g/gO4sM/H9EkLiwE1T8AAAA/TwcAAAAAAAABFAMAAHgAAAAltZXUVlLDPx/RJC4sBNU/AAAAP08HAAAAAAAAARUDAAB4AAAAqK2ktpLawj8f0SQuLATVPwAAAD9fBwAAAAAAAAEWAwAAeAAAAC6juYzmMsI/zk2RkOET1T8AAAA/XwcAAAAAAAABFwMAAHgAAACzmM5iOovBP33K/fKWI9U/AAAAP28HAAAAAAAAARgDAAB4AAAAOY7jOI7jwD/dw9a3AUPVPwAAAD9vBwAAAAAAAAEZAwAAeAAAAD+C+wjuI8A/nLaIQdeB1T8AAAA/fgcAAAAAAAABGgMAAHgAAACI7Caym8i+P/yvYQZCodU/AAAAP34HAAAAAAAAARsDAAB4AAAAktpKaiupvT9bqTrLrMDVPwAAAD+OBwAAAAAAAAEcAwAAeAAAAJ7CegrrKbw/u6ITkBfg1T8AAAA/jgcAAAAAAAABHQMAAHgAAACoraS2ktq6Pxqc7FSC/9U/AAAAP50HAAAAAAAAAR4DAAB4AAAAtJjOYjqLuT96lcUZ7R7WPwAAAD+tBwAAAAAAAAEfAwAAeAAAAL6D+A7iO7g/2o6e3lc+1j8AAAA/rQcAAAAAAAABIAMAAHgAAADIbiK7iey2PziId6PCXdY/AAAAP70HAAAAAAAAASEDAAB4AAAA0llMZzGdtT/pBOQFeG3WPwAAAD/MBwAAAAAAAAEiAwAAeAAAAOgvoL+A/rI/R/68yuKM1j8AAAA/zAcAAAAAAAABIwMAAHgAAAD8CO4juI+wP6f3lY9NrNY/AAAAP9wHAAAAAAAAASQDAAB4AAAACOgvoL+Arj9XdALyArzWPwAAAD/cBwAAAAAAAAElAwAAeAAAABjKayivoaw/V3QC8gK81j8AAAA/7AcAAAAAAAABJgMAAHgAAAAsrKewnsKqP7Zt27Zt29Y/AAAAP+wHAAAAAAAAAScDAAB4AAAAPIjvIL6DqD/G4yDejQrXPwAAAD/7BwAAAAAAAAEoAwAAeAAAAE5kN5HdRKY/Jd35ovgp1z8AAAA/+wcAAAAAAAABKQMAAHgAAABgQH8B/QWkPzVTP8oYWdc/AAAAPyoIAAAAAAAAASoDAAB4AAAARHkN5TWUlz8hqMHJTiXYPwAAAD8qCAAAAAAAAAErAwAAeAAAAFhVVVVVVZU/MB4H8W5U2D8AAAA/OggAAAAAAAABLAMAAHgAAABYVVVVVVWVP+Cac1MkZNg/AAAAPzoIAAAAAAAAAS0DAAB4AAAAWFVVVVVVlT+QF+C12XPYPwAAAD9JCAAAAAAAAAEuAwAAeAAAAFhVVVVVVZU/P5RMGI+D2D8AAAA/WQgAAAAAAAABLwMAAHgAAABYVVVVVVWVP5+NJd35otg/AAAAP2kIAAAAAAAAATADAAB4AAAAWFVVVVVVlT//hv6hZMLYPwAAAD94CAAAAAAAAAExAwAAeAAAAFhVVVVVVZU/rgNrBBrS2D8AAAA/eAgAAAAAAAABMgMAAHgAAABYVVVVVVWVP715sCs6Adk/AAAAP3gIAAAAAAAAATMDAAB4AAAAUGE9hfUUlj8s6c4XxU/ZPwAAAD+ICAAAAAAAAAE0AwAAeAAAADSdxXQW05k/StVZZgWu2T8AAAA/lwgAAAAAAAABNQMAAHgAAABqLqO5jOaiP8SFhaAGJ9s/AAAAP6cIAAAAAAAAATYDAAB4AAAAWkxnMZ3FpD/jcRDvRoXbPwAAAD+nCAAAAAAAAAE3AwAAeAAAAEpqK6mtpKY/UeEu29HT2z8AAAA/twgAAAAAAAABOAMAAHgAAAAwmstoLqOpP2/NuSkSMtw/AAAAP8YIAAAAAAAAATkDAAB4AAAAFNZTWE9hrT8+NrHaB6DcPwAAAD/GCAAAAAAAAAE6AwAAeAAAAPgR3EdwH7E/DJ+oi/0N3T8AAAA/1ggAAAAAAAABOwMAAHgAAADgPoL7CO6zP9oHoDzze90/AAAAP+YIAAAAAAAAATwDAAB4AAAAxnEcx3Ectz+ocJft6OndPwAAAD/mCAAAAAAAAAE9AwAAeAAAAKynsJ7Cero/eNmOnt5X3j8AAAA/5ggAAAAAAAABPgMAAHgAAACay2guo7m8PzbMQCi0lt4/AAAAP/UIAAAAAAAAAT8DAAB4AAAAhu8gvoP4vj9EQoZP1MXePwAAAD8kCQAAAAAAAAFAAwAAeAAAAJ/CegrrKcQ/srGkO18U3z8AAAA/UwkAAAAAAAABQQMAAHgAAAD3DuI7iO/IPxjgtdlzON4/AAAAP2MJAAAAAAAAAUIDAAB4AAAAcxbTWUxnyT9Id74ofsrdPwAAAD9yCQAAAAAAAAFDAwAAeAAAAPMX0F9Af8k/SHe+KH7K3T8AAAA/cgkAAAAAAAABRAMAAHgAAADzF9BfQH/JP5r6UcbIut0/AAAAP3IJAAAAAAAAAUUDAAB4AAAA8xfQX0B/yT/qfeVjE6vdPwAAAD+RCQAAAAAAAAFGAwAAeAAAAPMX0F9Af8k/OgF5AV6b3T8AAAA/kQkAAAAAAAABRwMAAHgAAABxGc1lNJfJPzoBeQFem90/AAAAP6EJAAAAAAAAAUgDAAB4AAAA8xrKayivyT+KhAyfqIvdPwAAAD+xCQAAAAAAAAFJAwAAeAAAAPMaymsor8k/2gegPPN73T8AAAA/sQkAAAAAAAABSgMAAHgAAABzHMdxHMfJPyqLM9o9bN0/AAAAP8AJAAAAAAAAAUsDAAB4AAAAcxzHcRzHyT96Dsd3iFzdPwAAAD/QCQAAAAAAAAFMAwAAeAAAAPEdxHcQ38k/zJFaFdNM3T8AAAA/4AkAAAAAAAABTQMAAHgAAABxH8F9BPfJP8yRWhXTTN0/AAAAP+AJAAAAAAAAAU4DAAB4AAAAcR/BfQT3yT8cFe6yHT3dPwAAAD8uCgAAAAAAAAFPAwAAeAAAAPEdxHcQ38k/HBXush093T8AAAA/PQoAAAAAAAABUAMAAHgAAADxHcR3EN/JP2yYgVBoLd0/AAAAP00KAAAAAAAAAVEDAAB4AAAAYD2F9RTW1z/+///////fPwAAAD8AAAAAAAAAAAFSAwAAeAAAAKC/gP4C+tc//v//////3z8AAAA/HwAAAAAAAAABUwMAAHgAAACewnoK6ynYP/7//////98/AAAAPy8AAAAAAAAAAVQDAAB4AAAAXEZzGc1l2D/+///////fPwAAAD8vAAAAAAAAAAFVAwAAeAAAAJrLaC6judg//v//////3z8AAAA/PwAAAAAAAAABVgMAAHgAAACY0VxGcxnZP/7//////98/AAAAPz8AAAAAAAAAAVcDAAB4AAAA0llMZzGd2T9YPjax2gfgPwAAAD9OAAAAAAAAAAFYAwAAeAAAAA7iO4jvINo/WD42sdoH4D8AAAA/XgAAAAAAAAABWQMAAHgAAAAK6ymsp7DaP7B8bGK1D+A/AAAAP14AAAAAAAAAAVoDAAB4AAAABvQX0F9A2z8Hu6ITkBfgPwAAAD9eAAAAAAAAAAFbAwAAeAAAAIL7CO4juNs/B7uiE5AX4D8AAAA/bgAAAAAAAAABXAMAAHgAAAD+AvoL6C/cPwe7ohOQF+A/AAAAP24AAAAAAAAAAV0DAAB4AAAAfAfxHcR33D8Hu6ITkBfgPwAAAD99AAAAAAAAAAFeAwAAeAAAADqL6Syms9w/B7uiE5AX4D8AAAA/2wAAAAAAAAABXwMAAHgAAAD4DuI7iO/cP1g+NrHaB+A/AAAAP9sAAAAAAAAAAWADAAB4AAAAaiupraS24D+FoAYnO5XgPwAAAD8AAAAAAAAAAAFhAwAAeAAAAIrsJrKbyOA/LmLQdWCN4D8AAAA/fQAAAAAAAAABYgMAAHgAAAAJ7iO4j+DgPy5i0HVgjeA/AAAAP40AAAAAAAAAAWMDAAB4AAAA5y+gv4D+4D995WMTq33gPwAAAD+NAAAAAAAAAAFkAwAAeAAAACaym8huIuE/JqctYtB14D8AAAA/nQAAAAAAAAABZQMAAHgAAACms5jOYjrhP3Yqwf8aZuA/AAAAP50AAAAAAAAAAWYDAAB4AAAAhfUU1lNY4T8f7IpOQF7gPwAAAD+sAAAAAAAAAAFnAwAAeAAAAAT3EdxHcOE/xq1UnWVW4D8AAAA/rAAAAAAAAAABaAMAAHgAAAAkuI/gPoLhP25vHuyKTuA/AAAAP7wAAAAAAAAAAWkDAAB4AAAAQ3kN5TWU4T9ubx7sik7gPwAAAD+8AAAAAAAAAAFqAwAAeAAAAGM6i+kspuE/FzHoOrBG4D8AAAA/ywAAAAAAAAABawMAAHgAAADCegrrKazhPxcx6DqwRuA/AAAAP8sAAAAAAAAAAWwDAAB4AAAAI7uJ7Cay4T8XMeg6sEbgPwAAAD/bAAAAAAAAAAFtAwAAeAAAAOI7iO8gvuE/FzHoOrBG4D8AAAA/2wAAAAAAAAABbgMAAHgAAABCfAfxHcThP7/ysYnVPuA/AAAAP+sAAAAAAAAAAW8DAAB4AAAAoryG8hrK4T+/8rGJ1T7gPwAAAD/6AAAAAAAAAAFwAwAAeAAAAAH9BfQX0OE/v/KxidU+4D8AAAA/CgEAAAAAAAABcQMAAHgAAABiPYX1FNbhP7/ysYnVPuA/AAAAPxoBAAAAAAAAAXIDAAB4AAAAwX0E9xHc4T+/8rGJ1T7gPwAAAD8pAQAAAAAAAAFzAwAAeAAAAID+AvoL6OE/v/KxidU+4D8AAAA/OQEAAAAAAAABdAMAAHgAAADhPoL7CO7hP7/ysYnVPuA/AAAAP1gBAAAAAAAAAXUDAAB4AAAAv4D+AvoL4j+/8rGJ1T7gPwAAAD9YAQAAAAAAAAF2AwAAeAAAAH8B/QX0F+I/v/KxidU+4D8AAAA/WAEAAAAAAAABdwMAAHgAAAA/gvsI7iPiPxcx6DqwRuA/AAAAP2gBAAAAAAAAAXgDAAB4AAAAXkN5DeU14j9ubx7sik7gPwAAAD9oAQAAAAAAAAF5AwAAeAAAAB7EdxDfQeI/bm8e7IpO4D8AAAA/hwEAAAAAAAABegMAAHgAAAA9hfUU1lPiP25vHuyKTuA/AAAAP4cBAAAAAAAAAXsDAAB4AAAAO4jvIL6D4j/GrVSdZVbgPwAAAD+HAQAAAAAAAAF8AwAAeAAAALuJ7Caym+I/xq1UnWVW4D8AAAA/lwEAAAAAAAABfQMAAHgAAAA6i+ksprPiP8atVJ1lVuA/AAAAP6YBAAAAAAAAAX4DAAB4AAAAuYzmMprL4j/GrVSdZVbgPwAAAD+mAQAAAAAAAAF/AwAAeAAAANlNZDeR3eI/xq1UnWVW4D8AAAA/tgEAAAAAAAABgAMAAHgAAABYT2E9hfXiP8atVJ1lVuA/AAAAP7YBAAAAAAAAAYEDAAB4AAAAGNBfQH8B4z/GrVSdZVbgPwAAAD/ZAQAAAAAAAAGCAwAAeAAAAPYR3EdwH+M/xq1UnWVW4D8AAAA/6QEAAAAAAAABgwMAAHgAAAC2ktpKaivjP8atVJ1lVuA/AAAAPwgCAAAAAAAAAYQDAAB4AAAAFtNZTGcx4z/GrVSdZVbgPwAAAD8nAgAAAAAAAAGFAwAAeAAAANZTWE9hPeM/xq1UnWVW4D8AAAA/pAIAAAAAAAABhgMAAHgAAAA1l9FcRnPjPx/sik5AXuA/AAAAP7QCAAAAAAAAAYcDAAB4AAAAlNdQXkN54z8f7IpOQF7gPwAAAD/hAwAAAAAAAAGIAwAAeAAAAMJ6CusprOE/TwqSP6+y2D8AAAA/AAAAAAAAAAABiQMAAHgAAADCegrrKazhP16A12bP4dg/AAAAP14AAAAAAAAAAYoDAAB4AAAAwnoK6yms4T8dc4nwpCDZPwAAAD9tAAAAAAAAAAGLAwAAeAAAAMJ6CusprOE/jOKn3C9v2T8AAAA/bQAAAAAAAAABjAMAAHgAAADCegrrKazhP6rOMitwzdk/AAAAP30AAAAAAAAAAY0DAAB4AAAAI7uJ7Cay4T94NyrcZTvaPwAAAD99AAAAAAAAAAGOAwAAeAAAAIL7CO4juOE/R6AhjVup2j8AAAA/jAAAAAAAAAABjwMAAHgAAADiO4jvIL7hP7UPQHnm99o/AAAAP4wAAAAAAAAAAZADAAB4AAAAoryG8hrK4T8kf15lcUbbPwAAAD+cAAAAAAAAAAGRAwAAeAAAAAH9BfQX0OE/k+58UfyU2z8AAAA/rAAAAAAAAAABkgMAAHgAAAAB/QX0F9DhP6JkwngcxNs/AAAAP6wAAAAAAAAAAZMDAAB4AAAAAf0F9BfQ4T+x2gegPPPbPwAAAD+sAAAAAAAAAAGUAwAAeAAAAGI9hfUU1uE/EdTgZKcS3D8AAAA/uwAAAAAAAAABlQMAAHgAAABiPYX1FNbhP8BQTcdcItw/AAAAP7sAAAAAAAAAAZYDAAB4AAAAYj2F9RTW4T9vzbkpEjLcPwAAAD/LAAAAAAAAAAGXAwAAeAAAAGI9hfUU1uE/z8aS7nxR3D8AAAA/ywAAAAAAAAABmAMAAHgAAABiPYX1FNbhP39D/1AyYdw/AAAAP9sAAAAAAAAAAZkDAAB4AAAAYj2F9RTW4T8vwGuz53DcPwAAAD/qAAAAAAAAAAGaAwAAeAAAAGI9hfUU1uE/jrlEeFKQ3D8AAAA/6gAAAAAAAAABmwMAAHgAAABiPYX1FNbhPz42sdoHoNw/AAAAPxkBAAAAAAAAAZwDAAB4AAAAYj2F9RTW4T+upc/Gku7cPwAAAD8pAQAAAAAAAAGdAwAAeAAAAGI9hfUU1uE/XCI8KUj+3D8AAAA/KQEAAAAAAAABngMAAHgAAABiPYX1FNbhPwyfqIv9Dd0/AAAAP0gBAAAAAAAAAZ8DAAB4AAAAYj2F9RTW4T9smIFQaC3dPwAAAD9IAQAAAAAAAAGgAwAAeAAAAGI9hfUU1uE/vBsV7rId3T8AAAA/0gEAAAAAAAABoQMAAHgAAABiPYX1FNbhPwyfqIv9Dd0/AAAAP14CAAAAAAAAAaIDAAB4AAAARnMZzWU04T+T7nxR/JTbPwAAAD8AAAAAAAAAAAGjAwAAeAAAAKazmM5iOuE/43EQ70aF2z8AAAA/AAAAAAAAAAABpAMAAHgAAAAG9BfQX0DhP+NxEO9Ghds/AAAAPxAAAAAAAAAAAaUDAAB4AAAAZTSX0VxG4T+T7nxR/JTbPwAAAD8fAAAAAAAAAAGmAwAAeAAAAMZ0FtNZTOE/8udVFme02z8AAAA/LwAAAAAAAAABpwMAAHgAAACF9RTWU1jhP1HhLtvR09s/AAAAPz4AAAAAAAAAAagDAAB4AAAApbaS2kpq4T9gV3QC8gLcPwAAAD8+AAAAAAAAAAGpAwAAeAAAAKW2ktpKauE/EdTgZKcS3D8AAAA/PgAAAAAAAAABqgMAAHgAAAAE9xHcR3DhP8BQTcdcItw/AAAAP04AAAAAAAAAAasDAAB4AAAAZTeR3UR24T8gSiaMx0HcPwAAAD9OAAAAAAAAAAGsAwAAeAAAAMR3EN9BfOE/z8aS7nxR3D8AAAA/XgAAAAAAAAABrQMAAHgAAADkOI7jOI7hP9482BWdgNw/AAAAP20AAAAAAAAAAa4DAAB4AAAAA/oL6C+g4T/ush09va/cPwAAAD9tAAAAAAAAAAGvAwAAeAAAAMJ6CusprOE//ChjZN3e3D8AAAA/fQAAAAAAAAABsAMAAHgAAADiO4jvIL7hPwyfqIv9Dd0/AAAAP30AAAAAAAAAAbEDAAB4AAAAoryG8hrK4T9smIFQaC3dPwAAAD+NAAAAAAAAAAGyAwAAeAAAAAH9BfQX0OE/zJFaFdNM3T8AAAA/jQAAAAAAAAABswMAAHgAAADBfQT3EdzhP9oHoDzze90/AAAAP5wAAAAAAAAAAbQDAAB4AAAAIb6D+A7i4T/aB6A883vdPwAAAD+cAAAAAAAAAAG1AwAAeAAAAID+AvoL6OE/OgF5AV6b3T8AAAA/rAAAAAAAAAABtgMAAHgAAADhPoL7CO7hP0h3vih+yt0/AAAAP+oAAAAAAAAAAbcDAAB4AAAAQH8B/QX04T9Id74ofsrdPwAAAD9IAQAAAAAAAAG4AwAAeAAAAKC/gP4C+uE/mvpRxsi63T8AAAA/ZwEAAAAAAAABuQMAAHgAAAAAAAAAAADiP5r6UcbIut0/AAAAP2cBAAAAAAAAAboDAAB4AAAAYEB/Af0F4j/qfeVjE6vdPwAAAD+mAQAAAAAAAAG7AwAAeAAAAF5DeQ3lNeI/XCI8KUj+3D8AAAA/EwIAAAAAAAABvAMAAHgAAAD9BfQX0F/iPwFemz2H49s/AAAAP3ECAAAAAAAAAb0DAAB4AAAAfAfxHcR34j90AvICvDbbPwAAAD9xAgAAAAAAAAG+AwAAeAAAANxHcB/BfeI/xIWFoAYn2z8AAAA/sAIAAAAAAAABvwMAAHgAAADcR3AfwX3iPxQJGT5RF9s/AAAAP88CAAAAAAAAAcADAAB4AAAAnMhuIruJ4j8UCRk+URfbPwAAAD/PAgAAAAAAAAHBAwAAeAAAAJzIbiK7ieI/ZYys25sH2z8AAAA/3wIAAAAAAAABwgMAAHgAAACcyG4iu4niP7UPQHnm99o/AAAAP98CAAAAAAAAAcMDAAB4AAAAnMhuIruJ4j8Fk9MWMejaPwAAAD/+AgAAAAAAAAHEAwAAeAAAAPsI7iO4j+I/VhZntHvY2j8AAAA/DQMAAAAAAAABxQMAAHgAAAD7CO4juI/iP6WZ+lHGyNo/AAAAPw0DAAAAAAAAAcYDAAB4AAAAW0ltJbWV4j/2HI7vELnaPwAAAD8dAwAAAAAAAAHHAwAAeAAAAFtJbSW1leI/R6AhjVup2j8AAAA/LQMAAAAAAAAByAMAAHgAAAC7iewmspviP5YjtSqmmdo/AAAAPzwDAAAAAAAAAckDAAB4AAAAG8prKK+h4j/npkjI8InaPwAAAD88AwAAAAAAAAHKAwAAeAAAABvKayivoeI/OCrcZTt62j8AAAA/PAMAAAAAAAABywMAAHgAAAAbymsor6HiP4etbwOGato/AAAAP1wDAAAAAAAAAcwDAAB4AAAAoLyG8hrK1z9xRruHrW/jPwAAAD8AAAAAAAAAAAHNAwAAeAAAAOA+gvsI7tc/cUa7h61v4z8AAAA/PwAAAAAAAAABzgMAAHgAAAAewX0E9xHYP3FGu4etb+M/AAAAP04AAAAAAAAAAc8DAAB4AAAAHsR3EN9B2D9xRruHrW/jPwAAAD9OAAAAAAAAAAHQAwAAeAAAAJrIbiK7idg/cUa7h61v4z8AAAA/TgAAAAAAAAAB0QMAAHgAAABaTGcxncXYP3FGu4etb+M/AAAAP14AAAAAAAAAAdIDAAB4AAAA2FBeQ3kN2T9xRruHrW/jPwAAAD9tAAAAAAAAAAHTAwAAeAAAAJbUVlJbSdk/cUa7h61v4z8AAAA/bQAAAAAAAAAB1AMAAHgAAAAU2U1kN5HZP3FGu4etb+M/AAAAP20AAAAAAAAAAdUDAAB4AAAA0lxGcxnN2T9xRruHrW/jPwAAAD99AAAAAAAAAAHWAwAAeAAAAE5hPYX1FNo/cUa7h61v4z8AAAA/jQAAAAAAAAAB1wMAAHgAAABOZDeR3UTaP8mE8TiId+M/AAAAP5wAAAAAAAAAAdgDAAB4AAAAiO8gvoP42j8hwyfqYn/jPwAAAD+cAAAAAAAAAAHZAwAAeAAAAEZzGc1lNNs/IcMn6mJ/4z8AAAA/rAAAAAAAAAAB2gMAAHgAAADEdxDfQXzbPyHDJ+pif+M/AAAAP6wAAAAAAAAAAdsDAAB4AAAAwH0E9xHc2z8hwyfqYn/jPwAAAD+8AAAAAAAAAAHcAwAAeAAAAP4C+gvoL9w/IcMn6mJ/4z8AAAA/ywAAAAAAAAAB3QMAAHgAAAD6CO4juI/cPyHDJ+pif+M/AAAAP8sAAAAAAAAAAd4DAAB4AAAA+A7iO4jv3D8hwyfqYn/jPwAAAD/sAAAAAAAAAAHfAwAAeAAAALaV1FZSW90/IcMn6mJ/4z8AAAA/7AAAAAAAAAAB4AMAAHgAAACym8huIrvdPyHDJ+pif+M/AAAAP/sAAAAAAAAAAeEDAAB4AAAA8CC+g/gO3j/JhPE4iHfjPwAAAD8LAQAAAAAAAAHiAwAAeAAAAOoprKewnt4/cUa7h61v4z8AAAA/CwEAAAAAAAAB4wMAAHgAAABoLqO5jObePxkIhdbSZ+M/AAAAPxsBAAAAAAAAAeQDAAB4AAAAaDGdxXQW3z8ZCIXW0mfjPwAAAD8bAQAAAAAAAAHlAwAAeAAAAOQ1lNdQXt8/GQiF1tJn4z8AAAA/KgEAAAAAAAAB5gMAAHgAAADkOI7jOI7fP2qLGHQdWOM/AAAAPyoBAAAAAAAAAecDAAB4AAAAYD2F9RTW3z+6DqwRaEjjPwAAAD9KAQAAAAAAAAHoAwAAeAAAAJDgPoL7COA/CpI/r7I44z8AAAA/SgEAAAAAAAAB6QMAAHgAAAAP4juI7yDgP1oV00z9KOM/AAAAP0oBAAAAAAAAAeoDAAB4AAAATmQ3kd1E4D8C15ybIiHjPwAAAD9KAQAAAAAAAAHrAwAAeAAAAC2ms5jOYuA/AtecmyIh4z8AAAA/1gEAAAAAAAAB7AMAAHgAAACgv4D+AvrhP6uYZupHGeM/AAAAP+YBAAAAAAAAAe0DAAB4AAAAfwH9BfQX4j8C15ybIiHjPwAAAD/1AQAAAAAAAAHuAwAAeAAAAH0E9xHcR+I/AtecmyIh4z8AAAA/9QEAAAAAAAAB7wMAAHgAAAB8B/EdxHfiPwLXnJsiIeM/AAAAPwUCAAAAAAAAAfADAAB4AAAAegrrKayn4j8C15ybIiHjPwAAAD8FAgAAAAAAAAHxAwAAeAAAADiO4ziO4+I/AtecmyIh4z8AAAA/FQIAAAAAAAAB8gMAAHgAAAA3kd1EdhPjPwLXnJsiIeM/AAAAPxUCAAAAAAAAAfMDAAB4AAAANZTXUF5D4z8C15ybIiHjPwAAAD8VAgAAAAAAAAH0AwAAeAAAAJTXUF5DeeM/AtecmyIh4z8AAAA/JAIAAAAAAAAB9QMAAHgAAADzGsprKK/jP1NaMDltEeM/AAAAPyQCAAAAAAAAAfYDAAB4AAAAMp3FdBbT4z/7G/qHkgnjPwAAAD80AgAAAAAAAAH3AwAAeAAAAHAfwX0E9+M/ot3D1rcB4z8AAAA/NAIAAAAAAAAB+AMAAHgAAACvobyG8hrkP0ufjSXd+eI/AAAAP0QCAAAAAAAAAfkDAAB4AAAAjuM4juM45D9Ln40l3fniPwAAAD9TAgAAAAAAAAH6AwAAeAAAAG0ltZXUVuQ/S5+NJd354j8AAAA/YwIAAAAAAAAB+wMAAHgAAACsp7CewnrkP0ufjSXd+eI/AAAAP5ICAAAAAAAAAfwDAAB4AAAAAv0F9BfQ5T9i0HVgjUDjPwAAAD+SAgAAAAAAAAH9AwAAeAAAAB/BfQT3EeY/YtB1YI1A4z8AAAA/oQIAAAAAAAAB/gMAAHgAAAA9hfUU1lPmP7oOrBFoSOM/AAAAP6ECAAAAAAAAAf8DAAB4AAAA+wjuI7iP5j8RTeLCQlDjPwAAAD+xAgAAAAAAAAEABAAAeAAAABnNZTSX0eY/EU3iwkJQ4z8AAAA/sQIAAAAAAAABAQQAAHgAAAB4EN9BfAfnPxFN4sJCUOM/AAAAP8ECAAAAAAAAAQIEAAB4AAAAFtNZTGcx5z8RTeLCQlDjPwAAAD/BAgAAAAAAAAEDBAAAeAAAABXWU1hPYec/EU3iwkJQ4z8AAAA/0AIAAAAAAAABBAQAAHgAAABUWE9hPYXnPxFN4sJCUOM/AAAAP9ACAAAAAAAAAQUEAAB4AAAA01lMZzGd5z8RTeLCQlDjPwAAAD/gAgAAAAAAAAEGBAAAeAAAAFNbSW0ltec/EU3iwkJQ4z8AAAA/4AIAAAAAAAABBwQAAHgAAABxHMdxHMfnP7oOrBFoSOM/AAAAP+8CAAAAAAAAAQgEAAB4AAAAkd1EdhPZ5z+6DqwRaEjjPwAAAD/+AgAAAAAAAAEJBAAAeAAAAC+gv4D+Aug/ug6sEWhI4z8AAAA/DgMAAAAAAAABCgQAAHgAAADuI7iP4D7oPxFN4sJCUOM/AAAAPx0DAAAAAAAAAQsEAAB4AAAA6imsp7Ce6D/CyU4l+F/jPwAAAD8tAwAAAAAAAAEMBAAAeAAAAIrsJrKbyOg/GQiF1tJn4z8AAAA/LQMAAAAAAAABDQQAAHgAAADnL6C/gP7oPxkIhdbSZ+M/AAAAPz0DAAAAAAAAAQ4EAAB4AAAApbOYzmI66T8ZCIXW0mfjPwAAAD9cAwAAAAAAAAEPBAAAeAAAAID+AvoL6Ok/YtB1YI1A4z8AAAA/awMAAAAAAAABEAQAAHgAAAAfwX0E9xHqP7NTCf7XMOM/AAAAP2sDAAAAAAAAAREEAAB4AAAAn8J6Cusp6j9aFdNM/SjjPwAAAD9rAwAAAAAAAAESBAAAeAAAAH0E9xHcR+o/AtecmyIh4z8AAAA/ewMAAAAAAAABEwQAAHgAAAD8BfQX0F/qPwLXnJsiIeM/AAAAP3sDAAAAAAAAARQEAAB4AAAAfAfxHcR36j8C15ybIiHjPwAAAD+LAwAAAAAAAAEVBAAAeAAAAFtJbSW1leo/q5hm6kcZ4z8AAAA/mgMAAAAAAAABFgQAAHgAAADaSmorqa3qP6uYZupHGeM/AAAAP5oDAAAAAAAAARcEAAB4AAAAuYzmMprL6j+rmGbqRxnjPwAAAD/JAwAAAAAAAAEYBAAAeAAAAFNYT2E9hes/WhXTTP0o4z8AAAA/6AMAAAAAAAABGQQAAHgAAADwIL6D+A7sP2LQdWCNQOM/AAAAP+gDAAAAAAAAARoEAAB4AAAADuI7iO8g7D9i0HVgjUDjPwAAAD/4AwAAAAAAAAEbBAAAeAAAAC6juYzmMuw/YtB1YI1A4z8AAAA/+AMAAAAAAAABHAQAAHgAAADuI7iP4D7sP2LQdWCNQOM/AAAAPycEAAAAAAAAAR0EAAB4AAAAjOYymsto7D9i0HVgjUDjPwAAAD9GBAAAAAAAAAEeBAAAeAAAAExnMZ3FdOw/YtB1YI1A4z8AAAA/RgQAAAAAAAABHwQAAHgAAACL6Syms5jsP7oOrBFoSOM/AAAAP0YEAAAAAAAAASAEAAB4AAAASmorqa2k7D8RTeLCQlDjPwAAAD9WBAAAAAAAAAEhBAAAeAAAAGorqa2ktuw/EU3iwkJQ4z8AAAA/ZQQAAAAAAAABIgQAAHgAAACJ7Caym8jsP2qLGHQdWOM/AAAAP3UEAAAAAAAAASMEAAB4AAAASW0ltZXU7D9qixh0HVjjPwAAAD+FBAAAAAAAAAEkBAAAeAAAAAjuI7iP4Ow/aosYdB1Y4z8AAAA/pAQAAAAAAAABJQQAAHgAAAAnspvIbiLtP7oOrBFoSOM/AAAAP7QEAAAAAAAAASYEAAB4AAAAZTSX0VxG7T+6DqwRaEjjPwAAAD+0BAAAAAAAAAEnBAAAeAAAAOU1lNdQXu0/ug6sEWhI4z8AAAA/tAQAAAAAAAABKAQAAHgAAAAjuI/gPoLtP2LQdWCNQOM/AAAAP7QEAAAAAAAAASkEAAB4AAAAA/oL6C+g7T9i0HVgjUDjPwAAAD/DBAAAAAAAAAEqBAAAeAAAAOE7iO8gvu0/YtB1YI1A4z8AAAA/wwQAAAAAAAABKwQAAHgAAAAB/QX0F9DtP2LQdWCNQOM/AAAAP9MEAAAAAAAAASwEAAB4AAAA4T6C+wju7T9i0HVgjUDjPwAAAD/iBAAAAAAAAAEtBAAAeAAAAF9AfwH9Be4/YtB1YI1A4z8AAAA/4gQAAAAAAAABLgQAAHgAAAB/Af0F9BfuP2LQdWCNQOM/AAAAP/IEAAAAAAAAAS8EAAB4AAAA/wL6C+gv7j9i0HVgjUDjPwAAAD/yBAAAAAAAAAEwBAAAeAAAAB3EdxDfQe4/CpI/r7I44z8AAAA/AgUAAAAAAAABMQQAAHgAAACdxXQW01nuPwqSP6+yOOM/AAAAPwIFAAAAAAAAATIEAAB4AAAAO4jvIL6D7j8Kkj+vsjjjPwAAAD8RBQAAAAAAAAEzBAAAeAAAAFtJbSW1le4/CpI/r7I44z8AAAA/EQUAAAAAAAABNAQAAHgAAAB7CusprKfuPwqSP6+yOOM/AAAAPyEFAAAAAAAAATUEAAB4AAAA+QvoL6C/7j8Kkj+vsjjjPwAAAD9vBQAAAAAAAAE2BAAAeAAAADOX0VxGc+8/CpI/r7I44z8AAAA/3AUAAAAAAAABNwQAAHgAAABRXkN5DeXvP6uYZupHGeM/AAAAPwsGAAAAAAAAATgEAAB4AAAAUV5DeQ3l7z9TWjA5bRHjPwAAAD/GBwAAAAAAAAE5BAAAeAAAAFFeQ3kN5e8/ot3D1rcB4z8AAAA/1QcAAAAAAAABOgQAAHgAAABuIruJ7CbgPxhZtzcPduU/AAAAPwAAAAAAAAAAATsEAAB4AAAAbiK7iewm4D/BGoGGNG7lPwAAAD+cAAAAAAAAAAE8BAAAeAAAAM9iOovpLOA/wRqBhjRu5T8AAAA/rAAAAAAAAAABPQQAAHgAAACO4ziO4zjgPxCeFCR/XuU/AAAAP6wAAAAAAAAAAT4EAAB4AAAAbSW1ldRW4D9hIajByU7lPwAAAD+8AAAAAAAAAAE/BAAAeAAAAI3mMprLaOA/CeNxEO9G5T8AAAA/ywAAAAAAAAABQAQAAHgAAADMaC6juYzgP1pmBa45N+U/AAAAP8sAAAAAAAAAAUEEAAB4AAAAqqqqqqqq4D+q6ZhLhCflPwAAAD/LAAAAAAAAAAFCBAAAeAAAAOksprOYzuA/+mws6c4X5T8AAAA/2wAAAAAAAAABQwQAAHgAAAAor6G8hvLgP0rwv4YZCOU/AAAAP9sAAAAAAAAAAUQEAAB4AAAAZzGdxXQW4T+bc1MkZPjkPwAAAD/rAAAAAAAAAAFFBAAAeAAAAEZzGc1lNOE/6/bmwa7o5D8AAAA/6wAAAAAAAAABRgQAAHgAAAAltZXUVlLhP5O4sBDU4OQ/AAAAP/oAAAAAAAAAAUcEAAB4AAAApbaS2kpq4T+TuLAQ1ODkPwAAAD/6AAAAAAAAAAFIBAAAeAAAACS4j+A+guE/O3p6X/nY5D8AAAA/CgEAAAAAAAABSQQAAHgAAAAD+gvoL6DhPzt6el/52OQ/AAAAPwoBAAAAAAAAAUoEAAB4AAAAwnoK6yms4T/jO0SuHtHkPwAAAD8KAQAAAAAAAAFLBAAAeAAAAOI7iO8gvuE/4ztErh7R5D8AAAA/GgEAAAAAAAABTAQAAHgAAABiPYX1FNbhP4z9Df1DyeQ/AAAAPxoBAAAAAAAAAU0EAAB4AAAAgP4C+gvo4T/bgKGajrnkPwAAAD8qAQAAAAAAAAFOBAAAeAAAAEB/Af0F9OE/24Chmo655D8AAAA/OQEAAAAAAAABTwQAAHgAAABgQH8B/QXiP9uAoZqOueQ/AAAAPzkBAAAAAAAAAVAEAAB4AAAA30F8B/Ed4j+EQmvps7HkPwAAAD85AQAAAAAAAAFRBAAAeAAAAP4C+gvoL+I/LAQ1ONmp5D8AAAA/SQEAAAAAAAABUgQAAHgAAAB9BPcR3EfiPywENTjZqeQ/AAAAP0kBAAAAAAAAAVMEAAB4AAAA/QX0F9Bf4j/Uxf6G/qHkPwAAAD9JAQAAAAAAAAFUBAAAeAAAANxHcB/BfeI/1MX+hv6h5D8AAAA/WQEAAAAAAAABVQQAAHgAAAAbymsor6HiP9TF/ob+oeQ/AAAAP1kBAAAAAAAAAVYEAAB4AAAA+QvoL6C/4j/Uxf6G/qHkPwAAAD9oAQAAAAAAAAFXBAAAeAAAAJnOYjqL6eI/1MX+hv6h5D8AAAA/aAEAAAAAAAABWAQAAHgAAAA3kd1EdhPjP9TF/ob+oeQ/AAAAP3gBAAAAAAAAAVkEAAB4AAAA1lNYT2E94z/Uxf6G/qHkPwAAAD94AQAAAAAAAAFaBAAAeAAAABXWU1hPYeM/1MX+hv6h5D8AAAA/lwEAAAAAAAABWwQAAHgAAABUWE9hPYXjP9TF/ob+oeQ/AAAAP5cBAAAAAAAAAVwEAAB4AAAA01lMZzGd4z/Uxf6G/qHkPwAAAD+XAQAAAAAAAAFdBAAAeAAAAFJbSW0lteM/1MX+hv6h5D8AAAA/pwEAAAAAAAABXgQAAHgAAAByHMdxHMfjP9TF/ob+oeQ/AAAAP7YBAAAAAAAAAV8EAAB4AAAAMp3FdBbT4z/Uxf6G/qHkPwAAAD/GAQAAAAAAAAFgBAAAeAAAAJHdRHYT2eM/1MX+hv6h5D8AAAA/xgEAAAAAAAABYQQAAHgAAADxHcR3EN/jP9TF/ob+oeQ/AAAAP8YBAAAAAAAAAWIEAAB4AAAAzWU0l9Fc6D9Sq2KaqR/lPwAAAD8AAAAAAAAAAAFjBAAAeAAAAI3mMprLaOg/Uqtimqkf5T8AAAA/XgAAAAAAAAABZAQAAHgAAAAM6C+gv4DoP1KrYpqpH+U/AAAAP14AAAAAAAAAAWUEAAB4AAAAS2orqa2k6D+jLvY39A/lPwAAAD9uAAAAAAAAAAFmBAAAeAAAACmsp7Cewug/SvC/hhkI5T8AAAA/bgAAAAAAAAABZwQAAHgAAADIbiK7iezoP0rwv4YZCOU/AAAAP30AAAAAAAAAAWgEAAB4AAAAZzGdxXQW6T/ysYnVPgDlPwAAAD99AAAAAAAAAAFpBAAAeAAAAAb0F9BfQOk/m3NTJGT45D8AAAA/jQAAAAAAAAABagQAAHgAAABFdhPZTWTpP5tzUyRk+OQ/AAAAP40AAAAAAAAAAWsEAAB4AAAA5DiO4ziO6T9DNR1zifDkPwAAAD+dAAAAAAAAAAFsBAAAeAAAAAH9BfQX0Ok/QzUdc4nw5D8AAAA/nQAAAAAAAAABbQQAAHgAAABgQH8B/QXqP0M1HXOJ8OQ/AAAAPwoBAAAAAAAAAW4EAAB4AAAAM5rLaC6j6z/bgKGajrnkPwAAAD8KAQAAAAAAAAFvBAAAeAAAADOay2guo+s/hEJr6bOx5D8AAAA/WAEAAAAAAAABcAQAAHgAAACS2kpqK6nrP4RCa+mzseQ/AAAAP2gBAAAAAAAAAXEEAAB4AAAA8xrKayiv6z+EQmvps7HkPwAAAD93AQAAAAAAAAFyBAAAeAAAAFJbSW0ltes/hEJr6bOx5D8AAAA/SgIAAAAAAAABcwQAAHgAAABzGc1lNJfrP4RCa+mzseQ/AAAAP8cCAAAAAAAAAXQEAAB4AAAACPQX0F9Arz8TdbG/oX/oPwAAAD8AAAAAAAAAAAF1BAAAeAAAAAT6C+gvoK8/E3Wxv6F/6D8AAAA/HwAAAAAAAAABdgQAAHgAAAAAAAAAAACwPxN1sb+hf+g/AAAAPy8AAAAAAAAAAXcEAAB4AAAA+gvoL6C/sD9k+ERd7G/oPwAAAD8+AAAAAAAAAAF4BAAAeAAAAPYU1lNYT7E/DLoOrBFo6D8AAAA/PgAAAAAAAAABeQQAAHgAAADyHcR3EN+xPwy6DqwRaOg/AAAAP04AAAAAAAAAAXoEAAB4AAAA6imsp7Cesj9cPaJJXFjoPwAAAD9OAAAAAAAAAAF7BAAAeAAAAOI7iO8gvrM/XD2iSVxY6D8AAAA/TgAAAAAAAAABfAQAAHgAAADaSmorqa20PwT/a5iBUOg/AAAAP14AAAAAAAAAAX0EAAB4AAAAzGU0l9Fctj+swDXnpkjoPwAAAD9tAAAAAAAAAAF+BAAAeAAAAMCA/gL6C7g/rMA156ZI6D8AAAA/bQAAAAAAAAABfwQAAHgAAACym8huIru5P6zANeemSOg/AAAAP30AAAAAAAAAAYAEAAB4AAAAoryG8hrKuz+swDXnpkjoPwAAAD+MAAAAAAAAAAGBBAAAeAAAAI7gPoL7CL4/VYL/NcxA6D8AAAA/jAAAAAAAAAABggQAAHgAAAA/gvsI7iPAP/1DyYTxOOg/AAAAP4wAAAAAAAAAAYMEAAB4AAAANpTXUF5DwT/9Q8mE8TjoPwAAAD+cAAAAAAAAAAGEBAAAeAAAAC6juYzmMsI//UPJhPE46D8AAAA/uwAAAAAAAAABhQQAAHgAAAAexHcQ30HEP/WIJnFhIeg/AAAAP7sAAAAAAAAAAYYEAAB4AAAAldRWUltJxT+dSvC/hhnoPwAAAD+7AAAAAAAAAAGHBAAAeAAAAAvoL6C/gMY/nUrwv4YZ6D8AAAA/ywAAAAAAAAABiAQAAHgAAAAD+gvoL6DHP0YMug6sEeg/AAAAP8sAAAAAAAAAAYkEAAB4AAAAewfxHcR3yD9GDLoOrBHoPwAAAD/bAAAAAAAAAAGKBAAAeAAAAPMX0F9Af8k/Rgy6DqwR6D8AAAA/2wAAAAAAAAABiwQAAHgAAABtJbWV1FbKP0YMug6sEeg/AAAAP+oAAAAAAAAAAYwEAAB4AAAAZzGdxXQWyz9GDLoOrBHoPwAAAD8JAQAAAAAAAAGNBAAAeAAAAFdSW0ltJc0/Rgy6DqwR6D8AAAA/CQEAAAAAAAABjgQAAHgAAABLZzGdxXTOP/WIJnFhIeg/AAAAPzgBAAAAAAAAAY8EAAB4AAAAP38B/QX0zz9Nx1wiPCnoPwAAAD84AQAAAAAAAAGQBAAAeAAAAGBAfwH9BdA/TcdcIjwp6D8AAAA/OAEAAAAAAAABkQQAAHgAAAAewX0E9xHQP03HXCI8Keg/AAAAPxACAAAAAAAAAZIEAAB4AAAAzGU0l9Fc0j9HhbtsR0/vPwAAAD8AAAAAAAAAAAGTBAAAeAAAAIzmMprLaNI/R4W7bEdP7z8AAAA/SQAAAAAAAAABlAQAAHgAAAAM6C+gv4DSP0eFu2xHT+8/AAAAP3gAAAAAAAAAAZUEAAB4AAAAvoP4DuI71D+XCE8Kkj/vPwAAAD+IAAAAAAAAAAGWBAAAeAAAAPgR3EdwH9U/lwhPCpI/7z8AAAA/lwAAAAAAAAABlwQAAHgAAAD2FNZTWE/VPz/KGFm3N+8/AAAAP5cAAAAAAAAAAZgEAAB4AAAA9BfQX0B/1T8/yhhZtzfvPwAAAD/WAAAAAAAAAAGZBAAAeAAAADCgv4D+AtY/54vip9wv7z8AAAA/BQEAAAAAAAABmgQAAHgAAAAwoL+A/gLWP49NrPYBKO8/AAAAP6EBAAAAAAAAAZsEAAB4AAAAcB/BfQT31T+PTaz2ASjvPwAAAD+hAQAAAAAAAAGcBAAAeAAAALiP4D6C+9Q/KZkwHgfx7j8AAAA/AAAAAAAAAAABnQQAAHgAAAD4DuI7iO/UPymZMB4H8e4/AAAAPxAAAAAAAAAAAZ4EAAB4AAAAOI7jOI7j1D8pmTAeB/HuPwAAAD8fAAAAAAAAAAGfBAAAeAAAALqM5jKay9Q/KZkwHgfx7j8AAAA/PwAAAAAAAAABoAQAAHgAAAA6iO8gvoPUP3/XZs/h+O4/AAAAP04AAAAAAAAAAaEEAAB4AAAAvIbyGspr1D8xVNMxlwjvPwAAAD9OAAAAAAAAAAGiBAAAeAAAADyF9RTWU9Q/MVTTMZcI7z8AAAA/TgAAAAAAAAABowQAAHgAAAC+g/gO4jvUPzFU0zGXCO8/AAAAP14AAAAAAAAAAaQEAAB4AAAAPoL7CO4j1D8xVNMxlwjvPwAAAD9eAAAAAAAAAAGlBAAAeAAAAL6A/gL6C9Q/MVTTMZcI7z8AAAA/bgAAAAAAAAABpgQAAHgAAABAfwH9BfTTP4eSCeNxEO8/AAAAP24AAAAAAAAAAacEAAB4AAAAwH0E9xHc0z/f0D+UTBjvPwAAAD9uAAAAAAAAAAGoBAAAeAAAAAD9BfQX0NM/Nw92RScg7z8AAAA/rQAAAAAAAAABqQQAAHgAAACE+A7iO4jTPz/KGFm3N+8/AAAAP7wAAAAAAAAAAaoEAAB4AAAARHYT2U1k0z8/yhhZtzfvPwAAAD+8AAAAAAAAAAGrBAAAeAAAAIT1FNZTWNM/70aFu2xH7z8AAAA/vAAAAAAAAAABrAQAAHgAAADGdBbTWUzTP+9GhbtsR+8/AAAAP7wAAAAAAAAAAa0EAAB4AAAAhvIaymso0z9HhbtsR0/vPwAAAD/MAAAAAAAAAAGuBAAAeAAAAMZxHMdxHNM/ncPxHSJX7z8AAAA/zAAAAAAAAAABrwQAAHgAAAAI8R3EdxDTP/cBKM/8Xu8/AAAAP9wAAAAAAAAAAbAEAAB4AAAAiO8gvoP40j/3ASjP/F7vPwAAAD/cAAAAAAAAAAGxBAAAeAAAAMhuIruJ7NI/T0BegNdm7z8AAAA/+wAAAAAAAAABsgQAAHgAAAAI7iO4j+DSP09AXoDXZu8/AAAAPwoBAAAAAAAAAbMEAAB4AAAAymsor6G80j/9vMrijHbvPwAAAD9JAQAAAAAAAAG0BAAAeAAAAIrpLKazmNI/VfsAlGd+7z8AAAA/WQEAAAAAAAABtQQAAHgAAABMZzGdxXTSPwV4bfYcju8/AAAAP2gBAAAAAAAAAbYEAAB4AAAAzGU0l9Fc0j9dtqOn95XvPwAAAD+XAQAAAAAAAAG3BAAAeAAAAA7iO4jvINI/DTMQCq2l7z8AAAA/lwEAAAAAAAABuAQAAHgAAACO4ziO4zjSPw0zEAqtpe8/AAAAP0MCAAAAAAAAAbkEAAB4AAAATGcxncV00j8NMxAKraXvPwAAAD9DAgAAAAAAAAG6BAAAeAAAAArrKaynsNI/DTMQCq2l7z8AAAA/UwIAAAAAAAABuwQAAHgAAAAI7iO4j+DSP2VxRruHre8/AAAAP1MCAAAAAAAAAbwEAAB4AAAAhvIaymso0z+9r3xsYrXvPwAAAD9iAgAAAAAAAAG9BAAAeAAAAER2E9lNZNM/bSzpzhfF7z8AAAA/YgIAAAAAAAABvgQAAHgAAAAC+gvoL6DTP8NqH4DyzO8/AAAAP2ICAAAAAAAAAb8EAAB4AAAAQnwH8R3E0z8dqVUxzdTvPwAAAD9yAgAAAAAAAAHABAAAeAAAAID+AvoL6NM/HalVMc3U7z8AAAA/igIAAAAAAAABwQQAAHgAAAC+gP4C+gvUPx2pVTHN1O8/AAAAP5oCAAAAAAAAAcIEAAB4AAAA/gL6C+gv1D9154vip9zvPwAAAD+aAgAAAAAAAAHDBAAAeAAAAHwE9xHcR9Q/deeL4qfc7z8AAAA/qgIAAAAAAAABxAQAAHgAAAA8hfUU1lPUP3Xni+Kn3O8/AAAAP6oCAAAAAAAAAcUEAAB4AAAA/AX0F9Bf1D9154vip9zvPwAAAD+5AgAAAAAAAAHGBAAAeAAAAHwH8R3Ed9Q/deeL4qfc7z8AAAA/uQIAAAAAAAABxwQAAHgAAAA6iO8gvoPUP3Xni+Kn3O8/AAAAP8kCAAAAAAAAAcgEAAB4AAAA+gjuI7iP1D9154vip9zvPwAAAD/JAgAAAAAAAAHJBAAAeAAAALqJ7Caym9Q/deeL4qfc7z8AAAA/2QIAAAAAAAABygQAAHgAAAB6CusprKfUP3Xni+Kn3O8/AAAAP+gCAAAAAAAAAcsEAAB4AAAAuozmMprL1D9154vip9zvPwAAAD+UAwAAAAAAAAHMBAAAeAAAALqM5jKay9Q/HalVMc3U7z8AAAA/swMAAAAAAAABzQQAAHgAAAC6jOYymsvUP20s6c4Xxe8/AAAAP7MDAAAAAAAAAc4EAAB4AAAAuozmMprL1D+9r3xsYrXvPwAAAD/DAwAAAAAAAAHPBAAAeAAAALqM5jKay9Q/ZXFGu4et7z8AAAA/0wMAAAAAAAAB0AQAAHgAAAC6jOYymsvUP7X02VjSne8/AAAAP+IDAAAAAAAACw==</ink>
</athena>
</file>

<file path=customXml/item48.xml><?xml version="1.0" encoding="utf-8"?>
<athena xmlns="http://schemas.microsoft.com/edu/athena" version="0.1.3209.0">
  <media streamable="true" recordStart="138413" recordEnd="228581" recordLength="228786"/>
</athena>
</file>

<file path=customXml/item4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EsYAAAAAAAABfD///8MQWN0aW9uVHlwZVYxAQAAAAd2YWx1ZV9fAAgCAAAAAAAAAAEFAAAABAAAAAkRAAAACRIAAAD6IwAAAAAAAAHt////8P///wAAAAABBgAAAAQAAAAJFAAAAAkVAAAAsy4AAAAAAAAB6v////D///8AAAAAAQcAAAAEAAAACRcAAAAJGAAAAJAxAAAAAAAAAef////w////AAAAAAEIAAAABAAAAAkaAAAACRsAAACfNQAAAAAAAAHk////8P///wAAAAABCQAAAAQAAAAJHQAAAAkeAAAAYkQAAAAAAAAB4f////D///8AAAAAAQoAAAAEAAAACSAAAAAJIQAAAGdPAAAAAAAAAd7////w////AAAAAAELAAAABAAAAAkjAAAACSQAAADiYAAAAAAAAAHb////8P///wAAAAABDAAAAAQAAAAJJgAAAAknAAAAFbYAAAAAAAAB2P////D///8AAAAABQ0AAAANQ2xlYXJDYW52YXNWMQIAAAAJU3RhcnRUaW1lBFR5cGUABBAMQWN0aW9uVHlwZVYxAgAAAAIAAAA4YAEAAAAAAAHX////8P///wAAAAAFDgAAAA9QZW5BdHRyaWJ1dGVzVjEKAAAAB19jb2xvckEHX2NvbG9yUgdfY29sb3JHB19jb2xvckIKRml0VG9DdXJ2ZQZIZWlnaHQOSWdub3JlUHJlc3N1cmUNSXNIaWdobGlnaHRlcgVTaGFwZQVXaWR0aAAAAAAAAAAABAACAgICAQYBAQxCcnVzaFNoYXBlVjECAAAABgIAAAD/+7BBAAAAAAAAACJAAAAF1v///wxCcnVzaFNoYXBlVjEBAAAAB3ZhbHVlX18ACAIAAAABAAAAAAAAAAAAIkAFDwAAAApJbmtUcmFjZVYxAwAAAA1MaXN0YDErX2l0ZW1zDExpc3RgMStfc2l6ZQ9MaXN0YDErX3ZlcnNpb24EAAAYU2hhcmVkLklua2luZy5JbmtQb2ludFtdAgAAAAgIAgAAAAkrAAAAkAAAAJAAAAABEQAAAA4AAAD/+7BBAAAAAAAAACJAAAAB1P///9b///8BAAAAAAAAAAAAIkABEgAAAA8AAAAJLQAAAKEAAAChAAAAARQAAAAOAAAA//uwQQAAAAAAAAAiQAAAAdL////W////AQAAAAAAAAAAACJAARUAAAAPAAAACS8AAAARAAAAEQAAAAEXAAAADgAAAP/7sEEAAAAAAAAAIkAAAAHQ////1v///wEAAAAAAAAAAAAiQAEYAAAADwAAAAkxAAAADQAAAA0AAAABGgAAAA4AAAD/+7BBAAAAAAAAACJAAAABzv///9b///8BAAAAAAAAAAAAIkABGwAAAA8AAAAJMwAAACIAAAAiAAAAAR0AAAAOAAAA//uwQQAAAAAAAAAiQAAAAcz////W////AQAAAAAAAAAAACJAAR4AAAAPAAAACTUAAACXAAAAlwAAAAEgAAAADgAAAP/7sEEAAAAAAAAAIkAAAAHK////1v///wEAAAAAAAAAAAAiQAEhAAAADwAAAAk3AAAAfwAAAH8AAAABIwAAAA4AAAD/+7BBAAAAAAAAACJAAAAByP///9b///8BAAAAAAAAAAAAIkABJAAAAA8AAAAJOQAAAHkAAAB5AAAAASYAAAAOAAAA//uwQQAAAAAAAAAiQAAAAcb////W////AQAAAAAAAAAAACJAAScAAAAPAAAACTsAAAAVAAAAFQ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1wBy0AAAAAAQAAAAABAAAECklua1BvaW50VjEC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1fBy8AAAAAAQAAACAAAAAECklua1BvaW50VjECAAAACW0BAAAJbgEAAAlvAQAACXABAAAJcQEAAAlyAQAACXMBAAAJdAEAAAl1AQAACXYBAAAJdwEAAAl4AQAACXkBAAAJegEAAAl7AQAACXwBAAAJfQEAAA0PBzEAAAAAAQAAABAAAAAECklua1BvaW50VjECAAAACX4BAAAJfwEAAAmAAQAACYEBAAAJggEAAAmDAQAACYQBAAAJhQEAAAmGAQAACYcBAAAJiAEAAAmJAQAACYoBAAANAwczAAAAAAEAAABAAAAABApJbmtQb2ludFYxAgAAAAmLAQAACYwBAAAJjQEAAAmOAQAACY8BAAAJkAEAAAmRAQAACZIBAAAJkwEAAAmUAQAACZUBAAAJlgEAAAmXAQAACZgBAAAJmQEAAAmaAQAACZsBAAAJnAEAAAmdAQAACZ4BAAAJnwEAAAmgAQAACaEBAAAJogEAAAmjAQAACaQBAAAJpQEAAAmmAQAACacBAAAJqAEAAAmpAQAACaoBAAAJqwEAAAmsAQAADR4HNQAAAAABAAAAAAEAAAQKSW5rUG9pbnRWMQIA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1pBzcAAAAAAQAAAIAAAAAECklua1BvaW50VjECAA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KBzkAAAAAAQAAAIAAAAAECklua1BvaW50VjECAA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NBwc7AAAAAAEAAAAgAAAABApJbmtQb2ludFYxAgAAAAk8AwAACT0DAAAJPgMAAAk/AwAACUADAAAJQQMAAAlCAwAACUMDAAAJRAMAAAlFAwAACUYDAAAJRwMAAAlIAwAACUkDAAAJSgMAAAlLAwAACUwDAAAJTQMAAAlOAwAACU8DAAAJUAMAAA0LBTwAAAAKSW5rUG9pbnRWMQQAAAABWAFZDlByZXNzdXJlRmFjdG9yCVRpbWVTdGFtcAAAAAAGBgsQAgAAAEyFj0NTTOM/QluI5t8k0T8AAAA/AAAAAAAAAAABPQAAADwAAABHqwfHyzrjP1pu4ArrAtE/AAAAP4wAAAAAAAAAAT4AAAA8AAAAkK7K+eQR4z8Ci2TB+8/QPwAAAD+cAAAAAAAAAAE/AAAAPAAAAIIgM4RO3eI/NrEUChKM0D8AAAA/nAAAAAAAAAABQAAAADwAAAAZAUFmCJ3iP2rXxFIoSNA/AAAAP6wAAAAAAAAAAUEAAAA8AAAAtrvWxElu4j8Q9EgJORXQPwAAAD+sAAAAAAAAAAFCAAAAPAAAAKYtP0+zOeI/n0dKyKmAzz8AAAA/7wAAAAAAAAABQwAAADwAAAA1Wj04XtbhPx+nAn7h1s4/AAAAP/4AAAAAAAAAAUQAAAA8AAAAgzeI5/6+4T87ulqi7LTOPwAAAD/+AAAAAAAAAAFFAAAAPAAAAH5dAGt3reE/U82yxveSzj8AAAA//gAAAAAAAAABRgAAADwAAAB5g3ju75vhP4fzYg8OT84/AAAAPy0BAAAAAAAAAUcAAAA8AAAAvayzpIFh4T/tP8OgOsfNPwAAAD89AQAAAAAAAAFIAAAAPAAAALP4o6tyPuE/IWZz6VCDzT8AAAA/PQEAAAAAAAABSQAAADwAAACpRJSyYxvhPzt5yw1cYc0/AAAAP2wBAAAAAAAAAUoAAAA8AAAAuemAi6ox4D89ODx5yw3MPwAAAD97AQAAAAAAAAFLAAAAPAAAAIR47u+bed8/VUuUndbryz8AAAA/ewEAAAAAAAABTAAAADwAAADA7RmtHhzfP1VLlJ3W68s/AAAAP3sBAAAAAAAAAU0AAAA8AAAAUvSfElHK3j9VS5Sd1uvLPwAAAD+bAQAAAAAAAAFOAAAAPAAAANCSBoZlMt4/VUuUndbryz8AAAA/CAIAAAAAAAABTwAAADwAAAB0PnnE3vbcP6PFK5+I2cw/AAAAPxgCAAAAAAAAAVAAAAA8AAAAmkuFj0NT3D87ecsNXGHNPwAAAD8YAgAAAAAAAAFRAAAAPAAAAEC6KueTR9w/IWZz6VCDzT8AAAA/lQIAAAAAAAABUgAAADwAAADoKNA+5DvcPwdTG8VFpc0/AAAAP6QCAAAAAAAAAVMAAAA8AAAAjpd1ljQw3D/tP8OgOsfNPwAAAD+0AgAAAAAAAAFUAAAAPAAAAI6XdZY0MNw/1SxrfC/pzT8AAAA/xAIAAAAAAAABVQAAADwAAAA2BhvuhCTcP9Usa3wv6c0/AAAAP8QCAAAAAAAAAVYAAAA8AAAA3nTARdUY3D+fBrszGS3OPwAAAD/EAgAAAAAAAAFXAAAAPAAAAITjZZ0lDdw/h/NiDw5Pzj8AAAA/0wIAAAAAAAABWAAAADwAAAAsUgv1dQHcP1PNssb3ks4/AAAAP+MCAAAAAAAAAVkAAAA8AAAAei9WpBbq2z8fpwJ+4dbOPwAAAD8OAwAAAAAAAAFaAAAAPAAAAMoMoVO30ts/0236EMA8zz8AAAA/HgMAAAAAAAABWwAAADwAAAAONtwJSZjbP4LqHHczJtA/AAAAPy0DAAAAAAAAAVwAAAA8AAAADjbcCUmY2z/24PDkLTfQPwAAAD8tAwAAAAAAAAFdAAAAPAAAAFwTJ7npgNs/3M2YwCJZ0D8AAAA/PQMAAAAAAAABXgAAADwAAABcEye56YDbP07EbC4datA/AAAAPz0DAAAAAAAAAV8AAAA8AAAABILMEDp12z9OxGwuHWrQPwAAAD9NAwAAAAAAAAFgAAAAPAAAAASCzBA6dds/wrpAnBd70D8AAAA/TQMAAAAAAAABYQAAADwAAACq8HFoimnbPzaxFAoSjNA/AAAAP7oDAAAAAAAAAWIAAAA8AAAAlohSdmwj2z808qOeot/RPwAAAD/KAwAAAAAAAAFjAAAAPAAAAIzUQn1dANs/5ribMYFF0j8AAAA/ygMAAAAAAAABZAAAADwAAACM1EJ9XQDbP86lQw12Z9I/AAAAP+kDAAAAAAAAAWUAAAA8AAAAgiAzhE7d2j9mWeN7Se/SPwAAAD/pAwAAAAAAAAFmAAAAPAAAAHhsI4s/uto/GiDbDihV0z8AAAA/+AMAAAAAAAABZwAAADwAAADGSW464KLaP1jw/jMMqtM/AAAAP/gDAAAAAAAAAWgAAAA8AAAAbLgTkjCX2j+y03p9+9zTPwAAAD8IBAAAAAAAAAFpAAAAPAAAALqVXkHRf9o/8qOeot8x1D8AAAA/CAQAAAAAAAABagAAADwAAABiBASZIXTaP7597lnJddQ/AAAAPxgEAAAAAAAAAWsAAAA8AAAACnOp8HFo2j+KVz4Rs7nUPwAAAD8YBAAAAAAAAAFsAAAAPAAAALDhTkjCXNo/yidiNpcO1T8AAAA/JwQAAAAAAAABbQAAADwAAABYUPSfElHaP5YBsu2AUtU/AAAAPycEAAAAAAAAAW4AAAA8AAAAWFD0nxJR2j9+7lnJdXTVPwAAAD83BAAAAAAAAAFvAAAAPAAAAFhQ9J8SUdo/YtsBpWqW1T8AAAA/NwQAAAAAAAABcAAAADwAAABYUPSfElHaP0rIqYBfuNU/AAAAP0cEAAAAAAAAAXEAAAA8AAAAWFD0nxJR2j+iqyXKTuvVPwAAAD9WBAAAAAAAAAFyAAAAPAAAALDhTkjCXNo//I6hEz4e1j8AAAA/VgQAAAAAAAABcwAAADwAAAAKc6nwcWjaP+R7Se8yQNY/AAAAP2YEAAAAAAAAAXQAAAA8AAAACnOp8HFo2j9Wch1dLVHWPwAAAD9mBAAAAAAAAAF1AAAAPAAAAApzqfBxaNo/PF/FOCJz1j8AAAA/dQQAAAAAAAABdgAAADwAAAC6lV5B0X/aP5ZCQYIRptY/AAAAP3UEAAAAAAAAAXcAAAA8AAAAFCe56YCL2j9iHJE5++nWPwAAAD+FBAAAAAAAAAF4AAAAPAAAAGy4E5Iwl9o/SAk5FfAL1z8AAAA/hQQAAAAAAAABeQAAADwAAAAe28jij67aPxTjiMzZT9c/AAAAP5UEAAAAAAAAAXoAAAA8AAAAeGwjiz+62j9wxgQWyYLXPwAAAD+VBAAAAAAAAAF7AAAAPAAAAHhsI4s/uto/VLOs8b2k1z8AAAA/pAQAAAAAAAABfAAAADwAAADQ/X0z78XaP66WKDut19c/AAAAP6QEAAAAAAAAAX0AAAA8AAAAgiAzhE7d2j+Ug9AWovnXPwAAAD+0BAAAAAAAAAF+AAAAPAAAAIIgM4RO3do/fHB48pYb2D8AAAA/tAQAAAAAAAABfwAAADwAAADasY0s/ujaP+5mTGCRLNg/AAAAP8QEAAAAAAAAAYAAAAA8AAAANEPo1K302j/UU/Q7hk7YPwAAAD/EBAAAAAAAAAGBAAAAPAAAAIzUQn1dANs/ukCcF3tw2D8AAAA/0wQAAAAAAAABggAAADwAAADkZZ0lDQzbPy43cIV1gdg/AAAAP+MEAAAAAAAAAYMAAAA8AAAAlohSdmwj2z+gLUTzb5LYPwAAAD/yBAAAAAAAAAGEAAAAPAAAAO4ZrR4cL9s/iBrszmS02D8AAAA/8gQAAAAAAAABhQAAADwAAAD6zbwXK1LbP2wHlKpZ1tg/AAAAP/IEAAAAAAAAAYYAAAA8AAAABILMEDp12z9U9DuGTvjYPwAAAD8CBQAAAAAAAAGHAAAAPAAAAL5YkVqor9s/rNe3zz0r2T8AAAA/AgUAAAAAAAABiAAAADwAAADUwLBMxvXbP5TEX6syTdk/AAAAPxIFAAAAAAAAAYkAAAA8AAAAjpd1ljQw3D96sQeHJ2/ZPwAAAD8SBQAAAAAAAAGKAAAAPAAAAPyQ7zACgtw/1JSD0Bai2T8AAAA/IQUAAAAAAAABiwAAADwAAABqimnLz9PcP7iBK6wLxNk/AAAAPzEFAAAAAAAAAYwAAAA8AAAAiKaYtvw83T+GW3tj9QfaPwAAAD8xBQAAAAAAAAGNAAAAPAAAAE4xbfl5mt0/bEgjP+op2j8AAAA/QQUAAAAAAAABjgAAADwAAAAUvEE89/fdP1I1yxrfS9o/AAAAP0EFAAAAAAAAAY8AAAA8AAAAMthwJyRh3j84InP2023aPwAAAD9QBQAAAAAAAAGQAAAAPAAAAKDR6sHxst4/IA8b0siP2j8AAAA/YAUAAAAAAAABkQAAADwAAADeCUmYS4XfP+zoaomy09o/AAAAP28FAAAAAAAAAZIAAAA8AAAA8nFoimnL3z9e3z73rOTaPwAAAD9/BQAAAAAAAAGTAAAAPAAAAAjHyzpLGuA/Xt8+96zk2j8AAAA/fwUAAAAAAAABlAAAADwAAAASe9szWj3gP17fPves5No/AAAAP48FAAAAAAAAAZUAAAA8AAAAGFVjsOFO4D9e3z73rOTaPwAAAD+PBQAAAAAAAAGWAAAAPAAAAB0v6yxpYOA/Xt8+96zk2j8AAAA/rgUAAAAAAAABlwAAADwAAAAiCXOp8HHgP17fPves5No/AAAAP74FAAAAAAAAAZgAAAA8AAAAPEsaGJbJ4D948pYbuMLaPwAAAD/NBQAAAAAAAAGZAAAAPAAAAEb/KRGl7OA/ePKWG7jC2j8AAAA/3QUAAAAAAAABmgAAADwAAACjagw23AnhP3jylhu4wto/AAAAP90FAAAAAAAAAZsAAAA8AAAADIr+UyJK4T948pYbuMLaPwAAAD/sBQAAAAAAAAGcAAAAPAAAABY+Dk0xbeE/kgXvP8Og2j8AAAA/7AUAAAAAAAABnQAAADwAAABzqfBxaIrhP5IF7z/DoNo/AAAAP+wFAAAAAAAAAZ4AAAA8AAAA0hTTlp+n4T8gDxvSyI/aPwAAAD/8BQAAAAAAAAGfAAAAPAAAANbuWhMnueE/OCJz9tNt2j8AAAA//AUAAAAAAAABoAAAADwAAAAvgLW71sThP8Qrn4jZXNo/AAAAPwwGAAAAAAAAAaEAAAA8AAAAiBEQZIbQ4T9SNcsa30vaPwAAAD8bBgAAAAAAAAGiAAAAPAAAAOCiagw23OE/4D73rOQ62j8AAAA/GwYAAAAAAAABowAAADwAAACN65fgDeLhP2xIIz/qKdo/AAAAPxsGAAAAAAAAAaQAAAA8AAAA5nzyiL3t4T/4UU/R7xjaPwAAAD8rBgAAAAAAAAGlAAAAPAAAAOZ88oi97eE/EmWn9fr22T8AAAA/KwYAAAAAAAABpgAAADwAAAA/Dk0xbfnhP6Bu04cA5tk/AAAAPzsGAAAAAAAAAacAAAA8AAAA61Z6BUX/4T8seP8ZBtXZPwAAAD87BgAAAAAAAAGoAAAAPAAAAEPo1K30CuI/RotXPhGz2T8AAAA/SgYAAAAAAAABqQAAADwAAADwMAKCzBDiP2Cer2Ickdk/AAAAP0oGAAAAAAAAAaoAAAA8AAAAScJcKnwc4j8GuzMZLV7ZPwAAAD9aBgAAAAAAAAGrAAAAPAAAAE6c5KYDLuI/rNe3zz0r2T8AAAA/aQYAAAAAAAABrAAAADwAAABZUPSfElHiP4ga7M5ktNg/AAAAP2kGAAAAAAAAAa0AAAA8AAAACnOp8HFo4j+6QJwXe3DYPwAAAD95BgAAAAAAAAGuAAAAPAAAAGMEBJkhdOI/1FP0O4ZO2D8AAAA/eQYAAAAAAAABrwAAADwAAABo3osVqYXiP+5mTGCRLNg/AAAAP6gGAAAAAAAAAbAAAAA8AAAA0P19M+/F4j88oFTNssbXPwAAAD+oBgAAAAAAAAGxAAAAPAAAACmP2Nue0eI/VLOs8b2k1z8AAAA/uAYAAAAAAAABsgAAADwAAACCIDOETt3iP/zPMKjOcdc/AAAAP7gGAAAAAAAAAbMAAAA8AAAAhvq6ANbu4j8U44jM2U/XPwAAAD+4BgAAAAAAAAG0AAAAPAAAAIzUQn1dAOM/vP8Mg+oc1z8AAAA/uAYAAAAAAAABtQAAADwAAAA99/fNvBfjP3wv6V0GyNY/AAAAP8cGAAAAAAAAAbYAAAA8AAAAm2La8vM04z88X8U4InPWPwAAAD/HBgAAAAAAAAG3AAAAPAAAAPnNvBcrUuM//I6hEz4e1j8AAAA/BgcAAAAAAAABuAAAADwAAAC/WJFaqK/jPzJ0wsfDhtQ/AAAAPxUHAAAAAAAAAbkAAAA8AAAAzuYo0D7k4z+MFq98ImbTPwAAAD8VBwAAAAAAAAG6AAAAPAAAANPAsEzG9eM/2k+36UMA0z8AAAA/FQcAAAAAAAABuwAAADwAAAB/Cd4gnvvjP5p/k8Rfq9I/AAAAPyUHAAAAAAAAAbwAAAA8AAAALFIL9XUB5D+ykuvoaonSPwAAAD8lBwAAAAAAAAG9AAAAPAAAANiaOMlNB+Q/zqVDDXZn0j8AAAA/ogcAAAAAAAABvgAAADwAAAAcxHN/38zjP2gYVOe4m9E/AAAAP7IHAAAAAAAAAb8AAAA8AAAAhvq6ANbu4j+OlJBTAb/QPwAAAD/BBwAAAAAAAAHAAAAAPAAAANXXBbB21+I/jpSQUwG/0D8AAAA/wQcAAAAAAAABwQAAADwAAAAjtVBfF8DiPxyevOUGrtA/AAAAP8EHAAAAAAAAAcIAAAA8AAAAH9vI4o+u4j+op+h3DJ3QPwAAAD/RBwAAAAAAAAHDAAAAPAAAAMBv5r1YkeI/NrEUChKM0D8AAAA/0QcAAAAAAAABxAAAADwAAAC8lV5B0X/iP8K6QJwXe9A/AAAAP+AHAAAAAAAAAcUAAAA8AAAAtrvWxElu4j/CukCcF3vQPwAAAD/wBwAAAAAAAAHGAAAAPAAAAKwHx8s6S+I/TsRsLh1q0D8AAAA/8AcAAAAAAAABxwAAADwAAABOnOSmAy7iP07EbC4datA/AAAAPw8IAAAAAAAAAcgAAAA8AAAA61Z6BUX/4T9OxGwuHWrQPwAAAD8vCAAAAAAAAAHJAAAAPAAAAIgREGSG0OE/3M2YwCJZ0D8AAAA/TggAAAAAAAABygAAADwAAADcyOKPrsrhP9zNmMAiWdA/AAAAP4wIAAAAAAAAAcsAAAA8AAAA3Mjij67K4T9q18RSKEjQPwAAAD+MCAAAAAAAAAHMAAAAPAAAAEJmCJ26lb4/Jom/VmWa0j8AAAA/AAAAAAAAAAABzQAAADwAAAAI8dzfN/O+P7KS6+hqidI/AAAAPxAAAAAAAAAAAc4AAAA8AAAAznuxIrVQvz9AnBd7cHjSPwAAAD8QAAAAAAAAAAHPAAAAPAAAADDBG8Rzf78/Wq9vn3tW0j8AAAA/LwAAAAAAAAAB0AAAADwAAAD2S/AG8dy/P3TCx8OGNNI/AAAAPy8AAAAAAAAAAdEAAAA8AAAA9kvwBvHcvz8AzPNVjCPSPwAAAD8vAAAAAAAAAAHSAAAAPAAAAPZL8Abx3L8/jtUf6JES0j8AAAA/TgAAAAAAAAAB0wAAADwAAAD2S/AG8dy/PxrfS3qXAdI/AAAAP14AAAAAAAAAAdQAAAA8AAAA9kvwBvHcvz+m6HcMnfDRPwAAAD9eAAAAAAAAAAHVAAAAPAAAAPZL8Abx3L8/NPKjnqLf0T8AAAA/bgAAAAAAAAAB1gAAADwAAAD2S/AG8dy/P04F/MKtvdE/AAAAP24AAAAAAAAAAdcAAAA8AAAA9kvwBvHcvz/aDihVs6zRPwAAAD99AAAAAAAAAAHYAAAAPAAAAPZL8Abx3L8/aBhU57ib0T8AAAA/jQAAAAAAAAAB2QAAADwAAAD2S/AG8dy/P4IrrAvEedE/AAAAP40AAAAAAAAAAdoAAAA8AAAA9kvwBvHcvz8ONdidyWjRPwAAAD+NAAAAAAAAAAHbAAAAPAAAAPZL8Abx3L8/KEgwwtRG0T8AAAA/nAAAAAAAAAAB3AAAADwAAACSBoZlMq6/P7RRXFTaNdE/AAAAP5wAAAAAAAAAAd0AAAA8AAAAkgaGZTKuvz/OZLR45RPRPwAAAD+sAAAAAAAAAAHeAAAAPAAAADDBG8Rzf78/Wm7gCusC0T8AAAA/rAAAAAAAAAAB3wAAADwAAAAI8dzfN/O+PxyevOUGrtA/AAAAP7wAAAAAAAAAAeAAAAA8AAAAQmYInbqVvj/CukCcF3vQPwAAAD/LAAAAAAAAAAHhAAAAPAAAABiWybh+Cb4/atfEUihI0D8AAAA/ywAAAAAAAAAB4gAAADwAAABSC/V1Aay9PxD0SAk5FdA/AAAAP9sAAAAAAAAAAeMAAAA8AAAAZLDhTkjCvD9TDkJbiObPPwAAAD/bAAAAAAAAAAHkAAAAPAAAAJ4lDQzLZLw/n0dKyKmAzz8AAAA/6wAAAAAAAAAB5QAAADwAAAASEGSG0Km7P7laouy0Xs8/AAAAP+sAAAAAAAAAAeYAAAA8AAAATIWPQ1NMuz8FlKpZ1vjOPwAAAD/6AAAAAAAAAAHnAAAAPAAAACS1UF8XwLo/BZSqWdb4zj8AAAA/+gAAAAAAAAAB6AAAADwAAAD85BF72zO6Pzu6WqLstM4/AAAAPwoBAAAAAAAAAekAAAA8AAAA0hTTlp+nuT9TzbLG95LOPwAAAD8ZAQAAAAAAAAHqAAAAPAAAAKhElLJjG7k/beAK6wJxzj8AAAA/KQEAAAAAAAAB6wAAADwAAAB+dFXOJ4+4P58GuzMZLc4/AAAAPykBAAAAAAAAAewAAAA8AAAAHC/rLGlguD+fBrszGS3OPwAAAD85AQAAAAAAAAHtAAAAPAAAALjpgIuqMbg/nwa7Mxktzj8AAAA/OQEAAAAAAAAB7gAAADwAAABWpBbq6wK4P58GuzMZLc4/AAAAP0gBAAAAAAAAAe8AAAA8AAAAkhlCp26ltz+fBrszGS3OPwAAAD9IAQAAAAAAAAHwAAAAPAAAAMyObWTxR7c/nwa7Mxktzj8AAAA/WAEAAAAAAAAB8QAAADwAAAAEBJkhdOq2P58GuzMZLc4/AAAAP1gBAAAAAAAAAfIAAAA8AAAAor4ugLW7tj+fBrszGS3OPwAAAD9YAQAAAAAAAAHzAAAAPAAAAD55xN72jLY/nwa7Mxktzj8AAAA/aAEAAAAAAAAB9AAAADwAAAAWqYX6ugC2P58GuzMZLc4/AAAAP3cBAAAAAAAAAfUAAAA8AAAAUB6xtz2jtT+fBrszGS3OPwAAAD93AQAAAAAAAAH2AAAAPAAAAMQICDJD6LQ/nwa7Mxktzj8AAAA/hwEAAAAAAAAB9wAAADwAAADWrfQKiv6zP58GuzMZLc4/AAAAP4cBAAAAAAAAAfgAAAA8AAAA5lLh49AUsz+fBrszGS3OPwAAAD+HAQAAAAAAAAH5AAAAPAAAADJt+XmazbE/nwa7Mxktzj8AAAA/lgEAAAAAAAAB+gAAADwAAABDEuZS4eOwP58GuzMZLc4/AAAAP5YBAAAAAAAAAfsAAAA8AAAA4uPQFNOWrz+fBrszGS3OPwAAAD+wAQAAAAAAAAH8AAAAPAAAAAQuqsZgw60/nwa7Mxktzj8AAAA/sAEAAAAAAAAB/QAAADwAAADsAli7a02sP58GuzMZLc4/AAAAP7ABAAAAAAAAAf4AAAA8AAAAmmLa8vM0qz+fBrszGS3OPwAAAD+/AQAAAAAAAAH/AAAAPAAAAGwMNtwJSag/U82yxveSzj8AAAA/zwEAAAAAAAABAAEAADwAAACMVg+Ol3WmPx+nAn7h1s4/AAAAP88BAAAAAAAAAQEBAAA8AAAAPLaRxR9dpT8fpwJ+4dbOPwAAAD/fAQAAAAAAAAECAQAAPAAAALCg6D8loqQ/7YBSNcsazz8AAAA/3wEAAAAAAAABAwEAADwAAAAkiz+6KuejP9Nt+hDAPM8/AAAAP+4BAAAAAAAAAQQBAAA8AAAAXgBrd62Joz+FNPKjnqLPPwAAAD/+AQAAAAAAAAEFAQAAPAAAAJh1ljQwLKM/bSGaf5PEzz8AAAA/DQIAAAAAAAABBgEAADwAAACASkQpO7ahP4LqHHczJtA/AAAAPw0CAAAAAAAAAQcBAAA8AAAA9DSbo0D7oD9q18RSKEjQPwAAAD8NAgAAAAAAAAEIAQAAPAAAAEgpO7aRxZ8/TsRsLh1q0D8AAAA/HQIAAAAAAAABCQEAADwAAAAs/uiqnE+eP6in6HcMndA/AAAAPx0CAAAAAAAAAQoBAAA8AAAAoOg/JaKUnT+OlJBTAb/QPwAAAD8tAgAAAAAAAAELAQAAPAAAAACoRJSyY5s/doE4L/bg0D8AAAA/LQIAAAAAAAABDAEAADwAAADkfPKIve2ZP85ktHjlE9E/AAAAPzwCAAAAAAAAAQ0BAAA8AAAAWGdJA8MymT8oSDDC1EbRPwAAAD88AgAAAAAAAAEOAQAAPAAAAMxRoH3Id5g/DjXYnclo0T8AAAA/TAIAAAAAAAABDwEAADwAAAAqEaXs2EaWP/QhgHm+itE/AAAAP0wCAAAAAAAAARABAAA8AAAAnvv7Zt6LlT/C+88wqM7RPwAAAD9cAgAAAAAAAAERAQAAPAAAAIjQqVvpFZQ/puh3DJ3w0T8AAAA/XAIAAAAAAAABEgEAADwAAABwpVdQ9J+SP47VH+iREtI/AAAAP2sCAAAAAAAAARMBAAA8AAAAymRcvwRvkD9ar2+fe1bSPwAAAD9rAgAAAAAAAAEUAQAAPAAAAGhzFGgf8o0/spLr6GqJ0j8AAAA/ewIAAAAAAAABFQEAADwAAAA4HXBRNQaLP/JiDw5P3tI/AAAAP3sCAAAAAAAAARYBAAA8AAAA9Jt5L1akhj9MRotXPhHTPwAAAD+KAgAAAAAAAAEXAQAAPAAAANhwJyRhLoU/pikHoS1E0z8AAAA/qgIAAAAAAAABGAEAADwAAADAMhnXL8F7P5jAIlnw/tM/AAAAP6oCAAAAAAAAARkBAAA8AAAAODAsk3H9cj/yo56i3zHUPwAAAD+qAgAAAAAAAAEaAQAAPAAAADgwLJNx/XI/2JBGftRT1D8AAAA/6AIAAAAAAAABGwEAADwAAACwB8fLOktqPwr4hVt7Y9U/AAAAP+gCAAAAAAAAARwBAAA8AAAACNqHfIcRcD+iqyXKTuvVPwAAAD/4AgAAAAAAAAEdAQAAPAAAAGiG0Klb6XU//I6hEz4e1j8AAAA/+AIAAAAAAAABHgEAADwAAADAMhnXL8F7P7BVmaYchNY/AAAAP/gCAAAAAAAAAR8BAAA8AAAAkO8wAoLMgD+WQkGCEabWPwAAAD8XAwAAAAAAAAEgAQAAPAAAAKgagw13QoI/8CW9ywDZ1j8AAAA/NgMAAAAAAAABIQEAADwAAAAU5lLh49CUPwh6pIScCtg/AAAAP0YDAAAAAAAAASIBAAA8AAAAQjz39828lz9gXSDOiz3YPwAAAD9GAwAAAAAAAAEjAQAAPAAAAOR88oi97Zk/SErIqYBf2D8AAAA/VgMAAAAAAAABJAEAADwAAACIve0ZrR6cP7pAnBd7cNg/AAAAP3UDAAAAAAAAASUBAAA8AAAASCk7tpHFnz+IGuzOZLTYPwAAAD/SAwAAAAAAAAEmAQAAPAAAABwv6yxpYLg/4P1nGFTn2D8AAAA/0gMAAAAAAAABJwEAADwAAADiub9v5r24P/oQwDxfxdg/AAAAP9IDAAAAAAAAASgBAAA8AAAAqESUsmMbuT+IGuzOZLTYPwAAAD/iAwAAAAAAAAEpAQAAPAAAAAyK/lMiSrk/oC1E82+S2D8AAAA/8gMAAAAAAAABKgEAADwAAADSFNOWn6e5P7pAnBd7cNg/AAAAPwEEAAAAAAAAASsBAAA8AAAANlo9OF7WuT/UU/Q7hk7YPwAAAD8RBAAAAAAAAAEsAQAAPAAAALDK+eQRe7s/rpYoO63X1z8AAAA/EQQAAAAAAAABLQEAADwAAAA84KJqDDa8P1SzrPG9pNc/AAAAPyEEAAAAAAAAAS4BAAA8AAAAAmt3rYmTvD/8zzCoznHXPwAAAD8hBAAAAAAAAAEvAQAAPAAAAPDFitRCfb0/ouy0Xt8+1z8AAAA/MAQAAAAAAAABMAEAADwAAAB82zNaPTi+P9YSZaf1+tY/AAAAPzAEAAAAAAAAATEBAAA8AAAAajZHgfYhvz+WQkGCEabWPwAAAD9ABAAAAAAAAAEyAQAAPAAAADDBG8Rzf78/PF/FOCJz1j8AAAA/TwQAAAAAAAABMwEAADwAAAAl9rZntHrAP6KrJcpO69U/AAAAP18EAAAAAAAAATQBAAA8AAAAiDshCXOpwD8wtVFcVNrVPwAAAD9fBAAAAAAAAAE1AQAAPAAAAOuAi6ox2MA/SsipgF+41T8AAAA/XwQAAAAAAAABNgEAADwAAABNxvVL8AbBP/DkLTdwhdU/AAAAP28EAAAAAAAAATcBAAA8AAAAsAtg7a41wT9+7lnJdXTVPwAAAD9+BAAAAAAAAAE4AQAAPAAAAGIuFT4OTcE/CviFW3tj1T8AAAA/ngQAAAAAAAABOQEAADwAAAA8IQlzqfDBP/5NEn+tytQ/AAAAP54EAAAAAAAAAToBAAA8AAAAZfFHV+V8wj9kmnIQ2kLUPwAAAD+tBAAAAAAAAAE7AQAAPAAAAMg2svijq8I/Crf2xuoP1D8AAAA/rQQAAAAAAAABPAEAADwAAADcntHqwfHCP8zm0qEGu9M/AAAAP60EAAAAAAAAAT0BAAA8AAAAoimmLT9Pwz/m+SrGEZnTPwAAAD+9BAAAAAAAAAE+AQAAPAAAAAVvEM/9fcM/GiDbDihV0z8AAAA/vQQAAAAAAAABPwEAADwAAAAZ1y/BG8TDP6YpB6EtRNM/AAAAP8wEAAAAAAAAAUABAAA8AAAAy/nkEXvbwz9MRotXPhHTPwAAAD/MBAAAAAAAAAFBAQAAPAAAAHwcmmLa8sM/2k+36UMA0z8AAAA/3AQAAAAAAAABQgEAADwAAAAuP0+zOQrEP2ZZ43tJ79I/AAAAP/sEAAAAAAAAAUMBAAA8AAAA32EEBJkhxD8MdmcyWrzSPwAAAD8LBQAAAAAAAAFEAQAAPAAAAJGEuVT4OMQ/Jom/VmWa0j8AAAA/CwUAAAAAAAABRQEAADwAAACRhLlU+DjEP0CcF3tweNI/AAAAPwsFAAAAAAAAAUYBAAA8AAAAkYS5VPg4xD9ar2+fe1bSPwAAAD8bBQAAAAAAAAFHAQAAPAAAAJGEuVT4OMQ/dMLHw4Y00j8AAAA/GwUAAAAAAAABSAEAADwAAACRhLlU+DjEP47VH+iREtI/AAAAPyoFAAAAAAAAAUkBAAA8AAAAkYS5VPg4xD8a30t6lwHSPwAAAD86BQAAAAAAAAFKAQAAPAAAAJGEuVT4OMQ/wvvPMKjO0T8AAAA/OgUAAAAAAAABSwEAADwAAADfYQQEmSHEP9oOKFWzrNE/AAAAPzoFAAAAAAAAAUwBAAA8AAAAfByaYtrywz8ONdidyWjRPwAAAD9JBQAAAAAAAAFNAQAAPAAAAMv55BF728M/tFFcVNo10T8AAAA/lAUAAAAAAAABTgEAADwAAACOwYY7IQnDP46UkFMBv9A/AAAAP8MFAAAAAAAAAU8BAAA8AAAACPHc3zfzvj9TzbLG95LOPwAAAD/DBQAAAAAAAAFQAQAAPAAAAIyAIDOETr0/nwa7Mxktzj8AAAA/wwUAAAAAAAABUQEAADwAAADYmjjJTQe8P+0/w6A6x80/AAAAP9MFAAAAAAAAAVIBAAA8AAAATIWPQ1NMuz8hZnPpUIPNPwAAAD/TBQAAAAAAAAFTAQAAPAAAACS1UF8XwLo/O3nLDVxhzT8AAAA/4gUAAAAAAAABVAEAADwAAAD85BF72zO6P1WMIzJnP80/AAAAPwEGAAAAAAAAAVUBAAA8AAAARP8pEaXsuD9vn3tWch3NPwAAAD8BBgAAAAAAAAFWAQAAPAAAALjpgIuqMbg/b597VnIdzT8AAAA/EQYAAAAAAAABVwEAADwAAACSGUKnbqW3P2+fe1ZyHc0/AAAAPxEGAAAAAAAAAVgBAAA8AAAAeO7vm3kvtj9vn3tWch3NPwAAAD8hBgAAAAAAAAFZAQAAPAAAAFAesbc9o7U/b597VnIdzT8AAAA/IQYAAAAAAAABWgEAADwAAAAnTnLTARe1P2+fe1ZyHc0/AAAAPzAGAAAAAAAAAVsBAAA8AAAAnDjJTQdctD9vn3tWch3NPwAAAD8wBgAAAAAAAAFcAQAAPAAAABAjIMgMobM/b597VnIdzT8AAAA/QAYAAAAAAAABXQEAADwAAABKmEuFj0OzP1WMIzJnP80/AAAAP1AGAAAAAAAAAV4BAAA8AAAAIMgMoVO3sj8hZnPpUIPNPwAAAD9+BgAAAAAAAAFfAQAAPAAAAPf3zbwXK7I/7T/DoDrHzT8AAAA/jgYAAAAAAAABYAEAADwAAACVsmMbWfyxP9Usa3wv6c0/AAAAP44GAAAAAAAAAWEBAAA8AAAAMm35eZrNsT+7GRNYJAvOPwAAAD+OBgAAAAAAAAFiAQAAPAAAADJt+XmazbE/h/NiDw5Pzj8AAAA/ngYAAAAAAAABYwEAADwAAADPJ4/Y256xP23gCusCcc4/AAAAP60GAAAAAAAAAWQBAAA8AAAAbOIkNx1wsT9TzbLG95LOPwAAAD+tBgAAAAAAAAFlAQAAPAAAAGziJDcdcLE/BZSqWdb4zj8AAAA/rQYAAAAAAAABZgEAADwAAAAJnbqVXkGxP+2AUjXLGs8/AAAAP70GAAAAAAAAAWcBAAA8AAAApldQ9J8SsT/TbfoQwDzPPwAAAD/NBgAAAAAAAAFoAQAAPAAAAKZXUPSfErE/n0dKyKmAzz8AAAA/3AYAAAAAAAABaQEAADwAAACmV1D0nxKxP4U08qOeos8/AAAAP9wGAAAAAAAAAWoBAAA8AAAACZ26lV5BsT+c/XSbPgTQPwAAAD/sBgAAAAAAAAFrAQAAPAAAAGziJDcdcLE/EPRICTkV0D8AAAA/+wYAAAAAAAABbAEAADwAAACVsmMbWfyxP4LqHHczJtA/AAAAPxsHAAAAAAAAAW0BAAA8AAAASS3U1wWwxj+O1R/okRLSPwAAAD8AAAAAAAAAAAFuAQAAPAAAAEkt1NcFsMY/AMzzVYwj0j8AAAA/HwAAAAAAAAABbwEAADwAAAA4iOf+vpnHP3TCx8OGNNI/AAAAP14AAAAAAAAAAXABAAA8AAAAW/zRVTmfzD/OpUMNdmfSPwAAAD99AAAAAAAAAAFxAQAAPAAAABZoH/IdRtA/zqVDDXZn0j8AAAA/rAAAAAAAAAABcgEAADwAAADMEDp1K73SP3TCx8OGNNI/AAAAP8sAAAAAAAAAAXMBAAA8AAAAFP2nRJSy0z8AzPNVjCPSPwAAAD/bAAAAAAAAAAF0AQAAPAAAAIL2Id9hBNQ/AMzzVYwj0j8AAAA/6wAAAAAAAAABdQEAADwAAAC0enC8rLPUPxrfS3qXAdI/AAAAP+sAAAAAAAAAAXYBAAA8AAAAcFE1Bhvu1D808qOeot/RPwAAAD+FAQAAAAAAAAF3AQAAPAAAAKTVg+NlndU/TgX8wq290T8AAAA/lAEAAAAAAAABeAEAADwAAABW+Dg0xbTVP04F/MKtvdE/AAAAP6QBAAAAAAAAAXkBAAA8AAAABhvuhCTM1T9OBfzCrb3RPwAAAD/DAQAAAAAAAAF6AQAAPAAAAGCsSC3U19U/wvvPMKjO0T8AAAA/0wEAAAAAAAABewEAADwAAACk1YPjZZ3VPzTyo56i39E/AAAAPxECAAAAAAAAAXwBAAA8AAAA3kqvoOg/1T808qOeot/RPwAAAD8RAgAAAAAAAAF9AQAAPAAAAMAugLW71tQ/wvvPMKjO0T8AAAA/EQIAAAAAAAABfgEAADwAAADGH12V88nTPzt5yw1cYc0/AAAAPwAAAAAAAAAAAX8BAAA8AAAAxh9dlfPJ0z8hZnPpUIPNPwAAAD8AAAAAAAAAAAGAAQAAPAAAACplxzay+NM/1SxrfC/pzT8AAAA/AAAAAAAAAAABgQEAADwAAAA+zeYo0D7UP1PNssb3ks4/AAAAPwAAAAAAAAAAAYIBAAA8AAAAXOkVFP2n1D/TbfoQwDzPPwAAAD8+AAAAAAAAAAGDAQAAPAAAAAAqEaXs2NY/DjXYnclo0T8AAAA/TgAAAAAAAAABhAEAADwAAAAeRkCQGULXP/QhgHm+itE/AAAAP04AAAAAAAAAAYUBAAA8AAAAeNeaOMlN1z/aDihVs6zRPwAAAD9tAAAAAAAAAAGGAQAAPAAAAHjXmjjJTdc/wvvPMKjO0T8AAAA/jAAAAAAAAAABhwEAADwAAAAUkjCXCh/XP47VH+iREtI/AAAAP7sAAAAAAAAAAYgBAAA8AAAAOp88Ym971j9mWeN7Se/SPwAAAD/LAAAAAAAAAAGJAQAAPAAAAH7IdxgBQdY/TEaLVz4R0z8AAAA/2gAAAAAAAAABigEAADwAAAAmNx1wUTXWP0xGi1c+EdM/AAAAP+oAAAAAAAAAAYsBAAA8AAAAdiu9gqL/pD+AQXWOuxlzPwAAAD8AAAAAAAAAAAGMAQAAPAAAADy2kcUfXaU/gEF1jrsZcz8AAAA/HwAAAAAAAAABjQEAADwAAADGyzpLGhimP4BBdY67GXM/AAAAPx8AAAAAAAAAAY4BAAA8AAAAGmy4E5Iwpz8Ae3B48pZ7PwAAAD8vAAAAAAAAAAGPAQAAPAAAADKXCh+Hpqg/wBdu7Y3Vfz8AAAA/LwAAAAAAAAABkAEAADwAAACaYtry8zSrP0DaNbEUCoI/AAAAPz4AAAAAAAAAAZEBAAA8AAAAkENTTFt+rj+gqLRrYimEPwAAAD9OAAAAAAAAAAGSAQAAPAAAAGziJDcdcLE/0BMxm0uHij8AAAA/TgAAAAAAAAABkwEAADwAAAAQIyDIDKGzP6CwLhDnxY4/AAAAP04AAAAAAAAAAZQBAAA8AAAA3DNaPThetj+Av1ZlmnKQPwAAAD9eAAAAAAAAAAGVAQAAPAAAAH50Vc4nj7g/sCaWQkGCkT8AAAA/XgAAAAAAAAABlgEAADwAAADqPyWilB27P7AmlkJBgpE/AAAAP2cAAAAAAAAAAZcBAAA8AAAAUgv1dQGsvT/ojdUf6JGSPwAAAD93AAAAAAAAAAGYAQAAPAAAAOuAi6ox2MA/SFxU2jWxlD8AAAA/hgAAAAAAAAABmQEAADwAAADZ257R6sHBP0hcVNo1sZQ/AAAAP4YAAAAAAAAAAZoBAAA8AAAAZfFHV+V8wj9IXFTaNbGUPwAAAD+WAAAAAAAAAAGbAQAAPAAAANye0erB8cI/SFxU2jWxlD8AAAA/lgAAAAAAAAABnAEAADwAAABTTFt+nmbDPxj1FP2OoZM/AAAAP5YAAAAAAAAAAZ0BAAA8AAAAy/nkEXvbwz/ojdUf6JGSPwAAAD+mAAAAAAAAAAGeAQAAPAAAAN9hBASZIcQ/6I3VH+iRkj8AAAA/tQAAAAAAAAABnwEAADwAAABCp26lV1DEP7AmlkJBgpE/AAAAP7UAAAAAAAAAAaABAAA8AAAApuzYRhZ/xD+Av1ZlmnKQPwAAAD/FAAAAAAAAAAGhAQAAPAAAAFgPjpd1lsQ/gL9WZZpykD8AAAA/1QAAAAAAAAABogEAADwAAAAJMkPo1K3EP4C/VmWacpA/AAAAP9UAAAAAAAAAAaMBAAA8AAAAbHetiZPcxD+gsC4Q58WOPwAAAD+gAQAAAAAAAAGkAQAAPAAAAJVH7G3PaMU/oKi0a2IphD8AAAA/rwEAAAAAAAABpQEAADwAAABGaqG+LoDFP6CotGtiKYQ/AAAAP78BAAAAAAAAAaYBAAA8AAAA+IxWD46XxT+gqLRrYimEPwAAAD/PAQAAAAAAAAGnAQAAPAAAAKmvC2DtrsU/QNo1sRQKgj8AAAA/3gEAAAAAAAABqAEAADwAAABb0sCwTMbFP0DaNbEUCoI/AAAAP94BAAAAAAAAAakBAAA8AAAADPV1AazdxT/AF27tjdV/PwAAAD/uAQAAAAAAAAGqAQAAPAAAAL0XK1IL9cU/wBdu7Y3Vfz8AAAA/LAIAAAAAAAABqwEAADwAAAC9FytSC/XFPwB7cHjylns/AAAAP9UCAAAAAAAAAawBAAA8AAAADPV1AazdxT8Ae3B48pZ7PwAAAD8DAwAAAAAAAAGtAQAAPAAAAJCuyvnkEeM/3lj9gR4p4T8AAAA/AAAAAAAAAAABrgEAADwAAAA99/fNvBfjPzJnP92mD+E/AAAAPwAAAAAAAAAAAa8BAAA8AAAAlohSdmwj4z8Sf63KNOXgPwAAAD8QAAAAAAAAAAGwAQAAPAAAAJti2vLzNOM/uZsxgUWy4D8AAAA/HwAAAAAAAAABsQEAADwAAABMhY9DU0zjPwbVOe5mTOA/AAAAPy8AAAAAAAAAAbIBAAA8AAAA+c28FytS4z8AAAAAAADgPwAAAD84AAAAAAAAAAGzAQAAPAAAAKUW6usCWOM/8lWMIzJn3z8AAAA/OAAAAAAAAAABtAEAADwAAABSXxfA2l3jP1qi7LRe394/AAAAPzgAAAAAAAAAAbUBAAA8AAAA/qdElLJj4z/aAaVqljXePwAAAD9HAAAAAAAAAAG2AQAAPAAAAP6nRJSyY+M/Qk4F/MKt3T8AAAA/RwAAAAAAAAABtwEAADwAAACq8HFoimnjPzakkR/1FN0/AAAAP0cAAAAAAAAAAbgBAAA8AAAAqvBxaIpp4z8q+h1DJ3zcPwAAAD9XAAAAAAAAAAG5AQAAPAAAAKrwcWiKaeM/xGwuHWqw2z8AAAA/VwAAAAAAAAABugEAADwAAACq8HFoimnjP3jylhu4wto/AAAAP2YAAAAAAAAAAbsBAAA8AAAAqvBxaIpp4z8SZaf1+vbZPwAAAD92AAAAAAAAAAG8AQAAPAAAAFJfF8DaXeM/VPQ7hk742D8AAAA/dgAAAAAAAAABvQEAADwAAACgPGJve0bjP3xwePKWG9g/AAAAP5UAAAAAAAAAAb4BAAA8AAAAR6sHx8s64z+i7LRe3z7XPwAAAD+lAAAAAAAAAAG/AQAAPAAAANXXBbB21+I/Zlnje0nv0j8AAAA/pQAAAAAAAAABwAEAADwAAAAjtVBfF8DiPzTyo56i39E/AAAAP7UAAAAAAAAAAcEBAAA8AAAAxkluOuCi4j/OZLR45RPRPwAAAD+1AAAAAAAAAAHCAQAAPAAAABUnuemAi+I/9uDw5C030D8AAAA/xAAAAAAAAAABwwEAADwAAAC2u9bESW7iP+2AUjXLGs8/AAAAP+MAAAAAAAAAAcQBAAA8AAAA8DACgswQ4j+JcUTm7KfLPwAAAD/jAAAAAAAAAAHFAQAAPAAAAD8OTTFt+eE/VwoFCUaYyj8AAAA/8wAAAAAAAAABxgEAADwAAACN65fgDeLhP/F8FeOIzMk/AAAAP/MAAAAAAAAAAccBAAA8AAAA3Mjij67K4T+N7yW9ywDJPwAAAD/zAAAAAAAAAAHIAQAAPAAAACqmLT9Ps+E/P3WOuxkTyD8AAAA/AwEAAAAAAAAByQEAADwAAADMOksaGJbhP6fB7kxGi8c/AAAAPwMBAAAAAAAAAcoBAAA8AAAAb89o9eB44T8nIacCfuHGPwAAAD8SAQAAAAAAAAHLAQAAPAAAAL2ss6SBYeE/dVqvb597xj8AAAA/EgEAAAAAAAABzAEAADwAAABfQdF/SkThP6mAX7i1N8Y/AAAAPyIBAAAAAAAAAc0BAAA8AAAAWmdJA8My4T/dpg8BzPPFPwAAAD8iAQAAAAAAAAHOAQAAPAAAAFWNwYY7IeE/9blnJdfRxT8AAAA/UQEAAAAAAAABzwEAADwAAACZtvw8zebgPw/Nv0nir8U/AAAAP1EBAAAAAAAAAdABAAA8AAAAQCWilB3b4D8Pzb9J4q/FPwAAAD+AAQAAAAAAAAHRAQAAPAAAAHDmvViRWuA/Dw5P3nIDxz8AAAA/jwEAAAAAAAAB0gEAADwAAABrDDbcCUngP/X69rlnJcc/AAAAP58BAAAAAAAAAdMBAAA8AAAACMfLOksa4D+nwe5MRovHPwAAAD+vAQAAAAAAAAHUAQAAPAAAAAPtQ77DCOA/ja6WKDutxz8AAAA/rwEAAAAAAAAB1QEAADwAAAD8JXiDeO7fP42ulig7rcc/AAAAP68BAAAAAAAAAdYBAAA8AAAA8nFoimnL3z91mz4EMM/HPwAAAD+vAQAAAAAAAAHXAQAAPAAAAEBPszkKtN8/P3WOuxkTyD8AAAA/rwEAAAAAAAAB2AEAADwAAADeCUmYS4XfPydiNpcONcg/AAAAP74BAAAAAAAAAdkBAAA8AAAAIjOETt1K3z/zO4ZO+HjIPwAAAD++AQAAAAAAAAHaAQAAPAAAABh/dFXOJ98/pQJ+4dbeyD8AAAA/zgEAAAAAAAAB2wEAADwAAABcqK8LYO3eP1nJdXS1RMk/AAAAP90BAAAAAAAAAdwBAAA8AAAA+mJFaqG+3j+/VmWachDKPwAAAD/dAQAAAAAAAAHdAQAAPAAAAOT6JXiDeN4/JeRUwC/cyj8AAAA/3QEAAAAAAAAB3gEAADwAAACCtbvWxEneP29e7MHhycs/AAAAP+0BAAAAAAAAAd8BAAA8AAAAbE2c5KYD3j+HstN6ffvMPwAAAD/9AQAAAAAAAAHgAQAAPAAAAFjlfPKIvd0/h/NiDw5Pzj8AAAA//QEAAAAAAAAB4QEAADwAAABOMW35eZrdP9Nt+hDAPM8/AAAAPwwCAAAAAAAAAeIBAAA8AAAAOslNB1xU3T/24PDkLTfQPwAAAD8MAgAAAAAAAAHjAQAAPAAAANaD42WdJd0/jpSQUwG/0D8AAAA/HAIAAAAAAAAB5AEAADwAAADMz9NsjgLdP4IrrAvEedE/AAAAPywCAAAAAAAAAeUBAAA8AAAAEPkOIyDI3D/aT7fpQwDTPwAAAD87AgAAAAAAAAHmAQAAPAAAALhntHpwvNw/Pt2mDwHM0z8AAAA/OwIAAAAAAAAB5wEAADwAAAC4Z7R6cLzcP6RqljW+l9Q/AAAAP9gCAAAAAAAAAegBAAA8AAAArrOkgWGZ3D91jrsZE1jkPwAAAD/oAgAAAAAAAAHpAQAAPAAAALhntHpwvNw/7lnJdXS15D8AAAA/+AIAAAAAAAAB6gEAADwAAADCG8Rzf9/cP2gl19HVEuU/AAAAP/gCAAAAAAAAAesBAAA8AAAAzM/TbI4C3T9u+hDAPF/lPwAAAD/4AgAAAAAAAAHsAQAAPAAAAC4VPg5NMd0/rco05SC05T8AAAA/+AIAAAAAAAAB7QEAADwAAACIppi2/DzdP7OfbtOHAOY/AAAAPwcDAAAAAAAAAe4BAAA8AAAA4DfzXqxI3T9GftRT9DvmPwAAAD8HAwAAAAAAAAHvAQAAPAAAAOA3816sSN0/n2FQneNu5j8AAAA/FwMAAAAAAAAB8AEAADwAAAA6yU0HXFTdP/lEzObSoeY/AAAAPycDAAAAAAAAAfEBAAA8AAAAOslNB1xU3T9SKEgwwtTmPwAAAD8nAwAAAAAAAAHyAQAAPAAAADrJTQdcVN0/5QausC4Q5z8AAAA/NgMAAAAAAAAB8wEAADwAAAA6yU0HXFTdP8zzVYwjMuc/AAAAPzYDAAAAAAAAAfQBAAA8AAAAOslNB1xU3T955RMxm0vnPwAAAD9GAwAAAAAAAAH1AQAAPAAAADrJTQdcVN0/JdfR1RJl5z8AAAA/RgMAAAAAAAAB9gEAADwAAAA6yU0HXFTdP17SuwyQbec/AAAAP1UDAAAAAAAAAfcBAAA8AAAAOslNB1xU3T+YzaVDDXbnPwAAAD9VAwAAAAAAAAH4AQAAPAAAADrJTQdcVN0/C8R5sQeH5z8AAAA/ZQMAAAAAAAAB+QEAADwAAAA6yU0HXFTdP3+6TR8CmOc/AAAAP3UDAAAAAAAAAfoBAAA8AAAAOslNB1xU3T+3tTdWf6DnPwAAAD91AwAAAAAAAAH7AQAAPAAAADrJTQdcVN0/K6wLxHmx5z8AAAA/hAMAAAAAAAAB/AEAADwAAAA6yU0HXFTdP56i3zF0wuc/AAAAP4QDAAAAAAAAAf0BAAA8AAAAOslNB1xU3T9LlJ3W69vnPwAAAD+UAwAAAAAAAAH+AQAAPAAAADrJTQdcVN0/MYFFsuD95z8AAAA/lAMAAAAAAAAB/wEAADwAAAA6yU0HXFTdP95yA1dYF+g/AAAAP6QDAAAAAAAAAQACAAA8AAAAOslNB1xU3T/FX6syTTnoPwAAAD+kAwAAAAAAAAEBAgAAPAAAADrJTQdcVN0/HkMnfDxs6D8AAAA/wwMAAAAAAAABAgIAADwAAAA6yU0HXFTdP8s05SC0heg/AAAAP8MDAAAAAAAAAQMCAAA8AAAAOslNB1xU3T/RCR8PG9LoPwAAAD/DAwAAAAAAAAEEAgAAPAAAADrJTQdcVN0/tvbG6g/06D8AAAA/0gMAAAAAAAABBQIAADwAAAA6yU0HXFTdP53jbsYEFuk/AAAAP9IDAAAAAAAAAQYCAAA8AAAAOslNB1xU3T+D0Bai+TfpPwAAAD/iAwAAAAAAAAEHAgAAPAAAAJJaqK8LYN0/o7iotGti6T8AAAA/4gMAAAAAAAABCAIAADwAAACSWqivC2DdP4mlUJBghOk/AAAAP/IDAAAAAAAAAQkCAAA8AAAAklqorwtg3T82lw412J3pPwAAAD/yAwAAAAAAAAEKAgAAPAAAAJJaqK8LYN0/HYS2EM2/6T8AAAA/AQQAAAAAAAABCwIAADwAAACSWqivC2DdP496in7H0Ok/AAAAPxEEAAAAAAAAAQwCAAA8AAAAklqorwtg3T8CcV7sweHpPwAAAD8RBAAAAAAAAAENAgAAPAAAAJJaqK8LYN0/PGxIIz/q6T8AAAA/EQQAAAAAAAABDgIAADwAAACSWqivC2DdP69iHJE5++k/AAAAPyEEAAAAAAAAAQ8CAAA8AAAA6usCWLtr3T8jWfD+MwzqPwAAAD8wBAAAAAAAAAEQAgAAPAAAAOrrAli7a90/XFTaNbEU6j8AAAA/MAQAAAAAAAABEQIAADwAAABEfV0Aa3fdP89KrqOrJeo/AAAAP0AEAAAAAAAAARICAAA8AAAARH1dAGt33T8IRpjaKC7qPwAAAD9ABAAAAAAAAAETAgAAPAAAAJwOuKgag90/CEaY2igu6j8AAAA/XwQAAAAAAAABFAIAADwAAAD2nxJRyo7dPwhGmNooLuo/AAAAP18EAAAAAAAAARUCAAA8AAAATjFt+Xma3T8IRpjaKC7qPwAAAD9vBAAAAAAAAAEWAgAAPAAAAFjlfPKIvd0/CEaY2igu6j8AAAA/fgQAAAAAAAABFwIAADwAAAAUvEE89/fdPwhGmNooLuo/AAAAP44EAAAAAAAAARgCAAA8AAAAdgGs3bUm3j8IRpjaKC7qPwAAAD+OBAAAAAAAAAEZAgAAPAAAADLYcCckYd4/CEaY2igu6j8AAAA/jgQAAAAAAAABGgIAADwAAACWHdvI4o/ePwhGmNooLuo/AAAAP54EAAAAAAAAARsCAAA8AAAAUvSfElHK3j98PGxIIz/qPwAAAD+eBAAAAAAAAAEcAgAAPAAAAFyorwtg7d4/tTdWf6BH6j8AAAA/rQQAAAAAAAABHQIAADwAAAAOy2RcvwTfPykuKu2aWOo/AAAAP60EAAAAAAAAAR4CAAA8AAAAGH90Vc4n3z9iKRQkGGHqPwAAAD+9BAAAAAAAAAEfAgAAPAAAAMqhKaYtP98/myT+WpVp6j8AAAA/vQQAAAAAAAABIAIAADwAAAAiM4RO3UrfP9Uf6JEScuo/AAAAP8wEAAAAAAAAASECAAA8AAAA1FU5nzxi3z9IFrz/DIPqPwAAAD/cBAAAAAAAAAEiAgAAPAAAAIR47u+bed8/ghGmNoqL6j8AAAA/7AQAAAAAAAABIwIAADwAAAA2m6NA+5DfP/UHeqSEnOo/AAAAP+wEAAAAAAAAASQCAAA8AAAA5r1YkVqo3z9o/k0Sf63qPwAAAD8LBQAAAAAAAAElAgAAPAAAABhVY7DhTuA/j7sZE1gk6z8AAAA/GwUAAAAAAAABJgIAADwAAADPUaB9yHfgP62jqyXKTus/AAAAPxsFAAAAAAAAAScCAAA8AAAAhU7dSq+g4D8hmn+TxF/rPwAAAD8qBQAAAAAAAAEoAgAAPAAAADxLGhiWyeA/W5VpykFo6z8AAAA/KgUAAAAAAAABKQIAADwAAABG/ykRpezgP1uVacpBaOs/AAAAPzoFAAAAAAAAASoCAAA8AAAAo2oMNtwJ4T9blWnKQWjrPwAAAD94BQAAAAAAAAErAgAAPAAAACXMpcLHoeE/NdidyWjx6j8AAAA/twUAAAAAAAABLAIAADwAAAAKc6nwcWjiP73LANl2QOk/AAAAP7cFAAAAAAAAAS0CAAA8AAAAaN6LFamF4j99+9yzkuvoPwAAAD/GBQAAAAAAAAEuAgAAPAAAABkBQWYIneI/AzDPVzGO6D8AAAA/xgUAAAAAAAABLwIAADwAAADQ/X0z78XiP/1alWnKQeg/AAAAP9YFAAAAAAAAATACAAA8AAAAgiAzhE7d4j+Fj4cNaeTnPwAAAD/WBQAAAAAAAAExAgAAPAAAADND6NSt9OI/C8R5sQeH5z8AAAA/5gUAAAAAAAABMgIAADwAAAA99/fNvBfjP1j9gR4pIec/AAAAP+YFAAAAAAAAATMCAAA8AAAAQtF/SkQp4z8TWCQL3n/mPwAAAD/1BQAAAAAAAAE0AgAAPAAAAEerB8fLOuM/G+zOZLR45T8AAAA/9QUAAAAAAAABNQIAADwAAABMhY9DU0zjP5V2TSyFguQ/AAAAPwUGAAAAAAAAATYCAAA8AAAApRbq6wJY4z8pFCQYYWrjPwAAAD8VBgAAAAAAAAE3AgAAPAAAAKUW6usCWOM/96zkOrpa4j8AAAA/FQYAAAAAAAABOAIAADwAAAClFurrAljjP95Y/YEeKeE/AAAAPyQGAAAAAAAAATkCAAA8AAAA+c28FytS4z8g6JEScirgPwAAAD8kBgAAAAAAAAE6AgAAPAAAAEyFj0NTTOM/AL9wa2+s3j8AAAA/cgYAAAAAAAABOwIAADwAAABMhY9DU0zjP2Cer2Ickdk/AAAAP7oGAAAAAAAAATwCAAA8AAAAlohSdmwj4z8w9uDw5C3XPwAAAD+6BgAAAAAAAAE9AgAAPAAAAJaIUnZsI+M/vP8Mg+oc1z8AAAA/ygYAAAAAAAABPgIAADwAAADpPyWilB3jP7z/DIPqHNc/AAAAP+kGAAAAAAAAAT8CAAA8AAAA5WWdJQ0M4z+8/wyD6hzXPwAAAD/pBgAAAAAAAAFAAgAAPAAAADND6NSt9OI/MPbg8OQt1z8AAAA/+QYAAAAAAAABQQIAADwAAAAtaWBYJuPiPxTjiMzZT9c/AAAAP/kGAAAAAAAAAUICAAA8AAAA1dcFsHbX4j/8zzCoznHXPwAAAD/5BgAAAAAAAAFDAgAAPAAAACO1UF8XwOI/yKmAX7i11z8AAAA/GAcAAAAAAAABRAIAADwAAAB/Cd4gnvvjP20UF5V2Tew/AAAAPwAAAAAAAAAAAUUCAAA8AAAAUl8XwNpd4z8zGS1e+UTsPwAAAD8PAAAAAAAAAAFGAgAAPAAAAOk/JaKUHeM/+R1DJ3w87D8AAAA/DwAAAAAAAAABRwIAADwAAACCIDOETt3iP78iWfD+M+w/AAAAPx8AAAAAAAAAAUgCAAA8AAAAxkluOuCi4j+/Ilnw/jPsPwAAAD8fAAAAAAAAAAFJAgAAPAAAAApzqfBxaOI/hydvuYEr7D8AAAA/LgAAAAAAAAABSgIAADwAAAD1Cor+UyLiP4cnb7mBK+w/AAAAPy4AAAAAAAAAAUsCAAA8AAAA5nzyiL3t4T9NLIWCBCPsPwAAAD8+AAAAAAAAAAFMAgAAPAAAAIM3iOf+vuE/2zWxFAoS7D8AAAA/TgAAAAAAAAABTQIAADwAAADIYMOdkIThP6E6x92MCew/AAAAP10AAAAAAAAAAU4CAAA8AAAAo2oMNtwJ4T+BUjXLGt/rPwAAAD9dAAAAAAAAAAFPAgAAPAAAAOiTR+xtz+A/DVxhXSDO6z8AAAA/bQAAAAAAAAABUAIAADwAAACAdFXOJ4/gP5tlje8lves/AAAAP30AAAAAAAAAAVECAAA8AAAA8nFoimnL3z9haqO4qLTrPwAAAD+MAAAAAAAAAAFSAgAAPAAAAJYd28jij94/YWqjuKi06z8AAAA/nAAAAAAAAAABUwIAADwAAADQkgaGZTLeP2Fqo7iotOs/AAAAP5wAAAAAAAAAAVQCAAA8AAAAFLxBPPf33T9haqO4qLTrPwAAAD+rAAAAAAAAAAFVAgAAPAAAALB215o4yd0/YWqjuKi06z8AAAA/qwAAAAAAAAABVgIAADwAAABOMW35eZrdP2Fqo7iotOs/AAAAP7sAAAAAAAAAAVcCAAA8AAAARH1dAGt33T+bZY3vJb3rPwAAAD/LAAAAAAAAAAFYAgAAPAAAADrJTQdcVN0/m2WN7yW96z8AAAA/ywAAAAAAAAABWQIAADwAAACIppi2/DzdP9Vgdyajxes/AAAAP+oAAAAAAAAAAVoCAAA8AAAAJGEuFT4O3T9HV0uUndbrPwAAAD/qAAAAAAAAAAFbAgAAPAAAAMIbxHN/39w/uU0fApjn6z8AAAA/6gAAAAAAAAABXAIAADwAAAC4Z7R6cLzcPy1E82+S+Os/AAAAP/oAAAAAAAAAAV0CAAA8AAAAjpd1ljQw3D9NLIWCBCPsPwAAAD8JAQAAAAAAAAFeAgAAPAAAAGbHNrL4o9s/pw8BzPNV7D8AAAA/CQEAAAAAAAABXwIAADwAAACgPGJve0bbP1MBv3Brb+w/AAAAPygBAAAAAAAAAWACAAA8AAAAjNRCfV0A2z//8nwV44jsPwAAAD8oAQAAAAAAAAFhAgAAPAAAACiP2Nue0do/reQ6ulqi7D8AAAA/KAEAAAAAAAABYgIAADwAAABiBASZIXTaP5PR4pVPxOw/AAAAPygBAAAAAAAAAWMCAAA8AAAAiBEQZIbQ2T9fqzJNOQjtPwAAAD9IAQAAAAAAAAFkAgAAPAAAAMw6SxoYltk/maYchLYQ7T8AAAA/SAEAAAAAAAABZQIAADwAAAC40iso+k/ZP0WY2iguKu0/AAAAP1cBAAAAAAAAAWYCAAA8AAAAVI3Bhjsh2T+5jq6WKDvtPwAAAD9XAQAAAAAAAAFnAgAAPAAAAErZsY0s/tg/LYWCBCNM7T8AAAA/ZwEAAAAAAAABaAIAADwAAABAJaKUHdvYPy2FggQjTO0/AAAAP2cBAAAAAAAAAWkCAAA8AAAA6JNH7G3P2D+fe1ZyHV3tPwAAAD93AQAAAAAAAAFqAgAAPAAAAJAC7UO+w9g/EXIq4Bdu7T8AAAA/dwEAAAAAAAABawIAADwAAACQAu1DvsPYP4Vo/k0Sf+0/AAAAP4YBAAAAAAAAAWwCAAA8AAAAkALtQ77D2D/5XtK7DJDtPwAAAD+GAQAAAAAAAAFtAgAAPAAAAJAC7UO+w9g/pVCQYISp7T8AAAA/lgEAAAAAAAABbgIAADwAAACQAu1DvsPYP99LepcBsu0/AAAAP5YBAAAAAAAAAW8CAAA8AAAAkALtQ77D2D9RQk4F/MLtPwAAAD+lAQAAAAAAAAFwAgAAPAAAAJAC7UO+w9g/xTgic/bT7T8AAAA/pQEAAAAAAAABcQIAADwAAACQAu1DvsPYPzkv9uDw5O0/AAAAP7UBAAAAAAAAAXICAAA8AAAAkALtQ77D2D+rJcpO6/XtPwAAAD/FAQAAAAAAAAFzAgAAPAAAAJAC7UO+w9g/5SC0hWj+7T8AAAA/xQEAAAAAAAABdAIAADwAAACQAu1DvsPYPx8cnrzlBu4/AAAAP9QBAAAAAAAAAXUCAAA8AAAAkALtQ77D2D9XF4jzYg/uPwAAAD/UAQAAAAAAAAF2AgAAPAAAAOiTR+xtz9g/VxeI82IP7j8AAAA/9AEAAAAAAAABdwIAADwAAABAJaKUHdvYP5EScirgF+4/AAAAPwMCAAAAAAAAAXgCAAA8AAAAQCWilB3b2D9d7MHhyVvuPwAAAD8DAgAAAAAAAAF5AgAAPAAAAEAlopQd29g/Rdlpvb597j8AAAA/AwIAAAAAAAABegIAADwAAACatvw8zebYPyvGEZmzn+4/AAAAPxMCAAAAAAAAAXsCAAA8AAAA8kdX5Xzy2D/Xt889K7nuPwAAAD8TAgAAAAAAAAF8AgAAPAAAAErZsY0s/tg/959hUJ3j7j8AAAA/IgIAAAAAAAABfQIAADwAAACkagw23AnZP6ORH/UU/e4/AAAAPyICAAAAAAAAAX4CAAA8AAAApi0/T7M52j/pNn0IYJ7vPwAAAD9xAgAAAAAAAAF/AgAAPAAAALqVXkHRf9o/XS1Rdlqv7z8AAAA/gAIAAAAAAAABgAIAADwAAADQ/X0z78XaP5coO63Xt+8/AAAAP5ACAAAAAAAAAYECAAA8AAAAUl8XwNpd2z8JHw8b0sjvPwAAAD+QAgAAAAAAAAGCAgAAPAAAAL5YkVqor9s/CR8PG9LI7z8AAAA/kAIAAAAAAAABgwIAADwAAACE42WdJQ3cPwkfDxvSyO8/AAAAP58CAAAAAAAAAYQCAAA8AAAA8tzfN/Ne3D9DGvlRT9HvPwAAAD+vAgAAAAAAAAGFAgAAPAAAABD5DiMgyNw/Qxr5UU/R7z8AAAA/vwIAAAAAAAABhgIAADwAAADgN/NerEjdP0Ma+VFP0e8/AAAAP78CAAAAAAAAAYcCAAA8AAAACggyQ+jU3T9DGvlRT9HvPwAAAD+/AgAAAAAAAAGIAgAAPAAAAIxpy8/TbN4/Qxr5UU/R7z8AAAA/zgIAAAAAAAABiQIAADwAAAAEF1VjsOHeP0Ma+VFP0e8/AAAAP84CAAAAAAAAAYoCAAA8AAAAesTe9oxW3z9DGvlRT9HvPwAAAD/uAgAAAAAAAAGLAgAAPAAAABJ72zNaPeA/Qxr5UU/R7z8AAAA/7gIAAAAAAAABjAIAADwAAAAdL+ssaWDgP0Ma+VFP0e8/AAAAPywDAAAAAAAAAY0CAAA8AAAARv8pEaXs4D99FeOIzNnvPwAAAD+KAwAAAAAAAAGOAgAAPAAAAN+LFamF+uI/lyg7rde37z8AAAA/yAMAAAAAAAABjwIAADwAAAAMH4emmLbkP29rb6z+QO8/AAAAPwEEAAAAAAAAAZACAAA8AAAAffKIve0Z5T+dvOUGrrDuPwAAAD8QBAAAAAAAAAGRAgAAPAAAANaD42WdJeU/nbzlBq6w7j8AAAA/EAQAAAAAAAABkgIAADwAAAAvFT4OTTHlPyvGEZmzn+4/AAAAPxAEAAAAAAAAAZMCAAA8AAAAiKaYtvw85T9/1FP0O4buPwAAAD8gBAAAAAAAAAGUAgAAPAAAAI2AIDOETuU/C95/hkF17j8AAAA/MAQAAAAAAAABlQIAADwAAAA/o9WD42XlP+v17XPPSu4/AAAAPz8EAAAAAAAAAZYCAAA8AAAAlzQwLJNx5T95/xkG1TnuPwAAAD8/BAAAAAAAAAGXAgAAPAAAAEN9XQBrd+U/BQlGmNoo7j8AAAA/PwQAAAAAAAABmAIAADwAAADwxYrUQn3lP5EScirgF+4/AAAAP08EAAAAAAAAAZkCAAA8AAAAnA64qBqD5T8fHJ685QbuPwAAAD9PBAAAAAAAAAGaAgAAPAAAAElX5XzyiOU/qyXKTuv17T8AAAA/XwQAAAAAAAABmwIAADwAAAD1nxJRyo7lP8U4InP20+0/AAAAP18EAAAAAAAAAZwCAAA8AAAAoug/JaKU5T9RQk4F/MLtPwAAAD9uBAAAAAAAAAGdAgAAPAAAAE0xbfl5muU/pVCQYISp7T8AAAA/fgQAAAAAAAABngIAADwAAABNMW35eZrlPzNavPKJmO0/AAAAP40EAAAAAAAAAZ8CAAA8AAAAUwv1dQGs5T+fe1ZyHV3tPwAAAD+dBAAAAAAAAAGgAgAAPAAAAFML9XUBrOU/84mYzaVD7T8AAAA/rQQAAAAAAAABoQIAADwAAABTC/V1AazlP5mmHIS2EO0/AAAAP7wEAAAAAAAAAaICAAA8AAAAUwv1dQGs5T/ttF7fPvfsPwAAAD+8BAAAAAAAAAGjAgAAPAAAAKbCx6EppuU/P8OgOsfd7D8AAAA/vAQAAAAAAAABpAIAADwAAABNMW35eZrlPyHbDihVs+w/AAAAP8wEAAAAAAAAAaUCAAA8AAAA9Z8SUcqO5T857mZMYJHsPwAAAD/cBAAAAAAAAAGmAgAAPAAAAJwOuKgag+U/UwG/cGtv7D8AAAA/3AQAAAAAAAABpwIAADwAAABDfV0Aa3flP6cPAczzVew/AAAAP+sEAAAAAAAAAagCAAA8AAAAlzQwLJNx5T/5HUMnfDzsPwAAAD/7BAAAAAAAAAGpAgAAPAAAAJJaqK8LYOU/EzGbS4ca7D8AAAA/+wQAAAAAAAABqgIAADwAAACNgCAzhE7lP2c/3aYPAew/AAAAPwoFAAAAAAAAAasCAAA8AAAA4DfzXqxI5T/zSAk5FfDrPwAAAD8aBQAAAAAAAAGsAgAAPAAAAC8VPg5NMeU/gVI1yxrf6z8AAAA/KgUAAAAAAAABrQIAADwAAABzPnnE3vbkP0dXS5Sd1us/AAAAPyoFAAAAAAAAAa4CAAA8AAAAaYppy8/T5D/VYHcmo8XrPwAAAD85BQAAAAAAAAGvAgAAPAAAALONLP7oquQ/1WB3JqPF6z8AAAA/OQUAAAAAAAABsAIAADwAAACp2RwF2ofkP9Vgdyajxes/AAAAP0kFAAAAAAAAAbECAAA8AAAAnyUNDMtk5D/VYHcmo8XrPwAAAD9JBQAAAAAAAAGyAgAAPAAAAOgo0D7kO+Q/1WB3JqPF6z8AAAA/WQUAAAAAAAABswIAADwAAACJve0ZrR7kP9Vgdyajxes/AAAAP4cFAAAAAAAAAbQCAAA8AAAAdVXOJ4/Y4z9HV0uUndbrPwAAAD+XBQAAAAAAAAG1AgAAPAAAAHB7RqsHx+M/gVI1yxrf6z8AAAA/lwUAAAAAAAABtgIAADwAAAC/WJFaqK/jP7lNHwKY5+s/AAAAP5cFAAAAAAAAAbcCAAA8AAAADTbcCUmY4z/zSAk5FfDrPwAAAD+nBQAAAAAAAAG4AgAAPAAAAK/K+eQRe+M/LUTzb5L46z8AAAA/tgUAAAAAAAABuQIAADwAAAD5zbwXK1LjP6E6x92MCew/AAAAP8YFAAAAAAAAAboCAAA8AAAAM0Po1K304j9NLIWCBCPsPwAAAD/GBQAAAAAAAAG7AgAAPAAAAND9fTPvxeI/hydvuYEr7D8AAAA/xgUAAAAAAAABvAIAADwAAABykpsOuKjiP78iWfD+M+w/AAAAP9YFAAAAAAAAAb0CAAA8AAAAFSe56YCL4j/5HUMnfDzsPwAAAD/lBQAAAAAAAAG+AgAAPAAAAA9NMW35eeI/+R1DJ3w87D8AAAA/5QUAAAAAAAABvwIAADwAAAC2u9bESW7iP/kdQyd8POw/AAAAP+UFAAAAAAAAAcACAAA8AAAACnOp8HFo4j/5HUMnfDzsPwAAAD/1BQAAAAAAAAHBAgAAPAAAAApzqfBxaOI/MxktXvlE7D8AAAA/9QUAAAAAAAABwgIAADwAAABdKnwcmmLiP6cPAczzVew/AAAAP0QGAAAAAAAAAcMCAAA8AAAAkG1k8UdX7T9kmnIQ2kLUPwAAAD8AAAAAAAAAAAHEAgAAPAAAAOMkNx1wUe0/ZJpyENpC1D8AAAA/LwAAAAAAAAABxQIAADwAAAA33AlJmEvtP2SachDaQtQ/AAAAPz4AAAAAAAAAAcYCAAA8AAAAipPcdMBF7T9kmnIQ2kLUPwAAAD8+AAAAAAAAAAHHAgAAPAAAADICgswQOu0/ZJpyENpC1D8AAAA/PgAAAAAAAAAByAIAADwAAADZcCckYS7tP9iQRn7UU9Q/AAAAP04AAAAAAAAAAckCAAA8AAAALSj6T4ko7T++fe5ZyXXUPwAAAD9OAAAAAAAAAAHKAgAAPAAAACdOctMBF+0/GGFqo7io1D8AAAA/XgAAAAAAAAABywIAADwAAAB8BUX/KRHtP3JE5uyn29Q/AAAAP14AAAAAAAAAAcwCAAA8AAAAdiu9gqL/7D8+HjakkR/VPwAAAD99AAAAAAAAAAHNAgAAPAAAAHFRNQYb7uw/fu5ZyXV01T8AAAA/jQAAAAAAAAABzgIAADwAAAC6VPg4NMXsP+R7Se8yQNY/AAAAP40AAAAAAAAAAc8CAAA8AAAACTJD6NSt7D8IORXwC7fWPwAAAD+NAAAAAAAAAAHQAgAAPAAAAFcPjpd1luw//M8wqM5x1z8AAAA/nAAAAAAAAAAB0QIAADwAAABTNQYb7oTsP3xwePKWG9g/AAAAP5wAAAAAAAAAAdICAAA8AAAASYH2Id9h7D9sB5SqWdbYPwAAAD+sAAAAAAAAAAHTAgAAPAAAAJdeQdF/Suw/1JSD0Bai2T8AAAA/rAAAAAAAAAAB1AIAADwAAADmO4yAIDPsP6wYR2TOfto/AAAAP6wAAAAAAAAAAdUCAAA8AAAANBnXL8Eb7D+EnAr4hVvbPwAAAD+sAAAAAAAAAAHWAgAAPAAAAIP2Id9hBOw/KvodQyd83D8AAAA/vAAAAAAAAAAB1wIAADwAAAAqZcc2svjrP+hqibLTet0/AAAAP7wAAAAAAAAAAdgCAAA8AAAA0NNsjgLt6z9O+HjYkEbePwAAAD/MAAAAAAAAAAHZAgAAPAAAAHhCEuZS4es/DGnkRz1F3z8AAAA/zAAAAAAAAAAB2gIAADwAAAB4QhLmUuHrPzn76TZ9COA/AAAAP9sAAAAAAAAAAdsCAAA8AAAAzPnkEXvb6z8MqnPczZjgPwAAAD/rAAAAAAAAAAHcAgAAPAAAAMz55BF72+s/Mmc/3aYP4T8AAAA/6wAAAAAAAAAB3QIAADwAAADM+eQRe9vrP+UtN3CFdeE/AAAAP/sAAAAAAAAAAd4CAAA8AAAAzPnkEXvb6z9qo7iotGviPwAAAD8KAQAAAAAAAAHfAgAAPAAAAMz55BF72+s/yltu4Arr4j8AAAA/WAEAAAAAAAAB4AIAADwAAAChElHKjm3sP4WPhw1p5Oc/AAAAP2gBAAAAAAAAAeECAAA8AAAAUzUGG+6E7D+LZMH7zzDoPwAAAD9oAQAAAAAAAAHiAgAAPAAAAF3pFRT9p+w/yzTlILSF6D8AAAA/aAEAAAAAAAAB4wIAADwAAAC6VPg4NMXsP0MA83wV4+g/AAAAP7YBAAAAAAAAAeQCAAA8AAAA87LOkgaG7T/C4clbbuDqPwAAAD/GAQAAAAAAAAHlAgAAPAAAAFrSwLBMxu0/AbLtgFI16z8AAAA/xgEAAAAAAAAB5gIAADwAAAAM9XUBrN3tP+eelVxHV+s/AAAAP9UBAAAAAAAAAecCAAA8AAAAvhcrUgv17T8HhydvuYHrPwAAAD/VAQAAAAAAAAHoAgAAPAAAAByDDXdCEu4/7XPPSq6j6z8AAAA/1QEAAAAAAAAB6QIAADwAAADNpcLHoSnuP5tlje8lves/AAAAP+UBAAAAAAAAAeoCAAA8AAAA039KRCk77j9HV0uUndbrPwAAAD/1AQAAAAAAAAHrAgAAPAAAACsRpezYRu4/gVI1yxrf6z8AAAA/FAIAAAAAAAAB7AIAADwAAAA2xbTl52nuPy1E82+S+Os/AAAAPxQCAAAAAAAAAe0CAAA8AAAAOp88Ym977j9nP92mDwHsPwAAAD8UAgAAAAAAAAHuAgAAPAAAAEB5xN72jO4/2zWxFAoS7D8AAAA/IwIAAAAAAAAB7wIAADwAAADxm3kvVqTuPxMxm0uHGuw/AAAAPyMCAAAAAAAAAfACAAA8AAAATgdcVI3B7j9NLIWCBCPsPwAAAD8zAgAAAAAAAAHxAgAAPAAAAAAqEaXs2O4/hydvuYEr7D8AAAA/MwIAAAAAAAAB8gIAADwAAAAGBJkhdOruP78iWfD+M+w/AAAAP1ICAAAAAAAAAfMCAAA8AAAAuCZOctMB7z/5HUMnfDzsPwAAAD9SAgAAAAAAAAH0AgAAPAAAAGJve0arB+8/+R1DJ3w87D8AAAA/jgIAAAAAAAAB9QIAADwAAAAQuKgagw3vP/kdQyd8POw/AAAAP50CAAAAAAAAAfYCAAA8AAAAxrTl52k27z9NLIWCBCPsPwAAAD+dAgAAAAAAAAH3AgAAPAAAAB5GQJAZQu8/2zWxFAoS7D8AAAA/rQIAAAAAAAAB+AIAADwAAADQaPXgeFnvP2c/3aYPAew/AAAAP70CAAAAAAAAAfkCAAA8AAAANK5fgjeI7z+bZY3vJb3rPwAAAD+9AgAAAAAAAAH6AgAAPAAAAOTQFNOWn+8/B4cnb7mB6z8AAAA/zAIAAAAAAAAB+wIAADwAAAA+Ym97RqvvP+eelVxHV+s/AAAAP9wCAAAAAAAAAfwCAAA8AAAAQjz398287z8Bsu2AUjXrPwAAAD/cAgAAAAAAAAH9AgAAPAAAAJzNUaB9yO8/b9OHAOb56j8AAAA/3AIAAAAAAAAB/gIAADwAAAD0XqxILdTvP07r9e1zz+o/AAAAP+wCAAAAAAAAAf8CAAA8AAAATvAG8dzf7z+CEaY2iovqPwAAAD/sAgAAAAAAAAEAAwAAPAAAAE7wBvHc3+8/tTdWf6BH6j8AAAA/+wIAAAAAAAABAQMAADwAAABO8Abx3N/vP69iHJE5++k/AAAAPwsDAAAAAAAAAQIDAAA8AAAATvAG8dzf7z82lw412J3pPwAAAD8LAwAAAAAAAAEDAwAAPAAAAPo4NMW05e8/vcsA2XZA6T8AAAA/GgMAAAAAAAABBAMAADwAAAD6ODTFtOXvP3373LOS6+g/AAAAPxoDAAAAAAAAAQUDAAA8AAAA+jg0xbTl7z/LNOUgtIXoPwAAAD8qAwAAAAAAAAEGAwAAPAAAAPo4NMW05e8/pHcZINsO6D8AAAA/OgMAAAAAAAABBwMAADwAAABO8Abx3N/vPx8CmOerGOc/AAAAP0kDAAAAAAAAAQgDAAA8AAAA9F6sSC3U7z+GTvh42JDmPwAAAD9JAwAAAAAAAAEJAwAAPAAAAO6EJMylwu8/J5ZCQYIR5j8AAAA/SQMAAAAAAAABCgMAADwAAABCPPf3zbzvP1PnuJsxgeU/AAAAP1kDAAAAAAAAAQsDAAA8AAAAPmJve0ar7z9HPUW/Y+jkPwAAAD9ZAwAAAAAAAAEMAwAAPAAAAJIZQqdupe8/lXZNLIWC5D8AAAA/WQMAAAAAAAABDQMAADwAAAA4iOf+vpnvP2+5gSusC+Q/AAAAP2kDAAAAAAAAAQ4DAAA8AAAA4PaMVg+O7z+88omYzaXjPwAAAD94AwAAAAAAAAEPAwAAPAAAAIhlMq5fgu8/th1QqmZZ4z8AAAA/eAMAAAAAAAABEAMAADwAAADWQn1dAGvvPz1SQk4F/OI/AAAAP4gDAAAAAAAAAREDAAA8AAAAfLEitVBf7z/EhjTyo57iPwAAAD+IAwAAAAAAAAESAwAAPAAAACQgyAyhU+8/SrsmlkJB4j8AAAA/lwMAAAAAAAABEwMAADwAAADMjm1k8UfvPwvrAnFe7OE/AAAAP5cDAAAAAAAAARQDAAA8AAAAHkZAkBlC7z9YJAvef4bhPwAAAD+nAwAAAAAAAAEVAwAAPAAAAMa05edpNu8/GFTnuJsx4T8AAAA/pwMAAAAAAAABFgMAADwAAAAUkjCXCh/vP5+I2Vw61OA/AAAAP7cDAAAAAAAAARcDAAA8AAAAYm97RqsH7z9guLU3Vn/gPwAAAD+3AwAAAAAAAAEYAwAAPAAAAAreIJ77++4/IOiREnIq4D8AAAA/xgMAAAAAAAABGQMAADwAAACyTMb1S/DuPzQmsEgWvN8/AAAAP+YDAAAAAAAAARoDAAA8AAAAVOHj0BTT7j8c0siPeorePwAAAD/mAwAAAAAAAAEbAwAAPAAAAPZ1Aazdte4/zlcxjsic3T8AAAA/9QMAAAAAAAABHAMAADwAAABEU0xbfp7uPxyROfvpNt0/AAAAP/UDAAAAAAAAAR0DAAA8AAAAmQofh6aY7j/cwBXWBeLcPwAAAD/1AwAAAAAAAAEeAwAAPAAAAEB5xN72jO4/EOfFHhye3D8AAAA/BQQAAAAAAAABHwMAADwAAAA6nzxib3vuP1wgzos9ONw/AAAAPwUEAAAAAAAAASADAAA8AAAA4Q3iub9v7j8eUKpmWePbPwAAAD8UBAAAAAAAAAEhAwAAPAAAAIl8hxEQZO4/3H+GQXWO2z8AAAA/JAQAAAAAAAABIgMAADwAAAAw6yxpYFjuPyy5jq6WKNs/AAAAP0MEAAAAAAAAASMDAAA8AAAAdBRoH/Id7j/sp9v0IYDZPwAAAD9TBAAAAAAAAAEkAwAAPAAAAFb4ODTFtO0/4rzYg8OT1z8AAAA/UwQAAAAAAAABJQMAADwAAADzss6SBobtP/AlvcsA2dY/AAAAP1MEAAAAAAAAASYDAAA8AAAA6f6+mfdi7T9whXWBOC/WPwAAAD9jBAAAAAAAAAEnAwAAPAAAAN5Kr6DoP+0/YtsBpWqW1T8AAAA/YwQAAAAAAAABKAMAADwAAACA38x7sSLtP7AUChKMMNU/AAAAP3IEAAAAAAAAASkDAAA8AAAAfAVF/ykR7T/kOrpaouzUPwAAAD9yBAAAAAAAAAEqAwAAPAAAAM+8FytSC+0/GGFqo7io1D8AAAA/ggQAAAAAAAABKwMAADwAAAB2K72Cov/sPzJ0wsfDhtQ/AAAAP4IEAAAAAAAAASwDAAA8AAAAdiu9gqL/7D++fe5ZyXXUPwAAAD+ZBAAAAAAAAAEtAwAAPAAAAB2aYtry8+w/2JBGftRT1D8AAAA/mQQAAAAAAAABLgMAADwAAABxUTUGG+7sP9iQRn7UU9Q/AAAAP5kEAAAAAAAAAS8DAAA8AAAAGcDaXWvi7D/yo56i3zHUPwAAAD+pBAAAAAAAAAEwAwAAPAAAAGx3rYmT3Ow/fq3KNOUg1D8AAAA/uAQAAAAAAAABMQMAADwAAAAT5lLh49DsPwq39sbqD9Q/AAAAP7gEAAAAAAAAATIDAAA8AAAAulT4ODTF7D8Kt/bG6g/UPwAAAD/IBAAAAAAAAAEzAwAAPAAAAA4My2Rcv+w/mMAiWfD+0z8AAAA/yAQAAAAAAAABNAMAADwAAAC2enC8rLPsP7LTen373NM/AAAAP9gEAAAAAAAAATUDAAA8AAAACTJD6NSt7D+y03p9+9zTPwAAAD/YBAAAAAAAAAE2AwAAPAAAAF3pFRT9p+w/stN6ffvc0z8AAAA/5wQAAAAAAAABNwMAADwAAACwoOg/JaLsPz7dpg8BzNM/AAAAP0UFAAAAAAAAATgDAAA8AAAABFi7a02c7D8+3aYPAczTPwAAAD9VBQAAAAAAAAE5AwAAPAAAAP99M+/Fiuw/stN6ffvc0z8AAAA/IAYAAAAAAAABOgMAADwAAAD6o6tyPnnsPybKTuv17dM/AAAAPy8GAAAAAAAAATsDAAA8AAAA9Mkj9rZn7D+YwCJZ8P7TPwAAAD9PBgAAAAAAAAE8AwAAPAAAAFLh49AU06Y/+TdJ/LUqwz8AAAA/AAAAAAAAAAABPQMAADwAAABS4ePQFNOmP98k8deqTMM/AAAAP08AAAAAAAAAAT4DAAA8AAAA4PaMVg+Opz/fJPHXqkzDPwAAAD9eAAAAAAAAAAE/AwAAPAAAAL6ss6SBYak/3yTx16pMwz8AAAA/XgAAAAAAAAABQAMAADwAAAAmeIN47u+rP8URmbOfbsM/AAAAP24AAAAAAAAAAUEDAAA8AAAAWM4nj9jbrj/FEZmzn27DPwAAAD9uAAAAAAAAAAFCAwAAPAAAAKZXUPSfErE/xRGZs59uwz8AAAA/fQAAAAAAAAABQwMAADwAAAC9gqL/lIiyP8URmbOfbsM/AAAAP30AAAAAAAAAAUQDAAA8AAAA1q30Cor+sz+t/kCPlJDDPwAAAD+NAAAAAAAAAAFFAwAAPAAAALNjG1n80bU/rf5Aj5SQwz8AAAA/jQAAAAAAAAABRgMAADwAAAAEBJkhdOq2P63+QI+UkMM/AAAAP50AAAAAAAAAAUcDAAA8AAAAuOmAi6oxuD+R6+hqibLDPwAAAD+dAAAAAAAAAAFIAwAAPAAAAHDPaPXgeLk/kevoaomywz8AAAA/rAAAAAAAAAABSQMAADwAAADCb+a9WJG6P3fYkEZ+1MM/AAAAP6wAAAAAAAAAAUoDAAA8AAAAsMr55BF7uz932JBGftTDPwAAAD+8AAAAAAAAAAFLAwAAPAAAADzgomoMNrw/d9iQRn7Uwz8AAAA/vAAAAAAAAAABTAMAADwAAABksOFOSMK8P3fYkEZ+1MM/AAAAP8wAAAAAAAAAAU0DAAA8AAAAKju2kcUfvT932JBGftTDPwAAAD/MAAAAAAAAAAFOAwAAPAAAAPDFitRCfb0/d9iQRn7Uwz8AAAA/2wAAAAAAAAABTwMAADwAAABSC/V1Aay9P3fYkEZ+1MM/AAAAP/oAAAAAAAAAAVADAAA8AAAAUgv1dQGsvT+R6+hqibLDPwAAAD8jAgAAAAAAAAs=</ink>
</athena>
</file>

<file path=customXml/item5.xml><?xml version="1.0" encoding="utf-8"?>
<athena xmlns="http://schemas.microsoft.com/edu/athena" version="0.1.2681.0">
  <media streamable="true" recordStart="573022" recordEnd="726692" recordLength="919765" start="573022" end="726692"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media streamable="true" recordStart="0" recordEnd="28011" recordLength="28142" start="0" end="28011"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VRwAAAAAAAAF6f///wxBY3Rpb25UeXBlVjEBAAAAB3ZhbHVlX18ACAIAAAAAAAAAAQUAAAAEAAAACRgAAAAJGQAAAERAAAAAAAAAAeb////p////AAAAAAEGAAAABAAAAAkbAAAACRwAAABESgAAAAAAAAHj////6f///wAAAAABBwAAAAQAAAAJHgAAAAkfAAAAFlYAAAAAAAAB4P///+n///8AAAAAAQgAAAAEAAAACSEAAAAJIgAAAE1eAAAAAAAAAd3////p////AAAAAAEJAAAABAAAAAkkAAAACSUAAAChYAAAAAAAAAHa////6f///wAAAAABCgAAAAQAAAAJJwAAAAkoAAAAC2gAAAAAAAAB1////+n///8AAAAAAQsAAAAEAAAACSoAAAAJKwAAAKNrAAAAAAAAAdT////p////AAAAAAEMAAAABAAAAAktAAAACS4AAADBbwAAAAAAAAHR////6f///wAAAAABDQAAAAQAAAAJMAAAAAkxAAAAH3IAAAAAAAABzv///+n///8AAAAAAQ4AAAAEAAAACTMAAAAJNAAAACx2AAAAAAAAAcv////p////AAAAAAEPAAAABAAAAAk2AAAACTcAAADZeAAAAAAAAAHI////6f///wAAAAABEAAAAAQAAAAJOQAAAAk6AAAA34UAAAAAAAABxf///+n///8AAAAAAREAAAAEAAAACTwAAAAJPQAAALaKAAAAAAAAAcL////p////AAAAAAESAAAABAAAAAk/AAAACUAAAADekgAAAAAAAAG/////6f///wAAAAABEwAAAAQAAAAJQgAAAAlDAAAAmJUAAAAAAAABvP///+n///8AAAAABRQAAAANQ2xlYXJDYW52YXNWMQIAAAAJU3RhcnRUaW1lBFR5cGUABBAMQWN0aW9uVHlwZVYxAgAAAAIAAACJDAEAAAAAAAG7////6f///wAAAAAFFQAAAA9QZW5BdHRyaWJ1dGVzVjEKAAAAB19jb2xvckEHX2NvbG9yUgdfY29sb3JHB19jb2xvckIKRml0VG9DdXJ2ZQZIZWlnaHQOSWdub3JlUHJlc3N1cmUNSXNIaWdobGlnaHRlcgVTaGFwZQVXaWR0aAAAAAAAAAAABAACAgICAQYBAQxCcnVzaFNoYXBlVjECAAAABgIAAAD//wAAAAAAAAAAACJAAAAFuv///wxCcnVzaFNoYXBlVjEBAAAAB3ZhbHVlX18ACAIAAAABAAAAAAAAAAAAIkAFFgAAAApJbmtUcmFjZVYxAwAAAA1MaXN0YDErX2l0ZW1zDExpc3RgMStfc2l6ZQ9MaXN0YDErX3ZlcnNpb24EAAAYU2hhcmVkLklua2luZy5JbmtQb2ludFtdAgAAAAgIAgAAAAlHAAAAegAAAHoAAAABGAAAABUAAAD//wAAAAAAAAAAACJAAAABuP///7r///8BAAAAAAAAAAAAIkABGQAAABYAAAAJSQAAALUAAAC1AAAAARsAAAAVAAAA//8AAAAAAAAAAAAiQAAAAbb///+6////AQAAAAAAAAAAACJAARwAAAAWAAAACUsAAACaAAAAmgAAAAEeAAAAFQAAAP//AAAAAAAAAAAAIkAAAAG0////uv///wEAAAAAAAAAAAAiQAEfAAAAFgAAAAlNAAAAdQAAAHUAAAABIQAAABUAAAD//wAAAAAAAAAAACJAAAABsv///7r///8BAAAAAAAAAAAAIkABIgAAABYAAAAJTwAAABQAAAAUAAAAASQAAAAVAAAA//8AAAAAAAAAAAAiQAAAAbD///+6////AQAAAAAAAAAAACJAASUAAAAWAAAACVEAAAA3AAAANwAAAAEnAAAAFQAAAP//AAAAAAAAAAAAIkAAAAGu////uv///wEAAAAAAAAAAAAiQAEoAAAAFgAAAAlTAAAAHQAAAB0AAAABKgAAABUAAAD//wAAAAAAAAAAACJAAAABrP///7r///8BAAAAAAAAAAAAIkABKwAAABYAAAAJVQAAABkAAAAZAAAAAS0AAAAVAAAA//8AAAAAAAAAAAAiQAAAAar///+6////AQAAAAAAAAAAACJAAS4AAAAWAAAACVcAAAAZAAAAGQAAAAEwAAAAFQAAAP//AAAAAAAAAAAAIkAAAAGo////uv///wEAAAAAAAAAAAAiQAExAAAAFgAAAAlZAAAAEAAAABAAAAABMwAAABUAAAD//wAAAAAAAAAAACJAAAABpv///7r///8BAAAAAAAAAAAAIkABNAAAABYAAAAJWwAAABgAAAAYAAAAATYAAAAVAAAA//8AAAAAAAAAAAAiQAAAAaT///+6////AQAAAAAAAAAAACJAATcAAAAWAAAACV0AAAAkAAAAJAAAAAE5AAAAFQAAAP//AAAAAAAAAAAAIkAAAAGi////uv///wEAAAAAAAAAAAAiQAE6AAAAFgAAAAlfAAAAIAAAACAAAAABPAAAABUAAAD//wAAAAAAAAAAACJAAAABoP///7r///8BAAAAAAAAAAAAIkABPQAAABYAAAAJYQAAACoAAAAqAAAAAT8AAAAVAAAA//8AAAAAAAAAAAAiQAAAAZ7///+6////AQAAAAAAAAAAACJAAUAAAAAWAAAACWMAAAAgAAAAIAAAAAFCAAAAFQAAAP//AAAAAAAAAAAAIkAAAAGc////uv///wEAAAAAAAAAAAAiQAFDAAAAFgAAAAllAAAAIQAAACEAAAAHRwAAAAABAAAAgAA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DQYHSQAAAAABAAAAAAEAAAQKSW5rUG9pbnRWMQI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1LB0sAAAAAAQAAAAABAAAECklua1BvaW50VjECAA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NZgdNAAAAAAEAAACAAAAABApJbmtQb2ludFYxAgA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0LB08AAAAAAQAAACAAAAAECklua1BvaW50VjECAAAACaQCAAAJpQIAAAmmAgAACacCAAAJqAIAAAmpAgAACaoCAAAJqwIAAAmsAgAACa0CAAAJrgIAAAmvAgAACbACAAAJsQIAAAmyAgAACbMCAAAJtAIAAAm1AgAACbYCAAAJtwIAAA0MB1EAAAAAAQAAAEAAAAAECklua1BvaW50VjECAA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NCQdTAAAAAAEAAAAgAAAABApJbmtQb2ludFYxAgAAAAnvAgAACfACAAAJ8QIAAAnyAgAACfMCAAAJ9AIAAAn1AgAACfYCAAAJ9wIAAAn4AgAACfkCAAAJ+gIAAAn7AgAACfwCAAAJ/QIAAAn+AgAACf8CAAAJAAMAAAkBAwAACQIDAAAJAwMAAAkEAwAACQUDAAAJBgMAAAkHAwAACQgDAAAJCQMAAAkKAwAACQsDAAANAwdVAAAAAAEAAAAgAAAABApJbmtQb2ludFYxAgAAAAkMAwAACQ0DAAAJDgMAAAkPAwAACRADAAAJEQMAAAkSAwAACRMDAAAJFAMAAAkVAwAACRYDAAAJFwMAAAkYAwAACRkDAAAJGgMAAAkbAwAACRwDAAAJHQMAAAkeAwAACR8DAAAJIAMAAAkhAwAACSIDAAAJIwMAAAkkAwAADQcHVwAAAAABAAAAIAAAAAQKSW5rUG9pbnRWMQIAAAAJJQMAAAkmAwAACScDAAAJKAMAAAkpAwAACSoDAAAJKwMAAAksAwAACS0DAAAJLgMAAAkvAwAACTADAAAJMQMAAAkyAwAACTMDAAAJNAMAAAk1AwAACTYDAAAJNwMAAAk4AwAACTkDAAAJOgMAAAk7AwAACTwDAAAJPQMAAA0HB1kAAAAAAQAAABAAAAAECklua1BvaW50VjECAAAACT4DAAAJPwMAAAlAAwAACUEDAAAJQgMAAAlDAwAACUQDAAAJRQMAAAlGAwAACUcDAAAJSAMAAAlJAwAACUoDAAAJSwMAAAlMAwAACU0DAAAHWwAAAAABAAAAIAAAAAQKSW5rUG9pbnRWMQIAAAAJTgMAAAlPAwAACVADAAAJUQMAAAlSAwAACVMDAAAJVAMAAAlVAwAACVYDAAAJVwMAAAlYAwAACVkDAAAJWgMAAAlbAwAACVwDAAAJXQMAAAleAwAACV8DAAAJYAMAAAlhAwAACWIDAAAJYwMAAAlkAwAACWUDAAANCAddAAAAAAEAAABAAAAABApJbmtQb2ludFYxAgAAAAlmAwAACWcDAAAJaAMAAAlpAwAACWoDAAAJawMAAAlsAwAACW0DAAAJbgMAAAlvAwAACXADAAAJcQMAAAlyAwAACXMDAAAJdAMAAAl1AwAACXYDAAAJdwMAAAl4AwAACXkDAAAJegMAAAl7AwAACXwDAAAJfQMAAAl+AwAACX8DAAAJgAMAAAmBAwAACYIDAAAJgwMAAAmEAwAACYUDAAAJhgMAAAmHAwAACYgDAAAJiQMAAA0cB18AAAAAAQAAACAAAAAECklua1BvaW50VjECAAAACYoDAAAJiwMAAAmMAwAACY0DAAAJjgMAAAmPAwAACZADAAAJkQMAAAmSAwAACZMDAAAJlAMAAAmVAwAACZYDAAAJlwMAAAmYAwAACZkDAAAJmgMAAAmbAwAACZwDAAAJnQMAAAmeAwAACZ8DAAAJoAMAAAmhAwAACaIDAAAJowMAAAmkAwAACaUDAAAJpgMAAAmnAwAACagDAAAJqQMAAAdhAAAAAAEAAABAAAAABApJbmtQb2ludFYxAgA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0WB2MAAAAAAQAAACAAAAAECklua1BvaW50VjECAAAACdQDAAAJ1QMAAAnWAwAACdcDAAAJ2AMAAAnZAwAACdoDAAAJ2wMAAAncAwAACd0DAAAJ3gMAAAnfAwAACeADAAAJ4QMAAAniAwAACeMDAAAJ5AMAAAnlAwAACeYDAAAJ5wMAAAnoAwAACekDAAAJ6gMAAAnrAwAACewDAAAJ7QMAAAnuAwAACe8DAAAJ8AMAAAnxAwAACfIDAAAJ8wMAAAdlAAAAAAEAAABAAAAABApJbmtQb2ludFYxAgAAAAn0AwAACfUDAAAJ9gMAAAn3AwAACfgDAAAJ+QMAAAn6AwAACfsDAAAJ/AMAAAn9AwAACf4DAAAJ/wMAAAkABAAACQEEAAAJAgQAAAkDBAAACQQEAAAJBQQAAAkGBAAACQcEAAAJCAQAAAkJBAAACQoEAAAJCwQAAAkMBAAACQ0EAAAJDgQAAAkPBAAACRAEAAAJEQQAAAkSBAAACRMEAAAJFAQAAA0fBWYAAAAKSW5rUG9pbnRWMQQAAAABWAFZDlByZXNzdXJlRmFjdG9yCVRpbWVTdGFtcAAAAAAGBgsQAgAAAPRXGvRXGtQ/9CHfYQQEuT8AAAA/AAAAAAAAAAABZwAAAGYAAAA0vww0vwzUP6SBYZmM67c/AAAAPwAAAAAAAAAAAWgAAABmAAAAdCb/cyb/0z8UbLgTkjC3PwAAAD8AAAAAAAAAAAFpAAAAZgAAALSN8bON8dM/xMs6SxoYtj8AAAA/EAAAAAAAAAABagAAAGYAAAA0XNYzXNbTP3QrvYKi/7Q/AAAAPxAAAAAAAAAAAWsAAABmAAAAsiq7syq70z8giz+6KuezPwAAAD8fAAAAAAAAAAFsAAAAZgAAADT5nzP5n9M/mHWWNDAssz8AAAA/HwAAAAAAAAABbQAAAGYAAACyx4Szx4TTP0jVGGy4E7I/AAAAPy8AAAAAAAAAAW4AAABmAAAAdP1bc/1b0z/wNJujQPuwPwAAAD8vAAAAAAAAAAFvAAAAZgAAADIzMzMzM9M/aB/yHUZAsD8AAAA/PwAAAAAAAAABcAAAAGYAAACyARizARjTP7ATkjCXCq8/AAAAP04AAAAAAAAAAXEAAABmAAAAMtD8MtD80j+g6D8lopStPwAAAD9OAAAAAAAAAAFyAAAAZgAAAPIF1PIF1NI/iL3tGa0erD8AAAA/TgAAAAAAAAABcwAAAGYAAABy1Lhy1LjSP3CSmw64qKo/AAAAP14AAAAAAAAAAXQAAABmAAAAMgqQMgqQ0j9YZ0kDwzKpPwAAAD9eAAAAAAAAAAF1AAAAZgAAALLYdLLYdNI/yFGgfch3qD8AAAA/bQAAAAAAAAABdgAAAGYAAAByDkxyDkzSPzg89/fNvKc/AAAAP4kAAAAAAAAAAXcAAABmAAAAMkQjMkQj0j8oEaXs2EamPwAAAD+ZAAAAAAAAAAF4AAAAZgAAAPJ5+vF5+tE/COZS4ePQpD8AAAA/qQAAAAAAAAABeQAAAGYAAABy5ahx5ajRP/i6ANbuWqM/AAAAP6kAAAAAAAAAAXoAAABmAAAA8FBX8VBX0T9opVdQ9J+iPwAAAD+pAAAAAAAAAAF7AAAAZgAAAPCK6vCK6tA/4I+uyvnkoT8AAAA/uAAAAAAAAAABfAAAAGYAAACwXYuwXYvQP1B6BUX/KaE/AAAAP8gAAAAAAAAAAX0AAABmAAAAMMk5MMk50D/IZFy/BG+gPwAAAD/IAAAAAAAAAAF+AAAAZgAAAN83td83tc8/YHMUaB/ynT8AAAA/2AAAAAAAAAABfwAAAGYAAADfDhLfDhLPP2BzFGgf8p0/AAAAP9gAAAAAAAAAAYAAAABmAAAAXxeKXheKzj8wHXBRNQabPwAAAD/nAAAAAAAAAAGBAAAAZgAAAF/u5l3u5s0/IPIdRkCQmT8AAAA/5wAAAAAAAAABggAAAGYAAABdxUNdxUPNP/CbeS9WpJY/AAAAP/cAAAAAAAAAAYMAAABmAAAA28273M27zD/QcCckYS6VPwAAAD/3AAAAAAAAAAGEAAAAZgAAANsHT9wHT8w/oBqDDXdCkj8AAAA/BgEAAAAAAAABhQAAAGYAAADbQeLbQeLLP4DvMAKCzJA/AAAAPwYBAAAAAAAAAYYAAABmAAAAW62QW62Qyz/giL3tGa2OPwAAAD8WAQAAAAAAAAGHAAAAZgAAAFtKWltKWss/oDIZ1y/Biz8AAAA/FgEAAAAAAAABiAAAAGYAAADbtQjbtQjLP4DcdMBF1Yg/AAAAPyYBAAAAAAAAAYkAAABmAAAAWSG3WiG3yj+A3HTARdWIPwAAAD8mAQAAAAAAAAGKAAAAZgAAAFn4E1r4E8o/QIbQqVvphT8AAAA/NQEAAAAAAAABiwAAAGYAAADZnVXZnVXJPyAwLJNx/YI/AAAAPzUBAAAAAAAAAYwAAABmAAAAWEOXWEOXyD8gMCyTcf2CPwAAAD9FAQAAAAAAAAGNAAAAZgAAAFca9Fca9Mc/IDAsk3H9gj8AAAA/RQEAAAAAAAABjgAAAGYAAABXjhpXjhrHPwDah3yHEYA/AAAAP1UBAAAAAAAAAY8AAABmAAAAVQJBVgJBxj8A2od8hxGAPwAAAD9VAQAAAAAAAAGQAAAAZgAAAFV2Z1V2Z8U/ANqHfIcRgD8AAAA/ZAEAAAAAAAABkQAAAGYAAABU6o1U6o3EPwDah3yHEYA/AAAAP2QBAAAAAAAAAZIAAABmAAAAVMHqU8Hqwz8A2od8hxGAPwAAAD90AQAAAAAAAAGTAAAAZgAAANNmLNNmLMM/ANqHfIcRgD8AAAA/dAEAAAAAAAABlAAAAGYAAADS2lLS2lLCP4AHx8s6S3o/AAAAP4MBAAAAAAAAAZUAAABmAAAA0U550U55wT+AB8fLOkt6PwAAAD+DAQAAAAAAAAGWAAAAZgAAANAl1tAl1sA/gAfHyzpLej8AAAA/kwEAAAAAAAABlwAAAGYAAABQyxdQyxfAP4AHx8s6S3o/AAAAP5MBAAAAAAAAAZgAAABmAAAAnqcfn6cfvz+AB8fLOkt6PwAAAD+jAQAAAAAAAAGZAAAAZgAAAJx+fJ5+fL4/gAfHyzpLej8AAAA/owEAAAAAAAABmgAAAGYAAACcuA+euA++P4AHx8s6S3o/AAAAP7IBAAAAAAAAAZsAAABmAAAAnI9snY9svT+AB8fLOkt6PwAAAD+yAQAAAAAAAAGcAAAAZgAAAJzJ/5zJ/7w/gAfHyzpLej8AAAA/wgEAAAAAAAABnQAAAGYAAACcPSacPSa8P4AHx8s6S3o/AAAAP9IBAAAAAAAAAZ4AAABmAAAAmk4Wm04Wuz8A2od8hxGAPwAAAD/SAQAAAAAAAAGfAAAAZgAAAJrCPJrCPLo/IDAsk3H9gj8AAAA/4QEAAAAAAAABoAAAAGYAAACY0yyZ0yy5P0CG0Klb6YU/AAAAP+EBAAAAAAAAAaEAAABmAAAAmEdTmEdTuD+A3HTARdWIPwAAAD/xAQAAAAAAAAGiAAAAZgAAAJi7eZe7ebc/4Ii97Rmtjj8AAAA/8QEAAAAAAAABowAAAGYAAACYktaWkta2P4DvMAKCzJA/AAAAPwACAAAAAAAAAaQAAABmAAAAlgb9lQb9tT+gGoMNd0KSPwAAAD8AAgAAAAAAAAGlAAAAZgAAAJS0tpS0trQ/oBqDDXdCkj8AAAA/EAIAAAAAAAABpgAAAGYAAACUixOUixO0P8BF1RhsuJM/AAAAPxACAAAAAAAAAacAAABmAAAAlP85k/85sz/QcCckYS6VPwAAAD8gAgAAAAAAAAGoAAAAZgAAAJJzYJJzYLI/0HAnJGEulT8AAAA/IAIAAAAAAAABqQAAAGYAAACRSr2RSr2xP9BwJyRhLpU/AAAAPy8CAAAAAAAAAaoAAABmAAAAkL7jkL7jsD/QcCckYS6VPwAAAD8vAgAAAAAAAAGrAAAAZgAAAJCVQJCVQLA/8Jt5L1aklj8AAAA/PwIAAAAAAAABrAAAAGYAAAAen6cfn6evP/CbeS9WpJY/AAAAPz8CAAAAAAAAAa0AAABmAAAAHhPOHhPOrj/wm3kvVqSWPwAAAD9PAgAAAAAAAAGuAAAAZgAAAB7Bhx3Bh60/AMfLOksamD8AAAA/TwIAAAAAAAABrwAAAGYAAAAcNa4cNa6sPyDyHUZAkJk/AAAAP14CAAAAAAAAAbAAAABmAAAAGqnUG6nUqz8g8h1GQJCZPwAAAD9eAgAAAAAAAAGxAAAAZgAAABod+xod+6o/MB1wUTUGmz8AAAA/bgIAAAAAAAABsgAAAGYAAAAay7QZy7SpPzAdcFE1Bps/AAAAP24CAAAAAAAAAbMAAABmAAAAGAVIGQVIqT8wHXBRNQabPwAAAD99AgAAAAAAAAG0AAAAZgAAABh5bhh5bqg/MB1wUTUGmz8AAAA/fQIAAAAAAAABtQAAAGYAAAAW7ZQX7ZSnP1BIwlwqfJw/AAAAP40CAAAAAAAAAbYAAABmAAAAFmG7FmG7pj9gcxRoH/KdPwAAAD+NAgAAAAAAAAG3AAAAZgAAABabThabTqY/YHMUaB/ynT8AAAA/nQIAAAAAAAABuAAAAGYAAAAUD3UVD3WlP4CeZnMUaJ8/AAAAP50CAAAAAAAAAbkAAABmAAAAFIObFIObpD+AnmZzFGifPwAAAD+sAgAAAAAAAAG6AAAAZgAAABL3wRP3waM/gJ5mcxRonz8AAAA/rAIAAAAAAAABuwAAAGYAAAASa+gSa+iiP4CeZnMUaJ8/AAAAP6wCAAAAAAAAAbwAAABmAAAAEt8OEt8Ooj/IZFy/BG+gPwAAAD+sAgAAAAAAAAG9AAAAZgAAABBTNRFTNaE/yGRcvwRvoD8AAAA/vAIAAAAAAAABvgAAAGYAAAAOx1sQx1ugP1B6BUX/KaE/AAAAP7wCAAAAAAAAAb8AAABmAAAAHALeHwLenz9QegVF/ymhPwAAAD/LAgAAAAAAAAHAAAAAZgAAACB2BB92BJ8/UHoFRf8poT8AAAA/ywIAAAAAAAABwQAAAGYAAAAc6ioe6iqeP+CPrsr55KE/AAAAP9sCAAAAAAAAAcIAAABmAAAAHF5RHV5RnT/gj67K+eShPwAAAD/6AgAAAAAAAAHDAAAAZgAAABzSdxzSd5w/aKVXUPSfoj8AAAA/CgMAAAAAAAABxAAAAGYAAAAYRp4bRp6bP2ilV1D0n6I/AAAAPwoDAAAAAAAAAcUAAABmAAAAGLrEGrrEmj/4ugDW7lqjPwAAAD8ZAwAAAAAAAAHGAAAAZgAAABgu6xku65k/gNCpW+kVpD8AAAA/GQMAAAAAAAABxwAAAGYAAAAYFjgYFjiYPwjmUuHj0KQ/AAAAPykDAAAAAAAAAcgAAABmAAAAGIpeF4pelz+Y+/tm3oulPwAAAD8pAwAAAAAAAAHJAAAAZgAAABj+hBb+hJY/KBGl7NhGpj8AAAA/OQMAAAAAAAABygAAAGYAAAAUcqsVcquVP7gmTnLTAac/AAAAPzkDAAAAAAAAAcsAAABmAAAAFObRFObRlD84PPf3zbynPwAAAD9IAwAAAAAAAAHMAAAAZgAAABDOHhPOHpM/yFGgfch3qD8AAAA/SAMAAAAAAAABzQAAAGYAAAAQQkUSQkWSP1hnSQPDMqk/AAAAP1gDAAAAAAAAAc4AAABmAAAAFLZrEbZrkT/ofPKIve2pPwAAAD9YAwAAAAAAAAHPAAAAZgAAABAqkhAqkpA/6HzyiL3tqT8AAAA/ZwMAAAAAAAAB0AAAAGYAAAAgPHEfPHGPP+h88oi97ak/AAAAP3cDAAAAAAAAAdEAAABmAAAAIDxxHzxxjz/4p0SUsmOrPwAAAD+WAwAAAAAAAAHSAAAAZgAAACAkvh0kvo0/+KdElLJjqz8AAAA/pgMAAAAAAAAB0wAAAGYAAAAYDAscDAuMP4i97RmtHqw/AAAAP7YDAAAAAAAAAdQAAABmAAAAGPRXGvRXij8Q05afp9msPwAAAD+2AwAAAAAAAAHVAAAAZgAAABjcpBjcpIg/oOg/JaKUrT8AAAA/xQMAAAAAAAAB1gAAAGYAAAAQxPEWxPGGPyj+6KqcT64/AAAAP9UDAAAAAAAAAdcAAABmAAAAEJSLE5SLgz8o/uiqnE+uPwAAAD/VAwAAAAAAAAHYAAAAZgAAABB82BF82IE/QCk7tpHFrz8AAAA/5AMAAAAAAAAB2QAAAGYAAAAQZCUQZCWAP0ApO7aRxa8/AAAAP+QDAAAAAAAAAdoAAABmAAAAGJjkHJjkfD9oH/IdRkCwPwAAAD/0AwAAAAAAAAHbAAAAZgAAABhofhlofnk/aB/yHUZAsD8AAAA/9AMAAAAAAAAB3AAAAGYAAAAQOBgWOBh2PzCqxmDDnbA/AAAAPwQEAAAAAAAAAd0AAABmAAAAEAiyEgiycj8wqsZgw52wPwAAAD8TBAAAAAAAAAHeAAAAZgAAACCwlx6wl24/MKrGYMOdsD8AAAA/IwQAAAAAAAAB3wAAAGYAAAAgsJcesJduP/A0m6NA+7A/AAAAP1IEAAAAAAAAAeAAAABmAAAAZRQgZRQg5T+Hppi2/DztPwAAAD8AAAAAAAAAAAHhAAAAZgAAAMXgJsXgJuU/h6aYtvw87T8AAAA/PgAAAAAAAAAB4gAAAGYAAAAkrS0lrS3lPy8VPg5NMe0/AAAAP04AAAAAAAAAAeMAAABmAAAARBJCRRJC5T9/8oi97RntPwAAAD9OAAAAAAAAAAHkAAAAZgAAAGV3VmV3VuU/zc/TbI4C7T8AAAA/XQAAAAAAAAAB5QAAAGYAAACkQX+lQX/lP3M+ecTe9uw/AAAAP10AAAAAAAAAAeYAAABmAAAAJXOaJXOa5T/BG8Rzf9/sPwAAAD9tAAAAAAAAAAHnAAAAZgAAAAVxvAVxvOU/EfkOIyDI7D8AAAA/bQAAAAAAAAAB6AAAAGYAAACFoteFotflP7lntHpwvOw/AAAAP30AAAAAAAAAAekAAABmAAAABdTyBdTy5T8HRf8pEaXsPwAAAD99AAAAAAAAAAHqAAAAZgAAAEWeG0aeG+Y/VSJK2bGN7D8AAAA/jAAAAAAAAAAB6wAAAGYAAACGaESGaETmP/2Q7zACguw/AAAAP4wAAAAAAAAAAewAAABmAAAAZmZmZmZm5j9LbjrgomrsPwAAAD+cAAAAAAAAAAHtAAAAZgAAAKYwj6Ywj+Y/89zfN/Ne7D8AAAA/nAAAAAAAAAAB7gAAAGYAAACGLrGGLrHmP5lLhY9DU+w/AAAAP6sAAAAAAAAAAe8AAABmAAAAZizTZizT5j9Buirnk0fsPwAAAD+rAAAAAAAAAAHwAAAAZgAAAEYq9UYq9eY/6SjQPuQ77D8AAAA/uwAAAAAAAAAB8QAAAGYAAADGWxDHWxDnPzcGG+6EJOw/AAAAP8sAAAAAAAAAAfIAAABmAAAAplkyp1ky5z+F42WdJQ3sPwAAAD/LAAAAAAAAAAHzAAAAZgAAAMe+Rse+Ruc/heNlnSUN7D8AAAA/ywAAAAAAAAAB9AAAAGYAAADnI1vnI1vnPytSC/V1Aew/AAAAP9oAAAAAAAAAAfUAAABmAAAABolvB4lv5z/VwLBMxvXrPwAAAD/aAAAAAAAAAAH2AAAAZgAAAIe6ioe6iuc/ey9WpBbq6z8AAAA/6gAAAAAAAAAB9wAAAGYAAACnH5+nH5/nP3svVqQW6us/AAAAP+oAAAAAAAAAAfgAAABmAAAAJ1G6J1G65z8jnvv7Zt7rPwAAAD/6AAAAAAAAAAH5AAAAZgAAAEe2zke2zuc/I577+2be6z8AAAA/CQEAAAAAAAAB+gAAAGYAAACngtWngtXnPyOe+/tm3us/AAAAPwkBAAAAAAAAAfsAAABmAAAAZxvjZxvj5z8jnvv7Zt7rPwAAAD8ZAQAAAAAAAAH8AAAAZgAAAMfn6cfn6ec/I577+2be6z8AAAA/GQEAAAAAAAAB/QAAAGYAAAAntPAntPDnP8kMoVO30us/AAAAPygBAAAAAAAAAf4AAABmAAAAiID3h4D35z/JDKFTt9LrPwAAAD84AQAAAAAAAAH/AAAAZgAAAEcZBUgZBeg/yQyhU7fS6z8AAAA/SAEAAAAAAAABAAEAAGYAAAAHshIIshLoP8kMoVO30us/AAAAP0gBAAAAAAAAAQEBAABmAAAAx0ogyEog6D8jnvv7Zt7rPwAAAD9XAQAAAAAAAAECAQAAZgAAAOivNOivNOg/ey9WpBbq6z8AAAA/VwEAAAAAAAABAwEAAGYAAACoSEKoSELoPytSC/V1Aew/AAAAP2cBAAAAAAAAAQQBAABmAAAAh0ZkiEZk6D+F42WdJQ3sPwAAAD9nAQAAAAAAAAEFAQAAZgAAAAh4fwh4f+g/3XTARdUY7D8AAAA/dwEAAAAAAAABBgEAAGYAAADodaHodaHoPzcGG+6EJOw/AAAAP3cBAAAAAAAAAQcBAABmAAAAyHPDyHPD6D/pKNA+5DvsPwAAAD+GAQAAAAAAAAEIAQAAZgAAAAk+7Ag+7Og/Qboq55NH7D8AAAA/hgEAAAAAAAABCQEAAGYAAACo1Bup1BvpP5lLhY9DU+w/AAAAP5YBAAAAAAAAAQoBAABmAAAAqDdSqTdS6T9LbjrgomrsPwAAAD+WAQAAAAAAAAELAQAAZgAAAOkBe+kBe+k/o/+UiFJ27D8AAAA/pQEAAAAAAAABDAEAAGYAAADpZLHpZLHpP/2Q7zACguw/AAAAP6UBAAAAAAAAAQ0BAABmAAAA6cfn6cfn6T/9kO8wAoLsPwAAAD+1AQAAAAAAAAEOAQAAZgAAAMnFCcrFCeo//ZDvMAKC7D8AAAA/tQEAAAAAAAABDwEAAGYAAABK9yRK9yTqP1UiStmxjew/AAAAP8UBAAAAAAAAARABAABmAAAAaVw5alw56j9VIkrZsY3sPwAAAD/FAQAAAAAAAAERAQAAZgAAAMkoQMooQOo/VSJK2bGN7D8AAAA/1AEAAAAAAAABEgEAAGYAAAAp9UYq9UbqP1UiStmxjew/AAAAP+QBAAAAAAAAARMBAABmAAAAKfVGKvVG6j+ts6SBYZnsPwAAAD8cAgAAAAAAAAEUAQAAZgAAACn1Rir1Ruo/B0X/KRGl7D8AAAA/OwIAAAAAAAABFQEAAGYAAAAp9UYq9UbqP1/WWdLAsOw/AAAAP2oCAAAAAAAAARYBAABmAAAAKfVGKvVG6j+5Z7R6cLzsPwAAAD9qAgAAAAAAAAEXAQAAZgAAACn1Rir1Ruo/EfkOIyDI7D8AAAA/egIAAAAAAAABGAEAAGYAAAAp9UYq9UbqP8EbxHN/3+w/AAAAP3oCAAAAAAAAARkBAABmAAAAKfVGKvVG6j9zPnnE3vbsPwAAAD+JAgAAAAAAAAEaAQAAZgAAACn1Rir1Ruo/JWEuFT4O7T8AAAA/iQIAAAAAAAABGwEAAGYAAAAp9UYq9UbqP9eD42WdJe0/AAAAP5kCAAAAAAAAARwBAABmAAAAKfVGKvVG6j+Hppi2/DztPwAAAD+ZAgAAAAAAAAEdAQAAZgAAACn1Rir1Ruo/4TfzXqxI7T8AAAA/qAIAAAAAAAABHgEAAGYAAAAp9UYq9UbqP5NaqK8LYO0/AAAAP7gCAAAAAAAAAR8BAABmAAAAKfVGKvVG6j9FfV0Aa3ftPwAAAD+4AgAAAAAAAAEgAQAAZgAAACn1Rir1Ruo/nQ64qBqD7T8AAAA/uAIAAAAAAAABIQEAAGYAAAAp9UYq9UbqP00xbfl5mu0/AAAAP8gCAAAAAAAAASIBAABmAAAAKfVGKvVG6j9Z5XzyiL3tPwAAAD/IAgAAAAAAAAEjAQAAZgAAACn1Rir1Ruo/CQgyQ+jU7T8AAAA/1wIAAAAAAAABJAEAAGYAAAAp9UYq9UbqP2OZjOuX4O0/AAAAP9cCAAAAAAAAASUBAABmAAAAyShAyihA6j8VvEE89/ftPwAAAD/nAgAAAAAAAAEmAQAAZgAAAMkoQMooQOo/bU2c5KYD7j8AAAA/5wIAAAAAAAABJwEAAGYAAADJKEDKKEDqP8Xe9oxWD+4/AAAAP/cCAAAAAAAAASgBAABmAAAAaVw5alw56j8fcFE1BhvuPwAAAD8GAwAAAAAAAAEpAQAAZgAAAAqQMgqQMuo/H3BRNQYb7j8AAAA/BgMAAAAAAAABKgEAAGYAAACqwyuqwyvqP3cBrN21Ju4/AAAAPwYDAAAAAAAAASsBAABmAAAASvckSvck6j/PkgaGZTLuPwAAAD8WAwAAAAAAAAEsAQAAZgAAACmSECqSEOo/KSRhLhU+7j8AAAA/FgMAAAAAAAABLQEAAGYAAADJxQnKxQnqP4G1u9bESe4/AAAAPyUDAAAAAAAAAS4BAABmAAAAqWD1qWD16T8z2HAnJGHuPwAAAD8lAwAAAAAAAAEvAQAAZgAAAOnH5+nH5+k/4/oleIN47j8AAAA/NQMAAAAAAAABMAEAAGYAAADJYtPJYtPpP5Ud28jij+4/AAAAPzUDAAAAAAAAATEBAABmAAAAqf2+qf2+6T/vrjVxkpvuPwAAAD9FAwAAAAAAAAEyAQAAZgAAACjMoynMo+k/R0CQGUKn7j8AAAA/RQMAAAAAAAABMwEAAGYAAABoM5ZpM5bpP6HR6sHxsu4/AAAAP1QDAAAAAAAAATQBAABmAAAASc6BSc6B6T/5YkVqob7uPwAAAD9kAwAAAAAAAAE1AQAAZgAAAIk1dIk1dOk/+WJFaqG+7j8AAAA/ZAMAAAAAAAABNgEAAGYAAAAIBFkJBFnpP1H0nxJRyu4/AAAAP3QDAAAAAAAAATcBAABmAAAASGtLSWtL6T+phfq6ANbuPwAAAD90AwAAAAAAAAE4AQAAZgAAAInSPYnSPek/AxdVY7Dh7j8AAAA/gwMAAAAAAAABOQEAAGYAAABpbSlpbSnpP1uorwtg7e4/AAAAP4MDAAAAAAAAAToBAABmAAAASAgVSQgV6T9bqK8LYO3uPwAAAD+TAwAAAAAAAAE7AQAAZgAAAIhvB4lvB+k/tTkKtA/57j8AAAA/kwMAAAAAAAABPAEAAGYAAADI1vnI1vnoPw3LZFy/BO8/AAAAP6IDAAAAAAAAAT0BAABmAAAACT7sCD7s6D8Ny2RcvwTvPwAAAD+iAwAAAAAAAAE+AQAAZgAAAOjY1+jY1+g/Z1y/BG8Q7z8AAAA/sgMAAAAAAAABPwEAAGYAAAAoQMooQMroP2dcvwRvEO8/AAAAP7IDAAAAAAAAAUABAABmAAAACNu1CNu16D+/7RmtHhzvPwAAAD/CAwAAAAAAAAFBAQAAZgAAAEdCqEhCqOg/v+0ZrR4c7z8AAAA/wgMAAAAAAAABQgEAAGYAAACIqZqIqZroPxd/dFXOJ+8/AAAAP9EDAAAAAAAAAUMBAABmAAAAKN2TKN2T6D8Xf3RVzifvPwAAAD/RAwAAAAAAAAFEAQAAZgAAAGhEhmhEhug/bxDP/X0z7z8AAAA/4QMAAAAAAAABRQEAAGYAAAAIeH8IeH/oP28Qz/19M+8/AAAAP+EDAAAAAAAAAUYBAABmAAAAqKt4qKt46D9vEM/9fTPvPwAAAD/xAwAAAAAAAAFHAQAAZgAAAEjfcUjfceg/yaEppi0/7z8AAAA/8QMAAAAAAAABSAEAAGYAAADnEmvoEmvoP8mhKaYtP+8/AAAAPwAEAAAAAAAAAUkBAABmAAAAh0ZkiEZk6D/JoSmmLT/vPwAAAD8ABAAAAAAAAAFKAQAAZgAAACd6XSh6Xeg/ITOETt1K7z8AAAA/EAQAAAAAAAABSwEAAGYAAABo4U9o4U/oPyEzhE7dSu8/AAAAPx8EAAAAAAAAAUwBAABmAAAAqEhCqEhC6D97xN72jFbvPwAAAD8vBAAAAAAAAAFNAQAAZgAAAOivNOivNOg/e8Te9oxW7z8AAAA/LwQAAAAAAAABTgEAAGYAAAAnFycoFyfoP9NVOZ88Yu8/AAAAPy8EAAAAAAAAAU8BAABmAAAAZ34ZaH4Z6D/TVTmfPGLvPwAAAD8/BAAAAAAAAAFQAQAAZgAAAEcZBUgZBeg/K+eTR+xt7z8AAAA/TgQAAAAAAAABUQEAAGYAAAAntPAntPDnPyvnk0fsbe8/AAAAP04EAAAAAAAAAVIBAABmAAAAB0/cB0/c5z+FeO7vm3nvPwAAAD9OBAAAAAAAAAFTAQAAZgAAAIcdwYcdwec/3QlJmEuF7z8AAAA/XgQAAAAAAAABVAEAAGYAAABnuKxnuKznP90JSZhLhe8/AAAAP24EAAAAAAAAAVUBAABmAAAAR1OYR1OY5z/dCUmYS4XvPwAAAD9uBAAAAAAAAAFWAQAAZgAAACfugyfug+c/N5ujQPuQ7z8AAAA/fQQAAAAAAAABVwEAAGYAAAAGiW8HiW/nP48s/uiqnO8/AAAAP30EAAAAAAAAAVgBAABmAAAARvBhR/Bh5z+PLP7oqpzvPwAAAD+NBAAAAAAAAAFZAQAAZgAAAIdXVIdXVOc/jyz+6Kqc7z8AAAA/jQQAAAAAAAABWgEAAGYAAAAni00ni03nP48s/uiqnO8/AAAAP5wEAAAAAAAAAVsBAABmAAAAx75Gx75G5z+PLP7oqpzvPwAAAD+cBAAAAAAAAAFcAQAAZgAAAGfyP2fyP+c/571YkVqo7z8AAAA/rAQAAAAAAAABXQEAAGYAAAAGJjkHJjnnP+e9WJFaqO8/AAAAP6wEAAAAAAAAAV4BAABmAAAAplkyp1ky5z/nvViRWqjvPwAAAD+8BAAAAAAAAAFfAQAAZgAAAEaNK0eNK+c/571YkVqo7z8AAAA/vAQAAAAAAAABYAEAAGYAAACG9B2H9B3nP+e9WJFaqO8/AAAAP8sEAAAAAAAAAWEBAABmAAAAxlsQx1sQ5z8/T7M5CrTvPwAAAD/LBAAAAAAAAAFiAQAAZgAAAGePCWePCec/P0+zOQq07z8AAAA/2wQAAAAAAAABYwEAAGYAAABGKvVGKvXmPz9PszkKtO8/AAAAP9sEAAAAAAAAAWQBAABmAAAAZizTZizT5j+Z4A3iub/vPwAAAD/rBAAAAAAAAAFlAQAAZgAAAOb6t+b6t+Y/8XFoimnL7z8AAAA/6wQAAAAAAAABZgEAAGYAAABmyZxmyZzmP/FxaIppy+8/AAAAP/oEAAAAAAAAAWcBAABmAAAARmSIRmSI5j/xcWiKacvvPwAAAD/6BAAAAAAAAAFoAQAAZgAAAMUybcYybeY/8XFoimnL7z8AAAA/CgUAAAAAAAABaQEAAGYAAACmzVimzVjmP/FxaIppy+8/AAAAPwoFAAAAAAAAAWoBAABmAAAAhmhEhmhE5j/xcWiKacvvPwAAAD8ZBQAAAAAAAAFrAQAAZgAAACWcPSacPeY/8XFoimnL7z8AAAA/GQUAAAAAAAABbAEAAGYAAADFzzbGzzbmP/FxaIppy+8/AAAAPykFAAAAAAAAAW0BAABmAAAAZQMwZgMw5j/xcWiKacvvPwAAAD8pBQAAAAAAAAFuAQAAZgAAAAU3KQY3KeY/8XFoimnL7z8AAAA/SAUAAAAAAAABbwEAAGYAAAClaiKmaiLmP/FxaIppy+8/AAAAP0gFAAAAAAAAAXABAABmAAAARZ4bRp4b5j+Z4A3iub/vPwAAAD9oBQAAAAAAAAFxAQAAZgAAAIYFDoYFDuY/meAN4rm/7z8AAAA/aAUAAAAAAAABcgEAAGYAAADFbADGbADmPz9PszkKtO8/AAAAP3cFAAAAAAAAAXMBAABmAAAABdTyBdTy5T+PLP7oqpzvPwAAAD93BQAAAAAAAAF0AQAAZgAAAOVu3uVu3uU/N5ujQPuQ7z8AAAA/hwUAAAAAAAABdQEAAGYAAADGCcrFCcrlP4V47u+bee8/AAAAP4cFAAAAAAAAAXYBAABmAAAApaS1paS15T8r55NH7G3vPwAAAD+WBQAAAAAAAAF3AQAAZgAAAEXYrkXYruU/01U5nzxi7z8AAAA/lgUAAAAAAAABeAEAAGYAAACFP6GFP6HlP3vE3vaMVu8/AAAAP6YFAAAAAAAAAXkBAABmAAAAJXOaJXOa5T8hM4RO3UrvPwAAAD+mBQAAAAAAAAF6AQAAZgAAAGXajGXajOU/yaEppi0/7z8AAAA/tgUAAAAAAAABewEAAGYAAAAEDoYFDoblP8mhKaYtP+8/AAAAP7YFAAAAAAAAAXwBAABmAAAABA6GBQ6G5T9vEM/9fTPvPwAAAD/lBQAAAAAAAAF9AQAAZgAAAKRBf6VBf+U/F390Vc4n7z8AAAA/9AUAAAAAAAABfgEAAGYAAABFdXhFdXjlP2dcvwRvEO8/AAAAPwQGAAAAAAAAAX8BAABmAAAA5ahx5ahx5T+1OQq0D/nuPwAAAD8EBgAAAAAAAAGAAQAAZgAAACUQZCUQZOU/qYX6ugDW7j8AAAA/EwYAAAAAAAABgQEAAGYAAADFQ13FQ13lP/liRWqhvu4/AAAAPxMGAAAAAAAAAYIBAABmAAAABatPBatP5T+h0erB8bLuPwAAAD8jBgAAAAAAAAGDAQAAZgAAAAWrTwWrT+U/7641cZKb7j8AAAA/IwYAAAAAAAABhAEAAGYAAACk3kil3kjlP5Ud28jij+4/AAAAPzMGAAAAAAAAAYUBAABmAAAApN5Ipd5I5T+LacvP02zuPwAAAD8zBgAAAAAAAAGGAQAAZgAAAEQSQkUSQuU/M9hwJyRh7j8AAAA/QgYAAAAAAAABhwEAAGYAAABEEkJFEkLlPykkYS4VPu4/AAAAP0IGAAAAAAAAAYgBAABmAAAARBJCRRJC5T/PkgaGZTLuPwAAAD9SBgAAAAAAAAGJAQAAZgAAAEQSQkUSQuU/dwGs3bUm7j8AAAA/UgYAAAAAAAABigEAAGYAAABEEkJFEkLlPx9wUTUGG+4/AAAAP2IGAAAAAAAAAYsBAABmAAAARBJCRRJC5T/F3vaMVg/uPwAAAD9iBgAAAAAAAAGMAQAAZgAAAEQSQkUSQuU/bU2c5KYD7j8AAAA/gQYAAAAAAAABjQEAAGYAAABEEkJFEkLlP7sq55NH7O0/AAAAP5AGAAAAAAAAAY4BAABmAAAARBJCRRJC5T9jmYzrl+DtPwAAAD+QBgAAAAAAAAGPAQAAZgAAAEQSQkUSQuU/CQgyQ+jU7T8AAAA/oAYAAAAAAAABkAEAAGYAAACk3kil3kjlP7F215o4ye0/AAAAP7AGAAAAAAAAAZEBAABmAAAApN5Ipd5I5T9Z5XzyiL3tPwAAAD+wBgAAAAAAAAGSAQAAZgAAAAWrTwWrT+U/p8LHoSmm7T8AAAA/vwYAAAAAAAABkwEAAGYAAADFQ13FQ13lP00xbfl5mu0/AAAAP78GAAAAAAAAAZQBAABmAAAAJRBkJRBk5T/1nxJRyo7tPwAAAD/PBgAAAAAAAAGVAQAAZgAAACVzmiVzmuU/q1vpFRT95z8AAAA/AAAAAAAAAAABlgEAAGYAAADFppPFppPlP6tb6RUU/ec/AAAAP24AAAAAAAAAAZcBAABmAAAAxaaTxaaT5T8D7UO+wwjoPwAAAD99AAAAAAAAAAGYAQAAZgAAAMWmk8Wmk+U/W36eZnMU6D8AAAA/jQAAAAAAAAABmQEAAGYAAADFppPFppPlP7UP+Q4jIOg/AAAAP40AAAAAAAAAAZoBAABmAAAAJXOaJXOa5T8NoVO30ivoPwAAAD+dAAAAAAAAAAGbAQAAZgAAAIU/oYU/oeU/ZzKuX4I36D8AAAA/nQAAAAAAAAABnAEAAGYAAADlC6jlC6jlP7/DCAgyQ+g/AAAAP6wAAAAAAAAAAZ0BAABmAAAApaS1paS15T8ZVWOw4U7oPwAAAD+sAAAAAAAAAAGeAQAAZgAAAGU9w2U9w+U/yXcYAUFm6D8AAAA/vAAAAAAAAAABnwEAAGYAAAAl1tAl1tDlPyEJc6nwceg/AAAAP8wAAAAAAAAAAaABAABmAAAA5W7e5W7e5T8hCXOp8HHoPwAAAD/MAAAAAAAAAAGhAQAAZgAAAKUH7KUH7OU/e5rNUaB96D8AAAA/zAAAAAAAAAABogEAAGYAAAAmOQcmOQfmP9MrKPpPieg/AAAAP9sAAAAAAAAAAaMBAABmAAAApWoipmoi5j+FTt1Kr6DoPwAAAD/rAAAAAAAAAAGkAQAAZgAAAOY0S+Y0S+Y/hU7dSq+g6D8AAAA/6wAAAAAAAAABpQEAAGYAAABmZmZmZmbmP9/fN/NerOg/AAAAP+sAAAAAAAAAAaYBAABmAAAA5ZeB5peB5j/f3zfzXqzoPwAAAD/6AAAAAAAAAAGnAQAAZgAAAKYwj6Ywj+Y/N3GSmw646D8AAAA/CgEAAAAAAAABqAEAAGYAAADGlaPGlaPmPzdxkpsOuOg/AAAAPwoBAAAAAAAAAakBAABmAAAAppPFppPF5j83cZKbDrjoPwAAAD8KAQAAAAAAAAGqAQAAZgAAAMb42cb42eY/N3GSmw646D8AAAA/GgEAAAAAAAABqwEAAGYAAABGKvVGKvXmPzdxkpsOuOg/AAAAPxoBAAAAAAAAAawBAABmAAAAxlsQx1sQ5z83cZKbDrjoPwAAAD8pAQAAAAAAAAGtAQAAZgAAAObAJOfAJOc/N3GSmw646D8AAAA/OQEAAAAAAAABrgEAAGYAAADHvkbHvkbnPzdxkpsOuOg/AAAAPzkBAAAAAAAAAa8BAABmAAAA5yNb5yNb5z83cZKbDrjoPwAAAD9JAQAAAAAAAAGwAQAAZgAAAKa8aKe8aOc/N3GSmw646D8AAAA/SQEAAAAAAAABsQEAAGYAAADHIX3HIX3nPzdxkpsOuOg/AAAAP1gBAAAAAAAAAbIBAABmAAAAh7qKh7qK5z83cZKbDrjoPwAAAD9YAQAAAAAAAAGzAQAAZgAAAKcfn6cfn+c/3983816s6D8AAAA/aAEAAAAAAAABtAEAAGYAAABnuKxnuKznP9/fN/NerOg/AAAAP2gBAAAAAAAAAbUBAABmAAAAhx3Bhx3B5z/f3zfzXqzoPwAAAD93AQAAAAAAAAG2AQAAZgAAAKeC1aeC1ec/3983816s6D8AAAA/dwEAAAAAAAABtwEAAGYAAAAntPAntPDnP9/fN/NerOg/AAAAP4cBAAAAAAAAAbgBAABmAAAAp+ULqOUL6D/f3zfzXqzoPwAAAD+HAQAAAAAAAAG5AQAAZgAAACcXJygXJ+g/3983816s6D8AAAA/lwEAAAAAAAABugEAAGYAAADorzTorzToP9/fN/NerOg/AAAAP5cBAAAAAAAAAbsBAABmAAAACBVJCBVJ6D/f3zfzXqzoPwAAAD+mAQAAAAAAAAG8AQAAZgAAAMetVsitVug/3983816s6D8AAAA/pgEAAAAAAAABvQEAAGYAAABI33FI33HoP9/fN/NerOg/AAAAP7YBAAAAAAAAAb4BAABmAAAACHh/CHh/6D/f3zfzXqzoPwAAAD+2AQAAAAAAAAG/AQAAZgAAAMgQjcgQjeg/3983816s6D8AAAA/xgEAAAAAAAABwAEAAGYAAADodaHodaHoP9/fN/NerOg/AAAAP8YBAAAAAAAAAcEBAABmAAAAR0KoSEKo6D/f3zfzXqzoPwAAAD/VAQAAAAAAAAHCAQAAZgAAAKgOr6gOr+g/3983816s6D8AAAA/1QEAAAAAAAABwwEAAGYAAABop7xop7zoP4VO3UqvoOg/AAAAP+UBAAAAAAAAAcQBAABmAAAAyHPDyHPD6D8tvYKi/5ToPwAAAD/0AQAAAAAAAAHFAQAAZgAAAChAyihAyug/0yso+k+J6D8AAAA/BAIAAAAAAAABxgEAAGYAAAAoQMooQMroP3uazVGgfeg/AAAAPxQCAAAAAAAAAccBAABmAAAAiAzRiAzR6D8hCXOp8HHoPwAAAD8UAgAAAAAAAAHIAQAAZgAAAOjY1+jY1+g/yXcYAUFm6D8AAAA/IwIAAAAAAAAByQEAAGYAAADo2Nfo2NfoPxlVY7DhTug/AAAAPyMCAAAAAAAAAcoBAABmAAAASKXeSKXe6D+/wwgIMkPoPwAAAD8jAgAAAAAAAAHLAQAAZgAAAKhx5ahx5eg/DaFTt9Ir6D8AAAA/MwIAAAAAAAABzAEAAGYAAAAJPuwIPuzoP1t+nmZzFOg/AAAAP0MCAAAAAAAAAc0BAABmAAAACT7sCD7s6D8D7UO+wwjoPwAAAD9DAgAAAAAAAAHOAQAAZgAAAAk+7Ag+7Og/q1vpFRT95z8AAAA/UgIAAAAAAAABzwEAAGYAAAAJPuwIPuzoP/k4NMW05ec/AAAAP1ICAAAAAAAAAdABAABmAAAAaQrzaArz6D+hp9kcBdrnPwAAAD9iAgAAAAAAAAHRAQAAZgAAAGkK82gK8+g/RxZ/dFXO5z8AAAA/YgIAAAAAAAAB0gEAAGYAAABpCvNoCvPoP5fzySP2tuc/AAAAP3ECAAAAAAAAAdMBAABmAAAAaQrzaArz6D89Ym97RqvnPwAAAD9xAgAAAAAAAAHUAQAAZgAAAGkK82gK8+g/iz+6KueT5z8AAAA/gQIAAAAAAAAB1QEAAGYAAABpCvNoCvPoP9scBdqHfOc/AAAAP4ECAAAAAAAAAdYBAABmAAAAaQrzaArz6D8p+k+JKGXnPwAAAD+RAgAAAAAAAAHXAQAAZgAAAGkK82gK8+g/d9eaOMlN5z8AAAA/kQIAAAAAAAAB2AEAAGYAAABpCvNoCvPoP8W05edpNuc/AAAAP6ACAAAAAAAAAdkBAABmAAAACT7sCD7s6D+9ANbuWhPnPwAAAD+gAgAAAAAAAAHaAQAAZgAAAAk+7Ag+7Og/C94gnvv75j8AAAA/sAIAAAAAAAAB2wEAAGYAAACoceWoceXoP7FMxvVL8OY/AAAAP7ACAAAAAAAAAdwBAABmAAAAqHHlqHHl6D+nmLb8PM3mPwAAAD/AAgAAAAAAAAHdAQAAZgAAAEil3kil3ug/93UBrN215j8AAAA/wAIAAAAAAAAB3gEAAGYAAACIDNGIDNHoP0VTTFt+nuY/AAAAP88CAAAAAAAAAd8BAABmAAAAyHPDyHPD6D/hDeK5v2/mPwAAAD/PAgAAAAAAAAHgAQAAZgAAAKgOr6gOr+g/11nSwLBM5j8AAAA/3wIAAAAAAAAB4QEAAGYAAACIqZqIqZroP82lwsehKeY/AAAAP98CAAAAAAAAAeIBAABmAAAAaESGaESG6D9pYFgm4/rlPwAAAD/uAgAAAAAAAAHjAQAAZgAAAOcSa+gSa+g/YKxILdTX5T8AAAA/7gIAAAAAAAAB5AEAAGYAAAAnel0oel3oP66Jk9x0wOU/AAAAP/4CAAAAAAAAAeUBAABmAAAAx61WyK1W6D/8Zt6LFanlPwAAAD/+AgAAAAAAAAHmAQAAZgAAAGjhT2jhT+g/pNWD42Wd5T8AAAA/DgMAAAAAAAAB5wEAAGYAAAAIFUkIFUnoP6TVg+NlneU/AAAAPw4DAAAAAAAAAegBAABmAAAACBVJCBVJ6D9LRCk7tpHlPwAAAD8tAwAAAAAAAAHpAQAAZgAAAKhIQqhIQug/8rLOkgaG5T8AAAA/PQMAAAAAAAAB6gEAAGYAAABIfDtIfDvoP/KyzpIGhuU/AAAAP0wDAAAAAAAAAesBAABmAAAA6K806K806D+aIXTqVnrlPwAAAD9MAwAAAAAAAAHsAQAAZgAAAIfjLYjjLeg/QZAZQqdu5T8AAAA/XAMAAAAAAAAB7QEAAGYAAADHSiDISiDoP+j+vpn3YuU/AAAAP2sDAAAAAAAAAe4BAABmAAAAp+ULqOUL6D+QbWTxR1flPwAAAD9rAwAAAAAAAAHvAQAAZgAAAIiA94eA9+c/N9wJSZhL5T8AAAA/ewMAAAAAAAAB8AEAAGYAAAAHT9wHT9znP95Kr6DoP+U/AAAAP3sDAAAAAAAAAfEBAABmAAAA5+nH5+nH5z+FuVT4ODTlPwAAAD+LAwAAAAAAAAHyAQAAZgAAAKcfn6cfn+c/LCj6T4ko5T8AAAA/iwMAAAAAAAAB8wEAAGYAAACHuoqHuornP9SWn6fZHOU/AAAAP5oDAAAAAAAAAfQBAABmAAAAxyF9xyF95z98BUX/KRHlPwAAAD+aAwAAAAAAAAH1AQAAZgAAAKa8aKe8aOc/I3TqVnoF5T8AAAA/qgMAAAAAAAAB9gEAAGYAAACHV1SHV1TnPyN06lZ6BeU/AAAAP7oDAAAAAAAAAfcBAABmAAAAx75Gx75G5z/K4o+uyvnkPwAAAD+6AwAAAAAAAAH4AQAAZgAAAKZZMqdZMuc/yuKPrsr55D8AAAA/ugMAAAAAAAAB+QEAAGYAAACG9B2H9B3nP3FRNQYb7uQ/AAAAP8kDAAAAAAAAAfoBAABmAAAAZ48JZ48J5z8YwNpda+LkPwAAAD/JAwAAAAAAAAH7AQAAZgAAAEYq9UYq9eY/GMDaXWvi5D8AAAA/2QMAAAAAAAAB/AEAAGYAAAAGYMwGYMzmPxjA2l1r4uQ/AAAAP9kDAAAAAAAAAf0BAABmAAAA5vq35vq35j8YwNpda+LkPwAAAD/oAwAAAAAAAAH+AQAAZgAAAMaVo8aVo+Y/GMDaXWvi5D8AAAA/6AMAAAAAAAAB/wEAAGYAAABGZIhGZIjmPxjA2l1r4uQ/AAAAP/gDAAAAAAAAAQACAABmAAAAZmZmZmZm5j9xUTUGG+7kPwAAAD/4AwAAAAAAAAEBAgAAZgAAAOY0S+Y0S+Y/cVE1Bhvu5D8AAAA/CAQAAAAAAAABAgIAAGYAAABlAzBmAzDmP8rij67K+eQ/AAAAPwgEAAAAAAAAAQMCAABmAAAARZ4bRp4b5j8jdOpWegXlPwAAAD8XBAAAAAAAAAEEAgAAZgAAAIYFDoYFDuY/I3TqVnoF5T8AAAA/FwQAAAAAAAABBQIAAGYAAADFbADGbADmP9SWn6fZHOU/AAAAPycEAAAAAAAAAQYCAABmAAAABdTyBdTy5T/Ulp+n2RzlPwAAAD83BAAAAAAAAAEHAgAAZgAAAEU75UU75eU/LCj6T4ko5T8AAAA/NwQAAAAAAAABCAIAAGYAAACFoteFotflP95Kr6DoP+U/AAAAPzcEAAAAAAAAAQkCAABmAAAAZT3DZT3D5T833AlJmEvlPwAAAD9GBAAAAAAAAAEKAgAAZgAAAKWktaWkteU/6P6+mfdi5T8AAAA/RgQAAAAAAAABCwIAAGYAAACFP6GFP6HlP5ohdOpWeuU/AAAAP1YEAAAAAAAAAQwCAABmAAAAZdqMZdqM5T9LRCk7tpHlPwAAAD9WBAAAAAAAAAENAgAAZgAAAEV1eEV1eOU/Vfg4NMW05T8AAAA/ZQQAAAAAAAABDgIAAGYAAADlqHHlqHHlPwcb7oQkzOU/AAAAP3UEAAAAAAAAAQ8CAABmAAAAJRBkJRBk5T8Rz/19M+/lPwAAAD91BAAAAAAAAAEQAgAAZgAAAMVDXcVDXeU/w/GyzpIG5j8AAAA/hQQAAAAAAAABEQIAAGYAAABld1Zld1blP3UUaB/yHeY/AAAAP4UEAAAAAAAAARICAABmAAAABatPBatP5T8lNx1wUTXmPwAAAD+UBAAAAAAAAAETAgAAZgAAAKTeSKXeSOU/L+ssaWBY5j8AAAA/lAQAAAAAAAABFAIAAGYAAACk3kil3kjlP4l8hxEQZOY/AAAAP6QEAAAAAAAAARUCAABmAAAARBJCRRJC5T/hDeK5v2/mPwAAAD+kBAAAAAAAAAEWAgAAZgAAAEQSQkUSQuU/OZ88Ym975j8AAAA/tAQAAAAAAAABFwIAAGYAAABEEkJFEkLlP+vB8bLOkuY/AAAAP7QEAAAAAAAAARgCAABmAAAARBJCRRJC5T9FU0xbfp7mPwAAAD/DBAAAAAAAAAEZAgAAZgAAAEQSQkUSQuU/neSmAy6q5j8AAAA/0wQAAAAAAAABGgIAAGYAAABEEkJFEkLlP/d1AazdteY/AAAAP9MEAAAAAAAAARsCAABmAAAApN5Ipd5I5T9NB1xUjcHmPwAAAD/iBAAAAAAAAAEcAgAAZgAAAKTeSKXeSOU//ykRpezY5j8AAAA/4gQAAAAAAAABHQIAAGYAAACk3kil3kjlP1m7a02c5OY/AAAAP/IEAAAAAAAAAR4CAABmAAAABatPBatP5T8L3iCe+/vmPwAAAD/yBAAAAAAAAAEfAgAAZgAAAAWrTwWrT+U/vQDW7loT5z8AAAA/AgUAAAAAAAABIAIAAGYAAABld1Zld1blP20jiz+6Kuc/AAAAPwIFAAAAAAAAASECAABmAAAAZXdWZXdW5T8fRkCQGULnPwAAAD8RBQAAAAAAAAEiAgAAZgAAAMVDXcVDXeU/KfpPiShl5z8AAAA/EQUAAAAAAAABIwIAAGYAAAAlEGQlEGTlP9scBdqHfOc/AAAAPyEFAAAAAAAAASQCAABmAAAAhdxqhdxq5T/l0BTTlp/nPwAAAD8hBQAAAAAAAAElAgAAZgAAAIXcaoXcauU/PWJve0ar5z8AAAA/MQUAAAAAAAABJgIAAGYAAADlqHHlqHHlP++EJMylwuc/AAAAPzEFAAAAAAAAAScCAABmAAAA5ahx5ahx5T9HFn90Vc7nPwAAAD9ABQAAAAAAAAEoAgAAZgAAAEV1eEV1eOU/oafZHAXa5z8AAAA/UAUAAAAAAAABKQIAAGYAAABFdXhFdXjlP/k4NMW05ec/AAAAP1AFAAAAAAAAASoCAABmAAAARXV4RXV45T9Ryo5tZPHnPwAAAD9fBQAAAAAAAAErAgAAZgAAAEV1eEV1eOU/q1vpFRT95z8AAAA/bwUAAAAAAAABLAIAAGYAAACkQX+lQX/lP6tb6RUU/ec/AAAAP80FAAAAAAAAAS0CAABmAAAApEF/pUF/5T8D7UO+wwjoPwAAAD/NBQAAAAAAAAEuAgAAZgAAAAQOhgUOhuU/A+1DvsMI6D8AAAA/3AUAAAAAAAABLwIAAGYAAACE7VqE7VrkP3C8rLOkgeE/AAAAPwAAAAAAAAAAATACAABmAAAARIZoRIZo5D9wvKyzpIHhPwAAAD+2AQAAAAAAAAExAgAAZgAAAKRSb6RSb+Q/cLyss6SB4T8AAAA/tgEAAAAAAAABMgIAAGYAAAAEH3YEH3bkP3C8rLOkgeE/AAAAP8YBAAAAAAAAATMCAABmAAAAxLeDxLeD5D9wvKyzpIHhPwAAAD/GAQAAAAAAAAE0AgAAZgAAAINQkYRQkeQ/cLyss6SB4T8AAAA/1QEAAAAAAAABNQIAAGYAAABE6Z5E6Z7kP3C8rLOkgeE/AAAAP9UBAAAAAAAAATYCAABmAAAABIKsBIKs5D9wvKyzpIHhPwAAAD/lAQAAAAAAAAE3AgAAZgAAACTnwCTnwOQ/cLyss6SB4T8AAAA/5QEAAAAAAAABOAIAAGYAAACEs8eEs8fkP3C8rLOkgeE/AAAAP/UBAAAAAAAAATkCAABmAAAARUzVREzV5D8ZK1IL9XXhPwAAAD/1AQAAAAAAAAE6AgAAZgAAAATl4gTl4uQ/wJn3YkVq4T8AAAA/BAIAAAAAAAABOwIAAGYAAADEffDEffDkP8CZ92JFauE/AAAAPwQCAAAAAAAAATwCAABmAAAAJEr3JEr35D/AmfdiRWrhPwAAAD8UAgAAAAAAAAE9AgAAZgAAAIQW/oQW/uQ/wJn3YkVq4T8AAAA/FAIAAAAAAAABPgIAAGYAAABErwtFrwvlP2cInbqVXuE/AAAAPyQCAAAAAAAAAT8CAABmAAAApXsSpXsS5T9nCJ26lV7hPwAAAD8kAgAAAAAAAAFAAgAAZgAAAAVIGQVIGeU/DndCEuZS4T8AAAA/MwIAAAAAAAABQQIAAGYAAABlFCBlFCDlPw53QhLmUuE/AAAAPzMCAAAAAAAAAUICAABmAAAAZRQgZRQg5T+15edpNkfhPwAAAD9SAgAAAAAAAAFDAgAAZgAAAGUUIGUUIOU/XFSNwYY74T8AAAA/YgIAAAAAAAABRAIAAGYAAADF4CbF4CblP1xUjcGGO+E/AAAAP2ICAAAAAAAAAUUCAABmAAAAxeAmxeAm5T8DwzIZ1y/hPwAAAD9yAgAAAAAAAAFGAgAAZgAAACStLSWtLeU/UqB9yHcY4T8AAAA/cgIAAAAAAAABRwIAAGYAAAAkrS0lrS3lP6F9yHcYAeE/AAAAP5ECAAAAAAAAAUgCAABmAAAAJK0tJa0t5T9I7G3PaPXgPwAAAD+RAgAAAAAAAAFJAgAAZgAAACStLSWtLeU/71oTJ7np4D8AAAA/kQIAAAAAAAABSgIAAGYAAAAkrS0lrS3lPz44XtZZ0uA/AAAAP6ECAAAAAAAAAUsCAABmAAAAJK0tJa0t5T+MFamF+rrgPwAAAD+wAgAAAAAAAAFMAgAAZgAAACStLSWtLeU/NIRO3Uqv4D8AAAA/sAIAAAAAAAABTQIAAGYAAAAkrS0lrS3lP4NhmYzrl+A/AAAAP8ACAAAAAAAAAU4CAABmAAAAJK0tJa0t5T/RPuQ7jIDgPwAAAD/AAgAAAAAAAAFPAgAAZgAAAMXgJsXgJuU/Hxwv6yxp4D8AAAA/zwIAAAAAAAABUAIAAGYAAAAFSBkFSBnlPxZoH/IdRuA/AAAAP88CAAAAAAAAAVECAABmAAAABUgZBUgZ5T+91sRJbjrgPwAAAD/fAgAAAAAAAAFSAgAAZgAAAESvC0WvC+U/ZEVqob4u4D8AAAA/3wIAAAAAAAABUwIAAGYAAADk4gTl4gTlP7IitVBfF+A/AAAAP+8CAAAAAAAAAVQCAABmAAAAhBb+hBb+5D9ZkVqorwvgPwAAAD/vAgAAAAAAAAFVAgAAZgAAAMR98MR98OQ/AAAAAAAA4D8AAAA//gIAAAAAAAABVgIAAGYAAABkselksenkP5y6lV5B0d8/AAAAP/4CAAAAAAAAAVcCAABmAAAApBjcpBjc5D/ul+AN4rnfPwAAAD8OAwAAAAAAAAFYAgAAZgAAAOV/zuR/zuQ/ilJ2bCOL3z8AAAA/DgMAAAAAAAABWQIAAGYAAADEGrrEGrrkP9gvwRvEc98/AAAAPx4DAAAAAAAAAVoCAABmAAAABIKsBIKs5D8mDQzLZFzfPwAAAD8eAwAAAAAAAAFbAgAAZgAAAOQcmOQcmOQ/dOpWegVF3z8AAAA/LQMAAAAAAAABXAIAAGYAAABk63xk63zkP2CCN4jn/t4/AAAAPy0DAAAAAAAAAV0CAABmAAAARIZoRIZo5D+wX4I3iOfePwAAAD89AwAAAAAAAAFeAgAAZgAAAMNUTcRUTeQ/TBoYlsm43j8AAAA/PQMAAAAAAAABXwIAAGYAAACj7zik7zjkP5r3YkVqod4/AAAAP0wDAAAAAAAAAWACAABmAAAAJL4dJL4d5D/q1K30CorePwAAAD9MAwAAAAAAAAFhAgAAZgAAAANZCQRZCeQ/6tSt9AqK3j8AAAA/XAMAAAAAAAABYgIAAGYAAADEjuDDjuDjP4aPQ1NMW94/AAAAP2wDAAAAAAAAAWMCAABmAAAAQ13FQ13F4z+Gj0NTTFvePwAAAD9sAwAAAAAAAAFkAgAAZgAAAMMrqsMrquM/1GyOAu1D3j8AAAA/bAMAAAAAAAABZQIAAGYAAABD+o5D+o7jP9RsjgLtQ94/AAAAP3sDAAAAAAAAAWYCAABmAAAAg2GBg2GB4z8iStmxjSzePwAAAD97AwAAAAAAAAFnAgAAZgAAAGP8bGP8bOM/IkrZsY0s3j8AAAA/iwMAAAAAAAABaAIAAGYAAAADMGYDMGbjPyJK2bGNLN4/AAAAP4sDAAAAAAAAAWkCAABmAAAAQpdYQ5dY4z8iStmxjSzePwAAAD+bAwAAAAAAAAFqAgAAZgAAAIL+SoP+SuM/IkrZsY0s3j8AAAA/qgMAAAAAAAABawIAAGYAAAAiMkQjMkTjPyJK2bGNLN4/AAAAP6oDAAAAAAAAAWwCAABmAAAAY5k2Y5k24z8iStmxjSzePwAAAD+6AwAAAAAAAAFtAgAAZgAAAAPNLwPNL+M/IkrZsY0s3j8AAAA/ugMAAAAAAAABbgIAAGYAAABDNCJDNCLjPyJK2bGNLN4/AAAAP8kDAAAAAAAAAW8CAABmAAAA4mcb42cb4z8iStmxjSzePwAAAD/JAwAAAAAAAAFwAgAAZgAAACLPDSPPDeM/IkrZsY0s3j8AAAA/2QMAAAAAAAABcQIAAGYAAADCAgfDAgfjP4aPQ1NMW94/AAAAP+kDAAAAAAAAAXICAABmAAAAAmr5Amr54j+Gj0NTTFvePwAAAD/pAwAAAAAAAAFzAgAAZgAAAEPR60LR6+I/6tSt9AqK3j8AAAA/+AMAAAAAAAABdAIAAGYAAACCON6CON7iP0waGJbJuN4/AAAAP/gDAAAAAAAAAXUCAABmAAAAYtPJYtPJ4j8SpezYRhbfPwAAAD8IBAAAAAAAAAF2AgAAZgAAAILVp4LVp+I/2C/BG8Rz3z8AAAA/CAQAAAAAAAABdwIAAGYAAAACpIwCpIziP07dSq+g6N8/AAAAPxgEAAAAAAAAAXgCAABmAAAA4j544j544j9kRWqhvi7gPwAAAD8YBAAAAAAAAAF5AgAAZgAAACKmaiKmauI/Fmgf8h1G4D8AAAA/JwQAAAAAAAABegIAAGYAAABhDV1iDV3iPx8cL+ssaeA/AAAAPycEAAAAAAAAAXsCAABmAAAAAUFWAkFW4j/RPuQ7jIDgPwAAAD83BAAAAAAAAAF8AgAAZgAAAKJ0T6J0T+I/g2GZjOuX4D8AAAA/NwQAAAAAAAABfQIAAGYAAACidE+idE/iPzSETt1Kr+A/AAAAP0YEAAAAAAAAAX4CAABmAAAAQqhIQqhI4j+MFamF+rrgPwAAAD9GBAAAAAAAAAF/AgAAZgAAAEKoSEKoSOI/Pjhe1lnS4D8AAAA/VgQAAAAAAAABgAIAAGYAAADi20Hi20HiP+9aEye56eA/AAAAP1YEAAAAAAAAAYECAABmAAAA4ttB4ttB4j+hfch3GAHhPwAAAD9mBAAAAAAAAAGCAgAAZgAAAOLbQeLbQeI/UqB9yHcY4T8AAAA/ZgQAAAAAAAABgwIAAGYAAADi20Hi20HiP7Xl52k2R+E/AAAAP3UEAAAAAAAAAYQCAABmAAAA4ttB4ttB4j/AmfdiRWrhPwAAAD91BAAAAAAAAAGFAgAAZgAAAOLbQeLbQeI/yU0HXFSN4T8AAAA/hQQAAAAAAAABhgIAAGYAAADi20Hi20HiPyLfYQQEmeE/AAAAP4UEAAAAAAAAAYcCAABmAAAAQqhIQqhI4j8tk3H9ErzhPwAAAD+VBAAAAAAAAAGIAgAAZgAAAEKoSEKoSOI/37UmTnLT4T8AAAA/lQQAAAAAAAABiQIAAGYAAACidE+idE/iP4/Y257R6uE/AAAAP6QEAAAAAAAAAYoCAABmAAAAonRPonRP4j/oaTZHgfbhPwAAAD+kBAAAAAAAAAGLAgAAZgAAAKJ0T6J0T+I/QfuQ7zAC4j8AAAA/tAQAAAAAAAABjAIAAGYAAAABQVYCQVbiP0H7kO8wAuI/AAAAP7QEAAAAAAAAAY0CAABmAAAAAUFWAkFW4j+ajOuX4A3iPwAAAD/TBAAAAAAAAAGOAgAAZgAAAGENXWINXeI/8x1GQJAZ4j8AAAA/0wQAAAAAAAABjwIAAGYAAADB2WPC2WPiP/MdRkCQGeI/AAAAP+MEAAAAAAAAAZACAABmAAAAgnJxgnJx4j+kQPuQ7zDiPwAAAD/jBAAAAAAAAAGRAgAAZgAAAEILf0ILf+I/pED7kO8w4j8AAAA/8gQAAAAAAAABkgIAAGYAAAACpIwCpIziP/3RVTmfPOI/AAAAPwIFAAAAAAAAAZMCAABmAAAAwjyawjya4j/90VU5nzziPwAAAD8CBQAAAAAAAAGUAgAAZgAAAILVp4LVp+I//dFVOZ884j8AAAA/EgUAAAAAAAABlQIAAGYAAACiOryiOrziP/3RVTmfPOI/AAAAPxIFAAAAAAAAAZYCAABmAAAAAgfDAgfD4j/90VU5nzziPwAAAD8hBQAAAAAAAAGXAgAAZgAAAMKf0MKf0OI/pED7kO8w4j8AAAA/IQUAAAAAAAABmAIAAGYAAACCON6CON7iP0yvoOg/JeI/AAAAPzEFAAAAAAAAAZkCAABmAAAA4wTl4gTl4j/zHUZAkBniPwAAAD8xBQAAAAAAAAGaAgAAZgAAAKKd8qKd8uI/mozrl+AN4j8AAAA/QAUAAAAAAAABmwIAAGYAAAACavkCavniP0H7kO8wAuI/AAAAP0AFAAAAAAAAAZwCAABmAAAAAmr5Amr54j/oaTZHgfbhPwAAAD9QBQAAAAAAAAGdAgAAZgAAAGI2AGM2AOM/j9jbntHq4T8AAAA/UAUAAAAAAAABngIAAGYAAABiNgBjNgDjPzhHgfYh3+E/AAAAP2AFAAAAAAAAAZ8CAABmAAAAwgIHwwIH4z84R4H2Id/hPwAAAD9gBQAAAAAAAAGgAgAAZgAAAMICB8MCB+M/37UmTnLT4T8AAAA/bwUAAAAAAAABoQIAAGYAAADCAgfDAgfjP4YkzKXCx+E/AAAAP54FAAAAAAAAAaICAABmAAAAwgIHwwIH4z/UARdVY7DhPwAAAD+uBQAAAAAAAAGjAgAAZgAAAMICB8MCB+M/It9hBASZ4T8AAAA/rgUAAAAAAAABpAIAAGYAAAD8lQb9lQbdPxwv6yxpYMg/AAAAPwAAAAAAAAAAAaUCAABmAAAA/JUG/ZUG3T+AdFXOJ4/IPwAAAD8+AAAAAAAAAAGmAgAAZgAAAPyVBv2VBt0/qESUsmMbyT8AAAA/XQAAAAAAAAABpwIAAGYAAAD8lQb9lQbdP2zPaPXgeMk/AAAAP10AAAAAAAAAAagCAABmAAAA/JUG/ZUG3T80Wj04XtbJPwAAAD9tAAAAAAAAAAGpAgAAZgAAADz9+Dz9+Nw/+OQRe9szyj8AAAA/bQAAAAAAAAABqgIAAGYAAAA8/fg8/fjcPyS1UF8XwMo/AAAAP30AAAAAAAAAAasCAABmAAAAPP34PP343D+wyvnkEXvLPwAAAD99AAAAAAAAAAGsAgAAZgAAAHxk63xk69w/2Jo4yU0HzD8AAAA/jAAAAAAAAAABrQIAAGYAAAB8ZOt8ZOvcP8j1S/AG8cw/AAAAP4wAAAAAAAAAAa4CAABmAAAAvMvdvMvd3D+4UF8XwNrNPwAAAD+cAAAAAAAAAAGvAgAAZgAAALzL3bzL3dw/4CCe+/tmzj8AAAA/nAAAAAAAAAABsAIAAGYAAAC8y928y93cP2g2R4H2Ic8/AAAAP6wAAAAAAAAAAbECAABmAAAAvMvdvMvd3D+UBoZlMq7PPwAAAD+7AAAAAAAAAAGyAgAAZgAAALzL3bzL3dw/XmviJDcd0D8AAAA/uwAAAAAAAAABswIAAGYAAAC8y928y93cPyT2tme0etA/AAAAP7sAAAAAAAAAAbQCAABmAAAAvMvdvMvd3D84XtZZ0sDQPwAAAD/LAAAAAAAAAAG1AgAAZgAAALzL3bzL3dw/nKNA+5Dv0D8AAAA/ywAAAAAAAAABtgIAAGYAAAC8y928y93cP/7oqpxPHtE/AAAAP9oAAAAAAAAAAbcCAABmAAAAvMvdvMvd3D+wC2DtrjXRPwAAAD/qAAAAAAAAAAG4AgAAZgAAALwFcbwFcdw/MMEbxHN/zz8AAAA/AAAAAAAAAAABuQIAAGYAAAC8BXG8BXHcP/RL8Abx3M8/AAAAPyAAAAAAAAAAAboCAABmAAAAvAVxvAVx3D+sSC3U1wXQPwAAAD8gAAAAAAAAAAG7AgAAZgAAALwFcbwFcdw/XmviJDcd0D8AAAA/LwAAAAAAAAABvAIAAGYAAAC8BXG8BXHcP8CwTMb1S9A/AAAAPy8AAAAAAAAAAb0CAABmAAAAvAVxvAVx3D8k9rZntHrQPwAAAD8/AAAAAAAAAAG+AgAAZgAAALwFcbwFcdw/1hhsuBOS0D8AAAA/PwAAAAAAAAABvwIAAGYAAAC8BXG8BXHcPzhe1lnSwNA/AAAAP08AAAAAAAAAAcACAABmAAAAPDeMPDeM3D+co0D7kO/QPwAAAD9eAAAAAAAAAAHBAgAAZgAAAPzPmfzPmdw/sAtg7a410T8AAAA/XgAAAAAAAAABwgIAAGYAAAC8aKe8aKfcP2IuFT4OTdE/AAAAP14AAAAAAAAAAcMCAABmAAAAPJrCPJrC3D92ljQwLJPRPwAAAD9uAAAAAAAAAAHEAgAAZgAAAPwy0Pwy0Nw/2tue0erB0T8AAAA/bgAAAAAAAAABxQIAAGYAAAA8/fg8/fjcP+5DvsMICNI/AAAAP30AAAAAAAAAAcYCAABmAAAA/JUG/ZUG3T8CrN21Jk7SPwAAAD99AAAAAAAAAAHHAgAAZgAAAHzHIX3HId0/ZPFHV+V80j8AAAA/jQAAAAAAAAAByAIAAGYAAAA8YC89YC/dP8g2svijq9I/AAAAP40AAAAAAAAAAckCAABmAAAAvJFKvZFK3T8qfByaYtrSPwAAAD+dAAAAAAAAAAHKAgAAZgAAAHwqWH0qWN0/jsGGOyEJ0z8AAAA/nQAAAAAAAAABywIAAGYAAAD8W3P9W3PdP6Ippi0/T9M/AAAAP6wAAAAAAAAAAcwCAABmAAAAfI2OfY2O3T8EbxDP/X3TPwAAAD+uAAAAAAAAAAHNAgAAZgAAADwmnD0mnN0/tpHFH12V0z8AAAA/vgAAAAAAAAABzgIAAGYAAAC8V7e9V7fdPxrXL8EbxNM/AAAAP84AAAAAAAAAAc8CAABmAAAAfPDEffDE3T/M+eQRe9vTPwAAAD/OAAAAAAAAAAHQAgAAZgAAAD6J0j2J0t0/zPnkEXvb0z8AAAA/zgAAAAAAAAAB0QIAAGYAAAD8IeD9IeDdP3wcmmLa8tM/AAAAP90AAAAAAAAAAdICAABmAAAAvLrtvbrt3T98HJpi2vLTPwAAAD/tAAAAAAAAAAHTAgAAZgAAAHxT+31T+90/fByaYtry0z8AAAA//AAAAAAAAAAB1AIAAGYAAAA+7Ag+7AjeP3wcmmLa8tM/AAAAP/wAAAAAAAAAAdUCAABmAAAAvh0kvh0k3j98HJpi2vLTPwAAAD8MAQAAAAAAAAHWAgAAZgAAADxPPz5PP94/fByaYtry0z8AAAA/DAEAAAAAAAAB1wIAAGYAAAB+GWh+GWjeP8z55BF729M/AAAAPxwBAAAAAAAAAdgCAABmAAAA/EqD/kqD3j8a1y/BG8TTPwAAAD8cAQAAAAAAAAHZAgAAZgAAAD4VrD4VrN4/tpHFH12V0z8AAAA/KwEAAAAAAAAB2gIAAGYAAAA+eOI+eOLeP1RMW36eZtM/AAAAPysBAAAAAAAAAdsCAABmAAAA/hDw/hDw3j/wBvHc3zfTPwAAAD87AQAAAAAAAAHcAgAAZgAAAD7bGD/bGN8/3J7R6sHx0j8AAAA/OwEAAAAAAAAB3QIAAGYAAAC+DDS/DDTfPyp8HJpi2tI/AAAAP0sBAAAAAAAAAd4CAABmAAAAPj5PPz5P3z/INrL4o6vSPwAAAD9LAQAAAAAAAAHfAgAAZgAAAP7WXP/WXN8/ZPFHV+V80j8AAAA/WgEAAAAAAAAB4AIAAGYAAAC+b2q/b2rfPwKs3bUmTtI/AAAAP1oBAAAAAAAAAeECAABmAAAAvm9qv29q3z9QiShlxzbSPwAAAD9qAQAAAAAAAAHiAgAAZgAAAD6hhT+hhd8/oGZzFGgf0j8AAAA/agEAAAAAAAAB4wIAAGYAAAA+oYU/oYXfP+5DvsMICNI/AAAAP3kBAAAAAAAAAeQCAABmAAAA/jmT/zmT3z/uQ77DCAjSPwAAAD95AQAAAAAAAAHlAgAAZgAAAP45k/85k98/PCEJc6nw0T8AAAA/iQEAAAAAAAAB5gIAAGYAAAC+0qC/0qDfP4z+UyJK2dE/AAAAP5kBAAAAAAAAAecCAABmAAAAfmuuf2uu3z/a257R6sHRPwAAAD+ZAQAAAAAAAAHoAgAAZgAAAH5rrn9rrt8/KLnpgIuq0T8AAAA/mQEAAAAAAAAB6QIAAGYAAAA+BLw/BLzfP3aWNDAsk9E/AAAAP7gBAAAAAAAAAeoCAABmAAAAPgS8PwS83z/Ec3/fzHvRPwAAAD+4AQAAAAAAAAHrAgAAZgAAAD4EvD8EvN8/FFHKjm1k0T8AAAA/yAEAAAAAAAAB7AIAAGYAAAD+nMn/nMnfPxRRyo5tZNE/AAAAP9cBAAAAAAAAAe0CAABmAAAA/pzJ/5zJ3z9iLhU+Dk3RPwAAAD/nAQAAAAAAAAHuAgAAZgAAAP6cyf+cyd8/sAtg7a410T8AAAA/9gEAAAAAAAAB7wIAAGYAAABCC39CC3/iPzzgomoMNsw/AAAAPwAAAAAAAAAAAfACAABmAAAAQgt/Qgt/4j+gJQ0My2TMPwAAAD8KAQAAAAAAAAHxAgAAZgAAAOI+eOI+eOI/ZLDhTkjCzD8AAAA/CgEAAAAAAAAB8gIAAGYAAADiPnjiPnjiP/DFitRCfc0/AAAAPxkBAAAAAAAAAfMCAABmAAAA4j544j544j8Ylsm4fgnOPwAAAD8ZAQAAAAAAAAH0AgAAZgAAAOI+eOI+eOI/QGYInbqVzj8AAAA/KQEAAAAAAAAB9QIAAGYAAADiPnjiPnjiP8x7sSK1UM8/AAAAPykBAAAAAAAAAfYCAABmAAAA4j544j544j/0S/AG8dzPPwAAAD85AQAAAAAAAAH3AgAAZgAAAOI+eOI+eOI/ctMBF1Vj0D8AAAA/OQEAAAAAAAAB+AIAAGYAAADiPnjiPnjiPzhe1lnSwNA/AAAAP0gBAAAAAAAAAfkCAABmAAAA4j544j544j9OxvVL8AbRPwAAAD9IAQAAAAAAAAH6AgAAZgAAAOI+eOI+eOI/Yi4VPg5N0T8AAAA/WAEAAAAAAAAB+wIAAGYAAABCC39CC3/iP3aWNDAsk9E/AAAAP2cBAAAAAAAAAfwCAABmAAAAQgt/Qgt/4j/a257R6sHRPwAAAD9nAQAAAAAAAAH9AgAAZgAAAKLXhaLXheI/7kO+wwgI0j8AAAA/dwEAAAAAAAAB/gIAAGYAAACi14Wi14XiP1CJKGXHNtI/AAAAP3cBAAAAAAAAAf8CAABmAAAAoteFoteF4j+0zpIGhmXSPwAAAD+HAQAAAAAAAAEAAwAAZgAAAKLXhaLXheI/FhT9p0SU0j8AAAA/hwEAAAAAAAABAQMAAGYAAAACpIwCpIziPxYU/adElNI/AAAAP6QBAAAAAAAAAQIDAABmAAAAAqSMAqSM4j/INrL4o6vSPwAAAD+kAQAAAAAAAAEDAwAAZgAAAAKkjAKkjOI/eFlnSQPD0j8AAAA/tAEAAAAAAAABBAMAAGYAAAACpIwCpIziPyp8HJpi2tI/AAAAP7QBAAAAAAAAAQUDAABmAAAAAqSMAqSM4j8+5DuMgCDTPwAAAD/EAQAAAAAAAAEGAwAAZgAAAAKkjAKkjOI/oimmLT9P0z8AAAA/xAEAAAAAAAABBwMAAGYAAAACpIwCpIziPwRvEM/9fdM/AAAAP9MBAAAAAAAAAQgDAABmAAAAAqSMAqSM4j8a1y/BG8TTPwAAAD/TAQAAAAAAAAEJAwAAZgAAAAKkjAKkjOI/zPnkEXvb0z8AAAA/4wEAAAAAAAABCgMAAGYAAAACpIwCpIziPy4/T7M5CtQ/AAAAP+MBAAAAAAAAAQsDAABmAAAAAqSMAqSM4j/gYQQEmSHUPwAAAD/yAQAAAAAAAAEMAwAAZgAAAGENXWINXeI/VExbfp5m0z8AAAA/AAAAAAAAAAABDQMAAGYAAABhDV1iDV3iPwRvEM/9fdM/AAAAP+sAAAAAAAAAAQ4DAABmAAAAYQ1dYg1d4j+2kcUfXZXTPwAAAD/7AAAAAAAAAAEPAwAAZgAAAMHZY8LZY+I/aLR6cLys0z8AAAA/+wAAAAAAAAABEAMAAGYAAAAipmoipmriP8z55BF729M/AAAAPwoBAAAAAAAAAREDAABmAAAAIqZqIqZq4j98HJpi2vLTPwAAAD8aAQAAAAAAAAESAwAAZgAAAIJycYJyceI/Lj9PszkK1D8AAAA/GgEAAAAAAAABEwMAAGYAAACCcnGCcnHiP+BhBASZIdQ/AAAAPyoBAAAAAAAAARQDAABmAAAAgnJxgnJx4j+ShLlU+DjUPwAAAD8qAQAAAAAAAAEVAwAAZgAAAOI+eOI+eOI/koS5VPg41D8AAAA/OQEAAAAAAAABFgMAAGYAAADiPnjiPnjiP0KnbqVXUNQ/AAAAPzkBAAAAAAAAARcDAABmAAAAQgt/Qgt/4j/0ySP2tmfUPwAAAD9JAQAAAAAAAAEYAwAAZgAAAKLXhaLXheI/9Mkj9rZn1D8AAAA/tgEAAAAAAAABGQMAAGYAAAACpIwCpIziP/TJI/a2Z9Q/AAAAP8YBAAAAAAAAARoDAABmAAAAwjyawjya4j/0ySP2tmfUPwAAAD/GAQAAAAAAAAEbAwAAZgAAAILVp4LVp+I/9Mkj9rZn1D8AAAA/1gEAAAAAAAABHAMAAGYAAADioa7ioa7iP/TJI/a2Z9Q/AAAAP9YBAAAAAAAAAR0DAABmAAAAojq8ojq84j/0ySP2tmfUPwAAAD/lAQAAAAAAAAEeAwAAZgAAAGLTyWLTyeI/9Mkj9rZn1D8AAAA/5QEAAAAAAAABHwMAAGYAAADCn9DCn9DiP0KnbqVXUNQ/AAAAP/UBAAAAAAAAASADAABmAAAAImzXImzX4j9Cp26lV1DUPwAAAD8EAgAAAAAAAAEhAwAAZgAAACJs1yJs1+I/koS5VPg41D8AAAA/CQIAAAAAAAABIgMAAGYAAACCON6CON7iP5KEuVT4ONQ/AAAAPxkCAAAAAAAAASMDAABmAAAA4wTl4gTl4j+ShLlU+DjUPwAAAD8pAgAAAAAAAAEkAwAAZgAAAOME5eIE5eI/4GEEBJkh1D8AAAA/OAIAAAAAAAABJQMAAGYAAABjiEZkiEbkP8CwTMb1S9A/AAAAPwAAAAAAAAAAASYDAABmAAAAw1RNxFRN5D/AsEzG9UvQPwAAAD9OAAAAAAAAAAEnAwAAZgAAACMhVCQhVOQ/JPa2Z7R60D8AAAA/XgAAAAAAAAABKAMAAGYAAADkuWHkuWHkP+qAi6ox2NA/AAAAP14AAAAAAAAAASkDAABmAAAApFJvpFJv5D+wC2DtrjXRPwAAAD9uAAAAAAAAAAEqAwAAZgAAAGTrfGTrfOQ/xHN/38x70T8AAAA/bgAAAAAAAAABKwMAAGYAAACDUJGEUJHkPzwhCXOp8NE/AAAAP30AAAAAAAAAASwDAABmAAAAROmeROme5D8CrN21Jk7SPwAAAD99AAAAAAAAAAEtAwAAZgAAAASCrASCrOQ/3J7R6sHx0j8AAAA/jQAAAAAAAAABLgMAAGYAAAAk58Ak58DkP1RMW36eZtM/AAAAP40AAAAAAAAAAS8DAABmAAAARUzVREzV5D/M+eQRe9vTPwAAAD+cAAAAAAAAAAEwAwAAZgAAAATl4gTl4uQ/9Mkj9rZn1D8AAAA/nAAAAAAAAAABMQMAAGYAAADEffDEffDkP2x3rYmT3NQ/AAAAP6wAAAAAAAAAATIDAABmAAAAhBb+hBb+5D8yAoLMEDrVPwAAAD+sAAAAAAAAAAEzAwAAZgAAAOTiBOXiBOU/Rmqhvi6A1T8AAAA/vAAAAAAAAAABNAMAAGYAAAClexKlexLlP1rSwLBMxtU/AAAAP7wAAAAAAAAAATUDAABmAAAABUgZBUgZ5T+8FytSC/XVPwAAAD/LAAAAAAAAAAE2AwAAZgAAAGUUIGUUIOU/bjrgomoM1j8AAAA/ywAAAAAAAAABNwMAAGYAAADF4CbF4CblPyBdlfPJI9Y/AAAAP9sAAAAAAAAAATgDAABmAAAAxeAmxeAm5T/Sf0pEKTvWPwAAAD/bAAAAAAAAAAE5AwAAZgAAACStLSWtLeU/gqL/lIhS1j8AAAA/6wAAAAAAAAABOgMAAGYAAAAkrS0lrS3lPzTFtOXnadY/AAAAP/oAAAAAAAAAATsDAABmAAAAhHk0hXk05T/m52k2R4HWPwAAAD8KAQAAAAAAAAE8AwAAZgAAAIR5NIV5NOU/mAofh6aY1j8AAAA/CgEAAAAAAAABPQMAAGYAAACEeTSFeTTlP0ot1NcFsNY/AAAAPxkBAAAAAAAAAT4DAABmAAAAxeAmxeAm5T/m52k2R4HWPwAAAD8AAAAAAAAAAAE/AwAAZgAAAMXgJsXgJuU/mAofh6aY1j8AAAA/HwAAAAAAAAABQAMAAGYAAADF4CbF4CblP0ot1NcFsNY/AAAAPx8AAAAAAAAAAUEDAABmAAAAxeAmxeAm5T/6T4koZcfWPwAAAD8vAAAAAAAAAAFCAwAAZgAAAMXgJsXgJuU/rHI+ecTe1j8AAAA/LwAAAAAAAAABQwMAAGYAAADF4CbF4CblP16V88kj9tY/AAAAPz8AAAAAAAAAAUQDAABmAAAAxeAmxeAm5T8QuKgagw3XPwAAAD8/AAAAAAAAAAFFAwAAZgAAAMXgJsXgJuU/wNpda+Ik1z8AAAA/TgAAAAAAAAABRgMAAGYAAADF4CbF4CblP3L9ErxBPNc/AAAAP04AAAAAAAAAAUcDAABmAAAAhHk0hXk05T9y/RK8QTzXPwAAAD+sAAAAAAAAAAFIAwAAZgAAAORFO+VFO+U/cv0SvEE81z8AAAA/vAAAAAAAAAABSQMAAGYAAACk3kil3kjlP3L9ErxBPNc/AAAAP7wAAAAAAAAAAUoDAABmAAAAZXdWZXdW5T9y/RK8QTzXPwAAAD/LAAAAAAAAAAFLAwAAZgAAAMVDXcVDXeU/cv0SvEE81z8AAAA/ywAAAAAAAAABTAMAAGYAAAAlEGQlEGTlP3L9ErxBPNc/AAAAP9sAAAAAAAAAAU0DAABmAAAAhdxqhdxq5T9y/RK8QTzXPwAAAD/bAAAAAAAAAAFOAwAAZgAAAKgOr6gOr+g/JPa2Z7R60D8AAAA/AAAAAAAAAAABTwMAAGYAAACoDq+oDq/oP9YYbLgTktA/AAAAP24AAAAAAAAAAVADAABmAAAAqA6vqA6v6D/qgIuqMdjQPwAAAD9uAAAAAAAAAAFRAwAAZgAAAKgOr6gOr+g/nKNA+5Dv0D8AAAA/bgAAAAAAAAABUgMAAGYAAACoDq+oDq/oP7ALYO2uNdE/AAAAP30AAAAAAAAAAVMDAABmAAAAqA6vqA6v6D8UUcqObWTRPwAAAD+NAAAAAAAAAAFUAwAAZgAAAKgOr6gOr+g/KLnpgIuq0T8AAAA/jQAAAAAAAAABVQMAAGYAAAAI27UI27XoPzwhCXOp8NE/AAAAP50AAAAAAAAAAVYDAABmAAAAaKe8aKe86D8CrN21Jk7SPwAAAD+dAAAAAAAAAAFXAwAAZgAAAMhzw8hzw+g/yDay+KOr0j8AAAA/rAAAAAAAAAABWAMAAGYAAAAoQMooQMroP47BhjshCdM/AAAAP6wAAAAAAAAAAVkDAABmAAAAiAzRiAzR6D+2kcUfXZXTPwAAAD+8AAAAAAAAAAFaAwAAZgAAAOjY1+jY1+g/zPnkEXvb0z8AAAA/vAAAAAAAAAABWwMAAGYAAABIpd5Ipd7oP+BhBASZIdQ/AAAAP8wAAAAAAAAAAVwDAABmAAAASKXeSKXe6D/0ySP2tmfUPwAAAD/MAAAAAAAAAAFdAwAAZgAAAEil3kil3ug/WA+Ol3WW1D8AAAA/2wAAAAAAAAABXgMAAGYAAABIpd5Ipd7oP7pU+Dg0xdQ/AAAAP9sAAAAAAAAAAV8DAABmAAAAqHHlqHHl6D9sd62Jk9zUPwAAAD/rAAAAAAAAAAFgAwAAZgAAAKhx5ahx5eg/zrwXK1IL1T8AAAA/6wAAAAAAAAABYQMAAGYAAACoceWoceXoP4DfzHuxItU/AAAAP/oAAAAAAAAAAWIDAABmAAAAqHHlqHHl6D8yAoLMEDrVPwAAAD/6AAAAAAAAAAFjAwAAZgAAAKhx5ahx5eg/4iQ3HXBR1T8AAAA/CgEAAAAAAAABZAMAAGYAAACoceWoceXoP5RH7G3PaNU/AAAAPwoBAAAAAAAAAWUDAABmAAAAqHHlqHHl6D9GaqG+LoDVPwAAAD8aAQAAAAAAAAFmAwAAZgAAAIipmoipmug/9Mkj9rZn1D8AAAA/AAAAAAAAAAABZwMAAGYAAACIqZqIqZroP6bs2EYWf9Q/AAAAP4wAAAAAAAAAAWgDAABmAAAAiKmaiKma6D9YD46XdZbUPwAAAD+MAAAAAAAAAAFpAwAAZgAAAIipmoipmug/CDJD6NSt1D8AAAA/qwAAAAAAAAABagMAAGYAAACIqZqIqZroP2x3rYmT3NQ/AAAAP6sAAAAAAAAAAWsDAABmAAAAiKmaiKma6D8emmLa8vPUPwAAAD+rAAAAAAAAAAFsAwAAZgAAAEdCqEhCqOg/MgKCzBA61T8AAAA/uwAAAAAAAAABbQMAAGYAAACoDq+oDq/oP5RH7G3PaNU/AAAAP7sAAAAAAAAAAW4DAABmAAAAqA6vqA6v6D9GaqG+LoDVPwAAAD/LAAAAAAAAAAFvAwAAZgAAAAjbtQjbteg/Rmqhvi6A1T8AAAA/ywAAAAAAAAABcAMAAGYAAAAI27UI27XoP/aMVg+Ol9U/AAAAP9oAAAAAAAAAAXEDAABmAAAAaKe8aKe86D+orwtg7a7VPwAAAD/aAAAAAAAAAAFyAwAAZgAAAGinvGinvOg/WtLAsEzG1T8AAAA/6gAAAAAAAAABcwMAAGYAAADIc8PIc8PoP1rSwLBMxtU/AAAAP4IBAAAAAAAAAXQDAABmAAAAKEDKKEDK6D9a0sCwTMbVPwAAAD+SAQAAAAAAAAF1AwAAZgAAAIgM0YgM0eg/WtLAsEzG1T8AAAA/oQEAAAAAAAABdgMAAGYAAACIDNGIDNHoP6ivC2DtrtU/AAAAP7EBAAAAAAAAAXcDAABmAAAA6NjX6NjX6D/2jFYPjpfVPwAAAD+xAQAAAAAAAAF4AwAAZgAAAOjY1+jY1+g/Rmqhvi6A1T8AAAA/wQEAAAAAAAABeQMAAGYAAABIpd5Ipd7oP+IkNx1wUdU/AAAAP8EBAAAAAAAAAXoDAABmAAAAqHHlqHHl6D8yAoLMEDrVPwAAAD/QAQAAAAAAAAF7AwAAZgAAAAk+7Ag+7Og/gN/Me7Ei1T8AAAA/0AEAAAAAAAABfAMAAGYAAABpCvNoCvPoPx6aYtry89Q/AAAAP+ABAAAAAAAAAX0DAABmAAAAaQrzaArz6D9sd62Jk9zUPwAAAD/wAQAAAAAAAAF+AwAAZgAAAMjW+cjW+eg/CDJD6NSt1D8AAAA/8AEAAAAAAAABfwMAAGYAAADI1vnI1vnoP1gPjpd1ltQ/AAAAP/ABAAAAAAAAAYADAABmAAAAKKMAKaMA6T+m7NhGFn/UPwAAAD//AQAAAAAAAAGBAwAAZgAAAIhvB4lvB+k/9Mkj9rZn1D8AAAA/DwIAAAAAAAABggMAAGYAAACIbweJbwfpP0KnbqVXUNQ/AAAAPw8CAAAAAAAAAYMDAABmAAAAiG8HiW8H6T+ShLlU+DjUPwAAAD8eAgAAAAAAAAGEAwAAZgAAAIhvB4lvB+k/4GEEBJkh1D8AAAA/HgIAAAAAAAABhQMAAGYAAADoOw7pOw7pPy4/T7M5CtQ/AAAAPy4CAAAAAAAAAYYDAABmAAAA6DsO6TsO6T98HJpi2vLTPwAAAD9NAgAAAAAAAAGHAwAAZgAAAOg7Duk7Duk/zPnkEXvb0z8AAAA/fAIAAAAAAAABiAMAAGYAAADoOw7pOw7pPxrXL8EbxNM/AAAAP4wCAAAAAAAAAYkDAABmAAAASAgVSQgV6T9otHpwvKzTPwAAAD+bAgAAAAAAAAGKAwAAZgAAAGsAxmwAxuw/PnnE3vaMxj8AAAA/AAAAAAAAAAABiwMAAGYAAABrAMZsAMbsP6K+LoC1u8Y/AAAAP20AAAAAAAAAAYwDAABmAAAADDS/DDS/7D/Kjm1k8UfHPwAAAD9tAAAAAAAAAAGNAwAAZgAAAEybsUybsew/WKQW6usCyD8AAAA/fQAAAAAAAAABjgMAAGYAAADszqrszqrsP0T/KRGl7Mg/AAAAP30AAAAAAAAAAY8DAABmAAAAjAKkjAKk7D80Wj04XtbJPwAAAD+NAAAAAAAAAAGQAwAAZgAAACw2nSw2new/6D8lopQdyz8AAAA/jQAAAAAAAAABkQMAAGYAAAAsNp0sNp3sPzzgomoMNsw/AAAAP5wAAAAAAAAAAZIDAABmAAAAzGmWzGmW7D/wxYrUQn3NPwAAAD+cAAAAAAAAAAGTAwAAZgAAAGydj2ydj+w/QGYInbqVzj8AAAA/rAAAAAAAAAABlAMAAGYAAABsnY9snY/sPxCOl3WWNNA/AAAAP6wAAAAAAAAAAZUDAABmAAAAbJ2PbJ2P7D+co0D7kO/QPwAAAD+7AAAAAAAAAAGWAwAAZgAAAGydj2ydj+w/2tue0erB0T8AAAA/ywAAAAAAAAABlwMAAGYAAAAL0YgM0YjsPxYU/adElNI/AAAAP8sAAAAAAAAAAZgDAABmAAAAC9GIDNGI7D8EbxDP/X3TPwAAAD/LAAAAAAAAAAGZAwAAZgAAAAvRiAzRiOw/QqdupVdQ1D8AAAA/2wAAAAAAAAABmgMAAGYAAACrBIKsBILsP868FytSC9U/AAAAP9sAAAAAAAAAAZsDAABmAAAAqwSCrASC7D9a0sCwTMbVPwAAAD/qAAAAAAAAAAGcAwAAZgAAAKsEgqwEguw/gqL/lIhS1j8AAAA/6gAAAAAAAAABnQMAAGYAAABLOHtMOHvsP6xyPnnE3tY/AAAAP/oAAAAAAAAAAZ4DAABmAAAASzh7TDh77D/WQn1dAGvXPwAAAD/6AAAAAAAAAAGfAwAAZgAAAEs4e0w4e+w/sDVxkpsO2D8AAAA/CgEAAAAAAAABoAMAAGYAAABLOHtMOHvsP9gFsHbXmtg/AAAAPwoBAAAAAAAAAaEDAABmAAAA62t07Gt07D+y+KOrcj7ZPwAAAD8ZAQAAAAAAAAGiAwAAZgAAAOtrdOxrdOw/3Mjij67K2T8AAAA/GQEAAAAAAAABowMAAGYAAADra3Tsa3TsP2jeixWphdo/AAAAPykBAAAAAAAAAaQDAABmAAAAjJ9tjJ9t7D/eixWphfraPwAAAD8pAQAAAAAAAAGlAwAAZgAAAIyfbYyfbew/CFxUjcGG2z8AAAA/OAEAAAAAAAABpgMAAGYAAAAs02Ys02bsP87mKNA+5Ns/AAAAP0gBAAAAAAAAAacDAABmAAAAzAZgzAZg7D/iTkjCXCrcPwAAAD9IAQAAAAAAAAGoAwAAZgAAAMwGYMwGYOw/RpSyYxtZ3D8AAAA/WAEAAAAAAAABqQMAAGYAAADMBmDMBmDsP6rZHAXah9w/AAAAP1gBAAAAAAAAAaoDAABmAAAAi9kAjNkA7D8wLJNx/RLcPwAAAD8AAAAAAAAAAAGrAwAAZgAAAIvZAIzZAOw/lHH9ErxB3D8AAAA/bQAAAAAAAAABrAMAAGYAAACL2QCM2QDsP0aUsmMbWdw/AAAAP20AAAAAAAAAAa0DAABmAAAAi9kAjNkA7D/4tme0enDcPwAAAD99AAAAAAAAAAGuAwAAZgAAAIvZAIzZAOw/qtkcBdqH3D8AAAA/jQAAAAAAAAABrwMAAGYAAACL2QCM2QDsP1j80VU5n9w/AAAAP40AAAAAAAAAAbADAABmAAAAi9kAjNkA7D+8QTz3983cPwAAAD+NAAAAAAAAAAGxAwAAZgAAAOulB+ylB+w/IIemmLb83D8AAAA/nAAAAAAAAAABsgMAAGYAAABMcg5Mcg7sP4TMEDp1K90/AAAAP6wAAAAAAAAAAbMDAABmAAAATHIOTHIO7D/kEXvbM1rdPwAAAD+sAAAAAAAAAAG0AwAAZgAAAKw+Faw+Few/SFflfPKI3T8AAAA/uwAAAAAAAAABtQMAAGYAAAAMCxwMCxzsP6ycTx6xt90/AAAAP7sAAAAAAAAAAbYDAABmAAAADAscDAsc7D9evwRvEM/dPwAAAD/LAAAAAAAAAAG3AwAAZgAAAGvXImzXIuw/wgRvEM/93T8AAAA/ywAAAAAAAAABuAMAAGYAAABr1yJs1yLsP3InJGEuFd4/AAAAP9sAAAAAAAAAAbkDAABmAAAAy6MpzKMp7D/UbI4C7UPePwAAAD/bAAAAAAAAAAG6AwAAZgAAAMujKcyjKew/ho9DU0xb3j8AAAA/6gAAAAAAAAABuwMAAGYAAAArcDAscDDsP4aPQ1NMW94/AAAAP+oAAAAAAAAAAbwDAABmAAAAK3AwLHAw7D/q1K30CorePwAAAD/6AAAAAAAAAAG9AwAAZgAAAIs8N4w8N+w/mvdiRWqh3j8AAAA/SAEAAAAAAAABvgMAAGYAAACLPDeMPDfsP0waGJbJuN4/AAAAP1gBAAAAAAAAAb8DAABmAAAA6wg+7Ag+7D9MGhiWybjePwAAAD9YAQAAAAAAAAHAAwAAZgAAAOsIPuwIPuw//jzN5ijQ3j8AAAA/ZwEAAAAAAAABwQMAAGYAAABL1URM1UTsP/48zeYo0N4/AAAAP2cBAAAAAAAAAcIDAABmAAAAS9VETNVE7D+wX4I3iOfePwAAAD93AQAAAAAAAAHDAwAAZgAAAKyhS6yhS+w/sF+CN4jn3j8AAAA/6AEAAAAAAAABxAMAAGYAAABsOllsOlnsP7BfgjeI594/AAAAP+gBAAAAAAAAAcUDAABmAAAAzAZgzAZg7D/+PM3mKNDePwAAAD/oAQAAAAAAAAHGAwAAZgAAAIyfbYyfbew/TBoYlsm43j8AAAA/+AEAAAAAAAABxwMAAGYAAACrBIKsBILsP+rUrfQKit4/AAAAPwgCAAAAAAAAAcgDAABmAAAAzGmWzGmW7D+Gj0NTTFvePwAAAD8IAgAAAAAAAAHJAwAAZgAAAEybsUybsew/cickYS4V3j8AAAA/FwIAAAAAAAABygMAAGYAAADMzMzMzMzsP6ycTx6xt90/AAAAPxcCAAAAAAAAAcsDAABmAAAATP7nTP7n7D/kEXvbM1rdPwAAAD8nAgAAAAAAAAHMAwAAZgAAAMwvA80vA+0/IIemmLb83D8AAAA/JwIAAAAAAAABzQMAAGYAAABMYR5NYR7tP1j80VU5n9w/AAAAPzYCAAAAAAAAAc4DAABmAAAALF9ALV9A7T+Ucf0SvEHcPwAAAD82AgAAAAAAAAHPAwAAZgAAAO33Te33Te0/fgneIJ772z8AAAA/RgIAAAAAAAAB0AMAAGYAAACtkFutkFvtP2yhvi6Atds/AAAAP0YCAAAAAAAAAdEDAABmAAAADF1iDV1i7T+6fgneIJ7bPwAAAD9WAgAAAAAAAAHSAwAAZgAAAGwpaW0pae0/CFxUjcGG2z8AAAA/VgIAAAAAAAAB0wMAAGYAAABsKWltKWntP1Y5nzxib9s/AAAAP2UCAAAAAAAAAdQDAABmAAAAbgeJbweJ7z/29828FyvCPwAAAD8AAAAAAAAAAAHVAwAAZgAAAG4HiW8Hie8/voKi/5SIwj8AAAA/HwAAAAAAAAAB1gMAAGYAAABuB4lvB4nvPyLIDKFTt8I/AAAAPy8AAAAAAAAAAdcDAABmAAAAbgeJbweJ7z8OIyDIDKHDPwAAAD8vAAAAAAAAAAHYAwAAZgAAAA47gg87gu8/nDjJTQdcxD8AAAA/PwAAAAAAAAAB2QMAAGYAAAAOO4IPO4LvP+zYRhZ/dMU/AAAAPz8AAAAAAAAAAdoDAABmAAAADjuCDzuC7z/cM1o9OF7GPwAAAD9OAAAAAAAAAAHbAwAAZgAAAA47gg87gu8/yo5tZPFHxz8AAAA/TgAAAAAAAAAB3AMAAGYAAAAOO4IPO4LvPxwv6yxpYMg/AAAAP14AAAAAAAAAAd0DAABmAAAADjuCDzuC7z9sz2j14HjJPwAAAD9uAAAAAAAAAAHeAwAAZgAAAA47gg87gu8/XCp8HJpiyj8AAAA/bgAAAAAAAAAB3wMAAGYAAAAOO4IPO4LvP7DK+eQRe8s/AAAAP30AAAAAAAAAAeADAABmAAAADjuCDzuC7z+gJQ0My2TMPwAAAD99AAAAAAAAAAHhAwAAZgAAAA47gg87gu8/jIAgM4ROzT8AAAA/jQAAAAAAAAAB4gMAAGYAAAAOO4IPO4LvP3zbM1o9OM4/AAAAP40AAAAAAAAAAeMDAABmAAAADjuCDzuC7z/Me7EitVDPPwAAAD+cAAAAAAAAAAHkAwAAZgAAAA47gg87gu8/EI6XdZY00D8AAAA/nAAAAAAAAAAB5QMAAGYAAAAOO4IPO4LvP4Y7IQlzqdA/AAAAP6wAAAAAAAAAAeYDAABmAAAADjuCDzuC7z/+6KqcTx7RPwAAAD+sAAAAAAAAAAHnAwAAZgAAAA47gg87gu8/xHN/38x70T8AAAA/vAAAAAAAAAAB6AMAAGYAAAAOO4IPO4LvPzwhCXOp8NE/AAAAP7wAAAAAAAAAAekDAABmAAAADjuCDzuC7z8CrN21Jk7SPwAAAD/LAAAAAAAAAAHqAwAAZgAAAA47gg87gu8/yDay+KOr0j8AAAA/ywAAAAAAAAAB6wMAAGYAAAAOO4IPO4LvP47BhjshCdM/AAAAP9sAAAAAAAAAAewDAABmAAAADjuCDzuC7z+2kcUfXZXTPwAAAD/bAAAAAAAAAAHtAwAAZgAAAK5ue69ue+8/fByaYtry0z8AAAA/6wAAAAAAAAAB7gMAAGYAAACubnuvbnvvP0KnbqVXUNQ/AAAAP+sAAAAAAAAAAe8DAABmAAAArm57r2577z+6VPg4NMXUPwAAAD/6AAAAAAAAAAHwAwAAZgAAAE6idE+idO8/zrwXK1IL1T8AAAA/+gAAAAAAAAAB8QMAAGYAAABOonRPonTvP+IkNx1wUdU/AAAAPwoBAAAAAAAAAfIDAABmAAAATqJ0T6J07z+UR+xtz2jVPwAAAD8KAQAAAAAAAAHzAwAAZgAAAE6idE+idO8/Rmqhvi6A1T8AAAA/GQEAAAAAAAAB9AMAAGYAAACOpjCPpjDvP+BhBASZIdQ/AAAAPwAAAAAAAAAAAfUDAABmAAAAjqYwj6Yw7z+ShLlU+DjUPwAAAD9OAAAAAAAAAAH2AwAAZgAAAI6mMI+mMO8/9Mkj9rZn1D8AAAA/TgAAAAAAAAAB9wMAAGYAAACOpjCPpjDvPwgyQ+jUrdQ/AAAAP14AAAAAAAAAAfgDAABmAAAAjqYwj6Yw7z8emmLa8vPUPwAAAD9eAAAAAAAAAAH5AwAAZgAAAI6mMI+mMO8/MgKCzBA61T8AAAA/bQAAAAAAAAAB+gMAAGYAAACOpjCPpjDvP/aMVg+Ol9U/AAAAP20AAAAAAAAAAfsDAABmAAAAjqYwj6Yw7z8M9XUBrN3VPwAAAD99AAAAAAAAAAH8AwAAZgAAAO5yN+9yN+8/bjrgomoM1j8AAAA/fQAAAAAAAAAB/QMAAGYAAABOPz5PPz7vP9J/SkQpO9Y/AAAAP40AAAAAAAAAAf4DAABmAAAArgtFrwtF7z80xbTl52nWPwAAAD+NAAAAAAAAAAH/AwAAZgAAAA7YSw/YS+8/mAofh6aY1j8AAAA/nAAAAAAAAAABAAQAAGYAAAAO2EsP2EvvP0ot1NcFsNY/AAAAP5wAAAAAAAAAAQEEAABmAAAADthLD9hL7z/6T4koZcfWPwAAAD+sAAAAAAAAAAECBAAAZgAAAG6kUm+kUu8/+k+JKGXH1j8AAAA/rAAAAAAAAAABAwQAAGYAAADOcFnPcFnvP/pPiShlx9Y/AAAAPxkBAAAAAAAAAQQEAABmAAAAjglnjwln7z9KLdTXBbDWPwAAAD8pAQAAAAAAAAEFBAAAZgAAAK5ue69ue+8/mAofh6aY1j8AAAA/KQEAAAAAAAABBgQAAGYAAAAOO4IPO4LvPzTFtOXnadY/AAAAPzkBAAAAAAAAAQcEAABmAAAA0NOPz9OP7z/Sf0pEKTvWPwAAAD85AQAAAAAAAAEIBAAAZgAAAI5snY9sne8/bjrgomoM1j8AAAA/SAEAAAAAAAABCQQAAGYAAABOBatPBavvPwz1dQGs3dU/AAAAP0gBAAAAAAAAAQoEAABmAAAADp64D5647z9a0sCwTMbVPwAAAD9YAQAAAAAAAAELBAAAZgAAAG5qv29qv+8/9oxWD46X1T8AAAA/WAEAAAAAAAABDAQAAGYAAADONsbPNsbvP0Zqob4ugNU/AAAAP2gBAAAAAAAAAQ0EAABmAAAAMAPNLwPN7z/iJDcdcFHVPwAAAD9oAQAAAAAAAAEOBAAAZgAAAJDP04/P0+8/MgKCzBA61T8AAAA/dwEAAAAAAAABDwQAAGYAAACQz9OPz9PvP4DfzHuxItU/AAAAP3cBAAAAAAAAARAEAABmAAAA8Jva75va7z/OvBcrUgvVPwAAAD+HAQAAAAAAAAERBAAAZgAAAPCb2u+b2u8/Hppi2vLz1D8AAAA/hwEAAAAAAAABEgQAAGYAAADwm9rvm9rvP2x3rYmT3NQ/AAAAP5YBAAAAAAAAARMEAABmAAAAUGjhT2jh7z9sd62Jk9zUPwAAAD+mAQAAAAAAAAEUBAAAZgAAAFBo4U9o4e8/ulT4ODTF1D8AAAA/pgEAAAAAAAAL</ink>
</athena>
</file>

<file path=customXml/item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gAAAAZ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CbCgAAAAAAAAXi////DEFjdGlvblR5cGVWMQEAAAAHdmFsdWVfXwAIAgAAAAAAAAABBQAAAAQAAAAJHwAAAAkgAAAAax8AAAAAAAAB3////+L///8AAAAAAQYAAAAEAAAACSIAAAAJIwAAAGgkAAAAAAAAAdz////i////AAAAAAEHAAAABAAAAAklAAAACSYAAACkkAAAAAAAAAHZ////4v///wAAAAABCAAAAAQAAAAJKAAAAAkpAAAAYaUAAAAAAAAB1v///+L///8AAAAAAQkAAAAEAAAACSsAAAAJLAAAAD6zAAAAAAAAAdP////i////AAAAAAEKAAAABAAAAAkuAAAACS8AAABw5AAAAAAAAAHQ////4v///wAAAAABCwAAAAQAAAAJMQAAAAkyAAAA0O4AAAAAAAABzf///+L///8AAAAAAQwAAAAEAAAACTQAAAAJNQAAAP/2AAAAAAAAAcr////i////AAAAAAENAAAABAAAAAk3AAAACTgAAAD/+gAAAAAAAAHH////4v///wAAAAABDgAAAAQAAAAJOgAAAAk7AAAA8gIBAAAAAAABxP///+L///8AAAAAAQ8AAAAEAAAACT0AAAAJPgAAAIUFAQAAAAAAAcH////i////AAAAAAEQAAAABAAAAAlAAAAACUEAAAATCwEAAAAAAAG+////4v///wAAAAABEQAAAAQAAAAJQwAAAAlEAAAAaQ4BAAAAAAABu////+L///8AAAAAARIAAAAEAAAACUYAAAAJRwAAAF0UAQAAAAAAAbj////i////AAAAAAETAAAABAAAAAlJAAAACUoAAAAzGQEAAAAAAAG1////4v///wAAAAABFAAAAAQAAAAJTAAAAAlNAAAAaRwBAAAAAAABsv///+L///8AAAAAARUAAAAEAAAACU8AAAAJUAAAAIN0AQAAAAAAAa/////i////AAAAAAEWAAAABAAAAAlSAAAACVMAAADjeAEAAAAAAAGs////4v///wAAAAABFwAAAAQAAAAJVQAAAAlWAAAAWoEBAAAAAAABqf///+L///8AAAAAARgAAAAEAAAACVgAAAAJWQAAAA2JAQAAAAAAAab////i////AAAAAAEZAAAABAAAAAlbAAAACVwAAAC3oAEAAAAAAAGj////4v///wAAAAABGgAAAAQAAAAJXgAAAAlfAAAA4LUBAAAAAAABoP///+L///8AAAAABRsAAAANQ2xlYXJDYW52YXNWMQIAAAAJU3RhcnRUaW1lBFR5cGUABBAMQWN0aW9uVHlwZVYxAgAAAAIAAAC84QEAAAAAAAGf////4v///wAAAAAFHAAAAA9QZW5BdHRyaWJ1dGVzVjEKAAAAB19jb2xvckEHX2NvbG9yUgdfY29sb3JHB19jb2xvckIKRml0VG9DdXJ2ZQZIZWlnaHQOSWdub3JlUHJlc3N1cmUNSXNIaWdobGlnaHRlcgVTaGFwZQVXaWR0aAAAAAAAAAAABAACAgICAQYBAQxCcnVzaFNoYXBlVjECAAAABgIAAAD//wAAAAAAAAAAACJAAAAFnv///wxCcnVzaFNoYXBlVjEBAAAAB3ZhbHVlX18ACAIAAAABAAAAAAAAAAAAIkAFHQAAAApJbmtUcmFjZVYxAwAAAA1MaXN0YDErX2l0ZW1zDExpc3RgMStfc2l6ZQ9MaXN0YDErX3ZlcnNpb24EAAAYU2hhcmVkLklua2luZy5JbmtQb2ludFtdAgAAAAgIAgAAAAljAAAATwEAAE8BAAABHwAAABwAAAD//wAAAAAAAAAAACJAAAABnP///57///8BAAAAAAAAAAAAIkABIAAAAB0AAAAJZQAAABkAAAAZAAAAASIAAAAcAAAA//8AAAAAAAAAAAAiQAAAAZr///+e////AQAAAAAAAAAAACJAASMAAAAdAAAACWcAAAAZAAAAGQAAAAElAAAAHAAAAP//AAAAAAAAAAAAIkAAAAGY////nv///wEAAAAAAAAAAAAiQAEmAAAAHQAAAAlpAAAAdwAAAHcAAAABKAAAABwAAAD//wAAAAAAAAAAACJAAAABlv///57///8BAAAAAAAAAAAAIkABKQAAAB0AAAAJawAAACYAAAAmAAAAASsAAAAcAAAA//8AAAAAAAAAAAAiQAAAAZT///+e////AQAAAAAAAAAAACJAASwAAAAdAAAACW0AAAAuAAAALgAAAAEuAAAAHAAAAP//AAAAAAAAAAAAIkAAAAGS////nv///wEAAAAAAAAAAAAiQAEvAAAAHQAAAAlvAAAAfwAAAH8AAAABMQAAABwAAAD//wAAAAAAAAAAACJAAAABkP///57///8BAAAAAAAAAAAAIkABMgAAAB0AAAAJcQAAAKYAAACmAAAAATQAAAAcAAAA//8AAAAAAAAAAAAiQAAAAY7///+e////AQAAAAAAAAAAACJAATUAAAAdAAAACXMAAAAZAAAAGQAAAAE3AAAAHAAAAP//AAAAAAAAAAAAIkAAAAGM////nv///wEAAAAAAAAAAAAiQAE4AAAAHQAAAAl1AAAAwAAAAMAAAAABOgAAABwAAAD//wAAAAAAAAAAACJAAAABiv///57///8BAAAAAAAAAAAAIkABOwAAAB0AAAAJdwAAAB8AAAAfAAAAAT0AAAAcAAAA//8AAAAAAAAAAAAiQAAAAYj///+e////AQAAAAAAAAAAACJAAT4AAAAdAAAACXkAAACAAAAAgAAAAAFAAAAAHAAAAP//AAAAAAAAAAAAIkAAAAGG////nv///wEAAAAAAAAAAAAiQAFBAAAAHQAAAAl7AAAAGQAAABkAAAABQwAAABwAAAD//wAAAAAAAAAAACJAAAABhP///57///8BAAAAAAAAAAAAIkABRAAAAB0AAAAJfQAAAHQAAAB0AAAAAUYAAAAcAAAA//8AAAAAAAAAAAAiQAAAAYL///+e////AQAAAAAAAAAAACJAAUcAAAAdAAAACX8AAAAyAAAAMgAAAAFJAAAAHAAAAP//AAAAAAAAAAAAIkAAAAGA////nv///wEAAAAAAAAAAAAiQAFKAAAAHQAAAAmBAAAAJAAAACQAAAABTAAAABwAAAD//wAAAAAAAAAAACJAAAABfv///57///8BAAAAAAAAAAAAIkABTQAAAB0AAAAJgwAAABMBAAATAQAAAU8AAAAcAAAA//8AAAAAAAAAAAAiQAAAAXz///+e////AQAAAAAAAAAAACJAAVAAAAAdAAAACYUAAAAOAAAADgAAAAFSAAAAHAAAAP//AAAAAAAAAAAAIkAAAAF6////nv///wEAAAAAAAAAAAAiQAFTAAAAHQAAAAmHAAAAGQAAABkAAAABVQAAABwAAAD//wAAAAAAAAAAACJAAAABeP///57///8BAAAAAAAAAAAAIkABVgAAAB0AAAAJiQAAACEAAAAhAAAAAVgAAAAcAAAA//8AAAAAAAAAAAAiQAAAAXb///+e////AQAAAAAAAAAAACJAAVkAAAAdAAAACYsAAAAcAAAAHAAAAAFbAAAAHAAAAP//AAAAAAAAAAAAIkAAAAF0////nv///wEAAAAAAAAAAAAiQAFcAAAAHQAAAAmNAAAAJQAAACUAAAABXgAAABwAAAD//wAAAAAAAAAAACJAAAABcv///57///8BAAAAAAAAAAAAIkABXwAAAB0AAAAJjwAAACIAAAAiAAAAB2MAAAAAAQAAAAAC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2xB2UAAAAAAQAAACAAAAAECklua1BvaW50VjECAAAACd8BAAAJ4AEAAAnhAQAACeIBAAAJ4wEAAAnkAQAACeUBAAAJ5gEAAAnnAQAACegBAAAJ6QEAAAnqAQAACesBAAAJ7AEAAAntAQAACe4BAAAJ7wEAAAnwAQAACfEBAAAJ8gEAAAnzAQAACfQBAAAJ9QEAAAn2AQAACfcBAAANBwdnAAAAAAEAAAAgAAAABApJbmtQb2ludFYxAgAAAAn4AQAACfkBAAAJ+gEAAAn7AQAACfwBAAAJ/QEAAAn+AQAACf8BAAAJAAIAAAkBAgAACQICAAAJAwIAAAkEAgAACQUCAAAJBgIAAAkHAgAACQgCAAAJCQIAAAkKAgAACQsCAAAJDAIAAAkNAgAACQ4CAAAJDwIAAAkQAgAADQcHaQAAAAABAAAAgAAAAAQKSW5rUG9pbnRWMQIA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DQkHawAAAAABAAAAQAAAAAQKSW5rUG9pbnRWMQIAAAAJiAIAAAmJAgAACYoCAAAJiwIAAAmMAgAACY0CAAAJjgIAAAmPAgAACZACAAAJkQIAAAmSAgAACZMCAAAJlAIAAAmVAgAACZYCAAAJlwIAAAmYAgAACZkCAAAJmgIAAAmbAgAACZwCAAAJnQIAAAmeAgAACZ8CAAAJoAIAAAmhAgAACaICAAAJowIAAAmkAgAACaUCAAAJpgIAAAmnAgAACagCAAAJqQIAAAmqAgAACasCAAAJrAIAAAmtAgAADRoHbQAAAAABAAAAQAAAAAQKSW5rUG9pbnRWMQIA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0SB28AAAAAAQAAAIAAAAAECklua1BvaW50VjECAA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KB3EAAAAAAQAAAAABAAAECklua1BvaW50VjECAA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NWgdzAAAAAAEAAAAgAAAABApJbmtQb2ludFYxAgAAAAkBBAAACQIEAAAJAwQAAAkEBAAACQUEAAAJBgQAAAkHBAAACQgEAAAJCQQAAAkKBAAACQsEAAAJDAQAAAkNBAAACQ4EAAAJDwQAAAkQBAAACREEAAAJEgQAAAkTBAAACRQEAAAJFQQAAAkWBAAACRcEAAAJGAQAAAkZBAAADQcHdQAAAAABAAAAAAEAAAQKSW5rUG9pbnRWMQIA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NQAd3AAAAAAEAAAAgAAAABApJbmtQb2ludFYxAgAAAAnaBAAACdsEAAAJ3AQAAAndBAAACd4EAAAJ3wQAAAngBAAACeEEAAAJ4gQAAAnjBAAACeQEAAAJ5QQAAAnmBAAACecEAAAJ6AQAAAnpBAAACeoEAAAJ6wQAAAnsBAAACe0EAAAJ7gQAAAnvBAAACfAEAAAJ8QQAAAnyBAAACfMEAAAJ9AQAAAn1BAAACfYEAAAJ9wQAAAn4BAAACgd5AAAAAAEAAACAAAAABApJbmtQb2ludFYxAgA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HewAAAAABAAAAIAAAAAQKSW5rUG9pbnRWMQIAAAAJeQUAAAl6BQAACXsFAAAJfAUAAAl9BQAACX4FAAAJfwUAAAmABQAACYEFAAAJggUAAAmDBQAACYQFAAAJhQUAAAmGBQAACYcFAAAJiAUAAAmJBQAACYoFAAAJiwUAAAmMBQAACY0FAAAJjgUAAAmPBQAACZAFAAAJkQUAAA0HB30AAAAAAQAAAIAAAAAECklua1BvaW50VjECAA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0MB38AAAAAAQAAAEAAAAAECklua1BvaW50VjECAA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0OB4EAAAAAAQAAAEAAAAAECklua1BvaW50VjECAAAACTgGAAAJOQYAAAk6BgAACTsGAAAJPAYAAAk9BgAACT4GAAAJPwYAAAlABgAACUEGAAAJQgYAAAlDBgAACUQGAAAJRQYAAAlGBgAACUcGAAAJSAYAAAlJBgAACUoGAAAJSwYAAAlMBgAACU0GAAAJTgYAAAlPBgAACVAGAAAJUQYAAAlSBgAACVMGAAAJVAYAAAlVBgAACVYGAAAJVwYAAAlYBgAACVkGAAAJWgYAAAlbBgAADRwHgwAAAAABAAAAAAIAAAQKSW5rUG9pbnRWMQIA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De0HhQAAAAABAAAAEAAAAAQKSW5rUG9pbnRWMQIAAAAJbwcAAAlwBwAACXEHAAAJcgcAAAlzBwAACXQHAAAJdQcAAAl2BwAACXcHAAAJeAcAAAl5BwAACXoHAAAJewcAAAl8BwAADQIHhwAAAAABAAAAIAAAAAQKSW5rUG9pbnRWMQIAAAAJfQcAAAl+BwAACX8HAAAJgAcAAAmBBwAACYIHAAAJgwcAAAmEBwAACYUHAAAJhgcAAAmHBwAACYgHAAAJiQcAAAmKBwAACYsHAAAJjAcAAAmNBwAACY4HAAAJjwcAAAmQBwAACZEHAAAJkgcAAAmTBwAACZQHAAAJlQcAAA0HB4kAAAAAAQAAAEAAAAAECklua1BvaW50VjECAAAACZYHAAAJlwcAAAmYBwAACZkHAAAJmgcAAAmbBwAACZwHAAAJnQcAAAmeBwAACZ8HAAAJoAcAAAmhBwAACaIHAAAJowcAAAmkBwAACaUHAAAJpgcAAAmnBwAACagHAAAJqQcAAAmqBwAACasHAAAJrAcAAAmtBwAACa4HAAAJrwcAAAmwBwAACbEHAAAJsgcAAAmzBwAACbQHAAAJtQcAAAm2BwAADR8HiwAAAAABAAAAIAAAAAQKSW5rUG9pbnRWMQIAAAAJtwcAAAm4BwAACbkHAAAJugcAAAm7BwAACbwHAAAJvQcAAAm+BwAACb8HAAAJwAcAAAnBBwAACcIHAAAJwwcAAAnEBwAACcUHAAAJxgcAAAnHBwAACcgHAAAJyQcAAAnKBwAACcsHAAAJzAcAAAnNBwAACc4HAAAJzwcAAAnQBwAACdEHAAAJ0gcAAA0EB40AAAAAAQAAAEAAAAAECklua1BvaW50VjECAAAACdMHAAAJ1AcAAAnVBwAACdYHAAAJ1wcAAAnYBwAACdkHAAAJ2gcAAAnbBwAACdwHAAAJ3QcAAAneBwAACd8HAAAJ4AcAAAnhBwAACeIHAAAJ4wcAAAnkBwAACeUHAAAJ5gcAAAnnBwAACegHAAAJ6QcAAAnqBwAACesHAAAJ7AcAAAntBwAACe4HAAAJ7wcAAAnwBwAACfEHAAAJ8gcAAAnzBwAACfQHAAAJ9QcAAAn2BwAACfcHAAANGwePAAAAAAEAAABAAAAABApJbmtQb2ludFYxAgAAAAn4BwAACfkHAAAJ+gcAAAn7BwAACfwHAAAJ/QcAAAn+BwAACf8HAAAJAAgAAAkBCAAACQIIAAAJAwgAAAkECAAACQUIAAAJBggAAAkHCAAACQgIAAAJCQgAAAkKCAAACQsIAAAJDAgAAAkNCAAACQ4IAAAJDwgAAAkQCAAACREIAAAJEggAAAkTCAAACRQIAAAJFQgAAAkWCAAACRcIAAAJGAgAAAkZCAAADR4FkAAAAApJbmtQb2ludFYxBAAAAAFYAVkOUHJlc3N1cmVGYWN0b3IJVGltZVN0YW1wAAAAAAYGCxACAAAAVfsQCFcJvj9aMVDCG029PwAAAD8AAAAAAAAAAAGRAAAAkAAAAKeOENu04r4/WjFQwhtNvT8AAAA/jQAAAAAAAAABkgAAAJAAAAAjPVA5u4W/P1oxUMIbTb0/AAAAP5wAAAAAAAAAAZMAAACQAAAA0PXHy2AUwD9aMVDCG029PwAAAD+cAAAAAAAAAAGUAAAAkAAAAHq/R7UPgcA/WjFQwhtNvT8AAAA/nAAAAAAAAAABlQAAAJAAAADqJ4aML7DDPwj3H67jlL0/AAAAP9sAAAAAAAAAAZYAAACQAAAATHdlA2gRxT+0vO+Zq9y9PwAAAD/6AAAAAAAAAAGXAAAAkAAAAMolpWFutMU/YoK/hXMkvj8AAAA/+gAAAAAAAAABmAAAAJAAAABy7yRLHSHGP2KCv4VzJL4/AAAAPwoBAAAAAAAAAZkAAACQAAAAhKsE7/eoxj9igr+FcyS+PwAAAD8ZAQAAAAAAAAGaAAAAkAAAAJhn5JLSMMc/EEiPcTtsvj8AAAA/GQEAAAAAAAABmwAAAJAAAAAWFiTx2NPHPxBIj3E7bL4/AAAAPy4BAAAAAAAAAZwAAACQAAAAvN+j2odAyD++DV9dA7S+PwAAAD8uAQAAAAAAAAGdAAAAkAAAANCbg35iyMg/bNMuScv7vj8AAAA/PgEAAAAAAAABngAAAJAAAADkV2MiPVDJP2zTLknL+74/AAAAPz4BAAAAAAAAAZ8AAACQAAAA9hNDxhfYyT8Ymf40k0O/PwAAAD9NAQAAAAAAAAGgAAAAkAAAANy04t5Jlso/dCSeDCPTvz8AAAA/TQEAAAAAAAABoQAAAJAAAABaYyI9UDnLPxH1Nnx1DcA/AAAAP10BAAAAAAAAAaIAAACQAAAAqvYhEK4SzD8R9TZ8dQ3APwAAAD9dAQAAAAAAAAGjAAAAkAAAAJKXwSjg0Mw/59ceclkxwD8AAAA/bAEAAAAAAAABpAAAAJAAAADkKsH7ParNP7+6Bmg9VcA/AAAAP2wBAAAAAAAAAaUAAACQAAAANL7AzpuDzj+/ugZoPVXAPwAAAD98AQAAAAAAAAGmAAAAkAAAABpfYOfNQc8/lZ3uXSF5wD8AAAA/fAEAAAAAAAABpwAAAJAAAACg64+XwSjQP2yA1lMFncA/AAAAP4wBAAAAAAAAAagAAACQAAAAfq4/Xgaj0D9sgNZTBZ3APwAAAD+bAQAAAAAAAAGpAAAAkAAAAJBqHwLhKtE/QmO+SenAwD8AAAA/mwEAAAAAAAABqgAAAJAAAACjJv+lu7LRP0JjvknpwMA/AAAAP5sBAAAAAAAAAasAAACQAAAAgemubAAt0j8ZRqY/zeTAPwAAAD+rAQAAAAAAAAGsAAAAkAAAACqzLlavmdI/8SiONbEIwT8AAAA/qwEAAAAAAAABrQAAAJAAAABoik6FMuvSP8cLdiuVLME/AAAAP7sBAAAAAAAAAa4AAACQAAAA21qekUtK0z/HC3YrlSzBPwAAAD+7AQAAAAAAAAGvAAAAkAAAAOU4juM4jtM/nu5dIXlQwT8AAAA/ygEAAAAAAAABsAAAAJAAAABYCd7vUe3TP0y0LQ1BmME/AAAAP8oBAAAAAAAAAbEAAACQAAAAYufNQT8x1D9MtC0NQZjBPwAAAD/aAQAAAAAAAAGyAAAAkAAAAGvFvZMsddQ/IpcVAyW8wT8AAAA/6QEAAAAAAAABswAAAJAAAADflQ2gRdTUP/l5/fgI4ME/AAAAP/kBAAAAAAAAAbQAAACQAAAAxTatuHeS1T/PXOXu7APCPwAAAD/5AQAAAAAAAAG1AAAAkAAAAG4ALaIm/9U/z1zl7uwDwj8AAAA/+QEAAAAAAAABtgAAAJAAAAAXyqyL1WvWP6c/zeTQJ8I/AAAAPwkCAAAAAAAAAbcAAACQAAAAv5MsdYTY1j+nP83k0CfCPwAAAD8JAgAAAAAAAAG4AAAAkAAAADJkfIGdN9c/pz/N5NAnwj8AAAA/GAIAAAAAAAABuQAAAJAAAACmNMyNtpbXP6c/zeTQJ8I/AAAAPxgCAAAAAAAAAboAAACQAAAAg/d7VPsQ2D+nP83k0CfCPwAAAD8oAgAAAAAAAAG7AAAAkAAAACzB+z2qfdg/pz/N5NAnwj8AAAA/OAIAAAAAAAABvAAAAJAAAADVinsnWerYP34itdq0S8I/AAAAPzgCAAAAAAAAAb0AAACQAAAAsk0r7p1k2T9UBZ3QmG/CPwAAAD9HAgAAAAAAAAG+AAAAkAAAAMUJC5J47Nk/K+iExnyTwj8AAAA/RwIAAAAAAAABvwAAAJAAAACjzLpYvWbaPyvohMZ8k8I/AAAAP1cCAAAAAAAAAcAAAACQAAAAtYia/Jfu2j8Cy2y8YLfCPwAAAD9XAgAAAAAAAAHBAAAAkAAAAJNLSsPcaNs/r5A8qCj/wj8AAAA/ZgIAAAAAAAABwgAAAJAAAADbAFpETf7bP4ZzJJ4MI8M/AAAAP2YCAAAAAAAAAcMAAACQAAAAP1A5u4Vf3T80OfSJ1GrDPwAAAD92AgAAAAAAAAHEAAAAkAAAAI/jOI7jON4/NDn0idRqwz8AAAA/hgIAAAAAAAABxQAAAJAAAACrfQiEqwTfPzQ59InUasM/AAAAP4YCAAAAAAAAAcYAAACQAAAAyRfYeXPQ3z80OfSJ1GrDPwAAAD+VAgAAAAAAAAHHAAAAkAAAAPLY07cdTuA/NDn0idRqwz8AAAA/lQIAAAAAAAAByAAAAJAAAADLrIvVa6bgPzQ59InUasM/AAAAP6UCAAAAAAAAAckAAACQAAAAo4BD87n+4D80OfSJ1GrDPwAAAD+lAgAAAAAAAAHKAAAAkAAAAEhbyzNySeE/XFYMlPBGwz8AAAA/tQIAAAAAAAABywAAAJAAAAC2PCOXlIbhP4ZzJJ4MI8M/AAAAP7UCAAAAAAAAAcwAAACQAAAAuisbQIuo4T+GcySeDCPDPwAAAD/EAgAAAAAAAAHNAAAAkAAAAL8aE+mByuE/r5A8qCj/wj8AAAA/xAIAAAAAAAABzgAAAJAAAABaF6vXTNHhP9mtVLJE28I/AAAAP9QCAAAAAAAAAc8AAACQAAAAKg1zo63l4T/ZrVSyRNvCPwAAAD/UAgAAAAAAAAHQAAAAkAAAAMUJC5J47OE/AstsvGC3wj8AAAA/4wIAAAAAAAAB0QAAAJAAAAAu/GpMpAfiPwLLbLxgt8I/AAAAPzIDAAAAAAAAAdIAAACQAAAAyfgCO28O4j8r6ITGfJPCPwAAAD8yAwAAAAAAAAHTAAAAkAAAAGP1mik6FeI/K+iExnyTwj8AAAA/QgMAAAAAAAAB1AAAAJAAAAD+8TIYBRziPyvohMZ8k8I/AAAAP0IDAAAAAAAAAdUAAACQAAAAM+ti9Zop4j9UBZ3QmG/CPwAAAD9RAwAAAAAAAAHWAAAAkAAAAM7n+uNlMOI/VAWd0Jhvwj8AAAA/YQMAAAAAAAAB1wAAAJAAAABo5JLSMDfiP1QFndCYb8I/AAAAP3EDAAAAAAAAAdgAAACQAAAAA+Eqwfs94j9+IrXatEvCPwAAAD9xAwAAAAAAAAHZAAAAkAAAAJ3dwq/GROI/fiK12rRLwj8AAAA/gAMAAAAAAAAB2gAAAJAAAADS1vKMXFLiP6c/zeTQJ8I/AAAAP4ADAAAAAAAAAdsAAACQAAAAB9AiavJf4j+nP83k0CfCPwAAAD+QAwAAAAAAAAHcAAAAkAAAADzJUkeIbeI/z1zl7uwDwj8AAAA/nwMAAAAAAAAB3QAAAJAAAABywoIkHnviP89c5e7sA8I/AAAAP58DAAAAAAAAAd4AAACQAAAAp7uyAbSI4j/5ef34CODBPwAAAD+vAwAAAAAAAAHfAAAAkAAAANu04t5JluI/IpcVAyW8wT8AAAA/rwMAAAAAAAAB4AAAAJAAAACrqqqqqqriP0y0LQ1BmME/AAAAP78DAAAAAAAAAeEAAACQAAAAe6Bydgu/4j900UUXXXTBPwAAAD+/AwAAAAAAAAHiAAAAkAAAAOWS0jA32uI/nu5dIXlQwT8AAAA/zgMAAAAAAAAB4wAAAJAAAABPhTLrYvXiP57uXSF5UME/AAAAP84DAAAAAAAAAeQAAACQAAAA7nDCgiQe4z/HC3YrlSzBPwAAAD/eAwAAAAAAAAHlAAAAkAAAAFhjIj1QOeM/8SiONbEIwT8AAAA/3gMAAAAAAAAB5gAAAJAAAABdUhrmRlvjPxlGpj/N5MA/AAAAP+4DAAAAAAAAAecAAACQAAAAYkESjz194z9sgNZTBZ3APwAAAD/uAwAAAAAAAAHoAAAAkAAAAMwzcklpmOM/bIDWUwWdwD8AAAA//QMAAAAAAAAB6QAAAJAAAACbKToVyqzjP5Wd7l0hecA/AAAAP/0DAAAAAAAAAeoAAACQAAAABhyaz/XH4z+/ugZoPVXAPwAAAD8NBAAAAAAAAAHrAAAAkAAAANURYptW3OM/59ceclkxwD8AAAA/DQQAAAAAAAAB7AAAAJAAAAClBypnt/DjPxH1Nnx1DcA/AAAAPxwEAAAAAAAAAe0AAACQAAAAPwTCVYL34z90JJ4MI9O/PwAAAD8sBAAAAAAAAAHuAAAAkAAAAHT98TIYBeQ/yF7OIFuLvz8AAAA/LAQAAAAAAAAB7wAAAJAAAAAP+okh4wvkP8heziBbi78/AAAAPywEAAAAAAAAAfAAAACQAAAAD/qJIeML5D8Ymf40k0O/PwAAAD88BAAAAAAAAAHxAAAAkAAAAKr2IRCuEuQ/bNMuScv7vj8AAAA/PAQAAAAAAAAB8gAAAJAAAACq9iEQrhLkP74NX10DtL4/AAAAP0sEAAAAAAAAAfMAAACQAAAAqvYhEK4S5D8QSI9xO2y+PwAAAD9bBAAAAAAAAAH0AAAAkAAAAETzuf54GeQ/YoK/hXMkvj8AAAA/WwQAAAAAAAAB9QAAAJAAAABE87n+eBnkP7S875mr3L0/AAAAP2sEAAAAAAAAAfYAAACQAAAARPO5/ngZ5D8I9x+u45S9PwAAAD9rBAAAAAAAAAH3AAAAkAAAAETzuf54GeQ/rGuA1lMFvT8AAAA/egQAAAAAAAAB+AAAAJAAAABE87n+eBnkP/6lsOqLvbw/AAAAP3oEAAAAAAAAAfkAAACQAAAARPO5/ngZ5D+kGhET/C28PwAAAD+KBAAAAAAAAAH6AAAAkAAAAETzuf54GeQ/msmhT6RWuz8AAAA/igQAAAAAAAAB+wAAAJAAAABE87n+eBnkP5J4MoxMf7o/AAAAP5kEAAAAAAAAAfwAAACQAAAARPO5/ngZ5D+KJ8PI9Ke5PwAAAD+ZBAAAAAAAAAH9AAAAkAAAAKr2IRCuEuQ/Lpwj8WQYuT8AAAA/qQQAAAAAAAAB/gAAAJAAAACq9iEQrhLkPyZLtC0NQbg/AAAAP6kEAAAAAAAAAf8AAACQAAAAD/qJIeML5D94heRBRfm3PwAAAD+5BAAAAAAAAAEAAQAAkAAAAHT98TIYBeQ/HvpEarVptz8AAAA/yAQAAAAAAAABAQEAAJAAAAB0/fEyGAXkP8FupZIl2rY/AAAAP8gEAAAAAAAAAQIBAACQAAAA2gBaRE3+4z9n4wW7lUq2PwAAAD/IBAAAAAAAAAEDAQAAkAAAAD8EwlWC9+M/DFhm4wW7tT8AAAA/2AQAAAAAAAABBAEAAJAAAAA/BMJVgvfjP7HMxgt2K7U/AAAAP+gEAAAAAAAAAQUBAACQAAAApQcqZ7fw4z8DB/cfruO0PwAAAD/oBAAAAAAAAAEGAQAAkAAAAKUHKme38OM/qHtXSB5UtD8AAAA/9wQAAAAAAAABBwEAAJAAAAAKC5J47OnjP/q1h1xWDLQ/AAAAP/cEAAAAAAAAAQgBAACQAAAAbw76iSHj4z+fKuiExnyzPwAAAD8HBQAAAAAAAAEJAQAAkAAAANURYptW3OM/ltl4wW6lsj8AAAA/BwUAAAAAAAABCgEAAJAAAADVEWKbVtzjP+kTqdWmXbI/AAAAPxYFAAAAAAAAAQsBAACQAAAAOhXKrIvV4z+OiAn+Fs6xPwAAAD8mBQAAAAAAAAEMAQAAkAAAADoVyqyL1eM/4cI5Ek+GsT8AAAA/JgUAAAAAAAABDQEAAJAAAAChGDK+wM7jP4U3mjq/9rA/AAAAPyYFAAAAAAAAAQ4BAACQAAAAoRgyvsDO4z8qrPpiL2ewPwAAAD82BQAAAAAAAAEPAQAAkAAAAGsfAuEqweM/QrYWP68frz8AAAA/NgUAAAAAAAABEAEAAJAAAAA2JtIDlbPjP9aImOBv4aw/AAAAP0UFAAAAAAAAAREBAACQAAAAmyk6Fcqs4z8eclkxUMKrPwAAAD9FBQAAAAAAAAESAQAAkAAAAAEtoib/peM/DtB6qqATqj8AAAA/VQUAAAAAAAABEwEAAJAAAABmMAo4NJ/jP1i5O/uA9Kg/AAAAP1UFAAAAAAAAARQBAACQAAAAzDNySWmY4z+iovxLYdWnPwAAAD9lBQAAAAAAAAEVAQAAkAAAAMwzcklpmOM/SBdddNFFpz8AAAA/ZQUAAAAAAAABFgEAAJAAAAAxN9panpHjP+yLvZxBtqY/AAAAP3QFAAAAAAAAARcBAACQAAAAMTfaWp6R4z+QAB7FsSamPwAAAD90BQAAAAAAAAEYAQAAkAAAADE32lqekeM/2uneFZIHpT8AAAA/hAUAAAAAAAABGQEAAJAAAACWOkJs04rjP35ePz4CeKQ/AAAAP5MFAAAAAAAAARoBAACQAAAA/D2qfQiE4z8k059mcuijPwAAAD+TBQAAAAAAAAEbAQAAkAAAAPw9qn0IhOM/yEcAj+JYoz8AAAA/owUAAAAAAAABHAEAAJAAAABiQRKPPX3jP268YLdSyaI/AAAAP7MFAAAAAAAAAR0BAACQAAAAx0R6oHJ24z+2pSEIM6qhPwAAAD+zBQAAAAAAAAEeAQAAkAAAAMdEeqByduM/XBqCMKMaoT8AAAA/wgUAAAAAAAABHwEAAJAAAAAtSOKxp2/jP0wHhgIH958/AAAAP8IFAAAAAAAAASABAACQAAAAXVIa5kZb4z9yrIlFiHqbPwAAAD/SBQAAAAAAAAEhAQAAkAAAAI1cUhrmRuM/UGjMNykdmD8AAAA/4gUAAAAAAAABIgEAAJAAAADyX7orG0DjP+I6Ttnp3pU/AAAAP+IFAAAAAAAAASMBAACQAAAAWGMiPVA54z8sJA8qyr+UPwAAAD/xBQAAAAAAAAEkAQAAkAAAACRq8l+6K+M/eA3Qeqqgkz8AAAA/8QUAAAAAAAABJQEAAJAAAACJbVpx7yTjP8L2kMuKgZI/AAAAPwEGAAAAAAAAASYBAACQAAAA7nDCgiQe4z8K4FEca2KRPwAAAD8QBgAAAAAAAAEnAQAAkAAAALl3kqWOEOM/VMkSbUtDkD8AAAA/EAYAAAAAAAABKAEAAJAAAAAfe/q2wwnjP1TJEm1LQ5A/AAAAPyAGAAAAAAAAASkBAACQAAAAhH5iyPgC4z9UyRJtS0OQPwAAAD8gBgAAAAAAAAEqAQAAkAAAAOmBytkt/OI/VMkSbUtDkD8AAAA/MAYAAAAAAAABKwEAAJAAAAAZjAIOzefiPzxlp3tXSI4/AAAAPzAGAAAAAAAAASwBAACQAAAA5ZLSMDfa4j/QNykdGAqMPwAAAD8/BgAAAAAAAAEtAQAAkAAAAHugcnYLv+I/0DcpHRgKjD8AAAA/PwYAAAAAAAABLgEAAJAAAAB2sXrNFJ3iP9A3KR0YCow/AAAAP08GAAAAAAAAAS8BAACQAAAA18XqNVN04j/QNykdGAqMPwAAAD9PBgAAAAAAAAEwAQAAkAAAAGjkktIwN+I/ZAqrvtjLiT8AAAA/XwYAAAAAAAABMQEAAJAAAABeBqOAQ/PhP2QKq77Yy4k/AAAAP18GAAAAAAAAATIBAACQAAAAuisbQIuo4T9kCqu+2MuJPwAAAD9uBgAAAAAAAAEzAQAAkAAAAHxU+xAIV+E/+NwsYJmNhz8AAAA/bgYAAAAAAAABNAEAAJAAAAA9fdvhhAXhP/jcLGCZjYc/AAAAP34GAAAAAAAAATUBAACQAAAAz5uDfmLI4D/43CxgmY2HPwAAAD9+BgAAAAAAAAE2AQAAkAAAACvB+z2qfeA/+NwsYJmNhz8AAAA/jQYAAAAAAAABNwEAAJAAAAAi4wvsvDngP/jcLGCZjYc/AAAAP40GAAAAAAAAATgBAACQAAAAgvd7VPsQ4D/43CxgmY2HPwAAAD+dBgAAAAAAAAE5AQAAkAAAADMKODSf698/+NwsYJmNhz8AAAA/nQYAAAAAAAABOgEAAJAAAABdJXi/R7XfP/jcLGCZjYc/AAAAP60GAAAAAAAAATsBAACQAAAAiUC4SvB+3z/43CxgmY2HPwAAAD+tBgAAAAAAAAE8AQAAkAAAAOlUKLMuVt8/+NwsYJmNhz8AAAA/vAYAAAAAAAABPQEAAJAAAAAVcGg+1x/fP/jcLGCZjYc/AAAAP7wGAAAAAAAAAT4BAACQAAAAQYuoyX/p3j/43CxgmY2HPwAAAD/MBgAAAAAAAAE/AQAAkAAAADetuHeSpd4/+NwsYJmNhz8AAAA/3AYAAAAAAAABQAEAAJAAAACP4ziO4zjeP/jcLGCZjYc/AAAAP9wGAAAAAAAAAUEBAACQAAAAsSCJx56+3T/43CxgmY2HPwAAAD/cBgAAAAAAAAFCAQAAkAAAADVySWmYG90/+NwsYJmNhz8AAAA/6wYAAAAAAAABQwEAAJAAAACDytkt/GrcP4ivrgFaT4U/AAAAP/sGAAAAAAAAAUQBAACQAAAAnCk6Fcqs2z+Ir64BWk+FPwAAAD/7BgAAAAAAAAFFAQAAkAAAAOqBytkt/No/iK+uAVpPhT8AAAA/CgcAAAAAAAABRgEAAJAAAAA42lqekUvaP4ivrgFaT4U/AAAAPwoHAAAAAAAAAUcBAACQAAAAhjLrYvWa2T+Ir64BWk+FPwAAAD8aBwAAAAAAAAFIAQAAkAAAAD992+GEBdk/iK+uAVpPhT8AAAA/GgcAAAAAAAABSQEAAJAAAABhuisbQIvYP4ivrgFaT4U/AAAAPyoHAAAAAAAAAUoBAACQAAAA7unbDics2D+Ir64BWk+FPwAAAD8qBwAAAAAAAAFLAQAAkAAAAK8SvN+j2tc/iK+uAVpPhT8AAAA/OQcAAAAAAAABTAEAAJAAAABxO5ywIInXP4ivrgFaT4U/AAAAPzkHAAAAAAAAAU0BAACQAAAAnVbcO8lS1z+Ir64BWk+FPwAAAD9JBwAAAAAAAAFOAQAAkAAAAMhxHMdxHNc/+NwsYJmNhz8AAAA/SQcAAAAAAAABTwEAAJAAAAAphowvsPPWP2QKq77Yy4k/AAAAP1kHAAAAAAAAAVABAACQAAAAv5MsdYTY1j9kCqu+2MuJPwAAAD9ZBwAAAAAAAAFRAQAAkAAAAOuubAAtotY/0DcpHRgKjD8AAAA/aAcAAAAAAAABUgEAAJAAAAAXyqyL1WvWP9A3KR0YCow/AAAAP2gHAAAAAAAAAVMBAACQAAAAQuXsFn411j/QNykdGAqMPwAAAD94BwAAAAAAAAFUAQAAkAAAAG4ALaIm/9U/PGWne1dIjj8AAAA/eAcAAAAAAAABVQEAAJAAAABlIj1QObvVPzxlp3tXSI4/AAAAP4cHAAAAAAAAAVYBAACQAAAAXERN/kt31T88Zad7V0iOPwAAAD+HBwAAAAAAAAFXAQAAkAAAAOhz/fEyGNU/PGWne1dIjj8AAAA/lwcAAAAAAAABWAEAAJAAAADflQ2gRdTUPzxlp3tXSI4/AAAAP5cHAAAAAAAAAVkBAACQAAAAa8W9kyx11D9UyRJtS0OQPwAAAD+nBwAAAAAAAAFaAQAAkAAAAGLnzUE/MdQ/VMkSbUtDkD8AAAA/pwcAAAAAAAABWwEAAJAAAACNAg7N5/rTP1TJEm1LQ5A/AAAAP7YHAAAAAAAAAVwBAACQAAAAuR1OWJDE0z9UyRJtS0OQPwAAAD+2BwAAAAAAAAFdAQAAkAAAAOU4juM4jtM/VMkSbUtDkD8AAAA/xgcAAAAAAAABXgEAAJAAAAAQVM5u4VfTP1TJEm1LQ5A/AAAAP8YHAAAAAAAAAV8BAACQAAAAPG8O+okh0z9UyRJtS0OQPwAAAD/WBwAAAAAAAAFgAQAAkAAAANJ8rj9eBtM/VMkSbUtDkD8AAAA/1gcAAAAAAAABYQEAAJAAAAAzkR6onN3SP1TJEm1LQ5A/AAAAP+UHAAAAAAAAAWIBAACQAAAAk6WOENu00j/QNykdGAqMPwAAAD/lBwAAAAAAAAFjAQAAkAAAAPW5/ngZjNI/0DcpHRgKjD8AAAA/9QcAAAAAAAABZAEAAJAAAAAf1T4EwlXSP9A3KR0YCow/AAAAPwQIAAAAAAAAAWUBAACQAAAA4f0e1T4E0j9kCqu+2MuJPwAAAD8ECAAAAAAAAAFmAQAAkAAAAKMm/6W7stE/+NwsYJmNhz8AAAA/BAgAAAAAAAABZwEAAJAAAAD7XH+8DEbRPxyCMKMaEYM/AAAAPxQIAAAAAAAAAWgBAACQAAAAHZrP9cfL0D+wVLJE29KAPwAAAD8kCAAAAAAAAAFpAQAAkAAAAAre71HtQ9A/sFSyRNvSgD8AAAA/JAgAAAAAAAABagEAAJAAAABaNoAWUZPPP4hOaMw3KX0/AAAAPzMIAAAAAAAAAWsBAACQAAAACKOAQ/O5zj+w82sPuax4PwAAAD8zCAAAAAAAAAFsAQAAkAAAALYPgXCV4M0/sPNrD7mseD8AAAA/QwgAAAAAAAABbQEAAJAAAAA6YUESjz3NP9CYb1I6MHQ/AAAAP0MIAAAAAAAAAW4BAACQAAAAvLIBtIiazD/QmG9SOjB0PwAAAD9TCAAAAAAAAAFvAQAAkAAAAKr2IRCuEsw/0JhvUjowdD8AAAA/UwgAAAAAAAABcAEAAJAAAABsHwLhKsHLP9CYb1I6MHQ/AAAAP2IIAAAAAAAAAXEBAACQAAAALkjisadvyz/QmG9SOjB0PwAAAD9iCAAAAAAAAAFyAQAAkAAAAPBwwoIkHss/0JhvUjowdD8AAAA/cggAAAAAAAABcwEAAJAAAAAcjAIOzefKP9CYb1I6MHQ/AAAAP3IIAAAAAAAAAXQBAACQAAAA3LTi3kmWyj/QmG9SOjB0PwAAAD+BCAAAAAAAAAF1AQAAkAAAAJ7dwq/GRMo/0JhvUjowdD8AAAA/gQgAAAAAAAABdgEAAJAAAAD2E0PGF9jJP9CYb1I6MHQ/AAAAP5EIAAAAAAAAAXcBAACQAAAAEHOjreUZyT/QmG9SOjB0PwAAAD+RCAAAAAAAAAF4AQAAkAAAALzfo9qHQMg/0JhvUjowdD8AAAA/oQgAAAAAAAABeQEAAJAAAABAMWR8gZ3HP9CYb1I6MHQ/AAAAP6EIAAAAAAAAAXoBAACQAAAAWpDEY0/fxj/QmG9SOjB0PwAAAD+wCAAAAAAAAAF7AQAAkAAAANzhhAVJPMY/0JhvUjowdD8AAAA/sAgAAAAAAAABfAEAAJAAAAA0GAUcms/FP9CYb1I6MHQ/AAAAP8AIAAAAAAAAAX0BAACQAAAAjE6FMutixT/QmG9SOjB0PwAAAD/ACAAAAAAAAAF+AQAAkAAAAOSEBUk89sQ/0JhvUjowdD8AAAA/0AgAAAAAAAABfwEAAJAAAAAOoEXU5L/EP9CYb1I6MHQ/AAAAP9AIAAAAAAAAAYABAACQAAAAOruFX42JxD/QmG9SOjB0PwAAAD/fCAAAAAAAAAGBAQAAkAAAANDIJaVhbsQ/0JhvUjowdD8AAAA/3wgAAAAAAAABggEAAJAAAABm1sXqNVPEP9CYb1I6MHQ/AAAAP+8IAAAAAAAAAYMBAACQAAAAkvEFdt4cxD/QmG9SOjB0PwAAAD/vCAAAAAAAAAGEAQAAkAAAACj/pbuyAcQ/0JhvUjowdD8AAAA//ggAAAAAAAABhQEAAJAAAAC+DEYBh+bDP9CYb1I6MHQ/AAAAP/4IAAAAAAAAAYYBAACQAAAAUhrmRlvLwz/QmG9SOjB0PwAAAD8OCQAAAAAAAAGHAQAAkAAAAOonhowvsMM/0JhvUjowdD8AAAA/DgkAAAAAAAABiAEAAJAAAAB+NSbSA5XDP9CYb1I6MHQ/AAAAPx4JAAAAAAAAAYkBAACQAAAAFEPGF9h5wz/QmG9SOjB0PwAAAD8eCQAAAAAAAAGKAQAAkAAAAKxQZl2sXsM/0JhvUjowdD8AAAA/PQkAAAAAAAABiwEAAJAAAABAXgajgEPDP9CYb1I6MHQ/AAAAP1wJAAAAAAAAAYwBAACQAAAA1mum6FQowz+w82sPuax4PwAAAD9cCQAAAAAAAAGNAQAAkAAAAGx5Ri4pDcM/sPNrD7mseD8AAAA/cAkAAAAAAAABjgEAAJAAAACYlIa50dbCP4hOaMw3KX0/AAAAP3AJAAAAAAAAAY8BAACQAAAALqIm/6W7wj+wVLJE29KAPwAAAD9/CQAAAAAAAAGQAQAAkAAAAFq9ZopOhcI/sFSyRNvSgD8AAAA/fwkAAAAAAAABkQEAAJAAAACG2KYV907CPxyCMKMaEYM/AAAAP48JAAAAAAAAAZIBAACQAAAAGuZGW8szwj+Ir64BWk+FPwAAAD+PCQAAAAAAAAGTAQAAkAAAAEYBh+Zz/cE/iK+uAVpPhT8AAAA/nwkAAAAAAAABlAEAAJAAAAByHMdxHMfBP/jcLGCZjYc/AAAAP58JAAAAAAAAAZUBAACQAAAAnjcH/cSQwT9kCqu+2MuJPwAAAD+uCQAAAAAAAAGWAQAAkAAAADRFp0KZdcE/ZAqrvtjLiT8AAAA/rgkAAAAAAAABlwEAAJAAAABgYOfNQT/BP9A3KR0YCow/AAAAP74JAAAAAAAAAZgBAACQAAAA9m2HExYkwT/QNykdGAqMPwAAAD++CQAAAAAAAAGZAQAAkAAAACCJx56+7cA/PGWne1dIjj8AAAA/zgkAAAAAAAABmgEAAJAAAAC4lmfkktLAP1TJEm1LQ5A/AAAAP90JAAAAAAAAAZsBAACQAAAATqQHKme3wD8K4FEca2KRPwAAAD/8CQAAAAAAAAGcAQAAkAAAAOKxp287nMA/wvaQy4qBkj8AAAA//AkAAAAAAAABnQEAAJAAAADisadvO5zAP3gN0HqqoJM/AAAAPwwKAAAAAAAAAZ4BAACQAAAAer9HtQ+BwD8sJA8qyr+UPwAAAD8MCgAAAAAAAAGfAQAAkAAAAKTah0C4SsA/mFGNiAn+lj8AAAA/HAoAAAAAAAABoAEAAJAAAAA66CeGjC/AP1BozDcpHZg/AAAAPxwKAAAAAAAAAaEBAACQAAAA0PXHy2AUwD8GfwvnSDyZPwAAAD8rCgAAAAAAAAGiAQAAkAAAAND1x8tgFMA/vJVKlmhbmj8AAAA/OwoAAAAAAAABowEAAJAAAADLBtAiavK/P3KsiUWIeps/AAAAPzsKAAAAAAAAAaQBAACQAAAAywbQImryvz8ow8j0p5mcPwAAAD87CgAAAAAAAAGlAQAAkAAAAPkhEK4SvL8/KMPI9KeZnD8AAAA/SwoAAAAAAAABpgEAAJAAAAD5IRCuEry/P97ZB6THuJ0/AAAAP1oKAAAAAAAAAacBAACQAAAAIz1QObuFvz+W8EZT59eePwAAAD9aCgAAAAAAAAGoAQAAkAAAACM9UDm7hb8/TAeGAgf3nz8AAAA/WgoAAAAAAAABqQEAAJAAAABPWJDEY0+/PwCP4lgTi6A/AAAAP2oKAAAAAAAAAaoBAACQAAAAT1iQxGNPvz9cGoIwoxqhPwAAAD95CgAAAAAAAAGrAQAAkAAAAE9YkMRjT78/tqUhCDOqoT8AAAA/mQoAAAAAAAABrAEAAJAAAABPWJDEY0+/PxIxwd/COaI/AAAAP5kKAAAAAAAAAa0BAACQAAAAe3PQTwwZvz9uvGC3UsmiPwAAAD+oCgAAAAAAAAGuAQAAkAAAAHtz0E8MGb8/JNOfZnLooz8AAAA/qAoAAAAAAAABrwEAAJAAAAB7c9BPDBm/P35ePz4CeKQ/AAAAP7gKAAAAAAAAAbABAACQAAAAp44Q27Tivj80dX7tIZelPwAAAD+4CgAAAAAAAAGxAQAAkAAAAKeOENu04r4/7Iu9nEG2pj8AAAA/yAoAAAAAAAABsgEAAJAAAACnjhDbtOK+P0gXXXTRRac/AAAAP8gKAAAAAAAAAbMBAACQAAAAp44Q27Tivj/+LZwj8WSoPwAAAD/XCgAAAAAAAAG0AQAAkAAAAKeOENu04r4/WLk7+4D0qD8AAAA/5woAAAAAAAABtQEAAJAAAACnjhDbtOK+P7JE29IQhKk/AAAAP+cKAAAAAAAAAbYBAACQAAAAp44Q27Tivj8O0HqqoBOqPwAAAD8GCwAAAAAAAAG3AQAAkAAAAKeOENu04r4/aFsagjCjqj8AAAA/BgsAAAAAAAABuAEAAJAAAACnjhDbtOK+P8TmuVnAMqs/AAAAPwYLAAAAAAAAAbkBAACQAAAAp44Q27Tivj8eclkxUMKrPwAAAD8WCwAAAAAAAAG6AQAAkAAAAKeOENu04r4/1oiY4G/hrD8AAAA/FgsAAAAAAAABuwEAAJAAAACnjhDbtOK+P4yf14+PAK4/AAAAPyULAAAAAAAAAbwBAACQAAAAp44Q27Tivj/oKndnH5CuPwAAAD8lCwAAAAAAAAG9AQAAkAAAAKeOENu04r4/QrYWP68frz8AAAA/NQsAAAAAAAABvgEAAJAAAACnjhDbtOK+P55BthY/r68/AAAAPzULAAAAAAAAAb8BAACQAAAAp44Q27Tivj985ip3Zx+wPwAAAD9FCwAAAAAAAAHAAQAAkAAAAKeOENu04r4/Kqz6Yi9nsD8AAAA/ZAsAAAAAAAABwQEAAJAAAACnjhDbtOK+P9dxyk73rrA/AAAAP2QLAAAAAAAAAcIBAACQAAAAp44Q27Tivj8z/Wkmhz6xPwAAAD9zCwAAAAAAAAHDAQAAkAAAAKeOENu04r4/4cI5Ek+GsT8AAAA/gwsAAAAAAAABxAEAAJAAAACnjhDbtOK+P46ICf4WzrE/AAAAP4MLAAAAAAAAAcUBAACQAAAAp44Q27Tivj/pE6nVpl2yPwAAAD+TCwAAAAAAAAHGAQAAkAAAAKeOENu04r4/ltl4wW6lsj8AAAA/kwsAAAAAAAABxwEAAJAAAACnjhDbtOK+P0SfSK027bI/AAAAP6ILAAAAAAAAAcgBAACQAAAAp44Q27Tivj+fKuiExnyzPwAAAD+iCwAAAAAAAAHJAQAAkAAAAKeOENu04r4/+rWHXFYMtD8AAAA/sgsAAAAAAAABygEAAJAAAACnjhDbtOK+P6h7V0geVLQ/AAAAP7ILAAAAAAAAAcsBAACQAAAAe3PQTwwZvz8DB/cfruO0PwAAAD/CCwAAAAAAAAHMAQAAkAAAAHtz0E8MGb8/XpKW9z1ztT8AAAA/wgsAAAAAAAABzQEAAJAAAAB7c9BPDBm/PwxYZuMFu7U/AAAAP9ELAAAAAAAAAc4BAACQAAAAe3PQTwwZvz9n4wW7lUq2PwAAAD/RCwAAAAAAAAHPAQAAkAAAAHtz0E8MGb8/FKnVpl2Stj8AAAA/4QsAAAAAAAAB0AEAAJAAAAB7c9BPDBm/P8FupZIl2rY/AAAAP/ALAAAAAAAAAdEBAACQAAAAe3PQTwwZvz9vNHV+7SG3PwAAAD8ADAAAAAAAAAHSAQAAkAAAAHtz0E8MGb8/HvpEarVptz8AAAA/EAwAAAAAAAAB0wEAAJAAAAB7c9BPDBm/P8u/FFZ9sbc/AAAAPx8MAAAAAAAAAdQBAACQAAAAe3PQTwwZvz94heRBRfm3PwAAAD8vDAAAAAAAAAHVAQAAkAAAAHtz0E8MGb8/Jku0LQ1BuD8AAAA/LwwAAAAAAAAB1gEAAJAAAAB7c9BPDBm/P9QQhBnViLg/AAAAPz8MAAAAAAAAAdcBAACQAAAAe3PQTwwZvz+A1lMFndC4PwAAAD8/DAAAAAAAAAHYAQAAkAAAAHtz0E8MGb8/3GHz3CxguT8AAAA/TgwAAAAAAAAB2QEAAJAAAAB7c9BPDBm/P4onw8j0p7k/AAAAP04MAAAAAAAAAdoBAACQAAAAe3PQTwwZvz827ZK0vO+5PwAAAD9eDAAAAAAAAAHbAQAAkAAAAHtz0E8MGb8/5rJioIQ3uj8AAAA/XgwAAAAAAAAB3AEAAJAAAAB7c9BPDBm/P5J4MoxMf7o/AAAAP20MAAAAAAAAAd0BAACQAAAAe3PQTwwZvz9APgJ4FMe6PwAAAD99DAAAAAAAAAHeAQAAkAAAAKeOENu04r4/7gPSY9wOuz8AAAA/jQwAAAAAAAAB3wEAAJAAAACwxkR6oHLuP2746hqg9cQ/AAAAPwAAAAAAAAAAAeABAACQAAAATMPcaGt57j9F29IQhBnFPwAAAD8ZAQAAAAAAAAHhAQAAkAAAABy5pDTMje4/yYOK8i+FxT8AAAA/GQEAAAAAAAAB4gEAAJAAAADqrmwALaLuP04sQtTb8MU/AAAAPykBAAAAAAAAAeMBAACQAAAAVKHMuli97j+pt+Gra4DGPwAAAD8pAQAAAAAAAAHkAQAAkAAAAMCTLHWE2O4/BEOBg/sPxz8AAAA/OAEAAAAAAAAB5QEAAJAAAAAohowvsPPuP1/OIFuLn8c/AAAAPzgBAAAAAAAAAeYBAACQAAAAknjs6dsO7z/kdtg8NwvIPwAAAD9IAQAAAAAAAAHnAQAAkAAAAP5qTKQHKu8/PwJ4FMeayD8AAAA/SAEAAAAAAAAB6AEAAJAAAABmXaxeM0XvP8OqL/ZyBsk/AAAAP1cBAAAAAAAAAekBAACQAAAAbEykBypn7z8eNs/NApbJPwAAAD9XAQAAAAAAAAHqAQAAkAAAADxCbNOKe+8/o96Gr64Byj8AAAA/ZwEAAAAAAAAB6wEAAJAAAACmNMyNtpbvP1CkVpt2Sco/AAAAP2cBAAAAAAAAAewBAACQAAAA2i38akyk7z/UTA59IrXKPwAAAD93AQAAAAAAAAHtAQAAkAAAAKojxDatuO8/WfXFXs4gyz8AAAA/dwEAAAAAAAAB7gEAAJAAAADgHPQTQ8bvPy/YrVSyRMs/AAAAP4YBAAAAAAAAAe8BAACQAAAAehmMAg7N7z8Gu5VKlmjLPwAAAD+GAQAAAAAAAAHwAQAAkAAAABQWJPHY0+8/BruVSpZoyz8AAAA/lgEAAAAAAAAB8QEAAJAAAAAUFiTx2NPvP96dfUB6jMs/AAAAP5YBAAAAAAAAAfIBAACQAAAAFBYk8djT7z+0gGU2XrDLPwAAAD+1AQAAAAAAAAHzAQAAkAAAAK4SvN+j2u8/tIBlNl6wyz8AAAA/tQEAAAAAAAAB9AEAAJAAAACuErzfo9rvP4tjTSxC1Ms/AAAAP8UBAAAAAAAAAfUBAACQAAAArhK836Pa7z9iRjUiJvjLPwAAAD/UAQAAAAAAAAH2AQAAkAAAAEoPVM5u4e8/YkY1Iib4yz8AAAA/5AEAAAAAAAAB9wEAAJAAAABKD1TObuHvPzgpHRgKHMw/AAAAP0ICAAAAAAAAAfgBAACQAAAAokXU5L907z93SVre98zFPwAAAD8AAAAAAAAAAAH5AQAAkAAAAGxMpAcqZ+8/TixC1NvwxT8AAAA/ywAAAAAAAAAB+gEAAJAAAADSTwwZX2DvP/zxEcCjOMY/AAAAP9sAAAAAAAAAAfsBAACQAAAAnFbcO8lS7z+pt+Gra4DGPwAAAD/bAAAAAAAAAAH8AQAAkAAAAAJaRE3+S+8/Vn2xlzPIxj8AAAA/6gAAAAAAAAAB/QEAAJAAAAACWkRN/kvvPwRDgYP7D8c/AAAAP+oAAAAAAAAAAf4BAACQAAAAZl2sXjNF7z+xCFFvw1fHPwAAAD/6AAAAAAAAAAH/AQAAkAAAAGZdrF4zRe8/ies4Zad7xz8AAAA/+gAAAAAAAAABAAIAAJAAAADMYBRwaD7vP1/OIFuLn8c/AAAAPwoBAAAAAAAAAQECAACQAAAAMmR8gZ037z82sQhRb8PHPwAAAD8KAQAAAAAAAAECAgAAkAAAADJkfIGdN+8/DJTwRlPnxz8AAAA/GQEAAAAAAAABAwIAAJAAAACYZ+SS0jDvP+R22Dw3C8g/AAAAPxkBAAAAAAAAAQQCAACQAAAAmGfkktIw7z+6WcAyGy/IPwAAAD8pAQAAAAAAAAEFAgAAkAAAAP5qTKQHKu8/aB+QHuN2yD8AAAA/OAEAAAAAAAABBgIAAJAAAABibrS1PCPvPz8CeBTHmsg/AAAAPzgBAAAAAAAAAQcCAACQAAAAYm60tTwj7z8W5V8Kq77IPwAAAD9IAQAAAAAAAAEIAgAAkAAAAMhxHMdxHO8/w6ov9nIGyT8AAAA/SAEAAAAAAAABCQIAAJAAAAAudYTYphXvP3Fw/+E6Tsk/AAAAP1gBAAAAAAAAAQoCAACQAAAAknjs6dsO7z9HU+fXHnLJPwAAAD9YAQAAAAAAAAELAgAAkAAAAPh7VPsQCO8/9Bi3w+a5yT8AAAA/ZwEAAAAAAAABDAIAAJAAAABef7wMRgHvP6Pehq+uAco/AAAAP2cBAAAAAAAAAQ0CAACQAAAAxIIkHnv67j95wW6lkiXKPwAAAD93AQAAAAAAAAEOAgAAkAAAAMSCJB57+u4/J4c+kVptyj8AAAA/dwEAAAAAAAABDwIAAJAAAADEgiQee/ruP/5pJoc+kco/AAAAP+QBAAAAAAAAARACAACQAAAAKIaML7Dz7j/+aSaHPpHKPwAAAD+gAwAAAAAAAAERAgAAkAAAAEkPVM5u4bc/QQlvNHV+7T8AAAA/AAAAAAAAAAABEgIAAJAAAAAf9BNDxhe4P0EJbzR1fu0/AAAAP20AAAAAAAAAARMCAACQAAAA89jTtx1OuD9BCW80dX7tPwAAAD9tAAAAAAAAAAEUAgAAkAAAAMe9kyx1hLg/QQlvNHV+7T8AAAA/fQAAAAAAAAABFQIAAJAAAABxhxMWJPG4P0EJbzR1fu0/AAAAP30AAAAAAAAAARYCAACQAAAAQ2zTinsnuT9BCW80dX7tPwAAAD+MAAAAAAAAAAEXAgAAkAAAAL8aE+mByrk/QQlvNHV+7T8AAAA/jAAAAAAAAAABGAIAAJAAAACV/9Jd2QC6P0EJbzR1fu0/AAAAP5wAAAAAAAAAARkCAACQAAAAEa4SvN+juj9BCW80dX7tPwAAAD+cAAAAAAAAAAEaAgAAkAAAALl3kqWOELs/QQlvNHV+7T8AAAA/rAAAAAAAAAABGwIAAJAAAAA3JtIDlbO7P0EJbzR1fu0/AAAAP7sAAAAAAAAAARwCAACQAAAAs9QRYptWvD9BCW80dX7tPwAAAD+7AAAAAAAAAAEdAgAAkAAAAFuekUtKw7w/QQlvNHV+7T8AAAA/ywAAAAAAAAABHgIAAJAAAAAFaBE1+S+9P0EJbzR1fu0/AAAAP8sAAAAAAAAAAR8CAACQAAAA10zRqVBmvT9BCW80dX7tPwAAAD/aAAAAAAAAAAEgAgAAkAAAAK0xkR6onL0/QQlvNHV+7T8AAAA/6gAAAAAAAAABIQIAAJAAAABV+xAIVwm+P0EJbzR1fu0/AAAAP+oAAAAAAAAAASICAACQAAAAKeDQfK4/vj9BCW80dX7tPwAAAD/6AAAAAAAAAAEjAgAAkAAAAP/EkPEFdr4/QQlvNHV+7T8AAAA/+gAAAAAAAAABJAIAAJAAAACnjhDbtOK+P4sQ9TZ8de0/AAAAPwkBAAAAAAAAASUCAACQAAAAe3PQTwwZvz+LEPU2fHXtPwAAAD8JAQAAAAAAAAEmAgAAkAAAAPkhEK4SvL8/ixD1Nnx17T8AAAA/GQEAAAAAAAABJwIAAJAAAADQ9cfLYBTAP4sQ9TZ8de0/AAAAPxkBAAAAAAAAASgCAACQAAAAer9HtQ+BwD+LEPU2fHXtPwAAAD8pAQAAAAAAAAEpAgAAkAAAACCJx56+7cA/ixD1Nnx17T8AAAA/KQEAAAAAAAABKgIAAJAAAACeNwf9xJDBP4sQ9TZ8de0/AAAAPzgBAAAAAAAAASsCAACQAAAAGuZGW8szwj+LEPU2fHXtPwAAAD84AQAAAAAAAAEsAgAAkAAAAGx5Ri4pDcM/ixD1Nnx17T8AAAA/SAEAAAAAAAABLQIAAJAAAAD842UwCjjEP4sQ9TZ8de0/AAAAP0gBAAAAAAAAAS4CAACQAAAATHdlA2gRxT+LEPU2fHXtPwAAAD9XAQAAAAAAAAEvAgAAkAAAAJ4KZdbF6sU/QQlvNHV+7T8AAAA/VwEAAAAAAAABMAIAAJAAAADwnWSpI8TGP/cB6TFuh+0/AAAAP2cBAAAAAAAAATECAACQAAAAAlpETf5Lxz/3AekxboftPwAAAD9nAQAAAAAAAAEyAgAAkAAAABYWJPHY08c/9wHpMW6H7T8AAAA/dwEAAAAAAAABMwIAAJAAAABU7UMgXCXIP6z6Yi9nkO0/AAAAP4YBAAAAAAAAATQCAACQAAAAksRjT992yD+s+mIvZ5DtPwAAAD+GAQAAAAAAAAE1AgAAkAAAAGapI8Q2rcg/rPpiL2eQ7T8AAAA/hgEAAAAAAAABNgIAAJAAAAA6juM4juPIP6z6Yi9nkO0/AAAAP5YBAAAAAAAAATcCAACQAAAApIBD87n+yD+s+mIvZ5DtPwAAAD+lAQAAAAAAAAE4AgAAkAAAAKSAQ/O5/sg/YvPcLGCZ7T8AAAA/tQEAAAAAAAABOQIAAJAAAAAQc6Ot5RnJP2Lz3Cxgme0/AAAAP7UBAAAAAAAAAToCAACQAAAAeGUDaBE1yT9i89wsYJntPwAAAD/EAQAAAAAAAAE7AgAAkAAAAE5Kw9xoa8k/GOxWKlmi7T8AAAA/1AEAAAAAAAABPAIAAJAAAAC4PCOXlIbJPxjsVipZou0/AAAAP9QBAAAAAAAAAT0CAACQAAAAjCHjC+y8yT8Y7FYqWaLtPwAAAD/jAQAAAAAAAAE+AgAAkAAAAGAGo4BD88k/GOxWKlmi7T8AAAA/4wEAAAAAAAABPwIAAJAAAAA062L1minKPxjsVipZou0/AAAAP/MBAAAAAAAAAUACAACQAAAAcsKCJB57yj8Y7FYqWaLtPwAAAD/zAQAAAAAAAAFBAgAAkAAAAJg6QmzTiss/zuTQJ1Kr7T8AAAA/AwIAAAAAAAABQgIAAJAAAACq9iEQrhLMP87k0CdSq+0/AAAAPxICAAAAAAAAAUMCAACQAAAAvLIBtIiazD+E3UolS7TtPwAAAD8SAgAAAAAAAAFEAgAAkAAAAKRTocy6WM0/hN1KJUu07T8AAAA/IgIAAAAAAAABRQIAAJAAAACM9EDl7BbOP4TdSiVLtO0/AAAAPyICAAAAAAAAAUYCAACQAAAACKOAQ/O5zj851sQiRL3tPwAAAD8yAgAAAAAAAAFHAgAAkAAAAIZRwKH5XM8/7s4+ID3G7T8AAAA/MgIAAAAAAAABSAIAAJAAAACYDaBF1OTPP+7OPiA9xu0/AAAAP0ECAAAAAAAAAUkCAACQAAAAoOuPl8Eo0D+kx7gdNs/tPwAAAD9BAgAAAAAAAAFKAgAAkAAAAAre71HtQ9A/pMe4HTbP7T8AAAA/UQIAAAAAAAABSwIAAJAAAAB10E8MGV/QP6THuB02z+0/AAAAP1ECAAAAAAAAAUwCAACQAAAA3sKvxkR60D+kx7gdNs/tPwAAAD9gAgAAAAAAAAFNAgAAkAAAAEm1D4FwldA/pMe4HTbP7T8AAAA/YAIAAAAAAAABTgIAAJAAAADooJ8YMr7QP6THuB02z+0/AAAAP3ACAAAAAAAAAU8CAACQAAAAHZrP9cfL0D+kx7gdNs/tPwAAAD9wAgAAAAAAAAFQAgAAkAAAAIeML7Dz5tA/pMe4HTbP7T8AAAA/gAIAAAAAAAABUQIAAJAAAAC8hV+NifTQP6THuB02z+0/AAAAP4ACAAAAAAAAAVICAACQAAAA8n6Pah8C0T+kx7gdNs/tPwAAAD+PAgAAAAAAAAFTAgAAkAAAACZ4v0e1D9E/pMe4HTbP7T8AAAA/jwIAAAAAAAABVAIAAJAAAABbce8kSx3RP6THuB02z+0/AAAAP58CAAAAAAAAAVUCAACQAAAAxmNP33Y40T+kx7gdNs/tPwAAAD+vAgAAAAAAAAFWAgAAkAAAADBWr5miU9E/pMe4HTbP7T8AAAA/rwIAAAAAAAABVwIAAJAAAAAEO28O+onRP6THuB02z+0/AAAAP68CAAAAAAAAAVgCAACQAAAAoyb/pbuy0T+kx7gdNs/tPwAAAD++AgAAAAAAAAFZAgAAkAAAAEISjz1929E/pMe4HTbP7T8AAAA/zgIAAAAAAAABWgIAAJAAAADh/R7VPgTSP6THuB02z+0/AAAAP84CAAAAAAAAAVsCAACQAAAAgemubAAt0j+kx7gdNs/tPwAAAD/dAgAAAAAAAAFcAgAAkAAAAB/VPgTCVdI/pMe4HTbP7T8AAAA/3QIAAAAAAAABXQIAAJAAAAD1uf54GYzSP6THuB02z+0/AAAAP90CAAAAAAAAAV4CAACQAAAAk6WOENu00j+kx7gdNs/tPwAAAD/tAgAAAAAAAAFfAgAAkAAAAGiKToUy69I/pMe4HTbP7T8AAAA//QIAAAAAAAABYAIAAJAAAAA8bw76iSHTP6THuB02z+0/AAAAP/0CAAAAAAAAAWECAACQAAAAEFTObuFX0z+kx7gdNs/tPwAAAD8MAwAAAAAAAAFiAgAAkAAAALA/XgajgNM/pMe4HTbP7T8AAAA/DAMAAAAAAAABYwIAAJAAAABOK+6dZKnTP6THuB02z+0/AAAAPxwDAAAAAAAAAWQCAACQAAAAuR1OWJDE0z+kx7gdNs/tPwAAAD8cAwAAAAAAAAFlAgAAkAAAAO4WfjUm0tM/pMe4HTbP7T8AAAA/LAMAAAAAAAABZgIAAJAAAABYCd7vUe3TP6THuB02z+0/AAAAPywDAAAAAAAAAWcCAACQAAAAwvs9qn0I1D+kx7gdNs/tPwAAAD87AwAAAAAAAAFoAgAAkAAAAC3unWSpI9Q/pMe4HTbP7T8AAAA/OwMAAAAAAAABaQIAAJAAAACW4P0e1T7UP6THuB02z+0/AAAAP0sDAAAAAAAAAWoCAACQAAAANsyNtpZn1D+kx7gdNs/tPwAAAD9LAwAAAAAAAAFrAgAAkAAAANS3HU5YkNQ/pMe4HTbP7T8AAAA/WgMAAAAAAAABbAIAAJAAAAA/qn0IhKvUP6THuB02z+0/AAAAP1oDAAAAAAAAAW0CAACQAAAA35UNoEXU1D+kx7gdNs/tPwAAAD9qAwAAAAAAAAFuAgAAkAAAALN6zRSdCtU/pMe4HTbP7T8AAAA/egMAAAAAAAABbwIAAJAAAACHX42J9EDVP6THuB02z+0/AAAAP3oDAAAAAAAAAXACAACQAAAAJksdIbZp1T+kx7gdNs/tPwAAAD96AwAAAAAAAAFxAgAAkAAAAJA9fdvhhNU/pMe4HTbP7T8AAAA/iQMAAAAAAAABcgIAAJAAAAD6L92VDaDVP6THuB02z+0/AAAAP4kDAAAAAAAAAXMCAACQAAAAzhSdCmXW1T+kx7gdNs/tPwAAAD+ZAwAAAAAAAAF0AgAAkAAAADkH/cSQ8dU/7s4+ID3G7T8AAAA/mQMAAAAAAAABdQIAAJAAAACj+Vx/vAzWP+7OPiA9xu0/AAAAP6kDAAAAAAAAAXYCAACQAAAAQuXsFn411j/uzj4gPcbtPwAAAD+pAwAAAAAAAAF3AgAAkAAAAKzXTNGpUNY/OdbEIkS97T8AAAA/swMAAAAAAAABeAIAAJAAAAAXyqyL1WvWP4TdSiVLtO0/AAAAP7MDAAAAAAAAAXkCAACQAAAAgLwMRgGH1j+E3UolS7TtPwAAAD/DAwAAAAAAAAF6AgAAkAAAALa1PCOXlNY/zuTQJ1Kr7T8AAAA/wwMAAAAAAAABewIAAJAAAADrrmwALaLWP87k0CdSq+0/AAAAP9IDAAAAAAAAAXwCAACQAAAAIKic3cKv1j/O5NAnUqvtPwAAAD/SAwAAAAAAAAF9AgAAkAAAAFWhzLpYvdY/zuTQJ1Kr7T8AAAA/4gMAAAAAAAABfgIAAJAAAACJmvyX7srWPxjsVipZou0/AAAAP/IDAAAAAAAAAX8CAACQAAAAv5MsdYTY1j8Y7FYqWaLtPwAAAD/yAwAAAAAAAAGAAgAAkAAAACmGjC+w89Y/GOxWKlmi7T8AAAA/AQQAAAAAAAABgQIAAJAAAABff7wMRgHXPxjsVipZou0/AAAAPxEEAAAAAAAAAYICAACQAAAAyHEcx3Ec1z9i89wsYJntPwAAAD8RBAAAAAAAAAGDAgAAkAAAADJkfIGdN9c/YvPcLGCZ7T8AAAA/IQQAAAAAAAABhAIAAJAAAADSTwwZX2DXP2Lz3Cxgme0/AAAAPyEEAAAAAAAAAYUCAACQAAAABkk89vRt1z9i89wsYJntPwAAAD8wBAAAAAAAAAGGAgAAkAAAADxCbNOKe9c/rPpiL2eQ7T8AAAA/MAQAAAAAAAABhwIAAJAAAABxO5ywIInXP6z6Yi9nkO0/AAAAP0AEAAAAAAAAAYgCAACQAAAAQbhK8H6P4j/O5NAnUqvtPwAAAD8AAAAAAAAAAAGJAgAAkAAAANu04t5JluI/zuTQJ1Kr7T8AAAA/XQAAAAAAAAABigIAAJAAAAAQrhK836PiP87k0CdSq+0/AAAAP20AAAAAAAAAAYsCAACQAAAA4KPah0C44j/O5NAnUqvtPwAAAD9tAAAAAAAAAAGMAgAAkAAAALCZolOhzOI/zuTQJ1Kr7T8AAAA/fQAAAAAAAAABjQIAAJAAAAB/j2ofAuHiP87k0CdSq+0/AAAAP30AAAAAAAAAAY4CAACQAAAAhH5iyPgC4z/O5NAnUqvtPwAAAD+MAAAAAAAAAAGPAgAAkAAAAIltWnHvJOM/zuTQJ1Kr7T8AAAA/jAAAAAAAAAABkAIAAJAAAACNXFIa5kbjP87k0CdSq+0/AAAAP5wAAAAAAAAAAZECAACQAAAAkktKw9xo4z/O5NAnUqvtPwAAAD+rAAAAAAAAAAGSAgAAkAAAAMwzcklpmOM/GOxWKlmi7T8AAAA/qwAAAAAAAAABkwIAAJAAAABrHwLhKsHjPxjsVipZou0/AAAAP6sAAAAAAAAAAZQCAACQAAAApQcqZ7fw4z8Y7FYqWaLtPwAAAD+7AAAAAAAAAAGVAgAAkAAAAA/6iSHjC+Q/YvPcLGCZ7T8AAAA/ywAAAAAAAAABlgIAAJAAAACu5Rm5pDTkP2Lz3Cxgme0/AAAAP8sAAAAAAAAAAZcCAACQAAAAs9QRYptW5D9i89wsYJntPwAAAD/aAAAAAAAAAAGYAgAAkAAAAIPK2S38auQ/YvPcLGCZ7T8AAAA/2gAAAAAAAAABmQIAAJAAAABSwKH5XH/kP6z6Yi9nkO0/AAAAP+oAAAAAAAAAAZoCAACQAAAAIbZpxb2T5D+s+mIvZ5DtPwAAAD/qAAAAAAAAAAGbAgAAkAAAAFevmaJToeQ/rPpiL2eQ7T8AAAA/+gAAAAAAAAABnAIAAJAAAAAnpWFutLXkP6z6Yi9nkO0/AAAAP/oAAAAAAAAAAZ0CAACQAAAA9ZopOhXK5D/3AekxboftPwAAAD8JAQAAAAAAAAGeAgAAkAAAACuUWRer1+Q/9wHpMW6H7T8AAAA/CQEAAAAAAAABnwIAAJAAAACVhrnR1vLkP/cB6TFuh+0/AAAAPxkBAAAAAAAAAaACAACQAAAANHJJaZgb5T/3AekxboftPwAAAD8ZAQAAAAAAAAGhAgAAkAAAADlhQRKPPeU/9wHpMW6H7T8AAAA/KAEAAAAAAAABogIAAJAAAAA+UDm7hV/lP/cB6TFuh+0/AAAAPygBAAAAAAAAAaMCAACQAAAAQj8xZHyB5T/3AekxboftPwAAAD84AQAAAAAAAAGkAgAAkAAAAHwnWeoIseU/9wHpMW6H7T8AAAA/OAEAAAAAAAABpQIAAJAAAAAbE+mBytnlP/cB6TFuh+0/AAAAP0gBAAAAAAAAAaYCAACQAAAAVPsQCFcJ5j/3AekxboftPwAAAD9IAQAAAAAAAAGnAgAAkAAAAFrqCLFNK+Y/9wHpMW6H7T8AAAA/VwEAAAAAAAABqAIAAJAAAADE3GhreUbmP/cB6TFuh+0/AAAAP1cBAAAAAAAAAakCAACQAAAALc/IJaVh5j/3AekxboftPwAAAD9nAQAAAAAAAAGqAgAAkAAAAP3EkPEFduY/9wHpMW6H7T8AAAA/ZwEAAAAAAAABqwIAAJAAAACYwSjg0HzmP/cB6TFuh+0/AAAAP3cBAAAAAAAAAawCAACQAAAAM77AzpuD5j/3AekxboftPwAAAD93AQAAAAAAAAGtAgAAkAAAAM26WL1miuY/9wHpMW6H7T8AAAA/hgEAAAAAAAABrgIAAJAAAABwt/CrMZFuP9AgW4uf1+8/AAAAPwAAAAAAAAAAAa8CAACQAAAAgEPzuf54eT/QIFuLn9fvPwAAAD+JAAAAAAAAAAGwAgAAkAAAAEg89vRth4M/0CBbi5/X7z8AAAA/iQAAAAAAAAABsQIAAJAAAAB4/fEyGAWMP9AgW4uf1+8/AAAAP5gAAAAAAAAAAbICAACQAAAAVN92OGFBkj/QIFuLn9fvPwAAAD+YAAAAAAAAAAGzAgAAkAAAANh5c9BPDJk/GijhjabO7z8AAAA/qAAAAAAAAAABtAIAAJAAAAAQgXCV4P2ePxoo4Y2mzu8/AAAAP6gAAAAAAAAAAbUCAACQAAAAfPq2wwkLoj9kL2eQrcXvPwAAAD+4AAAAAAAAAAG2AgAAkAAAABh+NSbSA6U/rjbtkrS87z8AAAA/uAAAAAAAAAABtwIAAJAAAAAMODSf64+nP/g9c5W7s+8/AAAAP8cAAAAAAAAAAbgCAACQAAAAqLuyAbSIqj/4PXOVu7PvPwAAAD/HAAAAAAAAAAG5AgAAkAAAAPSrMZEeqKw/+D1zlbuz7z8AAAA/1wAAAAAAAAABugIAAJAAAACOL7Dz5qCvP/g9c5W7s+8/AAAAP9cAAAAAAAAAAbsCAACQAAAAGKvXTNGpsD/4PXOVu7PvPwAAAD/mAAAAAAAAAAG8AgAAkAAAAJVZF6vXTLE/+D1zlbuz7z8AAAA/5gAAAAAAAAABvQIAAJAAAAA9I5eUhrmxP/g9c5W7s+8/AAAAP/YAAAAAAAAAAb4CAACQAAAAu9HW8oxcsj/4PXOVu7PvPwAAAD/2AAAAAAAAAAG/AgAAkAAAAI+2lmfkkrI/+D1zlbuz7z8AAAA/BgEAAAAAAAABwAIAAJAAAABjm1bcO8myP/g9c5W7s+8/AAAAPwYBAAAAAAAAAcECAACQAAAAN4AWUZP/sj/4PXOVu7PvPwAAAD8VAQAAAAAAAAHCAgAAkAAAAAtl1sXqNbM/+D1zlbuz7z8AAAA/FQEAAAAAAAABwwIAAJAAAADfSZY6QmyzP/g9c5W7s+8/AAAAPyUBAAAAAAAAAcQCAACQAAAAtS5Wr5misz/4PXOVu7PvPwAAAD8lAQAAAAAAAAHFAgAAkAAAAIkTFiTx2LM/+D1zlbuz7z8AAAA/NQEAAAAAAAABxgIAAJAAAABd+NWYSA+0P/g9c5W7s+8/AAAAP0QBAAAAAAAAAccCAACQAAAAMd2VDaBFtD/4PXOVu7PvPwAAAD9UAQAAAAAAAAHIAgAAkAAAAAXCVYL3e7Q/+D1zlbuz7z8AAAA/VAEAAAAAAAAByQIAAJAAAADZphX3TrK0P/g9c5W7s+8/AAAAP2MBAAAAAAAAAcoCAACQAAAAr4vVa6botD/4PXOVu7PvPwAAAD9zAQAAAAAAAAHLAgAAkAAAAINwleD9HrU/+D1zlbuz7z8AAAA/cwEAAAAAAAABzAIAAJAAAABVVVVVVVW1P/g9c5W7s+8/AAAAP4MBAAAAAAAAAc0CAACQAAAAKzoVyqyLtT/4PXOVu7PvPwAAAD+SAQAAAAAAAAHOAgAAkAAAANMDlbNb+LU/+D1zlbuz7z8AAAA/0QEAAAAAAAABzwIAAJAAAACn6FQosy62P6427ZK0vO8/AAAAP+ABAAAAAAAAAdACAACQAAAAT7LUEWKbtj+uNu2StLzvPwAAAD/gAQAAAAAAAAHRAgAAkAAAAM1gFHBoPrc/rjbtkrS87z8AAAA/8AEAAAAAAAAB0gIAAJAAAAB3KpRZF6u3P6427ZK0vO8/AAAAP/ABAAAAAAAAAdMCAACQAAAAH/QTQ8YXuD+uNu2StLzvPwAAAD8AAgAAAAAAAAHUAgAAkAAAAJuiU6HMurg/rjbtkrS87z8AAAA/AAIAAAAAAAAB1QIAAJAAAABDbNOKeye5P6427ZK0vO8/AAAAPw8CAAAAAAAAAdYCAACQAAAAvxoT6YHKuT+uNu2StLzvPwAAAD8PAgAAAAAAAAHXAgAAkAAAAD3JUkeIbbo/rjbtkrS87z8AAAA/HwIAAAAAAAAB2AIAAJAAAAC5d5KljhC7P6427ZK0vO8/AAAAPy8CAAAAAAAAAdkCAACQAAAAj1xSGuZGuz+uNu2StLzvPwAAAD8vAgAAAAAAAAHaAgAAkAAAAGFBEo89fbs/rjbtkrS87z8AAAA/LwIAAAAAAAAB2wIAAJAAAAALC5J47Om7P6427ZK0vO8/AAAAPzQDAAAAAAAAAdwCAACQAAAA89jTtx1OuD+X9z1zlbvTPwAAAD8AAAAAAAAAAAHdAgAAkAAAAHGHExYk8bg/l/c9c5W70z8AAAA/EAAAAAAAAAAB3gIAAJAAAADtNVN0KpS5PwLpMW6HzdM/AAAAPxAAAAAAAAAAAd8CAACQAAAAlf/SXdkAuj8C6TFuh83TPwAAAD8fAAAAAAAAAAHgAgAAkAAAABGuErzfo7o/AukxbofN0z8AAAA/HwAAAAAAAAAB4QIAAJAAAACPXFIa5ka7PwLpMW6HzdM/AAAAPx8AAAAAAAAAAeICAACQAAAA3+9R7UMgvD8C6TFuh83TPwAAAD8vAAAAAAAAAAHjAgAAkAAAAIm50dbyjLw/AukxbofN0z8AAAA/PwAAAAAAAAAB5AIAAJAAAAAFaBE1+S+9PwLpMW6HzdM/AAAAPz8AAAAAAAAAAeUCAACQAAAA10zRqVBmvT9u2iVped/TPwAAAD9OAAAAAAAAAAHmAgAAkAAAAK0xkR6onL0/btolaXnf0z8AAAA/TgAAAAAAAAAB5wIAAJAAAACDFlGT/9K9P27aJWl539M/AAAAP04AAAAAAAAAAegCAACQAAAAKeDQfK4/vj9u2iVped/TPwAAAD9eAAAAAAAAAAHpAgAAkAAAAP/EkPEFdr4/btolaXnf0z8AAAA/bgAAAAAAAAAB6gIAAJAAAADRqVBmXay+P27aJWl539M/AAAAP24AAAAAAAAAAesCAACQAAAAe3PQTwwZvz9u2iVped/TPwAAAD99AAAAAAAAAAHsAgAAkAAAACM9UDm7hb8/btolaXnf0z8AAAA/fQAAAAAAAAAB7QIAAJAAAADLBtAiavK/P9nLGWRr8dM/AAAAP40AAAAAAAAAAe4CAACQAAAApNqHQLhKwD/Zyxlka/HTPwAAAD+NAAAAAAAAAAHvAgAAkAAAAOKxp287nMA/2csZZGvx0z8AAAA/nAAAAAAAAAAB8AIAAJAAAACMeydZ6gjBP9nLGWRr8dM/AAAAP5wAAAAAAAAAAfECAACQAAAAnjcH/cSQwT9FvQ1fXQPUPwAAAD+oAAAAAAAAAAHyAgAAkAAAAEYBh+Zz/cE/Rb0NX10D1D8AAAA/qAAAAAAAAAAB8wIAAJAAAADEr8ZEeqDCP6+uAVpPFdQ/AAAAP7gAAAAAAAAAAfQCAACQAAAAbHlGLikNwz+vrgFaTxXUPwAAAD+4AAAAAAAAAAH1AgAAkAAAAKxQZl2sXsM/G6D1VEEn1D8AAAA/xwAAAAAAAAAB9gIAAJAAAADqJ4aML7DDPxug9VRBJ9Q/AAAAP8cAAAAAAAAAAfcCAACQAAAAvgxGAYfmwz8boPVUQSfUPwAAAD/XAAAAAAAAAAH4AgAAkAAAAJLxBXbeHMQ/G6D1VEEn1D8AAAA/1wAAAAAAAAAB+QIAAJAAAABm1sXqNVPEPxug9VRBJ9Q/AAAAP+cAAAAAAAAAAfoCAACQAAAAOruFX42JxD8boPVUQSfUPwAAAD/nAAAAAAAAAAH7AgAAkAAAAA6gRdTkv8Q/G6D1VEEn1D8AAAA/9gAAAAAAAAAB/AIAAJAAAADkhAVJPPbEPxug9VRBJ9Q/AAAAP/YAAAAAAAAAAf0CAACQAAAAIlwleL9HxT8boPVUQSfUPwAAAD8GAQAAAAAAAAH+AgAAkAAAAGAzRadCmcU/h5HpTzM51D8AAAA/BgEAAAAAAAAB/wIAAJAAAAAI/cSQ8QXGP4eR6U8zOdQ/AAAAPxUBAAAAAAAAAQADAACQAAAAsMZEeqByxj+HkelPMznUPwAAAD8VAQAAAAAAAAEBAwAAkAAAAPCdZKkjxMY/h5HpTzM51D8AAAA/JQEAAAAAAAABAgMAAJAAAAACWkRN/kvHP/KC3UolS9Q/AAAAPyUBAAAAAAAAAQMDAACQAAAAqiPENq24xz/ygt1KJUvUPwAAAD81AQAAAAAAAAEEAwAAkAAAALzfo9qHQMg/8oLdSiVL1D8AAAA/NQEAAAAAAAABBQMAAJAAAADQm4N+YsjIP/KC3UolS9Q/AAAAP0QBAAAAAAAAAQYDAACQAAAA5FdjIj1QyT/ygt1KJUvUPwAAAD9UAQAAAAAAAAEHAwAAkAAAAGAGo4BD88k/8oLdSiVL1D8AAAA/VAEAAAAAAAABCAMAAJAAAABGp0KZdbHKP/KC3UolS9Q/AAAAP2QBAAAAAAAAAQkDAACQAAAAWmMiPVA5yz9edNFFF13UPwAAAD9kAQAAAAAAAAEKAwAAkAAAAGwfAuEqwcs/yGXFQAlv1D8AAAA/cwEAAAAAAAABCwMAAJAAAABSwKH5XH/MP8hlxUAJb9Q/AAAAP3MBAAAAAAAAAQwDAACQAAAAZnyBnTcHzT/IZcVACW/UPwAAAD+DAQAAAAAAAAENAwAAkAAAAEwdIbZpxc0/NFe5O/uA1D8AAAA/gwEAAAAAAAABDgMAAJAAAADIy2AUcGjOPzRXuTv7gNQ/AAAAP5IBAAAAAAAAAQ8DAACQAAAAGl9g581Bzz+gSK027ZLUPwAAAD+SAQAAAAAAAAEQAwAAkAAAAJgNoEXU5M8/oEitNu2S1D8AAAA/ogEAAAAAAAABEQMAAJAAAAB10E8MGV/QP6BIrTbtktQ/AAAAP6IBAAAAAAAAARIDAACQAAAAHZrP9cfL0D+gSK027ZLUPwAAAD+yAQAAAAAAAAETAwAAkAAAAMZjT992ONE/oEitNu2S1D8AAAA/sgEAAAAAAAABFAMAAJAAAACjJv+lu7LRP6BIrTbtktQ/AAAAP8EBAAAAAAAAARUDAACQAAAATPB+j2of0j+gSK027ZLUPwAAAD/BAQAAAAAAAAEWAwAAkAAAAF6sXjNFp9I/oEitNu2S1D8AAAA/0QEAAAAAAAABFwMAAJAAAAA8bw76iSHTP6BIrTbtktQ/AAAAP9EBAAAAAAAAARgDAACQAAAAGTK+wM6b0z+gSK027ZLUPwAAAD/hAQAAAAAAAAEZAwAAkAAAAML7Pap9CNQ/oEitNu2S1D8AAAA/4QEAAAAAAAABGgMAAJAAAABrxb2TLHXUP6BIrTbtktQ/AAAAP/ABAAAAAAAAARsDAACQAAAA35UNoEXU1D+gSK027ZLUPwAAAD/wAQAAAAAAAAEcAwAAkAAAAOhz/fEyGNU/oEitNu2S1D8AAAA/AAIAAAAAAAABHQMAAJAAAACQPX3b4YTVP6BIrTbtktQ/AAAAPwACAAAAAAAAAR4DAACQAAAAOQf9xJDx1T+gSK027ZLUPwAAAD8PAgAAAAAAAAEfAwAAkAAAABfKrIvVa9Y/oEitNu2S1D8AAAA/DwIAAAAAAAABIAMAAJAAAAC/kyx1hNjWP6BIrTbtktQ/AAAAPx8CAAAAAAAAASEDAACQAAAAnVbcO8lS1z+gSK027ZLUPwAAAD8fAgAAAAAAAAEiAwAAkAAAAEUgXCV4v9c/oEitNu2S1D8AAAA/LwIAAAAAAAABIwMAAJAAAAAj4wvsvDnYP6BIrTbtktQ/AAAAPy8CAAAAAAAAASQDAACQAAAAl7Nb+NWY2D+gSK027ZLUPwAAAD8+AgAAAAAAAAElAwAAkAAAAHR2C78aE9k/oEitNu2S1D8AAAA/TgIAAAAAAAABJgMAAJAAAAAdQIuoyX/ZP6BIrTbtktQ/AAAAP04CAAAAAAAAAScDAACQAAAAWxer10zR2T+gSK027ZLUPwAAAD9OAgAAAAAAAAEoAwAAkAAAAM/n+uNlMNo/oEitNu2S1D8AAAA/XgIAAAAAAAABKQMAAJAAAADYxeo1U3TaP6BIrTbtktQ/AAAAP20CAAAAAAAAASoDAACQAAAAgI9qHwLh2j+gSK027ZLUPwAAAD9tAgAAAAAAAAErAwAAkAAAAFV0KpRZF9s/oEitNu2S1D8AAAA/fQIAAAAAAAABLAMAAJAAAAD0X7orG0DbP6BIrTbtktQ/AAAAP30CAAAAAAAAAS0DAACQAAAAyUR6oHJ22z+gSK027ZLUPwAAAD+MAgAAAAAAAAEuAwAAkAAAAGcwCjg0n9s/oEitNu2S1D8AAAA/jAIAAAAAAAABLwMAAJAAAADSImryX7rbP6BIrTbtktQ/AAAAP5wCAAAAAAAAATADAACQAAAAOxXKrIvV2z+gSK027ZLUPwAAAD+cAgAAAAAAAAExAwAAkAAAAHAO+okh49s/oEitNu2S1D8AAAA/rAIAAAAAAAABMgMAAJAAAADbAFpETf7bP6BIrTbtktQ/AAAAP6wCAAAAAAAAATMDAACQAAAAEPqJIeML3D+gSK027ZLUPwAAAD+7AgAAAAAAAAE0AwAAkAAAAEXzuf54Gdw/oEitNu2S1D8AAAA/uwIAAAAAAAABNQMAAJAAAAB67OnbDifcP6BIrTbtktQ/AAAAP8sCAAAAAAAAATYDAACQAAAA5N5JljpC3D+gSK027ZLUPwAAAD/LAgAAAAAAAAE3AwAAkAAAABnYeXPQT9w/oEitNu2S1D8AAAA/2wIAAAAAAAABOAMAAJAAAACDytkt/GrcP6BIrTbtktQ/AAAAP9sCAAAAAAAAATkDAACQAAAA7bw56CeG3D+gSK027ZLUPwAAAD/qAgAAAAAAAAE6AwAAkAAAAI2oyX/prtw/oEitNu2S1D8AAAA/6gIAAAAAAAABOwMAAJAAAAArlFkXq9fcP6BIrTbtktQ/AAAAP/oCAAAAAAAAATwDAACQAAAAa2t5Ri4p3T+gSK027ZLUPwAAAD/6AgAAAAAAAAE9AwAAkAAAAD9QObuFX90/CzqhMd+k1D8AAAA/CQMAAAAAAAABPgMAAJAAAAB9J1nqCLHdP3YrlSzRttQ/AAAAPwkDAAAAAAAAAT8DAACQAAAA8feo9iEQ3j92K5Us0bbUPwAAAD8ZAwAAAAAAAAFAAwAAkAAAAJnBKODQfN4/4hyJJ8PI1D8AAAA/GQMAAAAAAAABQQMAAJAAAAB3hNimFffeP+IciSfDyNQ/AAAAPykDAAAAAAAAAUIDAACQAAAAH05YkMRj3z/iHIknw8jUPwAAAD8pAwAAAAAAAAFDAwAAkAAAAP0QCFcJ3t8/4hyJJ8PI1D8AAAA/OAMAAAAAAAABRAMAAJAAAACH5nP98TLgP+IciSfDyNQ/AAAAPzgDAAAAAAAAAUUDAACQAAAA9sfLYBRw4D/iHIknw8jUPwAAAD9IAwAAAAAAAAFGAwAAkAAAAGSpI8Q2reA/4hyJJ8PI1D8AAAA/SAMAAAAAAAABRwMAAJAAAAA5juM4juPgP+IciSfDyNQ/AAAAP1gDAAAAAAAAAUgDAACQAAAAQ2zTinsn4T/iHIknw8jUPwAAAD9YAwAAAAAAAAFJAwAAkAAAAOZGW8szcuE/4hyJJ8PI1D8AAAA/ZwMAAAAAAAABSgMAAJAAAABVKLMuVq/hP+IciSfDyNQ/AAAAP3cDAAAAAAAAAUsDAACQAAAA+QI7bw764T/iHIknw8jUPwAAAD93AwAAAAAAAAFMAwAAkAAAAJ3dwq/GROI/4hyJJ8PI1D8AAAA/dwMAAAAAAAABTQMAAJAAAABBuErwfo/iP00OfSK12tQ/AAAAP4YDAAAAAAAAAU4DAACQAAAA5ZLSMDfa4j9NDn0itdrUPwAAAD+WAwAAAAAAAAFPAwAAkAAAAIltWnHvJOM/TQ59IrXa1D8AAAA/lgMAAAAAAAABUAMAAJAAAAD4TrLUEWLjP7n/cB2n7NQ/AAAAP6YDAAAAAAAAAVEDAACQAAAAAS2iJv+l4z8j8WQYmf7UPwAAAD+mAwAAAAAAAAFSAwAAkAAAANURYptW3OM/I/FkGJn+1D8AAAA/tQMAAAAAAAABUwMAAJAAAAB0/fEyGAXkPyPxZBiZ/tQ/AAAAP7UDAAAAAAAAAVQDAACQAAAAeOzp2w4n5D8j8WQYmf7UPwAAAD/FAwAAAAAAAAFVAwAAkAAAABjYeXPQT+Q/I/FkGJn+1D8AAAA/xQMAAAAAAAABVgMAAJAAAADozUE/MWTkPyPxZBiZ/tQ/AAAAP9UDAAAAAAAAAVcDAACQAAAAHcdxHMdx5D8j8WQYmf7UPwAAAD/VAwAAAAAAAAFYAwAAkAAAAOy8OegnhuQ/I/FkGJn+1D8AAAA/5AMAAAAAAAABWQMAAJAAAACHudHW8ozkPyPxZBiZ/tQ/AAAAP+QDAAAAAAAAAVoDAACQAAAAIbZpxb2T5D8j8WQYmf7UPwAAAD/0AwAAAAAAAAFbAwAAkAAAAJv8l+7KBug/Bn8L50g8mT8AAAA/AAAAAAAAAAABXAMAAJAAAAAAAAAAAADoPwZ/C+dIPJk/AAAAPwAAAAAAAAAAAV0DAACQAAAAZgNoETX55z8GfwvnSDyZPwAAAD8QAAAAAAAAAAFeAwAAkAAAAMsG0CJq8uc/Bn8L50g8mT8AAAA/EAAAAAAAAAABXwMAAJAAAAAxCjg0n+vnPwZ/C+dIPJk/AAAAPyAAAAAAAAAAAWADAACQAAAAlw2gRdTk5z8GfwvnSDyZPwAAAD8gAAAAAAAAAAFhAwAAkAAAAPwQCFcJ3uc/Bn8L50g8mT8AAAA/LwAAAAAAAAABYgMAAJAAAABiFHBoPtfnPwZ/C+dIPJk/AAAAPz8AAAAAAAAAAWMDAACQAAAAxxfYeXPQ5z8GfwvnSDyZPwAAAD8/AAAAAAAAAAFkAwAAkAAAACwbQIuoyec/Bn8L50g8mT8AAAA/TwAAAAAAAAABZQMAAJAAAACSHqic3cLnPwZ/C+dIPJk/AAAAP08AAAAAAAAAAWYDAACQAAAA9yEQrhK85z9yrIlFiHqbPwAAAD9eAAAAAAAAAAFnAwAAkAAAAFwleL9Htec/3tkHpMe4nT8AAAA/bgAAAAAAAAABaAMAAJAAAADCKODQfK7nP5bwRlPn154/AAAAP24AAAAAAAAAAWkDAACQAAAAJyxI4rGn5z9cGoIwoxqhPwAAAD99AAAAAAAAAAFqAwAAkAAAACcsSOKxp+c/brxgt1LJoj8AAAA/fQAAAAAAAAABawMAAJAAAACNL7Dz5qDnPyTTn2Zy6KM/AAAAP40AAAAAAAAAAWwDAACQAAAAjS+w8+ag5z80dX7tIZelPwAAAD+NAAAAAAAAAAFtAwAAkAAAAI0vsPPmoOc/SBdddNFFpz8AAAA/nQAAAAAAAAABbgMAAJAAAADzMhgFHJrnP/4tnCPxZKg/AAAAP50AAAAAAAAAAW8DAACQAAAA8zIYBRya5z+yRNvSEISpPwAAAD+sAAAAAAAAAAFwAwAAkAAAAPMyGAUcmuc/aFsagjCjqj8AAAA/rAAAAAAAAAABcQMAAJAAAADzMhgFHJrnPx5yWTFQwqs/AAAAP7wAAAAAAAAAAXIDAACQAAAAJyxI4rGn5z/WiJjgb+GsPwAAAD+8AAAAAAAAAAFzAwAAkAAAAMIo4NB8ruc/jJ/Xj48Arj8AAAA/zAAAAAAAAAABdAMAAJAAAAD3IRCuErznP0K2Fj+vH68/AAAAP8wAAAAAAAAAAXUDAACQAAAALBtAi6jJ5z+eQbYWP6+vPwAAAD/bAAAAAAAAAAF2AwAAkAAAACwbQIuoyec/fOYqd2cfsD8AAAA/6wAAAAAAAAABdwMAAJAAAADHF9h5c9DnPyqs+mIvZ7A/AAAAP+sAAAAAAAAAAXgDAACQAAAAYhRwaD7X5z8qrPpiL2ewPwAAAD/6AAAAAAAAAAF5AwAAkAAAAPwQCFcJ3uc/Kqz6Yi9nsD8AAAA/+gAAAAAAAAABegMAAJAAAAAxCjg0n+vnPyqs+mIvZ7A/AAAAPwoBAAAAAAAAAXsDAACQAAAAAAAAAAAA6D8qrPpiL2ewPwAAAD8KAQAAAAAAAAF8AwAAkAAAAND1x8tgFOg/Kqz6Yi9nsD8AAAA/GgEAAAAAAAABfQMAAJAAAACg64+XwSjoP3zmKndnH7A/AAAAPxoBAAAAAAAAAX4DAACQAAAAcOFXYyI96D985ip3Zx+wPwAAAD8pAQAAAAAAAAF/AwAAkAAAAAne71HtQ+g/nkG2Fj+vrz8AAAA/KQEAAAAAAAABgAMAAJAAAAA/1x8vg1HoP+gqd2cfkK4/AAAAPzkBAAAAAAAAAYEDAACQAAAAdNBPDBlf6D+Mn9ePjwCuPwAAAD85AQAAAAAAAAGCAwAAkAAAAHTQTwwZX+g/MhQ4uP9wrT8AAAA/SQEAAAAAAAABgwMAAJAAAACpyX/prmzoP9aImOBv4aw/AAAAP0kBAAAAAAAAAYQDAACQAAAAqcl/6a5s6D8eclkxUMKrPwAAAD9YAQAAAAAAAAGFAwAAkAAAAETGF9h5c+g/aFsagjCjqj8AAAA/WAEAAAAAAAABhgMAAJAAAABExhfYeXPoPw7QeqqgE6o/AAAAP2gBAAAAAAAAAYcDAACQAAAA3sKvxkR66D+yRNvSEISpPwAAAD9oAQAAAAAAAAGIAwAAkAAAAN7Cr8ZEeug/WLk7+4D0qD8AAAA/dwEAAAAAAAABiQMAAJAAAADewq/GRHroP/4tnCPxZKg/AAAAP3cBAAAAAAAAAYoDAACQAAAA3sKvxkR66D+iovxLYdWnPwAAAD+HAQAAAAAAAAGLAwAAkAAAAN7Cr8ZEeug/7Iu9nEG2pj8AAAA/lwEAAAAAAAABjAMAAJAAAADewq/GRHroP5AAHsWxJqY/AAAAP5cBAAAAAAAAAY0DAACQAAAA3sKvxkR66D80dX7tIZelPwAAAD+mAQAAAAAAAAGOAwAAkAAAAN7Cr8ZEeug/2uneFZIHpT8AAAA/pgEAAAAAAAABjwMAAJAAAADewq/GRHroPyTTn2Zy6KM/AAAAP7YBAAAAAAAAAZADAACQAAAA3sKvxkR66D/IRwCP4lijPwAAAD+2AQAAAAAAAAGRAwAAkAAAAKnJf+mubOg/brxgt1LJoj8AAAA/xgEAAAAAAAABkgMAAJAAAAAPzef642XoP7alIQgzqqE/AAAAP8YBAAAAAAAAAZMDAACQAAAA2dO3HU5Y6D+2pSEIM6qhPwAAAD/VAQAAAAAAAAGUAwAAkAAAANnTtx1OWOg/XBqCMKMaoT8AAAA/1QEAAAAAAAABlQMAAJAAAAA/1x8vg1HoP1wagjCjGqE/AAAAP+UBAAAAAAAAAZYDAACQAAAApNqHQLhK6D9cGoIwoxqhPwAAAD/0AQAAAAAAAAGXAwAAkAAAAAne71HtQ+g/XBqCMKMaoT8AAAA/9AEAAAAAAAABmAMAAJAAAABw4VdjIj3oP1wagjCjGqE/AAAAPwQCAAAAAAAAAZkDAACQAAAA1eS/dFc26D9cGoIwoxqhPwAAAD8UAgAAAAAAAAGaAwAAkAAAADvoJ4aML+g/XBqCMKMaoT8AAAA/IwIAAAAAAAABmwMAAJAAAACg64+XwSjoP1wagjCjGqE/AAAAPzMCAAAAAAAAAZwDAACQAAAABe/3qPYh6D9cGoIwoxqhPwAAAD9DAgAAAAAAAAGdAwAAkAAAAGvyX7orG+g/EjHB38I5oj8AAAA/UgIAAAAAAAABngMAAJAAAABr8l+6KxvoP268YLdSyaI/AAAAP1ICAAAAAAAAAZ8DAACQAAAA0PXHy2AU6D8k059mcuijPwAAAD9iAgAAAAAAAAGgAwAAkAAAAND1x8tgFOg/2uneFZIHpT8AAAA/YgIAAAAAAAABoQMAAJAAAADQ9cfLYBToP+yLvZxBtqY/AAAAP3ECAAAAAAAAAaIDAACQAAAA0PXHy2AU6D9IF1100UWnPwAAAD9xAgAAAAAAAAGjAwAAkAAAAND1x8tgFOg//i2cI/FkqD8AAAA/gQIAAAAAAAABpAMAAJAAAADQ9cfLYBToP1i5O/uA9Kg/AAAAP4ECAAAAAAAAAaUDAACQAAAA0PXHy2AU6D+yRNvSEISpPwAAAD+RAgAAAAAAAAGmAwAAkAAAAND1x8tgFOg/DtB6qqATqj8AAAA/kQIAAAAAAAABpwMAAJAAAADQ9cfLYBToP2hbGoIwo6o/AAAAP6ACAAAAAAAAAagDAACQAAAAa/Jfuisb6D9oWxqCMKOqPwAAAD+wAgAAAAAAAAGpAwAAkAAAAAXv96j2Ieg/aFsagjCjqj8AAAA/wgIAAAAAAAABqgMAAJAAAACg64+XwSjoP2hbGoIwo6o/AAAAP9ECAAAAAAAAAasDAACQAAAAO+gnhowv6D9oWxqCMKOqPwAAAD/RAgAAAAAAAAGsAwAAkAAAANXkv3RXNug/aFsagjCjqj8AAAA/4QIAAAAAAAABrQMAAJAAAABw4VdjIj3oPw7QeqqgE6o/AAAAP/ACAAAAAAAAAa4DAACQAAAAcOFXYyI96D9YuTv7gPSoPwAAAD/wAgAAAAAAAAGvAwAAkAAAAAne71HtQ+g//i2cI/FkqD8AAAA/AAMAAAAAAAABsAMAAJAAAAAJ3u9R7UPoP6Ki/Eth1ac/AAAAPwADAAAAAAAAAbEDAACQAAAApNqHQLhK6D/si72cQbamPwAAAD8QAwAAAAAAAAGyAwAAkAAAAKTah0C4Sug/NHV+7SGXpT8AAAA/HwMAAAAAAAABswMAAJAAAACk2odAuEroP9rp3hWSB6U/AAAAPx8DAAAAAAAAAbQDAACQAAAApNqHQLhK6D9+Xj8+AnikPwAAAD8fAwAAAAAAAAG1AwAAkAAAAAne71HtQ+g/yEcAj+JYoz8AAAA/LwMAAAAAAAABtgMAAJAAAADV5L90VzboP268YLdSyaI/AAAAPy8DAAAAAAAAAbcDAACQAAAAoOuPl8Eo6D8SMcHfwjmiPwAAAD8/AwAAAAAAAAG4AwAAkAAAAAXv96j2Ieg/tqUhCDOqoT8AAAA/TgMAAAAAAAABuQMAAJAAAABr8l+6KxvoP7alIQgzqqE/AAAAP14DAAAAAAAAAboDAACQAAAA0PXHy2AU6D+2pSEIM6qhPwAAAD9eAwAAAAAAAAG7AwAAkAAAADb5L92VDeg/tqUhCDOqoT8AAAA/bQMAAAAAAAABvAMAAJAAAACb/JfuygboP7alIQgzqqE/AAAAP20DAAAAAAAAAb0DAACQAAAAAAAAAAAA6D+2pSEIM6qhPwAAAD99AwAAAAAAAAG+AwAAkAAAAMsG0CJq8uc/tqUhCDOqoT8AAAA/fQMAAAAAAAABvwMAAJAAAAAxCjg0n+vnP7alIQgzqqE/AAAAP40DAAAAAAAAAcADAACQAAAAlw2gRdTk5z8SMcHfwjmiPwAAAD+NAwAAAAAAAAHBAwAAkAAAAPwQCFcJ3uc/brxgt1LJoj8AAAA/nAMAAAAAAAABwgMAAJAAAAD8EAhXCd7nP8hHAI/iWKM/AAAAP6wDAAAAAAAAAcMDAACQAAAA/BAIVwne5z8k059mcuijPwAAAD+8AwAAAAAAAAHEAwAAkAAAAGIUcGg+1+c/fl4/PgJ4pD8AAAA/ywMAAAAAAAABxQMAAJAAAABiFHBoPtfnP9rp3hWSB6U/AAAAP8sDAAAAAAAAAcYDAACQAAAAYhRwaD7X5z80dX7tIZelPwAAAD/bAwAAAAAAAAHHAwAAkAAAAGIUcGg+1+c/kAAexbEmpj8AAAA/2wMAAAAAAAAByAMAAJAAAABiFHBoPtfnP+yLvZxBtqY/AAAAP+oDAAAAAAAAAckDAACQAAAAYhRwaD7X5z9IF1100UWnPwAAAD/qAwAAAAAAAAHKAwAAkAAAAGIUcGg+1+c/oqL8S2HVpz8AAAA/+gMAAAAAAAABywMAAJAAAABiFHBoPtfnP/4tnCPxZKg/AAAAPwoEAAAAAAAAAcwDAACQAAAAYhRwaD7X5z+yRNvSEISpPwAAAD8KBAAAAAAAAAHNAwAAkAAAAPwQCFcJ3uc/skTb0hCEqT8AAAA/CgQAAAAAAAABzgMAAJAAAACXDaBF1OTnPw7QeqqgE6o/AAAAPxkEAAAAAAAAAc8DAACQAAAAMQo4NJ/r5z9oWxqCMKOqPwAAAD8ZBAAAAAAAAAHQAwAAkAAAAGYDaBE1+ec/xOa5WcAyqz8AAAA/KQQAAAAAAAAB0QMAAJAAAAAAAAAAAADoP8TmuVnAMqs/AAAAPzkEAAAAAAAAAdIDAACQAAAAm/yX7soG6D/E5rlZwDKrPwAAAD9IBAAAAAAAAAHTAwAAkAAAADb5L92VDeg/xOa5WcAyqz8AAAA/WAQAAAAAAAAB1AMAAJAAAADQ9cfLYBToPw7QeqqgE6o/AAAAP2cEAAAAAAAAAdUDAACQAAAA0PXHy2AU6D+yRNvSEISpPwAAAD9nBAAAAAAAAAHWAwAAkAAAAND1x8tgFOg/WLk7+4D0qD8AAAA/dwQAAAAAAAAB1wMAAJAAAADQ9cfLYBToP/4tnCPxZKg/AAAAP3cEAAAAAAAAAdgDAACQAAAA0PXHy2AU6D+iovxLYdWnPwAAAD+HBAAAAAAAAAHZAwAAkAAAAND1x8tgFOg/SBdddNFFpz8AAAA/hwQAAAAAAAAB2gMAAJAAAADQ9cfLYBToP5AAHsWxJqY/AAAAP5YEAAAAAAAAAdsDAACQAAAA0PXHy2AU6D9+Xj8+AnikPwAAAD+WBAAAAAAAAAHcAwAAkAAAADb5L92VDeg/yEcAj+JYoz8AAAA/pgQAAAAAAAAB3QMAAJAAAABmA2gRNfnnP7alIQgzqqE/AAAAP7YEAAAAAAAAAd4DAACQAAAAMQo4NJ/r5z9MB4YCB/efPwAAAD+2BAAAAAAAAAHfAwAAkAAAAGIUcGg+1+c/3tkHpMe4nT8AAAA/tgQAAAAAAAAB4AMAAJAAAAAsG0CLqMnnPyjDyPSnmZw/AAAAP8UEAAAAAAAAAeEDAACQAAAAkh6onN3C5z9yrIlFiHqbPwAAAD/FBAAAAAAAAAHiAwAAkAAAAPchEK4SvOc/cqyJRYh6mz8AAAA/9AQAAAAAAAAB4wMAAJAAAABcJXi/R7XnP3KsiUWIeps/AAAAPyMFAAAAAAAAAeQDAACQAAAAXCV4v0e15z8ow8j0p5mcPwAAAD8jBQAAAAAAAAHlAwAAkAAAAFwleL9Htec/3tkHpMe4nT8AAAA/MwUAAAAAAAAB5gMAAJAAAADCKODQfK7nP0wHhgIH958/AAAAPzMFAAAAAAAAAecDAACQAAAAwijg0Hyu5z8Aj+JYE4ugPwAAAD9CBQAAAAAAAAHoAwAAkAAAAMIo4NB8ruc/XBqCMKMaoT8AAAA/QgUAAAAAAAAB6QMAAJAAAADCKODQfK7nPxIxwd/COaI/AAAAP1IFAAAAAAAAAeoDAACQAAAAwijg0Hyu5z/IRwCP4lijPwAAAD9SBQAAAAAAAAHrAwAAkAAAAMIo4NB8ruc/fl4/PgJ4pD8AAAA/YQUAAAAAAAAB7AMAAJAAAADCKODQfK7nPzR1fu0hl6U/AAAAP3EFAAAAAAAAAe0DAACQAAAAXCV4v0e15z9IF1100UWnPwAAAD9xBQAAAAAAAAHuAwAAkAAAAPchEK4SvOc//i2cI/FkqD8AAAA/gQUAAAAAAAAB7wMAAJAAAACSHqic3cLnP7JE29IQhKk/AAAAP4EFAAAAAAAAAfADAACQAAAAxxfYeXPQ5z9oWxqCMKOqPwAAAD+QBQAAAAAAAAHxAwAAkAAAAGIUcGg+1+c/aFsagjCjqj8AAAA/kAUAAAAAAAAB8gMAAJAAAABiFHBoPtfnP8TmuVnAMqs/AAAAP6AFAAAAAAAAAfMDAACQAAAA/BAIVwne5z8eclkxUMKrPwAAAD+gBQAAAAAAAAH0AwAAkAAAAJcNoEXU5Oc/HnJZMVDCqz8AAAA/3gUAAAAAAAAB9QMAAJAAAAAxCjg0n+vnPx5yWTFQwqs/AAAAP+4FAAAAAAAAAfYDAACQAAAAywbQImry5z8eclkxUMKrPwAAAD/+BQAAAAAAAAH3AwAAkAAAAGYDaBE1+ec/xOa5WcAyqz8AAAA//gUAAAAAAAAB+AMAAJAAAABmA2gRNfnnP2hbGoIwo6o/AAAAPw0GAAAAAAAAAfkDAACQAAAAAAAAAAAA6D8O0HqqoBOqPwAAAD8dBgAAAAAAAAH6AwAAkAAAAAAAAAAAAOg/skTb0hCEqT8AAAA/HQYAAAAAAAAB+wMAAJAAAAAAAAAAAADoP1i5O/uA9Kg/AAAAPy0GAAAAAAAAAfwDAACQAAAAAAAAAAAA6D/+LZwj8WSoPwAAAD8tBgAAAAAAAAH9AwAAkAAAAAAAAAAAAOg/oqL8S2HVpz8AAAA/PAYAAAAAAAAB/gMAAJAAAAAAAAAAAADoP0gXXXTRRac/AAAAPzwGAAAAAAAAAf8DAACQAAAAAAAAAAAA6D/si72cQbamPwAAAD9MBgAAAAAAAAEABAAAkAAAAGYDaBE1+ec/kAAexbEmpj8AAAA/WwYAAAAAAAABAQQAAJAAAAAAAAAAAADoP9aImOBv4aw/AAAAPwAAAAAAAAAAAQIEAACQAAAAAAAAAAAA6D8yFDi4/3CtPwAAAD9eAAAAAAAAAAEDBAAAkAAAAAAAAAAAAOg/6Cp3Zx+Qrj8AAAA/bQAAAAAAAAABBAQAAJAAAAAAAAAAAADoP0K2Fj+vH68/AAAAP20AAAAAAAAAAQUEAACQAAAAAAAAAAAA6D985ip3Zx+wPwAAAD99AAAAAAAAAAEGBAAAkAAAAAAAAAAAAOg/13HKTveusD8AAAA/fQAAAAAAAAABBwQAAJAAAAAAAAAAAADoP+HCORJPhrE/AAAAP4wAAAAAAAAAAQgEAACQAAAAAAAAAAAA6D+W2XjBbqWyPwAAAD+cAAAAAAAAAAEJBAAAkAAAAAAAAAAAAOg/nyrohMZ8sz8AAAA/nAAAAAAAAAABCgQAAJAAAAAAAAAAAADoP6h7V0geVLQ/AAAAP6wAAAAAAAAAAQsEAACQAAAAm/yX7soG6D8DB/cfruO0PwAAAD+sAAAAAAAAAAEMBAAAkAAAAJv8l+7KBug/DFhm4wW7tT8AAAA/uwAAAAAAAAABDQQAAJAAAACb/JfuygboPxSp1aZdkrY/AAAAP7sAAAAAAAAAAQ4EAACQAAAAm/yX7soG6D/LvxRWfbG3PwAAAD/TAAAAAAAAAAEPBAAAkAAAAJv8l+7KBug/gNZTBZ3QuD8AAAA/0wAAAAAAAAABEAQAAJAAAACb/JfuygboP4onw8j0p7k/AAAAP+MAAAAAAAAAAREEAACQAAAAm/yX7soG6D+SeDKMTH+6PwAAAD/jAAAAAAAAAAESBAAAkAAAAJv8l+7KBug/+FRBJzTmuz8AAAA/8gAAAAAAAAABEwQAAJAAAACb/JfuygboP/6lsOqLvbw/AAAAP/IAAAAAAAAAARQEAACQAAAANvkv3ZUN6D9aMVDCG029PwAAAD8CAQAAAAAAAAEVBAAAkAAAADb5L92VDeg/YoK/hXMkvj8AAAA/AgEAAAAAAAABFgQAAJAAAAA2+S/dlQ3oPxBIj3E7bL4/AAAAPxEBAAAAAAAAARcEAACQAAAANvkv3ZUN6D9s0y5Jy/u+PwAAAD8RAQAAAAAAAAEYBAAAkAAAADb5L92VDeg/GJn+NJNDvz8AAAA/IQEAAAAAAAABGQQAAJAAAAA2+S/dlQ3oP8heziBbi78/AAAAPyEBAAAAAAAAARoEAACQAAAAa/Jfuisb6D90JJ4MI9O/PwAAAD8AAAAAAAAAAAEbBAAAkAAAAGvyX7orG+g/yF7OIFuLvz8AAAA/HwAAAAAAAAABHAQAAJAAAABr8l+6KxvoPxiZ/jSTQ78/AAAAPy8AAAAAAAAAAR0EAACQAAAA0PXHy2AU6D9s0y5Jy/u+PwAAAD8+AAAAAAAAAAEeBAAAkAAAAND1x8tgFOg/vg1fXQO0vj8AAAA/PgAAAAAAAAABHwQAAJAAAAA2+S/dlQ3oP74NX10DtL4/AAAAP04AAAAAAAAAASAEAACQAAAAm/yX7soG6D++DV9dA7S+PwAAAD99AAAAAAAAAAEhBAAAkAAAAAAAAAAAAOg/vg1fXQO0vj8AAAA/jAAAAAAAAAABIgQAAJAAAABmA2gRNfnnP74NX10DtL4/AAAAP5wAAAAAAAAAASMEAACQAAAAywbQImry5z++DV9dA7S+PwAAAD+sAAAAAAAAAAEkBAAAkAAAADEKODSf6+c/vg1fXQO0vj8AAAA/rAAAAAAAAAABJQQAAJAAAAD8EAhXCd7nP74NX10DtL4/AAAAP6wAAAAAAAAAASYEAACQAAAAYhRwaD7X5z++DV9dA7S+PwAAAD+7AAAAAAAAAAEnBAAAkAAAAMcX2Hlz0Oc/vg1fXQO0vj8AAAA/uwAAAAAAAAABKAQAAJAAAAAsG0CLqMnnP74NX10DtL4/AAAAP8sAAAAAAAAAASkEAACQAAAAkh6onN3C5z++DV9dA7S+PwAAAD/bAAAAAAAAAAEqBAAAkAAAAPchEK4SvOc/vg1fXQO0vj8AAAA/2wAAAAAAAAABKwQAAJAAAADCKODQfK7nP74NX10DtL4/AAAAP+oAAAAAAAAAASwEAACQAAAAJyxI4rGn5z++DV9dA7S+PwAAAD/qAAAAAAAAAAEtBAAAkAAAAI0vsPPmoOc/bNMuScv7vj8AAAA/+gAAAAAAAAABLgQAAJAAAADzMhgFHJrnP2zTLknL+74/AAAAPwkBAAAAAAAAAS8EAACQAAAAWDaAFlGT5z9s0y5Jy/u+PwAAAD8JAQAAAAAAAAEwBAAAkAAAAL456CeGjOc/GJn+NJNDvz8AAAA/GQEAAAAAAAABMQQAAJAAAAAjPVA5u4XnP8heziBbi78/AAAAPxkBAAAAAAAAATIEAACQAAAAiUC4SvB+5z/IXs4gW4u/PwAAAD8pAQAAAAAAAAEzBAAAkAAAAO5DIFwleOc/dCSeDCPTvz8AAAA/KQEAAAAAAAABNAQAAJAAAABTR4htWnHnPxH1Nnx1DcA/AAAAPzgBAAAAAAAAATUEAACQAAAAU0eIbVpx5z/n1x5yWTHAPwAAAD84AQAAAAAAAAE2BAAAkAAAALlK8H6Pauc/59ceclkxwD8AAAA/SAEAAAAAAAABNwQAAJAAAAC5SvB+j2rnP7+6Bmg9VcA/AAAAP1gBAAAAAAAAATgEAACQAAAAuUrwfo9q5z+Vne5dIXnAPwAAAD93AQAAAAAAAAE5BAAAkAAAALlK8H6Pauc/bIDWUwWdwD8AAAA/dwEAAAAAAAABOgQAAJAAAAAeTliQxGPnP0JjvknpwMA/AAAAP4YBAAAAAAAAATsEAACQAAAAHk5YkMRj5z8ZRqY/zeTAPwAAAD+GAQAAAAAAAAE8BAAAkAAAAB5OWJDEY+c/8SiONbEIwT8AAAA/lgEAAAAAAAABPQQAAJAAAAAeTliQxGPnP8cLdiuVLME/AAAAP5YBAAAAAAAAAT4EAACQAAAAHk5YkMRj5z900UUXXXTBPwAAAD+mAQAAAAAAAAE/BAAAkAAAAB5OWJDEY+c/IpcVAyW8wT8AAAA/pgEAAAAAAAABQAQAAJAAAAAeTliQxGPnP/l5/fgI4ME/AAAAP7UBAAAAAAAAAUEEAACQAAAAHk5YkMRj5z/PXOXu7APCPwAAAD+1AQAAAAAAAAFCBAAAkAAAAB5OWJDEY+c/fiK12rRLwj8AAAA/xQEAAAAAAAABQwQAAJAAAAAeTliQxGPnPyvohMZ8k8I/AAAAP8UBAAAAAAAAAUQEAACQAAAAHk5YkMRj5z8Cy2y8YLfCPwAAAD/VAQAAAAAAAAFFBAAAkAAAAB5OWJDEY+c/r5A8qCj/wj8AAAA/1QEAAAAAAAABRgQAAJAAAAAeTliQxGPnP4ZzJJ4MI8M/AAAAP+QBAAAAAAAAAUcEAACQAAAAHk5YkMRj5z9cVgyU8EbDPwAAAD/kAQAAAAAAAAFIBAAAkAAAAB5OWJDEY+c/NDn0idRqwz8AAAA/9AEAAAAAAAABSQQAAJAAAAC5SvB+j2rnP+H+w3WcssM/AAAAP/QBAAAAAAAAAUoEAACQAAAAU0eIbVpx5z/h/sN1nLLDPwAAAD8DAgAAAAAAAAFLBAAAkAAAAFNHiG1acec/ueGra4DWwz8AAAA/AwIAAAAAAAABTAQAAJAAAADuQyBcJXjnP4/Ek2Fk+sM/AAAAPxMCAAAAAAAAAU0EAACQAAAAiUC4SvB+5z9mp3tXSB7EPwAAAD8TAgAAAAAAAAFOBAAAkAAAACM9UDm7hec/PIpjTSxCxD8AAAA/IwIAAAAAAAABTwQAAJAAAAC+OegnhoznP+pPMzn0icQ/AAAAPyMCAAAAAAAAAVAEAACQAAAAWDaAFlGT5z/BMhsv2K3EPwAAAD8yAgAAAAAAAAFRBAAAkAAAAI0vsPPmoOc/lxUDJbzRxD8AAAA/QgIAAAAAAAABUgQAAJAAAAAnLEjisafnP2746hqg9cQ/AAAAP0ICAAAAAAAAAVMEAACQAAAAXCV4v0e15z9F29IQhBnFPwAAAD9CAgAAAAAAAAFUBAAAkAAAAPchEK4SvOc/HL66Bmg9xT8AAAA/UgIAAAAAAAABVQQAAJAAAADHF9h5c9DnPxy+ugZoPcU/AAAAP2ECAAAAAAAAAVYEAACQAAAAYhRwaD7X5z/zoKL8S2HFPwAAAD9hAgAAAAAAAAFXBAAAkAAAADEKODSf6+c/86Ci/EthxT8AAAA/cQIAAAAAAAABWAQAAJAAAADLBtAiavLnP/OgovxLYcU/AAAAP3ECAAAAAAAAAVkEAACQAAAAAAAAAAAA6D/zoKL8S2HFPwAAAD+AAgAAAAAAAAFaBAAAkAAAAND1x8tgFOg/86Ci/EthxT8AAAA/gAIAAAAAAAABWwQAAJAAAABr8l+6KxvoP/OgovxLYcU/AAAAP5ACAAAAAAAAAVwEAACQAAAA1eS/dFc26D/zoKL8S2HFPwAAAD+QAgAAAAAAAAFdBAAAkAAAAHDhV2MiPeg/86Ci/EthxT8AAAA/oAIAAAAAAAABXgQAAJAAAACk2odAuEroP0Xb0hCEGcU/AAAAP6ACAAAAAAAAAV8EAACQAAAA2dO3HU5Y6D9u+OoaoPXEPwAAAD+vAgAAAAAAAAFgBAAAkAAAAA/N5/rjZeg/lxUDJbzRxD8AAAA/rwIAAAAAAAABYQQAAJAAAACpyX/prmzoP8EyGy/YrcQ/AAAAP78CAAAAAAAAAWIEAACQAAAARMYX2Hlz6D/qTzM59InEPwAAAD+/AgAAAAAAAAFjBAAAkAAAAN7Cr8ZEeug/E21LQxBmxD8AAAA/zwIAAAAAAAABZAQAAJAAAAB5v0e1D4HoPzyKY00sQsQ/AAAAP88CAAAAAAAAAWUEAACQAAAAeb9HtQ+B6D9mp3tXSB7EPwAAAD/eAgAAAAAAAAFmBAAAkAAAABS836Pah+g/ueGra4DWwz8AAAA/3gIAAAAAAAABZwQAAJAAAAAUvN+j2ofoP+H+w3WcssM/AAAAP+4CAAAAAAAAAWgEAACQAAAArrh3kqWO6D8KHNx/uI7DPwAAAD/uAgAAAAAAAAFpBAAAkAAAAEi1D4Fwleg/NDn0idRqwz8AAAA//QIAAAAAAAABagQAAJAAAABItQ+BcJXoP4ZzJJ4MI8M/AAAAP/0CAAAAAAAAAWsEAACQAAAASLUPgXCV6D+vkDyoKP/CPwAAAD8NAwAAAAAAAAFsBAAAkAAAAOKxp287nOg/AstsvGC3wj8AAAA/DQMAAAAAAAABbQQAAJAAAADisadvO5zoPyvohMZ8k8I/AAAAPx0DAAAAAAAAAW4EAACQAAAA4rGnbzuc6D9+IrXatEvCPwAAAD8dAwAAAAAAAAFvBAAAkAAAAOKxp287nOg/pz/N5NAnwj8AAAA/LAMAAAAAAAABcAQAAJAAAADisadvO5zoP89c5e7sA8I/AAAAPywDAAAAAAAAAXEEAACQAAAA4rGnbzuc6D8ilxUDJbzBPwAAAD88AwAAAAAAAAFyBAAAkAAAAOKxp287nOg/TLQtDUGYwT8AAAA/TAMAAAAAAAABcwQAAJAAAACuuHeSpY7oP57uXSF5UME/AAAAP3oDAAAAAAAAAXQEAACQAAAAeb9HtQ+B6D/HC3YrlSzBPwAAAD+KAwAAAAAAAAF1BAAAkAAAAETGF9h5c+g/GUamP83kwD8AAAA/igMAAAAAAAABdgQAAJAAAACpyX/prmzoP0JjvknpwMA/AAAAP5oDAAAAAAAAAXcEAACQAAAAdNBPDBlf6D9sgNZTBZ3APwAAAD+aAwAAAAAAAAF4BAAAkAAAANnTtx1OWOg/bIDWUwWdwD8AAAA/qQMAAAAAAAABeQQAAJAAAAA/1x8vg1HoP2yA1lMFncA/AAAAP6kDAAAAAAAAAXoEAACQAAAApNqHQLhK6D9sgNZTBZ3APwAAAD+5AwAAAAAAAAF7BAAAkAAAAAne71HtQ+g/bIDWUwWdwD8AAAA/uQMAAAAAAAABfAQAAJAAAABw4VdjIj3oP2yA1lMFncA/AAAAP8kDAAAAAAAAAX0EAACQAAAA1eS/dFc26D9sgNZTBZ3APwAAAD/YAwAAAAAAAAF+BAAAkAAAADvoJ4aML+g/bIDWUwWdwD8AAAA/6AMAAAAAAAABfwQAAJAAAACg64+XwSjoP2yA1lMFncA/AAAAP+gDAAAAAAAAAYAEAACQAAAABe/3qPYh6D9sgNZTBZ3APwAAAD/3AwAAAAAAAAGBBAAAkAAAAGvyX7orG+g/bIDWUwWdwD8AAAA/9wMAAAAAAAABggQAAJAAAADQ9cfLYBToP2yA1lMFncA/AAAAPwcEAAAAAAAAAYMEAACQAAAANvkv3ZUN6D9sgNZTBZ3APwAAAD8XBAAAAAAAAAGEBAAAkAAAAJv8l+7KBug/QmO+SenAwD8AAAA/FwQAAAAAAAABhQQAAJAAAAAAAAAAAADoPxlGpj/N5MA/AAAAPyYEAAAAAAAAAYYEAACQAAAAZgNoETX55z/xKI41sQjBPwAAAD82BAAAAAAAAAGHBAAAkAAAAMsG0CJq8uc/nu5dIXlQwT8AAAA/RgQAAAAAAAABiAQAAJAAAAAxCjg0n+vnP3TRRRdddME/AAAAP0YEAAAAAAAAAYkEAACQAAAAlw2gRdTk5z9MtC0NQZjBPwAAAD9VBAAAAAAAAAGKBAAAkAAAAPwQCFcJ3uc/IpcVAyW8wT8AAAA/VQQAAAAAAAABiwQAAJAAAAD8EAhXCd7nP/l5/fgI4ME/AAAAP1UEAAAAAAAAAYwEAACQAAAA/BAIVwne5z/PXOXu7APCPwAAAD9lBAAAAAAAAAGNBAAAkAAAAGIUcGg+1+c/z1zl7uwDwj8AAAA/ZQQAAAAAAAABjgQAAJAAAABiFHBoPtfnP6c/zeTQJ8I/AAAAP3QEAAAAAAAAAY8EAACQAAAAYhRwaD7X5z9+IrXatEvCPwAAAD+EBAAAAAAAAAGQBAAAkAAAAGIUcGg+1+c/VAWd0Jhvwj8AAAA/hAQAAAAAAAABkQQAAJAAAABiFHBoPtfnPyvohMZ8k8I/AAAAP4QEAAAAAAAAAZIEAACQAAAAYhRwaD7X5z8Cy2y8YLfCPwAAAD+UBAAAAAAAAAGTBAAAkAAAAGIUcGg+1+c/r5A8qCj/wj8AAAA/owQAAAAAAAABlAQAAJAAAABiFHBoPtfnP4ZzJJ4MI8M/AAAAP6MEAAAAAAAAAZUEAACQAAAAYhRwaD7X5z9cVgyU8EbDPwAAAD+zBAAAAAAAAAGWBAAAkAAAAPwQCFcJ3uc/NDn0idRqwz8AAAA/swQAAAAAAAABlwQAAJAAAACXDaBF1OTnPwoc3H+4jsM/AAAAP8MEAAAAAAAAAZgEAACQAAAAMQo4NJ/r5z8KHNx/uI7DPwAAAD/DBAAAAAAAAAGZBAAAkAAAAMsG0CJq8uc/4f7DdZyywz8AAAA/0gQAAAAAAAABmgQAAJAAAABmA2gRNfnnP7nhq2uA1sM/AAAAP9IEAAAAAAAAAZsEAACQAAAAAAAAAAAA6D+54atrgNbDPwAAAD/iBAAAAAAAAAGcBAAAkAAAADb5L92VDeg/ueGra4DWwz8AAAA/4gQAAAAAAAABnQQAAJAAAABr8l+6KxvoP7nhq2uA1sM/AAAAP/EEAAAAAAAAAZ4EAACQAAAABe/3qPYh6D+54atrgNbDPwAAAD8BBQAAAAAAAAGfBAAAkAAAAKDrj5fBKOg/ueGra4DWwz8AAAA/AQUAAAAAAAABoAQAAJAAAADV5L90VzboPwoc3H+4jsM/AAAAPxEFAAAAAAAAAaEEAACQAAAA1eS/dFc26D9cVgyU8EbDPwAAAD8RBQAAAAAAAAGiBAAAkAAAAHDhV2MiPeg/r5A8qCj/wj8AAAA/IAUAAAAAAAABowQAAJAAAAAJ3u9R7UPoPyvohMZ8k8I/AAAAPzAFAAAAAAAAAaQEAACQAAAApNqHQLhK6D+nP83k0CfCPwAAAD8wBQAAAAAAAAGlBAAAkAAAAKTah0C4Sug/+Xn9+AjgwT8AAAA/MAUAAAAAAAABpgQAAJAAAACk2odAuEroP0y0LQ1BmME/AAAAP0AFAAAAAAAAAacEAACQAAAApNqHQLhK6D/HC3YrlSzBPwAAAD9ABQAAAAAAAAGoBAAAkAAAAKTah0C4Sug/GUamP83kwD8AAAA/TwUAAAAAAAABqQQAAJAAAACk2odAuEroP2yA1lMFncA/AAAAP08FAAAAAAAAAaoEAACQAAAAcOFXYyI96D+/ugZoPVXAPwAAAD9fBQAAAAAAAAGrBAAAkAAAADvoJ4aML+g/59ceclkxwD8AAAA/bgUAAAAAAAABrAQAAJAAAAAF7/eo9iHoP3Qkngwj078/AAAAP24FAAAAAAAAAa0EAACQAAAANvkv3ZUN6D/IXs4gW4u/PwAAAD9uBQAAAAAAAAGuBAAAkAAAAAAAAAAAAOg/GJn+NJNDvz8AAAA/fgUAAAAAAAABrwQAAJAAAADLBtAiavLnPxiZ/jSTQ78/AAAAP44FAAAAAAAAAbAEAACQAAAAMQo4NJ/r5z9s0y5Jy/u+PwAAAD+OBQAAAAAAAAGxBAAAkAAAAJcNoEXU5Oc/bNMuScv7vj8AAAA/nQUAAAAAAAABsgQAAJAAAAD8EAhXCd7nP2zTLknL+74/AAAAP50FAAAAAAAAAbMEAACQAAAAYhRwaD7X5z9s0y5Jy/u+PwAAAD+tBQAAAAAAAAG0BAAAkAAAAMcX2Hlz0Oc/bNMuScv7vj8AAAA/rQUAAAAAAAABtQQAAJAAAAAsG0CLqMnnP2zTLknL+74/AAAAP70FAAAAAAAAAbYEAACQAAAAkh6onN3C5z9s0y5Jy/u+PwAAAD+9BQAAAAAAAAG3BAAAkAAAAJIeqJzdwuc/GJn+NJNDvz8AAAA/zAUAAAAAAAABuAQAAJAAAAD3IRCuErznP8heziBbi78/AAAAP8wFAAAAAAAAAbkEAACQAAAAXCV4v0e15z90JJ4MI9O/PwAAAD/cBQAAAAAAAAG6BAAAkAAAAMIo4NB8ruc/EfU2fHUNwD8AAAA/3AUAAAAAAAABuwQAAJAAAAAnLEjisafnP7+6Bmg9VcA/AAAAP+sFAAAAAAAAAbwEAACQAAAAjS+w8+ag5z9sgNZTBZ3APwAAAD/rBQAAAAAAAAG9BAAAkAAAAPMyGAUcmuc/GUamP83kwD8AAAA/+wUAAAAAAAABvgQAAJAAAADzMhgFHJrnP57uXSF5UME/AAAAP/sFAAAAAAAAAb8EAACQAAAA8zIYBRya5z900UUXXXTBPwAAAD8LBgAAAAAAAAHABAAAkAAAAPMyGAUcmuc/IpcVAyW8wT8AAAA/CwYAAAAAAAABwQQAAJAAAADzMhgFHJrnP/l5/fgI4ME/AAAAPxoGAAAAAAAAAcIEAACQAAAA8zIYBRya5z+nP83k0CfCPwAAAD8aBgAAAAAAAAHDBAAAkAAAAPMyGAUcmuc/VAWd0Jhvwj8AAAA/KgYAAAAAAAABxAQAAJAAAADzMhgFHJrnPwLLbLxgt8I/AAAAPyoGAAAAAAAAAcUEAACQAAAAJyxI4rGn5z+vkDyoKP/CPwAAAD86BgAAAAAAAAHGBAAAkAAAAFwleL9Htec/hnMkngwjwz8AAAA/OgYAAAAAAAABxwQAAJAAAACSHqic3cLnPzQ59InUasM/AAAAP0kGAAAAAAAAAcgEAACQAAAAYhRwaD7X5z80OfSJ1GrDPwAAAD9JBgAAAAAAAAHJBAAAkAAAAPwQCFcJ3uc/NDn0idRqwz8AAAA/WQYAAAAAAAABygQAAJAAAADLBtAiavLnPzQ59InUasM/AAAAP1kGAAAAAAAAAcsEAACQAAAAZgNoETX55z80OfSJ1GrDPwAAAD9oBgAAAAAAAAHMBAAAkAAAAJv8l+7KBug/XFYMlPBGwz8AAAA/aAYAAAAAAAABzQQAAJAAAADQ9cfLYBToP4ZzJJ4MI8M/AAAAP3gGAAAAAAAAAc4EAACQAAAAa/Jfuisb6D/ZrVSyRNvCPwAAAD+IBgAAAAAAAAHPBAAAkAAAAAXv96j2Ieg/K+iExnyTwj8AAAA/iAYAAAAAAAAB0AQAAJAAAAAF7/eo9iHoP1QFndCYb8I/AAAAP5cGAAAAAAAAAdEEAACQAAAABe/3qPYh6D+nP83k0CfCPwAAAD+XBgAAAAAAAAHSBAAAkAAAAAXv96j2Ieg/z1zl7uwDwj8AAAA/pwYAAAAAAAAB0wQAAJAAAABr8l+6KxvoP89c5e7sA8I/AAAAP/UGAAAAAAAAAdQEAACQAAAA0PXHy2AU6D/PXOXu7APCPwAAAD/1BgAAAAAAAAHVBAAAkAAAAJv8l+7KBug/z1zl7uwDwj8AAAA/BQcAAAAAAAAB1gQAAJAAAAAAAAAAAADoP89c5e7sA8I/AAAAPwUHAAAAAAAAAdcEAACQAAAAywbQImry5z+nP83k0CfCPwAAAD8UBwAAAAAAAAHYBAAAkAAAADEKODSf6+c/pz/N5NAnwj8AAAA/FAcAAAAAAAAB2QQAAJAAAACXDaBF1OTnP34itdq0S8I/AAAAPyQHAAAAAAAAAdoEAACQAAAAYhRwaD7X5z8KHNx/uI7DPwAAAD8AAAAAAAAAAAHbBAAAkAAAAGIUcGg+1+c/4f7DdZyywz8AAAA/EAAAAAAAAAAB3AQAAJAAAABiFHBoPtfnP4/Ek2Fk+sM/AAAAPxAAAAAAAAAAAd0EAACQAAAAYhRwaD7X5z88imNNLELEPwAAAD8gAAAAAAAAAAHeBAAAkAAAAGIUcGg+1+c/wTIbL9itxD8AAAA/IAAAAAAAAAAB3wQAAJAAAABiFHBoPtfnP2746hqg9cQ/AAAAPy8AAAAAAAAAAeAEAACQAAAAYhRwaD7X5z/Jg4ryL4XFPwAAAD8/AAAAAAAAAAHhBAAAkAAAAGIUcGg+1+c/d0la3vfMxT8AAAA/PwAAAAAAAAAB4gQAAJAAAABiFHBoPtfnPyQPKsq/FMY/AAAAPz8AAAAAAAAAAeMEAACQAAAAYhRwaD7X5z+pt+Gra4DGPwAAAD9OAAAAAAAAAAHkBAAAkAAAAGIUcGg+1+c/BEOBg/sPxz8AAAA/TgAAAAAAAAAB5QQAAJAAAABiFHBoPtfnP4nrOGWne8c/AAAAP14AAAAAAAAAAeYEAACQAAAAYhRwaD7X5z8MlPBGU+fHPwAAAD9eAAAAAAAAAAHnBAAAkAAAAGIUcGg+1+c/kTyoKP9SyD8AAAA/bgAAAAAAAAAB6AQAAJAAAABiFHBoPtfnP8OqL/ZyBsk/AAAAP24AAAAAAAAAAekEAACQAAAAYhRwaD7X5z9HU+fXHnLJPwAAAD99AAAAAAAAAAHqBAAAkAAAAGIUcGg+1+c/zPueucrdyT8AAAA/fQAAAAAAAAAB6wQAAJAAAABiFHBoPtfnP3nBbqWSJco/AAAAP40AAAAAAAAAAewEAACQAAAAYhRwaD7X5z/UTA59IrXKPwAAAD+NAAAAAAAAAAHtBAAAkAAAAMcX2Hlz0Oc/L9itVLJEyz8AAAA/nQAAAAAAAAAB7gQAAJAAAAAsG0CLqMnnP2JGNSIm+Ms/AAAAP6wAAAAAAAAAAe8EAACQAAAAkh6onN3C5z+UtLzvmavMPwAAAD+sAAAAAAAAAAHwBAAAkAAAAFwleL9Htec/dOgTqdWmzT8AAAA/vAAAAAAAAAAB8QQAAJAAAADCKODQfK7nP6ZWm3ZJWs4/AAAAP7wAAAAAAAAAAfIEAACQAAAA8zIYBRya5z9abdolaXnPPwAAAD/LAAAAAAAAAAHzBAAAkAAAAL456CeGjOc/Mt+kdGAo0D8AAAA/ywAAAAAAAAAB9AQAAJAAAADuQyBcJXjnP41qREzwt9A/AAAAP9sAAAAAAAAAAfUEAACQAAAAU0eIbVpx5z86MBQ4uP/QPwAAAD/bAAAAAAAAAAH2BAAAkAAAALlK8H6Pauc/fQTwKI410T8AAAA/6wAAAAAAAAAB9wQAAJAAAAAeTliQxGPnP1Pn1x5yWdE/AAAAP+sAAAAAAAAAAfgEAACQAAAAHk5YkMRj5z+/2MsZZGvRPwAAAD/6AAAAAAAAAAH5BAAAkAAAABpfYOfNQec/0D4gPcbt0D8AAAA/AAAAAAAAAAAB+gQAAJAAAAB/Ysj4AjvnP9A+ID3G7dA/AAAAPwAAAAAAAAAAAfsEAACQAAAA5WUwCjg05z/QPiA9xu3QPwAAAD8QAAAAAAAAAAH8BAAAkAAAAEppmBttLec/0D4gPcbt0D8AAAA/LwAAAAAAAAAB/QQAAJAAAABKaZgbbS3nPzowFDi4/9A/AAAAPy8AAAAAAAAAAf4EAACQAAAASmmYG20t5z+mIQgzqhHRPwAAAD8+AAAAAAAAAAH/BAAAkAAAAEppmBttLec/fQTwKI410T8AAAA/TgAAAAAAAAABAAUAAJAAAACvbAAtoibnP1Pn1x5yWdE/AAAAP04AAAAAAAAAAQEFAACQAAAAr2wALaIm5z+/2MsZZGvRPwAAAD9eAAAAAAAAAAECBQAAkAAAAK9sAC2iJuc/K8q/FFZ90T8AAAA/XgAAAAAAAAABAwUAAJAAAACvbAAtoibnPwGtpwo6odE/AAAAP14AAAAAAAAAAQQFAACQAAAAr2wALaIm5z/Yj48AHsXRPwAAAD9tAAAAAAAAAAEFBQAAkAAAAK9sAC2iJuc/RIGD+w/X0T8AAAA/fQAAAAAAAAABBgUAAJAAAACvbAAtoibnP4VVX+zlDNI/AAAAP30AAAAAAAAAAQcFAACQAAAAr2wALaIm5z/xRlPn1x7SPwAAAD+NAAAAAAAAAAEIBQAAkAAAAK9sAC2iJuc/XThH4skw0j8AAAA/jQAAAAAAAAABCQUAAJAAAACvbAAtoibnP8cpO927QtI/AAAAP5wAAAAAAAAAAQoFAACQAAAAr2wALaIm5z8zGy/YrVTSPwAAAD+sAAAAAAAAAAELBQAAkAAAAK9sAC2iJuc/nwwj059m0j8AAAA/uwAAAAAAAAABDAUAAJAAAABKaZgbbS3nP58MI9OfZtI/AAAAP7sAAAAAAAAAAQ0FAACQAAAASmmYG20t5z8K/hbOkXjSPwAAAD/LAAAAAAAAAAEOBQAAkAAAAOVlMAo4NOc/de8KyYOK0j8AAAA/ywAAAAAAAAABDwUAAJAAAAAaX2DnzUHnP3XvCsmDitI/AAAAP9sAAAAAAAAAARAFAACQAAAAtVv41ZhI5z/g4P7DdZzSPwAAAD/jAAAAAAAAAAERBQAAkAAAAOlUKLMuVuc/4OD+w3Wc0j8AAAA/8gAAAAAAAAABEgUAAJAAAACDUcCh+VznP+Dg/sN1nNI/AAAAP/IAAAAAAAAAARMFAACQAAAAHk5YkMRj5z/g4P7DdZzSPwAAAD8CAQAAAAAAAAEUBQAAkAAAALlK8H6Pauc/de8KyYOK0j8AAAA/EgEAAAAAAAABFQUAAJAAAABTR4htWnHnP58MI9OfZtI/AAAAPxIBAAAAAAAAARYFAACQAAAA7kMgXCV45z/HKTvdu0LSPwAAAD8hAQAAAAAAAAEXBQAAkAAAAIlAuErwfuc/8UZT59ce0j8AAAA/IQEAAAAAAAABGAUAAJAAAACJQLhK8H7nP65yd/YB6dE/AAAAPzEBAAAAAAAAARkFAACQAAAAIz1QObuF5z8BracKOqHRPwAAAD8xAQAAAAAAAAEaBQAAkAAAACM9UDm7hec/K8q/FFZ90T8AAAA/QAEAAAAAAAABGwUAAJAAAAAjPVA5u4XnP+j14yOAR9E/AAAAP0ABAAAAAAAAARwFAACQAAAAIz1QObuF5z99BPAojjXRPwAAAD9QAQAAAAAAAAEdBQAAkAAAACM9UDm7hec/piEIM6oR0T8AAAA/UAEAAAAAAAABHgUAAJAAAACJQLhK8H7nPzowFDi4/9A/AAAAP2ABAAAAAAAAAR8FAACQAAAA7kMgXCV45z/QPiA9xu3QPwAAAD9gAQAAAAAAAAEgBQAAkAAAAO5DIFwleOc/ZE0sQtTb0D8AAAA/bwEAAAAAAAABIQUAAJAAAABTR4htWnHnP2RNLELU29A/AAAAP28BAAAAAAAAASIFAACQAAAAU0eIbVpx5z/4WzhH4snQPwAAAD9/AQAAAAAAAAEjBQAAkAAAALlK8H6Pauc/+Fs4R+LJ0D8AAAA/jwEAAAAAAAABJAUAAJAAAAAeTliQxGPnP/hbOEfiydA/AAAAP54BAAAAAAAAASUFAACQAAAAg1HAoflc5z/4WzhH4snQPwAAAD+eAQAAAAAAAAEmBQAAkAAAAOlUKLMuVuc/+Fs4R+LJ0D8AAAA/rgEAAAAAAAABJwUAAJAAAABOWJDEY0/nP/hbOEfiydA/AAAAP64BAAAAAAAAASgFAACQAAAAtVv41ZhI5z/4WzhH4snQPwAAAD+9AQAAAAAAAAEpBQAAkAAAABpfYOfNQec/+Fs4R+LJ0D8AAAA/vQEAAAAAAAABKgUAAJAAAAB/Ysj4AjvnP/hbOEfiydA/AAAAP80BAAAAAAAAASsFAACQAAAA5WUwCjg05z/4WzhH4snQPwAAAD/dAQAAAAAAAAEsBQAAkAAAAEppmBttLec/ZE0sQtTb0D8AAAA/3QEAAAAAAAABLQUAAJAAAACvbAAtoibnPzowFDi4/9A/AAAAP+wBAAAAAAAAAS4FAACQAAAAr2wALaIm5z+mIQgzqhHRPwAAAD/8AQAAAAAAAAEvBQAAkAAAAK9sAC2iJuc/fQTwKI410T8AAAA//AEAAAAAAAABMAUAAJAAAAAVcGg+1x/nP1Pn1x5yWdE/AAAAPwwCAAAAAAAAATEFAACQAAAAFXBoPtcf5z+Wu7MPSI/RPwAAAD8MAgAAAAAAAAEyBQAAkAAAAHpz0E8MGec/RIGD+w/X0T8AAAA/GwIAAAAAAAABMwUAAJAAAAB6c9BPDBnnP/FGU+fXHtI/AAAAPxsCAAAAAAAAATQFAACQAAAAenPQTwwZ5z8zGy/YrVTSPwAAAD8rAgAAAAAAAAE1BQAAkAAAAHpz0E8MGec/de8KyYOK0j8AAAA/KwIAAAAAAAABNgUAAJAAAAB6c9BPDBnnP7jD5rlZwNI/AAAAPzoCAAAAAAAAATcFAACQAAAAenPQTwwZ5z/5l8KqL/bSPwAAAD86AgAAAAAAAAE4BQAAkAAAABVwaD7XH+c/0XqqoBMa0z8AAAA/SgIAAAAAAAABOQUAAJAAAACvbAAtoibnP6ddkpb3PdM/AAAAP0oCAAAAAAAAAToFAACQAAAA5WUwCjg05z8TT4aR6U/TPwAAAD9aAgAAAAAAAAE7BQAAkAAAAH9iyPgCO+c/fkB6jNth0z8AAAA/WgIAAAAAAAABPAUAAJAAAAAaX2DnzUHnP1QjYoK/hdM/AAAAP2kCAAAAAAAAAT0FAACQAAAATliQxGNP5z8sBkp4o6nTPwAAAD9pAgAAAAAAAAE+BQAAkAAAAB5OWJDEY+c/AukxbofN0z8AAAA/eQIAAAAAAAABPwUAAJAAAADuQyBcJXjnP0W9DV9dA9Q/AAAAP3kCAAAAAAAAAUAFAACQAAAAWDaAFlGT5z8boPVUQSfUPwAAAD+JAgAAAAAAAAFBBQAAkAAAAMIo4NB8ruc/h5HpTzM51D8AAAA/iQIAAAAAAAABQgUAAJAAAADHF9h5c9DnP/KC3UolS9Q/AAAAP5gCAAAAAAAAAUMFAACQAAAA/BAIVwne5z/ygt1KJUvUPwAAAD+YAgAAAAAAAAFEBQAAkAAAADEKODSf6+c/8oLdSiVL1D8AAAA/qAIAAAAAAAABRQUAAJAAAADLBtAiavLnP/KC3UolS9Q/AAAAP6gCAAAAAAAAAUYFAACQAAAAZgNoETX55z/ygt1KJUvUPwAAAD+3AgAAAAAAAAFHBQAAkAAAAAAAAAAAAOg/r64BWk8V1D8AAAA/twIAAAAAAAABSAUAAJAAAAAAAAAAAADoP27aJWl539M/AAAAP8cCAAAAAAAAAUkFAACQAAAAAAAAAAAA6D/AFFZ9sZfTPwAAAD/XAgAAAAAAAAFKBQAAkAAAAAAAAAAAAOg/E0+GkelP0z8AAAA/1wIAAAAAAAABSwUAAJAAAAAAAAAAAADoP9F6qqATGtM/AAAAP+YCAAAAAAAAAUwFAACQAAAAZgNoETX55z9M0vK+Z67SPwAAAD/mAgAAAAAAAAFNBQAAkAAAAJcNoEXU5Oc/Cv4WzpF40j8AAAA/9gIAAAAAAAABTgUAAJAAAADHF9h5c9DnP104R+LJMNI/AAAAP/YCAAAAAAAAAU8FAACQAAAAXCV4v0e15z9EgYP7D9fRPwAAAD8GAwAAAAAAAAFQBQAAkAAAAI0vsPPmoOc/bJ6bBSyz0T8AAAA/BgMAAAAAAAABUQUAAJAAAABYNoAWUZPnPwGtpwo6odE/AAAAPxUDAAAAAAAAAVIFAACQAAAAvjnoJ4aM5z8BracKOqHRPwAAAD8lAwAAAAAAAAFTBQAAkAAAAIlAuErwfuc/Aa2nCjqh0T8AAAA/cwMAAAAAAAABVAUAAJAAAACJQLhK8H7nP9iPjwAexdE/AAAAP4MDAAAAAAAAAVUFAACQAAAA7kMgXCV45z9EgYP7D9fRPwAAAD+DAwAAAAAAAAFWBQAAkAAAAO5DIFwleOc/rnJ39gHp0T8AAAA/kgMAAAAAAAABVwUAAJAAAADuQyBcJXjnPxpka/Hz+tE/AAAAP5IDAAAAAAAAAVgFAACQAAAA7kMgXCV45z/xRlPn1x7SPwAAAD+iAwAAAAAAAAFZBQAAkAAAAO5DIFwleOc/XThH4skw0j8AAAA/sQMAAAAAAAABWgUAAJAAAADuQyBcJXjnP8cpO927QtI/AAAAP8EDAAAAAAAAAVsFAACQAAAA7kMgXCV45z8zGy/YrVTSPwAAAD/RAwAAAAAAAAFcBQAAkAAAAO5DIFwleOc/nwwj059m0j8AAAA/4AMAAAAAAAABXQUAAJAAAACJQLhK8H7nP58MI9OfZtI/AAAAPwAEAAAAAAAAAV4FAACQAAAAIz1QObuF5z+fDCPTn2bSPwAAAD8ABAAAAAAAAAFfBQAAkAAAAFg2gBZRk+c/nwwj059m0j8AAAA/DwQAAAAAAAABYAUAAJAAAADzMhgFHJrnP104R+LJMNI/AAAAPw8EAAAAAAAAAWEFAACQAAAA8zIYBRya5z/xRlPn1x7SPwAAAD8fBAAAAAAAAAFiBQAAkAAAAI0vsPPmoOc/rnJ39gHp0T8AAAA/HwQAAAAAAAABYwUAAJAAAACNL7Dz5qDnP9iPjwAexdE/AAAAPy4EAAAAAAAAAWQFAACQAAAAjS+w8+ag5z+Wu7MPSI/RPwAAAD8uBAAAAAAAAAFlBQAAkAAAAI0vsPPmoOc/v9jLGWRr0T8AAAA/PgQAAAAAAAABZgUAAJAAAACNL7Dz5qDnP+j14yOAR9E/AAAAP04EAAAAAAAAAWcFAACQAAAAWDaAFlGT5z+mIQgzqhHRPwAAAD9OBAAAAAAAAAFoBQAAkAAAACM9UDm7hec/ZE0sQtTb0D8AAAA/TgQAAAAAAAABaQUAAJAAAADuQyBcJXjnP41qREzwt9A/AAAAP10EAAAAAAAAAWoFAACQAAAAU0eIbVpx5z+NakRM8LfQPwAAAD9dBAAAAAAAAAFrBQAAkAAAAB5OWJDEY+c/InlQUf6l0D8AAAA/bQQAAAAAAAABbAUAAJAAAACDUcCh+VznP7aHXFYMlNA/AAAAP20EAAAAAAAAAW0FAACQAAAA6VQosy5W5z+2h1xWDJTQPwAAAD99BAAAAAAAAAFuBQAAkAAAAE5YkMRjT+c/todcVgyU0D8AAAA/fQQAAAAAAAABbwUAAJAAAAC1W/jVmEjnP7aHXFYMlNA/AAAAP4wEAAAAAAAAAXAFAACQAAAAGl9g581B5z+2h1xWDJTQPwAAAD+cBAAAAAAAAAFxBQAAkAAAAH9iyPgCO+c/todcVgyU0D8AAAA/nAQAAAAAAAABcgUAAJAAAADlZTAKODTnP7aHXFYMlNA/AAAAP6sEAAAAAAAAAXMFAACQAAAAr2wALaIm5z8ieVBR/qXQPwAAAD+7BAAAAAAAAAF0BQAAkAAAAK9sAC2iJuc/+Fs4R+LJ0D8AAAA/uwQAAAAAAAABdQUAAJAAAAAVcGg+1x/nP2RNLELU29A/AAAAP8sEAAAAAAAAAXYFAACQAAAAFXBoPtcf5z86MBQ4uP/QPwAAAD/LBAAAAAAAAAF3BQAAkAAAABVwaD7XH+c/piEIM6oR0T8AAAA/2gQAAAAAAAABeAUAAJAAAAAVcGg+1x/nP30E8CiONdE/AAAAP9oEAAAAAAAAAXkFAACQAAAA5WUwCjg05z9snpsFLLPRPwAAAD8AAAAAAAAAAAF6BQAAkAAAAOVlMAo4NOc/RIGD+w/X0T8AAAA/IAAAAAAAAAABewUAAJAAAADlZTAKODTnP65yd/YB6dE/AAAAPyAAAAAAAAAAAXwFAACQAAAA5WUwCjg05z/xRlPn1x7SPwAAAD8vAAAAAAAAAAF9BQAAkAAAAOVlMAo4NOc/Mxsv2K1U0j8AAAA/LwAAAAAAAAABfgUAAJAAAADlZTAKODTnP+Dg/sN1nNI/AAAAPz8AAAAAAAAAAX8FAACQAAAA5WUwCjg05z8itdq0S9LSPwAAAD8/AAAAAAAAAAGABQAAkAAAAOVlMAo4NOc/ZYm2pSEI0z8AAAA/TwAAAAAAAAABgQUAAJAAAADlZTAKODTnP6ddkpb3PdM/AAAAP14AAAAAAAAAAYIFAACQAAAA5WUwCjg05z/AFFZ9sZfTPwAAAD9eAAAAAAAAAAGDBQAAkAAAAOVlMAo4NOc/AukxbofN0z8AAAA/XgAAAAAAAAABhAUAAJAAAABKaZgbbS3nPxug9VRBJ9Q/AAAAP24AAAAAAAAAAYUFAACQAAAAFXBoPtcf5z80V7k7+4DUPwAAAD99AAAAAAAAAAGGBQAAkAAAAHpz0E8MGec/TQ59IrXa1D8AAAA/fQAAAAAAAAABhwUAAJAAAABFeqBydgvnP2bFQAlvNNU/AAAAP40AAAAAAAAAAYgFAACQAAAAqn0IhKsE5z+omRz6RGrVPwAAAD+NAAAAAAAAAAGJBQAAkAAAAKp9CISrBOc/6m346hqg1T8AAAA/nQAAAAAAAAABigUAAJAAAAAQgXCV4P3mP8FQ4OD+w9U/AAAAP50AAAAAAAAAAYsFAACQAAAAdoTYphX35j+ZM8jW4ufVPwAAAD+sAAAAAAAAAAGMBQAAkAAAANyHQLhK8OY/bxawzMYL1j8AAAA/rAAAAAAAAAABjQUAAJAAAADch0C4SvDmP7Hqi72cQdY/AAAAP7wAAAAAAAAAAY4FAACQAAAAQYuoyX/p5j/zvmeucnfWPwAAAD+8AAAAAAAAAAGPBQAAkAAAAKaOENu04uY/XrBbqWSJ1j8AAAA/zAAAAAAAAAABkAUAAJAAAACmjhDbtOLmP8qhT6RWm9Y/AAAAP8wAAAAAAAAAAZEFAACQAAAADJJ47Onb5j81k0OfSK3WPwAAAD/bAAAAAAAAAAGSBQAAkAAAAJ2wIInHnuY/oYQ3mjq/1j8AAAA/AAAAAAAAAAABkwUAAJAAAAADtIia/JfmP+NYE4sQ9dY/AAAAPz8AAAAAAAAAAZQFAACQAAAAA7SImvyX5j+6O/uA9BjXPwAAAD9OAAAAAAAAAAGVBQAAkAAAAGi38KsxkeY/kB7jdtg81z8AAAA/TgAAAAAAAAABlgUAAJAAAADNuli9ZormP6nVpl2Sltc/AAAAP14AAAAAAAAAAZcFAACQAAAAM77AzpuD5j+BuI5TdrrXPwAAAD9eAAAAAAAAAAGYBQAAkAAAAJjBKODQfOY/mW9SOjAU2D8AAAA/bgAAAAAAAAABmQUAAJAAAAD9xJDxBXbmP0c1Iib4W9g/AAAAP24AAAAAAAAAAZoFAACQAAAA/cSQ8QV25j/1+vERwKPYPwAAAD99AAAAAAAAAAGbBQAAkAAAAGPI+AI7b+Y/Ns/NApbZ2D8AAAA/fQAAAAAAAAABnAUAAJAAAABjyPgCO2/mP6LAwf2H69g/AAAAP40AAAAAAAAAAZ0FAACQAAAAY8j4Ajtv5j8OsrX4ef3YPwAAAD+NAAAAAAAAAAGeBQAAkAAAAGPI+AI7b+Y/eKOp82sP2T8AAAA/nAAAAAAAAAABnwUAAJAAAABjyPgCO2/mP+SUne5dIdk/AAAAP6wAAAAAAAAAAaAFAACQAAAAmMEo4NB85j/klJ3uXSHZPwAAAD/LAAAAAAAAAAGhBQAAkAAAADO+wM6bg+Y/5JSd7l0h2T8AAAA/2wAAAAAAAAABogUAAJAAAADNuli9ZormP6LAwf2H69g/AAAAP+sAAAAAAAAAAaMFAACQAAAAaLfwqzGR5j/L3dkHpMfYPwAAAD/rAAAAAAAAAAGkBQAAkAAAAAO0iJr8l+Y/9frxEcCj2D8AAAA/+gAAAAAAAAABpQUAAJAAAAADtIia/JfmP7ImFiHqbdg/AAAAP/oAAAAAAAAAAaYFAACQAAAAnbAgicee5j/cQy4rBkrYPwAAAD8KAQAAAAAAAAGnBQAAkAAAADituHeSpeY/mW9SOjAU2D8AAAA/CgEAAAAAAAABqAUAAJAAAADRqVBmXazmP8KMakRM8Nc/AAAAPxkBAAAAAAAAAakFAACQAAAA0alQZl2s5j/rqYJOaMzXPwAAAD8ZAQAAAAAAAAGqBQAAkAAAANGpUGZdrOY/gbiOU3a61z8AAAA/KQEAAAAAAAABqwUAAJAAAADRqVBmXazmPxXHmliEqNc/AAAAPykBAAAAAAAAAawFAACQAAAA0alQZl2s5j+p1aZdkpbXPwAAAD85AQAAAAAAAAGtBQAAkAAAANGpUGZdrOY/PuSyYqCE1z8AAAA/OQEAAAAAAAABrgUAAJAAAADRqVBmXazmP9Pyvmeuctc/AAAAP2gBAAAAAAAAAa8FAACQAAAA0alQZl2s5j9nActsvGDXPwAAAD+HAQAAAAAAAAGwBQAAkAAAADituHeSpeY/ZwHLbLxg1z8AAAA/tgEAAAAAAAABsQUAAJAAAACdsCCJx57mP2cBy2y8YNc/AAAAP8UBAAAAAAAAAbIFAACQAAAAA7SImvyX5j/T8r5nrnLXPwAAAD/VAQAAAAAAAAGzBQAAkAAAAGi38KsxkeY/qdWmXZKW1z8AAAA/5QEAAAAAAAABtAUAAJAAAADNuli9ZormPxXHmliEqNc/AAAAP+UBAAAAAAAAAbUFAACQAAAAM77AzpuD5j/rqYJOaMzXPwAAAD/0AQAAAAAAAAG2BQAAkAAAAJjBKODQfOY/mW9SOjAU2D8AAAA/9AEAAAAAAAABtwUAAJAAAACYwSjg0HzmP9xDLisGStg/AAAAPwQCAAAAAAAAAbgFAACQAAAAmMEo4NB85j8dGAoc3H/YPwAAAD8EAgAAAAAAAAG5BQAAkAAAAJjBKODQfOY/X+zlDLK12D8AAAA/EwIAAAAAAAABugUAAJAAAACYwSjg0HzmPzbPzQKW2dg/AAAAPxMCAAAAAAAAAbsFAACQAAAAmMEo4NB85j8OsrX4ef3YPwAAAD8jAgAAAAAAAAG8BQAAkAAAAJjBKODQfOY/5JSd7l0h2T8AAAA/IwIAAAAAAAABvQUAAJAAAACYwSjg0HzmP1CGkelPM9k/AAAAPzMCAAAAAAAAAb4FAACQAAAAmMEo4NB85j+7d4XkQUXZPwAAAD8zAgAAAAAAAAG/BQAAkAAAADO+wM6bg+Y/Jml53zNX2T8AAAA/QgIAAAAAAAABwAUAAJAAAAAzvsDOm4PmP5Fabdoladk/AAAAP0ICAAAAAAAAAcEFAACQAAAAaLfwqzGR5j/9S2HVF3vZPwAAAD9SAgAAAAAAAAHCBQAAkAAAAJ2wIInHnuY//Uth1Rd72T8AAAA/UgIAAAAAAAABwwUAAJAAAAA4rbh3kqXmP2k9VdAJjdk/AAAAP2ICAAAAAAAAAcQFAACQAAAAbKboVCiz5j9pPVXQCY3ZPwAAAD9xAgAAAAAAAAHFBQAAkAAAAAejgEPzueY/aT1V0AmN2T8AAAA/cQIAAAAAAAABxgUAAJAAAAA8nLAgicfmP2k9VdAJjdk/AAAAP3ECAAAAAAAAAccFAACQAAAA1phID1TO5j/9S2HVF3vZPwAAAD+BAgAAAAAAAAHIBQAAkAAAAHGV4P0e1eY/Jml53zNX2T8AAAA/gQIAAAAAAAAByQUAAJAAAAAMknjs6dvmP1CGkelPM9k/AAAAP5ACAAAAAAAAAcoFAACQAAAADJJ47Onb5j94o6nzaw/ZPwAAAD+gAgAAAAAAAAHLBQAAkAAAAKaOENu04uY/Ns/NApbZ2D8AAAA/oAIAAAAAAAABzAUAAJAAAACmjhDbtOLmP1/s5Qyytdg/AAAAP7ACAAAAAAAAAc0FAACQAAAApo4Q27Ti5j8dGAoc3H/YPwAAAD+wAgAAAAAAAAHOBQAAkAAAAKaOENu04uY/siYWIept2D8AAAA/vwIAAAAAAAABzwUAAJAAAACmjhDbtOLmP0c1Iib4W9g/AAAAP78CAAAAAAAAAdAFAACQAAAApo4Q27Ti5j/cQy4rBkrYPwAAAD/PAgAAAAAAAAHRBQAAkAAAAAySeOzp2+Y/cFI6MBQ42D8AAAA/zwIAAAAAAAAB0gUAAJAAAABxleD9HtXmPwRhRjUiJtg/AAAAP98CAAAAAAAAAdMFAACQAAAA1phID1TO5j8EYUY1IibYPwAAAD/uAgAAAAAAAAHUBQAAkAAAADycsCCJx+Y/BGFGNSIm2D8AAAA//gIAAAAAAAAB1QUAAJAAAAA8nLAgicfmP5lvUjowFNg/AAAAP/4CAAAAAAAAAdYFAACQAAAAoZ8YMr7A5j+Zb1I6MBTYPwAAAD8NAwAAAAAAAAHXBQAAkAAAAAejgEPzueY/mW9SOjAU2D8AAAA/HQMAAAAAAAAB2AUAAJAAAABspuhUKLPmP5lvUjowFNg/AAAAPy0DAAAAAAAAAdkFAACQAAAA0alQZl2s5j8EYUY1IibYPwAAAD88AwAAAAAAAAHaBQAAkAAAANGpUGZdrOY/cFI6MBQ42D8AAAA/PAMAAAAAAAAB2wUAAJAAAAA4rbh3kqXmP3BSOjAUONg/AAAAP0wDAAAAAAAAAdwFAACQAAAAnbAgicee5j9HNSIm+FvYPwAAAD9MAwAAAAAAAAHdBQAAkAAAAJ2wIInHnuY/HRgKHNx/2D8AAAA/XAMAAAAAAAAB3gUAAJAAAACdsCCJx57mP/X68RHAo9g/AAAAP1wDAAAAAAAAAd8FAACQAAAAnbAgicee5j/L3dkHpMfYPwAAAD9rAwAAAAAAAAHgBQAAkAAAAJ2wIInHnuY/eKOp82sP2T8AAAA/awMAAAAAAAAB4QUAAJAAAACdsCCJx57mP1CGkelPM9k/AAAAP3sDAAAAAAAAAeIFAACQAAAAnbAgicee5j+RWm3aJWnZPwAAAD+KAwAAAAAAAAHjBQAAkAAAADituHeSpeY/1C5Jy/ue2T8AAAA/igMAAAAAAAAB5AUAAJAAAAAHo4BD87nmPxYDJbzR1Nk/AAAAP4oDAAAAAAAAAeUFAACQAAAA1phID1TO5j9Y1wCtpwraPwAAAD+aAwAAAAAAAAHmBQAAkAAAAKaOENu04uY/BZ3QmG9S2j8AAAA/mgMAAAAAAAAB5wUAAJAAAAAQgXCV4P3mP91/uI5Tdto/AAAAP6oDAAAAAAAAAegFAACQAAAAr2wALaIm5z+zYqCEN5raPwAAAD+5AwAAAAAAAAHpBQAAkAAAAINRwKH5XOc/ikWIehu+2j8AAAA/uQMAAAAAAAAB6gUAAJAAAACJQLhK8H7nP4pFiHobvto/AAAAP8kDAAAAAAAAAesFAACQAAAA8zIYBRya5z+KRYh6G77aPwAAAD/JAwAAAAAAAAHsBQAAkAAAAMIo4NB8ruc/ikWIehu+2j8AAAA/2QMAAAAAAAAB7QUAAJAAAAD3IRCuErznP0hxrIlFiNo/AAAAP9kDAAAAAAAAAe4FAACQAAAALBtAi6jJ5z9xjsSTYWTaPwAAAD/oAwAAAAAAAAHvBQAAkAAAAMcX2Hlz0Oc/L7rooosu2j8AAAA/6AMAAAAAAAAB8AUAAJAAAADHF9h5c9DnPxYDJbzR1Nk/AAAAP/gDAAAAAAAAAfEFAACQAAAAxxfYeXPQ5z9pPVXQCY3ZPwAAAD/4AwAAAAAAAAHyBQAAkAAAACwbQIuoyec/u3eF5EFF2T8AAAA/BwQAAAAAAAAB8wUAAJAAAABcJXi/R7XnP6LAwf2H69g/AAAAPwcEAAAAAAAAAfQFAACQAAAAWDaAFlGT5z8dGAoc3H/YPwAAAD8XBAAAAAAAAAH1BQAAkAAAAO5DIFwleOc/Ln5ePz4C2D8AAAA/FwQAAAAAAAAB9gUAAJAAAABOWJDEY0/nPxXHmliEqNc/AAAAPycEAAAAAAAAAfcFAACQAAAAr2wALaIm5z+QHuN22DzXPwAAAD8nBAAAAAAAAAH4BQAAkAAAABCBcJXg/eY/ujv7gPQY1z8AAAA/NgQAAAAAAAAB+QUAAJAAAACmjhDbtOLmP05KB4YCB9c/AAAAPzYEAAAAAAAAAfoFAACQAAAAcZXg/R7V5j/jWBOLEPXWPwAAAD9GBAAAAAAAAAH7BQAAkAAAANaYSA9UzuY/41gTixD11j8AAAA/RgQAAAAAAAAB/AUAAJAAAAA8nLAgicfmP+NYE4sQ9dY/AAAAP1YEAAAAAAAAAf0FAACQAAAAoZ8YMr7A5j/jWBOLEPXWPwAAAD9lBAAAAAAAAAH+BQAAkAAAAKGfGDK+wOY/TkoHhgIH1z8AAAA/jAQAAAAAAAAB/wUAAJAAAAAHo4BD87nmP7o7+4D0GNc/AAAAP5wEAAAAAAAAAQAGAACQAAAAB6OAQ/O55j8lLe975irXPwAAAD+cBAAAAAAAAAEBBgAAkAAAAAejgEPzueY//A/XccpO1z8AAAA/rAQAAAAAAAABAgYAAJAAAAAHo4BD87nmP2cBy2y8YNc/AAAAP7sEAAAAAAAAAQMGAACQAAAAB6OAQ/O55j/T8r5nrnLXPwAAAD+7BAAAAAAAAAEEBgAAkAAAAAejgEPzueY/PuSyYqCE1z8AAAA/uwQAAAAAAAABBQYAAJAAAAAHo4BD87nmP6nVpl2Sltc/AAAAP8sEAAAAAAAAAQYGAACQAAAAcZXg/R7V5j+Zb1I6MBTYPwAAAD8AAAAAAAAAAAEHBgAAkAAAAHGV4P0e1eY/BGFGNSIm2D8AAAA/HwAAAAAAAAABCAYAAJAAAABxleD9HtXmP3BSOjAUONg/AAAAPy8AAAAAAAAAAQkGAACQAAAAcZXg/R7V5j/cQy4rBkrYPwAAAD8+AAAAAAAAAAEKBgAAkAAAAHGV4P0e1eY/RzUiJvhb2D8AAAA/TgAAAAAAAAABCwYAAJAAAABxleD9HtXmP7ImFiHqbdg/AAAAP14AAAAAAAAAAQwGAACQAAAAcZXg/R7V5j8dGAoc3H/YPwAAAD+MAAAAAAAAAAENBgAAkAAAAHGV4P0e1eY/iQn+Fs6R2D8AAAA/pwAAAAAAAAABDgYAAJAAAABxleD9HtXmP/X68RHAo9g/AAAAP7YAAAAAAAAAAQ8GAACQAAAAcZXg/R7V5j9f7OUMsrXYPwAAAD9TAQAAAAAAAAEQBgAAkAAAAHGV4P0e1eY/y93ZB6TH2D8AAAA/UwEAAAAAAAABEQYAAJAAAABxleD9HtXmPzbPzQKW2dg/AAAAP2IBAAAAAAAAARIGAACQAAAAcZXg/R7V5j+iwMH9h+vYPwAAAD9iAQAAAAAAAAETBgAAkAAAAAySeOzp2+Y/DrK1+Hn92D8AAAA/cgEAAAAAAAABFAYAAJAAAAAMknjs6dvmP3ijqfNrD9k/AAAAP3IBAAAAAAAAARUGAACQAAAADJJ47Onb5j/klJ3uXSHZPwAAAD+BAQAAAAAAAAEWBgAAkAAAAKaOENu04uY/UIaR6U8z2T8AAAA/gQEAAAAAAAABFwYAAJAAAABBi6jJf+nmPyZped8zV9k/AAAAP5EBAAAAAAAAARgGAACQAAAA3IdAuErw5j/9S2HVF3vZPwAAAD+RAQAAAAAAAAEZBgAAkAAAABCBcJXg/eY/1C5Jy/ue2T8AAAA/oQEAAAAAAAABGgYAAJAAAACqfQiEqwTnPz8gPcbtsNk/AAAAP6EBAAAAAAAAARsGAACQAAAA4HY4YUES5z8/ID3G7bDZPwAAAD+wAQAAAAAAAAEcBgAAkAAAAOB2OGFBEuc/qhExwd/C2T8AAAA/sAEAAAAAAAABHQYAAJAAAAB6c9BPDBnnP6oRMcHfwtk/AAAAP8ABAAAAAAAAAR4GAACQAAAAFXBoPtcf5z+qETHB38LZPwAAAD/fAQAAAAAAAAEfBgAAkAAAABVwaD7XH+c/PyA9xu2w2T8AAAA/3wEAAAAAAAABIAYAAJAAAACvbAAtoibnP2k9VdAJjdk/AAAAP98BAAAAAAAAASEGAACQAAAAr2wALaIm5z/9S2HVF3vZPwAAAD/vAQAAAAAAAAEiBgAAkAAAAK9sAC2iJuc/Jml53zNX2T8AAAA//gEAAAAAAAABIwYAAJAAAACvbAAtoibnP1CGkelPM9k/AAAAP/4BAAAAAAAAASQGAACQAAAAr2wALaIm5z/klJ3uXSHZPwAAAD/+AQAAAAAAAAElBgAAkAAAAK9sAC2iJuc/eKOp82sP2T8AAAA/DgIAAAAAAAABJgYAAJAAAAAVcGg+1x/nP3ijqfNrD9k/AAAAP1wCAAAAAAAAAScGAACQAAAAenPQTwwZ5z94o6nzaw/ZPwAAAD9sAgAAAAAAAAEoBgAAkAAAAOB2OGFBEuc/5JSd7l0h2T8AAAA/ewIAAAAAAAABKQYAAJAAAADgdjhhQRLnP1CGkelPM9k/AAAAP4sCAAAAAAAAASoGAACQAAAARXqgcnYL5z+RWm3aJWnZPwAAAD+LAgAAAAAAAAErBgAAkAAAAEV6oHJ2C+c/aT1V0AmN2T8AAAA/mwIAAAAAAAABLAYAAJAAAABFeqBydgvnPz8gPcbtsNk/AAAAP5sCAAAAAAAAAS0GAACQAAAARXqgcnYL5z8WAyW80dTZPwAAAD+qAgAAAAAAAAEuBgAAkAAAAEV6oHJ2C+c/WNcAracK2j8AAAA/qgIAAAAAAAABLwYAAJAAAABFeqBydgvnP8TI9KeZHNo/AAAAP7oCAAAAAAAAATAGAACQAAAARXqgcnYL5z8vuuiiiy7aPwAAAD+6AgAAAAAAAAExBgAAkAAAAEV6oHJ2C+c/xMj0p5kc2j8AAAA/CAMAAAAAAAABMgYAAJAAAABFeqBydgvnP4L0GLfD5tk/AAAAPxgDAAAAAAAAATMGAACQAAAARXqgcnYL5z9pPVXQCY3ZPwAAAD8nAwAAAAAAAAE0BgAAkAAAAEV6oHJ2C+c/UIaR6U8z2T8AAAA/JwMAAAAAAAABNQYAAJAAAACqfQiEqwTnPw6ytfh5/dg/AAAAPycDAAAAAAAAATYGAACQAAAAEIFwleD95j82z80CltnYPwAAAD83AwAAAAAAAAE3BgAAkAAAABCBcJXg/eY/y93ZB6TH2D8AAAA/NwMAAAAAAAABOAYAAJAAAADgdjhhQRLnP+SUne5dIdk/AAAAPwAAAAAAAAAAATkGAACQAAAA4HY4YUES5z+7d4XkQUXZPwAAAD8gAAAAAAAAAAE6BgAAkAAAAOB2OGFBEuc/kVpt2iVp2T8AAAA/LwAAAAAAAAABOwYAAJAAAADgdjhhQRLnP/1LYdUXe9k/AAAAPz8AAAAAAAAAATwGAACQAAAA4HY4YUES5z8/ID3G7bDZPwAAAD9PAAAAAAAAAAE9BgAAkAAAAOB2OGFBEuc/FgMlvNHU2T8AAAA/TwAAAAAAAAABPgYAAJAAAADgdjhhQRLnP1jXAK2nCto/AAAAP08AAAAAAAAAAT8GAACQAAAAenPQTwwZ5z8FndCYb1LaPwAAAD9eAAAAAAAAAAFABgAAkAAAABVwaD7XH+c/SHGsiUWI2j8AAAA/bgAAAAAAAAABQQYAAJAAAAAVcGg+1x/nP4pFiHobvto/AAAAP24AAAAAAAAAAUIGAACQAAAAFXBoPtcf5z/MGWRr8fPaPwAAAD9uAAAAAAAAAAFDBgAAkAAAABVwaD7XH+c/ed8zV7k72z8AAAA/fQAAAAAAAAABRAYAAJAAAAAVcGg+1x/nP5OW9z1zlds/AAAAP40AAAAAAAAAAUUGAACQAAAAFXBoPtcf5z/UatMuScvbPwAAAD+NAAAAAAAAAAFGBgAAkAAAAHpz0E8MGec/7SGXFQMl3D8AAAA/nQAAAAAAAAABRwYAAJAAAADgdjhhQRLnP5vnZgHLbNw/AAAAP50AAAAAAAAAAUgGAACQAAAARXqgcnYL5z/eu0LyoKLcPwAAAD+sAAAAAAAAAAFJBgAAkAAAAKp9CISrBOc/IJAe43bY3D8AAAA/rAAAAAAAAAABSgYAAJAAAAAQgXCV4P3mP2Fk+tNMDt0/AAAAP7wAAAAAAAAAAUsGAACQAAAAEIFwleD95j8PKsq/FFbdPwAAAD+8AAAAAAAAAAFMBgAAkAAAABCBcJXg/eY/vu+Zq9yd3T8AAAA/zAAAAAAAAAABTQYAAJAAAAB2hNimFffmP//DdZyy090/AAAAP8wAAAAAAAAAAU4GAACQAAAA3IdAuErw5j+siUWIehvePwAAAD/bAAAAAAAAAAFPBgAAkAAAANyHQLhK8OY/GHs5g2wt3j8AAAA/2wAAAAAAAAABUAYAAJAAAABBi6jJf+nmP4RsLX5eP94/AAAAP+sAAAAAAAAAAVEGAACQAAAAQYuoyX/p5j/uXSF5UFHePwAAAD/rAAAAAAAAAAFSBgAAkAAAAEGLqMl/6eY/xkAJbzR13j8AAAA/aAEAAAAAAAABUwYAAJAAAABBi6jJf+nmP5wj8WQYmd4/AAAAP3cBAAAAAAAAAVQGAACQAAAApo4Q27Ti5j8IFeVfCqvePwAAAD93AQAAAAAAAAFVBgAAkAAAAKaOENu04uY/dAbZWvy83j8AAAA/dwEAAAAAAAABVgYAAJAAAACmjhDbtOLmP0rpwFDg4N4/AAAAP4cBAAAAAAAAAVcGAACQAAAApo4Q27Ti5j+22rRL0vLePwAAAD+HAQAAAAAAAAFYBgAAkAAAAKaOENu04uY/IMyoRsQE3z8AAAA/pgEAAAAAAAABWQYAAJAAAAAMknjs6dvmPyDMqEbEBN8/AAAAP7YBAAAAAAAAAVoGAACQAAAADJJ47Onb5j+MvZxBthbfPwAAAD9MAgAAAAAAAAFbBgAAkAAAAHGV4P0e1eY/jL2cQbYW3z8AAAA/WwIAAAAAAAABXAYAAJAAAAAzvsDOm4PmP5wj8WQYmd4/AAAAPwAAAAAAAAAAAV0GAACQAAAAmMEo4NB85j+cI/FkGJnePwAAAD8AAAAAAAAAAAFeBgAAkAAAAP3EkPEFduY/nCPxZBiZ3j8AAAA/EAAAAAAAAAABXwYAAJAAAABjyPgCO2/mP5wj8WQYmd4/AAAAPx8AAAAAAAAAAWAGAACQAAAAyMtgFHBo5j8IFeVfCqvePwAAAD8vAAAAAAAAAAFhBgAAkAAAAC3PyCWlYeY/dAbZWvy83j8AAAA/LwAAAAAAAAABYgYAAJAAAACT0jA32lrmP+D3zFXuzt4/AAAAPz4AAAAAAAAAAWMGAACQAAAAX9kAWkRN5j+22rRL0vLePwAAAD8+AAAAAAAAAAFkBgAAkAAAAMTcaGt5RuY/+K6QPKgo3z8AAAA/TgAAAAAAAAABZQYAAJAAAACP4ziO4zjmP2KghDeaOt8/AAAAP04AAAAAAAAAAWYGAACQAAAAWuoIsU0r5j+mdGAocHDfPwAAAD9eAAAAAAAAAAFnBgAAkAAAAIr0QOXsFuY/6Eg8GUam3z8AAAA/XgAAAAAAAAABaAYAAJAAAABU+xAIVwnmP5QODAUO7t8/AAAAP20AAAAAAAAAAWkGAACQAAAAu/54GYwC5j9r8fP68RHgPwAAAD9tAAAAAAAAAAFqBgAAkAAAAIYFSTz29OU/jdth89ws4D8AAAA/fQAAAAAAAAABawYAAJAAAACGBUk89vTlP/jMVe7OPuA/AAAAP30AAAAAAAAAAWwGAACQAAAA6wixTSvu5T+uxc/rx0fgPwAAAD+NAAAAAAAAAAFtBgAAkAAAAOsIsU0r7uU/ZL5J6cBQ4D8AAAA/jQAAAAAAAAABbgYAAJAAAADrCLFNK+7lPxm3w+a5WeA/AAAAP60AAAAAAAAAAW8GAACQAAAA6wixTSvu5T/Prz3ksmLgPwAAAD/cAAAAAAAAAAFwBgAAkAAAAIYFSTz29OU/z6895LJi4D8AAAA/3AAAAAAAAAABcQYAAJAAAAAgAuEqwfvlP8+vPeSyYuA/AAAAP+sAAAAAAAAAAXIGAACQAAAAu/54GYwC5j/Prz3ksmLgPwAAAD/rAAAAAAAAAAFzBgAAkAAAAO/3qPYhEOY/z6895LJi4D8AAAA/+wAAAAAAAAABdAYAAJAAAAAk8djTtx3mP8+vPeSyYuA/AAAAP/sAAAAAAAAAAXUGAACQAAAAv+1wwoIk5j/Prz3ksmLgPwAAAD8LAQAAAAAAAAF2BgAAkAAAAI/jOI7jOOY/GbfD5rlZ4D8AAAA/CwEAAAAAAAABdwYAAJAAAADE3GhreUbmP2S+SenAUOA/AAAAPxoBAAAAAAAAAXgGAACQAAAAk9IwN9pa5j9kvknpwFDgPwAAAD8aAQAAAAAAAAF5BgAAkAAAAGPI+AI7b+Y/rsXP68dH4D8AAAA/KgEAAAAAAAABegYAAJAAAACYwSjg0HzmP67Fz+vHR+A/AAAAPyoBAAAAAAAAAXsGAACQAAAAaLfwqzGR5j/4zFXuzj7gPwAAAD85AQAAAAAAAAF8BgAAkAAAAAO0iJr8l+Y/+MxV7s4+4D8AAAA/SQEAAAAAAAABfQYAAJAAAACdsCCJx57mP0PU2/DVNeA/AAAAP0kBAAAAAAAAAX4GAACQAAAAOK24d5Kl5j+N22Hz3CzgPwAAAD9JAQAAAAAAAAF/BgAAkAAAADituHeSpeY/1+Ln9eMj4D8AAAA/WQEAAAAAAAABgAYAAJAAAADRqVBmXazmPyHqbfjqGuA/AAAAP1kBAAAAAAAAAYEGAACQAAAAbKboVCiz5j+2+Hn9+AjgPwAAAD9oAQAAAAAAAAGCBgAAkAAAAGym6FQos+Y/AAAAAAAA4D8AAAA/aAEAAAAAAAABgwYAAJAAAAAHo4BD87nmP5QODAUO7t8/AAAAP3gBAAAAAAAAAYQGAACQAAAAbKboVCiz5j+UDgwFDu7fPwAAAD8UAgAAAAAAAAGFBgAAkAAAAGym6FQos+Y/AAAAAAAA4D8AAAA/FAIAAAAAAAABhgYAAJAAAADRqVBmXazmP2vx8/rxEeA/AAAAPyQCAAAAAAAAAYcGAACQAAAA0alQZl2s5j/X4uf14yPgPwAAAD8kAgAAAAAAAAGIBgAAkAAAANGpUGZdrOY/+MxV7s4+4D8AAAA/MwIAAAAAAAABiQYAAJAAAADRqVBmXazmP8+vPeSyYuA/AAAAPzMCAAAAAAAAAYoGAACQAAAA0alQZl2s5j/wmavcnX3gPwAAAD9DAgAAAAAAAAGLBgAAkAAAANGpUGZdrOY/EYQZ1YiY4D8AAAA/QwIAAAAAAAABjAYAAJAAAABspuhUKLPmPzJuh81zs+A/AAAAP1MCAAAAAAAAAY0GAACQAAAAoZ8YMr7A5j+dX3vIZcXgPwAAAD9TAgAAAAAAAAGOBgAAkAAAADycsCCJx+Y/CVFvw1fX4D8AAAA/YgIAAAAAAAABjwYAAJAAAADWmEgPVM7mP3RCY75J6eA/AAAAP2ICAAAAAAAAAZAGAACQAAAADJJ47Onb5j90QmO+SengPwAAAD9yAgAAAAAAAAGRBgAAkAAAAKaOENu04uY/Kjvdu0Ly4D8AAAA/cgIAAAAAAAABkgYAAJAAAADch0C4SvDmPyo73btC8uA/AAAAP4ICAAAAAAAAAZMGAACQAAAAEIFwleD95j8qO927QvLgPwAAAD+CAgAAAAAAAAGUBgAAkAAAAKp9CISrBOc/Kjvdu0Ly4D8AAAA/kQIAAAAAAAABlQYAAJAAAADgdjhhQRLnPyo73btC8uA/AAAAP5ECAAAAAAAAAZYGAACQAAAAenPQTwwZ5z90QmO+SengPwAAAD+hAgAAAAAAAAGXBgAAkAAAAEppmBttLec/CVFvw1fX4D8AAAA/oQIAAAAAAAABmAYAAJAAAABKaZgbbS3nPzJuh81zs+A/AAAAP7wCAAAAAAAAAZkGAACQAAAA5WUwCjg05z/HfJPSgaHgPwAAAD+8AgAAAAAAAAGaBgAAkAAAAOVlMAo4NOc/pZIl2paG4D8AAAA/zAIAAAAAAAABmwYAAJAAAADlZTAKODTnP8+vPeSyYuA/AAAAP9wCAAAAAAAAAZwGAACQAAAA5WUwCjg05z+uxc/rx0fgPwAAAD/cAgAAAAAAAAGdBgAAkAAAAOVlMAo4NOc/jdth89ws4D8AAAA/6wIAAAAAAAABngYAAJAAAADlZTAKODTnP2vx8/rxEeA/AAAAP+sCAAAAAAAAAZ8GAACQAAAA5WUwCjg05z+2+Hn9+AjgPwAAAD/rAgAAAAAAAAGgBgAAkAAAAEppmBttLec/AAAAAAAA4D8AAAA/+wIAAAAAAAABoQYAAJAAAAAVcGg+1x/nP5QODAUO7t8/AAAAPwsDAAAAAAAAAaIGAACQAAAAenPQTwwZ5z8qHRgKHNzfPwAAAD8LAwAAAAAAAAGjBgAAkAAAAOB2OGFBEuc/viskDyrK3z8AAAA/GgMAAAAAAAABpAYAAJAAAABFeqBydgvnP1Q6MBQ4uN8/AAAAPyoDAAAAAAAAAaUGAACQAAAAqn0IhKsE5z9UOjAUOLjfPwAAAD85AwAAAAAAAAGmBgAAkAAAABCBcJXg/eY/VDowFDi43z8AAAA/SQMAAAAAAAABpwYAAJAAAAB2hNimFffmP1Q6MBQ4uN8/AAAAP0kDAAAAAAAAAagGAACQAAAA3IdAuErw5j9UOjAUOLjfPwAAAD9ZAwAAAAAAAAGpBgAAkAAAAEGLqMl/6eY/VDowFDi43z8AAAA/aAMAAAAAAAABqgYAAJAAAABBi6jJf+nmP74rJA8qyt8/AAAAP5cDAAAAAAAAAasGAACQAAAAQYuoyX/p5j8qHRgKHNzfPwAAAD+nAwAAAAAAAAGsBgAAkAAAAEGLqMl/6eY/lA4MBQ7u3z8AAAA/pwMAAAAAAAABrQYAAJAAAABBi6jJf+nmP7b4ef34COA/AAAAP7YDAAAAAAAAAa4GAACQAAAAQYuoyX/p5j9r8fP68RHgPwAAAD+2AwAAAAAAAAGvBgAAkAAAAEGLqMl/6eY/Iept+Ooa4D8AAAA/xgMAAAAAAAABsAYAAJAAAABBi6jJf+nmP9fi5/XjI+A/AAAAP8YDAAAAAAAAAbEGAACQAAAAQYuoyX/p5j+N22Hz3CzgPwAAAD/WAwAAAAAAAAGyBgAAkAAAAHaE2KYV9+Y/+MxV7s4+4D8AAAA/1gMAAAAAAAABswYAAJAAAACqfQiEqwTnP67Fz+vHR+A/AAAAP+UDAAAAAAAAAbQGAACQAAAAenPQTwwZ5z+uxc/rx0fgPwAAAD/lAwAAAAAAAAG1BgAAkAAAAEppmBttLec/ZL5J6cBQ4D8AAAA/9QMAAAAAAAABtgYAAJAAAAB/Ysj4AjvnP2S+SenAUOA/AAAAP/UDAAAAAAAAAbcGAACQAAAAg1HAoflc5z9kvknpwFDgPwAAAD8FBAAAAAAAAAG4BgAAkAAAAFNHiG1acec/ZL5J6cBQ4D8AAAA/BQQAAAAAAAABuQYAAJAAAACJQLhK8H7nP2S+SenAUOA/AAAAPxQEAAAAAAAAAboGAACQAAAAvjnoJ4aM5z+uxc/rx0fgPwAAAD8UBAAAAAAAAAG7BgAAkAAAAL456CeGjOc/+MxV7s4+4D8AAAA/JAQAAAAAAAABvAYAAJAAAAC+OegnhoznP43bYfPcLOA/AAAAPzMEAAAAAAAAAb0GAACQAAAAvjnoJ4aM5z8h6m346hrgPwAAAD8zBAAAAAAAAAG+BgAAkAAAAL456CeGjOc/tvh5/fgI4D8AAAA/QwQAAAAAAAABvwYAAJAAAAC+OegnhoznP5QODAUO7t8/AAAAP0MEAAAAAAAAAcAGAACQAAAAIz1QObuF5z/oSDwZRqbfPwAAAD9TBAAAAAAAAAHBBgAAkAAAAFNHiG1acec/OoNsLX5e3z8AAAA/UwQAAAAAAAABwgYAAJAAAACDUcCh+VznPyDMqEbEBN8/AAAAP2IEAAAAAAAAAcMGAACQAAAAtVv41ZhI5z/g98xV7s7ePwAAAD9iBAAAAAAAAAHEBgAAkAAAAOVlMAo4NOc/CBXlXwqr3j8AAAA/cgQAAAAAAAABxQYAAJAAAABKaZgbbS3nP5wj8WQYmd4/AAAAP3IEAAAAAAAAAcYGAACQAAAAr2wALaIm5z+cI/FkGJnePwAAAD+CBAAAAAAAAAHHBgAAkAAAAHpz0E8MGec/nCPxZBiZ3j8AAAA/ggQAAAAAAAAByAYAAJAAAADgdjhhQRLnP5wj8WQYmd4/AAAAP5EEAAAAAAAAAckGAACQAAAAqn0IhKsE5z+cI/FkGJnePwAAAD+RBAAAAAAAAAHKBgAAkAAAAHaE2KYV9+Y/nCPxZBiZ3j8AAAA/oQQAAAAAAAABywYAAJAAAADch0C4SvDmP5wj8WQYmd4/AAAAP6EEAAAAAAAAAcwGAACQAAAAQYuoyX/p5j+cI/FkGJnePwAAAD+wBAAAAAAAAAHNBgAAkAAAAHGV4P0e1eY/nCPxZBiZ3j8AAAA/sAQAAAAAAAABzgYAAJAAAADWmEgPVM7mP5wj8WQYmd4/AAAAP8AEAAAAAAAAAc8GAACQAAAAB6OAQ/O55j8IFeVfCqvePwAAAD/ABAAAAAAAAAHQBgAAkAAAAGym6FQos+Y/dAbZWvy83j8AAAA/0AQAAAAAAAAB0QYAAJAAAACdsCCJx57mP+D3zFXuzt4/AAAAP9AEAAAAAAAAAdIGAACQAAAAaLfwqzGR5j+22rRL0vLePwAAAD/fBAAAAAAAAAHTBgAAkAAAADO+wM6bg+Y/jL2cQbYW3z8AAAA/3wQAAAAAAAAB1AYAAJAAAACYwSjg0HzmP2KghDeaOt8/AAAAP+8EAAAAAAAAAdUGAACQAAAA/cSQ8QV25j/OkXgyjEzfPwAAAD/vBAAAAAAAAAHWBgAAkAAAAP3EkPEFduY/OoNsLX5e3z8AAAA//wQAAAAAAAAB1wYAAJAAAABjyPgCO2/mP6Z0YChwcN8/AAAAP/8EAAAAAAAAAdgGAACQAAAAY8j4Ajtv5j8QZlQjYoLfPwAAAD8OBQAAAAAAAAHZBgAAkAAAAGPI+AI7b+Y/6Eg8GUam3z8AAAA/DgUAAAAAAAAB2gYAAJAAAABjyPgCO2/mP1Q6MBQ4uN8/AAAAPx4FAAAAAAAAAdsGAACQAAAAY8j4Ajtv5j++KyQPKsrfPwAAAD8tBQAAAAAAAAHcBgAAkAAAAGPI+AI7b+Y/Kh0YChzc3z8AAAA/PQUAAAAAAAAB3QYAAJAAAABjyPgCO2/mPwAAAAAAAOA/AAAAP00FAAAAAAAAAd4GAACQAAAA/cSQ8QV25j+2+Hn9+AjgPwAAAD9cBQAAAAAAAAHfBgAAkAAAAJjBKODQfOY/a/Hz+vER4D8AAAA/XAUAAAAAAAAB4AYAAJAAAADNuli9ZormPyHqbfjqGuA/AAAAP2wFAAAAAAAAAeEGAACQAAAAA7SImvyX5j/X4uf14yPgPwAAAD9sBQAAAAAAAAHiBgAAkAAAAGym6FQos+Y/jdth89ws4D8AAAA/fAUAAAAAAAAB4wYAAJAAAAChnxgyvsDmP0PU2/DVNeA/AAAAP3wFAAAAAAAAAeQGAACQAAAAcZXg/R7V5j9D1Nvw1TXgPwAAAD+LBQAAAAAAAAHlBgAAkAAAAKaOENu04uY/Q9Tb8NU14D8AAAA/iwUAAAAAAAAB5gYAAJAAAADch0C4SvDmP0PU2/DVNeA/AAAAP5sFAAAAAAAAAecGAACQAAAAdoTYphX35j9D1Nvw1TXgPwAAAD+bBQAAAAAAAAHoBgAAkAAAABCBcJXg/eY/jdth89ws4D8AAAA/qgUAAAAAAAAB6QYAAJAAAAAQgXCV4P3mP9fi5/XjI+A/AAAAP6oFAAAAAAAAAeoGAACQAAAAEIFwleD95j9r8fP68RHgPwAAAD+6BQAAAAAAAAHrBgAAkAAAABCBcJXg/eY/AAAAAAAA4D8AAAA/ugUAAAAAAAAB7AYAAJAAAAAQgXCV4P3mP74rJA8qyt8/AAAAP8oFAAAAAAAAAe0GAACQAAAAdoTYphX35j98V0geVJTfPwAAAD/ZBQAAAAAAAAHuBgAAkAAAADycsCCJx+Y/ttq0S9Ly3j8AAAA/2QUAAAAAAAAB7wYAAJAAAABspuhUKLPmP3QG2Vr8vN4/AAAAP+kFAAAAAAAAAfAGAACQAAAAOK24d5Kl5j8yMv1pJofePwAAAD/pBQAAAAAAAAHxBgAAkAAAADO+wM6bg+Y/7l0heVBR3j8AAAA/+QUAAAAAAAAB8gYAAJAAAACYwSjg0HzmP+5dIXlQUd4/AAAAPxgGAAAAAAAAAfMGAACQAAAA/cSQ8QV25j/uXSF5UFHePwAAAD8YBgAAAAAAAAH0BgAAkAAAAGPI+AI7b+Y/7l0heVBR3j8AAAA/NwYAAAAAAAAB9QYAAJAAAADIy2AUcGjmP+5dIXlQUd4/AAAAPzcGAAAAAAAAAfYGAACQAAAAk9IwN9pa5j/uXSF5UFHePwAAAD9HBgAAAAAAAAH3BgAAkAAAAPnVmEgPVOY/7l0heVBR3j8AAAA/VgYAAAAAAAAB+AYAAJAAAABf2QBaRE3mP1pPFXRCY94/AAAAP1YGAAAAAAAAAfkGAACQAAAAKeDQfK4/5j8yMv1pJofePwAAAD9mBgAAAAAAAAH6BgAAkAAAAI/jOI7jOOY/dAbZWvy83j8AAAA/ZgYAAAAAAAAB+wYAAJAAAABa6gixTSvmP7batEvS8t4/AAAAP3YGAAAAAAAAAfwGAACQAAAAv+1wwoIk5j+MvZxBthbfPwAAAD92BgAAAAAAAAH9BgAAkAAAAIr0QOXsFuY/pnRgKHBw3z8AAAA/hQYAAAAAAAAB/gYAAJAAAADv96j2IRDmP+hIPBlGpt8/AAAAP4UGAAAAAAAAAf8GAACQAAAA7/eo9iEQ5j8qHRgKHNzfPwAAAD+VBgAAAAAAAAEABwAAkAAAAO/3qPYhEOY/AAAAAAAA4D8AAAA/lQYAAAAAAAABAQcAAJAAAADv96j2IRDmP2vx8/rxEeA/AAAAP6QGAAAAAAAAAQIHAACQAAAA7/eo9iEQ5j/X4uf14yPgPwAAAD+kBgAAAAAAAAEDBwAAkAAAAO/3qPYhEOY/jdth89ws4D8AAAA/tAYAAAAAAAABBAcAAJAAAACK9EDl7BbmP0PU2/DVNeA/AAAAP7QGAAAAAAAAAQUHAACQAAAAv+1wwoIk5j/4zFXuzj7gPwAAAD/EBgAAAAAAAAEGBwAAkAAAAFrqCLFNK+Y/rsXP68dH4D8AAAA/xAYAAAAAAAABBwcAAJAAAAAp4NB8rj/mP67Fz+vHR+A/AAAAP9MGAAAAAAAAAQgHAACQAAAAX9kAWkRN5j+uxc/rx0fgPwAAAD/TBgAAAAAAAAEJBwAAkAAAAPnVmEgPVOY/rsXP68dH4D8AAAA/4wYAAAAAAAABCgcAAJAAAACT0jA32lrmP67Fz+vHR+A/AAAAP+MGAAAAAAAAAQsHAACQAAAALc/IJaVh5j+uxc/rx0fgPwAAAD/zBgAAAAAAAAEMBwAAkAAAAGPI+AI7b+Y/Q9Tb8NU14D8AAAA/8wYAAAAAAAABDQcAAJAAAAD9xJDxBXbmPyHqbfjqGuA/AAAAPwIHAAAAAAAAAQ4HAACQAAAAmMEo4NB85j8qHRgKHNzfPwAAAD8CBwAAAAAAAAEPBwAAkAAAADO+wM6bg+Y/EGZUI2KC3z8AAAA/EgcAAAAAAAABEAcAAJAAAAAzvsDOm4PmP2KghDeaOt8/AAAAPxIHAAAAAAAAAREHAACQAAAAM77AzpuD5j8gzKhGxATfPwAAAD8hBwAAAAAAAAESBwAAkAAAADO+wM6bg+Y/SunAUODg3j8AAAA/MQcAAAAAAAABEwcAAJAAAAAzvsDOm4PmP3QG2Vr8vN4/AAAAPzEHAAAAAAAAARQHAACQAAAAM77AzpuD5j8IFeVfCqvePwAAAD8xBwAAAAAAAAEVBwAAkAAAAJjBKODQfOY/CBXlXwqr3j8AAAA/cAcAAAAAAAABFgcAAJAAAAD9xJDxBXbmPwgV5V8Kq94/AAAAP3AHAAAAAAAAARcHAACQAAAAY8j4Ajtv5j8IFeVfCqvePwAAAD9/BwAAAAAAAAEYBwAAkAAAAMjLYBRwaOY/CBXlXwqr3j8AAAA/jwcAAAAAAAABGQcAAJAAAACT0jA32lrmPwgV5V8Kq94/AAAAP48HAAAAAAAAARoHAACQAAAAX9kAWkRN5j90Btla/LzePwAAAD+eBwAAAAAAAAEbBwAAkAAAAMTcaGt5RuY/4PfMVe7O3j8AAAA/ngcAAAAAAAABHAcAAJAAAACP4ziO4zjmP7batEvS8t4/AAAAP64HAAAAAAAAAR0HAACQAAAA9Oagnxgy5j+MvZxBthbfPwAAAD+uBwAAAAAAAAEeBwAAkAAAAL/tcMKCJOY/YqCEN5o63z8AAAA/vgcAAAAAAAABHwcAAJAAAAC/7XDCgiTmPzqDbC1+Xt8/AAAAP74HAAAAAAAAASAHAACQAAAAJPHY07cd5j8QZlQjYoLfPwAAAD/NBwAAAAAAAAEhBwAAkAAAACTx2NO3HeY/viskDyrK3z8AAAA/zQcAAAAAAAABIgcAAJAAAAAk8djTtx3mPwAAAAAAAOA/AAAAP90HAAAAAAAAASMHAACQAAAAJPHY07cd5j/X4uf14yPgPwAAAD/dBwAAAAAAAAEkBwAAkAAAACTx2NO3HeY/+MxV7s4+4D8AAAA/7QcAAAAAAAABJQcAAJAAAAC/7XDCgiTmP2S+SenAUOA/AAAAP+0HAAAAAAAAASYHAACQAAAA9Oagnxgy5j/wmavcnX3gPwAAAD/8BwAAAAAAAAEnBwAAkAAAAI/jOI7jOOY/W4uf14+P4D8AAAA//AcAAAAAAAABKAcAAJAAAABf2QBaRE3mP311DdB6quA/AAAAPwwIAAAAAAAAASkHAACQAAAAk9IwN9pa5j8ybofNc7PgPwAAAD8MCAAAAAAAAAEqBwAAkAAAAGPI+AI7b+Y/6GYBy2y84D8AAAA/GwgAAAAAAAABKwcAAJAAAACYwSjg0HzmP51fe8hlxeA/AAAAPxsIAAAAAAAAASwHAACQAAAAaLfwqzGR5j+dX3vIZcXgPwAAAD8rCAAAAAAAAAEtBwAAkAAAADituHeSpeY/nV97yGXF4D8AAAA/KwgAAAAAAAABLgcAAJAAAADRqVBmXazmP51fe8hlxeA/AAAAPzsIAAAAAAAAAS8HAACQAAAAbKboVCiz5j+dX3vIZcXgPwAAAD87CAAAAAAAAAEwBwAAkAAAAAejgEPzueY/6GYBy2y84D8AAAA/SggAAAAAAAABMQcAAJAAAAChnxgyvsDmP311DdB6quA/AAAAP0oIAAAAAAAAATIHAACQAAAAoZ8YMr7A5j9bi5/Xj4/gPwAAAD9aCAAAAAAAAAEzBwAAkAAAADycsCCJx+Y/OqEx36R04D8AAAA/WggAAAAAAAABNAcAAJAAAAA8nLAgicfmPxm3w+a5WeA/AAAAP2oIAAAAAAAAATUHAACQAAAAPJywIInH5j+uxc/rx0fgPwAAAD9qCAAAAAAAAAE2BwAAkAAAADycsCCJx+Y/+MxV7s4+4D8AAAA/eQgAAAAAAAABNwcAAJAAAAChnxgyvsDmP/jMVe7OPuA/AAAAP+sIAAAAAAAAATgHAACQAAAAoZ8YMr7A5j+uxc/rx0fgPwAAAD8KCQAAAAAAAAE5BwAAkAAAAAejgEPzueY/rsXP68dH4D8AAAA/CgkAAAAAAAABOgcAAJAAAAAHo4BD87nmP2S+SenAUOA/AAAAPxkJAAAAAAAAATsHAACQAAAAB6OAQ/O55j/Prz3ksmLgPwAAAD8ZCQAAAAAAAAE8BwAAkAAAAAejgEPzueY/hKi34atr4D8AAAA/KQkAAAAAAAABPQcAAJAAAAAHo4BD87nmPzqhMd+kdOA/AAAAPykJAAAAAAAAAT4HAACQAAAAB6OAQ/O55j/wmavcnX3gPwAAAD85CQAAAAAAAAE/BwAAkAAAAAejgEPzueY/EYQZ1YiY4D8AAAA/SAkAAAAAAAABQAcAAJAAAAAHo4BD87nmP8d8k9KBoeA/AAAAP0gJAAAAAAAAAUEHAACQAAAAoZ8YMr7A5j/HfJPSgaHgPwAAAD9oCQAAAAAAAAFCBwAAkAAAANaYSA9UzuY/x3yT0oGh4D8AAAA/aAkAAAAAAAABQwcAAJAAAABxleD9HtXmP8d8k9KBoeA/AAAAP2gJAAAAAAAAAUQHAACQAAAADJJ47Onb5j8RhBnViJjgPwAAAD+HCQAAAAAAAAFFBwAAkAAAAAySeOzp2+Y/W4uf14+P4D8AAAA/hwkAAAAAAAABRgcAAJAAAACmjhDbtOLmPzqhMd+kdOA/AAAAP5YJAAAAAAAAAUcHAACQAAAApo4Q27Ti5j8Zt8PmuVngPwAAAD+mCQAAAAAAAAFIBwAAkAAAAKaOENu04uY/jdth89ws4D8AAAA/pgkAAAAAAAABSQcAAJAAAACmjhDbtOLmP7b4ef34COA/AAAAP7YJAAAAAAAAAUoHAACQAAAApo4Q27Ti5j+UDgwFDu7fPwAAAD+2CQAAAAAAAAFLBwAAkAAAAKaOENu04uY/6Eg8GUam3z8AAAA/xQkAAAAAAAABTAcAAJAAAACmjhDbtOLmP3xXSB5UlN8/AAAAP8UJAAAAAAAAAU0HAACQAAAADJJ47Onb5j8QZlQjYoLfPwAAAD/VCQAAAAAAAAFOBwAAkAAAAHGV4P0e1eY/pnRgKHBw3z8AAAA/5QkAAAAAAAABTwcAAJAAAADWmEgPVM7mP6Z0YChwcN8/AAAAP+UJAAAAAAAAAVAHAACQAAAAPJywIInH5j+mdGAocHDfPwAAAD/0CQAAAAAAAAFRBwAAkAAAAKGfGDK+wOY/pnRgKHBw3z8AAAA/BAoAAAAAAAABUgcAAJAAAAAHo4BD87nmP6Z0YChwcN8/AAAAPxMKAAAAAAAAAVMHAACQAAAAbKboVCiz5j+mdGAocHDfPwAAAD8jCgAAAAAAAAFUBwAAkAAAANGpUGZdrOY/EGZUI2KC3z8AAAA/QgoAAAAAAAABVQcAAJAAAADRqVBmXazmP3xXSB5UlN8/AAAAP0IKAAAAAAAAAVYHAACQAAAA0alQZl2s5j/oSDwZRqbfPwAAAD9SCgAAAAAAAAFXBwAAkAAAANGpUGZdrOY/VDowFDi43z8AAAA/UgoAAAAAAAABWAcAAJAAAAA4rbh3kqXmP74rJA8qyt8/AAAAP2IKAAAAAAAAAVkHAACQAAAAOK24d5Kl5j+UDgwFDu7fPwAAAD9iCgAAAAAAAAFaBwAAkAAAADituHeSpeY/AAAAAAAA4D8AAAA/cQoAAAAAAAABWwcAAJAAAAA4rbh3kqXmP2vx8/rxEeA/AAAAP3EKAAAAAAAAAVwHAACQAAAAOK24d5Kl5j/X4uf14yPgPwAAAD+BCgAAAAAAAAFdBwAAkAAAANGpUGZdrOY/Q9Tb8NU14D8AAAA/gQoAAAAAAAABXgcAAJAAAAAHo4BD87nmP/jMVe7OPuA/AAAAP5AKAAAAAAAAAV8HAACQAAAAoZ8YMr7A5j+uxc/rx0fgPwAAAD+QCgAAAAAAAAFgBwAAkAAAADycsCCJx+Y/ZL5J6cBQ4D8AAAA/oAoAAAAAAAABYQcAAJAAAABxleD9HtXmP2S+SenAUOA/AAAAP6AKAAAAAAAAAWIHAACQAAAApo4Q27Ti5j9kvknpwFDgPwAAAD+wCgAAAAAAAAFjBwAAkAAAAEGLqMl/6eY/ZL5J6cBQ4D8AAAA/vwoAAAAAAAABZAcAAJAAAADch0C4SvDmP2S+SenAUOA/AAAAP78KAAAAAAAAAWUHAACQAAAAdoTYphX35j9kvknpwFDgPwAAAD/fCgAAAAAAAAFmBwAAkAAAAHaE2KYV9+Y/+MxV7s4+4D8AAAA/3woAAAAAAAABZwcAAJAAAAAQgXCV4P3mP43bYfPcLOA/AAAAP+4KAAAAAAAAAWgHAACQAAAAEIFwleD95j8h6m346hrgPwAAAD/uCgAAAAAAAAFpBwAAkAAAABCBcJXg/eY/tvh5/fgI4D8AAAA//goAAAAAAAABagcAAJAAAAAQgXCV4P3mPwAAAAAAAOA/AAAAP/4KAAAAAAAAAWsHAACQAAAAEIFwleD95j+UDgwFDu7fPwAAAD8NCwAAAAAAAAFsBwAAkAAAABCBcJXg/eY/Kh0YChzc3z8AAAA/JwwAAAAAAAABbQcAAJAAAAAQgXCV4P3mP74rJA8qyt8/AAAAPzYMAAAAAAAAAW4HAACQAAAAEIFwleD95j9UOjAUOLjfPwAAAD9GDAAAAAAAAAFvBwAAkAAAADoVyqyL1eM/0OvHRwCP4j8AAAA/AAAAAAAAAAABcAcAAJAAAABvDvqJIePjP9Drx0cAj+I/AAAAP14AAAAAAAAAAXEHAACQAAAA2gBaRE3+4z/Q68dHAI/iPwAAAD9eAAAAAAAAAAFyBwAAkAAAAHjs6dsOJ+Q/0OvHRwCP4j8AAAA/bgAAAAAAAAABcwcAAJAAAAAY2Hlz0E/kP9Drx0cAj+I/AAAAP24AAAAAAAAAAXQHAACQAAAA7Lw56CeG5D/Q68dHAI/iPwAAAD99AAAAAAAAAAF1BwAAkAAAAMGh+Vx/vOQ/0OvHRwCP4j8AAAA/jQAAAAAAAAABdgcAAJAAAAAwg1HAofnkP9Drx0cAj+I/AAAAP40AAAAAAAAAAXcHAACQAAAAaWt5Ri4p5T8b801KB4biPwAAAD+cAAAAAAAAAAF4BwAAkAAAAD5QObuFX+U/G/NNSgeG4j8AAAA/nAAAAAAAAAABeQcAAJAAAADdO8lSR4jlP2X600wOfeI/AAAAP6wAAAAAAAAAAXoHAACQAAAARy4pDXOj5T+vAVpPFXTiPwAAAD+sAAAAAAAAAAF7BwAAkAAAABck8djTt+U/+QjgURxr4j8AAAA/vAAAAAAAAAABfAcAAJAAAACxIInHnr7lP/kI4FEca+I/AAAAP7wAAAAAAAAAAX0HAACQAAAAHZrP9cfL6D9DEGZUI2LiPwAAAD8AAAAAAAAAAAF+BwAAkAAAALiWZ+SS0ug/QxBmVCNi4j8AAAA/4gAAAAAAAAABfwcAAJAAAADtj5fBKODoP0MQZlQjYuI/AAAAP/EAAAAAAAAAAYAHAACQAAAA8X6Pah8C6T/5COBRHGviPwAAAD/xAAAAAAAAAAGBBwAAkAAAAPZthxMWJOk/+QjgURxr4j8AAAA/AQEAAAAAAAABggcAAJAAAACVWRer10zpP68BWk8VdOI/AAAAPwEBAAAAAAAAAYMHAACQAAAAz0E/MWR86T9l+tNMDn3iPwAAAD8RAQAAAAAAAAGEBwAAkAAAAKMm/6W7suk/ZfrTTA594j8AAAA/EQEAAAAAAAABhQcAAJAAAAB3C78aE+npP2X600wOfeI/AAAAPyABAAAAAAAAAYYHAACQAAAAF/dOstQR6j9l+tNMDn3iPwAAAD8gAQAAAAAAAAGHBwAAkAAAAIXYphX3Tuo/ZfrTTA594j8AAAA/MAEAAAAAAAABiAcAAJAAAAC+wM6bg37qP2X600wOfeI/AAAAPzABAAAAAAAAAYkHAACQAAAAXqxeM0Wn6j9l+tNMDn3iPwAAAD9AAQAAAAAAAAGKBwAAkAAAAJiUhrnR1uo/ZfrTTA594j8AAAA/QAEAAAAAAAABiwcAAJAAAACdg35iyPjqP2X600wOfeI/AAAAP08BAAAAAAAAAYwHAACQAAAAB3beHPQT6z9l+tNMDn3iPwAAAD9PAQAAAAAAAAGNBwAAkAAAAKZhbrS1POs/ZfrTTA594j8AAAA/XwEAAAAAAAABjgcAAJAAAAAQVM5u4VfrP2X600wOfeI/AAAAP18BAAAAAAAAAY8HAACQAAAARk3+S3dl6z9l+tNMDn3iPwAAAD9uAQAAAAAAAAGQBwAAkAAAAHpGLikNc+s/ZfrTTA594j8AAAA/bgEAAAAAAAABkQcAAJAAAABKPPb0bYfrP2X600wOfeI/AAAAP34BAAAAAAAAAZIHAACQAAAA5DiO4ziO6z9l+tNMDn3iPwAAAD+OAQAAAAAAAAGTBwAAkAAAABkyvsDOm+s/ZfrTTA594j8AAAA/jgEAAAAAAAABlAcAAJAAAAC0LlavmaLrP2X600wOfeI/AAAAP44BAAAAAAAAAZUHAACQAAAATyvunWSp6z9l+tNMDn3iPwAAAD+dAQAAAAAAAAGWBwAAkAAAADhTdCqUWZc/+ialA0OB4z8AAAA/AAAAAAAAAAABlwcAAJAAAAAoDXOjreWZP/ompQNDgeM/AAAAP14AAAAAAAAAAZgHAACQAAAAHMdxHMdxnD/6JqUDQ4HjPwAAAD9eAAAAAAAAAAGZBwAAkAAAAGQUcGg+158/+ialA0OB4z8AAAA/bQAAAAAAAAABmgcAAJAAAAB8+rbDCQuiP/ompQNDgeM/AAAAP20AAAAAAAAAAZsHAACQAAAAxuo1U3QqpD/6JqUDQ4HjPwAAAD99AAAAAAAAAAGcBwAAkAAAAGJutLU8I6c/+ialA0OB4z8AAAA/fQAAAAAAAAABnQcAAJAAAACuXjNFp0KpP/ompQNDgeM/AAAAP40AAAAAAAAAAZ4HAACQAAAA+k6y1BFiqz/6JqUDQ4HjPwAAAD+NAAAAAAAAAAGfBwAAkAAAAJTSMDfaWq4/+ialA0OB4z8AAAA/nAAAAAAAAAABoAcAAJAAAABw4VdjIj2wP/ompQNDgeM/AAAAP5wAAAAAAAAAAaEHAACQAAAAwXRXNoAWsT/6JqUDQ4HjPwAAAD+sAAAAAAAAAAGiBwAAkAAAABEIVwne77E/+ialA0OB4z8AAAA/rAAAAAAAAAABowcAAJAAAADfSZY6QmyzP/ompQNDgeM/AAAAP7wAAAAAAAAAAaQHAACQAAAA2aYV906ytD/6JqUDQ4HjPwAAAD+8AAAAAAAAAAGlBwAAkAAAAKfoVCizLrY/+ialA0OB4z8AAAA/ywAAAAAAAAABpgcAAJAAAAAf9BNDxhe4P/ompQNDgeM/AAAAP8sAAAAAAAAAAacHAACQAAAAvxoT6YHKuT+wHx8BPIrjPwAAAD/bAAAAAAAAAAGoBwAAkAAAAGFBEo89fbs/sB8fATyK4z8AAAA/2wAAAAAAAAABqQcAAJAAAADXTNGpUGa9P2UYmf40k+M/AAAAP+oAAAAAAAAAAaoHAACQAAAAe3PQTwwZvz9lGJn+NJPjPwAAAD/qAAAAAAAAAAGrBwAAkAAAAA7N5/rjZcA/GxET/C2c4z8AAAA/+gAAAAAAAAABrAcAAJAAAAA0RadCmXXBPxsRE/wtnOM/AAAAP/oAAAAAAAAAAa0HAACQAAAA8MoG0CJqwj8bERP8LZzjPwAAAD8KAQAAAAAAAAGuBwAAkAAAABRDxhfYecM/GxET/C2c4z8AAAA/CgEAAAAAAAABrwcAAJAAAACkreUZuaTEPxsRE/wtnOM/AAAAPxkBAAAAAAAAAbAHAACQAAAAYDNFp0KZxT8bERP8LZzjPwAAAD8ZAQAAAAAAAAGxBwAAkAAAABy5pDTMjcY/GxET/C2c4z8AAAA/KQEAAAAAAAABsgcAAJAAAACYZ+SS0jDHPxsRE/wtnOM/AAAAPykBAAAAAAAAAbMHAACQAAAAqiPENq24xz8bERP8LZzjPwAAAD85AQAAAAAAAAG0BwAAkAAAAFTtQyBcJcg/GxET/C2c4z8AAAA/OQEAAAAAAAABtQcAAJAAAAAo0gOVs1vIPxsRE/wtnOM/AAAAP0gBAAAAAAAAAbYHAACQAAAAksRjT992yD8bERP8LZzjPwAAAD9YAQAAAAAAAAG3BwAAkAAAALg8I5eUhsk/d7p3heRB5T8AAAA/AAAAAAAAAAABuAcAAJAAAAAiL4NRwKHJP3e6d4XkQeU/AAAAP4wAAAAAAAAAAbkHAACQAAAA9hNDxhfYyT93uneF5EHlPwAAAD+MAAAAAAAAAAG6BwAAkAAAADTrYvWaKco/d7p3heRB5T8AAAA/nAAAAAAAAAABuwcAAJAAAACwmaJToczKP3e6d4XkQeU/AAAAP5wAAAAAAAAAAbwHAACQAAAAxFWC93tUyz93uneF5EHlPwAAAD+sAAAAAAAAAAG9BwAAkAAAABbpgcrZLcw/d7p3heRB5T8AAAA/rAAAAAAAAAABvgcAAJAAAACkU6HMuljNP3e6d4XkQeU/AAAAP7sAAAAAAAAAAb8HAACQAAAAnrAgiceezj93uneF5EHlPwAAAD+7AAAAAAAAAAHABwAAkAAAAC4bQIuoyc8/d7p3heRB5T8AAAA/ywAAAAAAAAABwQcAAJAAAAATvN+j2ofQP3e6d4XkQeU/AAAAP8sAAAAAAAAAAcIHAACQAAAAkGofAuEq0T93uneF5EHlPwAAAD/bAAAAAAAAAAHDBwAAkAAAANgfL4NRwNE/d7p3heRB5T8AAAA/2wAAAAAAAAABxAcAAJAAAAC24t5JljrSP3e6d4XkQeU/AAAAP+oAAAAAAAAAAcUHAACQAAAAyJ6+7XDC0j93uneF5EHlPwAAAD/qAAAAAAAAAAHGBwAAkAAAAAd23hz0E9M/d7p3heRB5T8AAAA/+gAAAAAAAAABxwcAAJAAAAB7Ri4pDXPTP3e6d4XkQeU/AAAAP/oAAAAAAAAAAcgHAACQAAAATivunWSp0z93uneF5EHlPwAAAD8JAQAAAAAAAAHJBwAAkAAAALkdTliQxNM/LLPxgt1K5T8AAAA/CQEAAAAAAAABygcAAJAAAAAjEK4SvN/TPyyz8YLdSuU/AAAAPxkBAAAAAAAAAcsHAACQAAAAWAne71Ht0z8ss/GC3UrlPwAAAD8ZAQAAAAAAAAHMBwAAkAAAAI0CDs3n+tM/LLPxgt1K5T8AAAA/KQEAAAAAAAABzQcAAJAAAADC+z2qfQjUPyyz8YLdSuU/AAAAP2gBAAAAAAAAAc4HAACQAAAA9/RthxMW1D8ss/GC3UrlPwAAAD9oAQAAAAAAAAHPBwAAkAAAAGLnzUE/MdQ/LLPxgt1K5T8AAAA/dwEAAAAAAAAB0AcAAJAAAACW4P0e1T7UPyyz8YLdSuU/AAAAP3cBAAAAAAAAAdEHAACQAAAAAdNd2QBa1D8ss/GC3UrlPwAAAD+HAQAAAAAAAAHSBwAAkAAAADbMjbaWZ9Q/LLPxgt1K5T8AAAA/hwEAAAAAAAAB0wcAAJAAAAAu/GpMpAfiP7rK3dkHpOc/AAAAPwAAAAAAAAAAAdQHAACQAAAAyfgCO28O4j+6yt3ZB6TnPwAAAD9uAAAAAAAAAAHVBwAAkAAAAGP1mik6FeI/usrd2Qek5z8AAAA/bgAAAAAAAAAB1gcAAJAAAACZ7soG0CLiP7rK3dkHpOc/AAAAP30AAAAAAAAAAdcHAACQAAAAM+ti9Zop4j+6yt3ZB6TnPwAAAD99AAAAAAAAAAHYBwAAkAAAAAPhKsH7PeI/usrd2Qek5z8AAAA/jQAAAAAAAAAB2QcAAJAAAADS1vKMXFLiP7rK3dkHpOc/AAAAP40AAAAAAAAAAdoHAACQAAAAosy6WL1m4j8E0mPcDpvnPwAAAD+dAAAAAAAAAAHbBwAAkAAAAHLCgiQee+I/Ttnp3hWS5z8AAAA/nQAAAAAAAAAB3AcAAJAAAABBuErwfo/iP07Z6d4Vkuc/AAAAP6wAAAAAAAAAAd0HAACQAAAAEK4SvN+j4j9O2eneFZLnPwAAAD+sAAAAAAAAAAHeBwAAkAAAAEWnQpl1seI/Ttnp3hWS5z8AAAA/vAAAAAAAAAAB3wcAAJAAAAB7oHJ2C7/iP5ngb+Eciec/AAAAP7wAAAAAAAAAAeAHAACQAAAAsJmiU6HM4j+Z4G/hHInnPwAAAD/LAAAAAAAAAAHhBwAAkAAAAEuWOkJs0+I/meBv4RyJ5z8AAAA/2wAAAAAAAAAB4gcAAJAAAAAZjAIOzefiP5ngb+Eciec/AAAAP9sAAAAAAAAAAeMHAACQAAAAtIia/Jfu4j+Z4G/hHInnPwAAAD/bAAAAAAAAAAHkBwAAkAAAAIR+Ysj4AuM/meBv4RyJ5z8AAAA/6wAAAAAAAAAB5QcAAJAAAAC5d5KljhDjP5ngb+Eciec/AAAAP+sAAAAAAAAAAeYHAACQAAAA7nDCgiQe4z+Z4G/hHInnPwAAAD/6AAAAAAAAAAHnBwAAkAAAAL1mik6FMuM/meBv4RyJ5z8AAAA/CgEAAAAAAAAB6AcAAJAAAADyX7orG0DjP5ngb+Eciec/AAAAPwoBAAAAAAAAAekHAACQAAAAkktKw9xo4z+Z4G/hHInnPwAAAD8aAQAAAAAAAAHqBwAAkAAAAMwzcklpmOM/meBv4RyJ5z8AAAA/GgEAAAAAAAAB6wcAAJAAAAAGHJrP9cfjP07Z6d4Vkuc/AAAAPykBAAAAAAAAAewHAACQAAAA2gBaRE3+4z9O2eneFZLnPwAAAD8pAQAAAAAAAAHtBwAAkAAAAH7b4YQFSeQ/BNJj3A6b5z8AAAA/OQEAAAAAAAAB7gcAAJAAAAAhtmnFvZPkPwTSY9wOm+c/AAAAPzkBAAAAAAAAAe8HAACQAAAAxZDxBXbe5D+6yt3ZB6TnPwAAAD9IAQAAAAAAAAHwBwAAkAAAADRySWmYG+U/usrd2Qek5z8AAAA/SAEAAAAAAAAB8QcAAJAAAADZTNGpUGblP2/DV9cArec/AAAAP1gBAAAAAAAAAfIHAACQAAAArTGRHqic5T9vw1fXAK3nPwAAAD9YAQAAAAAAAAHzBwAAkAAAAIEWUZP/0uU/b8NX1wCt5z8AAAA/aAEAAAAAAAAB9AcAAJAAAADrCLFNK+7lP2/DV9cArec/AAAAP2gBAAAAAAAAAfUHAACQAAAAu/54GYwC5j9vw1fXAK3nPwAAAD93AQAAAAAAAAH2BwAAkAAAAO/3qPYhEOY/b8NX1wCt5z8AAAA/dwEAAAAAAAAB9wcAAJAAAAAk8djTtx3mP2/DV9cArec/AAAAP4cBAAAAAAAAAfgHAACQAAAAxFWC93tUyz/0idRq0y7pPwAAAD8AAAAAAAAAAAH5BwAAkAAAAJg6QmzTiss/9InUatMu6T8AAAA/qwAAAAAAAAAB+gcAAJAAAABABMJVgvfLP/SJ1GrTLuk/AAAAP6sAAAAAAAAAAfsHAACQAAAAUsCh+Vx/zD/0idRq0y7pPwAAAD+rAAAAAAAAAAH8BwAAkAAAAGZ8gZ03B80/9InUatMu6T8AAAA/uwAAAAAAAAAB/QcAAJAAAADkKsH7ParNP/SJ1GrTLuk/AAAAP8sAAAAAAAAAAf4HAACQAAAANL7AzpuDzj8+kVpt2iXpPwAAAD/LAAAAAAAAAAH/BwAAkAAAAIZRwKH5XM8/iZjgb+Ec6T8AAAA/2gAAAAAAAAABAAgAAJAAAACg64+XwSjQP9SfZnLoE+k/AAAAP9oAAAAAAAAAAQEIAACQAAAA6KCfGDK+0D9ornJ39gHpPwAAAD/qAAAAAAAAAAECCAAAkAAAAJBqHwLhKtE/srX4ef346D8AAAA/6gAAAAAAAAABAwgAAJAAAAA5NJ/rj5fRP/28fnwE8Og/AAAAP/oAAAAAAAAAAQQIAACQAAAATPB+j2of0j/9vH58BPDoPwAAAD/6AAAAAAAAAAEFCAAAkAAAAIrHnr7tcNI/R8QEfwvn6D8AAAA/CQEAAAAAAAABBggAAJAAAAD+l+7KBtDSP0fEBH8L5+g/AAAAPwkBAAAAAAAAAQcIAACQAAAA0nyuP14G0z9HxAR/C+foPwAAAD8ZAQAAAAAAAAEICAAAkAAAAHFoPtcfL9M/R8QEfwvn6D8AAAA/GQEAAAAAAAABCQgAAJAAAAAQVM5u4VfTP0fEBH8L5+g/AAAAPygBAAAAAAAAAQoIAACQAAAAe0YuKQ1z0z9HxAR/C+foPwAAAD8oAQAAAAAAAAELCAAAkAAAAOU4juM4jtM/kcuKgRLe6D8AAAA/OAEAAAAAAAABDAgAAJAAAABOK+6dZKnTP5HLioES3ug/AAAAPzgBAAAAAAAAAQ0IAACQAAAAuR1OWJDE0z+Ry4qBEt7oPwAAAD9IAQAAAAAAAAEOCAAAkAAAACMQrhK839M/kcuKgRLe6D8AAAA/SAEAAAAAAAABDwgAAJAAAACNAg7N5/rTP5HLioES3ug/AAAAP1cBAAAAAAAAARAIAACQAAAALe6dZKkj1D+Ry4qBEt7oPwAAAD9XAQAAAAAAAAERCAAAkAAAAMvZLfxqTNQ/kcuKgRLe6D8AAAA/ZwEAAAAAAAABEggAAJAAAACgvu1wwoLUP5HLioES3ug/AAAAP2cBAAAAAAAAARMIAACQAAAAdKOt5Rm51D+Ry4qBEt7oPwAAAD93AQAAAAAAAAEUCAAAkAAAABOPPX3b4dQ/kcuKgRLe6D8AAAA/dwEAAAAAAAABFQgAAJAAAAB9gZ03B/3UP5HLioES3ug/AAAAP4YBAAAAAAAAARYIAACQAAAAHW0tz8gl1T+Ry4qBEt7oPwAAAD+GAQAAAAAAAAEXCAAAkAAAAFFmXaxeM9U/kcuKgRLe6D8AAAA/lgEAAAAAAAABGAgAAJAAAAC8WL1mik7VP5HLioES3ug/AAAAP6UBAAAAAAAAARkIAACQAAAA8VHtQyBc1T+Ry4qBEt7oPwAAAD/kAQAAAAAAAAs=</ink>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rEwAAAAAAAAX0////DEFjdGlvblR5cGVWMQEAAAAHdmFsdWVfXwAIAgAAAAAAAAABBQAAAAQAAAAJDQAAAAkOAAAAjxwAAAAAAAAB8f////T///8AAAAAAQYAAAAEAAAACRAAAAAJEQAAAEggAAAAAAAAAe7////0////AAAAAAEHAAAABAAAAAkTAAAACRQAAABAJQAAAAAAAAHr////9P///wAAAAABCAAAAAQAAAAJFgAAAAkXAAAAHTgAAAAAAAAB6P////T///8AAAAABQkAAAANQ2xlYXJDYW52YXNWMQIAAAAJU3RhcnRUaW1lBFR5cGUABBAMQWN0aW9uVHlwZVYxAgAAAAIAAAAJkgAAAAAAAAHn////9P///wAAAAAFCgAAAA9QZW5BdHRyaWJ1dGVzVjEKAAAAB19jb2xvckEHX2NvbG9yUgdfY29sb3JHB19jb2xvckIKRml0VG9DdXJ2ZQZIZWlnaHQOSWdub3JlUHJlc3N1cmUNSXNIaWdobGlnaHRlcgVTaGFwZQVXaWR0aAAAAAAAAAAABAACAgICAQYBAQxCcnVzaFNoYXBlVjECAAAABgIAAAD/+7BBAAAAAAAAACJAAAAF5v///wxCcnVzaFNoYXBlVjEBAAAAB3ZhbHVlX18ACAIAAAABAAAAAAAAAAAAIkAFCwAAAApJbmtUcmFjZVYxAwAAAA1MaXN0YDErX2l0ZW1zDExpc3RgMStfc2l6ZQ9MaXN0YDErX3ZlcnNpb24EAAAYU2hhcmVkLklua2luZy5JbmtQb2ludFtdAgAAAAgIAgAAAAkbAAAAXQAAAF0AAAABDQAAAAoAAAD/+7BBAAAAAAAAACJAAAAB5P///+b///8BAAAAAAAAAAAAIkABDgAAAAsAAAAJHQAAACYAAAAmAAAAARAAAAAKAAAA//uwQQAAAAAAAAAiQAAAAeL////m////AQAAAAAAAAAAACJAAREAAAALAAAACR8AAABHAAAARwAAAAETAAAACgAAAP/7sEEAAAAAAAAAIkAAAAHg////5v///wEAAAAAAAAAAAAiQAEUAAAACwAAAAkhAAAAHAAAABwAAAABFgAAAAoAAAD/+7BBAAAAAAAAACJAAAAB3v///+b///8BAAAAAAAAAAAAIkABFwAAAAsAAAAJIwAAAD4AAAA+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DSMHHQAAAAABAAAAQAAAAAQKSW5rUG9pbnRWMQIAAAAJgQAAAAmCAAAACYMAAAAJhAAAAAmFAAAACYYAAAAJhwAAAAmIAAAACYkAAAAJigAAAAmLAAAACYwAAAAJjQAAAAmOAAAACY8AAAAJkAAAAAmRAAAACZIAAAAJkwAAAAmUAAAACZUAAAAJlgAAAAmXAAAACZgAAAAJmQAAAAmaAAAACZsAAAAJnAAAAAmdAAAACZ4AAAAJnwAAAAmgAAAACaEAAAAJogAAAAmjAAAACaQAAAAJpQAAAAmmAAAADRoHHwAAAAABAAAAgAAAAAQKSW5rUG9pbnRWMQI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DTkHIQAAAAABAAAAIAAAAAQKSW5rUG9pbnRWMQIAAAAJ7gAAAAnvAAAACfAAAAAJ8QAAAAnyAAAACfMAAAAJ9AAAAAn1AAAACfYAAAAJ9wAAAAn4AAAACfkAAAAJ+gAAAAn7AAAACfwAAAAJ/QAAAAn+AAAACf8AAAAJAAEAAAkBAQAACQIBAAAJAwEAAAkEAQAACQUBAAAJBgEAAAkHAQAACQgBAAAJCQEAAA0EByMAAAAAAQAAAEAAAAAECklua1BvaW50VjECAA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0CBSQAAAAKSW5rUG9pbnRWMQQAAAABWAFZDlByZXNzdXJlRmFjdG9yCVRpbWVTdGFtcAAAAAAGBgsQAgAAACA56lxAy7w/YLYSG5SEgT8AAAA/AAAAAAAAAAABJQAAACQAAABwERxmXU+8P2C2EhuUhIE/AAAAPwAAAAAAAAAAASYAAAAkAAAAcBEcZl1PvD8gE/C3Zqp8PwAAAD8QAAAAAAAAAAEnAAAAJAAAAMDpTW9607s/IBPwt2aqfD8AAAA/TgAAAAAAAAABKAAAACQAAAAQwn94l1e7PyAT8Ldmqnw/AAAAP14AAAAAAAAAASkAAAAkAAAAYJqxgbTbuj8gE/C3Zqp8PwAAAD9tAAAAAAAAAAEqAAAAJAAAALBy44rRX7o/IBPwt2aqfD8AAAA/fQAAAAAAAAABKwAAACQAAAAASxWU7uO5P2C2EhuUhIE/AAAAP7sAAAAAAAAAASwAAAAkAAAAUCNHnQtouT8oYy3a9LOEPwAAAD+7AAAAAAAAAAEtAAAAJAAAAFAjR50LaLk/+A9ImVXjhz8AAAA/ywAAAAAAAAABLgAAACQAAACg+3imKOy4P4hpfRcXQo4/AAAAP8sAAAAAAAAAAS8AAAAkAAAAANSqr0VwuD+MYdlKbFCSPwAAAD/aAAAAAAAAAAEwAAAAJAAAAADUqq9FcLg/VA70Cc1/lT8AAAA/2gAAAAAAAAABMQAAACQAAABQrNy4YvS3P7xkgWl9F5c/AAAAP+oAAAAAAAAAATIAAAAkAAAAUKzcuGL0tz+MEZwo3kaaPwAAAD/6AAAAAAAAAAEzAAAAJAAAAKCEDsJ/eLc/7GcpiI7emz8AAAA/+gAAAAAAAAABNAAAACQAAACghA7Cf3i3P1S+tuc+dp0/AAAAPwkBAAAAAAAAATUAAAAkAAAAoIQOwn94tz+0FERH7w2fPwAAAD8oAQAAAAAAAAE2AAAAJAAAAKCEDsJ/eLc/jrVo089SoD8AAAA/SAEAAAAAAAABNwAAACQAAACghA7Cf3i3P/IL9jKA6qE/AAAAP0gBAAAAAAAAATgAAAAkAAAAoIQOwn94tz8mt7xiWLaiPwAAAD9XAQAAAAAAAAE5AAAAJAAAAKCEDsJ/eLc/VmKDkjCCoz8AAAA/VwEAAAAAAAABOgAAACQAAACghA7Cf3i3P4oNSsIITqQ/AAAAP2cBAAAAAAAAATsAAAAkAAAAUKzcuGL0tz+6uBDy4BmlPwAAAD9nAQAAAAAAAAE8AAAAJAAAAKD7eKYo7Lg/Ig+eUZGxpj8AAAA/dwEAAAAAAAABPQAAACQAAABQI0edC2i5P1a6ZIFpfac/AAAAP3cBAAAAAAAAAT4AAAAkAAAAAEsVlO7juT+GZSuxQUmoPwAAAD+GAQAAAAAAAAE/AAAAJAAAALBy44rRX7o/6ru4EPLgqT8AAAA/hgEAAAAAAAABQAAAACQAAABgmrGBtNu6P+q7uBDy4Kk/AAAAP5YBAAAAAAAAAUEAAAAkAAAAYJqxgbTbuj8eZ39AyqyqPwAAAD+lAQAAAAAAAAFCAAAAJAAAABDCf3iXV7s/Hmd/QMqsqj8AAAA/tQEAAAAAAAABQwAAACQAAAAQwn94l1e7P04SRnCieKs/AAAAP8UBAAAAAAAAAUQAAAAkAAAAwOlNb3rTuz9OEkZwonirPwAAAD/UAQAAAAAAAAFFAAAAJAAAAHARHGZdT7w/gr0MoHpErD8AAAA/1AEAAAAAAAABRgAAACQAAAAgOepcQMu8P7Zo089SEK0/AAAAP+QBAAAAAAAAAUcAAAAkAAAA0GC4UyNHvT+2aNPPUhCtPwAAAD/0AQAAAAAAAAFIAAAAJAAAANBguFMjR70/5hOa/yrcrT8AAAA/AwIAAAAAAAABSQAAACQAAACAiIZKBsO9P+YTmv8q3K0/AAAAPxMCAAAAAAAAAUoAAAAkAAAAgIiGSgbDvT8av2AvA6iuPwAAAD9CAwAAAAAAAAFLAAAAJAAAADCwVEHpPr4/TmonX9tzrz8AAAA/UgMAAAAAAAABTAAAACQAAAAwsFRB6T6+P8EKd8fZH7A/AAAAP1IDAAAAAAAAAU0AAAAkAAAA0NciOMy6vj/BCnfH2R+wPwAAAD9iAwAAAAAAAAFOAAAAJAAAANDXIjjMur4/WWBa38WFsD8AAAA/YgMAAAAAAAABTwAAACQAAACA//Aurza/P/O1Pfex67A/AAAAP3EDAAAAAAAAAVAAAAAkAAAAMCe/JZKyvz+LCyEPnlGxPwAAAD9xAwAAAAAAAAFRAAAAJAAAADAnvyWSsr8/JWEEJ4q3sT8AAAA/gQMAAAAAAAABUgAAACQAAABwp0aOOhfAPyVhBCeKt7E/AAAAP4EDAAAAAAAAAVMAAAAkAAAASLutCSxVwD+9tuc+dh2yPwAAAD+QAwAAAAAAAAFUAAAAJAAAAEi7rQksVcA/JWEEJ4q3sT8AAAA/yQQAAAAAAAABVQAAACQAAABIu60JLFXAP4sLIQ+eUbE/AAAAP8kEAAAAAAAAAVYAAAAkAAAASLutCSxVwD9ZYFrfxYWwPwAAAD/ZBAAAAAAAAAFXAAAAJAAAAEi7rQksVcA/wQp3x9kfsD8AAAA/2QQAAAAAAAABWAAAACQAAABIu60JLFXAPxq/YC8DqK4/AAAAP+kEAAAAAAAAAVkAAAAkAAAASLutCSxVwD/mE5r/KtytPwAAAD/pBAAAAAAAAAFaAAAAJAAAAEi7rQksVcA/tmjTz1IQrT8AAAA/+AQAAAAAAAABWwAAACQAAABIu60JLFXAP4K9DKB6RKw/AAAAP/gEAAAAAAAAAVwAAAAkAAAASLutCSxVwD8eZ39AyqyqPwAAAD8IBQAAAAAAAAFdAAAAJAAAAEi7rQksVcA/uhDy4BkVqT8AAAA/CAUAAAAAAAABXgAAACQAAABIu60JLFXAP4ZlK7FBSag/AAAAPxcFAAAAAAAAAV8AAAAkAAAAcKdGjjoXwD8iD55RkbGmPwAAAD8XBQAAAAAAAAFgAAAAJAAAAHCnRo46F8A/8mPXIbnlpT8AAAA/JwUAAAAAAAABYQAAACQAAABwp0aOOhfAP7q4EPLgGaU/AAAAPycFAAAAAAAAAWIAAAAkAAAAcKdGjjoXwD+KDUrCCE6kPwAAAD83BQAAAAAAAAFjAAAAJAAAAHCnRo46F8A/VmKDkjCCoz8AAAA/NwUAAAAAAAABZAAAACQAAABwp0aOOhfAP/IL9jKA6qE/AAAAP0YFAAAAAAAAAWUAAAAkAAAAcKdGjjoXwD+OtWjTz1KgPwAAAD9GBQAAAAAAAAFmAAAAJAAAAHCnRo46F8A/7GcpiI7emz8AAAA/VgUAAAAAAAABZwAAACQAAAAwJ78lkrK/Pxy7Dsktr5g/AAAAP2YFAAAAAAAAAWgAAAAkAAAAMCe/JZKyvz/0t2aqHOiTPwAAAD9mBQAAAAAAAAFpAAAAJAAAADAnvyWSsr8/jGHZSmxQkj8AAAA/dQUAAAAAAAABagAAACQAAAAwJ78lkrK/P4hpfRcXQo4/AAAAP3UFAAAAAAAAAWsAAAAkAAAAMCe/JZKyvz+4vGJYthKLPwAAAD+FBQAAAAAAAAFsAAAAJAAAAID/8C6vNr8/uLxiWLYSiz8AAAA/pAUAAAAAAAABbQAAACQAAADQ1yI4zLq+PywLTOu7uJA/AAAAPyEGAAAAAAAAAW4AAAAkAAAAMLBUQek+vj+8ZIFpfReXPwAAAD8hBgAAAAAAAAFvAAAAJAAAANBguFMjR70/vmAvA6geoT8AAAA/MQYAAAAAAAABcAAAACQAAAAgOepcQMu8P/Jj1yG55aU/AAAAPzEGAAAAAAAAAXEAAAAkAAAAwOlNb3rTuz9OEkZwonirPwAAAD9ABgAAAAAAAAFyAAAAJAAAAMDpTW9607s/87U997HrsD8AAAA/QAYAAAAAAAABcwAAACQAAADA6U1vetO7P4u3kYY6T7M/AAAAP1AGAAAAAAAAAXQAAAAkAAAAwOlNb3rTuz+7Dsktrxi2PwAAAD9QBgAAAAAAAAF1AAAAJAAAABDCf3iXV7s/URAdvTd8uD8AAAA/YAYAAAAAAAABdgAAACQAAABgmrGBtNu6Px29N3yYq7s/AAAAP2AGAAAAAAAAAXcAAAAkAAAAsHLjitFfuj+BvzVT5UC/PwAAAD9vBgAAAAAAAAF4AAAAJAAAAABLFZTu47k/vosLIQ+ewT8AAAA/fwYAAAAAAAABeQAAACQAAABQI0edC2i5P4ribaShzsM/AAAAP38GAAAAAAAAAXoAAAAkAAAAANSqr0VwuD/wOPsDUmbFPwAAAD9/BgAAAAAAAAF7AAAAJAAAAADUqq9FcLg/IDp6b/gwxz8AAAA/jgYAAAAAAAABfAAAACQAAAAA1KqvRXC4P+w6JLe8Ysg/AAAAP54GAAAAAAAAAX0AAAAkAAAAUKzcuGL0tz+G5r8Kd8fJPwAAAD+eBgAAAAAAAAF+AAAAJAAAAKCEDsJ/eLc/uJGGOk+Tyj8AAAA/rgYAAAAAAAABfwAAACQAAADwXEDLnPy2PxySW14xLMs/AAAAP64GAAAAAAAAAYAAAAAkAAAA8FxAy5z8tj/qPE1qJ1/LPwAAAD+9BgAAAAAAAAGBAAAAJAAAAHiXV5vPI8Y/wQp3x9kfsD8AAAA/AAAAAAAAAAABggAAACQAAABgIin7adXHP8EKd8fZH7A/AAAAP6wAAAAAAAAAAYMAAAAkAAAAGMFh1vXEyT+LCyEPnlGxPwAAAD+sAAAAAAAAAAGEAAAAJAAAANBfmrGBtMs/72Gubk7psj8AAAA/vAAAAAAAAAABhQAAACQAAADg1gSWKijNP7tiWLYSG7Q/AAAAP7wAAAAAAAAAAYYAAAAkAAAAwGHW9cTZzj9VuDvO/oC0PwAAAD/LAAAAAAAAAAGHAAAAJAAAACCxcuOK0c8/7Q0f5urmtD8AAAA/2wAAAAAAAAABiAAAACQAAABU9tOqr0XQP4ljAv7WTLU/AAAAP9sAAAAAAAAAAYkAAAAkAAAAKAo7JqGD0D+JYwL+1ky1PwAAAD/rAAAAAAAAAAGKAAAAJAAAABSU7uOZotA/iWMC/tZMtT8AAAA/6wAAAAAAAAABiwAAACQAAAAUlO7jmaLQPyO55RXDsrU/AAAAP0gBAAAAAAAAAYwAAAAkAAAAFJTu45mi0D+7Dsktrxi2PwAAAD9YAQAAAAAAAAGNAAAAJAAAABSU7uOZotA/H2VWjV+wtz8AAAA/WAEAAAAAAAABjgAAACQAAAAoCjsmoYPQP4O74+wPSLk/AAAAP2gBAAAAAAAAAY8AAAAkAAAAaGwg7bYm0D+DZ1RkrEW7PwAAAD9oAQAAAAAAAAGQAAAAJAAAAHzibC++B9A/GWmo8zSpvT8AAAA/dwEAAAAAAAABkQAAACQAAABwiaTsp1XPPybgb81UOcA/AAAAP3cBAAAAAAAAAZIAAAAkAAAAoHU9cbYXzz/y4BkVGWvBPwAAAD+HAQAAAAAAAAGTAAAAJAAAAOhNb3rTm84/8DbSUOdpwj8AAAA/hwEAAAAAAAABlAAAACQAAAAQOgj/4V3OP/CMioy1aMM/AAAAP5cBAAAAAAAAAZUAAAAkAAAAkP7SjA2kzT/w4kLIg2fEPwAAAD+XAQAAAAAAAAGWAAAAJAAAALjqaxEcZs0/VOMX7GUAxT8AAAA/pgEAAAAAAAABlwAAACQAAAC46msRHGbNP7zj7A9ImcU/AAAAP7UBAAAAAAAAAZgAAAAkAAAACMOdGjnqzD8i5MEzKjLGPwAAAD/FAQAAAAAAAAGZAAAAJAAAADCvNp9HrMw/huSWVwzLxj8AAAA/1AEAAAAAAAABmgAAACQAAAAwrzafR6zMP1SPiGMC/sY/AAAAP9QBAAAAAAAAAZsAAAAkAAAAWJvPI1ZuzD/s5Gt77mPHPwAAAD/UAQAAAAAAAAGcAAAAJAAAAICHaKhkMMw/hjpPk9rJxz8AAAA/5AEAAAAAAAABnQAAACQAAACAh2ioZDDMP1TlQJ/Q/Mc/AAAAP/QBAAAAAAAAAZ4AAAAkAAAAqHMBLXPyyz8gkDKrxi/IPwAAAD/0AQAAAAAAAAGfAAAAJAAAAKhzAS1z8ss/7Dokt7xiyD8AAAA/AwIAAAAAAAABoAAAACQAAACocwEtc/LLP7jlFcOylcg/AAAAP1ECAAAAAAAAAaEAAAAkAAAAqHMBLXPyyz+GkAfPqMjIPwAAAD9RAgAAAAAAAAGiAAAAJAAAAKhzAS1z8ss/Hubq5pQuyT8AAAA/YQIAAAAAAAABowAAACQAAACocwEtc/LLP+qQ3PKKYck/AAAAP2ECAAAAAAAAAaQAAAAkAAAAqHMBLXPyyz+4O87+gJTJPwAAAD9xAgAAAAAAAAGlAAAAJAAAAKhzAS1z8ss/hua/CnfHyT8AAAA/cQIAAAAAAAABpgAAACQAAACAh2ioZDDMP4bmvwp3x8k/AAAAP4ACAAAAAAAAAacAAAAkAAAA/JZIyn5a1T8m4G/NVDnAPwAAAD8AAAAAAAAAAAGoAAAAJAAAAOgg/Id3edU/8oph2UpswD8AAAA/AAAAAAAAAAABqQAAACQAAADUqq9FcJjVP1iLNv0sBcE/AAAAPw8AAAAAAAAAAaoAAAAkAAAAwDRjA2m31T/y4BkVGWvBPwAAAD8PAAAAAAAAAAGrAAAAJAAAAMA0YwNpt9U/WOHuOPsDwj8AAAA/DwAAAAAAAAABrAAAACQAAACYSMp+WvXVP/A20lDnacI/AAAAPx8AAAAAAAAAAa0AAAAkAAAAmEjKflr11T8k4piAvzXDPwAAAD8fAAAAAAAAAAGuAAAAJAAAAITSfTxTFNY/vjd8mKubwz8AAAA/HwAAAAAAAAABrwAAACQAAACE0n08UxTWP1aNX7CXAcQ/AAAAPx8AAAAAAAAAAbAAAAAkAAAAcFwx+ksz1j/w4kLIg2fEPwAAAD8uAAAAAAAAAAGxAAAAJAAAAFzm5LdEUtY/iDgm4G/NxD8AAAA/LgAAAAAAAAABsgAAACQAAABc5uS3RFLWP1TjF+xlAMU/AAAAPz4AAAAAAAAAAbMAAAAkAAAAXObkt0RS1j8ijgn4WzPFPwAAAD8+AAAAAAAAAAG0AAAAJAAAAERwmHU9cdY/Io4J+FszxT8AAAA/ywAAAAAAAAABtQAAACQAAAAw+kszNpDWP/DiQsiDZ8Q/AAAAP8sAAAAAAAAAAbYAAAAkAAAAMPpLMzaQ1j/wjIqMtWjDPwAAAD/aAAAAAAAAAAG3AAAAJAAAADD6SzM2kNY/8DbSUOdpwj8AAAA/2gAAAAAAAAABuAAAACQAAAAw+kszNpDWPyY2KAkjOME/AAAAP+oAAAAAAAAAAbkAAAAkAAAAMPpLMzaQ1j8m4G/NVDnAPwAAAD/qAAAAAAAAAAG6AAAAJAAAADD6SzM2kNY/5WlSO/navj8AAAA/+QAAAAAAAAABuwAAACQAAAAchP/wLq/WP+e94cNc3bw/AAAAP/kAAAAAAAAAAbwAAAAkAAAAHIT/8C6v1j+DZ1RkrEW7PwAAAD8JAQAAAAAAAAG9AAAAJAAAAByE//Aur9Y/g7vj7A9IuT8AAAA/CQEAAAAAAAABvgAAACQAAAAchP/wLq/WPx9lVo1fsLc/AAAAPxkBAAAAAAAAAb8AAAAkAAAAHIT/8C6v1j9VZKxFm362PwAAAD8ZAQAAAAAAAAHAAAAAJAAAAByE//Aur9Y/7Q0f5urmtD8AAAA/KAEAAAAAAAABwQAAACQAAAAchP/wLq/WP4u3kYY6T7M/AAAAPygBAAAAAAAAAcIAAAAkAAAAHIT/8C6v1j8lYQQnirexPwAAAD84AQAAAAAAAAHDAAAAJAAAAAgOs64nztY/wQp3x9kfsD8AAAA/OAEAAAAAAAABxAAAACQAAAAIDrOuJ87WP7Zo089SEK0/AAAAP0gBAAAAAAAAAcUAAAAkAAAACA6zrifO1j/qu7gQ8uCpPwAAAD9IAQAAAAAAAAHGAAAAJAAAAPSXZmwg7dY/hmUrsUFJqD8AAAA/VwEAAAAAAAABxwAAACQAAAD0l2ZsIO3WP/Jj1yG55aU/AAAAP1cBAAAAAAAAAcgAAAAkAAAA9JdmbCDt1j+KDUrCCE6kPwAAAD9nAQAAAAAAAAHJAAAAJAAAAPSXZmwg7dY/Jre8Yli2oj8AAAA/ZwEAAAAAAAABygAAACQAAAD0l2ZsIO3WP75gLwOoHqE/AAAAP3YBAAAAAAAAAcsAAAAkAAAA9JdmbCDt1j+OtWjTz1KgPwAAAD92AQAAAAAAAAHMAAAAJAAAAPSXZmwg7dY/VL625z52nT8AAAA/hgEAAAAAAAABzQAAACQAAADgIRoqGQzXP+xnKYiO3ps/AAAAP5YBAAAAAAAAAc4AAAAkAAAAzKvN5xEr1z+MEZwo3kaaPwAAAD+WAQAAAAAAAAHPAAAAJAAAALg1gaUKStc/HLsOyS2vmD8AAAA/pQEAAAAAAAAB0AAAACQAAAC4NYGlCkrXP7xkgWl9F5c/AAAAP7UBAAAAAAAAAdEAAAAkAAAApL80YwNp1z+8ZIFpfReXPwAAAD/zAQAAAAAAAAHSAAAAJAAAAJBJ6CD8h9c/7GcpiI7emz8AAAA/AwIAAAAAAAAB0wAAACQAAABoXU+c7cXXP/IL9jKA6qE/AAAAPwMCAAAAAAAAAdQAAAAkAAAAKPtp1dci2D8iD55RkbGmPwAAAD8TAgAAAAAAAAHVAAAAJAAAAOyYhA7Cf9g/gr0MoHpErD8AAAA/EwIAAAAAAAAB1gAAACQAAACcwFIFpfvYP/O1Pfex67A/AAAAPyICAAAAAAAAAdcAAAAkAAAANHLUuYCW2T9VuDvO/oC0PwAAAD8iAgAAAAAAAAHYAAAAJAAAANAjVm5cMdo/hw9zdXNKtz8AAAA/MgIAAAAAAAAB2QAAACQAAABUX4vgMOvaP1G8jTTUebo/AAAAPzICAAAAAAAAAdoAAAAkAAAABIdZ1xNn2z9PaP6rcHe8PwAAAD9CAgAAAAAAAAHbAAAAJAAAALSuJ8724ts/5WlSO/navj8AAAA/UQIAAAAAAAAB3AAAACQAAAB0TEIH4T/cP1o1fsFeBsA/AAAAP1ECAAAAAAAAAd0AAAAkAAAAYNb1xNle3D/yimHZSmzAPwAAAD9RAgAAAAAAAAHeAAAAJAAAADjqXEDLnNw/jOBE8TbSwD8AAAA/YQIAAAAAAAAB3wAAACQAAAAkdBD+w7vcP/LgGRUZa8E/AAAAP2ECAAAAAAAAAeAAAAAkAAAAJHQQ/sO73D++iwshD57BPwAAAD9wAgAAAAAAAAHhAAAAJAAAABD+w7u82tw/jDb9LAXRwT8AAAA/gAIAAAAAAAAB4gAAACQAAAAQ/sO7vNrcP/A20lDnacI/AAAAP4ACAAAAAAAAAeMAAAAkAAAA6BErN64Y3T9YN6d0yQLDPwAAAD+QAgAAAAAAAAHkAAAAJAAAAOgRKzeuGN0/vjd8mKubwz8AAAA/kAIAAAAAAAAB5QAAACQAAADoESs3rhjdPyI4UbyNNMQ/AAAAP58CAAAAAAAAAeYAAAAkAAAA1Jve9KY33T9U4xfsZQDFPwAAAD+fAgAAAAAAAAHnAAAAJAAAANSb3vSmN90/vOPsD0iZxT8AAAA/rwIAAAAAAAAB6AAAACQAAADAJZKyn1bdPyLkwTMqMsY/AAAAP68CAAAAAAAAAekAAAAkAAAAwCWSsp9W3T+G5JZXDMvGPwAAAD+/AgAAAAAAAAHqAAAAJAAAAMAlkrKfVt0/IDp6b/gwxz8AAAA/vwIAAAAAAAAB6wAAACQAAACsr0VwmHXdP7qPXYfklsc/AAAAP84CAAAAAAAAAewAAAAkAAAArK9FcJh13T+GOk+T2snHPwAAAD/eAgAAAAAAAAHtAAAAJAAAAKyvRXCYdd0/VOVAn9D8xz8AAAA/3gIAAAAAAAAB7gAAACQAAACISgbDnRrZP76LCyEPnsE/AAAAPwAAAAAAAAAAAe8AAAAkAAAAnMBSBaX72D++iwshD57BPwAAAD8QAAAAAAAAAAHwAAAAJAAAALA2n0es3Ng/vosLIQ+ewT8AAAA/EAAAAAAAAAAB8QAAACQAAADErOuJs73YP76LCyEPnsE/AAAAPx8AAAAAAAAAAfIAAAAkAAAA7JiEDsJ/2D++iwshD57BPwAAAD8fAAAAAAAAAAHzAAAAJAAAAAAP0VDJYNg/vosLIQ+ewT8AAAA/LwAAAAAAAAAB9AAAACQAAAAUhR2T0EHYP76LCyEPnsE/AAAAPy8AAAAAAAAAAfUAAAAkAAAAKPtp1dci2D++iwshD57BPwAAAD8/AAAAAAAAAAH2AAAAJAAAACj7adXXItg/8uAZFRlrwT8AAAA/PwAAAAAAAAAB9wAAACQAAAA8cbYX3wPYP/LgGRUZa8E/AAAAP04AAAAAAAAAAfgAAAAkAAAAFIUdk9BB2D/y4BkVGWvBPwAAAD/6AAAAAAAAAAH5AAAAJAAAAOyYhA7Cf9g/8uAZFRlrwT8AAAA/CgEAAAAAAAAB+gAAACQAAACwNp9HrNzYP/LgGRUZa8E/AAAAPwoBAAAAAAAAAfsAAAAkAAAAiEoGw50a2T/y4BkVGWvBPwAAAD8ZAQAAAAAAAAH8AAAAJAAAADRy1LmAltk/JjYoCSM4wT8AAAA/GQEAAAAAAAAB/QAAACQAAAD4D+/yavPZPyY2KAkjOME/AAAAPykBAAAAAAAAAf4AAAAkAAAAvK0JLFVQ2j8mNigJIzjBPwAAAD8pAQAAAAAAAAH/AAAAJAAAAFRfi+Aw69o/jOBE8TbSwD8AAAA/OQEAAAAAAAABAAEAACQAAAAY/aUZG0jbP4zgRPE20sA/AAAAPzkBAAAAAAAAAQEBAAAkAAAA8BANlQyG2z++NVPlQJ/APwAAAD9IAQAAAAAAAAECAQAAJAAAAMgkdBD+w9s/8oph2UpswD8AAAA/SAEAAAAAAAABAwEAACQAAAC0rifO9uLbP/KKYdlKbMA/AAAAP1gBAAAAAAAAAQQBAAAkAAAAoDjbi+8B3D8m4G/NVDnAPwAAAD9YAQAAAAAAAAEFAQAAJAAAAHRMQgfhP9w/JuBvzVQ5wD8AAAA/ZwEAAAAAAAABBgEAACQAAABg1vXE2V7cPybgb81UOcA/AAAAP2cBAAAAAAAAAQcBAAAkAAAATGCpgtJ93D8m4G/NVDnAPwAAAD93AQAAAAAAAAEIAQAAJAAAAExgqYLSfdw/WjV+wV4GwD8AAAA/hwEAAAAAAAABCQEAACQAAAA46lxAy5zcP1o1fsFeBsA/AAAAP5YBAAAAAAAAAQoBAAAkAAAAgJT9tOprgT/XH5Ayq8bvPwAAAD8AAAAAAAAAAAELAQAAJAAAAABNUdgxCY0/1x+QMqvG7z8AAAA/bgAAAAAAAAABDAEAACQAAAAgwEM0VDKYP9cfkDKrxu8/AAAAP30AAAAAAAAAAQ0BAAAkAAAA4GwvvgfwoD/XH5Ayq8bvPwAAAD99AAAAAAAAAAEOAQAAJAAAALD5PGLlxqU/1x+QMqvG7z8AAAA/jQAAAAAAAAABDwEAACQAAACgdB/PFIWtP9cfkDKrxu8/AAAAP40AAAAAAAAAARABAAAkAAAAcKhkMNypsT/XH5Ayq8bvPwAAAD+cAAAAAAAAAAERAQAAJAAAAEA1ctS5gLY/1x+QMqvG7z8AAAA/nAAAAAAAAAABEgEAACQAAABgmrGBtNu6P9cfkDKrxu8/AAAAP6wAAAAAAAAAARMBAAAkAAAAMCe/JZKyvz/XH5Ayq8bvPwAAAD+sAAAAAAAAAAEUAQAAJAAAANhtTWCpgsI/1x+QMqvG7z8AAAA/vAAAAAAAAAABFQEAACQAAADwWyIp+2nFP9cfkDKrxu8/AAAAP7wAAAAAAAAAARYBAAAkAAAACEr38UxRyD/XH5Ayq8bvPwAAAD+8AAAAAAAAAAEXAQAAJAAAAEgkZT+t+so/1x+QMqvG7z8AAAA/vAAAAAAAAAABGAEAACQAAACQ/tKMDaTNP9cfkDKrxu8/AAAAP8wAAAAAAAAAARkBAAAkAAAAaGwg7bYm0D/XH5Ayq8bvPwAAAD/cAAAAAAAAAAEaAQAAJAAAAIhZ1xNne9E/1x+QMqvG7z8AAAA/3AAAAAAAAAABGwEAACQAAAC8vNp8HrHSP9cfkDKrxu8/AAAAP+sAAAAAAAAAARwBAAAkAAAA3KmRo84F1D/XH5Ayq8bvPwAAAD/rAAAAAAAAAAEdAQAAJAAAAPyWSMp+WtU/1x+QMqvG7z8AAAA/+wAAAAAAAAABHgEAACQAAAAchP/wLq/WP9cfkDKrxu8/AAAAP/sAAAAAAAAAAR8BAAAkAAAAPHG2F98D2D/XH5Ayq8bvPwAAAD8KAQAAAAAAAAEgAQAAJAAAAFxebT6PWNk/1x+QMqvG7z8AAAA/CgEAAAAAAAABIQEAACQAAABo1dciOMzaP9cfkDKrxu8/AAAAPxoBAAAAAAAAASIBAAAkAAAAdExCB+E/3D/XH5Ayq8bvPwAAAD8aAQAAAAAAAAEjAQAAJAAAAMAlkrKfVt0/1x+QMqvG7z8AAAA/KgEAAAAAAAABJAEAACQAAAC4JrBUQeneP9cfkDKrxu8/AAAAPyoBAAAAAAAAASUBAAAkAAAA7Imzvfge4D8ltZOv7bnvPwAAAD85AQAAAAAAAAEmAQAAJAAAAHwAD9FQyeA/v9+aqXKg7z8AAAA/OQEAAAAAAAABJwEAACQAAAAWspCFLGThPw11nia1k+8/AAAAP0kBAAAAAAAAASgBAAAkAAAAup4424vv4T+ln6UgOnrvPwAAAD9JAQAAAAAAAAEpAQAAJAAAAGjGBtJua+I/P8qsGr9g7z8AAAA/WQEAAAAAAAABKgEAACQAAAAa7tTIUefiP9n0sxRER+8/AAAAP1kBAAAAAAAAASsBAAAkAAAAyBWjvzRj4z8lireRhjrvPwAAAD9oAQAAAAAAAAEsAQAAJAAAAIyzvfgewOM/cx+7Dskt7z8AAAA/aAEAAAAAAAABLQEAACQAAAA624vvATzkP7+0vosLIe8/AAAAP3gBAAAAAAAAAS4BAAAkAAAA8j2Ah2io5D9Z38WFkAfvPwAAAD94AQAAAAAAAAEvAQAAJAAAALbbmsBSBeU/pXTJAtP67j8AAAA/hwEAAAAAAAABMAEAACQAAACCtNuawFLlP6V0yQLT+u4/AAAAP4cBAAAAAAAAATEBAAAkAAAARlL206qv5T+ldMkC0/ruPwAAAD+XAQAAAAAAAAEyAQAAJAAAAAjwEA2VDOY/pXTJAtP67j8AAAA/lwEAAAAAAAABMwEAACQAAADCUgWl+3jmP/MJzX8V7u4/AAAAP6cBAAAAAAAAATQBAAAkAAAAZj+t+loE5z/zCc1/Fe7uPwAAAD+nAQAAAAAAAAE1AQAAJAAAAAosVVC6j+c/8wnNfxXu7j8AAAA/tgEAAAAAAAABNgEAACQAAACaorBjEjroPz+f0PxX4e4/AAAAP7YBAAAAAAAAATcBAAAkAAAAIN7l1ebz6D/Zydf23MfuPwAAAD/GAQAAAAAAAAE4AQAAJAAAALBUQek+nuk/J1/bcx+77j8AAAA/xgEAAAAAAAABOQEAACQAAABMBsOdGjnqP7+J4m2koe4/AAAAP9YBAAAAAAAAAToBAAAkAAAA8PJq83nE6j8NH+bq5pTuPwAAAD/WAQAAAAAAAAE7AQAAJAAAAIqk7KdVX+s/WbTpZymI7j8AAAA/5QEAAAAAAAABPAEAACQAAAAukZT9tOrrP/Pe8GGubu4/AAAAP+UBAAAAAAAAAT0BAAAkAAAAvgfwEA2V7D8/dPTe8GHuPwAAAD/1AQAAAAAAAAE+AQAAJAAAAE5+SyRlP+0/P3T03vBh7j8AAAA/BAIAAAAAAAABPwEAACQAAADg9KY3ventP40J+FszVe4/AAAAPwQCAAAAAAAAAUABAAAkAAAAhOFOjRx17j/bnvvYdUjuPwAAAD8UAgAAAAAAAAFBAQAAJAAAADxEQyWD4e4/JzT/Vbg77j8AAAA/FAIAAAAAAAABQgEAACQAAAAKHYT/8C7vPyc0/1W4O+4/AAAAPxQCAAAAAAAAAUMBAAAkAAAA7GsRHGZd7z8nNP9VuDvuPwAAAD8kAgAAAAAAAAFEAQAAJAAAAMy6njjbi+8/c8kC0/ou7j8AAAA/MwIAAAAAAAABRQEAACQAAADCf3iXV5vvP3PJAtP6Lu4/AAAAPzMCAAAAAAAAAUYBAAAkAAAAuERS9tOq7z9zyQLT+i7uPwAAAD9DAgAAAAAAAAFHAQAAJAAAAK4JLFVQuu8/c8kC0/ou7j8AAAA/QwIAAAAAAAAL</ink>
</athena>
</file>

<file path=customXml/itemProps1.xml><?xml version="1.0" encoding="utf-8"?>
<ds:datastoreItem xmlns:ds="http://schemas.openxmlformats.org/officeDocument/2006/customXml" ds:itemID="{0DD37CAD-2DED-4AD2-8EC5-4DCA3F42E163}">
  <ds:schemaRefs>
    <ds:schemaRef ds:uri="http://schemas.microsoft.com/edu/athena"/>
  </ds:schemaRefs>
</ds:datastoreItem>
</file>

<file path=customXml/itemProps10.xml><?xml version="1.0" encoding="utf-8"?>
<ds:datastoreItem xmlns:ds="http://schemas.openxmlformats.org/officeDocument/2006/customXml" ds:itemID="{C62DBD59-31C9-46AC-B928-EC287D0ED21B}">
  <ds:schemaRefs>
    <ds:schemaRef ds:uri="http://schemas.microsoft.com/edu/athena"/>
  </ds:schemaRefs>
</ds:datastoreItem>
</file>

<file path=customXml/itemProps11.xml><?xml version="1.0" encoding="utf-8"?>
<ds:datastoreItem xmlns:ds="http://schemas.openxmlformats.org/officeDocument/2006/customXml" ds:itemID="{F4F06A9B-EA32-4D1A-A7B0-E7C31F04C065}">
  <ds:schemaRefs>
    <ds:schemaRef ds:uri="http://schemas.microsoft.com/edu/athena"/>
  </ds:schemaRefs>
</ds:datastoreItem>
</file>

<file path=customXml/itemProps12.xml><?xml version="1.0" encoding="utf-8"?>
<ds:datastoreItem xmlns:ds="http://schemas.openxmlformats.org/officeDocument/2006/customXml" ds:itemID="{356E0580-ADDA-4B15-ACB3-D2B521092E1F}">
  <ds:schemaRefs>
    <ds:schemaRef ds:uri="http://schemas.microsoft.com/edu/athena"/>
  </ds:schemaRefs>
</ds:datastoreItem>
</file>

<file path=customXml/itemProps13.xml><?xml version="1.0" encoding="utf-8"?>
<ds:datastoreItem xmlns:ds="http://schemas.openxmlformats.org/officeDocument/2006/customXml" ds:itemID="{2B67692F-63E3-4634-87B6-83C0E9F5C922}">
  <ds:schemaRefs>
    <ds:schemaRef ds:uri="http://schemas.microsoft.com/edu/athena"/>
  </ds:schemaRefs>
</ds:datastoreItem>
</file>

<file path=customXml/itemProps14.xml><?xml version="1.0" encoding="utf-8"?>
<ds:datastoreItem xmlns:ds="http://schemas.openxmlformats.org/officeDocument/2006/customXml" ds:itemID="{C31A2ED2-541B-438B-BA02-4DA5FB2DEBFF}">
  <ds:schemaRefs>
    <ds:schemaRef ds:uri="http://schemas.microsoft.com/edu/athena"/>
  </ds:schemaRefs>
</ds:datastoreItem>
</file>

<file path=customXml/itemProps15.xml><?xml version="1.0" encoding="utf-8"?>
<ds:datastoreItem xmlns:ds="http://schemas.openxmlformats.org/officeDocument/2006/customXml" ds:itemID="{C180DBCC-AB68-4005-82E6-EAAE6E9A0D6A}">
  <ds:schemaRefs>
    <ds:schemaRef ds:uri="http://schemas.microsoft.com/edu/athena"/>
  </ds:schemaRefs>
</ds:datastoreItem>
</file>

<file path=customXml/itemProps16.xml><?xml version="1.0" encoding="utf-8"?>
<ds:datastoreItem xmlns:ds="http://schemas.openxmlformats.org/officeDocument/2006/customXml" ds:itemID="{FE548E78-4E17-4FDB-90CF-456C3BE4D742}">
  <ds:schemaRefs>
    <ds:schemaRef ds:uri="http://schemas.microsoft.com/edu/athena"/>
  </ds:schemaRefs>
</ds:datastoreItem>
</file>

<file path=customXml/itemProps17.xml><?xml version="1.0" encoding="utf-8"?>
<ds:datastoreItem xmlns:ds="http://schemas.openxmlformats.org/officeDocument/2006/customXml" ds:itemID="{710AEAC0-5889-4056-8416-F07A04086246}">
  <ds:schemaRefs>
    <ds:schemaRef ds:uri="http://schemas.microsoft.com/edu/athena"/>
  </ds:schemaRefs>
</ds:datastoreItem>
</file>

<file path=customXml/itemProps18.xml><?xml version="1.0" encoding="utf-8"?>
<ds:datastoreItem xmlns:ds="http://schemas.openxmlformats.org/officeDocument/2006/customXml" ds:itemID="{8185624B-1E98-4EF9-B13A-C4DBAD143DC8}">
  <ds:schemaRefs>
    <ds:schemaRef ds:uri="http://schemas.microsoft.com/edu/athena"/>
  </ds:schemaRefs>
</ds:datastoreItem>
</file>

<file path=customXml/itemProps19.xml><?xml version="1.0" encoding="utf-8"?>
<ds:datastoreItem xmlns:ds="http://schemas.openxmlformats.org/officeDocument/2006/customXml" ds:itemID="{A53958F2-4F40-4578-BAEA-4A65D4E36B66}">
  <ds:schemaRefs>
    <ds:schemaRef ds:uri="http://schemas.microsoft.com/edu/athena"/>
  </ds:schemaRefs>
</ds:datastoreItem>
</file>

<file path=customXml/itemProps2.xml><?xml version="1.0" encoding="utf-8"?>
<ds:datastoreItem xmlns:ds="http://schemas.openxmlformats.org/officeDocument/2006/customXml" ds:itemID="{1CDDC4BC-7F75-498E-BBE9-A2FDBB4375CF}">
  <ds:schemaRefs>
    <ds:schemaRef ds:uri="http://schemas.microsoft.com/edu/athena"/>
  </ds:schemaRefs>
</ds:datastoreItem>
</file>

<file path=customXml/itemProps20.xml><?xml version="1.0" encoding="utf-8"?>
<ds:datastoreItem xmlns:ds="http://schemas.openxmlformats.org/officeDocument/2006/customXml" ds:itemID="{9AB74B4F-0679-4BD4-9038-97D46BA68FE5}">
  <ds:schemaRefs>
    <ds:schemaRef ds:uri="http://schemas.microsoft.com/edu/athena"/>
  </ds:schemaRefs>
</ds:datastoreItem>
</file>

<file path=customXml/itemProps21.xml><?xml version="1.0" encoding="utf-8"?>
<ds:datastoreItem xmlns:ds="http://schemas.openxmlformats.org/officeDocument/2006/customXml" ds:itemID="{B5C9098A-E196-49EB-A84E-E7074FB73A69}">
  <ds:schemaRefs>
    <ds:schemaRef ds:uri="http://schemas.microsoft.com/edu/athena"/>
  </ds:schemaRefs>
</ds:datastoreItem>
</file>

<file path=customXml/itemProps22.xml><?xml version="1.0" encoding="utf-8"?>
<ds:datastoreItem xmlns:ds="http://schemas.openxmlformats.org/officeDocument/2006/customXml" ds:itemID="{73881592-0A8B-4450-AB9F-14EC2ECDB6A7}">
  <ds:schemaRefs>
    <ds:schemaRef ds:uri="http://schemas.microsoft.com/edu/athena"/>
  </ds:schemaRefs>
</ds:datastoreItem>
</file>

<file path=customXml/itemProps23.xml><?xml version="1.0" encoding="utf-8"?>
<ds:datastoreItem xmlns:ds="http://schemas.openxmlformats.org/officeDocument/2006/customXml" ds:itemID="{D8069FAD-423C-4F6D-BEF7-75EE07998AB6}">
  <ds:schemaRefs>
    <ds:schemaRef ds:uri="http://schemas.microsoft.com/edu/athena"/>
  </ds:schemaRefs>
</ds:datastoreItem>
</file>

<file path=customXml/itemProps24.xml><?xml version="1.0" encoding="utf-8"?>
<ds:datastoreItem xmlns:ds="http://schemas.openxmlformats.org/officeDocument/2006/customXml" ds:itemID="{0A5E8A70-7CB9-41C1-9E34-8DB3E7C40D2B}">
  <ds:schemaRefs>
    <ds:schemaRef ds:uri="http://schemas.microsoft.com/edu/athena"/>
  </ds:schemaRefs>
</ds:datastoreItem>
</file>

<file path=customXml/itemProps25.xml><?xml version="1.0" encoding="utf-8"?>
<ds:datastoreItem xmlns:ds="http://schemas.openxmlformats.org/officeDocument/2006/customXml" ds:itemID="{13BB6977-5665-4CD2-B91B-45969467CD2A}">
  <ds:schemaRefs>
    <ds:schemaRef ds:uri="http://schemas.microsoft.com/edu/athena"/>
  </ds:schemaRefs>
</ds:datastoreItem>
</file>

<file path=customXml/itemProps26.xml><?xml version="1.0" encoding="utf-8"?>
<ds:datastoreItem xmlns:ds="http://schemas.openxmlformats.org/officeDocument/2006/customXml" ds:itemID="{69D2F127-19C0-46DC-A315-ACEBE52794CE}">
  <ds:schemaRefs>
    <ds:schemaRef ds:uri="http://schemas.microsoft.com/edu/athena"/>
  </ds:schemaRefs>
</ds:datastoreItem>
</file>

<file path=customXml/itemProps27.xml><?xml version="1.0" encoding="utf-8"?>
<ds:datastoreItem xmlns:ds="http://schemas.openxmlformats.org/officeDocument/2006/customXml" ds:itemID="{6761DB36-EB98-40B3-ABB7-6587F64E898F}">
  <ds:schemaRefs>
    <ds:schemaRef ds:uri="http://schemas.microsoft.com/edu/athena"/>
  </ds:schemaRefs>
</ds:datastoreItem>
</file>

<file path=customXml/itemProps28.xml><?xml version="1.0" encoding="utf-8"?>
<ds:datastoreItem xmlns:ds="http://schemas.openxmlformats.org/officeDocument/2006/customXml" ds:itemID="{9459EF97-D5B4-4C35-AAC2-7621E3AE14C6}">
  <ds:schemaRefs>
    <ds:schemaRef ds:uri="http://schemas.microsoft.com/edu/athena"/>
  </ds:schemaRefs>
</ds:datastoreItem>
</file>

<file path=customXml/itemProps29.xml><?xml version="1.0" encoding="utf-8"?>
<ds:datastoreItem xmlns:ds="http://schemas.openxmlformats.org/officeDocument/2006/customXml" ds:itemID="{5AF43C24-9692-4A6A-AA07-9376FB73EF95}">
  <ds:schemaRefs>
    <ds:schemaRef ds:uri="http://schemas.microsoft.com/edu/athena"/>
  </ds:schemaRefs>
</ds:datastoreItem>
</file>

<file path=customXml/itemProps3.xml><?xml version="1.0" encoding="utf-8"?>
<ds:datastoreItem xmlns:ds="http://schemas.openxmlformats.org/officeDocument/2006/customXml" ds:itemID="{9B35BDB5-6529-4128-8617-B3B96AE185BA}">
  <ds:schemaRefs>
    <ds:schemaRef ds:uri="http://schemas.microsoft.com/edu/athena"/>
  </ds:schemaRefs>
</ds:datastoreItem>
</file>

<file path=customXml/itemProps30.xml><?xml version="1.0" encoding="utf-8"?>
<ds:datastoreItem xmlns:ds="http://schemas.openxmlformats.org/officeDocument/2006/customXml" ds:itemID="{0A5F5B49-D5BD-4578-8072-0306808F1BE0}">
  <ds:schemaRefs>
    <ds:schemaRef ds:uri="http://schemas.microsoft.com/edu/athena"/>
  </ds:schemaRefs>
</ds:datastoreItem>
</file>

<file path=customXml/itemProps31.xml><?xml version="1.0" encoding="utf-8"?>
<ds:datastoreItem xmlns:ds="http://schemas.openxmlformats.org/officeDocument/2006/customXml" ds:itemID="{199DBAB0-ED3C-4AEA-8D4E-25B05FA14FE8}">
  <ds:schemaRefs>
    <ds:schemaRef ds:uri="http://schemas.microsoft.com/edu/athena"/>
  </ds:schemaRefs>
</ds:datastoreItem>
</file>

<file path=customXml/itemProps32.xml><?xml version="1.0" encoding="utf-8"?>
<ds:datastoreItem xmlns:ds="http://schemas.openxmlformats.org/officeDocument/2006/customXml" ds:itemID="{CBCF6BB7-A2B2-4719-8193-6CE3A271A5E9}">
  <ds:schemaRefs>
    <ds:schemaRef ds:uri="http://schemas.microsoft.com/edu/athena"/>
  </ds:schemaRefs>
</ds:datastoreItem>
</file>

<file path=customXml/itemProps33.xml><?xml version="1.0" encoding="utf-8"?>
<ds:datastoreItem xmlns:ds="http://schemas.openxmlformats.org/officeDocument/2006/customXml" ds:itemID="{7CB1A4F9-87A0-4D97-BACF-46C9AA6DBC30}">
  <ds:schemaRefs>
    <ds:schemaRef ds:uri="http://schemas.microsoft.com/edu/athena"/>
  </ds:schemaRefs>
</ds:datastoreItem>
</file>

<file path=customXml/itemProps34.xml><?xml version="1.0" encoding="utf-8"?>
<ds:datastoreItem xmlns:ds="http://schemas.openxmlformats.org/officeDocument/2006/customXml" ds:itemID="{BC56E751-5434-452A-86CB-7B22A3CC4830}">
  <ds:schemaRefs>
    <ds:schemaRef ds:uri="http://schemas.microsoft.com/edu/athena"/>
  </ds:schemaRefs>
</ds:datastoreItem>
</file>

<file path=customXml/itemProps35.xml><?xml version="1.0" encoding="utf-8"?>
<ds:datastoreItem xmlns:ds="http://schemas.openxmlformats.org/officeDocument/2006/customXml" ds:itemID="{CA3406BF-EE89-4E39-A047-CC20EF549526}">
  <ds:schemaRefs>
    <ds:schemaRef ds:uri="http://schemas.microsoft.com/edu/athena"/>
  </ds:schemaRefs>
</ds:datastoreItem>
</file>

<file path=customXml/itemProps36.xml><?xml version="1.0" encoding="utf-8"?>
<ds:datastoreItem xmlns:ds="http://schemas.openxmlformats.org/officeDocument/2006/customXml" ds:itemID="{6E72E9A8-6042-48EA-9684-A85F88636D51}">
  <ds:schemaRefs>
    <ds:schemaRef ds:uri="http://schemas.microsoft.com/edu/athena"/>
  </ds:schemaRefs>
</ds:datastoreItem>
</file>

<file path=customXml/itemProps37.xml><?xml version="1.0" encoding="utf-8"?>
<ds:datastoreItem xmlns:ds="http://schemas.openxmlformats.org/officeDocument/2006/customXml" ds:itemID="{A2F57DC4-D7BF-402A-B64A-49136B168994}">
  <ds:schemaRefs>
    <ds:schemaRef ds:uri="http://schemas.microsoft.com/edu/athena"/>
  </ds:schemaRefs>
</ds:datastoreItem>
</file>

<file path=customXml/itemProps38.xml><?xml version="1.0" encoding="utf-8"?>
<ds:datastoreItem xmlns:ds="http://schemas.openxmlformats.org/officeDocument/2006/customXml" ds:itemID="{FC23F530-3083-4F14-B7E3-CAEA43336318}">
  <ds:schemaRefs>
    <ds:schemaRef ds:uri="http://schemas.microsoft.com/edu/athena"/>
  </ds:schemaRefs>
</ds:datastoreItem>
</file>

<file path=customXml/itemProps39.xml><?xml version="1.0" encoding="utf-8"?>
<ds:datastoreItem xmlns:ds="http://schemas.openxmlformats.org/officeDocument/2006/customXml" ds:itemID="{42B48E62-FB2B-464D-84B4-530F406A84CC}">
  <ds:schemaRefs>
    <ds:schemaRef ds:uri="http://schemas.microsoft.com/edu/athena"/>
  </ds:schemaRefs>
</ds:datastoreItem>
</file>

<file path=customXml/itemProps4.xml><?xml version="1.0" encoding="utf-8"?>
<ds:datastoreItem xmlns:ds="http://schemas.openxmlformats.org/officeDocument/2006/customXml" ds:itemID="{1DFF0C7E-7B5D-459E-AF4F-45FDFE560662}">
  <ds:schemaRefs>
    <ds:schemaRef ds:uri="http://schemas.microsoft.com/edu/athena"/>
  </ds:schemaRefs>
</ds:datastoreItem>
</file>

<file path=customXml/itemProps40.xml><?xml version="1.0" encoding="utf-8"?>
<ds:datastoreItem xmlns:ds="http://schemas.openxmlformats.org/officeDocument/2006/customXml" ds:itemID="{3C5F8BB3-DF12-47A5-A0D6-F34F9378A877}">
  <ds:schemaRefs>
    <ds:schemaRef ds:uri="http://schemas.microsoft.com/edu/athena"/>
  </ds:schemaRefs>
</ds:datastoreItem>
</file>

<file path=customXml/itemProps41.xml><?xml version="1.0" encoding="utf-8"?>
<ds:datastoreItem xmlns:ds="http://schemas.openxmlformats.org/officeDocument/2006/customXml" ds:itemID="{E8788F28-98E7-4E75-98F4-ED02F6DCA1AC}">
  <ds:schemaRefs>
    <ds:schemaRef ds:uri="http://schemas.microsoft.com/edu/athena"/>
  </ds:schemaRefs>
</ds:datastoreItem>
</file>

<file path=customXml/itemProps42.xml><?xml version="1.0" encoding="utf-8"?>
<ds:datastoreItem xmlns:ds="http://schemas.openxmlformats.org/officeDocument/2006/customXml" ds:itemID="{1DB87C2A-09EE-46D3-8AEE-C13232433B81}">
  <ds:schemaRefs>
    <ds:schemaRef ds:uri="http://schemas.microsoft.com/edu/athena"/>
  </ds:schemaRefs>
</ds:datastoreItem>
</file>

<file path=customXml/itemProps43.xml><?xml version="1.0" encoding="utf-8"?>
<ds:datastoreItem xmlns:ds="http://schemas.openxmlformats.org/officeDocument/2006/customXml" ds:itemID="{3551C7B0-5268-408C-9878-5CA3C7261A8A}">
  <ds:schemaRefs>
    <ds:schemaRef ds:uri="http://schemas.microsoft.com/edu/athena"/>
  </ds:schemaRefs>
</ds:datastoreItem>
</file>

<file path=customXml/itemProps44.xml><?xml version="1.0" encoding="utf-8"?>
<ds:datastoreItem xmlns:ds="http://schemas.openxmlformats.org/officeDocument/2006/customXml" ds:itemID="{7D2A0BDB-C4F5-4A98-9260-303B9781ADD0}">
  <ds:schemaRefs>
    <ds:schemaRef ds:uri="http://schemas.microsoft.com/edu/athena"/>
  </ds:schemaRefs>
</ds:datastoreItem>
</file>

<file path=customXml/itemProps45.xml><?xml version="1.0" encoding="utf-8"?>
<ds:datastoreItem xmlns:ds="http://schemas.openxmlformats.org/officeDocument/2006/customXml" ds:itemID="{72E77A89-F424-457E-B97E-8DED4E61F95A}">
  <ds:schemaRefs>
    <ds:schemaRef ds:uri="http://schemas.microsoft.com/edu/athena"/>
  </ds:schemaRefs>
</ds:datastoreItem>
</file>

<file path=customXml/itemProps46.xml><?xml version="1.0" encoding="utf-8"?>
<ds:datastoreItem xmlns:ds="http://schemas.openxmlformats.org/officeDocument/2006/customXml" ds:itemID="{0E57571C-A27A-4F32-AF69-CED03782F6C5}">
  <ds:schemaRefs>
    <ds:schemaRef ds:uri="http://schemas.microsoft.com/edu/athena"/>
  </ds:schemaRefs>
</ds:datastoreItem>
</file>

<file path=customXml/itemProps47.xml><?xml version="1.0" encoding="utf-8"?>
<ds:datastoreItem xmlns:ds="http://schemas.openxmlformats.org/officeDocument/2006/customXml" ds:itemID="{3EF00C03-6134-4ED4-AE15-BCAC1C4BF7C3}">
  <ds:schemaRefs>
    <ds:schemaRef ds:uri="http://schemas.microsoft.com/edu/athena"/>
  </ds:schemaRefs>
</ds:datastoreItem>
</file>

<file path=customXml/itemProps48.xml><?xml version="1.0" encoding="utf-8"?>
<ds:datastoreItem xmlns:ds="http://schemas.openxmlformats.org/officeDocument/2006/customXml" ds:itemID="{D9FE9D0E-A88F-4AD8-9BF1-E87843984098}">
  <ds:schemaRefs>
    <ds:schemaRef ds:uri="http://schemas.microsoft.com/edu/athena"/>
  </ds:schemaRefs>
</ds:datastoreItem>
</file>

<file path=customXml/itemProps49.xml><?xml version="1.0" encoding="utf-8"?>
<ds:datastoreItem xmlns:ds="http://schemas.openxmlformats.org/officeDocument/2006/customXml" ds:itemID="{DB6FDA2A-70FA-4FDF-A55E-D9FD49D16C12}">
  <ds:schemaRefs>
    <ds:schemaRef ds:uri="http://schemas.microsoft.com/edu/athena"/>
  </ds:schemaRefs>
</ds:datastoreItem>
</file>

<file path=customXml/itemProps5.xml><?xml version="1.0" encoding="utf-8"?>
<ds:datastoreItem xmlns:ds="http://schemas.openxmlformats.org/officeDocument/2006/customXml" ds:itemID="{CB216795-B5CF-4B7B-91D4-3E011ECCBDE8}">
  <ds:schemaRefs>
    <ds:schemaRef ds:uri="http://schemas.microsoft.com/edu/athena"/>
  </ds:schemaRefs>
</ds:datastoreItem>
</file>

<file path=customXml/itemProps6.xml><?xml version="1.0" encoding="utf-8"?>
<ds:datastoreItem xmlns:ds="http://schemas.openxmlformats.org/officeDocument/2006/customXml" ds:itemID="{E0ADB76A-C9D2-474F-9D48-8B54A7D27D30}">
  <ds:schemaRefs>
    <ds:schemaRef ds:uri="http://schemas.microsoft.com/edu/athena"/>
  </ds:schemaRefs>
</ds:datastoreItem>
</file>

<file path=customXml/itemProps7.xml><?xml version="1.0" encoding="utf-8"?>
<ds:datastoreItem xmlns:ds="http://schemas.openxmlformats.org/officeDocument/2006/customXml" ds:itemID="{5F0C71E5-6276-4947-819E-337910BDFBB9}">
  <ds:schemaRefs>
    <ds:schemaRef ds:uri="http://schemas.microsoft.com/edu/athena"/>
  </ds:schemaRefs>
</ds:datastoreItem>
</file>

<file path=customXml/itemProps8.xml><?xml version="1.0" encoding="utf-8"?>
<ds:datastoreItem xmlns:ds="http://schemas.openxmlformats.org/officeDocument/2006/customXml" ds:itemID="{36ABB751-8294-4ED8-BB2B-2E80B3AC63F4}">
  <ds:schemaRefs>
    <ds:schemaRef ds:uri="http://schemas.microsoft.com/edu/athena"/>
  </ds:schemaRefs>
</ds:datastoreItem>
</file>

<file path=customXml/itemProps9.xml><?xml version="1.0" encoding="utf-8"?>
<ds:datastoreItem xmlns:ds="http://schemas.openxmlformats.org/officeDocument/2006/customXml" ds:itemID="{89399A7B-F7D0-47AA-BC0A-81E59542888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34975</TotalTime>
  <Words>1534</Words>
  <Application>Microsoft Office PowerPoint</Application>
  <PresentationFormat>On-screen Show (4:3)</PresentationFormat>
  <Paragraphs>163</Paragraphs>
  <Slides>22</Slides>
  <Notes>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22</vt:i4>
      </vt:variant>
    </vt:vector>
  </HeadingPairs>
  <TitlesOfParts>
    <vt:vector size="37" baseType="lpstr">
      <vt:lpstr>Arial</vt:lpstr>
      <vt:lpstr>Calibri</vt:lpstr>
      <vt:lpstr>Franklin Gothic Book</vt:lpstr>
      <vt:lpstr>Franklin Gothic Demi</vt:lpstr>
      <vt:lpstr>Franklin Gothic Medium</vt:lpstr>
      <vt:lpstr>Helvetica Neue</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XXVI:   Layer 17 Part 2: Cloud  </vt:lpstr>
      <vt:lpstr>Functionality of 21 HPC-ABDS Layers</vt:lpstr>
      <vt:lpstr>Previous workflow systems come from Grid community although they have been adapted to clouds  Following systems are from more recent cloud specific goals</vt:lpstr>
      <vt:lpstr>Microsoft Dryad</vt:lpstr>
      <vt:lpstr>Microsoft Naiad</vt:lpstr>
      <vt:lpstr>Apache Tez I</vt:lpstr>
      <vt:lpstr>Apache Tez II</vt:lpstr>
      <vt:lpstr>Google FlumeJava</vt:lpstr>
      <vt:lpstr>Apache Crunch</vt:lpstr>
      <vt:lpstr>Cascading Twitter Scalding</vt:lpstr>
      <vt:lpstr>e-Science Central</vt:lpstr>
      <vt:lpstr>Azure Data Factory</vt:lpstr>
      <vt:lpstr>Application model of Azure Data Factory</vt:lpstr>
      <vt:lpstr>Azure Data Factory Application</vt:lpstr>
      <vt:lpstr>Apache NiFi</vt:lpstr>
      <vt:lpstr>Data Integration and Fusion</vt:lpstr>
      <vt:lpstr>ETL – Data Integration and Fusion Data Integration and Fusion</vt:lpstr>
      <vt:lpstr>3. Move data from external data sources into a highly horizontally scalable data store, transform it using highly horizontally scalable processing (e.g. Map-Reduce), and return it to the horizontally scalable data store (ELT) </vt:lpstr>
      <vt:lpstr>Talend</vt:lpstr>
      <vt:lpstr>Jitterbit</vt:lpstr>
      <vt:lpstr>Pentaho</vt:lpstr>
      <vt:lpstr>Apatar</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730</cp:revision>
  <dcterms:created xsi:type="dcterms:W3CDTF">2014-02-25T01:32:12Z</dcterms:created>
  <dcterms:modified xsi:type="dcterms:W3CDTF">2015-04-08T18:08:28Z</dcterms:modified>
</cp:coreProperties>
</file>