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2"/>
    <p:sldMasterId id="2147483673" r:id="rId63"/>
    <p:sldMasterId id="2147483681" r:id="rId64"/>
    <p:sldMasterId id="2147483689" r:id="rId65"/>
    <p:sldMasterId id="2147483697" r:id="rId66"/>
    <p:sldMasterId id="2147483705" r:id="rId67"/>
    <p:sldMasterId id="2147483713" r:id="rId68"/>
    <p:sldMasterId id="2147483735" r:id="rId69"/>
  </p:sldMasterIdLst>
  <p:notesMasterIdLst>
    <p:notesMasterId r:id="rId82"/>
  </p:notesMasterIdLst>
  <p:sldIdLst>
    <p:sldId id="522" r:id="rId70"/>
    <p:sldId id="754" r:id="rId71"/>
    <p:sldId id="755" r:id="rId72"/>
    <p:sldId id="628" r:id="rId73"/>
    <p:sldId id="639" r:id="rId74"/>
    <p:sldId id="756" r:id="rId75"/>
    <p:sldId id="749" r:id="rId76"/>
    <p:sldId id="757" r:id="rId77"/>
    <p:sldId id="629" r:id="rId78"/>
    <p:sldId id="630" r:id="rId79"/>
    <p:sldId id="632" r:id="rId80"/>
    <p:sldId id="633" r:id="rId81"/>
  </p:sldIdLst>
  <p:sldSz cx="9144000" cy="6858000" type="screen4x3"/>
  <p:notesSz cx="6858000" cy="9144000"/>
  <p:custDataLst>
    <p:tags r:id="rId8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8" autoAdjust="0"/>
    <p:restoredTop sz="96086" autoAdjust="0"/>
  </p:normalViewPr>
  <p:slideViewPr>
    <p:cSldViewPr snapToGrid="0" snapToObjects="1">
      <p:cViewPr varScale="1">
        <p:scale>
          <a:sx n="138" d="100"/>
          <a:sy n="138" d="100"/>
        </p:scale>
        <p:origin x="1002"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Master" Target="slideMasters/slideMaster2.xml"/><Relationship Id="rId68" Type="http://schemas.openxmlformats.org/officeDocument/2006/relationships/slideMaster" Target="slideMasters/slideMaster7.xml"/><Relationship Id="rId76" Type="http://schemas.openxmlformats.org/officeDocument/2006/relationships/slide" Target="slides/slide7.xml"/><Relationship Id="rId84"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Master" Target="slideMasters/slideMaster5.xml"/><Relationship Id="rId74" Type="http://schemas.openxmlformats.org/officeDocument/2006/relationships/slide" Target="slides/slide5.xml"/><Relationship Id="rId79" Type="http://schemas.openxmlformats.org/officeDocument/2006/relationships/slide" Target="slides/slide10.xml"/><Relationship Id="rId87"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notesMaster" Target="notesMasters/notesMaster1.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Master" Target="slideMasters/slideMaster3.xml"/><Relationship Id="rId69" Type="http://schemas.openxmlformats.org/officeDocument/2006/relationships/slideMaster" Target="slideMasters/slideMaster8.xml"/><Relationship Id="rId77" Type="http://schemas.openxmlformats.org/officeDocument/2006/relationships/slide" Target="slides/slide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3.xml"/><Relationship Id="rId80" Type="http://schemas.openxmlformats.org/officeDocument/2006/relationships/slide" Target="slides/slide11.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6.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1.xml"/><Relationship Id="rId70" Type="http://schemas.openxmlformats.org/officeDocument/2006/relationships/slide" Target="slides/slide1.xml"/><Relationship Id="rId75" Type="http://schemas.openxmlformats.org/officeDocument/2006/relationships/slide" Target="slides/slide6.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Master" Target="slideMasters/slideMaster4.xml"/><Relationship Id="rId73" Type="http://schemas.openxmlformats.org/officeDocument/2006/relationships/slide" Target="slides/slide4.xml"/><Relationship Id="rId78" Type="http://schemas.openxmlformats.org/officeDocument/2006/relationships/slide" Target="slides/slide9.xml"/><Relationship Id="rId81" Type="http://schemas.openxmlformats.org/officeDocument/2006/relationships/slide" Target="slides/slide12.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85407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8</a:t>
            </a:fld>
            <a:endParaRPr lang="en-US"/>
          </a:p>
        </p:txBody>
      </p:sp>
    </p:spTree>
    <p:extLst>
      <p:ext uri="{BB962C8B-B14F-4D97-AF65-F5344CB8AC3E}">
        <p14:creationId xmlns:p14="http://schemas.microsoft.com/office/powerpoint/2010/main" val="13889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agios.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ibm.com/developerworks/library/l-ganglia-nagios-1/" TargetMode="External"/><Relationship Id="rId2" Type="http://schemas.openxmlformats.org/officeDocument/2006/relationships/hyperlink" Target="http://en.wikipedia.org/wiki/Ganglia_(software)"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inca.sdsc.edu/"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incommon.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ibm.com/developerworks/cloud/library/cl-openstack-keystone/index.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try.incubator.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Lightweight_Directory_Access_Protoco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qrrl.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a:t>
            </a:r>
            <a:r>
              <a:rPr lang="en-US" sz="4800" dirty="0"/>
              <a:t> </a:t>
            </a:r>
            <a:r>
              <a:rPr lang="en-US" sz="4800" dirty="0" smtClean="0"/>
              <a:t>II</a:t>
            </a:r>
            <a:r>
              <a:rPr lang="en-US" sz="4800" b="1" dirty="0" smtClean="0"/>
              <a:t>: Layers 3 to 4</a:t>
            </a:r>
            <a:endParaRPr lang="en-US" sz="4800" b="1" dirty="0"/>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72"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3572"/>
            <a:ext cx="6785264" cy="867765"/>
          </a:xfrm>
        </p:spPr>
        <p:txBody>
          <a:bodyPr/>
          <a:lstStyle/>
          <a:p>
            <a:r>
              <a:rPr lang="en-US" dirty="0" smtClean="0"/>
              <a:t>Nagios</a:t>
            </a:r>
            <a:endParaRPr lang="en-US" dirty="0"/>
          </a:p>
        </p:txBody>
      </p:sp>
      <p:sp>
        <p:nvSpPr>
          <p:cNvPr id="3" name="Content Placeholder 2"/>
          <p:cNvSpPr>
            <a:spLocks noGrp="1"/>
          </p:cNvSpPr>
          <p:nvPr>
            <p:ph idx="1"/>
          </p:nvPr>
        </p:nvSpPr>
        <p:spPr>
          <a:xfrm>
            <a:off x="0" y="704814"/>
            <a:ext cx="9144000" cy="1962574"/>
          </a:xfrm>
        </p:spPr>
        <p:txBody>
          <a:bodyPr>
            <a:normAutofit/>
          </a:bodyPr>
          <a:lstStyle/>
          <a:p>
            <a:r>
              <a:rPr lang="en-US" sz="2400" b="1" dirty="0"/>
              <a:t>Nagios </a:t>
            </a:r>
            <a:r>
              <a:rPr lang="en-US" sz="2400" dirty="0">
                <a:hlinkClick r:id="rId2"/>
              </a:rPr>
              <a:t>http://www.nagios.org</a:t>
            </a:r>
            <a:r>
              <a:rPr lang="en-US" sz="2400" dirty="0" smtClean="0">
                <a:hlinkClick r:id="rId2"/>
              </a:rPr>
              <a:t>/</a:t>
            </a:r>
            <a:r>
              <a:rPr lang="en-US" sz="2400" dirty="0" smtClean="0"/>
              <a:t> is </a:t>
            </a:r>
            <a:r>
              <a:rPr lang="en-US" sz="2400" dirty="0"/>
              <a:t>an open </a:t>
            </a:r>
            <a:r>
              <a:rPr lang="en-US" sz="2400" dirty="0" smtClean="0"/>
              <a:t>source </a:t>
            </a:r>
            <a:br>
              <a:rPr lang="en-US" sz="2400" dirty="0" smtClean="0"/>
            </a:br>
            <a:r>
              <a:rPr lang="en-US" sz="2400" dirty="0" smtClean="0"/>
              <a:t>(GPL)  </a:t>
            </a:r>
            <a:r>
              <a:rPr lang="en-US" sz="2400" dirty="0"/>
              <a:t>computer system monitoring, network </a:t>
            </a:r>
            <a:r>
              <a:rPr lang="en-US" sz="2400" dirty="0" smtClean="0"/>
              <a:t/>
            </a:r>
            <a:br>
              <a:rPr lang="en-US" sz="2400" dirty="0" smtClean="0"/>
            </a:br>
            <a:r>
              <a:rPr lang="en-US" sz="2400" dirty="0" smtClean="0"/>
              <a:t>monitoring </a:t>
            </a:r>
            <a:r>
              <a:rPr lang="en-US" sz="2400" dirty="0"/>
              <a:t>and infrastructure monitoring software application. </a:t>
            </a:r>
            <a:endParaRPr lang="en-US" sz="2400" dirty="0" smtClean="0"/>
          </a:p>
          <a:p>
            <a:pPr lvl="1"/>
            <a:r>
              <a:rPr lang="en-US" sz="2000" dirty="0" smtClean="0"/>
              <a:t>Nagios </a:t>
            </a:r>
            <a:r>
              <a:rPr lang="en-US" sz="2000" dirty="0"/>
              <a:t>offers monitoring and alerting services for servers, switches, applications, and services. </a:t>
            </a:r>
            <a:endParaRPr lang="en-US" sz="2000" dirty="0" smtClean="0"/>
          </a:p>
          <a:p>
            <a:endParaRPr lang="en-US" sz="2400" dirty="0"/>
          </a:p>
        </p:txBody>
      </p:sp>
      <p:sp>
        <p:nvSpPr>
          <p:cNvPr id="4" name="AutoShape 4" descr="data:image/jpeg;base64,/9j/4AAQSkZJRgABAQAAAQABAAD/2wCEAAkGBhMSERUUExMWFRUVGBsXGBgVGBsaGhgXFRsYGBgYGBcZGyYfGBkkGRgXHy8gIycpLCwsGh4yNTAqNSYuLCkBCQoKDgwOGg8PGiklHCQuLSwsLCwsLCwsLCwsLSwsLCwsKSwsLCosLCksKSksLCwpKSwpLCksLCwsLCwsKSwsLP/AABEIAMEBBgMBIgACEQEDEQH/xAAbAAACAwEBAQAAAAAAAAAAAAAABAIDBQEGB//EAEkQAAECAwUEBgQIDQQDAQAAAAECEQADIQQSMUFRBRMiYRQycYGRoSNCUlMGJDNikrHB0QcVFjRDVGNysrPS4fBzosLiRILxg//EABkBAQADAQEAAAAAAAAAAAAAAAABAgQDBf/EADERAAICAAUBBQcDBQAAAAAAAAABAhEDEiExUXETIkFhsQQUIzKRofCiwdEFM2Jygv/aAAwDAQACEQMRAD8A+kqtMsULs6EkgUSpQ4RTDEQyicgKNMS2FHrTlCdtsdjRMSqbMCZiQk1cfumhYkMeyIrtthCgo2hIJqDkWpTImOK7S3db/YgblbUlqXcAzZ2DEh6P/wCqvAxZKtiVEAJxDpoKh2p3xXYtl2dR30td687KSXS7sopDsCSKkaQxI2PLSp0kgnl9Vad0d51ay7Ew2ebfwFrLtiRMQlaVIKVvdJKUvdJSaKINCCO6L1WqWCxMsHQqlg6YXucWW1MuQlO8m3EksOGgIdWVBgTCczatmZTzyboc+jUWAY1F3mD5xALhb5TtelPpfl/1Q0mQTUI/h++M0bashL9IBJx4C7V+a7YnRnMWH4QWcFQNqIKSQQUqDXTdOI1B7WMAP9GV7v8Ah++Doyvd/wAP3wx0JXvVQdCV71UAL9GV7v8Ah++K51iUoUSU1d03PtekOdCV71UHQle9VACUmwLGIKu259kW9GV7v+H74LcsSU3pk5SUuzsTU9jsKYxnr+EVnABNqUynY3VMbrAh2xdQ8YA0OjK93/D98HRle7/h++El7ckAXulG65F4BRDi6SHAxZST2dkOWCYmcm/LnlSXIeoqMRWAO9GV7v8Ah++Doyvd/wAP3wx0JXvVQdDV71UAJTyEB1JAoTlljhERNSwLJYhwXQxB5vyMXW9CZaDMmTVBKcSxLOQMBXEiEpe17OopAtPWYJ4TVyAAKcx4wA3KTeqlIOVCg18Yn0ZXu/4fvjPsm3rMu6lFqLqugC6pNVsEhiBWopzESkbdkLUlCbSq8ogBJSoF1YAuKadsAPdGV7v+H74StFqSFXCGLPkMl0xqWQrwjV6Gr3qoRtuxkhK1lSiQku2YSFFseZ8YavYHzH4W2dJts7hHqZfs0RkdER7I8I1Nuz79pmKYh7tC1DcRpCMWarQ86Tttop6Ij2R4QdER7I8IuggVsp6Ij2R4QdER7I8IuggLKeiI9keEHREeyPCLoICynoiPZHhHYtggLPrVstK0qLGYB6MBrOZiQ6VlVU8ShQPhdLDNoYkWactIUJqGUAQ8hjUg1BU+FGpGdtCYgLW+6f0T3p0yUepMZ1JDDkBiHfKLtm7WRLITfkhB4rxtKlmoYFO8TUEp9rU9tYax+vqb4PT6+o+mxT3DzZTPUbnEPl6SlO2vhGhuhoIhZ7SiYm8hQUk5pIIpQ1HOLYHQzNvLIQGvY1umaGGNTJBUBSMi+tTkiY9MF2tIqDgLgJwGAOPhvbUlpKONClh2ZJumvO8n64zhIkp4dwtj84E+qpj6R3oPCJSBUtcyirqsQoC9aA7JdTsK1wSQHzqIYkJqoTAsMKXDPOJvGpS2ODdkTlJloVfEhQVWrpOIBLcbOa+Bh+z2wKBJBQxZlFL9tCaZQoGdLlSMQZ2ld96xOvMnspyjSs1kTLe7eq3WUVYfvExfBABGP8J7eZUoFImOT+jIvYHIgg9kbEEVd1oQ9VoeMn7fXfpvw+ikMGA1lFn5RpdIUsXhNmIvVYLRwvlxSzFe2rasTlAJmkBIHCtSRUO/CnHiNX00DZydpTSTS0Bi3yhqNep/ekY3/UMHDk4zk7X+L/jU2v2eU4pwhX/S1++hpJWtQB305L1YrQCO0brywhG07cUFFt+xVglaSBU1rLJCcsaAdsNy5q1ovkznCSm5vCHooPQDi4seSdBDWyULC0lUyapwXC1AgUJwCccsY3RxFKKkno/IxuNOmMfB62KmIUVFRZTC8zswpRI+qENs7bMu0oSETSA3UULhceuCk65aCN9dqSCxIeIptqCzKFcObaRWWZ7OirTexhBSgw304gl+ug3WrUmW7HCK5ttWGBmTCQOslSQ9SQSN2RgQO6NPbc5ZQBLCySa3FXCA2rYRizZlpKqS54BckieGB0YgnPAUjPj+0Jd22nyoOX7UaMPCvWk1/sl+5OXthTXiqdVJ4VKQCHBxaU94PriPFRHwgVfI+MNQ1WkpLNQHdv298aNn3ygpKt8kFi+8D0egITR38hEgiapa6zkB6NMDF8w7kDtaL4DlKObPfWNfZl5PDg6cP1fwSmTFOGmzQFF6LSbuKqky3AengMIdSsmzTbyiohK6lnYgkYACgLd0PptIYPSKbdNCpSwKkpUBzJBaNCepla0Pjm1vziZ2p/gTC0bm0fg1aVTlqTJJSbpBdOF1IzVqDFH5LWr3KvFP9UWm+8zzskuDKgjV/JW1+4V4p/qjv5KWv3CvFP8AVFSckuDJgjW/JS1+4V4p/qg/JS1+4V4p/qgMkuDJgjW/JS1+4V4p/qjn5KWv3CvFP9UBklwZUEN27ZM6SkKmIKUksC4NcWoTkDBAq01ufXZ86spIUXCheCVIFDLmEXwqpS4oE1cA4BULWaSpQ4pk1DMOIyi/KiT51rFlusMtW7vS0KvKF55O8vBMuZdcjqNkpTj1cVCE7Js0LBZEgGj3rMUvnmoPUE0phELY9LU3ZKWSA7sBWlebCkWQnYtlSpbKTLlpWzEoSBo4GYDjDlDkQSL22ybxN12q+CVeSgRCithg+tk3ycrIAexywwjRmTQnEgdpaKunS3u30OzteDsKEs+FRWJtoCSdhgBr/hLlc8rjZxM7FBFVP2ol40c9TNvMw50tHtp8RB0tHtp8RDMwQkWZSVOZqlBuqQgDxSkGGIq6Wj2005iI9Olu19LgO14Oxo7Pg4NYgF8RTMBDggg5jDxis2tHtp+kPvjDl/BfZ44AhDkO28U7DhpxuE1GFHu5gQB6C+HZ64tm3ZAqYAzkBywc4nQamMGd8GbAoC8lLJBAO9VgpRWa381KPi2EcX8HLAlBCgkIN0l5q24ApKaldAAtQ7xoGA3ysa8+6ObwM7hjgXp4xhSvgvYUKBCEghyPSLzF00K8GpHZ2wLAEqvJlhLhR9IQAUBQHrcIAUqgYVgCFstwSSSRiqpqOQprFUzaQSElgHDh3x0pn98NS7NLlSju5V8XjwpLktSjqAwAziJtabt4yFJYsygLxZqgX2auuUUcW7pgQ2ht8y1JAAqAQCaqd+FLYl2FPaBwhmftW6u7R3AAzUDiR2RdKtstRA3ZHNVAMc7/APjwW61IQlwhKy7MDWufWjrLvJKOj9SItQbctUSM9fFwkgMzXXL6OsYR02hTA3V1yupcdrzKDOKhbcfis2hyAIONQ6wTrhEptsQkAmSqo6rC8KAsoX6Y88DFSSmesKulUmYp8PRpccj6V098R3aCfkF4t8mkCjH3uHPk0aAMvRHj/wB4psU9MxS07oAJwLlj2ViaIspUhJ/Qk3aDgTm/VeZUffBuwKblTFn4UNVnf0uX3xKdbUpLbkns/usV5Rw25PuTVtMwDX0lNO6IJCUu692UoB6m6kV1beO1cQ+cMS5ii9GZmwLv/wC2IrllFkhKFB7gHjyOvd2gw6LBL9n6/vgBGWSS1RzKQw/38vqi/o/7RPh/2hj8Xy/Z+v74QtSkIBJQ7AnhBJo+AeppAF/R/wBonw/7QntGcZaaFKnKRQe0pKcH0OsVjaUpj6KZTEGXMGPbQnkC+jx2XtCSpQTu11LVlzAK6k0A5mAPJfD60XrKjL0qX5HdksamoJaORX+EhZAuAJCAtDAAuDuyTV872mUEWrLozFiO5HurZZUAoJLGYQCTOWg8EuYRuwnFTPw0pePq1zbPMAIIWFKBBbpkwjECqbpo5AYxtWuaUpln0vPdpCn4SGU4JAcg0aqRVnBz763qbScD8jLrQHG7i9O0HtiI6GyuBhW22zks+c1qOwPVOUNWG1rmVKUXK1Qu9UEchzitVgmGonqA0KEGnenGHpSGAGPOgc5lhEuq0BnfCGyImSwFyzMAUCEhndiHDkanOMiy7MlUT0cpCTeBVdICgXDcRLvWPVwRQ6KSW6MToiefjC1sAQUMgqvKCSz0BoTQZEg1agVox9JBEU+Sc0eDy07YMhUxRVIJKqlRNCfpY90E/ZkqWlN2UDdU4zIJvFwThUnPMxoTwd6fTNXqU+5+cQtz3Qy7tceLQ6CIOuVVseW2+U7xL2cTDcTUk0FS3WFHJyiFhtgdKdwlISoKF6vFedwbxLg1iXwgWN4n09zgTn1qaqEL2A8Q9NfqO6vIZxxcne56WHgYbgm4+HmbiNjyn/NVh6OVjAEN69OqnwETk7KlILpsqgWPrDC8KMVNVge4Q2hQf87euDo1NMO6OTFBvztsauj2uYb5sdrZ52SPApN2bKKUvZVUCmAIDVdmChiST4xGz7LlILpsixw43knHFPXP1Q8o8I+N+1XgrXs9XD64ihQc/HH4RR5enW6vfpC2MkeAsZny5Uvo9nllF6YVomLuKSSt6EBSc1E90WDaFvug9ClOWpvwCHIoeFqAl2Jwo+EW2KylcpLWiYCCriRd43ViRdKfAQ10IsfjE1yxfhowY+o1cSPBoujNLcrsFotSpjTbPKlyxeF4TLxPskC6GGoNa8q610aRlK2er9anCjHqVOtZdD2U5RMWRTKHSZjqbiZDpYvQXG1Bp9UTS5Bo3BoILg0EZpsRr8ZnYfMoaV+T5eZgRY1D/wAmaccQirgAfo6Mz0apMCDTujQRy4NBGWdm0LWmeCQKuksRcqAUEAm52cSqVjp2fQPaZxN0pdwHN4KCiEpAcM1AKRANO4NBBcGgjHm7IJ/8qeOrgoPwgh6pzdz2RbZdnXF3zaJyuJSrqlcPECLrXeqHcQBp3BoIlFe/TrBv06wBZEbg0Ec3w18jBvh/gMAduDQQXBoI5vh/gMG+H+AwB8x/CcOI/wCon+WIIPwmniP76f5YgjpibrovQwPd9WfS0ywQlwDTPuju4T7KfAfdGDtGyBUy89rSwQn0JNxQIUXCQTgQxLDEY5FltIlgi5a1B7zzEKUQ+QJLtR2590c1qbkze3KfZT4f2jqZYBcADsipNl5+USFl5+UCS+CCCACCCCAMacPSn0T16/D997yiraA4RwXqildDoRF6yN6r0j/MpTnQP4mKbf1RxXa410PKKM1+B5jb5O8T6EKNxOeH0qwpYOuPQ3KitK1+aYY+EKk7xLzyjgS1WvU5hzC+zyL4adfqmjgtXkM4zy3PWwv7a328z1iHf81ArqimPP8Ax46oH9WBxzR7X29b+8VoWh/zsmuF5GLmmHdEhMR+snP1k+12ZHhjueWEwUHxUHrU4KV5640744Hr8UGGsvTq490cWtDD42R1vWRWvZ6uH1xBK0V+OE8Ipel4N1uq+FXgQMStnInSEoXLugKUq6FFN0gqFCgjU4HOL7BZZUoXJZFSVMVFVc2ckgcJ7wrN4nsgjdJZd8OplULi8auKGCbaDK4jLDVe6R84uqmHV71nvvsjM1cqGbp5QXTyi2zWgLQFDPEO7EUI7iCO6LYkq1QrdPKC6eUMx2BArdPKC6eUNQGAFbp5QXTyhqOQAtdPKC6eUNRl9LUiYpSrykKN0MCQi41SQGALqJJ0Aq0Q3RaMbOztmIUbxd3vUUoVYByAoPQCkVr2HKOKdfWVn/7Q5sy1byUlRLlhe/eGPnDSVA4F6kU1FD5xN3qHGnRlDY8twa8JvDjWz0yvMRQUwiE7Y8q7VNA9ApWZc56xsRTaM3wgVPmv4RcA3tIo/wCyEEH4RMB+8j+UII6Ym66L0MD3fVntdo2Gr3JJ3twC8JgUSiXMJvKQ7MMDSjjEiJ7BnSklQdAWogMgzC4Ao98ULkjw7IatVsSDLF8OlQvDehBAVLmXbwPWBIonv9WMtNtUw45hyBE+QXu82xo2tYpFaUjaklsengiixTL0tJxpqFYUxTQ90XxBYIIIIAIIIIAx5oVvTwIuuRevcWuDYPTGKdpDhFAeIZtkecWzJQ3yjcV+9e4TkwTe+yC02cKDEkB3xA7oozWtjyu3ErMxN1Ms8CXKidMmMK2JCgsXkSxUVSrnV3Ihj4TWQb1I3RmAJSxvgAd0KbNkAL+TUiqcVgg17S0cHuephS+GtfD88T16JU16ypI7CaDw0jqpcz3cnPM+12aV7YWl2MP+bLFfeDU163fHV2UN+bLOIYTBmp/a7/KOx5heuTNYeiketS8WFaNw55/bAmVNesqRhiFF3bDq4P5QvMsQup+LrNFUE0Uc4HiqTjm0QFiFfi0zqt8qK06vXxyf6oA1dlAiWHCUl1OE1A4jhQRRapLoWEy1AlLMauLxoKnmexQ7Byx2lMmzX1JUhKLxIPGoC9hwk3u54s6bLSazVk1DEPgS/qfOA7hF6tUZrqV+ZfsVt0aMy100dRV9sd2Om6kpZmu+aEEn6V7veKpoQqWtRWsoUDeYO4a6WSEvhpErOEqF9ExbMA40TyKcYootV5FnJO/M0Y7GSJpLolzV3kgHjBIulvWu1LHU84qFpWVFImhxUgu7JpM9QPXAxc5m3AYxjtKW1/ezWqOqrkXKd35trF82eEqAMyYCQ4pTFsQhn5Y54QBpRyEJ8y7jMmZmgB6tTgj/AOxXOmndhaZqgC1VDLmAkEd8AakZtpBVZ5zAkkTgBmS60gBtWhedNmhJXvOHh9VROHE4CH7KdsNWeelyhKluHNU414jeKWNVZaxDVlk6DZpuomUZpi8sgaFuxjE9koAQwDYE9pQgk9tcY4qyve4lcWLEVoB7OgEdTZWJIUsOzsQ1AAKXdAIqotUS5J2ORRajQ/bCtrsRWlt4vm6mBBoRwMcIqk2KYh7qkkG7RalqD0vY+WXKL6ldKPC/hEwH7yP5Qgg/CJgP3kfyhBHXE3XReh5z3fVnuLbISVG9OlJog3JktCmASsB3IJclwfmkDExBOywUgpXZ1F8dwkhqOAyqeeUU7R3RmKvy7MspTLHpQp2UlRZSigjFIZnz1gkbSCRdliyAZBM5QBJoMJTV+6KQtrQ2RarQ35JQgMkBIqWSGFamgGsWCcNYiJA08zHRITpEFyyCCCACCCCAPP2ydLE1TrWFAuQCptOqKRVabZLWmijQh2GoLDLEaQ1ajNvquhDPRzXHOkUWm/cDhBL16rZ+0OyMPayujZWh53b0iUVoKlKTwpAACshmEfbC2z5Mu+AlaySRRQW1K+tQZxrbS3t4XLnVDv2ZBFIos++vC9u7r1a8/c9MYwTx552tfob4TkoJJmlLm2dwy5uOszFz3NAtcg4qm54GZ7VefWp2coaT0h67rufCOjf/ALPz1p/t8419tMx0KzZsi6l1zQGU1ZlQ9Sda/wBorTNs7llzuqPWm4NShzbvh5fSGDbp6u768PljEB0mvyOFOt1mr3PDtpkUcRIEyyFCCSFXgCoryXmocWUdn2NajQ6kcc8aNQYZ4c8XiaLGubISkzFy1BaiVSVAYE0dQLpOjZRZY9lrlrvKtE6YK8MwoZyzEXUJZmPjG+GqTMct2dCFGUpBZyKfKkc3NFeBEW2R0ouqd2/aK/3LF6Gbp0gunSLlRSzoIWVFmugUEwlw2LhiKaP5xCXKUFKL0IW1ZpqouOEhh3YZcnrp0gunSAMVez13LoKesSOK0CjMKguFdlM2esO2iUVTEqBoAx+VBxf1aEdofm1IdunSC6dIAVtib7NooVEwdYMOr/mkR3Z3QR6wb3gFNFdbvhy6dILp0gBO0SyqXdDO4629amNRxHvPbEbNKKZqlFrpfDevUghweHWoFMsTD106QXTpABvxz+ir7oN+Of0VfdBdOkcUgkEYcwzjs5wB3fjn9FX3QCeOf0VfdCn4vW/yszKjpozfNerV74iqwqAJM6Y10D1QzetRLuf8EAeF/CJgP3kfyhlBHfwjZYniRU4/JDHnHI6Ym66L0MD3fVntbVNWFquqmU3bBE6UPUmOyF4akE1Zx1TFaZ87M2itOvZaHEEYHI+dIZtVhClHjkuQg3ZkpKiLqVAElwS5NMGYgYmFkbE6zdEIOYs4etSCAvmIpDRamyKaWvn6j1jt6wEpMuYqrKUtcm8mp6wSqrBjSrHWNaMezbGksd7LkLOAIlAUAAY3ip6CNUTU6wdFycEEEQAggggDztvMveKvGY+YSVtjSiaRVOCN2litiaO71eleKH7UmbfVd3bP6zv5RVb3CQwTjnd0OsZOxdp2bL0PPbYEt03wvqhgm/pmJf2wvYt1vE3RMvZPvW771MNYt23Nmhabi0AXEu7VpiACBC9jnTbwvKQQ46pGtXcxgn7LJzbs9CEG4J2tjaldHcNvcf2uLnuiStx+0wPvPar/ALvLlDqROeqpOOQP3x0732pOeRxemennGvsHyYbM9fR7qflW4m+U14n78H7o4ldnD/K9XSb1W55tli/ONBW/YcUl6vQtjw5+MCRPq6pOGQOLY9bB/KHYPkWXbEu7lN17rqa879Y43q+MXWaSm+DuyCxqquasHJbEnsUO6Oy727F5rzqe7h1snidkWCuilKp6wwqrCgrQj/1HftiqikY5fMxlUwBYS2IJf90pDf7vKLLo0hO2zbq0KfRP0yB9YEOKwgnbaJa2ISFhSQoDGsRmKZaBSruNWH94X2OoXLvs08XP1uO6ObQLLlrrwXjTmwrrQnwiubu2Tl7zQ8UjSK7LMvJcgCqh9FRT9kXRnbMJvLDkgXWGj3yfr8hFm6aRCVpjc1bFAYcRb/apX/GLbo0jO2wogJUMUOrvAYPyrGjBPVoNaJlclQINMCR4Ej7I5OmBLUxN3sfOFNmoZcypYl2fMqVXlRvCLNq/Ju5BDkHQgEj6orm7tk5e9Q5dGkVSVuVBuqW8kn7YlZzwpfFg/hCdimNNWnUqVjooJHl9US5bEJbjc9YSHbMDTrKCX83iM9NGwpFW1ZQVLY4XgT3F/sjgUTLSTUlCSeZatRE33qDXds+dfhEwH7yP5QjsH4RMB+8j+UII7Ym66L0PNe76s9dtOXJUtW8lWWYUplp9KplMtKiyipBAwoM68ob2baLPLSQejyeIm7LmJILgcWCa5YZCNiWgFIcZD6oluhoPCOapLU2pMUs9okzCyJiVHFkqBprQ4QyLOIklAGAAiUGWF7daxLTeIJDtQEnwSCYTl7bCnYGgculY+sV7BGkpAOIeI7hOgiDpFxS1Rno20CAQnEOHoW1umvPCgIdoVlfCtKkpNwi8vdsWBBoHIzDlIo+L4Vja3CdBHOjJ9keERTJzQ4M9ciSqY5Q66FyFdoZTNENpplhAvJJF4UBOLHkX7I5PtE0TCAngfFx/Dd+2K7VaJgFA9dAdeUWaKKTPPbcMgzUBUi8SlLElRaj1IoO374qssqSlQuyAkkjBSsjSLdsTJm9TwgulN4szUyF2sUynvCmYyGvZHlYmJJYjSfjwjLL2rGjKlJ0ejlyrK9JCsfdq1NXaOTZdlashRxpu1H1q0b2q+cSFstD1lpFfb/6QG12j2B9Lmw9XSvlHqUasz5OdHsrJG4NQoj0a8y6sqEmtcYju7KCfi6nCfczOqRgOHSjRZ0ufTgFXfiwbAdSr+UR6ZaPdpwHr55/o4mhmfJfYJ0qXICg0uUm8eLhCRezvNdrrFm+ILmdLpy7fn6XfA60RnoVMsi0kMtd4M6fbyKgxpqIqtNmUVUHtH/x+WZSTXn3s0R40R5mlaEXheVNQEpIU91gLpepK9YlZ50xSHKkDHAXm7wtoXSTuFJZlNQXpQJfRgUjvBiyw8MpiwLYEyxr7vhhSJzMjLUpK7stSFOQVijoDBlEX3IOPfE7RLMwEGaigIonBiHfjOF3urELIlphJYC4A96WxIu5CoOObU8KpcvjWWxC2PoquaVAvV0Pe7VjKqoZndjNn2gplFa5aWUU5cmJIWwxwxiCiZauFSCpZTeBYFhw3gCsFvGsIzpK1IIY9Ylr8glmYNeSUs+RwpiIbtaSZiSKgJ1lUL6KD4Zg92cTSItl9rQSllzEhwfVbBiTVeQicidMUHvIZ6EJcKGRBEyKbfxNdINF4KRiRTrA5/wB3i2xKAlpBIBAqCU/8WHgIUtxmZBUmYglSSFEsCm6wxJcOvUxZPkLWkpUsMXFEEYgj2+cXb5PtDxEG+T7Q8REZVVE5mUyjNql0gJYA3Xeml+jUxiuZJmJN9JClMQ11gXVeNSun9oa3yfaHiIN8n2h4iJpEZmVzZa1BitPcjz68VWWSsG4ougJSElgHZtC8M75PtDxEAnJ9oeIhSuxmdUfNvwhnAVoqXlSsoNXuPhBGp+Ek/E5f+qj+SY5HSTzGGayyPoEnqjsETiEnqjsETihtCCCCACCCCACCCCAMWdbECcRfVedrt7h0wb7Yr2naAUAFxxDDsNIeWl1kXC2N5wxOjO/lFFvQAkES71RRida407Ylko8ntlaN9LcrBuJCUuQCw9YMfMxyU15PaPr7Iv21NUJqRu6FCXYsE00NTFEpXEMMR9ceLiv4r6nnYnzs3JdvkvSbNNc1rrU/Nw8ol+MJQ/STc/XX7VfVyNOyHRNWTWzkV9tP3x0rV7g5+uMi2uYrHsnoiAt8k3Wmzahbca6seL1atl9sVq2hIYjfzhRJPGugYMXKdMe+NITVsPQKz9dNGwGOf/2Ob5f6urB+unFsOtrR4AqUmauSnczAhV8klaN46QS4IcVNKxGRZrUFgrmy1JeqRJKSzZG+avrDmzjwB0lJdXCWLcWoJEFlDrDlVBmoEYrGCT9fLMGBBc3Lygbl5QzuxHd2IAVbl5QNy8oZ3Yju7EAKty8oG5eUM7sR3diAFW5eUDcvKGd2I7uxACrcvKBuXlF6roxLUepyGJxwiIWlyNFXe8gK+oxFomipuXlEJiSRw0LipS9HDhnGIccueEXGaln+be8CxiSlpcDVV3vulf1RCmhTM6VJnNxLQS9GlkU0PFi7VDdkBlTqutA4RhLNFZmqsOXnDqLQkpBY1SFdxgmBwoDVvqP2wUkxTPGfhMPxRFX9MiuH6I5QRz8JX5nL/wBVH8kxyLoxY3zH0CT1R2CJxCT1R2CJxBsCCCCACCCCACCCCAMhaPTKF9dfVum6M6KbFucUbUllKAbx6wHkcMa90TtdJp9LMDF7oQSG0cJfzha3TQpFFEsoAulQxBwChU9xiWtCVuYO2FtNli9MHAmgDpw9Y/b/AIeSV8SanEfX2wbXW02WL8wcCaAOnDBRy8vOpJXxJqcR9fbHj4r+I+v54nn4nzm5LTX5a045yy2J+bhBMDD5W054IJPW7MsOyCWC/wAvaDXOWWxPzcIFoLfL2gY4IrRTez3dlY9c3nUJ6vprT6+Ms1Y58NGy1GsRUg19NaeqP0fIYcGP2v3E48KfT2kUVhKJJY4kXCxGQzGRjpfiO/tHCpyN1kDgGl1T4lvGBJobH+STxKV1qqF1R4swwY90d2enjwGGUoo9ZeZx7Mnf1olYOoKvVR8ToYLNKUlT3Rh7xRzUcxzHi2QgQaEdinfK9kfSP9MUWraRQzy1qd+oFrwahuoLEvTvgSOR2FZdsJJFwhtXAL6G7WLN8fZH0j/TAFsdhFW0zfubtb6hK7uD9e5d5Y4xbJtZUkKuEPkokHSoKaQAxHYpE0+yPpH+mFEbYcE7qZRixQsGtKAoD82gA2n63+jM/wCMCvlKe+D8/Q//ADwjlqkrUSWTVBQHUaXmf1a4CKbQlaSV3X4kqZJWoukXGACHIINeyOEk7ujqmqIBR3dS/oX771T9UNAje/8A7H+T90ISUqUkJCVC8lSHUFpYXipzel05PjDplTLzsnrBfXON26R1MGesVUZaacFnJeouCbgANN1Kb6ZfxDCG0YTHPrqw0p9kIWhKpYAKSeG68tK1NdUFAm6gsas3nDdlJUqYCm6Cbz8VSrR0h2AHfRotCLT1Kzaa0PKfhK/M5f8Aqo/kmORH8JS/iqB+0lnxlLH/ABMEaEebjfMfQpPVHYInCEraQuimQ+qJ/jIaGINg5BCf4yGhg/GQ0MAOQQn+MhoYPxkNDADkEJ/jIaGD8ZDQwBn20kTFemWn5qZZUA51ul4otgO6Sd4VcTOpJBJ4vVbHui6ffUokTVJBwAAp3kRXPlKUkJvuQalWeOTM9dIl7BbnndrrabLF9Y4E8IDg0wUcvLzqSl8SeI4j6+2NK2bHWtaVCbdCQAU5FtS31RxGxlgg7wUIPrZR5uJgzc7S/PqZJ4cnK0vz6jcskn84nmucstifm4RJyP087P8ARnJTez3dkSTImP8AnEw9yfujpkzPfrz9nV9MhSPRNZUCSEgWie/H+iNWOfDRsBqNYgVkO9otFEj9CdMaS+ty8ouVZ5jAdImDGrJq5cYpywgVZ5hf4xMDlxRNKuwcd3+PACtpmSzIVImzHvuCVAuQSFOQCOWkSmWiQS+8TnmvP/8ASndDM+xBRSSo0xw4sMXFO5oOgo0gTfgVL2rJuGXvEMRmFHEv7T+cEjbchKbomJavtHtqpRPnHV7MSVAhRAZroZn1dnf/ADsp/E1G3yvoofs6sCCUnbchKioTUVAB62QDYq0gTtWzgqO8TxBT9duIkmhW2vnhETsX9svF8EYV4erh50i2z7MCXvLK3wcAN2XQPPSAKVzZBDX0VUVYKzDHBeLZ/bWL5tvkqWFFaHAb1sAXxCxSLOgo0iyVZZYd0vRoAQt3wmshN1c+UCAQxJBF8DK8MmgkfDCxoSEi0SWAbrf9jHgvhHZkdKmMAwCBQNhLRll2Rm9GTpE0ZpY1OqPqf5bWT9Zk/S/vHPy2sn6zJ+l/ePlvRk6QdGTpCiPeHwfUvy2sn6zJ+l/eO/ltZP1mT9L+8fLOjJ0g6MnSFD3h8H1L8trJ+syfpf3jv5bWT9Zk/S/vHyzoydIOjJ0hQ94fB6n4dbckz5CESpqZhC0lkl6JSsOzlsRXOmkcjzKZIGUciTjKeZ2Y6sY5BBAuEEEECQggggAggggAggggAggggAggggAggggAggggAggggAggggAggggDUsPVhmCCBwe4QQQQICCCCACCCCACCCCAP//Z"/>
          <p:cNvSpPr>
            <a:spLocks noChangeAspect="1" noChangeArrowheads="1"/>
          </p:cNvSpPr>
          <p:nvPr/>
        </p:nvSpPr>
        <p:spPr bwMode="auto">
          <a:xfrm>
            <a:off x="1252856" y="22867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lancet.mit.edu/mwall/projects/nagios/screenshots/nagios-and-nagios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14377"/>
            <a:ext cx="5486400" cy="40436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kezhong.files.wordpress.com/2011/05/nagio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14951"/>
            <a:ext cx="3633074" cy="2843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2518431"/>
            <a:ext cx="3762703" cy="1477328"/>
          </a:xfrm>
          <a:prstGeom prst="rect">
            <a:avLst/>
          </a:prstGeom>
        </p:spPr>
        <p:txBody>
          <a:bodyPr wrap="square">
            <a:spAutoFit/>
          </a:bodyPr>
          <a:lstStyle/>
          <a:p>
            <a:r>
              <a:rPr lang="en-US" dirty="0"/>
              <a:t>It alerts the users when things go wrong and alerts them a second time when the problem has been resolved.</a:t>
            </a:r>
          </a:p>
          <a:p>
            <a:r>
              <a:rPr lang="en-US" dirty="0"/>
              <a:t>“core” is open source but there is a commercial (enterprise) version</a:t>
            </a:r>
          </a:p>
        </p:txBody>
      </p:sp>
    </p:spTree>
    <p:extLst>
      <p:ext uri="{BB962C8B-B14F-4D97-AF65-F5344CB8AC3E}">
        <p14:creationId xmlns:p14="http://schemas.microsoft.com/office/powerpoint/2010/main" val="1196666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3572"/>
            <a:ext cx="6785264" cy="867765"/>
          </a:xfrm>
        </p:spPr>
        <p:txBody>
          <a:bodyPr/>
          <a:lstStyle/>
          <a:p>
            <a:r>
              <a:rPr lang="en-US" dirty="0" smtClean="0"/>
              <a:t>Ganglia</a:t>
            </a:r>
            <a:endParaRPr lang="en-US" dirty="0"/>
          </a:p>
        </p:txBody>
      </p:sp>
      <p:sp>
        <p:nvSpPr>
          <p:cNvPr id="3" name="Content Placeholder 2"/>
          <p:cNvSpPr>
            <a:spLocks noGrp="1"/>
          </p:cNvSpPr>
          <p:nvPr>
            <p:ph idx="1"/>
          </p:nvPr>
        </p:nvSpPr>
        <p:spPr>
          <a:xfrm>
            <a:off x="0" y="704814"/>
            <a:ext cx="9144000" cy="5159958"/>
          </a:xfrm>
        </p:spPr>
        <p:txBody>
          <a:bodyPr>
            <a:normAutofit/>
          </a:bodyPr>
          <a:lstStyle/>
          <a:p>
            <a:r>
              <a:rPr lang="en-US" sz="2400" dirty="0">
                <a:hlinkClick r:id="rId2"/>
              </a:rPr>
              <a:t>http://en.wikipedia.org/wiki/Ganglia_(software</a:t>
            </a:r>
            <a:r>
              <a:rPr lang="en-US" sz="2400" dirty="0" smtClean="0">
                <a:hlinkClick r:id="rId2"/>
              </a:rPr>
              <a:t>)</a:t>
            </a:r>
            <a:endParaRPr lang="en-US" sz="2400" dirty="0" smtClean="0"/>
          </a:p>
          <a:p>
            <a:r>
              <a:rPr lang="en-US" sz="2400" dirty="0" smtClean="0"/>
              <a:t>Ganglia </a:t>
            </a:r>
            <a:r>
              <a:rPr lang="en-US" sz="2400" dirty="0"/>
              <a:t>is a </a:t>
            </a:r>
            <a:r>
              <a:rPr lang="en-US" sz="2400" dirty="0" smtClean="0"/>
              <a:t>BSD licensed scalable </a:t>
            </a:r>
            <a:r>
              <a:rPr lang="en-US" sz="2400" dirty="0"/>
              <a:t>distributed system monitor tool for high-performance computing systems such as clusters and grids. It allows the user to remotely view live or historical statistics (such as CPU load averages or network utilization) for all machines that are being monitored</a:t>
            </a:r>
            <a:r>
              <a:rPr lang="en-US" sz="2400" dirty="0" smtClean="0"/>
              <a:t>.</a:t>
            </a:r>
          </a:p>
          <a:p>
            <a:pPr lvl="1"/>
            <a:r>
              <a:rPr lang="en-US" sz="2000" dirty="0"/>
              <a:t>It is based on a hierarchical design targeted at federations of clusters</a:t>
            </a:r>
            <a:r>
              <a:rPr lang="en-US" sz="2000" dirty="0" smtClean="0"/>
              <a:t>.</a:t>
            </a:r>
          </a:p>
          <a:p>
            <a:pPr lvl="1"/>
            <a:r>
              <a:rPr lang="en-US" sz="2000" dirty="0"/>
              <a:t>SDSC  </a:t>
            </a:r>
            <a:r>
              <a:rPr lang="en-US" sz="2000" dirty="0" smtClean="0"/>
              <a:t>bundled Ganglia </a:t>
            </a:r>
            <a:r>
              <a:rPr lang="en-US" sz="2000" dirty="0"/>
              <a:t>monitoring into their Rocks Installation </a:t>
            </a:r>
            <a:r>
              <a:rPr lang="en-US" sz="2000" dirty="0" smtClean="0"/>
              <a:t>Tool.  </a:t>
            </a:r>
            <a:endParaRPr lang="en-US" sz="2000" dirty="0" smtClean="0">
              <a:hlinkClick r:id="rId3"/>
            </a:endParaRPr>
          </a:p>
          <a:p>
            <a:r>
              <a:rPr lang="en-US" sz="2400" dirty="0" smtClean="0">
                <a:hlinkClick r:id="rId3"/>
              </a:rPr>
              <a:t>http</a:t>
            </a:r>
            <a:r>
              <a:rPr lang="en-US" sz="2400" dirty="0">
                <a:hlinkClick r:id="rId3"/>
              </a:rPr>
              <a:t>://www.ibm.com/developerworks/library/l-ganglia-nagios-1</a:t>
            </a:r>
            <a:r>
              <a:rPr lang="en-US" sz="2400" dirty="0" smtClean="0">
                <a:hlinkClick r:id="rId3"/>
              </a:rPr>
              <a:t>/</a:t>
            </a:r>
            <a:endParaRPr lang="en-US" sz="2400" dirty="0" smtClean="0"/>
          </a:p>
        </p:txBody>
      </p:sp>
      <p:sp>
        <p:nvSpPr>
          <p:cNvPr id="4" name="AutoShape 4" descr="data:image/jpeg;base64,/9j/4AAQSkZJRgABAQAAAQABAAD/2wCEAAkGBhMSERUUExMWFRUVGBsXGBgVGBsaGhgXFRsYGBgYGBcZGyYfGBkkGRgXHy8gIycpLCwsGh4yNTAqNSYuLCkBCQoKDgwOGg8PGiklHCQuLSwsLCwsLCwsLCwsLSwsLCwsKSwsLCosLCksKSksLCwpKSwpLCksLCwsLCwsKSwsLP/AABEIAMEBBgMBIgACEQEDEQH/xAAbAAACAwEBAQAAAAAAAAAAAAAABAIDBQEGB//EAEkQAAECAwUEBgQIDQQDAQAAAAECEQADIQQSMUFRBRMiYRQycYGRoSNCUlMGJDNikrHB0QcVFjRDVGNysrPS4fBzosLiRILxg//EABkBAQADAQEAAAAAAAAAAAAAAAABAgQDBf/EADERAAICAAUBBQcDBQAAAAAAAAABAhEDEiExUXETIkFhsQQUIzKRofCiwdEFM2Jygv/aAAwDAQACEQMRAD8A+kqtMsULs6EkgUSpQ4RTDEQyicgKNMS2FHrTlCdtsdjRMSqbMCZiQk1cfumhYkMeyIrtthCgo2hIJqDkWpTImOK7S3db/YgblbUlqXcAzZ2DEh6P/wCqvAxZKtiVEAJxDpoKh2p3xXYtl2dR30td687KSXS7sopDsCSKkaQxI2PLSp0kgnl9Vad0d51ay7Ew2ebfwFrLtiRMQlaVIKVvdJKUvdJSaKINCCO6L1WqWCxMsHQqlg6YXucWW1MuQlO8m3EksOGgIdWVBgTCczatmZTzyboc+jUWAY1F3mD5xALhb5TtelPpfl/1Q0mQTUI/h++M0bashL9IBJx4C7V+a7YnRnMWH4QWcFQNqIKSQQUqDXTdOI1B7WMAP9GV7v8Ah++Doyvd/wAP3wx0JXvVQdCV71UAL9GV7v8Ah++K51iUoUSU1d03PtekOdCV71UHQle9VACUmwLGIKu259kW9GV7v+H74LcsSU3pk5SUuzsTU9jsKYxnr+EVnABNqUynY3VMbrAh2xdQ8YA0OjK93/D98HRle7/h++El7ckAXulG65F4BRDi6SHAxZST2dkOWCYmcm/LnlSXIeoqMRWAO9GV7v8Ah++Doyvd/wAP3wx0JXvVQdDV71UAJTyEB1JAoTlljhERNSwLJYhwXQxB5vyMXW9CZaDMmTVBKcSxLOQMBXEiEpe17OopAtPWYJ4TVyAAKcx4wA3KTeqlIOVCg18Yn0ZXu/4fvjPsm3rMu6lFqLqugC6pNVsEhiBWopzESkbdkLUlCbSq8ogBJSoF1YAuKadsAPdGV7v+H74StFqSFXCGLPkMl0xqWQrwjV6Gr3qoRtuxkhK1lSiQku2YSFFseZ8YavYHzH4W2dJts7hHqZfs0RkdER7I8I1Nuz79pmKYh7tC1DcRpCMWarQ86Tttop6Ij2R4QdER7I8IuggVsp6Ij2R4QdER7I8IuggLKeiI9keEHREeyPCLoICynoiPZHhHYtggLPrVstK0qLGYB6MBrOZiQ6VlVU8ShQPhdLDNoYkWactIUJqGUAQ8hjUg1BU+FGpGdtCYgLW+6f0T3p0yUepMZ1JDDkBiHfKLtm7WRLITfkhB4rxtKlmoYFO8TUEp9rU9tYax+vqb4PT6+o+mxT3DzZTPUbnEPl6SlO2vhGhuhoIhZ7SiYm8hQUk5pIIpQ1HOLYHQzNvLIQGvY1umaGGNTJBUBSMi+tTkiY9MF2tIqDgLgJwGAOPhvbUlpKONClh2ZJumvO8n64zhIkp4dwtj84E+qpj6R3oPCJSBUtcyirqsQoC9aA7JdTsK1wSQHzqIYkJqoTAsMKXDPOJvGpS2ODdkTlJloVfEhQVWrpOIBLcbOa+Bh+z2wKBJBQxZlFL9tCaZQoGdLlSMQZ2ld96xOvMnspyjSs1kTLe7eq3WUVYfvExfBABGP8J7eZUoFImOT+jIvYHIgg9kbEEVd1oQ9VoeMn7fXfpvw+ikMGA1lFn5RpdIUsXhNmIvVYLRwvlxSzFe2rasTlAJmkBIHCtSRUO/CnHiNX00DZydpTSTS0Bi3yhqNep/ekY3/UMHDk4zk7X+L/jU2v2eU4pwhX/S1++hpJWtQB305L1YrQCO0brywhG07cUFFt+xVglaSBU1rLJCcsaAdsNy5q1ovkznCSm5vCHooPQDi4seSdBDWyULC0lUyapwXC1AgUJwCccsY3RxFKKkno/IxuNOmMfB62KmIUVFRZTC8zswpRI+qENs7bMu0oSETSA3UULhceuCk65aCN9dqSCxIeIptqCzKFcObaRWWZ7OirTexhBSgw304gl+ug3WrUmW7HCK5ttWGBmTCQOslSQ9SQSN2RgQO6NPbc5ZQBLCySa3FXCA2rYRizZlpKqS54BckieGB0YgnPAUjPj+0Jd22nyoOX7UaMPCvWk1/sl+5OXthTXiqdVJ4VKQCHBxaU94PriPFRHwgVfI+MNQ1WkpLNQHdv298aNn3ygpKt8kFi+8D0egITR38hEgiapa6zkB6NMDF8w7kDtaL4DlKObPfWNfZl5PDg6cP1fwSmTFOGmzQFF6LSbuKqky3AengMIdSsmzTbyiohK6lnYgkYACgLd0PptIYPSKbdNCpSwKkpUBzJBaNCepla0Pjm1vziZ2p/gTC0bm0fg1aVTlqTJJSbpBdOF1IzVqDFH5LWr3KvFP9UWm+8zzskuDKgjV/JW1+4V4p/qjv5KWv3CvFP8AVFSckuDJgjW/JS1+4V4p/qg/JS1+4V4p/qgMkuDJgjW/JS1+4V4p/qjn5KWv3CvFP9UBklwZUEN27ZM6SkKmIKUksC4NcWoTkDBAq01ufXZ86spIUXCheCVIFDLmEXwqpS4oE1cA4BULWaSpQ4pk1DMOIyi/KiT51rFlusMtW7vS0KvKF55O8vBMuZdcjqNkpTj1cVCE7Js0LBZEgGj3rMUvnmoPUE0phELY9LU3ZKWSA7sBWlebCkWQnYtlSpbKTLlpWzEoSBo4GYDjDlDkQSL22ybxN12q+CVeSgRCithg+tk3ycrIAexywwjRmTQnEgdpaKunS3u30OzteDsKEs+FRWJtoCSdhgBr/hLlc8rjZxM7FBFVP2ol40c9TNvMw50tHtp8RB0tHtp8RDMwQkWZSVOZqlBuqQgDxSkGGIq6Wj2005iI9Olu19LgO14Oxo7Pg4NYgF8RTMBDggg5jDxis2tHtp+kPvjDl/BfZ44AhDkO28U7DhpxuE1GFHu5gQB6C+HZ64tm3ZAqYAzkBywc4nQamMGd8GbAoC8lLJBAO9VgpRWa381KPi2EcX8HLAlBCgkIN0l5q24ApKaldAAtQ7xoGA3ysa8+6ObwM7hjgXp4xhSvgvYUKBCEghyPSLzF00K8GpHZ2wLAEqvJlhLhR9IQAUBQHrcIAUqgYVgCFstwSSSRiqpqOQprFUzaQSElgHDh3x0pn98NS7NLlSju5V8XjwpLktSjqAwAziJtabt4yFJYsygLxZqgX2auuUUcW7pgQ2ht8y1JAAqAQCaqd+FLYl2FPaBwhmftW6u7R3AAzUDiR2RdKtstRA3ZHNVAMc7/APjwW61IQlwhKy7MDWufWjrLvJKOj9SItQbctUSM9fFwkgMzXXL6OsYR02hTA3V1yupcdrzKDOKhbcfis2hyAIONQ6wTrhEptsQkAmSqo6rC8KAsoX6Y88DFSSmesKulUmYp8PRpccj6V098R3aCfkF4t8mkCjH3uHPk0aAMvRHj/wB4psU9MxS07oAJwLlj2ViaIspUhJ/Qk3aDgTm/VeZUffBuwKblTFn4UNVnf0uX3xKdbUpLbkns/usV5Rw25PuTVtMwDX0lNO6IJCUu692UoB6m6kV1beO1cQ+cMS5ii9GZmwLv/wC2IrllFkhKFB7gHjyOvd2gw6LBL9n6/vgBGWSS1RzKQw/38vqi/o/7RPh/2hj8Xy/Z+v74QtSkIBJQ7AnhBJo+AeppAF/R/wBonw/7QntGcZaaFKnKRQe0pKcH0OsVjaUpj6KZTEGXMGPbQnkC+jx2XtCSpQTu11LVlzAK6k0A5mAPJfD60XrKjL0qX5HdksamoJaORX+EhZAuAJCAtDAAuDuyTV872mUEWrLozFiO5HurZZUAoJLGYQCTOWg8EuYRuwnFTPw0pePq1zbPMAIIWFKBBbpkwjECqbpo5AYxtWuaUpln0vPdpCn4SGU4JAcg0aqRVnBz763qbScD8jLrQHG7i9O0HtiI6GyuBhW22zks+c1qOwPVOUNWG1rmVKUXK1Qu9UEchzitVgmGonqA0KEGnenGHpSGAGPOgc5lhEuq0BnfCGyImSwFyzMAUCEhndiHDkanOMiy7MlUT0cpCTeBVdICgXDcRLvWPVwRQ6KSW6MToiefjC1sAQUMgqvKCSz0BoTQZEg1agVox9JBEU+Sc0eDy07YMhUxRVIJKqlRNCfpY90E/ZkqWlN2UDdU4zIJvFwThUnPMxoTwd6fTNXqU+5+cQtz3Qy7tceLQ6CIOuVVseW2+U7xL2cTDcTUk0FS3WFHJyiFhtgdKdwlISoKF6vFedwbxLg1iXwgWN4n09zgTn1qaqEL2A8Q9NfqO6vIZxxcne56WHgYbgm4+HmbiNjyn/NVh6OVjAEN69OqnwETk7KlILpsqgWPrDC8KMVNVge4Q2hQf87euDo1NMO6OTFBvztsauj2uYb5sdrZ52SPApN2bKKUvZVUCmAIDVdmChiST4xGz7LlILpsixw43knHFPXP1Q8o8I+N+1XgrXs9XD64ihQc/HH4RR5enW6vfpC2MkeAsZny5Uvo9nllF6YVomLuKSSt6EBSc1E90WDaFvug9ClOWpvwCHIoeFqAl2Jwo+EW2KylcpLWiYCCriRd43ViRdKfAQ10IsfjE1yxfhowY+o1cSPBoujNLcrsFotSpjTbPKlyxeF4TLxPskC6GGoNa8q610aRlK2er9anCjHqVOtZdD2U5RMWRTKHSZjqbiZDpYvQXG1Bp9UTS5Bo3BoILg0EZpsRr8ZnYfMoaV+T5eZgRY1D/wAmaccQirgAfo6Mz0apMCDTujQRy4NBGWdm0LWmeCQKuksRcqAUEAm52cSqVjp2fQPaZxN0pdwHN4KCiEpAcM1AKRANO4NBBcGgjHm7IJ/8qeOrgoPwgh6pzdz2RbZdnXF3zaJyuJSrqlcPECLrXeqHcQBp3BoIlFe/TrBv06wBZEbg0Ec3w18jBvh/gMAduDQQXBoI5vh/gMG+H+AwB8x/CcOI/wCon+WIIPwmniP76f5YgjpibrovQwPd9WfS0ywQlwDTPuju4T7KfAfdGDtGyBUy89rSwQn0JNxQIUXCQTgQxLDEY5FltIlgi5a1B7zzEKUQ+QJLtR2590c1qbkze3KfZT4f2jqZYBcADsipNl5+USFl5+UCS+CCCACCCCAMacPSn0T16/D997yiraA4RwXqildDoRF6yN6r0j/MpTnQP4mKbf1RxXa410PKKM1+B5jb5O8T6EKNxOeH0qwpYOuPQ3KitK1+aYY+EKk7xLzyjgS1WvU5hzC+zyL4adfqmjgtXkM4zy3PWwv7a328z1iHf81ArqimPP8Ax46oH9WBxzR7X29b+8VoWh/zsmuF5GLmmHdEhMR+snP1k+12ZHhjueWEwUHxUHrU4KV5640744Hr8UGGsvTq490cWtDD42R1vWRWvZ6uH1xBK0V+OE8Ipel4N1uq+FXgQMStnInSEoXLugKUq6FFN0gqFCgjU4HOL7BZZUoXJZFSVMVFVc2ckgcJ7wrN4nsgjdJZd8OplULi8auKGCbaDK4jLDVe6R84uqmHV71nvvsjM1cqGbp5QXTyi2zWgLQFDPEO7EUI7iCO6LYkq1QrdPKC6eUMx2BArdPKC6eUNQGAFbp5QXTyhqOQAtdPKC6eUNRl9LUiYpSrykKN0MCQi41SQGALqJJ0Aq0Q3RaMbOztmIUbxd3vUUoVYByAoPQCkVr2HKOKdfWVn/7Q5sy1byUlRLlhe/eGPnDSVA4F6kU1FD5xN3qHGnRlDY8twa8JvDjWz0yvMRQUwiE7Y8q7VNA9ApWZc56xsRTaM3wgVPmv4RcA3tIo/wCyEEH4RMB+8j+UII6Ym66L0MD3fVntdo2Gr3JJ3twC8JgUSiXMJvKQ7MMDSjjEiJ7BnSklQdAWogMgzC4Ao98ULkjw7IatVsSDLF8OlQvDehBAVLmXbwPWBIonv9WMtNtUw45hyBE+QXu82xo2tYpFaUjaklsengiixTL0tJxpqFYUxTQ90XxBYIIIIAIIIIAx5oVvTwIuuRevcWuDYPTGKdpDhFAeIZtkecWzJQ3yjcV+9e4TkwTe+yC02cKDEkB3xA7oozWtjyu3ErMxN1Ms8CXKidMmMK2JCgsXkSxUVSrnV3Ihj4TWQb1I3RmAJSxvgAd0KbNkAL+TUiqcVgg17S0cHuephS+GtfD88T16JU16ypI7CaDw0jqpcz3cnPM+12aV7YWl2MP+bLFfeDU163fHV2UN+bLOIYTBmp/a7/KOx5heuTNYeiketS8WFaNw55/bAmVNesqRhiFF3bDq4P5QvMsQup+LrNFUE0Uc4HiqTjm0QFiFfi0zqt8qK06vXxyf6oA1dlAiWHCUl1OE1A4jhQRRapLoWEy1AlLMauLxoKnmexQ7Byx2lMmzX1JUhKLxIPGoC9hwk3u54s6bLSazVk1DEPgS/qfOA7hF6tUZrqV+ZfsVt0aMy100dRV9sd2Om6kpZmu+aEEn6V7veKpoQqWtRWsoUDeYO4a6WSEvhpErOEqF9ExbMA40TyKcYootV5FnJO/M0Y7GSJpLolzV3kgHjBIulvWu1LHU84qFpWVFImhxUgu7JpM9QPXAxc5m3AYxjtKW1/ezWqOqrkXKd35trF82eEqAMyYCQ4pTFsQhn5Y54QBpRyEJ8y7jMmZmgB6tTgj/AOxXOmndhaZqgC1VDLmAkEd8AakZtpBVZ5zAkkTgBmS60gBtWhedNmhJXvOHh9VROHE4CH7KdsNWeelyhKluHNU414jeKWNVZaxDVlk6DZpuomUZpi8sgaFuxjE9koAQwDYE9pQgk9tcY4qyve4lcWLEVoB7OgEdTZWJIUsOzsQ1AAKXdAIqotUS5J2ORRajQ/bCtrsRWlt4vm6mBBoRwMcIqk2KYh7qkkG7RalqD0vY+WXKL6ldKPC/hEwH7yP5Qgg/CJgP3kfyhBHXE3XReh5z3fVnuLbISVG9OlJog3JktCmASsB3IJclwfmkDExBOywUgpXZ1F8dwkhqOAyqeeUU7R3RmKvy7MspTLHpQp2UlRZSigjFIZnz1gkbSCRdliyAZBM5QBJoMJTV+6KQtrQ2RarQ35JQgMkBIqWSGFamgGsWCcNYiJA08zHRITpEFyyCCCACCCCAPP2ydLE1TrWFAuQCptOqKRVabZLWmijQh2GoLDLEaQ1ajNvquhDPRzXHOkUWm/cDhBL16rZ+0OyMPayujZWh53b0iUVoKlKTwpAACshmEfbC2z5Mu+AlaySRRQW1K+tQZxrbS3t4XLnVDv2ZBFIos++vC9u7r1a8/c9MYwTx552tfob4TkoJJmlLm2dwy5uOszFz3NAtcg4qm54GZ7VefWp2coaT0h67rufCOjf/ALPz1p/t8419tMx0KzZsi6l1zQGU1ZlQ9Sda/wBorTNs7llzuqPWm4NShzbvh5fSGDbp6u768PljEB0mvyOFOt1mr3PDtpkUcRIEyyFCCSFXgCoryXmocWUdn2NajQ6kcc8aNQYZ4c8XiaLGubISkzFy1BaiVSVAYE0dQLpOjZRZY9lrlrvKtE6YK8MwoZyzEXUJZmPjG+GqTMct2dCFGUpBZyKfKkc3NFeBEW2R0ouqd2/aK/3LF6Gbp0gunSLlRSzoIWVFmugUEwlw2LhiKaP5xCXKUFKL0IW1ZpqouOEhh3YZcnrp0gunSAMVez13LoKesSOK0CjMKguFdlM2esO2iUVTEqBoAx+VBxf1aEdofm1IdunSC6dIAVtib7NooVEwdYMOr/mkR3Z3QR6wb3gFNFdbvhy6dILp0gBO0SyqXdDO4629amNRxHvPbEbNKKZqlFrpfDevUghweHWoFMsTD106QXTpABvxz+ir7oN+Of0VfdBdOkcUgkEYcwzjs5wB3fjn9FX3QCeOf0VfdCn4vW/yszKjpozfNerV74iqwqAJM6Y10D1QzetRLuf8EAeF/CJgP3kfyhlBHfwjZYniRU4/JDHnHI6Ym66L0MD3fVntbVNWFquqmU3bBE6UPUmOyF4akE1Zx1TFaZ87M2itOvZaHEEYHI+dIZtVhClHjkuQg3ZkpKiLqVAElwS5NMGYgYmFkbE6zdEIOYs4etSCAvmIpDRamyKaWvn6j1jt6wEpMuYqrKUtcm8mp6wSqrBjSrHWNaMezbGksd7LkLOAIlAUAAY3ip6CNUTU6wdFycEEEQAggggDztvMveKvGY+YSVtjSiaRVOCN2litiaO71eleKH7UmbfVd3bP6zv5RVb3CQwTjnd0OsZOxdp2bL0PPbYEt03wvqhgm/pmJf2wvYt1vE3RMvZPvW771MNYt23Nmhabi0AXEu7VpiACBC9jnTbwvKQQ46pGtXcxgn7LJzbs9CEG4J2tjaldHcNvcf2uLnuiStx+0wPvPar/ALvLlDqROeqpOOQP3x0732pOeRxemennGvsHyYbM9fR7qflW4m+U14n78H7o4ldnD/K9XSb1W55tli/ONBW/YcUl6vQtjw5+MCRPq6pOGQOLY9bB/KHYPkWXbEu7lN17rqa879Y43q+MXWaSm+DuyCxqquasHJbEnsUO6Oy727F5rzqe7h1snidkWCuilKp6wwqrCgrQj/1HftiqikY5fMxlUwBYS2IJf90pDf7vKLLo0hO2zbq0KfRP0yB9YEOKwgnbaJa2ISFhSQoDGsRmKZaBSruNWH94X2OoXLvs08XP1uO6ObQLLlrrwXjTmwrrQnwiubu2Tl7zQ8UjSK7LMvJcgCqh9FRT9kXRnbMJvLDkgXWGj3yfr8hFm6aRCVpjc1bFAYcRb/apX/GLbo0jO2wogJUMUOrvAYPyrGjBPVoNaJlclQINMCR4Ej7I5OmBLUxN3sfOFNmoZcypYl2fMqVXlRvCLNq/Ju5BDkHQgEj6orm7tk5e9Q5dGkVSVuVBuqW8kn7YlZzwpfFg/hCdimNNWnUqVjooJHl9US5bEJbjc9YSHbMDTrKCX83iM9NGwpFW1ZQVLY4XgT3F/sjgUTLSTUlCSeZatRE33qDXds+dfhEwH7yP5QjsH4RMB+8j+UII7Ym66L0PNe76s9dtOXJUtW8lWWYUplp9KplMtKiyipBAwoM68ob2baLPLSQejyeIm7LmJILgcWCa5YZCNiWgFIcZD6oluhoPCOapLU2pMUs9okzCyJiVHFkqBprQ4QyLOIklAGAAiUGWF7daxLTeIJDtQEnwSCYTl7bCnYGgculY+sV7BGkpAOIeI7hOgiDpFxS1Rno20CAQnEOHoW1umvPCgIdoVlfCtKkpNwi8vdsWBBoHIzDlIo+L4Vja3CdBHOjJ9keERTJzQ4M9ciSqY5Q66FyFdoZTNENpplhAvJJF4UBOLHkX7I5PtE0TCAngfFx/Dd+2K7VaJgFA9dAdeUWaKKTPPbcMgzUBUi8SlLElRaj1IoO374qssqSlQuyAkkjBSsjSLdsTJm9TwgulN4szUyF2sUynvCmYyGvZHlYmJJYjSfjwjLL2rGjKlJ0ejlyrK9JCsfdq1NXaOTZdlashRxpu1H1q0b2q+cSFstD1lpFfb/6QG12j2B9Lmw9XSvlHqUasz5OdHsrJG4NQoj0a8y6sqEmtcYju7KCfi6nCfczOqRgOHSjRZ0ufTgFXfiwbAdSr+UR6ZaPdpwHr55/o4mhmfJfYJ0qXICg0uUm8eLhCRezvNdrrFm+ILmdLpy7fn6XfA60RnoVMsi0kMtd4M6fbyKgxpqIqtNmUVUHtH/x+WZSTXn3s0R40R5mlaEXheVNQEpIU91gLpepK9YlZ50xSHKkDHAXm7wtoXSTuFJZlNQXpQJfRgUjvBiyw8MpiwLYEyxr7vhhSJzMjLUpK7stSFOQVijoDBlEX3IOPfE7RLMwEGaigIonBiHfjOF3urELIlphJYC4A96WxIu5CoOObU8KpcvjWWxC2PoquaVAvV0Pe7VjKqoZndjNn2gplFa5aWUU5cmJIWwxwxiCiZauFSCpZTeBYFhw3gCsFvGsIzpK1IIY9Ylr8glmYNeSUs+RwpiIbtaSZiSKgJ1lUL6KD4Zg92cTSItl9rQSllzEhwfVbBiTVeQicidMUHvIZ6EJcKGRBEyKbfxNdINF4KRiRTrA5/wB3i2xKAlpBIBAqCU/8WHgIUtxmZBUmYglSSFEsCm6wxJcOvUxZPkLWkpUsMXFEEYgj2+cXb5PtDxEG+T7Q8REZVVE5mUyjNql0gJYA3Xeml+jUxiuZJmJN9JClMQ11gXVeNSun9oa3yfaHiIN8n2h4iJpEZmVzZa1BitPcjz68VWWSsG4ougJSElgHZtC8M75PtDxEAnJ9oeIhSuxmdUfNvwhnAVoqXlSsoNXuPhBGp+Ek/E5f+qj+SY5HSTzGGayyPoEnqjsETiEnqjsETihtCCCCACCCCACCCCAMWdbECcRfVedrt7h0wb7Yr2naAUAFxxDDsNIeWl1kXC2N5wxOjO/lFFvQAkES71RRida407Ylko8ntlaN9LcrBuJCUuQCw9YMfMxyU15PaPr7Iv21NUJqRu6FCXYsE00NTFEpXEMMR9ceLiv4r6nnYnzs3JdvkvSbNNc1rrU/Nw8ol+MJQ/STc/XX7VfVyNOyHRNWTWzkV9tP3x0rV7g5+uMi2uYrHsnoiAt8k3Wmzahbca6seL1atl9sVq2hIYjfzhRJPGugYMXKdMe+NITVsPQKz9dNGwGOf/2Ob5f6urB+unFsOtrR4AqUmauSnczAhV8klaN46QS4IcVNKxGRZrUFgrmy1JeqRJKSzZG+avrDmzjwB0lJdXCWLcWoJEFlDrDlVBmoEYrGCT9fLMGBBc3Lygbl5QzuxHd2IAVbl5QNy8oZ3Yju7EAKty8oG5eUM7sR3diAFW5eUDcvKGd2I7uxACrcvKBuXlF6roxLUepyGJxwiIWlyNFXe8gK+oxFomipuXlEJiSRw0LipS9HDhnGIccueEXGaln+be8CxiSlpcDVV3vulf1RCmhTM6VJnNxLQS9GlkU0PFi7VDdkBlTqutA4RhLNFZmqsOXnDqLQkpBY1SFdxgmBwoDVvqP2wUkxTPGfhMPxRFX9MiuH6I5QRz8JX5nL/wBVH8kxyLoxY3zH0CT1R2CJxCT1R2CJxBsCCCCACCCCACCCCAMhaPTKF9dfVum6M6KbFucUbUllKAbx6wHkcMa90TtdJp9LMDF7oQSG0cJfzha3TQpFFEsoAulQxBwChU9xiWtCVuYO2FtNli9MHAmgDpw9Y/b/AIeSV8SanEfX2wbXW02WL8wcCaAOnDBRy8vOpJXxJqcR9fbHj4r+I+v54nn4nzm5LTX5a045yy2J+bhBMDD5W054IJPW7MsOyCWC/wAvaDXOWWxPzcIFoLfL2gY4IrRTez3dlY9c3nUJ6vprT6+Ms1Y58NGy1GsRUg19NaeqP0fIYcGP2v3E48KfT2kUVhKJJY4kXCxGQzGRjpfiO/tHCpyN1kDgGl1T4lvGBJobH+STxKV1qqF1R4swwY90d2enjwGGUoo9ZeZx7Mnf1olYOoKvVR8ToYLNKUlT3Rh7xRzUcxzHi2QgQaEdinfK9kfSP9MUWraRQzy1qd+oFrwahuoLEvTvgSOR2FZdsJJFwhtXAL6G7WLN8fZH0j/TAFsdhFW0zfubtb6hK7uD9e5d5Y4xbJtZUkKuEPkokHSoKaQAxHYpE0+yPpH+mFEbYcE7qZRixQsGtKAoD82gA2n63+jM/wCMCvlKe+D8/Q//ADwjlqkrUSWTVBQHUaXmf1a4CKbQlaSV3X4kqZJWoukXGACHIINeyOEk7ujqmqIBR3dS/oX771T9UNAje/8A7H+T90ISUqUkJCVC8lSHUFpYXipzel05PjDplTLzsnrBfXON26R1MGesVUZaacFnJeouCbgANN1Kb6ZfxDCG0YTHPrqw0p9kIWhKpYAKSeG68tK1NdUFAm6gsas3nDdlJUqYCm6Cbz8VSrR0h2AHfRotCLT1Kzaa0PKfhK/M5f8Aqo/kmORH8JS/iqB+0lnxlLH/ABMEaEebjfMfQpPVHYInCEraQuimQ+qJ/jIaGINg5BCf4yGhg/GQ0MAOQQn+MhoYPxkNDADkEJ/jIaGD8ZDQwBn20kTFemWn5qZZUA51ul4otgO6Sd4VcTOpJBJ4vVbHui6ffUokTVJBwAAp3kRXPlKUkJvuQalWeOTM9dIl7BbnndrrabLF9Y4E8IDg0wUcvLzqSl8SeI4j6+2NK2bHWtaVCbdCQAU5FtS31RxGxlgg7wUIPrZR5uJgzc7S/PqZJ4cnK0vz6jcskn84nmucstifm4RJyP087P8ARnJTez3dkSTImP8AnEw9yfujpkzPfrz9nV9MhSPRNZUCSEgWie/H+iNWOfDRsBqNYgVkO9otFEj9CdMaS+ty8ouVZ5jAdImDGrJq5cYpywgVZ5hf4xMDlxRNKuwcd3+PACtpmSzIVImzHvuCVAuQSFOQCOWkSmWiQS+8TnmvP/8ASndDM+xBRSSo0xw4sMXFO5oOgo0gTfgVL2rJuGXvEMRmFHEv7T+cEjbchKbomJavtHtqpRPnHV7MSVAhRAZroZn1dnf/ADsp/E1G3yvoofs6sCCUnbchKioTUVAB62QDYq0gTtWzgqO8TxBT9duIkmhW2vnhETsX9svF8EYV4erh50i2z7MCXvLK3wcAN2XQPPSAKVzZBDX0VUVYKzDHBeLZ/bWL5tvkqWFFaHAb1sAXxCxSLOgo0iyVZZYd0vRoAQt3wmshN1c+UCAQxJBF8DK8MmgkfDCxoSEi0SWAbrf9jHgvhHZkdKmMAwCBQNhLRll2Rm9GTpE0ZpY1OqPqf5bWT9Zk/S/vHPy2sn6zJ+l/ePlvRk6QdGTpCiPeHwfUvy2sn6zJ+l/eO/ltZP1mT9L+8fLOjJ0g6MnSFD3h8H1L8trJ+syfpf3jv5bWT9Zk/S/vHyzoydIOjJ0hQ94fB6n4dbckz5CESpqZhC0lkl6JSsOzlsRXOmkcjzKZIGUciTjKeZ2Y6sY5BBAuEEEECQggggAggggAggggAggggAggggAggggAggggAggggAggggAggggDUsPVhmCCBwe4QQQQICCCCACCCCACCCCAP//Z"/>
          <p:cNvSpPr>
            <a:spLocks noChangeAspect="1" noChangeArrowheads="1"/>
          </p:cNvSpPr>
          <p:nvPr/>
        </p:nvSpPr>
        <p:spPr bwMode="auto">
          <a:xfrm>
            <a:off x="1252856" y="22867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rocksclusters.org/rocks-documentation/4.2/images/ivdgl-gangl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993" y="4216334"/>
            <a:ext cx="6611007" cy="26416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4216334"/>
            <a:ext cx="2532993" cy="2246769"/>
          </a:xfrm>
          <a:prstGeom prst="rect">
            <a:avLst/>
          </a:prstGeom>
        </p:spPr>
        <p:txBody>
          <a:bodyPr wrap="square">
            <a:spAutoFit/>
          </a:bodyPr>
          <a:lstStyle/>
          <a:p>
            <a:r>
              <a:rPr lang="en-US" sz="2000" dirty="0"/>
              <a:t>Ganglia is more concerned with gathering metrics and tracking them over time while Nagios has focused on being an alerting mechanism.</a:t>
            </a:r>
          </a:p>
        </p:txBody>
      </p:sp>
    </p:spTree>
    <p:extLst>
      <p:ext uri="{BB962C8B-B14F-4D97-AF65-F5344CB8AC3E}">
        <p14:creationId xmlns:p14="http://schemas.microsoft.com/office/powerpoint/2010/main" val="4291719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41641"/>
          </a:xfrm>
        </p:spPr>
        <p:txBody>
          <a:bodyPr/>
          <a:lstStyle/>
          <a:p>
            <a:r>
              <a:rPr lang="en-US" dirty="0" smtClean="0"/>
              <a:t>Inca Monitoring Tool</a:t>
            </a:r>
            <a:endParaRPr lang="en-US" dirty="0"/>
          </a:p>
        </p:txBody>
      </p:sp>
      <p:sp>
        <p:nvSpPr>
          <p:cNvPr id="3" name="Content Placeholder 2"/>
          <p:cNvSpPr>
            <a:spLocks noGrp="1"/>
          </p:cNvSpPr>
          <p:nvPr>
            <p:ph idx="1"/>
          </p:nvPr>
        </p:nvSpPr>
        <p:spPr>
          <a:xfrm>
            <a:off x="0" y="683133"/>
            <a:ext cx="9029152" cy="2877057"/>
          </a:xfrm>
        </p:spPr>
        <p:txBody>
          <a:bodyPr>
            <a:normAutofit fontScale="92500"/>
          </a:bodyPr>
          <a:lstStyle/>
          <a:p>
            <a:r>
              <a:rPr lang="en-US" sz="2400" dirty="0">
                <a:hlinkClick r:id="rId2"/>
              </a:rPr>
              <a:t>http://inca.sdsc.edu</a:t>
            </a:r>
            <a:r>
              <a:rPr lang="en-US" sz="2400" dirty="0" smtClean="0">
                <a:hlinkClick r:id="rId2"/>
              </a:rPr>
              <a:t>/</a:t>
            </a:r>
            <a:r>
              <a:rPr lang="en-US" sz="2400" dirty="0" smtClean="0"/>
              <a:t> is an open source system </a:t>
            </a:r>
            <a:br>
              <a:rPr lang="en-US" sz="2400" dirty="0" smtClean="0"/>
            </a:br>
            <a:r>
              <a:rPr lang="en-US" sz="2400" dirty="0" smtClean="0"/>
              <a:t>from SDSC enabling user level monitoring with </a:t>
            </a:r>
            <a:br>
              <a:rPr lang="en-US" sz="2400" dirty="0" smtClean="0"/>
            </a:br>
            <a:r>
              <a:rPr lang="en-US" sz="2400" dirty="0" smtClean="0"/>
              <a:t>a powerful reporting mechanism.</a:t>
            </a:r>
          </a:p>
          <a:p>
            <a:r>
              <a:rPr lang="en-US" sz="2400" dirty="0" smtClean="0"/>
              <a:t>Inca </a:t>
            </a:r>
            <a:r>
              <a:rPr lang="en-US" sz="2400" dirty="0"/>
              <a:t>detects Grid </a:t>
            </a:r>
            <a:r>
              <a:rPr lang="en-US" sz="2400" dirty="0" smtClean="0"/>
              <a:t>(cluster) infrastructure </a:t>
            </a:r>
            <a:r>
              <a:rPr lang="en-US" sz="2400" dirty="0"/>
              <a:t>problems by executing periodic, automated, user-level testing of Grid software and services</a:t>
            </a:r>
            <a:r>
              <a:rPr lang="en-US" sz="2400" dirty="0" smtClean="0"/>
              <a:t>.</a:t>
            </a:r>
          </a:p>
          <a:p>
            <a:r>
              <a:rPr lang="en-US" sz="2400" dirty="0" smtClean="0"/>
              <a:t>It supports multiple “reporters” for different tests.</a:t>
            </a:r>
          </a:p>
          <a:p>
            <a:pPr lvl="1"/>
            <a:r>
              <a:rPr lang="en-US" sz="2000" dirty="0" smtClean="0"/>
              <a:t>For example </a:t>
            </a:r>
            <a:r>
              <a:rPr lang="en-US" sz="2000" dirty="0"/>
              <a:t>there </a:t>
            </a:r>
            <a:r>
              <a:rPr lang="en-US" sz="2000" dirty="0" smtClean="0"/>
              <a:t>were </a:t>
            </a:r>
            <a:r>
              <a:rPr lang="en-US" sz="2000" dirty="0"/>
              <a:t>196 Inca reporters available to test and measure aspects of FutureGrid </a:t>
            </a:r>
            <a:r>
              <a:rPr lang="en-US" sz="2000" dirty="0" smtClean="0"/>
              <a:t>systems.</a:t>
            </a:r>
            <a:r>
              <a:rPr lang="en-US" sz="2000" dirty="0"/>
              <a:t> </a:t>
            </a:r>
            <a:r>
              <a:rPr lang="en-US" sz="2000" dirty="0" smtClean="0"/>
              <a:t>https</a:t>
            </a:r>
            <a:r>
              <a:rPr lang="en-US" sz="2000" dirty="0"/>
              <a:t>://portal.futuregrid.org/tutorials/inca</a:t>
            </a:r>
          </a:p>
        </p:txBody>
      </p:sp>
      <p:pic>
        <p:nvPicPr>
          <p:cNvPr id="6146" name="Picture 2" descr="http://chart.apis.google.com/chart?chxs=0,000000,13,0,lt,000000|1,000000,13,1,lt,000000&amp;cht=bvs&amp;chbh=r,1.5,1.5&amp;chs=500x270&amp;chxr=1,0,1400,250&amp;&amp;chco=3cb371,FFCCFF,2177DE,ff8c00,654199,cd5c5c,000000,999999&amp;chd=t:56,0,0,104,0|192,0,0,24,0|572,640,272,248,0|0,0,0,48,8|196,0,0,16,0|0,0,108.8,80,248|316,0,144,32,0|216,0,0,120,0&amp;chxt=x,y&amp;chl=iu-india|iu-xray|tacc-alamo|ucsd-sierra|ufl-foxtrot&amp;chdl=Eucalyptus|Experimental|HPC|Mgm|Misc|Nimbus|Offline|Openstack&amp;chm=N,000000,-1,-1,11|N,FFFFFF,0,,10,,c|N,FFFFFF,1,,10,,c|N,FFFFFF,2,,10,,c|N,FFFFFF,3,,10,,c|N,FFFFFF,4,,10,,c|N,FFFFFF,5,,10,,c|N,FFFFFF,6,,10,,c|N,FFFFFF,7,,10,,c&amp;chds=0,1400,0,1400,0,1400,0,1400,0,1400,0,1400,0,1400,0,1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869" y="4042907"/>
            <a:ext cx="5213131" cy="28150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ypical inca insta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0190"/>
            <a:ext cx="3930869" cy="329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7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b="1" dirty="0">
                <a:solidFill>
                  <a:srgbClr val="FF0000"/>
                </a:solidFill>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777365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493" y="0"/>
            <a:ext cx="4283529" cy="841940"/>
          </a:xfrm>
        </p:spPr>
        <p:txBody>
          <a:bodyPr>
            <a:normAutofit fontScale="90000"/>
          </a:bodyPr>
          <a:lstStyle/>
          <a:p>
            <a:r>
              <a:rPr lang="en-US" dirty="0" err="1" smtClean="0"/>
              <a:t>Incommon</a:t>
            </a:r>
            <a:r>
              <a:rPr lang="en-US" dirty="0" smtClean="0"/>
              <a:t>, </a:t>
            </a:r>
            <a:r>
              <a:rPr lang="en-US" dirty="0" err="1" smtClean="0"/>
              <a:t>Eduroam</a:t>
            </a:r>
            <a:endParaRPr lang="en-US" dirty="0"/>
          </a:p>
        </p:txBody>
      </p:sp>
      <p:sp>
        <p:nvSpPr>
          <p:cNvPr id="3" name="Content Placeholder 2"/>
          <p:cNvSpPr>
            <a:spLocks noGrp="1"/>
          </p:cNvSpPr>
          <p:nvPr>
            <p:ph idx="1"/>
          </p:nvPr>
        </p:nvSpPr>
        <p:spPr>
          <a:xfrm>
            <a:off x="169817" y="1648691"/>
            <a:ext cx="8229600" cy="5209309"/>
          </a:xfrm>
        </p:spPr>
        <p:txBody>
          <a:bodyPr>
            <a:normAutofit fontScale="77500" lnSpcReduction="20000"/>
          </a:bodyPr>
          <a:lstStyle/>
          <a:p>
            <a:r>
              <a:rPr lang="en-US" dirty="0">
                <a:hlinkClick r:id="rId2"/>
              </a:rPr>
              <a:t>https://www.incommon.org</a:t>
            </a:r>
            <a:r>
              <a:rPr lang="en-US" dirty="0" smtClean="0">
                <a:hlinkClick r:id="rId2"/>
              </a:rPr>
              <a:t>/</a:t>
            </a:r>
            <a:endParaRPr lang="en-US" dirty="0" smtClean="0"/>
          </a:p>
          <a:p>
            <a:r>
              <a:rPr lang="en-US" dirty="0" smtClean="0"/>
              <a:t>In authentication</a:t>
            </a:r>
            <a:r>
              <a:rPr lang="en-US" dirty="0"/>
              <a:t>, authorization, and accounting (AAA</a:t>
            </a:r>
            <a:r>
              <a:rPr lang="en-US" dirty="0" smtClean="0"/>
              <a:t>), identity management covers first two.</a:t>
            </a:r>
          </a:p>
          <a:p>
            <a:r>
              <a:rPr lang="en-US" dirty="0" err="1" smtClean="0"/>
              <a:t>InCommon</a:t>
            </a:r>
            <a:r>
              <a:rPr lang="en-US" dirty="0"/>
              <a:t>, operated by Internet2, </a:t>
            </a:r>
            <a:r>
              <a:rPr lang="en-US" dirty="0" smtClean="0"/>
              <a:t>federates the identity management of many research and higher education institutions</a:t>
            </a:r>
          </a:p>
          <a:p>
            <a:r>
              <a:rPr lang="en-US" dirty="0" smtClean="0"/>
              <a:t>In 2014, </a:t>
            </a:r>
            <a:r>
              <a:rPr lang="en-US" dirty="0" err="1" smtClean="0"/>
              <a:t>InCommon's</a:t>
            </a:r>
            <a:r>
              <a:rPr lang="en-US" dirty="0" smtClean="0"/>
              <a:t> </a:t>
            </a:r>
            <a:r>
              <a:rPr lang="en-US" dirty="0"/>
              <a:t>identity management federation serves 8 million end-users </a:t>
            </a:r>
            <a:r>
              <a:rPr lang="en-US" dirty="0" smtClean="0"/>
              <a:t>from 470 educational institutions and 33 government and not for profit entities. There are 207 (commercial) partners</a:t>
            </a:r>
          </a:p>
          <a:p>
            <a:r>
              <a:rPr lang="en-US" dirty="0" smtClean="0"/>
              <a:t>This allows members of these institutions to access resources without registering separately for each of them</a:t>
            </a:r>
          </a:p>
          <a:p>
            <a:r>
              <a:rPr lang="en-US" dirty="0" err="1" smtClean="0"/>
              <a:t>Incommon</a:t>
            </a:r>
            <a:r>
              <a:rPr lang="en-US" dirty="0" smtClean="0"/>
              <a:t> may integrate with </a:t>
            </a:r>
            <a:r>
              <a:rPr lang="en-US" dirty="0" err="1" smtClean="0"/>
              <a:t>Eduroam</a:t>
            </a:r>
            <a:r>
              <a:rPr lang="en-US" dirty="0" smtClean="0"/>
              <a:t>, which is a similar international activity.</a:t>
            </a:r>
          </a:p>
          <a:p>
            <a:pPr lvl="1"/>
            <a:r>
              <a:rPr lang="en-US" dirty="0" err="1" smtClean="0"/>
              <a:t>Eduroam</a:t>
            </a:r>
            <a:r>
              <a:rPr lang="en-US" dirty="0" smtClean="0"/>
              <a:t> available at many University </a:t>
            </a:r>
            <a:r>
              <a:rPr lang="en-US" dirty="0" err="1" smtClean="0"/>
              <a:t>wifi</a:t>
            </a:r>
            <a:r>
              <a:rPr lang="en-US" dirty="0" smtClean="0"/>
              <a:t> </a:t>
            </a:r>
            <a:r>
              <a:rPr lang="en-US" dirty="0" smtClean="0"/>
              <a:t>offerings</a:t>
            </a:r>
            <a:endParaRPr lang="en-US" dirty="0" smtClean="0"/>
          </a:p>
        </p:txBody>
      </p:sp>
      <p:pic>
        <p:nvPicPr>
          <p:cNvPr id="1026" name="Picture 2" descr="InCommon 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850"/>
            <a:ext cx="2866208" cy="12897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215" y="744820"/>
            <a:ext cx="13144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57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31131"/>
          </a:xfrm>
        </p:spPr>
        <p:txBody>
          <a:bodyPr/>
          <a:lstStyle/>
          <a:p>
            <a:r>
              <a:rPr lang="en-US" dirty="0" smtClean="0"/>
              <a:t>OpenStack Keystone</a:t>
            </a:r>
            <a:endParaRPr lang="en-US" dirty="0"/>
          </a:p>
        </p:txBody>
      </p:sp>
      <p:sp>
        <p:nvSpPr>
          <p:cNvPr id="3" name="Content Placeholder 2"/>
          <p:cNvSpPr>
            <a:spLocks noGrp="1"/>
          </p:cNvSpPr>
          <p:nvPr>
            <p:ph idx="1"/>
          </p:nvPr>
        </p:nvSpPr>
        <p:spPr>
          <a:xfrm>
            <a:off x="0" y="2950778"/>
            <a:ext cx="8960726" cy="4085897"/>
          </a:xfrm>
        </p:spPr>
        <p:txBody>
          <a:bodyPr>
            <a:normAutofit lnSpcReduction="10000"/>
          </a:bodyPr>
          <a:lstStyle/>
          <a:p>
            <a:r>
              <a:rPr lang="en-US" sz="1800" dirty="0" smtClean="0"/>
              <a:t>Keystone </a:t>
            </a:r>
            <a:r>
              <a:rPr lang="en-US" sz="1800" dirty="0"/>
              <a:t>integrates the OpenStack functions for authentication, policy management, and catalog services, including registering all tenants and users, authenticating users and granting tokens for authorization, creating policies that span all users and services, and managing a catalog of service endpoints. </a:t>
            </a:r>
            <a:endParaRPr lang="en-US" sz="1800" dirty="0" smtClean="0"/>
          </a:p>
          <a:p>
            <a:r>
              <a:rPr lang="en-US" sz="1800" dirty="0" smtClean="0"/>
              <a:t>The </a:t>
            </a:r>
            <a:r>
              <a:rPr lang="en-US" sz="1800" dirty="0"/>
              <a:t>core object of an identity-management system is the user — a digital representation of a person, system, or service using OpenStack services. </a:t>
            </a:r>
            <a:endParaRPr lang="en-US" sz="1800" dirty="0" smtClean="0"/>
          </a:p>
          <a:p>
            <a:r>
              <a:rPr lang="en-US" sz="1800" dirty="0" smtClean="0"/>
              <a:t>Users </a:t>
            </a:r>
            <a:r>
              <a:rPr lang="en-US" sz="1800" dirty="0"/>
              <a:t>are often assigned to containers called tenants, which isolate resources and identity objects. A tenant can represent a customer, account, or any organizational unit</a:t>
            </a:r>
            <a:r>
              <a:rPr lang="en-US" sz="1800" dirty="0" smtClean="0"/>
              <a:t>.</a:t>
            </a:r>
          </a:p>
          <a:p>
            <a:r>
              <a:rPr lang="en-US" sz="1800" dirty="0"/>
              <a:t>Security policies are enforced with a </a:t>
            </a:r>
            <a:r>
              <a:rPr lang="en-US" sz="1800" dirty="0" smtClean="0"/>
              <a:t>role-based </a:t>
            </a:r>
            <a:r>
              <a:rPr lang="en-US" sz="1800" dirty="0"/>
              <a:t>authorization engine. After a user has been authenticated, the next step is to determine the level of authorization. Keystone encapsulates a set of rights and privileges with a notion called a role. The tokens that the identity service issues include a list of roles that the authenticated user can assume. It is then up to the resource service to match the set of user roles with the requested set of resource operations and either grant or deny access.</a:t>
            </a:r>
          </a:p>
        </p:txBody>
      </p:sp>
      <p:pic>
        <p:nvPicPr>
          <p:cNvPr id="2050" name="Picture 2" descr="http://allthingsopendotcom.files.wordpress.com/2014/07/keyst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437"/>
            <a:ext cx="5181599" cy="21679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599" y="1838262"/>
            <a:ext cx="3888829" cy="923330"/>
          </a:xfrm>
          <a:prstGeom prst="rect">
            <a:avLst/>
          </a:prstGeom>
        </p:spPr>
        <p:txBody>
          <a:bodyPr wrap="square">
            <a:spAutoFit/>
          </a:bodyPr>
          <a:lstStyle/>
          <a:p>
            <a:r>
              <a:rPr lang="en-US" dirty="0">
                <a:hlinkClick r:id="rId3"/>
              </a:rPr>
              <a:t>http://www.ibm.com/developerworks/cloud/library/cl-openstack-keystone/index.html</a:t>
            </a:r>
            <a:r>
              <a:rPr lang="en-US" dirty="0"/>
              <a:t> </a:t>
            </a:r>
          </a:p>
        </p:txBody>
      </p:sp>
    </p:spTree>
    <p:extLst>
      <p:ext uri="{BB962C8B-B14F-4D97-AF65-F5344CB8AC3E}">
        <p14:creationId xmlns:p14="http://schemas.microsoft.com/office/powerpoint/2010/main" val="3571697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Sentry</a:t>
            </a:r>
            <a:endParaRPr lang="en-US" dirty="0"/>
          </a:p>
        </p:txBody>
      </p:sp>
      <p:sp>
        <p:nvSpPr>
          <p:cNvPr id="3" name="Content Placeholder 2"/>
          <p:cNvSpPr>
            <a:spLocks noGrp="1"/>
          </p:cNvSpPr>
          <p:nvPr>
            <p:ph idx="1"/>
          </p:nvPr>
        </p:nvSpPr>
        <p:spPr>
          <a:xfrm>
            <a:off x="110359" y="1831427"/>
            <a:ext cx="8939048" cy="4525963"/>
          </a:xfrm>
        </p:spPr>
        <p:txBody>
          <a:bodyPr/>
          <a:lstStyle/>
          <a:p>
            <a:r>
              <a:rPr lang="en-US" dirty="0">
                <a:hlinkClick r:id="rId2"/>
              </a:rPr>
              <a:t>http://sentry.incubator.apache.org</a:t>
            </a:r>
            <a:r>
              <a:rPr lang="en-US" dirty="0" smtClean="0">
                <a:hlinkClick r:id="rId2"/>
              </a:rPr>
              <a:t>/</a:t>
            </a:r>
            <a:endParaRPr lang="en-US" dirty="0" smtClean="0"/>
          </a:p>
          <a:p>
            <a:r>
              <a:rPr lang="en-US" dirty="0" smtClean="0"/>
              <a:t>Role based authorization designed to work with </a:t>
            </a:r>
            <a:r>
              <a:rPr lang="en-US" dirty="0" err="1" smtClean="0"/>
              <a:t>Cloudera</a:t>
            </a:r>
            <a:r>
              <a:rPr lang="en-US" dirty="0" smtClean="0"/>
              <a:t> Impala (used by Impala in its release) and Apache Hive</a:t>
            </a:r>
          </a:p>
          <a:p>
            <a:r>
              <a:rPr lang="en-US" dirty="0" smtClean="0"/>
              <a:t>Originally called </a:t>
            </a:r>
            <a:r>
              <a:rPr lang="en-US" dirty="0" err="1" smtClean="0"/>
              <a:t>Cloudera</a:t>
            </a:r>
            <a:r>
              <a:rPr lang="en-US" dirty="0" smtClean="0"/>
              <a:t> Access and moved to Apache incubator in August 2013</a:t>
            </a:r>
            <a:endParaRPr lang="en-US" dirty="0"/>
          </a:p>
        </p:txBody>
      </p:sp>
    </p:spTree>
    <p:extLst>
      <p:ext uri="{BB962C8B-B14F-4D97-AF65-F5344CB8AC3E}">
        <p14:creationId xmlns:p14="http://schemas.microsoft.com/office/powerpoint/2010/main" val="2394083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42" y="22047"/>
            <a:ext cx="6785264" cy="1143000"/>
          </a:xfrm>
        </p:spPr>
        <p:txBody>
          <a:bodyPr/>
          <a:lstStyle/>
          <a:p>
            <a:r>
              <a:rPr lang="en-US" dirty="0" smtClean="0"/>
              <a:t>LDAP</a:t>
            </a:r>
            <a:endParaRPr lang="en-US" dirty="0"/>
          </a:p>
        </p:txBody>
      </p:sp>
      <p:sp>
        <p:nvSpPr>
          <p:cNvPr id="3" name="Content Placeholder 2"/>
          <p:cNvSpPr>
            <a:spLocks noGrp="1"/>
          </p:cNvSpPr>
          <p:nvPr>
            <p:ph idx="1"/>
          </p:nvPr>
        </p:nvSpPr>
        <p:spPr>
          <a:xfrm>
            <a:off x="-65314" y="1347652"/>
            <a:ext cx="9209314" cy="5510348"/>
          </a:xfrm>
        </p:spPr>
        <p:txBody>
          <a:bodyPr>
            <a:normAutofit fontScale="77500" lnSpcReduction="20000"/>
          </a:bodyPr>
          <a:lstStyle/>
          <a:p>
            <a:r>
              <a:rPr lang="en-US" sz="2400" dirty="0"/>
              <a:t>The Lightweight Directory Access Protocol (</a:t>
            </a:r>
            <a:r>
              <a:rPr lang="en-US" sz="2400" dirty="0" smtClean="0"/>
              <a:t>LDAP) is </a:t>
            </a:r>
            <a:r>
              <a:rPr lang="en-US" sz="2400" dirty="0"/>
              <a:t>an open</a:t>
            </a:r>
            <a:r>
              <a:rPr lang="en-US" sz="2400"/>
              <a:t>, </a:t>
            </a:r>
            <a:r>
              <a:rPr lang="en-US" sz="2400" smtClean="0"/>
              <a:t/>
            </a:r>
            <a:br>
              <a:rPr lang="en-US" sz="2400" smtClean="0"/>
            </a:br>
            <a:r>
              <a:rPr lang="en-US" sz="2400" smtClean="0"/>
              <a:t>vendor-neutral</a:t>
            </a:r>
            <a:r>
              <a:rPr lang="en-US" sz="2400" dirty="0"/>
              <a:t>, industry standard application protocol </a:t>
            </a:r>
            <a:r>
              <a:rPr lang="en-US" sz="2400"/>
              <a:t>for </a:t>
            </a:r>
            <a:r>
              <a:rPr lang="en-US" sz="2400" smtClean="0"/>
              <a:t/>
            </a:r>
            <a:br>
              <a:rPr lang="en-US" sz="2400" smtClean="0"/>
            </a:br>
            <a:r>
              <a:rPr lang="en-US" sz="2400" smtClean="0"/>
              <a:t>accessing </a:t>
            </a:r>
            <a:r>
              <a:rPr lang="en-US" sz="2400" dirty="0"/>
              <a:t>and maintaining distributed directory </a:t>
            </a:r>
            <a:r>
              <a:rPr lang="en-US" sz="2400"/>
              <a:t>information </a:t>
            </a:r>
            <a:r>
              <a:rPr lang="en-US" sz="2400" smtClean="0"/>
              <a:t/>
            </a:r>
            <a:br>
              <a:rPr lang="en-US" sz="2400" smtClean="0"/>
            </a:br>
            <a:r>
              <a:rPr lang="en-US" sz="2400" smtClean="0"/>
              <a:t>services </a:t>
            </a:r>
            <a:r>
              <a:rPr lang="en-US" sz="2400" dirty="0"/>
              <a:t>over an Internet Protocol (IP) network</a:t>
            </a:r>
            <a:r>
              <a:rPr lang="en-US" sz="2400" dirty="0" smtClean="0"/>
              <a:t>.</a:t>
            </a:r>
          </a:p>
          <a:p>
            <a:pPr lvl="1"/>
            <a:r>
              <a:rPr lang="en-US" sz="2000" dirty="0" smtClean="0"/>
              <a:t>i.e. it is a distributed database for metadata</a:t>
            </a:r>
          </a:p>
          <a:p>
            <a:r>
              <a:rPr lang="en-US" sz="2400" dirty="0" smtClean="0"/>
              <a:t> </a:t>
            </a:r>
            <a:r>
              <a:rPr lang="en-US" sz="2400" dirty="0"/>
              <a:t>Directory services play an important role in developing intranet and Internet applications by allowing the sharing of information about users, systems, networks, services, and applications throughout the </a:t>
            </a:r>
            <a:r>
              <a:rPr lang="en-US" sz="2400" dirty="0" smtClean="0"/>
              <a:t>network. As </a:t>
            </a:r>
            <a:r>
              <a:rPr lang="en-US" sz="2400" dirty="0"/>
              <a:t>examples, directory services may provide any organized set of records, often with a hierarchical structure, such as a corporate email directory. Similarly, a telephone directory is a list of subscribers with an address and a phone number</a:t>
            </a:r>
            <a:r>
              <a:rPr lang="en-US" sz="2400" dirty="0" smtClean="0"/>
              <a:t>.</a:t>
            </a:r>
            <a:endParaRPr lang="en-US" sz="2400" dirty="0"/>
          </a:p>
          <a:p>
            <a:r>
              <a:rPr lang="en-US" sz="2400" dirty="0"/>
              <a:t>LDAP is specified in a series of Internet Engineering Task Force (IETF) Standard Track publications </a:t>
            </a:r>
            <a:r>
              <a:rPr lang="en-US" sz="2400" dirty="0" smtClean="0"/>
              <a:t>with latest </a:t>
            </a:r>
            <a:r>
              <a:rPr lang="en-US" sz="2400" dirty="0"/>
              <a:t>specification </a:t>
            </a:r>
            <a:r>
              <a:rPr lang="en-US" sz="2400" dirty="0" smtClean="0"/>
              <a:t>as </a:t>
            </a:r>
            <a:r>
              <a:rPr lang="en-US" sz="2400" dirty="0"/>
              <a:t>Version 3, published as RFC 4511. </a:t>
            </a:r>
          </a:p>
          <a:p>
            <a:r>
              <a:rPr lang="en-US" sz="2400" dirty="0"/>
              <a:t>A common usage of LDAP is to provide a "single sign on" where one password for a user is shared between many services, such as applying a company login code to web pages (so that staff log in only once to company computers, and then are automatically logged into the company intranet</a:t>
            </a:r>
            <a:r>
              <a:rPr lang="en-US" sz="2400" dirty="0" smtClean="0"/>
              <a:t>).</a:t>
            </a:r>
            <a:endParaRPr lang="en-US" sz="2400" dirty="0"/>
          </a:p>
          <a:p>
            <a:r>
              <a:rPr lang="en-US" sz="2400" dirty="0"/>
              <a:t>LDAP is based on a simpler subset of the standards contained within the X.500 </a:t>
            </a:r>
            <a:r>
              <a:rPr lang="en-US" sz="2400" dirty="0" smtClean="0"/>
              <a:t>standard</a:t>
            </a:r>
          </a:p>
          <a:p>
            <a:r>
              <a:rPr lang="en-US" sz="2400" dirty="0" smtClean="0">
                <a:hlinkClick r:id="rId2"/>
              </a:rPr>
              <a:t>http</a:t>
            </a:r>
            <a:r>
              <a:rPr lang="en-US" sz="2400" dirty="0">
                <a:hlinkClick r:id="rId2"/>
              </a:rPr>
              <a:t>://</a:t>
            </a:r>
            <a:r>
              <a:rPr lang="en-US" sz="2400" dirty="0" smtClean="0">
                <a:hlinkClick r:id="rId2"/>
              </a:rPr>
              <a:t>en.wikipedia.org/wiki/Lightweight_Directory_Access_Protocol</a:t>
            </a:r>
            <a:endParaRPr lang="en-US" sz="2400" dirty="0" smtClean="0"/>
          </a:p>
          <a:p>
            <a:r>
              <a:rPr lang="en-US" sz="2400" dirty="0" smtClean="0"/>
              <a:t>It has several implementations including open source </a:t>
            </a:r>
            <a:r>
              <a:rPr lang="en-US" sz="2400" dirty="0" err="1" smtClean="0"/>
              <a:t>OpenLDAP</a:t>
            </a:r>
            <a:r>
              <a:rPr lang="en-US" sz="2400" dirty="0" smtClean="0"/>
              <a:t> (started in 1998!) and the well known proprietary Microsoft Active Directory</a:t>
            </a:r>
            <a:endParaRPr lang="en-US" sz="2400" dirty="0"/>
          </a:p>
        </p:txBody>
      </p:sp>
      <p:pic>
        <p:nvPicPr>
          <p:cNvPr id="2050" name="Picture 2" descr="The OpenLD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8"/>
            <a:ext cx="29051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85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SQRRL</a:t>
            </a:r>
            <a:endParaRPr lang="en-US" dirty="0"/>
          </a:p>
        </p:txBody>
      </p:sp>
      <p:sp>
        <p:nvSpPr>
          <p:cNvPr id="3" name="Content Placeholder 2"/>
          <p:cNvSpPr>
            <a:spLocks noGrp="1"/>
          </p:cNvSpPr>
          <p:nvPr>
            <p:ph idx="1"/>
          </p:nvPr>
        </p:nvSpPr>
        <p:spPr>
          <a:xfrm>
            <a:off x="-93785" y="774149"/>
            <a:ext cx="9237785" cy="6083851"/>
          </a:xfrm>
        </p:spPr>
        <p:txBody>
          <a:bodyPr>
            <a:normAutofit/>
          </a:bodyPr>
          <a:lstStyle/>
          <a:p>
            <a:r>
              <a:rPr lang="en-US" sz="2400" dirty="0" err="1" smtClean="0"/>
              <a:t>Sqrrl</a:t>
            </a:r>
            <a:r>
              <a:rPr lang="en-US" sz="2400" dirty="0"/>
              <a:t> </a:t>
            </a:r>
            <a:r>
              <a:rPr lang="en-US" sz="2400" dirty="0">
                <a:hlinkClick r:id="rId2"/>
              </a:rPr>
              <a:t>http://sqrrl.com</a:t>
            </a:r>
            <a:r>
              <a:rPr lang="en-US" sz="2400" dirty="0" smtClean="0">
                <a:hlinkClick r:id="rId2"/>
              </a:rPr>
              <a:t>/</a:t>
            </a:r>
            <a:r>
              <a:rPr lang="en-US" sz="2400" dirty="0" smtClean="0"/>
              <a:t> is a spin off company from </a:t>
            </a:r>
            <a:br>
              <a:rPr lang="en-US" sz="2400" dirty="0" smtClean="0"/>
            </a:br>
            <a:r>
              <a:rPr lang="en-US" sz="2400" dirty="0" smtClean="0"/>
              <a:t>NSA (National Security Agency) led by their staff </a:t>
            </a:r>
            <a:br>
              <a:rPr lang="en-US" sz="2400" dirty="0" smtClean="0"/>
            </a:br>
            <a:r>
              <a:rPr lang="en-US" sz="2400" dirty="0" smtClean="0"/>
              <a:t>who worked on Apache </a:t>
            </a:r>
            <a:r>
              <a:rPr lang="en-US" sz="2400" dirty="0" err="1" smtClean="0"/>
              <a:t>Accumulo</a:t>
            </a:r>
            <a:r>
              <a:rPr lang="en-US" sz="2400" dirty="0" smtClean="0"/>
              <a:t> and integrates </a:t>
            </a:r>
            <a:br>
              <a:rPr lang="en-US" sz="2400" dirty="0" smtClean="0"/>
            </a:br>
            <a:r>
              <a:rPr lang="en-US" sz="2400" dirty="0" smtClean="0"/>
              <a:t>it with Hadoop and Spark</a:t>
            </a:r>
          </a:p>
          <a:p>
            <a:r>
              <a:rPr lang="en-US" sz="2400" dirty="0" smtClean="0"/>
              <a:t>It is designed to have good security but unique feature in this survey is its use in Big Data underlying Security </a:t>
            </a:r>
          </a:p>
          <a:p>
            <a:r>
              <a:rPr lang="en-US" sz="2400" dirty="0" smtClean="0"/>
              <a:t>Here is </a:t>
            </a:r>
            <a:r>
              <a:rPr lang="en-US" sz="2400" dirty="0" err="1" smtClean="0"/>
              <a:t>Sqrrl</a:t>
            </a:r>
            <a:r>
              <a:rPr lang="en-US" sz="2400" dirty="0" smtClean="0"/>
              <a:t> </a:t>
            </a:r>
            <a:r>
              <a:rPr lang="en-US" sz="2400" dirty="0"/>
              <a:t>Enterprise </a:t>
            </a:r>
            <a:r>
              <a:rPr lang="en-US" sz="2400" dirty="0" smtClean="0"/>
              <a:t>Big </a:t>
            </a:r>
            <a:r>
              <a:rPr lang="en-US" sz="2400" dirty="0"/>
              <a:t>Data Security Analytics </a:t>
            </a:r>
            <a:r>
              <a:rPr lang="en-US" sz="2400" dirty="0" smtClean="0"/>
              <a:t>use case for </a:t>
            </a:r>
            <a:r>
              <a:rPr lang="en-US" sz="2400" dirty="0"/>
              <a:t>incident handlers and responders. </a:t>
            </a:r>
            <a:endParaRPr lang="en-US" sz="2400" dirty="0" smtClean="0"/>
          </a:p>
          <a:p>
            <a:pPr lvl="1"/>
            <a:r>
              <a:rPr lang="en-US" sz="2000" dirty="0" smtClean="0"/>
              <a:t>It </a:t>
            </a:r>
            <a:r>
              <a:rPr lang="en-US" sz="2000" dirty="0"/>
              <a:t>allows them to investigate suspicious behavior, pinpoint the actors involved, and assess impact to the organization. </a:t>
            </a:r>
            <a:endParaRPr lang="en-US" sz="2000" dirty="0" smtClean="0"/>
          </a:p>
          <a:p>
            <a:pPr lvl="1"/>
            <a:r>
              <a:rPr lang="en-US" sz="2000" dirty="0" err="1" smtClean="0"/>
              <a:t>Sqrrl</a:t>
            </a:r>
            <a:r>
              <a:rPr lang="en-US" sz="2000" dirty="0" smtClean="0"/>
              <a:t> </a:t>
            </a:r>
            <a:r>
              <a:rPr lang="en-US" sz="2000" dirty="0"/>
              <a:t>consumes diverse cyber datasets, such as network traffic logs, identity context, external intelligence feeds, DNS capture, email/social media activity, and customer transactions. </a:t>
            </a:r>
            <a:endParaRPr lang="en-US" sz="2000" dirty="0" smtClean="0"/>
          </a:p>
          <a:p>
            <a:pPr lvl="1"/>
            <a:r>
              <a:rPr lang="en-US" sz="2000" dirty="0" smtClean="0"/>
              <a:t>These </a:t>
            </a:r>
            <a:r>
              <a:rPr lang="en-US" sz="2000" dirty="0"/>
              <a:t>datasets are analyzed to detect suspicious behavior, and matches are visualized for deeper review. Access to sensitive data, such as </a:t>
            </a:r>
            <a:r>
              <a:rPr lang="en-US" sz="2000" dirty="0"/>
              <a:t>PII (Personally Identifiable </a:t>
            </a:r>
            <a:r>
              <a:rPr lang="en-US" sz="2000" dirty="0" smtClean="0"/>
              <a:t>Information), </a:t>
            </a:r>
            <a:r>
              <a:rPr lang="en-US" sz="2000" dirty="0"/>
              <a:t>can be restricted based on organizational roles.</a:t>
            </a:r>
          </a:p>
        </p:txBody>
      </p:sp>
    </p:spTree>
    <p:extLst>
      <p:ext uri="{BB962C8B-B14F-4D97-AF65-F5344CB8AC3E}">
        <p14:creationId xmlns:p14="http://schemas.microsoft.com/office/powerpoint/2010/main" val="2444642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b="1" dirty="0">
                <a:solidFill>
                  <a:srgbClr val="FF0000"/>
                </a:solidFill>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786936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67765"/>
          </a:xfrm>
        </p:spPr>
        <p:txBody>
          <a:bodyPr/>
          <a:lstStyle/>
          <a:p>
            <a:r>
              <a:rPr lang="en-US" dirty="0"/>
              <a:t>Apache </a:t>
            </a:r>
            <a:r>
              <a:rPr lang="en-US" dirty="0" err="1"/>
              <a:t>Ambari</a:t>
            </a:r>
            <a:endParaRPr lang="en-US" dirty="0"/>
          </a:p>
        </p:txBody>
      </p:sp>
      <p:sp>
        <p:nvSpPr>
          <p:cNvPr id="3" name="Content Placeholder 2"/>
          <p:cNvSpPr>
            <a:spLocks noGrp="1"/>
          </p:cNvSpPr>
          <p:nvPr>
            <p:ph idx="1"/>
          </p:nvPr>
        </p:nvSpPr>
        <p:spPr>
          <a:xfrm>
            <a:off x="0" y="1321676"/>
            <a:ext cx="9144000" cy="5210503"/>
          </a:xfrm>
        </p:spPr>
        <p:txBody>
          <a:bodyPr>
            <a:normAutofit fontScale="77500" lnSpcReduction="20000"/>
          </a:bodyPr>
          <a:lstStyle/>
          <a:p>
            <a:r>
              <a:rPr lang="en-US" b="1" dirty="0"/>
              <a:t>Apache </a:t>
            </a:r>
            <a:r>
              <a:rPr lang="en-US" b="1" dirty="0" err="1" smtClean="0"/>
              <a:t>Ambari</a:t>
            </a:r>
            <a:r>
              <a:rPr lang="en-US" b="1" dirty="0" smtClean="0"/>
              <a:t> </a:t>
            </a:r>
            <a:r>
              <a:rPr lang="en-US" dirty="0" smtClean="0"/>
              <a:t>is contributed by </a:t>
            </a:r>
            <a:r>
              <a:rPr lang="en-US" dirty="0" err="1" smtClean="0"/>
              <a:t>Hortonworks</a:t>
            </a:r>
            <a:r>
              <a:rPr lang="en-US" dirty="0" smtClean="0"/>
              <a:t/>
            </a:r>
            <a:br>
              <a:rPr lang="en-US" dirty="0" smtClean="0"/>
            </a:br>
            <a:r>
              <a:rPr lang="en-US" dirty="0" smtClean="0"/>
              <a:t>and has multiple cluster management and monitoring functions</a:t>
            </a:r>
          </a:p>
          <a:p>
            <a:r>
              <a:rPr lang="en-US" b="1" dirty="0" smtClean="0"/>
              <a:t>Provisioning </a:t>
            </a:r>
            <a:r>
              <a:rPr lang="en-US" b="1" dirty="0"/>
              <a:t>a Hadoop </a:t>
            </a:r>
            <a:r>
              <a:rPr lang="en-US" b="1" dirty="0" smtClean="0"/>
              <a:t>Cluster: </a:t>
            </a:r>
            <a:r>
              <a:rPr lang="en-US" dirty="0" err="1" smtClean="0"/>
              <a:t>Ambari</a:t>
            </a:r>
            <a:r>
              <a:rPr lang="en-US" dirty="0" smtClean="0"/>
              <a:t> </a:t>
            </a:r>
            <a:r>
              <a:rPr lang="en-US" dirty="0"/>
              <a:t>includes an intuitive Web interface that allows </a:t>
            </a:r>
            <a:r>
              <a:rPr lang="en-US" dirty="0" smtClean="0"/>
              <a:t>one </a:t>
            </a:r>
            <a:r>
              <a:rPr lang="en-US" dirty="0"/>
              <a:t>to easily provision, configure and test all the Hadoop services and core components and </a:t>
            </a:r>
            <a:r>
              <a:rPr lang="en-US" dirty="0" smtClean="0"/>
              <a:t>achieve a wizard-driven </a:t>
            </a:r>
            <a:r>
              <a:rPr lang="en-US" dirty="0"/>
              <a:t>installation of Hadoop across any number of hosts. </a:t>
            </a:r>
            <a:endParaRPr lang="en-US" dirty="0" smtClean="0"/>
          </a:p>
          <a:p>
            <a:pPr lvl="1"/>
            <a:r>
              <a:rPr lang="en-US" dirty="0" err="1" smtClean="0"/>
              <a:t>Ambari</a:t>
            </a:r>
            <a:r>
              <a:rPr lang="en-US" dirty="0" smtClean="0"/>
              <a:t> </a:t>
            </a:r>
            <a:r>
              <a:rPr lang="en-US" dirty="0"/>
              <a:t>also provides the powerful </a:t>
            </a:r>
            <a:r>
              <a:rPr lang="en-US" dirty="0" err="1"/>
              <a:t>Ambari</a:t>
            </a:r>
            <a:r>
              <a:rPr lang="en-US" dirty="0"/>
              <a:t> Blueprints API for automating cluster installations without user intervention.</a:t>
            </a:r>
          </a:p>
          <a:p>
            <a:r>
              <a:rPr lang="en-US" b="1" dirty="0" smtClean="0"/>
              <a:t>Managing </a:t>
            </a:r>
            <a:r>
              <a:rPr lang="en-US" b="1" dirty="0"/>
              <a:t>a Hadoop </a:t>
            </a:r>
            <a:r>
              <a:rPr lang="en-US" b="1" dirty="0" smtClean="0"/>
              <a:t>cluster: </a:t>
            </a:r>
            <a:r>
              <a:rPr lang="en-US" dirty="0" err="1" smtClean="0"/>
              <a:t>Ambari</a:t>
            </a:r>
            <a:r>
              <a:rPr lang="en-US" dirty="0" smtClean="0"/>
              <a:t> </a:t>
            </a:r>
            <a:r>
              <a:rPr lang="en-US" dirty="0"/>
              <a:t>provides tools to simplify cluster management. The Web interface allows you to control the lifecycle of Hadoop services and components, modify configurations and manage the ongoing growth of your cluster</a:t>
            </a:r>
            <a:r>
              <a:rPr lang="en-US" dirty="0" smtClean="0"/>
              <a:t>.</a:t>
            </a:r>
          </a:p>
          <a:p>
            <a:r>
              <a:rPr lang="en-US" b="1" dirty="0" smtClean="0"/>
              <a:t>Monitoring </a:t>
            </a:r>
            <a:r>
              <a:rPr lang="en-US" b="1" dirty="0"/>
              <a:t>a Hadoop </a:t>
            </a:r>
            <a:r>
              <a:rPr lang="en-US" b="1" dirty="0" smtClean="0"/>
              <a:t>cluster: </a:t>
            </a:r>
            <a:r>
              <a:rPr lang="en-US" dirty="0"/>
              <a:t> </a:t>
            </a:r>
            <a:r>
              <a:rPr lang="en-US" dirty="0" err="1"/>
              <a:t>Ambari</a:t>
            </a:r>
            <a:r>
              <a:rPr lang="en-US" dirty="0"/>
              <a:t> pre-configures alerts for watching Hadoop services and visualizes cluster operational data in a simple Web </a:t>
            </a:r>
            <a:r>
              <a:rPr lang="en-US" dirty="0" smtClean="0"/>
              <a:t>interface allowing one to monitor health of Hadoop installation.</a:t>
            </a:r>
            <a:endParaRPr lang="en-US" dirty="0"/>
          </a:p>
          <a:p>
            <a:endParaRPr lang="en-US" dirty="0"/>
          </a:p>
          <a:p>
            <a:endParaRPr lang="en-US" dirty="0"/>
          </a:p>
        </p:txBody>
      </p:sp>
    </p:spTree>
    <p:extLst>
      <p:ext uri="{BB962C8B-B14F-4D97-AF65-F5344CB8AC3E}">
        <p14:creationId xmlns:p14="http://schemas.microsoft.com/office/powerpoint/2010/main" val="3220557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I: Layers 3 to 4&amp;quot;&quot;/&gt;&lt;property id=&quot;20307&quot; value=&quot;522&quot;/&gt;&lt;/object&gt;&lt;object type=&quot;3&quot; unique_id=&quot;331189&quot;&gt;&lt;property id=&quot;20148&quot; value=&quot;5&quot;/&gt;&lt;property id=&quot;20300&quot; value=&quot;Slide 4 - &amp;quot;OpenStack Keystone&amp;quot;&quot;/&gt;&lt;property id=&quot;20307&quot; value=&quot;628&quot;/&gt;&lt;/object&gt;&lt;object type=&quot;3&quot; unique_id=&quot;331364&quot;&gt;&lt;property id=&quot;20148&quot; value=&quot;5&quot;/&gt;&lt;property id=&quot;20300&quot; value=&quot;Slide 9 - &amp;quot;Apache Ambari&amp;quot;&quot;/&gt;&lt;property id=&quot;20307&quot; value=&quot;629&quot;/&gt;&lt;/object&gt;&lt;object type=&quot;3&quot; unique_id=&quot;331422&quot;&gt;&lt;property id=&quot;20148&quot; value=&quot;5&quot;/&gt;&lt;property id=&quot;20300&quot; value=&quot;Slide 10 - &amp;quot;Nagios&amp;quot;&quot;/&gt;&lt;property id=&quot;20307&quot; value=&quot;630&quot;/&gt;&lt;/object&gt;&lt;object type=&quot;3&quot; unique_id=&quot;331736&quot;&gt;&lt;property id=&quot;20148&quot; value=&quot;5&quot;/&gt;&lt;property id=&quot;20300&quot; value=&quot;Slide 11 - &amp;quot;Ganglia&amp;quot;&quot;/&gt;&lt;property id=&quot;20307&quot; value=&quot;632&quot;/&gt;&lt;/object&gt;&lt;object type=&quot;3&quot; unique_id=&quot;331737&quot;&gt;&lt;property id=&quot;20148&quot; value=&quot;5&quot;/&gt;&lt;property id=&quot;20300&quot; value=&quot;Slide 12 - &amp;quot;Inca Monitoring Tool&amp;quot;&quot;/&gt;&lt;property id=&quot;20307&quot; value=&quot;633&quot;/&gt;&lt;/object&gt;&lt;object type=&quot;3&quot; unique_id=&quot;332743&quot;&gt;&lt;property id=&quot;20148&quot; value=&quot;5&quot;/&gt;&lt;property id=&quot;20300&quot; value=&quot;Slide 5 - &amp;quot;Apache Sentry&amp;quot;&quot;/&gt;&lt;property id=&quot;20307&quot; value=&quot;639&quot;/&gt;&lt;/object&gt;&lt;object type=&quot;3&quot; unique_id=&quot;498849&quot;&gt;&lt;property id=&quot;20148&quot; value=&quot;5&quot;/&gt;&lt;property id=&quot;20300&quot; value=&quot;Slide 7 - &amp;quot;SQRRL&amp;quot;&quot;/&gt;&lt;property id=&quot;20307&quot; value=&quot;749&quot;/&gt;&lt;/object&gt;&lt;object type=&quot;3&quot; unique_id=&quot;513774&quot;&gt;&lt;property id=&quot;20148&quot; value=&quot;5&quot;/&gt;&lt;property id=&quot;20300&quot; value=&quot;Slide 2 - &amp;quot;Functionality of 21 HPC-ABDS Layers&amp;quot;&quot;/&gt;&lt;property id=&quot;20307&quot; value=&quot;754&quot;/&gt;&lt;/object&gt;&lt;object type=&quot;3&quot; unique_id=&quot;514118&quot;&gt;&lt;property id=&quot;20148&quot; value=&quot;5&quot;/&gt;&lt;property id=&quot;20300&quot; value=&quot;Slide 3 - &amp;quot;Incommon, Eduroam&amp;quot;&quot;/&gt;&lt;property id=&quot;20307&quot; value=&quot;755&quot;/&gt;&lt;/object&gt;&lt;object type=&quot;3&quot; unique_id=&quot;514119&quot;&gt;&lt;property id=&quot;20148&quot; value=&quot;5&quot;/&gt;&lt;property id=&quot;20300&quot; value=&quot;Slide 6 - &amp;quot;LDAP&amp;quot;&quot;/&gt;&lt;property id=&quot;20307&quot; value=&quot;756&quot;/&gt;&lt;/object&gt;&lt;object type=&quot;3&quot; unique_id=&quot;514561&quot;&gt;&lt;property id=&quot;20148&quot; value=&quot;5&quot;/&gt;&lt;property id=&quot;20300&quot; value=&quot;Slide 8 - &amp;quot;Functionality of 21 HPC-ABDS Layers&amp;quot;&quot;/&gt;&lt;property id=&quot;20307&quot; value=&quot;757&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QAAAAkAAAAHBAAAAAABAAAAEAAAAAQWU3Ryb2tlV2l0aFRpbWVTdGFtcHNWMQIAAAAJBQAAAAkGAAAACQcAAAAJCAAAAAkJAAAACQoAAAAJCwAAAAkMAAAACQ0AAAANBwUFAAAAFlN0cm9rZVdpdGhUaW1lU3RhbXBzVjECAAAAEURyYXdpbmdBdHRyaWJ1dGVzDFN0eWx1c1BvaW50cwQEE0RyYXdpbmdBdHRyaWJ1dGVzVjECAAAAHlN0eWx1c1BvaW50V2l0aFRpbWVTdGFtcExpc3RWMQIAAAACAAAACQ4AAAAJDwAAAAEGAAAABQAAAAkQAAAACREAAAABBwAAAAUAAAAJEgAAAAkTAAAAAQgAAAAFAAAACRQAAAAJFQAAAAEJAAAABQAAAAkWAAAACRcAAAABCgAAAAUAAAAJGAAAAAkZAAAAAQsAAAAFAAAACRoAAAAJGwAAAAEMAAAABQAAAAkcAAAACR0AAAAFDQAAABNDbGVhckNhbnZhc1N0cm9rZVYxAwAAAAlUaW1lU3RhbXARRHJhd2luZ0F0dHJpYnV0ZXMMU3R5bHVzUG9pbnRzAAQEEBNEcmF3aW5nQXR0cmlidXRlc1YxAgAAAB5TdHlsdXNQb2ludFdpdGhUaW1lU3RhbXBMaXN0VjECAAAAAgAAAEMXAQAAAAAACgkeAAAADB8AAABTUHJlc2VudGF0aW9uQ29yZSwgVmVyc2lvbj00LjAuMC4wLCBDdWx0dXJlPW5ldXRyYWwsIFB1YmxpY0tleVRva2VuPTMxYmYzODU2YWQzNjRlMzUFDgAAABNEcmF3aW5nQXR0cmlidXRlc1YxCgAAAAdfY29sb3JBB19jb2xvclIHX2NvbG9yRwdfY29sb3JCCkZpdFRvQ3VydmUGSGVpZ2h0Dklnbm9yZVByZXNzdXJlDUlzSGlnaGxpZ2h0ZXIJU3R5bHVzVGlwBVdpZHRoAAAAAAAAAAAEAAICAgIBBgEBHFN5c3RlbS5XaW5kb3dzLkluay5TdHlsdXNUaXAfAAAABgIAAAD//wAAAAAAAAAAACJAAAAF4P///xxTeXN0ZW0uV2luZG93cy5JbmsuU3R5bHVzVGlwAQAAAAd2YWx1ZV9fAAgfAAAAAQAAAAAAAAAAACJABQ8AAAAeU3R5bHVzUG9pbnRXaXRoVGltZVN0YW1wTGlzdFYxAwAAAA1MaXN0YDErX2l0ZW1zDExpc3RgMStfc2l6ZQ9MaXN0YDErX3ZlcnNpb24EAAAoU2hhcmVkLklua2luZy5TdHlsdXNQb2ludFdpdGhUaW1lU3RhbXBbXQIAAAAICAIAAAAJIQAAAGQAAABkAAAAARAAAAAOAAAA//8AAAAAAAAAAAAiQAAAAd7////g////AQAAAAAAAAAAACJAAREAAAAPAAAACSMAAABCAAAAQgAAAAESAAAADgAAAP//AAAAAAAAAAAAIkAAAAHc////4P///wEAAAAAAAAAAAAiQAETAAAADwAAAAklAAAAbAAAAGwAAAABFAAAAA4AAAD//wAAAAAAAAAAACJAAAAB2v///+D///8BAAAAAAAAAAAAIkABFQAAAA8AAAAJJwAAAEAAAABAAAAAARYAAAAOAAAA//8AAAAAAAAAAAAiQAAAAdj////g////AQAAAAAAAAAAACJAARcAAAAPAAAACSkAAABRAAAAUQAAAAEYAAAADgAAAP//AAAAAAAAAAAAIkAAAAHW////4P///wEAAAAAAAAAAAAiQAEZAAAADwAAAAkrAAAAvAAAALwAAAABGgAAAA4AAAD//wAAAAAAAAAAACJAAAAB1P///+D///8BAAAAAAAAAAAAIkABGwAAAA8AAAAJLQAAABMAAAATAAAAARwAAAAOAAAA//8AAAAAAAAAAAAiQAAAAdL////g////AQAAAAAAAAAAACJAAR0AAAAPAAAACS8AAAA1AAAANQAAAAEeAAAADwAAAAkwAAAAAAAAAAAAAAAHIQAAAAABAAAAgAAAAAQaU3R5bHVzUG9pbnRXaXRoVGltZVN0YW1wVjEC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NHAcjAAAAAAEAAACAAAAABBpTdHlsdXNQb2ludFdpdGhUaW1lU3RhbXBWMQI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NPgclAAAAAAEAAACAAAAABBpTdHlsdXNQb2ludFdpdGhUaW1lU3RhbXBWMQI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NFAcnAAAAAAEAAABAAAAABBpTdHlsdXNQb2ludFdpdGhUaW1lU3RhbXBWMQIA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cpAAAAAAEAAACAAAAABBpTdHlsdXNQb2ludFdpdGhUaW1lU3RhbXBWMQIA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NLwcrAAAAAAEAAAAAAQAABBpTdHlsdXNQb2ludFdpdGhUaW1lU3RhbXBWMQIA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DUQHLQAAAAABAAAAIAAAAAQaU3R5bHVzUG9pbnRXaXRoVGltZVN0YW1wVjECAAAACZACAAAJkQIAAAmSAgAACZMCAAAJlAIAAAmVAgAACZYCAAAJlwIAAAmYAgAACZkCAAAJmgIAAAmbAgAACZwCAAAJnQIAAAmeAgAACZ8CAAAJoAIAAAmhAgAACaICAAANDQcvAAAAAAEAAABAAAAABBpTdHlsdXNQb2ludFdpdGhUaW1lU3RhbXBWMQIA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DQsHMAAAAAABAAAAAAAAAAQaU3R5bHVzUG9pbnRXaXRoVGltZVN0YW1wVjECAAAABTEAAAAaU3R5bHVzUG9pbnRXaXRoVGltZVN0YW1wVjEEAAAAAVgBWQ5QcmVzc3VyZUZhY3RvcglUaW1lU3RhbXAAAAAABgYLEAIAAAAtLS0tLa3hP6AfsLBqUnQ/AAAAPzwkAAAAAAAAATIAAAAxAAAAPDw8PDy84T+gH7CwalJ0PwAAAD+5JAAAAAAAAAEzAAAAMQAAAFpaWlpa2uE/oB+wsGpSdD8AAAA/ySQAAAAAAAABNAAAADEAAABpaWlpaenhP6AfsLBqUnQ/AAAAP8kkAAAAAAAAATUAAAAxAAAAl5aWlpYW4j+gH7CwalJ0PwAAAD/JJAAAAAAAAAE2AAAAMQAAALW0tLS0NOI/oB+wsGpSdD8AAAA/2SQAAAAAAAABNwAAADEAAADh4eHh4WHiP6AfsLBqUnQ/AAAAP+gkAAAAAAAAATgAAAAxAAAADg8PDw+P4j+gH7CwalJ0PwAAAD/oJAAAAAAAAAE5AAAAMQAAADw8PDw8vOI/oB+wsGpSdD8AAAA/+CQAAAAAAAABOgAAADEAAAB4eHh4ePjiP6AfsLBqUnQ/AAAAP/gkAAAAAAAAATsAAAAxAAAApqWlpaUl4z+gH7CwalJ0PwAAAD8IJQAAAAAAAAE8AAAAMQAAAMTDw8PDQ+M/oB+wsGpSdD8AAAA/CCUAAAAAAAABPQAAADEAAADh4eHh4WHjP6AfsLBqUnQ/AAAAPxclAAAAAAAAAT4AAAAxAAAADg8PDw+P4z+gH7CwalJ0PwAAAD8XJQAAAAAAAAE/AAAAMQAAAC0tLS0treM/oB+wsGpSdD8AAAA/JyUAAAAAAAABQAAAADEAAABaWlpaWtrjP6AfsLBqUnQ/AAAAPyclAAAAAAAAAUEAAAAxAAAAh4eHh4cH5D+gH7CwalJ0PwAAAD82JQAAAAAAAAFCAAAAMQAAAKalpaWlJeQ/oB+wsGpSdD8AAAA/RiUAAAAAAAABQwAAADEAAAD//////3/kPyARqRuaWn0/AAAAP1YlAAAAAAAAAUQAAAAxAAAAHR4eHh6e5D8gEakbmlp9PwAAAD9WJQAAAAAAAAFFAAAAMQAAAC0tLS0treQ/IBGpG5pafT8AAAA/ViUAAAAAAAABRgAAADEAAABaWlpaWtrkPwDFkuhY74A/AAAAP2YlAAAAAAAAAUcAAAAxAAAAlpaWlpYW5T8AxZLoWO+APwAAAD9mJQAAAAAAAAFIAAAAMQAAAKalpaWlJeU/AMWS6FjvgD8AAAA/diUAAAAAAAABSQAAADEAAAC1tLS0tDTlPwDFkuhY74A/AAAAP5UlAAAAAAAAAUoAAAAxAAAA8PDw8PBw5T8AxZLoWO+APwAAAD+kJQAAAAAAAAFLAAAAMQAAAP//////f+U/AMWS6FjvgD8AAAA/tCUAAAAAAAABTAAAADEAAAAODw8PD4/lP3ABUcNkMYM/AAAAP7QlAAAAAAAAAU0AAAAxAAAAHR4eHh6e5T9wAVHDZDGDPwAAAD/EJQAAAAAAAAFOAAAAMQAAAC0tLS0treU/cAFRw2Qxgz8AAAA/xCUAAAAAAAABTwAAADEAAABLS0tLS8vlP3ABUcNkMYM/AAAAP8QlAAAAAAAAAVAAAAAxAAAAaWlpaWnp5T9wAVHDZDGDPwAAAD/TJQAAAAAAAAFRAAAAMQAAAIeHh4eHB+Y/0D0PnnBzhT8AAAA/4yUAAAAAAAABUgAAADEAAAClpaWlpSXmP9A9D55wc4U/AAAAP+MlAAAAAAAAAVMAAAAxAAAAxMPDw8ND5j/QPQ+ecHOFPwAAAD/jJQAAAAAAAAFUAAAAMQAAAPDw8PDwcOY/0D0PnnBzhT8AAAA/8yUAAAAAAAABVQAAADEAAAAODw8PD4/mPzB6zXh8tYc/AAAAP/MlAAAAAAAAAVYAAAAxAAAALS0tLS2t5j8wes14fLWHPwAAAD8CJgAAAAAAAAFXAAAAMQAAAEtLS0tLy+Y/oLaLU4j3iT8AAAA/AiYAAAAAAAABWAAAADEAAABpaWlpaenmP6C2i1OI94k/AAAAPxImAAAAAAAAAVkAAAAxAAAAeHh4eHj45j+gtotTiPeJPwAAAD8SJgAAAAAAAAFaAAAAMQAAAKWlpaWlJec/oLaLU4j3iT8AAAA/ISYAAAAAAAABWwAAADEAAADEw8PDw0PnPwDzSS6UOYw/AAAAPzEmAAAAAAAAAVwAAAAxAAAA4eHh4eFh5z8A80kulDmMPwAAAD8xJgAAAAAAAAFdAAAAMQAAAP//////f+c/APNJLpQ5jD8AAAA/QSYAAAAAAAABXgAAADEAAAAsLS0tLa3nPwDzSS6UOYw/AAAAP1AmAAAAAAAAAV8AAAAxAAAAPDw8PDy85z8A80kulDmMPwAAAD9QJgAAAAAAAAFgAAAAMQAAAGlpaWlp6ec/APNJLpQ5jD8AAAA/UCYAAAAAAAABYQAAADEAAACWlpaWlhboPwDzSS6UOYw/AAAAP3AmAAAAAAAAAWIAAAAxAAAADg8PDw+P6D8A80kulDmMPwAAAD9wJgAAAAAAAAFjAAAAMQAAADw8PDw8vOg/APNJLpQ5jD8AAAA/fyYAAAAAAAABZAAAADEAAABpaWlpaenoPwDzSS6UOYw/AAAAP38mAAAAAAAAAWUAAAAxAAAAh4eHh4cH6T8A80kulDmMPwAAAD+PJgAAAAAAAAFmAAAAMQAAALS0tLS0NOk/APNJLpQ5jD8AAAA/jyYAAAAAAAABZwAAADEAAADi4eHh4WHpPwDzSS6UOYw/AAAAP54mAAAAAAAAAWgAAAAxAAAA//////9/6T8A80kulDmMPwAAAD+eJgAAAAAAAAFpAAAAMQAAACwtLS0trek/APNJLpQ5jD8AAAA/riYAAAAAAAABagAAADEAAAA8PDw8PLzpPwDzSS6UOYw/AAAAP64mAAAAAAAAAWsAAAAxAAAAWlpaWlra6T8A80kulDmMPwAAAD++JgAAAAAAAAFsAAAAMQAAAGlpaWlp6ek/APNJLpQ5jD8AAAA/viYAAAAAAAABbQAAADEAAAB4eHh4ePjpPwDzSS6UOYw/AAAAP80mAAAAAAAAAW4AAAAxAAAAh4eHh4cH6j8A80kulDmMPwAAAD/NJgAAAAAAAAFvAAAAMQAAAKWlpaWlJeo/APNJLpQ5jD8AAAA/3SYAAAAAAAABcAAAADEAAADEw8PDw0PqPwDzSS6UOYw/AAAAP+0mAAAAAAAAAXEAAAAxAAAA09LS0tJS6j8A80kulDmMPwAAAD/8JgAAAAAAAAFyAAAAMQAAAP//////f+o/APNJLpQ5jD8AAAA//CYAAAAAAAABcwAAADEAAAAdHh4eHp7qPwDzSS6UOYw/AAAAP/wmAAAAAAAAAXQAAAAxAAAAOzw8PDy86j+gtotTiPeJPwAAAD8MJwAAAAAAAAF1AAAAMQAAAGlpaWlp6eo/oLaLU4j3iT8AAAA/KycAAAAAAAABdgAAADEAAACGh4eHhwfsP3ABUcNkMYM/AAAAPzsnAAAAAAAAAXcAAAAxAAAA0tLS0tJS7D9wAVHDZDGDPwAAAD87JwAAAAAAAAF4AAAAMQAAAB4eHh4enuw/cAFRw2Qxgz8AAAA/OycAAAAAAAABeQAAADEAAABaWlpaWtrsP3ABUcNkMYM/AAAAP0onAAAAAAAAAXoAAAAxAAAApKWlpaUl7T8AxZLoWO+APwAAAD9KJwAAAAAAAAF7AAAAMQAAANLS0tLSUu0/AMWS6FjvgD8AAAA/WicAAAAAAAABfAAAADEAAAAAAAAAAIDtPwDFkuhY74A/AAAAP2InAAAAAAAAAX0AAAAxAAAAHh4eHh6e7T8AxZLoWO+APwAAAD+BJwAAAAAAAAF+AAAAMQAAACwtLS0tre0/AMWS6FjvgD8AAAA/gScAAAAAAAABfwAAADEAAABKS0tLS8vtPwDFkuhY74A/AAAAP98nAAAAAAAAAYAAAAAxAAAAamlpaWnp7T8AxZLoWO+APwAAAD/vJwAAAAAAAAGBAAAAMQAAAHh4eHh4+O0/AMWS6FjvgD8AAAA/7ycAAAAAAAABggAAADEAAACIh4eHhwfuPwDFkuhY74A/AAAAP+8nAAAAAAAAAYMAAAAxAAAApKWlpaUl7j8AxZLoWO+APwAAAD/+JwAAAAAAAAGEAAAAMQAAAMLDw8PDQ+4/AMWS6FjvgD8AAAA/DigAAAAAAAABhQAAADEAAADS0tLS0lLuPwDFkuhY74A/AAAAPw4oAAAAAAAAAYYAAAAxAAAA4uHh4eFh7j8AxZLoWO+APwAAAD8dKAAAAAAAAAGHAAAAMQAAAPDw8PDwcO4/AMWS6FjvgD8AAAA/HSgAAAAAAAABiAAAADEAAAAAAAAAAIDuPwDFkuhY74A/AAAAPx0oAAAAAAAAAYkAAAAxAAAADg8PDw+P7j8AxZLoWO+APwAAAD8tKAAAAAAAAAGKAAAAMQAAACwtLS0tre4/AMWS6FjvgD8AAAA/PSgAAAAAAAABiwAAADEAAABKS0tLS8vuPwDFkuhY74A/AAAAP0woAAAAAAAAAYwAAAAxAAAAWlpaWlra7j8AxZLoWO+APwAAAD9MKAAAAAAAAAGNAAAAMQAAAIiHh4eHB+8/AMWS6FjvgD8AAAA/TCgAAAAAAAABjgAAADEAAACkpaWlpSXvPwDFkuhY74A/AAAAP0woAAAAAAAAAY8AAAAxAAAAwsPDw8ND7z8AxZLoWO+APwAAAD9cKAAAAAAAAAGQAAAAMQAAAOLh4eHhYe8/AMWS6FjvgD8AAAA/bCgAAAAAAAABkQAAADEAAAAAAAAAAIDvPwDFkuhY74A/AAAAP2woAAAAAAAAAZIAAAAxAAAADg8PDw+P7z8AxZLoWO+APwAAAD97KAAAAAAAAAGTAAAAMQAAACwtLS0tre8/AMWS6FjvgD8AAAA/eygAAAAAAAABlAAAADEAAAA8PDw8PLzvPwDFkuhY74A/AAAAP6ooAAAAAAAAAZUAAAAxAAAA8PDw8PDw3T86YmyAy23BPwAAAD8ONQAAAAAAAAGWAAAAMQAAALS0tLS0tN0/OmJsgMttwT8AAAA/XDUAAAAAAAABlwAAADEAAAAeHh4eHh7dPwBGGD7skcE/AAAAP1w1AAAAAAAAAZgAAAAxAAAADg8PDw8P3j8ARhg+7JHBPwAAAD9FNgAAAAAAAAGZAAAAMQAAAGhpaWlpad4/AEYYPuyRwT8AAAA/RTYAAAAAAAABmgAAADEAAADCw8PDw8PePwBGGD7skcE/AAAAP1Q2AAAAAAAAAZsAAAAxAAAAAAAAAAAA3z8ARhg+7JHBPwAAAD9kNgAAAAAAAAGcAAAAMQAAAFpaWlpaWt8/AEYYPuyRwT8AAAA/ZDYAAAAAAAABnQAAADEAAAC0tLS0tLTfPwBGGD7skcE/AAAAP2Q2AAAAAAAAAZ4AAAAxAAAA8PDw8PDw3z8ARhg+7JHBPwAAAD90NgAAAAAAAAGfAAAAMQAAAKalpaWlJeA/AEYYPuyRwT8AAAA/gzYAAAAAAAABoAAAADEAAADS0tLS0lLgPwBGGD7skcE/AAAAP4M2AAAAAAAAAaEAAAAxAAAA//////9/4D8ARhg+7JHBPwAAAD+TNgAAAAAAAAGiAAAAMQAAAB4eHh4enuA/AEYYPuyRwT8AAAA/kzYAAAAAAAABowAAADEAAABLS0tLS8vgPwBGGD7skcE/AAAAP6M2AAAAAAAAAaQAAAAxAAAAaWlpaWnp4D8ARhg+7JHBPwAAAD/CNgAAAAAAAAGlAAAAMQAAAKalpaWlJeE/AEYYPuyRwT8AAAA/wjYAAAAAAAABpgAAADEAAADDw8PDw0PhPwBGGD7skcE/AAAAP9E2AAAAAAAAAacAAAAxAAAA0tLS0tJS4T8ARhg+7JHBPwAAAD/hNgAAAAAAAAGoAAAAMQAAAOHh4eHhYeE/xinE+wy2wT8AAAA/8TYAAAAAAAABqQAAADEAAADw8PDw8HDhP8YpxPsMtsE/AAAAP/E2AAAAAAAAAaoAAAAxAAAA//////9/4T/GKcT7DLbBPwAAAD8ANwAAAAAAAAGrAAAAMQAAAA8PDw8Pj+E/xinE+wy2wT8AAAA/ADcAAAAAAAABrAAAADEAAAA8PDw8PLzhP8YpxPsMtsE/AAAAPwA3AAAAAAAAAa0AAAAxAAAAS0tLS0vL4T/GKcT7DLbBPwAAAD8QNwAAAAAAAAGuAAAAMQAAAHh4eHh4+OE/jA1wuS3awT8AAAA/EDcAAAAAAAABrwAAADEAAACXlpaWlhbiP4wNcLkt2sE/AAAAPy83AAAAAAAAAbAAAAAxAAAA4eHh4eFh4j+MDXC5LdrBPwAAAD9eNwAAAAAAAAGxAAAAMQAAAJaWlpaWFuM/UvEbd07+wT8AAAA/XjcAAAAAAAABsgAAADEAAADEw8PDw0PjP1LxG3dO/sE/AAAAP243AAAAAAAAAbMAAAAxAAAA//////9/4z9S8Rt3Tv7BPwAAAD9uNwAAAAAAAAG0AAAAMQAAAB4eHh4enuM/UvEbd07+wT8AAAA/fTcAAAAAAAABtQAAADEAAAA8PDw8PLzjP1LxG3dO/sE/AAAAP303AAAAAAAAAbYAAAAxAAAAWlpaWlra4z9S8Rt3Tv7BPwAAAD+NNwAAAAAAAAG3AAAAMQAAAHh4eHh4+OM/UvEbd07+wT8AAAA/rDcAAAAAAAABuAAAADEAAADEw8PDw0PkP1LxG3dO/sE/AAAAP6w3AAAAAAAAAbkAAAAxAAAA0tLS0tJS5D9S8Rt3Tv7BPwAAAD+sNwAAAAAAAAG6AAAAMQAAAP//////f+Q/UvEbd07+wT8AAAA/rDcAAAAAAAABuwAAADEAAAAdHh4eHp7kP1LxG3dO/sE/AAAAP7w3AAAAAAAAAbwAAAAxAAAAWlpaWlra5D9S8Rt3Tv7BPwAAAD+8NwAAAAAAAAG9AAAAMQAAAHh4eHh4+OQ/UvEbd07+wT8AAAA/yzcAAAAAAAABvgAAADEAAACWlpaWlhblP1LxG3dO/sE/AAAAP8s3AAAAAAAAAb8AAAAxAAAAxMPDw8ND5T9S8Rt3Tv7BPwAAAD/bNwAAAAAAAAHAAAAAMQAAAOHh4eHhYeU/UvEbd07+wT8AAAA/2zcAAAAAAAABwQAAADEAAAAODw8PD4/lP1LxG3dO/sE/AAAAP+s3AAAAAAAAAcIAAAAxAAAALS0tLS2t5T9S8Rt3Tv7BPwAAAD/6NwAAAAAAAAHDAAAAMQAAAEtLS0tLy+U/UvEbd07+wT8AAAA/+jcAAAAAAAABxAAAADEAAABpaWlpaenlP1LxG3dO/sE/AAAAP/o3AAAAAAAAAcUAAAAxAAAAeHh4eHj45T9S8Rt3Tv7BPwAAAD8KOAAAAAAAAAHGAAAAMQAAAJaWlpaWFuY/UvEbd07+wT8AAAA/CjgAAAAAAAABxwAAADEAAAClpaWlpSXmP1LxG3dO/sE/AAAAPxo4AAAAAAAAAcgAAAAxAAAAtbS0tLQ05j9S8Rt3Tv7BPwAAAD8aOAAAAAAAAAHJAAAAMQAAANPS0tLSUuY/UvEbd07+wT8AAAA/KTgAAAAAAAABygAAADEAAADh4eHh4WHmP1LxG3dO/sE/AAAAPyk4AAAAAAAAAcsAAAAxAAAA8PDw8PBw5j9S8Rt3Tv7BPwAAAD9IOAAAAAAAAAHMAAAAMQAAADw8PDw8vOY/UvEbd07+wT8AAAA/WDgAAAAAAAABzQAAADEAAABLS0tLS8vmP1LxG3dO/sE/AAAAP1g4AAAAAAAAAc4AAAAxAAAAaWlpaWnp5j9S8Rt3Tv7BPwAAAD9oOAAAAAAAAAHPAAAAMQAAAIeHh4eHB+c/UvEbd07+wT8AAAA/dzgAAAAAAAAB0AAAADEAAAClpaWlpSXnP1LxG3dO/sE/AAAAP3c4AAAAAAAAAdEAAAAxAAAAtbS0tLQ05z9S8Rt3Tv7BPwAAAD+HOAAAAAAAAAHSAAAAMQAAAMTDw8PDQ+c/UvEbd07+wT8AAAA/hzgAAAAAAAAB0wAAADEAAADh4eHh4WHnP1LxG3dO/sE/AAAAP5c4AAAAAAAAAdQAAAAxAAAA8PDw8PBw5z9S8Rt3Tv7BPwAAAD+XOAAAAAAAAAHVAAAAMQAAAP//////f+c/UvEbd07+wT8AAAA/pjgAAAAAAAAB1gAAADEAAAAODw8PD4/nP1LxG3dO/sE/AAAAP7Y4AAAAAAAAAdcAAAAxAAAA8PDw8PDwgD+CqGGymAnKPwAAAD+sRQAAAAAAAAHYAAAAMQAAAIB4eHh4eIg/gqhhspgJyj8AAAA/6kUAAAAAAAAB2QAAADEAAACopaWlpaWVP4KoYbKYCco/AAAAP/pFAAAAAAAAAdoAAAAxAAAAcGlpaWlpmT+CqGGymAnKPwAAAD/6RQAAAAAAAAHbAAAAMQAAABAPDw8PD58/gqhhspgJyj8AAAA/CkYAAAAAAAAB3AAAADEAAABsaWlpaWmhP4KoYbKYCco/AAAAPxlGAAAAAAAAAd0AAAAxAAAAHB4eHh4epj+CqGGymAnKPwAAAD8ZRgAAAAAAAAHeAAAAMQAAAPTw8PDw8Kg/gqhhspgJyj8AAAA/GUYAAAAAAAAB3wAAADEAAACopaWlpaWtP4KoYbKYCco/AAAAPylGAAAAAAAAAeAAAAAxAAAALC0tLS0tsT+CqGGymAnKPwAAAD8pRgAAAAAAAAHhAAAAMQAAAIiHh4eHh7M/gqhhspgJyj8AAAA/KUYAAAAAAAAB4gAAADEAAABaWlpaWlq2P4KoYbKYCco/AAAAPzhGAAAAAAAAAeMAAAAxAAAAqKWlpaWluT+CqGGymAnKPwAAAD9sRgAAAAAAAAHkAAAAMQAAAKWlpaWlpcM/gqhhspgJyj8AAAA/fEYAAAAAAAAB5QAAADEAAABLS0tLS0vFP4KoYbKYCco/AAAAP4xGAAAAAAAAAeYAAAAxAAAAPTw8PDw8yj+CqGGymAnKPwAAAD+MRgAAAAAAAAHnAAAAMQAAAOPh4eHh4cs/gqhhspgJyj8AAAA/jEYAAAAAAAAB6AAAADEAAADR0tLS0tLMP4KoYbKYCco/AAAAP5tGAAAAAAAAAekAAAAxAAAAAQAAAAAAzj9IjA1wuS3KPwAAAD+bRgAAAAAAAAHqAAAAMQAAAPPw8PDw8M4/SIwNcLktyj8AAAA/q0YAAAAAAAAB6wAAADEAAAClpaWlpaXPPw5wuS3aUco/AAAAP6tGAAAAAAAAAewAAAAxAAAATEtLS0tL0D8OcLkt2lHKPwAAAD+6RgAAAAAAAAHtAAAAMQAAAIiHh4eHh9A/DnC5LdpRyj8AAAA/ykYAAAAAAAAB7gAAADEAAADEw8PDw8PQPw5wuS3aUco/AAAAP8pGAAAAAAAAAe8AAAAxAAAAHh4eHh4e0T8OcLkt2lHKPwAAAD/aRgAAAAAAAAHwAAAAMQAAADw8PDw8PNE/DnC5LdpRyj8AAAA/2kYAAAAAAAAB8QAAADEAAAC0tLS0tLTRPw5wuS3aUco/AAAAP9pGAAAAAAAAAfIAAAAxAAAA8PDw8PDw0T8OcLkt2lHKPwAAAD/pRgAAAAAAAAHzAAAAMQAAAExLS0tLS9I/DnC5LdpRyj8AAAA/6UYAAAAAAAAB9AAAADEAAACmpaWlpaXSPw5wuS3aUco/AAAAP/lGAAAAAAAAAfUAAAAxAAAAHh4eHh4e0z8OcLkt2lHKPwAAAD/5RgAAAAAAAAH2AAAAMQAAAJaWlpaWltM/DnC5LdpRyj8AAAA/CUcAAAAAAAAB9wAAADEAAAAuLS0tLS3UPw5wuS3aUco/AAAAPxhHAAAAAAAAAfgAAAAxAAAAWlpaWlpa1T8OcLkt2lHKPwAAAD8oRwAAAAAAAAH5AAAAMQAAAEpLS0tLS9g/mjcRqRuayj8AAAA/R0cAAAAAAAAB+gAAADEAAAAAAAAAAADZP2AbvWY8vso/AAAAP0dHAAAAAAAAAfsAAAAxAAAAlpaWlpaW2T8o/2gkXeLKPwAAAD9HRwAAAAAAAAH8AAAAMQAAAEpLS0tLS9o/KP9oJF3iyj8AAAA/V0cAAAAAAAAB/QAAADEAAADi4eHh4eHaP+7iFOJ9Bss/AAAAP1dHAAAAAAAAAf4AAAAxAAAAeHh4eHh42z/u4hTifQbLPwAAAD9mRwAAAAAAAAH/AAAAMQAAAA4PDw8PD9w/7uIU4n0Gyz8AAAA/ZkcAAAAAAAABAAEAADEAAADEw8PDw8PcP+7iFOJ9Bss/AAAAP4ZHAAAAAAAAAQEBAAAxAAAAOjw8PDw83T+0xsCfnirLPwAAAD+GRwAAAAAAAAECAQAAMQAAALS0tLS0tN0/tMbAn54qyz8AAAA/hkcAAAAAAAABAwEAADEAAAAsLS0tLS3eP7TGwJ+eKss/AAAAP5VHAAAAAAAAAQQBAAAxAAAAhoeHh4eH3j+0xsCfnirLPwAAAD+VRwAAAAAAAAEFAQAAMQAAAOLh4eHh4d4/tMbAn54qyz8AAAA/pUcAAAAAAAABBgEAADEAAAA6PDw8PDzfP3qqbF2/Tss/AAAAP6VHAAAAAAAAAQcBAAAxAAAAtLS0tLS03z96qmxdv07LPwAAAD+0RwAAAAAAAAEIAQAAMQAAAPDw8PDw8N8/eqpsXb9Oyz8AAAA/tEcAAAAAAAABCQEAADEAAACmpaWlpSXgP3qqbF2/Tss/AAAAP8RHAAAAAAAAAQoBAAAxAAAAw8PDw8ND4D96qmxdv07LPwAAAD/ERwAAAAAAAAELAQAAMQAAAP//////f+A/eqpsXb9Oyz8AAAA/xEcAAAAAAAABDAEAADEAAAAeHh4eHp7gP3qqbF2/Tss/AAAAP9RHAAAAAAAAAQ0BAAAxAAAAS0tLS0vL4D9Ajhgb4HLLPwAAAD/jRwAAAAAAAAEOAQAAMQAAAHh4eHh4+OA/QI4YG+Byyz8AAAA/NkgAAAAAAAABDwEAADEAAAAtLS0tLa3hP0COGBvgcss/AAAAPzZIAAAAAAAAARABAAAxAAAAaWlpaWnp4T9Ajhgb4HLLPwAAAD9FSAAAAAAAAAERAQAAMQAAAOHh4eHhYeI/QI4YG+Byyz8AAAA/RUgAAAAAAAABEgEAADEAAAAODw8PD4/iP0COGBvgcss/AAAAP1VIAAAAAAAAARMBAAAxAAAAPDw8PDy84j9Ajhgb4HLLPwAAAD9kSAAAAAAAAAEUAQAAMQAAAHh4eHh4+OI/QI4YG+Byyz8AAAA/ZEgAAAAAAAABFQEAADEAAACmpaWlpSXjPwZyxNgAl8s/AAAAP2RIAAAAAAAAARYBAAAxAAAA8PDw8PBw4z8GcsTYAJfLPwAAAD90SAAAAAAAAAEXAQAAMQAAAB4eHh4enuM/0FVwliG7yz8AAAA/dEgAAAAAAAABGAEAADEAAABLS0tLS8vjP9BVcJYhu8s/AAAAP4RIAAAAAAAAARkBAAAxAAAAaWlpaWnp4z/QVXCWIbvLPwAAAD+TSAAAAAAAAAEaAQAAMQAAANLS0tLSUuQ/ljkcVELfyz8AAAA/o0gAAAAAAAABGwEAADEAAAAtLS0tLa3kP1wdyBFjA8w/AAAAP6NIAAAAAAAAARwBAAAxAAAAaWlpaWnp5D9cHcgRYwPMPwAAAD+zSAAAAAAAAAEdAQAAMQAAAKalpaWlJeU/XB3IEWMDzD8AAAA/0kgAAAAAAAABHgEAADEAAAB4eHh4ePjlPyIBdM+DJ8w/AAAAP09JAAAAAAAAAR8BAAAxAAAA8PDw8PBw6D9cHcgRYwPMPwAAAD9eSQAAAAAAAAEgAQAAMQAAALS0tLS0NOo/XB3IEWMDzD8AAAA/bkkAAAAAAAABIQEAADEAAABLS0tLS8vqP1wdyBFjA8w/AAAAP35JAAAAAAAAASIBAAAxAAAAaWlpaWnp6j9cHcgRYwPMPwAAAD9+SQAAAAAAAAEjAQAAMQAAAHh4eHh4+Oo/ljkcVELfyz8AAAA/rUkAAAAAAAABJAEAADEAAACHh4eHhwfrP5Y5HFRC38s/AAAAP7xJAAAAAAAAASUBAAAxAAAAlpaWlpYW6z+WORxUQt/LPwAAAD+8SQAAAAAAAAEmAQAAMQAAAKWlpaWlJes/0FVwliG7yz8AAAA/20kAAAAAAAABJwEAADEAAAAAAAAAAIDrPwZyxNgAl8s/AAAAP+tJAAAAAAAAASgBAAAxAAAAHh4eHh6e6z9Ajhgb4HLLPwAAAD/rSQAAAAAAAAEpAQAAMQAAADw8PDw8vOs/eqpsXb9Oyz8AAAA/+0kAAAAAAAABKgEAADEAAABMS0tLS8vrP3qqbF2/Tss/AAAAP/tJAAAAAAAAASsBAAAxAAAAamlpaWnp6z96qmxdv07LPwAAAD8KSgAAAAAAAAEsAQAAMQAAAHh4eHh4+Os/eqpsXb9Oyz8AAAA/CkoAAAAAAAABLQEAADEAAACGh4eHhwfsP3qqbF2/Tss/AAAAPwpKAAAAAAAAAS4BAAAxAAAAlpaWlpYW7D+0xsCfnirLPwAAAD85SgAAAAAAAAEvAQAAMQAAAKSlpaWlJew/tMbAn54qyz8AAAA/SUoAAAAAAAABMAEAADEAAADCw8PDw0PsP7TGwJ+eKss/AAAAP1VKAAAAAAAAATEBAAAxAAAA0tLS0tJS7D+0xsCfnirLPwAAAD+ESgAAAAAAAAEyAQAAMQAAAGppaWlp6ew/7uIU4n0Gyz8AAAA/hEoAAAAAAAABMwEAADEAAACkpaWlpSXtP+7iFOJ9Bss/AAAAP4RKAAAAAAAAATQBAAAxAAAAwsPDw8ND7T/u4hTifQbLPwAAAD+TSgAAAAAAAAE1AQAAMQAAAOLh4eHhYe0/KP9oJF3iyj8AAAA/k0oAAAAAAAABNgEAADEAAAAODw8PD4/tPyj/aCRd4so/AAAAP7NKAAAAAAAAATcBAAAxAAAAHh4eHh6e7T8o/2gkXeLKPwAAAD+zSgAAAAAAAAE4AQAAMQAAADw8PDw8vO0/YBu9Zjy+yj8AAAA/s0oAAAAAAAABOQEAADEAAABaWlpaWtrtP2AbvWY8vso/AAAAP7NKAAAAAAAAAToBAAAxAAAAamlpaWnp7T9gG71mPL7KPwAAAD/CSgAAAAAAAAE7AQAAMQAAAHh4eHh4+O0/YBu9Zjy+yj8AAAA/wkoAAAAAAAABPAEAADEAAACIh4eHhwfuP5o3Eakbmso/AAAAP9JKAAAAAAAAAT0BAAAxAAAApKWlpaUl7j+aNxGpG5rKPwAAAD/hSgAAAAAAAAE+AQAAMQAAALS0tLS0NO4/1FNl6/p1yj8AAAA/4UoAAAAAAAABPwEAADEAAADCw8PDw0PuP9RTZev6dco/AAAAPxBLAAAAAAAAAUABAAAxAAAA4uHh4eFh7j/UU2Xr+nXKPwAAAD8QSwAAAAAAAAFBAQAAMQAAAOLh4eHhYe4/DnC5LdpRyj8AAAA/IEsAAAAAAAABQgEAADEAAADw8PDw8HDuPw5wuS3aUco/AAAAP15LAAAAAAAAAUMBAAAxAAAAgHh4eHh4iD90iWvp78rTPwAAAD/+bgAAAAAAAAFEAQAAMQAAAEA8PDw8PIw/PG0XpxDv0z8AAAA/LW8AAAAAAAABRQEAADEAAADo4eHh4eGRPzxtF6cQ79M/AAAAPy1vAAAAAAAAAUYBAAAxAAAAqKWlpaWllT8fX+0FIQHUPwAAAD89bwAAAAAAAAFHAQAAMQAAAFBLS0tLS5s/H1/tBSEB1D8AAAA/PW8AAAAAAAABSAEAADEAAAAQDw8PDw+fPwJRw2QxE9Q/AAAAP1xvAAAAAAAAAUkBAAAxAAAAbGlpaWlpoT/lQpnDQSXUPwAAAD97bwAAAAAAAAFKAQAAMQAAALS0tLS0tKw/jxgb4HJb1D8AAAA/i28AAAAAAAABSwEAADEAAADEw8PDw8O3Pxvgclu0o9Q/AAAAP4tvAAAAAAAAAUwBAAAxAAAAHh4eHh4euj/+0Ui6xLXUPwAAAD+abwAAAAAAAAFNAQAAMQAAAMbDw8PDw78/4cMeGdXH1D8AAAA/qm8AAAAAAAABTgEAADEAAACXlpaWlpbAP+HDHhnVx9Q/AAAAP6pvAAAAAAAAAU8BAAAxAAAAh4eHh4eHwT/hwx4Z1cfUPwAAAD+6bwAAAAAAAAFQAQAAMQAAAHl4eHh4eMI/xbX0d+XZ1D8AAAA/um8AAAAAAAABUQEAADEAAAAtLS0tLS3DP8W19Hfl2dQ/AAAAP9JvAAAAAAAAAVIBAAAxAAAAHx4eHh4exD/FtfR35dnUPwAAAD/xbwAAAAAAAAFTAQAAMQAAAB8eHh4eHsg/qKfK1vXr1D8AAAA/EXAAAAAAAAABVAEAADEAAAAfHh4eHh7MP4uZoDUG/tQ/AAAAPxFwAAAAAAAAAVUBAAAxAAAAh4eHh4eHzT9ui3aUFhDVPwAAAD8RcAAAAAAAAAFWAQAAMQAAAC0tLS0tLc8/Un1M8yYi1T8AAAA/IHAAAAAAAAABVwEAADEAAAAuLS0tLS3QP1J9TPMmItU/AAAAPyBwAAAAAAAAAVgBAAAxAAAApqWlpaWl0D9SfUzzJiLVPwAAAD8wcAAAAAAAAAFZAQAAMQAAAB4eHh4eHtE/Un1M8yYi1T8AAAA/MHAAAAAAAAABWgEAADEAAABaWlpaWlrRP1J9TPMmItU/AAAAP0BwAAAAAAAAAVsBAAAxAAAA0tLS0tLS0T9SfUzzJiLVPwAAAD9PcAAAAAAAAAFcAQAAMQAAAC4tLS0tLdI/Un1M8yYi1T8AAAA/X3AAAAAAAAABXQEAADEAAADEw8PDw8PSP1J9TPMmItU/AAAAP25wAAAAAAAAAV4BAAAxAAAAAAAAAAAA0z9ui3aUFhDVPwAAAD9ucAAAAAAAAAFfAQAAMQAAADw8PDw8PNM/bot2lBYQ1T8AAAA/bnAAAAAAAAABYAEAADEAAACWlpaWlpbTP26LdpQWENU/AAAAP35wAAAAAAAAAWEBAAAxAAAA0tLS0tLS0z+LmaA1Bv7UPwAAAD9+cAAAAAAAAAFiAQAAMQAAAC4tLS0tLdQ/qKfK1vXr1D8AAAA/fnAAAAAAAAABYwEAADEAAACGh4eHh4fUP6inytb169Q/AAAAP45wAAAAAAAAAWQBAAAxAAAA4uHh4eHh1D+op8rW9evUPwAAAD+OcAAAAAAAAAFlAQAAMQAAADw8PDw8PNU/qKfK1vXr1D8AAAA/nXAAAAAAAAABZgEAADEAAACYlpaWlpbVP8W19Hfl2dQ/AAAAP61wAAAAAAAAAWcBAAAxAAAATEtLS0tL1j/FtfR35dnUPwAAAD+tcAAAAAAAAAFoAQAAMQAAAIaHh4eHh9Y/xbX0d+XZ1D8AAAA/vXAAAAAAAAABaQEAADEAAADEw8PDw8PWP8W19Hfl2dQ/AAAAP8xwAAAAAAAAAWoBAAAxAAAAPDw8PDw81z/FtfR35dnUPwAAAD/ccAAAAAAAAAFrAQAAMQAAAHh4eHh4eNc/xbX0d+XZ1D8AAAA/3HAAAAAAAAABbAEAADEAAAC0tLS0tLTXP8W19Hfl2dQ/AAAAP+twAAAAAAAAAW0BAAAxAAAA8PDw8PDw1z/FtfR35dnUPwAAAD8qcQAAAAAAAAFuAQAAMQAAADw8PDw8PNs/xbX0d+XZ1D8AAAA/KnEAAAAAAAABbwEAADEAAAC0tLS0tLTbP8W19Hfl2dQ/AAAAPypxAAAAAAAAAXABAAAxAAAATEtLS0tL3D/FtfR35dnUPwAAAD86cQAAAAAAAAFxAQAAMQAAAOLh4eHh4dw/xbX0d+XZ1D8AAAA/OnEAAAAAAAABcgEAADEAAABaWlpaWlrdP8W19Hfl2dQ/AAAAP0lxAAAAAAAAAXMBAAAxAAAAtLS0tLS03T/FtfR35dnUPwAAAD9ZcQAAAAAAAAF0AQAAMQAAAA4PDw8PD94/xbX0d+XZ1D8AAAA/WXEAAAAAAAABdQEAADEAAABoaWlpaWneP8W19Hfl2dQ/AAAAP4hxAAAAAAAAAXYBAAAxAAAA4uHh4eHh3j/FtfR35dnUPwAAAD+IcQAAAAAAAAF3AQAAMQAAAAAAAAAAAN8/4cMeGdXH1D8AAAA/p3EAAAAAAAABeAEAADEAAAAeHh4eHh7fP+HDHhnVx9Q/AAAAP7dxAAAAAAAAAXkBAAAxAAAAOjw8PDw83z/hwx4Z1cfUPwAAAD/GcQAAAAAAAAF6AQAAMQAAAHh4eHh4eN8//tFIusS11D8AAAA/xnEAAAAAAAABewEAADEAAACWlpaWlpbfP/7RSLrEtdQ/AAAAP9ZxAAAAAAAAAXwBAAAxAAAAtLS0tLS03z8b4HJbtKPUPwAAAD/WcQAAAAAAAAF9AQAAMQAAANLS0tLS0t8/G+ByW7Sj1D8AAAA/5XEAAAAAAAABfgEAADEAAADw8PDw8PDfPxvgclu0o9Q/AAAAP+VxAAAAAAAAAX8BAAAxAAAAiIeHh4cH4D847pz8o5HUPwAAAD/1cQAAAAAAAAGAAQAAMQAAAJeWlpaWFuA/OO6c/KOR1D8AAAA/9XEAAAAAAAABgQEAADEAAACmpaWlpSXgPzjunPyjkdQ/AAAAP/VxAAAAAAAAAYIBAAAxAAAApqWlpaUl4D9V/Madk3/UPwAAAD8EcgAAAAAAAAGDAQAAMQAAAPTw8PDw8Kg/WMwErTHw5z8AAAA/qocAAAAAAAABhAEAADEAAADk4eHh4eGpP1jMBK0x8Oc/AAAAP7mHAAAAAAAAAYUBAAAxAAAA1NLS0tLSqj9YzAStMfDnPwAAAD+5hwAAAAAAAAGGAQAAMQAAAMTDw8PDw6s/WMwErTHw5z8AAAA/yYcAAAAAAAABhwEAADEAAAC0tLS0tLSsP1jMBK0x8Oc/AAAAP9iHAAAAAAAAAYgBAAAxAAAAqKWlpaWlrT9YzAStMfDnPwAAAD/ohwAAAAAAAAGJAQAAMQAAAJSWlpaWlq4/WMwErTHw5z8AAAA/6IcAAAAAAAABigEAADEAAACIh4eHh4evP1jMBK0x8Oc/AAAAP/iHAAAAAAAAAYsBAAAxAAAAPDw8PDw8sD9YzAStMfDnPwAAAD/4hwAAAAAAAAGMAQAAMQAAACwtLS0tLbE/WMwErTHw5z8AAAA/B4gAAAAAAAABjQEAADEAAACmpaWlpaWxP1jMBK0x8Oc/AAAAPweIAAAAAAAAAY4BAAAxAAAAmJaWlpaWsj9YzAStMfDnPwAAAD8XiAAAAAAAAAGPAQAAMQAAAIiHh4eHh7M/TMVv3Dn55z8AAAA/J4gAAAAAAAABkAEAADEAAAB4eHh4eHi0P0zFb9w5+ec/AAAAPyeIAAAAAAAAAZEBAAAxAAAA8vDw8PDwtD9MxW/cOfnnPwAAAD82iAAAAAAAAAGSAQAAMQAAAOLh4eHh4bU/TMVv3Dn55z8AAAA/NogAAAAAAAABkwEAADEAAABKS0tLS0u3P0zFb9w5+ec/AAAAP0KIAAAAAAAAAZQBAAAxAAAAPDw8PDw8uD9MxW/cOfnnPwAAAD9hiAAAAAAAAAGVAQAAMQAAAC4tLS0tLbk/TMVv3Dn55z8AAAA/YYgAAAAAAAABlgEAADEAAACWlpaWlpa6P0zFb9w5+ec/AAAAP3GIAAAAAAAAAZcBAAAxAAAAdnh4eHh4vD9MxW/cOfnnPwAAAD9xiAAAAAAAAAGYAQAAMQAAAGppaWlpab0/TMVv3Dn55z8AAAA/cYgAAAAAAAABmQEAADEAAADS0tLS0tK+P0zFb9w5+ec/AAAAP4GIAAAAAAAAAZoBAAAxAAAAxsPDw8PDvz9MxW/cOfnnPwAAAD+BiAAAAAAAAAGbAQAAMQAAAJeWlpaWlsA/TMVv3Dn55z8AAAA/kIgAAAAAAAABnAEAADEAAAAPDw8PDw/BP0zFb9w5+ec/AAAAP5CIAAAAAAAAAZ0BAAAxAAAAw8PDw8PDwT9MxW/cOfnnPwAAAD+giAAAAAAAAAGeAQAAMQAAAHl4eHh4eMI/Pr7aC0IC6D8AAAA/sIgAAAAAAAABnwEAADEAAAAtLS0tLS3DPz6+2gtCAug/AAAAP7CIAAAAAAAAAaABAAAxAAAA4eHh4eHhwz8+vtoLQgLoPwAAAD+wiAAAAAAAAAGhAQAAMQAAAFlaWlpaWsQ/Pr7aC0IC6D8AAAA/v4gAAAAAAAABogEAADEAAABLS0tLS0vFPz6+2gtCAug/AAAAP7+IAAAAAAAAAaMBAAAxAAAAw8PDw8PDxT8+vtoLQgLoPwAAAD/PiAAAAAAAAAGkAQAAMQAAAHd4eHh4eMY/Pr7aC0IC6D8AAAA/3ogAAAAAAAABpQEAADEAAADx8PDw8PDGPz6+2gtCAug/AAAAP96IAAAAAAAAAaYBAAAxAAAAaWlpaWlpxz8+vtoLQgLoPwAAAD/eiAAAAAAAAAGnAQAAMQAAAOPh4eHh4cc/Pr7aC0IC6D8AAAA//ogAAAAAAAABqAEAADEAAADDw8PDw8PJPz6+2gtCAug/AAAAP/6IAAAAAAAAAakBAAAxAAAAs7S0tLS0yj8+vtoLQgLoPwAAAD8NiQAAAAAAAAGqAQAAMQAAAOPh4eHh4cs/Pr7aC0IC6D8AAAA/DYkAAAAAAAABqwEAADEAAADR0tLS0tLMP0zFb9w5+ec/AAAAPx2JAAAAAAAAAawBAAAxAAAAPTw8PDw8zj9YzAStMfDnPwAAAD8diQAAAAAAAAGtAQAAMQAAAC0tLS0tLc8/WMwErTHw5z8AAAA/LYkAAAAAAAABrgEAADEAAAAQDw8PDw/QP3baLk4h3uc/AAAAPy2JAAAAAAAAAa8BAAAxAAAAiIeHh4eH0D922i5OId7nPwAAAD88iQAAAAAAAAGwAQAAMQAAAOLh4eHh4dA/dtouTiHe5z8AAAA/TIkAAAAAAAABsQEAADEAAAA8PDw8PDzRP4Thwx4Z1ec/AAAAP1uJAAAAAAAAAbIBAAAxAAAAeHh4eHh40T+E4cMeGdXnPwAAAD9biQAAAAAAAAGzAQAAMQAAALS0tLS0tNE/hOHDHhnV5z8AAAA/W4kAAAAAAAABtAEAADEAAADS0tLS0tLRP5LoWO8QzOc/AAAAP1uJAAAAAAAAAbUBAAAxAAAA8PDw8PDw0T+S6FjvEMznPwAAAD9riQAAAAAAAAG2AQAAMQAAABAPDw8PD9I/kuhY7xDM5z8AAAA/a4kAAAAAAAABtwEAADEAAAAuLS0tLS3SP5LoWO8QzOc/AAAAP3uJAAAAAAAAAbgBAAAxAAAALi0tLS0t0j+i7+2/CMPnPwAAAD+KiQAAAAAAAAG5AQAAMQAAAGhpaWlpadI/ou/tvwjD5z8AAAA/iokAAAAAAAABugEAADEAAACIh4eHh4fSP6Lv7b8Iw+c/AAAAP5qJAAAAAAAAAbsBAAAxAAAApqWlpaWl0j+i7+2/CMPnPwAAAD+aiQAAAAAAAAG8AQAAMQAAAMTDw8PDw9I/ou/tvwjD5z8AAAA/qokAAAAAAAABvQEAADEAAAAAAAAAAADTP6Lv7b8Iw+c/AAAAP7mJAAAAAAAAAb4BAAAxAAAAPDw8PDw80z+w9oKQALrnPwAAAD+5iQAAAAAAAAG/AQAAMQAAALS0tLS0tNM/sPaCkAC65z8AAAA/uYkAAAAAAAABwAEAADEAAADw8PDw8PDTP779F2H4sOc/AAAAP8mJAAAAAAAAAcEBAAAxAAAALi0tLS0t1D++/Rdh+LDnPwAAAD/YiQAAAAAAAAHCAQAAMQAAAIaHh4eHh9Q/vv0XYfiw5z8AAAA/2IkAAAAAAAABwwEAADEAAADEw8PDw8PUP779F2H4sOc/AAAAP+iJAAAAAAAAAcQBAAAxAAAAAAAAAAAA1T++/Rdh+LDnPwAAAD/oiQAAAAAAAAHFAQAAMQAAADw8PDw8PNU/zAStMfCn5z8AAAA/6IkAAAAAAAABxgEAADEAAABaWlpaWlrVP8wErTHwp+c/AAAAP/iJAAAAAAAAAccBAAAxAAAAeHh4eHh41T/MBK0x8KfnPwAAAD8XigAAAAAAAAHIAQAAMQAAAJiWlpaWltU/zAStMfCn5z8AAAA/J4oAAAAAAAAByQEAADEAAAC0tLS0tLTVP8wErTHwp+c/AAAAPzaKAAAAAAAAAcoBAAAxAAAA0tLS0tLS1T/MBK0x8KfnPwAAAD9GigAAAAAAAAHLAQAAMQAAAPDw8PDw8NU/zAStMfCn5z8AAAA/RooAAAAAAAABzAEAADEAAAAODw8PDw/WP8wErTHwp+c/AAAAP1WKAAAAAAAAAc0BAAAxAAAATEtLS0tL1j/MBK0x8KfnPwAAAD9VigAAAAAAAAHOAQAAMQAAAGppaWlpadY/zAStMfCn5z8AAAA/Y4oAAAAAAAABzwEAADEAAACGh4eHh4fWP8wErTHwp+c/AAAAP2OKAAAAAAAAAdABAAAxAAAApqWlpaWl1j/MBK0x8KfnPwAAAD9zigAAAAAAAAHRAQAAMQAAAMTDw8PDw9Y/zAStMfCn5z8AAAA/nIsAAAAAAAAB0gEAADEAAADi4eHh4eHWP8wErTHwp+c/AAAAP9qLAAAAAAAAAdMBAAAxAAAA/v//////1j/MBK0x8KfnPwAAAD/5iwAAAAAAAAHUAQAAMQAAAP//////f+E/4n0G2+g14z8AAAA/iLcAAAAAAAAB1QEAADEAAAD//////3/hP9R2cQrxPuM/AAAAP4i3AAAAAAAAAdYBAAAxAAAA//////9/4T+4aEdpAVHjPwAAAD+YtwAAAAAAAAHXAQAAMQAAAP//////f+E/qmGymAla4z8AAAA/p7cAAAAAAAAB2AEAADEAAAD//////3/hP5paHcgRY+M/AAAAP7W3AAAAAAAAAdkBAAAxAAAA//////9/4T+MU4j3GWzjPwAAAD/VtwAAAAAAAAHaAQAAMQAAAP//////f+E/YD7JhTKH4z8AAAA/1bcAAAAAAAAB2wEAADEAAAD//////3/hP1I3NLU6kOM/AAAAP9W3AAAAAAAAAdwBAAAxAAAA//////9/4T9EMJ/kQpnjPwAAAD/ktwAAAAAAAAHdAQAAMQAAAP//////f+E/NikKFEui4z8AAAA/5LcAAAAAAAAB3gEAADEAAAD//////3/hPyYidUNTq+M/AAAAP/S3AAAAAAAAAd8BAAAxAAAA//////9/4T8YG+ByW7TjPwAAAD/0twAAAAAAAAHgAQAAMQAAAP//////f+E/ChRLomO94z8AAAA/BLgAAAAAAAAB4QEAADEAAAD//////3/hP/wMttFrxuM/AAAAPwS4AAAAAAAAAeIBAAAxAAAA//////9/4T/uBSEBdM/jPwAAAD8TuAAAAAAAAAHjAQAAMQAAAPDw8PDwcOE/4P6LMHzY4z8AAAA/I7gAAAAAAAAB5AEAADEAAADw8PDw8HDhP8LwYY+M6uM/AAAAPzK4AAAAAAAAAeUBAAAxAAAA8PDw8PBw4T+m4jfunPzjPwAAAD9CuAAAAAAAAAHmAQAAMQAAAOHh4eHhYeE/Xr9O28Up5D8AAAA/UrgAAAAAAAAB5wEAADEAAADh4eHh4WHhP064uQrOMuQ/AAAAP1K4AAAAAAAAAegBAAAxAAAA4eHh4eFh4T8yqo9p3kTkPwAAAD9SuAAAAAAAAAHpAQAAMQAAANLS0tLSUuE/JKP6mOZN5D8AAAA/YbgAAAAAAAAB6gEAADEAAADS0tLS0lLhPxacZcjuVuQ/AAAAP3G4AAAAAAAAAesBAAAxAAAA0tLS0tJS4T8IldD39l/kPwAAAD9xuAAAAAAAAAHsAQAAMQAAANLS0tLSUuE/+o07J/9o5D8AAAA/gbgAAAAAAAAB7QEAADEAAADS0tLS0lLhP9x/EYYPe+Q/AAAAP6C4AAAAAAAAAe4BAAAxAAAAw8PDw8ND4T+walIUKJbkPwAAAD+guAAAAAAAAAHvAQAAMQAAAMPDw8PDQ+E/lFwoczio5D8AAAA/oLgAAAAAAAAB8AEAADEAAAC1tLS0tDThP3hO/tFIuuQ/AAAAP6+4AAAAAAAAAfEBAAAxAAAApqWlpaUl4T9aQNQwWczkPwAAAD/PuAAAAAAAAAHyAQAAMQAAAJeWlpaWFuE/2ACX26Id5T8AAAA/z7gAAAAAAAAB8wEAADEAAACXlpaWlhbhP7zybDqzL+U/AAAAP964AAAAAAAAAfQBAAAxAAAAh4eHh4cH4T+u69dpuzjlPwAAAD/uuAAAAAAAAAH1AQAAMQAAAIeHh4eHB+E/kt2tyMtK5T8AAAA//rgAAAAAAAAB9gEAADEAAACHh4eHhwfhP4LWGPjTU+U/AAAAP/64AAAAAAAAAfcBAAAxAAAAh4eHh4cH4T9myO5W5GXlPwAAAD8NuQAAAAAAAAH4AQAAMQAAAIeHh4eHB+E/WMFZhuxu5T8AAAA/DbkAAAAAAAAB+QEAADEAAACHh4eHhwfhP0i6xLX0d+U/AAAAPw25AAAAAAAAAfoBAAAxAAAAh4eHh4cH4T86sy/l/IDlPwAAAD8duQAAAAAAAAH7AQAAMQAAAIeHh4eHB+E/Dp5wcxWc5T8AAAA/HbkAAAAAAAAB/AEAADEAAACHh4eHhwfhP/SPRtIlruU/AAAAPyy5AAAAAAAAAf0BAAAxAAAAh4eHh4cH4T/kiLEBLrflPwAAAD8suQAAAAAAAAH+AQAAMQAAAIeHh4eHB+E/1oEcMTbA5T8AAAA/PLkAAAAAAAAB/wEAADEAAACHh4eHhwfhP7pz8o9G0uU/AAAAP0y5AAAAAAAAAQACAAAxAAAAh4eHh4cH4T+cZcjuVuTlPwAAAD9MuQAAAAAAAAEBAgAAMQAAAHh4eHh4+OA/cFAJfW//5T8AAAA/a7kAAAAAAAABAgIAADEAAABaWlpaWtrgPxwmi5mgNeY/AAAAP3u5AAAAAAAAAQMCAAAxAAAAWlpaWlra4D/+F2H4sEfmPwAAAD97uQAAAAAAAAEEAgAAMQAAAEtLS0tLy+A/4gk3V8FZ5j8AAAA/e7kAAAAAAAABBQIAADEAAABLS0tLS8vgP9ICoobJYuY/AAAAP4q5AAAAAAAAAQYCAAAxAAAAS0tLS0vL4D/E+wy20WvmPwAAAD+KuQAAAAAAAAEHAgAAMQAAAEtLS0tLy+A/tvR35dl05j8AAAA/mrkAAAAAAAABCAIAADEAAABLS0tLS8vgP5jmTUTqhuY/AAAAP6m5AAAAAAAAAQkCAAAxAAAAPDw8PDy84D9u0Y7SAqLmPwAAAD+5uQAAAAAAAAEKAgAAMQAAAC0tLS0treA/NLU6kCPG5j8AAAA/5rkAAAAAAAABCwIAADEAAAAeHh4eHp7gP9CDJ9xcBec/AAAAP+a5AAAAAAAAAQwCAAAxAAAAHh4eHh6e4D+0df06bRfnPwAAAD/muQAAAAAAAAENAgAAMQAAAB4eHh4enuA/iGA+yYUy5z8AAAA/9rkAAAAAAAABDgIAADEAAAAeHh4eHp7gP2pSFCiWROc/AAAAP/a5AAAAAAAAAQ8CAAAxAAAADw8PDw+P4D9OROqGplbnPwAAAD8VugAAAAAAAAEQAgAAMQAAAA8PDw8Pj+A/MDbA5bZo5z8AAAA/VLoAAAAAAAABEQIAADEAAAD//////3/gPxQolkTHeuc/AAAAP2O6AAAAAAAAARICAAAxAAAA//////9/4D/4GWyj14znPwAAAD9jugAAAAAAAAETAgAAMQAAAP//////f+A/6hLX0t+V5z8AAAA/Y7oAAAAAAAABFAIAADEAAAD//////3/gP8wErTHwp+c/AAAAP3O6AAAAAAAAARUCAAAxAAAA//////9/4D+w9oKQALrnPwAAAD+DugAAAAAAAAEWAgAAMQAAAP//////f+A/kuhY7xDM5z8AAAA/g7oAAAAAAAABFwIAADEAAADw8PDw8HDgP2jTmX0p5+c/AAAAP5K6AAAAAAAAARgCAAAxAAAA8PDw8PBw4D8+vtoLQgLoPwAAAD+SugAAAAAAAAEZAgAAMQAAAPDw8PDwcOA/Eqkbmlod6D8AAAA/oroAAAAAAAABGgIAADEAAADh4eHh4WHgP/Sa8fhqL+g/AAAAP7G6AAAAAAAAARsCAAAxAAAA4eHh4eFh4D+sdwjmk1zoPwAAAD+xugAAAAAAAAEcAgAAMQAAAOHh4eHhYeA/kGneRKRu6D8AAAA/sboAAAAAAAABHQIAADEAAADh4eHh4WHgP3RbtKO0gOg/AAAAP7G6AAAAAAAAAR4CAAAxAAAA4eHh4eFh4D9WTYoCxZLoPwAAAD/BugAAAAAAAAEfAgAAMQAAAOHh4eHhYeA/SEb1Mc2b6D8AAAA/wboAAAAAAAABIAIAADEAAADh4eHh4WHgPxwxNsDltug/AAAAP9G6AAAAAAAAASECAAAxAAAA4eHh4eFh4D8AIwwf9sjoPwAAAD/gugAAAAAAAAEiAgAAMQAAAOHh4eHhYeA/8ht3Tv7R6D8AAAA/8LoAAAAAAAABIwIAADEAAADh4eHh4WHgP8YGuNwW7eg/AAAAPwC7AAAAAAAAASQCAAAxAAAA4eHh4eFh4D+4/yIMH/boPwAAAD8AuwAAAAAAAAElAgAAMQAAAOHh4eHhYeA/cNw5+Ucj6T8AAAA/ALsAAAAAAAABJgIAADEAAADw8PDw8HDgP1TOD1hYNek/AAAAPw+7AAAAAAAAAScCAAAxAAAA8PDw8PBw4D8ouVDmcFDpPwAAAD8fuwAAAAAAAAEoAgAAMQAAAPDw8PDwcOA//qORdIlr6T8AAAA/H7sAAAAAAAABKQIAADEAAADw8PDw8HDgP+CVZ9OZfek/AAAAPx+7AAAAAAAAASoCAAAxAAAA//////9/4D+0gKhhspjpPwAAAD8uuwAAAAAAAAErAgAAMQAAAP//////f+A/mHJ+wMKq6T8AAAA/LrsAAAAAAAABLAIAADEAAAD//////3/gP3pkVB/TvOk/AAAAPz67AAAAAAAAAS0CAAAxAAAA//////9/4D9sXb9O28XpPwAAAD9OuwAAAAAAAAEuAgAAMQAAAP//////f+A/UE+VrevX6T8AAAA/TrsAAAAAAAABLwIAADEAAAD//////3/gP0JIAN3z4Ok/AAAAP127AAAAAAAAATACAAAxAAAA//////9/4D80QWsM/OnpPwAAAD9duwAAAAAAAAExAgAAMQAAAP//////f+A/JjrWOwTz6T8AAAA/bbsAAAAAAAABMgIAADEAAAD//////3/gPxYzQWsM/Ok/AAAAP327AAAAAAAAATMCAAAxAAAA//////9/4D8ILKyaFAXqPwAAAD+MuwAAAAAAAAE0AgAAMQAAAA8PDw8Pj+A/7B2C+SQX6j8AAAA/nLsAAAAAAAABNQIAADEAAAAPDw8PD4/gP84PWFg1Keo/AAAAP5y7AAAAAAAAATYCAAAxAAAADw8PDw+P4D+k+pjmTUTqPwAAAD+ruwAAAAAAAAE3AgAAMQAAAC0tLS0treA/iOxuRV5W6j8AAAA/q7sAAAAAAAABOAIAADEAAAAtLS0tLa3gP2reRKRuaOo/AAAAP8u7AAAAAAAAATkCAAAxAAAAPDw8PDy84D8UtMbAn57qPwAAAD/LuwAAAAAAAAE6AgAAMQAAADw8PDw8vOA/9qWcH7Cw6j8AAAA/y7sAAAAAAAABOwIAADEAAABLS0tLS8vgP8yQ3a3Iy+o/AAAAP8u7AAAAAAAAATwCAAAxAAAAS0tLS0vL4D+ugrMM2d3qPwAAAD/auwAAAAAAAAE9AgAAMQAAAFpaWlpa2uA/knSJa+nv6j8AAAA/2rsAAAAAAAABPgIAADEAAABaWlpaWtrgP3ZmX8r5Aes/AAAAP+q7AAAAAAAAAT8CAAAxAAAAWlpaWlra4D9mX8r5AQvrPwAAAD/quwAAAAAAAAFAAgAAMQAAAFpaWlpa2uA/SlGgWBId6z8AAAA/+rsAAAAAAAABQQIAADEAAABpaWlpaengPzxKC4gaJus/AAAAP/q7AAAAAAAAAUICAAAxAAAAaWlpaWnp4D8sQ3a3Ii/rPwAAAD8JvAAAAAAAAAFDAgAAMQAAAGlpaWlp6eA/IDzh5io46z8AAAA/GbwAAAAAAAABRAIAADEAAABpaWlpaengPwIut0U7Sus/AAAAPyi8AAAAAAAAAUUCAAAxAAAAeHh4eHj44D/0JiJ1Q1PrPwAAAD84vAAAAAAAAAFGAgAAMQAAAIeHh4eHB+E/nPyjkXSJ6z8AAAA/OLwAAAAAAAABRwIAADEAAACHh4eHhwfhP3Ln5B+NpOs/AAAAP0i8AAAAAAAAAUgCAAAxAAAAh4eHh4cH4T9k4E9Pla3rPwAAAD9IvAAAAAAAAAFJAgAAMQAAAIeHh4eHB+E/OMuQ3a3I6z8AAAA/SLwAAAAAAAABSgIAADEAAACHh4eHhwfhPyrE+wy20es/AAAAP1e8AAAAAAAAAUsCAAAxAAAAh4eHh4cH4T8OttFrxuPrPwAAAD9XvAAAAAAAAAFMAgAAMQAAAIeHh4eHB+E//q48m87s6z8AAAA/Z7wAAAAAAAABTQIAADEAAACHh4eHhwfhP/Cnp8rW9es/AAAAP2e8AAAAAAAAAU4CAAAxAAAAh4eHh4cH4T/ioBL63v7rPwAAAD93vAAAAAAAAAFPAgAAMQAAAIeHh4eHB+E/0pl9KecH7D8AAAA/lrwAAAAAAAABUAIAADEAAACHh4eHhwfhP8SS6FjvEOw/AAAAP5a8AAAAAAAAAVECAAAxAAAAh4eHh4cH4T+2i1OI9xnsPwAAAD+lvAAAAAAAAAFSAgAAMQAAAIeHh4eHB+E/qIS+t/8i7D8AAAA/tbwAAAAAAAABUwIAADEAAACHh4eHhwfhP35v/0UYPuw/AAAAP7W8AAAAAAAAAVQCAAAxAAAAh4eHh4cH4T9uaGp1IEfsPwAAAD+1vAAAAAAAAAFVAgAAMQAAAIeHh4eHB+E/RFOrAzli7D8AAAA/xbwAAAAAAAABVgIAADEAAACHh4eHhwfhPyZFgWJJdOw/AAAAP8W8AAAAAAAAAVcCAAAxAAAAeHh4eHj44D/6L8LwYY/sPwAAAD/kvAAAAAAAAAFYAgAAMQAAAGlpaWlp6eA/pgVEDZPF7D8AAAA/5LwAAAAAAAABWQIAADEAAABaWlpaWtrgP3rwhJur4Ow/AAAAP+S8AAAAAAAAAVoCAAAxAAAAWlpaWlra4D9c4lr6u/LsPwAAAD/0vAAAAAAAAAFbAgAAMQAAAFpaWlpa2uA/Ms2biNQN7T8AAAA/A70AAAAAAAABXAIAADEAAABLS0tLS8vgPxa/cefkH+0/AAAAPwO9AAAAAAAAAV0CAAAxAAAAS0tLS0vL4D/4sEdG9THtPwAAAD8DvQAAAAAAAAFeAgAAMQAAAEtLS0tLy+A/vpTzAxZW7T8AAAA/E70AAAAAAAABXwIAADEAAABLS0tLS8vgP6KGyWImaO0/AAAAPxO9AAAAAAAAAWACAAAxAAAAS0tLS0vL4D94cQrxPoPtPwAAAD8ivQAAAAAAAAFhAgAAMQAAAEtLS0tLy+A/WmPgT0+V7T8AAAA/Mr0AAAAAAAABYgIAADEAAABLS0tLS8vgPz5Vtq5fp+0/AAAAPzK9AAAAAAAAAWMCAAAxAAAAS0tLS0vL4D8SQPc8eMLtPwAAAD8yvQAAAAAAAAFkAgAAMQAAADw8PDw8vOA/BDlibIDL7T8AAAA/Qr0AAAAAAAABZQIAADEAAAA8PDw8PLzgP+YqOMuQ3e0/AAAAP1G9AAAAAAAAAWYCAAAxAAAAPDw8PDy84D+uDuSIsQHuPwAAAD9hvQAAAAAAAAFnAgAAMQAAADw8PDw8vOA/oAdPuLkK7j8AAAA/Yb0AAAAAAAABaAIAADEAAAA8PDw8PLzgP4L5JBfKHO4/AAAAP2G9AAAAAAAAAWkCAAAxAAAAPDw8PDy84D9m6/p12i7uPwAAAD9xvQAAAAAAAAFqAgAAMQAAADw8PDw8vOA/VuRlpeI37j8AAAA/gL0AAAAAAAABawIAADEAAAA8PDw8PLzgPyzPpjP7Uu4/AAAAP5C9AAAAAAAAAWwCAAAxAAAAPDw8PDy84D8OwXySC2XuPwAAAD+QvQAAAAAAAAFtAgAAMQAAADw8PDw8vOA/5Ku9ICSA7j8AAAA/kL0AAAAAAAABbgIAADEAAAA8PDw8PLzgP8idk380ku4/AAAAP5+9AAAAAAAAAW8CAAAxAAAAPDw8PDy84D+ciNQNTa3uPwAAAD+fvQAAAAAAAAFwAgAAMQAAADw8PDw8vOA/joE/PVW27j8AAAA/r70AAAAAAAABcQIAADEAAAA8PDw8PLzgP356qmxdv+4/AAAAP6+9AAAAAAAAAXICAAAxAAAAPDw8PDy84D9wcxWcZcjuPwAAAD/OvQAAAAAAAAFzAgAAMQAAADw8PDw8vOA/YmyAy23R7j8AAAA/zr0AAAAAAAABdAIAADEAAAA8PDw8PLzgP1Rl6/p12u4/AAAAP+69AAAAAAAAAXUCAAAxAAAAPDw8PDy84D9EXlYqfuPuPwAAAD/uvQAAAAAAAAF2AgAAMQAAADw8PDw8vOA/KFAsiY717j8AAAA/Db4AAAAAAAABdwIAADEAAAA8PDw8PLzgP/Az2EavGe8/AAAAPy2+AAAAAAAAAXgCAAAxAAAAS0tLS0vL4D/SJa6lvyvvPwAAAD8tvgAAAAAAAAF5AgAAMQAAAEtLS0tLy+A/xB4Z1cc07z8AAAA/ir4AAAAAAAABegIAADEAAABaWlpaWtrgP7YXhATQPe8/AAAAP4q+AAAAAAAAAXsCAAAxAAAAWlpaWlra4D+mEO8z2EbvPwAAAD+avgAAAAAAAAF8AgAAMQAAAGlpaWlp6eA/phDvM9hG7z8AAAA/mr4AAAAAAAABfQIAADEAAABpaWlpaengP5gJWmPgT+8/AAAAP6q+AAAAAAAAAX4CAAAxAAAAeHh4eHj44D+YCVpj4E/vPwAAAD+qvgAAAAAAAAF/AgAAMQAAAHh4eHh4+OA/igLFkuhY7z8AAAA/ub4AAAAAAAABgAIAADEAAACHh4eHhwfhP4oCxZLoWO8/AAAAP+i+AAAAAAAAAYECAAAxAAAAh4eHh4cH4T98+y/C8GHvPwAAAD/4vgAAAAAAAAGCAgAAMQAAAIeHh4eHB+E/bvSa8fhq7z8AAAA/B78AAAAAAAABgwIAADEAAACHh4eHhwfhP2DtBSEBdO8/AAAAPwe/AAAAAAAAAYQCAAAxAAAAh4eHh4cH4T9C39t/EYbvPwAAAD8XvwAAAAAAAAGFAgAAMQAAAIeHh4eHB+E/NNhGrxmP7z8AAAA/F78AAAAAAAABhgIAADEAAACHh4eHhwfhPybRsd4hmO8/AAAAPye/AAAAAAAAAYcCAAAxAAAAh4eHh4cH4T8WyhwOKqHvPwAAAD82vwAAAAAAAAGIAgAAMQAAAIeHh4eHB+E/CMOHPTKq7z8AAAA/0r8AAAAAAAABiQIAADEAAACHh4eHhwfhP/q78mw6s+8/AAAAP/G/AAAAAAAAAYoCAAAxAAAAh4eHh4cH4T/stF2cQrzvPwAAAD8RwAAAAAAAAAGLAgAAMQAAAIeHh4eHB+E/3q3Iy0rF7z8AAAA/EcAAAAAAAAABjAIAADEAAACHh4eHhwfhP86mM/tSzu8/AAAAPzDAAAAAAAAAAY0CAAAxAAAAh4eHh4cH4T/Cn54qW9fvPwAAAD9uwAAAAAAAAAGOAgAAMQAAAIeHh4eHB+E/3q3Iy0rF7z8AAAA/+8AAAAAAAAABjwIAADEAAACHh4eHhwfhP/q78mw6s+8/AAAAPwvBAAAAAAAAAZACAAAxAAAALS0tLS2t4T8Iw4c9MqrvPwAAAD+dxAAAAAAAAAGRAgAAMQAAAB4eHh4enuE/CMOHPTKq7z8AAAA/l8UAAAAAAAABkgIAADEAAAAPDw8PD4/hPwjDhz0yqu8/AAAAP5fFAAAAAAAAAZMCAAAxAAAA8PDw8PBw4T8Iw4c9MqrvPwAAAD+nxQAAAAAAAAGUAgAAMQAAANLS0tLSUuE/CMOHPTKq7z8AAAA/5cUAAAAAAAABlQIAADEAAABaWlpaWtrgPzTYRq8Zj+8/AAAAPwPGAAAAAAAAAZYCAAAxAAAAHh4eHh6e4D9Q5nBQCX3vPwAAAD8SxgAAAAAAAAGXAgAAMQAAAA8PDw8Pj+A/UOZwUAl97z8AAAA/EsYAAAAAAAABmAIAADEAAAD//////3/gP1DmcFAJfe8/AAAAPyLGAAAAAAAAAZkCAAAxAAAA8PDw8PBw4D9Q5nBQCX3vPwAAAD8ixgAAAAAAAAGaAgAAMQAAAPDw8PDwcOA/YO0FIQF07z8AAAA/IsYAAAAAAAABmwIAADEAAADh4eHh4WHgP2DtBSEBdO8/AAAAPzLGAAAAAAAAAZwCAAAxAAAA0tLS0tJS4D9g7QUhAXTvPwAAAD9BxgAAAAAAAAGdAgAAMQAAAMPDw8PDQ+A/bvSa8fhq7z8AAAA/QcYAAAAAAAABngIAADEAAACmpaWlpSXgP3z7L8LwYe8/AAAAP0HGAAAAAAAAAZ8CAAAxAAAAl5aWlpYW4D98+y/C8GHvPwAAAD9gxgAAAAAAAAGgAgAAMQAAAIiHh4eHB+A/fPsvwvBh7z8AAAA/YMYAAAAAAAABoQIAADEAAADw8PDw8PDfP3z7L8LwYe8/AAAAP2DGAAAAAAAAAaICAAAxAAAA0tLS0tLS3z+KAsWS6FjvPwAAAD9gxgAAAAAAAAGjAgAAMQAAAFpaWlpa2uQ/at5EpG5o6j8AAAA/mssAAAAAAAABpAIAADEAAABpaWlpaenkP2reRKRuaOo/AAAAP9jLAAAAAAAAAaUCAAAxAAAAh4eHh4cH5T9q3kSkbmjqPwAAAD/YywAAAAAAAAGmAgAAMQAAAKalpaWlJeU/at5EpG5o6j8AAAA/6MsAAAAAAAABpwIAADEAAADT0tLS0lLlP2reRKRuaOo/AAAAPwfMAAAAAAAAAagCAAAxAAAADg8PDw+P5T9q3kSkbmjqPwAAAD8HzAAAAAAAAAGpAgAAMQAAAC0tLS0treU/at5EpG5o6j8AAAA/F8wAAAAAAAABqgIAADEAAABLS0tLS8vlP2reRKRuaOo/AAAAP5PMAAAAAAAAAasCAAAxAAAAWlpaWlra5T9q3kSkbmjqPwAAAD+TzAAAAAAAAAGsAgAAMQAAAHh4eHh4+OU/at5EpG5o6j8AAAA/oswAAAAAAAABrQIAADEAAACWlpaWlhbmP3jl2XRmX+o/AAAAP6LMAAAAAAAAAa4CAAAxAAAAxMPDw8ND5j945dl0Zl/qPwAAAD+yzAAAAAAAAAGvAgAAMQAAANPS0tLSUuY/eOXZdGZf6j8AAAA/wcwAAAAAAAABsAIAADEAAADh4eHh4WHmP4jsbkVeVuo/AAAAP8HMAAAAAAAAAbECAAAxAAAA8PDw8PBw5j+I7G5FXlbqPwAAAD/RzAAAAAAAAAGyAgAAMQAAAP//////f+Y/iOxuRV5W6j8AAAA/8MwAAAAAAAABswIAADEAAAAODw8PD4/mP4jsbkVeVuo/AAAAPxDNAAAAAAAAAbQCAAAxAAAAS0tLS0vL5j+I7G5FXlbqPwAAAD8QzQAAAAAAAAG1AgAAMQAAAGlpaWlp6eY/iOxuRV5W6j8AAAA/EM0AAAAAAAABtgIAADEAAACHh4eHhwfnP4jsbkVeVuo/AAAAPy/NAAAAAAAAAbcCAAAxAAAAtbS0tLQ05z+I7G5FXlbqPwAAAD8vzQAAAAAAAAG4AgAAMQAAANPS0tLSUuc/iOxuRV5W6j8AAAA/L80AAAAAAAABuQIAADEAAADh4eHh4WHnP4jsbkVeVuo/AAAAPz7NAAAAAAAAAboCAAAxAAAA8PDw8PBw5z+I7G5FXlbqPwAAAD9OzQAAAAAAAAG7AgAAMQAAAP//////f+c/iOxuRV5W6j8AAAA/bc0AAAAAAAABvAIAADEAAAAODw8PD4/nP4jsbkVeVuo/AAAAP33NAAAAAAAAAb0CAAAxAAAAHR4eHh6e5z+I7G5FXlbqPwAAAD99zQAAAAAAAAG+AgAAMQAAACwtLS0trec/eOXZdGZf6j8AAAA/jc0AAAAAAAABvwIAADEAAAA8PDw8PLznP3jl2XRmX+o/AAAAP8vNAAAAAAAAAcACAAAxAAAA09LS0tJS6D9q3kSkbmjqPwAAAD/qzQAAAAAAAAHBAgAAMQAAAP//////f+g/at5EpG5o6j8AAAA/+s0AAAAAAAABwgIAADEAAAAODw8PD4/oP2reRKRuaOo/AAAAPwrOAAAAAAAAAcMCAAAxAAAAHR4eHh6e6D9q3kSkbmjqPwAAAD8ZzgAAAAAAAAHEAgAAMQAAACwtLS0treg/at5EpG5o6j8AAAA/Gc4AAAAAAAABxQIAADEAAAA8PDw8PLzoP2reRKRuaOo/AAAAPynOAAAAAAAAAcYCAAAxAAAAWlpaWlra6D9q3kSkbmjqPwAAAD8pzgAAAAAAAAHHAgAAMQAAAGlpaWlp6eg/at5EpG5o6j8AAAA/SM4AAAAAAAAByAIAADEAAACWlpaWlhbpP2reRKRuaOo/AAAAP0jOAAAAAAAAAckCAAAxAAAApaWlpaUl6T9q3kSkbmjqPwAAAD9IzgAAAAAAAAHKAgAAMQAAALS0tLS0NOk/at5EpG5o6j8AAAA/WM4AAAAAAAABywIAADEAAADEw8PDw0PpP2reRKRuaOo/AAAAP1jOAAAAAAAAAcwCAAAxAAAA09LS0tJS6T9q3kSkbmjqPwAAAD9nzgAAAAAAAAHNAgAAMQAAAOLh4eHhYek/at5EpG5o6j8AAAA/Z84AAAAAAAABzgIAADEAAADw8PDw8HDpP2reRKRuaOo/AAAAP3fOAAAAAAAAAc8CAAAxAAAA//////9/6T9q3kSkbmjqPwAAAD+WzgAAAAAAAAHQAgAAMQAAACwtLS0trek/at5EpG5o6j8AAAA/ps4AAAAAAAAB0QIAADEAAAA8PDw8PLzpP2reRKRuaOo/AAAAP6bOAAAAAAAAAdICAAAxAAAAWlpaWlra6T9q3kSkbmjqPwAAAD+1zgAAAAAAAAHTAgAAMQAAAGlpaWlp6ek/at5EpG5o6j8AAAA/tc4AAAAAAAAB1AIAADEAAAB4eHh4ePjpP2reRKRuaOo/AAAAP8XOAAAAAAAAAdUCAAAxAAAAh4eHh4cH6j9q3kSkbmjqPwAAAD/FzgAAAAAAAAHWAgAAMQAAAJaWlpaWFuo/at5EpG5o6j8AAAA/Qs8AAAAAAAAB1wIAADEAAADEw8PDw0PqP2reRKRuaOo/AAAAP0LPAAAAAAAACw==</ink>
</athena>
</file>

<file path=customXml/item10.xml><?xml version="1.0" encoding="utf-8"?>
<athena xmlns="http://schemas.microsoft.com/edu/athena" version="0.1.1819.0">
  <timings duration="155522"/>
</athena>
</file>

<file path=customXml/item11.xml><?xml version="1.0" encoding="utf-8"?>
<athena xmlns="http://schemas.microsoft.com/edu/athena" version="0.1.1819.0">
  <timings duration="38449"/>
</athena>
</file>

<file path=customXml/item12.xml><?xml version="1.0" encoding="utf-8"?>
<athena xmlns="http://schemas.microsoft.com/edu/athena" version="0.1.1819.0">
  <media streamable="true" recordStart="112345" recordEnd="120266" recordLength="1551443" start="112345" end="120266"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1819.0">
  <media streamable="true" recordStart="606103" recordEnd="783830" recordLength="1551443" start="606103" end="783830"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1819.0">
  <media streamable="true" recordStart="0" recordEnd="121517" recordLength="121672" start="0" end="121517"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QAAAAkAAAAHBAAAAAABAAAAEAAAAAQWU3Ryb2tlV2l0aFRpbWVTdGFtcHNWMQIAAAAJBQAAAAkGAAAACQcAAAAJCAAAAAkJAAAACQoAAAAJCwAAAAkMAAAACQ0AAAANBwUFAAAAFlN0cm9rZVdpdGhUaW1lU3RhbXBzVjECAAAAEURyYXdpbmdBdHRyaWJ1dGVzDFN0eWx1c1BvaW50cwQEE0RyYXdpbmdBdHRyaWJ1dGVzVjECAAAAHlN0eWx1c1BvaW50V2l0aFRpbWVTdGFtcExpc3RWMQIAAAACAAAACQ4AAAAJDwAAAAEGAAAABQAAAAkQAAAACREAAAABBwAAAAUAAAAJEgAAAAkTAAAAAQgAAAAFAAAACRQAAAAJFQAAAAEJAAAABQAAAAkWAAAACRcAAAABCgAAAAUAAAAJGAAAAAkZAAAAAQsAAAAFAAAACRoAAAAJGwAAAAEMAAAABQAAAAkcAAAACR0AAAAFDQAAABNDbGVhckNhbnZhc1N0cm9rZVYxAwAAAAlUaW1lU3RhbXARRHJhd2luZ0F0dHJpYnV0ZXMMU3R5bHVzUG9pbnRzAAQEEBNEcmF3aW5nQXR0cmlidXRlc1YxAgAAAB5TdHlsdXNQb2ludFdpdGhUaW1lU3RhbXBMaXN0VjECAAAAAgAAAD+2AgAAAAAACgkeAAAADB8AAABTUHJlc2VudGF0aW9uQ29yZSwgVmVyc2lvbj00LjAuMC4wLCBDdWx0dXJlPW5ldXRyYWwsIFB1YmxpY0tleVRva2VuPTMxYmYzODU2YWQzNjRlMzUFDgAAABNEcmF3aW5nQXR0cmlidXRlc1YxCgAAAAdfY29sb3JBB19jb2xvclIHX2NvbG9yRwdfY29sb3JCCkZpdFRvQ3VydmUGSGVpZ2h0Dklnbm9yZVByZXNzdXJlDUlzSGlnaGxpZ2h0ZXIJU3R5bHVzVGlwBVdpZHRoAAAAAAAAAAAEAAICAgIBBgEBHFN5c3RlbS5XaW5kb3dzLkluay5TdHlsdXNUaXAfAAAABgIAAAD//wAAAAAAAAAAACJAAAAF4P///xxTeXN0ZW0uV2luZG93cy5JbmsuU3R5bHVzVGlwAQAAAAd2YWx1ZV9fAAgfAAAAAQAAAAAAAAAAACJABQ8AAAAeU3R5bHVzUG9pbnRXaXRoVGltZVN0YW1wTGlzdFYxAwAAAA1MaXN0YDErX2l0ZW1zDExpc3RgMStfc2l6ZQ9MaXN0YDErX3ZlcnNpb24EAAAoU2hhcmVkLklua2luZy5TdHlsdXNQb2ludFdpdGhUaW1lU3RhbXBbXQIAAAAICAIAAAAJIQAAAFEBAABRAQAAARAAAAAOAAAA//8AAAAAAAAAAAAiQAAAAd7////g////AQAAAAAAAAAAACJAAREAAAAPAAAACSMAAAA9AAAAPQAAAAESAAAADgAAAP//AAAAAAAAAAAAIkAAAAHc////4P///wEAAAAAAAAAAAAiQAETAAAADwAAAAklAAAATgAAAE4AAAABFAAAAA4AAAD//wAAAAAAAAAAACJAAAAB2v///+D///8BAAAAAAAAAAAAIkABFQAAAA8AAAAJJwAAAMQAAADEAAAAARYAAAAOAAAA//8AAAAAAAAAAAAiQAAAAdj////g////AQAAAAAAAAAAACJAARcAAAAPAAAACSkAAACDAAAAgwAAAAEYAAAADgAAAP//AAAAAAAAAAAAIkAAAAHW////4P///wEAAAAAAAAAAAAiQAEZAAAADwAAAAkrAAAAIQAAACEAAAABGgAAAA4AAAD//wAAAAAAAAAAACJAAAAB1P///+D///8BAAAAAAAAAAAAIkABGwAAAA8AAAAJLQAAACkAAAApAAAAARwAAAAOAAAA//8AAAAAAAAAAAAiQAAAAdL////g////AQAAAAAAAAAAACJAAR0AAAAPAAAACS8AAABYAAAAWAAAAAEeAAAADwAAAAkwAAAAAAAAAAAAAAAHIQAAAAABAAAAAAIAAAQaU3R5bHVzUG9pbnRXaXRoVGltZVN0YW1wVjEC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NrwcjAAAAAAEAAABAAAAABBpTdHlsdXNQb2ludFdpdGhUaW1lU3RhbXBWMQIA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0DByUAAAAAAQAAAIAAAAAEGlN0eWx1c1BvaW50V2l0aFRpbWVTdGFtcFYxAgA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0yBycAAAAAAQAAAAABAAAEGlN0eWx1c1BvaW50V2l0aFRpbWVTdGFtcFYxAgA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DTwHKQAAAAABAAAAAAEAAAQaU3R5bHVzUG9pbnRXaXRoVGltZVN0YW1wVjECAA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19BysAAAAAAQAAAEAAAAAEGlN0eWx1c1BvaW50V2l0aFRpbWVTdGFtcFYxAgAAAAlUAwAACVUDAAAJVgMAAAlXAwAACVgDAAAJWQMAAAlaAwAACVsDAAAJXAMAAAldAwAACV4DAAAJXwMAAAlgAwAACWEDAAAJYgMAAAljAwAACWQDAAAJZQMAAAlmAwAACWcDAAAJaAMAAAlpAwAACWoDAAAJawMAAAlsAwAACW0DAAAJbgMAAAlvAwAACXADAAAJcQMAAAlyAwAACXMDAAAJdAMAAA0fBy0AAAAAAQAAAEAAAAAEGlN0eWx1c1BvaW50V2l0aFRpbWVTdGFtcFYxAgAAAAl1AwAACXYDAAAJdwMAAAl4AwAACXkDAAAJegMAAAl7AwAACXwDAAAJfQMAAAl+AwAACX8DAAAJgAMAAAmBAwAACYIDAAAJgwMAAAmEAwAACYUDAAAJhgMAAAmHAwAACYgDAAAJiQMAAAmKAwAACYsDAAAJjAMAAAmNAwAACY4DAAAJjwMAAAmQAwAACZEDAAAJkgMAAAmTAwAACZQDAAAJlQMAAAmWAwAACZcDAAAJmAMAAAmZAwAACZoDAAAJmwMAAAmcAwAACZ0DAAANFwcvAAAAAAEAAACAAAAABBpTdHlsdXNQb2ludFdpdGhUaW1lU3RhbXBWMQIA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0oBzAAAAAAAQAAAAAAAAAEGlN0eWx1c1BvaW50V2l0aFRpbWVTdGFtcFYxAgAAAAUxAAAAGlN0eWx1c1BvaW50V2l0aFRpbWVTdGFtcFYxBAAAAAFYAVkOUHJlc3N1cmVGYWN0b3IJVGltZVN0YW1wAAAAAAYGCxACAAAA2ceFfVzY0z+xnVAd3JWzPwAAAD/1DwAAAAAAAAEyAAAAMQAAANnHhX1c2NM/sRGSBo7Wsz8AAAA/BRAAAAAAAAABMwAAADEAAADmL1n+kuXTP7ERkgaO1rM/AAAAPwUQAAAAAAAAATQAAAAxAAAAAAAAAAAA1D+xEZIGjtazPwAAAD8FEAAAAAAAAAE1AAAAMQAAAA5o04A2DdQ/sIXT7z8XtD8AAAA/FRAAAAAAAAABNgAAADEAAAA2oE0D2jTUP6/5FNnxV7Q/AAAAPxUQAAAAAAAAATcAAAAxAAAAUHD0BEdP1D+v+RTZ8Ve0PwAAAD8kEAAAAAAAAAE4AAAAMQAAAHeobofqdtQ/rm1WwqOYtD8AAAA/NBAAAAAAAAABOQAAADEAAACsSLyKxKvUP65tVsKjmLQ/AAAAP0MQAAAAAAAAAToAAAAxAAAA71DdDtXt1D+s4ZerVdm0PwAAAD9DEAAAAAAAAAE7AAAAMQAAADBZ/pLlL9U/rFXZlAcatT8AAAA/QxAAAAAAAAABPAAAADEAAABm+UuWv2TVP6xV2ZQHGrU/AAAAP1MQAAAAAAAAAT0AAAAxAAAAmpmZmZmZ1T+sVdmUBxq1PwAAAD9TEAAAAAAAAAE+AAAAMQAAAM8555xzztU/rFXZlAcatT8AAAA/YxAAAAAAAAABPwAAADEAAAD3cWEfF/bVP6xV2ZQHGrU/AAAAP3IQAAAAAAAAAUAAAAAxAAAAHqrbobod1j+sVdmUBxq1PwAAAD9yEAAAAAAAAAFBAAAAMQAAAEfiVSReRdY/rFXZlAcatT8AAAA/chAAAAAAAAABQgAAADEAAABuGtCmAW3WP6xV2ZQHGrU/AAAAP3IQAAAAAAAAAUMAAAAxAAAAiOp2qG6H1j+sVdmUBxq1PwAAAD+CEAAAAAAAAAFEAAAAMQAAAK8i8SoSr9Y/rOGXq1XZtD8AAAA/ghAAAAAAAAABRQAAADEAAADL8pcsf8nWP6zhl6tV2bQ/AAAAP4IQAAAAAAAAAUYAAAAxAAAA5cI+Luzj1j+s4ZerVdm0PwAAAD+REAAAAAAAAAFHAAAAMQAAAAz7uLCPC9c/rm1WwqOYtD8AAAA/kRAAAAAAAAABSAAAADEAAAAmy1+y/CXXP65tVsKjmLQ/AAAAP6EQAAAAAAAAAUkAAAAxAAAAQZsGtGlA1z+ubVbCo5i0PwAAAD+wEAAAAAAAAAFKAAAAMQAAAFxrrbXWWtc/r/kU2fFXtD8AAAA/wBAAAAAAAAABSwAAADEAAACQC/u4sI/XP7CF0+8/F7Q/AAAAP8AQAAAAAAAAAUwAAAAxAAAAq9uhuh2q1z+whdPvPxe0PwAAAD/AEAAAAAAAAAFNAAAAMQAAAMWrSLyKxNc/sIXT7z8XtD8AAAA/0BAAAAAAAAABTgAAADEAAADge++9997XP7ERkgaO1rM/AAAAP9AQAAAAAAAAAU8AAAAxAAAA7ePCPi7s1z+xEZIGjtazPwAAAD/fEAAAAAAAAAFQAAAAMQAAAAe0aUCbBtg/sRGSBo7Wsz8AAAA/3xAAAAAAAAABUQAAADEAAAAVHD3B0RPYP7ERkgaO1rM/AAAAP+8QAAAAAAAAAVIAAAAxAAAAIoQQQggh2D+xEZIGjtazPwAAAD//EAAAAAAAAAFTAAAAMQAAAC/s48I+Ltg/sRGSBo7Wsz8AAAA/DhEAAAAAAAABVAAAADEAAAA8VLdDdTvYP7GdUB3clbM/AAAAPx4RAAAAAAAAAVUAAAAxAAAASbyKxKtI2D+xnVAd3JWzPwAAAD8tEQAAAAAAAAFWAAAAMQAAAFYkXkXiVdg/sZ1QHdyVsz8AAAA/LREAAAAAAAABVwAAADEAAABkjDHGGGPYP7GdUB3clbM/AAAAP1wRAAAAAAAAAVgAAAAxAAAAzczMzMzM2D+zKQ80KlWzPwAAAD9cEQAAAAAAAAFZAAAAMQAAAPYER09w9Ng/tLXNSngUsz8AAAA/fBEAAAAAAAABWgAAADEAAAAdPcHRExzZP7S1zUp4FLM/AAAAP3wRAAAAAAAAAVsAAAAxAAAANw1o04A22T+0tc1KeBSzPwAAAD98EQAAAAAAAAFcAAAAMQAAAER1O1S3Q9k/tUGMYcbTsj8AAAA/fBEAAAAAAAABXQAAADEAAABeReJVJF7ZP7VBjGHG07I/AAAAP4sRAAAAAAAAAV4AAAAxAAAAba211lpr2T+1QYxhxtOyPwAAAD+bEQAAAAAAAAFfAAAAMQAAAId9XNjHhdk/tUGMYcbTsj8AAAA/mxEAAAAAAAABYAAAADEAAAChTQPaNKDZP7VBjGHG07I/AAAAP6oRAAAAAAAAAWEAAAAxAAAArrXWWmut2T+1QYxhxtOyPwAAAD+qEQAAAAAAAAFiAAAAMQAAANXtUN0O1dk/tUGMYcbTsj8AAAA/qhEAAAAAAAABYwAAADEAAADxvffee+/ZP7VBjGHG07I/AAAAP7oRAAAAAAAAAWQAAAAxAAAAGPZxYR8X2j+1QYxhxtOyPwAAAD/KEQAAAAAAAAFlAAAAMQAAADLGGGOMMdo/tUGMYcbTsj8AAAA/2REAAAAAAAABZgAAADEAAABNlr9k+UvaP7VBjGHG07I/AAAAP+kRAAAAAAAAAWcAAAAxAAAAnAa0aUCb2j+1QYxhxtOyPwAAAD/pEQAAAAAAAAFoAAAAMQAAAMQ+Luzjwto/tUGMYcbTsj8AAAA/6REAAAAAAAABaQAAADEAAADrdqhuh+raP7S1zUp4FLM/AAAAP/kRAAAAAAAAAWoAAAAxAAAAE68i8SoS2z+0tc1KeBSzPwAAAD/5EQAAAAAAAAFrAAAAMQAAADvnnHPOOds/tLXNSngUsz8AAAA/CBIAAAAAAAABbAAAADEAAABvh+p2qG7bP7S1zUp4FLM/AAAAPwgSAAAAAAAAAW0AAAAxAAAApSc4eoKj2z+0tc1KeBSzPwAAAD8YEgAAAAAAAAFuAAAAMQAAANnHhX1c2Ns/sykPNCpVsz8AAAA/GBIAAAAAAAABbwAAADEAAAAAAAAAAADcP7MpDzQqVbM/AAAAPycSAAAAAAAAAXAAAAAxAAAAKTh6gqMn3D+zKQ80KlWzPwAAAD83EgAAAAAAAAFxAAAAMQAAAEMIIYQQQtw/sykPNCpVsz8AAAA/RxIAAAAAAAABcgAAADEAAACEEEIIIYTcP7GdUB3clbM/AAAAP0cSAAAAAAAAAXMAAAAxAAAAoODoCY6e3D+xnVAd3JWzPwAAAD9HEgAAAAAAAAF0AAAAMQAAALqwjwv7uNw/sRGSBo7Wsz8AAAA/VhIAAAAAAAABdQAAADEAAADUgDYNaNPcP7ERkgaO1rM/AAAAP1YSAAAAAAAAAXYAAAAxAAAA4egJjp7g3D+xEZIGjtazPwAAAD9mEgAAAAAAAAF3AAAAMQAAAPy4sI8L+9w/sRGSBo7Wsz8AAAA/ZhIAAAAAAAABeAAAADEAAAAKIYQQQgjdP7CF0+8/F7Q/AAAAP3YSAAAAAAAAAXkAAAAxAAAAJPEqEq8i3T+whdPvPxe0PwAAAD92EgAAAAAAAAF6AAAAMQAAADBZ/pLlL90/sIXT7z8XtD8AAAA/lRIAAAAAAAABewAAADEAAABKKaWUUkrdP6/5FNnxV7Q/AAAAP5USAAAAAAAAAXwAAAAxAAAAWJF4FYlX3T+v+RTZ8Ve0PwAAAD+VEgAAAAAAAAF9AAAAMQAAAGb5S5a/ZN0/r/kU2fFXtD8AAAA/pBIAAAAAAAABfgAAADEAAAB0YR8X9nHdP6/5FNnxV7Q/AAAAP7QSAAAAAAAAAX8AAAAxAAAAmpmZmZmZ3T+v+RTZ8Ve0PwAAAD/EEgAAAAAAAAGAAAAAMQAAALRpQJsGtN0/r/kU2fFXtD8AAAA/xBIAAAAAAAABgQAAADEAAADC0RMcPcHdP6/5FNnxV7Q/AAAAP8QSAAAAAAAAAYIAAAAxAAAA3KG6Harb3T+v+RTZ8Ve0PwAAAD/TEgAAAAAAAAGDAAAAMQAAAPhxYR8X9t0/r/kU2fFXtD8AAAA/0xIAAAAAAAABhAAAADEAAAASQgghhBDeP6/5FNnxV7Q/AAAAP+MSAAAAAAAAAYUAAAAxAAAAHqrbobod3j+v+RTZ8Ve0PwAAAD/jEgAAAAAAAAGGAAAAMQAAAEbiVSReRd4/r/kU2fFXtD8AAAA/8xIAAAAAAAABhwAAADEAAABuGtCmAW3eP6/5FNnxV7Q/AAAAPxITAAAAAAAAAYgAAAAxAAAAyvKXLH/J3j+v+RTZ8Ve0PwAAAD8SEwAAAAAAAAGJAAAAMQAAAObCPi7s494/rm1WwqOYtD8AAAA/IRMAAAAAAAABigAAADEAAAAM+7iwjwvfP65tVsKjmLQ/AAAAPyETAAAAAAAAAYsAAAAxAAAAJstfsvwl3z+ubVbCo5i0PwAAAD8hEwAAAAAAAAGMAAAAMQAAADQzMzMzM98/rOGXq1XZtD8AAAA/MRMAAAAAAAABjQAAADEAAABOA9o0oE3fP6zhl6tV2bQ/AAAAPzETAAAAAAAAAY4AAAAxAAAAXGuttdZa3z+s4ZerVdm0PwAAAD9BEwAAAAAAAAGPAAAAMQAAAISjJzh6gt8/rOGXq1XZtD8AAAA/YBMAAAAAAAABkAAAADEAAADge++9997fP6zhl6tV2bQ/AAAAP2ATAAAAAAAAAZEAAAAxAAAABNo0oE0D4D+s4ZerVdm0PwAAAD9wEwAAAAAAAAGSAAAAMQAAABFCCCGEEOA/rOGXq1XZtD8AAAA/fxMAAAAAAAABkwAAADEAAAAeqtuhuh3gP6zhl6tV2bQ/AAAAP74TAAAAAAAAAZQAAAAxAAAAnAa0aUCb4D+s4ZerVdm0PwAAAD/NEwAAAAAAAAGVAAAAMQAAAK8i8SoSr+A/rOGXq1XZtD8AAAA/3RMAAAAAAAABlgAAADEAAADDPi7s48LgP6zhl6tV2bQ/AAAAP+0TAAAAAAAAAZcAAAAxAAAA63aobofq4D+s4ZerVdm0PwAAAD/8EwAAAAAAAAGYAAAAMQAAAPjee++99+A/rOGXq1XZtD8AAAA//BMAAAAAAAABmQAAADEAAAD/kuUvWf7gP65tVsKjmLQ/AAAAPwwUAAAAAAAAAZoAAAAxAAAAE68i8SoS4T+ubVbCo5i0PwAAAD8rFAAAAAAAAAGbAAAAMQAAAECbBrRpQOE/sIXT7z8XtD8AAAA/OxQAAAAAAAABnAAAADEAAABPA9o0oE3hP7CF0+8/F7Q/AAAAP0oUAAAAAAAAAZ0AAAAxAAAAdjtUt0N14T+zKQ80KlWzPwAAAD9KFAAAAAAAAAGeAAAAMQAAAIlXkXgVieE/sykPNCpVsz8AAAA/WhQAAAAAAAABnwAAADEAAACQC/u4sI/hP7S1zUp4FLM/AAAAP1oUAAAAAAAAAaAAAAAxAAAAnXPOOeec4T+1QYxhxtOyPwAAAD9qFAAAAAAAAAGhAAAAMQAAAKrbobodquE/ts1KeBSTsj8AAAA/eRQAAAAAAAABogAAADEAAACxjwv7uLDhP7dZCY9iUrI/AAAAP3kUAAAAAAAAAaMAAAAxAAAAv/fee++94T+45celsBGyPwAAAD95FAAAAAAAAAGkAAAAMQAAAMWrSLyKxOE/uXGGvP7QsT8AAAA/eRQAAAAAAAABpQAAADEAAADMX7L8JcvhP7uJA+qaT7E/AAAAP4gUAAAAAAAAAaYAAAAxAAAA2ceFfVzY4T+7iQPqmk+xPwAAAD+YFAAAAAAAAAGnAAAAMQAAANnHhX1c2OE/vBXCAOkOsT8AAAA/mBQAAAAAAAABqAAAADEAAADge++9997hP7wVwgDpDrE/AAAAP5gUAAAAAAAAAakAAAAxAAAA4Hvvvffe4T+9oYAXN86wPwAAAD+oFAAAAAAAAAGqAAAAMQAAAOYvWf6S5eE/vaGAFzfOsD8AAAA/qBQAAAAAAAABqwAAADEAAADmL1n+kuXhP74tPy6FjbA/AAAAP7cUAAAAAAAAAawAAAAxAAAA7ePCPi7s4T/Auf1E00ywPwAAAD/HFAAAAAAAAAGtAAAAMQAAAPOXLH/J8uE/wEW8WyEMsD8AAAA/xxQAAAAAAAABrgAAADEAAAAAAAAAAADiP4O7chJ7Fa8/AAAAP9cUAAAAAAAAAa8AAAAxAAAAB7RpQJsG4j+F0+8/F5SuPwAAAD/mFAAAAAAAAAGwAAAAMQAAAA1o04A2DeI/h+tsbbMSrj8AAAA/5hQAAAAAAAABsQAAADEAAAAUHD3B0RPiP4sbZ8jrD60/AAAAP+YUAAAAAAAAAbIAAAAxAAAAIYQQQggh4j+PS2EjJA2sPwAAAD/2FAAAAAAAAAGzAAAAMQAAACg4eoKjJ+I/kWPeUMCLqz8AAAA/9hQAAAAAAAABtAAAADEAAAAu7OPCPi7iP5WT2Kv4iKo/AAAAPwUVAAAAAAAAAbUAAAAxAAAAPFS3Q3U74j+Zw9IGMYapPwAAAD8FFQAAAAAAAAG2AAAAMQAAAEMIIYQQQuI/nvPMYWmDqD8AAAA/FRUAAAAAAAABtwAAADEAAABJvIrEq0jiP58LSo8FAqg/AAAAPyUVAAAAAAAAAbgAAAAxAAAAUHD0BEdP4j+pg7tyEnulPwAAAD80FQAAAAAAAAG5AAAAMQAAAFBw9ARHT+I/rrO1zUp4pD8AAAA/NBUAAAAAAAABugAAADEAAABQcPQER0/iP7DLMvvm9qM/AAAAPzQVAAAAAAAAAbsAAAAxAAAAVyReReJV4j+x468og3WjPwAAAD9jFQAAAAAAAAG8AAAAMQAAAFckXkXiVeI/vFshDJDuoD8AAAA/YxUAAAAAAAABvQAAADEAAABXJF5F4lXiP4AXN86Q158/AAAAP3MVAAAAAAAAAb4AAAAxAAAAVyReReJV4j+ERzEpydSePwAAAD9zFQAAAAAAAAG/AAAAMQAAAFBw9ARHT+I/iHcrhAHSnT8AAAA/cxUAAAAAAAABwAAAADEAAABQcPQER0/iP4ynJd85z5w/AAAAP4IVAAAAAAAAAcEAAAAxAAAASbyKxKtI4j+Q1x86csybPwAAAD+SFQAAAAAAAAHCAAAAMQAAAEMIIYQQQuI/mjcU8OLGmT8AAAA/ohUAAAAAAAABwwAAADEAAABDCCGEEELiP5xnDksbxJg/AAAAP7EVAAAAAAAAAcQAAAAxAAAAPFS3Q3U74j+cZw5LG8SYPwAAAD+xFQAAAAAAAAHFAAAAMQAAADagTQPaNOI/oJcIplPBlz8AAAA/wRUAAAAAAAABxgAAADEAAAA2oE0D2jTiP6THAgGMvpY/AAAAP+AVAAAAAAAAAccAAAAxAAAALuzjwj4u4j+kxwIBjL6WPwAAAD/gFQAAAAAAAAHIAAAAMQAAACg4eoKjJ+I/pMcCAYy+lj8AAAA//xUAAAAAAAAByQAAADEAAAAoOHqCoyfiP6r3/FvEu5U/AAAAP/8VAAAAAAAAAcoAAAAxAAAAIYQQQggh4j+q9/xbxLuVPwAAAD8fFgAAAAAAAAHLAAAAMQAAAAe0aUCbBuI/tIfrbG2zkj8AAAA/HxYAAAAAAAABzAAAADEAAAD6S5a/ZPnhP7q35celsJE/AAAAPx8WAAAAAAAAAc0AAAAxAAAA7ePCPi7s4T+8598i3q2QPwAAAD8uFgAAAAAAAAHOAAAAMQAAAOYvWf6S5eE/gy+0+yxWjz8AAAA/LhYAAAAAAAABzwAAADEAAADZx4V9XNjhP4mPqLGdUI0/AAAAPz4WAAAAAAAAAdAAAAAxAAAA0xMcPcHR4T+Jj6ixnVCNPwAAAD8+FgAAAAAAAAHRAAAAMQAAANMTHD3B0eE/k++cZw5Liz8AAAA/jxYAAAAAAAAB0gAAADEAAADFq0i8isThP5PvnGcOS4s/AAAAP58WAAAAAAAAAdMAAAAxAAAAv/fee++94T+T75xnDkuLPwAAAD+fFgAAAAAAAAHUAAAAMQAAALdDdTtUt+E/k++cZw5Liz8AAAA/rhYAAAAAAAAB1QAAADEAAACxjwv7uLDhP5PvnGcOS4s/AAAAP64WAAAAAAAAAdYAAAAxAAAAnXPOOeec4T+T75xnDkuLPwAAAD++FgAAAAAAAAHXAAAAMQAAAJe/ZPlLluE/k++cZw5Liz8AAAA/vhYAAAAAAAAB2AAAADEAAACDoyc4eoLhP5PvnGcOS4s/AAAAP84WAAAAAAAAAdkAAAAxAAAAb4fqdqhu4T+T75xnDkuLPwAAAD/dFgAAAAAAAAHaAAAAMQAAAFxrrbXWWuE/mU+RHX9FiT8AAAA/3RYAAAAAAAAB2wAAADEAAABHT3D0BEfhP5lPkR1/RYk/AAAAP+0WAAAAAAAAAdwAAAAxAAAAMzMzMzMz4T+ZT5Edf0WJPwAAAD/tFgAAAAAAAAHdAAAAMQAAACAX9nFhH+E/o6+F0+8/hz8AAAA//RYAAAAAAAAB3gAAADEAAAAM+7iwjwvhP6OvhdPvP4c/AAAAP/0WAAAAAAAAAd8AAAAxAAAABkdPcPQE4T+pD3qJYDqFPwAAAD8MFwAAAAAAAAHgAAAAMQAAAPIqEq8i8eA/qQ96iWA6hT8AAAA/HBcAAAAAAAAB4QAAADEAAADlwj4u7OPgP7Nvbj/RNIM/AAAAPxwXAAAAAAAAAeIAAAAxAAAA11prrbXW4D+7z2L1QS+BPwAAAD8cFwAAAAAAAAHjAAAAMQAAAMrylyx/yeA/hl+uVmVTfj8AAAA/KxcAAAAAAAAB5AAAADEAAAC21lprrbXgP4ZfrlZlU34/AAAAPysXAAAAAAAAAeUAAAAxAAAAorodqtuh4D+GX65WZVN+PwAAAD87FwAAAAAAAAHmAAAAMQAAAIjqdqhuh+A/hl+uVmVTfj8AAAA/OxcAAAAAAAAB5wAAADEAAAB6gqMnOHrgP4ZfrlZlU34/AAAAP0sXAAAAAAAAAegAAAAxAAAAZ2ZmZmZm4D+GX65WZVN+PwAAAD9LFwAAAAAAAAHpAAAAMQAAAFNKKaWUUuA/hl+uVmVTfj8AAAA/WhcAAAAAAAAB6gAAADEAAAA/Luzjwj7gP4ZfrlZlU34/AAAAP2oXAAAAAAAAAesAAAAxAAAAJV5F4lUk4D+GX65WZVN+PwAAAD9qFwAAAAAAAAHsAAAAMQAAAAqOnuDoCeA/hl+uVmVTfj8AAAA/ehcAAAAAAAAB7QAAADEAAADs48I+LuzfP4ZfrlZlU34/AAAAP5kXAAAAAAAAAe4AAAAxAAAAhKMnOHqC3z+7z2L1QS+BPwAAAD+4FwAAAAAAAAHvAAAAMQAAACbLX7L8Jd8/u89i9UEvgT8AAAA/5xcAAAAAAAAB8AAAADEAAAB8gqMnOHreP7vPYvVBL4E/AAAAP/cXAAAAAAAAAfEAAAAxAAAAVEoppZRS3j+7z2L1QS+BPwAAAD/3FwAAAAAAAAHyAAAAMQAAACwSryLxKt4/u89i9UEvgT8AAAA/BhgAAAAAAAAB8wAAADEAAAAE2jSgTQPeP7vPYvVBL4E/AAAAPwYYAAAAAAAAAfQAAAAxAAAAzjnnnHPO3T+7z2L1QS+BPwAAAD8GGAAAAAAAAAH1AAAAMQAAAKgBbRrQpt0/u89i9UEvgT8AAAA/FhgAAAAAAAAB9gAAADEAAACAyfKXLH/dP7vPYvVBL4E/AAAAPxYYAAAAAAAAAfcAAAAxAAAAZvlLlr9k3T+7z2L1QS+BPwAAAD81GAAAAAAAAAH4AAAAMQAAAEoppZRSSt0/u89i9UEvgT8AAAA/NRgAAAAAAAAB+QAAADEAAAAwWf6S5S/dP4ZfrlZlU34/AAAAPzUYAAAAAAAAAfoAAAAxAAAAJPEqEq8i3T+GX65WZVN+PwAAAD81GAAAAAAAAAH7AAAAMQAAABaJV5F4Fd0/lh+XwkZIej8AAAA/ZBgAAAAAAAAB/AAAADEAAAB3qG6H6nbcP6bffy4oPXY/AAAAP2QYAAAAAAAAAf0AAAAxAAAANqBNA9o03D+2n2iaCTJyPwAAAD90GAAAAAAAAAH+AAAAMQAAAPOXLH/J8ts/tp9omgkycj8AAAA/dBgAAAAAAAAB/wAAADEAAACyjwv7uLDbP7afaJoJMnI/AAAAP4MYAAAAAAAAAQABAAAxAAAAileReBWJ2z+2n2iaCTJyPwAAAD+DGAAAAAAAAAEBAQAAMQAAAFW3Q3U7VNs/tp9omgkycj8AAAA/gxgAAAAAAAABAgEAADEAAAA755xzzjnbP7afaJoJMnI/AAAAP4MYAAAAAAAAAQMBAAAxAAAAE68i8SoS2z+2n2iaCTJyPwAAAD+SGAAAAAAAAAEEAQAAMQAAAMQ+Luzjwto/tp9omgkycj8AAAA/khgAAAAAAAABBQEAADEAAAC21lprrbXaP7afaJoJMnI/AAAAP6IYAAAAAAAAAQYBAAAxAAAAj57g6AmO2j+2n2iaCTJyPwAAAD+iGAAAAAAAAAEHAQAAMQAAAHXOOeecc9o/tp9omgkycj8AAAA/shgAAAAAAAABCAEAADEAAABNlr9k+UvaP7afaJoJMnI/AAAAP7IYAAAAAAAAAQkBAAAxAAAAGPZxYR8X2j+2n2iaCTJyPwAAAD/BGAAAAAAAAAEKAQAAMQAAAPG9995779k/tp9omgkycj8AAAA/0RgAAAAAAAABCwEAADEAAACutdZaa63ZP7afaJoJMnI/AAAAP+EYAAAAAAAAAQwBAAAxAAAAba211lpr2T+2n2iaCTJyPwAAAD/wGAAAAAAAAAENAQAAMQAAAM3MzMzMzNg/tp9omgkycj8AAAA/8BgAAAAAAAABDgEAADEAAABx9ARHT3DYP6bffy4oPXY/AAAAPw8ZAAAAAAAAAQ8BAAAxAAAAnnPOOeec1z+WH5fCRkh6PwAAAD8fGQAAAAAAAAEQAQAAMQAAAIOjJzh6gtc/lh+XwkZIej8AAAA/HxkAAAAAAAABEQEAADEAAABp04A2DWjXP5Yfl8JGSHo/AAAAPy8ZAAAAAAAAARIBAAAxAAAAQZsGtGlA1z+WH5fCRkh6PwAAAD8vGQAAAAAAAAETAQAAMQAAADQzMzMzM9c/hl+uVmVTfj8AAAA/PhkAAAAAAAABFAEAADEAAAD/kuUvWf7WP4ZfrlZlU34/AAAAPz4ZAAAAAAAAARUBAAAxAAAA8ioSryLx1j+GX65WZVN+PwAAAD9OGQAAAAAAAAEWAQAAMQAAANhaa6211tY/u89i9UEvgT8AAAA/XhkAAAAAAAABFwEAADEAAAC9isSrSLzWP7vPYvVBL4E/AAAAP14ZAAAAAAAAARgBAAAxAAAAorodqtuh1j+7z2L1QS+BPwAAAD9eGQAAAAAAAAEZAQAAMQAAAHuCoyc4etY/u89i9UEvgT8AAAA/bRkAAAAAAAABGgEAADEAAABhsvwly1/WP7vPYvVBL4E/AAAAP20ZAAAAAAAAARsBAAAxAAAAOHqCoyc41j+7z2L1QS+BPwAAAD99GQAAAAAAAAEcAQAAMQAAAATaNKBNA9Y/u89i9UEvgT8AAAA/jBkAAAAAAAABHQEAADEAAADdobodqtvVP7vPYvVBL4E/AAAAP4wZAAAAAAAAAR4BAAAxAAAAjTHGGGOM1T+zb24/0TSDPwAAAD+sGQAAAAAAAAEfAQAAMQAAAOHoCY6e4NQ/qQ96iWA6hT8AAAA/rBkAAAAAAAABIAEAADEAAADHGGOMMcbUP6kPeolgOoU/AAAAP7sZAAAAAAAAASEBAAAxAAAAn+DoCY6e1D+pD3qJYDqFPwAAAD/LGQAAAAAAAAEiAQAAMQAAAIUQQgghhNQ/o6+F0+8/hz8AAAA/yxkAAAAAAAABIwEAADEAAAB3qG6H6nbUP6OvhdPvP4c/AAAAP8sZAAAAAAAAASQBAAAxAAAAXdjHhX1c1D+jr4XT7z+HPwAAAD/qGQAAAAAAAAElAQAAMQAAAEMIIYQQQtQ/o6+F0+8/hz8AAAA/+hkAAAAAAAABJgEAADEAAAA2oE0D2jTUP6OvhdPvP4c/AAAAP/oZAAAAAAAAAScBAAAxAAAAKTh6gqMn1D+jr4XT7z+HPwAAAD/6GQAAAAAAAAEoAQAAMQAAABvQpgFtGtQ/o6+F0+8/hz8AAAA/CRoAAAAAAAABKQEAADEAAADmL1n+kuXTP6OvhdPvP4c/AAAAPxkaAAAAAAAAASoBAAAxAAAAv/fee++90z+jr4XT7z+HPwAAAD84GgAAAAAAAAErAQAAMQAAABKvIvEqEtM/qQ96iWA6hT8AAAA/OBoAAAAAAAABLAEAADEAAADeDtXtUN3SP6kPeolgOoU/AAAAPzgaAAAAAAAAAS0BAAAxAAAAmwa0aUCb0j+pD3qJYDqFPwAAAD84GgAAAAAAAAEuAQAAMQAAAGdmZmZmZtI/qQ96iWA6hT8AAAA/SBoAAAAAAAABLwEAADEAAABALuzjwj7SP6kPeolgOoU/AAAAP0gaAAAAAAAAATABAAAxAAAACo6e4OgJ0j+pD3qJYDqFPwAAAD9YGgAAAAAAAAExAQAAMQAAAONVJF5F4tE/qQ96iWA6hT8AAAA/ZxoAAAAAAAABMgEAADEAAADIhX1c2MfRP6kPeolgOoU/AAAAP3caAAAAAAAAATMBAAAxAAAAoU0D2jSg0T+pD3qJYDqFPwAAAD+GGgAAAAAAAAE0AQAAMQAAAIZ9XNjHhdE/qQ96iWA6hT8AAAA/kxoAAAAAAAABNQEAADEAAACGfVzYx4XRP6OvhdPvP4c/AAAAPxAbAAAAAAAAATYBAAAxAAAAeRWJV5F40T+ZT5Edf0WJPwAAAD8gGwAAAAAAAAE3AQAAMQAAAHkViVeReNE/k++cZw5Liz8AAAA/IBsAAAAAAAABOAEAADEAAAB5FYlXkXjRP4mPqLGdUI0/AAAAPzAbAAAAAAAAATkBAAAxAAAAeRWJV5F40T+8598i3q2QPwAAAD8wGwAAAAAAAAE6AQAAMQAAAHkViVeReNE/tIfrbG2zkj8AAAA/PxsAAAAAAAABOwEAADEAAAB5FYlXkXjRP6wn97b8uJQ/AAAAPz8bAAAAAAAAATwBAAAxAAAAeRWJV5F40T+kxwIBjL6WPwAAAD9PGwAAAAAAAAE9AQAAMQAAAGyttdZaa9E/nGcOSxvEmD8AAAA/TxsAAAAAAAABPgEAADEAAABsrbXWWmvRP5o3FPDixpk/AAAAP18bAAAAAAAAAT8BAAAxAAAAbK211lpr0T+Q1x86csybPwAAAD9fGwAAAAAAAAFAAQAAMQAAAGyttdZaa9E/iHcrhAHSnT8AAAA/bhsAAAAAAAABQQEAADEAAABsrbXWWmvRP4RHMSnJ1J4/AAAAP24bAAAAAAAAAUIBAAAxAAAAbK211lpr0T+AFzfOkNefPwAAAD9+GwAAAAAAAAFDAQAAMQAAAGyttdZaa9E/vnOeOSxtoD8AAAA/fhsAAAAAAAABRAEAADEAAABsrbXWWmvRP7xbIQyQ7qA/AAAAP40bAAAAAAAAAUUBAAAxAAAAbK211lpr0T+5Q6Te82+hPwAAAD+dGwAAAAAAAAFGAQAAMQAAAGyttdZaa9E/uCsnsVfxoT8AAAA/nRsAAAAAAAABRwEAADEAAABsrbXWWmvRP7T7LFYf9KI/AAAAP60bAAAAAAAAAUgBAAAxAAAAbK211lpr0T+x468og3WjPwAAAD+tGwAAAAAAAAFJAQAAMQAAAGyttdZaa9E/sMsy++b2oz8AAAA/rRsAAAAAAAABSgEAADEAAABsrbXWWmvRP6ybOKCu+aQ/AAAAP7wbAAAAAAAAAUsBAAAxAAAAbK211lpr0T+pg7tyEnulPwAAAD+8GwAAAAAAAAFMAQAAMQAAAGyttdZaa9E/p2s+RXb8pT8AAAA/zBsAAAAAAAABTQEAADEAAABsrbXWWmvRP6ZTwRfafaY/AAAAP8wbAAAAAAAAAU4BAAAxAAAAbK211lpr0T+kO0TqPf+mPwAAAD/cGwAAAAAAAAFPAQAAMQAAAGyttdZaa9E/oSPHvKGApz8AAAA/3BsAAAAAAAABUAEAADEAAABsrbXWWmvRP58LSo8FAqg/AAAAP+sbAAAAAAAAAVEBAAAxAAAAeRWJV5F40T+e88xhaYOoPwAAAD/7GwAAAAAAAAFSAQAAMQAAAHkViVeReNE/nNtPNM0EqT8AAAA/ChwAAAAAAAABUwEAADEAAACGfVzYx4XRP5nD0gYxhqk/AAAAPxocAAAAAAAAAVQBAAAxAAAAlOUvWf6S0T+Zw9IGMYapPwAAAD8aHAAAAAAAAAFVAQAAMQAAAKFNA9o0oNE/l6tV2ZQHqj8AAAA/GhwAAAAAAAABVgEAADEAAACutdZaa63RP5WT2Kv4iKo/AAAAPyocAAAAAAAAAVcBAAAxAAAAux2q26G60T+RY95QwIurPwAAAD85HAAAAAAAAAFYAQAAMQAAAMiFfVzYx9E/j0thIyQNrD8AAAA/ORwAAAAAAAABWQEAADEAAADW7VDdDtXRP48z5PWHjqw/AAAAP0kcAAAAAAAAAVoBAAAxAAAA8L333nvv0T+JA+qaT5GtPwAAAD9JHAAAAAAAAAFbAQAAMQAAAP0ly1+y/NE/hdPvPxeUrj8AAAA/SRwAAAAAAAABXAEAADEAAAAKjp7g6AnSP4O7chJ7Fa8/AAAAP1kcAAAAAAAAAV0BAAAxAAAAJV5F4lUk0j/ARbxbIQywPwAAAD9oHAAAAAAAAAFeAQAAMQAAADLGGGOMMdI/wLn9RNNMsD8AAAA/aBwAAAAAAAABXwEAADEAAABALuzjwj7SP74tPy6FjbA/AAAAP2gcAAAAAAAAAWABAAAxAAAATZa/ZPlL0j+9oYAXN86wPwAAAD94HAAAAAAAAAFhAQAAMQAAAFr+kuUvWdI/vBXCAOkOsT8AAAA/hxwAAAAAAAABYgEAADEAAABnZmZmZmbSP7uJA+qaT7E/AAAAP4ccAAAAAAAAAWMBAAAxAAAAdM4555xz0j+6/UTTTJCxPwAAAD+XHAAAAAAAAAFkAQAAMQAAAIE2DWjTgNI/uXGGvP7QsT8AAAA/lxwAAAAAAAABZQEAADEAAACOnuDoCY7SP7jlx6WwEbI/AAAAP6ccAAAAAAAAAWYBAAAxAAAAmwa0aUCb0j+3WQmPYlKyPwAAAD+2HAAAAAAAAAFnAQAAMQAAAJsGtGlAm9I/ts1KeBSTsj8AAAA/xhwAAAAAAAABaAEAADEAAACpbofqdqjSP7VBjGHG07I/AAAAP9YcAAAAAAAAAWkBAAAxAAAAqW6H6nao0j+0tc1KeBSzPwAAAD/lHAAAAAAAAAFqAQAAMQAAALfWWmuttdI/sykPNCpVsz8AAAA/5RwAAAAAAAABawEAADEAAAC31lprrbXSP7GdUB3clbM/AAAAP+UcAAAAAAAAAWwBAAAxAAAAxD4u7OPC0j+xEZIGjtazPwAAAD/lHAAAAAAAAAFtAQAAMQAAANGmAW0a0NI/sRGSBo7Wsz8AAAA/9RwAAAAAAAABbgEAADEAAADRpgFtGtDSP7CF0+8/F7Q/AAAAPwQdAAAAAAAAAW8BAAAxAAAA3g7V7VDd0j+v+RTZ8Ve0PwAAAD8EHQAAAAAAAAFwAQAAMQAAAOt2qG6H6tI/rm1WwqOYtD8AAAA/FB0AAAAAAAABcQEAADEAAADrdqhuh+rSP6zhl6tV2bQ/AAAAPyQdAAAAAAAAAXIBAAAxAAAA+N5777330j+s4ZerVdm0PwAAAD8zHQAAAAAAAAFzAQAAMQAAAAVHT3D0BNM/rFXZlAcatT8AAAA/Qx0AAAAAAAABdAEAADEAAAASryLxKhLTP6xV2ZQHGrU/AAAAP4EdAAAAAAAAAXUBAAAxAAAALn/J8pcs0z+sVdmUBxq1PwAAAD+RHQAAAAAAAAF2AQAAMQAAAEhPcPQER9M/rFXZlAcatT8AAAA/kR0AAAAAAAABdwEAADEAAABVt0N1O1TTP6zhl6tV2bQ/AAAAP6EdAAAAAAAAAXgBAAAxAAAAb4fqdqhu0z+s4ZerVdm0PwAAAD+hHQAAAAAAAAF5AQAAMQAAAIlXkXgVidM/rm1WwqOYtD8AAAA/sB0AAAAAAAABegEAADEAAACyjwv7uLDTP65tVsKjmLQ/AAAAP7AdAAAAAAAAAXsBAAAxAAAAzF+y/CXL0z+ubVbCo5i0PwAAAD/AHQAAAAAAAAF8AQAAMQAAAPOXLH/J8tM/rm1WwqOYtD8AAAA/wB0AAAAAAAABfQEAADEAAAAOaNOANg3UP65tVsKjmLQ/AAAAP98dAAAAAAAAAX4BAAAxAAAAQwghhBBC1D+ubVbCo5i0PwAAAD/fHQAAAAAAAAF/AQAAMQAAAFBw9ARHT9Q/rOGXq1XZtD8AAAA/3x0AAAAAAAABgAEAADEAAABd2MeFfVzUP6zhl6tV2bQ/AAAAP+8dAAAAAAAAAYEBAAAxAAAAakCbBrRp1D+s4ZerVdm0PwAAAD8OHgAAAAAAAAGCAQAAMQAAAJCe4OgJjo4/NCpVkzX80j8AAAA/FUcAAAAAAAABgwEAADEAAADsnHPOOeeMPzQqVZM1/NI/AAAAPxVHAAAAAAAAAYQBAAAxAAAAkJ7g6AmOjj80KlWTNfzSPwAAAD/tRwAAAAAAAAGFAQAAMQAAAPBQ3Q7V7ZA/NCpVkzX80j8AAAA/DEgAAAAAAAABhgEAADEAAABg2MeFfVyYPzQqVZM1/NI/AAAAPwxIAAAAAAAAAYcBAAAxAAAA2FprrbXWmj80KlWTNfzSPwAAAD8cSAAAAAAAAAGIAQAAMQAAAIBc2MeFfZw/NCpVkzX80j8AAAA/K0gAAAAAAAABiQEAADEAAAD43nvvvfeePzQqVZM1/NI/AAAAPytIAAAAAAAAAYoBAAAxAAAAUHD0BEdPoD80KlWTNfzSPwAAAD8rSAAAAAAAAAGLAQAAMQAAACLxKhKvIqE/NCpVkzX80j8AAAA/O0gAAAAAAAABjAEAADEAAABisvwly1+iPzQqVZM1/NI/AAAAPztIAAAAAAAAAY0BAAAxAAAANDMzMzMzoz80KlWTNfzSPwAAAD9aSAAAAAAAAAGOAQAAMQAAABj2cWEfF6Y/NCpVkzX80j8AAAA/akgAAAAAAAABjwEAADEAAADsdqhuh+qmPzQqVZM1/NI/AAAAP2pIAAAAAAAAAZABAAAxAAAAwPfee++9pz80KlWTNfzSPwAAAD9qSAAAAAAAAAGRAQAAMQAAAPy4sI8L+6g/NCpVkzX80j8AAAA/eUgAAAAAAAABkgEAADEAAADQOeecc86pPzQqVZM1/NI/AAAAP5lIAAAAAAAAAZMBAAAxAAAASryKxKtIrD80KlWTNfzSPwAAAD+ZSAAAAAAAAAGUAQAAMQAAAIZ9XNjHha0/NCpVkzX80j8AAAA/mUgAAAAAAAABlQEAADEAAADEPi7s48KuPzQqVZM1/NI/AAAAP5lIAAAAAAAAAZYBAAAxAAAAlr9k+UuWrz80KlWTNfzSPwAAAD+oSAAAAAAAAAGXAQAAMQAAAGpAmwa0abA/NCpVkzX80j8AAAA/uEgAAAAAAAABmAEAADEAAAA+wdETHD2xPzQqVZM1/NI/AAAAP8hIAAAAAAAAAZkBAAAxAAAAqAFtGtCmsT80KlWTNfzSPwAAAD/ISAAAAAAAAAGaAQAAMQAAAEbiVSReRbI/NCpVkzX80j8AAAA/yEgAAAAAAAABmwEAADEAAADkwj4u7OOyPzQqVZM1/NI/AAAAP9dIAAAAAAAAAZwBAAAxAAAATgPaNKBNsz80KlWTNfzSPwAAAD/XSAAAAAAAAAGdAQAAMQAAACGEEEIIIbQ/NCpVkzX80j8AAAA/50gAAAAAAAABngEAADEAAAD1BEdPcPS0PzQqVZM1/NI/AAAAP/ZIAAAAAAAAAZ8BAAAxAAAAB0dPcPQEtz81cLSe3NvSPwAAAD8GSQAAAAAAAAGgAQAAMQAAANnHhX1c2Lc/NBNkJLDL0j8AAAA/JUkAAAAAAAABoQEAADEAAAB/yfKXLH+5PzVZwy9Xq9I/AAAAPyVJAAAAAAAAAaIBAAAxAAAAH6rboboduj81/HK1KpvSPwAAAD8lSQAAAAAAAAGjAQAAMQAAAFNKKaWUUro/NfxytSqb0j8AAAA/RUkAAAAAAAABpAEAADEAAACH6naoboe6PzX8crUqm9I/AAAAP1RJAAAAAAAAAaUBAAAxAAAAu4rEq0i8uj81/HK1KpvSPwAAAD9USQAAAAAAAAGmAQAAMQAAAPMqEq8i8bo/NfxytSqb0j8AAAA/ZEkAAAAAAAABpwEAADEAAAAny1+y/CW7PzX8crUqm9I/AAAAP3NJAAAAAAAAAagBAAAxAAAAW2uttdZauz81/HK1KpvSPwAAAD9zSQAAAAAAAAGpAQAAMQAAAI8L+7iwj7s/NfxytSqb0j8AAAA/c0kAAAAAAAABqgEAADEAAAD7S5a/ZPm7PzX8crUqm9I/AAAAP4NJAAAAAAAAAasBAAAxAAAAY4wxxhhjvD81/HK1KpvSPwAAAD+DSQAAAAAAAAGsAQAAMQAAAANtGtCmAb0/NfxytSqb0j8AAAA/k0kAAAAAAAABrQEAADEAAAChTQPaNKC9PzX8crUqm9I/AAAAP6JJAAAAAAAAAa4BAAAxAAAAE68i8SoSvz81/HK1KpvSPwAAAD+ySQAAAAAAAAGvAQAAMQAAAH3vvffee78/NfxytSqb0j8AAAA/w0kAAAAAAAABsAEAADEAAADlL1n+kuW/PzX8crUqm9I/AAAAP8NJAAAAAAAAAbEBAAAxAAAADmjTgDYNwD81/HK1KpvSPwAAAD/SSQAAAAAAAAGyAQAAMQAAACg4eoKjJ8A/NfxytSqb0j8AAAA/0kkAAAAAAAABswEAADEAAABc2MeFfVzAPzX8crUqm9I/AAAAP+JJAAAAAAAAAbQBAAAxAAAAdqhuh+p2wD81/HK1KpvSPwAAAD/iSQAAAAAAAAG1AQAAMQAAAJJ4FYlXkcA/NfxytSqb0j8AAAA/8UkAAAAAAAABtgEAADEAAACsSLyKxKvAPzX8crUqm9I/AAAAP/FJAAAAAAAAAbcBAAAxAAAA4OgJjp7gwD81/HK1KpvSPwAAAD8BSgAAAAAAAAG4AQAAMQAAABaJV5F4FcE/NfxytSqb0j8AAAA/EUoAAAAAAAABuQEAADEAAAAwWf6S5S/BPzX8crUqm9I/AAAAPzBKAAAAAAAAAboBAAAxAAAAHqrbobodwj81/HK1KpvSPwAAAD8wSgAAAAAAAAG7AQAAMQAAAG4a0KYBbcI/NfxytSqb0j8AAAA/MEoAAAAAAAABvAEAADEAAACI6naobofCPzX8crUqm9I/AAAAP09KAAAAAAAAAb0BAAAxAAAA2FprrbXWwj81/HK1KpvSPwAAAD+dSgAAAAAAAAG+AQAAMQAAABQcPcHRE8Q/NVnDL1er0j8AAAA/vUoAAAAAAAABvwEAADEAAABG4lUkXkXgPxtnyOsPHdk/AAAAP85eAAAAAAAAAcABAAAxAAAARuJVJF5F4D8bxBhmPC3ZPwAAAD/eXgAAAAAAAAHBAQAAMQAAAEbiVSReReA/GyFp4Gg92T8AAAA/7V4AAAAAAAABwgEAADEAAABG4lUkXkXgPxp+uVqVTdk/AAAAP/1eAAAAAAAAAcMBAAAxAAAATZa/ZPlL4D8afrlalU3ZPwAAAD88XwAAAAAAAAHEAQAAMQAAAE2Wv2T5S+A/GtsJ1cFd2T8AAAA/PF8AAAAAAAABxQEAADEAAABTSimllFLgPxrbCdXBXdk/AAAAPzxfAAAAAAAAAcYBAAAxAAAAWv6S5S9Z4D8a2wnVwV3ZPwAAAD9LXwAAAAAAAAHHAQAAMQAAAGCy/CXLX+A/GtsJ1cFd2T8AAAA/S18AAAAAAAAByAEAADEAAABnZmZmZmbgPxrbCdXBXdk/AAAAP1tfAAAAAAAAAckBAAAxAAAAbRrQpgFt4D8a2wnVwV3ZPwAAAD9qXwAAAAAAAAHKAQAAMQAAAHTOOeecc+A/GtsJ1cFd2T8AAAA/el8AAAAAAAABywEAADEAAAB6gqMnOHrgPxrbCdXBXdk/AAAAP3pfAAAAAAAAAcwBAAAxAAAAgjYNaNOA4D8a2wnVwV3ZPwAAAD96XwAAAAAAAAHNAQAAMQAAAIjqdqhuh+A/GtsJ1cFd2T8AAAA/il8AAAAAAAABzgEAADEAAACPnuDoCY7gPxrbCdXBXdk/AAAAP4pfAAAAAAAAAc8BAAAxAAAAnAa0aUCb4D8a2wnVwV3ZPwAAAD+ZXwAAAAAAAAHQAQAAMQAAAKK6HarboeA/GtsJ1cFd2T8AAAA/mV8AAAAAAAAB0QEAADEAAACvIvEqEq/gPxrbCdXBXdk/AAAAP7lfAAAAAAAAAdIBAAAxAAAAyvKXLH/J4D8a2wnVwV3ZPwAAAD+5XwAAAAAAAAHTAQAAMQAAANdaa6211uA/GtsJ1cFd2T8AAAA/yF8AAAAAAAAB1AEAADEAAADlwj4u7OPgPxrbCdXBXdk/AAAAP8hfAAAAAAAAAdUBAAAxAAAA5cI+Luzj4D8afrlalU3ZPwAAAD/IXwAAAAAAAAHWAQAAMQAAAOt2qG6H6uA/Gn65WpVN2T8AAAA/2F8AAAAAAAAB1wEAADEAAADyKhKvIvHgPxp+uVqVTdk/AAAAPwdgAAAAAAAAAdgBAAAxAAAA+N5777334D8afrlalU3ZPwAAAD82YAAAAAAAAAHZAQAAMQAAAP+S5S9Z/uA/Gn65WpVN2T8AAAA/RWAAAAAAAAAB2gEAADEAAAAM+7iwjwvhPxp+uVqVTdk/AAAAP1VgAAAAAAAAAdsBAAAxAAAAE68i8SoS4T8afrlalU3ZPwAAAD9VYAAAAAAAAAHcAQAAMQAAACAX9nFhH+E/Gn65WpVN2T8AAAA/ZGAAAAAAAAAB3QEAADEAAAAzMzMzMzPhPxp+uVqVTdk/AAAAP3RgAAAAAAAAAd4BAAAxAAAAR09w9ARH4T8bIWngaD3ZPwAAAD+EYAAAAAAAAAHfAQAAMQAAAGIfF/ZxYeE/GyFp4Gg92T8AAAA/k2AAAAAAAAAB4AEAADEAAACQC/u4sI/hPxshaeBoPdk/AAAAP5NgAAAAAAAAAeEBAAAxAAAAqtuhuh2q4T8bIWngaD3ZPwAAAD+TYAAAAAAAAAHiAQAAMQAAAMWrSLyKxOE/GyFp4Gg92T8AAAA/o2AAAAAAAAAB4wEAADEAAADZx4V9XNjhPxshaeBoPdk/AAAAP6NgAAAAAAAAAeQBAAAxAAAA85csf8ny4T8afrlalU3ZPwAAAD+zYAAAAAAAAAHlAQAAMQAAAAe0aUCbBuI/Gn65WpVN2T8AAAA/s2AAAAAAAAAB5gEAADEAAAAb0KYBbRriPxp+uVqVTdk/AAAAP7NgAAAAAAAAAecBAAAxAAAAKDh6gqMn4j8a2wnVwV3ZPwAAAD/CYAAAAAAAAAHoAQAAMQAAAC7s48I+LuI/GtsJ1cFd2T8AAAA/0mAAAAAAAAAB6QEAADEAAAA2oE0D2jTiPxk4Wk/ubdk/AAAAP+FgAAAAAAAAAeoBAAAxAAAAPFS3Q3U74j8ZOFpP7m3ZPwAAAD/hYAAAAAAAAAHrAQAAMQAAADxUt0N1O+I/GpWqyRp+2T8AAAA/8WAAAAAAAAAB7AEAADEAAABDCCGEEELiPxqVqskaftk/AAAAPwFhAAAAAAAAAe0BAAAxAAAASbyKxKtI4j8a8vpDR47ZPwAAAD8QYQAAAAAAAAHuAQAAMQAAAFckXkXiVeI/GvL6Q0eO2T8AAAA/IGEAAAAAAAAB7wEAADEAAABqQJsGtGniPxlPS75zntk/AAAAPyBhAAAAAAAAAfABAAAxAAAAflzYx4V94j8ZrJs4oK7ZPwAAAD8wYQAAAAAAAAHxAQAAMQAAAJ7g6AmOnuI/GAnsssy+2T8AAAA/MGEAAAAAAAAB8gEAADEAAADHGGOMMcbiPxhmPC35ztk/AAAAPz9hAAAAAAAAAfMBAAAxAAAA7lDdDtXt4j8Yw4ynJd/ZPwAAAD8/YQAAAAAAAAH0AQAAMQAAAB09wdETHOM/GMOMpyXf2T8AAAA/T2EAAAAAAAAB9QEAADEAAAA+wdETHD3jPxjDjKcl39k/AAAAP09hAAAAAAAAAfYBAAAxAAAAWJF4FYlX4z8Yw4ynJd/ZPwAAAD9eYQAAAAAAAAH3AQAAMQAAAHJhHxf2ceM/GMOMpyXf2T8AAAA/XmEAAAAAAAAB+AEAADEAAACGfVzYx4XjPxjDjKcl39k/AAAAP25hAAAAAAAAAfkBAAAxAAAAlOUvWf6S4z8Yw4ynJd/ZPwAAAD9uYQAAAAAAAAH6AQAAMQAAAJqZmZmZmeM/GMOMpyXf2T8AAAA/fmEAAAAAAAAB+wEAADEAAAChTQPaNKDjPxjDjKcl39k/AAAAP41hAAAAAAAAAfwBAAAxAAAAqAFtGtCm4z8Yw4ynJd/ZPwAAAD+NYQAAAAAAAAH9AQAAMQAAAK611lprreM/GMOMpyXf2T8AAAA/zGEAAAAAAAAB/gEAADEAAAC1aUCbBrTjPxjDjKcl39k/AAAAP+thAAAAAAAAAf8BAAAxAAAAux2q26G64z8Yw4ynJd/ZPwAAAD8KYgAAAAAAAAEAAgAAMQAAAMLRExw9weM/GMOMpyXf2T8AAAA/CmIAAAAAAAABAQIAADEAAADIhX1c2MfjPxjDjKcl39k/AAAAPxpiAAAAAAAAAQICAAAxAAAA1e1Q3Q7V4z8Yw4ynJd/ZPwAAAD8qYgAAAAAAAAEDAgAAMQAAAOJVJF5F4uM/GMOMpyXf2T8AAAA/KmIAAAAAAAABBAIAADEAAAD2cWEfF/bjPxjDjKcl39k/AAAAPzliAAAAAAAAAQUCAAAxAAAABNo0oE0D5D8Yw4ynJd/ZPwAAAD9JYgAAAAAAAAEGAgAAMQAAABj2cWEfF+Q/GMOMpyXf2T8AAAA/SWIAAAAAAAABBwIAADEAAAAlXkXiVSTkPxjDjKcl39k/AAAAP1hiAAAAAAAAAQgCAAAxAAAAMsYYY4wx5D8Yw4ynJd/ZPwAAAD9YYgAAAAAAAAEJAgAAMQAAAD8u7OPCPuQ/GMOMpyXf2T8AAAA/aGIAAAAAAAABCgIAADEAAABG4lUkXkXkPxhmPC35ztk/AAAAP3hiAAAAAAAAAQsCAAAxAAAAU0oppZRS5D8YZjwt+c7ZPwAAAD94YgAAAAAAAAEMAgAAMQAAAFn+kuUvWeQ/GGY8LfnO2T8AAAA/h2IAAAAAAAABDQIAADEAAADW7VDdDtXRP/v954LSY+E/AAAAP9dKAQAAAAAAAQ4CAAAxAAAAyIV9XNjH0T/7/eeC0mPhPwAAAD/mSgEAAAAAAAEPAgAAMQAAAK611lprrdE/e8+/Rbxb4T8AAAA/5koBAAAAAAABEAIAADEAAACU5S9Z/pLRP3vPv0W8W+E/AAAAP+ZKAQAAAAAAARECAAAxAAAAhn1c2MeF0T97z79FvFvhPwAAAD/2SgEAAAAAAAESAgAAMQAAAHkViVeReNE/e8+/Rbxb4T8AAAA/9koBAAAAAAABEwIAADEAAABfReJVJF7RP3vPv0W8W+E/AAAAPwZLAQAAAAAAARQCAAAxAAAAUd0O1e1Q0T97z79FvFvhPwAAAD8VSwEAAAAAAAEVAgAAMQAAAER1O1S3Q9E/e8+/Rbxb4T8AAAA/FUsBAAAAAAABFgIAADEAAAA3DWjTgDbRP3vPv0W8W+E/AAAAPxVLAQAAAAAAARcCAAAxAAAAKqWUUkop0T97z79FvFvhPwAAAD80SwEAAAAAAAEYAgAAMQAAAB09wdETHNE/e8+/Rbxb4T8AAAA/Q0sBAAAAAAABGQIAADEAAAAQ1e1Q3Q7RP3vPv0W8W+E/AAAAP1NLAQAAAAAAARoCAAAxAAAAA20a0KYB0T97z79FvFvhPwAAAD9TSwEAAAAAAAEbAgAAMQAAAPUER09w9NA/e8+/Rbxb4T8AAAA/YksBAAAAAAABHAIAADEAAADaNKBNA9rQP3vPv0W8W+E/AAAAP3JLAQAAAAAAAR0CAAAxAAAAzczMzMzM0D97z79FvFvhPwAAAD9ySwEAAAAAAAEeAgAAMQAAALP8JctfstA/e8+/Rbxb4T8AAAA/cksBAAAAAAABHwIAADEAAACZLH/J8pfQP3vPv0W8W+E/AAAAP4JLAQAAAAAAASACAAAxAAAAjMSrSLyK0D97z79FvFvhPwAAAD+CSwEAAAAAAAEhAgAAMQAAAHH0BEdPcNA/e8+/Rbxb4T8AAAA/kUsBAAAAAAABIgIAADEAAABjjDHGGGPQP3vPv0W8W+E/AAAAP6FLAQAAAAAAASMCAAAxAAAAViReReJV0D97z79FvFvhPwAAAD+wSwEAAAAAAAEkAgAAMQAAAEm8isSrSNA/e8+/Rbxb4T8AAAA/sEsBAAAAAAABJQIAADEAAAA8VLdDdTvQP3vPv0W8W+E/AAAAP7BLAQAAAAAAASYCAAAxAAAAL+zjwj4u0D97z79FvFvhPwAAAD+wSwEAAAAAAAEnAgAAMQAAACKEEEIIIdA/e8+/Rbxb4T8AAAA/wEsBAAAAAAABKAIAADEAAAAVHD3B0RPQP3vPv0W8W+E/AAAAP9BLAQAAAAAAASkCAAAxAAAACLRpQJsG0D97z79FvFvhPwAAAD/QSwEAAAAAAAEqAgAAMQAAAPKXLH/J8s8/e8+/Rbxb4T8AAAA/30sBAAAAAAABKwIAADEAAADYx4V9XNjPP3vPv0W8W+E/AAAAP99LAQAAAAAAASwCAAAxAAAAvvfee++9zz97z79FvFvhPwAAAD/vSwEAAAAAAAEtAgAAMQAAAKQnOHqCo88/+6CXCKZT4T8AAAA/70sBAAAAAAABLgIAADEAAABwh+p2qG7PP/uglwimU+E/AAAAP/9LAQAAAAAAAS8CAAAxAAAAPOecc845zz/7oJcIplPhPwAAAD//SwEAAAAAAAEwAgAAMQAAACIX9nFhH88/+6CXCKZT4T8AAAA/DkwBAAAAAAABMQIAADEAAADqdqhuh+rOP/uglwimU+E/AAAAPy1MAQAAAAAAATICAAAxAAAATpa/ZPlLzj/7oJcIplPhPwAAAD8tTAEAAAAAAAEzAgAAMQAAADTGGGOMMc4/+6CXCKZT4T8AAAA/LUwBAAAAAAABNAIAADEAAAD+JctfsvzNP/uglwimU+E/AAAAPz1MAQAAAAAAATUCAAAxAAAAyIV9XNjHzT97cm/Lj0vhPwAAAD89TAEAAAAAAAE2AgAAMQAAAJTlL1n+ks0/e3Jvy49L4T8AAAA/TUwBAAAAAAABNwIAADEAAAB6FYlXkXjNP3tyb8uPS+E/AAAAP01MAQAAAAAAATgCAAAxAAAAYEXiVSRezT97cm/Lj0vhPwAAAD9cTAEAAAAAAAE5AgAAMQAAAER1O1S3Q80/e3Jvy49L4T8AAAA/XEwBAAAAAAABOgIAADEAAAAqpZRSSinNP3tyb8uPS+E/AAAAP2xMAQAAAAAAATsCAAAxAAAAENXtUN0OzT97cm/Lj0vhPwAAAD98TAEAAAAAAAE8AgAAMQAAAPYER09w9Mw/e3Jvy49L4T8AAAA/i0wBAAAAAAABPQIAADEAAADAZPlLlr/MP/xDR455Q+E/AAAAP5tMAQAAAAAAAT4CAAAxAAAAjMSrSLyKzD/8Q0eOeUPhPwAAAD+bTAEAAAAAAAE/AgAAMQAAAHL0BEdPcMw//ENHjnlD4T8AAAA/qkwBAAAAAAABQAIAADEAAABYJF5F4lXMP/xDR455Q+E/AAAAP6pMAQAAAAAAAUECAAAxAAAAIoQQQgghzD/8Q0eOeUPhPwAAAD+6TAEAAAAAAAFCAgAAMQAAAAi0aUCbBsw//ENHjnlD4T8AAAA/ykwBAAAAAAABQwIAADEAAADu48I+LuzLP/xDR455Q+E/AAAAP8pMAQAAAAAAAUQCAAAxAAAA1BMcPcHRyz/8Q0eOeUPhPwAAAD/KTAEAAAAAAAFFAgAAMQAAALhDdTtUt8s//ENHjnlD4T8AAAA/2UwBAAAAAAABRgIAADEAAACec84555zLP3wVH1FjO+E/AAAAP+lMAQAAAAAAAUcCAAAxAAAAUAPaNKBNyz98FR9RYzvhPwAAAD/pTAEAAAAAAAFIAgAAMQAAADQzMzMzM8s//Ob2E00z4T8AAAA/+UwBAAAAAAABSQIAADEAAAAAk+UvWf7KP/zm9hNNM+E/AAAAPwhNAQAAAAAAAUoCAAAxAAAAyvKXLH/Jyj/85vYTTTPhPwAAAD8ITQEAAAAAAAFLAgAAMQAAAJZSSimllMo/e7jO1jYr4T8AAAA/GE0BAAAAAAABTAIAADEAAABG4lUkXkXKP3u4ztY2K+E/AAAAPxhNAQAAAAAAAU0CAAAxAAAA+HFhHxf2yT97uM7WNivhPwAAAD8YTQEAAAAAAAFOAgAAMQAAAKgBbRrQpsk/+4mmmSAj4T8AAAA/N00BAAAAAAABTwIAADEAAADuUN0O1e3IP3xbflwKG+E/AAAAPzdNAQAAAAAAAVACAAAxAAAA1IA2DWjTyD98W35cChvhPwAAAD9HTQEAAAAAAAFRAgAAMQAAAKDg6AmOnsg/fFt+XAob4T8AAAA/Vk0BAAAAAAABUgIAADEAAACEEEIIIYTIP3xbflwKG+E/AAAAP2JNAQAAAAAAAVMCAAAxAAAAakCbBrRpyD98W35cChvhPwAAAD9yTQEAAAAAAAFUAgAAMQAAAFBw9ARHT8g/fFt+XAob4T8AAAA/kU0BAAAAAAABVQIAADEAAAA2oE0D2jTIP3xbflwKG+E/AAAAP5FNAQAAAAAAAVYCAAAxAAAAGtCmAW0ayD98W35cChvhPwAAAD+hTQEAAAAAAAFXAgAAMQAAAAAAAAAAAMg/fFt+XAob4T8AAAA/oU0BAAAAAAABWAIAADEAAADMX7L8JcvHP/wsVh/0EuE/AAAAP7BNAQAAAAAAAVkCAAAxAAAAlr9k+UuWxz/8LFYf9BLhPwAAAD/ATQEAAAAAAAFaAgAAMQAAACx/yfKXLMc//CxWH/QS4T8AAAA/0E0BAAAAAAABWwIAADEAAAASryLxKhLHP/wsVh/0EuE/AAAAP9BNAQAAAAAAAVwCAAAxAAAAwj4u7OPCxj/8LFYf9BLhPwAAAD/QTQEAAAAAAAFdAgAAMQAAAI6e4OgJjsY//CxWH/QS4T8AAAA/300BAAAAAAABXgIAADEAAABa/pLlL1nGP/wsVh/0EuE/AAAAP+9NAQAAAAAAAV8CAAAxAAAAJF5F4lUkxj/8LFYf9BLhPwAAAD/vTQEAAAAAAAFgAgAAMQAAAAqOnuDoCcY//CxWH/QS4T8AAAA/700BAAAAAAABYQIAADEAAADW7VDdDtXFP/wsVh/0EuE/AAAAP/9NAQAAAAAAAWICAAAxAAAAoE0D2jSgxT/8LFYf9BLhPwAAAD8OTgEAAAAAAAFjAgAAMQAAAIZ9XNjHhcU//CxWH/QS4T8AAAA/Hk4BAAAAAAABZAIAADEAAABsrbXWWmvFP/wsVh/0EuE/AAAAPx5OAQAAAAAAAWUCAAAxAAAAUt0O1e1QxT/8LFYf9BLhPwAAAD8tTgEAAAAAAAFmAgAAMQAAAAJtGtCmAcU//CxWH/QS4T8AAAA/PU4BAAAAAAABZwIAADEAAADonHPOOefEP/wsVh/0EuE/AAAAPz1OAQAAAAAAAWgCAAAxAAAAzszMzMzMxD/8LFYf9BLhPwAAAD89TgEAAAAAAAFpAgAAMQAAAJgsf8nyl8Q//CxWH/QS4T8AAAA/bE4BAAAAAAABagIAADEAAACs26G6HarDP/wsVh/0EuE/AAAAP2xOAQAAAAAAAWsCAAAxAAAAdjtUt0N1wz/8LFYf9BLhPwAAAD9sTgEAAAAAAAFsAgAAMQAAAEKbBrRpQMM//CxWH/QS4T8AAAA/fE4BAAAAAAABbQIAADEAAAAM+7iwjwvDP/wsVh/0EuE/AAAAP3xOAQAAAAAAAW4CAAAxAAAA2FprrbXWwj/8LFYf9BLhPwAAAD+LTgEAAAAAAAFvAgAAMQAAALyKxKtIvMI//CxWH/QS4T8AAAA/i04BAAAAAAABcAIAADEAAACiuh2q26HCP/wsVh/0EuE/AAAAP4tOAQAAAAAAAXECAAAxAAAAbhrQpgFtwj/8LFYf9BLhPwAAAD+bTgEAAAAAAAFyAgAAMQAAAFRKKaWUUsI//CxWH/QS4T8AAAA/qk4BAAAAAAABcwIAADEAAAA4eoKjJzjCP/wsVh/0EuE/AAAAP6pOAQAAAAAAAXQCAAAxAAAAHqrbobodwj/8LFYf9BLhPwAAAD+6TgEAAAAAAAF1AgAAMQAAAATaNKBNA8I//CxWH/QS4T8AAAA/yk4BAAAAAAABdgIAADEAAADqCY6e4OjBP/wsVh/0EuE/AAAAP9lOAQAAAAAAAXcCAAAxAAAAzjnnnHPOwT/8LFYf9BLhPwAAAD/ZTgEAAAAAAAF4AgAAMQAAALRpQJsGtME//CxWH/QS4T8AAAA/2U4BAAAAAAABeQIAADEAAACamZmZmZnBP/wsVh/0EuE/AAAAP/lOAQAAAAAAAXoCAAAxAAAAgMnylyx/wT/8LFYf9BLhPwAAAD8ITwEAAAAAAAF7AgAAMQAAADBZ/pLlL8E/fFt+XAob4T8AAAA/CE8BAAAAAAABfAIAADEAAAAWiVeReBXBP3xbflwKG+E/AAAAPwhPAQAAAAAAAX0CAAAxAAAA/Liwjwv7wD98W35cChvhPwAAAD8YTwEAAAAAAAF+AgAAMQAAAODoCY6e4MA/fFt+XAob4T8AAAA/J08BAAAAAAABfwIAADEAAADGGGOMMcbAP3xbflwKG+E/AAAAPydPAQAAAAAAAYACAAAxAAAArEi8isSrwD98W35cChvhPwAAAD9HTwEAAAAAAAGBAgAAMQAAAJJ4FYlXkcA/fFt+XAob4T8AAAA/Vk8BAAAAAAABggIAADEAAABc2MeFfVzAP3xbflwKG+E/AAAAP1ZPAQAAAAAAAYMCAAAxAAAAQgghhBBCwD98W35cChvhPwAAAD9mTwEAAAAAAAGEAgAAMQAAAA5o04A2DcA/fFt+XAob4T8AAAA/Zk8BAAAAAAABhQIAADEAAAB977333nu/P3xbflwKG+E/AAAAP3ZPAQAAAAAAAYYCAAAxAAAA3Q7V7VDdvj98W35cChvhPwAAAD92TwEAAAAAAAGHAgAAMQAAAD8u7OPCPr4/fFt+XAob4T8AAAA/hU8BAAAAAAABiAIAADEAAABrrbXWWmu9P/wsVh/0EuE/AAAAP5VPAQAAAAAAAYkCAAAxAAAAL+zjwj4uvD98/i3i3QrhPwAAAD+kTwEAAAAAAAGKAgAAMQAAAFtrrbXWWrs/fP4t4t0K4T8AAAA/tE8BAAAAAAABiwIAADEAAAAny1+y/CW7P3z+LeLdCuE/AAAAP0FQAQAAAAAAAYwCAAAxAAAA4egJjp7guD98/i3i3QrhPwAAAD9QUAEAAAAAAAGNAgAAMQAAAK1IvIrEq7g/fP4t4t0K4T8AAAA/UFABAAAAAAABjgIAADEAAAB3qG6H6na4P3z+LeLdCuE/AAAAP2BQAQAAAAAAAY8CAAAxAAAAQwghhBBCuD98/i3i3QrhPwAAAD9gUAEAAAAAAAGQAgAAMQAAAA1o04A2Dbg/fP4t4t0K4T8AAAA/YFABAAAAAAABkQIAADEAAADZx4V9XNi3P/zPBaXHAuE/AAAAP3BQAQAAAAAAAZICAAAxAAAAb4fqdqhutz/8zwWlxwLhPwAAAD9wUAEAAAAAAAGTAgAAMQAAAAdHT3D0BLc//M8FpccC4T8AAAA/f1ABAAAAAAABlAIAADEAAACdBrRpQJu2P/zPBaXHAuE/AAAAP55QAQAAAAAAAZUCAAAxAAAAKaWUUkoptT/8zwWlxwLhPwAAAD+eUAEAAAAAAAGWAgAAMQAAAIvEq0i8irQ//M8FpccC4T8AAAA/nlABAAAAAAABlwIAADEAAAC4Q3U7VLezP/zPBaXHAuE/AAAAP55QAQAAAAAAAZgCAAAxAAAAGmOMMcYYsz/8zwWlxwLhPwAAAD+uUAEAAAAAAAGZAgAAMQAAAEbiVSReRbI//M8FpccC4T8AAAA/vlABAAAAAAABmgIAADEAAACoAW0a0KaxP/zPBaXHAuE/AAAAP75QAQAAAAAAAZsCAAAxAAAAPsHRExw9sT/8zwWlxwLhPwAAAD++UAEAAAAAAAGcAgAAMQAAAAkhhBBCCLE//M8FpccC4T8AAAA/zVABAAAAAAABnQIAADEAAADUgDYNaNOwP/zPBaXHAuE/AAAAP91QAQAAAAAAAZ4CAAAxAAAAn+DoCY6esD/8zwWlxwLhPwAAAD/tUAEAAAAAAAGfAgAAMQAAAGpAmwa0abA//M8FpccC4T8AAAA/DFEBAAAAAAABoAIAADEAAAA1oE0D2jSwP/zPBaXHAuE/AAAAPwxRAQAAAAAAAaECAAAxAAAAAQAAAAAAsD/8zwWlxwLhPwAAAD8bUQEAAAAAAAGiAgAAMQAAAMQ+Luzjwq4//M8FpccC4T8AAAA/K1EBAAAAAAABowIAADEAAADyvffee++tP/zPBaXHAuE/AAAAPztRAQAAAAAAAaQCAAAxAAAASryKxKtIrD/8zwWlxwLhPwAAAD87UQEAAAAAAAGlAgAAMQAAAAz7uLCPC6s//M8FpccC4T8AAAA/O1EBAAAAAAABpgIAADEAAADQOeecc86pP/zPBaXHAuE/AAAAPztRAQAAAAAAAacCAAAxAAAAlHgViVeRqD/8zwWlxwLhPwAAAD9KUQEAAAAAAAGoAgAAMQAAAFS3Q3U7VKc//M8FpccC4T8AAAA/SlEBAAAAAAABqQIAADEAAACANg1o04CmP/zPBaXHAuE/AAAAP1pRAQAAAAAAAaoCAAAxAAAAGPZxYR8Xpj/8zwWlxwLhPwAAAD9qUQEAAAAAAAGrAgAAMQAAAER1O1S3Q6U//M8FpccC4T8AAAA/alEBAAAAAAABrAIAADEAAADaNKBNA9qkP/zPBaXHAuE/AAAAP3lRAQAAAAAAAa0CAAAxAAAAcvQER09wpD/8zwWlxwLhPwAAAD+JUQEAAAAAAAGuAgAAMQAAAAi0aUCbBqQ//M8FpccC4T8AAAA/uFEBAAAAAAABrwIAADEAAACec84555yjP/zPBaXHAuE/AAAAP8dRAQAAAAAAAbACAAAxAAAANDMzMzMzoz98/i3i3QrhPwAAAD/HUQEAAAAAAAGxAgAAMQAAAMrylyx/yaI/fP4t4t0K4T8AAAA/x1EBAAAAAAABsgIAADEAAABisvwly1+iP3z+LeLdCuE/AAAAP9dRAQAAAAAAAbMCAAAxAAAA9nFhHxf2oT98/i3i3QrhPwAAAD/nUQEAAAAAAAG0AgAAMQAAAI4xxhhjjKE/fP4t4t0K4T8AAAA/9lEBAAAAAAABtQIAADEAAABQcPQER0+gP3z+LeLdCuE/AAAAPwZSAQAAAAAAAbYCAAAxAAAAzF+y/CXLnz98/i3i3QrhPwAAAD8GUgEAAAAAAAG3AgAAMQAAAPjee++9954/fP4t4t0K4T8AAAA/BlIBAAAAAAABuAIAADEAAABU3Q7V7VCdP3z+LeLdCuE/AAAAPxVSAQAAAAAAAbkCAAAxAAAAgFzYx4V9nD98/i3i3QrhPwAAAD8lUgEAAAAAAAG6AgAAMQAAANhaa6211po/fP4t4t0K4T8AAAA/JVIBAAAAAAABuwIAADEAAAAE2jSgTQOaP3z+LeLdCuE/AAAAPyVSAQAAAAAAAbwCAAAxAAAAiFeReBWJlz98/i3i3QrhPwAAAD81UgEAAAAAAAG9AgAAMQAAALjWWmuttZY/fP4t4t0K4T8AAAA/NVIBAAAAAAABvgIAADEAAAA8VLdDdTuUP3z+LeLdCuE/AAAAP0RSAQAAAAAAAb8CAAAxAAAAlFJKKaWUkj98/i3i3QrhPwAAAD9EUgEAAAAAAAHAAgAAMQAAAPBQ3Q7V7ZA//CxWH/QS4T8AAAA/VFIBAAAAAAABwQIAADEAAACQnuDoCY6OP/wsVh/0EuE/AAAAP2RSAQAAAAAAAcICAAAxAAAA7JxzzjnnjD/8LFYf9BLhPwAAAD9zUgEAAAAAAAHDAgAAMQAAAESbBrRpQIs/fFt+XAob4T8AAAA/c1IBAAAAAAABxAIAADEAAACcmZmZmZmJP3xbflwKG+E/AAAAP3NSAQAAAAAAAcUCAAAxAAAA+Jcsf8nyhz/7iaaZICPhPwAAAD8PUwEAAAAAAAHGAgAAMQAAAFCWv2T5S4Y/+4mmmSAj4T8AAAA/L1MBAAAAAAABxwIAADEAAABQlr9k+UuGP3u4ztY2K+E/AAAAPz5TAQAAAAAAAcgCAAAxAAAAqJRSSimlhD97uM7WNivhPwAAAD8+UwEAAAAAAAHJAgAAMQAAAACT5S9Z/oI/e7jO1jYr4T8AAAA/TlMBAAAAAAABygIAADEAAABoHxf2cWF/P/zm9hNNM+E/AAAAP21TAQAAAAAAAcsCAAAxAAAAGBw9wdETfD/85vYTTTPhPwAAAD9tUwEAAAAAAAHMAgAAMQAAAMgYY4wxxng//Ob2E00z4T8AAAA/bVMBAAAAAAABzQIAADEAAAB4FYlXkXh1P/zm9hNNM+E/AAAAP31TAQAAAAAAAc4CAAAxAAAAKBKvIvEqcj/85vYTTTPhPwAAAD99UwEAAAAAAAHPAgAAMQAAACgSryLxKnI/fBUfUWM74T8AAAA/jFMBAAAAAAAB0AIAADEAAADQHarbobptP3wVH1FjO+E/AAAAP4xTAQAAAAAAAdECAAAxAAAAKDh6gqMn5j9UB3flJPbqPwAAAD9vywEAAAAAAAHSAgAAMQAAAC7s48I+LuY/VAd35ST26j8AAAA/f8sBAAAAAAAB0wIAADEAAAA1oE0D2jTmP1QHd+Uk9uo/AAAAP47LAQAAAAAAAdQCAAAxAAAAPVS3Q3U75j9UB3flJPbqPwAAAD+OywEAAAAAAAHVAgAAMQAAAEMIIYQQQuY/VAd35ST26j8AAAA/jssBAAAAAAAB1gIAADEAAABKvIrEq0jmP1QHd+Uk9uo/AAAAP63LAQAAAAAAAdcCAAAxAAAAUHD0BEdP5j9UB3flJPbqPwAAAD+9ywEAAAAAAAHYAgAAMQAAAF3Yx4V9XOY/1DWfIjv+6j8AAAA/vcsBAAAAAAAB2QIAADEAAABkjDHGGGPmP9Q1nyI7/uo/AAAAP73LAQAAAAAAAdoCAAAxAAAAakCbBrRp5j/UNZ8iO/7qPwAAAD/NywEAAAAAAAHbAgAAMQAAAHH0BEdPcOY/1DWfIjv+6j8AAAA/3MsBAAAAAAAB3AIAADEAAAB3qG6H6nbmP9Q1nyI7/uo/AAAAP9zLAQAAAAAAAd0CAAAxAAAAflzYx4V95j/UNZ8iO/7qPwAAAD/8ywEAAAAAAAHeAgAAMQAAAIQQQgghhOY/1DWfIjv+6j8AAAA/G8wBAAAAAAAB3wIAADEAAACYLH/J8pfmP1Rkx19RBus/AAAAPxvMAQAAAAAAAeACAAAxAAAAn+DoCY6e5j9UZMdfUQbrPwAAAD8bzAEAAAAAAAHhAgAAMQAAAKWUUkoppeY/VGTHX1EG6z8AAAA/KswBAAAAAAAB4gIAADEAAACtSLyKxKvmP1Rkx19RBus/AAAAPyrMAQAAAAAAAeMCAAAxAAAAurCPC/u45j9UZMdfUQbrPwAAAD86zAEAAAAAAAHkAgAAMQAAAMcYY4wxxuY/VGTHX1EG6z8AAAA/OswBAAAAAAAB5QIAADEAAADUgDYNaNPmP9SS75xnDus/AAAAP0rMAQAAAAAAAeYCAAAxAAAA2zSgTQPa5j/Uku+cZw7rPwAAAD9ZzAEAAAAAAAHnAgAAMQAAAOicc8455+Y/U8EX2n0W6z8AAAA/WcwBAAAAAAAB6AIAADEAAAD1BEdPcPTmP1PBF9p9Fus/AAAAP1nMAQAAAAAAAekCAAAxAAAACCGEEEII5z9TwRfafRbrPwAAAD9pzAEAAAAAAAHqAgAAMQAAAA/V7VDdDuc/U8EX2n0W6z8AAAA/acwBAAAAAAAB6wIAADEAAAAk8SoSryLnP9PvPxeUHus/AAAAP3nMAQAAAAAAAewCAAAxAAAAMVn+kuUv5z/T7z8XlB7rPwAAAD95zAEAAAAAAAHtAgAAMQAAAD7B0RMcPec/0+8/F5Qe6z8AAAA/iMwBAAAAAAAB7gIAADEAAABLKaWUUkrnP9PvPxeUHus/AAAAP4jMAQAAAAAAAe8CAAAxAAAAX0XiVSRe5z/T7z8XlB7rPwAAAD+YzAEAAAAAAAHwAgAAMQAAAGX5S5a/ZOc/0+8/F5Qe6z8AAAA/t8wBAAAAAAAB8QIAADEAAACMMcYYY4znP9PvPxeUHus/AAAAP7fMAQAAAAAAAfICAAAxAAAAm5mZmZmZ5z/T7z8XlB7rPwAAAD+3zAEAAAAAAAHzAgAAMQAAALVpQJsGtOc/0+8/F5Qe6z8AAAA/x8wBAAAAAAAB9AIAADEAAADPOeecc87nP1MeaFSqJus/AAAAP9bMAQAAAAAAAfUCAAAxAAAA6QmOnuDo5z9THmhUqibrPwAAAD/mzAEAAAAAAAH2AgAAMQAAAPZxYR8X9uc/Ux5oVKom6z8AAAA/5swBAAAAAAAB9wIAADEAAAD9JctfsvznP1MeaFSqJus/AAAAP+bMAQAAAAAAAfgCAAAxAAAABNo0oE0D6D/UTJCRwC7rPwAAAD/2zAEAAAAAAAH5AgAAMQAAAAuOnuDoCeg/1EyQkcAu6z8AAAA/Bc0BAAAAAAAB+gIAADEAAAARQgghhBDoP9RMkJHALus/AAAAP1DNAQAAAAAAAfsCAAAxAAAAU0oppZRS6D9Ue7jO1jbrPwAAAD9QzQEAAAAAAAH8AgAAMQAAAFn+kuUvWeg/VHu4ztY26z8AAAA/YM0BAAAAAAAB/QIAADEAAABnZmZmZmboP1R7uM7WNus/AAAAP2DNAQAAAAAAAf4CAAAxAAAAdM4555xz6D/TqeAL7T7rPwAAAD9wzQEAAAAAAAH/AgAAMQAAAII2DWjTgOg/06ngC+0+6z8AAAA/cM0BAAAAAAABAAMAADEAAACPnuDoCY7oP9Op4AvtPus/AAAAP3/NAQAAAAAAAQEDAAAxAAAAlVJKKaWU6D/TqeAL7T7rPwAAAD+PzQEAAAAAAAECAwAAMQAAALAi8SoSr+g/06ngC+0+6z8AAAA/j80BAAAAAAABAwMAADEAAADDPi7s48LoP9Op4AvtPus/AAAAP57NAQAAAAAAAQQDAAAxAAAAyvKXLH/J6D/TqeAL7T7rPwAAAD+ezQEAAAAAAAEFAwAAMQAAANdaa6211ug/06ngC+0+6z8AAAA/rs0BAAAAAAABBgMAADEAAADdDtXtUN3oP9Op4AvtPus/AAAAP67NAQAAAAAAAQcDAAAxAAAA5MI+Luzj6D/TqeAL7T7rPwAAAD++zQEAAAAAAAEIAwAAMQAAAOx2qG6H6ug/06ngC+0+6z8AAAA/zc0BAAAAAAABCQMAADEAAADyKhKvIvHoP9Op4AvtPus/AAAAP+3NAQAAAAAAAQoDAAAxAAAA+d5777336D/TqeAL7T7rPwAAAD8rzgEAAAAAAAELAwAAMQAAAAZHT3D0BOk/06ngC+0+6z8AAAA/K84BAAAAAAABDAMAADEAAAATryLxKhLpP9Op4AvtPus/AAAAPzvOAQAAAAAAAQ0DAAAxAAAAJ8tfsvwl6T/TqeAL7T7rPwAAAD87zgEAAAAAAAEOAwAAMQAAADQzMzMzM+k/06ngC+0+6z8AAAA/Ss4BAAAAAAABDwMAADEAAABOA9o0oE3pP9Op4AvtPus/AAAAP0rOAQAAAAAAARADAAAxAAAAYx8X9nFh6T/TqeAL7T7rPwAAAD9azgEAAAAAAAERAwAAMQAAAH3vvffee+k/06ngC+0+6z8AAAA/Ws4BAAAAAAABEgMAADEAAACdc84555zpP9Op4AvtPus/AAAAP2rOAQAAAAAAARMDAAAxAAAAsY8L+7iw6T/TqeAL7T7rPwAAAD9qzgEAAAAAAAEUAwAAMQAAAMtfsvwly+k/06ngC+0+6z8AAAA/ec4BAAAAAAABFQMAADEAAADge++9997pP9Op4AvtPus/AAAAP3nOAQAAAAAAARYDAAAxAAAA9Jcsf8ny6T/TqeAL7T7rPwAAAD+JzgEAAAAAAAEXAwAAMQAAAAEAAAAAAOo/06ngC+0+6z8AAAA/mM4BAAAAAAABGAMAADEAAAAUHD3B0RPqP9Op4AvtPus/AAAAP5jOAQAAAAAAARkDAAAxAAAAIYQQQggh6j/TqeAL7T7rPwAAAD/XzgEAAAAAAAEaAwAAMQAAAEMIIYQQQuo/VHu4ztY26z8AAAA/184BAAAAAAABGwMAADEAAABKvIrEq0jqP1R7uM7WNus/AAAAP+fOAQAAAAAAARwDAAAxAAAAUHD0BEdP6j9Ue7jO1jbrPwAAAD/nzgEAAAAAAAEdAwAAMQAAAFckXkXiVeo/VHu4ztY26z8AAAA/9s4BAAAAAAABHgMAADEAAABd2MeFfVzqP1R7uM7WNus/AAAAP/bOAQAAAAAAAR8DAAAxAAAAakCbBrRp6j9Ue7jO1jbrPwAAAD8GzwEAAAAAAAEgAwAAMQAAAHH0BEdPcOo/VHu4ztY26z8AAAA/Bs8BAAAAAAABIQMAADEAAACFEEIIIYTqP1R7uM7WNus/AAAAPyXPAQAAAAAAASIDAAAxAAAAn+DoCY6e6j/UTJCRwC7rPwAAAD8lzwEAAAAAAAEjAwAAMQAAAKxIvIrEq+o/1EyQkcAu6z8AAAA/Nc8BAAAAAAABJAMAADEAAAC6sI8L+7jqP1MeaFSqJus/AAAAPzXPAQAAAAAAASUDAAAxAAAAxxhjjDHG6j9THmhUqibrPwAAAD81zwEAAAAAAAEmAwAAMQAAANSANg1o0+o/Ux5oVKom6z8AAAA/RM8BAAAAAAABJwMAADEAAADh6AmOnuDqP9PvPxeUHus/AAAAP0TPAQAAAAAAASgDAAAxAAAA7lDdDtXt6j/T7z8XlB7rPwAAAD9UzwEAAAAAAAEpAwAAMQAAAPu4sI8L++o/U8EX2n0W6z8AAAA/ZM8BAAAAAAABKgMAADEAAAACbRrQpgHrP1PBF9p9Fus/AAAAP4PPAQAAAAAAASsDAAAxAAAAMVn+kuUv6z/Uku+cZw7rPwAAAD+SzwEAAAAAAAEsAwAAMQAAAD7B0RMcPes/1JLvnGcO6z8AAAA/ks8BAAAAAAABLQMAADEAAABFdTtUt0PrP9SS75xnDus/AAAAP5LPAQAAAAAAAS4DAAAxAAAASymllFJK6z/Uku+cZw7rPwAAAD+izwEAAAAAAAEvAwAAMQAAAFLdDtXtUOs/1JLvnGcO6z8AAAA/os8BAAAAAAABMAMAADEAAABfReJVJF7rP9SS75xnDus/AAAAP7LPAQAAAAAAATEDAAAxAAAAZflLlr9k6z/Uku+cZw7rPwAAAD+yzwEAAAAAAAEyAwAAMQAAAGyttdZaa+s/1JLvnGcO6z8AAAA/0c8BAAAAAAABMwMAADEAAAB/yfKXLH/rP9SS75xnDus/AAAAP9HPAQAAAAAAATQDAAAxAAAAhn1c2MeF6z/Uku+cZw7rPwAAAD/RzwEAAAAAAAE1AwAAMQAAAI0xxhhjjOs/1JLvnGcO6z8AAAA/4c8BAAAAAAABNgMAADEAAACT5S9Z/pLrP9SS75xnDus/AAAAP/DPAQAAAAAAATcDAAAxAAAAm5mZmZmZ6z/Uku+cZw7rPwAAAD8A0AEAAAAAAAE4AwAAMQAAAKgBbRrQpus/1JLvnGcO6z8AAAA/D9ABAAAAAAABOQMAADEAAACutdZaa63rP9SS75xnDus/AAAAPx/QAQAAAAAAAToDAAAxAAAAwtETHD3B6z/Uku+cZw7rPwAAAD8f0AEAAAAAAAE7AwAAMQAAAMmFfVzYx+s/1JLvnGcO6z8AAAA/H9ABAAAAAAABPAMAADEAAADW7VDdDtXrP9SS75xnDus/AAAAPx/QAQAAAAAAAT0DAAAxAAAA41UkXkXi6z/Uku+cZw7rPwAAAD8+0AEAAAAAAAE+AwAAMQAAAP0ly1+y/Os/1JLvnGcO6z8AAAA/PtABAAAAAAABPwMAADEAAAASQgghhBDsP9SS75xnDus/AAAAP07QAQAAAAAAAUADAAAxAAAAMsYYY4wx7D/Uku+cZw7rPwAAAD9e0AEAAAAAAAFBAwAAMQAAAEbiVSReRew/1JLvnGcO6z8AAAA/bdABAAAAAAABQgMAADEAAABnZmZmZmbsP9SS75xnDus/AAAAP33QAQAAAAAAAUMDAAAxAAAAiep2qG6H7D9TwRfafRbrPwAAAD990AEAAAAAAAFEAwAAMQAAAJZSSimllOw/U8EX2n0W6z8AAAA/fdABAAAAAAABRQMAADEAAACcBrRpQJvsP1PBF9p9Fus/AAAAP4zQAQAAAAAAAUYDAAAxAAAAqW6H6nao7D9TwRfafRbrPwAAAD+c0AEAAAAAAAFHAwAAMQAAALAi8SoSr+w/U8EX2n0W6z8AAAA/u9ABAAAAAAABSAMAADEAAAC21lprrbXsP1PBF9p9Fus/AAAAP7vQAQAAAAAAAUkDAAAxAAAAvYrEq0i87D9TwRfafRbrPwAAAD+70AEAAAAAAAFKAwAAMQAAAMM+Luzjwuw/U8EX2n0W6z8AAAA/y9ABAAAAAAABSwMAADEAAADK8pcsf8nsP1PBF9p9Fus/AAAAP9vQAQAAAAAAAUwDAAAxAAAA0KYBbRrQ7D9TwRfafRbrPwAAAD/b0AEAAAAAAAFNAwAAMQAAAN4O1e1Q3ew/U8EX2n0W6z8AAAA/6tABAAAAAAABTgMAADEAAADrdqhuh+rsP1PBF9p9Fus/AAAAP0jRAQAAAAAAAU8DAAAxAAAA5y9Z/pLl7T/T7z8XlB7rPwAAAD9n0QEAAAAAAAFQAwAAMQAAADWgTQPaNO4/U8EX2n0W6z8AAAA/Z9EBAAAAAAABUQMAADEAAAA8VLdDdTvuP1PBF9p9Fus/AAAAP3bRAQAAAAAAAVIDAAAxAAAAPFS3Q3U77j/Uku+cZw7rPwAAAD+G0QEAAAAAAAFTAwAAMQAAADWgTQPaNO4/1JLvnGcO6z8AAAA/cNIBAAAAAAABVAMAADEAAAA0MzMzMzPLP0gaOFpP7u0/AAAAPwvhAQAAAAAAAVUDAAAxAAAAJF5F4lUkxj9IGjhaT+7tPwAAAD8a4QEAAAAAAAFWAwAAMQAAAPC9995778U/SBo4Wk/u7T8AAAA/GuEBAAAAAAABVwMAADEAAADW7VDdDtXFP0gaOFpP7u0/AAAAPxrhAQAAAAAAAVgDAAAxAAAAuh2q26G6xT9IGjhaT+7tPwAAAD8q4QEAAAAAAAFZAwAAMQAAAIZ9XNjHhcU/SBo4Wk/u7T8AAAA/KuEBAAAAAAABWgMAADEAAABS3Q7V7VDFP0gaOFpP7u0/AAAAPzrhAQAAAAAAAVsDAAAxAAAAHD3B0RMcxT9IGjhaT+7tPwAAAD864QEAAAAAAAFcAwAAMQAAAOicc84558Q/yOsPHTnm7T8AAAA/OuEBAAAAAAABXQMAADEAAACYLH/J8pfEP8jrDx055u0/AAAAP1nhAQAAAAAAAV4DAAAxAAAAFBw9wdETxD/I6w8dOebtPwAAAD9Z4QEAAAAAAAFfAwAAMQAAAKzbobodqsM/yOsPHTnm7T8AAAA/WeEBAAAAAAABYAMAADEAAABCmwa0aUDDP8jrDx055u0/AAAAP2nhAQAAAAAAAWEDAAAxAAAA2FprrbXWwj/I6w8dOebtPwAAAD944QEAAAAAAAFiAwAAMQAAAG4a0KYBbcI/yOsPHTnm7T8AAAA/eOEBAAAAAAABYwMAADEAAAAeqtuhuh3CP0m9598i3u0/AAAAP3jhAQAAAAAAAWQDAAAxAAAAtGlAmwa0wT9JveffIt7tPwAAAD+I4QEAAAAAAAFlAwAAMQAAAGT5S5a/ZME/yY6/ogzW7T8AAAA/iOEBAAAAAAABZgMAADEAAAAWiVeReBXBP8mOv6IM1u0/AAAAP5fhAQAAAAAAAWcDAAAxAAAA4OgJjp7gwD/Jjr+iDNbtPwAAAD+n4QEAAAAAAAFoAwAAMQAAAJJ4FYlXkcA/yY6/ogzW7T8AAAA/t+EBAAAAAAABaQMAADEAAAAOaNOANg3AP0lgl2X2ze0/AAAAP+HhAQAAAAAAAWoDAAAxAAAAPy7s48I+vj9JA0fryb3tPwAAAD/x4QEAAAAAAAFrAwAAMQAAANftUN0O1b0/SQNH68m97T8AAAA/8eEBAAAAAAABbAMAADEAAABrrbXWWmu9P0kDR+vJve0/AAAAP/HhAQAAAAAAAW0DAAAxAAAAz8zMzMzMvD9JA0fryb3tPwAAAD8A4gEAAAAAAAFuAwAAMQAAAGOMMcYYY7w/SQNH68m97T8AAAA/AOIBAAAAAAABbwMAADEAAAD7S5a/ZPm7P0kDR+vJve0/AAAAPxDiAQAAAAAAAXADAAAxAAAAjwv7uLCPuz9JA0fryb3tPwAAAD8/4gEAAAAAAAFxAwAAMQAAAIfqdqhuh7o/SQNH68m97T8AAAA/XuIBAAAAAAABcgMAADEAAACH6naoboe6P8rUHq6zte0/AAAAP17iAQAAAAAAAXMDAAAxAAAAU0oppZRSuj/K1B6us7XtPwAAAD9u4gEAAAAAAAF0AwAAMQAAAB+q26G6Hbo/ytQerrO17T8AAAA/feIBAAAAAAABdQMAADEAAAAHtGlAmwbuP80EGQnssuw/AAAAPwfpAQAAAAAAAXYDAAAxAAAADmjTgDYN7j9N1vDL1arsPwAAAD+U6QEAAAAAAAF3AwAAMQAAABvQpgFtGu4/Tdbwy9Wq7D8AAAA/o+kBAAAAAAABeAMAADEAAAAoOHqCoyfuP03W8MvVquw/AAAAP7PpAQAAAAAAAXkDAAAxAAAAL+zjwj4u7j/Op8iOv6LsPwAAAD/D6QEAAAAAAAF6AwAAMQAAAEIIIYQQQu4/zqfIjr+i7D8AAAA/w+kBAAAAAAABewMAADEAAABXJF5F4lXuP86nyI6/ouw/AAAAP8PpAQAAAAAAAXwDAAAxAAAAa0CbBrRp7j/Op8iOv6LsPwAAAD/D6QEAAAAAAAF9AwAAMQAAAH5c2MeFfe4/TnmgUama7D8AAAA/0ukBAAAAAAABfgMAADEAAACMxKtIvIruP055oFGpmuw/AAAAP+LpAQAAAAAAAX8DAAAxAAAArEi8isSr7j9OeaBRqZrsPwAAAD8B6gEAAAAAAAGAAwAAMQAAAO5Q3Q7V7e4/zkp4FJOS7D8AAAA/EeoBAAAAAAABgQMAADEAAAD8uLCPC/vuP85KeBSTkuw/AAAAPxHqAQAAAAAAAYIDAAAxAAAAAm0a0KYB7z/OSngUk5LsPwAAAD8g6gEAAAAAAAGDAwAAMQAAABDV7VDdDu8/ThxQ13yK7D8AAAA/IOoBAAAAAAABhAMAADEAAAAWiVeReBXvP04cUNd8iuw/AAAAPzDqAQAAAAAAAYUDAAAxAAAAHD3B0RMc7z9OHFDXfIrsPwAAAD9u6gEAAAAAAAGGAwAAMQAAACLxKhKvIu8/ThxQ13yK7D8AAAA/buoBAAAAAAABhwMAADEAAAAqpZRSSinvP87tJ5pmguw/AAAAP37qAQAAAAAAAYgDAAAxAAAAOA1o04A27z/O7SeaZoLsPwAAAD9+6gEAAAAAAAGJAwAAMQAAAEwppZRSSu8/T7//XFB67D8AAAA/fuoBAAAAAAABigMAADEAAABS3Q7V7VDvP0+//1xQeuw/AAAAP47qAQAAAAAAAYsDAAAxAAAAXkXiVSRe7z/PkNcfOnLsPwAAAD+d6gEAAAAAAAGMAwAAMQAAAGyttdZaa+8/T2Kv4iNq7D8AAAA/neoBAAAAAAABjQMAADEAAAByYR8X9nHvP09ir+Ijauw/AAAAP63qAQAAAAAAAY4DAAAxAAAAcmEfF/Zx7z/OM4elDWLsPwAAAD+t6gEAAAAAAAGPAwAAMQAAAHoViVeReO8/zjOHpQ1i7D8AAAA/zOoBAAAAAAABkAMAADEAAACAyfKXLH/vP84zh6UNYuw/AAAAPwvrAQAAAAAAAZEDAAAxAAAAhn1c2MeF7z9OBV9o91nsPwAAAD8a6wEAAAAAAAGSAwAAMQAAAIwxxhhjjO8/TgVfaPdZ7D8AAAA/l+sBAAAAAAABkwMAADEAAACU5S9Z/pLvP04FX2j3Wew/AAAAPwXsAQAAAAAAAZQDAAAxAAAAmpmZmZmZ7z9OBV9o91nsPwAAAD8U7AEAAAAAAAGVAwAAMQAAAKJNA9o0oO8/TgVfaPdZ7D8AAAA/nOwBAAAAAAABlgMAADEAAAC2aUCbBrTvP04FX2j3Wew/AAAAP5zsAQAAAAAAAZcDAAAxAAAAvB2q26G67z9OBV9o91nsPwAAAD/K7AEAAAAAAAGYAwAAMQAAAMLRExw9we8/TgVfaPdZ7D8AAAA/6uwBAAAAAAABmQMAADEAAADIhX1c2MfvP04FX2j3Wew/AAAAP/nsAQAAAAAAAZoDAAAxAAAA0DnnnHPO7z9OBV9o91nsPwAAAD8Z7QEAAAAAAAGbAwAAMQAAANbtUN0O1e8/TgVfaPdZ7D8AAAA/Z+0BAAAAAAABnAMAADEAAADcobodqtvvP04FX2j3Wew/AAAAPyLuAQAAAAAAAZ0DAAAxAAAA4lUkXkXi7z9OBV9o91nsPwAAAD+N7gEAAAAAAAGeAwAAMQAAAOt2qG6H6to/QEYCuyyz7z8AAAA/TR4CAAAAAAABnwMAADEAAADrdqhuh+raP8J0KvhCu+8/AAAAP5seAgAAAAAAAaADAAAxAAAA+N5777332j/CdCr4QrvvPwAAAD+7HgIAAAAAAAGhAwAAMQAAAAZHT3D0BNs/wnQq+EK77z8AAAA/yh4CAAAAAAABogMAADEAAAATryLxKhLbP8J0KvhCu+8/AAAAP9oeAgAAAAAAAaMDAAAxAAAAIBf2cWEf2z9Co1I1WcPvPwAAAD/qHgIAAAAAAAGkAwAAMQAAAC1/yfKXLNs/QqNSNVnD7z8AAAA/GB8CAAAAAAABpQMAADEAAAB877333nvbP8LRenJvy+8/AAAAPzgfAgAAAAAAAaYDAAAxAAAAv/fee++92z/C0Xpyb8vvPwAAAD84HwIAAAAAAAGnAwAAMQAAAMxfsvwly9s/wtF6cm/L7z8AAAA/OB8CAAAAAAABqAMAADEAAADZx4V9XNjbP0IAo6+F0+8/AAAAP1cfAgAAAAAAAakDAAAxAAAA5i9Z/pLl2z9CAKOvhdPvPwAAAD9XHwIAAAAAAAGqAwAAMQAAAPOXLH/J8ts/QgCjr4XT7z8AAAA/Vx8CAAAAAAABqwMAADEAAAAAAAAAAADcP0IAo6+F0+8/AAAAP1cfAgAAAAAAAawDAAAxAAAADmjTgDYN3D9CAKOvhdPvPwAAAD9nHwIAAAAAAAGtAwAAMQAAACk4eoKjJ9w/QgCjr4XT7z8AAAA/Zx8CAAAAAAABrgMAADEAAAA2oE0D2jTcP0IAo6+F0+8/AAAAP3YfAgAAAAAAAa8DAAAxAAAAQwghhBBC3D9CAKOvhdPvPwAAAD92HwIAAAAAAAGwAwAAMQAAAF3Yx4V9XNw/QgCjr4XT7z8AAAA/hh8CAAAAAAABsQMAADEAAABqQJsGtGncP0IAo6+F0+8/AAAAP4YfAgAAAAAAAbIDAAAxAAAAd6huh+p23D9CAKOvhdPvPwAAAD+VHwIAAAAAAAGzAwAAMQAAAKDg6AmOntw/QgCjr4XT7z8AAAA/pR8CAAAAAAABtAMAADEAAACtSLyKxKvcP0IAo6+F0+8/AAAAP6UfAgAAAAAAAbUDAAAxAAAA4egJjp7g3D/ALsvsm9vvPwAAAD/AHwIAAAAAAAG2AwAAMQAAAO5Q3Q7V7dw/wC7L7Jvb7z8AAAA/wB8CAAAAAAABtwMAADEAAAD8uLCPC/vcP8Auy+yb2+8/AAAAP88fAgAAAAAAAbgDAAAxAAAACiGEEEII3T/ALsvsm9vvPwAAAD/fHwIAAAAAAAG5AwAAMQAAABaJV5F4Fd0/wC7L7Jvb7z8AAAA/3x8CAAAAAAABugMAADEAAAAk8SoSryLdP8Auy+yb2+8/AAAAP98fAgAAAAAAAbsDAAAxAAAAMFn+kuUv3T/ALsvsm9vvPwAAAD/vHwIAAAAAAAG8AwAAMQAAAD7B0RMcPd0/wC7L7Jvb7z8AAAA/7x8CAAAAAAABvQMAADEAAABKKaWUUkrdP8Auy+yb2+8/AAAAP/4fAgAAAAAAAb4DAAAxAAAAWJF4FYlX3T/ALsvsm9vvPwAAAD8OIAIAAAAAAAG/AwAAMQAAAGb5S5a/ZN0/wC7L7Jvb7z8AAAA/DiACAAAAAAABwAMAADEAAAB0YR8X9nHdP8Auy+yb2+8/AAAAPx0gAgAAAAAAAcEDAAAxAAAAjjHGGGOM3T/ALsvsm9vvPwAAAD8tIAIAAAAAAAHCAwAAMQAAAKgBbRrQpt0/wC7L7Jvb7z8AAAA/LSACAAAAAAABwwMAADEAAAC0aUCbBrTdP8Auy+yb2+8/AAAAPy0gAgAAAAAAAcQDAAAxAAAAwtETHD3B3T/ALsvsm9vvPwAAAD89IAIAAAAAAAHFAwAAMQAAANyhuh2q290/wC7L7Jvb7z8AAAA/PSACAAAAAAABxgMAADEAAADqCY6e4OjdP8Auy+yb2+8/AAAAP0wgAgAAAAAAAccDAAAxAAAAEkIIIYQQ3j/ALsvsm9vvPwAAAD9MIAIAAAAAAAHIAwAAMQAAAB6q26G6Hd4/wC7L7Jvb7z8AAAA/XCACAAAAAAAByQMAADEAAAA4eoKjJzjeP8Auy+yb2+8/AAAAP2wgAgAAAAAAAcoDAAAxAAAARuJVJF5F3j/ALsvsm9vvPwAAAD9sIAIAAAAAAAHLAwAAMQAAAGKy/CXLX94/wC7L7Jvb7z8AAAA/bCACAAAAAAABzAMAADEAAAB8gqMnOHreP8Auy+yb2+8/AAAAP3sgAgAAAAAAAc0DAAAxAAAAiOp2qG6H3j/ALsvsm9vvPwAAAD+LIAIAAAAAAAHOAwAAMQAAAJZSSimllN4/wC7L7Jvb7z8AAAA/miACAAAAAAABzwMAADEAAACiuh2q26HeP8Auy+yb2+8/AAAAP5ogAgAAAAAAAdADAAAxAAAAsCLxKhKv3j/ALsvsm9vvPwAAAD+aIAIAAAAAAAHRAwAAMQAAALyKxKtIvN4/wC7L7Jvb7z8AAAA/qiACAAAAAAAB0gMAADEAAADK8pcsf8neP8Auy+yb2+8/AAAAP6ogAgAAAAAAAdMDAAAxAAAA2FprrbXW3j/ALsvsm9vvPwAAAD/JIAIAAAAAAAHUAwAAMQAAAPIqEq8i8d4/wC7L7Jvb7z8AAAA/+CACAAAAAAAB1QMAADEAAAAmy1+y/CXfP8Auy+yb2+8/AAAAP/ggAgAAAAAAAdYDAAAxAAAANDMzMzMz3z/ALsvsm9vvPwAAAD/4IAIAAAAAAAHXAwAAMQAAAEKbBrRpQN8/wC7L7Jvb7z8AAAA/CCECAAAAAAAB2AMAADEAAABOA9o0oE3fP8Auy+yb2+8/AAAAPxchAgAAAAAAAdkDAAAxAAAAXGuttdZa3z/ALsvsm9vvPwAAAD8nIQIAAAAAAAHaAwAAMQAAAGjTgDYNaN8/wC7L7Jvb7z8AAAA/RiECAAAAAAAB2wMAADEAAAB2O1S3Q3XfP8Auy+yb2+8/AAAAP0YhAgAAAAAAAdwDAAAxAAAAkAv7uLCP3z/ALsvsm9vvPwAAAD9GIQIAAAAAAAHdAwAAMQAAAJ5zzjnnnN8/wC7L7Jvb7z8AAAA/ViECAAAAAAAB3gMAADEAAAC4Q3U7VLffP8Auy+yb2+8/AAAAP2YhAgAAAAAAAd8DAAAxAAAA0hMcPcHR3z/ALsvsm9vvPwAAAD9mIQIAAAAAAAHgAwAAMQAAAOB777333t8/wC7L7Jvb7z8AAAA/ZiECAAAAAAAB4QMAADEAAADs48I+LuzfP8Auy+yb2+8/AAAAP3UhAgAAAAAAAeIDAAAxAAAABNo0oE0D4D/ALsvsm9vvPwAAAD91IQIAAAAAAAHjAwAAMQAAAAqOnuDoCeA/wC7L7Jvb7z8AAAA/hSECAAAAAAAB5AMAADEAAAARQgghhBDgP8Auy+yb2+8/AAAAP5QhAgAAAAAAAeUDAAAxAAAAGPZxYR8X4D/ALsvsm9vvPwAAAD+UIQIAAAAAAAHmAwAAMQAAAB6q26G6HeA/wC7L7Jvb7z8AAAA/4CECAAAAAAAB5wMAADEAAAAlXkXiVSTgP0IAo6+F0+8/AAAAP/AhAgAAAAAAAegDAAAxAAAAKxKvIvEq4D9CAKOvhdPvPwAAAD//IQIAAAAAAAHpAwAAMQAAADLGGGOMMeA/QgCjr4XT7z8AAAA/DyICAAAAAAAB6gMAADEAAAA4eoKjJzjgP0IAo6+F0+8/AAAAPw8iAgAAAAAAAesDAAAxAAAAPy7s48I+4D9CAKOvhdPvPwAAAD8PIgIAAAAAAAHsAwAAMQAAAEbiVSReReA/QgCjr4XT7z8AAAA/HiICAAAAAAAB7QMAADEAAABTSimllFLgP0IAo6+F0+8/AAAAPz4iAgAAAAAAAe4DAAAxAAAAWv6S5S9Z4D9CAKOvhdPvPwAAAD8+IgIAAAAAAAHvAwAAMQAAAGdmZmZmZuA/wtF6cm/L7z8AAAA/TSICAAAAAAAB8AMAADEAAABtGtCmAW3gP8LRenJvy+8/AAAAP00iAgAAAAAAAfEDAAAxAAAAdM4555xz4D/C0Xpyb8vvPwAAAD9NIgIAAAAAAAHyAwAAMQAAAHqCoyc4euA/wtF6cm/L7z8AAAA/bSICAAAAAAAB8wMAADEAAACCNg1o04DgP0KjUjVZw+8/AAAAP20iAgAAAAAAAfQDAAAxAAAAiOp2qG6H4D9Co1I1WcPvPwAAAD98IgIAAAAAAAH1AwAAMQAAAI+e4OgJjuA/QqNSNVnD7z8AAAA/jCICAAAAAAAL</ink>
</athena>
</file>

<file path=customXml/item16.xml><?xml version="1.0" encoding="utf-8"?>
<athena xmlns="http://schemas.microsoft.com/edu/athena" version="0.1.1819.0">
  <media streamable="true" recordStart="783830" recordEnd="975739" recordLength="1551443" start="783830" end="975739" audioFormat="{00001610-0000-0010-8000-00AA00389B71}" audioRate="44100" muted="false" volume="0.8" fadeIn="0" fadeOut="0" videoFormat="{34363248-0000-0010-8000-00AA00389B71}" videoRate="30" videoWidth="960" videoHeight="720"/>
</athena>
</file>

<file path=customXml/item17.xml><?xml version="1.0" encoding="utf-8"?>
<athena xmlns="http://schemas.microsoft.com/edu/athena" version="0.1.1819.0">
  <timings duration="39483"/>
</athena>
</file>

<file path=customXml/item18.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wAAAAsAAAAHBAAAAAABAAAAEAAAAAQWU3Ryb2tlV2l0aFRpbWVTdGFtcHNWMQIAAAAJBQAAAAkGAAAACQcAAAAJCAAAAAkJAAAACQoAAAAJCwAAAAkMAAAACQ0AAAAJDgAAAAkPAAAADQUFBQAAABZTdHJva2VXaXRoVGltZVN0YW1wc1YxAgAAABFEcmF3aW5nQXR0cmlidXRlcwxTdHlsdXNQb2ludHMEBBNEcmF3aW5nQXR0cmlidXRlc1YxAgAAAB5TdHlsdXNQb2ludFdpdGhUaW1lU3RhbXBMaXN0VjECAAAAAgAAAAkQAAAACREAAAABBgAAAAUAAAAJEgAAAAkTAAAAAQcAAAAFAAAACRQAAAAJFQAAAAEIAAAABQAAAAkWAAAACRcAAAABCQAAAAUAAAAJGAAAAAkZAAAAAQoAAAAFAAAACRoAAAAJGwAAAAELAAAABQAAAAkcAAAACR0AAAABDAAAAAUAAAAJHgAAAAkfAAAAAQ0AAAAFAAAACSAAAAAJIQAAAAEOAAAABQAAAAkiAAAACSMAAAAFDwAAABNDbGVhckNhbnZhc1N0cm9rZVYxAwAAAAlUaW1lU3RhbXARRHJhd2luZ0F0dHJpYnV0ZXMMU3R5bHVzUG9pbnRzAAQEEBNEcmF3aW5nQXR0cmlidXRlc1YxAgAAAB5TdHlsdXNQb2ludFdpdGhUaW1lU3RhbXBMaXN0VjECAAAAAgAAABJgAQAAAAAACgkkAAAADCUAAABTUHJlc2VudGF0aW9uQ29yZSwgVmVyc2lvbj00LjAuMC4wLCBDdWx0dXJlPW5ldXRyYWwsIFB1YmxpY0tleVRva2VuPTMxYmYzODU2YWQzNjRlMzUFEAAAABNEcmF3aW5nQXR0cmlidXRlc1YxCgAAAAdfY29sb3JBB19jb2xvclIHX2NvbG9yRwdfY29sb3JCCkZpdFRvQ3VydmUGSGVpZ2h0Dklnbm9yZVByZXNzdXJlDUlzSGlnaGxpZ2h0ZXIJU3R5bHVzVGlwBVdpZHRoAAAAAAAAAAAEAAICAgIBBgEBHFN5c3RlbS5XaW5kb3dzLkluay5TdHlsdXNUaXAlAAAABgIAAAD//wAAAAAAAAAAACJAAAAF2v///xxTeXN0ZW0uV2luZG93cy5JbmsuU3R5bHVzVGlwAQAAAAd2YWx1ZV9fAAglAAAAAQAAAAAAAAAAACJABREAAAAeU3R5bHVzUG9pbnRXaXRoVGltZVN0YW1wTGlzdFYxAwAAAA1MaXN0YDErX2l0ZW1zDExpc3RgMStfc2l6ZQ9MaXN0YDErX3ZlcnNpb24EAAAoU2hhcmVkLklua2luZy5TdHlsdXNQb2ludFdpdGhUaW1lU3RhbXBbXQIAAAAICAIAAAAJJwAAADIAAAAyAAAAARIAAAAQAAAA//8AAAAAAAAAAAAiQAAAAdj////a////AQAAAAAAAAAAACJAARMAAAARAAAACSkAAAAbAAAAGwAAAAEUAAAAEAAAAP//AAAAAAAAAAAAIkAAAAHW////2v///wEAAAAAAAAAAAAiQAEVAAAAEQAAAAkrAAAAKQAAACkAAAABFgAAABAAAAD//wAAAAAAAAAAACJAAAAB1P///9r///8BAAAAAAAAAAAAIkABFwAAABEAAAAJLQAAABwAAAAcAAAAARgAAAAQAAAA//8AAAAAAAAAAAAiQAAAAdL////a////AQAAAAAAAAAAACJAARkAAAARAAAACS8AAABbAAAAWwAAAAEaAAAAEAAAAP//AAAAAAAAAAAAIkAAAAHQ////2v///wEAAAAAAAAAAAAiQAEbAAAAEQAAAAkxAAAAOgAAADoAAAABHAAAABAAAAD//wAAAAAAAAAAACJAAAABzv///9r///8BAAAAAAAAAAAAIkABHQAAABEAAAAJMwAAAFMAAABTAAAAAR4AAAAQAAAA//8AAAAAAAAAAAAiQAAAAcz////a////AQAAAAAAAAAAACJAAR8AAAARAAAACTUAAACHAAAAhwAAAAEgAAAAEAAAAP//AAAAAAAAAAAAIkAAAAHK////2v///wEAAAAAAAAAAAAiQAEhAAAAEQAAAAk3AAAAvgAAAL4AAAABIgAAABAAAAD//wAAAAAAAAAAACJAAAAByP///9r///8BAAAAAAAAAAAAIkABIwAAABEAAAAJOQAAAIcAAACHAAAAASQAAAARAAAACToAAAAAAAAAAAAAAAcnAAAAAAEAAABAAAAABBpTdHlsdXNQb2ludFdpdGhUaW1lU3RhbXBWMQI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DQ4HKQAAAAABAAAAIAAAAAQaU3R5bHVzUG9pbnRXaXRoVGltZVN0YW1wVjECAAAACW0AAAAJbgAAAAlvAAAACXAAAAAJcQAAAAlyAAAACXMAAAAJdAAAAAl1AAAACXYAAAAJdwAAAAl4AAAACXkAAAAJegAAAAl7AAAACXwAAAAJfQAAAAl+AAAACX8AAAAJgAAAAAmBAAAACYIAAAAJgwAAAAmEAAAACYUAAAAJhgAAAAmHAAAADQUHKwAAAAABAAAAQAAAAAQaU3R5bHVzUG9pbnRXaXRoVGltZVN0YW1wVjECAAAACYgAAAAJiQAAAAmKAAAACYsAAAAJjAAAAAmNAAAACY4AAAAJjwAAAAmQAAAACZEAAAAJkgAAAAmTAAAACZQAAAAJlQAAAAmWAAAACZcAAAAJmAAAAAmZAAAACZoAAAAJmwAAAAmcAAAACZ0AAAAJngAAAAmfAAAACaAAAAAJoQAAAAmiAAAACaMAAAAJpAAAAAmlAAAACaYAAAAJpwAAAAmoAAAACakAAAAJqgAAAAmrAAAACawAAAAJrQAAAAmuAAAACa8AAAAJsAAAAA0XBy0AAAAAAQAAACAAAAAEGlN0eWx1c1BvaW50V2l0aFRpbWVTdGFtcFYxAgAAAAmxAAAACbIAAAAJswAAAAm0AAAACbUAAAAJtgAAAAm3AAAACbgAAAAJuQAAAAm6AAAACbsAAAAJvAAAAAm9AAAACb4AAAAJvwAAAAnAAAAACcEAAAAJwgAAAAnDAAAACcQAAAAJxQAAAAnGAAAACccAAAAJyAAAAAnJAAAACcoAAAAJywAAAAnMAAAADQQHLwAAAAABAAAAgAAAAAQaU3R5bHVzUG9pbnRXaXRoVGltZVN0YW1wVjEC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NJQcxAAAAAAEAAABAAAAABBpTdHlsdXNQb2ludFdpdGhUaW1lU3RhbXBWMQIA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0GBzMAAAAAAQAAAIAAAAAEGlN0eWx1c1BvaW50V2l0aFRpbWVTdGFtcFYxAgA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NLQc1AAAAAAEAAAAAAQAABBpTdHlsdXNQb2ludFdpdGhUaW1lU3RhbXBWMQIA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NeQc3AAAAAAEAAAAAAQAABBpTdHlsdXNQb2ludFdpdGhUaW1lU3RhbXBWMQIA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1CBzkAAAAAAQAAAAABAAAEGlN0eWx1c1BvaW50V2l0aFRpbWVTdGFtcFYxAgA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15BzoAAAAAAQAAAAAAAAAEGlN0eWx1c1BvaW50V2l0aFRpbWVTdGFtcFYxAgAAAAU7AAAAGlN0eWx1c1BvaW50V2l0aFRpbWVTdGFtcFYxBAAAAAFYAVkOUHJlc3N1cmVGYWN0b3IJVGltZVN0YW1wAAAAAAYGCxACAAAAW4pq92L0pD+AifRA5ex2PwAAAD/MIwAAAAAAAAE8AAAAOwAAAKlDTh+mdaU/gIn0QOXsdj8AAAA/GiQAAAAAAAABPQAAADsAAAD5/DFH6falP4CJ9EDl7HY/AAAAPzokAAAAAAAAAT4AAAA7AAAAJA5sXr9/qT+A/fEyGAV8PwAAAD86JAAAAAAAAAE/AAAAOwAAABM6F9aIA6s/wLh3kqWOgD8AAAA/OiQAAAAAAAABQAAAADsAAACwrN4lDwasP8C4d5KljoA/AAAAP0kkAAAAAAAAAUEAAAA7AAAA7pFtxRsLrj+gcnYLvxqDPwAAAD9JJAAAAAAAAAFCAAAAOwAAAIwENRWiDa8/oHJ2C78agz8AAAA/aCQAAAAAAAABQwAAADsAAACWO34yFAiwP6Bydgu/GoM/AAAAP2gkAAAAAAAAAUQAAAA7AAAAjdFT7vjJsD+gcnYLvxqDPwAAAD94JAAAAAAAAAFFAAAAOwAAANuKNxY8S7E/oHJ2C78agz8AAAA/eCQAAAAAAAABRgAAADsAAACDZymq3YuxP6Bydgu/GoM/AAAAP4gkAAAAAAAAAUcAAAA7AAAA0iAN0iANsj+gcnYLvxqDPwAAAD+nJAAAAAAAAAFIAAAAOwAAACLa8PljjrI/oHJ2C78agz8AAAA/pyQAAAAAAAABSQAAADsAAADKtuKNBc+yP6Bydgu/GoM/AAAAP8YkAAAAAAAAAUoAAAA7AAAAcZPUIacPsz+gcnYLvxqDPwAAAD/GJAAAAAAAAAFLAAAAOwAAABlwxrVIULM/oHJ2C78agz8AAAA/1iQAAAAAAAABTAAAADsAAADBTLhJ6pCzP6Bydgu/GoM/AAAAP9YkAAAAAAAAAU0AAAA7AAAAaCmq3YvRsz+gcnYLvxqDPwAAAD/lJAAAAAAAAAFOAAAAOwAAABAGnHEtErQ/oHJ2C78agz8AAAA/5SQAAAAAAAABTwAAADsAAAC34o0Fz1K0P6Bydgu/GoM/AAAAP/UkAAAAAAAAAVAAAAA7AAAAX79/mXCTtD+gcnYLvxqDPwAAAD8kJQAAAAAAAAFRAAAAOwAAAKUOOX2Y1rU/oHJ2C78agz8AAAA/JCUAAAAAAAABUgAAADsAAABM6yoROhe2P6Bydgu/GoM/AAAAPyQlAAAAAAAAAVMAAAA7AAAARIEAzR7Ztj+gcnYLvxqDPwAAAD80JQAAAAAAAAFUAAAAOwAAAJM65PRhWrc/oHJ2C78agz8AAAA/NCUAAAAAAAABVQAAADsAAAAyratE6Fy4P6Bydgu/GoM/AAAAP1wlAAAAAAAAAVYAAAA7AAAAePxkKBCguT+gcnYLvxqDPwAAAD9cJQAAAAAAAAFXAAAAOwAAAG6SOuT0Ybo/oHJ2C78agz8AAAA/bCUAAAAAAAABWAAAADsAAAANBQI0e2S7P6Bydgu/GoM/AAAAP2wlAAAAAAAAAVkAAAA7AAAArHfJgwFnvD/AuHeSpY6APwAAAD97JQAAAAAAAAFaAAAAOwAAAKINnz/mKL0/wLh3kqWOgD8AAAA/eyUAAAAAAAABWwAAADsAAADyxoJnKaq9P4D98TIYBXw/AAAAP4slAAAAAAAAAVwAAAA7AAAAQoBmj2wrvj+A/fEyGAV8PwAAAD+LJQAAAAAAAAFdAAAAOwAAAOpcWCMObL4/gP3xMhgFfD8AAAA/myUAAAAAAAABXgAAADsAAAA4FjxLUe2+P4D98TIYBXw/AAAAP5slAAAAAAAAAV8AAAA7AAAA4PIt3/Itvz+A/fEyGAV8PwAAAD+6JQAAAAAAAAFgAAAAOwAAAIjPH3OUbr8/gP3xMhgFfD8AAAA/uiUAAAAAAAABYQAAADsAAAAwrBEHNq+/P4D98TIYBXw/AAAAP/glAAAAAAAAAWIAAAA7AAAAv7J6lzwYwD+A/fEyGAV8PwAAAD/4JQAAAAAAAAFjAAAAOwAAALt9ZfUuecA/gP3xMhgFfD8AAAA/CCYAAAAAAAABZAAAADsAAABiWleJ0LnAP4D98TIYBXw/AAAAPwgmAAAAAAAAAWUAAAA7AAAAXiVC58IawT+A/fEyGAV8PwAAAD8IJgAAAAAAAAFmAAAAOwAAAAYCNHtkW8E/gP3xMhgFfD8AAAA/GCYAAAAAAAABZwAAADsAAACt3iUPBpzBP4D98TIYBXw/AAAAPycmAAAAAAAAAWgAAAA7AAAAVbsXo6fcwT+A/fEyGAV8PwAAAD8nJgAAAAAAAAFpAAAAOwAAAPyXCTdJHcI/gP3xMhgFfD8AAAA/NyYAAAAAAAABagAAADsAAABQhgIBmj3CP4D98TIYBXw/AAAAPzcmAAAAAAAAAWsAAAA7AAAApHT7yupdwj+A/fEyGAV8PwAAAD9HJgAAAAAAAAFsAAAAOwAAAPhi9JQ7fsI/gP3xMhgFfD8AAAA/ViYAAAAAAAABbQAAADsAAADZiZ3YiZ3gP4CgcnYLv4o/AAAAP4xlAAAAAAAAAW4AAAA7AAAAzx9zlG5f4T+AoHJ2C7+KPwAAAD+MZQAAAAAAAAFvAAAAOwAAAPqWb/mWb+E/gKBydgu/ij8AAAA/q2UAAAAAAAABcAAAADsAAAAyesodPxniP6AsdYTYpoU/AAAAP7plAAAAAAAAAXEAAAA7AAAAhmjD54854j+gcnYLvxqDPwAAAD/pZQAAAAAAAAFyAAAAOwAAAKuqqqqqquI/wLh3kqWOgD8AAAA/+WUAAAAAAAABcwAAADsAAADVIacP07riP8C4d5KljoA/AAAAPyhmAAAAAAAAAXQAAAA7AAAA58IacWDz4j/AuHeSpY6APwAAAD9HZgAAAAAAAAF1AAAAOwAAACTbijcWPOM/wLh3kqWOgD8AAAA/V2YAAAAAAAABdgAAADsAAABOUoecPkzjP8C4d5KljoA/AAAAP2ZmAAAAAAAAAXcAAAA7AAAAN3z+mKN04z/AuHeSpY6APwAAAD92ZgAAAAAAAAF4AAAAOwAAAMy3fMu3fOM/wLh3kqWOgD8AAAA/dmYAAAAAAAABeQAAADsAAABKHXL6MK3jP8C4d5KljoA/AAAAP6VmAAAAAAAAAXoAAAA7AAAA2iPbijcW5D/AuHeSpY6APwAAAD+lZgAAAAAAAAF7AAAAOwAAAJnWVSJ0LuQ/wLh3kqWOgD8AAAA/xGYAAAAAAAABfAAAADsAAADDTVKHnD7kP8C4d5KljoA/AAAAP+NmAAAAAAAAAX0AAAA7AAAA7MRO7MRO5D/AuHeSpY6APwAAAD8DZwAAAAAAAAF+AAAAOwAAAOzETuzETuQ/oHJ2C78agz8AAAA/EmcAAAAAAAABfwAAADsAAACBAM0e2VbkP6Bydgu/GoM/AAAAP0FnAAAAAAAAAYAAAAA7AAAAgQDNHtlW5D+gLHWE2KaFPwAAAD90ZwAAAAAAAAGBAAAAOwAAAKx3yYMBZ+Q/oOZz/fEyiD8AAAA/g2cAAAAAAAABggAAADsAAACsd8mDAWfkP4CgcnYLv4o/AAAAP5NnAAAAAAAAAYMAAAA7AAAAQbNHthVv5D+AoHJ2C7+KPwAAAD+yZwAAAAAAAAGEAAAAOwAAANbuxegpd+Q/gKBydgu/ij8AAAA/4WcAAAAAAAABhQAAADsAAAASBzav37/kP4AUcGg+148/AAAAP/FnAAAAAAAAAYYAAAA7AAAA0bmwRhzY5D+AFHBoPtePPwAAAD8faAAAAAAAAAGHAAAAOwAAAPowratE6OQ/gBRwaD7Xjz8AAAA/rGgAAAAAAAABiAAAADsAAAAvEtRUiDbMP3w1JtIDlbM/AAAAPyhuAAAAAAAAAYkAAAA7AAAA2iPbijcWzD98NSbSA5WzPwAAAD9nbgAAAAAAAAGKAAAAOwAAAJCfDAUCNMs/fDUm0gOVsz8AAAA/lm4AAAAAAAABiwAAADsAAABOhWjD54/JP3w1JtIDlbM/AAAAP6VuAAAAAAAAAYwAAAA7AAAAUrp9ZfUuyT98NSbSA5WzPwAAAD+lbgAAAAAAAAGNAAAAOwAAAP/LhJukDsk/fDUm0gOVsz8AAAA/tW4AAAAAAAABjgAAADsAAACr3YvRU+7IP3w1JtIDlbM/AAAAP8VuAAAAAAAAAY8AAAA7AAAAV++SBwPOyD98NSbSA5WzPwAAAD/FbgAAAAAAAAGQAAAAOwAAALASoXNhjcg/fDUm0gOVsz8AAAA/1G4AAAAAAAABkQAAADsAAABcJKipEG3IP3w1JtIDlbM/AAAAP9RuAAAAAAAAAZIAAAA7AAAABzav379MyD98NSbSA5WzPwAAAD/UbgAAAAAAAAGTAAAAOwAAALRHthVvLMg/fDUm0gOVsz8AAAA/9G4AAAAAAAABlAAAADsAAAANa8SBzevHP3w1JtIDlbM/AAAAP/RuAAAAAAAAAZUAAAA7AAAAZI7S7Surxz98NSbSA5WzPwAAAD/0bgAAAAAAAAGWAAAAOwAAAL2x4FmKasc/fDUm0gOVsz8AAAA/A28AAAAAAAABlwAAADsAAADB5vX7lwnHP3w1JtIDlbM/AAAAPxNvAAAAAAAAAZgAAAA7AAAAI3QurBEHxj98NSbSA5WzPwAAAD8ibwAAAAAAAAGZAAAAOwAAACipQ04fpsU/fDUm0gOVsz8AAAA/Im8AAAAAAAABmgAAADsAAACAzFG6fWXFP3w1JtIDlbM/AAAAP0JvAAAAAAAAAZsAAAA7AAAAOn2Y1lUixD+8DEYBh+azPwAAAD9RbwAAAAAAAAGcAAAAOwAAAD6yrXhjwcM/vAxGAYfmsz8AAAA/UW8AAAAAAAABnQAAADsAAACW1bvkwYDDPwDkZTAKOLQ/AAAAP1FvAAAAAAAAAZ4AAAA7AAAA7/jJUCBAwz8A5GUwCji0PwAAAD9xbwAAAAAAAAGfAAAAOwAAAPMt3/It38I/AORlMAo4tD8AAAA/cW8AAAAAAAABoAAAADsAAABMUe1ejJ7CPzy7hV+NibQ/AAAAP3FvAAAAAAAAAaEAAAA7AAAApHT7yupdwj88u4VfjYm0PwAAAD99bwAAAAAAAAGiAAAAOwAAAPyXCTdJHcI/PLuFX42JtD8AAAA/q28AAAAAAAABowAAADsAAABeJULnwhrBPzy7hV+NibQ/AAAAP6tvAAAAAAAAAaQAAAA7AAAAYlpXidC5wD88u4VfjYm0PwAAAD+rbwAAAAAAAAGlAAAAOwAAABOhc2GNOMA/PLuFX42JtD8AAAA/u28AAAAAAAABpgAAADsAAACIzx9zlG6/Pzy7hV+NibQ/AAAAP7tvAAAAAAAAAacAAAA7AAAAkDlKt6+svj88u4VfjYm0PwAAAD/LbwAAAAAAAAGoAAAAOwAAAEKAZo9sK74/PLuFX42JtD8AAAA/2m8AAAAAAAABqQAAADsAAADyxoJnKaq9Pzy7hV+NibQ/AAAAP+pvAAAAAAAAAaoAAAA7AAAArHfJgwFnvD88u4VfjYm0PwAAAD/6bwAAAAAAAAGrAAAAOwAAAF2+5Vu+5bs/PLuFX42JtD8AAAA/KHAAAAAAAAABrAAAADsAAAANBQI0e2S7Pzy7hV+NibQ/AAAAP2dwAAAAAAAAAa0AAAA7AAAAePxkKBCguT88u4VfjYm0PwAAAD+WcAAAAAAAAAGuAAAAOwAAADKtq0ToXLg/PLuFX42JtD8AAAA/pXAAAAAAAAABrwAAADsAAACK0LmwRhy4Pzy7hV+NibQ/AAAAP6VwAAAAAAAAAbAAAAA7AAAA4/PHHKXbtz88u4VfjYm0PwAAAD/0cAAAAAAAAAGxAAAAOwAAANSHaV0lQu8/xK/GRHqgsj8AAAA/dHkAAAAAAAABsgAAADsAAABDgQDNHtnuPwSH5nP98bI/AAAAP4R5AAAAAAAAAbMAAAA7AAAArkWCmgrR7j8Eh+Zz/fGyPwAAAD+EeQAAAAAAAAG0AAAAOwAAAIXOhTXiwO4/BIfmc/3xsj8AAAA/lHkAAAAAAAABtQAAADsAAAByLRLUVIjuPwSH5nP98bI/AAAAP6N5AAAAAAAAAbYAAAA7AAAAylAgQLNH7j8Eh+Zz/fGyPwAAAD+zeQAAAAAAAAG3AAAAOwAAAHdiJ3ZiJ+4/BIfmc/3xsj8AAAA/s3kAAAAAAAABuAAAADsAAAAjdC6sEQfuPwSH5nP98bI/AAAAP7N5AAAAAAAAAbkAAAA7AAAA+fwxR+n27T8Eh+Zz/fGyPwAAAD/DeQAAAAAAAAG6AAAAOwAAANCFNeLA5u0/BIfmc/3xsj8AAAA/w3kAAAAAAAABuwAAADsAAAAQ07pKhM7tPwSH5nP98bI/AAAAP/F5AAAAAAAAAbwAAAA7AAAAafbItuKN7T8Eh+Zz/fGyPwAAAD/xeQAAAAAAAAG9AAAAOwAAAD9/zFG6fe0/BIfmc/3xsj8AAAA/EXoAAAAAAAABvgAAADsAAADY718m3CTtPwSH5nP98bI/AAAAPyB6AAAAAAAAAb8AAAA7AAAAGT3ljp8M7T8Eh+Zz/fGyPwAAAD8gegAAAAAAAAHAAAAAOwAAAMZO7MRO7Ow/xK/GRHqgsj8AAAA/IHoAAAAAAAABwQAAADsAAAAHnHEtEtTsP8SvxkR6oLI/AAAAPzB6AAAAAAAAAcIAAAA7AAAAsq14Y8Gz7D/Er8ZEeqCyPwAAAD9AegAAAAAAAAHDAAAAOwAAAPT6/cuEm+w/xK/GRHqgsj8AAAA/QHoAAAAAAAABxAAAADsAAABfv3+ZcJPsP8SvxkR6oLI/AAAAP096AAAAAAAAAcUAAAA7AAAAoAwFAjR77D+I2KYV906yPwAAAD9fegAAAAAAAAHGAAAAOwAAAAvRhs8fc+w/iNimFfdOsj8AAAA/bnoAAAAAAAABxwAAADsAAAB2lQidC2vsP4jYphX3TrI/AAAAP356AAAAAAAAAcgAAAA7AAAA4VmKavdi7D+I2KYV906yPwAAAD+tegAAAAAAAAHJAAAAOwAAACOnD9O6Suw/iNimFfdOsj8AAAA/rXoAAAAAAAABygAAADsAAAD5LxNukjrsP4jYphX3TrI/AAAAP616AAAAAAAAAcsAAAA7AAAAZPSUO34y7D+I2KYV906yPwAAAD/MegAAAAAAAAHMAAAAOwAAAM64FglqKuw/iNimFfdOsj8AAAA/zHoAAAAAAAABzQAAADsAAACYCTdJHXLiPw5Uzm7hV8M/AAAAP6qCAAAAAAAAAc4AAAA7AAAALkW1ezF64j+wP14Go4DDPwAAAD8IgwAAAAAAAAHPAAAAOwAAAIEzrkWCmuI/sD9eBqOAwz8AAAA/CIMAAAAAAAAB0AAAADsAAAAWbyx4lqLiP04r7p1kqcM/AAAAPwiDAAAAAAAAAdEAAAA7AAAAq6qqqqqq4j9OK+6dZKnDPwAAAD8YgwAAAAAAAAHSAAAAOwAAAGpdJULnwuI/TivunWSpwz8AAAA/N4MAAAAAAAAB0wAAADsAAABSh5w+TOviP04r7p1kqcM/AAAAPzeDAAAAAAAAAdQAAAA7AAAA58IacWDz4j9OK+6dZKnDPwAAAD83gwAAAAAAAAHVAAAAOwAAAKd1lQidC+M/TivunWSpwz8AAAA/R4MAAAAAAAAB1gAAADsAAADQ7JFtxRvjP04r7p1kqcM/AAAAP1aDAAAAAAAAAdcAAAA7AAAA+mOO0u0r4z9OK+6dZKnDPwAAAD9WgwAAAAAAAAHYAAAAOwAAALkWCWoqROM/TivunWSpwz8AAAA/VoMAAAAAAAAB2QAAADsAAADjjQXPUlTjP04r7p1kqcM/AAAAP2aDAAAAAAAAAdoAAAA7AAAADQUCNHtk4z9OK+6dZKnDPwAAAD92gwAAAAAAAAHbAAAAOwAAAMy3fMu3fOM/TivunWSpwz8AAAA/doMAAAAAAAAB3AAAADsAAAD1Lnkw4IzjP04r7p1kqcM/AAAAP4WDAAAAAAAAAd0AAAA7AAAAteHzxxyl4z9OK+6dZKnDPwAAAD/EgwAAAAAAAAHeAAAAOwAAAKx3yYMBZ+Q/TivunWSpwz8AAAA/84MAAAAAAAAB3wAAADsAAADRubBGHNjkP04r7p1kqcM/AAAAPwKEAAAAAAAAAeAAAAA7AAAAZvUueTDg5D9OK+6dZKnDPwAAAD8ShAAAAAAAAAHhAAAAOwAAACWoqRBt+OQ/TivunWSpwz8AAAA/EoQAAAAAAAAB4gAAADsAAAC64ydDgQDlP04r7p1kqcM/AAAAPzGEAAAAAAAAAeMAAAA7AAAA5FokqKkQ5T9OK+6dZKnDPwAAAD8xhAAAAAAAAAHkAAAAOwAAAA3SIA3SIOU/TivunWSpwz8AAAA/QYQAAAAAAAAB5QAAADsAAACiDZ8/5ijlP04r7p1kqcM/AAAAP0GEAAAAAAAAAeYAAAA7AAAAN0kdcvow5T9OK+6dZKnDPwAAAD9QhAAAAAAAAAHnAAAAOwAAAGHAGdciQeU/TivunWSpwz8AAAA/e4QAAAAAAAAB6AAAADsAAAC1rhKhc2HlP04r7p1kqcM/AAAAP4qEAAAAAAAAAekAAAA7AAAAntiJndiJ5T9OK+6dZKnDPwAAAD+KhAAAAAAAAAHqAAAAOwAAAMhPhgIBmuU/TivunWSpwz8AAAA/moQAAAAAAAAB6wAAADsAAACGAgGaPbLlP04r7p1kqcM/AAAAP5qEAAAAAAAAAewAAAA7AAAARrV7MXrK5T9OK+6dZKnDPwAAAD+phAAAAAAAAAHtAAAAOwAAAARo9si24uU/TivunWSpwz8AAAA/qYQAAAAAAAAB7gAAADsAAAAu3/It3/LlP04r7p1kqcM/AAAAP6mEAAAAAAAAAe8AAAA7AAAA7ZFtxRsL5j9OK+6dZKnDPwAAAD+5hAAAAAAAAAHwAAAAOwAAABcJaipEG+Y/TivunWSpwz8AAAA/uYQAAAAAAAAB8QAAADsAAADXu+TBgDPmP+4WfjUm0sM/AAAAP8mEAAAAAAAAAfIAAAA7AAAAADPhJqlD5j/uFn41JtLDPwAAAD/JhAAAAAAAAAHzAAAAOwAAACqq3YvRU+Y/7hZ+NSbSwz8AAAA/2IQAAAAAAAAB9AAAADsAAAC/5Vu+5VvmP+4WfjUm0sM/AAAAP9iEAAAAAAAAAfUAAAA7AAAAVCHa8Plj5j/uFn41JtLDPwAAAD/ohAAAAAAAAAH2AAAAOwAAAOlcWCMObOY/7hZ+NSbSwz8AAAA/6IQAAAAAAAAB9wAAADsAAAB+mNZVInTmP+4WfjUm0sM/AAAAPyaFAAAAAAAAAfgAAAA7AAAA0YbPH3OU5j/uFn41JtLDPwAAAD9GhQAAAAAAAAH5AAAAOwAAADgWPEtR7eY/TivunWSpwz8AAAA/RoUAAAAAAAAB+gAAADsAAAAgQLNHthXnP04r7p1kqcM/AAAAP0aFAAAAAAAAAfsAAAA7AAAAdC6sEQc25z9OK+6dZKnDPwAAAD9VhQAAAAAAAAH8AAAAOwAAAMkcpdtXVuc/TivunWSpwz8AAAA/VYUAAAAAAAAB/QAAADsAAACxRhzYvH7nP04r7p1kqcM/AAAAP1WFAAAAAAAAAf4AAAA7AAAAmnCT1CGn5z9OK+6dZKnDPwAAAD9lhQAAAAAAAAH/AAAAOwAAABjWiAOb1+c/TivunWSpwz8AAAA/dYUAAAAAAAABAAEAADsAAABsxIHN6/fnP04r7p1kqcM/AAAAP3WFAAAAAAAAAQEBAAA7AAAAv7J6lzwY6D9OK+6dZKnDPwAAAD+EhQAAAAAAAAECAQAAOwAAAH5l9S55MOg/TivunWSpwz8AAAA/hIUAAAAAAAABAwEAADsAAAA8GHDGtUjoP04r7p1kqcM/AAAAP5SFAAAAAAAAAQQBAAA7AAAAZo9sK95Y6D9OK+6dZKnDPwAAAD+UhQAAAAAAAAEFAQAAOwAAAJEGaZAGaeg/TivunWSpwz8AAAA/s4UAAAAAAAABBgEAADsAAADl9GFaV4noP04r7p1kqcM/AAAAP7OFAAAAAAAAAQcBAAA7AAAAD2xev3+Z6D9OK+6dZKnDPwAAAD/DhQAAAAAAAAEIAQAAOwAAADjjWiSoqeg/TivunWSpwz8AAAA/w4UAAAAAAAABCQEAADsAAABiWleJ0LnoP04r7p1kqcM/AAAAP9KFAAAAAAAAAQoBAAA7AAAA95XVu+TB6D9OK+6dZKnDPwAAAD/ShQAAAAAAAAELAQAAOwAAACEN0iAN0ug/TivunWSpwz8AAAA/4oUAAAAAAAABDAEAADsAAABKhM6FNeLoP04r7p1kqcM/AAAAP+KFAAAAAAAAAQ0BAAA7AAAAn3LHT4YC6T/uFn41JtLDPwAAAD8BhgAAAAAAAAEOAQAAOwAAAIicPkzrKuk/7hZ+NSbSwz8AAAA/EYYAAAAAAAABDwEAADsAAADbijcWPEvpP4wCDs3n+sM/AAAAPxGGAAAAAAAAARABAAA7AAAAL3kw4Ixr6T+MAg7N5/rDPwAAAD8ghgAAAAAAAAERAQAAOwAAABmjp9zxk+k/jAIOzef6wz8AAAA/MIYAAAAAAAABEgEAADsAAABCGqRBGqTpP4wCDs3n+sM/AAAAPzCGAAAAAAAAARMBAAA7AAAAbJGgpkK06T+MAg7N5/rDPwAAAD9PhgAAAAAAAAEUAQAAOwAAACtEGz5/zOk/jAIOzef6wz8AAAA/T4YAAAAAAAABFQEAADsAAADAf5lwk9TpP4wCDs3n+sM/AAAAP1+GAAAAAAAAARYBAAA7AAAAVLsXo6fc6T+MAg7N5/rDPwAAAD9+hgAAAAAAAAEXAQAAOwAAAOn2ldW75Ok/jAIOzef6wz8AAAA/nYYAAAAAAAABGAEAADsAAAB+MhQI0OzpP4wCDs3n+sM/AAAAP52GAAAAAAAAARkBAAA7AAAAE26SOuT06T+MAg7N5/rDPwAAAD+8hgAAAAAAAAEaAQAAOwAAAKipEG34/Ok/jAIOzef6wz8AAAA/zIYAAAAAAAABGwEAADsAAAA+5Y6fDAXqP4wCDs3n+sM/AAAAP9yGAAAAAAAAARwBAAA7AAAA0yAN0iAN6j+MAg7N5/rDPwAAAD/rhgAAAAAAAAEdAQAAOwAAAGhciwQ1Feo/jAIOzef6wz8AAAA/+4YAAAAAAAABHgEAADsAAAD9lwk3SR3qP4wCDs3n+sM/AAAAPwqHAAAAAAAAAR8BAAA7AAAAktOHaV0l6j+MAg7N5/rDPwAAAD8KhwAAAAAAAAEgAQAAOwAAALtKhM6FNeo/jAIOzef6wz8AAAA/GocAAAAAAAABIQEAADsAAABQhgIBmj3qP4wCDs3n+sM/AAAAPzmHAAAAAAAAASIBAAA7AAAAev3+ZcJN6j+MAg7N5/rDPwAAAD85hwAAAAAAAAEjAQAAOwAAAA85fZjWVeo/jAIOzef6wz8AAAA/tocAAAAAAAABJAEAADsAAAA5sHn9/mXqP4wCDs3n+sM/AAAAP9aHAAAAAAAAASUBAAA7AAAAzuv3LxNu6j+MAg7N5/rDPwAAAD9yiAAAAAAAAAEmAQAAOwAAAPdi9JQ7fuo/jAIOzef6wz8AAAA/cogAAAAAAAABJwEAADsAAACMnnLHT4bqP4wCDs3n+sM/AAAAP++IAAAAAAAAASgBAAA7AAAAu31l9S55wD+TpY4Q27TaPwAAAD+GsgAAAAAAAAEpAQAAOwAAALt9ZfUuecA/Y5tW3DvJ2j8AAAA/lrIAAAAAAAABKgEAADsAAAAPbF6/f5nAP2ObVtw7ydo/AAAAP6ayAAAAAAAAASsBAAA7AAAAYlpXidC5wD9jm1bcO8naPwAAAD+msgAAAAAAAAEsAQAAOwAAAAo3SR1y+sA/M5EeqJzd2j8AAAA/tbIAAAAAAAABLQEAADsAAABZ8CxFtXvBPzORHqic3do/AAAAP8WyAAAAAAAAAS4BAAA7AAAAqakQbfj8wT8Dh+Zz/fHaPwAAAD/FsgAAAAAAAAEvAQAAOwAAAKR0+8rqXcI/A4fmc/3x2j8AAAA/xbIAAAAAAAABMAEAADsAAADzLd/yLd/CPwOH5nP98do/AAAAP9WyAAAAAAAAATEBAAA7AAAAQ+fCGnFgwz8Dh+Zz/fHaPwAAAD/ksgAAAAAAAAEyAQAAOwAAAJKgpkK04cM/A4fmc/3x2j8AAAA/5LIAAAAAAAABMwEAADsAAACNa5GgpkLEPwOH5nP98do/AAAAP+SyAAAAAAAAATQBAAA7AAAA3SR1yOnDxD8Dh+Zz/fHaPwAAAD/0sgAAAAAAAAE1AQAAOwAAANnvXybcJMU/M5EeqJzd2j8AAAA/A7MAAAAAAAABNgEAADsAAAAoqUNOH6bFPzORHqic3do/AAAAPwOzAAAAAAAAATcBAAA7AAAAI3QurBEHxj9jm1bcO8naPwAAAD8DswAAAAAAAAE4AQAAOwAAAB4/GQoEaMY/Y5tW3DvJ2j8AAAA/E7MAAAAAAAABOQEAADsAAAAaCgRo9sjGP5OljhDbtNo/AAAAPxOzAAAAAAAAAToBAAA7AAAAweb1+5cJxz+TpY4Q27TaPwAAAD8yswAAAAAAAAE7AQAAOwAAABGg2SPbisc/wa/GRHqg2j8AAAA/UrMAAAAAAAABPAEAADsAAABcJKipEG3IP8GvxkR6oNo/AAAAP1KzAAAAAAAAAT0BAAA7AAAAV++SBwPOyD/Br8ZEeqDaPwAAAD9SswAAAAAAAAE+AQAAOwAAAP/LhJukDsk/wa/GRHqg2j8AAAA/YbMAAAAAAAABPwEAADsAAAD7lm/5lm/JP8GvxkR6oNo/AAAAP2GzAAAAAAAAAUABAAA7AAAA9WFaV4nQyT/Br8ZEeqDaPwAAAD97swAAAAAAAAFBAQAAOwAAAElQUyHa8Mk/wa/GRHqg2j8AAAA/irMAAAAAAAABQgEAADsAAACYCTdJHXLKP8GvxkR6oNo/AAAAP5qzAAAAAAAAAUMBAAA7AAAAQeYo3b6yyj/Br8ZEeqDaPwAAAD+aswAAAAAAAAFEAQAAOwAAAOjCGnFg88o/wa/GRHqg2j8AAAA/mrMAAAAAAAABRQEAADsAAAA8sRM7sRPLP8GvxkR6oNo/AAAAP6qzAAAAAAAAAUYBAAA7AAAA440Fz1JUyz/zuf54GYzaPwAAAD+5swAAAAAAAAFHAQAAOwAAAItq92L0lMs/87n+eBmM2j8AAAA/ubMAAAAAAAABSAEAADsAAAAzR+n2ldXLP/O5/ngZjNo/AAAAP8mzAAAAAAAAAUkBAAA7AAAAhjXiwOb1yz/zuf54GYzaPwAAAD/oswAAAAAAAAFKAQAAOwAAACndvrJ6l8w/87n+eBmM2j8AAAA/+LMAAAAAAAABSwEAADsAAAB+y7d8y7fMP/O5/ngZjNo/AAAAP/izAAAAAAAAAUwBAAA7AAAA0rmwRhzYzD/zuf54GYzaPwAAAD/4swAAAAAAAAFNAQAAOwAAACWoqRBt+Mw/87n+eBmM2j8AAAA/+LMAAAAAAAABTgEAADsAAADMhJukDjnNP/O5/ngZjNo/AAAAPwe0AAAAAAAAAU8BAAA7AAAAdWGNOLB5zT/zuf54GYzaPwAAAD8HtAAAAAAAAAFQAQAAOwAAABw+f8xRus0/87n+eBmM2j8AAAA/F7QAAAAAAAABUQEAADsAAAAXCWoqRBvOP/O5/ngZjNo/AAAAPye0AAAAAAAAAVIBAAA7AAAAwOVbvuVbzj/Br8ZEeqDaPwAAAD8ntAAAAAAAAAFTAQAAOwAAAGfCTVKHnM4/wa/GRHqg2j8AAAA/NrQAAAAAAAABVAEAADsAAABjjTiwef3OP8GvxkR6oNo/AAAAPza0AAAAAAAAAVUBAAA7AAAAs0Yc2Lx+zz/Br8ZEeqDaPwAAAD9GtAAAAAAAAAFWAQAAOwAAAFkjDmxev88/wa/GRHqg2j8AAAA/VrQAAAAAAAABVwEAADsAAAAqd/xkKBDQP8GvxkR6oNo/AAAAP1a0AAAAAAAAAVgBAAA7AAAAp9zxk6FA0D/Br8ZEeqDaPwAAAD9WtAAAAAAAAAFZAQAAOwAAACVC58IacdA/wa/GRHqg2j8AAAA/ZbQAAAAAAAABWgEAADsAAAB5MOCMa5HQP8GvxkR6oNo/AAAAP2W0AAAAAAAAAVsBAAA7AAAAzR7ZVryx0D/Br8ZEeqDaPwAAAD91tAAAAAAAAAFcAQAAOwAAAPeV1bvkwdA/wa/GRHqg2j8AAAA/hLQAAAAAAAABXQEAADsAAAAgDdIgDdLQP8GvxkR6oNo/AAAAP4S0AAAAAAAAAV4BAAA7AAAAS4TOhTXi0D/Br8ZEeqDaPwAAAD+UtAAAAAAAAAFfAQAAOwAAAJ5yx0+GAtE/wa/GRHqg2j8AAAA/pLQAAAAAAAABYAEAADsAAADI6cO0rhLRP8GvxkR6oNo/AAAAP7O0AAAAAAAAAWEBAAA7AAAA82DAGdci0T/Br8ZEeqDaPwAAAD+ztAAAAAAAAAFiAQAAOwAAAAc2r9+/TMg/f7wMRgGH3j8AAAA/dLsAAAAAAAABYwEAADsAAAC0R7YVbyzIP3+8DEYBh94/AAAAP6O7AAAAAAAAAWQBAAA7AAAAYFm9Sx4MyD9/vAxGAYfePwAAAD+juwAAAAAAAAFlAQAAOwAAAA1rxIHN68c/f7wMRgGH3j8AAAA/s7sAAAAAAAABZgEAADsAAAC5fMu3fMvHP3+8DEYBh94/AAAAP8K7AAAAAAAAAWcBAAA7AAAAEaDZI9uKxz9/vAxGAYfePwAAAD/CuwAAAAAAAAFoAQAAOwAAABXV7sXoKcc/f7wMRgGH3j8AAAA/wrsAAAAAAAABaQEAADsAAAAaCgRo9sjGP6/GRHqgct4/AAAAP927AAAAAAAAAWoBAAA7AAAAd2IndmInxj+vxkR6oHLePwAAAD/tuwAAAAAAAAFrAQAAOwAAAM+FNeLA5sU/r8ZEeqBy3j8AAAA//bsAAAAAAAABbAEAADsAAAB8lzwYcMbFP6/GRHqgct4/AAAAP/27AAAAAAAAAW0BAAA7AAAAKKlDTh+mxT+vxkR6oHLePwAAAD/9uwAAAAAAAAFuAQAAOwAAANO6SoTOhcU/4dB8rj9e3j8AAAA/DLwAAAAAAAABbwEAADsAAACAzFG6fWXFP+HQfK4/Xt4/AAAAPxy8AAAAAAAAAXABAAA7AAAALN5Y8CxFxT/h0HyuP17ePwAAAD87vAAAAAAAAAFxAQAAOwAAADATbpI65MQ/4dB8rj9e3j8AAAA/O7wAAAAAAAABcgEAADsAAACJNnz+mKPEP+HQfK4/Xt4/AAAAP0u8AAAAAAAAAXMBAAA7AAAA4lmKavdixD8R27Ti3knePwAAAD9LvAAAAAAAAAF0AQAAOwAAAOaOnwwFAsQ/Edu04t5J3j8AAAA/S7wAAAAAAAABdQEAADsAAADqw7SuEqHDP0Hl7BZ+Nd4/AAAAP1q8AAAAAAAAAXYBAAA7AAAA7/jJUCBAwz9B5ewWfjXePwAAAD9avAAAAAAAAAF3AQAAOwAAAKA/5ijdvsI/QeXsFn413j8AAAA/arwAAAAAAAABeAEAADsAAACkdPvK6l3CP0Hl7BZ+Nd4/AAAAP4m8AAAAAAAAAXkBAAA7AAAAAc0e2Va8wT9B5ewWfjXePwAAAD+JvAAAAAAAAAF6AQAAOwAAAAYCNHtkW8E/QeXsFn413j8AAAA/ibwAAAAAAAABewEAADsAAAAKN0kdcvrAP0Hl7BZ+Nd4/AAAAP5m8AAAAAAAAAXwBAAA7AAAAYlpXidC5wD9B5ewWfjXePwAAAD+pvAAAAAAAAAF9AQAAOwAAALt9ZfUuecA/QeXsFn413j8AAAA/yLwAAAAAAAABfgEAADsAAACIzx9zlG6/P0Hl7BZ+Nd4/AAAAP8i8AAAAAAAAAX8BAAA7AAAAOBY8S1Htvj9B5ewWfjXePwAAAD/IvAAAAAAAAAGAAQAAOwAAAJA5SrevrL4/QeXsFn413j8AAAA/yLwAAAAAAAABgQEAADsAAABCgGaPbCu+P0Hl7BZ+Nd4/AAAAP9e8AAAAAAAAAYIBAAA7AAAA8saCZymqvT9B5ewWfjXePwAAAD/XvAAAAAAAAAGDAQAAOwAAAPswratE6Lw/c+8kSx0h3j8AAAA/57wAAAAAAAABhAEAADsAAAAFm9fvXya8P3PvJEsdId4/AAAAPwa9AAAAAAAAAYUBAAA7AAAAgmaPbCveuD9z7yRLHSHePwAAAD8GvQAAAAAAAAGGAQAAOwAAADoX1ogDm7c/c+8kSx0h3j8AAAA/Fr0AAAAAAAABhwEAADsAAACcpA45fZi2P6P5XH+8DN4/AAAAPxa9AAAAAAAAAYgBAAA7AAAA/jFH6faVtT+j+Vx/vAzePwAAAD8mvQAAAAAAAAGJAQAAOwAAALfijQXPUrQ/o/lcf7wM3j8AAAA/Jr0AAAAAAAABigEAADsAAABoKardi9GzP6P5XH+8DN4/AAAAPya9AAAAAAAAAYsBAAA7AAAAGXDGtUhQsz+j+Vx/vAzePwAAAD81vQAAAAAAAAGMAQAAOwAAAMq24o0Fz7I/0wOVs1v43T8AAAA/Rb0AAAAAAAABjQEAADsAAAAi2vD5Y46yP9MDlbNb+N0/AAAAP1S9AAAAAAAAAY4BAAA7AAAAK0QbPn/MsT/TA5WzW/jdPwAAAD9kvQAAAAAAAAGPAQAAOwAAAINnKardi7E/0wOVs1v43T8AAAA/ZL0AAAAAAAABkAEAADsAAADbijcWPEuxP9MDlbNb+N0/AAAAP3S9AAAAAAAAAZEBAAA7AAAANK5FgpoKsT/TA5WzW/jdPwAAAD90vQAAAAAAAAGSAQAAOwAAAOX0YVpXibA/0wOVs1v43T8AAAA/g70AAAAAAAABkwEAADsAAACWO34yFAiwP9MDlbNb+N0/AAAAP4O9AAAAAAAAAZQBAAA7AAAAjAQ1FaINrz/TA5WzW/jdPwAAAD+TvQAAAAAAAAGVAQAAOwAAAO6RbcUbC64/0wOVs1v43T8AAAA/k70AAAAAAAABlgEAADsAAACe2Imd2ImtP9MDlbNb+N0/AAAAP6O9AAAAAAAAAZcBAAA7AAAAAGbCTVKHrD/TA5WzW/jdPwAAAD+jvQAAAAAAAAGYAQAAOwAAAGLz+v3LhKs/0wOVs1v43T8AAAA/sr0AAAAAAAABmQEAADsAAAB0x0+GAgGqP9MDlbNb+N0/AAAAP7K9AAAAAAAAAZoBAAA7AAAAJA5sXr9/qT/TA5WzW/jdPwAAAD/CvQAAAAAAAAGbAQAAOwAAANVUiDZ8/qg/0wOVs1v43T8AAAA/wr0AAAAAAAABnAEAADsAAAA24sDm9funP9MDlbNb+N0/AAAAP9G9AAAAAAAAAZ0BAAA7AAAAl2/5lm/5pj+j+Vx/vAzePwAAAD/hvQAAAAAAAAGeAQAAOwAAAKlDTh+mdaU/o/lcf7wM3j8AAAA/4b0AAAAAAAABnwEAADsAAABbimr3YvSkP6P5XH+8DN4/AAAAP/G9AAAAAAAAAaABAAA7AAAAbV6/f5lwoz+j+Vx/vAzePwAAAD/xvQAAAAAAAAGhAQAAOwAAAM7r9y8TbqI/o/lcf7wM3j8AAAA/8b0AAAAAAAABogEAADsAAADgv0y4SeqgP6P5XH+8DN4/AAAAPwC+AAAAAAAAAaMBAAA7AAAAhJoK0YbPnz9z7yRLHSHePwAAAD8AvgAAAAAAAAGkAQAAOwAAAEa1ezF6yp0/c+8kSx0h3j8AAAA/EL4AAAAAAAABpQEAADsAAABqXSVC58KaP3PvJEsdId4/AAAAPxC+AAAAAAAAAaYBAAA7AAAAzOpd8mDAmT9z7yRLHSHePwAAAD8gvgAAAAAAAAGnAQAAOwAAAJAFz1JUu5c/c+8kSx0h3j8AAAA/fb4AAAAAAAABqAEAADsAAACyrXhjwbOUP0Hl7BZ+Nd4/AAAAP32+AAAAAAAAAakBAAA7AAAAFDuxEzuxkz9B5ewWfjXePwAAAD+svgAAAAAAAAGqAQAAOwAAAHbI6cO0rpI/QeXsFn413j8AAAA/vL4AAAAAAAABqwEAADsAAADYVSJ0LqyRPxHbtOLeSd4/AAAAP9u+AAAAAAAAAawBAAA7AAAAOONaJKipkD8R27Ti3knePwAAAD/rvgAAAAAAAAGtAQAAOwAAADPhJqlDTo8/Edu04t5J3j8AAAA/Cr8AAAAAAAABrgEAADsAAAA/TOsqETqHP+HQfK4/Xt4/AAAAPxq/AAAAAAAAAa8BAAA7AAAAA2dciwQ1hT/h0HyuP17ePwAAAD8avwAAAAAAAAGwAQAAOwAAAImcPkzrKoE/r8ZEeqBy3j8AAAA/Kb8AAAAAAAABsQEAADsAAACWbl9ZvUt+P6/GRHqgct4/AAAAPym/AAAAAAAAAbIBAAA7AAAAGqRBGqRBej9/vAxGAYfePwAAAD8pvwAAAAAAAAGzAQAAOwAAAKLZI9uKN3Y/f7wMRgGH3j8AAAA/Kb8AAAAAAAABtAEAADsAAAAmDwaccS1yP3+8DEYBh94/AAAAP0i/AAAAAAAAAbUBAAA7AAAARehcWCMO3D/wqzGRHqjoPwAAAD905AAAAAAAAAG2AQAAOwAAAG5fWb1LHtw/8KsxkR6o6D8AAAA/iuUAAAAAAAABtwEAADsAAAAXPEtR7V7cP/CrMZEeqOg/AAAAP6nlAAAAAAAAAbgBAAA7AAAAQLNHthVv3D/wqzGRHqjoPwAAAD8B5wAAAAAAAAG5AQAAOwAAAGoqRBs+f9w/8KsxkR6o6D8AAAA/AecAAAAAAAABugEAADsAAABqKkQbPn/cPwixTSvuneg/AAAAPxHnAAAAAAAAAbsBAAA7AAAAvhg95Y6f3D8IsU0r7p3oPwAAAD8R5wAAAAAAAAG8AQAAOwAAAOePOUq3r9w/ILZpxb2T6D8AAAA/EecAAAAAAAABvQEAADsAAAATBzav37/cPzi7hV+Nieg/AAAAPzDnAAAAAAAAAb4BAAA7AAAA41okqKkQ3T+Cytkt/GroPwAAAD8w5wAAAAAAAAG/AQAAOwAAAA3SIA3SIN0/gsrZLfxq6D8AAAA/b+cAAAAAAAABwAEAADsAAADa8PljjtLdP0Lzuf54Geg/AAAAP2/nAAAAAAAAAcEBAAA7AAAABWj2yLbi3T90/fEyGAXoPwAAAD9v5wAAAAAAAAHCAQAAOwAAAFhW75IHA94/jAIOzef65z8AAAA/f+cAAAAAAAABwwEAADsAAACsROhcWCPeP6QHKme38Oc/AAAAP47nAAAAAAAAAcQBAAA7AAAA1rvkwYAz3j/UEWKbVtznPwAAAD+e5wAAAAAAAAHFAQAAOwAAACmq3YvRU94/HCG2acW95z8AAAA/recAAAAAAAABxgEAADsAAABUIdrw+WPeP0wr7p1kqec/AAAAP83nAAAAAAAAAccBAAA7AAAAfpjWVSJ03j+uP14Go4DnPwAAAD/N5wAAAAAAAAHIAQAAOwAAAH6Y1lUidN4/xkR6oHJ25z8AAAA/zecAAAAAAAAByQEAADsAAAB+mNZVInTeP/ZOstQRYuc/AAAAP9znAAAAAAAAAcoBAAA7AAAAfpjWVSJ03j8QVM5u4VfnPwAAAD/c5wAAAAAAAAHLAQAAOwAAAH6Y1lUidN4/Pl4Go4BD5z8AAAA/7OcAAAAAAAABzAEAADsAAAB+mNZVInTeP4htWnHvJOc/AAAAP+znAAAAAAAAAc0BAAA7AAAAfpjWVSJ03j+4d5KljhDnPwAAAD/85wAAAAAAAAHOAQAAOwAAAH6Y1lUidN4/Aofmc/3x5j8AAAA/G+gAAAAAAAABzwEAADsAAAB+mNZVInTePwy/GhPpgeY/AAAAPxvoAAAAAAAAAdABAAA7AAAAfpjWVSJ03j+E2KYV907mPwAAAD8b6AAAAAAAAAHRAQAAOwAAAFQh2vD5Y94/5OwWfjUm5j8AAAA/KugAAAAAAAAB0gEAADsAAAApqt2L0VPeP0YBh+Zz/eU/AAAAPyroAAAAAAAAAdMBAAA7AAAA1rvkwYAz3j+oFfdOstTlPwAAAD9Z6AAAAAAAAAHUAQAAOwAAAN8lDwaccd0/7I+XwSjg5D8AAAA/aegAAAAAAAAB1QEAADsAAABhwBnXIkHdP0ykBypnt+Q/AAAAP2noAAAAAAAAAdYBAAA7AAAA41okqKkQ3T+suHeSpY7kPwAAAD956AAAAAAAAAHXAQAAOwAAADx+MhQI0Nw/JtIDlbNb5D8AAAA/eegAAAAAAAAB2AEAADsAAACUoUCAZo/cP3DhV2MiPeQ/AAAAP4joAAAAAAAAAdkBAAA7AAAA7cRO7MRO3D/Q9cfLYBTkPwAAAD+I6AAAAAAAAAHaAQAAOwAAABtxYPP6/ds/SA9Uzm7h4z8AAAA/mOgAAAAAAAAB2wEAADsAAAAfpnWVCJ3bP5IeqJzdwuM/AAAAP5joAAAAAAAAAdwBAAA7AAAATlKHnD5M2z/yMhgFHJrjPwAAAD+n6AAAAAAAAAHdAQAAOwAAACgQoNkj29o/UkeIbVpx4z8AAAA/p+gAAAAAAAAB3gEAADsAAAAtRbV7MXraP4RRwKH5XOM/AAAAP7foAAAAAAAAAd8BAAA7AAAAXPHGgmcp2j/MYBRwaD7jPwAAAD+36AAAAAAAAAHgAQAAOwAAAGAm3CR1yNk//GpMpAcq4z8AAAA/x+gAAAAAAAAB4QEAADsAAAC5SeqQ04fZPxZwaD7XH+M/AAAAP+boAAAAAAAAAeIBAAA7AAAAbsUbC56l2D9cf7wMRgHjPwAAAD/m6AAAAAAAAAHjAQAAOwAAAPBfJtwkddg/XH+8DEYB4z8AAAA/9ugAAAAAAAAB5AEAADsAAABy+jCtq0TYP1x/vAxGAeM/AAAAPxXpAAAAAAAAAeUBAAA7AAAATrhJ6pDT1z+OifRA5eziPwAAAD9T6QAAAAAAAAHmAQAAOwAAAM64FglqKtQ/+NWYSA9U4j8AAAA/Y+kAAAAAAAAB5wEAADsAAAA4sHn9/mXSPxDbtOLeSeI/AAAAP2PpAAAAAAAAAegBAAA7AAAA6faV1bvk0T8Q27Ti3kniPwAAAD+C6QAAAAAAAAHpAQAAOwAAAO4rq3fJg9E/ENu04t5J4j8AAAA/gukAAAAAAAAB6gEAADsAAAB1+8rqXfLQPxDbtOLeSeI/AAAAP5LpAAAAAAAAAesBAAA7AAAA95XVu+TB0D8Q27Ti3kniPwAAAD/B6QAAAAAAAAHsAQAAOwAAAH5l9S55MNA/4NB8rj9e4j8AAAA/wekAAAAAAAAB7QEAADsAAAAqd/xkKBDQP8jLYBRwaOI/AAAAP+DpAAAAAAAAAe4BAAA7AAAAXVgjDmxezz9QstQRYpviPwAAAD/w6QAAAAAAAAHvAQAAOwAAAA6fP+Yo3c4/BqOAQ/O54j8AAAA/8OkAAAAAAAAB8AEAADsAAAC6sEYc2LzOP+6dZKkjxOI/AAAAP//pAAAAAAAAAfEBAAA7AAAAwOVbvuVbzj++kyx1hNjiPwAAAD//6QAAAAAAAAHyAQAAOwAAABcJaipEG84/jon0QOXs4j8AAAA/D+oAAAAAAAAB8wEAADsAAABwLHiWotrNP1x/vAxGAeM/AAAAPx7qAAAAAAAAAfQBAAA7AAAAIXOUbl9ZzT/8akykByrjPwAAAD8u6gAAAAAAAAH1AQAAOwAAANK5sEYc2Mw/nFbcO8lS4z8AAAA/LuoAAAAAAAAB9gEAADsAAAB+y7d8y7fMP2pMpAcqZ+M/AAAAPz7qAAAAAAAAAfcBAAA7AAAA1u7F6Cl3zD86QmzTinvjPwAAAD9N6gAAAAAAAAH4AQAAOwAAANoj24o3Fsw/2i38akyk4z8AAAA/XeoAAAAAAAAB+QEAADsAAAAzR+n2ldXLP5IeqJzdwuM/AAAAP23qAAAAAAAAAfoBAAA7AAAA31jwLEW1yz96GYwCDs3jPwAAAD9t6gAAAAAAAAH7AQAAOwAAAItq92L0lMs/SA9Uzm7h4z8AAAA/beoAAAAAAAAB/AEAADsAAAA3fP6Yo3TLPzAKODSf6+M/AAAAP3zqAAAAAAAAAf0BAAA7AAAA440Fz1JUyz8AAAAAAADkPwAAAD986gAAAAAAAAH+AQAAOwAAAJCfDAUCNMs/tvCrMZEe5D8AAAA/jOoAAAAAAAAB/wEAADsAAAA8sRM7sRPLP4jmc/3xMuQ/AAAAP4zqAAAAAAAAAQACAAA7AAAAPLETO7ETyz9W3DvJUkfkPwAAAD+b6gAAAAAAAAEBAgAAOwAAADyxEzuxE8s/Ds3n+uNl5D8AAAA/m+oAAAAAAAABAgIAADsAAAA8sRM7sRPLP97Cr8ZEeuQ/AAAAP7vqAAAAAAAAAQMCAAA7AAAA6MIacWDzyj+suHeSpY7kPwAAAD/K6gAAAAAAAAEEAgAAOwAAAOjCGnFg88o/BJWzW/jV5D8AAAA/2uoAAAAAAAABBQIAADsAAAA8sRM7sRPLP7yFX42J9OQ/AAAAP9rqAAAAAAAAAQYCAAA7AAAAN3z+mKN0yz8qZ7fwqzHlPwAAAD/q6gAAAAAAAAEHAgAAOwAAAItq92L0lMs/4ldjIj1Q5T8AAAA/6uoAAAAAAAABCAIAADsAAAAzR+n2ldXLP5hID1TObuU/AAAAP+rqAAAAAAAAAQkCAAA7AAAA2iPbijcWzD84NJ/rj5flPwAAAD/56gAAAAAAAAEKAgAAOwAAAIIAzR7ZVsw/wBoT6YHK5T8AAAA/CesAAAAAAAABCwIAADsAAAB+y7d8y7fMP14Go4BD8+U/AAAAPwnrAAAAAAAAAQwCAAA7AAAAJaipEG34zD/M5/rjZTDmPwAAAD8Y6wAAAAAAAAENAgAAOwAAAMyEm6QOOc0/VM5u4Vdj5j8AAAA/GOsAAAAAAAABDgIAADsAAADIT4YCAZrNP6qqqqqqquY/AAAAPxjrAAAAAAAAAQ8CAAA7AAAAa/di9JQ7zj8Ch+Zz/fHmPwAAAD8o6wAAAAAAAAEQAgAAOwAAAGfCTVKHnM4/iG1ace8k5z8AAAA/OOsAAAAAAAABEQIAADsAAAAJaipEGz7PP8ZEeqByduc/AAAAPzjrAAAAAAAAARICAAA7AAAAWSMObF6/zz9MK+6dZKnnPwAAAD846wAAAAAAAAETAgAAOwAAAFTu+MlQINA/BByaz/XH5z8AAAA/R+sAAAAAAAABFAIAADsAAAD7yupd8mDQP7wMRgGH5uc/AAAAP0frAAAAAAAAARUCAAA7AAAAT7njJ0OB0D90/fEyGAXoPwAAAD9X6wAAAAAAAAEWAgAAOwAAAM0e2Va8sdA/QvO5/ngZ6D8AAAA/Z+sAAAAAAAABFwIAADsAAABLhM6FNeLQPyrunWSpI+g/AAAAP3brAAAAAAAAARgCAAA7AAAAHNi8fv8y0T/642UwCjjoPwAAAD926wAAAAAAAAEZAgAAOwAAAJo9sq14Y9E/4t5JljpC6D8AAAA/dusAAAAAAAABGgIAADsAAAAYo6fc8ZPRP8rZLfxqTOg/AAAAP4brAAAAAAAAARsCAAA7AAAAbJGgpkK00T/K2S38akzoPwAAAD+G6wAAAAAAAAEcAgAAOwAAAOn2ldW75NE/ytkt/GpM6D8AAAA/lesAAAAAAAABHQIAADsAAABnXIsENRXSP8rZLfxqTOg/AAAAP6XrAAAAAAAAAR4CAAA7AAAA5cGAM65F0j/K2S38akzoPwAAAD+16wAAAAAAAAEfAgAAOwAAAI2ecsdPhtI/ytkt/GpM6D8AAAA/tesAAAAAAAABIAIAADsAAADgjGuRoKbSP8rZLfxqTOg/AAAAP8TrAAAAAAAAASECAAA7AAAANHtkW/HG0j/K2S38akzoPwAAAD/E6wAAAAAAAAEiAgAAOwAAAIhpXSVC59I/ytkt/GpM6D8AAAA/1OsAAAAAAAABIwIAADsAAADcV1bvkgfTP8rZLfxqTOg/AAAAP9TrAAAAAAAAASQCAAA7AAAABs9SVLsX0z/K2S38akzoPwAAAD/k6wAAAAAAAAElAgAAOwAAAC9GT7njJ9M/ytkt/GpM6D8AAAA/8+sAAAAAAAABJgIAADsAAABZvUseDDjTP8rZLfxqTOg/AAAAPxLsAAAAAAAAAScCAAA7AAAAgzRIgzRI0z/K2S38akzoPwAAAD8i7AAAAAAAAAEoAgAAOwAAAK2rROhcWNM/ytkt/GpM6D8AAAA/i+0AAAAAAAABKQIAADsAAAABmj2yrXjTP+LeSZY6Qug/AAAAPzfuAAAAAAAAASoCAAA7AAAAKxE6F9aI0z/i3kmWOkLoPwAAAD9H7gAAAAAAAAErAgAAOwAAAKl2L0ZPudM/4t5JljpC6D8AAAA/R+4AAAAAAAABLAIAADsAAAAn3CR1yOnTP/rjZTAKOOg/AAAAP1buAAAAAAAAAS0CAAA7AAAAzrgWCWoq1D/642UwCjjoPwAAAD9W7gAAAAAAAAEuAgAAOwAAAEweDDjjWtQ/+uNlMAo46D8AAAA/Zu4AAAAAAAABLwIAADsAAADJgwFnXIvUP/rjZTAKOOg/AAAAP2buAAAAAAAAATACAAA7AAAAm9fvXybc1D/642UwCjjoPwAAAD927gAAAAAAAAExAgAAOwAAAGwr3ljwLNU/+uNlMAo46D8AAAA/he4AAAAAAAABMgIAADsAAABo9si24o3VP/rjZTAKOOg/AAAAP4XuAAAAAAAAATMCAAA7AAAAOkq3r6ze1T8S6YHK2S3oPwAAAD+F7gAAAAAAAAE0AgAAOwAAAOEmqUNOH9Y/EumBytkt6D8AAAA/pO4AAAAAAAABNQIAADsAAACJA5vX71/WPyrunWSpI+g/AAAAP7TuAAAAAAAAATYCAAA7AAAAqRBt+Pwx1z9c+NWYSA/oPwAAAD/T7gAAAAAAAAE3AgAAOwAAAM9SVLsXo9c/jAIOzef65z8AAAA/0+4AAAAAAAABOAIAADsAAAAiQU2FaMPXP4wCDs3n+uc/AAAAP+PuAAAAAAAAATkCAAA7AAAATrhJ6pDT1z+MAg7N5/rnPwAAAD/j7gAAAAAAAAE6AgAAOwAAAHcvRk+549c/jAIOzef65z8AAAA/4+4AAAAAAAABOwIAADsAAAB3L0ZPuePXP6QHKme38Oc/AAAAP/PuAAAAAAAAATwCAAA7AAAAv+VbvuVb5j//eBmMAg7VPwAAAD+D9QAAAAAAAAE9AgAAOwAAAL/lW77lW+Y/z27hV2Mi1T8AAAA/XvYAAAAAAAABPgIAADsAAAC/5Vu+5VvmP51kqSPENtU/AAAAP232AAAAAAAAAT8CAAA7AAAAv+VbvuVb5j9vWnHvJEvVPwAAAD999gAAAAAAAAFAAgAAOwAAAL/lW77lW+Y/PVA5u4Vf1T8AAAA/ffYAAAAAAAABQQIAADsAAAC/5Vu+5VvmPw1GAYfmc9U/AAAAP432AAAAAAAAAUICAAA7AAAAv+VbvuVb5j+rMZEeqJzVPwAAAD+N9gAAAAAAAAFDAgAAOwAAAL/lW77lW+Y/eydZ6gix1T8AAAA/nPYAAAAAAAABRAIAADsAAAAqqt2L0VPmP+sIsU0r7tU/AAAAP5z2AAAAAAAAAUUCAAA7AAAAlW5fWb1L5j9Z6gixTSvWPwAAAD+s9gAAAAAAAAFGAgAAOwAAAJVuX1m9S+Y/+dWYSA9U1j8AAAA/rPYAAAAAAAABRwIAADsAAACVbl9ZvUvmP2e38KsxkdY/AAAAP7v2AAAAAAAAAUgCAAA7AAAAlW5fWb1L5j8Ho4BD87nWPwAAAD+79gAAAAAAAAFJAgAAOwAAAJVuX1m9S+Y/dYTYphX31j8AAAA/y/YAAAAAAAABSgIAADsAAACVbl9ZvUvmP+NlMAo4NNc/AAAAP8v2AAAAAAAAAUsCAAA7AAAAlW5fWb1L5j9TR4htWnHXPwAAAD/b9gAAAAAAAAFMAgAAOwAAAJVuX1m9S+Y/wSjg0Hyu1z8AAAA/+vYAAAAAAAABTQIAADsAAACVbl9ZvUvmPw3N5/rjZdg/AAAAP/r2AAAAAAAAAU4CAAA7AAAAlW5fWb1L5j+tuHeSpY7YPwAAAD/69gAAAAAAAAFPAgAAOwAAACqq3YvRU+Y/TaQHKme32D8AAAA/CvcAAAAAAAABUAIAADsAAAAqqt2L0VPmP7uFX42J9Ng/AAAAPwr3AAAAAAAAAVECAAA7AAAAKqrdi9FT5j/5XH+8DEbZPwAAAD8Z9wAAAAAAAAFSAgAAOwAAACqq3YvRU+Y/Zz7XHy+D2T8AAAA/GfcAAAAAAAABUwIAADsAAAAqqt2L0VPmP9kfL4NRwNk/AAAAPyn3AAAAAAAAAVQCAAA7AAAAKqrdi9FT5j/l7BZ+NSbaPwAAAD8p9wAAAAAAAAFVAgAAOwAAACqq3YvRU+Y/87n+eBmM2j8AAAA/OPcAAAAAAAABVgIAADsAAAAqqt2L0VPmPzORHqic3do/AAAAPzj3AAAAAAAAAVcCAAA7AAAAKqrdi9FT5j9xaD7XHy/bPwAAAD9I9wAAAAAAAAFYAgAAOwAAACqq3YvRU+Y/30mWOkJs2z8AAAA/SPcAAAAAAAABWQIAADsAAAAqqt2L0VPmPx0htmnFvds/AAAAP1z3AAAAAAAAAVoCAAA7AAAAKqrdi9FT5j+NAg7N5/rbPwAAAD9c9wAAAAAAAAFbAgAAOwAAACqq3YvRU+Y/++NlMAo43D8AAAA/a/cAAAAAAAABXAIAADsAAAAqqt2L0VPmP2nFvZMsddw/AAAAP2v3AAAAAAAAAV0CAAA7AAAAKqrdi9FT5j8JsU0r7p3cPwAAAD979wAAAAAAAAFeAgAAOwAAACqq3YvRU+Y/eZKljhDb3D8AAAA/i/cAAAAAAAABXwIAADsAAAAqqt2L0VPmPxd+NSbSA90/AAAAP4v3AAAAAAAAAWACAAA7AAAAKqrdi9FT5j+HX42J9EDdPwAAAD+L9wAAAAAAAAFhAgAAOwAAAJVuX1m9S+Y/9UDl7BZ+3T8AAAA/mvcAAAAAAAABYgIAADsAAAAAM+EmqUPmP5MsdYTYpt0/AAAAP5r3AAAAAAAAAWMCAAA7AAAAADPhJqlD5j8DDs3n+uPdPwAAAD+q9wAAAAAAAAFkAgAAOwAAAGv3YvSUO+Y/c+8kSx0h3j8AAAA/qvcAAAAAAAABZQIAADsAAADXu+TBgDPmP6/GRHqgct4/AAAAP7n3AAAAAAAAAWYCAAA7AAAAQIBmj2wr5j+PifRA5ezePwAAAD+59wAAAAAAAAFnAgAAOwAAAKtE6FxYI+Y/a0ykBypn3z8AAAA/yfcAAAAAAAABaAIAADsAAACCzev3LxPmPxkFHJrP9d8/AAAAP9n3AAAAAAAAAWkCAAA7AAAALt/yLd/y5T86u4VfjYngPwAAAD/o9wAAAAAAAAFqAgAAOwAAAJmjdPvK6uU/eJKljhDb4D8AAAA/6PcAAAAAAAABawIAADsAAAAEaPbItuLlPwB5GYwCDuE/AAAAP+j3AAAAAAAAAWwCAAA7AAAAcCx4lqLa5T+GX42J9EDhPwAAAD/49wAAAAAAAAFtAgAAOwAAANvw+WOO0uU/JEsdIbZp4T8AAAA/+PcAAAAAAAABbgIAADsAAADb8PljjtLlP6wxkR6onOE/AAAAPwj4AAAAAAAAAW8CAAA7AAAARrV7MXrK5T9kIj1QObvhPwAAAD8I+AAAAAAAAAFwAgAAOwAAAEa1ezF6yuU/GhPpgcrZ4T8AAAA/F/gAAAAAAAABcQIAADsAAACxef3+ZcLlP7r+eBmMAuI/AAAAPzb4AAAAAAAAAXICAAA7AAAAsXn9/mXC5T+wxkR6oHLiPwAAAD82+AAAAAAAAAFzAgAAOwAAABs+f8xRuuU/ULLUEWKb4j8AAAA/RvgAAAAAAAABdAIAADsAAACGAgGaPbLlPwajgEPzueI/AAAAP0b4AAAAAAAAAXUCAAA7AAAAhgIBmj2y5T+mjhDbtOLiPwAAAD9l+AAAAAAAAAF2AgAAOwAAAPLGgmcpquU/5GUwCjg04z8AAAA/ZfgAAAAAAAABdwIAADsAAABdiwQ1FaLlP4RRwKH5XOM/AAAAP2X4AAAAAAAAAXgCAAA7AAAAXYsENRWi5T8iPVA5u4XjPwAAAD91+AAAAAAAAAF5AgAAOwAAADMUCNDskeU/qiPENq244z8AAAA/dfgAAAAAAAABegIAADsAAACe2Imd2InlP0gPVM5u4eM/AAAAP3X4AAAAAAAAAXsCAAA7AAAAntiJndiJ5T/o+uNlMArkPwAAAD+F+AAAAAAAAAF8AgAAOwAAAAmdC2vEgeU/oOuPl8Eo5D8AAAA/s/gAAAAAAAABfQIAADsAAADfJQ8GnHHlP2apI8Q2reQ/AAAAP7P4AAAAAAAAAX4CAAA7AAAASuqQ04dp5T8cms/1x8vkPwAAAD+z+AAAAAAAAAF/AgAAOwAAAErqkNOHaeU/vIVfjYn05D8AAAA/w/gAAAAAAAABgAIAADsAAAC1rhKhc2HlP1px7yRLHeU/AAAAP8P4AAAAAAAAAYECAAA7AAAAIHOUbl9Z5T/6XH+8DEblPwAAAD/D+AAAAAAAAAGCAgAAOwAAAIs3FjxLUeU/mEgPVM5u5T8AAAA/0/gAAAAAAAABgwIAADsAAAD2+5cJN0nlPyAvg1HAoeU/AAAAP9P4AAAAAAAAAYQCAAA7AAAAzYSbpA455T/AGhPpgcrlPwAAAD/i+AAAAAAAAAGFAgAAOwAAADdJHXL6MOU/LvxqTKQH5j8AAAA/AvkAAAAAAAABhgIAADsAAAB4lqLavRjlPyTENq24d+Y/AAAAPwL5AAAAAAAAAYcCAAA7AAAATx+mdZUI5T+qqqqqqqrmPwAAAD8C+QAAAAAAAAGIAgAAOwAAALrjJ0OBAOU/SpY6QmzT5j8AAAA/QPkAAAAAAAABiQIAADsAAAAlqKkQbfjkP+qBytkt/OY/AAAAP1D5AAAAAAAAAYoCAAA7AAAAj2wr3ljw5D+IbVpx7yTnPwAAAD9Q+QAAAAAAAAGLAgAAOwAAAI9sK95Y8OQ/Pl4Go4BD5z8AAAA/UPkAAAAAAAABjAIAADsAAAD6MK2rROjkP/ZOstQRYuc/AAAAP1/5AAAAAAAAAY0CAAA7AAAA+jCtq0To5D/GRHqgcnbnPwAAAD9f+QAAAAAAAAGOAgAAOwAAAGb1Lnkw4OQ/fjUm0gOV5z8AAAA/b/kAAAAAAAABjwIAADsAAABm9S55MODkPzQm0gOVs+c/AAAAP2/5AAAAAAAAAZACAAA7AAAAZvUueTDg5D8EHJrP9cfnPwAAAD9/+QAAAAAAAAGRAgAAOwAAANG5sEYc2OQ/vAxGAYfm5z8AAAA/f/kAAAAAAAABkgIAADsAAADRubBGHNjkP4wCDs3n+uc/AAAAP475AAAAAAAAAZMCAAA7AAAA0bmwRhzY5D9C87n+eBnoPwAAAD+e+QAAAAAAAAGUAgAAOwAAANG5sEYc2OQ/+uNlMAo46D8AAAA/rvkAAAAAAAABlQIAADsAAAA8fjIUCNDkP2rFvZMsdeg/AAAAP675AAAAAAAAAZYCAAA7AAAAPH4yFAjQ5D8gtmnFvZPoPwAAAD+9+QAAAAAAAAGXAgAAOwAAAKdCtOHzx+Q/wKH5XH+86D8AAAA/vfkAAAAAAAABmAIAADsAAACnQrTh88fkP46XwSjg0Og/AAAAP735AAAAAAAAAZkCAAA7AAAAp0K04fPH5D9IiG1ace/oPwAAAD/N+QAAAAAAAAGaAgAAOwAAAKdCtOHzx+Q//ngZjAIO6T8AAAA/zfkAAAAAAAABmwIAADsAAACnQrTh88fkP85u4VdjIuk/AAAAP9z5AAAAAAAAAZwCAAA7AAAAp0K04fPH5D+2acW9kyzpPwAAAD/s+QAAAAAAAAGdAgAAOwAAAKdCtOHzx+Q/nmSpI8Q26T8AAAA/7PkAAAAAAAABngIAADsAAACnQrTh88fkP4RfjYn0QOk/AAAAP+z5AAAAAAAAAZ8CAAA7AAAAp0K04fPH5D9sWnHvJEvpPwAAAD/8+QAAAAAAAAGgAgAAOwAAAKdCtOHzx+Q/VFVVVVVV6T8AAAA//PkAAAAAAAABoQIAADsAAACnQrTh88fkPz5QObuFX+k/AAAAPwv6AAAAAAAAAaICAAA7AAAAp0K04fPH5D8kSx0htmnpPwAAAD8b+gAAAAAAAAGjAgAAOwAAAKdCtOHzx+Q/DEYBh+Zz6T8AAAA/OvoAAAAAAAABpAIAADsAAACnQrTh88fkP/RA5ewWfuk/AAAAP0r6AAAAAAAAAaUCAAA7AAAAp0K04fPH5D/ENq24d5LpPwAAAD9K+gAAAAAAAAGmAgAAOwAAAKdCtOHzx+Q/rDGRHqic6T8AAAA/afoAAAAAAAABpwIAADsAAACnQrTh88fkP2IiPVA5u+k/AAAAP3n6AAAAAAAAAagCAAA7AAAAp0K04fPH5D9KHSG2acXpPwAAAD95+gAAAAAAAAGpAgAAOwAAAKdCtOHzx+Q/MhgFHJrP6T8AAAA/iPoAAAAAAAABqgIAADsAAACnQrTh88fkPxoT6YHK2ek/AAAAP4j6AAAAAAAAAasCAAA7AAAAp0K04fPH5D8CDs3n+uPpPwAAAD+Y+gAAAAAAAAGsAgAAOwAAAKdCtOHzx+Q/0gOVs1v46T8AAAA/t/oAAAAAAAABrQIAADsAAACnQrTh88fkP7r+eBmMAuo/AAAAP7f6AAAAAAAAAa4CAAA7AAAAp0K04fPH5D+i+Vx/vAzqPwAAAD/H+gAAAAAAAAGvAgAAOwAAAKdCtOHzx+Q/ivRA5ewW6j8AAAA/x/oAAAAAAAABsAIAADsAAACnQrTh88fkP3DvJEsdIeo/AAAAP8f6AAAAAAAAAbECAAA7AAAAp0K04fPH5D9Y6gixTSvqPwAAAD/W+gAAAAAAAAGyAgAAOwAAAKdCtOHzx+Q/KODQfK4/6j8AAAA/1voAAAAAAAABswIAADsAAAASBzav37/kPxDbtOLeSeo/AAAAP+b6AAAAAAAAAbQCAAA7AAAAEgc2r9+/5D/g0HyuP17qPwAAAD/m+gAAAAAAAAG1AgAAOwAAAH3Lt3zLt+Q/xstgFHBo6j8AAAA/9voAAAAAAAABtgIAADsAAAB9y7d8y7fkP5jBKODQfOo/AAAAPwX7AAAAAAAAAbcCAAA7AAAAfcu3fMu35D+AvAxGAYfqPwAAAD8F+wAAAAAAAAG4AgAAOwAAAH3Lt3zLt+Q/ZrfwqzGR6j8AAAA/FfsAAAAAAAABuQIAADsAAADojzlKt6/kP06y1BFim+o/AAAAPyX7AAAAAAAAAboCAAA7AAAA6I85Srev5D82rbh3kqXqPwAAAD80+wAAAAAAAAG7AgAAOwAAAFNUuxejp+Q/7p1kqSPE6j8AAAA/RPsAAAAAAAABvAIAADsAAABTVLsXo6fkP9aYSA9Uzuo/AAAAP0T7AAAAAAAAAb0CAAA7AAAAU1S7F6On5D+8kyx1hNjqPwAAAD9E+wAAAAAAAAG+AgAAOwAAAFNUuxejp+Q/pI4Q27Ti6j8AAAA/U/sAAAAAAAABvwIAADsAAABTVLsXo6fkP4yJ9EDl7Oo/AAAAP1P7AAAAAAAAAcACAAA7AAAAvhg95Y6f5D92hNimFffqPwAAAD9j+wAAAAAAAAHBAgAAOwAAAL4YPeWOn+Q/RHqgcnYL6z8AAAA/Y/sAAAAAAAABwgIAADsAAAC+GD3ljp/kPyx1hNimFes/AAAAP4L7AAAAAAAAAcMCAAA7AAAAvhg95Y6f5D/kZTAKODTrPwAAAD+C+wAAAAAAAAHEAgAAOwAAAL4YPeWOn+Q/zGAUcGg+6z8AAAA/kvsAAAAAAAABxQIAADsAAAC+GD3ljp/kP7Jb+NWYSOs/AAAAP5L7AAAAAAAAAcYCAAA7AAAAvhg95Y6f5D+aVtw7yVLrPwAAAD+S+wAAAAAAAAHHAgAAOwAAACndvrJ6l+Q/glHAoflc6z8AAAA/ovsAAAAAAAAByAIAADsAAAAp3b6yepfkP2pMpAcqZ+s/AAAAP6L7AAAAAAAAAckCAAA7AAAAKd2+snqX5D86QmzTinvrPwAAAD+x+wAAAAAAAAHKAgAAOwAAACndvrJ6l+Q/Cjg0n+uP6z8AAAA/sfsAAAAAAAABywIAADsAAAAp3b6yepfkP/IyGAUcmus/AAAAP8H7AAAAAAAAAcwCAAA7AAAAKd2+snqX5D/aLfxqTKTrPwAAAD/Q+wAAAAAAAAHNAgAAOwAAACndvrJ6l+Q/qCPENq246z8AAAA/0PsAAAAAAAABzgIAADsAAAAp3b6yepfkP5AeqJzdwus/AAAAP+D7AAAAAAAAAc8CAAA7AAAAKd2+snqX5D94GYwCDs3rPwAAAD/g+wAAAAAAAAHQAgAAOwAAACndvrJ6l+Q/YBRwaD7X6z8AAAA/8PsAAAAAAAAB0QIAADsAAAAp3b6yepfkP0gPVM5u4es/AAAAP/D7AAAAAAAAAdICAAA7AAAAKd2+snqX5D8wCjg0n+vrPwAAAD//+wAAAAAAAAHTAgAAOwAAACndvrJ6l+Q/AAAAAAAA7D8AAAA///sAAAAAAAAB1AIAADsAAAAp3b6yepfkP+j642UwCuw/AAAAP//7AAAAAAAAAdUCAAA7AAAAKd2+snqX5D/Q9cfLYBTsPwAAAD8P/AAAAAAAAAHWAgAAOwAAACndvrJ6l+Q/uPCrMZEe7D8AAAA/H/wAAAAAAAAB1wIAADsAAAAp3b6yepfkP57rj5fBKOw/AAAAPx/8AAAAAAAAAdgCAAA7AAAAKd2+snqX5D+G5nP98TLsPwAAAD8f/AAAAAAAAAHZAgAAOwAAACndvrJ6l+Q/buFXYyI97D8AAAA/LvwAAAAAAAAB2gIAADsAAAAp3b6yepfkPz7XHy+DUew/AAAAP138AAAAAAAAAdsCAAA7AAAAKd2+snqX5D/0x8tgFHDsPwAAAD9d/AAAAAAAAAHcAgAAOwAAACndvrJ6l+Q/3MKvxkR67D8AAAA/bfwAAAAAAAAB3QIAADsAAAC+GD3ljp/kP664d5Kljuw/AAAAP3z8AAAAAAAAAd4CAAA7AAAAU1S7F6On5D+Us1v41ZjsPwAAAD98/AAAAAAAAAHfAgAAOwAAAFNUuxejp+Q/fK4/Xgaj7D8AAAA/fPwAAAAAAAAB4AIAADsAAABTVLsXo6fkP2SpI8Q2rew/AAAAP4z8AAAAAAAAAeECAAA7AAAA6I85Srev5D80n+uPl8HsPwAAAD+M/AAAAAAAAAHiAgAAOwAAAOiPOUq3r+Q/HJrP9cfL7D8AAAA/q/wAAAAAAAAB4wIAADsAAADojzlKt6/kPwSVs1v41ew/AAAAP8r8AAAAAAAAAeQCAAA7AAAA6I85Srev5D/qj5fBKODsPwAAAD/a/AAAAAAAAAHlAgAAOwAAAOiPOUq3r+Q/0op7J1nq7D8AAAA/6vwAAAAAAAAB5gIAADsAAADojzlKt6/kP6KAQ/O5/uw/AAAAP+r8AAAAAAAAAecCAAA7AAAA6I85Srev5D+KeydZ6gjtPwAAAD/q/AAAAAAAAAHoAgAAOwAAAOiPOUq3r+Q/cnYLvxoT7T8AAAA/+fwAAAAAAAAB6QIAADsAAADojzlKt6/kP1px7yRLHe0/AAAAPwn9AAAAAAAAAeoCAAA7AAAA6I85Srev5D9CbNOKeyftPwAAAD8J/QAAAAAAAAHrAgAAOwAAAH3Lt3zLt+Q/Kme38Ksx7T8AAAA/Gf0AAAAAAAAB7AIAADsAAAB9y7d8y7fkP/pcf7wMRu0/AAAAPxn9AAAAAAAAAe0CAAA7AAAAfcu3fMu35D/gV2MiPVDtPwAAAD8o/QAAAAAAAAHuAgAAOwAAAH3Lt3zLt+Q/yFJHiG1a7T8AAAA/KP0AAAAAAAAB7wIAADsAAAB9y7d8y7fkP7BNK+6dZO0/AAAAPzj9AAAAAAAAAfACAAA7AAAAfcu3fMu35D+YSA9Uzm7tPwAAAD9H/QAAAAAAAAHxAgAAOwAAABIHNq/fv+Q/mEgPVM5u7T8AAAA/m/0AAAAAAAAB8gIAADsAAAASBzav37/kP4BD87n+eO0/AAAAP5v9AAAAAAAAAfMCAAA7AAAAEgc2r9+/5D9oPtcfL4PtPwAAAD+6/QAAAAAAAAH0AgAAOwAAAKdCtOHzx+Q/aD7XHy+D7T8AAAA/uv0AAAAAAAAB9QIAADsAAACnQrTh88fkP1A5u4Vfje0/AAAAP+n9AAAAAAAAAfYCAAA7AAAAp0K04fPH5D84NJ/rj5ftPwAAAD/p/QAAAAAAAAH3AgAAOwAAADx+MhQI0OQ/ODSf64+X7T8AAAA/CP4AAAAAAAAB+AIAADsAAADRubBGHNjkPzg0n+uPl+0/AAAAP3//AAAAAAAAAfkCAAA7AAAA+jCtq0To5D84NJ/rj5ftPwAAAD9//wAAAAAAAAH6AgAAOwAAAOLzxxyl2+8/CTg0n+uP3z8AAAA/WgoBAAAAAAAB+wIAADsAAADi88ccpdvvPztCbNOKe98/AAAAP1oKAQAAAAAAAfwCAAA7AAAATrhJ6pDT7z87QmzTinvfPwAAAD9aCgEAAAAAAAH9AgAAOwAAALh8y7d8y+8/O0Js04p73z8AAAA/agoBAAAAAAAB/gIAADsAAAAkQU2FaMPvPztCbNOKe98/AAAAP2oKAQAAAAAAAf8CAAA7AAAAjgXPUlS77z87QmzTinvfPwAAAD95CgEAAAAAAAEAAwAAOwAAAPrJUCBAs+8/O0Js04p73z8AAAA/iQoBAAAAAAABAQMAADsAAABljtLtK6vvPztCbNOKe98/AAAAP4kKAQAAAAAAAQIDAAA7AAAA0FJUuxej7z87QmzTinvfPwAAAD+ZCgEAAAAAAAEDAwAAOwAAADsX1ogDm+8/O0Js04p73z8AAAA/uAoBAAAAAAABBAMAADsAAACm21dW75LvPztCbNOKe98/AAAAP/YKAQAAAAAAAQUDAAA7AAAAFdXuxegp7z9rTKQHKmffPwAAAD8GCwEAAAAAAAEGAwAAOwAAAC2rd8mDAe8/a0ykBypn3z8AAAA/BgsBAAAAAAABBwMAADsAAAADNHtkW/HuP2tMpAcqZ98/AAAAPxYLAQAAAAAAAQgDAAA7AAAAQ4EAzR7Z7j9rTKQHKmffPwAAAD8WCwEAAAAAAAEJAwAAOwAAAIXOhTXiwO4/a0ykBypn3z8AAAA/JQsBAAAAAAABCgMAADsAAABbV4nQubDuP2tMpAcqZ98/AAAAPzULAQAAAAAAAQsDAAA7AAAAMeCMa5Gg7j+bVtw7yVLfPwAAAD9UCwEAAAAAAAEMAwAAOwAAAMpQIECzR+4/m1bcO8lS3z8AAAA/ZAsBAAAAAAABDQMAADsAAAALnqWodi/uP5tW3DvJUt8/AAAAP2QLAQAAAAAAAQ4DAAA7AAAATesqEToX7j+bVtw7yVLfPwAAAD9kCwEAAAAAAAEPAwAAOwAAACN0LqwRB+4/m1bcO8lS3z8AAAA/ZAsBAAAAAAABEAMAADsAAAD5/DFH6fbtP5tW3DvJUt8/AAAAP3MLAQAAAAAAAREDAAA7AAAA0IU14sDm7T+bVtw7yVLfPwAAAD+DCwEAAAAAAAESAwAAOwAAADtKt6+s3u0/m1bcO8lS3z8AAAA/gwsBAAAAAAABEwMAADsAAAA7SrevrN7tP2tMpAcqZ98/AAAAPzkMAQAAAAAAARQDAAA7AAAAO0q3r6ze7T87QmzTinvfPwAAAD9JDAEAAAAAAAEVAwAAOwAAADtKt6+s3u0/CTg0n+uP3z8AAAA/WAwBAAAAAAABFgMAADsAAAA7SrevrN7tP0cPVM5u4d8/AAAAP4cMAQAAAAAAARcDAAA7AAAA+fwxR+n27T+Cytkt/GrgPwAAAD+XDAEAAAAAAAEYAwAAOwAAALivrN4lD+4/kJfBKODQ4D8AAAA/pgwBAAAAAAABGQMAADsAAAC4r6zeJQ/uPy6DUcCh+eA/AAAAP6YMAQAAAAAAARoDAAA7AAAATesqEToX7j+2acW9kyzhPwAAAD/GDAEAAAAAAAEbAwAAOwAAAOImqUNOH+4/PFA5u4Vf4T8AAAA/xgwBAAAAAAABHAMAADsAAAALnqWodi/uP4r0QOXsFuI/AAAAP+UMAQAAAAAAAR0DAAA7AAAAC56lqHYv7j9+vAxGAYfiPwAAAD/0DAEAAAAAAAEeAwAAOwAAADUVog2fP+4/po4Q27Ti4j8AAAA/BA0BAAAAAAABHwMAADsAAAA1FaINnz/uPxZwaD7XH+M/AAAAPwQNAQAAAAAAASADAAA7AAAAylAgQLNH7j+EUcCh+VzjPwAAAD8UDQEAAAAAAAEhAwAAOwAAAF+MnnLHT+4/cOFXYyI95D8AAAA/Iw0BAAAAAAABIgMAADsAAABfjJ5yx0/uP8a9kyx1hOQ/AAAAPzMNAQAAAAAAASMDAAA7AAAAX4yecsdP7j+igEPzuf7kPwAAAD+BDQEAAAAAAAEkAwAAOwAAAF+MnnLHT+4/tOLeSZY65j8AAAA/kQ0BAAAAAAABJQMAADsAAABfjJ5yx0/uP2zTinsnWeY/AAAAP5ENAQAAAAAAASYDAAA7AAAAX4yecsdP7j8kxDatuHfmPwAAAD+gDQEAAAAAAAEnAwAAOwAAAF+MnnLHT+4/9Ln+eBmM5j8AAAA/sA0BAAAAAAABKAMAADsAAABfjJ5yx0/uP6qqqqqqquY/AAAAP8ANAQAAAAAAASkDAAA7AAAAX4yecsdP7j9im1bcO8nmPwAAAD/ADQEAAAAAAAEqAwAAOwAAAF+MnnLHT+4/MpEeqJzd5j8AAAA/wA0BAAAAAAABKwMAADsAAABfjJ5yx0/uPxqMAg7N5+Y/AAAAP88NAQAAAAAAASwDAAA7AAAAX4yecsdP7j8Ch+Zz/fHmPwAAAD/uDQEAAAAAAAEtAwAAOwAAAF+MnnLHT+4/uHeSpY4Q5z8AAAA/Dg4BAAAAAAABLgMAADsAAABfjJ5yx0/uP6Bydgu/Guc/AAAAPx0OAQAAAAAAAS8DAAA7AAAAX4yecsdP7j+IbVpx7yTnPwAAAD8tDgEAAAAAAAEwAwAAOwAAAMpQIECzR+4/iG1ace8k5z8AAAA/LQ4BAAAAAAABMQMAADsAAADKUCBAs0fuP3BoPtcfL+c/AAAAPz0OAQAAAAAAATIDAAA7AAAAylAgQLNH7j9WYyI9UDnnPwAAAD89DgEAAAAAAAEzAwAAOwAAAMpQIECzR+4/Pl4Go4BD5z8AAAA/AxEBAAAAAAABNAMAADsAAAA1FaINnz/uPxBUzm7hV+c/AAAAPwMRAQAAAAAAATUDAAA7AAAANRWiDZ8/7j/2TrLUEWLnPwAAAD8iEQEAAAAAAAE2AwAAOwAAADUVog2fP+4/3kmWOkJs5z8AAAA/IhEBAAAAAAABNwMAADsAAACg2SPbijfuP95JljpCbOc/AAAAPyIRAQAAAAAAATgDAAA7AAAAoNkj24o37j/GRHqgcnbnPwAAAD9REQEAAAAAAAE5AwAAOwAAAKDZI9uKN+4/rj9eBqOA5z8AAAA/YBEBAAAAAAABOgMAADsAAAALnqWodi/uP5Y6QmzTiuc/AAAAP3ARAQAAAAAAATsDAAA7AAAAC56lqHYv7j9+NSbSA5XnPwAAAD+AEQEAAAAAAAE8AwAAOwAAAAuepah2L+4/ZjAKODSf5z8AAAA/jxEBAAAAAAABPQMAADsAAAB3Yid2YifuP0wr7p1kqec/AAAAP48RAQAAAAAAAT4DAAA7AAAA4iapQ04f7j8cIbZpxb3nPwAAAD+fEQEAAAAAAAE/AwAAOwAAAE3rKhE6F+4/pAcqZ7fw5z8AAAA/vhEBAAAAAAABQAMAADsAAABN6yoROhfuP4wCDs3n+uc/AAAAP90RAQAAAAAAAUEDAAA7AAAATesqEToX7j90/fEyGAXoPwAAAD/dEQEAAAAAAAFCAwAAOwAAALivrN4lD+4/XPjVmEgP6D8AAAA/7REBAAAAAAABQwMAADsAAAC4r6zeJQ/uP0Lzuf54Geg/AAAAPwASAQAAAAAAAUQDAAA7AAAAuK+s3iUP7j8q7p1kqSPoPwAAAD8PEgEAAAAAAAFFAwAAOwAAALivrN4lD+4/EumBytkt6D8AAAA/DxIBAAAAAAABRgMAADsAAAC4r6zeJQ/uP+LeSZY6Qug/AAAAPx8SAQAAAAAAAUcDAAA7AAAAI3QurBEH7j+y1BFim1boPwAAAD8fEgEAAAAAAAFIAwAAOwAAACN0LqwRB+4/ms/1x8tg6D8AAAA/PhIBAAAAAAABSQMAADsAAACOOLB5/f7tPwixTSvuneg/AAAAPz4SAQAAAAAAAUoDAAA7AAAAjjiwef3+7T/wqzGRHqjoPwAAAD9OEgEAAAAAAAFLAwAAOwAAAPn8MUfp9u0/8KsxkR6o6D8AAAA/XRIBAAAAAAABTAMAADsAAAD5/DFH6fbtP9imFfdOsug/AAAAP7UTAQAAAAAAAU0DAAA7AAAAZMGzFNXu7T94kqWOENvoPwAAAD/FEwEAAAAAAAFOAwAAOwAAANCFNeLA5u0//ngZjAIO6T8AAAA/xRMBAAAAAAABTwMAADsAAAA7SrevrN7tP2xace8kS+k/AAAAP8UTAQAAAAAAAVADAAA7AAAApA45fZjW7T/ENq24d5LpPwAAAD/UEwEAAAAAAAFRAwAAOwAAABDTukqEzu0/MhgFHJrP6T8AAAA/9BMBAAAAAAABUgMAADsAAAAQ07pKhM7tPwajgEPzueo/AAAAP/QTAQAAAAAAAVMDAAA7AAAAENO6SoTO7T92hNimFffqPwAAAD8tFAEAAAAAAAFUAwAAOwAAABDTukqEzu0/OkJs04p76z8AAAA/XBQBAAAAAAABVQMAADsAAAD5/DFH6fbtPwSVs1v41ew/AAAAP1wUAQAAAAAAAVYDAAA7AAAA+fwxR+n27T+KeydZ6gjtPwAAAD9rFAEAAAAAAAFXAwAAOwAAAPn8MUfp9u0/Kme38Ksx7T8AAAA/ixQBAAAAAAABWAMAADsAAAD5/DFH6fbtPzg0n+uPl+0/AAAAP5oUAQAAAAAAAVkDAAA7AAAAZMGzFNXu7T9GAYfmc/3tPwAAAD+qFAEAAAAAAAFaAwAAOwAAAGTBsxTV7u0/5uwWfjUm7j8AAAA/qhQBAAAAAAABWwMAADsAAABkwbMU1e7tP7Ti3kmWOu4/AAAAP6oUAQAAAAAAAVwDAAA7AAAA0IU14sDm7T9Uzm7hV2PuPwAAAD+5FAEAAAAAAAFdAwAAOwAAANCFNeLA5u0/IsQ2rbh37j8AAAA/yRQBAAAAAAABXgMAADsAAADQhTXiwObtP/K5/ngZjO4/AAAAP8kUAQAAAAAAAV8DAAA7AAAA0IU14sDm7T+qqqqqqqruPwAAAD/JFAEAAAAAAAFgAwAAOwAAANCFNeLA5u0/kqWOENu07j8AAAA/2RQBAAAAAAABYQMAADsAAADQhTXiwObtP3qgcnYLv+4/AAAAP9kUAQAAAAAAAWIDAAA7AAAAO0q3r6ze7T9KljpCbNPuPwAAAD/4FAEAAAAAAAFjAwAAOwAAADtKt6+s3u0/MpEeqJzd7j8AAAA/CBUBAAAAAAABZAMAADsAAAA7SrevrN7tPxiMAg7N5+4/AAAAPxcVAQAAAAAAAWUDAAA7AAAAO0q3r6ze7T8Ah+Zz/fHuPwAAAD8XFQEAAAAAAAFmAwAAOwAAAKQOOX2Y1u0/6IHK2S387j8AAAA/JxUBAAAAAAABZwMAADsAAACkDjl9mNbtP9B8rj9eBu8/AAAAPycVAQAAAAAAAWgDAAA7AAAApA45fZjW7T+4d5KljhDvPwAAAD9GFQEAAAAAAAFpAwAAOwAAABDTukqEzu0/cGg+1x8v7z8AAAA/RhUBAAAAAAABagMAADsAAAAQ07pKhM7tP1hjIj1QOe8/AAAAP1YVAQAAAAAAAWsDAAA7AAAAENO6SoTO7T9AXgajgEPvPwAAAD91FQEAAAAAAAFsAwAAOwAAAHuXPBhwxu0/9k6y1BFi7z8AAAA/dRUBAAAAAAABbQMAADsAAAB7lzwYcMbtP8ZEeqBydu8/AAAAP4UVAQAAAAAAAW4DAAA7AAAAe5c8GHDG7T+uP14Go4DvPwAAAD+UFQEAAAAAAAFvAwAAOwAAAOZbvuVbvu0/ljpCbNOK7z8AAAA/pBUBAAAAAAABcAMAADsAAADmW77lW77tP341JtIDle8/AAAAP6QVAQAAAAAAAXEDAAA7AAAA5lu+5Vu+7T9kMAo4NJ/vPwAAAD/TFQEAAAAAAAFyAwAAOwAAAFEgQLNHtu0/BByaz/XH7z8AAAA/4hUBAAAAAAABcwMAADsAAABRIECzR7btP+wWfjUm0u8/AAAAP/IVAQAAAAAAAXQDAAA7AAAAe5c8GHDG7T/sFn41JtLvPwAAAD97FwEAAAAAAAF1AwAAOwAAAKQOOX2Y1u0/7BZ+NSbS7z8AAAA/excBAAAAAAABdgMAADsAAABkwbMU1e7tP+wWfjUm0u8/AAAAP3sXAQAAAAAAAXcDAAA7AAAAjjiwef3+7T/sFn41JtLvPwAAAD+LFwEAAAAAAAF4AwAAOwAAALivrN4lD+4/7BZ+NSbS7z8AAAA/mxcBAAAAAAABeQMAADsAAADiJqlDTh/uP+wWfjUm0u8/AAAAP6oXAQAAAAAAAXoDAAA7AAAAC56lqHYv7j/sFn41JtLvPwAAAD+qFwEAAAAAAAF7AwAAOwAAAKDZI9uKN+4/7BZ+NSbS7z8AAAA/qhcBAAAAAAABfAMAADsAAADKUCBAs0fuP+wWfjUm0u8/AAAAP7oXAQAAAAAAAX0DAAA7AAAAX4yecsdP7j/sFn41JtLvPwAAAD/KFwEAAAAAAAF+AwAAOwAAAPTHHKXbV+4/7BZ+NSbS7z8AAAA/CBgBAAAAAAABfwMAADsAAAAfPxkKBGjuP+wWfjUm0u8/AAAAPwgYAQAAAAAAAYADAAA7AAAAtHqXPBhw7j/sFn41JtLvPwAAAD8nGAEAAAAAAAs=</ink>
</athena>
</file>

<file path=customXml/item19.xml><?xml version="1.0" encoding="utf-8"?>
<athena xmlns="http://schemas.microsoft.com/edu/athena" version="0.1.1819.0">
  <timings duration="207463"/>
</athena>
</file>

<file path=customXml/item2.xml><?xml version="1.0" encoding="utf-8"?>
<athena xmlns="http://schemas.microsoft.com/edu/athena" version="0.1.1819.0">
  <media streamable="true" recordStart="1445490" recordEnd="1516981" recordLength="1551443" start="1445490" end="1516981"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gAAAAIAAAAHBAAAAAABAAAABAAAAAQWU3Ryb2tlV2l0aFRpbWVTdGFtcHNWMQIAAAAJBQAAAAkGAAAADQIFBQAAABZTdHJva2VXaXRoVGltZVN0YW1wc1YxAgAAABFEcmF3aW5nQXR0cmlidXRlcwxTdHlsdXNQb2ludHMEBBNEcmF3aW5nQXR0cmlidXRlc1YxAgAAAB5TdHlsdXNQb2ludFdpdGhUaW1lU3RhbXBMaXN0VjECAAAAAgAAAAkHAAAACQgAAAAFBgAAABNDbGVhckNhbnZhc1N0cm9rZVYxAwAAAAlUaW1lU3RhbXARRHJhd2luZ0F0dHJpYnV0ZXMMU3R5bHVzUG9pbnRzAAQEEBNEcmF3aW5nQXR0cmlidXRlc1YxAgAAAB5TdHlsdXNQb2ludFdpdGhUaW1lU3RhbXBMaXN0VjECAAAAAgAAAPEeAAAAAAAACgkJAAAADAoAAABTUHJlc2VudGF0aW9uQ29yZSwgVmVyc2lvbj00LjAuMC4wLCBDdWx0dXJlPW5ldXRyYWwsIFB1YmxpY0tleVRva2VuPTMxYmYzODU2YWQzNjRlMzUFBwAAABNEcmF3aW5nQXR0cmlidXRlc1YxCgAAAAdfY29sb3JBB19jb2xvclIHX2NvbG9yRwdfY29sb3JCCkZpdFRvQ3VydmUGSGVpZ2h0Dklnbm9yZVByZXNzdXJlDUlzSGlnaGxpZ2h0ZXIJU3R5bHVzVGlwBVdpZHRoAAAAAAAAAAAEAAICAgIBBgEBHFN5c3RlbS5XaW5kb3dzLkluay5TdHlsdXNUaXAKAAAABgIAAAD//wAAAAAAAAAAACJAAAAF9f///xxTeXN0ZW0uV2luZG93cy5JbmsuU3R5bHVzVGlwAQAAAAd2YWx1ZV9fAAgKAAAAAQAAAAAAAAAAACJABQgAAAAeU3R5bHVzUG9pbnRXaXRoVGltZVN0YW1wTGlzdFYxAwAAAA1MaXN0YDErX2l0ZW1zDExpc3RgMStfc2l6ZQ9MaXN0YDErX3ZlcnNpb24EAAAoU2hhcmVkLklua2luZy5TdHlsdXNQb2ludFdpdGhUaW1lU3RhbXBbXQIAAAAICAIAAAAJDAAAAHcAAAB3AAAAAQkAAAAIAAAACQ0AAAAAAAAAAAAAAAcMAAAAAAEAAACAAAAABBpTdHlsdXNQb2ludFdpdGhUaW1lU3RhbXBWMQIAAAAJDgAAAAkPAAAACRAAAAAJEQAAAAkSAAAACRMAAAAJFAAAAAkVAAAACRYAAAAJFwAAAAkYAAAACRkAAAAJGgAAAAkbAAAACRwAAAAJHQAAAAkeAAAACR8AAAAJIAAAAAkhAAAACSIAAAAJIwAAAAkkAAAACSU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DQkHDQAAAAABAAAAAAAAAAQaU3R5bHVzUG9pbnRXaXRoVGltZVN0YW1wVjECAAAABQ4AAAAaU3R5bHVzUG9pbnRXaXRoVGltZVN0YW1wVjEEAAAAAVgBWQ5QcmVzc3VyZUZhY3RvcglUaW1lU3RhbXAAAAAABgYLEAIAAABgMQKUBryDP3BpaWlpadk/AAAAP+4SAAAAAAAAAQ8AAAAOAAAAQDzmtLIeiD9waWlpaWnZPwAAAD8tEwAAAAAAAAEQAAAADgAAAKAuyYtbo5I/cGlpaWlp2T8AAAA/LRMAAAAAAAABEQAAAA4AAACQRJHNs2ibP3BpaWlpadk/AAAAPzwTAAAAAAAAARIAAAAOAAAAgKpz/1r+oD9waWlpaWnZPwAAAD88EwAAAAAAAAETAAAADgAAAHi1VyAHYaU/cGlpaWlp2T8AAAA/TBMAAAAAAAABFAAAAA4AAAAow3RJXtyqP4CHh4eHh9c/AAAAP1wTAAAAAAAAARUAAAAOAAAAzGllPTC4sD+gpaWlpaXVPwAAAD9cEwAAAAAAAAEWAAAADgAAAKjw89HbdbM/wMPDw8PD0z8AAAA/XBMAAAAAAAABFwAAAA4AAACEd4JmhzO2P8DDw8PDw9M/AAAAP2sTAAAAAAAAARgAAAAOAAAA/Hz0dt1kuD/g4eHh4eHRPwAAAD9rEwAAAAAAAAEZAAAADgAAANgDgwuJIrs/AAAAAAAA0D8AAAA/exMAAAAAAAABGgAAAA4AAABUCfUb31O9PwAAAAAAANA/AAAAP3sTAAAAAAAAARsAAAAOAAAAcI1KqN/4vj8AAAAAAADQPwAAAD+LEwAAAAAAAAEcAAAADgAAABTIQVjFCMA/AAAAAAAA0D8AAAA/ixMAAAAAAAABHQAAAA4AAAB2SV7cGpXAPwAAAAAAANA/AAAAP6oTAAAAAAAAAR4AAAAOAAAAJIpsnkXbwD8AAAAAAADQPwAAAD+qEwAAAAAAAAEfAAAADgAAAIQLiSKbZ8E/AAAAAAAA0D8AAAA/uRMAAAAAAAABIAAAAA4AAAA0TJfkxa3BPwAAAAAAANA/AAAAP7kTAAAAAAAAASEAAAAOAAAAkM2zaBs6wj8AAAAAAADQPwAAAD/JEwAAAAAAAAEiAAAADgAAAPBO0OxwxsI/QDw8PDw8zD8AAAA/yRMAAAAAAAABIwAAAA4AAAD+EPsy8ZjDP2B4eHh4eMg/AAAAP8kTAAAAAAAAASQAAAAOAAAADNMleXFrxD9geHh4eHjIPwAAAD/ZEwAAAAAAAAElAAAADgAAAMrVXoEchMU/YHh4eHh4yD8AAAA/2RMAAAAAAAABJgAAAA4AAACI2JeJx5zGP2B4eHh4eMg/AAAAP+gTAAAAAAAAAScAAAAOAAAApFztFchByD+gtLS0tLTEPwAAAD/oEwAAAAAAAAEoAAAADgAAAMLgQqLI5sk/oLS0tLS0xD8AAAA/+BMAAAAAAAABKQAAAA4AAACA43uqc//KP6C0tLS0tMQ/AAAAP/gTAAAAAAAAASoAAAAOAAAAPua0sh4YzD+gtLS0tLTEPwAAAD8IFAAAAAAAAAErAAAADgAAAPzo7brJMM0/APHw8PDwwD8AAAA/CBQAAAAAAAABLAAAAA4AAAC26ybDdEnOPwDx8PDw8MA/AAAAPxcUAAAAAAAAAS0AAAAOAAAAxq1RCfUbzz8A8fDw8PDAPwAAAD8XFAAAAAAAAAEuAAAADgAAACYvbo1KqM8/APHw8PDwwD8AAAA/FxQAAAAAAAABLwAAAA4AAACaeMxpZT3QPwDx8PDw8MA/AAAAPycUAAAAAAAAATAAAAAOAAAAoNnhjKWm0D8A8fDw8PDAPwAAAD8nFAAAAAAAAAExAAAADgAAAFAa8E7Q7NA/APHw8PDwwD8AAAA/RhQAAAAAAAABMgAAAA4AAAAIvBM0O5zRPwDx8PDw8MA/AAAAP1YUAAAAAAAAATMAAAAOAAAAXtwalVC/0T8A8fDw8PDAPwAAAD9WFAAAAAAAAAE0AAAADgAAAGY9MLiQKNI/APHw8PDwwD8AAAA/VhQAAAAAAAABNQAAAA4AAAC+XTcZpkvSPwDx8PDw8MA/AAAAP2UUAAAAAAAAATYAAAAOAAAAxL5MPOa00j8A8fDw8PDAPwAAAD9tFAAAAAAAAAE3AAAADgAAAHT/Wv4Q+9I/APHw8PDwwD8AAAA/fRQAAAAAAAABOAAAAA4AAADMH2JfJh7TPwDx8PDw8MA/AAAAP30UAAAAAAAAATkAAAAOAAAAfGBwIVFk0z8A8fDw8PDAPwAAAD+NFAAAAAAAAAE6AAAADgAAACqhfuN7qtM/oLS0tLS0xD8AAAA/jRQAAAAAAAABOwAAAA4AAADa4YylpvDTP6C0tLS0tMQ/AAAAP5wUAAAAAAAAATwAAAAOAAAA4EKiyOZZ1D+gtLS0tLTEPwAAAD+cFAAAAAAAAAE9AAAADgAAAJCDsIoRoNQ/oLS0tLS0xD8AAAA/rBQAAAAAAAABPgAAAA4AAACW5MWtUQnVP2B4eHh4eMg/AAAAP8sUAAAAAAAAAT8AAAAOAAAABCgNeCdo1j9geHh4eHjIPwAAAD/LFAAAAAAAAAFAAAAADgAAABLqN76nOtc/YHh4eHh4yD8AAAA/2xQAAAAAAAABQQAAAA4AAABya1RC/cbXP2B4eHh4eMg/AAAAP9sUAAAAAAAAAUIAAAAOAAAAKA14J2h22D9geHh4eHjIPwAAAD/bFAAAAAAAAAFDAAAADgAAAIaOlKu9Atk/YHh4eHh4yD8AAAA/6hQAAAAAAAABRAAAAA4AAAA8MLiQKLLZP0A8PDw8PMw/AAAAP+oUAAAAAAAAAUUAAAAOAAAA9NHbdZNh2j8AAAAAAADQPwAAAD/6FAAAAAAAAAFGAAAADgAAAFJT+Pno7do/AAAAAAAA0D8AAAA/+hQAAAAAAAABRwAAAA4AAACy1BR+PnrbPwAAAAAAANA/AAAAPxkVAAAAAAAAAUgAAAAOAAAAEFYxApQG3D8AAAAAAADQPwAAAD8ZFQAAAAAAAAFJAAAADgAAAMb3VOf+tdw/AAAAAAAA0D8AAAA/KRUAAAAAAAABSgAAAA4AAAAmeXFrVELdPwAAAAAAANA/AAAAPykVAAAAAAAAAUsAAAAOAAAAhPqN76nO3T8AAAAAAADQPwAAAD8pFQAAAAAAAAFMAAAADgAAAIxboxLqN94/AAAAAAAA0D8AAAA/KRUAAAAAAAABTQAAAA4AAACSvLg1KqHePwAAAAAAANA/AAAAPzgVAAAAAAAAAU4AAAAOAAAASl7cGpVQ3z8AAAAAAADQPwAAAD84FQAAAAAAAAFPAAAADgAAAFC/8T3Vud8/AAAAAAAA0D8AAAA/SBUAAAAAAAABUAAAAA4AAABYIAdhFSPgPwAAAAAAANA/AAAAP0gVAAAAAAAAAVEAAAAOAAAA29CRcrVX4D8AAAAAAADQPwAAAD9YFQAAAAAAAAFSAAAADgAAAIoRoDTgneA/AAAAAAAA0D8AAAA/ZxUAAAAAAAABUwAAAA4AAABm4jGnlfXgPwAAAAAAANA/AAAAP2cVAAAAAAAAAVQAAAAOAAAA6ZK8uDUq4T8AAAAAAADQPwAAAD9nFQAAAAAAAAFVAAAADgAAAJnTynpgcOE/AAAAAAAA0D8AAAA/dxUAAAAAAAABVgAAAA4AAAB0pFztFcjhPwAAAAAAANA/AAAAP3cVAAAAAAAAAVcAAAAOAAAAzMRjTivr4T8AAAAAAADQPwAAAD+HFQAAAAAAAAFYAAAADgAAAE917l/LH+I/AAAAAAAA0D8AAAA/lhUAAAAAAAABWQAAAA4AAADSJXlxa1TiPwAAAAAAANA/AAAAP5YVAAAAAAAAAVoAAAAOAAAAK0aA0oB34j8AAAAAAADQPwAAAD+WFQAAAAAAAAFbAAAADgAAAINmhzOWmuI/AAAAAAAA0D8AAAA/phUAAAAAAAABXAAAAA4AAACu9grkIKziP+Dh4eHh4dE/AAAAP7UVAAAAAAAAAV0AAAAOAAAABhcSRTbP4j/g4eHh4eHRPwAAAD+1FQAAAAAAAAFeAAAADgAAADGnlfXA4OI/4OHh4eHh0T8AAAA/xRUAAAAAAAABXwAAAA4AAACJx5xW1gPjP+Dh4eHh4dE/AAAAP8UVAAAAAAAAAWAAAAAOAAAA4uejt+sm4z/g4eHh4eHRPwAAAD/VFQAAAAAAAAFhAAAADgAAAGWYLsmLW+M/wMPDw8PD0z8AAAA/1RUAAAAAAAABYgAAAA4AAAAT2TyLtqHjP8DDw8PDw9M/AAAAP+QVAAAAAAAAAWMAAAAOAAAAGzpSrvYK5D+gpaWlpaXVPwAAAD/kFQAAAAAAAAFkAAAADgAAACObZ9E2dOQ/gIeHh4eH1z8AAAA/9BUAAAAAAAABZQAAAA4AAABWjAClAe/kP4CHh4eHh9c/AAAAPwQWAAAAAAAAAWYAAAAOAAAA4J2g2eGM5T9QS0tLS0vbPwAAAD8jFgAAAAAAAAFnAAAADgAAAArkIKxiBOg/IB4eHh4e5j8AAAA/IxYAAAAAAAABaAAAAA4AAABqZT0wuJDoPwgPDw8PD+c/AAAAPzIWAAAAAAAAAWkAAAAOAAAAyOZZtA0d6T/w8PDw8PDoPwAAAD8yFgAAAAAAAAFqAAAADgAAAChodjhjqek/4OHh4eHh6T8AAAA/MhYAAAAAAAABawAAAA4AAAAuyYtboxLqP7jDw8PDw+s/AAAAP0IWAAAAAAAAAWwAAAAOAAAACpodzlhq6j+4w8PDw8PrPwAAAD9SFgAAAAAAAAFtAAAADgAAABhcSBTZPOs/uMPDw8PD6z8AAAA/YRYAAAAAAAABbgAAAA4AAABwfE917l/rP7jDw8PDw+s/AAAAP2EWAAAAAAAAAW8AAAAOAAAAyJxW1gOD6z+4w8PDw8PrPwAAAD9xFgAAAAAAAAFwAAAADgAAACC9XTcZpus/uMPDw8PD6z8AAAA/cRYAAAAAAAABcQAAAA4AAABKTeHno7frP7jDw8PDw+s/AAAAP4EWAAAAAAAAAXIAAAAOAAAAdt1kmC7J6z+4w8PDw8PrPwAAAD+gFgAAAAAAAAFzAAAADgAAAKJt6Ei52us/0NLS0tLS6j8AAAA/zxYAAAAAAAABdAAAAA4AAABYDwwuJIrsP/Dw8PDw8Og/AAAAP88WAAAAAAAAAXUAAAAOAAAA3L+WP8S+7D/4///////nPwAAAD/PFgAAAAAAAAF2AAAADgAAAIwApQHvBO0/CA8PDw8P5z8AAAA/3xYAAAAAAAABdwAAAA4AAAA8QbPDGUvtPyAeHh4eHuY/AAAAP+8WAAAAAAAAAXgAAAAOAAAAQqLI5lm07T8oLS0tLS3lPwAAAD/vFgAAAAAAAAF5AAAADgAAAB5zWlkPDO4/ODw8PDw85D8AAAA//hYAAAAAAAABegAAAA4AAAAm1G98T3XuP0hLS0tLS+M/AAAAP/4WAAAAAAAAAXsAAAAOAAAAAKUB7wTN7j9YWlpaWlriPwAAAD/+FgAAAAAAAAF8AAAADgAAALDlD7EvE+8/WFpaWlpa4j8AAAA/DhcAAAAAAAABfQAAAA4AAAA0lprCz0fvP3h4eHh4eOA/AAAAPw4XAAAAAAAAAX4AAAAOAAAAXiYec1pZ7z94eHh4eHjgPwAAAD8tFwAAAAAAAAF/AAAADgAAAIq2oSPlau8/eHh4eHh44D8AAAA/TBcAAAAAAAABgAAAAA4AAAC2RiXUb3zvPwAPDw8PD98/AAAAP0wXAAAAAAAAAYEAAAAOAAAAtkYl1G987z8gLS0tLS3dPwAAAD9sFwAAAAAAAAGCAAAADgAAAOTWqIT6je8/UEtLS0tL2z8AAAA/excAAAAAAAABgwAAAA4AAAAOZyw1hZ/vP3BpaWlpadk/AAAAP4sXAAAAAAAAAYQAAAAOAAAAOvev5Q+x7z+gpaWlpaXVPwAAAD+qFwAAAAAAAAs=</ink>
</athena>
</file>

<file path=customXml/item21.xml><?xml version="1.0" encoding="utf-8"?>
<athena xmlns="http://schemas.microsoft.com/edu/athena" version="0.1.1819.0">
  <media streamable="true" recordStart="35554" recordEnd="72862" recordLength="1551443" start="35554" end="72862"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1819.0">
  <media streamable="true" recordStart="1437563" recordEnd="1445490" recordLength="1551443" start="1437563" end="1445490"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1819.0">
  <media streamable="true" recordStart="1347433" recordEnd="1437563" recordLength="1551443" start="1347433" end="1437563"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AAAAAgAAAAHBAAAAAABAAAACAAAAAQWU3Ryb2tlV2l0aFRpbWVTdGFtcHNWMQIAAAAJBQAAAAkGAAAACQcAAAAJCAAAAAkJAAAACQoAAAAJCwAAAAkMAAAABQUAAAAWU3Ryb2tlV2l0aFRpbWVTdGFtcHNWMQIAAAARRHJhd2luZ0F0dHJpYnV0ZXMMU3R5bHVzUG9pbnRzBAQTRHJhd2luZ0F0dHJpYnV0ZXNWMQIAAAAeU3R5bHVzUG9pbnRXaXRoVGltZVN0YW1wTGlzdFYxAgAAAAIAAAAJDQAAAAkOAAAAAQYAAAAFAAAACQ8AAAAJEAAAAAEHAAAABQAAAAkRAAAACRIAAAABCAAAAAUAAAAJEwAAAAkUAAAAAQkAAAAFAAAACRUAAAAJFgAAAAEKAAAABQAAAAkXAAAACRgAAAABCwAAAAUAAAAJGQAAAAkaAAAABQwAAAATQ2xlYXJDYW52YXNTdHJva2VWMQMAAAAJVGltZVN0YW1wEURyYXdpbmdBdHRyaWJ1dGVzDFN0eWx1c1BvaW50cwAEBBATRHJhd2luZ0F0dHJpYnV0ZXNWMQIAAAAeU3R5bHVzUG9pbnRXaXRoVGltZVN0YW1wTGlzdFYxAgAAAAIAAADqnQEAAAAAAAoJGwAAAAwcAAAAU1ByZXNlbnRhdGlvbkNvcmUsIFZlcnNpb249NC4wLjAuMCwgQ3VsdHVyZT1uZXV0cmFsLCBQdWJsaWNLZXlUb2tlbj0zMWJmMzg1NmFkMzY0ZTM1BQ0AAAATRHJhd2luZ0F0dHJpYnV0ZXNWMQoAAAAHX2NvbG9yQQdfY29sb3JSB19jb2xvckcHX2NvbG9yQgpGaXRUb0N1cnZlBkhlaWdodA5JZ25vcmVQcmVzc3VyZQ1Jc0hpZ2hsaWdodGVyCVN0eWx1c1RpcAVXaWR0aAAAAAAAAAAABAACAgICAQYBARxTeXN0ZW0uV2luZG93cy5JbmsuU3R5bHVzVGlwHAAAAAYCAAAA//8AAAAAAAAAAAAiQAAABeP///8cU3lzdGVtLldpbmRvd3MuSW5rLlN0eWx1c1RpcAEAAAAHdmFsdWVfXwAIHAAAAAEAAAAAAAAAAAAiQAUOAAAAHlN0eWx1c1BvaW50V2l0aFRpbWVTdGFtcExpc3RWMQMAAAANTGlzdGAxK19pdGVtcwxMaXN0YDErX3NpemUPTGlzdGAxK192ZXJzaW9uBAAAKFNoYXJlZC5JbmtpbmcuU3R5bHVzUG9pbnRXaXRoVGltZVN0YW1wW10CAAAACAgCAAAACR4AAAAvAAAALwAAAAEPAAAADQAAAP//AAAAAAAAAAAAIkAAAAHh////4////wEAAAAAAAAAAAAiQAEQAAAADgAAAAkgAAAAaAAAAGgAAAABEQAAAA0AAAD//wAAAAAAAAAAACJAAAAB3////+P///8BAAAAAAAAAAAAIkABEgAAAA4AAAAJIgAAAKAAAACgAAAAARMAAAANAAAA//8AAAAAAAAAAAAiQAAAAd3////j////AQAAAAAAAAAAACJAARQAAAAOAAAACSQAAABKAAAASgAAAAEVAAAADQAAAP//AAAAAAAAAAAAIkAAAAHb////4////wEAAAAAAAAAAAAiQAEWAAAADgAAAAkmAAAAXQAAAF0AAAABFwAAAA0AAAD//wAAAAAAAAAAACJAAAAB2f///+P///8BAAAAAAAAAAAAIkABGAAAAA4AAAAJKAAAAAsAAAALAAAAARkAAAANAAAA//8AAAAAAAAAAAAiQAAAAdf////j////AQAAAAAAAAAAACJAARoAAAAOAAAACSoAAAA6AAAAOgAAAAEbAAAADgAAAAkrAAAAAAAAAAAAAAAHHgAAAAABAAAAQAAAAAQaU3R5bHVzUG9pbnRXaXRoVGltZVN0YW1wVjEC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0RByAAAAAAAQAAAIAAAAAEGlN0eWx1c1BvaW50V2l0aFRpbWVTdGFtcFYxA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NGAciAAAAAAEAAAAAAQAABBpTdHlsdXNQb2ludFdpdGhUaW1lU3RhbXBWMQ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1gByQAAAAAAQAAAIAAAAAEGlN0eWx1c1BvaW50V2l0aFRpbWVTdGFtcFYxAgA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NNgcmAAAAAAEAAACAAAAABBpTdHlsdXNQb2ludFdpdGhUaW1lU3RhbXBWMQIA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NIwcoAAAAAAEAAAAQAAAABBpTdHlsdXNQb2ludFdpdGhUaW1lU3RhbXBWMQIAAAAJCgIAAAkLAgAACQwCAAAJDQIAAAkOAgAACQ8CAAAJEAIAAAkRAgAACRICAAAJEwIAAAkUAgAADQUHKgAAAAABAAAAQAAAAAQaU3R5bHVzUG9pbnRXaXRoVGltZVN0YW1wVjECAA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NBgcrAAAAAAEAAAAAAAAABBpTdHlsdXNQb2ludFdpdGhUaW1lU3RhbXBWMQIAAAAFLAAAABpTdHlsdXNQb2ludFdpdGhUaW1lU3RhbXBWMQQAAAABWAFZDlByZXNzdXJlRmFjdG9yCVRpbWVTdGFtcAAAAAAGBgsQAgAAAGf7RPWgkdc/dEaU9gZfuD8AAAA/LjMAAAAAAAABLQAAACwAAABn+0T1oJHXP2zV52or9rc/AAAAP9AzAAAAAAAAAS4AAAAsAAAAQWRTUH7M1z9cZDvfT423PwAAAD/QMwAAAAAAAAEvAAAALAAAACeqB42889c/XGQ730+Ntz8AAAA/0DMAAAAAAAABMAAAACwAAAD3NXAGOULYP1xkO99Pjbc/AAAAP+AzAAAAAAAAATEAAAAsAAAAqQeNvPO32D9cZDvfT423PwAAAD/gMwAAAAAAAAEyAAAALAAAAF/ZqXKuLdk/XGQ730+Ntz8AAAA/4DMAAAAAAAABMwAAACwAAAAhiGwKyo/ZP1xkO99Pjbc/AAAAP/8zAAAAAAAAATQAAAAsAAAAx3zj3iMZ2j9cZDvfT423PwAAAD//MwAAAAAAAAE1AAAALAAAAH9OAJXejto/XGQ730+Ntz8AAAA//zMAAAAAAAABNgAAACwAAAAxIB1LmQTbP1xkO99Pjbc/AAAAPw80AAAAAAAAATcAAAAsAAAA8c7f4rRm2z9M845TdCS3PwAAAD8uNAAAAAAAAAE4AAAALAAAAB0h3OZFtNw/PILix5i7tj8AAAA/TTQAAAAAAAABOQAAACwAAACLfyCyKSjfPzyC4seYu7Y/AAAAP3w0AAAAAAAAAToAAAAsAAAAmIaDsf9q4T88guLHmLu2PwAAAD+bNAAAAAAAAAE7AAAALAAAAAwHY//VQuI/PILix5i7tj8AAAA/qzQAAAAAAAABPAAAACwAAAB6O+qsRGDiPzyC4seYu7Y/AAAAP6s0AAAAAAAAAT0AAAAsAAAAbF5Ey+Nz4j88guLHmLu2PwAAAD+rNAAAAAAAAAE+AAAALAAAAOZvcVqzfeI/PILix5i7tj8AAAA/uzQAAAAAAAABPwAAACwAAABigZ7pgofiPzQRNjy9UrY/AAAAP8o0AAAAAAAAAUAAAAAsAAAA3JLLeFKR4j80ETY8vVK2PwAAAD/KNAAAAAAAAAFBAAAALAAAANySy3hSkeI/JKCJsOHptT8AAAA/LzcAAAAAAAABQgAAACwAAADckst4UpHiPxwv3SQGgbU/AAAAP243AAAAAAAAAUMAAAAsAAAA3JLLeFKR4j8ETYQNT6+0PwAAAD9uNwAAAAAAAAFEAAAALAAAAFSk+Acim+I/9NvXgXNGtD8AAAA/fTcAAAAAAAABRQAAACwAAABUpPgHIpviP+RqK/aX3bM/AAAAP403AAAAAAAAAUYAAAAsAAAAVKT4ByKb4j/c+X5qvHSzPwAAAD+dNwAAAAAAAAFHAAAALAAAAFSk+Acim+I/zIjS3uALsz8AAAA/nTcAAAAAAAABSAAAACwAAABUpPgHIpviP7SmeccpOrI/AAAAP7k3AAAAAAAAAUkAAAAsAAAAVKT4ByKb4j+cxCCwcmixPwAAAD+5NwAAAAAAAAFKAAAALAAAAFSk+Acim+I/hOLHmLuWsD8AAAA/uTcAAAAAAAABSwAAACwAAABUpPgHIpviP8AehetRuK4/AAAAP7k3AAAAAAAAAUwAAAAsAAAAVKT4ByKb4j9oeHqlLEOsPwAAAD/JNwAAAAAAAAFNAAAALAAAAM61JZfxpOI/KNJvXwfOqT8AAAA/2DcAAAAAAAABTgAAACwAAABIx1Imwa7iP9ArZRniWKc/AAAAP9g3AAAAAAAAAU8AAAAsAAAASMdSJsGu4j+IhVrTvOOkPwAAAD/oNwAAAAAAAAFQAAAALAAAAEjHUibBruI/UMGopE5Aoz8AAAA/6DcAAAAAAAABUQAAACwAAADC2H+1kLjiP+Bxio7k8p8/AAAAP/g3AAAAAAAAAVIAAAAsAAAAwth/tZC44j9w6SYxCKycPwAAAD8HOAAAAAAAAAFTAAAALAAAADzqrERgwuI/4JwRpb3Blz8AAAA/FzgAAAAAAAABVAAAACwAAAC2+9nTL8ziPxCMSuoENJE/AAAAPxc4AAAAAAAAAVUAAAAsAAAAtvvZ0y/M4j9gB84ZUdqLPwAAAD8XOAAAAAAAAAFWAAAALAAAALb72dMvzOI/AH9qvHSTiD8AAAA/JzgAAAAAAAABVwAAACwAAAAuDQdj/9XiP6D2Bl+YTIU/AAAAP7M4AAAAAAAAAVgAAAAsAAAALg0HY//V4j/Ay39Iv319PwAAAD+zOAAAAAAAAAFZAAAALAAAAC4NB2P/1eI/QG6jAbwFgj8AAAA/ETkAAAAAAAABWgAAACwAAAAuDQdj/9XiP6D2Bl+YTIU/AAAAPyE5AAAAAAAAAVsAAAAsAAAA62vgDHKE0D8GrBxaZDvPPwAAAD+eQwAAAAAAAAFcAAAALAAAAN+OOisRmNA/gnNGlPYGzz8AAAA/Q0QAAAAAAAABXQAAACwAAABh7L9aSFzRP/o6cM6I0s4/AAAAP1NEAAAAAAAAAV4AAAAsAAAAL3go1MSq0T/6OnDOiNLOPwAAAD9TRAAAAAAAAAFfAAAALAAAAP0DkU1B+dE/+jpwzojSzj8AAAA/Y0QAAAAAAAABYAAAACwAAADLj/nGvUfSP/o6cM6I0s4/AAAAP2NEAAAAAAAAAWEAAAAsAAAAlxtiQDqW0j/6OnDOiNLOPwAAAD9yRAAAAAAAAAFiAAAALAAAAHOEcJsX0dI/+jpwzojSzj8AAAA/kUQAAAAAAAABYwAAACwAAAAPnEGOEG7TP/o6cM6I0s4/AAAAP6FEAAAAAAAAAWQAAAAsAAAA6QRQ6e2o0z/6OnDOiNLOPwAAAD/ARAAAAAAAAAFlAAAALAAAAJH5xr1HMtQ/+jpwzojSzj8AAAA/wEQAAAAAAAABZgAAACwAAACDHCHc5kXUP/o6cM6I0s4/AAAAP8BEAAAAAAAAAWcAAAAsAAAAXYUvN8SA1D/6OnDOiNLOPwAAAD/QRAAAAAAAAAFoAAAALAAAAEXL43MCqNQ/+jpwzojSzj8AAAA/70QAAAAAAAABaQAAACwAAADf4rRm+0TVP/o6cM6I0s4/AAAAP+9EAAAAAAAAAWoAAAAsAAAAu0vDwdh/1T/6OnDOiNLOPwAAAD/vRAAAAAAAAAFrAAAALAAAAKGRd/4Wp9U/gnNGlPYGzz8AAAA/DkUAAAAAAAABbAAAACwAAABvHeB3k/XVP4JzRpT2Bs8/AAAAPw5FAAAAAAAAAW0AAAAsAAAAPalI8Q9E1j8GrBxaZDvPPwAAAD8ORQAAAAAAAAFuAAAALAAAABcSV0ztftY/juTyH9Jvzz8AAAA/DkUAAAAAAAABbwAAACwAAADlnb/Fac3WP47k8h/Sb88/AAAAPx5FAAAAAAAAAXAAAAAsAAAAvwbOIEcI1z+O5PIf0m/PPwAAAD8eRQAAAAAAAAFxAAAALAAAAJlv3HskQ9c/juTyH9Jvzz8AAAA/LkUAAAAAAAABcgAAACwAAAB12OrWAX7XP47k8h/Sb88/AAAAPy5FAAAAAAAAAXMAAAAsAAAATUH5Md+41z+O5PIf0m/PPwAAAD89RQAAAAAAAAF0AAAALAAAACeqB42889c/juTyH9Jvzz8AAAA/PUUAAAAAAAABdQAAACwAAAAP8LvJ+hrYP47k8h/Sb88/AAAAP11FAAAAAAAAAXYAAAAsAAAA0Z5+YRZ92D+O5PIf0m/PPwAAAD9dRQAAAAAAAAF3AAAALAAAALfkMp5UpNg/juTyH9Jvzz8AAAA/bEUAAAAAAAABeAAAACwAAACFcJsX0fLYP47k8h/Sb88/AAAAP4tFAAAAAAAAAXkAAAAsAAAAU/wDkU1B2T8SHcnlP6TPPwAAAD+LRQAAAAAAAAF6AAAALAAAAC1lEuwqfNk/nlWfq63Yzz8AAAA/i0UAAAAAAAABewAAACwAAAATq8YoaaPZP55Vn6ut2M8/AAAAP5tFAAAAAAAAAXwAAAAsAAAAB84gRwi32T+eVZ+rrdjPPwAAAD+bRQAAAAAAAAF9AAAALAAAAOE2L6Ll8dk/Ece6uI0G0D8AAAA/q0UAAAAAAAABfgAAACwAAADHfOPeIxnaP1XjpZvEINA/AAAAP8pFAAAAAAAAAX8AAAAsAAAAlQhMWKBn2j9V46WbxCDQPwAAAD/KRQAAAAAAAAGAAAAALAAAAHFxWrN9oto/l/+Qfvs60D8AAAA/ykUAAAAAAAABgQAAACwAAAA//cIs+vDaP5f/kH77OtA/AAAAP9pFAAAAAAAAAYIAAAAsAAAAC4krpnY/2z+X/5B++zrQPwAAAD/aRQAAAAAAAAGDAAAALAAAAMs37j2Sods/2Rt8YTJV0D8AAAA/6UUAAAAAAAABhAAAACwAAACDCQv0TBfcP9kbfGEyVdA/AAAAP+lFAAAAAAAAAYUAAAAsAAAAKf6ByKag3D/ZG3xhMlXQPwAAAD/pRQAAAAAAAAGGAAAALAAAAOmsRGDCAt0/2Rt8YTJV0D8AAAA/+UUAAAAAAAABhwAAACwAAACTobs0HIzdP9kbfGEyVdA/AAAAPwhGAAAAAAAAAYgAAAAsAAAAR3PY6tYB3j8dOGdEaW/QPwAAAD8YRgAAAAAAAAGJAAAALAAAAIt/ILIpKN8/X1RSJ6CJ0D8AAAA/KEYAAAAAAAABigAAACwAAAAAAAAAAADgP6VwPQrXo9A/AAAAPzdGAAAAAAAAAYsAAAAsAAAA2mgOW9064D+lcD0K16PQPwAAAD9HRgAAAAAAAAGMAAAALAAAALTRHLa6deA/54wo7Q2+0D8AAAA/R0YAAAAAAAABjQAAACwAAAAiBqRjKZPgP+eMKO0NvtA/AAAAP0dGAAAAAAAAAY4AAAAsAAAAFin+gcim4D/njCjtDb7QPwAAAD9XRgAAAAAAAAGPAAAALAAAAJA6KxGYsOA/54wo7Q2+0D8AAAA/V0YAAAAAAAABkAAAACwAAAAKTFigZ7rgP+eMKO0NvtA/AAAAP3ZGAAAAAAAAAZEAAAAsAAAAdoDfTdbX4D8rqRPQRNjQPwAAAD+lRgAAAAAAAAGSAAAALAAAALJAz3TBQ+E/54wo7Q2+0D8AAAA/tEYAAAAAAAABkwAAACwAAACYhoOx/2rhP6VwPQrXo9A/AAAAP7RGAAAAAAAAAZQAAAAsAAAAfsw37j2S4T9fVFInoInQPwAAAD+0RgAAAAAAAAGVAAAALAAAAN4jGbpLw+E/X1RSJ6CJ0D8AAAA/xEYAAAAAAAABlgAAACwAAAC6jCcVKf7hPx04Z0Rpb9A/AAAAP8RGAAAAAAAAAZcAAAAsAAAAoNLbUWcl4j/ZG3xhMlXQPwAAAD/ERgAAAAAAAAGYAAAALAAAAIYYkI6lTOI/2Rt8YTJV0D8AAAA/1EYAAAAAAAABmQAAACwAAABsXkTL43PiP9kbfGEyVdA/AAAAP/NGAAAAAAAAAZoAAAAsAAAAtvvZ0y/M4j+X/5B++zrQPwAAAD8SRwAAAAAAAAGbAAAALAAAAJxBjhBu8+I/VeOlm8Qg0D8AAAA/IkcAAAAAAAABnAAAACwAAAAWU7ufPf3iP1XjpZvEINA/AAAAPyJHAAAAAAAAAZ0AAAAsAAAAjmToLg0H4z9V46WbxCDQPwAAAD8xRwAAAAAAAAGeAAAALAAAAAh2Fb7cEOM/VeOlm8Qg0D8AAAA/QUcAAAAAAAABnwAAACwAAACCh0JNrBrjP1XjpZvEINA/AAAAP3BHAAAAAAAAAaAAAAAsAAAAKny5IQak4z9V46WbxCDQPwAAAD9/RwAAAAAAAAGhAAAALAAAAAblx3zj3uM/VeOlm8Qg0D8AAAA/f0cAAAAAAAABogAAACwAAABmPKlI8Q/kP1XjpZvEINA/AAAAP39HAAAAAAAAAaMAAAAsAAAAQKW3o85K5D9V46WbxCDQPwAAAD+PRwAAAAAAAAGkAAAALAAAAJQf8417j+Q/l/+Qfvs60D8AAAA/j0cAAAAAAAABpQAAACwAAABuiAHpWMrkP5f/kH77OtA/AAAAP49HAAAAAAAAAaYAAAAsAAAAwgI90wUP5T/ZG3xhMlXQPwAAAD+uRwAAAAAAAAGnAAAALAAAACRaHp8TQOU/2Rt8YTJV0D8AAAA/vkcAAAAAAAABqAAAACwAAADkCOE2L6LlP9kbfGEyVdA/AAAAP85HAAAAAAAAAakAAAAsAAAAyk6Vc23J5T/ZG3xhMlXQPwAAAD8rSAAAAAAAAAGqAAAALAAAALKUSbCr8OU/l/+Qfvs60D8AAAA/S0gAAAAAAAABqwAAACwAAAAspnY/e/rlP1XjpZvEINA/AAAAP1pIAAAAAAAAAawAAAAsAAAAprejzkoE5j9V46WbxCDQPwAAAD9aSAAAAAAAAAGtAAAALAAAAB7J0F0aDuY/Ece6uI0G0D8AAAA/iUgAAAAAAAABrgAAACwAAAByQwxIx1LmPxIdyeU/pM8/AAAAP6hIAAAAAAAAAa8AAAAsAAAAuuChUBOr5j8SHcnlP6TPPwAAAD+oSAAAAAAAAAGwAAAALAAAAJRJsKvw5eY/Eh3J5T+kzz8AAAA/uEgAAAAAAAABsQAAACwAAACIbArKj/nmP47k8h/Sb88/AAAAP7hIAAAAAAAAAbIAAAAsAAAAeo9k6C4N5z+O5PIf0m/PPwAAAD/ISAAAAAAAAAGzAAAALAAAAPSgkXf+Fuc/BqwcWmQ7zz8AAAA/yEgAAAAAAAABtAAAACwAAABusr4GziDnPwasHFpkO88/AAAAP/ZIAAAAAAAAAbUAAAAsAAAA6MPrlZ0q5z+Cc0aU9gbPPwAAAD/2SAAAAAAAAAG2AAAALAAAAGLVGCVtNOc/gnNGlPYGzz8AAAA/0UkAAAAAAAABtwAAACwAAABW+HJDDEjnP4JzRpT2Bs8/AAAAP/lJAAAAAAAAAbgAAAAsAAAA0Amg0ttR5z+Cc0aU9gbPPwAAAD8ISgAAAAAAAAG5AAAALAAAAEobzWGrW+c/gnNGlPYGzz8AAAA/KEoAAAAAAAABugAAACwAAAAwYYGe6YLnP4JzRpT2Bs8/AAAAPzdKAAAAAAAAAbsAAAAsAAAAJITbvIiW5z+Cc0aU9gbPPwAAAD83SgAAAAAAAAG8AAAALAAAAJyVCExYoOc/BqwcWmQ7zz8AAAA/N0oAAAAAAAABvQAAACwAAAAWpzXbJ6rnPwasHFpkO88/AAAAP0dKAAAAAAAAAb4AAAAsAAAAkLhiavez5z8GrBxaZDvPPwAAAD8XTAAAAAAAAAG/AAAALAAAAPzs6Rdm0ec/BqwcWmQ7zz8AAAA/N0wAAAAAAAABwAAAACwAAADyD0Q2BeXnPwasHFpkO88/AAAAPzdMAAAAAAAAAcEAAAAsAAAAbCFxxdTu5z8GrBxaZDvPPwAAAD9GTAAAAAAAAAHCAAAALAAAAGwhccXU7uc/juTyH9Jvzz8AAAA/lEwAAAAAAAABwwAAACwAAACzKSg/5hvXP3vysFBrmtc/AAAAP+C3AAAAAAAAAcQAAAAsAAAAsykoP+Yb1z+/DpwzorTXPwAAAD8fuAAAAAAAAAHFAAAALAAAAJlv3HskQ9c/vw6cM6K01z8AAAA/LrgAAAAAAAABxgAAACwAAACNkjaaw1bXP78OnDOitNc/AAAAPz64AAAAAAAAAccAAAAsAAAAf7WQuGJq1z+/DpwzorTXPwAAAD8+uAAAAAAAAAHIAAAALAAAAHXY6tYBftc/vw6cM6K01z8AAAA/PrgAAAAAAAAByQAAACwAAABNQfkx37jXP78OnDOitNc/AAAAP064AAAAAAAAAcoAAAAsAAAANYetbh3g1z+/DpwzorTXPwAAAD9duAAAAAAAAAHLAAAALAAAABvNYatbB9g/vw6cM6K01z8AAAA/XbgAAAAAAAABzAAAACwAAADpWMok2FXYP78OnDOitNc/AAAAP124AAAAAAAAAc0AAAAsAAAA0Z5+YRZ92D+/DpwzorTXPwAAAD9tuAAAAAAAAAHOAAAALAAAAHmT9TVwBtk/vw6cM6K01z8AAAA/fbgAAAAAAAABzwAAACwAAABT/AORTUHZP78OnDOitNc/AAAAP324AAAAAAAAAdAAAAAsAAAALWUS7Cp82T+/DpwzorTXPwAAAD+MuAAAAAAAAAHRAAAALAAAAPvwemWnytk/ASuHFtnO1z8AAAA/q7gAAAAAAAAB0gAAACwAAACh5fE5AVTaP0VHcvkP6dc/AAAAP6u4AAAAAAAAAdMAAAAsAAAAiyumdj972j9FR3L5D+nXPwAAAD+ruAAAAAAAAAHUAAAALAAAAH9OAJXejto/RUdy+Q/p1z8AAAA/y7gAAAAAAAAB1QAAACwAAABXtw7wu8naP0VHcvkP6dc/AAAAP9q4AAAAAAAAAdYAAAAsAAAAS9poDlvd2j9FR3L5D+nXPwAAAD/auAAAAAAAAAHXAAAALAAAAD/9wiz68No/RUdy+Q/p1z8AAAA/+rgAAAAAAAAB2AAAACwAAAAlQ3dpOBjbP0VHcvkP6dc/AAAAP/q4AAAAAAAAAdkAAAAsAAAAGWbRh9cr2z9FR3L5D+nXPwAAAD8ouQAAAAAAAAHaAAAALAAAAOXxOQFUets/RUdy+Q/p1z8AAAA/Z7kAAAAAAAAB2wAAACwAAACP5rDVrQPcP0VHcvkP6dc/AAAAP3e5AAAAAAAAAdwAAAAsAAAAgwkL9EwX3D9FR3L5D+nXPwAAAD93uQAAAAAAAAHdAAAALAAAAHUsZRLsKtw/RUdy+Q/p1z8AAAA/lrkAAAAAAAAB3gAAACwAAABpT78wiz7cP0VHcvkP6dc/AAAAP6W5AAAAAAAAAd8AAAAsAAAAW3IZTypS3D9FR3L5D+nXPwAAAD+1uQAAAAAAAAHgAAAALAAAAEO4zYtoedw/RUdy+Q/p1z8AAAA/xbkAAAAAAAAB4QAAACwAAAA12yeqB43cP0VHcvkP6dc/AAAAP8W5AAAAAAAAAeIAAAAsAAAAKf6ByKag3D9FR3L5D+nXPwAAAD/UuQAAAAAAAAHjAAAALAAAAA9ENgXlx9w/RUdy+Q/p1z8AAAA/1LkAAAAAAAAB5AAAACwAAAADZ5AjhNvcP0VHcvkP6dc/AAAAP/S5AAAAAAAAAeUAAAAsAAAA38+efmEW3T9FR3L5D+nXPwAAAD/0uQAAAAAAAAHmAAAALAAAAMcVU7ufPd0/RUdy+Q/p1z8AAAA/A7oAAAAAAAAB5wAAACwAAACffmEWfXjdP0VHcvkP6dc/AAAAPwO6AAAAAAAAAegAAAAsAAAAk6G7NByM3T9FR3L5D+nXPwAAAD8TugAAAAAAAAHpAAAALAAAAHnnb3Fas90/RUdy+Q/p1z8AAAA/IroAAAAAAAAB6gAAACwAAABtCsqP+cbdP0VHcvkP6dc/AAAAPyK6AAAAAAAAAesAAAAsAAAAU1B+zDfu3T9FR3L5D+nXPwAAAD9CugAAAAAAAAHsAAAALAAAAEdz2OrWAd4/RUdy+Q/p1z8AAAA/QroAAAAAAAAB7QAAACwAAAA5ljIJdhXeP0VHcvkP6dc/AAAAP0K6AAAAAAAAAe4AAAAsAAAALbmMJxUp3j9FR3L5D+nXPwAAAD9CugAAAAAAAAHvAAAALAAAACHc5kW0PN4/RUdy+Q/p1z8AAAA/cboAAAAAAAAB8AAAACwAAAAT/0BkU1DeP0VHcvkP6dc/AAAAP3G6AAAAAAAAAfEAAAAsAAAAByKbgvJj3j9FR3L5D+nXPwAAAD+QugAAAAAAAAHyAAAALAAAAP1E9aCRd94/RUdy+Q/p1z8AAAA/r7oAAAAAAAAB8wAAACwAAADL0F0aDsbeP0VHcvkP6dc/AAAAP7+6AAAAAAAAAfQAAAAsAAAAvfO3OK3Z3j9FR3L5D+nXPwAAAD+/ugAAAAAAAAH1AAAALAAAAKM5bHXrAN8/RUdy+Q/p1z8AAAA/v7oAAAAAAAAB9gAAACwAAACLfyCyKSjfP0VHcvkP6dc/AAAAP866AAAAAAAAAfcAAAAsAAAAccXU7mdP3z9FR3L5D+nXPwAAAD/OugAAAAAAAAH4AAAALAAAAEsu40lFit8/RUdy+Q/p1z8AAAA/3roAAAAAAAAB+QAAACwAAAA9UT1o5J3fP0VHcvkP6dc/AAAAP+66AAAAAAAAAfoAAAAsAAAAG7pLw8HY3z9FR3L5D+nXPwAAAD/9ugAAAAAAAAH7AAAALAAAAPQiWh6fE+A/RUdy+Q/p1z8AAAA//boAAAAAAAAB/AAAACwAAADoRbQ8PifgP0VHcvkP6dc/AAAAPw27AAAAAAAAAf0AAAAsAAAAYFfhyw0x4D9FR3L5D+nXPwAAAD86uwAAAAAAAAH+AAAALAAAAFR6O+qsROA/RUdy+Q/p1z8AAAA/OrsAAAAAAAAB/wAAACwAAADOi2h5fE7gP0VHcvkP6dc/AAAAP0q7AAAAAAAAAQABAAAsAAAASJ2VCExY4D+JY13cRgPYPwAAAD9KuwAAAAAAAAEBAQAALAAAAMCuwpcbYuA/iWNd3EYD2D8AAAA/SrsAAAAAAAABAgEAACwAAAA6wO8m62vgP4ljXdxGA9g/AAAAP1q7AAAAAAAAAQMBAAAsAAAAtNEctrp14D+JY13cRgPYPwAAAD+JuwAAAAAAAAEEAQAALAAAAKr0dtRZieA/iWNd3EYD2D8AAAA/mLsAAAAAAAABBQEAACwAAAAiBqRjKZPgP4ljXdxGA9g/AAAAP6i7AAAAAAAAAQYBAAAsAAAAnBfR8vic4D+JY13cRgPYPwAAAD+ouwAAAAAAAAEHAQAALAAAABYp/oHIpuA/y39Iv30d2D8AAAA/qLsAAAAAAAABCAEAACwAAAAKTFigZ7rgP8t/SL99Hdg/AAAAP7e7AAAAAAAAAQkBAAAsAAAA/G6yvgbO4D/Lf0i/fR3YPwAAAD+3uwAAAAAAAAEKAQAALAAAAGqjOWx16+A/D5wzorQ32D8AAAA/x7sAAAAAAAABCwEAACwAAADW18AZ5AjhP1G4HoXrUdg/AAAAP9e7AAAAAAAAAQwBAAAsAAAApGMpk2BX4T9RuB6F61HYPwAAAD/2uwAAAAAAAAENAQAALAAAAOwAv5usr+E/ldQJaCJs2D8AAAA/BrwAAAAAAAABDgEAACwAAADGac32ierhP9fw9EpZhtg/AAAAPxW8AAAAAAAAAQ8BAAAsAAAAQHv6hVn04T/X8PRKWYbYPwAAAD8VvAAAAAAAAAEQAQAALAAAALqMJxUp/uE/1/D0SlmG2D8AAAA/NLwAAAAAAAABEQEAACwAAAAynlSk+AfiP9fw9EpZhtg/AAAAP2O8AAAAAAAAARIBAAAsAAAArK+BM8gR4j/X8PRKWYbYPwAAAD9zvAAAAAAAAAETAQAALAAAACbBrsKXG+I/1/D0SlmG2D8AAAA/c7wAAAAAAAABFAEAACwAAACg0ttRZyXiP9fw9EpZhtg/AAAAP5K8AAAAAAAAARUBAAAsAAAAlPU1cAY54j/X8PRKWYbYPwAAAD+SvAAAAAAAAAEWAQAALAAAAAwHY//VQuI/1/D0SlmG2D8AAAA/orwAAAAAAAABFwEAACwAAACGGJCOpUziP9fw9EpZhtg/AAAAP8G8AAAAAAAAARgBAAAsAAAAACq9HXVW4j/X8PRKWYbYPwAAAD/BvAAAAAAAAAEZAQAALAAAAOZvcVqzfeI/1/D0SlmG2D8AAAA/4LwAAAAAAAABGgEAACwAAADckst4UpHiPxsN4C2QoNg/AAAAP+C8AAAAAAAAARsBAAAsAAAASMdSJsGu4j9fKcsQx7rYPwAAAD/wvAAAAAAAAAEcAQAALAAAADzqrERgwuI/oUW28/3U2D8AAAA/AL0AAAAAAAABHQEAACwAAACoHjTyzt/iP6FFtvP91Ng/AAAAPx+9AAAAAAAAAR4BAAAsAAAA5N4jGbpL4z9rmnecoiPZPwAAAD+EvQAAAAAAAAEfAQAALAAAAHIZTypS/OM/rbZif9k92T8AAAA/hL0AAAAAAAABIAEAACwAAADsKny5IQbkP622Yn/ZPdk/AAAAP5S9AAAAAAAAASEBAAAsAAAAZjypSPEP5D+ttmJ/2T3ZPwAAAD+kvQAAAAAAAAEiAQAALAAAAOBN1tfAGeQ/rbZif9k92T8AAAA/w70AAAAAAAABIwEAACwAAABApbejzkrkP2uad5yiI9k/AAAAP9O9AAAAAAAAASQBAAAsAAAADjEgHUuZ5D8nfoy5awnZPwAAAD/TvQAAAAAAAAElAQAALAAAAAJUejvqrOQ/J36MuWsJ2T8AAAA/070AAAAAAAABJgEAACwAAAD0dtRZicDkPyd+jLlrCdk/AAAAP+K9AAAAAAAAAScBAAAsAAAA6JkueCjU5D8nfoy5awnZPwAAAD/yvQAAAAAAAAEoAQAALAAAAGKrWwf43eQ/J36MuWsJ2T8AAAA/Ab4AAAAAAAABKQEAACwAAADCAj3TBQ/lPyd+jLlrCdk/AAAAPxG+AAAAAAAAASoBAAAsAAAAtCWX8aQi5T8nfoy5awnZPwAAAD8RvgAAAAAAAAErAQAALAAAAC43xIB0LOU/J36MuWsJ2T8AAAA/Ib4AAAAAAAABLAEAACwAAAAkWh6fE0DlPyd+jLlrCdk/AAAAPyG+AAAAAAAAAS0BAAAsAAAAFn14vbJT5T8nfoy5awnZPwAAAD8wvgAAAAAAAAEuAQAALAAAAAqg0ttRZ+U/J36MuWsJ2T8AAAA/ML4AAAAAAAABLwEAACwAAAB21FmJwITlPyd+jLlrCdk/AAAAP0C+AAAAAAAAATABAAAsAAAAavezp1+Y5T8nfoy5awnZPwAAAD9QvgAAAAAAAAExAQAALAAAANYrO1XOteU/J36MuWsJ2T8AAAA/b74AAAAAAAABMgEAACwAAAAS7Cp8uSHmPyd+jLlrCdk/AAAAP2++AAAAAAAAATMBAAAsAAAAgCCyKSg/5j8nfoy5awnZPwAAAD9vvgAAAAAAAAE0AQAALAAAAOxUOdeWXOY/J36MuWsJ2T8AAAA/nr4AAAAAAAABNQEAACwAAAAOW906wO/mP622Yn/ZPdk/AAAAP82+AAAAAAAAATYBAAAsAAAAVvhyQwxI5z+ttmJ/2T3ZPwAAAD/NvgAAAAAAAAE3AQAALAAAANAJoNLbUec/rbZif9k92T8AAAA/zb4AAAAAAAABOAEAACwAAABKG81hq1vnP622Yn/ZPdk/AAAAP9y+AAAAAAAAATkBAAAsAAAAwiz68Hpl5z+ttmJ/2T3ZPwAAAD/svgAAAAAAAAE6AQAALAAAADw+J4BKb+c/rbZif9k92T8AAAA/G78AAAAAAAABOwEAACwAAAC2T1QPGnnnP622Yn/ZPdk/AAAAPyq/AAAAAAAAATwBAAAsAAAAMGGBnumC5z+ttmJ/2T3ZPwAAAD86vwAAAAAAAAE9AQAALAAAACSE27yIluc/rbZif9k92T8AAAA/Or8AAAAAAAABPgEAACwAAACclQhMWKDnP622Yn/ZPdk/AAAAP1m/AAAAAAAAAT8BAAAsAAAA2FX4ckMM6D/z0k1iEFjZPwAAAD9ZvwAAAAAAAAFAAQAALAAAAL6brK+BM+g/Ne84RUdy2T8AAAA/ab8AAAAAAAABQQEAACwAAAAs0DNd8FDoPzXvOEVHctk/AAAAP2m/AAAAAAAAAUIBAAAsAAAAEhbomS546D93CyQofozZPwAAAD94vwAAAAAAAAFDAQAALAAAAPpbnNZsn+g/uycPC7Wm2T8AAAA/mL8AAAAAAAABRAEAACwAAAAQhZpYNUbpP4N80LNZ9dk/AAAAP6e/AAAAAAAAAUUBAAAsAAAAfLkhBqRj6T+DfNCzWfXZPwAAAD+nvwAAAAAAAAFGAQAALAAAAOrtqLMSgek/x5i7lpAP2j8AAAA/x78AAAAAAAABRwEAACwAAADCVrcO8LvpP8eYu5aQD9o/AAAAP8e/AAAAAAAAAUgBAAAsAAAAPGjknb/F6T/HmLuWkA/aPwAAAD/WvwAAAAAAAAFJAQAALAAAADKLPrxe2ek/x5i7lpAP2j8AAAA/1r8AAAAAAAABSgEAACwAAACqnGtLLuPpP8eYu5aQD9o/AAAAP+a/AAAAAAAAAUsBAAAsAAAAkuIfiGwK6j8JtaZ5xynaPwAAAD8FwAAAAAAAAAFMAQAALAAAAAr0TBc8FOo/CbWmeccp2j8AAAA/BcAAAAAAAAABTQEAACwAAAD+Fqc12yfqPwm1pnnHKdo/AAAAPyTAAAAAAAAAAU4BAAAsAAAAeCjUxKox6j8JtaZ5xynaPwAAAD8kwAAAAAAAAAFPAQAALAAAAPI5AVR6O+o/CbWmeccp2j8AAAA/NMAAAAAAAAABUAEAACwAAADkXFtyGU/qPwm1pnnHKdo/AAAAP0TAAAAAAAAAAVEBAAAsAAAAzKIPr1d26j/HmLuWkA/aPwAAAD9TwAAAAAAAAAFSAQAALAAAAKYLHgo1seo/g3zQs1n12T8AAAA/U8AAAAAAAAABUwEAACwAAAAUQKW3o87qP4N80LNZ9dk/AAAAP1PAAAAAAAAAAVQBAAAsAAAAgHQsZRLs6j9BYOXQItvZPwAAAD9jwAAAAAAAAAFVAQAALAAAAGa64KFQE+s/QWDl0CLb2T8AAAA/csAAAAAAAAABVgEAACwAAADW7mdPvzDrP/1D+u3rwNk/AAAAP3LAAAAAAAAAAVcBAAAsAAAAyBHCbV5E6z+7Jw8LtabZPwAAAD+CwAAAAAAAAAFYAQAALAAAADZGSRvNYes/uycPC7Wm2T8AAAA/gsAAAAAAAAABWQEAACwAAAAoaaM5bHXrP3cLJCh+jNk/AAAAP5LAAAAAAAAAAVoBAAAsAAAAlp0q59qS6z93CyQofozZPwAAAD+SwAAAAAAAAAFbAQAALAAAAIjAhAV6pus/dwskKH6M2T8AAAA/ocAAAAAAAAABXAEAACwAAAAC0rGUSbDrPzXvOEVHctk/AAAAP6HAAAAAAAAAAV0BAAAsAAAAfOPeIxm66z/z0k1iEFjZPwAAAD+xwAAAAAAAAAFeAQAALAAAAPb0C7Pow+s/89JNYhBY2T8AAAA/ZsEAAAAAAAABXwEAACwAAAD29Auz6MPrP622Yn/ZPdk/AAAAP5TBAAAAAAAAAWABAAAsAAAAZCmTYFfh6z8nfoy5awnZPwAAAD+UwQAAAAAAAAFhAQAALAAAAN46wO8m6+s/5WGh1jTv2D8AAAA/pMEAAAAAAAABYgEAACwAAADeOsDvJuvrP6FFtvP91Ng/AAAAP+PBAAAAAAAAAWMBAAAsAAAAWx6fE0Cl1z+QoPgx5q7lPwAAAD9/6gAAAAAAAAFkAQAALAAAAE1B+THfuNc/bhKDwMqh5T8AAAA/OOsAAAAAAAABZQEAACwAAAAnqgeNvPPXP0yEDU+vlOU/AAAAP0jrAAAAAAAAAWYBAAAsAAAAAxMW6Jku2D9MhA1Pr5TlPwAAAD9I6wAAAAAAAAFnAQAALAAAAN17JEN3adg/TIQNT6+U5T8AAAA/WOsAAAAAAAABaAEAACwAAADDwdh/tZDYPyr2l92Th+U/AAAAP1jrAAAAAAAAAWkBAAAsAAAAqQeNvPO32D8q9pfdk4flPwAAAD9n6wAAAAAAAAFqAQAALAAAAJFNQfkx39g/KvaX3ZOH5T8AAAA/Z+sAAAAAAAABawEAACwAAAB5k/U1cAbZPyr2l92Th+U/AAAAP4brAAAAAAAAAWwBAAAsAAAAX9mpcq4t2T8q9pfdk4flPwAAAD+G6wAAAAAAAAFtAQAALAAAAEUfXq/sVNk/KvaX3ZOH5T8AAAA/husAAAAAAAABbgEAACwAAAAtZRLsKnzZPwpoImx4euU/AAAAP5brAAAAAAAAAW8BAAAsAAAAIYhsCsqP2T8KaCJseHrlPwAAAD+W6wAAAAAAAAFwAQAALAAAAAfOIEcIt9k/6Nms+lxt5T8AAAA/tesAAAAAAAABcQEAACwAAADVWYnAhAXaP+jZrPpcbeU/AAAAP7XrAAAAAAAAAXIBAAAsAAAAu589/cIs2j/o2az6XG3lPwAAAD/F6wAAAAAAAAFzAQAALAAAAK3ClxtiQNo/6Nms+lxt5T8AAAA/xesAAAAAAAABdAEAACwAAACVCExYoGfaP+jZrPpcbeU/AAAAP8XrAAAAAAAAAXUBAAAsAAAAiyumdj972j/o2az6XG3lPwAAAD/k6wAAAAAAAAF2AQAALAAAAH9OAJXejto/6Nms+lxt5T8AAAA/QuwAAAAAAAABdwEAACwAAADZFJQf843bP+jZrPpcbeU/AAAAP0LsAAAAAAAAAXgBAAAsAAAAm8NWtw7w2z/o2az6XG3lPwAAAD9C7AAAAAAAAAF5AQAALAAAAIMJC/RMF9w/6Nms+lxt5T8AAAA/UuwAAAAAAAABegEAACwAAAB1LGUS7CrcP+jZrPpcbeU/AAAAP2HsAAAAAAAAAXsBAAAsAAAAW3IZTypS3D/o2az6XG3lPwAAAD+A7AAAAAAAAAF8AQAALAAAAE+Vc23JZdw/6Nms+lxt5T8AAAA/gOwAAAAAAAABfQEAACwAAAA12yeqB43cP+jZrPpcbeU/AAAAP5DsAAAAAAAAAX4BAAAsAAAAKf6ByKag3D8KaCJseHrlPwAAAD+Q7AAAAAAAAAF/AQAALAAAAA9ENgXlx9w/CmgibHh65T8AAAA/oOwAAAAAAAABgAEAACwAAAD1iepBI+/cPwpoImx4euU/AAAAP6DsAAAAAAAAAYEBAAAsAAAA38+efmEW3T8KaCJseHrlPwAAAD+v7AAAAAAAAAGCAQAALAAAAMcVU7ufPd0/CmgibHh65T8AAAA/v+wAAAAAAAABgwEAACwAAACTobs0HIzdPyr2l92Th+U/AAAAP8/sAAAAAAAAAYQBAAAsAAAAh8QVU7uf3T8q9pfdk4flPwAAAD/P7AAAAAAAAAGFAQAALAAAAHnnb3Fas90/KvaX3ZOH5T8AAAA/z+wAAAAAAAABhgEAACwAAABhLSSumNrdPyr2l92Th+U/AAAAP97sAAAAAAAAAYcBAAAsAAAAU1B+zDfu3T8q9pfdk4flPwAAAD/e7AAAAAAAAAGIAQAALAAAAEdz2OrWAd4/KvaX3ZOH5T8AAAA/7uwAAAAAAAABiQEAACwAAAA5ljIJdhXePyr2l92Th+U/AAAAP/3sAAAAAAAAAYoBAAAsAAAALbmMJxUp3j8q9pfdk4flPwAAAD/97AAAAAAAAAGLAQAALAAAACHc5kW0PN4/KvaX3ZOH5T8AAAA/He0AAAAAAAABjAEAACwAAAD9RPWgkXfeP0yEDU+vlOU/AAAAPx3tAAAAAAAAAY0BAAAsAAAA160D/G6y3j9MhA1Pr5TlPwAAAD8s7QAAAAAAAAGOAQAALAAAALEWEldM7d4/TIQNT6+U5T8AAAA/PO0AAAAAAAABjwEAACwAAACLfyCyKSjfP24Sg8DKoeU/AAAAPzztAAAAAAAAAZABAAAsAAAAVwuJK6Z23z9uEoPAyqHlPwAAAD887QAAAAAAAAGRAQAALAAAACeX8aQixd8/bhKDwMqh5T8AAAA/TO0AAAAAAAABkgEAACwAAAB6ES2PzwngP5Cg+DHmruU/AAAAP0ztAAAAAAAAAZMBAAAsAAAA2mgOW9064D+QoPgx5q7lPwAAAD9M7QAAAAAAAAGUAQAALAAAADrA7ybra+A/kKD4Meau5T8AAAA/W+0AAAAAAAABlQEAACwAAACcF9Hy+JzgP5Cg+DHmruU/AAAAP2vtAAAAAAAAAZYBAAAsAAAAgl2FLzfE4D+QoPgx5q7lPwAAAD9r7QAAAAAAAAGXAQAALAAAAGqjOWx16+A/kKD4Meau5T8AAAA/eu0AAAAAAAABmAEAACwAAADW18AZ5AjhP5Cg+DHmruU/AAAAP3rtAAAAAAAAAZkBAAAsAAAAQgxIx1Im4T+QoPgx5q7lPwAAAD+a7QAAAAAAAAGaAQAALAAAAJiGg7H/auE/sC5uowG85T8AAAA/mu0AAAAAAAABmwEAACwAAAASmLBAz3ThP7AubqMBvOU/AAAAP6ntAAAAAAAAAZwBAAAsAAAAfsw37j2S4T+wLm6jAbzlPwAAAD+57QAAAAAAAAGdAQAALAAAAN4jGbpLw+E/sC5uowG85T8AAAA/ue0AAAAAAAABngEAACwAAABYNUZJG83hP7AubqMBvOU/AAAAP8ntAAAAAAAAAZ8BAAAsAAAA0kZz2OrW4T+wLm6jAbzlPwAAAD/Y7QAAAAAAAAGgAQAALAAAAE5YoGe64OE/sC5uowG85T8AAAA/B+4AAAAAAAABoQEAACwAAADGac32ierhP7AubqMBvOU/AAAAPxfuAAAAAAAAAaIBAAAsAAAAQHv6hVn04T+wLm6jAbzlPwAAAD8m7gAAAAAAAAGjAQAALAAAADKeVKT4B+I/sC5uowG85T8AAAA/Nu4AAAAAAAABpAEAACwAAAAmwa7ClxviP5Cg+DHmruU/AAAAPzbuAAAAAAAAAaUBAAAsAAAAGuQI4TYv4j+QoPgx5q7lPwAAAD9G7gAAAAAAAAGmAQAALAAAAAwHY//VQuI/kKD4Meau5T8AAAA/Ve4AAAAAAAABpwEAACwAAAB6O+qsRGDiP24Sg8DKoeU/AAAAP2XuAAAAAAAAAagBAAAsAAAA3JLLeFKR4j9uEoPAyqHlPwAAAD907gAAAAAAAAGpAQAALAAAAM61JZfxpOI/TIQNT6+U5T8AAAA/dO4AAAAAAAABqgEAACwAAABIx1Imwa7iPyr2l92Th+U/AAAAP3TuAAAAAAAAAasBAAAsAAAAwth/tZC44j8q9pfdk4flPwAAAD+E7gAAAAAAAAGsAQAALAAAADzqrERgwuI/KvaX3ZOH5T8AAAA/hO4AAAAAAAABrQEAACwAAACIbArKj/nmP7q4jQbwFug/AAAAP+/6AAAAAAAAAa4BAAAsAAAAAn43WV8D5z+6uI0G8BboPwAAAD/++gAAAAAAAAGvAQAALAAAAHqPZOguDec/uriNBvAW6D8AAAA/VvsAAAAAAAABsAEAACwAAAAKyo/5xr3nP9xGA3gLJOg/AAAAP1b7AAAAAAAAAbEBAAAsAAAA/OzpF2bR5z+6uI0G8BboPwAAAD9W+wAAAAAAAAGyAQAALAAAAGwhccXU7uc/uriNBvAW6D8AAAA/VvsAAAAAAAABswEAACwAAABeRMvjcwLoP7q4jQbwFug/AAAAP3b7AAAAAAAAAbQBAAAsAAAAOK3ZPlE96D+6uI0G8BboPwAAAD92+wAAAAAAAAG1AQAALAAAACzQM13wUOg/uriNBvAW6D8AAAA/hfsAAAAAAAABtgEAACwAAACYBLsKX27oP7q4jQbwFug/AAAAP+P7AAAAAAAAAbcBAAAsAAAAugpfbogB6T+YKhiV1AnoPwAAAD/z+wAAAAAAAAG4AQAALAAAACg/5hv3Huk/eJyiI7n85z8AAAA/IfwAAAAAAAABuQEAACwAAACWc23JZTzpP3icoiO5/Oc/AAAAP0H8AAAAAAAAAboBAAAsAAAAAqj0dtRZ6T94nKIjufznPwAAAD9w/AAAAAAAAAG7AQAALAAAABjR8vicAOo/eJyiI7n85z8AAAA/f/wAAAAAAAABvAEAACwAAADyOQFUejvqP3icoiO5/Oc/AAAAP4/8AAAAAAAAAb0BAAAsAAAAbEsu40lF6j94nKIjufznPwAAAD+P/AAAAAAAAAG+AQAALAAAANh/tZC4Yuo/eJyiI7n85z8AAAA/j/wAAAAAAAABvwEAACwAAABSkeIfiGzqP3icoiO5/Oc/AAAAP578AAAAAAAAAcABAAAsAAAAzKIPr1d26j94nKIjufznPwAAAD++/AAAAAAAAAHBAQAALAAAAMDFac32ieo/eJyiI7n85z8AAAA/zfwAAAAAAAABwgEAACwAAAA615ZcxpPqP3icoiO5/Oc/AAAAP938AAAAAAAAAcMBAAAsAAAAtOjD65Wd6j94nKIjufznPwAAAD/t/AAAAAAAAAHEAQAALAAAACz68Hplp+o/eJyiI7n85z8AAAA/DP0AAAAAAAABxQEAACwAAAAUQKW3o87qP3icoiO5/Oc/AAAAPxv9AAAAAAAAAcYBAAAsAAAAgHQsZRLs6j94nKIjufznPwAAAD8b/QAAAAAAAAHHAQAALAAAAHSXhoOx/+o/eJyiI7n85z8AAAA/G/0AAAAAAAAByAEAACwAAABmuuChUBPrP3icoiO5/Oc/AAAAPzv9AAAAAAAAAckBAAAsAAAATgCV3o466z94nKIjufznPwAAAD87/QAAAAAAAAHKAQAALAAAADZGSRvNYes/eJyiI7n85z8AAAA/O/0AAAAAAAABywEAACwAAAAoaaM5bHXrP3icoiO5/Oc/AAAAP0r9AAAAAAAAAcwBAAAsAAAAonrQyDt/6z94nKIjufznPwAAAD9K/QAAAAAAAAHNAQAALAAAAJadKufakus/eJyiI7n85z8AAAA/Wv0AAAAAAAABzgEAACwAAACIwIQFeqbrP3icoiO5/Oc/AAAAP2r9AAAAAAAAAc8BAAAsAAAAfOPeIxm66z94nKIjufznPwAAAD9q/QAAAAAAAAHQAQAALAAAAHAGOUK4zes/eJyiI7n85z8AAAA/if0AAAAAAAAB0QEAACwAAABYTO1+9vTrP3icoiO5/Oc/AAAAP4n9AAAAAAAAAdIBAAAsAAAA0F0aDsb+6z94nKIjufznPwAAAD+o/QAAAAAAAAHTAQAALAAAAEpvR52VCOw/eJyiI7n85z8AAAA/qP0AAAAAAAAB1AEAACwAAADEgHQsZRLsP3icoiO5/Oc/AAAAP8f9AAAAAAAAAdUBAAAsAAAAPpKhuzQc7D+YKhiV1AnoPwAAAD/X/QAAAAAAAAHWAQAALAAAADK1+9nTL+w/mCoYldQJ6D8AAAA/9v0AAAAAAAAB1wEAACwAAACSDN2l4WDsP7q4jQbwFug/AAAAPxX+AAAAAAAAAdgBAAAsAAAA2qlyri257D/cRgN4CyToPwAAAD8V/gAAAAAAAAHZAQAALAAAAMDvJutr4Ow/3EYDeAsk6D8AAAA/Ff4AAAAAAAAB2gEAACwAAAAsJK6Y2v3sP9xGA3gLJOg/AAAAPxX+AAAAAAAAAdsBAAAsAAAAFGpi1Rgl7T/cRgN4CyToPwAAAD8l/gAAAAAAAAHcAQAALAAAAIKe6YKHQu0/3EYDeAsk6D8AAAA/Nf4AAAAAAAAB3QEAACwAAAD8rxYSV0ztP/7UeOkmMeg/AAAAPzX+AAAAAAAAAd4BAAAsAAAA7tJwMPZf7T/+1HjpJjHoPwAAAD9E/gAAAAAAAAHfAQAALAAAAGjknb/Fae0//tR46SYx6D8AAAA/RP4AAAAAAAAB4AEAACwAAADi9cpOlXPtP/7UeOkmMeg/AAAAP1T+AAAAAAAAAeEBAAAsAAAAXAf43WR97T/+1HjpJjHoPwAAAD9U/gAAAAAAAAHiAQAALAAAANYYJW00h+0//tR46SYx6D8AAAA/g/4AAAAAAAAB4wEAACwAAABOKlL8A5HtP/7UeOkmMeg/AAAAP5L+AAAAAAAAAeQBAAAsAAAAyDt/i9Oa7T8eY+5aQj7oPwAAAD/B/gAAAAAAAAHlAQAALAAAAEJNrBqjpO0/HmPuWkI+6D8AAAA/0f4AAAAAAAAB5gEAACwAAAA2cAY5QrjtPx5j7lpCPug/AAAAP/D+AAAAAAAAAecBAAAsAAAAKJNgV+HL7T8eY+5aQj7oPwAAAD/w/gAAAAAAAAHoAQAALAAAAIrqQSPv/O0/HmPuWkI+6D8AAAA/8P4AAAAAAAAB6QEAACwAAAB+DZxBjhDuPx5j7lpCPug/AAAAPwD/AAAAAAAAAeoBAAAsAAAAcDD2Xy0k7j8eY+5aQj7oPwAAAD8A/wAAAAAAAAHrAQAALAAAAN5kfQ2cQe4/HmPuWkI+6D8AAAA/D/8AAAAAAAAB7AEAACwAAABYdqqca0vuPx5j7lpCPug/AAAAPx//AAAAAAAAAe0BAAAsAAAASpkEuwpf7j8eY+5aQj7oPwAAAD8f/wAAAAAAAAHuAQAALAAAAMSqMUraaO4/HmPuWkI+6D8AAAA/L/8AAAAAAAAB7wEAACwAAAC4zYtoeXzuPx5j7lpCPug/AAAAPy//AAAAAAAAAfABAAAsAAAAMt+490iG7j8eY+5aQj7oPwAAAD8v/wAAAAAAAAHxAQAALAAAAKzw5YYYkO4/HmPuWkI+6D8AAAA/Pv8AAAAAAAAB8gEAACwAAAAmAhMW6JnuPx5j7lpCPug/AAAAP07/AAAAAAAAAfMBAAAsAAAAoBNApbej7j8eY+5aQj7oPwAAAD9e/wAAAAAAAAH0AQAALAAAAJI2msNWt+4/HmPuWkI+6D8AAAA/ff8AAAAAAAAB9QEAACwAAACGWfTh9cruPx5j7lpCPug/AAAAP33/AAAAAAAAAfYBAAAsAAAAAGshccXU7j8eY+5aQj7oPwAAAD+N/wAAAAAAAAH3AQAALAAAAHp8TgCV3u4/HmPuWkI+6D8AAAA/nf8AAAAAAAAB+AEAACwAAADyjXuPZOjuPx5j7lpCPug/AAAAP53/AAAAAAAAAfkBAAAsAAAAbJ+oHjTy7j8eY+5aQj7oPwAAAD/M/wAAAAAAAAH6AQAALAAAAOaw1a0D/O4/HmPuWkI+6D8AAAA/2/8AAAAAAAAB+wEAACwAAABgwgI90wXvPx5j7lpCPug/AAAAP9v/AAAAAAAAAfwBAAAsAAAA2tMvzKIP7z8eY+5aQj7oPwAAAD/6/wAAAAAAAAH9AQAALAAAAMIZ5AjhNu8/HmPuWkI+6D8AAAA/CgABAAAAAAAB/gEAACwAAAC0PD4ngErvP/7UeOkmMeg/AAAAPxoAAQAAAAAAAf8BAAAsAAAAqF+YRR9e7z/+1HjpJjHoPwAAAD8pAAEAAAAAAAEAAgAALAAAAI6lTIJdhe8/3EYDeAsk6D8AAAA/KQABAAAAAAABAQIAACwAAAAIt3kRLY/vP9xGA3gLJOg/AAAAPykAAQAAAAAAAQICAAAsAAAACLd5ES2P7z+6uI0G8BboPwAAAD85AAEAAAAAAAEDAgAALAAAAILIpqD8mO8/uriNBvAW6D8AAAA/SQABAAAAAAABBAIAACwAAAD82dMvzKLvP7q4jQbwFug/AAAAP2gAAQAAAAAAAQUCAAAsAAAAdOsAv5us7z+6uI0G8BboPwAAAD93AAEAAAAAAAEGAgAALAAAAOIfiGwKyu8/uriNBvAW6D8AAAA/pgABAAAAAAABBwIAACwAAABcMbX72dPvP7q4jQbwFug/AAAAP/QAAQAAAAAAAQgCAAAsAAAAXDG1+9nT7z/cRgN4CyToPwAAAD/sAgEAAAAAAAEJAgAALAAAAFwxtfvZ0+8//tR46SYx6D8AAAA/GwMBAAAAAAABCgIAACwAAADQ21FnJQKTP0Ktad5xiu4/AAAAPzgmAQAAAAAAAQsCAAAsAAAAcGk4GPuvlj9iO99PjZfuPwAAAD/FJgEAAAAAAAEMAgAALAAAAMCEBXqmC54/YjvfT42X7j8AAAA/1CYBAAAAAAABDQIAACwAAAAIxv6rhcSlP2I730+Nl+4/AAAAP9QmAQAAAAAAAQ4CAAAsAAAAUGu2T1QPqj9iO99PjZfuPwAAAD/UJgEAAAAAAAEPAgAALAAAACgoP+Yb964/YjvfT42X7j8AAAA/5CYBAAAAAAABEAIAACwAAADs2pLLeFKxP2I730+Nl+4/AAAAPyInAQAAAAAAARECAAAsAAAArMq5tuQyvj9iO99PjZfuPwAAAD9RJwEAAAAAAAESAgAALAAAAH6L05rtE8U/YjvfT42X7j8AAAA/kCcBAAAAAAABEwIAACwAAAAWkI6lTILNP0Ktad5xiu4/AAAAP58nAQAAAAAAARQCAAAsAAAAAtZC4oqpzT9CrWnecYruPwAAAD+/JwEAAAAAAAEVAgAALAAAAICaWDVGSas/YHZPHhZq7T8AAAA/vy0BAAAAAAABFgIAACwAAADogodCTayqP2B2Tx4Wau0/AAAAP78tAQAAAAAAARcCAAAsAAAAUGu2T1QPqj+ABMWPMXftPwAAAD/OLQEAAAAAAAEYAgAALAAAALhT5Vxbcqk/gATFjzF37T8AAAA/3i0BAAAAAAABGQIAACwAAACAJEN3aTioP6KSOgFNhO0/AAAAP+0tAQAAAAAAARoCAAAsAAAA6AxyhHCbpz/EILByaJHtPwAAAD/tLQEAAAAAAAEbAgAALAAAAFD1oJF3/qY/xCCwcmiR7T8AAAA/HC4BAAAAAAABHAIAACwAAACgZ7rgoVCjP0pZhjjWxe0/AAAAPxwuAQAAAAAAAR0CAAAsAAAACFDp7aizoj9KWYY41sXtPwAAAD8sLgEAAAAAAAEeAgAALAAAAHA4GPuvFqI/bOf7qfHS7T8AAAA/LC4BAAAAAAABHwIAACwAAADYIEcIt3mhP2zn+6nx0u0/AAAAPzwuAQAAAAAAASACAAAsAAAA2CBHCLd5oT+MdXEbDeDtPwAAAD9zLgEAAAAAAAEhAgAALAAAAPCzp1+YRZ8/rgPnjCjt7T8AAAA/gy4BAAAAAAABIgIAACwAAACQVWOUtNGcP9KRXP5D+u0/AAAAP5MuAQAAAAAAASMCAAAsAAAAkFVjlLTRnD/yH9JvXwfuPwAAAD+TLgEAAAAAAAEkAgAALAAAAGAmwa7Cl5s/8h/Sb18H7j8AAAA/si4BAAAAAAABJQIAACwAAABgJsGuwpebPxSuR+F6FO4/AAAAP7IuAQAAAAAAASYCAAAsAAAAIPceydBdmj8UrkfhehTuPwAAAD/CLgEAAAAAAAEnAgAALAAAACD3HsnQXZo/Njy9UpYh7j8AAAA/4S4BAAAAAAABKAIAACwAAADwx3zj3iOZP1jKMsSxLu4/AAAAPwAvAQAAAAAAASkCAAAsAAAAwJja/ezplz+a5h2n6EjuPwAAAD8ALwEAAAAAAAEqAgAALAAAAMCY2v3s6Zc/vHSTGARW7j8AAAA/Hy8BAAAAAAABKwIAACwAAABwaTgY+6+WP9wCCYofY+4/AAAAPy8vAQAAAAAAASwCAAAsAAAAQDqWMgl2lT/cAgmKH2PuPwAAAD8/LwEAAAAAAAEtAgAALAAAAEA6ljIJdpU//pB++zpw7j8AAAA/Py8BAAAAAAABLgIAACwAAADQ21FnJQKTP/6Qfvs6cO4/AAAAP04vAQAAAAAAAS8CAAAsAAAAcH0NnEGOkD8gH/RsVn3uPwAAAD9OLwEAAAAAAAEwAgAALAAAAICc1myfqI4/Qq1p3nGK7j8AAAA/Xi8BAAAAAAABMQIAACwAAACg303W18CJP0Ktad5xiu4/AAAAP14vAQAAAAAAATICAAAsAAAAoCLFPxDZhD9iO99PjZfuPwAAAD9tLwEAAAAAAAEzAgAALAAAAMDLeFKR4n8/hMlUwaik7j8AAAA/fS8BAAAAAAABNAIAACwAAADADvC7yfp6P4TJVMGopO4/AAAAP30vAQAAAAAAATUCAAAsAAAAAFJnJQITdj+EyVTBqKTuPwAAAD+cLwEAAAAAAAE2AgAALAAAAABSZyUCE3Y/qFfKMsSx7j8AAAA/nC8BAAAAAAABNwIAACwAAAAAUmclAhN2P8jlP6Tfvu4/AAAAP0gwAQAAAAAAATgCAAAsAAAAAFJnJQITdj/qc7UV+8vuPwAAAD92MAEAAAAAAAE5AgAALAAAAMAO8LvJ+no/6nO1FfvL7j8AAAA/djABAAAAAAABOgIAACwAAADAy3hSkeJ/PwwCK4cW2e4/AAAAP4YwAQAAAAAAATsCAAAsAAAAQMSAdCxlgj8ukKD4MebuPwAAAD+VMAEAAAAAAAE8AgAALAAAAKAixT8Q2YQ/Th4Wak3z7j8AAAA/lTABAAAAAAABPQIAACwAAAAAgQkL9EyHP04eFmpN8+4/AAAAP6UwAQAAAAAAAT4CAAAsAAAAoN9N1tfAiT9wrIvbaADvPwAAAD+1MAEAAAAAAAE/AgAALAAAAHB9DZxBjpA/ssh2vp8a7z8AAAA/xDABAAAAAAABQAIAACwAAADQ21FnJQKTP9RW7C+7J+8/AAAAP8QwAQAAAAAAAUECAAAsAAAAEAv0TBc8lD8Yc9cS8kHvPwAAAD/EMAEAAAAAAAFCAgAALAAAAEA6ljIJdpU/OAFNhA1P7z8AAAA/1DABAAAAAAABQwIAACwAAABwaTgY+6+WP34dOGdEae8/AAAAP9QwAQAAAAAAAUQCAAAsAAAA8Md8494jmT+eq63YX3bvPwAAAD/jMAEAAAAAAAFFAgAALAAAAPDHfOPeI5k/wDkjSnuD7z8AAAA/4zABAAAAAAABRgIAACwAAAAg9x7J0F2aP+LHmLuWkO8/AAAAP/MwAQAAAAAAAUcCAAAsAAAAYCbBrsKXmz/ix5i7lpDvPwAAAD8DMQEAAAAAAAFIAgAALAAAAMCEBXqmC54/JOSDns2q7z8AAAA/EjEBAAAAAAABSQIAACwAAADws6dfmEWfPyTkg57Nqu8/AAAAPyIxAQAAAAAAAUoCAAAsAAAAmPGkIsU/oD9GcvkP6bfvPwAAAD9BMQEAAAAAAAFLAgAALAAAANggRwi3eaE/RnL5D+m37z8AAAA/UTEBAAAAAAABTAIAACwAAABwOBj7rxaiP0Zy+Q/pt+8/AAAAP3AxAQAAAAAAAU0CAAAsAAAAcDgY+68Woj9oAG+BBMXvPwAAAD+PMQEAAAAAAAFOAgAALAAAAAhQ6e2os6I/aABvgQTF7z8AAAA/7TEBAAAAAAAL</ink>
</athena>
</file>

<file path=customXml/item25.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AAAAAwAAAAHBAAAAAABAAAAEAAAAAQWU3Ryb2tlV2l0aFRpbWVTdGFtcHNWMQIAAAAJBQAAAAkGAAAACQcAAAAJCAAAAAkJAAAACQoAAAAJCwAAAAkMAAAACQ0AAAAJDgAAAAkPAAAACRAAAAANBAUFAAAAFlN0cm9rZVdpdGhUaW1lU3RhbXBzVjECAAAAEURyYXdpbmdBdHRyaWJ1dGVzDFN0eWx1c1BvaW50cwQEE0RyYXdpbmdBdHRyaWJ1dGVzVjECAAAAHlN0eWx1c1BvaW50V2l0aFRpbWVTdGFtcExpc3RWMQIAAAACAAAACREAAAAJEgAAAAEGAAAABQAAAAkTAAAACRQAAAABBwAAAAUAAAAJFQAAAAkWAAAAAQgAAAAFAAAACRcAAAAJGAAAAAEJAAAABQAAAAkZAAAACRoAAAABCgAAAAUAAAAJGwAAAAkcAAAAAQsAAAAFAAAACR0AAAAJHgAAAAEMAAAABQAAAAkfAAAACSAAAAABDQAAAAUAAAAJIQAAAAkiAAAAAQ4AAAAFAAAACSMAAAAJJAAAAAEPAAAABQAAAAklAAAACSYAAAAFEAAAABNDbGVhckNhbnZhc1N0cm9rZVYxAwAAAAlUaW1lU3RhbXARRHJhd2luZ0F0dHJpYnV0ZXMMU3R5bHVzUG9pbnRzAAQEEBNEcmF3aW5nQXR0cmlidXRlc1YxAgAAAB5TdHlsdXNQb2ludFdpdGhUaW1lU3RhbXBMaXN0VjECAAAAAgAAAK3aAQAAAAAACgknAAAADCgAAABTUHJlc2VudGF0aW9uQ29yZSwgVmVyc2lvbj00LjAuMC4wLCBDdWx0dXJlPW5ldXRyYWwsIFB1YmxpY0tleVRva2VuPTMxYmYzODU2YWQzNjRlMzUFEQAAABNEcmF3aW5nQXR0cmlidXRlc1YxCgAAAAdfY29sb3JBB19jb2xvclIHX2NvbG9yRwdfY29sb3JCCkZpdFRvQ3VydmUGSGVpZ2h0Dklnbm9yZVByZXNzdXJlDUlzSGlnaGxpZ2h0ZXIJU3R5bHVzVGlwBVdpZHRoAAAAAAAAAAAEAAICAgIBBgEBHFN5c3RlbS5XaW5kb3dzLkluay5TdHlsdXNUaXAoAAAABgIAAAD/AAAAAAAAAAAAAAhAAAAF1////xxTeXN0ZW0uV2luZG93cy5JbmsuU3R5bHVzVGlwAQAAAAd2YWx1ZV9fAAgoAAAAAQAAAAAAAAAAAAhABRIAAAAeU3R5bHVzUG9pbnRXaXRoVGltZVN0YW1wTGlzdFYxAwAAAA1MaXN0YDErX2l0ZW1zDExpc3RgMStfc2l6ZQ9MaXN0YDErX3ZlcnNpb24EAAAoU2hhcmVkLklua2luZy5TdHlsdXNQb2ludFdpdGhUaW1lU3RhbXBbXQIAAAAICAIAAAAJKgAAAEwAAABMAAAAARMAAAARAAAA/wAAAAAAAAAAAAAIQAAAAdX////X////AQAAAAAAAAAAAAhAARQAAAASAAAACSwAAACBAAAAgQAAAAEVAAAAEQAAAP8AAAAAAAAAAAAACEAAAAHT////1////wEAAAAAAAAAAAAIQAEWAAAAEgAAAAkuAAAAgQAAAIEAAAABFwAAABEAAAD/AAAAAAAAAAAAAAhAAAAB0f///9f///8BAAAAAAAAAAAACEABGAAAABIAAAAJMAAAABkAAAAZAAAAARkAAAARAAAA/wAAAAAAAAAAAAAIQAAAAc/////X////AQAAAAAAAAAAAAhAARoAAAASAAAACTIAAAAOAAAADgAAAAEbAAAAEQAAAP8AAAAAAAAAAAAACEAAAAHN////1////wEAAAAAAAAAAAAIQAEcAAAAEgAAAAk0AAAAFgAAABYAAAABHQAAABEAAAD/AAAAAAAAAAAAAAhAAAABy////9f///8BAAAAAAAAAAAACEABHgAAABIAAAAJNgAAABsAAAAbAAAAAR8AAAARAAAA/wAAAAAAAAAAAAAIQAAAAcn////X////AQAAAAAAAAAAAAhAASAAAAASAAAACTgAAAAVAAAAFQAAAAEhAAAAEQAAAP8AAAAAAAAAAAAACEAAAAHH////1////wEAAAAAAAAAAAAIQAEiAAAAEgAAAAk6AAAAHAAAABwAAAABIwAAABEAAAD/AAAAAAAAAAAAAAhAAAABxf///9f///8BAAAAAAAAAAAACEABJAAAABIAAAAJPAAAAA0AAAANAAAAASUAAAARAAAA/wAAAAAAAAAAAAAIQAAAAcP////X////AQAAAAAAAAAAAAhAASYAAAASAAAACT4AAAAeAAAAHgAAAAEnAAAAEgAAAAk/AAAAAAAAAAAAAAAHKgAAAAABAAAAgAAAAAQaU3R5bHVzUG9pbnRXaXRoVGltZVN0YW1wVjEC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NNAcsAAAAAAEAAAAAAQAABBpTdHlsdXNQb2ludFdpdGhUaW1lU3RhbXBWMQI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NfwcuAAAAAAEAAAAAAQAABBpTdHlsdXNQb2ludFdpdGhUaW1lU3RhbXBWMQIA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NfwcwAAAAAAEAAAAgAAAABBpTdHlsdXNQb2ludFdpdGhUaW1lU3RhbXBWMQIAAAAJjgEAAAmPAQAACZABAAAJkQEAAAmSAQAACZMBAAAJlAEAAAmVAQAACZYBAAAJlwEAAAmYAQAACZkBAAAJmgEAAAmbAQAACZwBAAAJnQEAAAmeAQAACZ8BAAAJoAEAAAmhAQAACaIBAAAJowEAAAmkAQAACaUBAAAJpgEAAA0HBzIAAAAAAQAAABAAAAAEGlN0eWx1c1BvaW50V2l0aFRpbWVTdGFtcFYxAgAAAAmnAQAACagBAAAJqQEAAAmqAQAACasBAAAJrAEAAAmtAQAACa4BAAAJrwEAAAmwAQAACbEBAAAJsgEAAAmzAQAACbQBAAANAgc0AAAAAAEAAAAgAAAABBpTdHlsdXNQb2ludFdpdGhUaW1lU3RhbXBWMQIAAAAJtQEAAAm2AQAACbcBAAAJuAEAAAm5AQAACboBAAAJuwEAAAm8AQAACb0BAAAJvgEAAAm/AQAACcABAAAJwQEAAAnCAQAACcMBAAAJxAEAAAnFAQAACcYBAAAJxwEAAAnIAQAACckBAAAJygEAAA0KBzYAAAAAAQAAACAAAAAEGlN0eWx1c1BvaW50V2l0aFRpbWVTdGFtcFYxAgAAAAnLAQAACcwBAAAJzQEAAAnOAQAACc8BAAAJ0AEAAAnRAQAACdIBAAAJ0wEAAAnUAQAACdUBAAAJ1gEAAAnXAQAACdgBAAAJ2QEAAAnaAQAACdsBAAAJ3AEAAAndAQAACd4BAAAJ3wEAAAngAQAACeEBAAAJ4gEAAAnjAQAACeQBAAAJ5QEAAA0FBzgAAAAAAQAAACAAAAAEGlN0eWx1c1BvaW50V2l0aFRpbWVTdGFtcFYxAgAAAAnmAQAACecBAAAJ6AEAAAnpAQAACeoBAAAJ6wEAAAnsAQAACe0BAAAJ7gEAAAnvAQAACfABAAAJ8QEAAAnyAQAACfMBAAAJ9AEAAAn1AQAACfYBAAAJ9wEAAAn4AQAACfkBAAAJ+gEAAA0LBzoAAAAAAQAAACAAAAAEGlN0eWx1c1BvaW50V2l0aFRpbWVTdGFtcFYxAgAAAAn7AQAACfwBAAAJ/QEAAAn+AQAACf8BAAAJAAIAAAkBAgAACQICAAAJAwIAAAkEAgAACQUCAAAJBgIAAAkHAgAACQgCAAAJCQIAAAkKAgAACQsCAAAJDAIAAAkNAgAACQ4CAAAJDwIAAAkQAgAACRECAAAJEgIAAAkTAgAACRQCAAAJFQIAAAkWAgAADQQHPAAAAAABAAAAEAAAAAQaU3R5bHVzUG9pbnRXaXRoVGltZVN0YW1wVjECAAAACRcCAAAJGAIAAAkZAgAACRoCAAAJGwIAAAkcAgAACR0CAAAJHgIAAAkfAgAACSACAAAJIQIAAAkiAgAACSMCAAANAwc+AAAAAAEAAAAgAAAABBpTdHlsdXNQb2ludFdpdGhUaW1lU3RhbXBWMQIAAAAJJAIAAAklAgAACSYCAAAJJwIAAAkoAgAACSkCAAAJKgIAAAkrAgAACSwCAAAJLQIAAAkuAgAACS8CAAAJMAIAAAkxAgAACTICAAAJMwIAAAk0AgAACTUCAAAJNgIAAAk3AgAACTgCAAAJOQIAAAk6AgAACTsCAAAJPAIAAAk9AgAACT4CAAAJPwIAAAlAAgAACUECAAANAgc/AAAAAAEAAAAAAAAABBpTdHlsdXNQb2ludFdpdGhUaW1lU3RhbXBWMQIAAAAFQAAAABpTdHlsdXNQb2ludFdpdGhUaW1lU3RhbXBWMQQAAAABWAFZDlByZXNzdXJlRmFjdG9yCVRpbWVTdGFtcAAAAAAGBgsQAgAAALitIQLWVJI/gKbw1j6QbD8AAAA/2GYAAAAAAAABQQAAAEAAAAA+WAKFkHqRP4Cm8NY+kGw/AAAAP9hmAAAAAAAAAUIAAABAAAAAxALjB0ugkD+ApvDWPpBsPwAAAD8CZwAAAAAAAAFDAAAAQAAAAJhahxULjI8/gKbw1j6QbD8AAAA/MWcAAAAAAAABRAAAAEAAAACYWocVC4yPPwAxXedYI2E/AAAAP1BnAAAAAAAAAUUAAABAAAAAqK9IG4DXjT8AMV3nWCNhPwAAAD9QZwAAAAAAAAFGAAAAQAAAALQECiH1Iow/ADFd51gjYT8AAAA/UGcAAAAAAAABRwAAAEAAAADAWcsmam6KPwAxXedYI2E/AAAAP1BnAAAAAAAAAUgAAABAAAAAzK6MLN+5iD8AMV3nWCNhPwAAAD9gZwAAAAAAAAFJAAAAQAAAANgDTjJUBYc/ADFd51gjYT8AAAA/YGcAAAAAAAABSgAAAEAAAADkWA84yVCFPwAxXedYI2E/AAAAP29nAAAAAAAAAUsAAABAAAAA8K3QPT6cgz8AMV3nWCNhPwAAAD9vZwAAAAAAAAFMAAAAQAAAAAhYU0koM4A/ADFd51gjYT8AAAA/j2cAAAAAAAABTQAAAEAAAABABKypJJR5PwAxXedYI2E/AAAAP49nAAAAAAAAAU4AAABAAAAAWK4utQ4rdj8AMV3nWCNhPwAAAD+PZwAAAAAAAAFPAAAAQAAAAHhYscD4wXI/ADFd51gjYT8AAAA/nmcAAAAAAAABUAAAAEAAAAAgBWiYxbFuPwAxXedYI2E/AAAAP81nAAAAAAAAAVEAAABAAAAAUFltr5nfZz8AMV3nWCNhPwAAAD/dZwAAAAAAAAFSAAAAQAAAAFBZba+Z32c/gKbw1j6QbD8AAAA/DGgAAAAAAAABUwAAAEAAAACQrXLGbQ1hP8ANQmOS/nM/AAAAPxtoAAAAAAAAAVQAAABAAAAAkK1yxm0NYT+AyAtbBbV5PwAAAD86aAAAAAAAAAFVAAAAQAAAAIAD8LqDdlQ/wFkZnWhHiD8AAAA/aWgAAAAAAAABVgAAAEAAAACAA/C6g3ZUP5BnVkYn2pE/AAAAP3loAAAAAAAAAVcAAABAAAAAgAPwuoN2VD/gRDvCYLWUPwAAAD+JaAAAAAAAAAFYAAAAQAAAAIAD8LqDdlQ/sLMtgP0ilj8AAAA/iWgAAAAAAAABWQAAAEAAAACAA/C6g3ZUPwCREvw2/pg/AAAAP7doAAAAAAAAAVoAAABAAAAAgAPwuoN2VD+QlOC38cegPwAAAD/maAAAAAAAAAFbAAAAQAAAACAFaJjFsW4/qCyPK55ZqT8AAAA/5mgAAAAAAAABXAAAAEAAAAAgBWiYxbFuP1ibgek6x6o/AAAAP/ZoAAAAAAAAAV0AAABAAAAAIAVomMWxbj+o0npICX6rPwAAAD8GaQAAAAAAAAFeAAAAQAAAAHhYscD4wXI/uHhmZXSirT8AAAA/BmkAAAAAAAABXwAAAEAAAAB4WLHA+MFyP2DnWCMREK8/AAAAPwZpAAAAAAAAAWAAAABAAAAAeFixwPjBcj+4HlKC38avPwAAAD8VaQAAAAAAAAFhAAAAQAAAAHhYscD4wXI/tEYiID6asD8AAAA/JWkAAAAAAAABYgAAAEAAAAB4WLHA+MFyP2Tink+l9bA/AAAAPyVpAAAAAAAAAWMAAABAAAAAeFixwPjBcj+4GZiuc6yxPwAAAD8laQAAAAAAAAFkAAAAQAAAAFiuLrUOK3Y/EFGRDUJjsj8AAAA/NGkAAAAAAAABZQAAAEAAAABYri61Dit2P2SIimwQGrM/AAAAPzRpAAAAAAAAAWYAAABAAAAAWK4utQ4rdj8UJAecd3WzPwAAAD9EaQAAAAAAAAFnAAAAQAAAAFiuLrUOK3Y/wL+Dy97Qsz8AAAA/RGkAAAAAAAABaAAAAEAAAABYri61Dit2P2xbAPtFLLQ/AAAAP1RpAAAAAAAAAWkAAABAAAAAWK4utQ4rdj8U93wqrYe0PwAAAD9UaQAAAAAAAAFqAAAAQAAAAFiuLrUOK3Y/wJL5WRTjtD8AAAA/c2kAAAAAAAABawAAAEAAAABYri61Dit2P2wudol7PrU/AAAAP6JpAAAAAAAAAWwAAABAAAAAWK4utQ4rdj9wAewXsVC2PwAAAD+xaQAAAAAAAAFtAAAAQAAAAFiuLrUOK3Y/HHDe1U2+tz8AAAA/sWkAAAAAAAABbgAAAEAAAABYri61Dit2P3in1zQcdbg/AAAAP7FpAAAAAAAAAW8AAABAAAAAeFixwPjBcj94ek3DUYe5PwAAAD+xaQAAAAAAAAFwAAAAQAAAAHhYscD4wXI/0LFGIiA+uj8AAAA/wWkAAAAAAAABcQAAAEAAAAB4WLHA+MFyPyjpP4Hu9Lo/AAAAP8FpAAAAAAAAAXIAAABAAAAAeFixwPjBcj/UhLywVVC7PwAAAD/gaQAAAAAAAAFzAAAAQAAAAHhYscD4wXI/LLy1DyQHvD8AAAA/4GkAAAAAAAABdAAAAEAAAAAgBWiYxbFuPzSPK55ZGb0/AAAAP/BpAAAAAAAAAXUAAABAAAAAIAVomMWxbj/cKqjNwHS9PwAAAD8AagAAAAAAAAF2AAAAQAAAACAFaJjFsW4/hMYk/SfQvT8AAAA/D2oAAAAAAAABdwAAAEAAAAAgBWiYxbFuPzRioSyPK74/AAAAPw9qAAAAAAAAAXgAAABAAAAAIAVomMWxbj/c/R1c9oa+PwAAAD+MagAAAAAAAAF5AAAAQAAAACAFaJjFsW4/hJmai13ivj8AAAA/q2oAAAAAAAABegAAAEAAAAAgBWiYxbFuP4xsEBqT9L8/AAAAP6tqAAAAAAAAAXsAAABAAAAAIAVomMWxbj8ahMYk/SfAPwAAAD+ragAAAAAAAAF8AAAAQAAAACAFaJjFsW4/8tGEvLBVwD8AAAA/u2oAAAAAAAABfQAAAEAAAAAgBWiYxbFuP8YfQ1Rkg8A/AAAAP8tqAAAAAAAAAX4AAABAAAAAeFixwPjBcj/GH0NUZIPAPwAAAD+SawAAAAAAAAF/AAAAQAAAAChaKZ46/Xw/nm0B7BexwD8AAAA/oWsAAAAAAAABgAAAAEAAAAD8ApJDs+eBP55tAewXscA/AAAAP6FrAAAAAAAAAYEAAABAAAAA2ANOMlQFhz+ebQHsF7HAPwAAAD/BawAAAAAAAAGCAAAAQAAAAKivSBuA140/nm0B7BexwD8AAAA/0GsAAAAAAAABgwAAAEAAAAAmrn95puOUP55tAewXscA/AAAAP9BrAAAAAAAAAYQAAABAAAAAlK7d8HZylz+ebQHsF7HAPwAAAD/QawAAAAAAAAGFAAAAQAAAAIhZHOsBJ5k/nm0B7BexwD8AAAA/4GsAAAAAAAABhgAAAEAAAADyWXpi0rWbP55tAewXscA/AAAAP/9rAAAAAAAAAYcAAABAAAAA5gS5XF1qnT+ebQHsF7HAPwAAAD8+bAAAAAAAAAGIAAAAQAAAANqv91boHp8/nm0B7BexwD8AAAA/TWwAAAAAAAABiQAAAEAAAABWBRfULfmfP55tAewXscA/AAAAP21sAAAAAAAAAYoAAABAAAAAJdgqZ9zWoD+ebQHsF7HAPwAAAD+MbAAAAAAAAAGLAAAAQAAAAOGCuiX/Q6E/nm0B7BexwD8AAAA/jGwAAAAAAAABjAAAAEAAAAD1c+DTfr3XP69pOOowU9M/AAAAP8yNAAAAAAAAAY0AAABAAAAATWmyKyPL1z+vaTjqMFPTPwAAAD85jgAAAAAAAAGOAAAAQAAAAKRehIPH2Nc/r2k46jBT0z8AAAA/SY4AAAAAAAABjwAAAEAAAACrPvqKtAHYP69pOOowU9M/AAAAP1iOAAAAAAAAAZAAAABAAAAAWimeOv0c2D+ZkBe2CmrTPwAAAD9YjgAAAAAAAAGRAAAAQAAAAGEJFELqRdg/mZAXtgpq0z8AAAA/WI4AAAAAAAABkgAAAEAAAAC/3luhe3zYP5mQF7YKatM/AAAAP2iOAAAAAAAAAZMAAABAAAAAxb7RqGil2D+Ft/aB5IDTPwAAAD9ojgAAAAAAAAGUAAAAQAAAAHyJ61+e6dg/hbf2geSA0z8AAAA/eI4AAAAAAAABlQAAAEAAAADbXjO/LyDZP3He1U2+l9M/AAAAP3iOAAAAAAAAAZYAAABAAAAAkClNdmVk2T9x3tVNvpfTPwAAAD+HjgAAAAAAAAGXAAAAQAAAAJcJw31Sjdk/cd7VTb6X0z8AAAA/h44AAAAAAAABmAAAAEAAAABH9GYtm6jZP3He1U2+l9M/AAAAP5eOAAAAAAAAAZkAAABAAAAA9t4K3ePD2T9x3tVNvpfTPwAAAD+XjgAAAAAAAAGaAAAAQAAAAPy+gOTQ7Nk/cd7VTb6X0z8AAAA/p44AAAAAAAABmwAAAEAAAACrqSSUGQjaP3He1U2+l9M/AAAAP7aOAAAAAAAAAZwAAABAAAAABJ/2670V2j9x3tVNvpfTPwAAAD/GjgAAAAAAAAGdAAAAQAAAALOJmpsGMdo/cd7VTb6X0z8AAAA/1Y4AAAAAAAABngAAAEAAAAAKf2zzqj7aP3He1U2+l9M/AAAAP+WOAAAAAAAAAZ8AAABAAAAAYnQ+S09M2j9x3tVNvpfTPwAAAD8UjwAAAAAAAAGgAAAAQAAAALlpEKPzWdo/cd7VTb6X0z8AAAA/JI8AAAAAAAABoQAAAEAAAABoVLRSPHXaP3He1U2+l9M/AAAAPzOPAAAAAAAAAaIAAABAAAAAcDQqWime2j9x3tVNvpfTPwAAAD9SjwAAAAAAAAGjAAAAQAAAAM4Jcrm61No/cd7VTb6X0z8AAAA/Uo8AAAAAAAABpAAAAEAAAAAl/0MRX+LaP3He1U2+l9M/AAAAP4GPAAAAAAAAAaUAAABAAAAAffQVaQPw2j9x3tVNvpfTPwAAAD+hjwAAAAAAAAGmAAAAQAAAANXp58Cn/do/cd7VTb6X0z8AAAA/sI8AAAAAAAABpwAAAEAAAAAt37kYTAvbP3He1U2+l9M/AAAAP7CPAAAAAAAAAagAAABAAAAAhNSLcPAY2z9x3tVNvpfTPwAAAD/AjwAAAAAAAAGpAAAAQAAAADO/LyA5NNs/cd7VTb6X0z8AAAA/wI8AAAAAAAABqgAAAEAAAADiqdPPgU/bP3He1U2+l9M/AAAAP8+PAAAAAAAAAasAAABAAAAAOp+lJyZd2z9x3tVNvpfTPwAAAD/PjwAAAAAAAAGsAAAAQAAAAJGUd3/Kats/cd7VTb6X0z8AAAA/348AAAAAAAABrQAAAEAAAADqiUnXbnjbP3He1U2+l9M/AAAAP9+PAAAAAAAAAa4AAABAAAAAQX8bLxOG2z9x3tVNvpfTPwAAAD/+jwAAAAAAAAGvAAAAQAAAAPBpv95bods/cd7VTb6X0z8AAAA//o8AAAAAAAABsAAAAEAAAACfVGOOpLzbP3He1U2+l9M/AAAAP/6PAAAAAAAAAbEAAABAAAAATj8HPu3X2z9x3tVNvpfTPwAAAD8OkAAAAAAAAAGyAAAAQAAAAKc02ZWR5ds/cd7VTb6X0z8AAAA/DpAAAAAAAAABswAAAEAAAAD+KavtNfPbP3He1U2+l9M/AAAAPx6QAAAAAAAAAbQAAABAAAAArRRPnX4O3D9x3tVNvpfTPwAAAD8ekAAAAAAAAAG1AAAAQAAAAAQKIfUiHNw/cd7VTb6X0z8AAAA/LZAAAAAAAAABtgAAAEAAAACz9MSkazfcP3He1U2+l9M/AAAAPz2QAAAAAAAAAbcAAABAAAAAC+qW/A9F3D9x3tVNvpfTPwAAAD9MkAAAAAAAAAG4AAAAQAAAALvUOqxYYNw/cd7VTb6X0z8AAAA/TJAAAAAAAAABuQAAAEAAAABqv95boXvcP3He1U2+l9M/AAAAP0yQAAAAAAAAAboAAABAAAAAwbSws0WJ3D9x3tVNvpfTPwAAAD9MkAAAAAAAAAG7AAAAQAAAAHCfVGOOpNw/cd7VTb6X0z8AAAA/XJAAAAAAAAABvAAAAEAAAADIlCa7MrLcP3He1U2+l9M/AAAAP3uQAAAAAAAAAb0AAABAAAAAH4r4Ete/3D9x3tVNvpfTPwAAAD97kAAAAAAAAAG+AAAAQAAAAHd/ymp7zdw/cd7VTb6X0z8AAAA/e5AAAAAAAAABvwAAAEAAAADPdJzCH9vcP3He1U2+l9M/AAAAP4uQAAAAAAAAAcAAAABAAAAAJ2puGsTo3D9x3tVNvpfTPwAAAD+bkAAAAAAAAAHBAAAAQAAAAH5fQHJo9tw/cd7VTb6X0z8AAAA/m5AAAAAAAAABwgAAAEAAAAAtSuQhsRHdP3He1U2+l9M/AAAAP8mQAAAAAAAAAcMAAABAAAAA8NTp58Cn3T9x3tVNvpfTPwAAAD/ZkAAAAAAAAAHEAAAAQAAAAKC/jZcJw90/cd7VTb6X0z8AAAA/2ZAAAAAAAAABxQAAAEAAAABQqjFHUt7dP3He1U2+l9M/AAAAP+mQAAAAAAAAAcYAAABAAAAAVoqnTj8H3j9x3tVNvpfTPwAAAD/pkAAAAAAAAAHHAAAAQAAAAK5/eabjFN4/cd7VTb6X0z8AAAA/6ZAAAAAAAAAByAAAAEAAAABcah1WLDDeP3He1U2+l9M/AAAAPwiRAAAAAAAAAckAAABAAAAAZEqTXRlZ3j9x3tVNvpfTPwAAAD8IkQAAAAAAAAHKAAAAQAAAALw/ZbW9Zt4/cd7VTb6X0z8AAAA/GJEAAAAAAAABywAAAEAAAAAUNTcNYnTeP3He1U2+l9M/AAAAPxiRAAAAAAAAAcwAAABAAAAAwh/bvKqP3j9x3tVNvpfTPwAAAD83kQAAAAAAAAHNAAAAQAAAAMr/UMSXuN4/cd7VTb6X0z8AAAA/N5EAAAAAAAABzgAAAEAAAAAi9SIcPMbeP3He1U2+l9M/AAAAPzeRAAAAAAAAAc8AAABAAAAA0N/Gy4Th3j9x3tVNvpfTPwAAAD9GkQAAAAAAAAHQAAAAQAAAACjVmCMp794/cd7VTb6X0z8AAAA/VpEAAAAAAAAB0QAAAEAAAADWvzzTcQrfP3He1U2+l9M/AAAAP1aRAAAAAAAAAdIAAABAAAAAhqrggrol3z9x3tVNvpfTPwAAAD9WkQAAAAAAAAHTAAAAQAAAADaVhDIDQd8/cd7VTb6X0z8AAAA/ZpEAAAAAAAAB1AAAAEAAAADkfyjiS1zfP3He1U2+l9M/AAAAP3WRAAAAAAAAAdUAAABAAAAAlGrMkZR33z9x3tVNvpfTPwAAAD91kQAAAAAAAAHWAAAAQAAAAOpfnuk4hd8/cd7VTb6X0z8AAAA/hZEAAAAAAAAB1wAAAEAAAABCVXBB3ZLfP3He1U2+l9M/AAAAP4WRAAAAAAAAAdgAAABAAAAAmkpCmYGg3z9x3tVNvpfTPwAAAD+0kQAAAAAAAAHZAAAAQAAAAPI/FPElrt8/cd7VTb6X0z8AAAA/w5EAAAAAAAAB2gAAAEAAAABKNeZIyrvfP3He1U2+l9M/AAAAP9ORAAAAAAAAAdsAAABAAAAAAAAAAAAA4D9x3tVNvpfTPwAAAD/TkQAAAAAAAAHcAAAAQAAAAFj10VekDeA/cd7VTb6X0z8AAAA/45EAAAAAAAAB3QAAAEAAAABb5YzbGiLgP3He1U2+l9M/AAAAP+ORAAAAAAAAAd4AAABAAAAAXtVHX5E24D9x3tVNvpfTPwAAAD/ykQAAAAAAAAHfAAAAQAAAAGLFAuMHS+A/cd7VTb6X0z8AAAA/8pEAAAAAAAAB4AAAAEAAAAARsKaSUGbgP3He1U2+l9M/AAAAPwKSAAAAAAAAAeEAAABAAAAAFKBhFsd64D9x3tVNvpfTPwAAAD8CkgAAAAAAAAHiAAAAQAAAABiQHJo9j+A/cd7VTb6X0z8AAAA/ApIAAAAAAAAB4wAAAEAAAAAbgNcdtKPgP3He1U2+l9M/AAAAPwKSAAAAAAAAAeQAAABAAAAAHnCSoSq44D9x3tVNvpfTPwAAAD8RkgAAAAAAAAHlAAAAQAAAAHZlZPnOxeA/cd7VTb6X0z8AAAA/EZIAAAAAAAAB5gAAAEAAAADOWjZRc9PgP3He1U2+l9M/AAAAPyGSAAAAAAAAAecAAABAAAAAJVAIqRfh4D9x3tVNvpfTPwAAAD8hkgAAAAAAAAHoAAAAQAAAANFK8dTp5+A/cd7VTb6X0z8AAAA/MJIAAAAAAAAB6QAAAEAAAAApQMMsjvXgP3He1U2+l9M/AAAAPzCSAAAAAAAAAeoAAABAAAAA1TqsWGD84D9x3tVNvpfTPwAAAD9AkgAAAAAAAAHrAAAAQAAAACwwfrAECuE/cd7VTb6X0z8AAAA/QJIAAAAAAAAB7AAAAEAAAADYKmfc1hDhP3He1U2+l9M/AAAAP1CSAAAAAAAAAe0AAABAAAAAhCVQCKkX4T9x3tVNvpfTPwAAAD9QkgAAAAAAAAHuAAAAQAAAANsaImBNJeE/cd7VTb6X0z8AAAA/7JIAAAAAAAAB7wAAAEAAAACHFQuMHyzhP3He1U2+l9M/AAAAP/ySAAAAAAAAAfAAAABAAAAAMxD0t/Ey4T9x3tVNvpfTPwAAAD8LkwAAAAAAAAHxAAAAQAAAAN8K3ePDOeE/cd7VTb6X0z8AAAA/KpMAAAAAAAAB8gAAAEAAAADi+pdnOk7hP3He1U2+l9M/AAAAPyqTAAAAAAAAAfMAAABAAAAAjvWAkwxV4T9x3tVNvpfTPwAAAD8qkwAAAAAAAAH0AAAAQAAAAOXqUuuwYuE/cd7VTb6X0z8AAAA/OpMAAAAAAAAB9QAAAEAAAAA94CRDVXDhP3He1U2+l9M/AAAAP0qTAAAAAAAAAfYAAABAAAAAldX2mvl94T9x3tVNvpfTPwAAAD9KkwAAAAAAAAH3AAAAQAAAAOzKyPKdi+E/cd7VTb6X0z8AAAA/SpMAAAAAAAAB+AAAAEAAAACYxbEecJLhP3He1U2+l9M/AAAAP1mTAAAAAAAAAfkAAABAAAAARMCaSkKZ4T9x3tVNvpfTPwAAAD9ZkwAAAAAAAAH6AAAAQAAAAPC6g3YUoOE/cd7VTb6X0z8AAAA/aZMAAAAAAAAB+wAAAEAAAACbtWyi5qbhP3He1U2+l9M/AAAAP9aTAAAAAAAAAfwAAABAAAAAR7BVzrit4T9x3tVNvpfTPwAAAD8zlAAAAAAAAAH9AAAAQAAAAPOqPvqKtOE/cd7VTb6X0z8AAAA/U5QAAAAAAAAB/gAAAEAAAADzqj76irThP4W39oHkgNM/AAAAP1OUAAAAAAAAAf8AAABAAAAAn6UnJl274T+Ft/aB5IDTPwAAAD89lQAAAAAAAAEAAQAAQAAAAEqgEFIvwuE/hbf2geSA0z8AAAA/TZUAAAAAAAABAQEAAEAAAAD3mvl9AcnhP4W39oHkgNM/AAAAP6qVAAAAAAAAAQIBAABAAAAAo5XiqdPP4T+Ft/aB5IDTPwAAAD+6lQAAAAAAAAEDAQAAQAAAAE+Qy9Wl1uE/hbf2geSA0z8AAAA/ypUAAAAAAAABBAEAAEAAAAD6irQBeN3hP4W39oHkgNM/AAAAP9mVAAAAAAAAAQUBAABAAAAApoWdLUrk4T+Ft/aB5IDTPwAAAD/4lQAAAAAAAAEGAQAAQAAAAFKAhlkc6+E/hbf2geSA0z8AAAA/+JUAAAAAAAABBwEAAEAAAAD+em+F7vHhP4W39oHkgNM/AAAAPwiWAAAAAAAAAQgBAABAAAAAqXVYscD44T+Ft/aB5IDTPwAAAD8nlgAAAAAAAAEJAQAAQAAAAFVwQd2S/+E/hbf2geSA0z8AAAA/RpYAAAAAAAABCgEAAEAAAAABayoJZQbiP4W39oHkgNM/AAAAP0aWAAAAAAAAAQsBAABAAAAArWUTNTcN4j+Ft/aB5IDTPwAAAD9WlgAAAAAAAAEMAQAAQAAAAFhg/GAJFOI/hbf2geSA0z8AAAA/ZZYAAAAAAAABDQEAAEAAAACXCcN9Uo3ZP0cslOVxxdM/AAAAP/mlAAAAAAAAAQ4BAABAAAAA7/6U1faa2T9HLJTlccXTPwAAAD9HpgAAAAAAAAEPAQAAQAAAAO/+lNX2mtk/WwW1GZiu0z8AAAA/xKYAAAAAAAABEAEAAEAAAADv/pTV9prZP3He1U2+l9M/AAAAP76nAAAAAAAAAREBAABAAAAAR/RmLZuo2T9x3tVNvpfTPwAAAD/OpwAAAAAAAAESAQAAQAAAAJ7pOIU/ttk/hbf2geSA0z8AAAA/zqcAAAAAAAABEwEAAEAAAACe6TiFP7bZP5mQF7YKatM/AAAAP92nAAAAAAAAARQBAABAAAAA9t4K3ePD2T/FQlkeVzzTPwAAAD/tpwAAAAAAAAEVAQAAQAAAAE3U3DSI0dk/2Rt6Un0l0z8AAAA/7acAAAAAAAABFgEAAEAAAAClya6MLN/ZP+/0moajDtM/AAAAP/2nAAAAAAAAARcBAABAAAAApcmujCzf2T8Fzru6yffSPwAAAD/9pwAAAAAAAAEYAQAAQAAAAPy+gOTQ7Nk/LYD9IhbK0j8AAAA/DKgAAAAAAAABGQEAAEAAAAD8voDk0OzZP0NZHlc8s9I/AAAAPwyoAAAAAAAAARoBAABAAAAAVLRSPHX62T9tC2C/iIXSPwAAAD8cqAAAAAAAAAEbAQAAQAAAAFS0Ujx1+tk/g+SA865u0j8AAAA/HKgAAAAAAAABHAEAAEAAAABUtFI8dfrZP6uWwlv7QNI/AAAAPyuoAAAAAAAAAR0BAABAAAAAq6kklBkI2j/Bb+OPISrSPwAAAD8rqAAAAAAAAAEeAQAAQAAAAKupJJQZCNo/10gExEcT0j8AAAA/O6gAAAAAAAABHwEAAEAAAAAEn/brvRXaP+shJfht/NE/AAAAP0uoAAAAAAAAASABAABAAAAABJ/2670V2j8B+0UslOXRPwAAAD+JqAAAAAAAAAEhAQAAQAAAALOJmpsGMdo/P4aoyAah0T8AAAA/magAAAAAAAABIgEAAEAAAAAKf2zzqj7aP2k46jBTc9E/AAAAP5moAAAAAAAAASMBAABAAAAACn9s86o+2j+V6iuZn0XRPwAAAD+ZqAAAAAAAAAEkAQAAQAAAAAp/bPOqPto/qcNMzcUu0T8AAAA/qKgAAAAAAAABJQEAAEAAAAAKf2zzqj7aP72cbQHsF9E/AAAAP7ioAAAAAAAAASYBAABAAAAACn9s86o+2j/TdY41EgHRPwAAAD/IqAAAAAAAAAEnAQAAQAAAAAp/bPOqPto/6U6vaTjq0D8AAAA/yKgAAAAAAAABKAEAAEAAAAAKf2zzqj7aP/0n0J1e09A/AAAAP/eoAAAAAAAAASkBAABAAAAACn9s86o+2j8TAfHRhLzQPwAAAD8lqQAAAAAAAAEqAQAAQAAAAAp/bPOqPto/J9oRBqul0D8AAAA/JakAAAAAAAABKwEAAEAAAAAKf2zzqj7aPz2zMjrRjtA/AAAAPzWpAAAAAAAAASwBAABAAAAACn9s86o+2j9nZXSiHWHQPwAAAD81qQAAAAAAAAEtAQAAQAAAAAp/bPOqPto/ez6V1kNK0D8AAAA/RakAAAAAAAABLgEAAEAAAAAKf2zzqj7aP5EXtgpqM9A/AAAAP0WpAAAAAAAAAS8BAABAAAAACn9s86o+2j+n8NY+kBzQPwAAAD9UqQAAAAAAAAEwAQAAQAAAAAp/bPOqPto/u8n3crYF0D8AAAA/VKkAAAAAAAABMQEAAEAAAAAKf2zzqj7aP55FMU653c8/AAAAP2SpAAAAAAAAATIBAABAAAAACn9s86o+2j/K93K2BbDPPwAAAD9kqQAAAAAAAAEzAQAAQAAAAAp/bPOqPto/8qm0HlKCzz8AAAA/dKkAAAAAAAABNAEAAEAAAAAKf2zzqj7aPx5c9oaeVM8/AAAAP5OpAAAAAAAAATUBAABAAAAAs4mamwYx2j8eXPaGnlTPPwAAAD+TqQAAAAAAAAE2AQAAQAAAALOJmpsGMdo/Sg447+omzz8AAAA/k6kAAAAAAAABNwEAAEAAAABblMhDYiPaP0oOOO/qJs8/AAAAP6KpAAAAAAAAATgBAABAAAAAW5TIQ2Ij2j9ywHlXN/nOPwAAAD+iqQAAAAAAAAE5AQAAQAAAAASf9uu9Fdo/csB5Vzf5zj8AAAA/sqkAAAAAAAABOgEAAEAAAACrqSSUGQjaP8Yk/SfQnc4/AAAAP8KpAAAAAAAAATsBAABAAAAA/L6A5NDs2T/y1j6QHHDOPwAAAD/RqQAAAAAAAAE8AQAAQAAAAKXJrows39k/RjvCYLUUzj8AAAA/4akAAAAAAAABPQEAAEAAAABN1Nw0iNHZP3LtA8kB580/AAAAP/GpAAAAAAAAAT4BAABAAAAA9t4K3ePD2T9y7QPJAefNPwAAAD/xqQAAAAAAAAE/AQAAQAAAAJ7pOIU/ttk/mp9FMU65zT8AAAA/8akAAAAAAAABQAEAAEAAAADv/pTV9prZP5qfRTFOuc0/AAAAPwCqAAAAAAAAAUEBAABAAAAAPxTxJa5/2T+an0UxTrnNPwAAAD8AqgAAAAAAAAFCAQAAQAAAAJApTXZlZNk/wlGHmZqLzT8AAAA/EKoAAAAAAAABQwEAAEAAAAA5NHsewVbZP8JRh5mai80/AAAAPxCqAAAAAAAAAUQBAABAAAAAiknXbng72T/CUYeZmovNPwAAAD8fqgAAAAAAAAFFAQAAQAAAADJUBRfULdk/7gPJAeddzT8AAAA/H6oAAAAAAAABRgEAAEAAAADbXjO/LyDZPxa2CmozMM0/AAAAPy+qAAAAAAAAAUcBAABAAAAAK3SPD+cE2T8WtgpqMzDNPwAAAD8vqgAAAAAAAAFIAQAAQAAAANN+vbdC99g/FrYKajMwzT8AAAA/P6oAAAAAAAABSQEAAEAAAAAklBkI+tvYPxa2CmozMM0/AAAAPz+qAAAAAAAAAUoBAABAAAAAHrSjAA2z2D9CaEzSfwLNPwAAAD9OqgAAAAAAAAFLAQAAQAAAAG7J/1DEl9g/QmhM0n8CzT8AAAA/TqoAAAAAAAABTAEAAEAAAAC/3luhe3zYP0JoTNJ/As0/AAAAP16qAAAAAAAAAU0BAABAAAAAEPS38TJh2D9CaEzSfwLNPwAAAD9eqgAAAAAAAAFOAQAAQAAAAAoUQupFONg/QmhM0n8CzT8AAAA/bqoAAAAAAAABTwEAAEAAAABaKZ46/RzYP0JoTNJ/As0/AAAAP42qAAAAAAAAAVABAABAAAAAnX4OfNqv1z9uGo46zNTMPwAAAD+sqgAAAAAAAAFRAQAAQAAAADjJUBVcUNc/6jBTc7FLzD8AAAA/vKoAAAAAAAABUgEAAEAAAAAx6doNbyfXP+owU3OxS8w/AAAAP7yqAAAAAAAAAVMBAABAAAAAgv42XiYM1z8W45Tb/R3MPwAAAD+8qgAAAAAAAAFUAQAAQAAAAHsewVY549Y/PpXWQ0rwyz8AAAA/26oAAAAAAAABVQEAAEAAAABtXtVHX5HWPz6V1kNK8Ms/AAAAP+uqAAAAAAAAAVYBAABAAAAAZ35fQHJo1j8+ldZDSvDLPwAAAD/rqgAAAAAAAAFXAQAAQAAAAA+JjejNWtY/PpXWQ0rwyz8AAAA/+qoAAAAAAAABWAEAAEAAAABfnuk4hT/WPz6V1kNK8Ms/AAAAP/qqAAAAAAAAAVkBAABAAAAAsLNFiTwk1j8+ldZDSvDLPwAAAD/6qgAAAAAAAAFaAQAAQAAAAFm+czGYFtY/PpXWQ0rwyz8AAAA/+qoAAAAAAAABWwEAAEAAAAAByaHZ8wjWPz6V1kNK8Ms/AAAAPwqrAAAAAAAAAVwBAABAAAAAqtPPgU/71T8W45Tb/R3MPwAAAD8ZqwAAAAAAAAFdAQAAQAAAAKrTz4FP+9U/6jBTc7FLzD8AAAA/SKsAAAAAAAABXgEAAEAAAABT3v0pq+3VP+owU3OxS8w/AAAAP1irAAAAAAAAAV8BAABAAAAAU979Kavt1T/CfhELZXnMPwAAAD9YqwAAAAAAAAFgAQAAQAAAAFPe/Smr7dU/bhqOOszUzD8AAAA/aKsAAAAAAAABYQEAAEAAAABT3v0pq+3VP0JoTNJ/As0/AAAAP2irAAAAAAAAAWIBAABAAAAAU979Kavt1T/uA8kB513NPwAAAD93qwAAAAAAAAFjAQAAQAAAAProK9IG4NU/mp9FMU65zT8AAAA/h6sAAAAAAAABZAEAAEAAAAD66CvSBuDVP0Y7wmC1FM4/AAAAP4erAAAAAAAAAWUBAABAAAAAovNZemLS1T/y1j6QHHDOPwAAAD+HqwAAAAAAAAFmAQAAQAAAAKLzWXpi0tU/nnK7v4PLzj8AAAA/lqsAAAAAAAABZwEAAEAAAACi81l6YtLVP0oOOO/qJs8/AAAAP5arAAAAAAAAAWgBAABAAAAAovNZemLS1T/K93K2BbDPPwAAAD+mqwAAAAAAAAFpAQAAQAAAAProK9IG4NU/nkUxTrndzz8AAAA/tqsAAAAAAAABagEAAEAAAABT3v0pq+3VP5EXtgpqM9A/AAAAP8WrAAAAAAAAAWsBAABAAAAAAcmh2fMI1j89szI60Y7QPwAAAD/FqwAAAAAAAAFsAQAAQAAAALCzRYk8JNY/EwHx0YS80D8AAAA/1asAAAAAAAABbQEAAEAAAABfnuk4hT/WP+lOr2k46tA/AAAAP9WrAAAAAAAAAW4BAABAAAAAD4mN6M1a1j+9nG0B7BfRPwAAAD/lqwAAAAAAAAFvAQAAQAAAAGd+X0ByaNY/qcNMzcUu0T8AAAA/5asAAAAAAAABcAEAAEAAAAC+czGYFnbWP5XqK5mfRdE/AAAAP/SrAAAAAAAAAXEBAABAAAAAFmkD8LqD1j9/EQtleVzRPwAAAD/0qwAAAAAAAAFyAQAAQAAAAMVTp58Dn9Y/aTjqMFNz0T8AAAA/BKwAAAAAAAABcwEAAEAAAAB0PktPTLrWPz+GqMgGodE/AAAAPxOsAAAAAAAAAXQBAABAAAAAyzMdp/DH1j8/hqjIBqHRPwAAAD8TrAAAAAAAAAF1AQAAQAAAACQp7/6U1dY/P4aoyAah0T8AAAA/I6wAAAAAAAABdgEAAEAAAAB7HsFWOePWPz+GqMgGodE/AAAAPyOsAAAAAAAAAXcBAABAAAAAKgllBoL+1j8rrYeU4LfRPwAAAD8zrAAAAAAAAAF4AQAAQAAAAIL+Nl4mDNc/K62HlOC30T8AAAA/M6wAAAAAAAABeQEAAEAAAADZ8wi2yhnXPyuth5Tgt9E/AAAAP0KsAAAAAAAAAXoBAABAAAAAiN6sZRM11z8X1GZgus7RPwAAAD9CrAAAAAAAAAF7AQAAQAAAADjJUBVcUNc/AftFLJTl0T8AAAA/QqwAAAAAAAABfAEAAEAAAADns/TEpGvXPwH7RSyU5dE/AAAAP1KsAAAAAAAAAX0BAABAAAAAP6nGHEl51z/XSATERxPSPwAAAD9hrAAAAAAAAAF+AQAAQAAAAJaemHTthtc/10gExEcT0j8AAAA/YawAAAAAAAABfwEAAEAAAADuk2rMkZTXP8Fv448hKtI/AAAAP2GsAAAAAAAAAYABAABAAAAA7pNqzJGU1z+rlsJb+0DSPwAAAD9hrAAAAAAAAAGBAQAAQAAAAEWJPCQ2otc/q5bCW/tA0j8AAAA/cawAAAAAAAABggEAAEAAAABFiTwkNqLXP5e9oSfVV9I/AAAAP6CsAAAAAAAAAYMBAABAAAAAnX4OfNqv1z+XvaEn1VfSPwAAAD/PrAAAAAAAAAGEAQAAQAAAAPVz4NN+vdc/g+SA865u0j8AAAA/3qwAAAAAAAABhQEAAEAAAAD1c+DTfr3XP20LYL+IhdI/AAAAP+6sAAAAAAAAAYYBAABAAAAATWmyKyPL1z9XMj+LYpzSPwAAAD/9rAAAAAAAAAGHAQAAQAAAAKRehIPH2Nc/Q1keVzyz0j8AAAA//awAAAAAAAABiAEAAEAAAACkXoSDx9jXPy2A/SIWytI/AAAAP/2sAAAAAAAAAYkBAABAAAAA/FNW22vm1z8tgP0iFsrSPwAAAD8NrQAAAAAAAAGKAQAAQAAAAPxTVttr5tc/Bc67usn30j8AAAA/Ha0AAAAAAAABiwEAAEAAAABTSSgzEPTXPwXOu7rJ99I/AAAAPx2tAAAAAAAAAYwBAABAAAAAqz76irQB2D8Fzru6yffSPwAAAD/YrQAAAAAAAAGNAQAAQAAAAGEJFELqRdg/7/SahqMO0z8AAAA/6K0AAAAAAAABjgEAAEAAAAD+hyK+xPXvP9RmYLrOseY/AAAAP8znAAAAAAAAAY8BAABAAAAAppJQZiDo7z/UZmC6zrHmPwAAAD/75wAAAAAAAAGQAQAAQAAAAPqXZzpO4e8/1GZgus6x5j8AAAA/++cAAAAAAAABkQEAAEAAAABOnX4OfNrvP9RmYLrOseY/AAAAPwvoAAAAAAAAAZIBAABAAAAA+KesttfM7z/UZmC6zrHmPwAAAD8a6AAAAAAAAAGTAQAAQAAAAKCy2l4zv+8/1GZgus6x5j8AAAA/GugAAAAAAAABlAEAAEAAAABIvQgHj7HvP9RmYLrOseY/AAAAPxroAAAAAAAAAZUBAABAAAAA8Mc2r+qj7z/UZmC6zrHmPwAAAD8q6AAAAAAAAAGWAQAAQAAAAETNTYMYne8/1GZgus6x5j8AAAA/KugAAAAAAAABlwEAAEAAAADs13srdI/vP2DTcNRhpuY/AAAAPzroAAAAAAAAAZgBAABAAAAA6ufAp/167z9g03DUYabmPwAAAD9J6AAAAAAAAAGZAQAAQAAAAD7t13srdO8/YNNw1GGm5j8AAAA/SegAAAAAAAABmgEAAEAAAAA6/Rz4tF/vP2DTcNRhpuY/AAAAP0noAAAAAAAAAZsBAABAAAAAOA1idD5L7z9g03DUYabmPwAAAD9U6AAAAAAAAAGcAQAAQAAAAOAXkByaPe8/YNNw1GGm5j8AAAA/ZOgAAAAAAAABnQEAAEAAAADcJ9WYIynvP2DTcNRhpuY/AAAAP2ToAAAAAAAAAZ4BAABAAAAA2DcaFa0U7z9g03DUYabmPwAAAD9z6AAAAAAAAAGfAQAAQAAAANZHX5E2AO8/YNNw1GGm5j8AAAA/c+gAAAAAAAABoAEAAEAAAADSV6QNwOvuP+o/ge70muY/AAAAP3PoAAAAAAAAAaEBAABAAAAAemLStRve7j/qP4Hu9JrmPwAAAD+D6AAAAAAAAAGiAQAAQAAAACJtAF530O4/6j+B7vSa5j8AAAA/kugAAAAAAAABowEAAEAAAAB3chcypcnuP+o/ge70muY/AAAAP5LoAAAAAAAAAaQBAABAAAAAy3cuBtPC7j/qP4Hu9JrmPwAAAD+i6AAAAAAAAAGlAQAAQAAAACB9RdoAvO4/6j+B7vSa5j8AAAA/ougAAAAAAAABpgEAAEAAAABzglyuLrXuP+o/ge70muY/AAAAP7LoAAAAAAAAAacBAABAAAAApKKV4qnT7z/aFsB+EQvlPwAAAD/x6wAAAAAAAAGoAQAAQAAAAKCy2l4zv+8/2hbAfhEL5T8AAAA/buwAAAAAAAABqQEAAEAAAACY0mRXRpbvP9oWwH4RC+U/AAAAP37sAAAAAAAAAaoBAABAAAAAkvLuT1lt7z/aFsB+EQvlPwAAAD9+7AAAAAAAAAGrAQAAQAAAADQdp/DHNu8/2hbAfhEL5T8AAAA/jewAAAAAAAABrAEAAEAAAADWR1+RNgDvP9oWwH4RC+U/AAAAP43sAAAAAAAAAa0BAABAAAAAzmfpiUnX7j9Qqq9kfhblPwAAAD+d7AAAAAAAAAGuAQAAQAAAAMeHc4Jcru4/OtGOMFgt5T8AAAA/rewAAAAAAAABrwEAAEAAAABsouamQYzuPzrRjjBYLeU/AAAAP63sAAAAAAAAAbABAABAAAAAFa0UT51+7j+wZH4WxTjlPwAAAD+t7AAAAAAAAAGxAQAAQAAAABK9Wcsmau4/JPht/DFE5T8AAAA/vOwAAAAAAAABsgEAAEAAAABmwnCfVGPuP5yLXeKeT+U/AAAAP8zsAAAAAAAAAbMBAABAAAAAuseHc4Jc7j8QH03IC1vlPwAAAD/c7AAAAAAAAAG0AQAAQAAAAA7NnkewVe4/EB9NyAtb5T8AAAA/3OwAAAAAAAABtQEAAEAAAADwxzav6qPvP+wcayQC4uM/AAAAP83vAAAAAAAAAbYBAABAAAAARM1Ngxid7z/sHGskAuLjPwAAAD8M8AAAAAAAAAG3AQAAQAAAAJjSZFdGlu8/7BxrJALi4z8AAAA/G/AAAAAAAAABuAEAAEAAAABA3ZL/oYjvP2KwWgpv7eM/AAAAPxvwAAAAAAAAAbkBAABAAAAA6ufAp/167z9isFoKb+3jPwAAAD8b8AAAAAAAAAG6AQAAQAAAAJLy7k9Zbe8/1kNK8Nv44z8AAAA/O/AAAAAAAAABuwEAAEAAAAA6/Rz4tF/vP0zXOdZIBOQ/AAAAPzvwAAAAAAAAAbwBAABAAAAA4gdLoBBS7z/Caim8tQ/kPwAAAD878AAAAAAAAAG9AQAAQAAAAOAXkByaPe8/wmopvLUP5D8AAAA/SvAAAAAAAAABvgEAAEAAAACIIr7E9S/vPzb+GKIiG+Q/AAAAP0rwAAAAAAAAAb8BAABAAAAAMC3sbFEi7z82/hiiIhvkPwAAAD9a8AAAAAAAAAHAAQAAQAAAACw9MenaDe8/Nv4YoiIb5D8AAAA/WvAAAAAAAAABwQEAAEAAAAAqTXZlZPnuPzb+GKIiG+Q/AAAAP1rwAAAAAAAAAcIBAABAAAAAemLStRve7j82/hiiIhvkPwAAAD9p8AAAAAAAAAHDAQAAQAAAAHdyFzKlye4/Nv4YoiIb5D8AAAA/afAAAAAAAAABxAEAAEAAAABzglyuLrXuPzb+GKIiG+Q/AAAAP3nwAAAAAAAAAcUBAABAAAAAcJKhKrig7j/Caim8tQ/kPwAAAD958AAAAAAAAAHGAQAAQAAAAGyi5qZBjO4/wmopvLUP5D8AAAA/ifAAAAAAAAABxwEAAEAAAAAVrRRPnX7uP8JqKby1D+Q/AAAAP4nwAAAAAAAAAcgBAABAAAAAvbdC9/hw7j/Caim8tQ/kPwAAAD+Y8AAAAAAAAAHJAQAAQAAAABK9Wcsmau4/wmopvLUP5D8AAAA/mPAAAAAAAAABygEAAEAAAABmwnCfVGPuP8JqKby1D+Q/AAAAP8PwAAAAAAAAAcsBAABAAAAAmNJkV0aW7z+eVF/J/CzqPwAAAD9G9gAAAAAAAAHMAQAAQAAAAOzXeyt0j+8/FOhOr2k46j8AAAA/dfYAAAAAAAABzQEAAEAAAABA3ZL/oYjvPxToTq9pOOo/AAAAP4T2AAAAAAAAAc4BAABAAAAAluKp08+B7z+Kez6V1kPqPwAAAD+E9gAAAAAAAAHPAQAAQAAAAOrnwKf9eu8/ins+ldZD6j8AAAA/hPYAAAAAAAAB0AEAAEAAAAA+7dd7K3TvP4p7PpXWQ+o/AAAAP7b2AAAAAAAAAdEBAABAAAAAkvLuT1lt7z8ADy57Q0/qPwAAAD+29gAAAAAAAAHSAQAAQAAAAOb3BSSHZu8/AA8ue0NP6j8AAAA/xvYAAAAAAAAB0wEAAEAAAAA6/Rz4tF/vPwAPLntDT+o/AAAAP9b2AAAAAAAAAdQBAABAAAAAjgI0zOJY7z8ADy57Q0/qPwAAAD/W9gAAAAAAAAHVAQAAQAAAAOIHS6AQUu8/AA8ue0NP6j8AAAA/5fYAAAAAAAAB1gEAAEAAAACMEnlIbETvP+o1DUcdZuo/AAAAP/X2AAAAAAAAAdcBAABAAAAANB2n8Mc27z/qNQ1HHWbqPwAAAD/19gAAAAAAAAHYAQAAQAAAAIgivsT1L+8/YMn8LIpx6j8AAAA/9fYAAAAAAAAB2QEAAEAAAACEMgNBfxvvP9Rc7BL3fOo/AAAAPwX3AAAAAAAAAdoBAABAAAAALD0x6doN7z9K8Nv4Y4jqPwAAAD8F9wAAAAAAAAHbAQAAQAAAANZHX5E2AO8/SvDb+GOI6j8AAAA/FPcAAAAAAAAB3AEAAEAAAAAmXbvh7eTuPzYXu8Q9n+o/AAAAPxT3AAAAAAAAAd0BAABAAAAAIm0AXnfQ7j82F7vEPZ/qPwAAAD8k9wAAAAAAAAHeAQAAQAAAAMt3LgbTwu4/rKqqqqqq6j8AAAA/M/cAAAAAAAAB3wEAAEAAAABzglyuLrXuP6yqqqqqquo/AAAAP0P3AAAAAAAAAeABAABAAAAAcJKhKrig7j+sqqqqqqrqPwAAAD9D9wAAAAAAAAHhAQAAQAAAAMSXuP7lme4/rKqqqqqq6j8AAAA/Q/cAAAAAAAAB4gEAAEAAAAAYnc/SE5PuP6yqqqqqquo/AAAAP1P3AAAAAAAAAeMBAABAAAAAbKLmpkGM7j+sqqqqqqrqPwAAAD9T9wAAAAAAAAHkAQAAQAAAAMGn/Xpvhe4/rKqqqqqq6j8AAAA/cvcAAAAAAAAB5QEAAEAAAAAVrRRPnX7uP6yqqqqqquo/AAAAP5H3AAAAAAAAAeYBAABAAAAA/ocivsT17z/cAtgvYqHsPwAAAD+d/wAAAAAAAAHnAQAAQAAAAP6HIr7E9e8/Zm/oSfWV7D8AAAA/nf8AAAAAAAAB6AEAAEAAAABSjTmS8u7vP2Zv6En1lew/AAAAP8z/AAAAAAAAAekBAABAAAAAppJQZiDo7z9mb+hJ9ZXsPwAAAD/M/wAAAAAAAAHqAQAAQAAAAKSileKp0+8/Zm/oSfWV7D8AAAA/2/8AAAAAAAAB6wEAAEAAAAD4p6y218zvP2Zv6En1lew/AAAAP+v/AAAAAAAAAewBAABAAAAA9LfxMmG47z9mb+hJ9ZXsPwAAAD/r/wAAAAAAAAHtAQAAQAAAAEi9CAePse8/Zm/oSfWV7D8AAAA/6/8AAAAAAAAB7gEAAEAAAADwxzav6qPvP2Zv6En1lew/AAAAP/v/AAAAAAAAAe8BAABAAAAARM1Ngxid7z9mb+hJ9ZXsPwAAAD8KAAEAAAAAAAHwAQAAQAAAAJjSZFdGlu8/Zm/oSfWV7D8AAAA/GgABAAAAAAAB8QEAAEAAAACW4qnTz4HvP2Zv6En1lew/AAAAPyoAAQAAAAAAAfIBAABAAAAAOv0c+LRf7z9mb+hJ9ZXsPwAAAD9YAAEAAAAAAAHzAQAAQAAAANZHX5E2AO8/Zm/oSfWV7D8AAAA/aAABAAAAAAAB9AEAAEAAAAAmXbvh7eTuP2Zv6En1lew/AAAAP2gAAQAAAAAAAfUBAABAAAAAemLStRve7j9mb+hJ9ZXsPwAAAD9oAAEAAAAAAAH2AQAAQAAAAM5n6YlJ1+4/Zm/oSfWV7D8AAAA/hwABAAAAAAAB9wEAAEAAAAAibQBed9DuP2Zv6En1lew/AAAAP/cAAQAAAAAAAfgBAABAAAAAd3IXMqXJ7j9mb+hJ9ZXsPwAAAD/3AAEAAAAAAAH5AQAAQAAAAMt3LgbTwu4/Zm/oSfWV7D8AAAA/9wABAAAAAAAB+gEAAEAAAAAgfUXaALzuP2Zv6En1lew/AAAAPwcBAQAAAAAAAfsBAABAAAAAxPUvz3Sc4j/OyuhEO8LgPwAAAD+eFgEAAAAAAAH8AQAAQAAAAMT1L890nOI/uPHHEBXZ4D8AAAA/3BYBAAAAAAAB/QEAAEAAAAAY+0ajopXiPy6Ft/aB5OA/AAAAP+wWAQAAAAAAAf4BAABAAAAAGPtGo6KV4j8YrJbCW/vgPwAAAD/7FgEAAAAAAAH/AQAAQAAAABj7RqOileI/eGZldKId4T8AAAA/+xYBAAAAAAABAAIAAEAAAAAY+0ajopXiP+75VFoPKeE/AAAAPwsXAQAAAAAAAQECAABAAAAAGPtGo6KV4j/aIDQm6T/hPwAAAD8bFwEAAAAAAAECAgAAQAAAABj7RqOileI/TrQjDFZL4T8AAAA/GxcBAAAAAAABAwIAAEAAAAAY+0ajopXiP7Bu8r2cbeE/AAAAPyoXAQAAAAAAAQQCAABAAAAAGPtGo6KV4j+aldGJdoThPwAAAD8qFwEAAAAAAAEFAgAAQAAAAMT1L890nOI/hLywVVCb4T8AAAA/OhcBAAAAAAABBgIAAEAAAABw8Bj7RqPiP3DjjyEqsuE/AAAAP0oXAQAAAAAAAQcCAABAAAAAcPAY+0aj4j/QnV7TcNThPwAAAD9KFwEAAAAAAAEIAgAAQAAAABzrAScZquI/MFgthbf24T8AAAA/ShcBAAAAAAABCQIAAEAAAAAc6wEnGariPxx/DFGRDeI/AAAAP1kXAQAAAAAAAQoCAABAAAAAdODTfr234j98OdsC2C/iPwAAAD9pFwEAAAAAAAELAgAAQAAAACDbvKqPvuI/yBqJgPho4j8AAAA/eBcBAAAAAAABDAIAAEAAAAAjy3cuBtPiP55oRxisluI/AAAAP4gXAQAAAAAAAQ0CAABAAAAAI8t3LgbT4j+Ijybkha3iPwAAAD+IFwEAAAAAAAEOAgAAQAAAAM/FYFrY2eI//iIWyvK44j8AAAA/iBcBAAAAAAABDwIAAEAAAAB7wEmGquDiP3K2BbBfxOI/AAAAP5gXAQAAAAAAARACAABAAAAAe8BJhqrg4j/oSfWVzM/iPwAAAD+YFwEAAAAAAAERAgAAQAAAAHvASYaq4OI/Xt3keznb4j8AAAA/pxcBAAAAAAABEgIAAEAAAAB7wEmGquDiP0gExEcT8uI/AAAAP7cXAQAAAAAAARMCAABAAAAAJrsysnzn4j++l7MtgP3iPwAAAD/VFwEAAAAAAAEUAgAAQAAAACa7MrJ85+I/qr6S+VkU4z8AAAA/AxgBAAAAAAABFQIAAEAAAAAmuzKyfOfiP2ozMF3nWOM/AAAAP0IYAQAAAAAAARYCAABAAAAAJrsysnzn4j9UWg8pwW/jPwAAAD9SGAEAAAAAAAEXAgAAQAAAACa7MrJ85+I/UKqvZH4W5T8AAAA/gxwBAAAAAAABGAIAAEAAAAAmuzKyfOfiPzrRjjBYLeU/AAAAP20dAQAAAAAAARkCAABAAAAA0rUb3k7u4j+wZH4WxTjlPwAAAD99HQEAAAAAAAEaAgAAQAAAANK1G95O7uI/JPht/DFE5T8AAAA/fR0BAAAAAAABGwIAAEAAAADStRveTu7iP5yLXeKeT+U/AAAAP4wdAQAAAAAAARwCAABAAAAA0rUb3k7u4j+GsjyueGblPwAAAD+cHQEAAAAAAAEdAgAAQAAAAH6wBAoh9eI//EUslOVx5T8AAAA/rB0BAAAAAAABHgIAAEAAAAB+sAQKIfXiP3LZG3pSfeU/AAAAP7sdAQAAAAAAAR8CAABAAAAAfrAECiH14j/mbAtgv4jlPwAAAD+7HQEAAAAAAAEgAgAAQAAAAH6wBAoh9eI/XAD7RSyU5T8AAAA/yx0BAAAAAAABIQIAAEAAAAB+sAQKIfXiP9KT6iuZn+U/AAAAP8sdAQAAAAAAASICAABAAAAAfrAECiH14j9GJ9oRBqvlPwAAAD/qHQEAAAAAAAEjAgAAQAAAAH6wBAoh9eI/vLrJ93K25T8AAAA/cR4BAAAAAAABJAIAAEAAAADJ5epS67DiP4pxyu3+Du4/AAAAP0UuAQAAAAAAASUCAABAAAAAyeXqUuuw4j8ABbrTaxruPwAAAD/CLgEAAAAAAAEmAgAAQAAAAMnl6lLrsOI/dpipudgl7j8AAAA/wi4BAAAAAAABJwIAAEAAAADJ5epS67DiP+wrmZ9FMe4/AAAAP9IuAQAAAAAAASgCAABAAAAAHOsBJxmq4j/sK5mfRTHuPwAAAD/SLgEAAAAAAAEpAgAAQAAAABzrAScZquI/YL+IhbI87j8AAAA/4S4BAAAAAAABKgIAAEAAAAAc6wEnGariP9ZSeGsfSO4/AAAAP+EuAQAAAAAAASsCAABAAAAAHOsBJxmq4j82DUcdZmruPwAAAD/xLgEAAAAAAAEsAgAAQAAAAHDwGPtGo+I/rKA2A9N17j8AAAA/8S4BAAAAAAABLQIAAEAAAABw8Bj7RqPiP5bHFc+sjO4/AAAAPwAvAQAAAAAAAS4CAABAAAAAcPAY+0aj4j+A7vSahqPuPwAAAD8ALwEAAAAAAAEvAgAAQAAAAMT1L890nOI/+IHkgPOu7j8AAAA/EC8BAAAAAAABMAIAAEAAAADE9S/PdJziP+Kow0zNxe4/AAAAPxAvAQAAAAAAATECAABAAAAAxPUvz3Sc4j/Mz6IYp9zuPwAAAD8gLwEAAAAAAAEyAgAAQAAAAMT1L890nOI/uPaB5IDz7j8AAAA/IC8BAAAAAAABMwIAAEAAAAAY+0ajopXiP6IdYbBaCu8/AAAAPy8vAQAAAAAAATQCAABAAAAAGPtGo6KV4j+OREB8NCHvPwAAAD8vLwEAAAAAAAE1AgAAQAAAABj7RqOileI/eGsfSA447z8AAAA/Py8BAAAAAAABNgIAAEAAAAAY+0ajopXiP2SS/hPoTu8/AAAAP08vAQAAAAAAATcCAABAAAAAGPtGo6KV4j/aJe75VFrvPwAAAD9eLwEAAAAAAAE4AgAAQAAAABj7RqOileI/rnOskQiI7z8AAAA/fS8BAAAAAAABOQIAAEAAAAAY+0ajopXiPyQHnHd1k+8/AAAAP30vAQAAAAAAAToCAABAAAAAGPtGo6KV4j+amotd4p7vPwAAAD/bLwEAAAAAAAE7AgAAQAAAABj7RqOileI/Di57Q0+q7z8AAAA/STABAAAAAAABPAIAAEAAAAAY+0ajopXiP4TBaim8te8/AAAAP2gwAQAAAAAAAT0CAABAAAAAGPtGo6KV4j/6VFoPKcHvPwAAAD9oMAEAAAAAAAE+AgAAQAAAABj7RqOileI/buhJ9ZXM7z8AAAA/eDABAAAAAAABPwIAAEAAAAAY+0ajopXiP+R7OdsC2O8/AAAAP4gwAQAAAAAAAUACAABAAAAAGPtGo6KV4j9aDynBb+PvPwAAAD+XMAEAAAAAAAFBAgAAQAAAABj7RqOileI/0KIYp9zu7z8AAAA/tzABAAAAAAAL</ink>
</athena>
</file>

<file path=customXml/item26.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wAAAAsAAAAHBAAAAAABAAAAEAAAAAQWU3Ryb2tlV2l0aFRpbWVTdGFtcHNWMQIAAAAJBQAAAAkGAAAACQcAAAAJCAAAAAkJAAAACQoAAAAJCwAAAAkMAAAACQ0AAAAJDgAAAAkPAAAADQUFBQAAABZTdHJva2VXaXRoVGltZVN0YW1wc1YxAgAAABFEcmF3aW5nQXR0cmlidXRlcwxTdHlsdXNQb2ludHMEBBNEcmF3aW5nQXR0cmlidXRlc1YxAgAAAB5TdHlsdXNQb2ludFdpdGhUaW1lU3RhbXBMaXN0VjECAAAAAgAAAAkQAAAACREAAAABBgAAAAUAAAAJEgAAAAkTAAAAAQcAAAAFAAAACRQAAAAJFQAAAAEIAAAABQAAAAkWAAAACRcAAAABCQAAAAUAAAAJGAAAAAkZAAAAAQoAAAAFAAAACRoAAAAJGwAAAAELAAAABQAAAAkcAAAACR0AAAABDAAAAAUAAAAJHgAAAAkfAAAAAQ0AAAAFAAAACSAAAAAJIQAAAAEOAAAABQAAAAkiAAAACSMAAAAFDwAAABNDbGVhckNhbnZhc1N0cm9rZVYxAwAAAAlUaW1lU3RhbXARRHJhd2luZ0F0dHJpYnV0ZXMMU3R5bHVzUG9pbnRzAAQEEBNEcmF3aW5nQXR0cmlidXRlc1YxAgAAAB5TdHlsdXNQb2ludFdpdGhUaW1lU3RhbXBMaXN0VjECAAAAAgAAAIJfAgAAAAAACgkkAAAADCUAAABTUHJlc2VudGF0aW9uQ29yZSwgVmVyc2lvbj00LjAuMC4wLCBDdWx0dXJlPW5ldXRyYWwsIFB1YmxpY0tleVRva2VuPTMxYmYzODU2YWQzNjRlMzUFEAAAABNEcmF3aW5nQXR0cmlidXRlc1YxCgAAAAdfY29sb3JBB19jb2xvclIHX2NvbG9yRwdfY29sb3JCCkZpdFRvQ3VydmUGSGVpZ2h0Dklnbm9yZVByZXNzdXJlDUlzSGlnaGxpZ2h0ZXIJU3R5bHVzVGlwBVdpZHRoAAAAAAAAAAAEAAICAgIBBgEBHFN5c3RlbS5XaW5kb3dzLkluay5TdHlsdXNUaXAlAAAABgIAAAD//wAAAAAAAAAAACJAAAAF2v///xxTeXN0ZW0uV2luZG93cy5JbmsuU3R5bHVzVGlwAQAAAAd2YWx1ZV9fAAglAAAAAQAAAAAAAAAAACJABREAAAAeU3R5bHVzUG9pbnRXaXRoVGltZVN0YW1wTGlzdFYxAwAAAA1MaXN0YDErX2l0ZW1zDExpc3RgMStfc2l6ZQ9MaXN0YDErX3ZlcnNpb24EAAAoU2hhcmVkLklua2luZy5TdHlsdXNQb2ludFdpdGhUaW1lU3RhbXBbXQIAAAAICAIAAAAJJwAAAGIAAABiAAAAARIAAAAQAAAA//8AAAAAAAAAAAAiQAAAAdj////a////AQAAAAAAAAAAACJAARMAAAARAAAACSkAAABrAAAAawAAAAEUAAAAEAAAAP//AAAAAAAAAAAAIkAAAAHW////2v///wEAAAAAAAAAAAAiQAEVAAAAEQAAAAkrAAAAdAAAAHQAAAABFgAAABAAAAD//wAAAAAAAAAAACJAAAAB1P///9r///8BAAAAAAAAAAAAIkABFwAAABEAAAAJLQAAAEwAAABMAAAAARgAAAAQAAAA//8AAAAAAAAAAAAiQAAAAdL////a////AQAAAAAAAAAAACJAARkAAAARAAAACS8AAAAqAAAAKgAAAAEaAAAAEAAAAP//AAAAAAAAAAAAIkAAAAHQ////2v///wEAAAAAAAAAAAAiQAEbAAAAEQAAAAkxAAAATwAAAE8AAAABHAAAABAAAAD//wAAAAAAAAAAACJAAAABzv///9r///8BAAAAAAAAAAAAIkABHQAAABEAAAAJMwAAADMAAAAzAAAAAR4AAAAQAAAA//8AAAAAAAAAAAAiQAAAAcz////a////AQAAAAAAAAAAACJAAR8AAAARAAAACTUAAAA3AAAANwAAAAEgAAAAEAAAAP//AAAAAAAAAAAAIkAAAAHK////2v///wEAAAAAAAAAAAAiQAEhAAAAEQAAAAk3AAAAKwAAACsAAAABIgAAABAAAAD//wAAAAAAAAAAACJAAAAByP///9r///8BAAAAAAAAAAAAIkABIwAAABEAAAAJOQAAAHQAAAB0AAAAASQAAAARAAAACToAAAAAAAAAAAAAAAcnAAAAAAEAAACAAAAABBpTdHlsdXNQb2ludFdpdGhUaW1lU3RhbXBWMQI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DR4HKQAAAAABAAAAgAAAAAQaU3R5bHVzUG9pbnRXaXRoVGltZVN0YW1wVjE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0VBysAAAAAAQAAAIAAAAAEGlN0eWx1c1BvaW50V2l0aFRpbWVTdGFtcFYxAgA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NDActAAAAAAEAAACAAAAABBpTdHlsdXNQb2ludFdpdGhUaW1lU3RhbXBWMQIA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00By8AAAAAAQAAAEAAAAAEGlN0eWx1c1BvaW50V2l0aFRpbWVTdGFtcFYxAgA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0WBzEAAAAAAQAAAIAAAAAEGlN0eWx1c1BvaW50V2l0aFRpbWVTdGFtcFYxAgA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DTEHMwAAAAABAAAAQAAAAAQaU3R5bHVzUG9pbnRXaXRoVGltZVN0YW1wVjECAA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DQ0HNQAAAAABAAAAQAAAAAQaU3R5bHVzUG9pbnRXaXRoVGltZVN0YW1wVjECAA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NCQc3AAAAAAEAAABAAAAABBpTdHlsdXNQb2ludFdpdGhUaW1lU3RhbXBWMQIA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0VBzkAAAAAAQAAAIAAAAAEGlN0eWx1c1BvaW50V2l0aFRpbWVTdGFtcFYxAgA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NDAc6AAAAAAEAAAAAAAAABBpTdHlsdXNQb2ludFdpdGhUaW1lU3RhbXBWMQIAAAAFOwAAABpTdHlsdXNQb2ludFdpdGhUaW1lU3RhbXBWMQQAAAABWAFZDlByZXNzdXJlRmFjdG9yCVRpbWVTdGFtcAAAAAAGBgsQAgAAAIj8Mv+8xOE/8HwGeKx2cz8AAAA/CCoAAAAAAAABPAAAADsAAADySdVfp7PhP/B8BnisdnM/AAAAPxcqAAAAAAAAAT0AAAA7AAAApnAmkByr4T9gQ10978l3PwAAAD8XKgAAAAAAAAE+AAAAOwAAAFyXd8CRouE/YENdPe/Jdz8AAAA/JyoAAAAAAAABPwAAADsAAAAQvsjwBprhP2BDXT3vyXc/AAAAPzYqAAAAAAAAAUAAAAA7AAAAxuQZIXyR4T9gQ10978l3PwAAAD9GKgAAAAAAAAFBAAAAOwAAAHoLa1HxiOE/YENdPe/Jdz8AAAA/RioAAAAAAAABQgAAADsAAAAwMryBZoDhP2BDXT3vyXc/AAAAP2UqAAAAAAAAAUMAAAA7AAAA5lgNstt34T9gQ10978l3PwAAAD9lKgAAAAAAAAFEAAAAOwAAAJp/XuJQb+E/YENdPe/Jdz8AAAA/ZSoAAAAAAAABRQAAADsAAAAEzQBDO17hP8AJtAIyHXw/AAAAP3UqAAAAAAAAAUYAAAA7AAAAuPNRc7BV4T/ACbQCMh18PwAAAD91KgAAAAAAAAFHAAAAOwAAAG4ao6MlTeE/wAm0AjIdfD8AAAA/lCoAAAAAAAABSAAAADsAAADYZ0UEEDzhP8AJtAIyHXw/AAAAP5QqAAAAAAAAAUkAAAA7AAAAQrXnZPoq4T8YaAVkOjiAPwAAAD+kKgAAAAAAAAFKAAAAOwAAAPbbOJVvIuE/GGgFZDo4gD8AAAA/pCoAAAAAAAABSwAAADsAAACsAorF5BnhPxhoBWQ6OIA/AAAAP7MqAAAAAAAAAUwAAAA7AAAAynZ9VkQA4T9Qy7DG22GCPwAAAD/DKgAAAAAAAAFNAAAAOwAAADTEH7cu7+A/UMuwxtthgj8AAAA/wyoAAAAAAAABTgAAADsAAADq6nDno+bgP1DLsMbbYYI/AAAAP8MqAAAAAAAAAU8AAAA7AAAAnhHCFxne4D9Qy7DG22GCPwAAAD/TKgAAAAAAAAFQAAAAOwAAAFQ4E0iO1eA/UMuwxtthgj8AAAA/4ioAAAAAAAABUQAAADsAAAC+hbWoeMTgP1DLsMbbYYI/AAAAP+IqAAAAAAAAAVIAAAA7AAAAcqwG2e274D9Qy7DG22GCPwAAAD/yKgAAAAAAAAFTAAAAOwAAACjTVwljs+A/UMuwxtthgj8AAAA/8ioAAAAAAAABVAAAADsAAACSIPppTaLgP1DLsMbbYYI/AAAAPywrAAAAAAAAAVUAAAA7AAAAZrs+KyKA4D+ILlwpfYuEPwAAAD8sKwAAAAAAAAFWAAAAOwAAANAI4YsMb+A/iC5cKX2LhD8AAAA/LCsAAAAAAAABVwAAADsAAACELzK8gWbgP4guXCl9i4Q/AAAAPzwrAAAAAAAAAVgAAAA7AAAA7nzUHGxV4D+ILlwpfYuEPwAAAD88KwAAAAAAAAFZAAAAOwAAAKSjJU3hTOA/iC5cKX2LhD8AAAA/SysAAAAAAAABWgAAADsAAAAO8cetyzvgP4guXCl9i4Q/AAAAP0srAAAAAAAAAVsAAAA7AAAAwhcZ3kAz4D+ILlwpfYuEPwAAAD9bKwAAAAAAAAFcAAAAOwAAACxluz4rIuA/iC5cKX2LhD8AAAA/aysAAAAAAAABXQAAADsAAADiiwxvoBngP4guXCl9i4Q/AAAAP3orAAAAAAAAAV4AAAA7AAAAlrJdnxUR4D+ILlwpfYuEPwAAAD96KwAAAAAAAAFfAAAAOwAAAAAAAAAAAOA/iC5cKX2LhD8AAAA/eisAAAAAAAABYAAAADsAAADTmkTB1N3fP8CRB4wetYY/AAAAP3orAAAAAAAAAWEAAAA7AAAAP+jmIb/M3z/AkQeMHrWGPwAAAD+KKwAAAAAAAAFiAAAAOwAAABODK+OTqt8/wJEHjB61hj8AAAA/qSsAAAAAAAABYwAAADsAAAAjBlfGJ1XfP/D0su6/3og/AAAAP6krAAAAAAAAAWQAAAA7AAAAY+496OYh3z/w9LLuv96IPwAAAD+5KwAAAAAAAAFlAAAAOwAAADeJgqm7/94/8PSy7r/eiD8AAAA/uSsAAAAAAAABZgAAADsAAAALJMdqkN3eP/D0su6/3og/AAAAP8grAAAAAAAAAWcAAAA7AAAA3b4LLGW73j/w9LLuv96IPwAAAD/IKwAAAAAAAAFoAAAAOwAAABun8k0kiN4/8PSy7r/eiD8AAAA/2CsAAAAAAAABaQAAADsAAADxQTcP+WXeP/D0su6/3og/AAAAP9grAAAAAAAAAWoAAAA7AAAAxdx70M1D3j/w9LLuv96IPwAAAD/oKwAAAAAAAAFrAAAAOwAAAJd3wJGiId4/8PSy7r/eiD8AAAA/9ysAAAAAAAABbAAAADsAAABrEgVTd//dP/D0su6/3og/AAAAP/crAAAAAAAAAW0AAAA7AAAA1V+ns2Hu3T/w9LLuv96IPwAAAD8HLAAAAAAAAAFuAAAAOwAAAKv663Q2zN0/8PSy7r/eiD8AAAA/FywAAAAAAAABbwAAADsAAADn4tKW9ZjdP/D0su6/3og/AAAAPyYsAAAAAAAAAXAAAAA7AAAA+WX+eYlD3T/w9LLuv96IPwAAAD82LAAAAAAAAAFxAAAAOwAAAM8AQzteId0/8PSy7r/eiD8AAAA/NiwAAAAAAAABcgAAADsAAAChm4f8Mv/cPyhYXlFhCIs/AAAAPzYsAAAAAAAAAXMAAAA7AAAAdTbMvQfd3D8oWF5RYQiLPwAAAD82LAAAAAAAAAF0AAAAOwAAAEnREH/cutw/KFheUWEIiz8AAAA/RSwAAAAAAAABdQAAADsAAAAdbFVAsZjcPyhYXlFhCIs/AAAAP0UsAAAAAAAAAXYAAAA7AAAA8QaaAYZ23D8oWF5RYQiLPwAAAD9VLAAAAAAAAAF3AAAAOwAAAC/vgCNFQ9w/KFheUWEIiz8AAAA/dCwAAAAAAAABeAAAADsAAAAVDfHHrcvbPyhYXlFhCIs/AAAAP3QsAAAAAAAAAXkAAAA7AAAA6ac1iYKp2z8oWF5RYQiLPwAAAD90LAAAAAAAAAF6AAAAOwAAACeQHKtBdts/KFheUWEIiz8AAAA/hCwAAAAAAAABewAAADsAAABkeAPNAEPbPyhYXlFhCIs/AAAAP4QsAAAAAAAAAXwAAAA7AAAAo2Dq7r8P2z8oWF5RYQiLPwAAAD+ULAAAAAAAAAF9AAAAOwAAAHf7LrCU7do/KFheUWEIiz8AAAA/oywAAAAAAAABfgAAADsAAAC04xXSU7raPyhYXlFhCIs/AAAAP8IsAAAAAAAAAX8AAAA7AAAArISxWVDt2T8oWF5RYQiLPwAAAD/iLAAAAAAAAAGAAAAAOwAAAL0H3Tzkl9k/YLsJtAIyjT8AAAA/4iwAAAAAAAABgQAAADsAAACSoiH+uHXZP2C7CbQCMo0/AAAAP+IsAAAAAAAAAYIAAAA7AAAA/O/DXqNk2T9guwm0AjKNPwAAAD/xLAAAAAAAAAGDAAAAOwAAAGY9Zr+NU9k/YLsJtAIyjT8AAAA/ES0AAAAAAAABhAAAADsAAAA62KqAYjHZP2C7CbQCMo0/AAAAPzwtAAAAAAAAAYUAAAA7AAAAm8boaElT2D+QHrUWpFuPPwAAAD88LQAAAAAAAAGGAAAAOwAAAGgCybEaZNc/kB61FqRbjz8AAAA/XC0AAAAAAAABhwAAADsAAACl6q/T2TDXP5AetRakW48/AAAAP4stAAAAAAAAAYgAAAA7AAAAX6NkOReX1j+QHrUWpFuPPwAAAD+LLQAAAAAAAAGJAAAAOwAAADM+qfrrdNY/kB61FqRbjz8AAAA/+C0AAAAAAAABigAAADsAAADcczJ9lTDWP5AetRakW48/AAAAPxcuAAAAAAAAAYsAAAA7AAAAwZGiIf641T+QHrUWpFuPPwAAAD82LgAAAAAAAAGMAAAAOwAAAP55iUO9hdU/5ECwvKLCkD8AAAA/Ri4AAAAAAAABjQAAADsAAACnrxLGZkHVP+RAsLyiwpA/AAAAP1YuAAAAAAAAAY4AAAA7AAAAe0pXhzsf1T/kQLC8osKQPwAAAD9WLgAAAAAAAAGPAAAAOwAAAOWX+eclDtU/5ECwvKLCkD8AAAA/ZS4AAAAAAAABkAAAADsAAABP5ZtIEP3UP+RAsLyiwpA/AAAAP2UuAAAAAAAAAZEAAAA7AAAAuDI+qfrr1D/kQLC8osKQPwAAAD9lLgAAAAAAAAGSAAAAOwAAACKA4Anl2tQ/5ECwvKLCkD8AAAA/dS4AAAAAAAABkwAAADsAAACMzYJqz8nUP+RAsLyiwpA/AAAAP6QuAAAAAAAAAZQAAAA7AAAA9holy7m41D/kQLC8osKQPwAAAD/iLgAAAAAAAAGVAAAAOwAAAGFoxyukp9Q/5ECwvKLCkD8AAAA/8i4AAAAAAAABlgAAADsAAADLtWmMjpbUP+RAsLyiwpA/AAAAP/IuAAAAAAAAAZcAAAA7AAAANQMM7XiF1D/kQLC8osKQPwAAAD/yLgAAAAAAAAGYAAAAOwAAAJ9Qrk1jdNQ/5ECwvKLCkD8AAAA/ES8AAAAAAAABmQAAADsAAABGhjfQDDDUP+RAsLyiwpA/AAAAPxEvAAAAAAAAAZoAAAA7AAAAGiF8keEN1D/kQLC8osKQPwAAAD8RLwAAAAAAAAGbAAAAOwAAAIRuHvLL/NM/5ECwvKLCkD8AAAA/TS8AAAAAAAABnAAAADsAAABZCWOzoNrTP+RAsLyiwpA/AAAAP00vAAAAAAAAAZ0AAAA7AAAAe0pXhzsf1T9n8fH7NNTFPwAAAD9aTgAAAAAAAAGeAAAAOwAAAKevEsZmQdU/Z/Hx+zTUxT8AAAA/Fk8AAAAAAAABnwAAADsAAAD+eYlDvYXVP2fx8fs01MU/AAAAPyZPAAAAAAAAAaAAAAA7AAAA7fZdYCnb1T9n8fH7NNTFPwAAAD81TwAAAAAAAAGhAAAAOwAAAETB1N1/H9Y/Z/Hx+zTUxT8AAAA/VE8AAAAAAAABogAAADsAAADrMfttnMrXP2fx8fs01MU/AAAAP2RPAAAAAAAAAaMAAAA7AAAA2q7Piggg2D9n8fH7NNTFPwAAAD9kTwAAAAAAAAGkAAAAOwAAAMcrpKd0ddg/Z/Hx+zTUxT8AAAA/dE8AAAAAAAABpQAAADsAAADQigggeELZP2fx8fs01MU/AAAAP4NPAAAAAAAAAaYAAAA7AAAAKFV/nc6G2T9n8fH7NNTFPwAAAD+jTwAAAAAAAAGnAAAAOwAAAPLL/PMSh9o/Z/Hx+zTUxT8AAAA/sk8AAAAAAAABqAAAADsAAAB3+y6wlO3aP2fx8fs01MU/AAAAP/FPAAAAAAAAAakAAAA7AAAAbddnRQQQ3D9n8fH7NNTFPwAAAD8gUAAAAAAAAAGqAAAAOwAAAM8AQzteId0/Z/Hx+zTUxT8AAAA/T1AAAAAAAAABqwAAADsAAAA/rUkUTN3dPzU7x+WascU/AAAAP09QAAAAAAAAAawAAAA7AAAAAcVi8owQ3j81O8flmrHFPwAAAD9PUAAAAAAAAAGtAAAAOwAAAC0qHjG4Mt4/NTvH5ZqxxT8AAAA/XlAAAAAAAAABrgAAADsAAABbj9lv41TePzU7x+WascU/AAAAP15QAAAAAAAAAa8AAAA7AAAAh/SUrg533j81O8flmrHFPwAAAD9uUAAAAAAAAAGwAAAAOwAAALFZUO05md4/NTvH5ZqxxT8AAAA/blAAAAAAAAABsQAAADsAAABzcWnLeszePzU7x+WascU/AAAAP35QAAAAAAAAAbIAAAA7AAAAzTvgSNEQ3z81O8flmrHFPwAAAD9+UAAAAAAAAAGzAAAAOwAAACMGV8YnVd8/NTvH5ZqxxT8AAAA/nVAAAAAAAAABtAAAADsAAAAAAAAAAADgPzU7x+WascU/AAAAP51QAAAAAAAAAbUAAAA7AAAAWMp2fVZE4D81O8flmrHFPwAAAD+dUAAAAAAAAAG2AAAAOwAAAGa7PisigOA/NTvH5ZqxxT8AAAA/rVAAAAAAAAABtwAAADsAAAAo01cJY7PgPzU7x+WascU/AAAAP61QAAAAAAAAAbgAAAA7AAAANMQfty7v4D81O8flmrHFPwAAAD+8UAAAAAAAAAG5AAAAOwAAAKwCisXkGeE/NTvH5ZqxxT8AAAA/vFAAAAAAAAABugAAADsAAADYZ0UEEDzhPzU7x+WascU/AAAAP/tQAAAAAAAAAbsAAAA7AAAA1NXhzkfN4T81O8flmrHFPwAAAD/7UAAAAAAAAAG8AAAAOwAAALRh7j3o5uE/NTvH5ZqxxT8AAAA/+1AAAAAAAAABvQAAADsAAAD+Op0Nc+/hPzU7x+WascU/AAAAPypRAAAAAAAAAb4AAAA7AAAA7LdxKt9E4j81O8flmrHFPwAAAD8qUQAAAAAAAAG/AAAAOwAAADiRIPppTeI/NTvH5ZqxxT8AAAA/OVEAAAAAAAABwAAAADsAAADOQ36Zf17iPzU7x+WascU/AAAAPzlRAAAAAAAAAcEAAAA7AAAAGh0taQpn4j81O8flmrHFPwAAAD85UQAAAAAAAAHCAAAAOwAAAGT22ziVb+I/NTvH5ZqxxT8AAAA/SVEAAAAAAAABwwAAADsAAACwz4oIIHjiPzU7x+WascU/AAAAP4dRAAAAAAAAAcQAAAA7AAAAkFuXd8CR4j81O8flmrHFPwAAAD+HUQAAAAAAAAHFAAAAOwAAANw0RkdLmuI/NTvH5ZqxxT8AAAA/h1EAAAAAAAABxgAAADsAAAAmDvUW1qLiPzU7x+WascU/AAAAP5dRAAAAAAAAAccAAAA7AAAACJoBhna84j81O8flmrHFPwAAAD+2UQAAAAAAAAHIAAAAOwAAAJ5MXyWMzeI/NTvH5ZqxxT8AAAA/tlEAAAAAAAAByQAAADsAAADoJQ71FtbiPzU7x+WascU/AAAAP9VRAAAAAAAAAcoAAAA7AAAAqj0n01cJ4z81O8flmrHFPwAAAD/lUQAAAAAAAAHLAAAAOwAAAIzJM0L4IuM/NTvH5ZqxxT8AAAA/5VEAAAAAAAABzAAAADsAAADWouIRgyvjPzU7x+WascU/AAAAP+VRAAAAAAAAAc0AAAA7AAAAuC7vgCNF4z81O8flmrHFPwAAAD/1UQAAAAAAAAHOAAAAOwAAAE7hTCA5VuM/NTvH5ZqxxT8AAAA/9VEAAAAAAAABzwAAADsAAADkk6q/TmfjPzU7x+WascU/AAAAPwRSAAAAAAAAAdAAAAA7AAAAekYIX2R44z81O8flmrHFPwAAAD8EUgAAAAAAAAHRAAAAOwAAABD5Zf55ieM/NTvH5ZqxxT8AAAA/FFIAAAAAAAAB0gAAADsAAABa0hTOBJLjPzU7x+WascU/AAAAPxRSAAAAAAAAAdMAAAA7AAAA8IRybRqj4z81O8flmrHFPwAAAD8kUgAAAAAAAAHUAAAAOwAAAIY30AwwtOM/NTvH5ZqxxT8AAAA/M1IAAAAAAAAB1QAAADsAAADSEH/curzjPzU7x+WascU/AAAAP0NSAAAAAAAAAdYAAAA7AAAA/nU6G+be4z81O8flmrHFPwAAAD9DUgAAAAAAAAHXAAAAOwAAAEhP6epw5+M/NTvH5ZqxxT8AAAA/Q1IAAAAAAAAB2AAAADsAAADeAUeKhvjjPzU7x+WascU/AAAAP1JSAAAAAAAAAdkAAAA7AAAAKtv1WREB5D81O8flmrHFPwAAAD9iUgAAAAAAAAHaAAAAOwAAAFZAsZg8I+Q/NTvH5ZqxxT8AAAA/clIAAAAAAAAB2wAAADsAAACgGWBoxyvkPzU7x+WascU/AAAAP3JSAAAAAAAAAdwAAAA7AAAANsy9B9085D81O8flmrHFPwAAAD9yUgAAAAAAAAHdAAAAOwAAAMx+G6fyTeQ/NTvH5ZqxxT8AAAA/gVIAAAAAAAAB3gAAADsAAAD449blHXDkPzU7x+WascU/AAAAP4FSAAAAAAAAAd8AAAA7AAAAJEmSJEmS5D81O8flmrHFPwAAAD+RUgAAAAAAAAHgAAAAOwAAAAbVnpPpq+Q/AYWczwCPxT8AAAA/kVIAAAAAAAAB4QAAADsAAAAyOlrSFM7kP8/OcblmbMU/AAAAP6FSAAAAAAAAAeIAAAA7AAAAXp8VEUDw5D+ZGEejzEnFPwAAAD+hUgAAAAAAAAHjAAAAOwAAAIoE0U9rEuU/Z2IcjTInxT8AAAA/sFIAAAAAAAAB5AAAADsAAAACQzteIT3lPzSs8XaYBMU/AAAAP7BSAAAAAAAAAeUAAAA7AAAAeIGlbNdn5T8A9sZg/uHEPwAAAD/AUgAAAAAAAAHmAAAAOwAAAO6/D3uNkuU/zT+cSmS/xD8AAAA/z1IAAAAAAAAB5wAAADsAAAAcJcu5uLTlP5qJcTTKnMQ/AAAAP89SAAAAAAAAAegAAAA7AAAASIqG+OPW5T9m00YeMHrEPwAAAD/fUgAAAAAAAAHpAAAAOwAAACgWk2eE8OU/ZtNGHjB6xD8AAAA/31IAAAAAAAAB6gAAADsAAAAKop/WJArmPzMdHAiWV8Q/AAAAP99SAAAAAAAAAesAAAA7AAAAVHtOpq8S5j8zHRwIllfEPwAAAD8OUwAAAAAAAAHsAAAAOwAAAOotrEXFI+Y/Mx0cCJZXxD8AAAA/DlMAAAAAAAAB7QAAADsAAADqLaxFxSPmPwBn8fH7NMQ/AAAAPy1TAAAAAAAAAe4AAAA7AAAANAdbFVAs5j8AZ/Hx+zTEPwAAAD89UwAAAAAAAAHvAAAAOwAAAMy5uLRlPeY/AGfx8fs0xD8AAAA/TFMAAAAAAAAB8AAAADsAAAAYk2eE8EXmPwBn8fH7NMQ/AAAAP0xTAAAAAAAAAfEAAAA7AAAAYmwWVHtO5j/LsMbbYRLEPwAAAD9cUwAAAAAAAAHyAAAAOwAAAKxFxSMGV+Y/y7DG22ESxD8AAAA/bFMAAAAAAAAB8wAAADsAAAD4HnTzkF/mP8uwxtthEsQ/AAAAP3tTAAAAAAAAAfQAAAA7AAAAQvgiwxto5j/LsMbbYRLEPwAAAD97UwAAAAAAAAH1AAAAOwAAAI7R0ZKmcOY/y7DG22ESxD8AAAA/i1MAAAAAAAAB9gAAADsAAAAkhC8yvIHmP8uwxtthEsQ/AAAAP5tTAAAAAAAAAfcAAAA7AAAAbl3eAUeK5j/LsMbbYRLEPwAAAD/JUwAAAAAAAAH4AAAAOwAAAOabSBD9tOY/y7DG22ESxD8AAAA/2VMAAAAAAAAB+QAAADsAAAAwdfffh73mP8uwxtthEsQ/AAAAP1xUAAAAAAAAAfoAAAA7AAAAek6mrxLG5j/LsMbbYRLEPwAAAD/JVAAAAAAAAAH7AAAAOwAAAMgnVX+dzuY/y7DG22ESxD8AAAA/2VQAAAAAAAAB/AAAADsAAAASAQRPKNfmP8uwxtthEsQ/AAAAP+lUAAAAAAAAAf0AAAA7AAAAXtqyHrPf5j/LsMbbYRLEPwAAAD91VQAAAAAAAAH+AAAAOwAAAKizYe496OY/y7DG22ESxD8AAAA/bFYAAAAAAAAB/wAAADsAAAD0jBC+yPDmP8uwxtthEsQ/AAAAP2xWAAAAAAAAAQABAAA7AAAAPma/jVP55j/LsMbbYRLEPwAAAD98VgAAAAAAAAEBAQAAOwAAAIg/bl3eAec/y7DG22ESxD8AAAA/jFYAAAAAAAABAgEAADsAAADUGB0taQrnP8uwxtthEsQ/AAAAP5tWAAAAAAAAAQMBAAA7AAAAHvLL/PMS5z/LsMbbYRLEPwAAAD8SWAAAAAAAAAEEAQAAOwAAAGrLesx+G+c/y7DG22ESxD8AAAA/QVgAAAAAAAABBQEAADsAAAC0pCmcCSTnP8uwxtthEsQ/AAAAP3xYAAAAAAAAAQYBAAA7AAAAljA2C6o95z+Y+pvFx+/DPwAAAD+MWAAAAAAAAAEHAQAAOwAAAOAJ5do0Ruc/mPqbxcfvwz8AAAA/q1gAAAAAAAABCAEAADsAAACwlO36rIjgP5BQ0jKs8dY/AAAAP2GqAAAAAAAAAQkBAAA7AAAAZrs+KyKA4D+QUNIyrPHWPwAAAD9xqgAAAAAAAAEKAQAAOwAAABrij1uXd+A/kFDSMqzx1j8AAAA/gKoAAAAAAAABCwEAADsAAAD8bZzKN5HgP5BQ0jKs8dY/AAAAPzirAAAAAAAAAQwBAAA7AAAA3PmoOdiq4D929bwnX+DWPwAAAD84qwAAAAAAAAENAQAAOwAAAL6Ftah4xOA/dvW8J1/g1j8AAAA/SKsAAAAAAAABDgEAADsAAADq6nDno+bgP3b1vCdf4NY/AAAAP0irAAAAAAAAAQ8BAAA7AAAAFlAsJs8I4T9cmqccEs/WPwAAAD9XqwAAAAAAAAEQAQAAOwAAAEK152T6KuE/Qj+SEcW91j8AAAA/V6sAAAAAAAABEQEAADsAAAC481FzsFXhP0I/khHFvdY/AAAAP3erAAAAAAAAARIBAAA7AAAApnAmkByr4T8OiWf7KpvWPwAAAD+GqwAAAAAAAAETAQAAOwAAAD4jhC8yvOE/Doln+yqb1j8AAAA/hqsAAAAAAAABFAEAADsAAADU1eHOR83hPw6JZ/sqm9Y/AAAAP4arAAAAAAAAARUBAAA7AAAAaIg/bl3e4T8OiWf7KpvWPwAAAD+WqwAAAAAAAAEWAQAAOwAAALRh7j3o5uE/Doln+yqb1j8AAAA/pasAAAAAAAABFwEAADsAAAD+Op0Nc+/hPw6JZ/sqm9Y/AAAAP6WrAAAAAAAAARgBAAA7AAAAShRM3f334T8OiWf7KpvWPwAAAD+lqwAAAAAAAAEZAQAAOwAAAJTt+qyIAOI/Doln+yqb1j8AAAA/tasAAAAAAAABGgEAADsAAAAsoFhMnhHiPw6JZ/sqm9Y/AAAAP9SrAAAAAAAAARsBAAA7AAAAhGrPyfRV4j8OiWf7KpvWPwAAAD/UqwAAAAAAAAEcAQAAOwAAAGT22ziVb+I/Doln+yqb1j8AAAA/5KsAAAAAAAABHQEAADsAAABEguinNYniPw6JZ/sqm9Y/AAAAPwOsAAAAAAAAAR4BAAA7AAAAnkxfJYzN4j8OiWf7KpvWPwAAAD8DrAAAAAAAAAEfAQAAOwAAAH7Ya5Qs5+I/Doln+yqb1j8AAAA/A6wAAAAAAAABIAEAADsAAAAUi8kzQvjiPw6JZ/sqm9Y/AAAAPxOsAAAAAAAAASEBAAA7AAAA9hbWouIR4z8OiWf7KpvWPwAAAD8irAAAAAAAAAEiAQAAOwAAAIzJM0L4IuM/Doln+yqb1j8AAAA/IqwAAAAAAAABIwEAADsAAABsVUCxmDzjPw6JZ/sqm9Y/AAAAPyKsAAAAAAAAASQBAAA7AAAAuC7vgCNF4z8OiWf7KpvWPwAAAD9RrAAAAAAAAAElAQAAOwAAAFrSFM4EkuM/Doln+yqb1j8AAAA/YawAAAAAAAABJgEAADsAAACynItLW9bjPw6JZ/sqm9Y/AAAAP2GsAAAAAAAAAScBAAA7AAAAlCiYuvvv4z8OiWf7KpvWPwAAAD9xrAAAAAAAAAEoAQAAOwAAACrb9VkRAeQ/Doln+yqb1j8AAAA/cawAAAAAAAABKQEAADsAAADAjVP5JhLkPw6JZ/sqm9Y/AAAAP4CsAAAAAAAAASoBAAA7AAAAoBlgaMcr5D8OiWf7KpvWPwAAAD+ArAAAAAAAAAErAQAAOwAAADbMvQfdPOQ/Doln+yqb1j8AAAA/kKwAAAAAAAABLAEAADsAAADMfhun8k3kPw6JZ/sqm9Y/AAAAP5CsAAAAAAAAAS0BAAA7AAAAZDF5Rghf5D8OiWf7KpvWPwAAAD+frAAAAAAAAAEuAQAAOwAAAPjj1uUdcOQ/Doln+yqb1j8AAAA/n6wAAAAAAAABLwEAADsAAACOljSFM4HkPyjkfAZ4rNY/AAAAP82sAAAAAAAAATABAAA7AAAAnIf8Mv+85D9CP5IRxb3WPwAAAD/crAAAAAAAAAExAQAAOwAAAMjst3Eq3+Q/Qj+SEcW91j8AAAA/3KwAAAAAAAABMgEAADsAAACqeMTgyvjkP0I/khHFvdY/AAAAP+ysAAAAAAAAATMBAAA7AAAA1N1/H/Ya5T9CP5IRxb3WPwAAAD/srAAAAAAAAAE0AQAAOwAAAJj1mP02TuU/Qj+SEcW91j8AAAA//KwAAAAAAAABNQEAADsAAADCWlQ8YnDlP0I/khHFvdY/AAAAP/ysAAAAAAAAATYBAAA7AAAA7r8Pe42S5T9CP5IRxb3WPwAAAD8LrQAAAAAAAAE3AQAAOwAAANBLHOotrOU/Qj+SEcW91j8AAAA/C60AAAAAAAABOAEAADsAAAD8sNcoWc7lP0I/khHFvdY/AAAAPxutAAAAAAAAATkBAAA7AAAAvsjwBpoB5j9CP5IRxb3WPwAAAD8qrQAAAAAAAAE6AQAAOwAAAOotrEXFI+Y/Qj+SEcW91j8AAAA/Kq0AAAAAAAABOwEAADsAAACA4Anl2jTmPyjkfAZ4rNY/AAAAPzqtAAAAAAAAATwBAAA7AAAAGJNnhPBF5j8o5HwGeKzWPwAAAD86rQAAAAAAAAE9AQAAOwAAAPgedPOQX+Y/KOR8Bnis1j8AAAA/Sq0AAAAAAAABPgEAADsAAACO0dGSpnDmPyjkfAZ4rNY/AAAAP0qtAAAAAAAAAT8BAAA7AAAAJIQvMryB5j8o5HwGeKzWPwAAAD9ZrQAAAAAAAAFAAQAAOwAAAAQQPKFcm+Y/KOR8Bnis1j8AAAA/Wa0AAAAAAAABQQEAADsAAACawplAcqzmPyjkfAZ4rNY/AAAAP3mtAAAAAAAAAUIBAAA7AAAAMHX334e95j8o5HwGeKzWPwAAAD95rQAAAAAAAAFDAQAAOwAAAF7ash6z3+Y/KOR8Bnis1j8AAAA/9q0AAAAAAAABRAEAADsAAABGxSMGV8bnPyjkfAZ4rNY/AAAAP/atAAAAAAAAAUUBAAA7AAAAgBun8k0k6D8o5HwGeKzWPwAAAD/2rQAAAAAAAAFGAQAAOwAAAGCns2HuPeg/KOR8Bnis1j8AAAA/Ba4AAAAAAAABRwEAADsAAABOJIh+WpPoPw6JZ/sqm9Y/AAAAPwWuAAAAAAAAAUgBAAA7AAAAMLCU7fqs6D8OiWf7KpvWPwAAAD8VrgAAAAAAAAFJAQAAOwAAAFwVUCwmz+g/Doln+yqb1j8AAAA/JK4AAAAAAAABSgEAADsAAAAcLWkKZwLpPw6JZ/sqm9Y/AAAAPySuAAAAAAAAAUsBAAA7AAAASpIkSZIk6T8OiWf7KpvWPwAAAD80rgAAAAAAAAFMAQAAOwAAAHb334e9Ruk/Doln+yqb1j8AAAA/NK4AAAAAAAABTQEAADsAAABWg+z2XWDpPw6JZ/sqm9Y/AAAAP0SuAAAAAAAAAU4BAAA7AAAAOA/5Zf556T/2LVLw3YnWPwAAAD9ErgAAAAAAAAFPAQAAOwAAABibBdWek+k/9i1S8N2J1j8AAAA/U64AAAAAAAABUAEAADsAAAD4JhJEP63pP/YtUvDdidY/AAAAP2OuAAAAAAAAAVEBAAA7AAAA3LIes9/G6T/c0jzlkHjWPwAAAD9jrgAAAAAAAAFSAQAAOwAAAHJlfFL11+k/3NI85ZB41j8AAAA/Y64AAAAAAAABUwEAADsAAABS8YjBlfHpP9zSPOWQeNY/AAAAP2OuAAAAAAAAAVQBAAA7AAAA6KPmYKsC6j/c0jzlkHjWPwAAAD9zrgAAAAAAAAFVAQAAOwAAAMgv889LHOo/qBwSz/ZV1j8AAAA/c64AAAAAAAABVgEAADsAAABe4lBvYS3qP6gcEs/2VdY/AAAAP4KuAAAAAAAAAVcBAAA7AAAA1iC7fRdY6j+OwfzDqUTWPwAAAD+CrgAAAAAAAAFYAQAAOwAAAGzTGB0taeo/dGbnuFwz1j8AAAA/oa4AAAAAAAABWQEAADsAAABOXyWMzYLqP3Rm57hcM9Y/AAAAP6GuAAAAAAAAAVoBAAA7AAAA4hGDK+OT6j9cC9KtDyLWPwAAAD+hrgAAAAAAAAFbAQAAOwAAAMSdj5qDreo/XAvSrQ8i1j8AAAA/sa4AAAAAAAABXAEAADsAAABaUO05mb7qP1wL0q0PItY/AAAAP7GuAAAAAAAAAV0BAAA7AAAAhrWoeMTg6j9CsLyiwhDWPwAAAD/BrgAAAAAAAAFeAQAAOwAAALIaZLfvAus/QrC8osIQ1j8AAAA/0K4AAAAAAAABXwEAADsAAABIzcFWBRTrP0KwvKLCENY/AAAAP9CuAAAAAAAAAWABAAA7AAAAvgssZbs+6z9CsLyiwhDWPwAAAD/QrgAAAAAAAAFhAQAAOwAAAKCXONRbWOs/QrC8osIQ1j8AAAA/4K4AAAAAAAABYgEAADsAAAA2SpZzcWnrP0KwvKLCENY/AAAAP+CuAAAAAAAAAWMBAAA7AAAAzPzzEod66z9CsLyiwhDWPwAAAD/wrgAAAAAAAAFkAQAAOwAAAK6IAIInlOs/QrC8osIQ1j8AAAA/8K4AAAAAAAABZQEAADsAAAD4Ya9RspzrP0KwvKLCENY/AAAAP/+uAAAAAAAAAWYBAAA7AAAAjhQN8cet6z8oVaeXdf/VPwAAAD8PrwAAAAAAAAFnAQAAOwAAANrtu8BStus/KFWnl3X/1T8AAAA/D68AAAAAAAABaAEAADsAAAAkx2qQ3b7rPyhVp5d1/9U/AAAAPx6vAAAAAAAAAWkBAAA7AAAAcKAZYGjH6z8oVaeXdf/VPwAAAD9trwAAAAAAAAFqAQAAOwAAALp5yC/zz+s/KFWnl3X/1T8AAAA/ba8AAAAAAAABawEAADsAAABQLCbPCOHrPyhVp5d1/9U/AAAAP3yvAAAAAAAAAWwBAAA7AAAAmgXVnpPp6z8oVaeXdf/VPwAAAD+brwAAAAAAAAFtAQAAOwAAAObeg24e8us/KFWnl3X/1T8AAAA/m68AAAAAAAABbgEAADsAAADm3oNuHvLrP0KwvKLCENY/AAAAP6uvAAAAAAAAAW8BAAA7AAAAMLgyPqn66z9CsLyiwhDWPwAAAD+7rwAAAAAAAAFwAQAAOwAAAH6R4Q00A+w/QrC8osIQ1j8AAAA/+a8AAAAAAAABcQEAADsAAADIapDdvgvsP0KwvKLCENY/AAAAPwmwAAAAAAAAAXIBAAA7AAAAFEQ/rUkU7D9CsLyiwhDWPwAAAD8YsAAAAAAAAAFzAQAAOwAAAF4d7nzUHOw/QrC8osIQ1j8AAAA/KLAAAAAAAAABdAEAADsAAACo9pxMXyXsP0KwvKLCENY/AAAAPyiwAAAAAAAAAXUBAAA7AAAAPqn663Q27D9CsLyiwhDWPwAAAD8osAAAAAAAAAF2AQAAOwAAAIqCqbv/Puw/QrC8osIQ1j8AAAA/OLAAAAAAAAABdwEAADsAAADUW1iLikfsP0KwvKLCENY/AAAAPziwAAAAAAAAAXgBAAA7AAAAIDUHWxVQ7D9cC9KtDyLWPwAAAD9HsAAAAAAAAAF5AQAAOwAAAGoOtiqgWOw/XAvSrQ8i1j8AAAA/V7AAAAAAAAABegEAADsAAAC252T6KmHsP1wL0q0PItY/AAAAP8SxAAAAAAAAAXsBAAA7AAAAAMETyrVp7D9cC9KtDyLWPwAAAD/EsQAAAAAAAAF8AQAAOwAAABiTZ4TwReY/gcdqN4FW4D8AAAA/IvkAAAAAAAABfQEAADsAAABibBZUe07mP4HHajeBVuA/AAAAP235AAAAAAAAAX4BAAA7AAAA+B5085Bf5j/0GeCx2k3gPwAAAD9t+QAAAAAAAAF/AQAAOwAAAI7R0ZKmcOY/9BngsdpN4D8AAAA/ffkAAAAAAAABgAEAADsAAAAkhC8yvIHmP2dsVSw0ReA/AAAAP335AAAAAAAAAYEBAAA7AAAAujaN0dGS5j9nbFUsNEXgPwAAAD+M+QAAAAAAAAGCAQAAOwAAAJrCmUByrOY/ThFAIecz4D8AAAA/nPkAAAAAAAABgwEAADsAAAAwdfffh73mP04RQCHnM+A/AAAAP6z5AAAAAAAAAYQBAAA7AAAAEgEETyjX5j/BY7WbQCvgPwAAAD+s+QAAAAAAAAGFAQAAOwAAAKizYe496OY/wWO1m0Ar4D8AAAA/rPkAAAAAAAABhgEAADsAAAA+Zr+NU/nmP8FjtZtAK+A/AAAAP7v5AAAAAAAAAYcBAAA7AAAAiD9uXd4B5z/BY7WbQCvgPwAAAD+7+QAAAAAAAAGIAQAAOwAAANQYHS1pCuc/wWO1m0Ar4D8AAAA/y/kAAAAAAAABiQEAADsAAABqy3rMfhvnPzO2KhaaIuA/AAAAP8v5AAAAAAAAAYoBAAA7AAAAAH7Ya5Qs5z+mCKCQ8xngPwAAAD/a+QAAAAAAAAGLAQAAOwAAAJYwNguqPec/GVsVC00R4D8AAAA/6vkAAAAAAAABjAEAADsAAAB2vEJ6SlfnP42tioWmCOA/AAAAP+r5AAAAAAAAAY0BAAA7AAAAWEhP6epw5z+NrYqFpgjgPwAAAD/6+QAAAAAAAAGOAQAAOwAAAKQh/rh1eec/5qTq9LLu3z8AAAA/+vkAAAAAAAABjwEAADsAAAA61FtYi4rnP+ak6vSy7t8/AAAAP/r5AAAAAAAAAZABAAA7AAAA0Ia596Cb5z/mpOr0su7fPwAAAD8J+gAAAAAAAAGRAQAAOwAAABpgaMcrpOc/5qTq9LLu3z8AAAA/GfoAAAAAAAABkgEAADsAAACwEsZmQbXnP+ak6vSy7t8/AAAAPxn6AAAAAAAAAZMBAAA7AAAA+ut0Nsy95z/MSdXpZd3fPwAAAD8p+gAAAAAAAAGUAQAAOwAAAEbFIwZXxuc/zEnV6WXd3z8AAAA/KfoAAAAAAAABlQEAADsAAACQntLV4c7nP8xJ1ell3d8/AAAAPzj6AAAAAAAAAZYBAAA7AAAA3HeBpWzX5z/MSdXpZd3fPwAAAD84+gAAAAAAAAGXAQAAOwAAACZRMHX33+c/zEnV6WXd3z8AAAA/SPoAAAAAAAABmAEAADsAAAByKt9EgujnP8xJ1ell3d8/AAAAP0j6AAAAAAAAAZkBAAA7AAAAvAOOFA3x5z/MSdXpZd3fPwAAAD9X+gAAAAAAAAGaAQAAOwAAAAjdPOSX+ec/zEnV6WXd3z8AAAA/V/oAAAAAAAABmwEAADsAAABUtuuzIgLoP8xJ1ell3d8/AAAAP2f6AAAAAAAAAZwBAAA7AAAAno+ag60K6D/MSdXpZd3fPwAAAD93+gAAAAAAAAGdAQAAOwAAADRC+CLDG+g/zEnV6WXd3z8AAAA/d/oAAAAAAAABngEAADsAAACAG6fyTSToP8xJ1ell3d8/AAAAP3f6AAAAAAAAAZ8BAAA7AAAAFs4EkmM16D/MSdXpZd3fPwAAAD+G+gAAAAAAAAGgAQAAOwAAAGCns2HuPeg/zEnV6WXd3z8AAAA/hvoAAAAAAAABoQEAADsAAAD2WREBBE/oP8xJ1ell3d8/AAAAP5b6AAAAAAAAAaIBAAA7AAAAQDPA0I5X6D/MSdXpZd3fPwAAAD+W+gAAAAAAAAGjAQAAOwAAAIwMb6AZYOg/zEnV6WXd3z8AAAA/pvoAAAAAAAABpAEAADsAAADW5R1wpGjoP8xJ1ell3d8/AAAAP6b6AAAAAAAAAaUBAAA7AAAAbJh7D7p56D/MSdXpZd3fPwAAAD+1+gAAAAAAAAGmAQAAOwAAAARL2a7Piug/zEnV6WXd3z8AAAA/xfoAAAAAAAABpwEAADsAAABOJIh+WpPoP8xJ1ell3d8/AAAAP8X6AAAAAAAAAagBAAA7AAAA5NblHXCk6D/MSdXpZd3fPwAAAD/F+gAAAAAAAAGpAQAAOwAAAHqJQ72Fteg/5qTq9LLu3z8AAAA/1PoAAAAAAAABqgEAADsAAABcFVAsJs/oP+ak6vSy7t8/AAAAP+T6AAAAAAAAAasBAAA7AAAA8setyzvg6D/mpOr0su7fPwAAAD/k+gAAAAAAAAGsAQAAOwAAAIh6C2tR8eg/AAAAAAAA4D8AAAA/A/sAAAAAAAABrQEAADsAAAD+uHV5BxzpPwAAAAAAAOA/AAAAPwP7AAAAAAAAAa4BAAA7AAAAKh4xuDI+6T8AAAAAAADgPwAAAD8D+wAAAAAAAAGvAQAAOwAAAMDQjldIT+k/AAAAAAAA4D8AAAA/A/sAAAAAAAABsAEAADsAAABWg+z2XWDpPwAAAAAAAOA/AAAAPxP7AAAAAAAAAbEBAAA7AAAA7DVKlnNx6T8AAAAAAADgPwAAAD8j+wAAAAAAAAGyAQAAOwAAAILopzWJguk/AAAAAAAA4D8AAAA/I/sAAAAAAAABswEAADsAAAAYmwXVnpPpPwAAAAAAAOA/AAAAP0L7AAAAAAAAAbQBAAA7AAAA3LIes9/G6T8AAAAAAADgPwAAAD9R+wAAAAAAAAG1AQAAOwAAACaMzYJqz+k/AAAAAAAA4D8AAAA/YfsAAAAAAAABtgEAADsAAAC8PisigODpPwAAAAAAAOA/AAAAP4D7AAAAAAAAAbcBAAA7AAAA6KPmYKsC6j8AAAAAAADgPwAAAD+A+wAAAAAAAAG4AQAAOwAAADJ9lTA2C+o/AAAAAAAA4D8AAAA/kPsAAAAAAAABuQEAADsAAADIL/PPSxzqPwAAAAAAAOA/AAAAP5D7AAAAAAAAAboBAAA7AAAAFAmin9Yk6j8AAAAAAADgPwAAAD+v+wAAAAAAAAG7AQAAOwAAANYgu30XWOo/AAAAAAAA4D8AAAA/DfwAAAAAAAABvAEAADsAAACyGmS37wLrPxlbFQtNEeA/AAAAP3r8AAAAAAAAAb0BAAA7AAAABlN3/33Y6z8ZWxULTRHgPwAAAD9V/QAAAAAAAAG+AQAAOwAAAIBe4lBvYe0/2r7Kpo084D8AAAA/vv0AAAAAAAABvwEAADsAAACIvUbJci7uP2dsVSw0ReA/AAAAPxz+AAAAAAAAAcABAAA7AAAA7niF9JSu7j9nbFUsNEXgPwAAAD87/gAAAAAAAAHBAQAAOwAAACjPCOGLDO8/Z2xVLDRF4D8AAAA/VP8AAAAAAAABwgEAADsAAADKci4ubVnvP04RQCHnM+A/AAAAPywAAQAAAAAAAcMBAAA7AAAABMmxGmS37z8ZWxULTRHgPwAAAD9bAAEAAAAAAAHEAQAAOwAAAJp7D7p5yO8/mpOq08u63z8AAAA/ewABAAAAAAABxQEAADsAAACaew+6ecjvP4A4lch+qd8/AAAAPwcBAQAAAAAAAcYBAAA7AAAA5FS+iQTR7z+AOJXIfqnfPwAAAD8HAQEAAAAAAAHHAQAAOwAAADAubVmP2e8/Zt1/vTGY3z8AAAA/NgEBAAAAAAAByAEAADsAAAD+eYlDvYXVPzou14ytiuU/AAAAP2RuAQAAAAAAAckBAAA7AAAAlSzn4tKW1T86LteMrYrlPwAAAD/ObgEAAAAAAAHKAQAAOwAAACvfRILop9U/x9thElST5T8AAAA/zm4BAAAAAAABywEAADsAAADBkaIh/rjVP8fbYRJUk+U/AAAAP95uAQAAAAAAAcwBAAA7AAAA7fZdYCnb1T/H22ESVJPlPwAAAD/tbgEAAAAAAAHNAQAAOwAAAETB1N1/H9Y/x9thElST5T8AAAA/7W4BAAAAAAABzgEAADsAAADcczJ9lTDWP1SJ7Jf6m+U/AAAAP+1uAQAAAAAAAc8BAAA7AAAAB9ntu8BS1j9UieyX+pvlPwAAAD8cbwEAAAAAAAHQAQAAOwAAAOPSlvWY/dY/VInsl/qb5T8AAAA/HG8BAAAAAAAB0QEAADsAAACl6q/T2TDXP1SJ7Jf6m+U/AAAAPxxvAQAAAAAAAdIBAAA7AAAAlGeE8EWG1z9UieyX+pvlPwAAAD8sbwEAAAAAAAHTAQAAOwAAAFV/nc6Gudc/VInsl/qb5T8AAAA/O28BAAAAAAAB1AEAADsAAAAYl7asx+zXP1SJ7Jf6m+U/AAAAPztvAQAAAAAAAdUBAAA7AAAA2q7Piggg2D9UieyX+pvlPwAAAD9LbwEAAAAAAAHWAQAAOwAAAJvG6GhJU9g/VInsl/qb5T8AAAA/am8BAAAAAAAB1wEAADsAAABMW9Zj9tvYP1SJ7Jf6m+U/AAAAP2pvAQAAAAAAAdgBAAA7AAAAd8CRoiH+2D9UieyX+pvlPwAAAD9qbwEAAAAAAAHZAQAAOwAAAKQlTeFMINk/VInsl/qb5T8AAAA/em8BAAAAAAAB2gEAADsAAADQigggeELZP1SJ7Jf6m+U/AAAAP4lvAQAAAAAAAdsBAAA7AAAAKFV/nc6G2T9UieyX+pvlPwAAAD+JbwEAAAAAAAHcAQAAOwAAAFW6Otz5qNk/VInsl/qb5T8AAAA/mW8BAAAAAAAB3QEAADsAAADrbJh7D7rZP1SJ7Jf6m+U/AAAAP9hvAQAAAAAAAd4BAAA7AAAAx2ZBtedk2j9UieyX+pvlPwAAAD/YbwEAAAAAAAHfAQAAOwAAAF0Zn1T9ddo/VInsl/qb5T8AAAA/528BAAAAAAAB4AEAADsAAADyy/zzEofaP1SJ7Jf6m+U/AAAAPzVwAQAAAAAAAeEBAAA7AAAAiH5akyiY2j9UieyX+pvlPwAAAD9FcAEAAAAAAAHiAQAAOwAAAB4xuDI+qdo/VInsl/qb5T8AAAA/nHABAAAAAAAB4wEAADsAAAANroxPqv7aP1SJ7Jf6m+U/AAAAP6twAQAAAAAAAeQBAAA7AAAA+iphbBZU2z9UieyX+pvlPwAAAD+rcAEAAAAAAAHlAQAAOwAAAL1CekpXh9s/VInsl/qb5T8AAAA/u3ABAAAAAAAB5gEAADsAAABT9dfpbJjbP1SJ7Jf6m+U/AAAAP7twAQAAAAAAAecBAAA7AAAAf1qTKJi62z9UieyX+pvlPwAAAD/LcAEAAAAAAAHoAQAAOwAAAKu/TmfD3Ns/VInsl/qb5T8AAAA/+XABAAAAAAAB6QEAADsAAABt12dFBBDcP1SJ7Jf6m+U/AAAAPxlxAQAAAAAAAeoBAAA7AAAAmTwjhC8y3D9UieyX+pvlPwAAAD/jcgEAAAAAAAHrAQAAOwAAAFtUPGJwZdw/VInsl/qb5T8AAAA/8nIBAAAAAAAB7AEAADsAAADxBpoBhnbcP1SJ7Jf6m+U/AAAAP/JyAQAAAAAAAe0BAAA7AAAAh7n3oJuH3D9UieyX+pvlPwAAAD8CcwEAAAAAAAHuAQAAOwAAALMes9/Gqdw/VInsl/qb5T8AAAA/AnMBAAAAAAAB7wEAADsAAABJ0RB/3LrcP1SJ7Jf6m+U/AAAAPxJzAQAAAAAAAfABAAA7AAAA34NuHvLL3D9UieyX+pvlPwAAAD9/cwEAAAAAAAHxAQAAOwAAAHU2zL0H3dw/VInsl/qb5T8AAAA/3XMBAAAAAAAB8gEAADsAAABcTJ4RwheZPwTLKyoMYeM/AAAAPxCkAQAAAAAAAfMBAAA7AAAAXEyeEcIXmT8eJkE1WXLjPwAAAD9OpAEAAAAAAAH0AQAAOwAAAFxMnhHCF5k/q9PLuv964z8AAAA/TqQBAAAAAAAB9QEAADsAAABcTJ4RwheZPzeBVkCmg+M/AAAAP16kAQAAAAAAAfYBAAA7AAAAXEyeEcIXmT/ELuHFTIzjPwAAAD9epAEAAAAAAAH3AQAAOwAAAFxMnhHCF5k/UdxrS/OU4z8AAAA/baQBAAAAAAAB+AEAADsAAABcTJ4RwheZP2o3gVZApuM/AAAAP22kAQAAAAAAAfkBAAA7AAAAXEyeEcIXmT/35Avc5q7jPwAAAD9tpAEAAAAAAAH6AQAAOwAAAFxMnhHCF5k/hZKWYY234z8AAAA/jKQBAAAAAAAB+wEAADsAAABcTJ4RwheZP7hIwXcn2uM/AAAAP4ykAQAAAAAAAfwBAAA7AAAAXEyeEcIXmT/So9aCdOvjPwAAAD+MpAEAAAAAAAH9AQAAOwAAAFxMnhHCF5k/6/7rjcH84z8AAAA/nKQBAAAAAAAB/gEAADsAAABcTJ4RwheZPwVaAZkODuQ/AAAAP6ukAQAAAAAAAf8BAAA7AAAAXEyeEcIXmT8etRakWx/kPwAAAD+rpAEAAAAAAAEAAgAAOwAAAFxMnhHCF5k/xr22NE855D8AAAA/q6QBAAAAAAABAQIAADsAAABcTJ4RwheZP98YzD+cSuQ/AAAAP7ukAQAAAAAAAQICAAA7AAAAXEyeEcIXmT/5c+FK6VvkPwAAAD+7pAEAAAAAAAEDAgAAOwAAAFxMnhHCF5k/Es/2VTZt5D8AAAA/y6QBAAAAAAABBAIAADsAAABcTJ4RwheZP598gdvcdeQ/AAAAP8ukAQAAAAAAAQUCAAA7AAAAXEyeEcIXmT+415bmKYfkPwAAAD/apAEAAAAAAAEGAgAAOwAAAFxMnhHCF5k/0jKs8XaY5D8AAAA/2qQBAAAAAAABBwIAADsAAAC4dXkHHCmaP2DgNncdoeQ/AAAAP+qkAQAAAAAAAQgCAAA7AAAAuHV5Bxwpmj8G6dYHEbvkPwAAAD/qpAEAAAAAAAEJAgAAOwAAALh1eQccKZo/k5ZhjbfD5D8AAAA/+qQBAAAAAAABCgIAADsAAAC4dXkHHCmaPzmfAR6r3eQ/AAAAP/qkAQAAAAAAAQsCAAA7AAAAuHV5Bxwpmj9T+hYp+O7kPwAAAD8JpQEAAAAAAAEMAgAAOwAAALh1eQccKZo/+QK3uesI5T8AAAA/CaUBAAAAAAABDQIAADsAAAAcn1T9dTqbP6ALV0rfIuU/AAAAPxmlAQAAAAAAAQ4CAAA7AAAAHJ9U/XU6mz/TwYFgeUXlPwAAAD8opQEAAAAAAAEPAgAAOwAAAByfVP11Ops/7RyXa8ZW5T8AAAA/KKUBAAAAAAABEAIAADsAAAAcn1T9dTqbPwZ4rHYTaOU/AAAAPzilAQAAAAAAARECAAA7AAAAHJ9U/XU6mz8g08GBYHnlPwAAAD84pQEAAAAAAAESAgAAOwAAAByfVP11Ops/roBMBweC5T8AAAA/OKUBAAAAAAABEwIAADsAAAB4yC/zz0ucP8fbYRJUk+U/AAAAP0ilAQAAAAAAARQCAAA7AAAAeMgv889LnD9UieyX+pvlPwAAAD9IpQEAAAAAAAEVAgAAOwAAANzxCukpXZ0/4TZ3HaGk5T8AAAA/V6UBAAAAAAABFgIAADsAAADc8QrpKV2dP23kAaNHreU/AAAAP2elAQAAAAAAARcCAAA7AAAA3PEK6SldnT/6kYwo7rXlPwAAAD9npQEAAAAAAAEYAgAAOwAAANzxCukpXZ0/hz8XrpS+5T8AAAA/d6UBAAAAAAABGQIAADsAAAA8G+beg26ePxTtoTM7x+U/AAAAP3elAQAAAAAAARoCAAA7AAAAPBvm3oNunj+gmiy54c/lPwAAAD+GpQEAAAAAAAEbAgAAOwAAADwb5t6Dbp4/LUi3PojY5T8AAAA/hqUBAAAAAAABHAIAADsAAAA8G+beg26eP0ejzEnV6eU/AAAAP5alAQAAAAAAAR0CAAA7AAAAPBvm3oNunj/VUFfPe/LlPwAAAD+WpQEAAAAAAAEeAgAAOwAAADwb5t6Dbp4/7qts2sgD5j8AAAA/paUBAAAAAAABHwIAADsAAAA8G+beg26eP3tZ919vDOY/AAAAP6WlAQAAAAAAASACAAA7AAAAPBvm3oNunj8IB4LlFRXmPwAAAD/FpQEAAAAAAAEhAgAAOwAAADwb5t6Dbp4/lLQMa7wd5j8AAAA/1KUBAAAAAAABIgIAADsAAAA8G+beg26ePyFil/BiJuY/AAAAP+SlAQAAAAAAASMCAAA7AAAAPBvm3oNunj+uDyJ2CS/mPwAAAD/0pQEAAAAAAAEkAgAAOwAAADwb5t6Dbp4/x2o3gVZA5j8AAAA/9KUBAAAAAAABJQIAADsAAAA8G+beg26eP1QYwgb9SOY/AAAAP/SlAQAAAAAAASYCAAA7AAAAPBvm3oNunj/hxUyMo1HmPwAAAD8DpgEAAAAAAAEnAgAAOwAAADwb5t6Dbp4//CBil/Bi5j8AAAA/A6YBAAAAAAABKAIAADsAAAA8G+beg26ePxV8d6I9dOY/AAAAPxOmAQAAAAAAASkCAAA7AAAAPBvm3oNunj8v14ytioXmPwAAAD8TpgEAAAAAAAEqAgAAOwAAADwb5t6Dbp4/1d8sPn6f5j8AAAA/IqYBAAAAAAABKwIAADsAAAA8G+beg26eP3vozM5xueY/AAAAPzKmAQAAAAAAASwCAAA7AAAAPBvm3oNunj8IlldUGMLmPwAAAD8ypgEAAAAAAAEtAgAAOwAAADwb5t6Dbp4/r5735Avc5j8AAAA/MqYBAAAAAAABLgIAADsAAAA8G+beg26ePzxMgmqy5OY/AAAAP0KmAQAAAAAAAS8CAAA7AAAAPBvm3oNunj/J+QzwWO3mPwAAAD9RpgEAAAAAAAEwAgAAOwAAADwb5t6Dbp4/VaeXdf/15j8AAAA/UaYBAAAAAAABMQIAADsAAAA8G+beg26eP+JUIvul/uY/AAAAP3GmAQAAAAAAATICAAA7AAAAPBvm3oNunj9vAq2ATAfnPwAAAD+ApgEAAAAAAAEzAgAAOwAAADwb5t6Dbp4//K83BvMP5z8AAAA/kKYBAAAAAAABNAIAADsAAAA8G+beg26ePxULTRFAIec/AAAAP5CmAQAAAAAAATUCAAA7AAAAPBvm3oNunj8vZmIcjTLnPwAAAD+QpgEAAAAAAAE2AgAAOwAAADwb5t6Dbp4/SMF3J9pD5z8AAAA/n6YBAAAAAAABNwIAADsAAAA8G+beg26eP9ZuAq2ATOc/AAAAP6+mAQAAAAAAATgCAAA7AAAAPBvm3oNunj/wyRe4zV3nPwAAAD+/pgEAAAAAAAE5AgAAOwAAADwb5t6Dbp4/CSUtwxpv5z8AAAA/zqYBAAAAAAABOgIAADsAAAA8G+beg26eP5bSt0jBd+c/AAAAP/enAQAAAAAAATsCAAA7AAAAPBvm3oNunj/i4/dpqKvnPwAAAD8HqAEAAAAAAAE8AgAAOwAAADwb5t6Dbp4//T4NdfW85z8AAAA/JqgBAAAAAAABPQIAADsAAAA8G+beg26eP4rsl/qbxec/AAAAP2yoAQAAAAAAAT4CAAA7AAAAPBvm3oNunj8XmiKAQs7nPwAAAD9sqAEAAAAAAAE/AgAAOwAAADwb5t6Dbp4/o0etBenW5z8AAAA/i6gBAAAAAAABQAIAADsAAAA8G+beg26ePzD1N4uP3+c/AAAAPyepAQAAAAAAAUECAAA7AAAAeH1WRADBkz+jR60F6dbnPwAAAD8zrgEAAAAAAAFCAgAAOwAAAHh9VkQAwZM/MPU3i4/f5z8AAAA/ma4BAAAAAAABQwIAADsAAAB4fVZEAMGTP72iwhA26Oc/AAAAP5muAQAAAAAAAUQCAAA7AAAA2KYxOlrSlD/W/dcbg/nnPwAAAD+prgEAAAAAAAFFAgAAOwAAADjQDDC045U/Y6tioSkC6D8AAAA/uK4BAAAAAAABRgIAADsAAAA40AwwtOOVP/BY7SbQCug/AAAAP7iuAQAAAAAAAUcCAAA7AAAAONAMMLTjlT99BnisdhPoPwAAAD/IrgEAAAAAAAFIAgAAOwAAAJj55yUO9ZY/fQZ4rHYT6D8AAAA/yK4BAAAAAAABSQIAADsAAACY+eclDvWWPwm0AjIdHOg/AAAAP9iuAQAAAAAAAUoCAAA7AAAA/CLDG2gGmD8kDxg9ai3oPwAAAD/nrgEAAAAAAAFLAgAAOwAAALh1eQccKZo/yhe4zV1H6D8AAAA/964BAAAAAAABTAIAADsAAAAcn1T9dTqbP1fFQlMEUOg/AAAAP/euAQAAAAAAAU0CAAA7AAAAeMgv889LnD/kcs3YqljoPwAAAD8GrwEAAAAAAAFOAgAAOwAAAHjIL/PPS5w/cSBYXlFh6D8AAAA/Bq8BAAAAAAABTwIAADsAAADc8QrpKV2dP3EgWF5RYeg/AAAAPwavAQAAAAAAAVACAAA7AAAA3PEK6SldnT+Ke21pnnLoPwAAAD8WrwEAAAAAAAFRAgAAOwAAADwb5t6Dbp4/inttaZ5y6D8AAAA/Jq8BAAAAAAABUgIAADsAAAA8G+beg26ePxcp+O5Ee+g/AAAAP0WvAQAAAAAAAVMCAAA7AAAAoETB1N1/nz+k1oJ064PoPwAAAD90rwEAAAAAAAFUAgAAOwAAAKBEwdTdf58/MIQN+pGM6D8AAAA/g68BAAAAAAABVQIAADsAAAD+Nk7lm0igP70xmH84leg/AAAAP5OvAQAAAAAAAVYCAAA7AAAAsMs74EjRoD+9MZh/OJXoPwAAAD/SrwEAAAAAAAFXAgAAOwAAAF5gKdv1WaE/vTGYfziV6D8AAAA/ILABAAAAAAABWAIAADsAAAAO9RbWouKhP70xmH84leg/AAAAPy+wAQAAAAAAAVkCAAA7AAAAwIkE0U9roj+9MZh/OJXoPwAAAD8/sAEAAAAAAAFaAgAAOwAAACCz38apfKM/MIQN+pGM6D8AAAA/P7ABAAAAAAABWwIAADsAAADOR83BVgWkPzCEDfqRjOg/AAAAPz+wAQAAAAAAAVwCAAA7AAAAMHGot7AWpT+k1oJ064PoPwAAAD9PsAEAAAAAAAFdAgAAOwAAAJCag60KKKY/pNaCdOuD6D8AAAA/T7ABAAAAAAABXgIAADsAAABCL3Got7CmPxcp+O5Ee+g/AAAAP16wAQAAAAAAAV8CAAA7AAAA8MNeo2Q5pz/9zeLj92noPwAAAD9esAEAAAAAAAFgAgAAOwAAAACCJ5Rr06g/cSBYXlFh6D8AAAA/fbABAAAAAAABYQIAADsAAACyFhWPGFypP+RyzdiqWOg/AAAAP32wAQAAAAAAAWICAAA7AAAAEkDwhHJtqj/KF7jNXUfoPwAAAD99sAEAAAAAAAFjAgAAOwAAAMLU3X8f9qo/PmotSLc+6D8AAAA/fbABAAAAAAABZAIAADsAAADC1N1/H/aqP7G8osIQNug/AAAAP42wAQAAAAAAAWUCAAA7AAAAcmnLesx+qz8kDxg9ai3oPwAAAD+NsAEAAAAAAAFmAgAAOwAAACL+uHV5B6w/JA8YPWot6D8AAAA/nbABAAAAAAABZwIAADsAAAAi/rh1eQesPwm0AjIdHOg/AAAAP6ywAQAAAAAAAWgCAAA7AAAA1JKmcCaQrD99BnisdhPoPwAAAD+ssAEAAAAAAAFpAgAAOwAAAIInlGvTGK0/8FjtJtAK6D8AAAA/rLABAAAAAAABagIAADsAAACCJ5Rr0xitP2OrYqEpAug/AAAAP7ywAQAAAAAAAWsCAAA7AAAAgieUa9MYrT/W/dcbg/nnPwAAAD/MsAEAAAAAAAFsAgAAOwAAADS8gWaAoa0/1v3XG4P55z8AAAA/zLABAAAAAAABbQIAADsAAAA0vIFmgKGtP0pQTZbc8Oc/AAAAP8ywAQAAAAAAAW4CAAA7AAAANLyBZoChrT+9osIQNujnPwAAAD/bsAEAAAAAAAFvAgAAOwAAADS8gWaAoa0/MPU3i4/f5z8AAAA/67ABAAAAAAABcAIAADsAAADiUG9hLSquPzD1N4uP3+c/AAAAP/qwAQAAAAAAAXECAAA7AAAA4lBvYS0qrj+jR60F6dbnPwAAAD/6sAEAAAAAAAFyAgAAOwAAAOJQb2EtKq4/F5oigELO5z8AAAA/KbEBAAAAAAABcwIAADsAAAA0vIFmgKGtPxeaIoBCzuc/AAAAP8axAQAAAAAAAXQCAAA7AAAA0OhoSVM4cz8SQCHnM8DjPwAAAD8MtQEAAAAAAAF1AgAAOwAAANDoaElTOHM/hZKWYY234z8AAAA/uLUBAAAAAAABdgIAADsAAADQ6GhJUzhzP/fkC9zmruM/AAAAP8i1AQAAAAAAAXcCAAA7AAAAUI7VILt9dz9qN4FWQKbjPwAAAD/ItQEAAAAAAAF4AgAAOwAAAKhs12dFBIA/3on20Jmd4z8AAAA/17UBAAAAAAABeQIAADsAAACobNdnRQSAP8Qu4cVMjOM/AAAAP9e1AQAAAAAAAXoCAAA7AAAAaL+NU/kmgj83gVZApoPjPwAAAD/ntQEAAAAAAAF7AgAAOwAAACgSRD+tSYQ/N4FWQKaD4z8AAAA/97UBAAAAAAABfAIAADsAAAAoEkQ/rUmEP6vTy7r/euM/AAAAP/e1AQAAAAAAAX0CAAA7AAAA6GT6KmFshj8eJkE1WXLjPwAAAD/3tQEAAAAAAAF+AgAAOwAAALC3sBYVj4g/kXi2r7Jp4z8AAAA/FrYBAAAAAAABfwIAADsAAABwCmcCybGKPwTLKyoMYeM/AAAAPxa2AQAAAAAAAYACAAA7AAAAMF0d7nzUjD/rbxYfv0/jPwAAAD8mtgEAAAAAAAGBAgAAOwAAAOiv09kw944/628WH79P4z8AAAA/JrYBAAAAAAABggIAADsAAADor9PZMPeOP17Ci5kYR+M/AAAAPzW2AQAAAAAAAYMCAAA7AAAAVAHFYvKMkD9ewouZGEfjPwAAAD81tgEAAAAAAAGEAgAAOwAAALgqoFhMnpE/0BQBFHI+4z8AAAA/g7YBAAAAAAABhQIAADsAAAAYVHtOpq+SP9AUARRyPuM/AAAAP5O2AQAAAAAAAYYCAAA7AAAAeH1WRADBkz9EZ3aOyzXjPwAAAD+jtgEAAAAAAAGHAgAAOwAAANimMTpa0pQ/RGd2jss14z8AAAA/srYBAAAAAAABiAIAADsAAAA40AwwtOOVP0Rndo7LNeM/AAAAP8K2AQAAAAAAAYkCAAA7AAAAONAMMLTjlT+3uesIJS3jPwAAAD/CtgEAAAAAAAGKAgAAOwAAAJj55yUO9ZY/t7nrCCUt4z8AAAA/mLcBAAAAAAABiwIAADsAAAD8IsMbaAaYP9AUARRyPuM/AAAAP/a3AQAAAAAAAYwCAAA7AAAA/CLDG2gGmD9ewouZGEfjPwAAAD/2twEAAAAAAAGNAgAAOwAAAFxMnhHCF5k/628WH79P4z8AAAA/9rcBAAAAAAABjgIAADsAAAC4dXkHHCmaPwTLKyoMYeM/AAAAPwa4AQAAAAAAAY8CAAA7AAAAHJ9U/XU6mz8eJkE1WXLjPwAAAD8GuAEAAAAAAAGQAgAAOwAAANzxCukpXZ0/N4FWQKaD4z8AAAA/FbgBAAAAAAABkQIAADsAAAA8G+beg26eP1Hca0vzlOM/AAAAPyW4AQAAAAAAAZICAAA7AAAAsMs74EjRoD9qN4FWQKbjPwAAAD80uAEAAAAAAAGTAgAAOwAAAMCJBNFPa6I/K5s28oDR4z8AAAA/NLgBAAAAAAABlAIAADsAAAAgs9/GqXyjP7hIwXcn2uM/AAAAPzS4AQAAAAAAAZUCAAA7AAAAgNy6vAOOpD/So9aCdOvjPwAAAD9EuAEAAAAAAAGWAgAAOwAAADBxqLewFqU/XlFhCBv04z8AAAA/RLgBAAAAAAABlwIAADsAAADiBZayXZ+lP+v+643B/OM/AAAAP1S4AQAAAAAAAZgCAAA7AAAAkJqDrQoopj94rHYTaAXkPwAAAD9UuAEAAAAAAAGZAgAAOwAAAEIvcai3sKY/BVoBmQ4O5D8AAAA/Y7gBAAAAAAABmgIAADsAAABCL3Got7CmP5EHjB61FuQ/AAAAP3O4AQAAAAAAAZsCAAA7AAAA8MNeo2Q5pz+RB4wetRbkPwAAAD+DuAEAAAAAAAGcAgAAOwAAAPDDXqNkOac/HrUWpFsf5D8AAAA/krgBAAAAAAABnQIAADsAAACiWEyeEcKnPx61FqRbH+Q/AAAAP7G4AQAAAAAAAZ4CAAA7AAAAolhMnhHCpz+rYqEpAijkPwAAAD+xuAEAAAAAAAGfAgAAOwAAAFLtOZm+Sqg/ORAsr6gw5D8AAAA/wbgBAAAAAAABoAIAADsAAABS7TmZvkqoP8a9tjRPOeQ/AAAAP8G4AQAAAAAAAaECAAA7AAAAAIInlGvTqD/GvbY0TznkPwAAAD/RuAEAAAAAAAGiAgAAOwAAAACCJ5Rr06g/UmtBuvVB5D8AAAA/0bgBAAAAAAABowIAADsAAAAAgieUa9OoP98YzD+cSuQ/AAAAP+C4AQAAAAAAAaQCAAA7AAAAshYVjxhcqT/fGMw/nErkPwAAAD/guAEAAAAAAAGlAgAAOwAAALIWFY8YXKk/bMZWxUJT5D8AAAA//rgBAAAAAAABpgIAADsAAACyFhWPGFypP/lz4UrpW+Q/AAAAPw65AQAAAAAAAacCAAA7AAAAYKsCisXkqT/5c+FK6VvkPwAAAD8duQEAAAAAAAGoAgAAOwAAAGCrAorF5Kk/hSFs0I9k5D8AAAA/LbkBAAAAAAABqQIAADsAAABgqwKKxeSpP/lz4UrpW+Q/AAAAP0a6AQAAAAAAAaoCAAA7AAAAEkDwhHJtqj9sxlbFQlPkPwAAAD9WugEAAAAAAAGrAgAAOwAAABJA8IRybao/2BuD+YdT6T8AAAA/UwoCAAAAAAABrAIAADsAAAASQPCEcm2qP2XJDX8uXOk/AAAAP/8KAgAAAAAAAa0CAAA7AAAAEkDwhHJtqj8mLcMab4fpPwAAAD8eCwIAAAAAAAGuAgAAOwAAABJA8IRybao//+uNwfzD6T8AAAA/HgsCAAAAAAABrwIAADsAAAASQPCEcm2qPxhHo8xJ1ek/AAAAPy4LAgAAAAAAAbACAAA7AAAAEkDwhHJtqj8yorjXlubpPwAAAD8uCwIAAAAAAAGxAgAAOwAAABJA8IRybao/Tf3N4uP36T8AAAA/LgsCAAAAAAABsgIAADsAAAASQPCEcm2qP2ZY4+0wCeo/AAAAPz0LAgAAAAAAAbMCAAA7AAAAEkDwhHJtqj+As/j4fRrqPwAAAD89CwIAAAAAAAG0AgAAOwAAABJA8IRybao/DGGDfiQj6j8AAAA/XQsCAAAAAAABtQIAADsAAAASQPCEcm2qP5kODgTLK+o/AAAAP2wLAgAAAAAAAbYCAAA7AAAAEkDwhHJtqj8/F66UvkXqPwAAAD9sCwIAAAAAAAG3AgAAOwAAABJA8IRybao/zMQ4GmVO6j8AAAA/bAsCAAAAAAABuAIAADsAAAASQPCEcm2qP+cfTiWyX+o/AAAAP3wLAgAAAAAAAbkCAAA7AAAAEkDwhHJtqj90zdiqWGjqPwAAAD98CwIAAAAAAAG6AgAAOwAAABJA8IRybao/jSjutaV56j8AAAA/iwsCAAAAAAABuwIAADsAAAASQPCEcm2qPxrWeDtMguo/AAAAP4sLAgAAAAAAAbwCAAA7AAAAEkDwhHJtqj8zMY5GmZPqPwAAAD+bCwIAAAAAAAG9AgAAOwAAABJA8IRybao/wN4YzD+c6j8AAAA/nwsCAAAAAAABvgIAADsAAAASQPCEcm2qP9o5LteMreo/AAAAP68LAgAAAAAAAb8CAAA7AAAAEkDwhHJtqj/zlEPi2b7qPwAAAD++CwIAAAAAAAHAAgAAOwAAABJA8IRybao/DfBY7SbQ6j8AAAA/zgsCAAAAAAABwQIAADsAAAASQPCEcm2qPydLbvhz4eo/AAAAP84LAgAAAAAAAcICAAA7AAAAwtTdfx/2qj9BpoMDwfLqPwAAAD/tCwIAAAAAAAHDAgAAOwAAAMLU3X8f9qo/zVMOiWf76j8AAAA/7QsCAAAAAAABxAIAADsAAADC1N1/H/aqP1oBmQ4OBOs/AAAAPwwMAgAAAAAAAcUCAAA7AAAAcmnLesx+qz/nriOUtAzrPwAAAD8cDAIAAAAAAAHGAgAAOwAAAHJpy3rMfqs/dFyuGVsV6z8AAAA/LAwCAAAAAAABxwIAADsAAAByact6zH6rPwEKOZ8BHus/AAAAP6MNAgAAAAAAAcgCAAA7AAAAcmnLesx+qz+Nt8MkqCbrPwAAAD/WDQIAAAAAAAHJAgAAOwAAAHJpy3rMfqs/GmVOqk4v6z8AAAA/1g0CAAAAAAABygIAADsAAAByact6zH6rP6cS2S/1N+s/AAAAP+UNAgAAAAAAAcsCAAA7AAAAcmnLesx+qz80wGO1m0DrPwAAAD/1DQIAAAAAAAHMAgAAOwAAAHJpy3rMfqs/wW3uOkJJ6z8AAAA/BA4CAAAAAAABzQIAADsAAAByact6zH6rP04becDoUes/AAAAPyQOAgAAAAAAAc4CAAA7AAAAcmnLesx+qz/byANGj1rrPwAAAD9DDgIAAAAAAAHPAgAAOwAAAHJpy3rMfqs/aHaOyzVj6z8AAAA/Uw4CAAAAAAAB0AIAADsAAAByact6zH6rP/QjGVHca+s/AAAAP2IOAgAAAAAAAdECAAA7AAAAcmnLesx+qz+B0aPWgnTrPwAAAD/GEgIAAAAAAAHSAgAAOwAAAHJpy3rMfqs/Dn8uXCl96z8AAAA/5hICAAAAAAAB0wIAADsAAAByact6zH6rP5ssueHPhes/AAAAPwUTAgAAAAAAAdQCAAA7AAAAcmnLesx+qz8Ofy5cKX3rPwAAAD/sEwIAAAAAAAHVAgAAOwAAAHJpy3rMfqs/gdGj1oJ06z8AAAA/7BMCAAAAAAAB1gIAADsAAADij1uXd8CxP4FgeUWFIew/AAAAP+kXAgAAAAAAAdcCAAA7AAAAisXkGSF8sT+BYHlFhSHsPwAAAD9WGAIAAAAAAAHYAgAAOwAAADL7bZzKN7E/gWB5RYUh7D8AAAA/dRgCAAAAAAAB2QIAADsAAADaMPcedPOwP/Wy7r/eGOw/AAAAP3UYAgAAAAAAAdoCAAA7AAAAKpwJJMdqsD/1su6/3hjsPwAAAD+FGAIAAAAAAAHbAgAAOwAAANLRkqZwJrA/9bLuv94Y7D8AAAA/lRgCAAAAAAAB3AIAADsAAABEekpXhzuvP/Wy7r/eGOw/AAAAP5UYAgAAAAAAAd0CAAA7AAAAlOVcXNqyrj/1su6/3hjsPwAAAD+kGAIAAAAAAAHeAgAAOwAAAOJQb2EtKq4/9bLuv94Y7D8AAAA/wxgCAAAAAAAB3wIAADsAAADUkqZwJpCsP/Wy7r/eGOw/AAAAP8MYAgAAAAAAAeACAAA7AAAA1JKmcCaQrD9oBWQ6OBDsPwAAAD/DGAIAAAAAAAHhAgAAOwAAACL+uHV5B6w/aAVkOjgQ7D8AAAA/0xgCAAAAAAAB4gIAADsAAAByact6zH6rP2gFZDo4EOw/AAAAPwIZAgAAAAAAAeMCAAA7AAAAwtTdfx/2qj9oBWQ6OBDsPwAAAD8SGQIAAAAAAAHkAgAAOwAAABJA8IRybao/aAVkOjgQ7D8AAAA/MRkCAAAAAAAB5QIAADsAAABgqwKKxeSpP/Wy7r/eGOw/AAAAP48ZAgAAAAAAAeYCAAA7AAAAYKsCisXkqT+BYHlFhSHsPwAAAD+eGQIAAAAAAAHnAgAAOwAAAGCrAorF5Kk/nLuOUNIy7D8AAAA/nhkCAAAAAAAB6AIAADsAAACyFhWPGFypPylpGdZ4O+w/AAAAP64ZAgAAAAAAAekCAAA7AAAAshYVjxhcqT9CxC7hxUzsPwAAAD+uGQIAAAAAAAHqAgAAOwAAALIWFY8YXKk/z3G5ZmxV7D8AAAA/vRkCAAAAAAAB6wIAADsAAACyFhWPGFypP+nMznG5Zuw/AAAAP80ZAgAAAAAAAewCAAA7AAAAshYVjxhcqT8CKOR8BnjsPwAAAD/NGQIAAAAAAAHtAgAAOwAAALIWFY8YXKk/j9VuAq2A7D8AAAA/3RkCAAAAAAAB7gIAADsAAACyFhWPGFypP6gwhA36kew/AAAAP90ZAgAAAAAAAe8CAAA7AAAAshYVjxhcqT823g6ToJrsPwAAAD/sGQIAAAAAAAHwAgAAOwAAALIWFY8YXKk/UDkknu2r7D8AAAA/7BkCAAAAAAAB8QIAADsAAACyFhWPGFypP93mriOUtOw/AAAAP/wZAgAAAAAAAfICAAA7AAAAshYVjxhcqT/2QcQu4cXsPwAAAD/8GQIAAAAAAAHzAgAAOwAAALIWFY8YXKk/EJ3ZOS7X7D8AAAA/DBoCAAAAAAAB9AIAADsAAACyFhWPGFypP7alecoh8ew/AAAAPwwaAgAAAAAAAfUCAAA7AAAAshYVjxhcqT/PAI/VbgLtPwAAAD8bGgIAAAAAAAH2AgAAOwAAAGCrAorF5Kk/dwkvZmIc7T8AAAA/GxoCAAAAAAAB9wIAADsAAABgqwKKxeSpPx0Sz/ZVNu0/AAAAPysaAgAAAAAAAfgCAAA7AAAAYKsCisXkqT82beQBo0ftPwAAAD8rGgIAAAAAAAH5AgAAOwAAABJA8IRybao/3XWEkpZh7T8AAAA/OhoCAAAAAAAB+gIAADsAAADC1N1/H/aqP4V+JCOKe+0/AAAAP0oaAgAAAAAAAfsCAAA7AAAAwtTdfx/2qj+d2Tku14ztPwAAAD9aGgIAAAAAAAH8AgAAOwAAAHJpy3rMfqs/XT3vyRe47T8AAAA/WhoCAAAAAAAB/QIAADsAAAByact6zH6rP+vqeU++wO0/AAAAP1oaAgAAAAAAAf4CAAA7AAAAcmnLesx+qz93mATVZMntPwAAAD9pGgIAAAAAAAH/AgAAOwAAAHJpy3rMfqs/A0aPWgvS7T8AAAA/aRoCAAAAAAABAAMAADsAAAByact6zH6rP5HzGeCx2u0/AAAAP3kaAgAAAAAAAQEDAAA7AAAAcmnLesx+qz8doaRlWOPtPwAAAD+JGgIAAAAAAAECAwAAOwAAAHJpy3rMfqs/q04v6/7r7T8AAAA/qBoCAAAAAAABAwMAADsAAAAi/rh1eQesP6tOL+v+6+0/AAAAP6gaAgAAAAAAAQQDAAA7AAAAIv64dXkHrD83/LlwpfTtPwAAAD+3GgIAAAAAAAEFAwAAOwAAACL+uHV5B6w/xalE9kv97T8AAAA/xxoCAAAAAAABBgMAADsAAAAi/rh1eQesP1FXz3vyBe4/AAAAP8caAgAAAAAAAQcDAAA7AAAAIv64dXkHrD/fBFoBmQ7uPwAAAD/XGgIAAAAAAAEIAwAAOwAAACL+uHV5B6w/a7Lkhj8X7j8AAAA/1xoCAAAAAAABCQMAADsAAAAi/rh1eQesP/dfbwzmH+4/AAAAP+YaAgAAAAAAAQoDAAA7AAAAIv64dXkHrD+FDfqRjCjuPwAAAD/mGgIAAAAAAAELAwAAOwAAACL+uHV5B6w/EbuEFzMx7j8AAAA/9hoCAAAAAAABDAMAADsAAAAi/rh1eQesPysWmiKAQu4/AAAAP/YaAgAAAAAAAQ0DAAA7AAAA1JKmcCaQrD8rFpoigELuPwAAAD8GGwIAAAAAAAEOAwAAOwAAANSSpnAmkKw/t8MkqCZL7j8AAAA/FRsCAAAAAAABDwMAADsAAADUkqZwJpCsP0Vxry3NU+4/AAAAP0QbAgAAAAAAARADAAA7AAAAgieUa9MYrT/RHjqzc1zuPwAAAD9EGwIAAAAAAAERAwAAOwAAAIInlGvTGK0/X8zEOBpl7j8AAAA/RBsCAAAAAAABEgMAADsAAACCJ5Rr0xitP+t5T77Abe4/AAAAP1QbAgAAAAAAARMDAAA7AAAAgieUa9MYrT95J9pDZ3buPwAAAD9UGwIAAAAAAAEUAwAAOwAAAIInlGvTGK0/BdVkyQ1/7j8AAAA/YxsCAAAAAAABFQMAADsAAACCJ5Rr0xitP5GC7060h+4/AAAAP2MbAgAAAAAAARYDAAA7AAAAgieUa9MYrT8fMHrUWpDuPwAAAD9zGwIAAAAAAAEXAwAAOwAAAIInlGvTGK0/q90EWgGZ7j8AAAA/gxsCAAAAAAABGAMAADsAAACCJ5Rr0xitPzmLj9+noe4/AAAAP4MbAgAAAAAAARkDAAA7AAAAgieUa9MYrT/FOBplTqruPwAAAD+SGwIAAAAAAAEaAwAAOwAAADS8gWaAoa0/Ueak6vSy7j8AAAA/khsCAAAAAAABGwMAADsAAAA0vIFmgKGtP9+TL3Cbu+4/AAAAP6IbAgAAAAAAARwDAAA7AAAANLyBZoChrT9rQbr1QcTuPwAAAD+xGwIAAAAAAAEdAwAAOwAAADS8gWaAoa0/9+5Ee+jM7j8AAAA/wRsCAAAAAAABHgMAADsAAAA0vIFmgKGtP4WczwCP1e4/AAAAP/obAgAAAAAAAR8DAAA7AAAANLyBZoChrT8TSlqGNd7uPwAAAD/6GwIAAAAAAAEgAwAAOwAAADS8gWaAoa0/n/fkC9zm7j8AAAA/ChwCAAAAAAABIQMAADsAAAA0vIFmgKGtPyulb5GC7+4/AAAAPwocAgAAAAAAASIDAAA7AAAANLyBZoChrT+5UvoWKfjuPwAAAD8KHAIAAAAAAAEjAwAAOwAAADS8gWaAoa0/RQCFnM8A7z8AAAA/GhwCAAAAAAABJAMAADsAAADiUG9hLSquP9OtDyJ2Ce8/AAAAPxocAgAAAAAAASUDAAA7AAAA4lBvYS0qrj9fW5qnHBLvPwAAAD8pHAIAAAAAAAEmAwAAOwAAAOJQb2EtKq4/6wglLcMa7z8AAAA/ORwCAAAAAAABJwMAADsAAADiUG9hLSquP3m2r7JpI+8/AAAAPzkcAgAAAAAAASgDAAA7AAAA4lBvYS0qrj8FZDo4ECzvPwAAAD9IHAIAAAAAAAEpAwAAOwAAAOJQb2EtKq4/kxHFvbY07z8AAAA/WBwCAAAAAAABKgMAADsAAADiUG9hLSquPx+/T0NdPe8/AAAAP1gcAgAAAAAAASsDAAA7AAAA4lBvYS0qrj+tbNrIA0bvPwAAAD93HAIAAAAAAAEsAwAAOwAAAOJQb2EtKq4/ORplTqpO7z8AAAA/hxwCAAAAAAABLQMAADsAAADiUG9hLSquP8fH79NQV+8/AAAAP0IdAgAAAAAAAS4DAAA7AAAA4lBvYS0qrj/fIgXfnWjvPwAAAD9SHQIAAAAAAAEvAwAAOwAAAOJQb2EtKq4/bdCPZERx7z8AAAA/Uh0CAAAAAAABMAMAADsAAADiUG9hLSquP4UrpW+Rgu8/AAAAP2IdAgAAAAAAATEDAAA7AAAA4lBvYS0qrj8T2S/1N4vvPwAAAD9xHQIAAAAAAAEyAwAAOwAAAOJQb2EtKq4/LTRFAIWc7z8AAAA/cR0CAAAAAAABMwMAADsAAADiUG9hLSquP7nhz4Urpe8/AAAAP4EdAgAAAAAAATQDAAA7AAAA4lBvYS0qrj9Fj1oL0q3vPwAAAD+BHQIAAAAAAAE1AwAAOwAAAOJQb2EtKq4/0zzlkHi27z8AAAA/gR0CAAAAAAABNgMAADsAAADiUG9hLSquP2HqbxYfv+8/AAAAP5EdAgAAAAAAATcDAAA7AAAAlOVcXNqyrj/tl/qbxcfvPwAAAD+WHgIAAAAAAAE4AwAAOwAAAPQOOFI0xK8/7Zf6m8XH7z8AAAA/pR4CAAAAAAABOQMAADsAAADS0ZKmcCawP+2X+pvFx+8/AAAAP6UeAgAAAAAAAToDAAA7AAAAgmaAoR2vsD/tl/qbxcfvPwAAAD+1HgIAAAAAAAE7AwAAOwAAADL7bZzKN7E/7Zf6m8XH7z8AAAA/xB4CAAAAAAABPAMAADsAAACKxeQZIXyxP3lFhSFs0O8/AAAAP8QeAgAAAAAAAT0DAAA7AAAA4o9bl3fAsT95RYUhbNDvPwAAAD/UHgIAAAAAAAE+AwAAOwAAAJQkSZIkSbI/eUWFIWzQ7z8AAAA/1B4CAAAAAAABPwMAADsAAADq7r8Pe42yP3lFhSFs0O8/AAAAP9QeAgAAAAAAAUADAAA7AAAARLk2jdHRsj95RYUhbNDvPwAAAD/kHgIAAAAAAAFBAwAAOwAAAJyDrQooFrM/eUWFIWzQ7z8AAAA/LSACAAAAAAABQgMAADsAAADyTSSIflqzP3lFhSFs0O8/AAAAPz0gAgAAAAAAAUMDAAA7AAAATBibBdWesz95RYUhbNDvPwAAAD9MIAIAAAAAAAFEAwAAOwAAAKLiEYMr47M/eUWFIWzQ7z8AAAA/TCACAAAAAAABRQMAADsAAAD8rIgAgie0P3lFhSFs0O8/AAAAP2wgAgAAAAAAAUYDAAA7AAAAVHf/fdhrtD95RYUhbNDvPwAAAD97IAIAAAAAAAFHAwAAOwAAAKxBdvsusLQ/eUWFIWzQ7z8AAAA/eyACAAAAAAABSAMAADsAAAAEDO14hfS0PwfzD6cS2e8/AAAAP4sgAgAAAAAAAUkDAAA7AAAAXNZj9ts4tT8H8w+nEtnvPwAAAD/pIAIAAAAAAAs=</ink>
</athena>
</file>

<file path=customXml/item27.xml><?xml version="1.0" encoding="utf-8"?>
<athena xmlns="http://schemas.microsoft.com/edu/athena" version="0.1.1819.0">
  <media streamable="true" recordStart="1014188" recordEnd="1147739" recordLength="1551443" start="1014188" end="1147739"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1819.0">
  <timings duration="7927"/>
</athena>
</file>

<file path=customXml/item29.xml><?xml version="1.0" encoding="utf-8"?>
<athena xmlns="http://schemas.microsoft.com/edu/athena" version="0.1.1819.0">
  <media streamable="true" recordStart="120266" recordEnd="327729" recordLength="1551443" start="120266" end="327729" audioFormat="{00001610-0000-0010-8000-00AA00389B71}" audioRate="44100" muted="false" volume="0.8" fadeIn="0" fadeOut="0" videoFormat="{34363248-0000-0010-8000-00AA00389B71}" videoRate="30" videoWidth="960" videoHeight="720"/>
</athena>
</file>

<file path=customXml/item3.xml><?xml version="1.0" encoding="utf-8"?>
<athena xmlns="http://schemas.microsoft.com/edu/athena" version="0.1.1819.0">
  <media streamable="true" recordStart="1147739" recordEnd="1194376" recordLength="1551443" start="1147739" end="1194376"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1819.0">
  <timings duration="105962"/>
</athena>
</file>

<file path=customXml/item31.xml><?xml version="1.0" encoding="utf-8"?>
<athena xmlns="http://schemas.microsoft.com/edu/athena" version="0.1.1819.0">
  <media streamable="true" recordStart="327729" recordEnd="433691" recordLength="1551443" start="327729" end="433691" audioFormat="{00001610-0000-0010-8000-00AA00389B71}" audioRate="44100" muted="false" volume="0.8" fadeIn="0" fadeOut="0" videoFormat="{34363248-0000-0010-8000-00AA00389B71}" videoRate="30" videoWidth="960" videoHeight="720"/>
</athena>
</file>

<file path=customXml/item32.xml><?xml version="1.0" encoding="utf-8"?>
<athena xmlns="http://schemas.microsoft.com/edu/athena" version="0.1.1819.0">
  <timings duration="16890"/>
</athena>
</file>

<file path=customXml/item33.xml><?xml version="1.0" encoding="utf-8"?>
<athena xmlns="http://schemas.microsoft.com/edu/athena" version="0.1.1819.0">
  <timings duration="21128"/>
</athena>
</file>

<file path=customXml/item34.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QAAAA0AAAAHBAAAAAABAAAAEAAAAAQWU3Ryb2tlV2l0aFRpbWVTdGFtcHNWMQIAAAAJBQAAAAkGAAAACQcAAAAJCAAAAAkJAAAACQoAAAAJCwAAAAkMAAAACQ0AAAAJDgAAAAkPAAAACRAAAAAJEQAAAA0DBQUAAAAWU3Ryb2tlV2l0aFRpbWVTdGFtcHNWMQIAAAARRHJhd2luZ0F0dHJpYnV0ZXMMU3R5bHVzUG9pbnRzBAQTRHJhd2luZ0F0dHJpYnV0ZXNWMQIAAAAeU3R5bHVzUG9pbnRXaXRoVGltZVN0YW1wTGlzdFYxAgAAAAIAAAAJEgAAAAkTAAAAAQYAAAAFAAAACRQAAAAJFQAAAAEHAAAABQAAAAkWAAAACRcAAAABCAAAAAUAAAAJGAAAAAkZAAAAAQkAAAAFAAAACRoAAAAJGwAAAAEKAAAABQAAAAkcAAAACR0AAAABCwAAAAUAAAAJHgAAAAkfAAAAAQwAAAAFAAAACSAAAAAJIQAAAAENAAAABQAAAAkiAAAACSMAAAABDgAAAAUAAAAJJAAAAAklAAAAAQ8AAAAFAAAACSYAAAAJJwAAAAEQAAAABQAAAAkoAAAACSkAAAAFEQAAABNDbGVhckNhbnZhc1N0cm9rZVYxAwAAAAlUaW1lU3RhbXARRHJhd2luZ0F0dHJpYnV0ZXMMU3R5bHVzUG9pbnRzAAQEEBNEcmF3aW5nQXR0cmlidXRlc1YxAgAAAB5TdHlsdXNQb2ludFdpdGhUaW1lU3RhbXBMaXN0VjECAAAAAgAAAFkDAgAAAAAACgkqAAAADCsAAABTUHJlc2VudGF0aW9uQ29yZSwgVmVyc2lvbj00LjAuMC4wLCBDdWx0dXJlPW5ldXRyYWwsIFB1YmxpY0tleVRva2VuPTMxYmYzODU2YWQzNjRlMzUFEgAAABNEcmF3aW5nQXR0cmlidXRlc1YxCgAAAAdfY29sb3JBB19jb2xvclIHX2NvbG9yRwdfY29sb3JCCkZpdFRvQ3VydmUGSGVpZ2h0Dklnbm9yZVByZXNzdXJlDUlzSGlnaGxpZ2h0ZXIJU3R5bHVzVGlwBVdpZHRoAAAAAAAAAAAEAAICAgIBBgEBHFN5c3RlbS5XaW5kb3dzLkluay5TdHlsdXNUaXArAAAABgIAAAD//wAAAAAAAAAAACJAAAAF1P///xxTeXN0ZW0uV2luZG93cy5JbmsuU3R5bHVzVGlwAQAAAAd2YWx1ZV9fAAgrAAAAAQAAAAAAAAAAACJABRMAAAAeU3R5bHVzUG9pbnRXaXRoVGltZVN0YW1wTGlzdFYxAwAAAA1MaXN0YDErX2l0ZW1zDExpc3RgMStfc2l6ZQ9MaXN0YDErX3ZlcnNpb24EAAAoU2hhcmVkLklua2luZy5TdHlsdXNQb2ludFdpdGhUaW1lU3RhbXBbXQIAAAAICAIAAAAJLQAAAHUAAAB1AAAAARQAAAASAAAA//8AAAAAAAAAAAAiQAAAAdL////U////AQAAAAAAAAAAACJAARUAAAATAAAACS8AAACHAAAAhwAAAAEWAAAAEgAAAP//AAAAAAAAAAAAIkAAAAHQ////1P///wEAAAAAAAAAAAAiQAEXAAAAEwAAAAkxAAAAwwAAAMMAAAABGAAAABIAAAD//wAAAAAAAAAAACJAAAABzv///9T///8BAAAAAAAAAAAAIkABGQAAABMAAAAJMwAAACwAAAAsAAAAARoAAAASAAAA//8AAAAAAAAAAAAiQAAAAcz////U////AQAAAAAAAAAAACJAARsAAAATAAAACTUAAABdAAAAXQAAAAEcAAAAEgAAAP//AAAAAAAAAAAAIkAAAAHK////1P///wEAAAAAAAAAAAAiQAEdAAAAEwAAAAk3AAAACAEAAAgBAAABHgAAABIAAAD//wAAAAAAAAAAACJAAAAByP///9T///8BAAAAAAAAAAAAIkABHwAAABMAAAAJOQAAAJsAAACbAAAAASAAAAASAAAA//8AAAAAAAAAAAAiQAAAAcb////U////AQAAAAAAAAAAACJAASEAAAATAAAACTsAAAAYAAAAGAAAAAEiAAAAEgAAAP//AAAAAAAAAAAAIkAAAAHE////1P///wEAAAAAAAAAAAAiQAEjAAAAEwAAAAk9AAAAIAAAACAAAAABJAAAABIAAAD//wAAAAAAAAAAACJAAAABwv///9T///8BAAAAAAAAAAAAIkABJQAAABMAAAAJPwAAAPYAAAD2AAAAASYAAAASAAAA//8AAAAAAAAAAAAiQAAAAcD////U////AQAAAAAAAAAAACJAAScAAAATAAAACUEAAACIAAAAiAAAAAEoAAAAEgAAAP//AAAAAAAAAAAAIkAAAAG+////1P///wEAAAAAAAAAAAAiQAEpAAAAEwAAAAlDAAAANwAAADcAAAABKgAAABMAAAAJRAAAAAAAAAAAAAAABy0AAAAAAQAAAIAAAAAEGlN0eWx1c1BvaW50V2l0aFRpbWVTdGFtc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0LBy8AAAAAAQAAAAABAAAEGlN0eWx1c1BvaW50V2l0aFRpbWVTdGFtcFYxAg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15BzEAAAAAAQAAAAABAAAEGlN0eWx1c1BvaW50V2l0aFRpbWVTdGFtcFYxAgA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09BzMAAAAAAQAAAEAAAAAEGlN0eWx1c1BvaW50V2l0aFRpbWVTdGFtcFYxAgA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NFAc1AAAAAAEAAACAAAAABBpTdHlsdXNQb2ludFdpdGhUaW1lU3RhbXBWMQIA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NIwc3AAAAAAEAAAAAAgAABBpTdHlsdXNQb2ludFdpdGhUaW1lU3RhbXBWMQIA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N+Ac5AAAAAAEAAAAAAQAABBpTdHlsdXNQb2ludFdpdGhUaW1lU3RhbXBWMQIA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DWUHOwAAAAABAAAAIAAAAAQaU3R5bHVzUG9pbnRXaXRoVGltZVN0YW1wVjECAAAACTAEAAAJMQQAAAkyBAAACTMEAAAJNAQAAAk1BAAACTYEAAAJNwQAAAk4BAAACTkEAAAJOgQAAAk7BAAACTwEAAAJPQQAAAk+BAAACT8EAAAJQAQAAAlBBAAACUIEAAAJQwQAAAlEBAAACUUEAAAJRgQAAAlHBAAADQgHPQAAAAABAAAAIAAAAAQaU3R5bHVzUG9pbnRXaXRoVGltZVN0YW1wVjECAAAACUgEAAAJSQQAAAlKBAAACUsEAAAJTAQAAAlNBAAACU4EAAAJTwQAAAlQBAAACVEEAAAJUgQAAAlTBAAACVQEAAAJVQQAAAlWBAAACVcEAAAJWAQAAAlZBAAACVoEAAAJWwQAAAlcBAAACV0EAAAJXgQAAAlfBAAACWAEAAAJYQQAAAliBAAACWMEAAAJZAQAAAllBAAACWYEAAAJZwQAAAc/AAAAAAEAAAAAAQAABBpTdHlsdXNQb2ludFdpdGhUaW1lU3RhbXBWMQIA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CU4FAAAJTwUAAAlQBQAACVEFAAAJUgUAAAlTBQAACVQFAAAJVQUAAAlWBQAACVcFAAAJWAUAAAlZBQAACVoFAAAJWwUAAAlcBQAACV0FAAANCgdBAAAAAAEAAAAAAQAABBpTdHlsdXNQb2ludFdpdGhUaW1lU3RhbXBWMQIA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J2QUAAAnaBQAACdsFAAAJ3AUAAAndBQAACd4FAAAJ3wUAAAngBQAACeEFAAAJ4gUAAAnjBQAACeQFAAAJ5QUAAA14B0MAAAAAAQAAAEAAAAAEGlN0eWx1c1BvaW50V2l0aFRpbWVTdGFtcFYxAgA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DQkHRAAAAAABAAAAAAAAAAQaU3R5bHVzUG9pbnRXaXRoVGltZVN0YW1wVjECAAAABUUAAAAaU3R5bHVzUG9pbnRXaXRoVGltZVN0YW1wVjEEAAAAAVgBWQ5QcmVzc3VyZUZhY3RvcglUaW1lU3RhbXAAAAAABgYLEAIAAADhOmhsaSLFP0yv8/7D1LQ/AAAAPxIQAAAAAAAAAUYAAABFAAAAVVVVVVVVxT9Mr/P+w9S0PwAAAD8iEAAAAAAAAAFHAAAARQAAAJDiy0nLbsU/TK/z/sPUtD8AAAA/IhAAAAAAAAABSAAAAEUAAAAE/bgyt6HFP0yv8/7D1LQ/AAAAPzEQAAAAAAAAAUkAAABFAAAAtKQcEBnuxT9Mr/P+w9S0PwAAAD8xEAAAAAAAAAFKAAAARQAAAO4xkwSPB8Y/TK/z/sPUtD8AAAA/QRAAAAAAAAABSwAAAEUAAAAovwn5BCHGP0yv8/7D1LQ/AAAAP0UQAAAAAAAAAUwAAABFAAAAYkyA7Xo6xj9Mr/P+w9S0PwAAAD+DEAAAAAAAAAFNAAAARQAAAECtXylQ68c/lD0FLNgXtT8AAAA/kxAAAAAAAAABTgAAAEUAAAATFxTN/7bIP5Q9BSzYF7U/AAAAP5MQAAAAAAAAAU8AAABFAAAA/EvuntccyT/cyxZZ7Fq1PwAAAD+TEAAAAAAAAAFQAAAARQAAAOWAyHCvgsk/I1oohgCetT8AAAA/oxAAAAAAAAABUQAAAEUAAACUKCxOEc/JPyNaKIYAnrU/AAAAP7IQAAAAAAAAAVIAAABFAAAAuOp8FF9Oyj8jWiiGAJ61PwAAAD+yEAAAAAAAAAFTAAAARQAAACwFav1Kgco/a+g5sxThtT8AAAA/shAAAAAAAAABVAAAAEUAAAChH1fmNrTKP2voObMU4bU/AAAAP8IQAAAAAAAAAVUAAABFAAAAFTpEzyLnyj9r6DmzFOG1PwAAAD/SEAAAAAAAAAFWAAAARQAAAIpUMbgOGss/a+g5sxThtT8AAAA/8RAAAAAAAAABVwAAAEUAAADE4aeshDPLP2voObMU4bU/AAAAP/EQAAAAAAAAAVgAAABFAAAA/m4eofpMyz9r6DmzFOG1PwAAAD8AEQAAAAAAAAFZAAAARQAAADn8lJVwZss/a+g5sxThtT8AAAA/EBEAAAAAAAABWgAAAEUAAABziQuK5n/LP2voObMU4bU/AAAAPxARAAAAAAAAAVsAAABFAAAArRaCflyZyz9r6DmzFOG1PwAAAD8gEQAAAAAAAAFcAAAARQAAAFu+5Vu+5cs/a+g5sxThtT8AAAA/LxEAAAAAAAABXQAAAEUAAAB/gDYiDGXMP7N2S+AoJLY/AAAAPy8RAAAAAAAAAV4AAABFAAAA85ojC/iXzD+zdkvgKCS2PwAAAD8/EQAAAAAAAAFfAAAARQAAAGm1EPTjysw/+wRdDT1ntj8AAAA/TxEAAAAAAAABYAAAAEUAAACNd2G6MUrNP/sEXQ09Z7Y/AAAAP08RAAAAAAAAAWEAAABFAAAAAZJOox19zT/7BF0NPWe2PwAAAD9eEQAAAAAAAAFiAAAARQAAAK85soB/yc0/Q5NuOlGqtj8AAAA/bhEAAAAAAAABYwAAAEUAAACXboxSVy/OP0OTbjpRqrY/AAAAP24RAAAAAAAAAWQAAABFAAAARxbwL7l7zj9Dk246Uaq2PwAAAD99EQAAAAAAAAFlAAAARQAAAIGjZiQvlc4/Q5NuOlGqtj8AAAA/jREAAAAAAAABZgAAAEUAAADh8i3f8i3PP9KvkZR5MLc/AAAAP6wRAAAAAAAAAWcAAABFAAAAA7V+pUCtzz/Sr5GUeTC3PwAAAD+sEQAAAAAAAAFoAAAARQAAAAfW1B4zSdA/0q+RlHkwtz8AAAA/vBEAAAAAAAABaQAAAEUAAABBY0sTqWLQP9KvkZR5MLc/AAAAP7wRAAAAAAAAAWoAAABFAAAAGTf9AdqI0D/Sr5GUeTC3PwAAAD/MEQAAAAAAAAFrAAAARQAAAI1R6urFu9A/0q+RlHkwtz8AAAA/KRIAAAAAAAABbAAAAEUAAACaSBWD66DRP9KvkZR5MLc/AAAAP1cSAAAAAAAAAW0AAABFAAAACfkEIVZ50j/Sr5GUeTC3PwAAAD92EgAAAAAAAAFuAAAARQAAAOhZ5FwrKtQ/0q+RlHkwtz8AAAA/hhIAAAAAAAABbwAAAEUAAABGqasX78LUP9KvkZR5MLc/AAAAP5USAAAAAAAAAXAAAABFAAAAVwrU+pUC1T/Sr5GUeTC3PwAAAD+VEgAAAAAAAAFxAAAARQAAAAayN9j3TtU/0q+RlHkwtz8AAAA/lRIAAAAAAAABcgAAAEUAAAC1WZu1WZvVP9KvkZR5MLc/AAAAP6USAAAAAAAAAXMAAABFAAAAKnSInkXO1T/Sr5GUeTC3PwAAAD+1EgAAAAAAAAF0AAAARQAAAJ6OdYcxAdY/0q+RlHkwtz8AAAA/tRIAAAAAAAABdQAAAEUAAAB2Yid2YifWP9KvkZR5MLc/AAAAP9QSAAAAAAAAAXYAAABFAAAAmSR4PLCm1j/Sr5GUeTC3PwAAAD/UEgAAAAAAAAF3AAAARQAAAHD4KSvhzNY/0q+RlHkwtz8AAAA/1BIAAAAAAAABeAAAAEUAAACCWVIOiAzXP9KvkZR5MLc/AAAAP+QSAAAAAAAAAXkAAABFAAAAWS0E/bgy1z/Sr5GUeTC3PwAAAD/kEgAAAAAAAAF6AAAARQAAAM5H8eWkZdc/0q+RlHkwtz8AAAA/8xIAAAAAAAABewAAAEUAAABDYt7OkJjXP9KvkZR5MLc/AAAAP/MSAAAAAAAAAXwAAABFAAAAuHzLt3zL1z/Sr5GUeTC3PwAAAD8DEwAAAAAAAAF9AAAARQAAACyXuKBo/tc/0q+RlHkwtz8AAAA/AxMAAAAAAAABfgAAAEUAAACgsaWJVDHYP9KvkZR5MLc/AAAAPxITAAAAAAAAAX8AAABFAAAAT1kJZ7Z92D/Sr5GUeTC3PwAAAD8iEwAAAAAAAAGAAAAARQAAAGG6MUpdvdg/0q+RlHkwtz8AAAA/MhMAAAAAAAABgQAAAEUAAAAPYpUnvwnZP9KvkZR5MLc/AAAAPzITAAAAAAAAAYIAAABFAAAAvgn5BCFW2T/Sr5GUeTC3PwAAAD8yEwAAAAAAAAGDAAAARQAAADQk5u0Midk/0q+RlHkwtz8AAAA/QRMAAAAAAAABhAAAAEUAAACoPtPW+LvZP4ohgGdl7bY/AAAAP0ETAAAAAAAAAYUAAABFAAAAup/7uZ/72T9Dk246Uaq2PwAAAD9REwAAAAAAAAGGAAAARQAAAC666KKLLto/Q5NuOlGqtj8AAAA/URMAAAAAAAABhwAAAEUAAAAFjpqRvFTaP0OTbjpRqrY/AAAAP1ETAAAAAAAAAYgAAABFAAAA3WFMgO162j9Dk246Uaq2PwAAAD9hEwAAAAAAAAGJAAAARQAAALQ1/m4eodo/+wRdDT1ntj8AAAA/YRMAAAAAAAABigAAAEUAAAApUOtXCtTaP7N2S+AoJLY/AAAAP3ATAAAAAAAAAYsAAABFAAAAnWrYQPYG2z+zdkvgKCS2PwAAAD+AEwAAAAAAAAGMAAAARQAAAHQ+ii8nLds/s3ZL4Cgktj8AAAA/jxMAAAAAAAABjQAAAEUAAAAIscqT34TcPwQh4tGvkbQ/AAAAP84TAAAAAAAAAY4AAABFAAAA34R8ghCr3D+8ktCkm060PwAAAD/OEwAAAAAAAAGPAAAARQAAAHzLt3zLt9w/vJLQpJtOtD8AAAA/7RMAAAAAAAABkAAAAEUAAAC2WC5xQdHcP3UEv3eHC7Q/AAAAP+0TAAAAAAAAAZEAAABFAAAAU59pa/zd3D91BL93hwu0PwAAAD8MFAAAAAAAAAGSAAAARQAAAPDlpGW36tw/dQS/d4cLtD8AAAA/LBQAAAAAAAABkwAAAEUAAACOLOBfcvfcP3UEv3eHC7Q/AAAAPywUAAAAAAAAAZQAAABFAAAAK3MbWi0E3T91BL93hwu0PwAAAD9LFAAAAAAAAAGVAAAARQAAAMi5VlToEN0/dQS/d4cLtD8AAAA/VhQAAAAAAAABlgAAAEUAAABlAJJOox3dP3UEv3eHC7Q/AAAAP3UUAAAAAAAAAZcAAABFAAAAPNRDPdRD3T91BL93hwu0PwAAAD91FAAAAAAAAAGYAAAARQAAABWo9SsFat0/dQS/d4cLtD8AAAA/hRQAAAAAAAABmQAAAEUAAABPNWwge4PdP7yS0KSbTrQ/AAAAP4UUAAAAAAAAAZoAAABFAAAAicLiFPGc3T+8ktCkm060PwAAAD+UFAAAAAAAAAGbAAAARQAAAJojC/iX3N0/TK/z/sPUtD8AAAA/lBQAAAAAAAABnAAAAEUAAABy97zmyALeP0yv8/7D1LQ/AAAAP6QUAAAAAAAAAZ0AAABFAAAAhFjlyW9C3j+UPQUs2Be1PwAAAD+kFAAAAAAAAAGeAAAARQAAAPhy0rJbdd4/lD0FLNgXtT8AAAA/0xQAAAAAAAABnwAAAEUAAAA+93M/93PfPyNaKIYAnrU/AAAAP9MUAAAAAAAAAaAAAABFAAAAOo129HUZ4D8jWiiGAJ61PwAAAD/jFAAAAAAAAAGhAAAARQAAAJqRvFR6X+A/I1oohgCetT8AAAA/4xQAAAAAAAABogAAAEUAAAAjwlDGTX/gPyNaKIYAnrU/AAAAP/IUAAAAAAAAAaMAAABFAAAAXk/HusOY4D8jWiiGAJ61PwAAAD/yFAAAAAAAAAGkAAAARQAAAPuVArV+peA/I1oohgCetT8AAAA/AhUAAAAAAAABpQAAAEUAAADmf1ssl7jgPyNaKIYAnrU/AAAAPwIVAAAAAAAAAaYAAABFAAAANSN5qfS+4D8jWiiGAJ61PwAAAD8RFQAAAAAAAAGnAAAARQAAANJptKOvy+A/I1oohgCetT8AAAA/ERUAAAAAAAABqAAAAEUAAAAgDdIgDdLgPyNaKIYAnrU/AAAAP38VAAAAAAAAAakAAABFAAAAb7DvnWrY4D8jWiiGAJ61PwAAAD+uFQAAAAAAAAGqAAAARQAAAG+w751q2OA/a+g5sxThtT8AAAA/zRUAAAAAAAABqwAAAEUAAAC9Uw0byN7gP2voObMU4bU/AAAAP80VAAAAAAAAAawAAABFAAAADPcqmCXl4D9r6DmzFOG1PwAAAD/dFQAAAAAAAAGtAAAARQAAAKk9ZpLg8eA/a+g5sxThtT8AAAA/CxYAAAAAAAABrgAAAEUAAABs+3D4KSvhP2voObMU4bU/AAAAPxsWAAAAAAAAAa8AAABFAAAAf1yZ29Bq4T9r6DmzFOG1PwAAAD8rFgAAAAAAAAGwAAAARQAAAFYwS8oBkeE/a+g5sxThtT8AAAA/ShYAAAAAAAABsQAAAEUAAADKSjiz7cPhP2voObMU4bU/AAAAP3gWAAAAAAAAAbIAAABFAAAAZ5FzrajQ4T9r6DmzFOG1PwAAAD+HFgAAAAAAAAGzAAAARQAAALY0kSoG1+E/a+g5sxThtT8AAAA/9RYAAAAAAAABtAAAAEUAAAAF2K6nY93hP2voObMU4bU/AAAAP/UWAAAAAAAAAbUAAABFAAAAU3vMJMHj4T9r6DmzFOG1PwAAAD/1FgAAAAAAAAG2AAAARQAAAPDBBx988OE/a+g5sxThtT8AAAA/JBcAAAAAAAABtwAAAEUAAAAWOdeKCh3iP9zLFlnsWrU/AAAAP0MXAAAAAAAAAbgAAABFAAAAUMZNf4A24j/cyxZZ7Fq1PwAAAD9TFwAAAAAAAAG5AAAARQAAAJ5pa/zdPOI/3MsWWexatT8AAAA/UxcAAAAAAAABugAAAEUAAACBERiBERjhP9jbaawOSM0/AAAAP70fAAAAAAAAAbsAAABFAAAAz7Q1/m4e4T/Y22msDkjNPwAAAD8LIAAAAAAAAAG8AAAARQAAAGz7cPgpK+E/2NtprA5IzT8AAAA/GyAAAAAAAAABvQAAAEUAAACniOfsn0ThP9jbaawOSM0/AAAAPysgAAAAAAAAAb4AAABFAAAARM8i51pR4T/Y22msDkjNPwAAAD8rIAAAAAAAAAG/AAAARQAAAByj1NWLd+E/2NtprA5IzT8AAAA/OiAAAAAAAAABwAAAAEUAAAC56Q/QRoThP9jbaawOSM0/AAAAPzogAAAAAAAAAcEAAABFAAAAVjBLygGR4T/Y22msDkjNPwAAAD9KIAAAAAAAAAHCAAAARQAAAEEapEEapOE/2NtprA5IzT8AAAA/WSAAAAAAAAABwwAAAEUAAACQvcG+d6rhP9jbaawOSM0/AAAAP1kgAAAAAAAAAcQAAABFAAAALQT9uDK34T/Y22msDkjNPwAAAD9ZIAAAAAAAAAHFAAAARQAAAHunGjaQveE/2NtprA5IzT8AAAA/aSAAAAAAAAABxgAAAEUAAADKSjiz7cPhP9jbaawOSM0/AAAAP2kgAAAAAAAAAccAAABFAAAAGO5VMEvK4T/Y22msDkjNPwAAAD95IAAAAAAAAAHIAAAARQAAAGeRc62o0OE/2NtprA5IzT8AAAA/eSAAAAAAAAAByQAAAEUAAAC2NJEqBtfhP9jbaawOSM0/AAAAP5ggAAAAAAAAAcoAAABFAAAAU3vMJMHj4T+yFOGVhCbNPwAAAD+YIAAAAAAAAAHLAAAARQAAAKIe6qEe6uE/shThlYQmzT8AAAA/qCAAAAAAAAABzAAAAEUAAADwwQcffPDhP7IU4ZWEJs0/AAAAP6ggAAAAAAAAAc0AAABFAAAAjQhDGTf94T+QTVh/+gTNPwAAAD+3IAAAAAAAAAHOAAAARQAAACpPfhPyCeI/kE1Yf/oEzT8AAAA/tyAAAAAAAAABzwAAAEUAAADHlbkNrRbiP5BNWH/6BM0/AAAAP7cgAAAAAAAAAdAAAABFAAAAZNz0B2gj4j+QTVh/+gTNPwAAAD/HIAAAAAAAAAHRAAAARQAAAFDGTX+ANuI/bIbPaHDjzD8AAAA/1iAAAAAAAAAB0gAAAEUAAADuDIl5O0PiP2yGz2hw48w/AAAAP9YgAAAAAAAAAdMAAABFAAAA2vbh8FNW4j9shs9ocOPMPwAAAD/2IAAAAAAAAAHUAAAARQAAAMXgOmhsaeI/bIbPaHDjzD8AAAA/9iAAAAAAAAAB1QAAAEUAAAD/bbFc4oLiP0e/RlLmwcw/AAAAP/YgAAAAAAAAAdYAAABFAAAA61cK1PqV4j9Hv0ZS5sHMPwAAAD8FIQAAAAAAAAHXAAAARQAAAIieRc61ouI/R79GUubBzD8AAAA/BSEAAAAAAAAB2AAAAEUAAADWQWNLE6niP0e/RlLmwcw/AAAAPxUhAAAAAAAAAdkAAABFAAAAJuWAyHCv4j9Hv0ZS5sHMPwAAAD8VIQAAAAAAAAHaAAAARQAAAHSInkXOteI/R79GUubBzD8AAAA/JSEAAAAAAAAB2wAAAEUAAADDK7zCK7ziP0e/RlLmwcw/AAAAPyUhAAAAAAAAAdwAAABFAAAAEc/ZP4nC4j9Hv0ZS5sHMPwAAAD9EIQAAAAAAAAHdAAAARQAAAGBy97zmyOI/R79GUubBzD8AAAA/UyEAAAAAAAAB3gAAAEUAAACuFRU6RM/iP0e/RlLmwcw/AAAAP2MhAAAAAAAAAd8AAABFAAAA/bgyt6HV4j8j+L07XKDMPwAAAD9jIQAAAAAAAAHgAAAARQAAAEtcUDT/2+I/I/i9O1ygzD8AAAA/cyEAAAAAAAAB4QAAAEUAAACa/22xXOLiPyP4vTtcoMw/AAAAP3MhAAAAAAAAAeIAAABFAAAA6KKLLrro4j8j+L07XKDMPwAAAD+CIQAAAAAAAAHjAAAARQAAAIXpxih19eI/I/i9O1ygzD8AAAA/kiEAAAAAAAAB5AAAAEUAAADUjOSl0vviPyP4vTtcoMw/AAAAP5IhAAAAAAAAAeUAAABFAAAAIjACIzAC4z8j+L07XKDMPwAAAD+iIQAAAAAAAAHmAAAARQAAAL92PR3rDuM/I/i9O1ygzD8AAAA/oiEAAAAAAAAB5wAAAEUAAAAOGluaSBXjPyP4vTtcoMw/AAAAP/8hAAAAAAAAAegAAABFAAAAMtyrYJaU4z8j+L07XKDMPwAAAD8PIgAAAAAAAAHpAAAARQAAAFhTe8wkweM/R79GUubBzD8AAAA/DyIAAAAAAAAB6gAAAEUAAAD1mbbG383jP2yGz2hw48w/AAAAPw8iAAAAAAAAAesAAABFAAAAQz3UQz3U4z9shs9ocOPMPwAAAD8fIgAAAAAAAAHsAAAARQAAAJLg8cCa2uM/bIbPaHDjzD8AAAA/HyIAAAAAAAAB7QAAAEUAAACS4PHAmtrjP5BNWH/6BM0/AAAAPz4iAAAAAAAAAe4AAABFAAAA4IMPPvjg4z+QTVh/+gTNPwAAAD8+IgAAAAAAAAHvAAAARQAAAC8nLbtV5+M/shThlYQmzT8AAAA/XSIAAAAAAAAB8AAAAEUAAAB9yko4s+3jP7IU4ZWEJs0/AAAAP3wiAAAAAAAAAfEAAABFAAAAzG1otRD04z/Y22msDkjNPwAAAD98IgAAAAAAAAHyAAAARQAAABsRhjJu+uM/2NtprA5IzT8AAAA/jCIAAAAAAAAB8wAAAEUAAABqtKOvywDkP/yi8sKYac0/AAAAP4wiAAAAAAAAAfQAAABFAAAAuFfBLCkH5D/8ovLCmGnNPwAAAD+cIgAAAAAAAAH1AAAARQAAAAf73qmGDeQ//KLywphpzT8AAAA/qyIAAAAAAAAB9gAAAEUAAABVnvwm5BPkP/yi8sKYac0/AAAAP6siAAAAAAAAAfcAAABFAAAAVZ78JuQT5D8eanvZIovNPwAAAD/KIgAAAAAAAAH4AAAARQAAAKRBGqRBGuQ/Hmp72SKLzT8AAAA/2iIAAAAAAAAB+QAAAEUAAABBiFWe/CbkP0IxBPCsrM0/AAAAP+kiAAAAAAAAAfoAAABFAAAAjytzG1ot5D9CMQTwrKzNPwAAAD/pIgAAAAAAAAH7AAAARQAAACxyrhUVOuQ/ZviMBjfOzT8AAAA/+SIAAAAAAAAB/AAAAEUAAADKuOkP0EbkP4q/FR3B780/AAAAP/kiAAAAAAAAAf0AAABFAAAAtaJCh+hZ5D+KvxUdwe/NPwAAAD8JIwAAAAAAAAH+AAAARQAAAD/T1vi7eeQ/ir8VHcHvzT8AAAA/CSMAAAAAAAAB/wAAAEUAAAAqvS9w1IzkP4q/FR3B780/AAAAPxgjAAAAAAAAAQABAABFAAAAZEqmZEqm5D+uhp4zSxHOPwAAAD8YIwAAAAAAAAEBAQAARQAAAJ7XHFnAv+Q/roaeM0sRzj8AAAA/KCMAAAAAAAABAgEAAEUAAADZZJNNNtnkP9JNJ0rVMs4/AAAAP0cjAAAAAAAAAQMBAABFAAAAsDhFPGf/5D/STSdK1TLOPwAAAD9XIwAAAAAAAAEEAQAARQAAADlp2a06H+U/9hSwYF9Uzj8AAAA/VyMAAAAAAAABBQEAAEUAAACHDPcqmCXlP/YUsGBfVM4/AAAAP1cjAAAAAAAAAQYBAABFAAAA1q8UqPUr5T/2FLBgX1TOPwAAAD92IwAAAAAAAAEHAQAARQAAAHP2T6KwOOU/9hSwYF9Uzj8AAAA/1CMAAAAAAAABCAEAAEUAAAARPYuca0XlP/YUsGBfVM4/AAAAP9QjAAAAAAAAAQkBAABFAAAAroPGliZS5T/2FLBgX1TOPwAAAD/jIwAAAAAAAAEKAQAARQAAAEvKAZHhXuU/9hSwYF9Uzj8AAAA/4yMAAAAAAAABCwEAAEUAAACFV3iFV3jlP/YUsGBfVM4/AAAAP/MjAAAAAAAAAQwBAABFAAAAIp6zfxKF5T/2FLBgX1TOPwAAAD/zIwAAAAAAAAENAQAARQAAAA6IDPcqmOU/9hSwYF9Uzj8AAAA/AyQAAAAAAAABDgEAAEUAAACrzkfx5aTlP/YUsGBfVM4/AAAAPwMkAAAAAAAAAQ8BAABFAAAAl7igaP635T/2FLBgX1TOPwAAAD8SJAAAAAAAAAEQAQAARQAAADT/22K5xOU/0k0nStUyzj8AAAA/EiQAAAAAAAABEQEAAEUAAACDovnfFsvlP9JNJ0rVMs4/AAAAPyIkAAAAAAAAARIBAABFAAAA0UUXXXTR5T/STSdK1TLOPwAAAD8iJAAAAAAAAAETAQAARQAAAG6MUlcv3uU/0k0nStUyzj8AAAA/gCQAAAAAAAABFAEAAEUAAAAL041R6urlP9JNJ0rVMs4/AAAAP4AkAAAAAAAAARUBAABFAAAAWnarzkfx5T/STSdK1TLOPwAAAD+PJAAAAAAAAAEWAQAARQAAAKgZyUul9+U/0k0nStUyzj8AAAA/jyQAAAAAAAABFwEAAEUAAABFYARGYATmP9JNJ0rVMs4/AAAAP58kAAAAAAAAARgBAABFAAAA4qY/QBsR5j/STSdK1TLOPwAAAD+fJAAAAAAAAAEZAQAARQAAAH/tejrWHeY/0k0nStUyzj8AAAA/riQAAAAAAAABGgEAAEUAAAAeNLY0kSrmP9JNJ0rVMs4/AAAAP64kAAAAAAAAARsBAABFAAAACR4PrKk95j/STSdK1TLOPwAAAD++JAAAAAAAAAEcAQAARQAAAKZkSqZkSuY/0k0nStUyzj8AAAA/viQAAAAAAAABHQEAAEUAAAD1B2gjwlDmP9JNJ0rVMs4/AAAAP90kAAAAAAAAAR4BAABFAAAA4PHAmtpj5j/STSdK1TLOPwAAAD/dJAAAAAAAAAEfAQAARQAAAC+V3hc4auY/0k0nStUyzj8AAAA/3SQAAAAAAAABIAEAAEUAAAB9OPyUlXDmP9JNJ0rVMs4/AAAAP+0kAAAAAAAAASEBAABFAAAAzNsZEvN25j/STSdK1TLOPwAAAD/tJAAAAAAAAAEiAQAARQAAABp/N49QfeY/0k0nStUyzj8AAAA/WiUAAAAAAAABIwEAAEUAAABpIlUMroPmP9JNJ0rVMs4/AAAAP9clAAAAAAAAASQBAABFAAAAt8VyiQuK5j/STSdK1TLOPwAAAD/3JQAAAAAAAAElAQAARQAAAKSvywAkneY/0k0nStUyzj8AAAA/9yUAAAAAAAABJgEAAEUAAABB9gb73qnmP9JNJ0rVMs4/AAAAP/clAAAAAAAAAScBAABFAAAALOBfcve85j/STSdK1TLOPwAAAD8GJgAAAAAAAAEoAQAARQAAAMkmm2yyyeY/0k0nStUyzj8AAAA/BiYAAAAAAAABKQEAAEUAAABmbdZmbdbmP9JNJ0rVMs4/AAAAPxYmAAAAAAAAASoBAABFAAAAA7QRYSjj5j/STSdK1TLOPwAAAD8WJgAAAAAAAAErAQAARQAAAFJXL96F6eY/0k0nStUyzj8AAAA/JSYAAAAAAAABLAEAAEUAAACg+kxb4+/mP9JNJ0rVMs4/AAAAP4MmAAAAAAAAAS0BAABFAAAAoPpMW+Pv5j+uhp4zSxHOPwAAAD+TJgAAAAAAAAEuAQAARQAAAO+dathA9uY/roaeM0sRzj8AAAA/ficAAAAAAAABLwEAAEUAAAA9QYhVnvzmP66GnjNLEc4/AAAAP54nAAAAAAAAATABAABFAAAAjeSl0vsC5z+uhp4zSxHOPwAAAD+tJwAAAAAAAAExAQAARQAAANuHw09ZCec/roaeM0sRzj8AAAA/3CcAAAAAAAABMgEAAEUAAAAqK+HMtg/nP66GnjNLEc4/AAAAP9wnAAAAAAAAATMBAABFAAAAeM7+SRQW5z+uhp4zSxHOPwAAAD/sJwAAAAAAAAE0AQAARQAAAMdxHMdxHOc/roaeM0sRzj8AAAA/7CcAAAAAAAABNQEAAEUAAABkuFfBLCnnP66GnjNLEc4/AAAAP/snAAAAAAAAATYBAABFAAAAZLhXwSwp5z+KvxUdwe/NPwAAAD8LKAAAAAAAAAE3AQAARQAAALJbdT6KL+c/ir8VHcHvzT8AAAA/CygAAAAAAAABOAEAAEUAAAAB/5K75zXnP4q/FR3B780/AAAAPxsoAAAAAAAAATkBAABFAAAAUKKwOEU85z+KvxUdwe/NPwAAAD8bKAAAAAAAAAE6AQAARQAAAFCisDhFPOc/ZviMBjfOzT8AAAA/KigAAAAAAAABOwEAAEUAAACeRc61okLnP2b4jAY3zs0/AAAAPyooAAAAAAAAATwBAABFAAAA7ejrMgBJ5z9m+IwGN87NPwAAAD86KAAAAAAAAAE9AQAARQAAADuMCbBdT+c/ZviMBjfOzT8AAAA/OigAAAAAAAABPgEAAEUAAACKLyctu1XnP2b4jAY3zs0/AAAAP0ooAAAAAAAAAT8BAABFAAAA2NJEqhhc5z9m+IwGN87NPwAAAD9ZKAAAAAAAAAFAAQAARQAAANjSRKoYXOc/QjEE8KyszT8AAAA/WSgAAAAAAAABQQEAAEUAAAAdWcC/5O7ZP9i1Ks0hT9I/AAAAP/I+AAAAAAAAAUIBAABFAAAAup/7uZ/72T/YtSrNIU/SPwAAAD8mPwAAAAAAAAFDAQAARQAAAJFzrajQIdo/2LUqzSFP0j8AAAA/RT8AAAAAAAABRAEAAEUAAAB6qId6qIfaP2oZb9jmX9I/AAAAP1U/AAAAAAAAAUUBAABFAAAAY91hTIDt2j9qGW/Y5l/SPwAAAD9kPwAAAAAAAAFGAQAARQAAABKFxSniOds/ahlv2OZf0j8AAAA/hD8AAAAAAAABRwEAAEUAAAC8wiu8wivcP2oZb9jmX9I/AAAAP4Q/AAAAAAAAAUgBAABFAAAACLHKk9+E3D9qGW/Y5l/SPwAAAD+TPwAAAAAAAAFJAQAARQAAABkS83aGxNw/ahlv2OZf0j8AAAA/kz8AAAAAAAABSgEAAEUAAAACR81IXirdP2oZb9jmX9I/AAAAP5M/AAAAAAAAAUsBAABFAAAAFaj1KwVq3T9qGW/Y5l/SPwAAAD+jPwAAAAAAAAFMAQAARQAAAGCWlAMiw90/ahlv2OZf0j8AAAA/oz8AAAAAAAABTQEAAEUAAAAOPvjggw/eP2oZb9jmX9I/AAAAP9I/AAAAAAAAAU4BAABFAAAARGFxinjO3j/9fLPjq3DSPwAAAD/hPwAAAAAAAAFPAQAARQAAAC6WS1xQNN8/j+D37nCB0j8AAAA/8T8AAAAAAAABUAEAAEUAAAB6hOozbY3fP7KngAX7otI/AAAAPwFAAAAAAAAAAVEBAABFAAAA6+lYdxgT4D+yp4AF+6LSPwAAAD8BQAAAAAAAAAFSAQAARQAAACV3z2uOLOA/sqeABfui0j8AAAA/AUAAAAAAAAABUwEAAEUAAAASYSjjpj/gP7KngAX7otI/AAAAPxBAAAAAAAAAAVQBAABFAAAA/UqBWr9S4D+yp4AF+6LSPwAAAD8QQAAAAAAAAAFVAQAARQAAAOk02tHXZeA/sqeABfui0j8AAAA/IEAAAAAAAAABVgEAAEUAAADUHjNJ8HjgP7KngAX7otI/AAAAPzBAAAAAAAAAAVcBAABFAAAAXk/HusOY4D+yp4AF+6LSPwAAAD8wQAAAAAAAAAFYAQAARQAAAEk5IDLcq+A/IUQ8+jWS0j8AAAA/P0AAAAAAAAABWQEAAEUAAAA1I3mp9L7gPyFEPPo1ktI/AAAAP09AAAAAAAAAAVoBAABFAAAADPcqmCXl4D8hRDz6NZLSPwAAAD9uQAAAAAAAAAFbAQAARQAAAIERGIERGOE/IUQ8+jWS0j8AAAA/fkAAAAAAAAABXAEAAEUAAAC7no51hzHhPyFEPPo1ktI/AAAAP41AAAAAAAAAAV0BAABFAAAAp4jn7J9E4T+yp4AF+6LSPwAAAD+NQAAAAAAAAAFeAQAARQAAAETPIudaUeE/RAvFEMCz0j8AAAA/jUAAAAAAAAABXwEAAEUAAADhFV7hFV7hP9ZuCRyFxNI/AAAAP51AAAAAAAAAAWABAABFAAAAMLl7XnNk4T/WbgkchcTSPwAAAD+dQAAAAAAAAAFhAQAARQAAAM3/tlguceE/1m4JHIXE0j8AAAA/rUAAAAAAAAABYgEAAEUAAABqRvJS6X3hP9ZuCRyFxNI/AAAAP61AAAAAAAAAAWMBAABFAAAAB40tTaSK4T/WbgkchcTSPwAAAD/bQAAAAAAAAAFkAQAARQAAAMpKOLPtw+E/1m4JHIXE0j8AAAA/+0AAAAAAAAABZQEAAEUAAAABIzACIzDiP2nSTSdK1dI/AAAAPwpBAAAAAAAAAWYBAABFAAAAi1PEc/ZP4j/7NZIyD+bSPwAAAD9KQQAAAAAAAAFnAQAARQAAAOiiiy666OI/Hv0aSZkH0z8AAAA/SkEAAAAAAAABaAEAAEUAAABx0x+gjQjjPx79GkmZB9M/AAAAP2lBAAAAAAAAAWkBAABFAAAAlJVwZtuH4z8e/RpJmQfTPwAAAD94QQAAAAAAAAFqAQAARQAAAB7GBNiup+M/Hv0aSZkH0z8AAAA/eEEAAAAAAAABawEAAEUAAABYU3vMJMHjPx79GkmZB9M/AAAAP4hBAAAAAAAAAWwBAABFAAAAQz3UQz3U4z8e/RpJmQfTPwAAAD+IQQAAAAAAAAFtAQAARQAAAC8nLbtV5+M/Hv0aSZkH0z8AAAA/iEEAAAAAAAABbgEAAEUAAAAbEYYybvrjPx79GkmZB9M/AAAAP5hBAAAAAAAAAW8BAABFAAAAVZ78JuQT5D8e/RpJmQfTPwAAAD+nQQAAAAAAAAFwAQAARQAAAEGIVZ78JuQ/Hv0aSZkH0z8AAAA/t0EAAAAAAAABcQEAAEUAAACijJv+AG3kP/s1kjIP5tI/AAAAP8dBAAAAAAAAAXIBAABFAAAAKr0vcNSM5D9p0k0nStXSPwAAAD/HQQAAAAAAAAFzAQAARQAAAGRKpmRKpuQ/adJNJ0rV0j8AAAA/x0EAAAAAAAABdAEAAEUAAACe1xxZwL/kP9ZuCRyFxNI/AAAAP9ZBAAAAAAAAAXUBAABFAAAA2WSTTTbZ5D/WbgkchcTSPwAAAD/WQQAAAAAAAAF2AQAARQAAAMVO7MRO7OQ/1m4JHIXE0j8AAAA/5kEAAAAAAAABdwEAAEUAAAD/22K5xAXlP9ZuCRyFxNI/AAAAP/VBAAAAAAAAAXgBAABFAAAA6sW7MN0Y5T/WbgkchcTSPwAAAD8FQgAAAAAAAAF5AQAARQAAANavFKj1K+U/1m4JHIXE0j8AAAA/BUIAAAAAAAABegEAAEUAAABz9k+isDjlP9ZuCRyFxNI/AAAAPwVCAAAAAAAAAXsBAABFAAAAET2LnGtF5T/WbgkchcTSPwAAAD8VQgAAAAAAAAF8AQAARQAAAK6DxpYmUuU/1m4JHIXE0j8AAAA/FUIAAAAAAAABfQEAAEUAAABLygGR4V7lP9ZuCRyFxNI/AAAAPyRCAAAAAAAAAX4BAABFAAAAN7RaCPpx5T/WbgkchcTSPwAAAD8kQgAAAAAAAAF/AQAARQAAAIVXeIVXeOU/1m4JHIXE0j8AAAA/NEIAAAAAAAABgAEAAEUAAABxQdH8b4vlP9ZuCRyFxNI/AAAAPzRCAAAAAAAAAYEBAABFAAAAq85H8eWk5T/WbgkchcTSPwAAAD9EQgAAAAAAAAGCAQAARQAAAOZbvuVbvuU/RAvFEMCz0j8AAAA/REIAAAAAAAABgwEAAEUAAAAg6TTa0dflP0QLxRDAs9I/AAAAP1NCAAAAAAAAAYQBAABFAAAAWnarzkfx5T+yp4AF+6LSPwAAAD9TQgAAAAAAAAGFAQAARQAAAAkeD6ypPeY/sqeABfui0j8AAAA/Y0IAAAAAAAABhgEAAEUAAACSTqMdfV3mP7KngAX7otI/AAAAP3JCAAAAAAAAAYcBAABFAAAAfTj8lJVw5j+yp4AF+6LSPwAAAD+SQgAAAAAAAAGIAQAARQAAAFUMroPGluY/sqeABfui0j8AAAA/kkIAAAAAAAABiQEAAEUAAAAs4F9y97zmP7KngAX7otI/AAAAP5JCAAAAAAAAAYoBAABFAAAAGMq46Q/Q5j+yp4AF+6LSPwAAAD+hQgAAAAAAAAGLAQAARQAAAFJXL96F6eY/RAvFEMCz0j8AAAA/oUIAAAAAAAABjAEAAEUAAADbh8NPWQnnP9ZuCRyFxNI/AAAAP7FCAAAAAAAAAY0BAABFAAAAFRU6RM8i5z9p0k0nStXSPwAAAD+xQgAAAAAAAAGOAQAARQAAAO3o6zIASec/adJNJ0rV0j8AAAA/wUIAAAAAAAABjwEAAEUAAAAndmIndmLnP/s1kjIP5tI/AAAAP8FCAAAAAAAAAZABAABFAAAAYgPZG+x75z+MmdY91PbSPwAAAD/QQgAAAAAAAAGRAQAARQAAAOozbY2/m+c/jJnWPdT20j8AAAA/0EIAAAAAAAABkgEAAEUAAABzZAH/krvnPx79GkmZB9M/AAAAP+BCAAAAAAAAAZMBAABFAAAArfF38wjV5z8e/RpJmQfTPwAAAD/vQgAAAAAAAAGUAQAARQAAAOh+7ud+7uc/sGBfVF4Y0z8AAAA/70IAAAAAAAABlQEAAEUAAAAiDGXc9AfoP0LEo18jKdM/AAAAP/9CAAAAAAAAAZYBAABFAAAAXJnb0Goh6D9CxKNfIynTPwAAAD//QgAAAAAAAAGXAQAARQAAAPnfFsslLug/QsSjXyMp0z8AAAA/D0MAAAAAAAABmAEAAEUAAAAzbY2/m0foP0LEo18jKdM/AAAAPw9DAAAAAAAAAZkBAABFAAAAIFfmNrRa6D9CxKNfIynTPwAAAD8PQwAAAAAAAAGaAQAARQAAAAtBP67Mbeg/QsSjXyMp0z8AAAA/HkMAAAAAAAABmwEAAEUAAAD3Kpgl5YDoP0LEo18jKdM/AAAAPy5DAAAAAAAAAZwBAABFAAAAf1ssl7ig6D9CxKNfIynTPwAAAD8uQwAAAAAAAAGdAQAARQAAALrooosuuug/QsSjXyMp0z8AAAA/VUMAAAAAAAABngEAAEUAAACRvFR6X+DoP0LEo18jKdM/AAAAP1VDAAAAAAAAAZ8BAABFAAAAy0nLbtX56D9CxKNfIynTPwAAAD9VQwAAAAAAAAGgAQAARQAAAFR6X+CoGek/QsSjXyMp0z8AAAA/ZUMAAAAAAAABoQEAAEUAAACPB9bUHjPpP0LEo18jKdM/AAAAP2VDAAAAAAAAAaIBAABFAAAAZtuHw09Z6T9CxKNfIynTPwAAAD90QwAAAAAAAAGjAQAARQAAAO8LHDUjeek/QsSjXyMp0z8AAAA/dEMAAAAAAAABpAEAAEUAAAApmZIpmZLpP0LEo18jKdM/AAAAP3RDAAAAAAAAAaUBAABFAAAAsskmm2yy6T9CxKNfIynTPwAAAD+EQwAAAAAAAAGmAQAARQAAAJ6zfxKFxek/1Cfoaug50z8AAAA/hEMAAAAAAAABpwEAAEUAAADYQPYG+97pP9Qn6GroOdM/AAAAP5RDAAAAAAAAAagBAABFAAAAwypPfhPy6T/UJ+hq6DnTPwAAAD+jQwAAAAAAAAGpAQAARQAAALAUqPUrBeo/1Cfoaug50z8AAAA/o0MAAAAAAAABqgEAAEUAAAD+t8VyiQvqP9Qn6GroOdM/AAAAP7NDAAAAAAAAAasBAABFAAAA6qEe6qEe6j/UJ+hq6DnTPwAAAD+zQwAAAAAAAAGsAQAARQAAAIfoWeRcK+o/1Cfoaug50z8AAAA/w0MAAAAAAAABrQEAAEUAAABz0rJbdT7qP9Qn6GroOdM/AAAAP9JDAAAAAAAAAa4BAABFAAAAEBnuVTBL6j/UJ+hq6DnTPwAAAD/SQwAAAAAAAAGvAQAARQAAAK1fKVDrV+o/1Cfoaug50z8AAAA/0kMAAAAAAAABsAEAAEUAAAD7AkfNSF7qP0LEo18jKdM/AAAAP9JDAAAAAAAAAbEBAABFAAAAmEmCxwNr6j9CxKNfIynTPwAAAD/iQwAAAAAAAAGyAQAARQAAADaQvcG+d+o/QsSjXyMp0z8AAAA/8UMAAAAAAAABswEAAEUAAACFM9s+HH7qP0LEo18jKdM/AAAAP/FDAAAAAAAAAbQBAABFAAAAInoWOdeK6j9CxKNfIynTPwAAAD8BRAAAAAAAAAG1AQAARQAAAHAdNLY0keo/QsSjXyMp0z8AAAA/AUQAAAAAAAABtgEAAEUAAAANZG+w753qP0LEo18jKdM/AAAAPxFEAAAAAAAAAbcBAABFAAAAqqqqqqqq6j9CxKNfIynTPwAAAD8gRAAAAAAAAAG4AQAARQAAAJaUAyLDveo/QsSjXyMp0z8AAAA/IEQAAAAAAAABuQEAAEUAAACBflyZ29DqP0LEo18jKdM/AAAAPyBEAAAAAAAAAboBAABFAAAAbmi1EPTj6j9CxKNfIynTPwAAAD8wRAAAAAAAAAG7AQAARQAAAPaYSYLHA+s/QsSjXyMp0z8AAAA/MEQAAAAAAAABvAEAAEUAAAB/yd3zmiPrP0LEo18jKdM/AAAAP0BEAAAAAAAAAb0BAABFAAAApkCtXylQ6z9CxKNfIynTPwAAAD9ARAAAAAAAAAG+AQAARQAAAC5xQdH8b+s/sGBfVF4Y0z8AAAA/T0QAAAAAAAABvwEAAEUAAABU6BA9i5zrPx79GkmZB9M/AAAAP09EAAAAAAAAAcABAABFAAAA3Bilrl686z+MmdY91PbSPwAAAD9uRAAAAAAAAAHBAQAARQAAAKDWrxSo9es/adJNJ0rV0j8AAAA/fkQAAAAAAAABwgEAAEUAAACLwAiMwAjsP2nSTSdK1dI/AAAAP35EAAAAAAAAAcMBAABFAAAAd6phA9kb7D9p0k0nStXSPwAAAD9+RAAAAAAAAAHEAQAARQAAAGSUunrxLuw/1m4JHIXE0j8AAAA/jkQAAAAAAAABxQEAAEUAAAAB2/V0rDvsP9ZuCRyFxNI/AAAAP45EAAAAAAAAAcYBAABFAAAAniExb2dI7D/WbgkchcTSPwAAAD+dRAAAAAAAAAHHAQAARQAAAIkLiuZ/W+w/1m4JHIXE0j8AAAA/nUQAAAAAAAAByAEAAEUAAAAmUsXgOmjsP9ZuCRyFxNI/AAAAP61EAAAAAAAAAckBAABFAAAAEjweWFN77D/WbgkchcTSPwAAAD+tRAAAAAAAAAHKAQAARQAAAK+CWVIOiOw/1m4JHIXE0j8AAAA/vUQAAAAAAAABywEAAEUAAACabLLJJpvsP9ZuCRyFxNI/AAAAP+tEAAAAAAAAAcwBAABFAAAAweOBNbXH7D/WbgkchcTSPwAAAD/7RAAAAAAAAAHNAQAARQAAAA+Hn7ISzuw/1m4JHIXE0j8AAAA/GkUAAAAAAAABzgEAAEUAAABeKr0vcNTsP9ZuCRyFxNI/AAAAPxpFAAAAAAAAAc8BAABFAAAA+3D4KSvh7D/WbgkchcTSPwAAAD8qRQAAAAAAAAHQAQAARQAAAOZaUaFD9Ow/1m4JHIXE0j8AAAA/KkUAAAAAAAAB0QEAAEUAAACDoYyb/gDtP9ZuCRyFxNI/AAAAPzpFAAAAAAAAAdIBAABFAAAAvi4DkHQa7T/WbgkchcTSPwAAAD86RQAAAAAAAAHTAQAARQAAAKoYXAeNLe0/1m4JHIXE0j8AAAA/VkUAAAAAAAAB1AEAAEUAAADQjytzG1rtP9ZuCRyFxNI/AAAAP1ZFAAAAAAAAAdUBAABFAAAAu3mE6jNt7T/WbgkchcTSPwAAAD9WRQAAAAAAAAHWAQAARQAAAKhj3WFMgO0/1m4JHIXE0j8AAAA/ZUUAAAAAAAAB1wEAAEUAAACTTTbZZJPtP9ZuCRyFxNI/AAAAP2VFAAAAAAAAAdgBAABFAAAAfzePUH2m7T/WbgkchcTSPwAAAD91RQAAAAAAAAHZAQAARQAAABx+yko4s+0/1m4JHIXE0j8AAAA/hUUAAAAAAAAB2gEAAEUAAAC5xAVF87/tP9ZuCRyFxNI/AAAAP4VFAAAAAAAAAdsBAABFAAAAB2gjwlDG7T/WbgkchcTSPwAAAD+URQAAAAAAAAHcAQAARQAAAKSuXrwL0+0/1m4JHIXE0j8AAAA/lEUAAAAAAAAB3QEAAEUAAACQmLczJObtP9ZuCRyFxNI/AAAAP6RFAAAAAAAAAd4BAABFAAAA3zvVsIHs7T/WbgkchcTSPwAAAD+kRQAAAAAAAAHfAQAARQAAAC7f8i3f8u0/1m4JHIXE0j8AAAA/tEUAAAAAAAAB4AEAAEUAAADLJS4omv/tP9ZuCRyFxNI/AAAAP7RFAAAAAAAAAeEBAABFAAAAaGxpIlUM7j/WbgkchcTSPwAAAD/DRQAAAAAAAAHiAQAARQAAALYPh5+yEu4/1m4JHIXE0j8AAAA/w0UAAAAAAAAB4wEAAEUAAABTVsKZbR/uP9ZuCRyFxNI/AAAAP9NFAAAAAAAAAeQBAABFAAAAovnfFssl7j/WbgkchcTSPwAAAD/TRQAAAAAAAAHlAQAARQAAAD9AGxGGMu4/1m4JHIXE0j8AAAA/4kUAAAAAAAAB5gEAAEUAAACN4ziO4zjuP9ZuCRyFxNI/AAAAPwJGAAAAAAAAAecBAABFAAAAyHCvgllS7j/WbgkchcTSPwAAAD8RRgAAAAAAAAHoAQAARQAAABcUzf+2WO4/1m4JHIXE0j8AAAA/MUYAAAAAAAAB6QEAAEUAAAC0Wgj6cWXuP9ZuCRyFxNI/AAAAPzFGAAAAAAAAAeoBAABFAAAAA/4ld89r7j/WbgkchcTSPwAAAD8xRgAAAAAAAAHrAQAARQAAAFGhQ/Qscu4/1m4JHIXE0j8AAAA/QEYAAAAAAAAB7AEAAEUAAACgRGFxinjuP9ZuCRyFxNI/AAAAP0BGAAAAAAAAAe0BAABFAAAA7ud+7ud+7j/WbgkchcTSPwAAAD9QRgAAAAAAAAHuAQAARQAAAD2LnGtFhe4/1m4JHIXE0j8AAAA/UEYAAAAAAAAB7wEAAEUAAACLLrrooovuP9ZuCRyFxNI/AAAAP29GAAAAAAAAAfABAABFAAAA2tHXZQCS7j/WbgkchcTSPwAAAD9vRgAAAAAAAAHxAQAARQAAACh19eJdmO4/1m4JHIXE0j8AAAA/f0YAAAAAAAAB8gEAAEUAAAB3GBNgu57uP9ZuCRyFxNI/AAAAP39GAAAAAAAAAfMBAABFAAAAxbsw3Ril7j/WbgkchcTSPwAAAD+eRgAAAAAAAAH0AQAARQAAAMW7MN0Ype4/RAvFEMCz0j8AAAA/vUYAAAAAAAAB9QEAAEUAAAAUX05adqvuP0QLxRDAs9I/AAAAP71GAAAAAAAAAfYBAABFAAAAYgJs19Ox7j9EC8UQwLPSPwAAAD86RwAAAAAAAAH3AQAARQAAAJ2P4stJy+4/sqeABfui0j8AAAA/SkcAAAAAAAAB+AEAAEUAAACIeTtDYt7uP7KngAX7otI/AAAAP0pHAAAAAAAAAfkBAABFAAAAwgayN9j37j8hRDz6NZLSPwAAAD9ZRwAAAAAAAAH6AQAARQAAAJraYyYJHu8/IUQ8+jWS0j8AAAA/aUcAAAAAAAAB+wEAAEUAAAByrhUVOkTvPyFEPPo1ktI/AAAAP2lHAAAAAAAAAfwBAABFAAAA+t6phg1k7z8hRDz6NZLSPwAAAD9pRwAAAAAAAAH9AQAARQAAADRsIHuDfe8/IUQ8+jWS0j8AAAA/eUcAAAAAAAAB/gEAAEUAAABu+ZZv+ZbvPyFEPPo1ktI/AAAAP4hHAAAAAAAAAf8BAABFAAAAlnBm24fD7z8hRDz6NZLSPwAAAD+YRwAAAAAAAAEAAgAARQAAADK3odVC0O8/j+D37nCB0j8AAAA/qEcAAAAAAAABAQIAAEUAAADQ/dzP/dzvP4/g9+5wgdI/AAAAP6hHAAAAAAAAAQICAABFAAAAHqH6TFvj7z+P4PfucIHSPwAAAD+oRwAAAAAAAAEDAgAARQAAAB6h+kxb4+8//Xyz46tw0j8AAAA/1kcAAAAAAAABBAIAAEUAAADgqBnJS6XXPzAE8Kys3XI/AAAAP/2qAAAAAAAAAQUCAABFAAAA4KgZyUul1z+s6Ah+7w53PwAAAD8NqwAAAAAAAAEGAgAARQAAAENi3s6QmNc/Dsup+FvRgT8AAAA/DasAAAAAAAABBwIAAEUAAABDYt7OkJjXP049NmH96YM/AAAAPyyrAAAAAAAAAQgCAABFAAAAQ2LezpCY1z+Or8LJngKGPwAAAD88qwAAAAAAAAEJAgAARQAAAKYbo9TVi9c/ziFPMkAbiD8AAAA/TKsAAAAAAAABCgIAAEUAAACmG6PU1YvXP4p49GskZY4/AAAAP1urAAAAAAAAAQsCAABFAAAAphuj1NWL1z9jdUDq4j6QPwAAAD9bqwAAAAAAAAEMAgAARQAAAKYbo9TVi9c/oefMUoRXkj8AAAA/a6sAAAAAAAABDQIAAEUAAACmG6PU1YvXP78gEwfVY5M/AAAAP2urAAAAAAAAAQ4CAABFAAAAphuj1NWL1z/hWVm7JXCUPwAAAD+pqwAAAAAAAAEPAgAARQAAAAnVZ9oaf9c/m7D+9Am6mj8AAAA/qasAAAAAAAABEAIAAEUAAAAJ1WfaGn/XP9kii12r0pw/AAAAP6mrAAAAAAAAARECAABFAAAACdVn2hp/1z8XlRfGTOuePwAAAD+pqwAAAAAAAAESAgAARQAAAAnVZ9oaf9c/N85dep33nz8AAAA/uasAAAAAAAABEwIAAEUAAABsjizgX3LXPzogdXEfCKE/AAAAP8mrAAAAAAAAARQCAABFAAAAbI4s4F9y1z/KPJjLR46hPwAAAD/YqwAAAAAAAAEVAgAARQAAAGyOLOBfctc/Wlm7JXAUoj8AAAA/6KsAAAAAAAABFgIAAEUAAABsjizgX3LXP+p13n+YmqI/AAAAP/erAAAAAAAAARcCAABFAAAAbI4s4F9y1z8KryQ06aajPwAAAD8mrAAAAAAAAAEYAgAARQAAAM5H8eWkZdc/Zlr3UNvLpj8AAAA/NqwAAAAAAAABGQIAAEUAAADOR/HlpGXXP4aTPQUs2Kc/AAAAPzasAAAAAAAAARoCAABFAAAAzkfx5aRl1z+mzIO5fOSoPwAAAD82rAAAAAAAAAEbAgAARQAAAM5H8eWkZdc/xAXKbc3wqT8AAAA/RqwAAAAAAAABHAIAAEUAAADOR/HlpGXXP1Qi7cf1dqo/AAAAP1WsAAAAAAAAAR0CAABFAAAAMQG26+lY1z9gIynzYC6vPwAAAD+ErAAAAAAAAAEeAgAARQAAADEBtuvpWNc/8D9MTYm0rz8AAAA/lKwAAAAAAAABHwIAAEUAAAAxAbbr6VjXPz+ut9NYHbA/AAAAP5SsAAAAAAAAASACAABFAAAAMQG26+lY1z+HPMkAbWCwPwAAAD+jrAAAAAAAAAEhAgAARQAAADEBtuvpWNc/0MraLYGjsD8AAAA/s6wAAAAAAAABIgIAAEUAAAAxAbbr6VjXPxdZ7FqV5rA/AAAAP7OsAAAAAAAAASMCAABFAAAAMQG26+lY1z9f5/2HqSmxPwAAAD/irAAAAAAAAAEkAgAARQAAADEBtuvpWNc/pnUPtb1ssT8AAAA/T60AAAAAAAABJQIAAEUAAAAxAbbr6VjXP+4DIeLRr7E/AAAAP0+tAAAAAAAAASYCAABFAAAAMQG26+lY1z83kjIP5vKxPwAAAD9frQAAAAAAAAEnAgAARQAAADEBtuvpWNc/fiBEPPo1sj8AAAA/X60AAAAAAAABKAIAAEUAAAAxAbbr6VjXP8auVWkOebI/AAAAP26tAAAAAAAAASkCAABFAAAAMQG26+lY1z9Vy3jDNv+yPwAAAD9+rQAAAAAAAAEqAgAARQAAAM5H8eWkZdc/5eebHV+Fsz8AAAA/na0AAAAAAAABKwIAAEUAAABsjizgX3LXP7yS0KSbTrQ/AAAAP52tAAAAAAAAASwCAABFAAAAbI4s4F9y1z9Mr/P+w9S0PwAAAD9yrwAAAAAAAAEtAgAARQAAAGyOLOBfctc/a+g5sxThtT8AAAA/cq8AAAAAAAABLgIAAEUAAABsjizgX3LXP7N2S+AoJLY/AAAAP4KvAAAAAAAAAS8CAABFAAAAbI4s4F9y1z/7BF0NPWe2PwAAAD+CrwAAAAAAAAEwAgAARQAAANP7AkfNSM4/xn0gRDz61T8AAAA/k8MAAAAAAAABMQIAAEUAAACBo2YkL5XOP8Z9IEQ8+tU/AAAAP/HDAAAAAAAAATICAABFAAAAL0vKAZHhzj/GfSBEPPrVPwAAAD//wwAAAAAAAAEzAgAARQAAAFUNG8jeYM8/WOFkTwEL1j8AAAA/HsQAAAAAAAABNAIAAEUAAADfqYYNZG/QP3uo7WWLLNY/AAAAPy3EAAAAAAAAATUCAABFAAAAn7ISzmz70D8NDDJxUD3WPwAAAD8txAAAAAAAAAE2AgAARQAAALATO7ETO9E/oG92fBVO1j8AAAA/LcQAAAAAAAABNwIAAEUAAAAlLiia/23RP6BvdnwVTtY/AAAAP1zEAAAAAAAAATgCAABFAAAA5ja0Wgj60T8y07qH2l7WPwAAAD9cxAAAAAAAAAE5AgAARQAAAL0KZkk5INI/MtO6h9pe1j8AAAA/XMQAAAAAAAABOgIAAEUAAAD4l9w9rznSPzLTuofaXtY/AAAAP1zEAAAAAAAAATsCAABFAAAAMiVTMiVT0j8y07qH2l7WPwAAAD9sxAAAAAAAAAE8AgAARQAAAAn5BCFWedI/MtO6h9pe1j8AAAA/bMQAAAAAAAABPQIAAEUAAADhzLYPh5/SPzLTuofaXtY/AAAAP3zEAAAAAAAAAT4CAABFAAAAG1otBP240j8y07qH2l7WPwAAAD+LxAAAAAAAAAE/AgAARQAAAFXno/hy0tI/MtO6h9pe1j8AAAA/i8QAAAAAAAABQAIAAEUAAACPdBrt6OvSPzLTuofaXtY/AAAAP5vEAAAAAAAAAUECAABFAAAABI8H1tQe0z8y07qH2l7WPwAAAD+bxAAAAAAAAAFCAgAARQAAAKHVQtCPK9M/MtO6h9pe1j8AAAA/m8QAAAAAAAABQwIAAEUAAACyNmuzNmvTPzLTuofaXtY/AAAAP6rEAAAAAAAAAUQCAABFAAAAUX2mrfF30z8y07qH2l7WPwAAAD+6xAAAAAAAAAFFAgAARQAAAIsKHaJnkdM/MtO6h9pe1j8AAAA/usQAAAAAAAABRgIAAEUAAAAoUVicIp7TPzLTuofaXtY/AAAAP8rEAAAAAAAAAUcCAABFAAAAxZeTlt2q0z8y07qH2l7WPwAAAD/pxAAAAAAAAAFIAgAARQAAAGLezpCYt9M/MtO6h9pe1j8AAAA/6cQAAAAAAAABSQIAAEUAAAD/JAqLU8TTPzLTuofaXtY/AAAAP/nEAAAAAAAAAUoCAABFAAAAnGtFhQ7R0z8y07qH2l7WPwAAAD8IxQAAAAAAAAFLAgAARQAAABGGMm76A9Q/MtO6h9pe1j8AAAA/GMUAAAAAAAABTAIAAEUAAACuzG1otRDUPzLTuofaXtY/AAAAPxjFAAAAAAAAAU0CAABFAAAA6FnkXCsq1D8y07qH2l7WPwAAAD8nxQAAAAAAAAFOAgAARQAAAL8tlktcUNQ/MtO6h9pe1j8AAAA/J8UAAAAAAAABTwIAAEUAAAD6ugxA0mnUPzLTuofaXtY/AAAAPzfFAAAAAAAAAVACAABFAAAANEiDNEiD1D/ENv+Sn2/WPwAAAD83xQAAAAAAAAFRAgAARQAAAG7V+Si+nNQ/xDb/kp9v1j8AAAA/R8UAAAAAAAABUgIAAEUAAACoYnAdNLbUP8Q2/5Kfb9Y/AAAAP1bFAAAAAAAAAVMCAABFAAAA4+/mEarP1D/ENv+Sn2/WPwAAAD9WxQAAAAAAAAFUAgAARQAAAB19XQYg6dQ/xDb/kp9v1j8AAAA/VsUAAAAAAAABVQIAAEUAAAC6w5gA2/XUP8Q2/5Kfb9Y/AAAAP2bFAAAAAAAAAVYCAABFAAAALt6F6cYo1T/ENv+Sn2/WPwAAAD92xQAAAAAAAAFXAgAARQAAAGlr/N08QtU/xDb/kp9v1j8AAAA/hcUAAAAAAAABWAIAAEUAAAAGsjfY907VP8Q2/5Kfb9Y/AAAAP7TFAAAAAAAAAVkCAABFAAAAdmIndmIn1j/ENv+Sn2/WPwAAAD8ZxgAAAAAAAAFaAgAARQAAAKqFoB9X5tY/DQwycVA91j8AAAA/SMYAAAAAAAABWwIAAEUAAADOR/HlpGXXPw0MMnFQPdY/AAAAP1fGAAAAAAAAAVwCAABFAAAAphuj1NWL1z8NDDJxUD3WPwAAAD9XxgAAAAAAAAFdAgAARQAAAOCoGclLpdc/DQwycVA91j8AAAA/V8YAAAAAAAABXgIAAEUAAAAaNpC9wb7XPw0MMnFQPdY/AAAAP2fGAAAAAAAAAV8CAABFAAAAyd3zmiML2D8NDDJxUD3WPwAAAD+WxgAAAAAAAAFgAgAARQAAAGYkL5XeF9g/DQwycVA91j8AAAA/lsYAAAAAAAABYQIAAEUAAAADa2qPmSTYPw0MMnFQPdY/AAAAP6bGAAAAAAAAAWICAABFAAAAoLGliVQx2D8NDDJxUD3WPwAAAD+mxgAAAAAAAAFjAgAARQAAAD744IMPPtg/DQwycVA91j8AAAA/psYAAAAAAAABZAIAAEUAAADbPhx+ykrYPw0MMnFQPdY/AAAAP7XGAAAAAAAAAWUCAABFAAAAeIVXeIVX2D8NDDJxUD3WPwAAAD/kxgAAAAAAAAFmAgAARQAAAInmf1ssl9g/oG92fBVO1j8AAAA/5MYAAAAAAAABZwIAAEUAAADEc/ZPorDYP6BvdnwVTtY/AAAAP+TGAAAAAAAAAWgCAABFAAAAm0eoPtPW2D+gb3Z8FU7WPwAAAD/kxgAAAAAAAAFpAgAARQAAANXUHjNJ8Ng/oG92fBVO1j8AAAA/9MYAAAAAAAABagIAAEUAAACtqNAhehbZPzLTuofaXtY/AAAAP/TGAAAAAAAAAWsCAABFAAAAIcO9CmZJ2T8y07qH2l7WPwAAAD/0xgAAAAAAAAFsAgAARQAAAFtQNP/bYtk/MtO6h9pe1j8AAAA/A8cAAAAAAAABbQIAAEUAAAA0JObtDInZPzLTuofaXtY/AAAAPxPHAAAAAAAAAW4CAABFAAAAqD7T1vi72T8y07qH2l7WPwAAAD8TxwAAAAAAAAFvAgAARQAAAOLLSctu1dk/MtO6h9pe1j8AAAA/I8cAAAAAAAABcAIAAEUAAAC6n/u5n/vZPzLTuofaXtY/AAAAPyPHAAAAAAAAAXECAABFAAAA9CxyrhUV2j8y07qH2l7WPwAAAD8yxwAAAAAAAAFyAgAARQAAAC666KKLLto/MtO6h9pe1j8AAAA/MscAAAAAAAABcwIAAEUAAADLACSdRjvaPzLTuofaXtY/AAAAP3HHAAAAAAAAAXQCAABFAAAAeqiHeqiH2j8y07qH2l7WPwAAAD9xxwAAAAAAAAF1AgAARQAAABfvwnRjlNo/MtO6h9pe1j8AAAA/oMcAAAAAAAABdgIAAEUAAAB0PoovJy3bPzLTuofaXtY/AAAAP6/HAAAAAAAAAXcCAABFAAAATBI8HlhT2z/ENv+Sn2/WPwAAAD+vxwAAAAAAAAF4AgAARQAAACTm7QyJeds/xDb/kp9v1j8AAAA/v8cAAAAAAAABeQIAAEUAAACZANv1dKzbP8Q2/5Kfb9Y/AAAAP7/HAAAAAAAAAXoCAABFAAAAcNSM5KXS2z/ENv+Sn2/WPwAAAD/OxwAAAAAAAAF7AgAARQAAAIE1tcdMEtw/xDb/kp9v1j8AAAA/zscAAAAAAAABfAIAAEUAAAAw3Rilrl7cP8Q2/5Kfb9Y/AAAAP97HAAAAAAAAAX0CAABFAAAA34R8ghCr3D/ENv+Sn2/WPwAAAD/uxwAAAAAAAAF+AgAARQAAAI4s4F9y99w/xDb/kp9v1j8AAAA/7scAAAAAAAABfwIAAEUAAAB2YboxSl3dP8Q2/5Kfb9Y/AAAAP+7HAAAAAAAAAYACAABFAAAAwk9ZCWe23T/ENv+Sn2/WPwAAAD/9xwAAAAAAAAGBAgAARQAAANSwgewN9t0/xDb/kp9v1j8AAAA/DcgAAAAAAAABggIAAEUAAACEWOXJb0LePzLTuofaXtY/AAAAPw3IAAAAAAAAAYMCAABFAAAA+HLSslt13j8y07qH2l7WPwAAAD8NyAAAAAAAAAGEAgAARQAAANBGhKGMm94/oG92fBVO1j8AAAA/HcgAAAAAAAABhQIAAEUAAABEYXGKeM7eP6BvdnwVTtY/AAAAPx3IAAAAAAAAAYYCAABFAAAAfu7nfu7n3j+gb3Z8FU7WPwAAAD8syAAAAAAAAAGHAgAARQAAALh7XnNkAd8/oG92fBVO1j8AAAA/PMgAAAAAAAABiAIAAEUAAABWwpltHw7fP6BvdnwVTtY/AAAAPzzIAAAAAAAAAYkCAABFAAAA8gjVZ9oa3z+gb3Z8FU7WPwAAAD9LyAAAAAAAAAGKAgAARQAAAJBPEGKVJ98/oG92fBVO1j8AAAA/W8gAAAAAAAABiwIAAEUAAAAulktcUDTfP6BvdnwVTtY/AAAAP2vIAAAAAAAAAYwCAABFAAAALpZLXFA03z8NDDJxUD3WPwAAAD+KyAAAAAAAAAGNAgAARQAAAC0omv9tscw/lKplvGGb3z8AAAA/NukAAAAAAAABjgIAAEUAAACjQofoWeTMP5SqZbxhm98/AAAAP4TpAAAAAAAAAY8CAABFAAAAUerqxbswzT+UqmW8YZvfPwAAAD+U6QAAAAAAAAGQAgAARQAAADsfxZeTls0/lKplvGGb3z8AAAA/o+kAAAAAAAABkQIAAEUAAABHFvAvuXvOP5SqZbxhm98/AAAAP7PpAAAAAAAAAZICAABFAAAAA7V+pUCtzz+UqmW8YZvfPwAAAD/D6QAAAAAAAAGTAgAARQAAAN+phg1kb9A/cOPcpdd53z8AAAA/w+kAAAAAAAABlAIAAEUAAADwCq/wCq/QP3Dj3KXXed8/AAAAP9LpAAAAAAAAAZUCAABFAAAA66CxpYlU0T9OHFSPTVjfPwAAAD/i6QAAAAAAAAGWAgAARQAAAGC7no51h9E/ThxUj01Y3z8AAAA/4ukAAAAAAAABlwIAAEUAAADU1Yt3YbrRP7q4D4SIR98/AAAAP/HpAAAAAAAAAZgCAABFAAAASfB4YE3t0T+6uA+EiEffPwAAAD8B6gAAAAAAAAGZAgAARQAAADIlUzIlU9I/KFXLeMM23z8AAAA/EeoAAAAAAAABmgIAAEUAAAAJ+QQhVnnSPyhVy3jDNt8/AAAAPxHqAAAAAAAAAZsCAABFAAAAQ4Z7FcyS0j+W8YZt/iXfPwAAAD9A6gAAAAAAAAGcAgAARQAAAI90Gu3o69I/lvGGbf4l3z8AAAA/QOoAAAAAAAABnQIAAEUAAADJAZHhXgXTP5bxhm3+Jd8/AAAAP0DqAAAAAAAAAZ4CAABFAAAAZ0jM2xkS0z+W8YZt/iXfPwAAAD9A6gAAAAAAAAGfAgAARQAAAKHVQtCPK9M/lvGGbf4l3z8AAAA/T+oAAAAAAAABoAIAAEUAAAB4qfS+wFHTP5bxhm3+Jd8/AAAAP1/qAAAAAAAAAaECAABFAAAAsjZrszZr0z+W8YZt/iXfPwAAAD9f6gAAAAAAAAGiAgAARQAAAMWXk5bdqtM/lvGGbf4l3z8AAAA/buoAAAAAAAABowIAAEUAAACca0WFDtHTP5bxhm3+Jd8/AAAAP27qAAAAAAAAAaQCAABFAAAAEYYybvoD1D+W8YZt/iXfPwAAAD9+6gAAAAAAAAGlAgAARQAAAIWgH1fmNtQ/BI5CYjkV3z8AAAA/fuoAAAAAAAABpgIAAEUAAAD6ugxA0mnUPwSOQmI5Fd8/AAAAP47qAAAAAAAAAacCAABFAAAA0Y6+LgOQ1D8EjkJiORXfPwAAAD+O6gAAAAAAAAGoAgAARQAAAKhicB00ttQ/BI5CYjkV3z8AAAA/juoAAAAAAAABqQIAAEUAAACANiIMZdzUPwSOQmI5Fd8/AAAAP53qAAAAAAAAAaoCAABFAAAAVwrU+pUC1T8EjkJiORXfPwAAAD+d6gAAAAAAAAGrAgAARQAAAC7ehenGKNU/BI5CYjkV3z8AAAA/reoAAAAAAAABrAIAAEUAAABpa/zdPELVPwSOQmI5Fd8/AAAAP73qAAAAAAAAAa0CAABFAAAAQD+uzG1o1T8EjkJiORXfPwAAAD/M6gAAAAAAAAGuAgAARQAAALVZm7VZm9U/BI5CYjkV3z8AAAA/zOoAAAAAAAABrwIAAEUAAACNLU2kisHVPwSOQmI5Fd8/AAAAP8zqAAAAAAAAAbACAABFAAAAx7rDmADb1T8EjkJiORXfPwAAAD/c6gAAAAAAAAGxAgAARQAAAJ6OdYcxAdY/BI5CYjkV3z8AAAA/5eoAAAAAAAABsgIAAEUAAAB2Yid2YifWP5bxhm3+Jd8/AAAAP/TqAAAAAAAAAbMCAABFAAAAE6licB001j+W8YZt/iXfPwAAAD8E6wAAAAAAAAG0AgAARQAAAOp8FF9OWtY/lvGGbf4l3z8AAAA/BOsAAAAAAAABtQIAAEUAAACHw09ZCWfWP5bxhm3+Jd8/AAAAPwTrAAAAAAAAAbYCAABFAAAAwlDGTX+A1j+W8YZt/iXfPwAAAD8U6wAAAAAAAAG3AgAARQAAAPzdPEL1mdY/lvGGbf4l3z8AAAA/FOsAAAAAAAABuAIAAEUAAACZJHg8sKbWPyhVy3jDNt8/AAAAPyPrAAAAAAAAAbkCAABFAAAANmuzNmuz1j8oVct4wzbfPwAAAD8j6wAAAAAAAAG6AgAARQAAAHD4KSvhzNY/KFXLeMM23z8AAAA/YusAAAAAAAABuwIAAEUAAAC85sgC/iXXPyhVy3jDNt8/AAAAP2LrAAAAAAAAAbwCAABFAAAAWS0E/bgy1z8oVct4wzbfPwAAAD9i6wAAAAAAAAG9AgAARQAAAPZzP/dzP9c/KFXLeMM23z8AAAA/gesAAAAAAAABvgIAAEUAAAAJ1WfaGn/XPyhVy3jDNt8/AAAAP6DrAAAAAAAAAb8CAABFAAAAj1B9pq3x1z8oVct4wzbfPwAAAD/A6wAAAAAAAAHAAgAARQAAANs+HH7KStg/KFXLeMM23z8AAAA/z+sAAAAAAAABwQIAAEUAAAAnLbtV56PYPyhVy3jDNt8/AAAAP8/rAAAAAAAAAcICAABFAAAA/gBtRBjK2D8oVct4wzbfPwAAAD/P6wAAAAAAAAHDAgAARQAAANXUHjNJ8Ng/KFXLeMM23z8AAAA/3+sAAAAAAAABxAIAAEUAAACtqNAhehbZP5bxhm3+Jd8/AAAAP+7rAAAAAAAAAcUCAABFAAAAvgn5BCFW2T+W8YZt/iXfPwAAAD/+6wAAAAAAAAHGAgAARQAAAG6xXOKCotk/lvGGbf4l3z8AAAA//usAAAAAAAABxwIAAEUAAADiy0nLbtXZPwSOQmI5Fd8/AAAAPw7sAAAAAAAAAcgCAABFAAAA9CxyrhUV2j8EjkJiORXfPwAAAD8d7AAAAAAAAAHJAgAARQAAAAWOmpG8VNo/BI5CYjkV3z8AAAA/HewAAAAAAAABygIAAEUAAADdYUyA7XraPwSOQmI5Fd8/AAAAPy3sAAAAAAAAAcsCAABFAAAAF+/CdGOU2j8EjkJiORXfPwAAAD897AAAAAAAAAHMAgAARQAAAFF8OWnZrdo/BI5CYjkV3z8AAAA/PewAAAAAAAABzQIAAEUAAACLCbBdT8faPwSOQmI5Fd8/AAAAPz3sAAAAAAAAAc4CAABFAAAAxpYmUsXg2j8EjkJiORXfPwAAAD9M7AAAAAAAAAHPAgAARQAAADqxEzuxE9s/BI5CYjkV3z8AAAA/a+wAAAAAAAAB0AIAAEUAAAB0PoovJy3bPwSOQmI5Fd8/AAAAP4vsAAAAAAAAAdECAABFAAAA6Vh3GBNg2z8EjkJiORXfPwAAAD+L7AAAAAAAAAHSAgAARQAAAIafshLObNs/BI5CYjkV3z8AAAA/i+wAAAAAAAAB0wIAAEUAAAAk5u0MiXnbPwSOQmI5Fd8/AAAAP5rsAAAAAAAAAdQCAABFAAAAXnNkAf+S2z8EjkJiORXfPwAAAD+q7AAAAAAAAAHVAgAARQAAAJkA2/V0rNs/BI5CYjkV3z8AAAA/quwAAAAAAAAB1gIAAEUAAABw1IzkpdLbPwSOQmI5Fd8/AAAAP6rsAAAAAAAAAdcCAABFAAAAR6g+09b42z8EjkJiORXfPwAAAD+67AAAAAAAAAHYAgAARQAAALzCK7zCK9w/BI5CYjkV3z8AAAA/6OwAAAAAAAAB2QIAAEUAAABTn2lr/N3cP+LGuUuv894/AAAAPwjtAAAAAAAAAdoCAABFAAAAOGpG8lLp3T/ixrlLr/PePwAAAD8n7QAAAAAAAAHbAgAARQAAAOYRqs+0Nd4/4sa5S6/z3j8AAAA/J+0AAAAAAAAB3AIAAEUAAAC+5Vu+5VveP+LGuUuv894/AAAAPzbtAAAAAAAAAd0CAABFAAAA+HLSslt13j/ixrlLr/PePwAAAD827QAAAAAAAAHeAgAARQAAANBGhKGMm94/4sa5S6/z3j8AAAA/Ru0AAAAAAAAB3wIAAEUAAAAK1PqVArXeP+LGuUuv894/AAAAP0btAAAAAAAAAeACAABFAAAARGFxinjO3j/ixrlLr/PePwAAAD9W7QAAAAAAAAHhAgAARQAAABw1I3mp9N4/4sa5S6/z3j8AAAA/Vu0AAAAAAAAB4gIAAEUAAACQTxBilSffP+LGuUuv894/AAAAP2XtAAAAAAAAAeMCAABFAAAABGr9SoFa3z/ixrlLr/PePwAAAD917QAAAAAAAAHkAgAARQAAANw9rzmygN8/4sa5S6/z3j8AAAA/de0AAAAAAAAB5QIAAEUAAABQWJwinrPfP3Qq/lZ0BN8/AAAAP3XtAAAAAAAAAeYCAABFAAAAxHKJC4rm3z90Kv5WdATfPwAAAD+F7QAAAAAAAAHnAgAARQAAAOvpWHcYE+A/dCr+VnQE3z8AAAA/he0AAAAAAAAB6AIAAEUAAADDvQpmSTngPwSOQmI5Fd8/AAAAP5TtAAAAAAAAAekCAABFAAAATO6e1xxZ4D+W8YZt/iXfPwAAAD+U7QAAAAAAAAHqAgAARQAAANQeM0nweOA/KFXLeMM23z8AAAA/pO0AAAAAAAAB6wIAAEUAAADBCIzACIzgPyhVy3jDNt8/AAAAP6TtAAAAAAAAAewCAABFAAAArPLkNyGf4D+6uA+EiEffPwAAAD+z7QAAAAAAAAHtAgAARQAAAJjcPa85suA/urgPhIhH3z8AAAA/w+0AAAAAAAAB7gIAAEUAAADmf1ssl7jgP7q4D4SIR98/AAAAP8PtAAAAAAAAAe8CAABFAAAANSN5qfS+4D+6uA+EiEffPwAAAD/D7QAAAAAAAAHwAgAARQAAAIPGliZSxeA/urgPhIhH3z8AAAA/0+0AAAAAAAAB8QIAAEUAAADSabSjr8vgP7q4D4SIR98/AAAAP/LtAAAAAAAAAfICAABFAAAAIA3SIA3S4D+6uA+EiEffPwAAAD8C7gAAAAAAAAHzAgAARQAAAL1TDRvI3uA/urgPhIhH3z8AAAA/Ee4AAAAAAAAB9AIAAEUAAAAM9yqYJeXgP7q4D4SIR98/AAAAPxHuAAAAAAAAAfUCAABFAAAAWppIFYPr4D+6uA+EiEffPwAAAD8h7gAAAAAAAAH2AgAARQAAAPjggw8++OA/urgPhIhH3z8AAAA/MO4AAAAAAAAB9wIAAEUAAACVJ78J+QThP7q4D4SIR98/AAAAP0DuAAAAAAAAAfgCAABFAAAAbPtw+Ckr4T+6uA+EiEffPwAAAD9A7gAAAAAAAAH5AgAARQAAAFjlyW9CPuE/urgPhIhH3z8AAAA/UO4AAAAAAAAB+gIAAEUAAAD1KwVq/UrhP7q4D4SIR98/AAAAP1DuAAAAAAAAAfsCAABFAAAARM8i51pR4T+6uA+EiEffPwAAAD9f7gAAAAAAAAH8AgAARQAAAJJyQGS4V+E/urgPhIhH3z8AAAA/b+4AAAAAAAAB/QIAAEUAAADhFV7hFV7hPyhVy3jDNt8/AAAAP2/uAAAAAAAAAf4CAABFAAAAMLl7XnNk4T8oVct4wzbfPwAAAD9v7gAAAAAAAAH/AgAARQAAAH9cmdvQauE/KFXLeMM23z8AAAA/f+4AAAAAAAABAAMAAEUAAADN/7ZYLnHhPyhVy3jDNt8/AAAAP47uAAAAAAAAAQEDAABFAAAAHKPU1Yt34T8oVct4wzbfPwAAAD+O7gAAAAAAAAECAwAARQAAALnpD9BGhOE/KFXLeMM23z8AAAA/nu4AAAAAAAABAwMAAEUAAABWMEvKAZHhPyhVy3jDNt8/AAAAP57uAAAAAAAAAQQDAABFAAAApNNoR1+X4T8oVct4wzbfPwAAAD+t7gAAAAAAAAEFAwAARQAAAJC9wb53quE/KFXLeMM23z8AAAA/re4AAAAAAAABBgMAAEUAAAAtBP24MrfhPyhVy3jDNt8/AAAAP73uAAAAAAAAAQcDAABFAAAAyko4s+3D4T8oVct4wzbfPwAAAD+97gAAAAAAAAEIAwAARQAAALY0kSoG1+E/lvGGbf4l3z8AAAA/ze4AAAAAAAABCQMAAEUAAABTe8wkwePhP5bxhm3+Jd8/AAAAP83uAAAAAAAAAQoDAABFAAAAP2UlnNn24T+W8YZt/iXfPwAAAD/c7gAAAAAAAAELAwAARQAAACpPfhPyCeI/lvGGbf4l3z8AAAA/3O4AAAAAAAABDAMAAEUAAABk3PQHaCPiP5bxhm3+Jd8/AAAAP+zuAAAAAAAAAQ0DAABFAAAAnmlr/N084j+W8YZt/iXfPwAAAD/s7gAAAAAAAAEOAwAARQAAAItTxHP2T+I/lvGGbf4l3z8AAAA//e4AAAAAAAABDwMAAEUAAADF4DpobGniP5bxhm3+Jd8/AAAAP/3uAAAAAAAAARADAABFAAAAscqT34R84j+W8YZt/iXfPwAAAD8M7wAAAAAAAAERAwAARQAAAOtXCtT6leI/lvGGbf4l3z8AAAA/DO8AAAAAAAABEgMAAEUAAADWQWNLE6niP5bxhm3+Jd8/AAAAPxzvAAAAAAAAARMDAABFAAAAwyu8wiu84j+W8YZt/iXfPwAAAD8c7wAAAAAAAAEUAwAARQAAAK4VFTpEz+I/lvGGbf4l3z8AAAA/K+8AAAAAAAABFQMAAEUAAABLXFA0/9viP5bxhm3+Jd8/AAAAPyvvAAAAAAAAARYDAABFAAAA6KKLLrro4j+W8YZt/iXfPwAAAD877wAAAAAAAAEXAwAARQAAADdGqasX7+I/lvGGbf4l3z8AAAA/S+8AAAAAAAABGAMAAEUAAADUjOSl0vviP5bxhm3+Jd8/AAAAP0vvAAAAAAAAARkDAABFAAAAIjACIzAC4z+W8YZt/iXfPwAAAD9L7wAAAAAAAAEaAwAARQAAAHHTH6CNCOM/lvGGbf4l3z8AAAA/Wu8AAAAAAAABGwMAAEUAAAC/dj0d6w7jP5bxhm3+Jd8/AAAAP1rvAAAAAAAAARwDAABFAAAADhpbmkgV4z+W8YZt/iXfPwAAAD9q7wAAAAAAAAEdAwAARQAAAFy9eBemG+M/lvGGbf4l3z8AAAA/eu8AAAAAAAABHgMAAEUAAAD7A7QRYSjjP5bxhm3+Jd8/AAAAP4nvAAAAAAAAAR8DAABFAAAAmErvCxw14z+W8YZt/iXfPwAAAD+J7wAAAAAAAAEgAwAARQAAAObtDIl5O+M/lvGGbf4l3z8AAAA/ie8AAAAAAAABIQMAAEUAAADS12UAkk7jP5bxhm3+Jd8/AAAAP5nvAAAAAAAAASIDAABFAAAAvcG+d6ph4z+W8YZt/iXfPwAAAD+Z7wAAAAAAAAEjAwAARQAAAKmrF+/CdOM/lvGGbf4l3z8AAAA/qO8AAAAAAAABJAMAAEUAAADkOI7jOI7jP5bxhm3+Jd8/AAAAP6jvAAAAAAAAASUDAABFAAAAHsYE2K6n4z+W8YZt/iXfPwAAAD+47wAAAAAAAAEmAwAARQAAAKb2mEmCx+M/lvGGbf4l3z8AAAA/uO8AAAAAAAABJwMAAEUAAAAH+96phg3kP5bxhm3+Jd8/AAAAP9fvAAAAAAAAASgDAABFAAAAQYhVnvwm5D+W8YZt/iXfPwAAAD/X7wAAAAAAAAEpAwAARQAAACxyrhUVOuQ/lvGGbf4l3z8AAAA/1+8AAAAAAAABKgMAAEUAAAAYXAeNLU3kP5bxhm3+Jd8/AAAAP+fvAAAAAAAAASsDAABFAAAABEZgBEZg5D8oVct4wzbfPwAAAD/n7wAAAAAAAAEsAwAARQAAAFLpfYGjZuQ/KFXLeMM23z8AAAA/9+8AAAAAAAABLQMAAEUAAACijJv+AG3kP7q4D4SIR98/AAAAPwbwAAAAAAAAAS4DAABFAAAA8C+5e15z5D+6uA+EiEffPwAAAD8G8AAAAAAAAAEvAwAARQAAAD/T1vi7eeQ/urgPhIhH3z8AAAA/JfAAAAAAAAABMAMAAEUAAACNdvR1GYDkP7q4D4SIR98/AAAAPzXwAAAAAAAAATEDAABFAAAA3BkS83aG5D+6uA+EiEffPwAAAD9F8AAAAAAAAAEyAwAARQAAAHlgTe0xk+Q/urgPhIhH3z8AAAA/RfAAAAAAAAABMwMAAEUAAADHA2tqj5nkP7q4D4SIR98/AAAAP1TwAAAAAAAAATQDAABFAAAAFqeI5+yf5D9OHFSPTVjfPwAAAD9k8AAAAAAAAAE1AwAARQAAALPtw+GnrOQ/ThxUj01Y3z8AAAA/ZPAAAAAAAAABNgMAAEUAAABQNP/bYrnkP04cVI9NWN8/AAAAP3TwAAAAAAAAATcDAABFAAAA7Xo61h3G5D9OHFSPTVjfPwAAAD908AAAAAAAAAE4AwAARQAAADseWFN7zOQ/ThxUj01Y3z8AAAA/ovAAAAAAAAABOQMAAEUAAACcIp6zfxLlP04cVI9NWN8/AAAAP7LwAAAAAAAAAToDAABFAAAAhwz3Kpgl5T/ef5iaEmnfPwAAAD+y8AAAAAAAAAE7AwAARQAAAHP2T6KwOOU/cOPcpdd53z8AAAA/wvAAAAAAAAABPAMAAEUAAACug8aWJlLlP3Dj3KXXed8/AAAAP8LwAAAAAAAAAT0DAABFAAAA6BA9i5xr5T9w49yl13nfPwAAAD/C8AAAAAAAAAE+AwAARQAAANT6lQK1fuU/cOPcpdd53z8AAAA/0fAAAAAAAAABPwMAAEUAAAC/5O55zZHlP3Dj3KXXed8/AAAAP/nwAAAAAAAAAUADAABFAAAA+XFlbkOr5T9w49yl13nfPwAAAD8J8QAAAAAAAAFBAwAARQAAAJe4oGj+t+U/cOPcpdd53z8AAAA/CfEAAAAAAAABQgMAAEUAAADmW77lW77lP3Dj3KXXed8/AAAAPxjxAAAAAAAAAUMDAABFAAAANP/bYrnE5T9w49yl13nfPwAAAD8Y8QAAAAAAAAFEAwAARQAAAIOi+d8Wy+U/cOPcpdd53z8AAAA/GPEAAAAAAAABRQMAAEUAAADRRRdddNHlP3Dj3KXXed8/AAAAPyjxAAAAAAAAAUYDAABFAAAAboxSVy/e5T9w49yl13nfPwAAAD838QAAAAAAAAFHAwAARQAAAL0vcNSM5OU/cOPcpdd53z8AAAA/R/EAAAAAAAABSAMAAEUAAACUAyLDvQrmP3Dj3KXXed8/AAAAP1fxAAAAAAAAAUkDAABFAAAAf+16OtYd5j9w49yl13nfPwAAAD9X8QAAAAAAAAFKAwAARQAAAGzX07HuMOY/cOPcpdd53z8AAAA/V/EAAAAAAAABSwMAAEUAAABYwSwpB0TmP3Dj3KXXed8/AAAAP2bxAAAAAAAAAUwDAABFAAAAkk6jHX1d5j9w49yl13nfPwAAAD+G8QAAAAAAAAFNAwAARQAAACzgX3L3vOY/3n+YmhJp3z8AAAA/lfEAAAAAAAABTgMAAEUAAADvnWrYQPbmP95/mJoSad8/AAAAP5XxAAAAAAAAAU8DAABFAAAAZLhXwSwp5z/ef5iaEmnfPwAAAD+V8QAAAAAAAAFQAwAARQAAAIovJy27Vec/3n+YmhJp3z8AAAA/lfEAAAAAAAABUQMAAEUAAACwpvaYSYLnP95/mJoSad8/AAAAP6XxAAAAAAAAAVIDAABFAAAAh3qoh3qo5z/ef5iaEmnfPwAAAD+l8QAAAAAAAAFTAwAARQAAABCrPPlNyOc/ThxUj01Y3z8AAAA/tPEAAAAAAAABVAMAAEUAAADofu7nfu7nP04cVI9NWN8/AAAAP8TxAAAAAAAAAVUDAABFAAAAcK+CWVIO6D9OHFSPTVjfPwAAAD/E8QAAAAAAAAFWAwAARQAAAKo8+U3IJ+g/ThxUj01Y3z8AAAA/xPEAAAAAAAABVwMAAEUAAAAzbY2/m0foP04cVI9NWN8/AAAAP9TxAAAAAAAAAVgDAABFAAAAIFfmNrRa6D9OHFSPTVjfPwAAAD/U8QAAAAAAAAFZAwAARQAAAAtBP67Mbeg/ThxUj01Y3z8AAAA/4/EAAAAAAAABWgMAAEUAAAD3Kpgl5YDoP7q4D4SIR98/AAAAP/PxAAAAAAAAAVsDAABFAAAA4hTxnP2T6D8oVct4wzbfPwAAAD8D8gAAAAAAAAFcAwAARQAAADG4Dhpbmug/KFXLeMM23z8AAAA/A/IAAAAAAAABXQMAAEUAAAB/WyyXuKDoPyhVy3jDNt8/AAAAPxLyAAAAAAAAAV4DAABFAAAAzv5JFBan6D8oVct4wzbfPwAAAD8S8gAAAAAAAAFfAwAARQAAAByiZ5Fzreg/lvGGbf4l3z8AAAA/EvIAAAAAAAABYAMAAEUAAAC66KKLLrroP5bxhm3+Jd8/AAAAPzHyAAAAAAAAAWEDAABFAAAACYzACIzA6D+W8YZt/iXfPwAAAD9B8gAAAAAAAAFiAwAARQAAAFcv3oXpxug/lvGGbf4l3z8AAAA/UfIAAAAAAAABYwMAAEUAAACm0vsCR83oP5bxhm3+Jd8/AAAAP1HyAAAAAAAAAWQDAABFAAAA9HUZgKTT6D+W8YZt/iXfPwAAAD9g8gAAAAAAAAFlAwAARQAAAJG8VHpf4Og/lvGGbf4l3z8AAAA/cPIAAAAAAAABZgMAAEUAAAAuA5B0Gu3oP5bxhm3+Jd8/AAAAP3DyAAAAAAAAAWcDAABFAAAAfaat8Xfz6D+W8YZt/iXfPwAAAD+P8gAAAAAAAAFoAwAARQAAAFR6X+CoGek/KFXLeMM23z8AAAA/j/IAAAAAAAABaQMAAEUAAADxwJraYybpP7q4D4SIR98/AAAAP67yAAAAAAAAAWoDAABFAAAAe/EuTDdG6T+6uA+EiEffPwAAAD++8gAAAAAAAAFrAwAARQAAAGbbh8NPWek/urgPhIhH3z8AAAA/vvIAAAAAAAABbAMAAEUAAAADIsO9CmbpP7q4D4SIR98/AAAAP87yAAAAAAAAAW0DAABFAAAAoGj+t8Vy6T+6uA+EiEffPwAAAD/O8gAAAAAAAAFuAwAARQAAAIxSVy/ehek/urgPhIhH3z8AAAA/3fIAAAAAAAABbwMAAEUAAAApmZIpmZLpP04cVI9NWN8/AAAAP93yAAAAAAAAAXADAABFAAAAx9/NI1Sf6T9OHFSPTVjfPwAAAD/t8gAAAAAAAAFxAwAARQAAALLJJptssuk/ThxUj01Y3z8AAAA/BPMAAAAAAAABcgMAAEUAAACes38ShcXpP04cVI9NWN8/AAAAPxTzAAAAAAAAAXMDAABFAAAA2ED2Bvve6T9OHFSPTVjfPwAAAD8j8wAAAAAAAAF0AwAARQAAAMMqT34T8uk/ThxUj01Y3z8AAAA/M/MAAAAAAAABdQMAAEUAAABgcYp4zv7pP04cVI9NWN8/AAAAPzPzAAAAAAAAAXYDAABFAAAAsBSo9SsF6j9OHFSPTVjfPwAAAD8z8wAAAAAAAAF3AwAARQAAAP63xXKJC+o/ThxUj01Y3z8AAAA/M/MAAAAAAAABeAMAAEUAAABNW+Pv5hHqP04cVI9NWN8/AAAAP3HzAAAAAAAAAXkDAABFAAAAm/4AbUQY6j9OHFSPTVjfPwAAAD+B8wAAAAAAAAF6AwAARQAAADhFPGf/JOo/ThxUj01Y3z8AAAA/kfMAAAAAAAABewMAAEUAAADVi3dhujHqP04cVI9NWN8/AAAAP5HzAAAAAAAAAXwDAABFAAAAc9KyW3U+6j9OHFSPTVjfPwAAAD+w8wAAAAAAAAF9AwAARQAAAF68C9ONUeo/ThxUj01Y3z8AAAA/sPMAAAAAAAABfgMAAEUAAACtXylQ61fqP04cVI9NWN8/AAAAP7/zAAAAAAAAAX8DAABFAAAA+wJHzUhe6j9OHFSPTVjfPwAAAD+/8wAAAAAAAAGAAwAARQAAAEqmZEqmZOo/ThxUj01Y3z8AAAA/v/MAAAAAAAABgQMAAEUAAACYSYLHA2vqP04cVI9NWN8/AAAAP8/zAAAAAAAAAYIDAABFAAAA5+yfRGFx6j9OHFSPTVjfPwAAAD/u8wAAAAAAAAGDAwAARQAAADaQvcG+d+o/ThxUj01Y3z8AAAA/7vMAAAAAAAABhAMAAEUAAACFM9s+HH7qP04cVI9NWN8/AAAAP/7zAAAAAAAAAYUDAABFAAAA09b4u3mE6j9OHFSPTVjfPwAAAD8O9AAAAAAAAAGGAwAARQAAACJ6FjnXiuo/ThxUj01Y3z8AAAA/HfQAAAAAAAABhwMAAEUAAAC/wFEzkpfqP04cVI9NWN8/AAAAPx30AAAAAAAAAYgDAABFAAAAqqqqqqqq6j9OHFSPTVjfPwAAAD8d9AAAAAAAAAGJAwAARQAAAJaUAyLDveo/urgPhIhH3z8AAAA/LfQAAAAAAAABigMAAEUAAAAz2z4cfsrqP7q4D4SIR98/AAAAPy30AAAAAAAAAYsDAABFAAAA0CF6FjnX6j8oVct4wzbfPwAAAD889AAAAAAAAAGMAwAARQAAAB7Fl5OW3eo/KFXLeMM23z8AAAA/PPQAAAAAAAABjQMAAEUAAAC8C9ONUerqPyhVy3jDNt8/AAAAP0z0AAAAAAAAAY4DAABFAAAAC6/wCq/w6j8oVct4wzbfPwAAAD9c9AAAAAAAAAGPAwAARQAAAKj1KwVq/eo/lvGGbf4l3z8AAAA/a/QAAAAAAAABkAMAAEUAAAD2mEmCxwPrP5bxhm3+Jd8/AAAAP2v0AAAAAAAAAZEDAABFAAAARTxn/yQK6z+W8YZt/iXfPwAAAD979AAAAAAAAAGSAwAARQAAAJPfhHyCEOs/lvGGbf4l3z8AAAA/ufQAAAAAAAABkwMAAEUAAADigqL53xbrP5bxhm3+Jd8/AAAAPwj1AAAAAAAAAZQDAABFAAAAMCbAdj0d6z+W8YZt/iXfPwAAAD8I9QAAAAAAAAGVAwAARQAAALuejnWHMeE/spyKvxUd4T8AAAA/SAEBAAAAAAABlgMAAEUAAAC7no51hzHhP3rOLEV4JeE/AAAAP0gBAQAAAAAAAZcDAABFAAAAWOXJb0I+4T96zixFeCXhPwAAAD9mAQEAAAAAAAGYAwAARQAAAPUrBWr9SuE/es4sRXgl4T8AAAA/dgEBAAAAAAABmQMAAEUAAABEzyLnWlHhP3rOLEV4JeE/AAAAP4YBAQAAAAAAAZoDAABFAAAA4RVe4RVe4T96zixFeCXhPwAAAD+GAQEAAAAAAAGbAwAARQAAAM3/tlguceE/es4sRXgl4T8AAAA/lQEBAAAAAAABnAMAAEUAAAAco9TVi3fhP3rOLEV4JeE/AAAAP5UBAQAAAAAAAZ0DAABFAAAAB40tTaSK4T9DAM/K2i3hPwAAAD+VAQEAAAAAAAGeAwAARQAAAKTTaEdfl+E/QwDPytot4T8AAAA/pQEBAAAAAAABnwMAAEUAAACQvcG+d6rhP0MAz8raLeE/AAAAP6UBAQAAAAAAAaADAABFAAAALQT9uDK34T8MMnFQPTbhPwAAAD+1AQEAAAAAAAGhAwAARQAAAMpKOLPtw+E/DDJxUD024T8AAAA/tQEBAAAAAAABogMAAEUAAABnkXOtqNDhPwwycVA9NuE/AAAAP8QBAQAAAAAAAaMDAABFAAAABdiup2Pd4T8MMnFQPTbhPwAAAD/jAQEAAAAAAAGkAwAARQAAACpPfhPyCeI/DDJxUD024T8AAAA/8wEBAAAAAAABpQMAAEUAAADHlbkNrRbiPwwycVA9NuE/AAAAP/MBAQAAAAAAAaYDAABFAAAAZNz0B2gj4j8MMnFQPTbhPwAAAD/zAQEAAAAAAAGnAwAARQAAALN/EoXFKeI/DDJxUD024T8AAAA/AwIBAAAAAAABqAMAAEUAAABQxk1/gDbiPwwycVA9NuE/AAAAPwMCAQAAAAAAAakDAABFAAAAPbCm9phJ4j8MMnFQPTbhPwAAAD8SAgEAAAAAAAGqAwAARQAAACia/22xXOI/DDJxUD024T8AAAA/MgIBAAAAAAABqwMAAEUAAABiJ3ZiJ3biPwwycVA9NuE/AAAAP0ECAQAAAAAAAawDAABFAAAA61cK1PqV4j8MMnFQPTbhPwAAAD9BAgEAAAAAAAGtAwAARQAAAIieRc61ouI/DDJxUD024T8AAAA/UQIBAAAAAAABrgMAAEUAAADDK7zCK7ziPwwycVA9NuE/AAAAP1ECAQAAAAAAAa8DAABFAAAAYHL3vObI4j8MMnFQPTbhPwAAAD9gAgEAAAAAAAGwAwAARQAAAP24Mreh1eI/DDJxUD024T8AAAA/YAIBAAAAAAABsQMAAEUAAACa/22xXOLiPwwycVA9NuE/AAAAP3ACAQAAAAAAAbIDAABFAAAA6KKLLrro4j8MMnFQPTbhPwAAAD+AAgEAAAAAAAGzAwAARQAAAIXpxih19eI/DDJxUD024T8AAAA/gAIBAAAAAAABtAMAAEUAAADUjOSl0vviPwwycVA9NuE/AAAAP4ACAQAAAAAAAbUDAABFAAAAIjACIzAC4z8MMnFQPTbhPwAAAD+PAgEAAAAAAAG2AwAARQAAAHHTH6CNCOM/DDJxUD024T8AAAA/jwIBAAAAAAABtwMAAEUAAAC/dj0d6w7jPwwycVA9NuE/AAAAP58CAQAAAAAAAbgDAABFAAAADhpbmkgV4z8MMnFQPTbhPwAAAD++AgEAAAAAAAG5AwAARQAAAFy9eBemG+M/DDJxUD024T8AAAA/vgIBAAAAAAABugMAAEUAAACsYJaUAyLjPwwycVA9NuE/AAAAP84CAQAAAAAAAbsDAABFAAAASafRjr4u4z8MMnFQPTbhPwAAAD/OAgEAAAAAAAG8AwAARQAAAJhK7wscNeM/DDJxUD024T8AAAA/zgIBAAAAAAABvQMAAEUAAADm7QyJeTvjPwwycVA9NuE/AAAAP90CAQAAAAAAAb4DAABFAAAAgzRIgzRI4z8MMnFQPTbhPwAAAD/tAgEAAAAAAAG/AwAARQAAACB7g33vVOM/DDJxUD024T8AAAA//QIBAAAAAAABwAMAAEUAAACpqxfvwnTjPwwycVA9NuE/AAAAP/0CAQAAAAAAAcEDAABFAAAAlJVwZtuH4z8MMnFQPTbhPwAAAD/9AgEAAAAAAAHCAwAARQAAAIF/yd3zmuM/QwDPytot4T8AAAA/DAMBAAAAAAABwwMAAEUAAAAexgTYrqfjP0MAz8raLeE/AAAAPwwDAQAAAAAAAcQDAABFAAAACbBdT8e64z9DAM/K2i3hPwAAAD8cAwEAAAAAAAHFAwAARQAAAPWZtsbfzeM/es4sRXgl4T8AAAA/HAMBAAAAAAABxgMAAEUAAAAvJy27VefjP7Kcir8VHeE/AAAAPywDAQAAAAAAAccDAABFAAAAGxGGMm764z+ynIq/FR3hPwAAAD87AwEAAAAAAAHIAwAARQAAAAf73qmGDeQ/spyKvxUd4T8AAAA/OwMBAAAAAAAByQMAAEUAAABBiFWe/CbkP7Kcir8VHeE/AAAAP0sDAQAAAAAAAcoDAABFAAAAexXMknJA5D+ynIq/FR3hPwAAAD9aAwEAAAAAAAHLAwAARQAAAGf/JAqLU+Q/spyKvxUd4T8AAAA/WgMBAAAAAAABzAMAAEUAAAC1okKH6FnkP7Kcir8VHeE/AAAAP3UDAQAAAAAAAc0DAABFAAAABEZgBEZg5D+ynIq/FR3hPwAAAD+FAwEAAAAAAAHOAwAARQAAAD/T1vi7eeQ/spyKvxUd4T8AAAA/hQMBAAAAAAABzwMAAEUAAACNdvR1GYDkP7Kcir8VHeE/AAAAP5QDAQAAAAAAAdADAABFAAAAKr0vcNSM5D+ynIq/FR3hPwAAAD+UAwEAAAAAAAHRAwAARQAAAHlgTe0xk+Q/spyKvxUd4T8AAAA/pAMBAAAAAAAB0gMAAEUAAADHA2tqj5nkP7Kcir8VHeE/AAAAP7QDAQAAAAAAAdMDAABFAAAAZEqmZEqm5D+ynIq/FR3hPwAAAD+0AwEAAAAAAAHUAwAARQAAAAGR4V4Fs+Q/spyKvxUd4T8AAAA/tAMBAAAAAAAB1QMAAEUAAADtejrWHcbkP7Kcir8VHeE/AAAAP8MDAQAAAAAAAdYDAABFAAAAisF10NjS5D+ynIq/FR3hPwAAAD/DAwEAAAAAAAHXAwAARQAAAHarzkfx5eQ/spyKvxUd4T8AAAA/0wMBAAAAAAAB2AMAAEUAAAAT8glCrPLkP7Kcir8VHeE/AAAAP9MDAQAAAAAAAdkDAABFAAAAsDhFPGf/5D+ynIq/FR3hPwAAAD/iAwEAAAAAAAHaAwAARQAAAJwinrN/EuU/6WroObMU4T8AAAA/4gMBAAAAAAAB2wMAAEUAAAA5admtOh/lP+lq6DmzFOE/AAAAP/IDAQAAAAAAAdwDAABFAAAA1q8UqPUr5T/paug5sxThPwAAAD8CBAEAAAAAAAHdAwAARQAAACRTMiVTMuU/IDlGtFAM4T8AAAA/AgQBAAAAAAAB3gMAAEUAAADBmW0fDj/lPyA5RrRQDOE/AAAAPwIEAQAAAAAAAd8DAABFAAAAYOCoGclL5T8gOUa0UAzhPwAAAD8RBAEAAAAAAAHgAwAARQAAAP0m5BOEWOU/IDlGtFAM4T8AAAA/EQQBAAAAAAAB4QMAAEUAAACabR8OP2XlPyA5RrRQDOE/AAAAPyEEAQAAAAAAAeIDAABFAAAAN7RaCPpx5T8gOUa0UAzhPwAAAD8hBAEAAAAAAAHjAwAARQAAANT6lQK1fuU/IDlGtFAM4T8AAAA/MQQBAAAAAAAB5AMAAEUAAAC/5O55zZHlPyA5RrRQDOE/AAAAP18EAQAAAAAAAeUDAABFAAAAvS9w1Izk5T8gOUa0UAzhPwAAAD+OBAEAAAAAAAHmAwAARQAAAM+QmLczJOY/IDlGtFAM4T8AAAA/rgQBAAAAAAAB5wMAAEUAAABDq4WgH1fmPyA5RrRQDOE/AAAAP70EAQAAAAAAAegDAABFAAAAL5XeFzhq5j8gOUa0UAzhPwAAAD+9BAEAAAAAAAHpAwAARQAAAMzbGRLzduY/IDlGtFAM4T8AAAA/zQQBAAAAAAAB6gMAAEUAAAAafzePUH3mPyA5RrRQDOE/AAAAP80EAQAAAAAAAesDAABFAAAAaSJVDK6D5j8gOUa0UAzhPwAAAD/cBAEAAAAAAAHsAwAARQAAALfFcokLiuY/IDlGtFAM4T8AAAA/7AQBAAAAAAAB7QMAAEUAAAAGaZAGaZDmPyA5RrRQDOE/AAAAP+wEAQAAAAAAAe4DAABFAAAAVQyug8aW5j8gOUa0UAzhPwAAAD8LBQEAAAAAAAHvAwAARQAAAKSvywAkneY/IDlGtFAM4T8AAAA/CwUBAAAAAAAB8AMAAEUAAABB9gb73qnmPyA5RrRQDOE/AAAAPxsFAQAAAAAAAfEDAABFAAAAj5kkeDyw5j8gOUa0UAzhPwAAAD8bBQEAAAAAAAHyAwAARQAAAN48QvWZtuY/IDlGtFAM4T8AAAA/KwUBAAAAAAAB8wMAAEUAAAC1EPTjytzmP+lq6DmzFOE/AAAAPysFAQAAAAAAAfQDAABFAAAAoPpMW+Pv5j/paug5sxThPwAAAD86BQEAAAAAAAH1AwAARQAAANuHw09ZCec/6WroObMU4T8AAAA/OgUBAAAAAAAB9gMAAEUAAAAVFTpEzyLnP+lq6DmzFOE/AAAAP0oFAQAAAAAAAfcDAABFAAAAUKKwOEU85z+ynIq/FR3hPwAAAD9ZBQEAAAAAAAH4AwAARQAAAOozbY2/m+c/spyKvxUd4T8AAAA/aQUBAAAAAAAB+QMAAEUAAACHeqiHeqjnP3rOLEV4JeE/AAAAP2kFAQAAAAAAAfoDAABFAAAAJMHjgTW15z96zixFeCXhPwAAAD95BQEAAAAAAAH7AwAARQAAAMEHH3zwwec/es4sRXgl4T8AAAA/eQUBAAAAAAAB/AMAAEUAAABeTlp2q87nP3rOLEV4JeE/AAAAP3kFAQAAAAAAAf0DAABFAAAA+5SVcGbb5z96zixFeCXhPwAAAD+oBQEAAAAAAAH+AwAARQAAAOh+7ud+7uc/QwDPytot4T8AAAA/qAUBAAAAAAAB/wMAAEUAAAA2Igxl3PTnP0MAz8raLeE/AAAAP6gFAQAAAAAAAQAEAABFAAAAhcUp4jn75z9DAM/K2i3hPwAAAD+3BQEAAAAAAAEBBAAARQAAANNoR1+XAeg/QwDPytot4T8AAAA/twUBAAAAAAABAgQAAEUAAAAiDGXc9AfoP0MAz8raLeE/AAAAP8cFAQAAAAAAAQMEAABFAAAAcK+CWVIO6D9DAM/K2i3hPwAAAD/2BQEAAAAAAAEEBAAARQAAACBX5ja0Wug/QwDPytot4T8AAAA/BQYBAAAAAAABBQQAAEUAAADiFPGc/ZPoPwwycVA9NuE/AAAAPwUGAQAAAAAAAQYEAABFAAAAf1ssl7ig6D8MMnFQPTbhPwAAAD8VBgEAAAAAAAEHBAAARQAAAByiZ5Fzreg/1WMT1p8+4T8AAAA/FQYBAAAAAAABCAQAAEUAAABXL96F6cboP56VtVsCR+E/AAAAPzQGAQAAAAAAAQkEAABFAAAA9HUZgKTT6D+elbVbAkfhPwAAAD80BgEAAAAAAAEKBAAARQAAAMtJy27V+eg/Z8dX4WRP4T8AAAA/RAYBAAAAAAABCwQAAEUAAAC3MyTm7QzpP2fHV+FkT+E/AAAAP0QGAQAAAAAAAQwEAABFAAAAoh19XQYg6T9nx1fhZE/hPwAAAD9jBgEAAAAAAAENBAAARQAAACxOEc/ZP+k/Z8dX4WRP4T8AAAA/YwYBAAAAAAABDgQAAEUAAAAYOGpG8lLpP2fHV+FkT+E/AAAAP3MGAQAAAAAAAQ8EAABFAAAAUsXgOmhs6T9nx1fhZE/hPwAAAD+CBgEAAAAAAAEQBAAARQAAAO8LHDUjeek/Z8dX4WRP4T8AAAA/ggYBAAAAAAABEQQAAEUAAAA9rzmygH/pP2fHV+FkT+E/AAAAP5IGAQAAAAAAARIEAABFAAAAjFJXL96F6T9nx1fhZE/hPwAAAD+SBgEAAAAAAAETBAAARQAAANr1dKw7jOk/Z8dX4WRP4T8AAAA/ogYBAAAAAAABFAQAAEUAAAApmZIpmZLpP2fHV+FkT+E/AAAAP8EGAQAAAAAAARUEAABFAAAAFYProLGl6T9nx1fhZE/hPwAAAD/BBgEAAAAAAAEWBAAARQAAAGQmCR4PrOk/Z8dX4WRP4T8AAAA/0AYBAAAAAAABFwQAAEUAAACyySabbLLpP2fHV+FkT+E/AAAAP9AGAQAAAAAAARgEAABFAAAAAW1EGMq46T9nx1fhZE/hPwAAAD/QBgEAAAAAAAEZBAAARQAAAE8QYpUnv+k/Z8dX4WRP4T8AAAA/4AYBAAAAAAABGgQAAEUAAACes38ShcXpP2fHV+FkT+E/AAAAPy4HAQAAAAAAARsEAABFAAAA/rfFcokL6j9nx1fhZE/hPwAAAD8uBwEAAAAAAAEcBAAARQAAAE1b4+/mEeo/Z8dX4WRP4T8AAAA/LgcBAAAAAAABHQQAAEUAAADqoR7qoR7qP2fHV+FkT+E/AAAAPz4HAQAAAAAAAR4EAABFAAAAOEU8Z/8k6j9nx1fhZE/hPwAAAD9NBwEAAAAAAAEfBAAARQAAANWLd2G6Meo/Z8dX4WRP4T8AAAA/XQcBAAAAAAABIAQAAEUAAAAkL5XeFzjqP2fHV+FkT+E/AAAAP3wHAQAAAAAAASEEAABFAAAAc9KyW3U+6j8w+flmx1fhPwAAAD+cBwEAAAAAAAEiBAAARQAAABAZ7lUwS+o/MPn5ZsdX4T8AAAA/nAcBAAAAAAABIwQAAEUAAABevAvTjVHqPzD5+WbHV+E/AAAAP5wHAQAAAAAAASQEAABFAAAArV8pUOtX6j8w+flmx1fhPwAAAD+sBwEAAAAAAAElBAAARQAAAOfsn0Rhceo/MPn5ZsdX4T8AAAA/uwcBAAAAAAABJgQAAEUAAADT1vi7eYTqPzD5+WbHV+E/AAAAP7sHAQAAAAAAAScEAABFAAAAcB00tjSR6j8w+flmx1fhPwAAAD+7BwEAAAAAAAEoBAAARQAAAL/AUTOSl+o/MPn5ZsdX4T8AAAA/ywcBAAAAAAABKQQAAEUAAAANZG+w753qPzD5+WbHV+E/AAAAP9sHAQAAAAAAASoEAABFAAAAXAeNLU2k6j9nx1fhZE/hPwAAAD/qBwEAAAAAAAErBAAARQAAAKqqqqqqquo/Z8dX4WRP4T8AAAA/CggBAAAAAAABLAQAAEUAAAD5TcgnCLHqP56VtVsCR+E/AAAAP0gIAQAAAAAAAS0EAABFAAAAlpQDIsO96j/VYxPWnz7hPwAAAD9nCAEAAAAAAAEuBAAARQAAAJaUAyLDveo/DDJxUD024T8AAAA/pggBAAAAAAABLwQAAEUAAABH8eWkZbfqPwwycVA9NuE/AAAAP4EJAQAAAAAAATAEAABFAAAAv8BRM5KX6j8mDqrHJqzfPwAAAD8vPAEAAAAAAAExBAAARQAAAL/AUTOSl+o/uHHu0uu83z8AAAA/nTwBAAAAAAABMgQAAEUAAAC/wFEzkpfqP9w4d+l13t8/AAAAP508AQAAAAAAATMEAABFAAAAv8BRM5KX6j9unLv0Ou/fPwAAAD/bPAEAAAAAAAE0BAAARQAAAL/AUTOSl+o/W5XmkCcZ4D8AAAA/6zwBAAAAAAABNQQAAEUAAAC/wFEzkpfqP+34KpzsKeA/AAAAP+s8AQAAAAAAATYEAABFAAAAv8BRM5KX6j+2Ks0hTzLgPwAAAD/6PAEAAAAAAAE3BAAARQAAAL/AUTOSl+o/f1xvp7E64D8AAAA/+jwBAAAAAAABOAQAAEUAAAC/wFEzkpfqP0iOES0UQ+A/AAAAP/o8AQAAAAAAATkEAABFAAAAv8BRM5KX6j8RwLOydkvgPwAAAD8ZPQEAAAAAAAE6BAAARQAAAL/AUTOSl+o/2vFVONlT4D8AAAA/SD0BAAAAAAABOwQAAEUAAAANZG+w753qP6Mj+L07XOA/AAAAP0g9AQAAAAAAATwEAABFAAAADWRvsO+d6j9sVZpDnmTgPwAAAD9IPQEAAAAAAAE9BAAARQAAAA1kb7Dvneo/NYc8yQBt4D8AAAA/SD0BAAAAAAABPgQAAEUAAABcB40tTaTqP/643k5jdeA/AAAAP1g9AQAAAAAAAT8EAABFAAAAXAeNLU2k6j/G6oDUxX3gPwAAAD9nPQEAAAAAAAFABAAARQAAAFwHjS1NpOo/jxwjWiiG4D8AAAA/hz0BAAAAAAABQQQAAEUAAABcB40tTaTqPyGAZ2XtluA/AAAAP4c9AQAAAAAAAUIEAABFAAAAXAeNLU2k6j/rsQnrT5/gPwAAAD+WPQEAAAAAAAFDBAAARQAAAFwHjS1NpOo/tOOrcLKn4D8AAAA/3j4BAAAAAAABRAQAAEUAAABcB40tTaTqP0ZH8Ht3uOA/AAAAP/4+AQAAAAAAAUUEAABFAAAAXAeNLU2k6j8PeZIB2sDgPwAAAD/+PgEAAAAAAAFGBAAARQAAAFwHjS1NpOo/2Ko0hzzJ4D8AAAA/Qz8BAAAAAAABRwQAAEUAAABcB40tTaTqP6Dc1gyf0eA/AAAAP4I/AQAAAAAAAUgEAABFAAAAWOXJb0I+4T9OHFSPTVjfPwAAAD//RAEAAAAAAAFJBAAARQAAAFjlyW9CPuE/3n+YmhJp3z8AAAA/YkUBAAAAAAABSgQAAEUAAABY5clvQj7hP3Dj3KXXed8/AAAAP3JFAQAAAAAAAUsEAABFAAAACUKs8uQ34T9w49yl13nfPwAAAD+BRQEAAAAAAAFMBAAARQAAAAlCrPLkN+E/AkchsZyK3z8AAAA/gUUBAAAAAAABTQQAAEUAAAAJQqzy5DfhP5SqZbxhm98/AAAAP5FFAQAAAAAAAU4EAABFAAAACUKs8uQ34T8mDqrHJqzfPwAAAD+RRQEAAAAAAAFPBAAARQAAAAlCrPLkN+E/uHHu0uu83z8AAAA/oEUBAAAAAAABUAQAAEUAAAAJQqzy5DfhP26cu/Q6798/AAAAP7BFAQAAAAAAAVEEAABFAAAAu56OdYcx4T8AAAAAAADgPwAAAD/PRQEAAAAAAAFSBAAARQAAAGz7cPgpK+E/JMeIFooh4D8AAAA/30UBAAAAAAABUwQAAEUAAABs+3D4KSvhP7YqzSFPMuA/AAAAP99FAQAAAAAAAVQEAABFAAAAHlhTe8wk4T+2Ks0hTzLgPwAAAD/fRQEAAAAAAAFVBAAARQAAAB5YU3vMJOE/f1xvp7E64D8AAAA/70UBAAAAAAABVgQAAEUAAAAeWFN7zCThP0iOES0UQ+A/AAAAP/5FAQAAAAAAAVcEAABFAAAAHlhTe8wk4T8RwLOydkvgPwAAAD/+RQEAAAAAAAFYBAAARQAAAB5YU3vMJOE/2vFVONlT4D8AAAA/DkYBAAAAAAABWQQAAEUAAAAeWFN7zCThP6Mj+L07XOA/AAAAPx1GAQAAAAAAAVoEAABFAAAAHlhTe8wk4T9sVZpDnmTgPwAAAD8tRgEAAAAAAAFbBAAARQAAAB5YU3vMJOE/NYc8yQBt4D8AAAA/LUYBAAAAAAABXAQAAEUAAAAeWFN7zCThP/643k5jdeA/AAAAPz1GAQAAAAAAAV0EAABFAAAAHlhTe8wk4T/G6oDUxX3gPwAAAD89RgEAAAAAAAFeBAAARQAAAB5YU3vMJOE/jxwjWiiG4D8AAAA/XEYBAAAAAAABXwQAAEUAAAAeWFN7zCThP1hOxd+KjuA/AAAAP2xGAQAAAAAAAWAEAABFAAAAHlhTe8wk4T8hgGdl7ZbgPwAAAD+6RgEAAAAAAAFhBAAARQAAAB5YU3vMJOE/tOOrcLKn4D8AAAA/2UYBAAAAAAABYgQAAEUAAAAeWFN7zCThP9iqNIc8yeA/AAAAP+lGAQAAAAAAAWMEAABFAAAAbPtw+Ckr4T9pDnmSAdrgPwAAAD/pRgEAAAAAAAFkBAAARQAAAGz7cPgpK+E/MkAbGGTi4D8AAAA/6UYBAAAAAAABZQQAAEUAAABs+3D4KSvhP/txvZ3G6uA/AAAAPwhHAQAAAAAAAWYEAABFAAAAu56OdYcx4T/7cb2dxurgPwAAAD9aRwEAAAAAAAFnBAAARQAAALuejnWHMeE/xKNfIynz4D8AAAA/aUcBAAAAAAABaAQAAEUAAADyd/MI1WfKP/5WdAS/d+c/AAAAPyN7AQAAAAAAAWkEAABFAAAALAVq/UqByj/+VnQEv3fnPwAAAD/fewEAAAAAAAFqBAAARQAAAGaS4PHAmso//lZ0BL935z8AAAA/33sBAAAAAAABawQAAEUAAADbrM3arM3KP/5WdAS/d+c/AAAAP+57AQAAAAAAAWwEAABFAAAAT8e6w5gAyz/+VnQEv3fnPwAAAD/uewEAAAAAAAFtBAAARQAAAIpUMbgOGss//lZ0BL935z8AAAA//nsBAAAAAAABbgQAAEUAAAD+bh6h+kzLP/5WdAS/d+c/AAAAP/57AQAAAAAAAW8EAABFAAAAc4kLiuZ/yz/+VnQEv3fnPwAAAD8dfAEAAAAAAAFwBAAARQAAAFu+5Vu+5cs//lZ0BL935z8AAAA/LXwBAAAAAAABcQQAAEUAAACXS1xQNP/LP/5WdAS/d+c/AAAAPz18AQAAAAAAAXIEAABFAAAALSia/22xzD/+VnQEv3fnPwAAAD89fAEAAAAAAAFzBAAARQAAABdddNFFF80//lZ0BL935z8AAAA/THwBAAAAAAABdAQAAEUAAAABkk6jHX3NP/5WdAS/d+c/AAAAP0x8AQAAAAAAAXUEAABFAAAA6cYodfXizT/+VnQEv3fnPwAAAD9cfAEAAAAAAAF2BAAARQAAAA2JeTtDYs4//lZ0BL935z8AAAA/XHwBAAAAAAABdwQAAEUAAAD1vVMNG8jOP/5WdAS/d+c/AAAAP2t8AQAAAAAAAXgEAABFAAAA4fIt3/Itzz/+VnQEv3fnPwAAAD9rfAEAAAAAAAF5BAAARQAAAMknCLHKk88//lZ0BL935z8AAAA/e3wBAAAAAAABegQAAEUAAAB3z2uOLODPP/5WdAS/d+c/AAAAP6F8AQAAAAAAAXsEAABFAAAAao+ZJHg80D/+VnQEv3fnPwAAAD+hfAEAAAAAAAF8BAAARQAAAHzwwQcffNA//lZ0BL935z8AAAA/oXwBAAAAAAABfQQAAEUAAABTxHP2T6LQP/5WdAS/d+c/AAAAP7F8AQAAAAAAAX4EAABFAAAAjVHq6sW70D/+VnQEv3fnPwAAAD/BfAEAAAAAAAF/BAAARQAAAGUlnNn24dA//lZ0BL935z8AAAA/wXwBAAAAAAABgAQAAEUAAACfshLObPvQP/5WdAS/d+c/AAAAP8F8AQAAAAAAAYEEAABFAAAAdobEvJ0h0T/+VnQEv3fnPwAAAD/QfAEAAAAAAAGCBAAARQAAABPN/7ZYLtE//lZ0BL935z8AAAA/73wBAAAAAAABgwQAAEUAAADDdGOUunrRP/5WdAS/d+c/AAAAP/98AQAAAAAAAYQEAABFAAAA/QHaiDCU0T/+VnQEv3fnPwAAAD//fAEAAAAAAAGFBAAARQAAAJpIFYProNE//lZ0BL935z8AAAA//3wBAAAAAAABhgQAAEUAAADU1Yt3YbrRP/5WdAS/d+c/AAAAPw99AQAAAAAAAYcEAABFAAAAchzHcRzH0T/+VnQEv3fnPwAAAD8PfQEAAAAAAAGIBAAARQAAAA9jAmzX09E//lZ0BL935z8AAAA/Pn0BAAAAAAABiQQAAEUAAACsqT1mkuDRPzUl0n5cb+c/AAAAP3x9AQAAAAAAAYoEAABFAAAAMiVTMiVT0j81JdJ+XG/nPwAAAD/KfQEAAAAAAAGLBAAARQAAAEOGexXMktI/NSXSflxv5z8AAAA/6X0BAAAAAAABjAQAAEUAAADyLd/yLd/SPzUl0n5cb+c/AAAAP/l9AQAAAAAAAY0EAABFAAAAeKn0vsBR0z81JdJ+XG/nPwAAAD8YfgEAAAAAAAGOBAAARQAAAChRWJwintM/NSXSflxv5z8AAAA/KH4BAAAAAAABjwQAAEUAAADX+Lt5hOrTPzUl0n5cb+c/AAAAP0d+AQAAAAAAAZAEAABFAAAA6FnkXCsq1D81JdJ+XG/nPwAAAD9HfgEAAAAAAAGRBAAARQAAACLnWlGhQ9Q/NSXSflxv5z8AAAA/V34BAAAAAAABkgQAAEUAAAC/LZZLXFDUPzUl0n5cb+c/AAAAP1d+AQAAAAAAAZMEAABFAAAAlwFIOo121D81JdJ+XG/nPwAAAD9XfgEAAAAAAAGUBAAARQAAANGOvi4DkNQ/NSXSflxv5z8AAAA/Zn4BAAAAAAABlQQAAEUAAAALHDUjeanUPzUl0n5cb+c/AAAAP3Z+AQAAAAAAAZYEAABFAAAAgDYiDGXc1D81JdJ+XG/nPwAAAD92fgEAAAAAAAGXBAAARQAAALrDmADb9dQ/NSXSflxv5z8AAAA/dn4BAAAAAAABmAQAAEUAAAAu3oXpxijVPzUl0n5cb+c/AAAAP4Z+AQAAAAAAAZkEAABFAAAABrI32PdO1T81JdJ+XG/nPwAAAD+GfgEAAAAAAAGaBAAARQAAAN2F6cYoddU/NSXSflxv5z8AAAA/lX4BAAAAAAABmwQAAEUAAAAYE2C7no7VPzUl0n5cb+c/AAAAP5V+AQAAAAAAAZwEAABFAAAA8OYRqs+01T81JdJ+XG/nPwAAAD+lfgEAAAAAAAGdBAAARQAAAI0tTaSKwdU/NSXSflxv5z8AAAA/tX4BAAAAAAABngQAAEUAAAAqdIieRc7VPzUl0n5cb+c/AAAAP7V+AQAAAAAAAZ8EAABFAAAAx7rDmADb1T81JdJ+XG/nPwAAAD8DfwEAAAAAAAGgBAAARQAAAHZiJ3ZiJ9Y/NSXSflxv5z8AAAA/A38BAAAAAAABoQQAAEUAAAATqWJwHTTWPzUl0n5cb+c/AAAAPwN/AQAAAAAAAaIEAABFAAAAsO+dathA1j81JdJ+XG/nPwAAAD8SfwEAAAAAAAGjBAAARQAAAOp8FF9OWtY/NSXSflxv5z8AAAA/En8BAAAAAAABpAQAAEUAAAAkCotTxHPWPzUl0n5cb+c/AAAAPyJ/AQAAAAAAAaUEAABFAAAAwlDGTX+A1j81JdJ+XG/nPwAAAD8ifwEAAAAAAAGmBAAARQAAAPzdPEL1mdY/NSXSflxv5z8AAAA/Mn8BAAAAAAABpwQAAEUAAACZJHg8sKbWPzUl0n5cb+c/AAAAPzJ/AQAAAAAAAagEAABFAAAANmuzNmuz1j81JdJ+XG/nPwAAAD9BfwEAAAAAAAGpBAAARQAAAHD4KSvhzNY/NSXSflxv5z8AAAA/UX8BAAAAAAABqgQAAEUAAABIzNsZEvPWPzUl0n5cb+c/AAAAP3B/AQAAAAAAAasEAABFAAAA9nM/93M/1z81JdJ+XG/nPwAAAD+AfwEAAAAAAAGsBAAARQAAADEBtuvpWNc/NSXSflxv5z8AAAA/gH8BAAAAAAABrQQAAEUAAADOR/HlpGXXPzUl0n5cb+c/AAAAP49/AQAAAAAAAa4EAABFAAAAbI4s4F9y1z81JdJ+XG/nPwAAAD+PfwEAAAAAAAGvBAAARQAAAAnVZ9oaf9c/NSXSflxv5z8AAAA/n38BAAAAAAABsAQAAEUAAACmG6PU1YvXPzUl0n5cb+c/AAAAP69/AQAAAAAAAbEEAABFAAAAQ2LezpCY1z81JdJ+XG/nPwAAAD/OfwEAAAAAAAGyBAAARQAAAOCoGclLpdc/NSXSflxv5z8AAAA/zn8BAAAAAAABswQAAEUAAAB971TDBrLXPzUl0n5cb+c/AAAAP85/AQAAAAAAAbQEAABFAAAAuHzLt3zL1z81JdJ+XG/nPwAAAD/dfwEAAAAAAAG1BAAARQAAAPIJQqzy5Nc/NSXSflxv5z8AAAA/7X8BAAAAAAABtgQAAEUAAACPUH2mrfHXPzUl0n5cb+c/AAAAP+1/AQAAAAAAAbcEAABFAAAAZiQvld4X2D81JdJ+XG/nPwAAAD8MgAEAAAAAAAG4BAAARQAAAHiFV3iFV9g/NSXSflxv5z8AAAA/DIABAAAAAAABuQQAAEUAAABPWQlntn3YPzUl0n5cb+c/AAAAPwyAAQAAAAAAAboEAABFAAAAJy27Veej2D81JdJ+XG/nPwAAAD8cgAEAAAAAAAG7BAAARQAAAGG6MUpdvdg/NSXSflxv5z8AAAA/HIABAAAAAAABvAQAAEUAAACbR6g+09bYPzUl0n5cb+c/AAAAPyyAAQAAAAAAAb0EAABFAAAA1dQeM0nw2D81JdJ+XG/nPwAAAD8sgAEAAAAAAAG+BAAARQAAAHIbWi0E/dg//lZ0BL935z8AAAA/O4ABAAAAAAABvwQAAEUAAAAPYpUnvwnZP/5WdAS/d+c/AAAAP1qAAQAAAAAAAcAEAABFAAAArajQIXoW2T/+VnQEv3fnPwAAAD9agAEAAAAAAAHBBAAARQAAAErvCxw1I9k//lZ0BL935z8AAAA/aoABAAAAAAABwgQAAEUAAADnNUcW8C/ZP/5WdAS/d+c/AAAAP2qAAQAAAAAAAcMEAABFAAAAIcO9CmZJ2T/+VnQEv3fnPwAAAD96gAEAAAAAAAHEBAAARQAAAPiWb/mWb9k//lZ0BL935z8AAAA/iYABAAAAAAABxQQAAEUAAADRaiHox5XZP/5WdAS/d+c/AAAAP4mAAQAAAAAAAcYEAABFAAAAqD7T1vi72T/+VnQEv3fnPwAAAD+JgAEAAAAAAAHHBAAARQAAAH8ShcUp4tk//lZ0BL935z8AAAA/mYABAAAAAAAByAQAAEUAAAC6n/u5n/vZP/5WdAS/d+c/AAAAP5mAAQAAAAAAAckEAABFAAAAkXOtqNAh2j81JdJ+XG/nPwAAAD+pgAEAAAAAAAHKBAAARQAAAMsAJJ1GO9o/NSXSflxv5z8AAAA/uIABAAAAAAABywQAAEUAAAAFjpqRvFTaPzUl0n5cb+c/AAAAP7iAAQAAAAAAAcwEAABFAAAAo9TVi3dh2j81JdJ+XG/nPwAAAD/XgAEAAAAAAAHNBAAARQAAAFF8OWnZrdo/NSXSflxv5z8AAAA/54ABAAAAAAABzgQAAEUAAACLCbBdT8faPzUl0n5cb+c/AAAAP/eAAQAAAAAAAc8EAABFAAAAEoXFKeI52z81JdJ+XG/nPwAAAD8GgQEAAAAAAAHQBAAARQAAAOlYdxgTYNs/NSXSflxv5z8AAAA/FoEBAAAAAAAB0QQAAEUAAAD7uZ/7uZ/bPzUl0n5cb+c/AAAAPxaBAQAAAAAAAdIEAABFAAAAcNSM5KXS2z81JdJ+XG/nPwAAAD8mgQEAAAAAAAHTBAAARQAAAEeoPtPW+Ns/NSXSflxv5z8AAAA/NYEBAAAAAAAB1AQAAEUAAAAffPDBBx/cPzUl0n5cb+c/AAAAP7KBAQAAAAAAAdUEAABFAAAAfMu3fMu33D81JdJ+XG/nPwAAAD/CgQEAAAAAAAHWBAAARQAAADzUQz3UQ90/NSXSflxv5z8AAAA/woEBAAAAAAAB1wQAAEUAAADZGn83j1DdPzUl0n5cb+c/AAAAP8KBAQAAAAAAAdgEAABFAAAAdmG6MUpd3T81JdJ+XG/nPwAAAD/CgQEAAAAAAAHZBAAARQAAABWo9SsFat0/NSXSflxv5z8AAAA/0YEBAAAAAAAB2gQAAEUAAACy7jAmwHbdPzUl0n5cb+c/AAAAP+GBAQAAAAAAAdsEAABFAAAATzVsIHuD3T81JdJ+XG/nPwAAAD8AggEAAAAAAAHcBAAARQAAAOx7pxo2kN0/NSXSflxv5z8AAAA/AIIBAAAAAAAB3QQAAEUAAACJwuIU8ZzdPzUl0n5cb+c/AAAAPxCCAQAAAAAAAd4EAABFAAAAJgkeD6yp3T81JdJ+XG/nPwAAAD8QggEAAAAAAAHfBAAARQAAAMJPWQlntt0/NSXSflxv5z8AAAA/IIIBAAAAAAAB4AQAAEUAAAD+3M/93M/dPzUl0n5cb+c/AAAAPy+CAQAAAAAAAeEEAABFAAAAOGpG8lLp3T81JdJ+XG/nPwAAAD8/ggEAAAAAAAHiBAAARQAAAA4++OCDD94/NSXSflxv5z8AAAA/P4IBAAAAAAAB4wQAAEUAAADmEarPtDXeP/5WdAS/d+c/AAAAPz+CAQAAAAAAAeQEAABFAAAAWiyXuKBo3j/+VnQEv3fnPwAAAD8/ggEAAAAAAAHlBAAARQAAANBGhKGMm94//lZ0BL935z8AAAA/ToIBAAAAAAAB5gQAAEUAAADip6yEM9veP8iIFoohgOc/AAAAP06CAQAAAAAAAecEAABFAAAAVsKZbR8O3z/IiBaKIYDnPwAAAD9eggEAAAAAAAHoBAAARQAAAC6WS1xQNN8/kbq4D4SI5z8AAAA/boIBAAAAAAAB6QQAAEUAAAAEav1KgVrfP5G6uA+EiOc/AAAAP32CAQAAAAAAAeoEAABFAAAA3D2vObKA3z+RurgPhIjnPwAAAD99ggEAAAAAAAHrBAAARQAAALQRYSjjpt8/kbq4D4SI5z8AAAA/jYIBAAAAAAAB7AQAAEUAAACK5RIXFM3fP1rsWpXmkOc/AAAAP42CAQAAAAAAAe0EAABFAAAAxHKJC4rm3z9a7FqV5pDnPwAAAD+sggEAAAAAAAHuBAAARQAAAJ1GO/q6DOA/Ix79GkmZ5z8AAAA/rIIBAAAAAAAB7wQAAEUAAAA6jXb0dRngPyMe/RpJmec/AAAAP9uCAQAAAAAAAfAEAABFAAAAJXfPa44s4D8jHv0aSZnnPwAAAD/bggEAAAAAAAHxBAAARQAAAHUa7ejrMuA/Ix79GkmZ5z8AAAA/24IBAAAAAAAB8gQAAEUAAADDvQpmSTngPyMe/RpJmec/AAAAP+qCAQAAAAAAAfMEAABFAAAAEmEo46Y/4D8jHv0aSZnnPwAAAD/qggEAAAAAAAH0BAAARQAAAGAERmAERuA/Ix79GkmZ5z8AAAA/+oIBAAAAAAAB9QQAAEUAAACvp2PdYUzgPyMe/RpJmec/AAAAP/qCAQAAAAAAAfYEAABFAAAATO6e1xxZ4D8jHv0aSZnnPwAAAD8KgwEAAAAAAAH3BAAARQAAAJqRvFR6X+A/Ix79GkmZ5z8AAAA/CoMBAAAAAAAB+AQAAEUAAAA32PdONWzgPyMe/RpJmec/AAAAPxmDAQAAAAAAAfkEAABFAAAAhnsVzJJy4D8jHv0aSZnnPwAAAD8ZgwEAAAAAAAH6BAAARQAAACPCUMZNf+A/Ix79GkmZ5z8AAAA/KYMBAAAAAAAB+wQAAEUAAADBCIzACIzgPyMe/RpJmec/AAAAPziDAQAAAAAAAfwEAABFAAAAXk/HusOY4D8jHv0aSZnnPwAAAD84gwEAAAAAAAH9BAAARQAAAPuVArV+peA/Ix79GkmZ5z8AAAA/OIMBAAAAAAAB/gQAAEUAAACY3D2vObLgPyMe/RpJmec/AAAAP0iDAQAAAAAAAf8EAABFAAAANSN5qfS+4D8jHv0aSZnnPwAAAD9IgwEAAAAAAAEABQAARQAAANJptKOvy+A/Ix79GkmZ5z8AAAA/WIMBAAAAAAABAQUAAEUAAABvsO+datjgPyMe/RpJmec/AAAAP2eDAQAAAAAAAQIFAABFAAAADPcqmCXl4D8jHv0aSZnnPwAAAD93gwEAAAAAAAEDBQAARQAAAFqaSBWD6+A/Ix79GkmZ5z8AAAA/d4MBAAAAAAABBAUAAEUAAAD44IMPPvjgPyMe/RpJmec/AAAAP3eDAQAAAAAAAQUFAABFAAAAlSe/CfkE4T8jHv0aSZnnPwAAAD+HgwEAAAAAAAEGBQAARQAAAOTK3IZWC+E/Ix79GkmZ5z8AAAA/loMBAAAAAAABBwUAAEUAAACBERiBERjhP1rsWpXmkOc/AAAAP5aDAQAAAAAAAQgFAABFAAAAz7Q1/m4e4T9a7FqV5pDnPwAAAD+mgwEAAAAAAAEJBQAARQAAAB5YU3vMJOE/WuxaleaQ5z8AAAA/poMBAAAAAAABCgUAAEUAAABs+3D4KSvhP1rsWpXmkOc/AAAAP6aDAQAAAAAAAQsFAABFAAAAu56OdYcx4T9a7FqV5pDnPwAAAD+1gwEAAAAAAAEMBQAARQAAAAlCrPLkN+E/WuxaleaQ5z8AAAA/tYMBAAAAAAABDQUAAEUAAABY5clvQj7hP1rsWpXmkOc/AAAAP9WDAQAAAAAAAQ4FAABFAAAAp4jn7J9E4T+RurgPhIjnPwAAAD/VgwEAAAAAAAEPBQAARQAAAPUrBWr9SuE/kbq4D4SI5z8AAAA/1YMBAAAAAAABEAUAAEUAAABEzyLnWlHhP5G6uA+EiOc/AAAAP+SDAQAAAAAAAREFAABFAAAA4RVe4RVe4T+RurgPhIjnPwAAAD/kgwEAAAAAAAESBQAARQAAADC5e15zZOE/kbq4D4SI5z8AAAA/9IMBAAAAAAABEwUAAEUAAADN/7ZYLnHhP5G6uA+EiOc/AAAAP/SDAQAAAAAAARQFAABFAAAAakbyUul94T+RurgPhIjnPwAAAD8EhAEAAAAAAAEVBQAARQAAALnpD9BGhOE/yIgWiiGA5z8AAAA/BIQBAAAAAAABFgUAAEUAAABWMEvKAZHhP8iIFoohgOc/AAAAPxOEAQAAAAAAARcFAABFAAAAQRqkQRqk4T/IiBaKIYDnPwAAAD8ThAEAAAAAAAEYBQAARQAAAJC9wb53quE/yIgWiiGA5z8AAAA/MoQBAAAAAAABGQUAAEUAAADKSjiz7cPhP8iIFoohgOc/AAAAP0KEAQAAAAAAARoFAABFAAAABdiup2Pd4T/IiBaKIYDnPwAAAD9ShAEAAAAAAAEbBQAARQAAAI0IQxk3/eE/yIgWiiGA5z8AAAA/YYQBAAAAAAABHAUAAEUAAADcq2CWlAPiP8iIFoohgOc/AAAAP2GEAQAAAAAAAR0FAABFAAAAefKbkE8Q4j/IiBaKIYDnPwAAAD9hhAEAAAAAAAEeBQAARQAAABY514oKHeI/yIgWiiGA5z8AAAA/cYQBAAAAAAABHwUAAEUAAABk3PQHaCPiP8iIFoohgOc/AAAAP4GEAQAAAAAAASAFAABFAAAAASMwAiMw4j/IiBaKIYDnPwAAAD+BhAEAAAAAAAEhBQAARQAAAJ5pa/zdPOI/yIgWiiGA5z8AAAA/kIQBAAAAAAABIgUAAEUAAAA9sKb2mEniP8iIFoohgOc/AAAAP6iEAQAAAAAAASMFAABFAAAAi1PEc/ZP4j/IiBaKIYDnPwAAAD+ohAEAAAAAAAEkBQAARQAAAHc9HesOY+I/yIgWiiGA5z8AAAA/qIQBAAAAAAABJQUAAEUAAADF4DpobGniP8iIFoohgOc/AAAAP7eEAQAAAAAAASYFAABFAAAAscqT34R84j/IiBaKIYDnPwAAAD+3hAEAAAAAAAEnBQAARQAAAE4Rz9k/ieI//lZ0BL935z8AAAA/x4QBAAAAAAABKAUAAEUAAAA5+ydRWJziP/5WdAS/d+c/AAAAP8eEAQAAAAAAASkFAABFAAAAJuWAyHCv4j/+VnQEv3fnPwAAAD/XhAEAAAAAAAEqBQAARQAAABHP2T+JwuI/NSXSflxv5z8AAAA/14QBAAAAAAABKwUAAEUAAACuFRU6RM/iPzUl0n5cb+c/AAAAP+aEAQAAAAAAASwFAABFAAAAmv9tsVzi4j81JdJ+XG/nPwAAAD/mhAEAAAAAAAEtBQAARQAAADdGqasX7+I/NSXSflxv5z8AAAA/9oQBAAAAAAABLgUAAEUAAADUjOSl0vviPzUl0n5cb+c/AAAAPwaFAQAAAAAAAS8FAABFAAAAIjACIzAC4z81JdJ+XG/nPwAAAD8GhQEAAAAAAAEwBQAARQAAAL92PR3rDuM/NSXSflxv5z8AAAA/JYUBAAAAAAABMQUAAEUAAADm7QyJeTvjP2zzL/n5Zuc/AAAAPzSFAQAAAAAAATIFAABFAAAAgzRIgzRI4z9s8y/5+WbnPwAAAD80hQEAAAAAAAEzBQAARQAAANLXZQCSTuM/bPMv+flm5z8AAAA/RIUBAAAAAAABNAUAAEUAAAC9wb53qmHjP2zzL/n5Zuc/AAAAP0SFAQAAAAAAATUFAABFAAAA9041bCB74z9s8y/5+WbnPwAAAD9UhQEAAAAAAAE2BQAARQAAADLcq2CWlOM/bPMv+flm5z8AAAA/Y4UBAAAAAAABNwUAAEUAAADPIudaUaHjP6PBjXOXXuc/AAAAP3OFAQAAAAAAATgFAABFAAAAuwxA0mm04z+jwY1zl17nPwAAAD9zhQEAAAAAAAE5BQAARQAAAJLg8cCa2uM/2o/r7TRW5z8AAAA/g4UBAAAAAAABOgUAAEUAAAC4V8EsKQfkP9qP6+00Vuc/AAAAP4OFAQAAAAAAATsFAABFAAAA3s6QmLcz5D/aj+vtNFbnPwAAAD+ShQEAAAAAAAE8BQAARQAAAHsVzJJyQOQ/2o/r7TRW5z8AAAA/koUBAAAAAAABPQUAAEUAAABn/yQKi1PkP9qP6+00Vuc/AAAAP6KFAQAAAAAAAT4FAABFAAAABEZgBEZg5D/aj+vtNFbnPwAAAD+ihQEAAAAAAAE/BQAARQAAAKKMm/4AbeQ/2o/r7TRW5z8AAAA/sYUBAAAAAAABQAUAAEUAAAAqvS9w1IzkP9qP6+00Vuc/AAAAP8GFAQAAAAAAAUEFAABFAAAAxwNrao+Z5D/aj+vtNFbnPwAAAD/RhQEAAAAAAAFCBQAARQAAABaniOfsn+Q/2o/r7TRW5z8AAAA/AIYBAAAAAAABQwUAAEUAAAAoCLHKk9/kP9qP6+00Vuc/AAAAPw+GAQAAAAAAAUQFAABFAAAAxU7sxE7s5D/aj+vtNFbnPwAAAD8PhgEAAAAAAAFFBQAARQAAABPyCUKs8uQ/2o/r7TRW5z8AAAA/H4YBAAAAAAABRgUAAEUAAABilSe/CfnkP9qP6+00Vuc/AAAAPx+GAQAAAAAAAUcFAABFAAAAsDhFPGf/5D/aj+vtNFbnPwAAAD8uhgEAAAAAAAFIBQAARQAAAP/bYrnEBeU/2o/r7TRW5z8AAAA/LoYBAAAAAAABSQUAAEUAAABNf4A2IgzlP9qP6+00Vuc/AAAAPy6GAQAAAAAAAUoFAABFAAAAnCKes38S5T/aj+vtNFbnPwAAAD9OhgEAAAAAAAFLBQAARQAAAOrFuzDdGOU/EV5JaNJN5z8AAAA/s4cBAAAAAAABTAUAAEUAAACHDPcqmCXlPxFeSWjSTec/AAAAP8OHAQAAAAAAAU0FAABFAAAA1q8UqPUr5T8RXklo0k3nPwAAAD/DhwEAAAAAAAFOBQAARQAAACRTMiVTMuU/EV5JaNJN5z8AAAA/04cBAAAAAAABTwUAAEUAAABz9k+isDjlPxFeSWjSTec/AAAAP9OHAQAAAAAAAVAFAABFAAAAwZltHw4/5T8RXklo0k3nPwAAAD/yhwEAAAAAAAFRBQAARQAAABE9i5xrReU/EV5JaNJN5z8AAAA/AogBAAAAAAABUgUAAEUAAABg4KgZyUvlPxFeSWjSTec/AAAAPyGIAQAAAAAAAVMFAABFAAAAroPGliZS5T8RXklo0k3nPwAAAD8wiAEAAAAAAAFUBQAARQAAAP0m5BOEWOU/EV5JaNJN5z8AAAA/MIgBAAAAAAABVQUAAEUAAACabR8OP2XlPxFeSWjSTec/AAAAPzCIAQAAAAAAAVYFAABFAAAAN7RaCPpx5T8RXklo0k3nPwAAAD8wiAEAAAAAAAFXBQAARQAAANT6lQK1fuU/EV5JaNJN5z8AAAA/UIgBAAAAAAABWAUAAEUAAAAinrN/EoXlPxFeSWjSTec/AAAAP1CIAQAAAAAAAVkFAABFAAAAcUHR/G+L5T8RXklo0k3nPwAAAD9fiAEAAAAAAAFaBQAARQAAAL/k7nnNkeU/EV5JaNJN5z8AAAA/b4gBAAAAAAABWwUAAEUAAAAOiAz3KpjlPxFeSWjSTec/AAAAP3+IAQAAAAAAAVwFAABFAAAAXCsqdIie5T8RXklo0k3nPwAAAD+tiAEAAAAAAAFdBQAARQAAAKvOR/HlpOU/EV5JaNJN5z8AAAA/vYgBAAAAAAABXgUAAEUAAAAwb2dIzNuZPywJTbrpROk/AAAAP521AQAAAAAAAV8FAABFAAAAjJv+AG1EmD8sCU266UTpPwAAAD+ttQEAAAAAAAFgBQAARQAAAOrHlbkNrZY/LAlNuulE6T8AAAA/vLUBAAAAAAABYQUAAEUAAAAYXuEVXuGVPywJTbrpROk/AAAAP8y1AQAAAAAAAWIFAABFAAAAzrYPh5+ykj8sCU266UTpPwAAAD/btQEAAAAAAAFjBQAARQAAAPpMW+Pv5pE/LAlNuulE6T8AAAA/27UBAAAAAAABZAUAAEUAAABWefKbkE+QPywJTbrpROk/AAAAP9u1AQAAAAAAAWUFAABFAAAAZEsTqWJwjT8sCU266UTpPwAAAD/7tQEAAAAAAAFmBQAARQAAALx3qmED2Ys/LAlNuulE6T8AAAA/+7UBAAAAAAABZwUAAEUAAAAcpEEapEGKPywJTbrpROk/AAAAP1i2AQAAAAAAAWgFAABFAAAAeNDY0kSqiD8sCU266UTpPwAAAD9otgEAAAAAAAFpBQAARQAAADApB0SGe4U/LAlNuulE6T8AAAA/aLYBAAAAAAABagUAAEUAAAAwKQdEhnuFP/U67z9MTek/AAAAP3i2AQAAAAAAAWsFAABFAAAAjFWe/Cbkgz++bJHFrlXpPwAAAD94tgEAAAAAAAFsBQAARQAAAOSBNbXHTII/h54zSxFe6T8AAAA/h7YBAAAAAAABbQUAAEUAAABArsxtaLWAP1DQ1dBzZuk/AAAAP5e2AQAAAAAAAW4FAABFAAAAQK7MbWi1gD8ZAnhW1m7pPwAAAD+ntgEAAAAAAAFvBQAARQAAAECuzG1otYA/q2W8YZt/6T8AAAA/trYBAAAAAAABcAUAAEUAAAA4tcdMEjx+P3OXXuf9h+k/AAAAP8a2AQAAAAAAAXEFAABFAAAAOLXHTBI8fj88yQBtYJDpPwAAAD/GtgEAAAAAAAFyBQAARQAAADi1x0wSPH4/zixFeCWh6T8AAAA/1bYBAAAAAAABcwUAAEUAAAA4tcdMEjx+P2GQiYPqsek/AAAAP9W2AQAAAAAAAXQFAABFAAAAOLXHTBI8fj/z882Or8LpPwAAAD/ltgEAAAAAAAF1BQAARQAAADi1x0wSPH4/hVcSmnTT6T8AAAA/9bYBAAAAAAABdgUAAEUAAAA4tcdMEjx+PzqC37vDBeo/AAAAP/W2AQAAAAAAAXcFAABFAAAAOLXHTBI8fj8DtIFBJg7qPwAAAD8EtwEAAAAAAAF4BQAARQAAADi1x0wSPH4/lhfGTOse6j8AAAA/BLcBAAAAAAABeQUAAEUAAAA4tcdMEjx+Pyd7CliwL+o/AAAAPxS3AQAAAAAAAXoFAABFAAAAOLXHTBI8fj/wrKzdEjjqPwAAAD9XtwEAAAAAAAF7BQAARQAAADi1x0wSPH4/ghDx6NdI6j8AAAA/V7cBAAAAAAABfAUAAEUAAAA4tcdMEjx+P0tCk246Ueo/AAAAP2a3AQAAAAAAAX0FAABFAAAAOLXHTBI8fj/dpdd5/2HqPwAAAD9mtwEAAAAAAAF+BQAARQAAADi1x0wSPH4/bwkchcRy6j8AAAA/ZrcBAAAAAAABfwUAAEUAAABArsxtaLWAPzg7vgone+o/AAAAP3a3AQAAAAAAAYAFAABFAAAAQK7MbWi1gD+T0KSbTpTqPwAAAD92twEAAAAAAAGBBQAARQAAAOSBNbXHTII/XAJHIbGc6j8AAAA/lbcBAAAAAAABggUAAEUAAACMVZ78JuSDP7eXLbLYteo/AAAAP5W3AQAAAAAAAYMFAABFAAAAjFWe/Cbkgz9J+3G9ncbqPwAAAD+VtwEAAAAAAAGEBQAARQAAAIxVnvwm5IM/2l62yGLX6j8AAAA/lbcBAAAAAAABhQUAAEUAAACMVZ78JuSDP2zC+tMn6Oo/AAAAP7S3AQAAAAAAAYYFAABFAAAAMCkHRIZ7hT+RiYPqsQnrPwAAAD+0twEAAAAAAAGHBQAARQAAADApB0SGe4U/WrslcBQS6z8AAAA/xLcBAAAAAAABiAUAAEUAAADU/G+L5RKHP+weanvZIus/AAAAP8S3AQAAAAAAAYkFAABFAAAA1Pxvi+UShz99gq6GnjPrPwAAAD/EtwEAAAAAAAGKBQAARQAAANT8b4vlEoc/RrRQDAE86z8AAAA/1LcBAAAAAAABiwUAAEUAAADU/G+L5RKHPw/m8pFjROs/AAAAPwK4AQAAAAAAAYwFAABFAAAAeNDY0kSqiD80rXuo7WXrPwAAAD8xuAEAAAAAAAGNBQAARQAAABykQRqkQYo/sgnrT5+g6z8AAAA/QbgBAAAAAAABjgUAAEUAAAAcpEEapEGKP9bQc2Ypwus/AAAAP0G4AQAAAAAAAY8FAABFAAAAHKRBGqRBij8xZlr3UNvrPwAAAD9BuAEAAAAAAAGQBQAARQAAABykQRqkQYo/+pf8fLPj6z8AAAA/UbgBAAAAAAABkQUAAEUAAAB40NjSRKqIP4z7QIh49Os/AAAAP2C4AQAAAAAAAZIFAABFAAAAeNDY0kSqiD8eX4WTPQXsPwAAAD9guAEAAAAAAAGTBQAARQAAAHjQ2NJEqog/sMLJngIW7D8AAAA/cLgBAAAAAAABlAUAAEUAAAB40NjSRKqIP3j0ayRlHuw/AAAAP3C4AQAAAAAAAZUFAABFAAAA1Pxvi+UShz8KWLAvKi/sPwAAAD+PuAEAAAAAAAGWBQAARQAAADApB0SGe4U/wYJ9UXlh7D8AAAA/j7gBAAAAAAABlwUAAEUAAAAwKQdEhnuFP4q0H9fbaew/AAAAP5+4AQAAAAAAAZgFAABFAAAAMCkHRIZ7hT8bGGTioHrsPwAAAD+fuAEAAAAAAAGZBQAARQAAAIxVnvwm5IM/5EkGaAOD7D8AAAA/n7gBAAAAAAABmgUAAEUAAACMVZ78JuSDP617qO1li+w/AAAAP664AQAAAAAAAZsFAABFAAAA5IE1tcdMgj8/3+z4KpzsPwAAAD+uuAEAAAAAAAGcBQAARQAAAOSBNbXHTII/CBGPfo2k7D8AAAA/vrgBAAAAAAABnQUAAEUAAADkgTW1x0yCP5t004lStew/AAAAP864AQAAAAAAAZ4FAABFAAAAQK7MbWi1gD8s2BeVF8bsPwAAAD/duAEAAAAAAAGfBQAARQAAAECuzG1otYA/vjtcoNzW7D8AAAA/3bgBAAAAAAABoAUAAEUAAAA4tcdMEjx+P4dt/iU/3+w/AAAAP924AQAAAAAAAaEFAABFAAAAOLXHTBI8fj8Z0UIxBPDsPwAAAD/tuAEAAAAAAAGiBQAARQAAADi1x0wSPH4/qzSHPMkA7T8AAAA//LgBAAAAAAABowUAAEUAAAA4tcdMEjx+Pz2Yy0eOEe0/AAAAP/y4AQAAAAAAAaQFAABFAAAA8A32vVMNez/P+w9TUyLtPwAAAD8MuQEAAAAAAAGlBQAARQAAAPAN9r1TDXs/YV9UXhgz7T8AAAA/DLkBAAAAAAABpgUAAEUAAACgZiQvld53PyqR9uN6O+0/AAAAPwy5AQAAAAAAAacFAABFAAAAoGYkL5Xedz/zwphp3UPtPwAAAD8cuQEAAAAAAAGoBQAARQAAAKBmJC+V3nc/vPQ67z9M7T8AAAA/HLkBAAAAAAABqQUAAEUAAACgZiQvld53P05Yf/oEXe0/AAAAPyu5AQAAAAAAAaoFAABFAAAAoGYkL5Xedz8XiiGAZ2XtPwAAAD8ruQEAAAAAAAGrBQAARQAAAKBmJC+V3nc/37vDBcpt7T8AAAA/O7kBAAAAAAABrAUAAEUAAACgZiQvld53P6jtZYssdu0/AAAAPzu5AQAAAAAAAa0FAABFAAAAWL9SoNavdD9xHwgRj37tPwAAAD9auQEAAAAAAAGuBQAARQAAAFi/UqDWr3Q/O1GqlvGG7T8AAAA/WrkBAAAAAAABrwUAAEUAAABYv1Kg1q90PwSDTBxUj+0/AAAAP1q5AQAAAAAAAbAFAABFAAAAWL9SoNavdD/NtO6htpftPwAAAD9quQEAAAAAAAGxBQAARQAAAFi/UqDWr3Q/luaQJxmg7T8AAAA/ebkBAAAAAAABsgUAAEUAAABYv1Kg1q90P18YM617qO0/AAAAP3m5AQAAAAAAAbMFAABFAAAAWL9SoNavdD8oStUy3rDtPwAAAD95uQEAAAAAAAG0BQAARQAAABAYgREYgXE/8Xt3uEC57T8AAAA/ibkBAAAAAAABtQUAAEUAAAAQGIERGIFxP4Lfu8MFyu0/AAAAP5i5AQAAAAAAAbYFAABFAAAAEBiBERiBcT9LEV5JaNLtPwAAAD+YuQEAAAAAAAG3BQAARQAAABAYgREYgXE/FEMAz8ra7T8AAAA/qLkBAAAAAAABuAUAAEUAAAAQGIERGIFxP910olQt4+0/AAAAP7i5AQAAAAAAAbkFAABFAAAAEBiBERiBcT9w2OZf8vPtPwAAAD+4uQEAAAAAAAG6BQAARQAAABAYgREYgXE/Ajwra7cE7j8AAAA/x7kBAAAAAAABuwUAAEUAAAAQGIERGIFxP1zREfzeHe4/AAAAP9e5AQAAAAAAAbwFAABFAAAAEBiBERiBcT8lA7SBQSbuPwAAAD/muQEAAAAAAAG9BQAARQAAABAYgREYgXE/7jRWB6Qu7j8AAAA/5rkBAAAAAAABvgUAAEUAAAAQGIERGIFxP7dm+IwGN+4/AAAAP/a5AQAAAAAAAb8FAABFAAAAEBiBERiBcT+AmJoSaT/uPwAAAD8GugEAAAAAAAHABQAARQAAABAYgREYgXE/Sco8mMtH7j8AAAA/BroBAAAAAAABwQUAAEUAAAAQGIERGIFxP9stgaOQWO4/AAAAPwa6AQAAAAAAAcIFAABFAAAAEBiBERiBcT+lXyMp82DuPwAAAD8VugEAAAAAAAHDBQAARQAAABAYgREYgXE/bZHFrlVp7j8AAAA/FboBAAAAAAABxAUAAEUAAAAQGIERGIFxPzbDZzS4ce4/AAAAPyW6AQAAAAAAAcUFAABFAAAAEBiBERiBcT//9Am6GnruPwAAAD8lugEAAAAAAAHGBQAARQAAAJDhXgWzpGw/kVhOxd+K7j8AAAA/NboBAAAAAAABxwUAAEUAAACQ4V4Fs6RsP1qK8EpCk+4/AAAAPzW6AQAAAAAAAcgFAABFAAAAkOFeBbOkbD8jvJLQpJvuPwAAAD9EugEAAAAAAAHJBQAARQAAAJDhXgWzpGw/7O00Vgek7j8AAAA/VLoBAAAAAAABygUAAEUAAACQ4V4Fs6RsP7Uf19tprO4/AAAAP2O6AQAAAAAAAcsFAABFAAAAkOFeBbOkbD99UXlhzLTuPwAAAD9jugEAAAAAAAHMBQAARQAAAJDhXgWzpGw/RoMb5y697j8AAAA/c7oBAAAAAAABzQUAAEUAAACQ4V4Fs6RsPw+1vWyRxe4/AAAAP4O6AQAAAAAAAc4FAABFAAAAkOFeBbOkbD/Z5l/y883uPwAAAD+DugEAAAAAAAHPBQAARQAAAJDhXgWzpGw/a0qk/bje7j8AAAA/g7oBAAAAAAAB0AUAAEUAAACQ4V4Fs6RsPzR8RoMb5+4/AAAAP5K6AQAAAAAAAdEFAABFAAAAEBiBERiBcT/9regIfu/uPwAAAD+iugEAAAAAAAHSBQAARQAAABAYgREYgXE/xt+KjuD37j8AAAA/oroBAAAAAAAB0wUAAEUAAAAQGIERGIFxP48RLRRDAO8/AAAAP7K6AQAAAAAAAdQFAABFAAAAEBiBERiBcT9XQ8+ZpQjvPwAAAD+yugEAAAAAAAHVBQAARQAAABAYgREYgXE/6aYTpWoZ7z8AAAA/sroBAAAAAAAB1gUAAEUAAAAQGIERGIFxP7LYtSrNIe8/AAAAP8G6AQAAAAAAAdcFAABFAAAAEBiBERiBcT97CliwLyrvPwAAAD/RugEAAAAAAAHYBQAARQAAABAYgREYgXE/DG6cu/Q67z8AAAA/4LoBAAAAAAAB2QUAAEUAAAAQGIERGIFxP6DR4Ma5S+8/AAAAP+C6AQAAAAAAAdoFAABFAAAAEBiBERiBcT9oA4NMHFTvPwAAAD/gugEAAAAAAAHbBQAARQAAABAYgREYgXE/MjUl0n5c7z8AAAA/4LoBAAAAAAAB3AUAAEUAAAAQGIERGIFxP/pmx1fhZO8/AAAAP/C6AQAAAAAAAd0FAABFAAAAEBiBERiBcT+MygtjpnXvPwAAAD8PuwEAAAAAAAHeBQAARQAAAFi/UqDWr3Q/Vvyt6Ah+7z8AAAA/D7sBAAAAAAAB3wUAAEUAAABYv1Kg1q90Px4uUG5rhu8/AAAAPz67AQAAAAAAAeAFAABFAAAAWL9SoNavdD/mX/LzzY7vPwAAAD8+uwEAAAAAAAHhBQAARQAAAFi/UqDWr3Q/sJGUeTCX7z8AAAA/PrsBAAAAAAAB4gUAAEUAAACgZiQvld53P3jDNv+Sn+8/AAAAPwG8AQAAAAAAAeMFAABFAAAA+kxb4+/mkT9mvGGbf8nvPwAAAD9PvAEAAAAAAAHkBQAARQAAAKjRjr4uA7A/+B+mpkTa7z8AAAA/T7wBAAAAAAAB5QUAAEUAAAAEIVZ58puwP/gfpqZE2u8/AAAAP268AQAAAAAAAeYFAABFAAAApEEapEEa5D8jvJLQpJvuPwAAAD9G8wEAAAAAAAHnBQAARQAAAPLkNyGfIOQ/I7yS0KSb7j8AAAA/RvMBAAAAAAAB6AUAAEUAAADKuOkP0EbkPyO8ktCkm+4/AAAAP0bzAQAAAAAAAekFAABFAAAAtaJCh+hZ5D8jvJLQpJvuPwAAAD9W8wEAAAAAAAHqBQAARQAAAPAvuXtec+Q/I7yS0KSb7j8AAAA/dfMBAAAAAAAB6wUAAEUAAADWrxSo9SvlPyO8ktCkm+4/AAAAP4XzAQAAAAAAAewFAABFAAAAg6L53xbL5T+RWE7F34ruPwAAAD+F8wEAAAAAAAHtBQAARQAAAPe85sgC/uU/yCasP32C7j8AAAA/hfMBAAAAAAAB7gUAAEUAAAC7evEuTDfmP//0Cboaeu4/AAAAP5TzAQAAAAAAAe8FAABFAAAAL5XeFzhq5j//9Am6GnruPwAAAD+k8wEAAAAAAAHwBQAARQAAAPJS6X2Bo+Y/NsNnNLhx7j8AAAA/pPMBAAAAAAAB8QUAAEUAAABmbdZmbdbmP22Rxa5Vae4/AAAAP8PzAQAAAAAAAfIFAABFAAAAO4wJsF1P5z9tkcWuVWnuPwAAAD/D8wEAAAAAAAHzBQAARQAAAP9JFBaniOc/pV8jKfNg7j8AAAA/w/MBAAAAAAAB9AUAAEUAAAAQqzz5TcjnP6VfIynzYO4/AAAAP9PzAQAAAAAAAfUFAABFAAAA+d8WyyUu6D/bLYGjkFjuPwAAAD/j8wEAAAAAAAH2BQAARQAAAG76A7QRYeg/2y2Bo5BY7j8AAAA/4/MBAAAAAAAB9wUAAEUAAABFzrWiQofoP9stgaOQWO4/AAAAP/LzAQAAAAAAAfgFAABFAAAAHKJnkXOt6D/bLYGjkFjuPwAAAD/y8wEAAAAAAAH5BQAARQAAAEMZN/0B2ug/2y2Bo5BY7j8AAAA/AvQBAAAAAAAB+gUAAEUAAAAa7ejrMgDpP9stgaOQWO4/AAAAPwL0AQAAAAAAAfsFAABFAAAAVHpf4KgZ6T/bLYGjkFjuPwAAAD8R9AEAAAAAAAH8BQAARQAAAN6q81F8Oek/2y2Bo5BY7j8AAAA/IfQBAAAAAAAB/QUAAEUAAADJlEzJlEzpP9stgaOQWO4/AAAAPzH0AQAAAAAAAf4FAABFAAAAoGj+t8Vy6T/bLYGjkFjuPwAAAD8x9AEAAAAAAAH/BQAARQAAANr1dKw7jOk/2y2Bo5BY7j8AAAA/QPQBAAAAAAABAAYAAEUAAACyySabbLLpP9stgaOQWO4/AAAAP0D0AQAAAAAAAQEGAABFAAAA7Fadj+LL6T/bLYGjkFjuPwAAAD9Q9AEAAAAAAAECBgAARQAAAImd2Imd2Ok/2y2Bo5BY7j8AAAA/UPQBAAAAAAABAwYAAEUAAAB1hzEBtuvpP9stgaOQWO4/AAAAP2D0AQAAAAAAAQQGAABFAAAAsBSo9SsF6j/bLYGjkFjuPwAAAD9/9AEAAAAAAAEFBgAARQAAAK1fKVDrV+o/2y2Bo5BY7j8AAAA/jvQBAAAAAAABBgYAAEUAAACYSYLHA2vqP9stgaOQWO4/AAAAP570AQAAAAAAAQcGAABFAAAADWRvsO+d6j8S/N4dLlDuPwAAAD+e9AEAAAAAAAEIBgAARQAAAEfx5aRlt+o/Sco8mMtH7j8AAAA/nvQBAAAAAAABCQYAAEUAAACBflyZ29DqP0nKPJjLR+4/AAAAP670AQAAAAAAAQoGAABFAAAAC6/wCq/w6j+AmJoSaT/uPwAAAD+u9AEAAAAAAAELBgAARQAAAJPfhHyCEOs/t2b4jAY37j8AAAA/vfQBAAAAAAABDAYAAEUAAADNbPtw+CnrP+40VgekLu4/AAAAP730AQAAAAAAAQ0GAABFAAAAuVZU6BA96z8lA7SBQSbuPwAAAD/N9AEAAAAAAAEOBgAARQAAAKZArV8pUOs/XNER/N4d7j8AAAA/zfQBAAAAAAABDwYAAEUAAAAucUHR/G/rP5Ofb3Z8Fe4/AAAAP/z0AQAAAAAAARAGAABFAAAAA5B0Gu3o6z8CPCtrtwTuPwAAAD/89AEAAAAAAAERBgAARQAAAHeqYQPZG+w/Ajwra7cE7j8AAAA//PQBAAAAAAABEgYAAEUAAADsxE7sxE7sPwI8K2u3BO4/AAAAPwv1AQAAAAAAARMGAABFAAAAYN871bCB7D8CPCtrtwTuPwAAAD8b9QEAAAAAAAEUBgAARQAAANX5KL6ctOw/Ajwra7cE7j8AAAA/G/UBAAAAAAABFQYAAEUAAACYtzMk5u3sPzkKieVU/O0/AAAAPyv1AQAAAAAAARYGAABFAAAADdIgDdIg7T85ConlVPztPwAAAD869QEAAAAAAAEXBgAARQAAAOSl0vsCR+0/OQqJ5VT87T8AAAA/OvUBAAAAAAABGAYAAEUAAAC7eYTqM23tP3DY5l/y8+0/AAAAP0r1AQAAAAAAARkGAABFAAAAHH7KSjiz7T9w2OZf8vPtPwAAAD9K9QEAAAAAAAEaBgAARQAAAFYLQT+uzO0/cNjmX/Lz7T8AAAA/WvUBAAAAAAABGwYAAEUAAACQmLczJObtP3DY5l/y8+0/AAAAP2n1AQAAAAAAARwGAABFAAAA3zvVsIHs7T9w2OZf8vPtPwAAAD9p9QEAAAAAAAs=</ink>
</athena>
</file>

<file path=customXml/item35.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wAAAA8AAAAHBAAAAAABAAAAEAAAAAQWU3Ryb2tlV2l0aFRpbWVTdGFtcHNWMQIAAAAJBQAAAAkGAAAACQcAAAAJCAAAAAkJAAAACQoAAAAJCwAAAAkMAAAACQ0AAAAJDgAAAAkPAAAACRAAAAAJEQAAAAkSAAAACRMAAAAKBQUAAAAWU3Ryb2tlV2l0aFRpbWVTdGFtcHNWMQIAAAARRHJhd2luZ0F0dHJpYnV0ZXMMU3R5bHVzUG9pbnRzBAQTRHJhd2luZ0F0dHJpYnV0ZXNWMQIAAAAeU3R5bHVzUG9pbnRXaXRoVGltZVN0YW1wTGlzdFYxAgAAAAIAAAAJFAAAAAkVAAAAAQYAAAAFAAAACRYAAAAJFwAAAAEHAAAABQAAAAkYAAAACRkAAAABCAAAAAUAAAAJGgAAAAkbAAAAAQkAAAAFAAAACRwAAAAJHQAAAAEKAAAABQAAAAkeAAAACR8AAAABCwAAAAUAAAAJIAAAAAkhAAAAAQwAAAAFAAAACSIAAAAJIwAAAAENAAAABQAAAAkkAAAACSUAAAABDgAAAAUAAAAJJgAAAAknAAAAAQ8AAAAFAAAACSgAAAAJKQAAAAEQAAAABQAAAAkqAAAACSsAAAABEQAAAAUAAAAJLAAAAAktAAAAARIAAAAFAAAACS4AAAAJLwAAAAUTAAAAE0NsZWFyQ2FudmFzU3Ryb2tlVjEDAAAACVRpbWVTdGFtcBFEcmF3aW5nQXR0cmlidXRlcwxTdHlsdXNQb2ludHMABAQQE0RyYXdpbmdBdHRyaWJ1dGVzVjECAAAAHlN0eWx1c1BvaW50V2l0aFRpbWVTdGFtcExpc3RWMQIAAAACAAAAZyoDAAAAAAAKCTAAAAAMMQAAAFNQcmVzZW50YXRpb25Db3JlLCBWZXJzaW9uPTQuMC4wLjAsIEN1bHR1cmU9bmV1dHJhbCwgUHVibGljS2V5VG9rZW49MzFiZjM4NTZhZDM2NGUzNQUUAAAAE0RyYXdpbmdBdHRyaWJ1dGVzVjEKAAAAB19jb2xvckEHX2NvbG9yUgdfY29sb3JHB19jb2xvckIKRml0VG9DdXJ2ZQZIZWlnaHQOSWdub3JlUHJlc3N1cmUNSXNIaWdobGlnaHRlcglTdHlsdXNUaXAFV2lkdGgAAAAAAAAAAAQAAgICAgEGAQEcU3lzdGVtLldpbmRvd3MuSW5rLlN0eWx1c1RpcDEAAAAGAgAAAP//AAAAAAAAAAAAIkAAAAXO////HFN5c3RlbS5XaW5kb3dzLkluay5TdHlsdXNUaXABAAAAB3ZhbHVlX18ACDEAAAABAAAAAAAAAAAAIkAFFQAAAB5TdHlsdXNQb2ludFdpdGhUaW1lU3RhbXBMaXN0VjEDAAAADUxpc3RgMStfaXRlbXMMTGlzdGAxK19zaXplD0xpc3RgMStfdmVyc2lvbgQAAChTaGFyZWQuSW5raW5nLlN0eWx1c1BvaW50V2l0aFRpbWVTdGFtcFtdAgAAAAgIAgAAAAkzAAAAIgAAACIAAAABFgAAABQAAAD//wAAAAAAAAAAACJAAAABzP///87///8BAAAAAAAAAAAAIkABFwAAABUAAAAJNQAAAEEAAABBAAAAARgAAAAUAAAA//8AAAAAAAAAAAAiQAAAAcr////O////AQAAAAAAAAAAACJAARkAAAAVAAAACTcAAABJAAAASQAAAAEaAAAAFAAAAP//AAAAAAAAAAAAIkAAAAHI////zv///wEAAAAAAAAAAAAiQAEbAAAAFQAAAAk5AAAAVQAAAFUAAAABHAAAABQAAAD//wAAAAAAAAAAACJAAAABxv///87///8BAAAAAAAAAAAAIkABHQAAABUAAAAJOwAAAIMAAACDAAAAAR4AAAAUAAAA//8AAAAAAAAAAAAiQAAAAcT////O////AQAAAAAAAAAAACJAAR8AAAAVAAAACT0AAABSAAAAUgAAAAEgAAAAFAAAAP//AAAAAAAAAAAAIkAAAAHC////zv///wEAAAAAAAAAAAAiQAEhAAAAFQAAAAk/AAAAIgAAACIAAAABIgAAABQAAAD//wAAAAAAAAAAACJAAAABwP///87///8BAAAAAAAAAAAAIkABIwAAABUAAAAJQQAAAAYAAAAGAAAAASQAAAAUAAAA//8AAAAAAAAAAAAiQAAAAb7////O////AQAAAAAAAAAAACJAASUAAAAVAAAACUMAAABrAAAAawAAAAEmAAAAFAAAAP//AAAAAAAAAAAAIkAAAAG8////zv///wEAAAAAAAAAAAAiQAEnAAAAFQAAAAlFAAAAUAAAAFAAAAABKAAAABQAAAD//wAAAAAAAAAAACJAAAABuv///87///8BAAAAAAAAAAAAIkABKQAAABUAAAAJRwAAAEQAAABEAAAAASoAAAAUAAAA//8AAAAAAAAAAAAiQAAAAbj////O////AQAAAAAAAAAAACJAASsAAAAVAAAACUkAAAAgAAAAIAAAAAEsAAAAFAAAAP//AAAAAAAAAAAAIkAAAAG2////zv///wEAAAAAAAAAAAAiQAEtAAAAFQAAAAlLAAAANgAAADYAAAABLgAAABQAAAD//wAAAAAAAAAAACJAAAABtP///87///8BAAAAAAAAAAAAIkABLwAAABUAAAAJTQAAAOYAAADmAAAAATAAAAAVAAAACU4AAAAAAAAAAAAAAAczAAAAAAEAAABAAAAABBpTdHlsdXNQb2ludFdpdGhUaW1lU3RhbXBWMQIAAAAJTwAAAAlQAAAACVEAAAAJUgAAAAlTAAAACVQAAAAJVQAAAAlWAAAACVcAAAAJWAAAAAlZAAAACVoAAAAJWwAAAAlcAAAACV0AAAAJXgAAAAlfAAAACWAAAAAJYQAAAAliAAAACWMAAAAJZAAAAAllAAAACWYAAAAJZwAAAAloAAAACWkAAAAJagAAAAlrAAAACWwAAAAJbQAAAAluAAAACW8AAAAJcAAAAA0eBzUAAAAAAQAAAIAAAAAEGlN0eWx1c1BvaW50V2l0aFRpbWVTdGFtcFYxAg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NPwc3AAAAAAEAAACAAAAABBpTdHlsdXNQb2ludFdpdGhUaW1lU3RhbXBWMQI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03BzkAAAAAAQAAAIAAAAAEGlN0eWx1c1BvaW50V2l0aFRpbWVTdGFtcFYxA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DSsHOwAAAAABAAAAAAEAAAQaU3R5bHVzUG9pbnRXaXRoVGltZVN0YW1wVjECAA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19Bz0AAAAAAQAAAIAAAAAEGlN0eWx1c1BvaW50V2l0aFRpbWVTdGFtcFYxAgA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DS4HPwAAAAABAAAAQAAAAAQaU3R5bHVzUG9pbnRXaXRoVGltZVN0YW1wVjECAAAACSUCAAAJJgIAAAknAgAACSgCAAAJKQIAAAkqAgAACSsCAAAJLAIAAAktAgAACS4CAAAJLwIAAAkwAgAACTECAAAJMgIAAAkzAgAACTQCAAAJNQIAAAk2AgAACTcCAAAJOAIAAAk5AgAACToCAAAJOwIAAAk8AgAACT0CAAAJPgIAAAk/AgAACUACAAAJQQIAAAlCAgAACUMCAAAJRAIAAAlFAgAACUYCAAANHgdBAAAAAAEAAAAIAAAABBpTdHlsdXNQb2ludFdpdGhUaW1lU3RhbXBWMQIAAAAJRwIAAAlIAgAACUkCAAAJSgIAAAlLAgAACUwCAAANAgdDAAAAAAEAAACAAAAABBpTdHlsdXNQb2ludFdpdGhUaW1lU3RhbXBWMQIA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DRUHRQAAAAABAAAAgAAAAAQaU3R5bHVzUG9pbnRXaXRoVGltZVN0YW1wVjECAA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0wB0cAAAAAAQAAAIAAAAAEGlN0eWx1c1BvaW50V2l0aFRpbWVTdGFtcFYxAgA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NPAdJAAAAAAEAAAAgAAAABBpTdHlsdXNQb2ludFdpdGhUaW1lU3RhbXBWMQIAAAAJTAMAAAlNAwAACU4DAAAJTwMAAAlQAwAACVEDAAAJUgMAAAlTAwAACVQDAAAJVQMAAAlWAwAACVcDAAAJWAMAAAlZAwAACVoDAAAJWwMAAAlcAwAACV0DAAAJXgMAAAlfAwAACWADAAAJYQMAAAliAwAACWMDAAAJZAMAAAllAwAACWYDAAAJZwMAAAloAwAACWkDAAAJagMAAAlrAwAAB0sAAAAAAQAAAEAAAAAEGlN0eWx1c1BvaW50V2l0aFRpbWVTdGFtcFYxAgA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0KB00AAAAAAQAAAAABAAAEGlN0eWx1c1BvaW50V2l0aFRpbWVTdGFtcFYxAgA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NGgdOAAAAAAEAAAAAAAAABBpTdHlsdXNQb2ludFdpdGhUaW1lU3RhbXBWMQIAAAAFTwAAABpTdHlsdXNQb2ludFdpdGhUaW1lU3RhbXBWMQQAAAABWAFZDlByZXNzdXJlRmFjdG9yCVRpbWVTdGFtcAAAAAAGBgsQAgAAALZt27Zt2+M/5FNtJuFgpT8AAAA/9DIAAAAAAAABUAAAAE8AAAC6ruu6ruvjP+RTbSbhYKU/AAAAP98zAAAAAAAAAVEAAABPAAAA4jiO4ziO5D/kU20m4WClPwAAAD8ONAAAAAAAAAFSAAAATwAAAAiCIAiCIOU/5FNtJuFgpT8AAAA/HTQAAAAAAAABUwAAAE8AAACu67qu67rlP+RTbSbhYKU/AAAAPx00AAAAAAAAAVQAAABPAAAAvu/7vu/75T+UQo3zbuulPwAAAD8tNAAAAAAAAAFVAAAATwAAAMqyLMuyLOY/8B/NjYoApz8AAAA/LTQAAAAAAAABVgAAAE8AAADYdV3XdV3mP6AO7VoYi6c/AAAAPy00AAAAAAAAAVcAAABPAAAAYhiGYRiG5j+gDu1aGIunPwAAAD88NAAAAAAAAAFYAAAATwAAAGqapmmapuY/oA7tWhiLpz8AAAA/XDQAAAAAAAABWQAAAE8AAAD4fd/3fd/mP0z9DCimFag/AAAAP1w0AAAAAAAAAVoAAABPAAAAft/3fd/35j9M/QwophWoPwAAAD9cNAAAAAAAAAFbAAAATwAAAARBEARBEOc/TP0MKKYVqD8AAAA/XDQAAAAAAAABXAAAAE8AAAAIgiAIgiDnP0z9DCimFag/AAAAP2s0AAAAAAAAAV0AAABPAAAAjuM4juM45z9M/QwophWoPwAAAD97NAAAAAAAAAFeAAAATwAAABAEQRAEQec/oA7tWhiLpz8AAAA/ezQAAAAAAAABXwAAAE8AAAAURVEURVHnP/AfzY2KAKc/AAAAP3s0AAAAAAAAAWAAAABPAAAAlmVZlmVZ5z/wH82NigCnPwAAAD+LNAAAAAAAAAFhAAAATwAAAJqmaZqmaec/lEKN827rpT8AAAA/mjQAAAAAAAABYgAAAE8AAAAcx3Ecx3HnP5RCjfNu66U/AAAAP7k0AAAAAAAAAWMAAABPAAAAnud5nud55z84ZU1ZU9akPwAAAD+5NAAAAAAAAAFkAAAATwAAACAIgiAIguc/OGVNWVPWpD8AAAA/2TQAAAAAAAABZQAAAE8AAACiKIqiKIrnPzhlTVlT1qQ/AAAAP/w0AAAAAAAAAWYAAABPAAAAoiiKoiiK5z+Idi2MxUukPwAAAD/8NAAAAAAAAAFnAAAATwAAACRJkiRJkuc/iHYtjMVLpD8AAAA/GzUAAAAAAAABaAAAAE8AAACmaZqmaZrnP4h2LYzFS6Q/AAAAPys1AAAAAAAAAWkAAABPAAAAKIqiKIqi5z+Idi2MxUukPwAAAD86NQAAAAAAAAFqAAAATwAAAKqqqqqqquc/iHYtjMVLpD8AAAA/OjUAAAAAAAABawAAAE8AAACu67qu67rnP4h2LYzFS6Q/AAAAP0o1AAAAAAAAAWwAAABPAAAAMAzDMAzD5z+Idi2MxUukPwAAAD9pNQAAAAAAAAFtAAAATwAAALZt27Zt2+c/iHYtjMVLpD8AAAA/aTUAAAAAAAABbgAAAE8AAAA4juM4juPnP4h2LYzFS6Q/AAAAP2k1AAAAAAAAAW8AAABPAAAAuq7ruq7r5z+Idi2MxUukPwAAAD95NQAAAAAAAAFwAAAATwAAADiO4ziO4+c/iHYtjMVLpD8AAAA/FTYAAAAAAAABcQAAAE8AAABalmVZlmXkP+BtvXIMkYQ/AAAAP1w4AAAAAAAAAXIAAABPAAAAVlVVVVVV5D9Q47zbeuWIPwAAAD9sOAAAAAAAAAFzAAAATwAAANQ0TdM0TeQ/EJ48ELIPiz8AAAA/bDgAAAAAAAABdAAAAE8AAABSFEVRFEXkPxCePBCyD4s/AAAAP2w4AAAAAAAAAXUAAABPAAAATtM0TdM05D+AEzx5IGSPPwAAAD97OAAAAAAAAAF2AAAATwAAAMyyLMuyLOQ/gBM8eSBkjz8AAAA/izgAAAAAAAABdwAAAE8AAABKkiRJkiTkPxzn3dYrx5A/AAAAP4s4AAAAAAAAAXgAAABPAAAAyHEcx3Ec5D94xB1xR9yRPwAAAD+bOAAAAAAAAAF5AAAATwAAAMhxHMdxHOQ/1KFdC2Pxkj8AAAA/mzgAAAAAAAABegAAAE8AAABEURRFURTkP9ShXQtj8ZI/AAAAP6o4AAAAAAAAAXsAAABPAAAAwjAMwzAM5D8wf52lfgaUPwAAAD+qOAAAAAAAAAF8AAAATwAAAMIwDMMwDOQ/jFzdP5oblT8AAAA/ujgAAAAAAAABfQAAAE8AAAC+7/u+7/vjP+w5Hdq1MJY/AAAAP7o4AAAAAAAAAX4AAABPAAAAPM/zPM/z4z+k9JwO7VqYPwAAAD/zOAAAAAAAAAF/AAAATwAAALqu67qu6+M/pPScDu1amD8AAAA/AjkAAAAAAAABgAAAAE8AAAC6ruu6ruvjPwDS3KgIcJk/AAAAPwI5AAAAAAAAAYEAAABPAAAAOI7jOI7j4z9crxxDJIWaPwAAAD8SOQAAAAAAAAGCAAAATwAAALZt27Zt2+M/vIxc3T+amz8AAAA/EjkAAAAAAAABgwAAAE8AAACyLMuyLMvjP3RH3BF3xJ0/AAAAPyE5AAAAAAAAAYQAAABPAAAAMAzDMAzD4z90R9wRd8SdPwAAAD8hOQAAAAAAAAGFAAAATwAAAK7ruq7ruuM/0CQcrJLZnj8AAAA/MTkAAAAAAAABhgAAAE8AAAAsy7Isy7LjPygCXEau7p8/AAAAPzE5AAAAAAAAAYcAAABPAAAAqqqqqqqq4z/E703w5IGgPwAAAD9BOQAAAAAAAAGIAAAATwAAAKqqqqqqquM/cN5tvXIMoT8AAAA/UDkAAAAAAAABiQAAAE8AAACmaZqmaZrjPyDNjYoAl6E/AAAAP1A5AAAAAAAAAYoAAABPAAAApmmapmma4z/Qu61XjiGiPwAAAD9gOQAAAAAAAAGLAAAATwAAACZJkiRJkuM/0LutV44hoj8AAAA/YDkAAAAAAAABjAAAAE8AAAAmSZIkSZLjP3yqzSQcrKI/AAAAP3A5AAAAAAAAAY0AAABPAAAAJkmSJEmS4z8sme3xqTajPwAAAD9/OQAAAAAAAAGOAAAATwAAAKIoiqIoiuM/LJnt8ak2oz8AAAA/njkAAAAAAAABjwAAAE8AAACiKIqiKIrjP9iHDb83waM/AAAAP645AAAAAAAAAZAAAABPAAAAoiiKoiiK4z+Idi2MxUukPwAAAD+uOQAAAAAAAAGRAAAATwAAAKIoiqIoiuM/OGVNWVPWpD8AAAA/zTkAAAAAAAABkgAAAE8AAAAmSZIkSZLjP+RTbSbhYKU/AAAAP905AAAAAAAAAZMAAABPAAAApmmapmma4z+UQo3zbuulPwAAAD/dOQAAAAAAAAGUAAAATwAAACiKoiiKouM/lEKN827rpT8AAAA/7TkAAAAAAAABlQAAAE8AAACqqqqqqqrjP0AxrcD8daY/AAAAP/w5AAAAAAAAAZYAAABPAAAALMuyLMuy4z9AMa3A/HWmPwAAAD8bOgAAAAAAAAGXAAAATwAAACzLsizLsuM/8B/NjYoApz8AAAA/KzoAAAAAAAABmAAAAE8AAACu67qu67rjP6AO7VoYi6c/AAAAPys6AAAAAAAAAZkAAABPAAAAMAzDMAzD4z+gDu1aGIunPwAAAD87OgAAAAAAAAGaAAAATwAAALIsy7Isy+M/TP0MKKYVqD8AAAA/SjoAAAAAAAABmwAAAE8AAACyLMuyLMvjP/jrLPUzoKg/AAAAP0o6AAAAAAAAAZwAAABPAAAAtm3btm3b4z9YyWyPT7WpPwAAAD9aOgAAAAAAAAGdAAAATwAAADiO4ziO4+M/BLiMXN0/qj8AAAA/WjoAAAAAAAABngAAAE8AAAA8z/M8z/PjP7SmrClryqo/AAAAP1o6AAAAAAAAAZ8AAABPAAAAQBAEQRAE5D8QhOzDht+rPwAAAD9qOgAAAAAAAAGgAAAATwAAAMIwDMMwDOQ/wHIMkRRqrD8AAAA/ajoAAAAAAAABoQAAAE8AAADIcRzHcRzkP2xhLF6i9Kw/AAAAP3k6AAAAAAAAAaIAAABPAAAAzLIsy7Is5D8YUEwrMH+tPwAAAD95OgAAAAAAAAGjAAAATwAAAE7TNE3TNOQ/yD5s+L0Jrj8AAAA/iToAAAAAAAABpAAAAE8AAABO0zRN0zTkP3gtjMVLlK4/AAAAP4k6AAAAAAAAAaUAAABPAAAA0PM8z/M85D94LYzFS5SuPwAAAD+YOgAAAAAAAAGmAAAATwAAAFIURVEUReQ/JBysktkerz8AAAA/mDoAAAAAAAABpwAAAE8AAADUNE3TNE3kP9QKzF9nqa8/AAAAP6g6AAAAAAAAAagAAABPAAAA2HVd13Vd5D/C/HWW+hmwPwAAAD+4OgAAAAAAAAGpAAAATwAAAFqWZVmWZeQ/wvx1lvoZsD8AAAA/xzoAAAAAAAABqgAAAE8AAADctm3btm3kPxj0BX1BX7A/AAAAP8c6AAAAAAAAAasAAABPAAAAXtd1Xdd15D/I4iVKz+mwPwAAAD/XOgAAAAAAAAGsAAAATwAAAGAYhmEYhuQ/Htq1MBYvsT8AAAA/5zoAAAAAAAABrQAAAE8AAADiOI7jOI7kPx7atTAWL7E/AAAAP+c6AAAAAAAAAa4AAABPAAAAZFmWZVmW5D900UUXXXSxPwAAAD/nOgAAAAAAAAGvAAAATwAAAGiapmmapuQ/zMjV/aO5sT8AAAA/9joAAAAAAAABsAAAAE8AAADsuq7ruq7kPyTAZeTq/rE/AAAAPws7AAAAAAAAAbEAAABPAAAAbtu2bdu25D96t/XKMUSyPwAAAD8aOwAAAAAAAAGyAAAATwAAAJ3neZ7nedQ/KLM9PtVmgj8AAAA/pRwBAAAAAAABswAAAE8AAAChKIqiKIrUP3D4vQmePIA/AAAAPwMdAQAAAAAAAbQAAABPAAAAr+u6ruu61D9w+L0JnjyAPwAAAD8SHQEAAAAAAAG1AAAATwAAALuu67qu69Q/cPi9CZ48gD8AAAA/Eh0BAAAAAAABtgAAAE8AAADHcRzHcRzVP3D4vQmePIA/AAAAPyIdAQAAAAAAAbcAAABPAAAA0zRN0zRN1T9w+L0JnjyAPwAAAD8iHQEAAAAAAAG4AAAATwAAANu2bdu2bdU/cPi9CZ48gD8AAAA/MR0BAAAAAAABuQAAAE8AAADneZ7neZ7VP3D4vQmePIA/AAAAPzEdAQAAAAAAAboAAABPAAAA7/u+7/u+1T9w+L0JnjyAPwAAAD9BHQEAAAAAAAG7AAAATwAAAPU8z/M8z9U/cPi9CZ48gD8AAAA/QR0BAAAAAAABvAAAAE8AAAD7vu/7vu/VP3D4vQmePIA/AAAAP1EdAQAAAAAAAb0AAABPAAAA////////1T9w+L0JnjyAPwAAAD9wHQEAAAAAAAG+AAAATwAAABmGYRiGYdY/cPi9CZ48gD8AAAA/gB0BAAAAAAABvwAAAE8AAAAhCIIgCILWP3D4vQmePIA/AAAAP4AdAQAAAAAAAcAAAABPAAAAJUmSJEmS1j9w+L0JnjyAPwAAAD+PHQEAAAAAAAHBAAAATwAAAC3LsizLstY/cPi9CZ48gD8AAAA/jx0BAAAAAAABwgAAAE8AAAAzTdM0TdPWP3D4vQmePIA/AAAAP48dAQAAAAAAAcMAAABPAAAAOY7jOI7j1j9w+L0JnjyAPwAAAD+fHQEAAAAAAAHEAAAATwAAAD3P8zzP89Y/cPi9CZ48gD8AAAA/rh0BAAAAAAABxQAAAE8AAABFURRFURTXP3B7fKrNJHw/AAAAP64dAQAAAAAAAcYAAABPAAAATdM0TdM01z9we3yqzSR8PwAAAD+uHQEAAAAAAAHHAAAATwAAAFEURVEURdc/cHt8qs0kfD8AAAA/vh0BAAAAAAAByAAAAE8AAABZlmVZlmXXP3B7fKrNJHw/AAAAP74dAQAAAAAAAckAAABPAAAAXdd1Xdd11z9we3yqzSR8PwAAAD/OHQEAAAAAAAHKAAAATwAAAGEYhmEYhtc/8AV9QV/Qdz8AAAA/zh0BAAAAAAABywAAAE8AAABlWZZlWZbXP/AFfUFf0Hc/AAAAP+0dAQAAAAAAAcwAAABPAAAAaZqmaZqm1z/wBX1BX9B3PwAAAD/tHQEAAAAAAAHNAAAATwAAAHEcx3Ecx9c/8AV9QV/Qdz8AAAA//R0BAAAAAAABzgAAAE8AAAB1Xdd1XdfXP/AFfUFf0Hc/AAAAP/0dAQAAAAAAAc8AAABPAAAAf9/3fd/31z+AkH3Y8HtzPwAAAD8MHgEAAAAAAAHQAAAATwAAAIMgCIIgCNg/gJB92PB7cz8AAAA/DB4BAAAAAAAB0QAAAE8AAACHYRiGYRjYP4CQfdjwe3M/AAAAPxweAQAAAAAAAdIAAABPAAAAi6IoiqIo2D+AkH3Y8HtzPwAAAD8cHgEAAAAAAAHTAAAATwAAAI3jOI7jONg/gJB92PB7cz8AAAA/Kx4BAAAAAAAB1AAAAE8AAACRJEmSJEnYP4CQfdjwe3M/AAAAPyseAQAAAAAAAdUAAABPAAAAlWVZlmVZ2D+AkH3Y8HtzPwAAAD9LHgEAAAAAAAHWAAAATwAAAJmmaZqmadg/gJB92PB7cz8AAAA/eh4BAAAAAAAB1wAAAE8AAACjKIqiKIrYP4CQfdjwe3M/AAAAP4keAQAAAAAAAdgAAABPAAAAq6qqqqqq2D+AkH3Y8HtzPwAAAD+ZHgEAAAAAAAHZAAAATwAAALMsy7Isy9g/gJB92PB7cz8AAAA/qB4BAAAAAAAB2gAAAE8AAADDMAzDMAzZP4CQfdjwe3M/AAAAP6geAQAAAAAAAdsAAABPAAAA0zRN0zRN2T+AkH3Y8HtzPwAAAD+4HgEAAAAAAAHcAAAATwAAAOM4juM4jtk/gJB92PB7cz8AAAA/uB4BAAAAAAAB3QAAAE8AAADzPM/zPM/ZP4CQfdjwe3M/AAAAP7geAQAAAAAAAd4AAABPAAAA////////2T+AkH3Y8HtzPwAAAD/IHgEAAAAAAAHfAAAATwAAABEEQRAEQdo/gJB92PB7cz8AAAA/yB4BAAAAAAAB4AAAAE8AAAAZhmEYhmHaP4CQfdjwe3M/AAAAP9ceAQAAAAAAAeEAAABPAAAAIQiCIAiC2j+AkH3Y8HtzPwAAAD/XHgEAAAAAAAHiAAAATwAAACvLsizLsto/gJB92PB7cz8AAAA/5x4BAAAAAAAB4wAAAE8AAAA1TdM0TdPaP4CQfdjwe3M/AAAAP/ceAQAAAAAAAeQAAABPAAAAQRAEQRAE2z+AkH3Y8HtzPwAAAD/3HgEAAAAAAAHlAAAATwAAAEVRFEVRFNs/gJB92PB7cz8AAAA/Bh8BAAAAAAAB5gAAAE8AAABN0zRN0zTbP4CQfdjwe3M/AAAAPwYfAQAAAAAAAecAAABPAAAAVVVVVVVV2z+AkH3Y8HtzPwAAAD8GHwEAAAAAAAHoAAAATwAAAFmWZVmWZds/gJB92PB7cz8AAAA/Fh8BAAAAAAAB6QAAAE8AAABd13Vd13XbP4CQfdjwe3M/AAAAPyUfAQAAAAAAAeoAAABPAAAAYRiGYRiG2z+AkH3Y8HtzPwAAAD+THwEAAAAAAAHrAAAATwAAAGVZlmVZlts/gJB92PB7cz8AAAA/oh8BAAAAAAAB7AAAAE8AAABpmqZpmqbbP4CQfdjwe3M/AAAAP6IfAQAAAAAAAe0AAABPAAAAbdu2bdu22z+AkH3Y8HtzPwAAAD/CHwEAAAAAAAHuAAAATwAAAHEcx3Ecx9s/gJB92PB7cz8AAAA/0R8BAAAAAAAB7wAAAE8AAAB3Xdd1XdfbP4CQfdjwe3M/AAAAP+EfAQAAAAAAAfAAAABPAAAAfd/3fd/32z+AkH3Y8HtzPwAAAD/hHwEAAAAAAAHxAAAATwAAAImiKIqiKNw/8AV9QV/Qdz8AAAA/8B8BAAAAAAAB8gAAAE8AAACbpmmapmncP3B7fKrNJHw/AAAAP/AfAQAAAAAAAfMAAABPAAAAp2mapmma3D9w+L0JnjyAPwAAAD8AIAEAAAAAAAH0AAAATwAAALVt27Zt29w/cPi9CZ48gD8AAAA/ACABAAAAAAAB9QAAAE8AAADDMAzDMAzdP3D4vQmePIA/AAAAPx8gAQAAAAAAAfYAAABPAAAA3/d93/d93T9w+L0JnjyAPwAAAD8fIAEAAAAAAAH3AAAATwAAAOd5nud5nt0/cPi9CZ48gD8AAAA/LyABAAAAAAAB+AAAAE8AAADruq7ruq7dP3D4vQmePIA/AAAAPy8gAQAAAAAAAfkAAABPAAAA7/u+7/u+3T9w+L0JnjyAPwAAAD8/IAEAAAAAAAH6AAAATwAAAO/7vu/7vt0/KLM9PtVmgj8AAAA/vCABAAAAAAAB+wAAAE8AAABBEARBEATbP8qasqasKds/AAAAP8EtAQAAAAAAAfwAAABPAAAARVEURVEU2z/KmrKmrCnbPwAAAD9iLgEAAAAAAAH9AAAATwAAAE3TNE3TNNs/ypqypqwp2z8AAAA/Yi4BAAAAAAAB/gAAAE8AAABVVVVVVVXbP8qasqasKds/AAAAP3EuAQAAAAAAAf8AAABPAAAAXdd1Xdd12z/KmrKmrCnbPwAAAD9xLgEAAAAAAAEAAQAATwAAAGVZlmVZlts/ypqypqwp2z8AAAA/gS4BAAAAAAABAQEAAE8AAABt27Zt27bbP8qasqasKds/AAAAP4EuAQAAAAAAAQIBAABPAAAAd13XdV3X2z/KmrKmrCnbPwAAAD+QLgEAAAAAAAEDAQAATwAAAH3f933f99s/ypqypqwp2z8AAAA/oC4BAAAAAAABBAEAAE8AAACN4ziO4zjcP8qasqasKds/AAAAP7AuAQAAAAAAAQUBAABPAAAAkSRJkiRJ3D/KmrKmrCnbPwAAAD+wLgEAAAAAAAEGAQAATwAAAJumaZqmadw/ypqypqwp2z8AAAA/vy4BAAAAAAABBwEAAE8AAACjKIqiKIrcP8qasqasKds/AAAAP78uAQAAAAAAAQgBAABPAAAAq6qqqqqq3D/KmrKmrCnbPwAAAD/PLgEAAAAAAAEJAQAATwAAALMsy7Isy9w/9JwO7VoY2z8AAAA/zy4BAAAAAAABCgEAAE8AAAC5ruu6ruvcP/ScDu1aGNs/AAAAP98uAQAAAAAAAQsBAABPAAAAx3Ecx3Ec3T/0nA7tWhjbPwAAAD/uLgEAAAAAAAEMAQAATwAAANM0TdM0Td0/9JwO7VoY2z8AAAA/7i4BAAAAAAABDQEAAE8AAADbtm3btm3dP/ScDu1aGNs/AAAAP/4uAQAAAAAAAQ4BAABPAAAA53me53me3T/0nA7tWhjbPwAAAD/+LgEAAAAAAAEPAQAATwAAAPM8z/M8z90/9JwO7VoY2z8AAAA/DS8BAAAAAAABEAEAAE8AAAD////////dP/ScDu1aGNs/AAAAPw0vAQAAAAAAAREBAABPAAAADcMwDMMw3j/0nA7tWhjbPwAAAD8dLwEAAAAAAAESAQAATwAAABeGYRiGYd4/IJ9qMwkH2z8AAAA/HS8BAAAAAAABEwEAAE8AAAAfCIIgCILePyCfajMJB9s/AAAAPy0vAQAAAAAAARQBAABPAAAALcuyLMuy3j9IocZ5t/XaPwAAAD8tLwEAAAAAAAEVAQAATwAAADEMwzAMw94/cqMiwGXk2j8AAAA/LS8BAAAAAAABFgEAAE8AAAA9z/M8z/PeP3KjIsBl5No/AAAAPzwvAQAAAAAAARcBAABPAAAAQRAEQRAE3z9yoyLAZeTaPwAAAD88LwEAAAAAAAEYAQAATwAAAEVRFEVRFN8/nqV+BhTT2j8AAAA/TC8BAAAAAAABGQEAAE8AAABL0zRN0zTfP56lfgYU09o/AAAAP0wvAQAAAAAAARoBAABPAAAATxRFURRF3z+epX4GFNPaPwAAAD9cLwEAAAAAAAEbAQAATwAAAFNVVVVVVd8/yKfaTMLB2j8AAAA/ay8BAAAAAAABHAEAAE8AAABXlmVZlmXfP8in2kzCwdo/AAAAP2svAQAAAAAAAR0BAABPAAAAX9d1Xdd13z/Ip9pMwsHaPwAAAD9rLwEAAAAAAAEeAQAATwAAAGMYhmEYht8/8qk2k3Cw2j8AAAA/ey8BAAAAAAABHwEAAE8AAABrmqZpmqbfP/KpNpNwsNo/AAAAP4ovAQAAAAAAASABAABPAAAAcRzHcRzH3z/yqTaTcLDaPwAAAD+aLwEAAAAAAAEhAQAATwAAAHVd13Vd198/8qk2k3Cw2j8AAAA/mi8BAAAAAAABIgEAAE8AAAB5nud5nuffP/KpNpNwsNo/AAAAP6ovAQAAAAAAASMBAABPAAAAfd/3fd/33z/yqTaTcLDaPwAAAD/OLwEAAAAAAAEkAQAATwAAAMIwDMMwDOA/8qk2k3Cw2j8AAAA/3S8BAAAAAAABJQEAAE8AAABEURRFURTgP/KpNpNwsNo/AAAAP+0vAQAAAAAAASYBAABPAAAASJIkSZIk4D8crJLZHp/aPwAAAD/tLwEAAAAAAAEnAQAATwAAAEzTNE3TNOA/HKyS2R6f2j8AAAA/7S8BAAAAAAABKAEAAE8AAADO8zzP8zzgPxysktken9o/AAAAP/0vAQAAAAAAASkBAABPAAAAUhRFURRF4D8crJLZHp/aPwAAAD/9LwEAAAAAAAEqAQAATwAAANQ0TdM0TeA/HKyS2R6f2j8AAAA/ajABAAAAAAABKwEAAE8AAABqmqZpmqbgPxysktken9o/AAAAP3owAQAAAAAAASwBAABPAAAA7Lqu67qu4D9Gru4fzY3aPwAAAD96MAEAAAAAAAEtAQAATwAAAHAcx3Ecx+A/cLBKZnt82j8AAAA/ejABAAAAAAABLgEAAE8AAAD4fd/3fd/gP3CwSmZ7fNo/AAAAP4kwAQAAAAAAAS8BAABPAAAAft/3fd/34D9wsEpme3zaPwAAAD+JMAEAAAAAAAEwAQAATwAAAARBEARBEOE/cLBKZnt82j8AAAA/qDABAAAAAAABMQEAAE8AAACSJEmSJEnhP3CwSmZ7fNo/AAAAP8gwAQAAAAAAATIBAABPAAAAoiiKoiiK4T9wsEpme3zaPwAAAD/XMAEAAAAAAAEzAQAATwAAALIsy7Isy+E/cLBKZnt82j8AAAA/1zABAAAAAAABNAEAAE8AAAA0TdM0TdPhP3CwSmZ7fNo/AAAAP+cwAQAAAAAAATUBAABPAAAAOI7jOI7j4T9wsEpme3zaPwAAAD/nMAEAAAAAAAE2AQAATwAAALyu67qu6+E/cLBKZnt82j8AAAA/9zABAAAAAAABNwEAAE8AAAA+z/M8z/PhP3CwSmZ7fNo/AAAAPzUxAQAAAAAAATgBAABPAAAAwO/7vu/74T9wsEpme3zaPwAAAD9FMQEAAAAAAAE5AQAATwAAAEIQBEEQBOI/cLBKZnt82j8AAAA/VDEBAAAAAAABOgEAAE8AAADEMAzDMAziP3CwSmZ7fNo/AAAAP1QxAQAAAAAAATsBAABPAAAAyHEcx3Ec4j9wsEpme3zaPwAAAD+DMQEAAAAAAAE8AQAATwAAAM7zPM/zPOI/cLBKZnt82j8AAAA/gzEBAAAAAAABPQEAAE8AAABUVVVVVVXiP3CwSmZ7fNo/AAAAP4MxAQAAAAAAAT4BAABPAAAA1nVd13Vd4j9wsEpme3zaPwAAAD+DMQEAAAAAAAE/AQAATwAAANq2bdu2beI/cLBKZnt82j8AAAA/gzEBAAAAAAABQAEAAE8AAABe13Vd13XiP3CwSmZ7fNo/AAAAP5MxAQAAAAAAAUEBAABPAAAA4Pd93/d94j9wsEpme3zaPwAAAD+TMQEAAAAAAAFCAQAATwAAAGIYhmEYhuI/cLBKZnt82j8AAAA/wjEBAAAAAAABQwEAAE8AAABqmqZpmqbiP3CwSmZ7fNo/AAAAP8IxAQAAAAAAAUQBAABPAAAA7Lqu67qu4j9wsEpme3zaPwAAAD/RMQEAAAAAAAFFAQAATwAAAG7btm3btuI/cLBKZnt82j8AAAA/7TEBAAAAAAABRgEAAE8AAADw+77v+77iP0au7h/Njdo/AAAAP/0xAQAAAAAAAUcBAABPAAAAchzHcRzH4j9Gru4fzY3aPwAAAD9LMgEAAAAAAAFIAQAATwAAAPQ8z/M8z+I/Rq7uH82N2j8AAAA/ajIBAAAAAAABSQEAAE8AAAD0PM/zPM/iPxysktken9o/AAAAP3oyAQAAAAAAAUoBAABPAAAAdl3XdV3X4j8crJLZHp/aPwAAAD+JMgEAAAAAAAFLAQAATwAAAPh93/d93+I/HKyS2R6f2j8AAAA/mTIBAAAAAAABTAEAAE8AAAB6nud5nufiP/KpNpNwsNo/AAAAP6gyAQAAAAAAAU0BAABPAAAA/L7v+77v4j/yqTaTcLDaPwAAAD/IMgEAAAAAAAFOAQAATwAAAH7f933f9+I/8qk2k3Cw2j8AAAA/kzMBAAAAAAABTwEAAE8AAAAAAAAAAADjP/KpNpNwsNo/AAAAP8IzAQAAAAAAAVABAABPAAAAkiRJkiRJ7T9AA4ppBebfPwAAAD+TTAEAAAAAAAFRAQAATwAAABRFURRFUe0/QAOKaQXm3z8AAAA/IE0BAAAAAAABUgEAAE8AAACapmmapmntP0ADimkF5t8/AAAAPzBNAQAAAAAAAVMBAABPAAAAoOd5nud57T9AA4ppBebfPwAAAD8wTQEAAAAAAAFUAQAATwAAACZJkiRJku0/QAOKaQXm3z8AAAA/T00BAAAAAAABVQEAAE8AAACyLMuyLMvtP2oF5q+z1N8/AAAAP25NAQAAAAAAAVYBAABPAAAAPM/zPM/z7T++CZ48ELLfPwAAAD9uTQEAAAAAAAFXAQAATwAAAEAQBEEQBO4/6gv6gr6g3z8AAAA/bk0BAAAAAAABWAEAAE8AAADIcRzHcRzuPxIOVslsj98/AAAAP25NAQAAAAAAAVkBAABPAAAAzLIsy7Is7j9mEg5WyWzfPwAAAD9+TQEAAAAAAAFaAQAATwAAAFIURVEURe4/uhbG4iVK3z8AAAA/fk0BAAAAAAABWwEAAE8AAADUNE3TNE3uPzod2rUwFt8/AAAAP51NAQAAAAAAAVwBAABPAAAA2HVd13Vd7j9kHzb83gTfPwAAAD+dTQEAAAAAAAFdAQAATwAAANy2bdu2be4/5CVKz+nQ3j8AAAA/nU0BAAAAAAABXgEAAE8AAADg933f933uP2AsXqL0nN4/AAAAP7xNAQAAAAAAAV8BAABPAAAAZlmWZVmW7j+KO+KOuCPePwAAAD+8TQEAAAAAAAFgAQAATwAAAOh5nud5nu4/CEL2YcPv3T8AAAA/zE0BAAAAAAABYQEAAE8AAADoeZ7neZ7uP4ZICjXOu90/AAAAP8xNAQAAAAAAAWIBAABPAAAAapqmaZqm7j8uUXpOh3bdPwAAAD/cTQEAAAAAAAFjAQAATwAAAOy6ruu6ru4/rleOIZJC3T8AAAA/600BAAAAAAABZAEAAE8AAABu27Zt27buP4BiWoH569w/AAAAP+tNAQAAAAAAAWUBAABPAAAAbtu2bdu27j/+aG5UBLjcPwAAAD/rTQEAAAAAAAFmAQAATwAAAPD7vu/7vu4/VG0m4WCV3D8AAAA/+00BAAAAAAABZwEAAE8AAAByHMdxHMfuP6hx3m29ctw/AAAAP/tNAQAAAAAAAWgBAABPAAAA9DzP8zzP7j8mePJAyD7cPwAAAD8KTgEAAAAAAAFpAQAATwAAAHZd13Vd1+4/0IBiWoH52z8AAAA/Ck4BAAAAAAABagEAAE8AAAD4fd/3fd/uP3iJ0nM6tNs/AAAAPwpOAQAAAAAAAWsBAABPAAAAep7neZ7n7j8ikkKN827bPwAAAD8aTgEAAAAAAAFsAQAATwAAAPy+7/u+7+4/ypqypqwp2z8AAAA/OU4BAAAAAAABbQEAAE8AAAB+3/d93/fuP5bM9vhUm9k/AAAAP1lOAQAAAAAAAW4BAABPAAAAft/3fd/37j8O7VoYi5fYPwAAAD9ZTgEAAAAAAAFvAQAATwAAAH7f933f9+4/DPqCvqAv2D8AAAA/WU4BAAAAAAABcAEAAE8AAAB+3/d93/fuPzQJB6tkttc/AAAAP2hOAQAAAAAAAXEBAABPAAAA/L7v+77v7j8wFi9Rek7XPwAAAD9oTgEAAAAAAAFyAQAATwAAAHqe53me5+4/gicPhOzD1j8AAAA/eE4BAAAAAAABcwEAAE8AAAD4fd/3fd/uP1Yy2+NTbdY/AAAAP3hOAQAAAAAAAXQBAABPAAAAdl3XdV3X7j9SPwOKaQXWPwAAAD+HTgEAAAAAAAF1AQAATwAAAHIcx3Ecx+4/JkrP6dCu1T8AAAA/h04BAAAAAAABdgEAAE8AAABu27Zt27buP/pUm0k4WNU/AAAAP5dOAQAAAAAAAXcBAABPAAAA6Hme53me7j8iZB82/N7UPwAAAD+nTgEAAAAAAAF4AQAATwAAAOQ4juM4ju4/ymyPT7WZ1D8AAAA/tk4BAAAAAAABeQEAAE8AAADYdV3XdV3uP5qEg1Uy29M/AAAAP7ZOAQAAAAAAAXoBAABPAAAA0PM8z/M87j+Ykav7R3PTPwAAAD+2TgEAAAAAAAF7AQAATwAAAEZRFEVRFO4/lJ7ToV0L0z8AAAA/xk4BAAAAAAABfAEAAE8AAAC6ruu6ruvtP2ipnwHFtNI/AAAAP9ZOAQAAAAAAAX0BAABPAAAAMAzDMAzD7T86tGthLF7SPwAAAD/WTgEAAAAAAAF+AQAATwAAAKhpmqZpmu0/5LzbeuUY0j8AAAA/5U4BAAAAAAABfwEAAE8AAAAcx3Ecx3HtP2LD703w5NE/AAAAP/VOAQAAAAAAAYABAABPAAAAFEVRFEVR7T+2x6faTMLRPwAAAD/1TgEAAAAAAAGBAQAATwAAAAzDMAzDMO0/CsxfZ6mf0T8AAAA/9U4BAAAAAAABggEAAE8AAACGYRiGYRjtPzTOu61XjtE/AAAAP/VOAQAAAAAAAYMBAABPAAAAAAAAAAAA7T+K0nM6tGvRPwAAAD8ETwEAAAAAAAGEAQAATwAAAHqe53me5+w/itJzOrRr0T8AAAA/BE8BAAAAAAABhQEAAE8AAAB2Xdd1XdfsP4rSczq0a9E/AAAAPxRPAQAAAAAAAYYBAABPAAAAchzHcRzH7D+01M+AYlrRPwAAAD8zTwEAAAAAAAGHAQAATwAAAOy6ruu6ruw/tNTPgGJa0T8AAAA/Q08BAAAAAAABiAEAAE8AAABqmqZpmqbsP7TUz4BiWtE/AAAAP0NPAQAAAAAAAYkBAABPAAAAZlmWZVmW7D+01M+AYlrRPwAAAD9DTwEAAAAAAAGKAQAATwAAAOQ4juM4juw/tNTPgGJa0T8AAAA/U08BAAAAAAABiwEAAE8AAABiGIZhGIbsP7TUz4BiWtE/AAAAP1NPAQAAAAAAAYwBAABPAAAA4Pd93/d97D+01M+AYlrRPwAAAD9TTwEAAAAAAAGNAQAATwAAANy2bdu2bew/itJzOrRr0T8AAAA/oU8BAAAAAAABjgEAAE8AAABCEARBEATsP5Kr+0dzo9I/AAAAP8BPAQAAAAAAAY8BAABPAAAAvK7ruq7r6z9CjfNu65XTPwAAAD/QTwEAAAAAAAGQAQAATwAAALht27Zt2+s/xnm39cox1D8AAAA/708BAAAAAAABkQEAAE8AAAAwDMMwDMPrP3pOh3YtjNU/AAAAP/5PAQAAAAAAAZIBAABPAAAAMAzDMAzD6z+oQ7sWxuLVPwAAAD/+TwEAAAAAAAGTAQAATwAAADAMwzAMw+s/1Djvtl451j8AAAA/DlABAAAAAAABlAEAAE8AAAAwDMMwDMPrP9grxxBJodY/AAAAPw5QAQAAAAAAAZUBAABPAAAAMAzDMAzD6z/aHp9qMwnXPwAAAD8eUAEAAAAAAAGWAQAATwAAADZN0zRN0+s/3gRPHgjZ1z8AAAA/PVABAAAAAAABlwEAAE8AAAA6juM4juPrP5DmRkWAy9g/AAAAPz1QAQAAAAAAAZgBAABPAAAAvK7ruq7r6z9q18JYvETZPwAAAD89UAEAAAAAAAGZAQAATwAAAD7P8zzP8+s/bMqasqas2T8AAAA/TVABAAAAAAABmgEAAE8AAADA7/u+7/vrPxq5un80N9o/AAAAP01QAQAAAAAAAZsBAABPAAAAQhAEQRAE7D/Ip9pMwsHaPwAAAD9cUAEAAAAAAAGcAQAATwAAAMQwDMMwDOw/IpJCjfNu2z8AAAA/e1ABAAAAAAABnQEAAE8AAABKkiRJkiTsP1Zg/jpL/dw/AAAAP3tQAQAAAAAAAZ4BAABPAAAAzLIsy7Is7D8ETx4I2YfdPwAAAD+LUAEAAAAAAAGfAQAATwAAANDzPM/zPOw/CEL2YcPv3T8AAAA/i1ABAAAAAAABoAEAAE8AAABSFEVRFEXsPwo1zrutV94/AAAAP4tQAQAAAAAAAaEBAABPAAAAVFVVVVVV7D82KgJcRq7ePwAAAD+bUAEAAAAAAAGiAQAATwAAAFRVVVVVVew/ZB82/N4E3z8AAAA/m1ABAAAAAAABowEAAE8AAADWdV3XdV3sP+YYIinUON8/AAAAP6pQAQAAAAAAAaQBAABPAAAAWpZlWZZl7D9mEg5WyWzfPwAAAD+6UAEAAAAAAAGlAQAATwAAANy2bdu2bew/agXmr7PU3z8AAAA/ulABAAAAAAABpgEAAE8AAADg933f933sPxYBLiNX998/AAAAP8pQAQAAAAAAAacBAABPAAAA4Pd93/d97D91/2huVATgPwAAAD/KUAEAAAAAAAGoAQAATwAAAGIYhmEYhuw/S/0MKKYV4D8AAAA/2VABAAAAAAABqQEAAE8AAABiGIZhGIbsPyH7sOH3JuA/AAAAP9lQAQAAAAAAAaoBAABPAAAA5DiO4ziO7D8M+oK+oC/gPwAAAD/pUAEAAAAAAAGrAQAATwAAAOQ4juM4juw/9vhUm0k44D8AAAA/CFEBAAAAAAABrAEAAE8AAADoeZ7neZ7sP7j1yjFEUuA/AAAAPxhRAQAAAAAAAa0BAABPAAAA6Hme53me7D948kDIPmzgPwAAAD8YUQEAAAAAAAGuAQAATwAAAOy6ruu6ruw/Oe+2XjmG4D8AAAA/J1EBAAAAAAABrwEAAE8AAADsuq7ruq7sPyPuiDvijuA/AAAAPydRAQAAAAAAAbABAABPAAAAbtu2bdu27D8O7VoYi5fgPwAAAD8nUQEAAAAAAAGxAQAATwAAAHIcx3Ecx+w/5Or+0dyo4D8AAAA/N1EBAAAAAAABsgEAAE8AAAD0PM/zPM/sP8/p0K6FseA/AAAAPzdRAQAAAAAAAbMBAABPAAAAdl3XdV3X7D+l53Ro18LgPwAAAD9WUQEAAAAAAAG0AQAATwAAAHqe53me5+w/kOZGRYDL4D8AAAA/ZlEBAAAAAAABtQEAAE8AAAAIgiAIgiDtP1HjvNt65eA/AAAAP2ZRAQAAAAAAAbYBAABPAAAAjuM4juM47T9R47zbeuXgPwAAAD+FUQEAAAAAAAG3AQAATwAAAJqmaZqmae0/O+KOuCPu4D8AAAA/hVEBAAAAAAABuAEAAE8AAAAmSZIkSZLtPzvijrgj7uA/AAAAP4VRAQAAAAAAAbkBAABPAAAAruu6ruu67T874o64I+7gPwAAAD+VUQEAAAAAAAG6AQAATwAAALqu67qu6+0/O+KOuCPu4D8AAAA/lVEBAAAAAAABuwEAAE8AAABAEARBEATuPzvijrgj7uA/AAAAP6RRAQAAAAAAAbwBAABPAAAASpIkSZIk7j975RgiKdTgPwAAAD+kUQEAAAAAAAG9AQAATwAAANDzPM/zPO4/kOZGRYDL4D8AAAA/tFEBAAAAAAABvgEAAE8AAABWVVVVVVXuP8/p0K6FseA/AAAAP7RRAQAAAAAAAb8BAABPAAAAXtd1Xdd17j/56yz1M6DgPwAAAD/EUQEAAAAAAAHAAQAATwAAAGIYhmEYhu4/Oe+2XjmG4D8AAAA/01EBAAAAAAABwQEAAE8AAADoeZ7neZ7uP6P0nA7tWuA/AAAAP9NRAQAAAAAAAcIBAABPAAAA7Lqu67qu7j/N9vhUm0ngPwAAAD/jUQEAAAAAAAHDAQAATwAAAOy6ruu6ru4/9vhUm0k44D8AAAA/41EBAAAAAAABxAEAAE8AAADsuq7ruq7uPwz6gr6gL+A/AAAAP/JRAQAAAAAAAcUBAABPAAAA7Lqu67qu7j8h+7Dh9ybgPwAAAD8CUgEAAAAAAAHGAQAATwAAAOy6ruu6ru4/S/0MKKYV4D8AAAA/ElIBAAAAAAABxwEAAE8AAADsuq7ruq7uP2D+Okv9DOA/AAAAPxJSAQAAAAAAAcgBAABPAAAAapqmaZqm7j91/2huVATgPwAAAD8hUgEAAAAAAAHJAQAATwAAAGqapmmapu4/FgEuI1f33z8AAAA/MVIBAAAAAAABygEAAE8AAADoeZ7neZ7uP0ADimkF5t8/AAAAP2BSAQAAAAAAAcsBAABPAAAA6Hme53me7j/qC/qCvqDfPwAAAD9gUgEAAAAAAAHMAQAATwAAAGZZlmVZlu4/PBCyDxt+3z8AAAA/YFIBAAAAAAABzQEAAE8AAABmWZZlWZbuP2YSDlbJbN8/AAAAP29SAQAAAAAAAc4BAABPAAAA5DiO4ziO7j+QFGqcd1vfPwAAAD+eUgEAAAAAAAHPAQAATwAAAOQ4juM4ju4/uhbG4iVK3z8AAAA/vlIBAAAAAAAB0AEAAE8AAABiGIZhGIbuP+YYIinUON8/AAAAP91SAQAAAAAAAdEBAABPAAAAYhiGYRiG7j8QG35vgiffPwAAAD/sUgEAAAAAAAHSAQAATwAAAGIYhmEYhu4/Oh3atTAW3z8AAAA/8FIBAAAAAAAB0wEAAE8AAADkOI7jOI67P//R3KgIcOE/AAAAP6eBAQAAAAAAAdQBAABPAAAA9DzP8zzPuz//0dyoCHDhPwAAAD/GgQEAAAAAAAHVAQAATwAAAARBEARBELw/FNMKzF9n4T8AAAA/1oEBAAAAAAAB1gEAAE8AAAA0TdM0TdO8PxTTCsxfZ+E/AAAAP9aBAQAAAAAAAdcBAABPAAAAZFmWZVmWvT8U0wrMX2fhPwAAAD/WgQEAAAAAAAHYAQAATwAAAJhlWZZlWb4/FNMKzF9n4T8AAAA/5YEBAAAAAAAB2QEAAE8AAADUdV3XdV2/PxTTCsxfZ+E/AAAAP+WBAQAAAAAAAdoBAABPAAAABEEQBEEQwD8U0wrMX2fhPwAAAD/1gQEAAAAAAAHbAQAATwAAABzHcRzHccA/FNMKzF9n4T8AAAA/BYIBAAAAAAAB3AEAAE8AAAA0TdM0TdPAPxTTCsxfZ+E/AAAAPzOCAQAAAAAAAd0BAABPAAAApmmapmmawj8+1WYSDlbhPwAAAD9DggEAAAAAAAHeAQAATwAAAMZxHMdxHMM/PtVmEg5W4T8AAAA/Q4IBAAAAAAAB3wEAAE8AAAAAAAAAAADEPz7VZhIOVuE/AAAAP1OCAQAAAAAAAeABAABPAAAAKoqiKIqixD8+1WYSDlbhPwAAAD9TggEAAAAAAAHhAQAATwAAAFiWZVmWZcU/PtVmEg5W4T8AAAA/U4IBAAAAAAAB4gEAAE8AAACapmmapmnGPz7VZhIOVuE/AAAAP2KCAQAAAAAAAeMBAABPAAAA0jRN0zRNxz9T1pQ1ZU3hPwAAAD9yggEAAAAAAAHkAQAATwAAAPy+7/u+78c/U9aUNWVN4T8AAAA/goIBAAAAAAAB5QEAAE8AAABc13Vd13XJP1PWlDVlTeE/AAAAP4KCAQAAAAAAAeYBAABPAAAAhmEYhmEYyj9T1pQ1ZU3hPwAAAD+CggEAAAAAAAHnAQAATwAAAK7ruq7ruso/U9aUNWVN4T8AAAA/kYIBAAAAAAAB6AEAAE8AAADg933f933LP2nXwli8ROE/AAAAP5GCAQAAAAAAAekBAABPAAAA/v//////yz9+2PB7EzzhPwAAAD+hggEAAAAAAAHqAQAATwAAACAIgiAIgsw/ftjwexM84T8AAAA/oYIBAAAAAAAB6wEAAE8AAAA4juM4juPMP5PZHp9qM+E/AAAAP9CCAQAAAAAAAewBAABPAAAAep7neZ7nzT+o2kzCwSrhPwAAAD/vggEAAAAAAAHtAQAATwAAAKqqqqqqqs4/vNt65Rgi4T8AAAA//4IBAAAAAAAB7gEAAE8AAADKsizLsizPP7zbeuUYIuE/AAAAP/+CAQAAAAAAAe8BAABPAAAA0jRN0zRNzz+823rlGCLhPwAAAD8PgwEAAAAAAAHwAQAATwAAANy2bdu2bc8/vNt65Rgi4T8AAAA/HoMBAAAAAAAB8QEAAE8AAADsuq7ruq7PP7zbeuUYIuE/AAAAPx6DAQAAAAAAAfIBAABPAAAA/L7v+77vzz+823rlGCLhPwAAAD8egwEAAAAAAAHzAQAATwAAAIIgCIIgCNA/qNpMwsEq4T8AAAA/LoMBAAAAAAAB9AEAAE8AAACN4ziO4zjQP5PZHp9qM+E/AAAAPz2DAQAAAAAAAfUBAABPAAAAmqZpmqZp0D+T2R6fajPhPwAAAD9NgwEAAAAAAAH2AQAATwAAAKZpmqZpmtA/k9ken2oz4T8AAAA/XYMBAAAAAAAB9wEAAE8AAADctm3btm3RP5PZHp9qM+E/AAAAP4yDAQAAAAAAAfgBAABPAAAALcuyLMuy0j+T2R6fajPhPwAAAD+MgwEAAAAAAAH5AQAATwAAADmO4ziO49I/k9ken2oz4T8AAAA/jIMBAAAAAAAB+gEAAE8AAABBEARBEATTP5PZHp9qM+E/AAAAP5uDAQAAAAAAAfsBAABPAAAASZIkSZIk0z9+2PB7EzzhPwAAAD+bgwEAAAAAAAH8AQAATwAAAE3TNE3TNNM/ftjwexM84T8AAAA/yoMBAAAAAAAB/QEAAE8AAABRFEVRFEXTP37Y8HsTPOE/AAAAPxiEAQAAAAAAAf4BAABPAAAAWZZlWZZl0z9+2PB7EzzhPwAAAD8ohAEAAAAAAAH/AQAATwAAAGEYhmEYhtM/ftjwexM84T8AAAA/KIQBAAAAAAABAAIAAE8AAABt27Zt27bTP37Y8HsTPOE/AAAAPzeEAQAAAAAAAQECAABPAAAAdV3XdV3X0z9+2PB7EzzhPwAAAD9HhAEAAAAAAAECAgAATwAAAIEgCIIgCNQ/ftjwexM84T8AAAA/R4QBAAAAAAABAwIAAE8AAACLoiiKoijUP37Y8HsTPOE/AAAAP0eEAQAAAAAAAQQCAABPAAAAkyRJkiRJ1D9+2PB7EzzhPwAAAD9XhAEAAAAAAAEFAgAATwAAAJumaZqmadQ/ftjwexM84T8AAAA/V4QBAAAAAAABBgIAAE8AAAChKIqiKIrUP37Y8HsTPOE/AAAAP2aEAQAAAAAAAQcCAABPAAAApWmapmma1D9+2PB7EzzhPwAAAD9mhAEAAAAAAAEIAgAATwAAAK/ruq7rutQ/ftjwexM84T8AAAA/doQBAAAAAAABCQIAAE8AAAC3bdu2bdvUP37Y8HsTPOE/AAAAP5WEAQAAAAAAAQoCAABPAAAAy7Isy7Is1T9+2PB7EzzhPwAAAD+VhAEAAAAAAAELAgAATwAAANM0TdM0TdU/ftjwexM84T8AAAA/lYQBAAAAAAABDAIAAE8AAADf933f933VP37Y8HsTPOE/AAAAP5WEAQAAAAAAAQ0CAABPAAAA67qu67qu1T9+2PB7EzzhPwAAAD+lhAEAAAAAAAEOAgAATwAAAPd93/d939U/ftjwexM84T8AAAA/pYQBAAAAAAABDwIAAE8AAAAHgiAIgiDWP37Y8HsTPOE/AAAAP7SEAQAAAAAAARACAABPAAAADwRBEARB1j9+2PB7EzzhPwAAAD+0hAEAAAAAAAERAgAATwAAAB3HcRzHcdY/ftjwexM84T8AAAA/xIQBAAAAAAABEgIAAE8AAAAlSZIkSZLWP37Y8HsTPOE/AAAAP9SEAQAAAAAAARMCAABPAAAAKYqiKIqi1j9+2PB7EzzhPwAAAD/UhAEAAAAAAAEUAgAATwAAADEMwzAMw9Y/ftjwexM84T8AAAA/44QBAAAAAAABFQIAAE8AAAAzTdM0TdPWP37Y8HsTPOE/AAAAP+OEAQAAAAAAARYCAABPAAAAOY7jOI7j1j9+2PB7EzzhPwAAAD8AhQEAAAAAAAEXAgAATwAAAD3P8zzP89Y/ftjwexM84T8AAAA/AIUBAAAAAAABGAIAAE8AAABBEARBEATXP37Y8HsTPOE/AAAAPw+FAQAAAAAAARkCAABPAAAARVEURVEU1z9+2PB7EzzhPwAAAD8PhQEAAAAAAAEaAgAATwAAAEmSJEmSJNc/ftjwexM84T8AAAA/H4UBAAAAAAABGwIAAE8AAABN0zRN0zTXP37Y8HsTPOE/AAAAPy6FAQAAAAAAARwCAABPAAAAURRFURRF1z9+2PB7EzzhPwAAAD8uhQEAAAAAAAEdAgAATwAAAFVVVVVVVdc/ftjwexM84T8AAAA/ToUBAAAAAAABHgIAAE8AAABZlmVZlmXXP37Y8HsTPOE/AAAAP06FAQAAAAAAAR8CAABPAAAAXdd1Xdd11z9+2PB7EzzhPwAAAD+MhQEAAAAAAAEgAgAATwAAAGEYhmEYhtc/ftjwexM84T8AAAA/nIUBAAAAAAABIQIAAE8AAABlWZZlWZbXP37Y8HsTPOE/AAAAP7uFAQAAAAAAASICAABPAAAAbdu2bdu21z9+2PB7EzzhPwAAAD/LhQEAAAAAAAEjAgAATwAAAHEcx3Ecx9c/ftjwexM84T8AAAA/y4UBAAAAAAABJAIAAE8AAAB1Xdd1XdfXP37Y8HsTPOE/AAAAP9qFAQAAAAAAASUCAABPAAAAgCRJkiRJcj80NyoCXEbmPwAAAD+rjQEAAAAAAAEmAgAATwAAAIBlWZZlWXY/NDcqAlxG5j8AAAA/u40BAAAAAAABJwIAAE8AAACg53me53l+PzQ3KgJcRuY/AAAAPwmOAQAAAAAAASgCAABPAAAA0LZt27Ztiz80NyoCXEbmPwAAAD8ZjgEAAAAAAAEpAgAATwAAAPB93/d935c/NDcqAlxG5j8AAAA/GY4BAAAAAAABKgIAAE8AAABAz/M8z/OcPzQ3KgJcRuY/AAAAP0iOAQAAAAAAASsCAABPAAAASJIkSZIkqT90OrRrYSzmPwAAAD9XjgEAAAAAAAEsAgAATwAAABiGYRiGYbA/iTvijrgj5j8AAAA/do4BAAAAAAABLQIAAE8AAABQFEVRFEW5P90/mhsVAeY/AAAAP4aOAQAAAAAAAS4CAABPAAAAJEmSJEmSvD/yQMg+bPjlPwAAAD+GjgEAAAAAAAEvAgAATwAAAHRd13Vd170/B0L2YcPv5T8AAAA/lo4BAAAAAAABMAIAAE8AAAC4bdu2bdu+PxxDJIUa5+U/AAAAP5aOAQAAAAAAATECAABPAAAA6Hme53mevz8cQySFGuflPwAAAD+ljgEAAAAAAAEyAgAATwAAAARBEARBEMA/HEMkhRrn5T8AAAA/pY4BAAAAAAABMwIAAE8AAAAURVEURVHAPxxDJIUa5+U/AAAAP7WOAQAAAAAAATQCAABPAAAAHMdxHMdxwD8cQySFGuflPwAAAD+1jgEAAAAAAAE1AgAATwAAACRJkiRJksA/MkRSqHHe5T8AAAA/xY4BAAAAAAABNgIAAE8AAAA0TdM0TdPAPzJEUqhx3uU/AAAAP8WOAQAAAAAAATcCAABPAAAAPM/zPM/zwD8yRFKocd7lPwAAAD/UjgEAAAAAAAE4AgAATwAAAEZRFEVRFME/MkRSqHHe5T8AAAA/5I4BAAAAAAABOQIAAE8AAABO0zRN0zTBPzJEUqhx3uU/AAAAP+SOAQAAAAAAAToCAABPAAAAVlVVVVVVwT8yRFKocd7lPwAAAD8DjwEAAAAAAAE7AgAATwAAAF7XdV3XdcE/MkRSqHHe5T8AAAA/nY8BAAAAAAABPAIAAE8AAACQ4ziO4zjCPzJEUqhx3uU/AAAAP52PAQAAAAAAAT0CAABPAAAAlmVZlmVZwj8yRFKocd7lPwAAAD+djwEAAAAAAAE+AgAATwAAAKZpmqZpmsI/MkRSqHHe5T8AAAA/rY8BAAAAAAABPwIAAE8AAAC2bdu2bdvCPzJEUqhx3uU/AAAAP62PAQAAAAAAAUACAABPAAAAxnEcx3Ecwz8yRFKocd7lPwAAAD+9jwEAAAAAAAFBAgAATwAAAOD3fd/3fcM/MkRSqHHe5T8AAAA/zI8BAAAAAAABQgIAAE8AAADw+77v+77DPzJEUqhx3uU/AAAAP+uPAQAAAAAAAUMCAABPAAAASJIkSZIkxT9HRYDLyNXlPwAAAD/7jwEAAAAAAAFEAgAATwAAAEiSJEmSJMU/XEau7h/N5T8AAAA/+48BAAAAAAABRQIAAE8AAABAEARBEATFP1xGru4fzeU/AAAAP2iQAQAAAAAAAUYCAABPAAAAMAzDMAzDxD9cRq7uH83lPwAAAD9okAEAAAAAAAFHAgAATwAAAPd93/d939k/5LzbeuUY6j8AAAA/gZUBAAAAAAABSAIAAE8AAAD7vu/7vu/ZP+S823rlGOo/AAAAPwyWAQAAAAAAAUkCAABPAAAA7/u+7/u+3T83wZMHQvbpPwAAAD86lgEAAAAAAAFKAgAATwAAAGqapmmapuA/jMVLlJ7T6T8AAAA/SpYBAAAAAAABSwIAAE8AAABwHMdxHMfgP4zFS5Se0+k/AAAAP1qWAQAAAAAAAUwCAABPAAAA9DzP8zzP4D+MxUuUntPpPwAAAD9plgEAAAAAAAFNAgAATwAAAG3btm3bttc/Rek5Hdq1wD8AAAA/fyECAAAAAAABTgIAAE8AAAB1Xdd1XdfXP0XpOR3atcA/AAAAP5giAgAAAAAAAU8CAABPAAAAkSRJkiRJ2D9F6Tkd2rXAPwAAAD+YIgIAAAAAAAFQAgAATwAAAJEkSZIkSdg/8eSBkH3YwD8AAAA/qCICAAAAAAABUQIAAE8AAACVZVmWZVnYP/HkgZB92MA/AAAAP6giAgAAAAAAAVICAABPAAAAmaZpmqZp2D9I3BF3xB3BPwAAAD+4IgIAAAAAAAFTAgAATwAAAKMoiqIoitg/89dZ6mdAwT8AAAA/uCICAAAAAAABVAIAAE8AAACrqqqqqqrYP/PXWepnQME/AAAAP8ciAgAAAAAAAVUCAABPAAAAsyzLsizL2D+f06FdC2PBPwAAAD/HIgIAAAAAAAFWAgAATwAAAL/v+77v+9g/n9OhXQtjwT8AAAA/xyICAAAAAAABVwIAAE8AAADHcRzHcRzZP5/ToV0LY8E/AAAAP+YiAgAAAAAAAVgCAABPAAAA0zRN0zRN2T+f06FdC2PBPwAAAD/2IgIAAAAAAAFZAgAATwAAAOM4juM4jtk/n9OhXQtjwT8AAAA/FSMCAAAAAAABWgIAAE8AAADneZ7neZ7ZP5/ToV0LY8E/AAAAPxUjAgAAAAAAAVsCAABPAAAA67qu67qu2T9Kz+nQroXBPwAAAD8lIwIAAAAAAAFcAgAATwAAAO/7vu/7vtk/Ss/p0K6FwT8AAAA/NSMCAAAAAAABXQIAAE8AAADv+77v+77ZP/bKMURSqME/AAAAPzUjAgAAAAAAAV4CAABPAAAA933f933f2T+ixnm39crBPwAAAD9EIwIAAAAAAAFfAgAATwAAAPu+7/u+79k/osZ5t/XKwT8AAAA/RCMCAAAAAAABYAIAAE8AAAAHgiAIgiDaP6LGebf1ysE/AAAAP2MjAgAAAAAAAWECAABPAAAAI0mSJEmS2j9NwsEqme3BPwAAAD9zIwIAAAAAAAFiAgAATwAAADEMwzAMw9o/TcLBKpntwT8AAAA/cyMCAAAAAAABYwIAAE8AAAA5juM4juPaP03CwSqZ7cE/AAAAP3MjAgAAAAAAAWQCAABPAAAARVEURVEU2z9NwsEqme3BPwAAAD+DIwIAAAAAAAFlAgAATwAAAEmSJEmSJNs/TcLBKpntwT8AAAA/gyMCAAAAAAABZgIAAE8AAABRFEVRFEXbP03CwSqZ7cE/AAAAP5IjAgAAAAAAAWcCAABPAAAAVVVVVVVV2z9NwsEqme3BPwAAAD+SIwIAAAAAAAFoAgAATwAAAFmWZVmWZds/TcLBKpntwT8AAAA/oiMCAAAAAAABaQIAAE8AAABlWZZlWZbbP03CwSqZ7cE/AAAAP7IjAgAAAAAAAWoCAABPAAAAaZqmaZqm2z9NwsEqme3BPwAAAD/RIwIAAAAAAAFrAgAATwAAAG3btm3btts/TcLBKpntwT8AAAA/4CMCAAAAAAABbAIAAE8AAABxHMdxHMfbP03CwSqZ7cE/AAAAPwAkAgAAAAAAAW0CAABPAAAAd13XdV3X2z9NwsEqme3BPwAAAD8PJAIAAAAAAAFuAgAATwAAAHue53me59s/osZ5t/XKwT8AAAA/DyQCAAAAAAABbwIAAE8AAAB93/d93/fbP6LGebf1ysE/AAAAPx8kAgAAAAAAAXACAABPAAAAgSAIgiAI3D/2yjFEUqjBPwAAAD8vJAIAAAAAAAFxAgAATwAAAIVhGIZhGNw/9soxRFKowT8AAAA/PiQCAAAAAAABcgIAAE8AAACJoiiKoijcP0rP6dCuhcE/AAAAPz4kAgAAAAAAAXMCAABPAAAAjeM4juM43D9Kz+nQroXBPwAAAD9OJAIAAAAAAAF0AgAATwAAAJVlWZZlWdw/Ss/p0K6FwT8AAAA/TiQCAAAAAAABdQIAAE8AAACbpmmapmncP5/ToV0LY8E/AAAAP20kAgAAAAAAAXYCAABPAAAAn+d5nud53D+f06FdC2PBPwAAAD9tJAIAAAAAAAF3AgAATwAAAKMoiqIoitw/n9OhXQtjwT8AAAA/yyQCAAAAAAABeAIAAE8AAACnaZqmaZrcP5/ToV0LY8E/AAAAP9okAgAAAAAAAXkCAABPAAAAq6qqqqqq3D+f06FdC2PBPwAAAD/aJAIAAAAAAAF6AgAATwAAAK/ruq7rutw/n9OhXQtjwT8AAAA/6iQCAAAAAAABewIAAE8AAACzLMuyLMvcP5/ToV0LY8E/AAAAP+okAgAAAAAAAXwCAABPAAAAua7ruq7r3D+f06FdC2PBPwAAAD/6JAIAAAAAAAF9AgAATwAAAL/v+77v+9w/89dZ6mdAwT8AAAA/+iQCAAAAAAABfgIAAE8AAADDMAzDMAzdP/PXWepnQME/AAAAPwklAgAAAAAAAX8CAABPAAAAx3Ecx3Ec3T/z11nqZ0DBPwAAAD8JJQIAAAAAAAGAAgAATwAAAMuyLMuyLN0/89dZ6mdAwT8AAAA/GSUCAAAAAAABgQIAAE8AAADP8zzP8zzdP/PXWepnQME/AAAAPxklAgAAAAAAAYICAABPAAAA0zRN0zRN3T/z11nqZ0DBPwAAAD9XJQIAAAAAAAGDAgAATwAAANu2bdu2bd0/89dZ6mdAwT8AAAA/VyUCAAAAAAABhAIAAE8AAADf933f933dP/PXWepnQME/AAAAP1clAgAAAAAAAYUCAABPAAAA4ziO4ziO3T/z11nqZ0DBPwAAAD9nJQIAAAAAAAGGAgAATwAAAOd5nud5nt0/89dZ6mdAwT8AAAA/ZyUCAAAAAAABhwIAAE8AAADruq7ruq7dP/PXWepnQME/AAAAP3clAgAAAAAAAYgCAABPAAAA7/u+7/u+3T/z11nqZ0DBPwAAAD93JQIAAAAAAAGJAgAATwAAAPM8z/M8z90/89dZ6mdAwT8AAAA/hiUCAAAAAAABigIAAE8AAAD3fd/3fd/dP0jcEXfEHcE/AAAAP4YlAgAAAAAAAYsCAABPAAAA+77v+77v3T9I3BF3xB3BPwAAAD+WJQIAAAAAAAGMAgAATwAAAP///////90/SNwRd8QdwT8AAAA/liUCAAAAAAABjQIAAE8AAAAJgiAIgiDeP0jcEXfEHcE/AAAAP8UlAgAAAAAAAY4CAABPAAAAG8dxHMdx3j9I3BF3xB3BPwAAAD/FJQIAAAAAAAGPAgAATwAAAB8IgiAIgt4/SNwRd8QdwT8AAAA/xSUCAAAAAAABkAIAAE8AAAApiqIoiqLeP0jcEXfEHcE/AAAAP9QlAgAAAAAAAZECAABPAAAALcuyLMuy3j9I3BF3xB3BPwAAAD/UJQIAAAAAAAGSAgAATwAAADEMwzAMw94/SNwRd8QdwT8AAAA/5CUCAAAAAAABkwIAAE8AAAA1TdM0TdPeP0jcEXfEHcE/AAAAP+QlAgAAAAAAAZQCAABPAAAAOY7jOI7j3j9I3BF3xB3BPwAAAD/0JQIAAAAAAAGVAgAATwAAAD3P8zzP894/SNwRd8QdwT8AAAA/AyYCAAAAAAABlgIAAE8AAABBEARBEATfP0jcEXfEHcE/AAAAP0ImAgAAAAAAAZcCAABPAAAASZIkSZIk3z9I3BF3xB3BPwAAAD9RJgIAAAAAAAGYAgAATwAAAE8URVEURd8/SNwRd8QdwT8AAAA/USYCAAAAAAABmQIAAE8AAABXlmVZlmXfP0jcEXfEHcE/AAAAP1EmAgAAAAAAAZoCAABPAAAAYxiGYRiG3z9I3BF3xB3BPwAAAD9hJgIAAAAAAAGbAgAATwAAAGdZlmVZlt8/SNwRd8QdwT8AAAA/YSYCAAAAAAABnAIAAE8AAABt27Zt27bfP0jcEXfEHcE/AAAAP4AmAgAAAAAAAZ0CAABPAAAAdV3XdV3X3z9I3BF3xB3BPwAAAD+QJgIAAAAAAAGeAgAATwAAAHme53me598/SNwRd8QdwT8AAAA/oCYCAAAAAAABnwIAAE8AAAB93/d93/ffP0jcEXfEHcE/AAAAP84mAgAAAAAAAaACAABPAAAAQBAEQRAE4D/z11nqZ0DBPwAAAD/OJgIAAAAAAAGhAgAATwAAAMIwDMMwDOA/89dZ6mdAwT8AAAA/3iYCAAAAAAABogIAAE8AAABEURRFURTgP/PXWepnQME/AAAAP94mAgAAAAAAAaMCAABPAAAAxnEcx3Ec4D/z11nqZ0DBPwAAAD/uJgIAAAAAAAGkAgAATwAAAEiSJEmSJOA/89dZ6mdAwT8AAAA//SYCAAAAAAABpQIAAE8AAADKsizLsizgP/PXWepnQME/AAAAP/0mAgAAAAAAAaYCAABPAAAATNM0TdM04D/z11nqZ0DBPwAAAD8sJwIAAAAAAAGnAgAATwAAANQ0TdM0TeA/89dZ6mdAwT8AAAA/LCcCAAAAAAABqAIAAE8AAABWVVVVVVXgP/PXWepnQME/AAAAPywnAgAAAAAAAakCAABPAAAA2HVd13Vd4D/z11nqZ0DBPwAAAD9LJwIAAAAAAAGqAgAATwAAAF7XdV3XdeA/n9OhXQtjwT8AAAA/SycCAAAAAAABqwIAAE8AAADg933f933gP5/ToV0LY8E/AAAAP0snAgAAAAAAAawCAABPAAAAYhiGYRiG4D+f06FdC2PBPwAAAD9LJwIAAAAAAAGtAgAATwAAAOQ4juM4juA/n9OhXQtjwT8AAAA/WycCAAAAAAABrgIAAE8AAABmWZZlWZbgP5/ToV0LY8E/AAAAP2snAgAAAAAAAa8CAABPAAAA6Hme53me4D+f06FdC2PBPwAAAD9rJwIAAAAAAAGwAgAATwAAAGqapmmapuA/n9OhXQtjwT8AAAA/aycCAAAAAAABsQIAAE8AAADsuq7ruq7gP5/ToV0LY8E/AAAAP44nAgAAAAAAAbICAABPAAAAbtu2bdu24D+f06FdC2PBPwAAAD/MJwIAAAAAAAGzAgAATwAAAO77vu/7vuA/n9OhXQtjwT8AAAA/GigCAAAAAAABtAIAAE8AAABwHMdxHMfgP5/ToV0LY8E/AAAAP3goAgAAAAAAAbUCAABPAAAA9DzP8zzP4D+f06FdC2PBPwAAAD+IKAIAAAAAAAG2AgAATwAAAHZd13Vd1+A/n9OhXQtjwT8AAAA/lygCAAAAAAABtwIAAE8AAAD4fd/3fd/gP5/ToV0LY8E/AAAAP9YoAgAAAAAAAbgCAABPAAAAKIqiKIqizD938kDIPmzIPwAAAD/9RgIAAAAAAAG5AgAATwAAAEiSJEmSJM0/0enQroWxyD8AAAA/DUcCAAAAAAABugIAAE8AAABalmVZlmXNP3vlGCIp1Mg/AAAAPw1HAgAAAAAAAbsCAABPAAAAapqmaZqmzT8n4WCVzPbIPwAAAD8NRwIAAAAAAAG8AgAATwAAAHIcx3Ecx80/09yoCHAZyT8AAAA/DUcCAAAAAAABvQIAAE8AAACIoiiKoijOP9PcqAhwGck/AAAAPyxHAgAAAAAAAb4CAABPAAAAkCRJkiRJzj992PB7EzzJPwAAAD88RwIAAAAAAAG/AgAATwAAANy2bdu2bc8/18+AYlqByT8AAAA/PEcCAAAAAAABwAIAAE8AAAD0PM/zPM/PP4HLyNX9o8k/AAAAP0tHAgAAAAAAAcECAABPAAAAhmEYhmEY0D+By8jV/aPJPwAAAD9bRwIAAAAAAAHCAgAATwAAAI3jOI7jONA/gcvI1f2jyT8AAAA/W0cCAAAAAAABwwIAAE8AAACapmmapmnQP4HLyNX9o8k/AAAAP2pHAgAAAAAAAcQCAABPAAAAnud5nud50D+By8jV/aPJPwAAAD96RwIAAAAAAAHFAgAATwAAAKZpmqZpmtA/gcvI1f2jyT8AAAA/ekcCAAAAAAABxgIAAE8AAACyLMuyLMvQP4HLyNX9o8k/AAAAP4pHAgAAAAAAAccCAABPAAAAv+/7vu/70D+By8jV/aPJPwAAAD+KRwIAAAAAAAHIAgAATwAAAMMwDMMwDNE/gcvI1f2jyT8AAAA/mUcCAAAAAAAByQIAAE8AAADLsizLsizRP4HLyNX9o8k/AAAAP5lHAgAAAAAAAcoCAABPAAAAz/M8z/M80T8txxBJocbJPwAAAD+pRwIAAAAAAAHLAgAATwAAANM0TdM0TdE/LccQSaHGyT8AAAA/qUcCAAAAAAABzAIAAE8AAADYdV3XdV3RPy3HEEmhxsk/AAAAP7lHAgAAAAAAAc0CAABPAAAA3LZt27Zt0T8txxBJocbJPwAAAD+5RwIAAAAAAAHOAgAATwAAAOD3fd/3fdE/LccQSaHGyT8AAAA/yEcCAAAAAAABzwIAAE8AAADjOI7jOI7RPy3HEEmhxsk/AAAAP+dHAgAAAAAAAdACAABPAAAA67qu67qu0T8txxBJocbJPwAAAD/nRwIAAAAAAAHRAgAATwAAAO/7vu/7vtE/LccQSaHGyT8AAAA/50cCAAAAAAAB0gIAAE8AAADzPM/zPM/RPy3HEEmhxsk/AAAAPwdIAgAAAAAAAdMCAABPAAAA933f933f0T8txxBJocbJPwAAAD8HSAIAAAAAAAHUAgAATwAAAAAAAAAAANI/gcvI1f2jyT8AAAA/B0gCAAAAAAAB1QIAAE8AAAAEQRAEQRDSP4HLyNX9o8k/AAAAPwdIAgAAAAAAAdYCAABPAAAACIIgCIIg0j+By8jV/aPJPwAAAD8WSAIAAAAAAAHXAgAATwAAAA8EQRAEQdI/gcvI1f2jyT8AAAA/JkgCAAAAAAAB2AIAAE8AAAATRVEURVHSP9fPgGJagck/AAAAPyZIAgAAAAAAAdkCAABPAAAAG8dxHMdx0j/Xz4BiWoHJPwAAAD8mSAIAAAAAAAHaAgAATwAAACEIgiAIgtI/18+AYlqByT8AAAA/NkgCAAAAAAAB2wIAAE8AAAApiqIoiqLSPynUOO+2Xsk/AAAAP0JIAgAAAAAAAdwCAABPAAAAMQzDMAzD0j992PB7EzzJPwAAAD9RSAIAAAAAAAHdAgAATwAAADVN0zRN09I/fdjwexM8yT8AAAA/YUgCAAAAAAAB3gIAAE8AAAA9z/M8z/PSP33Y8HsTPMk/AAAAP4BIAgAAAAAAAd8CAABPAAAATdM0TdM00z992PB7EzzJPwAAAD+ASAIAAAAAAAHgAgAATwAAAFVVVVVVVdM/fdjwexM8yT8AAAA/kEgCAAAAAAAB4QIAAE8AAABZlmVZlmXTP9PcqAhwGck/AAAAP59IAgAAAAAAAeICAABPAAAAXdd1Xdd10z/T3KgIcBnJPwAAAD+fSAIAAAAAAAHjAgAATwAAAGEYhmEYhtM/09yoCHAZyT8AAAA/r0gCAAAAAAAB5AIAAE8AAABlWZZlWZbTP9PcqAhwGck/AAAAP69IAgAAAAAAAeUCAABPAAAAaZqmaZqm0z8n4WCVzPbIPwAAAD+/SAIAAAAAAAHmAgAATwAAAG3btm3bttM/J+Fglcz2yD8AAAA/v0gCAAAAAAAB5wIAAE8AAABxHMdxHMfTPyfhYJXM9sg/AAAAP85IAgAAAAAAAegCAABPAAAAdV3XdV3X0z8n4WCVzPbIPwAAAD/eSAIAAAAAAAHpAgAATwAAAHme53me59M/J+Fglcz2yD8AAAA//UgCAAAAAAAB6gIAAE8AAAB93/d93/fTPyfhYJXM9sg/AAAAP/1IAgAAAAAAAesCAABPAAAAgSAIgiAI1D8n4WCVzPbIPwAAAD8sSQIAAAAAAAHsAgAATwAAAJMkSZIkSdQ/J+Fglcz2yD8AAAA/LEkCAAAAAAAB7QIAAE8AAACXZVmWZVnUPyfhYJXM9sg/AAAAPyxJAgAAAAAAAe4CAABPAAAAned5nud51D8n4WCVzPbIPwAAAD88SQIAAAAAAAHvAgAATwAAAKVpmqZpmtQ/J+Fglcz2yD8AAAA/W0kCAAAAAAAB8AIAAE8AAACv67qu67rUPyfhYJXM9sg/AAAAP6lJAgAAAAAAAfECAABPAAAA27Zt27Zt1T8n4WCVzPbIPwAAAD+5SQIAAAAAAAHyAgAATwAAAOd5nud5ntU/J+Fglcz2yD8AAAA/yEkCAAAAAAAB8wIAAE8AAADv+77v+77VPyfhYJXM9sg/AAAAP8hJAgAAAAAAAfQCAABPAAAA9TzP8zzP1T8n4WCVzPbIPwAAAD/ISQIAAAAAAAH1AgAATwAAAPu+7/u+79U/J+Fglcz2yD8AAAA/50kCAAAAAAAB9gIAAE8AAAALwzAMwzDWPyfhYJXM9sg/AAAAPwdKAgAAAAAAAfcCAABPAAAAIQiCIAiC1j8n4WCVzPbIPwAAAD8mSgIAAAAAAAH4AgAATwAAAD3P8zzP89Y/J+Fglcz2yD8AAAA/JkoCAAAAAAAB+QIAAE8AAABFURRFURTXPyfhYJXM9sg/AAAAPyZKAgAAAAAAAfoCAABPAAAASZIkSZIk1z8n4WCVzPbIPwAAAD8mSgIAAAAAAAH7AgAATwAAAE3TNE3TNNc/J+Fglcz2yD8AAAA/NkoCAAAAAAAB/AIAAE8AAABRFEVRFEXXPyfhYJXM9sg/AAAAPzZKAgAAAAAAAf0CAABPAAAAVVVVVVVV1z8n4WCVzPbIPwAAAD9FSgIAAAAAAAH+AgAATwAAAF3XdV3Xddc/J+Fglcz2yD8AAAA/XUoCAAAAAAAB/wIAAE8AAABlWZZlWZbXPyfhYJXM9sg/AAAAP3xKAgAAAAAAAQADAABPAAAAbdu2bdu21z8n4WCVzPbIPwAAAD+MSgIAAAAAAAEBAwAATwAAAHVd13Vd19c/e+UYIinUyD8AAAA/jEoCAAAAAAABAgMAAE8AAAB5nud5nufXP3vlGCIp1Mg/AAAAP4xKAgAAAAAAAQMDAABPAAAAf9/3fd/31z/R6dCuhbHIPwAAAD+MSgIAAAAAAAEEAwAATwAAAIMgCIIgCNg/0enQroWxyD8AAAA/nEoCAAAAAAABBQMAAE8AAACHYRiGYRjYP9Hp0K6Fscg/AAAAP5xKAgAAAAAAAQYDAABPAAAAi6IoiqIo2D/R6dCuhbHIPwAAAD+rSgIAAAAAAAEHAwAATwAAAIuiKIqiKNg/I+6IO+KOyD8AAAA/q0oCAAAAAAABCAMAAE8AAAD8vu/7vu/sP+5aGIuXKOU/AAAAP32IAgAAAAAAAQkDAABPAAAA/L7v+77v7D8CXEau7h/lPwAAAD8KiQIAAAAAAAEKAwAATwAAAPy+7/u+7+w/LF6i9JwO5T8AAAA/CokCAAAAAAABCwMAAE8AAAD8vu/7vu/sP2xhLF6i9OQ/AAAAPxqJAgAAAAAAAQwDAABPAAAA/L7v+77v7D/rZ0AxrcDkPwAAAD8aiQIAAAAAAAENAwAATwAAAH7f933f9+w/VG0m4WCV5D8AAAA/GokCAAAAAAABDgMAAE8AAAAAAAAAAADtP9NzOrRrYeQ/AAAAPymJAgAAAAAAAQ8DAABPAAAAgiAIgiAI7T88eSBkHzbkPwAAAD8piQIAAAAAAAEQAwAATwAAAIIgCIIgCO0/pn4GFNMK5D8AAAA/SYkCAAAAAAABEQMAAE8AAAAEQRAEQRDtPxCE7MOG3+M/AAAAP0mJAgAAAAAAARIDAABPAAAAhmEYhmEY7T9Oh3YtjMXjPwAAAD9JiQIAAAAAAAETAwAATwAAAIZhGIZhGO0/o4suuuii4z8AAAA/SYkCAAAAAAABFAMAAE8AAAAIgiAIgiDtP+KOuCPuiOM/AAAAP1iJAgAAAAAAARUDAABPAAAAiqIoiqIo7T83k3CwSmbjPwAAAD9YiQIAAAAAAAEWAwAATwAAAAzDMAzDMO0/dpb6GVBM4z8AAAA/aIkCAAAAAAABFwMAAE8AAAAMwzAMwzDtP8qasqasKeM/AAAAP3eJAgAAAAAAARgDAABPAAAAjuM4juM47T/1nA7tWhjjPwAAAD93iQIAAAAAAAEZAwAATwAAABAEQRAEQe0/H59qMwkH4z8AAAA/h4kCAAAAAAABGgMAAE8AAAAQBEEQBEHtPzSgmFZg/uI/AAAAP4eJAgAAAAAAARsDAABPAAAAkiRJkiRJ7T9fovScDu3iPwAAAD+XiQIAAAAAAAEcAwAATwAAAJIkSZIkSe0/c6MiwGXk4j8AAAA/l4kCAAAAAAABHQMAAE8AAACSJEmSJEntP4ikUOO82+I/AAAAP5eJAgAAAAAAAR4DAABPAAAAFEVRFEVR7T+ypqwpa8riPwAAAD+miQIAAAAAAAEfAwAATwAAABiGYRiGYe0/3agIcBm54j8AAAA/tokCAAAAAAABIAMAAE8AAACapmmapmntPwerZLbHp+I/AAAAP7aJAgAAAAAAASEDAABPAAAAoOd5nud57T8yrcD8dZbiPwAAAD/GiQIAAAAAAAEiAwAATwAAAKQoiqIoiu0/XK8cQySF4j8AAAA/xokCAAAAAAABIwMAAE8AAAAqiqIoiqLtP4WxeInSc+I/AAAAP9WJAgAAAAAAASQDAABPAAAAruu6ruu67T+ws9TPgGLiPwAAAD/ViQIAAAAAAAElAwAATwAAADRN0zRN0+0/xbQC89dZ4j8AAAA/5YkCAAAAAAABJgMAAE8AAAA4juM4juPtP9q1MBYvUeI/AAAAP+WJAgAAAAAAAScDAABPAAAAvu/7vu/77T8EuIxc3T/iPwAAAD/0iQIAAAAAAAEoAwAATwAAAMQwDMMwDO4/BLiMXN0/4j8AAAA/9IkCAAAAAAABKQMAAE8AAADIcRzHcRzuPxq5un80N+I/AAAAPwSKAgAAAAAAASoDAABPAAAASpIkSZIk7j8aubp/NDfiPwAAAD8UigIAAAAAAAErAwAATwAAANDzPM/zPO4/Grm6fzQ34j8AAAA/FIoCAAAAAAABLAMAAE8AAABSFEVRFEXuPxq5un80N+I/AAAAPyOKAgAAAAAAAS0DAABPAAAA1DRN0zRN7j8aubp/NDfiPwAAAD8jigIAAAAAAAEuAwAATwAAANh1Xdd1Xe4/Grm6fzQ34j8AAAA/Q4oCAAAAAAABLwMAAE8AAABe13Vd13XuPxq5un80N+I/AAAAP0OKAgAAAAAAATADAABPAAAAYhiGYRiG7j8aubp/NDfiPwAAAD9DigIAAAAAAAExAwAATwAAAOQ4juM4ju4/Grm6fzQ34j8AAAA/Q4oCAAAAAAABMgMAAE8AAABqmqZpmqbuPxq5un80N+I/AAAAP1KKAgAAAAAAATMDAABPAAAAbtu2bdu27j8aubp/NDfiPwAAAD9SigIAAAAAAAE0AwAATwAAAHIcx3Ecx+4/Grm6fzQ34j8AAAA/YooCAAAAAAABNQMAAE8AAAB6nud5nufuPxq5un80N+I/AAAAP2KKAgAAAAAAATYDAABPAAAAAAAAAAAA7z8aubp/NDfiPwAAAD9xigIAAAAAAAE3AwAATwAAAARBEARBEO8/Grm6fzQ34j8AAAA/kYoCAAAAAAABOAMAAE8AAAAQBEEQBEHvPxq5un80N+I/AAAAP5GKAgAAAAAAATkDAABPAAAAkiRJkiRJ7z8aubp/NDfiPwAAAD+RigIAAAAAAAE6AwAATwAAAJZlWZZlWe8/Grm6fzQ34j8AAAA/kYoCAAAAAAABOwMAAE8AAAAYhmEYhmHvPxq5un80N+I/AAAAP6CKAgAAAAAAATwDAABPAAAAmqZpmqZp7z8EuIxc3T/iPwAAAD+wigIAAAAAAAE9AwAATwAAABzHcRzHce8/77ZeOYZI4j8AAAA/sIoCAAAAAAABPgMAAE8AAAAgCIIgCILvP9q1MBYvUeI/AAAAP8CKAgAAAAAAAT8DAABPAAAAJEmSJEmS7z/atTAWL1HiPwAAAD/PigIAAAAAAAFAAwAATwAAAKqqqqqqqu8/xbQC89dZ4j8AAAA/34oCAAAAAAABQQMAAE8AAACw67qu67rvP8W0AvPXWeI/AAAAP9+KAgAAAAAAAUIDAABPAAAAMgzDMAzD7z/FtALz11niPwAAAD/figIAAAAAAAFDAwAATwAAALQsy7Isy+8/xbQC89dZ4j8AAAA/7ooCAAAAAAABRAMAAE8AAAA2TdM0TdPvP9q1MBYvUeI/AAAAPw6LAgAAAAAAAUUDAABPAAAANk3TNE3T7z/vtl45hkjiPwAAAD8tiwIAAAAAAAFGAwAATwAAADZN0zRN0+8/BLiMXN0/4j8AAAA/PYsCAAAAAAABRwMAAE8AAAA2TdM0TdPvPxq5un80N+I/AAAAP0yLAgAAAAAAAUgDAABPAAAAtCzLsizL7z8aubp/NDfiPwAAAD+qiwIAAAAAAAFJAwAATwAAALDruq7ruu8/Grm6fzQ34j8AAAA/uosCAAAAAAABSgMAAE8AAAAoiqIoiqLvPxq5un80N+I/AAAAP+iLAgAAAAAAAUsDAABPAAAAIAiCIAiC7z8aubp/NDfiPwAAAD8hjAIAAAAAAAFMAwAATwAAABiGYRiGYe8/rcD8dZb64T8AAAA/t40CAAAAAAABTQMAAE8AAAAYhmEYhmHvP5i/zlI/A+I/AAAAP8eNAgAAAAAAAU4DAABPAAAAGIZhGIZh7z+DvqAv6AviPwAAAD/HjQIAAAAAAAFPAwAATwAAAJqmaZqmae8/br1yDJEU4j8AAAA/1o0CAAAAAAABUAMAAE8AAAAcx3Ecx3HvP1m8ROk5HeI/AAAAP9aNAgAAAAAAAVEDAABPAAAAIAiCIAiC7z8vuuiiiy7iPwAAAD/mjQIAAAAAAAFSAwAATwAAACRJkiRJku8/Grm6fzQ34j8AAAA/5o0CAAAAAAABUwMAAE8AAAAoiqIoiqLvPwS4jFzdP+I/AAAAP/aNAgAAAAAAAVQDAABPAAAAqqqqqqqq7z/vtl45hkjiPwAAAD/2jQIAAAAAAAFVAwAATwAAADIMwzAMw+8/2rUwFi9R4j8AAAA/BY4CAAAAAAABVgMAAE8AAAC0LMuyLMvvP9q1MBYvUeI/AAAAPwWOAgAAAAAAAVcDAABPAAAANk3TNE3T7z/FtALz11niPwAAAD8VjgIAAAAAAAFYAwAATwAAALht27Zt2+8/xbQC89dZ4j8AAAA/JY4CAAAAAAABWQMAAE8AAAC4bdu2bdvvP7Cz1M+AYuI/AAAAP7GOAgAAAAAAAVoDAABPAAAAuG3btm3b7z+FsXiJ0nPiPwAAAD+xjgIAAAAAAAFbAwAATwAAALht27Zt2+8/cbBKZnt84j8AAAA/wY4CAAAAAAABXAMAAE8AAAC4bdu2bdvvP1yvHEMkheI/AAAAP8GOAgAAAAAAAV0DAABPAAAAuG3btm3b7z8yrcD8dZbiPwAAAD/QjgIAAAAAAAFeAwAATwAAALht27Zt2+8/B6tktsen4j8AAAA/4I4CAAAAAAABXwMAAE8AAAC4bdu2bdvvP/KpNpNwsOI/AAAAP/COAgAAAAAAAWADAABPAAAAuG3btm3b7z/dqAhwGbniPwAAAD//jgIAAAAAAAFhAwAATwAAALht27Zt2+8/yKfaTMLB4j8AAAA/D48CAAAAAAABYgMAAE8AAAC4bdu2bdvvP7KmrClryuI/AAAAPw+PAgAAAAAAAWMDAABPAAAAuG3btm3b7z+dpX4GFNPiPwAAAD8fjwIAAAAAAAFkAwAATwAAADZN0zRN0+8/iKRQ47zb4j8AAAA/Lo8CAAAAAAABZQMAAE8AAAC0LMuyLMvvP3OjIsBl5OI/AAAAPz6PAgAAAAAAAWYDAABPAAAAtCzLsizL7z9fovScDu3iPwAAAD9NjwIAAAAAAAFnAwAATwAAADIMwzAMw+8/X6L0nA7t4j8AAAA/XY8CAAAAAAABaAMAAE8AAAAyDMMwDMPvP0qhxnm39eI/AAAAP4yPAgAAAAAAAWkDAABPAAAAsOu6ruu67z9KocZ5t/XiPwAAAD+cjwIAAAAAAAFqAwAATwAAALDruq7ruu8/NKCYVmD+4j8AAAA/nI8CAAAAAAABawMAAE8AAAAuy7Isy7LvPzSgmFZg/uI/AAAAP6uPAgAAAAAAAWwDAABPAAAAJEmSJEmS6T9kWoH56yztPwAAAD9CmAIAAAAAAAFtAwAATwAAAKZpmqZpmuk/ZFqB+ess7T8AAAA/j5gCAAAAAAABbgMAAE8AAAAqiqIoiqLpP2RagfnrLO0/AAAAP66YAgAAAAAAAW8DAABPAAAArKqqqqqq6T9kWoH56yztPwAAAD/NmAIAAAAAAAFwAwAATwAAALDruq7ruuk/ZFqB+ess7T8AAAA/7ZgCAAAAAAABcQMAAE8AAAC4bdu2bdvpP2RagfnrLO0/AAAAP/yYAgAAAAAAAXIDAABPAAAAPs/zPM/z6T9kWoH56yztPwAAAD/8mAIAAAAAAAFzAwAATwAAANQ0TdM0Teo/TllT1pQ17T8AAAA//JgCAAAAAAABdAMAAE8AAADg933f933qP05ZU9aUNe0/AAAAPwyZAgAAAAAAAXUDAABPAAAAbtu2bdu26j9OWVPWlDXtPwAAAD8MmQIAAAAAAAF2AwAATwAAAHqe53me5+o/TllT1pQ17T8AAAA/DJkCAAAAAAABdwMAAE8AAAAIgiAIgiDrPzhYJbM9Pu0/AAAAPxuZAgAAAAAAAXgDAABPAAAAFkVRFEVR6z84WCWzPT7tPwAAAD9KmQIAAAAAAAF5AwAATwAAAMDv+77v++s/OFglsz0+7T8AAAA/SpkCAAAAAAABegMAAE8AAADIcRzHcRzsPzhYJbM9Pu0/AAAAP1qZAgAAAAAAAXsDAABPAAAA0jRN0zRN7D84WCWzPT7tPwAAAD9amQIAAAAAAAF8AwAATwAAANy2bdu2bew/OFglsz0+7T8AAAA/eZkCAAAAAAABfQMAAE8AAADoeZ7neZ7sP05ZU9aUNe0/AAAAP4mZAgAAAAAAAX4DAABPAAAAep7neZ7n7D94W68cQyTtPwAAAD+JmQIAAAAAAAF/AwAATwAAAARBEARBEO0/tl45hkgK7T8AAAA/iZkCAAAAAAABgAMAAE8AAAAQBEEQBEHtP7ZeOYZICu0/AAAAP5iZAgAAAAAAAYEDAABPAAAAmqZpmqZp7T/MX2epnwHtPwAAAD+omQIAAAAAAAGCAwAATwAAAKQoiqIoiu0/4mCVzPb47D8AAAA/qJkCAAAAAAABgwMAAE8AAAAqiqIoiqLtP+Jglcz2+Ow/AAAAP7iZAgAAAAAAAYQDAABPAAAAruu6ruu67T/iYJXM9vjsPwAAAD+4mQIAAAAAAAGFAwAATwAAALIsy7Isy+0/4mCVzPb47D8AAAA/15kCAAAAAAABhgMAAE8AAAC6ruu6ruvtP6JdC2PxEu0/AAAAP+eZAgAAAAAAAYcDAABPAAAAvu/7vu/77T+iXQtj8RLtPwAAAD/nmQIAAAAAAAGIAwAATwAAAL7v+77v++0/jFzdP5ob7T8AAAA/55kCAAAAAAABiQMAAE8AAABAEARBEATuP4xc3T+aG+0/AAAAP/aZAgAAAAAAAYoDAABPAAAAxDAMwzAM7j+MXN0/mhvtPwAAAD/2mQIAAAAAAAGLAwAATwAAAEZRFEVRFO4/jFzdP5ob7T8AAAA/BpoCAAAAAAABjAMAAE8AAADIcRzHcRzuP3hbrxxDJO0/AAAAPzWaAgAAAAAAAY0DAABPAAAASpIkSZIk7j9kWoH56yztPwAAAD9EmgIAAAAAAAGOAwAATwAAANDzPM/zPO4/TllT1pQ17T8AAAA/VJoCAAAAAAABjwMAAE8AAABWVVVVVVXuPzhYJbM9Pu0/AAAAP1SaAgAAAAAAAZADAABPAAAAWpZlWZZl7j8kV/eP5kbtPwAAAD9kmgIAAAAAAAGRAwAATwAAAF7XdV3Xde4/JFf3j+ZG7T8AAAA/c5oCAAAAAAABkgMAAE8AAABiGIZhGIbuPw5WyWyPT+0/AAAAP3OaAgAAAAAAAZMDAABPAAAAZlmWZVmW7j8OVslsj0/tPwAAAD+DmgIAAAAAAAGUAwAATwAAAGqapmmapu4/DlbJbI9P7T8AAAA/g5oCAAAAAAABlQMAAE8AAADw+77v+77uPw5WyWyPT+0/AAAAP5KaAgAAAAAAAZYDAABPAAAAdl3XdV3X7j8OVslsj0/tPwAAAD+SmgIAAAAAAAGXAwAATwAAAPy+7/u+7+4/+lSbSThY7T8AAAA/opoCAAAAAAABmAMAAE8AAACGYRiGYRjvP/pUm0k4WO0/AAAAP6KaAgAAAAAAAZkDAABPAAAADMMwDMMw7z/6VJtJOFjtPwAAAD+imgIAAAAAAAGaAwAATwAAAJIkSZIkSe8/+lSbSThY7T8AAAA/spoCAAAAAAABmwMAAE8AAACWZVmWZVnvP/pUm0k4WO0/AAAAP8GaAgAAAAAAAZwDAABPAAAAGIZhGIZh7z/6VJtJOFjtPwAAAD/wmgIAAAAAAAGdAwAATwAAAJqmaZqmae8/+lSbSThY7T8AAAA/AJsCAAAAAAABngMAAE8AAAAcx3Ecx3HvP/pUm0k4WO0/AAAAPwCbAgAAAAAAAZ8DAABPAAAAnud5nud57z/6VJtJOFjtPwAAAD8PmwIAAAAAAAGgAwAATwAAACAIgiAIgu8/+lSbSThY7T8AAAA/H5sCAAAAAAABoQMAAE8AAACiKIqiKIrvP/pUm0k4WO0/AAAAPx+bAgAAAAAAAaIDAABPAAAAUBRFURRFxT/yEqXndGjvPwAAAD9ErAIAAAAAAAGjAwAATwAAAGIYhmEYhsU/8hKl53Ro7z8AAAA/gqwCAAAAAAABpAMAAE8AAABqmqZpmqbFP/ISped0aO8/AAAAP5KsAgAAAAAAAaUDAABPAAAAchzHcRzHxT/yEqXndGjvPwAAAD+SrAIAAAAAAAGmAwAATwAAAHqe53me58U/8hKl53Ro7z8AAAA/kqwCAAAAAAABpwMAAE8AAACCIAiCIAjGP/ISped0aO8/AAAAP7GsAgAAAAAAAagDAABPAAAAgiAIgiAIxj/cEXfEHXHvPwAAAD/BrAIAAAAAAAGpAwAATwAAAIqiKIqiKMY/3BF3xB1x7z8AAAA/36wCAAAAAAABqgMAAE8AAACapmmapmnGP9wRd8Qdce8/AAAAP9+sAgAAAAAAAasDAABPAAAArKqqqqqqxj/cEXfEHXHvPwAAAD/frAIAAAAAAAGsAwAATwAAALyu67qu68Y/yBBJocZ57z8AAAA/7qwCAAAAAAABrQMAAE8AAADKsizLsizHP8gQSaHGee8/AAAAP/6sAgAAAAAAAa4DAABPAAAA2rZt27Ztxz/IEEmhxnnvPwAAAD/+rAIAAAAAAAGvAwAATwAAAOq6ruu6rsc/sg8bfm+C7z8AAAA//qwCAAAAAAABsAMAAE8AAAD0PM/zPM/HP7IPG35vgu8/AAAAPw2tAgAAAAAAAbEDAABPAAAA/L7v+77vxz+yDxt+b4LvPwAAAD8NrQIAAAAAAAGyAwAATwAAAARBEARBEMg/sg8bfm+C7z8AAAA/PK0CAAAAAAABswMAAE8AAAA2TdM0TdPIP54O7VoYi+8/AAAAP1ytAgAAAAAAAbQDAABPAAAATtM0TdM0yT+eDu1aGIvvPwAAAD9crQIAAAAAAAG1AwAATwAAAFzXdV3Xdck/ng7tWhiL7z8AAAA/XK0CAAAAAAABtgMAAE8AAABs27Zt27bJP54O7VoYi+8/AAAAP2utAgAAAAAAAbcDAABPAAAAft/3fd/3yT+IDb83wZPvPwAAAD9rrQIAAAAAAAG4AwAATwAAAI7jOI7jOMo/iA2/N8GT7z8AAAA/e60CAAAAAAABuQMAAE8AAACmaZqmaZrKP4gNvzfBk+8/AAAAP3utAgAAAAAAAboDAABPAAAAvu/7vu/7yj+IDb83wZPvPwAAAD+KrQIAAAAAAAG7AwAATwAAANh1Xdd1Xcs/cgyRFGqc7z8AAAA/iq0CAAAAAAABvAMAAE8AAADoeZ7neZ7LP3IMkRRqnO8/AAAAP5qtAgAAAAAAAb0DAABPAAAA/v//////yz9yDJEUapzvPwAAAD+qrQIAAAAAAAG+AwAATwAAABAEQRAEQcw/cgyRFGqc7z8AAAA/ua0CAAAAAAABvwMAAE8AAAAwDMMwDMPMP14LY/ESpe8/AAAAP9mtAgAAAAAAAcADAABPAAAAWpZlWZZlzT9eC2PxEqXvPwAAAD/ZrQIAAAAAAAHBAwAATwAAAGIYhmEYhs0/Xgtj8RKl7z8AAAA/6K0CAAAAAAABwgMAAE8AAABqmqZpmqbNP14LY/ESpe8/AAAAP+itAgAAAAAAAcMDAABPAAAAep7neZ7nzT9eC2PxEqXvPwAAAD/4rQIAAAAAAAHEAwAATwAAAIiiKIqiKM4/Xgtj8RKl7z8AAAA/+K0CAAAAAAABxQMAAE8AAACcpmmapmnOP14LY/ESpe8/AAAAPweuAgAAAAAAAcYDAABPAAAAoiiKoiiKzj9ICjXOu63vPwAAAD8HrgIAAAAAAAHHAwAATwAAALIsy7Isy84/SAo1zrut7z8AAAA/F64CAAAAAAAByAMAAE8AAADCMAzDMAzPP0gKNc67re8/AAAAPyeuAgAAAAAAAckDAABPAAAAyrIsy7Iszz80CQerZLbvPwAAAD8nrgIAAAAAAAHKAwAATwAAANy2bdu2bc8/NAkHq2S27z8AAAA/Nq4CAAAAAAABywMAAE8AAADsuq7ruq7PPx4I2YcNv+8/AAAAPzauAgAAAAAAAcwDAABPAAAA9DzP8zzPzz8eCNmHDb/vPwAAAD82rgIAAAAAAAHNAwAATwAAAIIgCIIgCNA/9AV9QV/Q7z8AAAA/Rq4CAAAAAAABzgMAAE8AAACGYRiGYRjQP/QFfUFf0O8/AAAAP2WuAgAAAAAAAc8DAABPAAAAmqZpmqZp0D/gBE8eCNnvPwAAAD+ErgIAAAAAAAHQAwAATwAAAKIoiqIoitA/4ARPHgjZ7z8AAAA/hK4CAAAAAAAB0QMAAE8AAACmaZqmaZrQP+AETx4I2e8/AAAAP4SuAgAAAAAAAdIDAABPAAAAqqqqqqqq0D/gBE8eCNnvPwAAAD+ErgIAAAAAAAHTAwAATwAAAK7ruq7rutA/4ARPHgjZ7z8AAAA/hK4CAAAAAAAB1AMAAE8AAACyLMuyLMvQP+AETx4I2e8/AAAAP6SuAgAAAAAAAdUDAABPAAAAt23btm3b0D/gBE8eCNnvPwAAAD+zrgIAAAAAAAHWAwAATwAAAMdxHMdxHNE/4ARPHgjZ7z8AAAA/w64CAAAAAAAB1wMAAE8AAADLsizLsizRP+AETx4I2e8/AAAAP8OuAgAAAAAAAdgDAABPAAAA0zRN0zRN0T/gBE8eCNnvPwAAAD/DrgIAAAAAAAHZAwAATwAAANh1Xdd1XdE/4ARPHgjZ7z8AAAA/064CAAAAAAAB2gMAAE8AAADctm3btm3RP+AETx4I2e8/AAAAP/2uAgAAAAAAAdsDAABPAAAA8zzP8zzP0T/gBE8eCNnvPwAAAD8srwIAAAAAAAHcAwAATwAAACVJkiRJktI/CAerZLbH7z8AAAA/LK8CAAAAAAAB3QMAAE8AAAAxDMMwDMPSPwgHq2S2x+8/AAAAPzuvAgAAAAAAAd4DAABPAAAATdM0TdM00z8eCNmHDb/vPwAAAD9LrwIAAAAAAAHfAwAATwAAAFVVVVVVVdM/HgjZhw2/7z8AAAA/W68CAAAAAAAB4AMAAE8AAABZlmVZlmXTPx4I2YcNv+8/AAAAP1uvAgAAAAAAAeEDAABPAAAAXdd1Xdd10z80CQerZLbvPwAAAD96rwIAAAAAAAHiAwAATwAAAGEYhmEYhtM/NAkHq2S27z8AAAA/ia8CAAAAAAAB4wMAAE8AAABlWZZlWZbTPzQJB6tktu8/AAAAP4mvAgAAAAAAAeQDAABPAAAAZVmWZVmW0z9ICjXOu63vPwAAAD+JrwIAAAAAAAHlAwAATwAAAGmapmmaptM/SAo1zrut7z8AAAA/ma8CAAAAAAAB5gMAAE8AAABt27Zt27bTP14LY/ESpe8/AAAAP5mvAgAAAAAAAecDAABPAAAAcRzHcRzH0z9yDJEUapzvPwAAAD+prwIAAAAAAAHoAwAATwAAAHVd13Vd19M/cgyRFGqc7z8AAAA/2K8CAAAAAAAB6QMAAE8AAAB93/d93/fTP4gNvzfBk+8/AAAAP+evAgAAAAAAAeoDAABPAAAAgSAIgiAI1D+IDb83wZPvPwAAAD8GsAIAAAAAAAHrAwAATwAAAIVhGIZhGNQ/iA2/N8GT7z8AAAA/BrACAAAAAAAB7AMAAE8AAACP4ziO4zjUP4gNvzfBk+8/AAAAPwawAgAAAAAAAe0DAABPAAAAl2VZlmVZ1D+IDb83wZPvPwAAAD8WsAIAAAAAAAHuAwAATwAAAKVpmqZpmtQ/ng7tWhiL7z8AAAA/FrACAAAAAAAB7wMAAE8AAACv67qu67rUP54O7VoYi+8/AAAAPyawAgAAAAAAAfADAABPAAAAt23btm3b1D+eDu1aGIvvPwAAAD81sAIAAAAAAAHxAwAATwAAAMMwDMMwDNU/ng7tWhiL7z8AAAA/RbACAAAAAAAB8gMAAE8AAADP8zzP8zzVP7IPG35vgu8/AAAAP1WwAgAAAAAAAfMDAABPAAAA0zRN0zRN1T+yDxt+b4LvPwAAAD90sAIAAAAAAAH0AwAATwAAAOu6ruu6rtU/3BF3xB1x7z8AAAA/o7ACAAAAAAAB9QMAAE8AAAD1PM/zPM/VP/ISped0aO8/AAAAP6OwAgAAAAAAAfYDAABPAAAA933f933f1T/yEqXndGjvPwAAAD+ysAIAAAAAAAH3AwAATwAAAPu+7/u+79U/CBTTCsxf7z8AAAA/srACAAAAAAAB+AMAAE8AAAADQRAEQRDWPwgU0wrMX+8/AAAAP8KwAgAAAAAAAfkDAABPAAAAA0EQBEEQ1j8cFQEuI1fvPwAAAD/hsAIAAAAAAAH6AwAATwAAAANBEARBENY/MBYvUXpO7z8AAAA/L7ECAAAAAAAB+wMAAE8AAAADQRAEQRDWP1oYi5coPe8/AAAAPy+xAgAAAAAAAfwDAABPAAAAA0EQBEEQ1j+GGufd1ivvPwAAAD8/sQIAAAAAAAH9AwAATwAAAANBEARBENY/mhsVAS4j7z8AAAA/T7ECAAAAAAAB/gMAAE8AAAADQRAEQRDWP9oen2ozCe8/AAAAP16xAgAAAAAAAf8DAABPAAAAA0EQBEEQ1j/wH82NigDvPwAAAD9usQIAAAAAAAEABAAATwAAAP///////9U/BCH7sOH37j8AAAA/fbECAAAAAAABAQQAAE8AAAD////////VPxoiKdQ47+4/AAAAP42xAgAAAAAAAQIEAABPAAAA////////1T9CJIUa593uPwAAAD+dsQIAAAAAAAEDBAAATwAAAP///////9U/WCWzPT7V7j8AAAA/rLECAAAAAAABBAQAAE8AAAD////////VP4InD4Tsw+4/AAAAP6yxAgAAAAAAAQUEAABPAAAA////////1T+YKD2nQ7vuPwAAAD+ssQIAAAAAAAEGBAAATwAAAP///////9U/wiqZ7fGp7j8AAAA/vLECAAAAAAABBwQAAE8AAAD////////VP+ws9TOgmO4/AAAAP7yxAgAAAAAAAQgEAABPAAAA////////1T8WL1F6TofuPwAAAD/MsQIAAAAAAAEJBAAATwAAAP///////9U/LDB/naV+7j8AAAA/27ECAAAAAAABCgQAAE8AAAADQRAEQRDWP0AxrcD8de4/AAAAP9uxAgAAAAAAAQsEAABPAAAAA0EQBEEQ1j9WMtvjU23uPwAAAD/bsQIAAAAAAAEMBAAATwAAAANBEARBENY/ajMJB6tk7j8AAAA/67ECAAAAAAABDQQAAE8AAAADQRAEQRDWP4A0NyoCXO4/AAAAP/qxAgAAAAAAAQ4EAABPAAAAA0EQBEEQ1j+UNWVNWVPuPwAAAD8KsgIAAAAAAAEPBAAATwAAAANBEARBENY/qjaTcLBK7j8AAAA/GrICAAAAAAABEAQAAE8AAAADQRAEQRDWP8A3wZMHQu4/AAAAPymyAgAAAAAAAREEAABPAAAAA0EQBEEQ1j/qOR3atTDuPwAAAD8psgIAAAAAAAESBAAATwAAAANBEARBENY//jpL/Qwo7j8AAAA/ObICAAAAAAABEwQAAE8AAAADQRAEQRDWPxQ8eSBkH+4/AAAAPzmyAgAAAAAAARQEAABPAAAAA0EQBEEQ1j8+PtVmEg7uPwAAAD9JsgIAAAAAAAEVBAAATwAAAANBEARBENY/Uj8DimkF7j8AAAA/SbICAAAAAAABFgQAAE8AAAADQRAEQRDWP2hAMa3A/O0/AAAAP0myAgAAAAAAARcEAABPAAAAA0EQBEEQ1j98QV/QF/TtPwAAAD9osgIAAAAAAAEYBAAATwAAAPu+7/u+79U/fEFf0Bf07T8AAAA/d7ICAAAAAAABGQQAAE8AAAD3fd/3fd/VP3xBX9AX9O0/AAAAP3eyAgAAAAAAARoEAABPAAAA9TzP8zzP1T+SQo3zbuvtPwAAAD+XsgIAAAAAAAEbBAAATwAAAO/7vu/7vtU/kkKN827r7T8AAAA/l7ICAAAAAAABHAQAAE8AAADruq7ruq7VP5JCjfNu6+0/AAAAP6ayAgAAAAAAAR0EAABPAAAA67qu67qu1T+oQ7sWxuLtPwAAAD/lsgIAAAAAAAEeBAAATwAAAOd5nud5ntU/qEO7Fsbi7T8AAAA/BLMCAAAAAAABHwQAAE8AAADf933f933VP6hDuxbG4u0/AAAAPwSzAgAAAAAAASAEAABPAAAA0zRN0zRN1T+oQ7sWxuLtPwAAAD8UswIAAAAAAAEhBAAATwAAAMuyLMuyLNU/qEO7Fsbi7T8AAAA/FLMCAAAAAAABIgQAAE8AAAC/7/u+7/vUP6hDuxbG4u0/AAAAPxSzAgAAAAAAASMEAABPAAAAt23btm3b1D+oQ7sWxuLtPwAAAD8UswIAAAAAAAEkBAAATwAAAK/ruq7rutQ/qEO7Fsbi7T8AAAA/JLMCAAAAAAABJQQAAE8AAACrqqqqqqrUP6hDuxbG4u0/AAAAPySzAgAAAAAAASYEAABPAAAApWmapmma1D+oQ7sWxuLtPwAAAD8kswIAAAAAAAEnBAAATwAAAKEoiqIoitQ/qEO7Fsbi7T8AAAA/NLMCAAAAAAABKAQAAE8AAACd53me53nUP6hDuxbG4u0/AAAAPzSzAgAAAAAAASkEAABPAAAAl2VZlmVZ1D+oQ7sWxuLtPwAAAD9DswIAAAAAAAEqBAAATwAAAJMkSZIkSdQ/qEO7Fsbi7T8AAAA/U7MCAAAAAAABKwQAAE8AAACLoiiKoijUP6hDuxbG4u0/AAAAP1OzAgAAAAAAASwEAABPAAAAfd/3fd/30z+oQ7sWxuLtPwAAAD9iswIAAAAAAAEtBAAATwAAAHEcx3Ecx9M/qEO7Fsbi7T8AAAA/YrMCAAAAAAABLgQAAE8AAABhGIZhGIbTP6hDuxbG4u0/AAAAP3KzAgAAAAAAAS8EAABPAAAATdM0TdM00z+oQ7sWxuLtPwAAAD9yswIAAAAAAAEwBAAATwAAADmO4ziO49I/qEO7Fsbi7T8AAAA/crMCAAAAAAABMQQAAE8AAAAlSZIkSZLSP6hDuxbG4u0/AAAAP4KzAgAAAAAAATIEAABPAAAADwRBEARB0j+oQ7sWxuLtPwAAAD+CswIAAAAAAAEzBAAATwAAAOM4juM4jtE/qEO7Fsbi7T8AAAA/obMCAAAAAAABNAQAAE8AAADg933f933RP6hDuxbG4u0/AAAAP9CzAgAAAAAAATUEAABPAAAA3LZt27Zt0T+oQ7sWxuLtPwAAAD/fswIAAAAAAAE2BAAATwAAANM0TdM0TdE/qEO7Fsbi7T8AAAA/77MCAAAAAAABNwQAAE8AAADLsizLsizRP6hDuxbG4u0/AAAAP++zAgAAAAAAATgEAABPAAAAwzAMwzAM0T+oQ7sWxuLtPwAAAD/vswIAAAAAAAE5BAAATwAAALdt27Zt29A/qEO7Fsbi7T8AAAA//7MCAAAAAAABOgQAAE8AAACqqqqqqqrQP6hDuxbG4u0/AAAAPw60AgAAAAAAATsEAABPAAAAmqZpmqZp0D+oQ7sWxuLtPwAAAD8etAIAAAAAAAE8BAAATwAAAI3jOI7jONA/qEO7Fsbi7T8AAAA/HrQCAAAAAAABPQQAAE8AAACCIAiCIAjQP6hDuxbG4u0/AAAAPx60AgAAAAAAAT4EAABPAAAA7Lqu67quzz+oQ7sWxuLtPwAAAD8utAIAAAAAAAE/BAAATwAAANy2bdu2bc8/qEO7Fsbi7T8AAAA/LrQCAAAAAAABQAQAAE8AAADSNE3TNE3PP6hDuxbG4u0/AAAAPy60AgAAAAAAAUEEAABPAAAAyrIsy7Iszz+oQ7sWxuLtPwAAAD89tAIAAAAAAAFCBAAATwAAAMIwDMMwDM8/qEO7Fsbi7T8AAAA/PbQCAAAAAAABQwQAAE8AAACyLMuyLMvOP6hDuxbG4u0/AAAAP2y0AgAAAAAAAUQEAABPAAAAoiiKoiiKzj+oQ7sWxuLtPwAAAD9stAIAAAAAAAFFBAAATwAAAJymaZqmac4/qEO7Fsbi7T8AAAA/fLQCAAAAAAABRgQAAE8AAAB6nud5nufNP6hDuxbG4u0/AAAAP3y0AgAAAAAAAUcEAABPAAAAYhiGYRiGzT+8ROk5HdrtPwAAAD98tAIAAAAAAAFIBAAATwAAAEAQBEEQBM0/vETpOR3a7T8AAAA/m7QCAAAAAAABSQQAAE8AAAAYhmEYhmHMP7xE6Tkd2u0/AAAAP5u0AgAAAAAAAUoEAABPAAAA9n3f933fyz/SRRdddNHtPwAAAD+btAIAAAAAAAFLBAAATwAAAOD3fd/3fcs/0kUXXXTR7T8AAAA/q7QCAAAAAAABTAQAAE8AAAC+7/u+7/vKP+ZGRYDLyO0/AAAAP6u0AgAAAAAAAU0EAABPAAAApmmapmmayj/mRkWAy8jtPwAAAD+6tAIAAAAAAAFOBAAATwAAAJ7neZ7neco/5kZFgMvI7T8AAAA/urQCAAAAAAABTwQAAE8AAACWZVmWZVnKP+ZGRYDLyO0/AAAAP8q0AgAAAAAAAVAEAABPAAAAjuM4juM4yj/mRkWAy8jtPwAAAD/5tAIAAAAAAAFRBAAATwAAAIZhGIZhGMo/5kZFgMvI7T8AAAA/+bQCAAAAAAABUgQAAE8AAAB0Xdd1XdfJP+ZGRYDLyO0/AAAAPwi1AgAAAAAAAVMEAABPAAAAbNu2bdu2yT/mRkWAy8jtPwAAAD8ItQIAAAAAAAFUBAAATwAAAFRVVVVVVck/5kZFgMvI7T8AAAA/GLUCAAAAAAABVQQAAE8AAABGURRFURTJP/xHc6MiwO0/AAAAPyi1AgAAAAAAAVYEAABPAAAANk3TNE3TyD/8R3OjIsDtPwAAAD8otQIAAAAAAAFXBAAATwAAACRJkiRJksg//EdzoyLA7T8AAAA/KLUCAAAAAAABWAQAAE8AAAAURVEURVHIP/xHc6MiwO0/AAAAPze1AgAAAAAAAVkEAABPAAAADMMwDMMwyD/8R3OjIsDtPwAAAD83tQIAAAAAAAFaBAAATwAAAARBEARBEMg//EdzoyLA7T8AAAA/R7UCAAAAAAABWwQAAE8AAAD8vu/7vu/HPxJJocZ5t+0/AAAAP0e1AgAAAAAAAVwEAABPAAAA9DzP8zzPxz8SSaHGebftPwAAAD+FtQIAAAAAAAFdBAAATwAAAPQ8z/M8z8c/PEv9DCim7T8AAAA/lbUCAAAAAAABXgQAAE8AAADquq7ruq7HPzxL/Qwopu0/AAAAP6W1AgAAAAAAAV8EAABPAAAA4jiO4ziOxz9QTCswf53tPwAAAD+ltQIAAAAAAAFgBAAATwAAANq2bdu2bcc/UEwrMH+d7T8AAAA/tLUCAAAAAAABYQQAAE8AAADSNE3TNE3HP2ZNWVPWlO0/AAAAP7S1AgAAAAAAAWIEAABPAAAAyrIsy7Isxz9mTVlT1pTtPwAAAD+0tQIAAAAAAAFjBAAATwAAAMIwDMMwDMc/Zk1ZU9aU7T8AAAA/xLUCAAAAAAABZAQAAE8AAAC8ruu6ruvGP2ZNWVPWlO0/AAAAP9O1AgAAAAAAAWUEAABPAAAAtCzLsizLxj9mTVlT1pTtPwAAAD/TtQIAAAAAAAFmBAAATwAAAKyqqqqqqsY/Zk1ZU9aU7T8AAAA/07UCAAAAAAABZwQAAE8AAACgKIqiKIrGP2ZNWVPWlO0/AAAAP+O1AgAAAAAAAWgEAABPAAAAmqZpmqZpxj96Tod2LYztPwAAAD/ztQIAAAAAAAFpBAAATwAAAJIkSZIkScY/ek6Hdi2M7T8AAAA/ArYCAAAAAAABagQAAE8AAACKoiiKoijGP3pOh3YtjO0/AAAAPyK2AgAAAAAAAWsEAABPAAAAgiAIgiAIxj96Tod2LYztPwAAAD8xtgIAAAAAAAFsBAAATwAAAHqe53me58U/ek6Hdi2M7T8AAAA/YLYCAAAAAAABbQQAAE8AAAByHMdxHMfFP2ZNWVPWlO0/AAAAP3C2AgAAAAAAAW4EAABPAAAAapqmaZqmxT9QTCswf53tPwAAAD9wtgIAAAAAAAFvBAAATwAAAGIYhmEYhsU/PEv9DCim7T8AAAA/j7YCAAAAAAABcAQAAE8AAABYlmVZlmXFPyZKz+nQru0/AAAAPy63AgAAAAAAAXEEAABPAAAAUBRFURRFxT9SPwOKaQXuPwAAAD9ctwIAAAAAAAFyBAAATwAAAGqapmmapsU/gDQ3KgJc7j8AAAA/fLcCAAAAAAABcwQAAE8AAAB6nud5nufFP0AxrcD8de4/AAAAP3y3AgAAAAAAAXQEAABPAAAAep7neZ7nxT8WL1F6TofuPwAAAD+LtwIAAAAAAAF1BAAATwAAAHqe53me58U/Ai4jV/eP7j8AAAA/i7cCAAAAAAABdgQAAE8AAAB6nud5nufFP9grxxBJoe4/AAAAP6u3AgAAAAAAAXcEAABPAAAAgiAIgiAIxj9CJIUa593uPwAAAD/KtwIAAAAAAAF4BAAATwAAAIqiKIqiKMY/BCH7sOH37j8AAAA/2bcCAAAAAAABeQQAAE8AAACKoiiKoijGP/AfzY2KAO8/AAAAP+m3AgAAAAAAAXoEAABPAAAAkiRJkiRJxj/wH82NigDvPwAAAD/ptwIAAAAAAAF7BAAATwAAAJIkSZIkScY/xB1xR9wR7z8AAAA/KLgCAAAAAAABfAQAAE8AAACSJEmSJEnGP4Ya593WK+8/AAAAP0e4AgAAAAAAAX0EAABPAAAAkiRJkiRJxj9GF1100UXvPwAAAD9muAIAAAAAAAF+BAAATwAAAIqiKIqiKMY/HBUBLiNX7z8AAAA/ZrgCAAAAAAABfwQAAE8AAACKoiiKoijGPwgU0wrMX+8/AAAAP4W4AgAAAAAAAYAEAABPAAAAgiAIgiAIxj/cEXfEHXHvPwAAAD/TuAIAAAAAAAGBBAAATwAAAHqe53me58U/sg8bfm+C7z8AAAA//bgCAAAAAAABggQAAE8AAAByHMdxHMfFP54O7VoYi+8/AAAAPw25AgAAAAAAAYMEAABPAAAAchzHcRzHxT+IDb83wZPvPwAAAD88uQIAAAAAAAGEBAAATwAAAGqapmmapsU/iA2/N8GT7z8AAAA/W7kCAAAAAAABhQQAAE8AAABqmqZpmqbFP54O7VoYi+8/AAAAP7m5AgAAAAAAAYYEAABPAAAAapqmaZqmxT+yDxt+b4LvPwAAAD/YuQIAAAAAAAGHBAAATwAAAGqapmmapsU/yBBJocZ57z8AAAA/6LkCAAAAAAAL</ink>
</athena>
</file>

<file path=customXml/item36.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wAAAAcAAAAHBAAAAAABAAAACAAAAAQWU3Ryb2tlV2l0aFRpbWVTdGFtcHNWMQIAAAAJBQAAAAkGAAAACQcAAAAJCAAAAAkJAAAACQoAAAAJCwAAAAoFBQAAABZTdHJva2VXaXRoVGltZVN0YW1wc1YxAgAAABFEcmF3aW5nQXR0cmlidXRlcwxTdHlsdXNQb2ludHMEBBNEcmF3aW5nQXR0cmlidXRlc1YxAgAAAB5TdHlsdXNQb2ludFdpdGhUaW1lU3RhbXBMaXN0VjECAAAAAgAAAAkMAAAACQ0AAAABBgAAAAUAAAAJDgAAAAkPAAAAAQcAAAAFAAAACRAAAAAJEQAAAAEIAAAABQAAAAkSAAAACRMAAAABCQAAAAUAAAAJFAAAAAkVAAAAAQoAAAAFAAAACRYAAAAJFwAAAAULAAAAE0NsZWFyQ2FudmFzU3Ryb2tlVjEDAAAACVRpbWVTdGFtcBFEcmF3aW5nQXR0cmlidXRlcwxTdHlsdXNQb2ludHMABAQQE0RyYXdpbmdBdHRyaWJ1dGVzVjECAAAAHlN0eWx1c1BvaW50V2l0aFRpbWVTdGFtcExpc3RWMQIAAAACAAAAO5oAAAAAAAAKCRgAAAAMGQAAAFNQcmVzZW50YXRpb25Db3JlLCBWZXJzaW9uPTQuMC4wLjAsIEN1bHR1cmU9bmV1dHJhbCwgUHVibGljS2V5VG9rZW49MzFiZjM4NTZhZDM2NGUzNQUMAAAAE0RyYXdpbmdBdHRyaWJ1dGVzVjEKAAAAB19jb2xvckEHX2NvbG9yUgdfY29sb3JHB19jb2xvckIKRml0VG9DdXJ2ZQZIZWlnaHQOSWdub3JlUHJlc3N1cmUNSXNIaWdobGlnaHRlcglTdHlsdXNUaXAFV2lkdGgAAAAAAAAAAAQAAgICAgEGAQEcU3lzdGVtLldpbmRvd3MuSW5rLlN0eWx1c1RpcBkAAAAGAgAAAP//AAAAAAAAAAAAIkAAAAXm////HFN5c3RlbS5XaW5kb3dzLkluay5TdHlsdXNUaXABAAAAB3ZhbHVlX18ACBkAAAABAAAAAAAAAAAAIkAFDQAAAB5TdHlsdXNQb2ludFdpdGhUaW1lU3RhbXBMaXN0VjEDAAAADUxpc3RgMStfaXRlbXMMTGlzdGAxK19zaXplD0xpc3RgMStfdmVyc2lvbgQAAChTaGFyZWQuSW5raW5nLlN0eWx1c1BvaW50V2l0aFRpbWVTdGFtcFtdAgAAAAgIAgAAAAkbAAAAZAAAAGQAAAABDgAAAAwAAAD//wAAAAAAAAAAACJAAAAB5P///+b///8BAAAAAAAAAAAAIkABDwAAAA0AAAAJHQAAADoAAAA6AAAAARAAAAAMAAAA//8AAAAAAAAAAAAiQAAAAeL////m////AQAAAAAAAAAAACJAAREAAAANAAAACR8AAAABAAAAAQAAAAESAAAADAAAAP//AAAAAAAAAAAAIkAAAAHg////5v///wEAAAAAAAAAAAAiQAETAAAADQAAAAkhAAAAGgAAABoAAAABFAAAAAwAAAD//wAAAAAAAAAAACJAAAAB3v///+b///8BAAAAAAAAAAAAIkABFQAAAA0AAAAJIwAAADcAAAA3AAAAARYAAAAMAAAA//8AAAAAAAAAAAAiQAAAAdz////m////AQAAAAAAAAAAACJAARcAAAANAAAACSUAAABdAQAAXQEAAAEYAAAADQAAAAkmAAAAAAAAAAAAAAAHGwAAAAABAAAAgAAAAAQaU3R5bHVzUG9pbnRXaXRoVGltZVN0YW1wVjEC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NHAcdAAAAAAEAAABAAAAABBpTdHlsdXNQb2ludFdpdGhUaW1lU3RhbXBWMQI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0GBx8AAAAAAQAAAAQAAAAEGlN0eWx1c1BvaW50V2l0aFRpbWVTdGFtcFYxAgAAAAnFAAAADQMHIQAAAAABAAAAIAAAAAQaU3R5bHVzUG9pbnRXaXRoVGltZVN0YW1wVjECAAAACcYAAAAJxwAAAAnIAAAACckAAAAJygAAAAnLAAAACcwAAAAJzQAAAAnOAAAACc8AAAAJ0AAAAAnRAAAACdIAAAAJ0wAAAAnUAAAACdUAAAAJ1gAAAAnXAAAACdgAAAAJ2QAAAAnaAAAACdsAAAAJ3AAAAAndAAAACd4AAAAJ3wAAAA0GByMAAAAAAQAAAEAAAAAEGlN0eWx1c1BvaW50V2l0aFRpbWVTdGFtcFYxAg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DQkHJQAAAAABAAAAAAIAAAQaU3R5bHVzUG9pbnRXaXRoVGltZVN0YW1wVjECAA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NowcmAAAAAAEAAAAAAAAABBpTdHlsdXNQb2ludFdpdGhUaW1lU3RhbXBWMQIAAAAFJwAAABpTdHlsdXNQb2ludFdpdGhUaW1lU3RhbXBWMQQAAAABWAFZDlByZXNzdXJlRmFjdG9yCVRpbWVTdGFtcAAAAAAGBgsQAgAAAOFWKG6F4pY/oBVl9bRUcz8AAAA/mSQAAAAAAAABKAAAACcAAADhVihuheKWP5Dh0GRroHc/AAAAPyolAAAAAAAAASkAAAAnAAAA4VYoboXilj9wrTzUIex7PwAAAD85JQAAAAAAAAEqAAAAJwAAAOFWKG6F4pY/sDzUIewbgD8AAAA/OSUAAAAAAAABKwAAACcAAADhVihuheKWP6giilnHQYI/AAAAP0klAAAAAAAAASwAAAAnAAAA4VYoboXilj+YCECRomeEPwAAAD9JJQAAAAAAAAEtAAAAJwAAAOFWKG6F4pY/kO71yH2Nhj8AAAA/WSUAAAAAAAABLgAAACcAAAAb1r5h7RuWP5Du9ch9jYY/AAAAP1klAAAAAAAAAS8AAAAnAAAAG9a+Ye0blj+A1KsAWbOIPwAAAD9oJQAAAAAAAAEwAAAAJwAAABvWvmHtG5Y/eLphODTZij8AAAA/hyUAAAAAAAABMQAAACcAAAAb1r5h7RuWP3CgF3AP/4w/AAAAP5clAAAAAAAAATIAAAAnAAAAG9a+Ye0blj9ghs2n6iSPPwAAAD8EJgAAAAAAAAEzAAAAJwAAABvWvmHtG5Y/LLbB72KlkD8AAAA/FCYAAAAAAAABNAAAACcAAAAb1r5h7RuWPySpnItQuJE/AAAAPxQmAAAAAAAAATUAAAAnAAAAG9a+Ye0blj8gnHcnPsuSPwAAAD8kJgAAAAAAAAE2AAAAJwAAABvWvmHtG5Y/HI9Swyvekz8AAAA/JCYAAAAAAAABNwAAACcAAAAb1r5h7RuWPxSCLV8Z8ZQ/AAAAPzMmAAAAAAAAATgAAAAnAAAAG9a+Ye0blj8QdQj7BgSWPwAAAD9DJgAAAAAAAAE5AAAAJwAAABvWvmHtG5Y/CGjjlvQWlz8AAAA/UyYAAAAAAAABOgAAACcAAAAb1r5h7RuWPwRbvjLiKZg/AAAAP2ImAAAAAAAAATsAAAAnAAAAG9a+Ye0blj8ATpnOzzyZPwAAAD9iJgAAAAAAAAE8AAAAJwAAABvWvmHtG5Y/+EB0ar1Pmj8AAAA/gSYAAAAAAAABPQAAACcAAAAb1r5h7RuWP/QzTwarYps/AAAAP5EmAAAAAAAAAT4AAAAnAAAAG9a+Ye0blj/wJiqimHWcPwAAAD+RJgAAAAAAAAE/AAAAJwAAABvWvmHtG5Y/6Azg2XObnj8AAAA/oSYAAAAAAAABQAAAACcAAAAb1r5h7RuWP+xyuFYe6qA/AAAAP7AmAAAAAAAAAUEAAAAnAAAAG9a+Ye0blj9g34DAgoaiPwAAAD+wJgAAAAAAAAFCAAAAJwAAABvWvmHtG5Y/XNJbXHCZoz8AAAA/wCYAAAAAAAABQwAAACcAAAAb1r5h7RuWP9Q+JMbUNaU/AAAAP8AmAAAAAAAAAUQAAAAnAAAAG9a+Ye0blj9UuBGUS7+lPwAAAD/QJgAAAAAAAAFFAAAAJwAAABvWvmHtG5Y/yCTa/a9bpz8AAAA/0CYAAAAAAAABRgAAACcAAAAb1r5h7RuWP8QXtZmdbqg/AAAAP98mAAAAAAAAAUcAAAAnAAAAG9a+Ye0blj9AkaJnFPioPwAAAD/6JgAAAAAAAAFIAAAAJwAAABvWvmHtG5Y/PIR9AwILqj8AAAA/CicAAAAAAAABSQAAACcAAAAb1r5h7RuWP7j9atF4lKo/AAAAPwonAAAAAAAAAUoAAAAnAAAAG9a+Ye0blj84d1if7x2rPwAAAD8ZJwAAAAAAAAFLAAAAJwAAABvWvmHtG5Y/MGozO90wrD8AAAA/GScAAAAAAAABTAAAACcAAAAb1r5h7RuWP6zjIAlUuqw/AAAAPyknAAAAAAAAAU0AAAAnAAAAG9a+Ye0blj8sXQ7XykOtPwAAAD85JwAAAAAAAAFOAAAAJwAAABvWvmHtG5Y/qNb7pEHNrT8AAAA/OScAAAAAAAABTwAAACcAAAAb1r5h7RuWP6TJ1kAv4K4/AAAAPzknAAAAAAAAAVAAAAAnAAAAG9a+Ye0blj8gQ8QOpmmvPwAAAD9IJwAAAAAAAAFRAAAAJwAAABvWvmHtG5Y/zFdGPAWDsD8AAAA/SCcAAAAAAAABUgAAACcAAAAb1r5h7RuWP0rRMwp8DLE/AAAAP1gnAAAAAAAAAVMAAAAnAAAAG9a+Ye0blj+EBxg/rtqxPwAAAD9YJwAAAAAAAAFUAAAAJwAAABvWvmHtG5Y/wD38c+Cosj8AAAA/aCcAAAAAAAABVQAAACcAAAAb1r5h7RuWP/xz4KgSd7M/AAAAP2gnAAAAAAAAAVYAAAAnAAAAG9a+Ye0blj967c12iQC0PwAAAD93JwAAAAAAAAFXAAAAJwAAABvWvmHtG5Y/dOCoEncTtT8AAAA/hycAAAAAAAABWAAAACcAAAAb1r5h7RuWP/JZluDtnLU/AAAAP4cnAAAAAAAAAVkAAAAnAAAAG9a+Ye0blj8ukHoVIGu2PwAAAD+HJwAAAAAAAAFaAAAAJwAAABvWvmHtG5Y/qglo45b0tj8AAAA/licAAAAAAAABWwAAACcAAAAb1r5h7RuWPyiDVbENfrc/AAAAP6YnAAAAAAAAAVwAAAAnAAAAG9a+Ye0blj9kuTnmP0y4PwAAAD+mJwAAAAAAAAFdAAAAJwAAABvWvmHtG5Y/4DIntLbVuD8AAAA/picAAAAAAAABXgAAACcAAAAb1r5h7RuWP6DvHRtyGrk/AAAAP7YnAAAAAAAAAV8AAAAnAAAAG9a+Ye0blj8caQvp6KO5PwAAAD+2JwAAAAAAAAFgAAAAJwAAABvWvmHtG5Y/muL4tl8tuj8AAAA/xScAAAAAAAABYQAAACcAAAAb1r5h7RuWP1if7x0bcro/AAAAP8UnAAAAAAAAAWIAAAAnAAAAG9a+Ye0blj+U1dNSTUC7PwAAAD/VJwAAAAAAAAFjAAAAJwAAABvWvmHtG5Y/Ek/BIMTJuz8AAAA/5ScAAAAAAAABZAAAACcAAAAb1r5h7RuWP4SuZCYWeb4/AAAAPxMoAAAAAAAAAWUAAAAnAAAAG9a+Ye0blj9aZX/JkbbAPwAAAD8TKAAAAAAAAAFmAAAAJwAAABvWvmHtG5Y/eIDx46odwT8AAAA/IygAAAAAAAABZwAAACcAAAAb1r5h7RuWP/X53rEhp8E/AAAAPyMoAAAAAAAAAWgAAAAnAAAAG9a+Ye0blj+0ttUY3evBPwAAAD8zKAAAAAAAAAFpAAAAJwAAABvWvmHtG5Y/0tFHM/ZSwj8AAAA/MygAAAAAAAABagAAACcAAABVVVVVVVWVP0o+EJ1a78M/AAAAP1IoAAAAAAAAAWsAAAAnAAAAj9TrSL2OlD9oWYK3c1bEPwAAAD9SKAAAAAAAAAFsAAAAJwAAAI/U60i9jpQ/hnT00Yy9xD8AAAA/UigAAAAAAAABbQAAACcAAADHU4I8JciTP6SPZuylJMU/AAAAP2IoAAAAAAAAAW4AAAAnAAAAx1OCPCXIkz/CqtgGv4vFPwAAAD+BKAAAAAAAAAFvAAAAJwAAADtSryP1OpI//uC8O/FZxj8AAAA/kCgAAAAAAAABcAAAACcAAAA7Uq8j9TqSP7yds6KsnsY/AAAAP5AoAAAAAAAAAXEAAAAnAAAAO1KvI/U6kj96WqoJaOPGPwAAAD+gKAAAAAAAAAFyAAAAJwAAAHPRRRdddJE/mnUcJIFKxz8AAAA/sCgAAAAAAAABcwAAACcAAABz0UUXXXSRP/jTl9febMc/AAAAP7AoAAAAAAAAAXQAAAAnAAAAc9FFF110kT9YMhOLPI/HPwAAAD+wKAAAAAAAAAF1AAAAJwAAAK1Q3ArFrZA/Fu8J8vfTxz8AAAA/zygAAAAAAAABdgAAACcAAACtUNwKxa2QPzQKfAwRO8g/AAAAP88oAAAAAAAAAXcAAAAnAAAAyp/l/FnOjz9SJe4mKqLIPwAAAD/PKAAAAAAAAAF4AAAAJwAAAD6eEuQpQY4/sINp2ofEyD8AAAA/3ygAAAAAAAABeQAAACcAAAA+nhLkKUGOP3BAYEFDCck/AAAAP98oAAAAAAAAAXoAAAAnAAAAPp4S5ClBjj8u/Vao/k3JPwAAAD/uKAAAAAAAAAF7AAAAJwAAALKcP8v5s4w/TBjJwhe1yT8AAAA/7igAAAAAAAABfAAAACcAAACynD/L+bOMPwzVvynT+ck/AAAAP/4oAAAAAAAAAX0AAAAnAAAAIptssskmiz8o8DFE7GDKPwAAAD/+KAAAAAAAAAF+AAAAJwAAAJaZmZmZmYk/5qwoq6elyj8AAAA/GikAAAAAAAABfwAAACcAAACWmZmZmZmJPwbImsXADMs/AAAAPxopAAAAAAAAAYAAAAAnAAAADpjGgGkMiD8i4wzg2XPLPwAAAD8qKQAAAAAAAAGBAAAAJwAAAH6W82c5f4Y/gkGIkzeWyz8AAAA/KikAAAAAAAABggAAACcAAAB+lvNnOX+GP0L+fvry2ss/AAAAPzopAAAAAAAAAYMAAAAnAAAA8pQgTwnyhD8Au3Vhrh/MPwAAAD86KQAAAAAAAAGEAAAAJwAAAPKUIE8J8oQ/XhnxFAxCzD8AAAA/WSkAAAAAAAABhQAAACcAAADylCBPCfKEPxzW53vHhsw/AAAAP1kpAAAAAAAAAYYAAAAnAAAA8pQgTwnyhD9+NGMvJanMPwAAAD9ZKQAAAAAAAAGHAAAAJwAAAGKTTTbZZIM/fjRjLyWpzD8AAAA/aSkAAAAAAAABiAAAACcAAABik0022WSDP9yS3uKCy8w/AAAAP2kpAAAAAAAAAYkAAAAnAAAAYpNNNtlkgz9+NGMvJanMPwAAAD8FKgAAAAAAAAGKAAAAJwAAAGKTTTbZZIM/vndsyGlkzD8AAAA/oSoAAAAAAAABiwAAACcAAADoG9a+Ye1rP+y5TQ+6ksk/AAAAPw4tAAAAAAAAAYwAAAAnAAAA6BvWvmHtaz9MGMnCF7XJPwAAAD86LQAAAAAAAAGNAAAAJwAAAOgb1r5h7Ws/qnZEdnXXyT8AAAA/SS0AAAAAAAABjgAAACcAAADoG9a+Ye1rPwzVvynT+ck/AAAAP3gtAAAAAAAAAY8AAAAnAAAA6BvWvmHtaz/KkbaQjj7KPwAAAD+ILQAAAAAAAAGQAAAAJwAAAOgb1r5h7Ws/KPAxROxgyj8AAAA/iC0AAAAAAAABkQAAACcAAADoG9a+Ye1rP4hOrfdJg8o/AAAAP5ctAAAAAAAAAZIAAAAnAAAA6BvWvmHtaz/mrCirp6XKPwAAAD/WLQAAAAAAAAGTAAAAJwAAABAREREREXE/gkGIkzeWyz8AAAA/5i0AAAAAAAABlAAAACcAAAAsFLdCcSt0P0L+fvry2ss/AAAAP+YtAAAAAAAAAZUAAAAnAAAALBS3QnErdD+gXPqtUP3LPwAAAD/mLQAAAAAAAAGWAAAAJwAAACwUt0JxK3Q/ALt1Ya4fzD8AAAA/9S0AAAAAAAABlwAAACcAAABEF1100UV3P14Z8RQMQsw/AAAAPwUuAAAAAAAAAZgAAAAnAAAARBdddNFFdz++d2zIaWTMPwAAAD8FLgAAAAAAAAGZAAAAJwAAAFwaA6YxYHo/HNbne8eGzD8AAAA/JC4AAAAAAAABmgAAACcAAAB0HanXkXp9PzzxWZbg7cw/AAAAPyQuAAAAAAAAAZsAAAAnAAAAdB2p15F6fT+aT9VJPhDNPwAAAD8kLgAAAAAAAAGcAAAAJwAAAEqQpwR5SoA/mk/VST4QzT8AAAA/NC4AAAAAAAABnQAAACcAAABKkKcEeUqAP/qtUP2bMs0/AAAAP0MuAAAAAAAAAZ4AAAAnAAAA1pF6HanXgT9YDMyw+VTNPwAAAD9DLgAAAAAAAAGfAAAAJwAAANaReh2p14E/umpHZFd3zT8AAAA/Uy4AAAAAAAABoAAAACcAAABik0022WSDP7pqR2RXd80/AAAAP2MuAAAAAAAAAaEAAAAnAAAA8pQgTwnyhD8YycIXtZnNPwAAAD/QLgAAAAAAAAGiAAAAJwAAAPKUIE8J8oQ/eCc+yxK8zT8AAAA/4C4AAAAAAAABowAAACcAAAB+lvNnOX+GP3gnPssSvM0/AAAAP+8uAAAAAAAAAaQAAAAnAAAAfpbzZzl/hj/Whbl+cN7NPwAAAD8OLwAAAAAAAAGlAAAAJwAAAA6YxoBpDIg/1oW5fnDezT8AAAA/Hi8AAAAAAAABpgAAACcAAACWmZmZmZmJP9aFuX5w3s0/AAAAP2gvAAAAAAAAAacAAAAnAAAAIptssskmiz94Jz7LErzNPwAAAD94LwAAAAAAAAGoAAAAJwAAALKcP8v5s4w/GMnCF7WZzT8AAAA/ly8AAAAAAAABqQAAACcAAACynD/L+bOMP7pqR2RXd80/AAAAP6cvAAAAAAAAAaoAAAAnAAAAPp4S5ClBjj9YDMyw+VTNPwAAAD+nLwAAAAAAAAGrAAAAJwAAAMqf5fxZzo8/+q1Q/ZsyzT8AAAA/ti8AAAAAAAABrAAAACcAAACtUNwKxa2QP5pP1Uk+EM0/AAAAP8YvAAAAAAAAAa0AAAAnAAAAc9FFF110kT888VmW4O3MPwAAAD/WLwAAAAAAAAGuAAAAJwAAADtSryP1OpI/3JLe4oLLzD8AAAA/5S8AAAAAAAABrwAAACcAAAAB0xgwjQGTP9yS3uKCy8w/AAAAPwQwAAAAAAAAAbAAAAAnAAAAj9TrSL2OlD9+NGMvJanMPwAAAD8EMAAAAAAAAAGxAAAAJwAAAFVVVVVVVZU/HNbne8eGzD8AAAA/FDAAAAAAAAABsgAAACcAAADhVihuheKWP753bMhpZMw/AAAAPxQwAAAAAAAAAbMAAAAnAAAAp9eReh2plz++d2zIaWTMPwAAAD8UMAAAAAAAAAG0AAAAJwAAAG1Y+4a1b5g/XhnxFAxCzD8AAAA/JDAAAAAAAAABtQAAACcAAAA12WSTTTaZP14Z8RQMQsw/AAAAPyQwAAAAAAAAAbYAAAAnAAAA+1nOn+X8mT8Au3Vhrh/MPwAAAD8zMAAAAAAAAAG3AAAAJwAAAMPaN6x9w5o/ALt1Ya4fzD8AAAA/QzAAAAAAAAABuAAAACcAAADD2jesfcOaP6Bc+q1Q/cs/AAAAP0MwAAAAAAAAAbkAAAAnAAAAiVuhuBWKmz+gXPqtUP3LPwAAAD9DMAAAAAAAAAG6AAAAJwAAAE/cCsWtUJw/oFz6rVD9yz8AAAA/UzAAAAAAAAABuwAAACcAAAAXXXTRRRedP+KfA0eVuMs/AAAAP1MwAAAAAAAAAbwAAAAnAAAA3d3d3d3dnT+CQYiTN5bLPwAAAD9yMAAAAAAAAAG9AAAAJwAAAGvfsPYNa58/gkGIkzeWyz8AAAA/cjAAAAAAAAABvgAAACcAAAAYMI0B0xigPyLjDODZc8s/AAAAP4EwAAAAAAAAAb8AAAAnAAAAfPDBBx98oD/EhJEsfFHLPwAAAD+BMAAAAAAAAAHAAAAAJwAAAHzwwQcffKA/ZCYWeR4vyz8AAAA/kTAAAAAAAAABwQAAACcAAADesPYNa9+gP2QmFnkeL8s/AAAAP6EwAAAAAAAAAcIAAAAnAAAA3rD2DWvfoD8GyJrFwAzLPwAAAD/vMAAAAAAAAAHDAAAAJwAAAEJxKxS3QqE/BsiaxcAMyz8AAAA//jAAAAAAAAABxAAAACcAAABCcSsUt0KhP6ZpHxJj6so/AAAAPx4xAAAAAAAAAcUAAAAnAAAAiVuhuBWKmz9dIgBFip7RPwAAAD+xRwAAAAAAAAHGAAAAJwAAAGyyySabbNY/lBpe8Z4g7z8AAAA/dlAAAAAAAAABxwAAACcAAACF4lYoboXWP5QaXvGeIO8/AAAAP9NQAAAAAAAAAcgAAAAnAAAAnhLkKUGe1j8s8jxeNinvPwAAAD/zUAAAAAAAAAHJAAAAJwAAAOiiiy666NY/XKH6N2U67z8AAAA/81AAAAAAAAABygAAACcAAAAOa9+w9g3XP/R42aT8Qu8/AAAAP/NQAAAAAAAAAcsAAAAnAAAAP8v5s5w/1z/0eNmk/ELvPwAAAD8CUQAAAAAAAAHMAAAAJwAAAHErFLdCcdc/9HjZpPxC7z8AAAA/AlEAAAAAAAABzQAAACcAAACW82c5f5bXP4xQuBGUS+8/AAAAPxJRAAAAAAAAAc4AAAAnAAAAu7u7u7u71z+MULgRlEvvPwAAAD8SUQAAAAAAAAHPAAAAJwAAAOGDDz744Nc/jFC4EZRL7z8AAAA/ElEAAAAAAAAB0AAAACcAAAAFTGPANAbYP4xQuBGUS+8/AAAAPyFRAAAAAAAAAdEAAAAnAAAAKhS3QnEr2D8iKJd+K1TvPwAAAD8hUQAAAAAAAAHSAAAAJwAAAFDcCsWtUNg/IiiXfitU7z8AAAA/MVEAAAAAAAAB0wAAACcAAACBPCXIU4LYPyIol34rVO8/AAAAP0FRAAAAAAAAAdQAAAAnAAAAtJw/y/mz2D8iKJd+K1TvPwAAAD9BUQAAAAAAAAHVAAAAJwAAANlkk0022dg/IiiXfitU7z8AAAA/UFEAAAAAAAAB1gAAACcAAAD9LOfPcv7YPyIol34rVO8/AAAAP1BRAAAAAAAAAdcAAAAnAAAAI/U6Uq8j2T8iKJd+K1TvPwAAAD9QUQAAAAAAAAHYAAAAJwAAAFRVVVVVVdk/IiiXfitU7z8AAAA/YFEAAAAAAAAB2QAAACcAAABtheJWKG7ZPyIol34rVO8/AAAAP3BRAAAAAAAAAdoAAAAnAAAAk0022WST2T+6/3XrwlzvPwAAAD9wUQAAAAAAAAHbAAAAJwAAAJ/l/FnOn9k/uv9168Jc7z8AAAA/f1EAAAAAAAAB3AAAACcAAAC4FYpbobjZP7r/devCXO8/AAAAP49RAAAAAAAAAd0AAAAnAAAAxK1Q3ArF2T+6/3XrwlzvPwAAAD+eUQAAAAAAAAHeAAAAJwAAANBFF1100dk/uv9168Jc7z8AAAA/nlEAAAAAAAAB3wAAACcAAADe3d3d3d3ZP7r/devCXO8/AAAAP91RAAAAAAAAAeAAAAAnAAAAiluhuBWK1z/m8bJJ+YXuPwAAAD+oVAAAAAAAAAHhAAAAJwAAAH3D2jesfdc/5vGySfmF7j8AAAA/qFQAAAAAAAAB4gAAACcAAABxKxS3QnHXP+bxskn5he4/AAAAP7hUAAAAAAAAAeMAAAAnAAAAZZNNNtlk1z/m8bJJ+YXuPwAAAD+4VAAAAAAAAAHkAAAAJwAAAFj7hrVvWNc/5vGySfmF7j8AAAA/yFQAAAAAAAAB5QAAACcAAABLY8A0BkzXP+bxskn5he4/AAAAP9dUAAAAAAAAAeYAAAAnAAAAMjMzMzMz1z/m8bJJ+YXuPwAAAD/XVAAAAAAAAAHnAAAAJwAAACabbLLJJtc/5vGySfmF7j8AAAA/51QAAAAAAAAB6AAAACcAAAAaA6YxYBrXP+bxskn5he4/AAAAP+dUAAAAAAAAAekAAAAnAAAADmvfsPYN1z/m8bJJ+YXuPwAAAD/nVAAAAAAAAAHqAAAAJwAAAAHTGDCNAdc/5vGySfmF7j8AAAA/91QAAAAAAAAB6wAAACcAAAD1OlKvI/XWP37JkbaQju4/AAAAPwZVAAAAAAAAAewAAAAnAAAA6KKLLrro1j9+yZG2kI7uPwAAAD8GVQAAAAAAAAHtAAAAJwAAANsKxa1Q3NY/fsmRtpCO7j8AAAA/FlUAAAAAAAAB7gAAACcAAADPcv4s58/WP7B4T5C/n+4/AAAAPxZVAAAAAAAAAe8AAAAnAAAAtkJxKxS31j+weE+Qv5/uPwAAAD8lVQAAAAAAAAHwAAAAJwAAAJ4S5ClBntY/RlAu/Vao7j8AAAA/JVUAAAAAAAAB8QAAACcAAACSeh2p15HWP94nDWrusO4/AAAAPzVVAAAAAAAAAfIAAAAnAAAAeEqQpwR51j/eJw1q7rDuPwAAAD81VQAAAAAAAAHzAAAAJwAAAF8aA6YxYNY/dv/r1oW57j8AAAA/RVUAAAAAAAAB9AAAACcAAABH6nWkXkfWPw7XykMdwu4/AAAAP0VVAAAAAAAAAfUAAAAnAAAALrrooosu1j8O18pDHcLuPwAAAD9UVQAAAAAAAAH2AAAAJwAAACIiIiIiItY/pq6psLTK7j8AAAA/VFUAAAAAAAAB9wAAACcAAAAI8pQgTwnWPz6GiB1M0+4/AAAAP2RVAAAAAAAAAfgAAAAnAAAA8MEHH3zw1T/WXWeK49vuPwAAAD9kVQAAAAAAAAH5AAAAJwAAAOMpQZ4S5NU/bjVG93rk7j8AAAA/dFUAAAAAAAAB+gAAACcAAADXkXodqdfVP241Rvd65O4/AAAAP3RVAAAAAAAAAfsAAAAnAAAAv2HtG9a+1T9uNUb3euTuPwAAAD+DVQAAAAAAAAH8AAAAJwAAALLJJptsstU/BA0lZBLt7j8AAAA/g1UAAAAAAAAB/QAAACcAAAClMWAaA6bVPwQNJWQS7e4/AAAAP5NVAAAAAAAAAf4AAAAnAAAAmZmZmZmZ1T8EDSVkEu3uPwAAAD+TVQAAAAAAAAH/AAAAJwAAAIwB0xgwjdU/nOQD0an17j8AAAA/olUAAAAAAAABAAEAACcAAACAaQyYxoDVP5zkA9Gp9e4/AAAAP7JVAAAAAAAAAQEBAAAnAAAAdNFFF1101T80vOI9Qf7uPwAAAD/CVQAAAAAAAAECAQAAJwAAAGc5f5bzZ9U/NLziPUH+7j8AAAA/0VUAAAAAAAABAwEAACcAAABnOX+W82fVP8yTwarYBu8/AAAAPx9WAAAAAAAAAQQBAAAnAAAAW6G4FYpb1T/Mk8Gq2AbvPwAAAD8fVgAAAAAAAAEFAQAAJwAAAFuhuBWKW9U/ZGugF3AP7z8AAAA/nFYAAAAAAAABBgEAACcAAABbobgVilvVP/xCf4QHGO8/AAAAP5xWAAAAAAAAAQcBAAAnAAAAW6G4FYpb1T+UGl7xniDvPwAAAD+sVgAAAAAAAAEIAQAAJwAAAFuhuBWKW9U/LPI8XjYp7z8AAAA/21YAAAAAAAABCQEAACcAAABbobgVilvVP8TJG8vNMe8/AAAAPwlXAAAAAAAAAQoBAAAnAAAAZzl/lvNn1T+MULgRlEvvPwAAAD8pVwAAAAAAAAELAQAAJwAAAL9h7RvWvtU/6q4zxfFt7z8AAAA/KVcAAAAAAAABDAEAACcAAADjKUGeEuTVP4KGEjKJdu8/AAAAP0hXAAAAAAAAAQ0BAAAnAAAAheJWKG6F1j+qayosrbLvPwAAAD9IVwAAAAAAAAEOAQAAJwAAAJ4S5ClBntY/QEMJmUS77z8AAAA/WFcAAAAAAAABDwEAACcAAAC2QnErFLfWP9ga6AXcw+8/AAAAP1hXAAAAAAAAARABAAAnAAAAw9o3rH3D1j9w8sZyc8zvPwAAAD9nVwAAAAAAAAERAQAAJwAAAM9y/iznz9Y/cPLGcnPM7z8AAAA/Z1cAAAAAAAABEgEAACcAAADbCsWtUNzWPwjKpd8K1e8/AAAAP3dXAAAAAAAAARMBAAAnAAAA2wrFrVDc1j+goYRMot3vPwAAAD9SWAAAAAAAAAEUAQAAJwAAAOiiiy666NY/oKGETKLd7z8AAAA/YVgAAAAAAAABFQEAACcAAADooosuuujWPzh5Y7k55u8/AAAAP2FYAAAAAAAAARYBAAAnAAAA9TpSryP11j/QUEIm0e7vPwAAAD9xWAAAAAAAAAEXAQAAJwAAAA1r37D2Dd8/KkDWLAZm2D8AAAA/QXQAAAAAAAABGAEAACcAAAANa9+w9g3fP4qeUeBjiNg/AAAAP490AAAAAAAAARkBAAAnAAAADWvfsPYN3z9IW0hHH83YPwAAAD+fdAAAAAAAAAEaAQAAJwAAABkDpjFgGt8/xtQ1FZZW2T8AAAA/n3QAAAAAAAABGwEAACcAAAAnm2yyySbfP1XibqIiitk/AAAAP690AAAAAAAAARwBAAAnAAAAMzMzMzMz3z/k76cvr73ZPwAAAD/OdAAAAAAAAAEdAQAAJwAAAEtjwDQGTN8/YmmV/SVH2j8AAAA/znQAAAAAAAABHgEAACcAAABZ+4a1b1jfPyAmjGThi9o/AAAAP850AAAAAAAAAR8BAAAnAAAAZZNNNtlk3z/e4oLLnNDaPwAAAD/OdAAAAAAAAAEgAQAAJwAAAHErFLdCcd8/np95MlgV2z8AAAA/3XQAAAAAAAABIQEAACcAAAB9w9o3rH3fP1xccJkTWts/AAAAP910AAAAAAAAASIBAAAnAAAAfcPaN6x93z8aGWcAz57bPwAAAD/tdAAAAAAAAAEjAQAAJwAAAJXzZzl/lt8/JqCNW9Jb3D8AAAA//XQAAAAAAAABJAEAACcAAACV82c5f5bfPxQMQpy8sdw/AAAAP/10AAAAAAAAASUBAAAnAAAAlfNnOX+W3z/UyDgDePbcPwAAAD8MdQAAAAAAAAEmAQAAJwAAAKGLLrroot8/wDTtQ2JM3T8AAAA/DHUAAAAAAAABJwEAACcAAACvI/U6Uq/fP4Lx46odkd0/AAAAPxx1AAAAAAAAASgBAAAnAAAAu7u7u7u73z9ArtoR2dXdPwAAAD8cdQAAAAAAAAEpAQAAJwAAALu7u7u7u98/LBqPUsMr3j8AAAA/LHUAAAAAAAABKgEAACcAAADHU4I8JcjfP74nyN9PX94/AAAAPzt1AAAAAAAAASsBAAAnAAAAx1OCPCXI3z8chkOTrYHePwAAAD87dQAAAAAAAAEsAQAAJwAAAMdTgjwlyN8/qpN8IDq13j8AAAA/O3UAAAAAAAABLQEAACcAAADHU4I8JcjfPwry99OX194/AAAAP0t1AAAAAAAAAS4BAAAnAAAAx1OCPCXI3z+Y/zBhJAvfPwAAAD9LdQAAAAAAAAEvAQAAJwAAAMdTgjwlyN8/yK7uOlMc3z8AAAA/WnUAAAAAAAABMAEAACcAAADHU4I8JcjfP1i8J8jfT98/AAAAP1p1AAAAAAAAATEBAAAnAAAAx1OCPCXI3z+4GqN7PXLfPwAAAD9qdQAAAAAAAAEyAQAAJwAAAMdTgjwlyN8/FnkeL5uU3z8AAAA/anUAAAAAAAABMwEAACcAAADHU4I8JcjfP0Yo3AjKpd8/AAAAP3p1AAAAAAAAATQBAAAnAAAAx1OCPCXI3z9215ni+LbfPwAAAD96dQAAAAAAAAE1AQAAJwAAAOGDDz744N8/dteZ4vi23z8AAAA/93UAAAAAAAABNgEAACcAAAD5s5w/y/nfP3bXmeL4tt8/AAAAPwZ2AAAAAAAAATcBAAAnAAAADz744IMP4D9215ni+LbfPwAAAD8GdgAAAAAAAAE4AQAAJwAAABzWvmHtG+A/dteZ4vi23z8AAAA/FnYAAAAAAAABOQEAACcAAAA1BkxjwDTgP0Yo3AjKpd8/AAAAPxZ2AAAAAAAAAToBAAAnAAAATTbZZJNN4D8WeR4vm5TfPwAAAD8mdgAAAAAAAAE7AQAAJwAAAG2yySabbOA/5slgVWyD3z8AAAA/VHYAAAAAAAABPAEAACcAAAD1OlKvI/XgP1i8J8jfT98/AAAAP2R2AAAAAAAAAT0BAAAnAAAACB988MEH4T9YvCfI30/fPwAAAD9kdgAAAAAAAAE+AQAAJwAAACBPCfKUIOE/WLwnyN9P3z8AAAA/ZHYAAAAAAAABPwEAACcAAAAzMzMzMzPhP4hr5aEOYd8/AAAAP2R2AAAAAAAAAUABAAAnAAAARhdddNFF4T+4GqN7PXLfPwAAAD90dgAAAAAAAAFBAQAAJwAAAF9H6nWkXuE/5slgVWyD3z8AAAA/dHYAAAAAAAABQgEAACcAAABxKxS3QnHhP+bJYFVsg98/AAAAP4N2AAAAAAAAAUMBAAAnAAAAhA8++OCD4T8WeR4vm5TfPwAAAD+TdgAAAAAAAAFEAQAAJwAAAJbzZzl/luE/dteZ4vi23z8AAAA/k3YAAAAAAAABRQEAACcAAAC2b1j7hrXhP6SGV7wnyN8/AAAAP6N2AAAAAAAAAUYBAAAnAAAAz5/l/FnO4T/UNRWWVtnfPwAAAD+jdgAAAAAAAAFHAQAAJwAAAO0b1r5h7eE/1DUVllbZ3z8AAAA/snYAAAAAAAABSAEAACcAAAAMmMaAaQziP9Q1FZZW2d8/AAAAP7J2AAAAAAAAAUkBAAAnAAAALBS3QnEr4j/UNRWWVtnfPwAAAD/CdgAAAAAAAAFKAQAAJwAAAFHcCsWtUOI/1DUVllbZ3z8AAAA/0XYAAAAAAAABSwEAACcAAABpDJjGgGniP9Q1FZZW2d8/AAAAP9F2AAAAAAAAAUwBAAAnAAAAgzwlyFOC4j/UNRWWVtnfPwAAAD/RdgAAAAAAAAFNAQAAJwAAAJUgTwnylOI/pIZXvCfI3z8AAAA/4XYAAAAAAAABTgEAACcAAACiuBWKW6HiP6SGV7wnyN8/AAAAP+F2AAAAAAAAAU8BAAAnAAAAtJw/y/mz4j+khle8J8jfPwAAAD/xdgAAAAAAAAFQAQAAJwAAAMA0BkxjwOI/pIZXvCfI3z8AAAA/8XYAAAAAAAABUQEAACcAAADNzMzMzMziP6SGV7wnyN8/AAAAPwB3AAAAAAAAAVIBAAAnAAAA37D2DWvf4j+khle8J8jfPwAAAD8QdwAAAAAAAAFTAQAAJwAAAPOUIE8J8uI/pIZXvCfI3z8AAAA/EHcAAAAAAAABVAEAACcAAAD/LOfPcv7iP6SGV7wnyN8/AAAAPyB3AAAAAAAAAVUBAAAnAAAAJPU6Uq8j4z+khle8J8jfPwAAAD8vdwAAAAAAAAFWAQAAJwAAADbZZJNNNuM/pIZXvCfI3z8AAAA/L3cAAAAAAAABVwEAACcAAABDcSsUt0LjP9Q1FZZW2d8/AAAAP053AAAAAAAAAVgBAAAnAAAAgWkMmMaA4z8E5dJvherfPwAAAD9OdwAAAAAAAAFZAQAAJwAAAJNNNtlkk+M/BOXSb4Xq3z8AAAA/TncAAAAAAAABWgEAACcAAACmMWAaA6bjPwTl0m+F6t8/AAAAP153AAAAAAAAAVsBAAAnAAAAvmHtG9a+4z8E5dJvherfPwAAAD9edwAAAAAAAAFcAQAAJwAAANiReh2p1+M/BOXSb4Xq3z8AAAA/bncAAAAAAAABXQEAACcAAADxwQcffPDjPwTl0m+F6t8/AAAAP253AAAAAAAAAV4BAAAnAAAADz744IMP5D8E5dJvherfPwAAAD99dwAAAAAAAAFfAQAAJwAAACIiIiIiIuQ/BOXSb4Xq3z8AAAA/fXcAAAAAAAABYAEAACcAAAA1BkxjwDTkPwTl0m+F6t8/AAAAP413AAAAAAAAAWEBAAAnAAAASOp1pF5H5D80lJBJtPvfPwAAAD+ddwAAAAAAAAFiAQAAJwAAAFSCPCXIU+Q/NJSQSbT73z8AAAA/nXcAAAAAAAABYwEAACcAAABgGgOmMWDkPzSUkEm0+98/AAAAP513AAAAAAAAAWQBAAAnAAAAbbLJJpts5D+xIaeRcQbgPwAAAD+sdwAAAAAAAAFlAQAAJwAAAHP+LOfPcuQ/sSGnkXEG4D8AAAA/rHcAAAAAAAABZgEAACcAAAB/lvNnOX/kP0n5hf4ID+A/AAAAP8t3AAAAAAAAAWcBAAAnAAAAmMaAaQyY5D/i0GRroBfgPwAAAD/bdwAAAAAAAAFoAQAAJwAAAKuqqqqqquQ/eqhD2Dcg4D8AAAA/23cAAAAAAAABaQEAACcAAAC3QnErFLfkP3qoQ9g3IOA/AAAAP9t3AAAAAAAAAWoBAAAnAAAAyiabbLLJ5D8RgCJFzyjgPwAAAD/rdwAAAAAAAAFrAQAAJwAAAOmiiy666OQ/qVcBsmYx4D8AAAA/63cAAAAAAAABbAEAACcAAAAB0xgwjQHlP6lXAbJmMeA/AAAAP/p3AAAAAAAAAW0BAAAnAAAALefPcv4s5T+pVwGyZjHgPwAAAD/6dwAAAAAAAAFuAQAAJwAAAFKvI/U6UuU/2Qa/i5VC4D8AAAA/CngAAAAAAAABbwEAACcAAACjiy666KLlPwi2fGXEU+A/AAAAPxp4AAAAAAAAAXABAAAnAAAA1OtIvY7U5T84ZTo/82TgPwAAAD8aeAAAAAAAAAFxAQAAJwAAAAZMY8A0BuY/zzwZrIpt4D8AAAA/KXgAAAAAAAABcgEAACcAAABERERERETmP2cU+BgiduA/AAAAPyl4AAAAAAAAAXMBAAAnAAAAcFj7hrVv5j//69aFuX7gPwAAAD85eAAAAAAAAAF0AQAAJwAAAJtssskmm+Y/mMO18lCH4D8AAAA/OXgAAAAAAAABdQEAACcAAAC76KKLLrrmPy+blF/oj+A/AAAAP0h4AAAAAAAAAXYBAAAnAAAA0xgwjQHT5j/HcnPMf5jgPwAAAD9YeAAAAAAAAAF3AQAAJwAAAOb8Wc6f5eY/x3JzzH+Y4D8AAAA/WHgAAAAAAAABeAEAACcAAADsSL2O1OvmP8dyc8x/mOA/AAAAP1h4AAAAAAAAAXkBAAAnAAAA+OCDDz745j/HcnPMf5jgPwAAAD9oeAAAAAAAAAF6AQAAJwAAAP4s589y/uY/x3JzzH+Y4D8AAAA/aHgAAAAAAAABewEAACcAAAAFeUqQpwTnP8dyc8x/mOA/AAAAP3d4AAAAAAAAAXwBAAAnAAAAC8WtUNwK5z/HcnPMf5jgPwAAAD93eAAAAAAAAAF9AQAAJwAAABdddNFFF+c/x3JzzH+Y4D8AAAA/h3gAAAAAAAABfgEAACcAAAAk9TpSryPnP8dyc8x/mOA/AAAAP4d4AAAAAAAAAX8BAAAnAAAAKkGeEuQp5z/HcnPMf5jgPwAAAD+HeAAAAAAAAAGAAQAAJwAAADfZZJNNNuc/x3JzzH+Y4D8AAAA/l3gAAAAAAAABgQEAACcAAABDcSsUt0LnP19KUjkXoeA/AAAAP7Z4AAAAAAAAAYIBAAAnAAAASb2O1OtI5z9fSlI5F6HgPwAAAD/FeAAAAAAAAAGDAQAAJwAAAFyhuBWKW+c/9yExpq6p4D8AAAA/xXgAAAAAAAABhAEAACcAAABi7RvWvmHnP/chMaauqeA/AAAAP8V4AAAAAAAAAYUBAAAnAAAAboXiVihu5z/3ITGmrqngPwAAAD/FeAAAAAAAAAGGAQAAJwAAAHodqdeReuc/jvkPE0ay4D8AAAA/1XgAAAAAAAABhwEAACcAAACHtW9Y+4bnPybR7n/duuA/AAAAP+V4AAAAAAAAAYgBAAAnAAAAlE022WST5z8m0e5/3brgPwAAAD/leAAAAAAAAAGJAQAAJwAAAJqZmZmZmec/JtHuf9264D8AAAA/5XgAAAAAAAABigEAACcAAACmMWAaA6bnPybR7n/duuA/AAAAP/R4AAAAAAAAAYsBAAAnAAAAs8kmm2yy5z8m0e5/3brgPwAAAD/0eAAAAAAAAAGMAQAAJwAAALkViluhuOc/JtHuf9264D8AAAA/BHkAAAAAAAABjQEAACcAAADL+bOcP8vnPybR7n/duuA/AAAAPwR5AAAAAAAAAY4BAAAnAAAA0UUXXXTR5z8m0e5/3brgPwAAAD8UeQAAAAAAAAGPAQAAJwAAAN7d3d3d3ec/JtHuf9264D8AAAA/FHkAAAAAAAABkAEAACcAAADkKUGeEuTnPybR7n/duuA/AAAAPzN5AAAAAAAAAZEBAAAnAAAA6nWkXkfq5z8m0e5/3brgPwAAAD9CeQAAAAAAAAGSAQAAJwAAAASmMWAaA+g/JtHuf9264D8AAAA/QnkAAAAAAAABkwEAACcAAAAK8pQgTwnoPybR7n/duuA/AAAAP1J5AAAAAAAAAZQBAAAnAAAAFopbobgV6D8m0e5/3brgPwAAAD9ieQAAAAAAAAGVAQAAJwAAACIiIiIiIug/JtHuf9264D8AAAA/YnkAAAAAAAABlgEAACcAAAAvuuiiiy7oPybR7n/duuA/AAAAP2J5AAAAAAAAAZcBAAAnAAAAO1KvI/U66D8m0e5/3brgPwAAAD9ieQAAAAAAAAGYAQAAJwAAAFOCPCXIU+g/JtHuf9264D8AAAA/cXkAAAAAAAABmQEAACcAAABtsskmm2zoPybR7n/duuA/AAAAP3F5AAAAAAAAAZoBAAAnAAAAjC666KKL6D+O+Q8TRrLgPwAAAD+BeQAAAAAAAAGbAQAAJwAAAKReR+p1pOg/jvkPE0ay4D8AAAA/gXkAAAAAAAABnAEAACcAAADD2jesfcPoP475DxNGsuA/AAAAP5B5AAAAAAAAAZ0BAAAnAAAA3QrFrVDc6D+O+Q8TRrLgPwAAAD+geQAAAAAAAAGeAQAAJwAAADl/lvNnOek/jvkPE0ay4D8AAAA/oHkAAAAAAAABnwEAACcAAABTryP1OlLpP475DxNGsuA/AAAAP695AAAAAAAAAaABAAAnAAAAa9+w9g1r6T+O+Q8TRrLgPwAAAD+/eQAAAAAAAAGhAQAAJwAAAIQPPvjgg+k/jvkPE0ay4D8AAAA/v3kAAAAAAAABogEAACcAAACq15F6HanpP475DxNGsuA/AAAAP895AAAAAAAAAaMBAAAnAAAAwgcffPDB6T+O+Q8TRrLgPwAAAD/ueQAAAAAAAAGkAQAAJwAAACwUt0JxK+o/JtHuf9264D8AAAA/7nkAAAAAAAABpQEAACcAAABR3ArFrVDqPybR7n/duuA/AAAAP+55AAAAAAAAAaYBAAAnAAAAfPDBBx986j8m0e5/3brgPwAAAD/+eQAAAAAAAAGnAQAAJwAAAK5Q3ArFreo/JtHuf9264D8AAAA//nkAAAAAAAABqAEAACcAAADZZJNNNtnqPybR7n/duuA/AAAAPw16AAAAAAAAAakBAAAnAAAAF1100UUX6z8m0e5/3brgPwAAAD88egAAAAAAAAGqAQAAJwAAAAnylCBPCew/X0pSOReh4D8AAAA/W3oAAAAAAAABqwEAACcAAABONtlkk03sP19KUjkXoeA/AAAAP2t6AAAAAAAAAawBAAAnAAAAkXodqdeR7D9fSlI5F6HgPwAAAD9regAAAAAAAAGtAQAAJwAAAKuqqqqqquw/X0pSOReh4D8AAAA/a3oAAAAAAAABrgEAACcAAADKJptsssnsP19KUjkXoeA/AAAAP3t6AAAAAAAAAa8BAAAnAAAA6aKLLrro7D9fSlI5F6HgPwAAAD97egAAAAAAAAGwAQAAJwAAAAHTGDCNAe0/X0pSOReh4D8AAAA/inoAAAAAAAABsQEAACcAAAAVt0JxKxTtP19KUjkXoeA/AAAAP4p6AAAAAAAAAbIBAAAnAAAAJ5tssskm7T9fSlI5F6HgPwAAAD+aegAAAAAAAAGzAQAAJwAAADl/lvNnOe0/X0pSOReh4D8AAAA/qXoAAAAAAAABtAEAACcAAABGF1100UXtPy+blF/oj+A/AAAAP6l6AAAAAAAAAbUBAAAnAAAAUq8j9TpS7T8vm5Rf6I/gPwAAAD/JegAAAAAAAAG2AQAAJwAAAHErFLdCce0//+vWhbl+4D8AAAA/yXoAAAAAAAABtwEAACcAAABxKxS3QnHtP2cU+BgiduA/AAAAP9h6AAAAAAAAAbgBAAAnAAAAeHd3d3d37T9nFPgYInbgPwAAAD/oegAAAAAAAAG5AQAAJwAAAH7D2jesfe0/zzwZrIpt4D8AAAA/6HoAAAAAAAABugEAACcAAACEDz744IPtP888GayKbeA/AAAAP+h6AAAAAAAAAbsBAAAnAAAAiluhuBWK7T84ZTo/82TgPwAAAD/4egAAAAAAAAG8AQAAJwAAAJfzZzl/lu0/oI1b0ltc4D8AAAA/+HoAAAAAAAABvQEAACcAAACp15F6HantP6CNW9JbXOA/AAAAPwd7AAAAAAAAAb4BAAAnAAAAvLu7u7u77T8ItnxlxFPgPwAAAD8mewAAAAAAAAG/AQAAJwAAACXIU4I8Je4/QS/gHv454D8AAAA/JnsAAAAAAAABwAEAACcAAABR3ArFrVDuP6lXAbJmMeA/AAAAPyZ7AAAAAAAAAcEBAAAnAAAAcFj7hrVv7j+pVwGyZjHgPwAAAD82ewAAAAAAAAHCAQAAJwAAAI/U60i9ju4/EYAiRc8o4D8AAAA/NnsAAAAAAAABwwEAACcAAACznD/L+bPuPxGAIkXPKOA/AAAAP0Z7AAAAAAAAAcQBAAAnAAAA2WSTTTbZ7j/i0GRroBfgPwAAAD9GewAAAAAAAAHFAQAAJwAAAPjggw8++O4/4tBka6AX4D8AAAA/VXsAAAAAAAABxgEAACcAAAAdqdeReh3vP7Ehp5FxBuA/AAAAP1l7AAAAAAAAAccBAAAnAAAAMI0B0xgw7z80lJBJtPvfPwAAAD9pewAAAAAAAAHIAQAAJwAAADwlyFOCPO8/NJSQSbT73z8AAAA/aXsAAAAAAAAByQEAACcAAABQCfKUIE/vPwTl0m+F6t8/AAAAP3l7AAAAAAAAAcoBAAAnAAAAVlVVVVVV7z8E5dJvherfPwAAAD95ewAAAAAAAAHLAQAAJwAAAFyhuBWKW+8/1DUVllbZ3z8AAAA/iHsAAAAAAAABzAEAACcAAABi7RvWvmHvP9Q1FZZW2d8/AAAAP6d7AAAAAAAAAc0BAAAnAAAAaDl/lvNn7z/UNRWWVtnfPwAAAD+newAAAAAAAAHOAQAAJwAAAGg5f5bzZ+8/pIZXvCfI3z8AAAA/t3sAAAAAAAABzwEAACcAAABuheJWKG7vP6SGV7wnyN8/AAAAP8d7AAAAAAAAAdABAAAnAAAAboXiVihu7z9215ni+LbfPwAAAD/WewAAAAAAAAHRAQAAJwAAAHTRRRdddO8/RijcCMql3z8AAAA/1nsAAAAAAAAB0gEAACcAAAB6HanXkXrvP0Yo3AjKpd8/AAAAP/Z7AAAAAAAAAdMBAAAnAAAAgGkMmMaA7z/myWBVbIPfPwAAAD/2ewAAAAAAAAHUAQAAJwAAAI4B0xgwje8/uBqjez1y3z8AAAA/BXwAAAAAAAAB1QEAACcAAACUTTbZZJPvP4hr5aEOYd8/AAAAPwV8AAAAAAAAAdYBAAAnAAAAmpmZmZmZ7z9YvCfI30/fPwAAAD8VfAAAAAAAAAHXAQAAJwAAAKDl/FnOn+8/KA1q7rA+3z8AAAA/FXwAAAAAAAAB2AEAACcAAACmMWAaA6bvP/ZdrBSCLd8/AAAAPyR8AAAAAAAAAdkBAAAnAAAArH3D2jes7z/Iru46UxzfPwAAAD8kfAAAAAAAAAHaAQAAJwAAAKx9w9o3rO8/mP8wYSQL3z8AAAA/NHwAAAAAAAAB2wEAACcAAACyySabbLLvP5j/MGEkC98/AAAAPzR8AAAAAAAAAdwBAAAnAAAAsskmm2yy7z9oUHOH9fnePwAAAD9EfAAAAAAAAAHdAQAAJwAAALLJJptssu8/OqG1rcbo3j8AAAA/Y3wAAAAAAAAB3gEAACcAAACyySabbLLvPwry99OX194/AAAAP2N8AAAAAAAAAd8BAAAnAAAAuBWKW6G47z+qk3wgOrXePwAAAD9zfAAAAAAAAAHgAQAAJwAAALgViluhuO8/TDUBbdyS3j8AAAA/c3wAAAAAAAAB4QEAACcAAAC+Ye0b1r7vP74nyN9PX94/AAAAP4J8AAAAAAAAAeIBAAAnAAAAvmHtG9a+7z9cyUws8jzePwAAAD+SfAAAAAAAAAHjAQAAJwAAAMatUNwKxe8/zrsTn2UJ3j8AAAA/knwAAAAAAAAB5AEAACcAAADM+bOcP8vvP0Cu2hHZ1d0/AAAAP5J8AAAAAAAAAeUBAAAnAAAA0kUXXXTR7z+woKGETKLdPwAAAD+hfAAAAAAAAAHmAQAAJwAAANiReh2p1+8/gvHjqh2R3T8AAAA/sXwAAAAAAAAB5wEAACcAAADYkXodqdfvP/Djqh2RXd0/AAAAP7F8AAAAAAAAAegBAAAnAAAA3t3d3d3d7z+ShS9qMzvdPwAAAD+xfAAAAAAAAAHpAQAAJwAAAOQpQZ4S5O8/YtZxkAQq3T8AAAA/wXwAAAAAAAAB6gEAACcAAADkKUGeEuTvPwJ49tymB90/AAAAP8F8AAAAAAAAAesBAAAnAAAA5ClBnhLk7z+kGXspSeXcPwAAAD/QfAAAAAAAAAHsAQAAJwAAAOQpQZ4S5O8/dGq9TxrU3D8AAAA/0HwAAAAAAAAB7QEAACcAAADkKUGeEuTvP0S7/3Xrwtw/AAAAP+B8AAAAAAAAAe4BAAAnAAAA5ClBnhLk7z8UDEKcvLHcPwAAAD/gfAAAAAAAAAHvAQAAJwAAAOQpQZ4S5O8/tq3G6F6P3D8AAAA/8HwAAAAAAAAB8AEAACcAAADkKUGeEuTvP4b+CA8wftw/AAAAP/B8AAAAAAAAAfEBAAAnAAAA5ClBnhLk7z9WT0s1AW3cPwAAAD//fAAAAAAAAAHyAQAAJwAAAOQpQZ4S5O8/JqCNW9Jb3D8AAAA//3wAAAAAAAAB8wEAACcAAADkKUGeEuTvP/bwz4GjStw/AAAAPw99AAAAAAAAAfQBAAAnAAAA5ClBnhLk7z+YklTORSjcPwAAAD8efQAAAAAAAAH1AQAAJwAAAN7d3d3d3e8/aOOW9BYX3D8AAAA/Hn0AAAAAAAAB9gEAACcAAADe3d3d3d3vPzg02RroBdw/AAAAPx59AAAAAAAAAfcBAAAnAAAA2JF6HanX7z8IhRtBufTbPwAAAD8ufQAAAAAAAAH4AQAAJwAAANiReh2p1+8/qCagjVvS2z8AAAA/Ln0AAAAAAAAB+QEAACcAAADSRRdddNHvP0rIJNr9r9s/AAAAPz59AAAAAAAAAfoBAAAnAAAAzPmznD/L7z/qaakmoI3bPwAAAD9NfQAAAAAAAAH7AQAAJwAAAMatUNwKxe8/igsuc0Jr2z8AAAA/XX0AAAAAAAAB/AEAACcAAACyySabbLLvP8xONwyHJts/AAAAP219AAAAAAAAAf0BAAAnAAAArH3D2jes7z+en3kyWBXbPwAAAD9tfQAAAAAAAAH+AQAAJwAAAKYxYBoDpu8/bPC7WCkE2z8AAAA/jH0AAAAAAAAB/wEAACcAAACmMWAaA6bvP97igsuc0No/AAAAP5t9AAAAAAAAAQACAAAnAAAApjFgGgOm7z+AhAcYP67aPwAAAD+rfQAAAAAAAAEBAgAAJwAAAKDl/FnOn+8/TtVJPhCd2j8AAAA/q30AAAAAAAABAgIAACcAAACg5fxZzp/vP8DHELGDado/AAAAP6t9AAAAAAAAAQMCAAAnAAAAoOX8Wc6f7z+QGFPXVFjaPwAAAD+rfQAAAAAAAAEEAgAAJwAAAJqZmZmZme8/AgsaSsgk2j8AAAA/u30AAAAAAAABBQIAACcAAACOAdMYMI3vP9JbXHCZE9o/AAAAP8p9AAAAAAAAAQYCAAAnAAAAhrVvWPuG7z9ETiPjDODZPwAAAD/KfQAAAAAAAAEHAgAAJwAAAHodqdeReu8/5O+nL6+92T8AAAA/2n0AAAAAAAABCAIAACcAAABoOX+W82fvPyUzscjzeNk/AAAAP9p9AAAAAAAAAQkCAAAnAAAAVlVVVVVV7z/G1DUVllbZPwAAAD/5fQAAAAAAAAEKAgAAJwAAADbZZJNNNu8/qLnD+nzv2D8AAAA/CX4AAAAAAAABCwIAACcAAAAk9TpSryPvPxmsim3wu9g/AAAAPwl+AAAAAAAAAQwCAAAnAAAAJPU6Uq8j7z+6TQ+6kpnYPwAAAD8JfgAAAAAAAAENAgAAJwAAABdddNFFF+8/W++TBjV32D8AAAA/GH4AAAAAAAABDgIAACcAAAAXXXTRRRfvPypA1iwGZtg/AAAAPxh+AAAAAAAAAQ8CAAAnAAAAERERERER7z/7kBhT11TYPwAAAD9HfgAAAAAAAAEQAgAAJwAAAPKUIE8J8u4/fhcrhWDL1z8AAAA/V34AAAAAAAABEQIAACcAAADZZJNNNtnuP+8J8vfTl9c/AAAAP2d+AAAAAAAAARICAAAnAAAAx4BpDJjG7j+Pq3ZEdnXXPwAAAD9nfgAAAAAAAAETAgAAJwAAAK1Q3ArFre4/ME37kBhT1z8AAAA/dn4AAAAAAAABFAIAACcAAACCPCXIU4LuP3GQBCpdDtc/AAAAP3Z+AAAAAAAAARUCAAAnAAAAUdwKxa1Q7j/jgsuc0NrWPwAAAD92fgAAAAAAAAEWAgAAJwAAABkwjQHTGO4/VHWSD0Sn1j8AAAA/lX4AAAAAAAABFwIAACcAAACX82c5f5btPzZaIPUqQNY/AAAAP5V+AAAAAAAAARgCAAAnAAAAa9+w9g1r7T/W+6RBzR3WPwAAAD+VfgAAAAAAAAEZAgAAJwAAAEDL+bOcP+0/d50pjm/71T8AAAA/pX4AAAAAAAABGgIAACcAAAAbA6YxYBrtP0jua7RA6tU/AAAAP7V+AAAAAAAAARsCAAAnAAAA+4a1b1j77D8YP67aEdnVPwAAAD+1fgAAAAAAAAEcAgAAJwAAANwKxa1Q3Ow/6Y/wAOPH1T8AAAA/xH4AAAAAAAABHQIAACcAAAC+jtTrSL3sP7jgMie0ttU/AAAAP8R+AAAAAAAAAR4CAAAnAAAAnxLkKUGe7D+JMXVNhaXVPwAAAD/EfgAAAAAAAAEfAgAAJwAAAHP+LOfPcuw/iTF1TYWl1T8AAAA/1H4AAAAAAAABIAIAACcAAAA7Uq8j9TrsP1mCt3NWlNU/AAAAP+R+AAAAAAAAASECAAAnAAAA9w1r37D26z8q0/mZJ4PVPwAAAD/zfgAAAAAAAAEiAgAAJwAAAKx9w9o3rOs/+iM8wPhx1T8AAAA/834AAAAAAAABIwIAACcAAABcobgVilvrP8t0fubJYNU/AAAAP/N+AAAAAAAAASQCAAAnAAAA/yznz3L+6j/LdH7myWDVPwAAAD8DfwAAAAAAAAElAgAAJwAAAKK4FYpboeo/y3R+5slg1T8AAAA/En8AAAAAAAABJgIAACcAAADbN6x9w9rpP5rFwAybT9U/AAAAPxJ/AAAAAAAAAScCAAAnAAAAcSsUt0Jx6T+axcAMm0/VPwAAAD8SfwAAAAAAAAEoAgAAJwAAAALTGDCNAek/msXADJtP1T8AAAA/In8AAAAAAAABKQIAACcAAACYxoBpDJjoP5rFwAybT9U/AAAAPzJ/AAAAAAAAASoCAAAnAAAAKG6F4lYo6D+axcAMm0/VPwAAAD8yfwAAAAAAAAErAgAAJwAAAL9h7RvWvuc/msXADJtP1T8AAAA/QX8AAAAAAAABLAIAACcAAABcobgVilvnP2sWAzNsPtU/AAAAP0F/AAAAAAAAAS0CAAAnAAAABXlKkKcE5z87Z0VZPS3VPwAAAD9BfwAAAAAAAAEuAgAAJwAAALScP8v5s+Y/3AjKpd8K1T8AAAA/cH8AAAAAAAABLwIAACcAAADoz3L+LOflP77tV4vGo9Q/AAAAP4t/AAAAAAAAATACAAAnAAAAeHd3d3d35T//MGEkC1/UPwAAAD+LfwAAAAAAAAExAgAAJwAAAFKvI/U6UuU/0IGjStxN1D8AAAA/mn8AAAAAAAABMgIAACcAAAAPa9+w9g3lP3EjKJd+K9Q/AAAAP5p/AAAAAAAAATMCAAAnAAAA6aKLLrro5D9BdGq9TxrUPwAAAD+qfwAAAAAAAAE0AgAAJwAAAL6O1OtIveQ/QXRqvU8a1D8AAAA/qn8AAAAAAAABNQIAACcAAACYxoBpDJjkP0F0ar1PGtQ/AAAAP7p/AAAAAAAAATYCAAAnAAAAZ2ZmZmZm5D9BdGq9TxrUPwAAAD+6fwAAAAAAAAE3AgAAJwAAAAOmMWAaA+Q/QXRqvU8a1D8AAAA/yX8AAAAAAAABOAIAACcAAADM+bOcP8vjP0F0ar1PGtQ/AAAAP9l/AAAAAAAAATkCAAAnAAAAjQHTGDCN4z9BdGq9TxrUPwAAAD/pfwAAAAAAAAE6AgAAJwAAADbZZJNNNuM/QXRqvU8a1D8AAAA/6X8AAAAAAAABOwIAACcAAAAYXXTRRRfjP3EjKJd+K9Q/AAAAP/h/AAAAAAAAATwCAAAnAAAA85QgTwny4j+g0uVwrTzUPwAAAD/4fwAAAAAAAAE9AgAAJwAAANMYMI0B0+I/oNLlcK081D8AAAA/CIAAAAAAAAABPgIAACcAAAC0nD/L+bPiP9CBo0rcTdQ/AAAAPwiAAAAAAAAAAT8CAAAnAAAAnGyyySab4j//MGEkC1/UPwAAAD8XgAAAAAAAAAFAAgAAJwAAAHzwwQcffOI/L+Ae/jlw1D8AAAA/F4AAAAAAAAABQQIAACcAAABR3ArFrVDiP48+mrGXktQ/AAAAPyeAAAAAAAAAAUICAAAnAAAALBS3QnEr4j/unBVl9bTUPwAAAD8ngAAAAAAAAAFDAgAAJwAAAPqznD/L+eE/HUzTPiTG1D8AAAA/N4AAAAAAAAABRAIAACcAAADJU4I8JcjhP61ZDMyw+dQ/AAAAPzeAAAAAAAAAAUUCAAAnAAAAkKcEeUqQ4T8MuId/DhzVPwAAAD9GgAAAAAAAAAFGAgAAJwAAAFOvI/U6UuE/axYDM2w+1T8AAAA/RoAAAAAAAAABRwIAACcAAAAOa9+w9g3hP5rFwAybT9U/AAAAP1aAAAAAAAAAAUgCAAAnAAAAw9o3rH3D4D+axcAMm0/VPwAAAD9WgAAAAAAAAAFJAgAAJwAAAICW82c5f+A/+iM8wPhx1T8AAAA/ZoAAAAAAAAABSgIAACcAAAA7Uq8j9TrgPyrT+Zkng9U/AAAAP2aAAAAAAAAAAUsCAAAnAAAA7RvWvmHt3z8q0/mZJ4PVPwAAAD91gAAAAAAAAAFMAgAAJwAAAGWTTTbZZN8/KtP5mSeD1T8AAAA/lIAAAAAAAAABTQIAACcAAACmMWAaA6bdPyrT+Zkng9U/AAAAP5SAAAAAAAAAAU4CAAAnAAAABHlKkKcE3T8q0/mZJ4PVPwAAAD+kgAAAAAAAAAFPAgAAJwAAAG9Y+4a1b9w/+iM8wPhx1T8AAAA/tIAAAAAAAAABUAIAACcAAABFF1100UXbP2sWAzNsPtU/AAAAP7SAAAAAAAAAAVECAAAnAAAA1r5h7RvW2j9rFgMzbD7VPwAAAD+0gAAAAAAAAAFSAgAAJwAAAHL+LOfPcto/O2dFWT0t1T8AAAA/w4AAAAAAAAABUwIAACcAAAAPPvjggw/aPztnRVk9LdU/AAAAP9OAAAAAAAAAAVQCAAAnAAAA0EUXXXTR2T87Z0VZPS3VPwAAAD/TgAAAAAAAAAFVAgAAJwAAAIe1b1j7htk/O2dFWT0t1T8AAAA/04AAAAAAAAABVgIAACcAAABh7RvWvmHZPztnRVk9LdU/AAAAP+OAAAAAAAAAAVcCAAAnAAAASL2O1OtI2T87Z0VZPS3VPwAAAD/ygAAAAAAAAAFYAgAAJwAAADCNAdMYMNk/O2dFWT0t1T8AAAA/IYEAAAAAAAABWQIAACcAAAAj9TpSryPZP2sWAzNsPtU/AAAAPyGBAAAAAAAAAVoCAAAnAAAAI/U6Uq8j2T+axcAMm0/VPwAAAD9ggQAAAAAAAAFbAgAAJwAAACP1OlKvI9k/KtP5mSeD1T8AAAA/YIEAAAAAAAABXAIAACcAAAAj9TpSryPZP7jgMie0ttU/AAAAP2+BAAAAAAAAAV0CAAAnAAAAMI0B0xgw2T9I7mu0QOrVPwAAAD9vgQAAAAAAAAFeAgAAJwAAAEi9jtTrSNk/BqtiG/wu1j8AAAA/f4EAAAAAAAABXwIAACcAAABIvY7U60jZP5W4m6iIYtY/AAAAP3+BAAAAAAAAAWACAAAnAAAAVFVVVVVV2T8kxtQ1FZbWPwAAAD+OgQAAAAAAAAFhAgAAJwAAAG2F4lYobtk/s9MNw6HJ1j8AAAA/joEAAAAAAAABYgIAACcAAAB6HanXkXrZPxIyiXb/69Y/AAAAP56BAAAAAAAAAWMCAAAnAAAAh7VvWPuG2T+iP8IDjB/XPwAAAD+egQAAAAAAAAFkAgAAJwAAAJNNNtlkk9k/AZ49t+lB1z8AAAA/roEAAAAAAAABZQIAACcAAACf5fxZzp/ZP2D8uGpHZNc/AAAAP66BAAAAAAAAAWYCAAAnAAAArH3D2jes2T/vCfL305fXPwAAAD+9gQAAAAAAAAFnAgAAJwAAALgViluhuNk/H7mv0QKp1z8AAAA/vYEAAAAAAAABaAIAACcAAADErVDcCsXZP34XK4Vgy9c/AAAAP82BAAAAAAAAAWkCAAAnAAAA0EUXXXTR2T/ddaY4vu3XPwAAAD/NgQAAAAAAAAFqAgAAJwAAANBFF1100dk/DSVkEu3+1z8AAAA/3YEAAAAAAAABawIAACcAAADe3d3d3d3ZPz3UIewbENg/AAAAP92BAAAAAAAAAWwCAAAnAAAA6nWkXkfq2T+cMp2feTLYPwAAAD8bggAAAAAAAAFtAgAAJwAAABvWvmHtG9o/6fzMk8Gq2D8AAAA/OoIAAAAAAAABbgIAACcAAABNNtlkk03aP9hogdSrANk/AAAAP0qCAAAAAAAAAW8CAAAnAAAAZmZmZmZm2j83x/yHCSPZPwAAAD9aggAAAAAAAAFwAgAAJwAAAGZmZmZmZto/Zna6YTg02T8AAAA/WoIAAAAAAAABcQIAACcAAABy/iznz3LaP2Z2umE4NNk/AAAAP+aCAAAAAAAAAXICAAAnAAAAf5bzZzl/2j9mdrphODTZPwAAAD/mggAAAAAAAAFzAgAAJwAAAIsuuuiii9o/Zna6YTg02T8AAAA/9oIAAAAAAAAL</ink>
</athena>
</file>

<file path=customXml/item37.xml><?xml version="1.0" encoding="utf-8"?>
<athena xmlns="http://schemas.microsoft.com/edu/athena" version="0.1.1819.0">
  <media streamable="true" recordStart="0" recordEnd="35554" recordLength="1551443" start="0" end="35554" audioFormat="{00001610-0000-0010-8000-00AA00389B71}" audioRate="44100" muted="false" volume="0.8" fadeIn="0" fadeOut="0" videoFormat="{34363248-0000-0010-8000-00AA00389B71}" videoRate="30" videoWidth="960" videoHeight="720"/>
</athena>
</file>

<file path=customXml/item38.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gAAAAYAAAAHBAAAAAABAAAACAAAAAQWU3Ryb2tlV2l0aFRpbWVTdGFtcHNWMQIAAAAJBQAAAAkGAAAACQcAAAAJCAAAAAkJAAAACQoAAAANAgUFAAAAFlN0cm9rZVdpdGhUaW1lU3RhbXBzVjECAAAAEURyYXdpbmdBdHRyaWJ1dGVzDFN0eWx1c1BvaW50cwQEE0RyYXdpbmdBdHRyaWJ1dGVzVjECAAAAHlN0eWx1c1BvaW50V2l0aFRpbWVTdGFtcExpc3RWMQIAAAACAAAACQsAAAAJDAAAAAEGAAAABQAAAAkNAAAACQ4AAAABBwAAAAUAAAAJDwAAAAkQAAAAAQgAAAAFAAAACREAAAAJEgAAAAEJAAAABQAAAAkTAAAACRQAAAAFCgAAABNDbGVhckNhbnZhc1N0cm9rZVYxAwAAAAlUaW1lU3RhbXARRHJhd2luZ0F0dHJpYnV0ZXMMU3R5bHVzUG9pbnRzAAQEEBNEcmF3aW5nQXR0cmlidXRlc1YxAgAAAB5TdHlsdXNQb2ludFdpdGhUaW1lU3RhbXBMaXN0VjECAAAAAgAAALyRAAAAAAAACgkVAAAADBYAAABTUHJlc2VudGF0aW9uQ29yZSwgVmVyc2lvbj00LjAuMC4wLCBDdWx0dXJlPW5ldXRyYWwsIFB1YmxpY0tleVRva2VuPTMxYmYzODU2YWQzNjRlMzUFCwAAABNEcmF3aW5nQXR0cmlidXRlc1YxCgAAAAdfY29sb3JBB19jb2xvclIHX2NvbG9yRwdfY29sb3JCCkZpdFRvQ3VydmUGSGVpZ2h0Dklnbm9yZVByZXNzdXJlDUlzSGlnaGxpZ2h0ZXIJU3R5bHVzVGlwBVdpZHRoAAAAAAAAAAAEAAICAgIBBgEBHFN5c3RlbS5XaW5kb3dzLkluay5TdHlsdXNUaXAWAAAABgIAAAD//wAAAAAAAAAAACJAAAAF6f///xxTeXN0ZW0uV2luZG93cy5JbmsuU3R5bHVzVGlwAQAAAAd2YWx1ZV9fAAgWAAAAAQAAAAAAAAAAACJABQwAAAAeU3R5bHVzUG9pbnRXaXRoVGltZVN0YW1wTGlzdFYxAwAAAA1MaXN0YDErX2l0ZW1zDExpc3RgMStfc2l6ZQ9MaXN0YDErX3ZlcnNpb24EAAAoU2hhcmVkLklua2luZy5TdHlsdXNQb2ludFdpdGhUaW1lU3RhbXBbXQIAAAAICAIAAAAJGAAAAMAAAADAAAAAAQ0AAAALAAAA//8AAAAAAAAAAAAiQAAAAef////p////AQAAAAAAAAAAACJAAQ4AAAAMAAAACRoAAAAyAQAAMgEAAAEPAAAACwAAAP//AAAAAAAAAAAAIkAAAAHl////6f///wEAAAAAAAAAAAAiQAEQAAAADAAAAAkcAAAAGAAAABgAAAABEQAAAAsAAAD//wAAAAAAAAAAACJAAAAB4////+n///8BAAAAAAAAAAAAIkABEgAAAAwAAAAJHgAAAA8AAAAPAAAAARMAAAALAAAA//8AAAAAAAAAAAAiQAAAAeH////p////AQAAAAAAAAAAACJAARQAAAAMAAAACSAAAAAjAAAAIwAAAAEVAAAADAAAAAkhAAAAAAAAAAAAAAAHGAAAAAABAAAAAAEAAAQaU3R5bHVzUG9pbnRXaXRoVGltZVN0YW1wVjECAAAACSIAAAAJIwAAAAkkAAAACSU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DUAHGgAAAAABAAAAAAIAAAQaU3R5bHVzUG9pbnRXaXRoVGltZVN0YW1wVjEC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Dc4HHAAAAAABAAAAIAAAAAQaU3R5bHVzUG9pbnRXaXRoVGltZVN0YW1wVjECAAAACRQCAAAJFQIAAAkWAgAACRcCAAAJGAIAAAkZAgAACRoCAAAJGwIAAAkcAgAACR0CAAAJHgIAAAkfAgAACSACAAAJIQIAAAkiAgAACSMCAAAJJAIAAAklAgAACSYCAAAJJwIAAAkoAgAACSkCAAAJKgIAAAkrAgAADQgHHgAAAAABAAAAEAAAAAQaU3R5bHVzUG9pbnRXaXRoVGltZVN0YW1wVjECAAAACSwCAAAJLQIAAAkuAgAACS8CAAAJMAIAAAkxAgAACTICAAAJMwIAAAk0AgAACTUCAAAJNgIAAAk3AgAACTgCAAAJOQIAAAk6AgAACgcgAAAAAAEAAABAAAAABBpTdHlsdXNQb2ludFdpdGhUaW1lU3RhbXBWMQIAAAAJOwIAAAk8AgAACT0CAAAJPgIAAAk/AgAACUACAAAJQQIAAAlCAgAACUMCAAAJRAIAAAlFAgAACUYCAAAJRwIAAAlIAgAACUkCAAAJSgIAAAlLAgAACUwCAAAJTQIAAAlOAgAACU8CAAAJUAIAAAlRAgAACVICAAAJUwIAAAlUAgAACVUCAAAJVgIAAAlXAgAACVgCAAAJWQIAAAlaAgAACVsCAAAJXAIAAAldAgAADR0HIQAAAAABAAAAAAAAAAQaU3R5bHVzUG9pbnRXaXRoVGltZVN0YW1wVjECAAAABSIAAAAaU3R5bHVzUG9pbnRXaXRoVGltZVN0YW1wVjEEAAAAAVgBWQ5QcmVzc3VyZUZhY3RvcglUaW1lU3RhbXAAAAAABgYLEAIAAABfNxbbmxi4P/SveZMzQJk/AAAAPwUaAAAAAAAAASMAAAAiAAAAXzcW25sYuD8wa3kcRlOaPwAAAD9DGgAAAAAAAAEkAAAAIgAAAF83FtubGLg/qOF4Lmt5nD8AAAA/QxoAAAAAAAABJQAAACIAAABfNxbbmxi4P+CceLd9jJ0/AAAAP1MaAAAAAAAAASYAAAAiAAAAXzcW25sYuD8cWHhAkJ+ePwAAAD9TGgAAAAAAAAEnAAAAIgAAAF83FtubGLg/WBN4yaKynz8AAAA/choAAAAAAAABKAAAACIAAABfNxbbmxi4P+jEu+1j7KA/AAAAP3IaAAAAAAAAASkAAAAiAAAAXzcW25sYuD+Eojsy7XWhPwAAAD9yGgAAAAAAAAEqAAAAIgAAAF83FtubGLg/JIC7dnb/oT8AAAA/choAAAAAAAABKwAAACIAAABfNxbbmxi4P8JdO7v/iKI/AAAAP4IaAAAAAAAAASwAAAAiAAAAXzcW25sYuD/+GDtEEpyjPwAAAD+CGgAAAAAAAAEtAAAAIgAAAF83FtubGLg/NtQ6zSSvpD8AAAA/kRoAAAAAAAABLgAAACIAAABfNxbbmxi4P9axuhGuOKU/AAAAP5EaAAAAAAAAAS8AAAAiAAAAXzcW25sYuD9yjzpWN8KlPwAAAD+wGgAAAAAAAAEwAAAAIgAAAF83FtubGLg/6gU6aFzopz8AAAA/wBoAAAAAAAABMQAAACIAAABfNxbbmxi4PybBOfFu+6g/AAAAP8AaAAAAAAAAATIAAAAiAAAAXzcW25sYuD/Cnrk1+ISpPwAAAD/AGgAAAAAAAAEzAAAAIgAAAF83FtubGLg//lm5vgqYqj8AAAA/0BoAAAAAAAABNAAAACIAAABfNxbbmxi4P5o3OQOUIas/AAAAPwcbAAAAAAAAATUAAAAiAAAAXzcW25sYuD920LjQL76sPwAAAD8HGwAAAAAAAAE2AAAAIgAAAH9yVV4cwbc/sou4WULRrT8AAAA/FxsAAAAAAAABNwAAACIAAAB/clVeHMG3P05pOJ7LWq4/AAAAPyYbAAAAAAAAATgAAAAiAAAAf3JVXhzBtz/qRrjiVOSuPwAAAD82GwAAAAAAAAE5AAAAIgAAAH9yVV4cwbc/iiQ4J95trz8AAAA/NhsAAAAAAAABOgAAACIAAAB/clVeHMG3PyYCuGtn968/AAAAPzYbAAAAAAAAATsAAAAiAAAAoa2U4Zxptz/h7xtYeECwPwAAAD9FGwAAAAAAAAE8AAAAIgAAAKGtlOGcabc/r95b+jyFsD8AAAA/ZRsAAAAAAAABPQAAACIAAADB6NNkHRK3P+2ZW4NPmLE/AAAAP3QbAAAAAAAAAT4AAAAiAAAA4yMT6J26tj+Jd9vH2CGyPwAAAD90GwAAAAAAAAE/AAAAIgAAAOMjE+idurY/9UObribwsj8AAAA/hBsAAAAAAAABQAAAACIAAAAFX1JrHmO2P8cy21DrNLM/AAAAP4QbAAAAAAAAAUEAAAAiAAAABV9Sax5jtj9jEFuVdL6zPwAAAD+UGwAAAAAAAAFCAAAAIgAAAAVfUmseY7Y/Ae7a2f1HtD8AAAA/lBsAAAAAAAABQwAAACIAAAAlmpHungu2P8/cGnzCjLQ/AAAAP6MbAAAAAAAAAUQAAAAiAAAAJZqR7p4Ltj9tuprASxa1PwAAAD+jGwAAAAAAAAFFAAAAIgAAAEfV0HEftLU/C5gaBdWftT8AAAA/sxsAAAAAAAABRgAAACIAAABH1dBxH7S1P9uGWqeZ5LU/AAAAP7MbAAAAAAAAAUcAAAAiAAAAR9XQcR+0tT93ZNrrIm62PwAAAD/CGwAAAAAAAAFIAAAAIgAAAGcQEPWfXLU/FUJaMKz3tj8AAAA/0hsAAAAAAAABSQAAACIAAACJS094IAW1P+MwmtJwPLc/AAAAP9IbAAAAAAAAAUoAAAAiAAAAiUtPeCAFtT+DDhoX+sW3PwAAAD/iGwAAAAAAAAFLAAAAIgAAAIlLT3ggBbU/H+yZW4NPuD8AAAA/4hsAAAAAAAABTAAAACIAAACpho77oK20P73JGaAM2bg/AAAAP+IbAAAAAAAAAU0AAAAiAAAAqYaO+6CttD+LuFlC0R25PwAAAD/xGwAAAAAAAAFOAAAAIgAAAMvBzX4hVrQ/94QZKR/suT8AAAA/8RsAAAAAAAABTwAAACIAAADLwc1+IVa0P8VzWcvjMLo/AAAAPwEcAAAAAAAAAVAAAAAiAAAADThMhSKnsz9lUdkPbbq6PwAAAD8BHAAAAAAAAAFRAAAAIgAAAA04TIUip7M/Ay9ZVPZDuz8AAAA/ERwAAAAAAAABUgAAACIAAAAvc4sIo0+zP9Edmfa6iLs/AAAAPyAcAAAAAAAAAVMAAAAiAAAAL3OLCKNPsz9v+xg7RBK8PwAAAD8gHAAAAAAAAAFUAAAAIgAAAFGuyosj+LI/PepY3QhXvD8AAAA/MBwAAAAAAAABVQAAACIAAABx6QkPpKCyP6u2GMRWJb0/AAAAPzAcAAAAAAAAAVYAAAAiAAAAtV+IFaXxsT8Xg9iqpPO9PwAAAD8/HAAAAAAAAAFXAAAAIgAAANWax5glmrE/s2BY7y19vj8AAAA/PxwAAAAAAAABWAAAACIAAAD31QYcpkKxP1M+2DO3Br8/AAAAPz8cAAAAAAAAAVkAAAAiAAAAFxFGnybrsD+/CpgaBdW/PwAAAD9uHAAAAAAAAAFaAAAAIgAAAFmHxKUnPLA/NMkrxTLbwD8AAAA/bhwAAAAAAAABWwAAACIAAAD2hAdSUMmvP5rASxaV/cA/AAAAP24cAAAAAAAAAVwAAAAiAAAA9oQHUlDJrz9qr4u4WULBPwAAAD9uHAAAAAAAAAFdAAAAIgAAADb7hVhRGq8/0KarCbxkwT8AAAA/fhwAAAAAAAABXgAAACIAAAA2+4VYURqvPziey1oeh8E/AAAAP34cAAAAAAAAAV8AAAAiAAAANvuFWFEarz8GjQv94svBPwAAAD+OHAAAAAAAAAFgAAAAIgAAADb7hVhRGq8/1ntLn6cQwj8AAAA/nRwAAAAAAAABYQAAACIAAAB6cQRfUmuuPz5za/AJM8I/AAAAP50cAAAAAAAAAWIAAAAiAAAAenEEX1Jrrj90WcvjMJrCPwAAAD+dHAAAAAAAAAFjAAAAIgAAALrngmVTvK0/QkgLhvXewj8AAAA/rRwAAAAAAAABZAAAACIAAAD+XQFsVA2tPxI3Syi6I8M/AAAAP60cAAAAAAAAAWUAAAAiAAAA/l0BbFQNrT+uFMtsQ63DPwAAAD+8HAAAAAAAAAFmAAAAIgAAAD7Uf3JVXqw/fgMLDwjywz8AAAA/vBwAAAAAAAABZwAAACIAAACCSv54Vq+rPxzhilORe8Q/AAAAP8wcAAAAAAAAAWgAAAAiAAAAxsB8f1cAqz+6vgqYGgXFPwAAAD/MHAAAAAAAAAFpAAAAIgAAAAY3+4VYUao/8KRqi0FsxT8AAAA/6xwAAAAAAAABagAAACIAAABKrXmMWaKpP46C6s/K9cU/AAAAP/scAAAAAAAAAWsAAAAiAAAAzpl2mVtEqD/6Tqq2GMTGPwAAAD/7HAAAAAAAAAFsAAAAIgAAAA4Q9Z9clac/MDUKqj8rxz8AAAA/+xwAAAAAAAABbQAAACIAAABShnOmXeamP2Ybap1mksc/AAAAPwsdAAAAAAAAAW4AAAAiAAAAUoZzpl3mpj+cAcqQjfnHPwAAAD8LHQAAAAAAAAFvAAAAIgAAAJL88axeN6Y/avAJM1I+yD8AAAA/Gh0AAAAAAAABcAAAACIAAACS/PGsXjemPzzfSdUWg8g/AAAAPxodAAAAAAAAAXEAAAAiAAAA1nJws1+IpT8Kzol328fIPwAAAD8qHQAAAAAAAAFyAAAAIgAAANZycLNfiKU/2LzJGaAMyT8AAAA/Kh0AAAAAAAABcwAAACIAAADWcnCzX4ilP6irCbxkUck/AAAAPyodAAAAAAAAAXQAAAAiAAAA1nJws1+IpT8OoykNx3PJPwAAAD85HQAAAAAAAAF1AAAAIgAAABbp7rlg2aQ/RImJAO7ayT8AAAA/SR0AAAAAAAABdgAAACIAAAAW6e65YNmkPxR4yaKyH8o/AAAAP0kdAAAAAAAAAXcAAAAiAAAAWl9twGEqpD9KXimW2YbKPwAAAD9ZHQAAAAAAAAF4AAAAIgAAAJ7V68Zie6M/gESJiQDuyj8AAAA/aB0AAAAAAAABeQAAACIAAADiS2rNY8yiP+wQSXBOvMs/AAAAP3gdAAAAAAAAAXoAAAAiAAAAZjhn2mVuoT/y5egFOmjMPwAAAD94HQAAAAAAAAF7AAAAIgAAAGY4Z9plbqE/KMxI+WDPzD8AAAA/eB0AAAAAAAABfAAAACIAAACqruXgZr+gP8apyD3qWM0/AAAAP4gdAAAAAAAAAX0AAAAiAAAAqq7l4Ga/oD9kh0iCc+LNPwAAAD+XHQAAAAAAAAF+AAAAIgAAAKqu5eBmv6A/alzoF1+Ozj8AAAA/lx0AAAAAAAABfwAAACIAAADqJGTnZxCgP2wxiK1KOs8/AAAAP5cdAAAAAAAAAYAAAAAiAAAA6iRk52cQoD9yBihDNubPPwAAAD+2HQAAAAAAAAGBAAAAIgAAAFw2xdvRwp4/1+ATZqR80D8AAAA/th0AAAAAAAABggAAACIAAABcNsXb0cKeP/LTw983sNA/AAAAP7YdAAAAAAAAAYMAAAAiAAAAXDbF29HCnj8Nx3NZy+PQPwAAAD/GHQAAAAAAAAGEAAAAIgAAANwiwujTZJ0/3LWz+48o0T8AAAA/1h0AAAAAAAABhQAAACIAAADcIsLo02SdP1+gg8aFftE/AAAAP9YdAAAAAAAAAYYAAAAiAAAA3CLC6NNknT/hilORe9TRPwAAAD/WHQAAAAAAAAGHAAAAIgAAANwiwujTZJ0/y2xDrdNM0j8AAAA/5R0AAAAAAAABiAAAACIAAABkD7/11QacPwFTo6D6s9I/AAAAP+UdAAAAAAAAAYkAAAAiAAAA5Pu7Atiomj8HKEM25l/TPwAAAD/1HQAAAAAAAAGKAAAAIgAAAGzouA/aSpk/WAFTo6D60z8AAAA/9R0AAAAAAAABiwAAACIAAABs6LgP2kqZP/Xe0ucphNQ/AAAAPwUeAAAAAAAAAYwAAAAiAAAAdMGyKd6Olj+TvFIssw3VPwAAAD8FHgAAAAAAAAGNAAAAIgAAAHyarEPi0pM/MZrScDyX1T8AAAA/FB4AAAAAAAABjgAAACIAAAAEh6lQ5HSSP2eAMmRj/tU/AAAAPzMeAAAAAAAAAY8AAAAiAAAAGMBG1dBxjz9WN8IVpyLXPwAAAD9DHgAAAAAAAAGQAAAAIgAAABiZQO/UtYw/vi7iZglF1z8AAAA/Qx4AAAAAAAABkQAAACIAAAAYmUDv1LWMPyUmArhrZ9c/AAAAP0MeAAAAAAAAAZIAAAAiAAAAKHI6Cdn5iT/YIZLgnHjXPwAAAD9THgAAAAAAAAGTAAAAIgAAAChyOgnZ+Yk/jB0iCc6J1z8AAAA/Yh4AAAAAAAABlAAAACIAAAAocjoJ2fmJP0AZsjH/mtc/AAAAP2IeAAAAAAAAAZUAAAAiAAAAKHI6Cdn5iT+oENKCYb3XPwAAAD9yHgAAAAAAAAGWAAAAIgAAAChyOgnZ+Yk/Wwxiq5LO1z8AAAA/gh4AAAAAAAABlwAAACIAAAAocjoJ2fmJP3b/ESUmAtg/AAAAP4IeAAAAAAAAAZgAAAAiAAAAKHI6Cdn5iT/e9jF2iCTYPwAAAD+CHgAAAAAAAAGZAAAAIgAAAChyOgnZ+Yk/Re5Rx+pG2D8AAAA/oR4AAAAAAAABmgAAACIAAAAocjoJ2fmJPy/QQeNCv9g/AAAAP6EeAAAAAAAAAZsAAAAiAAAAKHI6Cdn5iT+Wx2E0peHYPwAAAD+hHgAAAAAAAAGcAAAAIgAAAChyOgnZ+Yk//r6BhQcE2T8AAAA/sB4AAAAAAAABnQAAACIAAAAocjoJ2fmJPxmyMf+aN9k/AAAAP8AeAAAAAAAAAZ4AAAAiAAAAKEs0I909hz/MrcEnzEjZPwAAAD/AHgAAAAAAAAGfAAAAIgAAAChLNCPdPYc/gKlRUP1Z2T8AAAA/wB4AAAAAAAABoAAAACIAAAAoSzQj3T2HP+igcaFffNk/AAAAP9AeAAAAAAAAAaEAAAAiAAAAKEs0I909hz+cnAHKkI3ZPwAAAD/fHgAAAAAAAAGiAAAAIgAAAChLNCPdPYc/A5QhG/Ov2T8AAAA/3x4AAAAAAAABowAAACIAAAA4JC494YGEP2qLQWxV0tk/AAAAP+8eAAAAAAAAAaQAAAAiAAAAOCQuPeGBhD/SgmG9t/TZPwAAAD/vHgAAAAAAAAGlAAAAIgAAAED9J1flxYE/7XURN0so2j8AAAA//x4AAAAAAAABpgAAACIAAABA/SdX5cWBP1VtMYitSto/AAAAP/8eAAAAAAAAAacAAAAiAAAAoKxD4tITfj9vYOEBQX7aPwAAAD8OHwAAAAAAAAGoAAAAIgAAAKCsQ+LSE34/P08hpAXD2j8AAAA/Dh8AAAAAAAABqQAAACIAAACgrEPi0hN+P1lC0R2Z9to/AAAAPw4fAAAAAAAAAaoAAAAiAAAAoKxD4tITfj8pMRHAXTvbPwAAAD8eHwAAAAAAAAGrAAAAIgAAALBeNxbbm3g/9x9RYiKA2z8AAAA/LR8AAAAAAAABrAAAACIAAACwXjcW25t4P8cOkQTnxNs/AAAAPz0fAAAAAAAAAa0AAAAiAAAAsF43FtubeD9j7BBJcE7cPwAAAD9NHwAAAAAAAAGuAAAAIgAAALBeNxbbm3g/M9tQ6zST3D8AAAA/TR8AAAAAAAABrwAAACIAAACwXjcW25t4P+fW4BNmpNw/AAAAP1wfAAAAAAAAAbAAAAAiAAAAsF43FtubeD+Z0nA8l7XcPwAAAD9cHwAAAAAAAAGxAAAAIgAAALBeNxbbm3g/Tc4AZcjG3D8AAAA/fB8AAAAAAAABsgAAACIAAACwXjcW25t4PwHKkI3519w/AAAAP4sfAAAAAAAAAbMAAAAiAAAAsF43FtubeD+1xSC2KuncPwAAAD+LHwAAAAAAAAG0AAAAIgAAALBeNxbbm3g/acGw3lv63D8AAAA/mx8AAAAAAAABtQAAACIAAACwXjcW25t4Px29QAeNC90/AAAAP5sfAAAAAAAAAbYAAAAiAAAAsF43FtubeD/RuNAvvhzdPwAAAD+qHwAAAAAAAAG3AAAAIgAAAKCsQ+LSE34/66uAqVFQ3T8AAAA/uh8AAAAAAAABuAAAACIAAACgrEPi0hN+PwefMCPlg90/AAAAP8ofAAAAAAAAAbkAAAAiAAAAQP0nV+XFgT9tllB0R6bdPwAAAD/KHwAAAAAAAAG6AAAAIgAAAED9J1flxYE/1Y1wxanI3T8AAAA/yh8AAAAAAAABuwAAACIAAABA/SdX5cWBPzuFkBYM690/AAAAP9kfAAAAAAAAAbwAAAAiAAAAOCQuPeGBhD/vgCA/PfzdPwAAAD/ZHwAAAAAAAAG9AAAAIgAAAChLNCPdPYc/WXhAkJ8e3j8AAAA/6R8AAAAAAAABvgAAACIAAAAoSzQj3T2HP79vYOEBQd4/AAAAP+kfAAAAAAAAAb8AAAAiAAAAKEs0I909hz/bYhBblXTePwAAAD/5HwAAAAAAAAHAAAAAIgAAAChyOgnZ+Yk/QVowrPeW3j8AAAA/+R8AAAAAAAABwQAAACIAAAAocjoJ2fmJP6lRUP1Zud4/AAAAPwggAAAAAAAAAcIAAAAiAAAAKHI6Cdn5iT8PSXBOvNvePwAAAD8YIAAAAAAAAAHDAAAAIgAAABiZQO/UtYw/eUCQnx7+3j8AAAA/NyAAAAAAAAABxAAAACIAAAAYmUDv1LWMP983sPCAIN8/AAAAPzcgAAAAAAAAAcUAAAAiAAAAGJlA79S1jD/7KmBqFFTfPwAAAD9HIAAAAAAAAAHGAAAAIgAAABjARtXQcY8/FR4Q5KeH3z8AAAA/RyAAAAAAAAABxwAAACIAAACEc6Zd5haRP8kZoAzZmN8/AAAAP0cgAAAAAAAAAcgAAAAiAAAAhHOmXeYWkT8vEcBdO7vfPwAAAD9WIAAAAAAAAAHJAAAAIgAAAIRzpl3mFpE/mQjgrp3d3z8AAAA/ViAAAAAAAAABygAAACIAAACEc6Zd5haRP00EcNfO7t8/AAAAP2YgAAAAAAAAAcsAAAAiAAAABIepUOR0kj8AAAAAAADgPwAAAD9mIAAAAAAAAAHMAAAAIgAAAASHqVDkdJI/2f1HlJgI4D8AAAA/hSAAAAAAAAABzQAAACIAAAAEh6lQ5HSSP7P7jygxEeA/AAAAP4UgAAAAAAAAAc4AAAAiAAAAfJqsQ+LSkz+N+de8yRngPwAAAD+FIAAAAAAAAAHPAAAAIgAAAHyarEPi0pM/Z/cfUWIi4D8AAAA/hSAAAAAAAAAB0AAAACIAAAD0ra824DCVP0D1Z+X6KuA/AAAAP5UgAAAAAAAAAdEAAAAiAAAA9K2vNuAwlT8a8695kzPgPwAAAD+kIAAAAAAAAAHSAAAAIgAAAPStrzbgMJU/9PD3DSw84D8AAAA/tCAAAAAAAAAB0wAAACIAAAB0wbIp3o6WP6jshzZdTeA/AAAAP7QgAAAAAAAAAdQAAAAiAAAAdMGyKd6Olj+B6s/K9VXgPwAAAD+0IAAAAAAAAAHVAAAAIgAAAHTBsinejpY/XOgXX45e4D8AAAA/tCAAAAAAAAAB1gAAACIAAADs1LUc3OyXPzbmX/MmZ+A/AAAAP8QgAAAAAAAAAdcAAAAiAAAA7NS1HNzslz8Q5KeHv2/gPwAAAD/TIAAAAAAAAAHYAAAAIgAAAOzUtRzc7Jc/6eHvG1h44D8AAAA/AiEAAAAAAAAB2QAAACIAAADs1LUc3OyXP8PfN7DwgOA/AAAAPxIhAAAAAAAAAdoAAAAiAAAA7NS1HNzslz+d3X9EiYngPwAAAD8SIQAAAAAAAAHbAAAAIgAAAOzUtRzc7Jc/d9vH2CGS4D8AAAA/EiEAAAAAAAAB3AAAACIAAADs1LUc3OyXP1HZD226muA/AAAAP48hAAAAAAAAAd0AAAAiAAAA7NS1HNzslz8q11cBU6PgPwAAAD/OIQAAAAAAAAHeAAAAIgAAAGzouA/aSpk/d9vH2CGS4D8AAAA/ZyMAAAAAAAAB3wAAACIAAADk+7sC2KiaP8PfN7DwgOA/AAAAP2cjAAAAAAAAAeAAAAAiAAAA5Pu7Atiomj/p4e8bWHjgPwAAAD92IwAAAAAAAAHhAAAAIgAAAOT7uwLYqJo/NuZf8yZn4D8AAAA/diMAAAAAAAAB4gAAACIAAADcIsLo02SdP0bKB3vm1uA/AAAAP8IrAAAAAAAAAeMAAAAiAAAAZA+/9dUGnD8gyE8Pf9/gPwAAAD8ALAAAAAAAAAHkAAAAIgAAAGQPv/XVBpw/+sWXoxfo4D8AAAA/ECwAAAAAAAAB5QAAACIAAADk+7sC2KiaP9PD3zew8OA/AAAAPxAsAAAAAAAAAeYAAAAiAAAA5Pu7Atiomj+Hv29g4QHhPwAAAD8fLAAAAAAAAAHnAAAAIgAAAOT7uwLYqJo/Yb239HkK4T8AAAA/PywAAAAAAAAB6AAAACIAAADs1LUc3OyXP1aurwKmRuE/AAAAPz8sAAAAAAAAAekAAAAiAAAA7NS1HNzslz/jp4e/b2DhPwAAAD8/LAAAAAAAAAHqAAAAIgAAAOzUtRzc7Jc/caFffDl64T8AAAA/TiwAAAAAAAAB6wAAACIAAADs1LUc3OyXP9iYf82bnOE/AAAAP04sAAAAAAAAAewAAAAiAAAA7NS1HNzslz9AkJ8e/r7hPwAAAD9eLAAAAAAAAAHtAAAAIgAAAOzUtRzc7Jc/p4e/b2Dh4T8AAAA/biwAAAAAAAAB7gAAACIAAADs1LUc3OyXP+h8J1VbDOI/AAAAP24sAAAAAAAAAe8AAAAiAAAA7NS1HNzslz92dv8RJSbiPwAAAD99LAAAAAAAAAHwAAAAIgAAAOzUtRzc7Jc/3W0fY4dI4j8AAAA/fSwAAAAAAAAB8QAAACIAAADs1LUc3OyXP0VlP7TpauI/AAAAP40sAAAAAAAAAfIAAAAiAAAA7NS1HNzslz+HWqeZ5JXiPwAAAD+NLAAAAAAAAAHzAAAAIgAAAOzUtRzc7Jc/e0ufpxDS4j8AAAA/jSwAAAAAAAAB9AAAACIAAADs1LUc3OyXP71AB40L/eI/AAAAP5wsAAAAAAAAAfUAAAAiAAAA7NS1HNzslz/XM7cGnzDjPwAAAD+sLAAAAAAAAAH2AAAAIgAAAOzUtRzc7Jc/zSSvFMts4z8AAAA/rCwAAAAAAAAB9wAAACIAAAB0wbIp3o6WPzQcz2Utj+M/AAAAP7wsAAAAAAAAAfgAAAAiAAAAdMGyKd6Olj91ETdLKLrjPwAAAD+8LAAAAAAAAAH5AAAAIgAAAHTBsinejpY/kQTnxLvt4z8AAAA/2ywAAAAAAAAB+gAAACIAAAD0ra824DCVPznxbvsYO+Q/AAAAP+ssAAAAAAAAAfsAAAAiAAAA9K2vNuAwlT+h6I5Me13kPwAAAD/rLAAAAAAAAAH8AAAAIgAAAPStrzbgMJU/COCund1/5D8AAAA/6ywAAAAAAAAB/QAAACIAAAD0ra824DCVP/zQpqsJvOQ/AAAAP+ssAAAAAAAAAf4AAAAiAAAA9K2vNuAwlT8+xg6RBOfkPwAAAD8KLQAAAAAAAAH/AAAAIgAAAPStrzbgMJU/57KWx2E05T8AAAA/Ci0AAAAAAAABAAEAACIAAAB0wbIp3o6WPwKmRkH1Z+U/AAAAPwotAAAAAAAAAQEBAAAiAAAAdMGyKd6Olj+Pnx7+voHlPwAAAD8ZLQAAAAAAAAECAQAAIgAAAOzUtRzc7Jc/HJn2uoib5T8AAAA/KS0AAAAAAAABAwEAACIAAADs1LUc3OyXP6uSzndSteU/AAAAPyktAAAAAAAAAQQBAAAiAAAA7NS1HNzslz84jKY0HM/lPwAAAD8pLQAAAAAAAAEFAQAAIgAAAGzouA/aSpk/xYV+8eXo5T8AAAA/TC0AAAAAAAABBgEAACIAAABkD7/11QacPz1hRsoHe+Y/AAAAP0wtAAAAAAAAAQcBAAAiAAAA3CLC6NNknT+lWGYbap3mPwAAAD9cLQAAAAAAAAEIAQAAIgAAAFw2xdvRwp4/5k3OAGXI5j8AAAA/XC0AAAAAAAABCQEAACIAAABcNsXb0cKePydDNuZf8+Y/AAAAP2stAAAAAAAAAQoBAAAiAAAAXDbF29HCnj9pOJ7LWh7nPwAAAD9rLQAAAAAAAAELAQAAIgAAAOokZOdnEKA/qS0GsVVJ5z8AAAA/ey0AAAAAAAABDAEAACIAAACqruXgZr+gP+sibpZQdOc/AAAAP3stAAAAAAAAAQ0BAAAiAAAAZjhn2mVuoT8sGNZ7S5/nPwAAAD+aLQAAAAAAAAEOAQAAIgAAACbC6NNkHaI/RwuG9d7S5z8AAAA/mi0AAAAAAAABDwEAACIAAACe1evGYnujP2P+NW9yBug/AAAAP5otAAAAAAAAARABAAAiAAAAWl9twGEqpD+j851UbTHoPwAAAD+qLQAAAAAAAAERAQAAIgAAANZycLNfiKU/meSVYplt6D8AAAA/qi0AAAAAAAABEgEAACIAAACS/PGsXjemP7TXRdwsoeg/AAAAP6otAAAAAAAAARMBAAAiAAAADhD1n1yVpz+pyD3qWN3oPwAAAD+5LQAAAAAAAAEUAQAAIgAAAIoj+JJa86g/xLvtY+wQ6T8AAAA/uS0AAAAAAAABFQEAACIAAACKI/iSWvOoP9+und1/ROk/AAAAP8ktAAAAAAAAARYBAAAiAAAASq15jFmiqT8gpAXDem/pPwAAAD/oLQAAAAAAAAEXAQAAIgAAAMbAfH9XAKs/V4pltqHW6T8AAAA/6C0AAAAAAAABGAEAACIAAACCSv54Vq+rP76BhQcE+ek/AAAAP+gtAAAAAAAAARkBAAAiAAAAgkr+eFavqz8Ad+3s/iPqPwAAAD8XLgAAAAAAAAEaAQAAIgAAALrngmVTvK0/6VjdCFec6j8AAAA/Fy4AAAAAAAABGwEAACIAAAA2+4VYURqvPypORe5Rx+o/AAAAPxcuAAAAAAAAARwBAAAiAAAA9oQHUlDJrz+RRWU/tOnqPwAAAD8XLgAAAAAAAAEdAQAAIgAAADlMhSKnk7A/+jyFkBYM6z8AAAA/Jy4AAAAAAAABHgEAACIAAAD31QYcpkKxP2E0peF4Lus/AAAAPycuAAAAAAAAAR8BAAAiAAAA1ZrHmCWasT/uLX2eQkjrPwAAAD82LgAAAAAAAAEgAQAAIgAAALVfiBWl8bE/fCdVWwxi6z8AAAA/Ni4AAAAAAAABIQEAACIAAACTJEmSJEmyPzAj5YM9c+s/AAAAP0YuAAAAAAAAASIBAAAiAAAAcekJD6Sgsj+9HL1AB43rPwAAAD9GLgAAAAAAAAEjAQAAIgAAAFGuyosj+LI/cRhNaTie6z8AAAA/Vi4AAAAAAAABJAEAACIAAAAvc4sIo0+zPyQU3ZFpr+s/AAAAP1YuAAAAAAAAASUBAAAiAAAAL3OLCKNPsz+NC/3iy9HrPwAAAD9lLgAAAAAAAAEmAQAAIgAAAA04TIUip7M/QAeNC/3i6z8AAAA/dS4AAAAAAAABJwEAACIAAADr/AwCov6zP1v6PIWQFuw/AAAAP4QuAAAAAAAAASgBAAAiAAAAy8HNfiFWtD/o8xRCWjDsPwAAAD+ELgAAAAAAAAEpAQAAIgAAAKmGjvugrbQ/du3s/iNK7D8AAAA/hC4AAAAAAAABKgEAACIAAACJS094IAW1P7fiVOQedew/AAAAP5QuAAAAAAAAASsBAAAiAAAAR9XQcR+0tT9F3Cyh6I7sPwAAAD+ULgAAAAAAAAEsAQAAIgAAACWake6eC7Y/rdNM8kqx7D8AAAA/pC4AAAAAAAABLQEAACIAAAAFX1JrHmO2P2DP3Bp8wuw/AAAAP7MuAAAAAAAAAS4BAAAiAAAA4yMT6J26tj/uyLTXRdzsPwAAAD+zLgAAAAAAAAEvAQAAIgAAAKGtlOGcabc/ocREAHft7D8AAAA/0y4AAAAAAAABMAEAACIAAABfNxbbmxi4Py6+HL1AB+0/AAAAP/IuAAAAAAAAATEBAAAiAAAA+4VYURofuT+XtTwOoyntPwAAAD/yLgAAAAAAAAEyAQAAIgAAALkP2koZzrk//axcXwVM7T8AAAA/8i4AAAAAAAABMwEAACIAAACZ1JrHmCW6P4umNBzPZe0/AAAAPwEvAAAAAAAAATQBAAAiAAAAd5lbRBh9uj9lpHywZ27tPwAAAD8BLwAAAAAAAAE1AQAAIgAAAHeZW0QYfbo/P6LERAB37T8AAAA/Ry8AAAAAAAABNgEAACIAAAB3mVtEGH26PxmgDNmYf+0/AAAAP1cvAAAAAAAAATcBAAAiAAAAd5lbRBh9uj/znVRtMYjtPwAAAD9XLwAAAAAAAAE4AQAAIgAAAFdeHMGX1Lo/p5nklWKZ7T8AAAA/Zi8AAAAAAAABOQEAACIAAAAT6J26loO7P4GXLCr7oe0/AAAAP5UvAAAAAAAAAToBAAAiAAAAsTbgMBWKvD/BjJQP9sztPwAAAD+VLwAAAAAAAAE7AQAAIgAAAG/AYSoUOb0/m4rco47V7T8AAAA/lS8AAAAAAAABPAEAACIAAAArSuMjE+i9PymEtGBY7+0/AAAAP6UvAAAAAAAAAT0BAAAiAAAA6dNkHRKXvj/df0SJiQDuPwAAAD+lLwAAAAAAAAE+AQAAIgAAAMeYJZqR7r4/t32MHSIJ7j8AAAA/tC8AAAAAAAABPwEAACIAAACnXeYWEUa/P2t5HEZTGu4/AAAAP8QvAAAAAAAAAUABAAAiAAAAY+dnEBD1vz8ddaxuhCvuPwAAAD/ULwAAAAAAAAFBAQAAIgAAACBWlMZHJsA/93L0Ah007j8AAAA/1C8AAAAAAAABQgEAACIAAAAgVpTGRybAP9FwPJe1PO4/AAAAP9QvAAAAAAAAAUMBAAAiAAAAkrj0hAdSwD/RcDyXtTzuPwAAAD/jLwAAAAAAAAFEAQAAIgAAAJK49IQHUsA/q26EK05F7j8AAAA/AzAAAAAAAAABRQEAACIAAABwfbUBh6nAPxNmpHywZ+4/AAAAPxIwAAAAAAAAAUYBAAAiAAAAcH21AYepwD/tY+wQSXDuPwAAAD8SMAAAAAAAAAFHAQAAIgAAAN7fFcBG1cA/oV98OXqB7j8AAAA/IjAAAAAAAAABSAEAACIAAABQQnZ+BgHBP1VbDGKrku4/AAAAP1EwAAAAAAAAAUkBAAAiAAAADsz3dwWwwT+VUHRHpr3uPwAAAD9RMAAAAAAAAAFKAQAAIgAAAA7M93cFsME/b0682z7G7j8AAAA/YDAAAAAAAAABSwEAACIAAAB8Llg2xdvBPyNKTARw1+4/AAAAP4AwAAAAAAAAAUwBAAAiAAAAWvMYs0Qzwj+LQWxV0vnuPwAAAD+PMAAAAAAAAAFNAQAAIgAAAMhVeXEEX8I/ZT+06WoC7z8AAAA/zjAAAAAAAAABTgEAACIAAABmpLvngmXDP8s21DrNJO8/AAAAP2kxAAAAAAAAAU8BAAAiAAAAUhofmUDvxD8zLvSLL0fvPwAAAD+YMQAAAAAAAAFQAQAAIgAAAHYtBzf7hcg/tRjEViWd7z8AAAA/1jEAAAAAAAABUQEAACIAAABgo2rouA/KP48WDOu9pe8/AAAAP+YxAAAAAAAAAVIBAAAiAAAA0AXLpng7yj+PFgzrvaXvPwAAAD/mMQAAAAAAAAFTAQAAIgAAALDKiyP4kso/aRRUf1au7z8AAAA/9jEAAAAAAAABVAEAACIAAAAeLezht77KP2kUVH9Wru8/AAAAP/YxAAAAAAAAAVUBAAAiAAAAjo9MoHfqyj9pFFR/Vq7vPwAAAD/2MQAAAAAAAAFWAQAAIgAAAPzxrF43Fss/aRRUf1au7z8AAAA/BTIAAAAAAAABVwEAACIAAABsVA0d90HLP0MSnBPvtu8/AAAAPxUyAAAAAAAAAVgBAAAiAAAAShnOmXaZyz9DEpwT77bvPwAAAD8kMgAAAAAAAAFZAQAAIgAAALp7Llg2xcs/QxKcE++27z8AAAA/JDIAAAAAAAABWgEAACIAAAAo3o4W9vDLP0MSnBPvtu8/AAAAPzQyAAAAAAAAAVsBAAAiAAAAmkDv1LUczD9DEpwT77bvPwAAAD80MgAAAAAAAAFcAQAAIgAAAAijT5N1SMw/QxKcE++27z8AAAA/RDIAAAAAAAABXQEAACIAAADmZxAQ9Z/MP0MSnBPvtu8/AAAAP1MyAAAAAAAAAV4BAAAiAAAAxizRjHT3zD8dEOSnh7/vPwAAAD9TMgAAAAAAAAFfAQAAIgAAAKTxkQn0Ts0/HRDkp4e/7z8AAAA/UzIAAAAAAAABYAEAACIAAACEtlKGc6bNP/cNLDwgyO8/AAAAP2MyAAAAAAAAAWEBAAAiAAAA0t1zwbIpzj/RC3TQuNDvPwAAAD9zMgAAAAAAAAFiAQAAIgAAALKiND4ygc4/0Qt00LjQ7z8AAAA/gjIAAAAAAAABYwEAACIAAAAAylV5cQTPP9ELdNC40O8/AAAAP4IyAAAAAAAAAWQBAAAiAAAA3o4W9vBbzz+rCbxkUdnvPwAAAD+CMgAAAAAAAAFlAQAAIgAAALxT13Jws88/qwm8ZFHZ7z8AAAA/gjIAAAAAAAABZgEAACIAAACFPfzWVxvQP6sJvGRR2e8/AAAAP7EyAAAAAAAAAWcBAAAiAAAA02QdEpee0D+rCbxkUdnvPwAAAD+xMgAAAAAAAAFoAQAAIgAAAAyWTfF2tNA/qwm8ZFHZ7z8AAAA/wTIAAAAAAAABaQEAACIAAABDx33QVsrQP6sJvGRR2e8/AAAAP8EyAAAAAAAAAWoBAAAiAAAAsinejhb20D+rCbxkUdnvPwAAAD/QMgAAAAAAAAFrAQAAIgAAAOtaDm72C9E/qwm8ZFHZ7z8AAAA/0DIAAAAAAAABbAEAACIAAAAijD5N1iHRP6sJvGRR2e8/AAAAP+AyAAAAAAAAAW0BAAAiAAAAke6eC5ZN0T+rCbxkUdnvPwAAAD/wMgAAAAAAAAFuAQAAIgAAAAFR/8lVedE/qwm8ZFHZ7z8AAAA/DzMAAAAAAAABbwEAACIAAACen0FA1H/SP6sJvGRR2e8/AAAAPw8zAAAAAAAAAXABAAAiAAAAfGQCvVPX0j+rCbxkUdnvPwAAAD8eMwAAAAAAAAFxAQAAIgAAAFspwznTLtM/qwm8ZFHZ7z8AAAA/HjMAAAAAAAABcgEAACIAAAACvVPXcnDTP6sJvGRR2e8/AAAAPy4zAAAAAAAAAXMBAAAiAAAAGbNEM9Ld0z+rCbxkUdnvPwAAAD8+MwAAAAAAAAF0AQAAIgAAAGjaZW4RYdQ/qwm8ZFHZ7z8AAAA/TTMAAAAAAAABdQEAACIAAADXPMYs0YzUP6sJvGRR2e8/AAAAP00zAAAAAAAAAXYBAAAiAAAADm72C7Gi1D+rCbxkUdnvPwAAAD9NMwAAAAAAAAF3AQAAIgAAAEefJuuQuNQ/qwm8ZFHZ7z8AAAA/VTMAAAAAAAABeAEAACIAAAB+0FbKcM7UP6sJvGRR2e8/AAAAP2UzAAAAAAAAAXkBAAAiAAAAtgGHqVDk1D/RC3TQuNDvPwAAAD90MwAAAAAAAAF6AQAAIgAAAO0yt4gw+tQ/9w0sPCDI7z8AAAA/dDMAAAAAAAABewEAACIAAADtMreIMPrUPx0Q5KeHv+8/AAAAP4QzAAAAAAAAAXwBAAAiAAAAJWTnZxAQ1T9DEpwT77bvPwAAAD+EMwAAAAAAAAF9AQAAIgAAAF2VF0fwJdU/QxKcE++27z8AAAA/kzMAAAAAAAABfgEAACIAAABdlRdH8CXVP2kUVH9Wru8/AAAAP5MzAAAAAAAAAX8BAAAiAAAAlMZHJtA71T+PFgzrvaXvPwAAAD+zMwAAAAAAAAGAAQAAIgAAAAMpqOSPZ9U/tRjEViWd7z8AAAA/szMAAAAAAAABgQEAACIAAAA8WtjDb33VP9safMKMlO8/AAAAP8IzAAAAAAAAAYIBAAAiAAAAPFrYw2991T8BHTQu9IvvPwAAAD/CMwAAAAAAAAGDAQAAIgAAAHOLCKNPk9U/AR00LvSL7z8AAAA/wjMAAAAAAAABhAEAACIAAABziwijT5PVPykf7Jlbg+8/AAAAP9IzAAAAAAAAAYUBAAAiAAAAq7w4gi+p1T9PIaQFw3rvPwAAAD8QNAAAAAAAAAGGAQAAIgAAAKu8OIIvqdU/myUU3ZFp7z8AAAA/EDQAAAAAAAABhwEAACIAAADi7WhhD7/VP8EnzEj5YO8/AAAAPxA0AAAAAAAAAYgBAAAiAAAAGx+ZQO/U1T8NLDwgyE/vPwAAAD8wNAAAAAAAAAGJAQAAIgAAAFJQyR/P6tU/My70iy9H7z8AAAA/MDQAAAAAAAABigEAACIAAACKgfn+rgDWP38yZGP+Ne8/AAAAPzA0AAAAAAAAAYsBAAAiAAAAwbIp3o4W1j+lNBzPZS3vPwAAAD8/NAAAAAAAAAGMAQAAIgAAAPnjWb1uLNY/pTQcz2Ut7z8AAAA/XzQAAAAAAAABjQEAACIAAAD541m9bizWP8s21DrNJO8/AAAAP240AAAAAAAAAY4BAAAiAAAA+eNZvW4s1j/xOIymNBzvPwAAAD9+NAAAAAAAAAGPAQAAIgAAADEVipxOQtY/FztEEpwT7z8AAAA/jTQAAAAAAAABkAEAACIAAABpRrp7LljWPz89/H0DC+8/AAAAP500AAAAAAAAAZEBAAAiAAAAoHfqWg5u1j9lP7TpagLvPwAAAD+dNAAAAAAAAAGSAQAAIgAAANioGjrug9Y/i0FsVdL57j8AAAA/rTQAAAAAAAABkwEAACIAAAAQ2koZzpnWP9dF3Cyh6O4/AAAAP600AAAAAAAAAZQBAAAiAAAASAt7+K2v1j8jSkwEcNfuPwAAAD+8NAAAAAAAAAGVAQAAIgAAAH88q9eNxdY/b0682z7G7j8AAAA/vDQAAAAAAAABlgEAACIAAAB/PKvXjcXWP5VQdEemve4/AAAAP8w0AAAAAAAAAZcBAAAiAAAAt23btm3b1j+7UiyzDbXuPwAAAD/cNAAAAAAAAAGYAQAAIgAAAO6eC5ZN8dY/B1ecityj7j8AAAA/3DQAAAAAAAABmQEAACIAAAAm0Dt1LQfXPy9ZVPZDm+4/AAAAPwo1AAAAAAAAAZoBAAAiAAAAXwFsVA0d1z97XcTNEoruPwAAAD8KNQAAAAAAAAGbAQAAIgAAAF8BbFQNHdc/oV98OXqB7j8AAAA/CjUAAAAAAAABnAEAACIAAABfAWxUDR3XP8dhNKXheO4/AAAAPwo1AAAAAAAAAZ0BAAAiAAAAXwFsVA0d1z/tY+wQSXDuPwAAAD8aNQAAAAAAAAGeAQAAIgAAAJYynDPtMtc/E2akfLBn7j8AAAA/KjUAAAAAAAABnwEAACIAAACWMpwz7TLXPzloXOgXX+4/AAAAPzk1AAAAAAAAAaABAAAiAAAAzmPMEs1I1z+FbMy/5k3uPwAAAD9JNQAAAAAAAAGhAQAAIgAAAM5jzBLNSNc/q26EK05F7j8AAAA/WTUAAAAAAAABogEAACIAAADOY8wSzUjXP9FwPJe1PO4/AAAAP7I1AAAAAAAAAaMBAAAiAAAAzmPMEs1I1z/3cvQCHTTuPwAAAD/TNwAAAAAAAAGkAQAAIgAAAM5jzBLNSNc/kXvUsboR7j8AAAA/0zcAAAAAAAABpQEAACIAAAAFlfzxrF7XPwOC/PTw9+0/AAAAP+M3AAAAAAAAAaYBAAAiAAAABZX88axe1z91iCQ4J97tPwAAAD/jNwAAAAAAAAGnAQAAIgAAAD3GLNGMdNc/545Me13E7T8AAAA/8jcAAAAAAAABqAEAACIAAAB091ywbIrXP1uVdL6Tqu0/AAAAP/I3AAAAAAAAAakBAAAiAAAArCiNj0yg1z/Nm5wBypDtPwAAAD/yNwAAAAAAAAGqAQAAIgAAAONZvW4sttc/ZaR8sGdu7T8AAAA/AjgAAAAAAAABqwEAACIAAADjWb1uLLbXP9eqpPOdVO0/AAAAPxE4AAAAAAAAAawBAAAiAAAA41m9biy21z8jrxTLbEPtPwAAAD8ROAAAAAAAAAGtAQAAIgAAABuL7U0MzNc/cbOEojsy7T8AAAA/ETgAAAAAAAABrgEAACIAAAAbi+1NDMzXP+K5rOVxGO0/AAAAPyE4AAAAAAAAAa8BAAAiAAAAG4vtTQzM1z8uvhy9QAftPwAAAD9AOAAAAAAAAAGwAQAAIgAAAMMefuurDdg/+Ne8yRmg7D8AAAA/QDgAAAAAAAABsQEAACIAAAD7T67KiyPYP5HgnHi3few/AAAAP1A4AAAAAAAAAbIBAAAiAAAAoeM+aCtl2D9Q6zSTvFLsPwAAAD9gOAAAAAAAAAGzAQAAIgAAABBGnybrkNg/DvbMrcEn7D8AAAA/bzgAAAAAAAABtAEAACIAAAAIAVH/yVXZP1Ylne+kaus/AAAAP384AAAAAAAAAbUBAAAiAAAAVChyOgnZ2T+RRWU/tOnqPwAAAD9/OAAAAAAAAAG2AQAAIgAAAMSK0vjIBNo/d1K1xSC26j8AAAA/jjgAAAAAAAABtwEAACIAAACkT5N1SFzaP4Fhvbf0eeo/AAAAP444AAAAAAAAAbgBAAAiAAAASuMjE+id2j9AbFXS+U7qPwAAAD+eOAAAAAAAAAG5AQAAIgAAACqo5I9n9do/THtdxM0S6j8AAAA/vTgAAAAAAAABugEAACIAAADoMWaJZqTbP/qhTVcTeOk/AAAAP804AAAAAAAAAbsBAAAiAAAA/idX5cUR3D/qvaXPUwjpPwAAAD/NOAAAAAAAAAG8AQAAIgAAANzsF2JFadw/Z9PVBF6y6D8AAAA/3TgAAAAAAAABvQEAACIAAABMT3ggBZXcP7/mTc4AZeg/AAAAP904AAAAAAAAAb4BAAAiAAAAKhQ5nYTs3D8W+sWXoxfoPwAAAD/sOAAAAAAAAAG/AQAAIgAAAArZ+RkERN0/kw/2zK3B5z8AAAA/OjkAAAAAAAABwAEAACIAAABEdn4GAVHfPyLTXhdxs+Q/AAAAPzo5AAAAAAAAAcEBAAAiAAAAstjexMB83z9U5B51rG7kPwAAAD9KOQAAAAAAAAHCAQAAIgAAAFhsb2Jgvt8/q/eWPk8h5D8AAAA/SjkAAAAAAAABwwEAACIAAADIzs8gIOrfP9wIV5yK3OM/AAAAP1o5AAAAAAAAAcQBAAAiAAAAcGJgvr8r4D8kOCfebR/jPwAAAD+IOQAAAAAAAAHFAQAAIgAAAN/EwHx/V+A/Dn/fwMID4j8AAAA/iDkAAAAAAAABxgEAACIAAADfxMB8f1fgP/SLL0cv0OE/AAAAP5g5AAAAAAAAAccBAAAiAAAAsw6JS0944D/uto+xQyThPwAAAD+oOQAAAAAAAAHIAQAAIgAAALMOiUtPeOA/08PfN7Dw4D8AAAA/yDkAAAAAAAAByQEAACIAAAC+iYH5/q7gPwAAAAAAAOA/AAAAP9c5AAAAAAAAAcoBAAAiAAAA9rqx2N7E4D8vEcBdO7vfPwAAAD/nOQAAAAAAAAHLAQAAIgAAAPa6sdjexOA/rybwkkVl3z8AAAA/BjoAAAAAAAABzAEAACIAAAABNqqGjvvgP3Nr8AkzUt4/AAAAPwY6AAAAAAAAAc0BAAAiAAAAnE5Cdn4G4T/vgCA/PfzdPwAAAD8GOgAAAAAAAAHOAQAAIgAAANR/clVeHOE/u5rASxaV3T8AAAA/BjoAAAAAAAABzwEAACIAAAAMsaI0PjLhP4O0YFjvLd0/AAAAPxY6AAAAAAAAAdABAAAiAAAAqMk6JC494T+Z0nA8l7XcPwAAAD8lOgAAAAAAAAHRAQAAIgAAAHsTA/P9XeE/Y+wQSXBO3D8AAAA/NToAAAAAAAAB0gEAACIAAADrdWOxvYnhP48oMRHAXds/AAAAP0U6AAAAAAAAAdMBAAAiAAAAI6eTkJ2f4T+lRkH1Z+XaPwAAAD9FOgAAAAAAAAHUAQAAIgAAAFrYw299teE/CWnBsN5b2j8AAAA/RToAAAAAAAAB1QEAACIAAAAuIow+TdbhP9KCYb239Nk/AAAAP1Q6AAAAAAAAAdYBAAAiAAAAyjokLj3h4T81peF4LmvZPwAAAD9kOgAAAAAAAAHXAQAAIgAAAAJsVA0d9+E/SsPxXNby2D8AAAA/ZDoAAAAAAAAB2AEAACIAAACdhOz8DALiP6zlcRhNadg/AAAAP2Q6AAAAAAAAAdkBAAAiAAAA1bUc3OwX4j/CA4L89PDXPwAAAD+DOgAAAAAAAAHaAQAAIgAAAAznTLvMLeI/uFlC0R2Z1j8AAAA/kzoAAAAAAAAB2wEAACIAAADhMBWKnE7iP0e44lTkHtU/AAAAP5M6AAAAAAAAAdwBAAAiAAAAfEmteYxZ4j/a6yJullDUPwAAAD+TOgAAAAAAAAHdAQAAIgAAALR63Vhsb+I/iRITAdy10z8AAAA/ojoAAAAAAAAB3gEAACIAAABQk3VIXHriP9BB40K/+NI/AAAAP6I6AAAAAAAAAd8BAAAiAAAAUJN1SFx64j8XcbOEojvSPwAAAD/COgAAAAAAAAHgAQAAIgAAAOurDThMheI/X6CDxoV+0T8AAAA/wjoAAAAAAAAB4QEAACIAAACHxKUnPJDiP/LTw983sNA/AAAAP8I6AAAAAAAAAeIBAAAiAAAAh8SlJzyQ4j8MDwjy08PPPwAAAD/COgAAAAAAAAHjAQAAIgAAACTdPRcsm+I/yn5o09UEzj8AAAA/0ToAAAAAAAAB5AEAACIAAAAk3T0XLJviP1jdCFecisw/AAAAP9E6AAAAAAAAAeUBAAAiAAAAJN09Fyyb4j+2Kul8J1XLPwAAAD/hOgAAAAAAAAHmAQAAIgAAACTdPRcsm+I/Sl4pltmGyj8AAAA/4ToAAAAAAAAB5wEAACIAAADA9dUGHKbiP3aaSV4plsk/AAAAP/A6AAAAAAAAAegBAAAiAAAAwPXVBhym4j9wxanIPerIPwAAAD8AOwAAAAAAAAHpAQAAIgAAAMD11QYcpuI/PN9J1RaDyD8AAAA/ADsAAAAAAAAB6gEAACIAAADA9dUGHKbiP5wBypCN+cc/AAAAPwA7AAAAAAAAAesBAAAiAAAAwPXVBhym4j8AJEpMBHDHPwAAAD8QOwAAAAAAAAHsAQAAIgAAAFsObvYLseI/yD3qWN0Ixz8AAAA/HzsAAAAAAAAB7QEAACIAAAD3Jgbm+7viP5JXimW2ocY/AAAAPy87AAAAAAAAAe4BAAAiAAAA9yYG5vu74j/2eQohLRjGPwAAAD8vOwAAAAAAAAHvAQAAIgAAAPcmBub7u+I/8KRqi0FsxT8AAAA/LzsAAAAAAAAB8AEAACIAAACTP57V68biP+rPyvVVwMQ/AAAAP047AAAAAAAAAfEBAAAiAAAAL1g2xdvR4j8SN0souiPDPwAAAD9OOwAAAAAAAAHyAQAAIgAAAC9YNsXb0eI/DGKrks53wj8AAAA/XjsAAAAAAAAB8wEAACIAAAAvWDbF29HiP26EK05F7sE/AAAAP147AAAAAAAAAfQBAAAiAAAAL1g2xdvR4j84nstaHofBPwAAAD9eOwAAAAAAAAH1AQAAIgAAAC9YNsXb0eI/aq+LuFlCwT8AAAA/lzsAAAAAAAAB9gEAACIAAAAvWDbF29HiP78KmBoF1b8/AAAAP6Y7AAAAAAAAAfcBAAAiAAAAL1g2xdvR4j9TPtgztwa/PwAAAD+2OwAAAAAAAAH4AQAAIgAAAC9YNsXb0eI/s2BY7y19vj8AAAA/xjsAAAAAAAAB+QEAACIAAAAvWDbF29HiP9vH2CGS4Lw/AAAAP9U7AAAAAAAAAfoBAAAiAAAAZolmpLvn4j8pltmGWqe5PwAAAD/lOwAAAAAAAAH7AQAAIgAAAJ66loOb/eI/24Zap5nktT8AAAA/9DsAAAAAAAAB/AEAACIAAACeupaDm/3iP8cy21DrNLM/AAAAPwQ8AAAAAAAAAf0BAAAiAAAAnrqWg5v94j+Jd9vH2CGyPwAAAD8EPAAAAAAAAAH+AQAAIgAAAJ66loOb/eI/7Zlbg0+YsT8AAAA/BDwAAAAAAAAB/wEAACIAAACeupaDm/3iPx2rG+GKU7E/AAAAPxQ8AAAAAAAAAQACAAAiAAAAnrqWg5v94j9PvNs+xg6xPwAAAD9iPAAAAAAAAAEBAgAAIgAAAJ66loOb/eI/Tmk4nstarj8AAAA/YjwAAAAAAAABAgIAACIAAACeupaDm/3iP9byOIymNKw/AAAAP2I8AAAAAAAAAQMCAAAiAAAAnrqWg5v94j/+Wbm+CpiqPwAAAD9iPAAAAAAAAAEEAgAAIgAAAJ66loOb/eI/huO5rOVxqD8AAAA/cTwAAAAAAAABBQIAACIAAACeupaDm/3iP65KOt9J1aY/AAAAP3E8AAAAAAAAAQYCAAAiAAAAnrqWg5v94j/WsboRrjilPwAAAD+BPAAAAAAAAAEHAgAAIgAAAJ66loOb/eI/mva6iJslpD8AAAA/gTwAAAAAAAABCAIAACIAAACeupaDm/3iP147u/+IEqM/AAAAP6A8AAAAAAAAAQkCAAAiAAAAnrqWg5v94j8kgLt2dv+hPwAAAD+gPAAAAAAAAAEKAgAAIgAAAJ66loOb/eI/6MS77WPsoD8AAAA/zzwAAAAAAAABCwIAACIAAACeupaDm/3iP7j0eQohLZg/AAAAPy09AAAAAAAAAQwCAAAiAAAAAqL+k6vy4j9Iv/hy9AKNPwAAAD8tPQAAAAAAAAENAgAAIgAAAGaJZqS75+I/SL/4cvQCjT8AAAA/mj0AAAAAAAABDgIAACIAAAAvWDbF29HiP0i/+HL0Ao0/AAAAP7k9AAAAAAAAAQ8CAAAiAAAAkz+e1evG4j9Iv/hy9AKNPwAAAD+5PQAAAAAAAAEQAgAAIgAAAJM/ntXrxuI/0Ej5YM/cij8AAAA/VT4AAAAAAAABEQIAACIAAACTP57V68biP+Bb+jyFkIY/AAAAP2U+AAAAAAAAARICAAAiAAAAkz+e1evG4j9o5foqYGqEPwAAAD+zPgAAAAAAAAETAgAAIgAAAJM/ntXrxuI/MCr7oU1Xcz8AAAA/sz4AAAAAAAABFAIAACIAAABtb2Jgvr/rPwTDem/p85Q/AAAAP+VCAAAAAAAAARUCAAAiAAAAbW9iYL6/6z/MB3vm1uCTPwAAAD/lQgAAAAAAAAEWAgAAIgAAANJWynDOtOs/zAd75tbgkz8AAAA/9EIAAAAAAAABFwIAACIAAAA0PjKB3qnrP8wHe+bW4JM/AAAAPzNDAAAAAAAAARgCAAAiAAAAmCWake6e6z/MB3vm1uCTPwAAAD9CQwAAAAAAAAEZAgAAIgAAAJglmpHunus/BMN6b+nzlD8AAAA/i0MAAAAAAAABGgIAACIAAAD9DAKi/pPrPwTDem/p85Q/AAAAP7lDAAAAAAAAARsCAAAiAAAA/QwCov6T6z+49HkKIS2YPwAAAD/oQwAAAAAAAAEcAgAAIgAAAP0MAqL+k+s/WBN4yaKynz8AAAA/6EMAAAAAAAABHQIAACIAAAD9DAKi/pPrP0rnO6naYqA/AAAAP/hDAAAAAAAAAR4CAAAiAAAA/QwCov6T6z/oxLvtY+ygPwAAAD9lRAAAAAAAAAEfAgAAIgAAAP0MAqL+k+s/hKI7Mu11oT8AAAA/pEQAAAAAAAABIAIAACIAAAD9DAKi/pPrP8JdO7v/iKI/AAAAP8NEAAAAAAAAASECAAAiAAAA0lbKcM606z821DrNJK+kPwAAAD/iRAAAAAAAAAEiAgAAIgAAAG1vYmC+v+s/Em26msBLpj8AAAA/4kQAAAAAAAABIwIAACIAAABtb2Jgvr/rP65KOt9J1aY/AAAAP/JEAAAAAAAAASQCAAAiAAAApaCSP57V6z+uSjrfSdWmPwAAAD+ORQAAAAAAAAElAgAAIgAAAEG5Ki+O4Os/Sii6I9Nepz8AAAA/mUUAAAAAAAABJgIAACIAAADc0cIefuvrP0oouiPTXqc/AAAAP6hFAAAAAAAAAScCAAAiAAAAsBuL7U0M7D9KKLoj016nPwAAAD+oRQAAAAAAAAEoAgAAIgAAAOdMu8wtIuw/Sii6I9Nepz8AAAA/uEUAAAAAAAABKQIAACIAAACDZVO8HS3sP0oouiPTXqc/AAAAP7hFAAAAAAAAASoCAAAiAAAAH37rqw047D9KKLoj016nPwAAAD/IRQAAAAAAAAErAgAAIgAAAFavG4vtTew/Sii6I9Nepz8AAAA/10UAAAAAAAABLAIAACIAAAA3dNwHbaXsP/SveZMzQJk/AAAAPzRIAAAAAAAAAS0CAAAiAAAAN3TcB22l7D8wa3kcRlOaPwAAAD+xSAAAAAAAAAEuAgAAIgAAANGMdPdcsOw/NtQ6zSSvpD8AAAA/0EgAAAAAAAABLwIAACIAAABtpQznTLvsP9axuhGuOKU/AAAAP9BIAAAAAAAAATACAAAiAAAAbaUM50y77D9yjzpWN8KlPwAAAD/QSAAAAAAAAAExAgAAIgAAAAm+pNY8xuw/co86VjfCpT8AAAA/4EgAAAAAAAABMgIAACIAAAAJvqTWPMbsPxJtuprAS6Y/AAAAP/9IAAAAAAAAATMCAAAiAAAAQe/UtRzc7D/qBTpoXOinPwAAAD//SAAAAAAAAAE0AgAAIgAAAEHv1LUc3Ow/JsE58W77qD8AAAA/DkkAAAAAAAABNQIAACIAAADdB22lDOfsP8KeuTX4hKk/AAAAPw5JAAAAAAAAATYCAAAiAAAAeSAFlfzx7D/+Wbm+CpiqPwAAAD8eSQAAAAAAAAE3AgAAIgAAAHkgBZX88ew/mjc5A5Qhqz8AAAA/PUkAAAAAAAABOAIAACIAAAAVOZ2E7PzsP/5Zub4KmKo/AAAAP3xJAAAAAAAAATkCAAAiAAAAFTmdhOz87D/Cnrk1+ISpPwAAAD+LSQAAAAAAAAE6AgAAIgAAABU5nYTs/Ow/JsE58W77qD8AAAA/i0kAAAAAAAABOwIAACIAAADngmVTvB3tPxxYeECQn54/AAAAPyNLAAAAAAAAATwCAAAiAAAAg5v9Qqwo7T8cWHhAkJ+ePwAAAD9iSwAAAAAAAAE9AgAAIgAAACG0lTKcM+0/HFh4QJCfnj8AAAA/cUsAAAAAAAABPgIAACIAAACPFvbwW1/tPxxYeECQn54/AAAAP3FLAAAAAAAAAT8CAAAiAAAAN6qGjvug7T9YE3jJorKfPwAAAD9xSwAAAAAAAAFAAgAAIgAAAPMzCIj6T+4/wl07u/+Ioj8AAAA/gUsAAAAAAAABQQIAACIAAADT+MgEeqfuP147u/+IEqM/AAAAP5BLAAAAAAAAAUICAAAiAAAAe4xZohnp7j+a9rqImyWkPwAAAD+QSwAAAAAAAAFDAgAAIgAAAFlRGh+ZQO8/co86VjfCpT8AAAA/kEsAAAAAAAABRAIAACIAAABlzBLNSHfvP3KPOlY3wqU/AAAAP7BLAAAAAAAAAUUCAAAiAAAAp3g7WtjD7z+uSjrfSdWmPwAAAD+/SwAAAAAAAAFGAgAAIgAAAEOR00nIzu8/rko630nVpj8AAAA/v0sAAAAAAAABRwIAACIAAABDkdNJyM7vP0oouiPTXqc/AAAAPxhMAAAAAAAAAUgCAAAiAAAAQ5HTScjO7z/qBTpoXOinPwAAAD8nTAAAAAAAAAFJAgAAIgAAAEOR00nIzu8/huO5rOVxqD8AAAA/J0wAAAAAAAABSgIAACIAAACneDta2MPvPybBOfFu+6g/AAAAPzdMAAAAAAAAAUsCAAAiAAAAp3g7WtjD7z/Cnrk1+ISpPwAAAD9HTAAAAAAAAAFMAgAAIgAAAG9HC3v4re8//lm5vgqYqj8AAAA/R0wAAAAAAAABTQIAACIAAADTLnOLCKPvP5o3OQOUIas/AAAAP3VMAAAAAAAAAU4CAAAiAAAAnf1CrCiN7z920LjQL76sPwAAAD+VTAAAAAAAAAFPAgAAIgAAAAHlqrw4gu8/6ka44lTkrj8AAAA/lUwAAAAAAAABUAIAACIAAAAB5aq8OILvP4okOCfeba8/AAAAP6RMAAAAAAAAAVECAAAiAAAAZcwSzUh37z8mArhrZ/evPwAAAD+0TAAAAAAAAAFSAgAAIgAAAGXMEs1Id+8/4e8bWHhAsD8AAAA/xEwAAAAAAAABUwIAACIAAADJs3rdWGzvP+HvG1h4QLA/AAAAP9NMAAAAAAAAAVQCAAAiAAAAybN63Vhs7z+v3lv6PIWwPwAAAD8STQAAAAAAAAFVAgAAIgAAACub4u1oYe8/gc2bnAHKsD8AAAA/Ek0AAAAAAAABVgIAACIAAACPgkr+eFbvP4HNm5wByrA/AAAAPyFNAAAAAAAAAVcCAAAiAAAAj4JK/nhW7z9PvNs+xg6xPwAAAD8hTQAAAAAAAAFYAgAAIgAAAPVpsg6JS+8/Hasb4YpTsT8AAAA/MU0AAAAAAAABWQIAACIAAAD1abIOiUvvP+2ZW4NPmLE/AAAAP1BNAAAAAAAAAVoCAAAiAAAAWVEaH5lA7z+7iJslFN2xPwAAAD9gTQAAAAAAAAFbAgAAIgAAAFlRGh+ZQO8/iXfbx9ghsj8AAAA/f00AAAAAAAABXAIAACIAAAC9OIIvqTXvP1lmG2qdZrI/AAAAP39NAAAAAAAAAV0CAAAiAAAAISDqP7kq7z8nVVsMYquyPwAAAD+PTQAAAAAAAAs=</ink>
</athena>
</file>

<file path=customXml/item39.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wAAAAMAAAAHBAAAAAABAAAABAAAAAQWU3Ryb2tlV2l0aFRpbWVTdGFtcHNWMQIAAAAJBQAAAAkGAAAACQcAAAAKBQUAAAAWU3Ryb2tlV2l0aFRpbWVTdGFtcHNWMQIAAAARRHJhd2luZ0F0dHJpYnV0ZXMMU3R5bHVzUG9pbnRzBAQTRHJhd2luZ0F0dHJpYnV0ZXNWMQIAAAAeU3R5bHVzUG9pbnRXaXRoVGltZVN0YW1wTGlzdFYxAgAAAAIAAAAJCAAAAAkJAAAAAQYAAAAFAAAACQoAAAAJCwAAAAUHAAAAE0NsZWFyQ2FudmFzU3Ryb2tlVjEDAAAACVRpbWVTdGFtcBFEcmF3aW5nQXR0cmlidXRlcwxTdHlsdXNQb2ludHMABAQQE0RyYXdpbmdBdHRyaWJ1dGVzVjECAAAAHlN0eWx1c1BvaW50V2l0aFRpbWVTdGFtcExpc3RWMQIAAAACAAAAiFIAAAAAAAAKCQwAAAAMDQAAAFNQcmVzZW50YXRpb25Db3JlLCBWZXJzaW9uPTQuMC4wLjAsIEN1bHR1cmU9bmV1dHJhbCwgUHVibGljS2V5VG9rZW49MzFiZjM4NTZhZDM2NGUzNQUIAAAAE0RyYXdpbmdBdHRyaWJ1dGVzVjEKAAAAB19jb2xvckEHX2NvbG9yUgdfY29sb3JHB19jb2xvckIKRml0VG9DdXJ2ZQZIZWlnaHQOSWdub3JlUHJlc3N1cmUNSXNIaWdobGlnaHRlcglTdHlsdXNUaXAFV2lkdGgAAAAAAAAAAAQAAgICAgEGAQEcU3lzdGVtLldpbmRvd3MuSW5rLlN0eWx1c1RpcA0AAAAGAgAAAP//AAAAAAAAAAAAIkAAAAXy////HFN5c3RlbS5XaW5kb3dzLkluay5TdHlsdXNUaXABAAAAB3ZhbHVlX18ACA0AAAABAAAAAAAAAAAAIkAFCQAAAB5TdHlsdXNQb2ludFdpdGhUaW1lU3RhbXBMaXN0VjEDAAAADUxpc3RgMStfaXRlbXMMTGlzdGAxK19zaXplD0xpc3RgMStfdmVyc2lvbgQAAChTaGFyZWQuSW5raW5nLlN0eWx1c1BvaW50V2l0aFRpbWVTdGFtcFtdAgAAAAgIAgAAAAkPAAAAPAAAADwAAAABCgAAAAgAAAD//wAAAAAAAAAAACJAAAAB8P////L///8BAAAAAAAAAAAAIkABCwAAAAkAAAAJEQAAAF8AAABfAAAAAQwAAAAJAAAACRIAAAAAAAAAAAAAAAcPAAAAAAEAAABAAAAABBpTdHlsdXNQb2ludFdpdGhUaW1lU3RhbXBWMQ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NBAcRAAAAAAEAAACAAAAABBpTdHlsdXNQb2ludFdpdGhUaW1lU3RhbXBWMQI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DSEHEgAAAAABAAAAAAAAAAQaU3R5bHVzUG9pbnRXaXRoVGltZVN0YW1wVjECAAAABRMAAAAaU3R5bHVzUG9pbnRXaXRoVGltZVN0YW1wVjEEAAAAAVgBWQ5QcmVzc3VyZUZhY3RvcglUaW1lU3RhbXAAAAAABgYLEAIAAACgexDgHSamP0DQcFL35dE/AAAAP10TAAAAAAAAARQAAAATAAAAoHsQ4B0mpj+wImg4qfvSPwAAAD/aEwAAAAAAAAEVAAAAEwAAAKB7EOAdJqY/EHVfHlsR1D8AAAA/6RMAAAAAAAABFgAAABMAAACgexDgHSamP5DHVgQNJ9U/AAAAP/kTAAAAAAAAARcAAAATAAAAoHsQ4B0mpj8AGk7qvjzWPwAAAD/5EwAAAAAAAAEYAAAAEwAAAKAn47dLPak/ABpO6r481j8AAAA/ixUAAAAAAAABGQAAABMAAABgYlGCM1ytPwAaTuq+PNY/AAAAP4sVAAAAAAAAARoAAAATAAAAkM5fpo29sD8AGk7qvjzWPwAAAD+aFQAAAAAAAAEbAAAAEwAAAECz5ITeULM/ABpO6r481j8AAAA/mhUAAAAAAAABHAAAABMAAACg0BtqUmC1PwAaTuq+PNY/AAAAP6oVAAAAAAAAAR0AAAATAAAAoCYFVunrtj8AGk7qvjzWPwAAAD+6FQAAAAAAAAEeAAAAEwAAAFgLijQ6f7k/ABpO6r481j8AAAA/uhUAAAAAAAABHwAAABMAAACo0tctFwO6PwAaTuq+PNY/AAAAP8kVAAAAAAAAASAAAAATAAAACJolJ/SGuj8AGk7qvjzWPwAAAD/JFQAAAAAAAAEhAAAAEwAAAGBhcyDRCrs/ABpO6r481j8AAAA/2RUAAAAAAAABIgAAABMAAACwKMEZro67P3BsRdBwUtc/AAAAP9kVAAAAAAAAASMAAAATAAAACPAOE4sSvD9wbEXQcFLXPwAAAD/pFQAAAAAAAAEkAAAAEwAAALB+qgVFGr0/cGxF0HBS1z8AAAA/CBYAAAAAAAABJQAAABMAAAAYRvj+IZ69P3BsRdBwUtc/AAAAPxcWAAAAAAAAASYAAAATAAAAaGMv5JWtvz9wbEXQcFLXPwAAAD8XFgAAAAAAAAEnAAAAEwAAALhcDGiWnMA/cGxF0HBS1z8AAAA/FxYAAAAAAAABKAAAABMAAAC8BwHeYWLBP3BsRdBwUtc/AAAAPxcWAAAAAAAAASkAAAATAAAAvLL1Uy0owj/gvjy2ImjYPwAAAD8nFgAAAAAAAAEqAAAAEwAAAGhBkUbnL8M/4L48tiJo2D8AAAA/JxYAAAAAAAABKwAAABMAAAAc0Cw5oTfEP1ARNJzUfdk/AAAAPzcWAAAAAAAAASwAAAATAAAAxF7IK1s/xT9QETSc1H3ZPwAAAD9GFgAAAAAAAAEtAAAAEwAAACDRCpsDicY/UBE0nNR92T8AAAA/RhYAAAAAAAABLgAAABMAAAB8Q00KrNLHP1ARNJzUfdk/AAAAP0YWAAAAAAAAAS8AAAATAAAAKNLo/GXayD9QETSc1H3ZPwAAAD9mFgAAAAAAAAEwAAAAEwAAADAo0uj8Zco/UBE0nNR92T8AAAA/ZhYAAAAAAAABMQAAABMAAACImhRYpa/LP1ARNJzUfdk/AAAAP4UWAAAAAAAAATIAAAATAAAAeIeJRQnO0D/AYyuChpPaPwAAAD/yFgAAAAAAAAEzAAAAEwAAAGxSYJW+btk/wGMrgoaT2j8AAAA/ERcAAAAAAAABNAAAABMAAACWnNAbalLgP1ARNJzUfdk/AAAAPyEXAAAAAAAAATUAAAATAAAA9LkHAd5h4j9QETSc1H3ZPwAAAD8hFwAAAAAAAAE2AAAAEwAAAAqs0tctF+M/UBE0nNR92T8AAAA/MRcAAAAAAAABNwAAABMAAAAinp2ufczjP1ARNJzUfdk/AAAAP1AXAAAAAAAAATgAAAATAAAAPuZRcWQN5j9QETSc1H3ZPwAAAD9gFwAAAAAAAAE5AAAAEwAAAJatn2pBkeY/UBE0nNR92T8AAAA/YBcAAAAAAAABOgAAABMAAAAYA5olJ/TmP1ARNJzUfdk/AAAAP2AXAAAAAAAAATsAAAATAAAAhBG+f4hn5z/AYyuChpPaPwAAAD9vFwAAAAAAAAE8AAAAEwAAABqujpvyuec/wGMrgoaT2j8AAAA/bxcAAAAAAAABPQAAABMAAACcA4lW2BzoPzC2Img4qds/AAAAP38XAAAAAAAAAT4AAAATAAAACBKtsDmQ6D+wCBpO6r7cPwAAAD+OFwAAAAAAAAE/AAAAEwAAAJ6ufcyj4ug/sAgaTuq+3D8AAAA/jhcAAAAAAAABQAAAABMAAAA0S07oDTXpP7AIGk7qvtw/AAAAP54XAAAAAAAAAUEAAAATAAAAIq9s/VQL6j+wCBpO6r7cPwAAAD+eFwAAAAAAAAFCAAAAEwAAAI69kFe2fuo/sAgaTuq+3D8AAAA/rhcAAAAAAAABQwAAABMAAAAOE4sSnOHqP7AIGk7qvtw/AAAAP70XAAAAAAAAAUQAAAATAAAAZtrYC3ll6z+wCBpO6r7cPwAAAD/NFwAAAAAAAAFFAAAAEwAAANLo/GXa2Os/sAgaTuq+3D8AAAA/3RcAAAAAAAABRgAAABMAAADq2sc8Ko7sP7AIGk7qvtw/AAAAP90XAAAAAAAAAUcAAAATAAAAVunrlosB7T8wtiJoOKnbPwAAAD/dFwAAAAAAAAFIAAAAEwAAAO6FvLL1U+0/MLYiaDip2z8AAAA/7BcAAAAAAAABSQAAABMAAACEIo3OX6btPzC2Img4qds/AAAAP+wXAAAAAAAAAUoAAAATAAAA2unaxzwq7j8wtiJoOKnbPwAAAD/sFwAAAAAAAAFLAAAAEwAAAFw/1YIije4/MLYiaDip2z8AAAA/CxgAAAAAAAABTAAAABMAAADclM89CPDuPzC2Img4qds/AAAAPysYAAAAAAAAAU0AAAATAAAA9oaaFFil7z8wtiJoOKnbPwAAAD8rGAAAAAAAAAFOAAAAEwAAAOA/xLPTte8/MLYiaDip2z8AAAA/KxgAAAAAAAABTwAAABMAAABwl3oyfrvEP8DLYyuChrM/AAAAP+QcAAAAAAAAAVAAAAATAAAAxLPTtY95xD/Ay2MrgoazPwAAAD/kHAAAAAAAAAFRAAAAEwAAABzQLDmhN8Q/wMtjK4KGsz8AAAA/BB0AAAAAAAABUgAAABMAAADECN8/xLPDP4AVQcNJ3bc/AAAAPwQdAAAAAAAAAVMAAAATAAAAaEGRRucvwz+AFUHDSd23PwAAAD8EHQAAAAAAAAFUAAAAEwAAAMBd6sn47cI/gBVBw0ndtz8AAAA/Ex0AAAAAAAABVQAAABMAAABolpzQG2rCP4BfHlsRNLw/AAAAPxMdAAAAAAAAAVYAAAATAAAAvLL1Uy0owj+AXx5bETS8PwAAAD8jHQAAAAAAAAFXAAAAEwAAABTPTtc+5sE/gF8eWxE0vD8AAAA/Mx0AAAAAAAABWAAAABMAAAC8BwHeYWLBP6DUfXlsRcA/AAAAPzMdAAAAAAAAAVkAAAATAAAAYECz5ITewD+g1H15bEXAPwAAAD9CHQAAAAAAAAFaAAAAEwAAALhcDGiWnMA/oNR9eWxFwD8AAAA/Qh0AAAAAAAABWwAAABMAAABglb5uuRjAP2B5bEXQcMI/AAAAP0IdAAAAAAAAAVwAAAATAAAAaGMv5JWtvz9geWxF0HDCPwAAAD9SHQAAAAAAAAFdAAAAEwAAABic4eq4Kb8/YHlsRdBwwj8AAAA/Uh0AAAAAAAABXgAAABMAAADA1JPx26W+P2B5bEXQcMI/AAAAP38dAAAAAAAAAV8AAAATAAAAaA1G+P4hvj9geWxF0HDCPwAAAD9/HQAAAAAAAAFgAAAAEwAAABhG+P4hnr0/YHlsRdBwwj8AAAA/jx0AAAAAAAABYQAAABMAAACwfqoFRRq9P2B5bEXQcMI/AAAAP54dAAAAAAAAAWIAAAATAAAAYLdcDGiWvD9geWxF0HDCPwAAAD+uHQAAAAAAAAFjAAAAEwAAALAowRmujrs/YHlsRdBwwj8AAAA/rh0AAAAAAAABZAAAABMAAABgYXMg0Qq7P2B5bEXQcMI/AAAAP74dAAAAAAAAAWUAAAATAAAAqNLXLRcDuj9AHlsRNJzEPwAAAD/NHQAAAAAAAAFmAAAAEwAAAABEPDtd+7g/QB5bETScxD8AAAA/zR0AAAAAAAABZwAAABMAAABQtaBIo/O3P0AeWxE0nMQ/AAAAP90dAAAAAAAAAWgAAAATAAAAoCYFVunrtj8gw0ndl8fGPwAAAD/dHQAAAAAAAAFpAAAAEwAAAFBft1wMaLY/IMNJ3ZfHxj8AAAA/3R0AAAAAAAABagAAABMAAACg0BtqUmC1PyDDSd2Xx8Y/AAAAP+wdAAAAAAAAAWsAAAATAAAA8EGAd5hYtD8gw0ndl8fGPwAAAD/sHQAAAAAAAAFsAAAAEwAAAJh6Mn671LM/AGg4qfvyyD8AAAA//B0AAAAAAAABbQAAABMAAADo65aLAc2yPwBoOKn78sg/AAAAP/wdAAAAAAAAAW4AAAATAAAAQF37mEfFsT8AaDip+/LIPwAAAD8MHgAAAAAAAAFvAAAAEwAAAJDOX6aNvbA/AGg4qfvyyD8AAAA/Gx4AAAAAAAABcAAAABMAAAA4BxKtsDmwPwBoOKn78sg/AAAAPxseAAAAAAAAAXEAAAATAAAAIPHsdO1jrj/gDCd1Xx7LPwAAAD8rHgAAAAAAAAFyAAAAEwAAAGBiUYIzXK0/4AwndV8eyz8AAAA/Kx4AAAAAAAABcwAAABMAAABgtn6qBUWqP+AMJ3VfHss/AAAAPyseAAAAAAAAAXQAAAATAAAAoCfjt0s9qT/gsRVBw0nNPwAAAD87HgAAAAAAAAF1AAAAEwAAAACZR8WRNag/4LEVQcNJzT8AAAA/iR4AAAAAAAABdgAAABMAAABAXtn6qRakP9B9eWxF0NA/AAAAP5geAAAAAAAAAXcAAAATAAAAkM89CPAOoz9A0HBS9+XRPwAAAD+oHgAAAAAAAAF4AAAAEwAAAECyBiN8/6A/EHVfHlsR1D8AAAA/uB4AAAAAAAABeQAAABMAAAAgR9ZghO+fPxB1Xx5bEdQ/AAAAP8ceAAAAAAAAAXoAAAATAAAAYAxolpzQmz+Qx1YEDSfVPwAAAD/HHgAAAAAAAAF7AAAAEwAAAKDR+cu0sZc/ABpO6r481j8AAAA/5h4AAAAAAAABfAAAABMAAABAtMLmQKKVP3BsRdBwUtc/AAAAP+YeAAAAAAAAAX0AAAATAAAAoHlUHFmDkT/gvjy2ImjYPwAAAD/2HgAAAAAAAAF+AAAAEwAAAEC4Om7K544/UBE0nNR92T8AAAA/Bh8AAAAAAAABfwAAABMAAAAAQ17Z+qmGP8BjK4KGk9o/AAAAPyUfAAAAAAAAAYAAAAATAAAAQAjwDhOLgj8wtiJoOKnbPwAAAD8lHwAAAAAAAAGBAAAAEwAAAEAI8A4Ti4I/sAgaTuq+3D8AAAA/cx8AAAAAAAABggAAABMAAABACPAOE4uCPyBbETSc1N0/AAAAP4MfAAAAAAAAAYMAAAATAAAAQAjwDhOLgj+ArQgaTurePwAAAD+DHwAAAAAAAAGEAAAAEwAAAABDXtn6qYY/gK0IGk7q3j8AAAA/kh8AAAAAAAABhQAAABMAAAAAQ17Z+qmGP/D//////98/AAAAP6IfAAAAAAAAAYYAAAATAAAAwH3Mo+LIij/w///////fPwAAAD+yHwAAAAAAAAGHAAAAEwAAAMB9zKPiyIo/MKn78tiK4D8AAAA/wR8AAAAAAAABiAAAABMAAABAuDpuyueOPzCp+/LYiuA/AAAAP8EfAAAAAAAAAYkAAAATAAAAoHlUHFmDkT9oUvflsRXhPwAAAD/RHwAAAAAAAAGKAAAAEwAAAACXiwHNkpM/aFL35bEV4T8AAAA/4B8AAAAAAAABiwAAABMAAACg0fnLtLGXP6j78tiKoOE/AAAAP/AfAAAAAAAAAYwAAAATAAAAYAxolpzQmz8YTuq+PLbiPwAAAD8AIAAAAAAAAAGNAAAAEwAAACBH1mCE758/UPflsRVB4z8AAAA/ACAAAAAAAAABjgAAABMAAADwQKIVNgeiP4ig4aTuy+M/AAAAPwAgAAAAAAAAAY8AAAATAAAAQF7Z+qkWpD/w8tiKoOHkPwAAAD8PIAAAAAAAAAGQAAAAEwAAAKB7EOAdJqY/8PLYiqDh5D8AAAA/DyAAAAAAAAABkQAAABMAAABQCqzS1y2nPzCc1H15bOU/AAAAPx8gAAAAAAAAAZIAAAATAAAAoCfjt0s9qT9oRdBwUvflPwAAAD8fIAAAAAAAAAGTAAAAEwAAAGC2fqoFRao/oO7LYyuC5j8AAAA/LyAAAAAAAAABlAAAABMAAAAQRRqdv0yrP6Duy2MrguY/AAAAPy8gAAAAAAAAAZUAAAATAAAAsNO1j3lUrD8QQcNJ3ZfnPwAAAD8+IAAAAAAAAAGWAAAAEwAAACDx7HTtY64/EEHDSd2X5z8AAAA/PiAAAAAAAAABlwAAABMAAAAg8ex07WOuP0jqvjy2Iug/AAAAP04gAAAAAAAAAZgAAAATAAAAwH+IZ6drrz9I6r48tiLoPwAAAD9OIAAAAAAAAAGZAAAAEwAAADgHEq2wObA/gJO6L4+t6D8AAAA/XSAAAAAAAAABmgAAABMAAACQzl+mjb2wP4CTui+Preg/AAAAP30gAAAAAAAAAZsAAAATAAAA6OuWiwHNsj8oj60IGk7qPwAAAD99IAAAAAAAAAGcAAAAEwAAAECz5ITeULM/YDip+/LY6j8AAAA/jCAAAAAAAAABnQAAABMAAACYejJ+u9SzP2A4qfvy2Oo/AAAAP4wgAAAAAAAAAZ4AAAATAAAA8EGAd5hYtD9gOKn78tjqPwAAAD+cIAAAAAAAAAGfAAAAEwAAAEgJznB13LQ/mOGk7stj6z8AAAA/nCAAAAAAAAABoAAAABMAAACg0BtqUmC1P5jhpO7LY+s/AAAAP6wgAAAAAAAAAaEAAAATAAAAUF+3XAxotj/QiqDhpO7rPwAAAD+sIAAAAAAAAAGiAAAAEwAAAKAmBVbp67Y/0Iqg4aTu6z8AAAA/uyAAAAAAAAABowAAABMAAAD47VJPxm+3PxA0nNR9eew/AAAAP7sgAAAAAAAAAaQAAAATAAAAULWgSKPztz8QNJzUfXnsPwAAAD/LIAAAAAAAAAGlAAAAEwAAAKh87kGAd7g/EDSc1H157D8AAAA/2iAAAAAAAAABpgAAABMAAACofO5BgHe4P0jdl8dWBO0/AAAAP+ogAAAAAAAAAacAAAATAAAAAEQ8O137uD9I3ZfHVgTtPwAAAD/qIAAAAAAAAAGoAAAAEwAAAFgLijQ6f7k/SN2Xx1YE7T8AAAA/6iAAAAAAAAABqQAAABMAAAAImiUn9Ia6P4CGk7ovj+0/AAAAP/ogAAAAAAAAAaoAAAATAAAAYGFzINEKuz+AhpO6L4/tPwAAAD8JIQAAAAAAAAGrAAAAEwAAALAowRmujrs/gIaTui+P7T8AAAA/GSEAAAAAAAABrAAAABMAAAAI8A4TixK8P4CGk7ovj+0/AAAAPxkhAAAAAAAAAa0AAAATAAAAYLdcDGiWvD+AhpO6L4/tPwAAAD84IQAAAAAAAAs=</ink>
</athena>
</file>

<file path=customXml/item4.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AAAAAQAAAAHBAAAAAABAAAABAAAAAQWU3Ryb2tlV2l0aFRpbWVTdGFtcHNWMQIAAAAJBQAAAAkGAAAACQcAAAAJCAAAAAUFAAAAFlN0cm9rZVdpdGhUaW1lU3RhbXBzVjECAAAAEURyYXdpbmdBdHRyaWJ1dGVzDFN0eWx1c1BvaW50cwQEE0RyYXdpbmdBdHRyaWJ1dGVzVjECAAAAHlN0eWx1c1BvaW50V2l0aFRpbWVTdGFtcExpc3RWMQIAAAACAAAACQkAAAAJCgAAAAEGAAAABQAAAAkLAAAACQwAAAABBwAAAAUAAAAJDQAAAAkOAAAABQgAAAATQ2xlYXJDYW52YXNTdHJva2VWMQMAAAAJVGltZVN0YW1wEURyYXdpbmdBdHRyaWJ1dGVzDFN0eWx1c1BvaW50cwAEBBATRHJhd2luZ0F0dHJpYnV0ZXNWMQIAAAAeU3R5bHVzUG9pbnRXaXRoVGltZVN0YW1wTGlzdFYxAgAAAAIAAAD6QQAAAAAAAAoJDwAAAAwQAAAAU1ByZXNlbnRhdGlvbkNvcmUsIFZlcnNpb249NC4wLjAuMCwgQ3VsdHVyZT1uZXV0cmFsLCBQdWJsaWNLZXlUb2tlbj0zMWJmMzg1NmFkMzY0ZTM1BQkAAAATRHJhd2luZ0F0dHJpYnV0ZXNWMQoAAAAHX2NvbG9yQQdfY29sb3JSB19jb2xvckcHX2NvbG9yQgpGaXRUb0N1cnZlBkhlaWdodA5JZ25vcmVQcmVzc3VyZQ1Jc0hpZ2hsaWdodGVyCVN0eWx1c1RpcAVXaWR0aAAAAAAAAAAABAACAgICAQYBARxTeXN0ZW0uV2luZG93cy5JbmsuU3R5bHVzVGlwEAAAAAYCAAAA//8AAAAAAAAAAAAiQAAABe////8cU3lzdGVtLldpbmRvd3MuSW5rLlN0eWx1c1RpcAEAAAAHdmFsdWVfXwAIEAAAAAEAAAAAAAAAAAAiQAUKAAAAHlN0eWx1c1BvaW50V2l0aFRpbWVTdGFtcExpc3RWMQMAAAANTGlzdGAxK19pdGVtcwxMaXN0YDErX3NpemUPTGlzdGAxK192ZXJzaW9uBAAAKFNoYXJlZC5JbmtpbmcuU3R5bHVzUG9pbnRXaXRoVGltZVN0YW1wW10CAAAACAgCAAAACRIAAAAnAQAAJwEAAAELAAAACQAAAP//AAAAAAAAAAAAIkAAAAHt////7////wEAAAAAAAAAAAAiQAEMAAAACgAAAAkUAAAAJwAAACcAAAABDQAAAAkAAAD//wAAAAAAAAAAACJAAAAB6////+////8BAAAAAAAAAAAAIkABDgAAAAoAAAAJFgAAACsAAAArAAAAAQ8AAAAKAAAACRcAAAAAAAAAAAAAAAcSAAAAAAEAAAAAAgAABBpTdHlsdXNQb2ludFdpdGhUaW1lU3RhbXB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3ZBxQAAAAAAQAAAEAAAAAEGlN0eWx1c1BvaW50V2l0aFRpbWVTdGFtcFYxAgAAAAk/AQAACUABAAAJQQEAAAlCAQAACUMBAAAJRAEAAAlFAQAACUYBAAAJRwEAAAlIAQAACUkBAAAJSgEAAAlLAQAACUwBAAAJTQEAAAlOAQAACU8BAAAJUAEAAAlRAQAACVIBAAAJUwEAAAlUAQAACVUBAAAJVgEAAAlXAQAACVgBAAAJWQEAAAlaAQAACVsBAAAJXAEAAAldAQAACV4BAAAJXwEAAAlgAQAACWEBAAAJYgEAAAljAQAACWQBAAAJZQEAAA0ZBxYAAAAAAQAAAEAAAAAEGlN0eWx1c1BvaW50V2l0aFRpbWVTdGFtcFYxAgA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DRUHFwAAAAABAAAAAAAAAAQaU3R5bHVzUG9pbnRXaXRoVGltZVN0YW1wVjECAAAABRgAAAAaU3R5bHVzUG9pbnRXaXRoVGltZVN0YW1wVjEEAAAAAVgBWQ5QcmVzc3VyZUZhY3RvcglUaW1lU3RhbXAAAAAABgYLEAIAAAD7IxZwpz/mP/Tu7u7u7t4/AAAAP5oNAAAAAAAAARkAAAAYAAAA+yMWcKc/5j+M4ziO4zjePwAAAD+aDQAAAAAAAAEaAAAAGAAAAPsjFnCnP+Y/LNiCLdiC3T8AAAA/mg0AAAAAAAABGwAAABgAAAD7IxZwpz/mP8zMzMzMzNw/AAAAP7kNAAAAAAAAARwAAAAYAAAASqPacpU05j9swRZswRbcPwAAAD/JDQAAAAAAAAEdAAAAGAAAAJkin3WDKeY/DLZgC7Zg2z8AAAA/2A0AAAAAAAABHgAAABgAAADnoWN4cR7mP6yqqqqqqto/AAAAP9gNAAAAAAAAAR8AAAAYAAAANiEoe18T5j9Mn/RJn/TZPwAAAD/oDQAAAAAAAAEgAAAAGAAAAIWg7H1NCOY/TJ/0SZ/02T8AAAA/6A0AAAAAAAABIQAAABgAAAAjn3WDKfLlP4yIiIiIiNg/AAAAP/gNAAAAAAAAASIAAAAYAAAAch46hhfn5T8sfdInfdLXPwAAAD82DgAAAAAAAAEjAAAAGAAAAHOVNKotV+U/xBZswRZs0T8AAAA/Ng4AAAAAAAABJAAAABgAAAARlL2vCUHlP2QLtmALttA/AAAAPzYOAAAAAAAAASUAAAAYAAAA/hELuNMf5T8AAAAAAADQPwAAAD9GDgAAAAAAAAEmAAAAGAAAAJwQlL2vCeU/QOmTPumTzj8AAAA/Rg4AAAAAAAABJwAAABgAAAA5Dx3Di/PkP0Dpkz7pk84/AAAAP1UOAAAAAAAAASgAAAAYAAAAiI7hxXno5D+I0id90ifNPwAAAD9VDgAAAAAAAAEpAAAAGAAAACaNastV0uQ/iNInfdInzT8AAAA/ZQ4AAAAAAAABKgAAABgAAAB1DC/OQ8fkP4jSJ33SJ80/AAAAP2UOAAAAAAAAASsAAAAYAAAAEwu40x+x5D+I0id90ifNPwAAAD+EDgAAAAAAAAEsAAAAGAAAAP+IBdzpj+Q/uLu7u7u7yz8AAAA/hA4AAAAAAAABLQAAABgAAACdh47hxXnkP7i7u7u7u8s/AAAAP4QOAAAAAAAAAS4AAAAYAAAAO4YX56Fj5D+4u7u7u7vLPwAAAD+UDgAAAAAAAAEvAAAAGAAAANmEoOx9TeQ/AKVP+qRPyj8AAAA/lA4AAAAAAAABMAAAABgAAAB2gynyWTfkPwClT/qkT8o/AAAAP74OAAAAAAAAATEAAAAYAAAAsoA7/REL5D8ApU/6pE/KPwAAAD/NDgAAAAAAAAEyAAAAGAAAAJ/+iAXc6eM/AKVP+qRPyj8AAAA/3Q4AAAAAAAABMwAAABgAAACLfNYNpsjjP0CO4ziO48g/AAAAP90OAAAAAAAAATQAAAAYAAAAePojFnCn4z9AjuM4juPIPwAAAD/dDgAAAAAAAAE1AAAAGAAAAGR4cR46huM/QI7jOI7jyD8AAAA/3Q4AAAAAAAABNgAAABgAAACgdYMp8lnjP3h3d3d3d8c/AAAAP+wOAAAAAAAAATcAAAAYAAAAjfPQMbw44z+4YAu2YAvGPwAAAD/sDgAAAAAAAAE4AAAAGAAAAHlxHjqGF+M/uGALtmALxj8AAAA//A4AAAAAAAABOQAAABgAAADI8OI8dAzjP7hgC7ZgC8Y/AAAAPxsPAAAAAAAAAToAAAAYAAAAPusGU+Sz4j9AMzMzMzPDPwAAAD8bDwAAAAAAAAE7AAAAGAAAANzpj1jAneI/QDMzMzMzwz8AAAA/Kw8AAAAAAAABPAAAABgAAADJZ91ginziP3Acx3Ecx8E/AAAAPysPAAAAAAAAAT0AAAAYAAAAZmZmZmZm4j9wHMdxHMfBPwAAAD87DwAAAAAAAAE+AAAAGAAAAKJjeHEeOuI/uAVbsAVbwD8AAAA/Sg8AAAAAAAABPwAAABgAAADeYIp81g3iP7gFW7AFW8A/AAAAP3kPAAAAAAAAAUAAAAAYAAAAL85Dx/Di4D+4BVuwBVvAPwAAAD+JDwAAAAAAAAFBAAAAGAAAAETH8OI8dOA/uAVbsAVbwD8AAAA/iQ8AAAAAAAABQgAAABgAAACAxALu9EfgP7gFW7AFW8A/AAAAP4kPAAAAAAAAAUMAAAAYAAAAu8EU+awb4D+4BVuwBVvAPwAAAD+JDwAAAAAAAAFEAAAAGAAAAFnAnf6IBeA/uAVbsAVbwD8AAAA/mA8AAAAAAAABRQAAABgAAADufU0Iyt7fP/Dd3d3d3b0/AAAAP7gPAAAAAAAAAUYAAAAYAAAAKntfE4Ky3z/w3d3d3d29PwAAAD+4DwAAAAAAAAFHAAAAGAAAAMd56BhenN8/8N3d3d3dvT8AAAA/xw8AAAAAAAABSAAAABgAAAACd/ojFnDfP/Dd3d3d3b0/AAAAP9cPAAAAAAAAAUkAAAAYAAAA23KVNKot3z/w3d3d3d29PwAAAD/mDwAAAAAAAAFKAAAAGAAAALVuMEU+694/8N3d3d3dvT8AAAA/5g8AAAAAAAABSwAAABgAAACNastV0qjeP/Dd3d3d3b0/AAAAP+YPAAAAAAAAAUwAAAAYAAAAZ2ZmZmZm3j/w3d3d3d29PwAAAD/mDwAAAAAAAAFNAAAAGAAAAN9ginzWDd4/8N3d3d3dvT8AAAA/9g8AAAAAAAABTgAAABgAAADzWTeYIp/dP/Dd3d3d3b0/AAAAP/YPAAAAAAAAAU8AAAAYAAAAQ1D2viYE3T/w3d3d3d29PwAAAD8GEAAAAAAAAAFQAAAAGAAAALpKGtWWq9w/8N3d3d3dvT8AAAA/BhAAAAAAAAABUQAAABgAAABtQlD2vibcP/Dd3d3d3b0/AAAAPwYQAAAAAAAAAVIAAAAYAAAA5Dx0DC/O2z/w3d3d3d29PwAAAD81EAAAAAAAAAFTAAAAGAAAAOYqaVRbrto/8N3d3d3dvT8AAAA/NRAAAAAAAAABVAAAABgAAAC/JgRl72vaP/Dd3d3d3b0/AAAAPzUQAAAAAAAAAVUAAAAYAAAAmSKfdYMp2j/w3d3d3d29PwAAAD9EEAAAAAAAAAFWAAAAGAAAAHIeOoYX59k/8N3d3d3dvT8AAAA/RBAAAAAAAAABVwAAABgAAACtG0yRz7rZP2CwBVuwBbs/AAAAP1QQAAAAAAAAAVgAAAAYAAAA6RhenIeO2T9gsAVbsAW7PwAAAD9jEAAAAAAAAAFZAAAAGAAAACUWcKc/Ytk/YLAFW7AFuz8AAAA/YxAAAAAAAAABWgAAABgAAABgE4Ky9zXZP2CwBVuwBbs/AAAAP2MQAAAAAAAAAVsAAAAYAAAA1w2myGfd2D9gsAVbsAW7PwAAAD9zEAAAAAAAAAFcAAAAGAAAABMLuNMfsdg/YLAFW7AFuz8AAAA/cxAAAAAAAAABXQAAABgAAADsBlPks27YP2CwBVuwBbs/AAAAP4MQAAAAAAAAAV4AAAAYAAAAYwF3+iMW2D/ggi3Ygi24PwAAAD+DEAAAAAAAAAFfAAAAGAAAAHj6IxZwp9c/4IIt2IItuD8AAAA/khAAAAAAAAABYAAAABgAAACN89AxvDjXP+CCLdiCLbg/AAAAP6IQAAAAAAAAAWEAAAAYAAAAoex9TQjK1j/ggi3Ygi24PwAAAD+yEAAAAAAAAAFiAAAAGAAAAI/hxXnoGNY/4IIt2IItuD8AAAA/shAAAAAAAAABYwAAABgAAAAG3OmPWMDVP+CCLdiCLbg/AAAAP8EQAAAAAAAAAWQAAAAYAAAAfdYNpshn1T/ggi3Ygi24PwAAAD/BEAAAAAAAAAFlAAAAGAAAAFbSqLZcJdU/4IIt2IItuD8AAAA/0RAAAAAAAAABZgAAABgAAADNzMzMzMzUP+CCLdiCLbg/AAAAP+AQAAAAAAAAAWcAAAAYAAAAp8hn3WCK1D/ggi3Ygi24PwAAAD/gEAAAAAAAAAFoAAAAGAAAAOLFeegYXtQ/4IIt2IItuD8AAAA/8BAAAAAAAAABaQAAABgAAAAew4vz0DHUP+CCLdiCLbg/AAAAP/AQAAAAAAAAAWoAAAAYAAAAWcCd/ogF1D/ggi3Ygi24PwAAAD8AEQAAAAAAAAFrAAAAGAAAANC6wRT5rNM/4IIt2IItuD8AAAA/ABEAAAAAAAABbAAAABgAAAAMuNMfsYDTP2BVVVVVVbU/AAAAPwARAAAAAAAAAW0AAAAYAAAA5bNuMEU+0z9gVVVVVVW1PwAAAD8PEQAAAAAAAAFuAAAAGAAAAL+vCUHZ+9I/YFVVVVVVtT8AAAA/HxEAAAAAAAABbwAAABgAAACYq6RRbbnSP2BVVVVVVbU/AAAAPx8RAAAAAAAAAXAAAAAYAAAArKRRbblK0j9gVVVVVVW1PwAAAD9OEQAAAAAAAAFxAAAAGAAAAMSL89AxvNA/0Cd90id9sj8AAAA/bREAAAAAAAABcgAAABgAAAAUgrL3NSHQP9AnfdInfbI/AAAAP20RAAAAAAAAAXMAAAAYAAAAFvmsG0yRzz/QJ33SJ32yPwAAAD9tEQAAAAAAAAF0AAAAGAAAAI7z0DG8OM8/0Cd90id9sj8AAAA/bREAAAAAAAABdQAAABgAAAAE7vRHLODOP9AnfdInfbI/AAAAP30RAAAAAAAAAXYAAAAYAAAAteUqaVRbzj/QJ33SJ32yPwAAAD99EQAAAAAAAAF3AAAAGAAAAPHiPHQML84/0Cd90id9sj8AAAA/jBEAAAAAAAABeAAAABgAAACj2nKVNKrNP9AnfdInfbI/AAAAP5wRAAAAAAAAAXkAAAAYAAAA39eEoOx9zT+g9Emf9EmvPwAAAD+cEQAAAAAAAAF6AAAAGAAAAJLPusEU+cw/oPRJn/RJrz8AAAA/nBEAAAAAAAABewAAABgAAAAJyt7XhKDMP6D0SZ/0Sa8/AAAAP7sRAAAAAAAAAXwAAAAYAAAAvMEU+awbzD/AmZmZmZmpPwAAAD+7EQAAAAAAAAF9AAAAGAAAADO8OA8dw8s/wJmZmZmZqT8AAAA/uxEAAAAAAAABfgAAABgAAACqtlwljWrLP8CZmZmZmak/AAAAP8sRAAAAAAAAAX8AAAAYAAAAIbGAO/0Ryz/AmZmZmZmpPwAAAD/6EQAAAAAAAAGAAAAAGAAAAHOVNKotV8k/wJmZmZmZqT8AAAA/+hEAAAAAAAABgQAAABgAAADqj1jAnf7IP8CZmZmZmak/AAAAP/oRAAAAAAAAAYIAAAAYAAAAJo1qy1XSyD/AmZmZmZmpPwAAAD8JEgAAAAAAAAGDAAAAGAAAAGKKfNYNpsg/wJmZmZmZqT8AAAA/CRIAAAAAAAABhAAAABgAAACdh47hxXnIP6D0SZ/0Sa8/AAAAPxkSAAAAAAAAAYUAAAAYAAAA2YSg7H1NyD+g9Emf9EmvPwAAAD9IEgAAAAAAAAGGAAAAGAAAAHlxHjqGF8c/oPRJn/RJrz8AAAA/SBIAAAAAAAABhwAAABgAAADwa0JQ9r7GP6D0SZ/0Sa8/AAAAP0gSAAAAAAAAAYgAAAAYAAAAaGZmZmZmxj+g9Emf9EmvPwAAAD9IEgAAAAAAAAGJAAAAGAAAAFVbrpJGtcU/oPRJn/RJrz8AAAA/VxIAAAAAAAABigAAABgAAAAHU+SzbjDFP6D0SZ/0Sa8/AAAAP1cSAAAAAAAAAYsAAAAYAAAA9Ucs4E5/xD+g9Emf9EmvPwAAAD9nEgAAAAAAAAGMAAAAGAAAAKg/YgF3+sM/oPRJn/RJrz8AAAA/ZxIAAAAAAAABjQAAABgAAACWNKotV0nDP6D0SZ/0Sa8/AAAAP4YSAAAAAAAAAY4AAAAYAAAANyEoe18Twj+g9Emf9EmvPwAAAD+WEgAAAAAAAAGPAAAAGAAAACQWcKc/YsE/0Cd90id9sj8AAAA/lhIAAAAAAAABkAAAABgAAACbEJS9rwnBP9AnfdInfbI/AAAAP5YSAAAAAAAAAZEAAAAYAAAA1w2myGfdwD9gVVVVVVW1PwAAAD+mEgAAAAAAAAGSAAAAGAAAAE4Iyt7XhMA/4IIt2IItuD8AAAA/phIAAAAAAAABkwAAABgAAADFAu70RyzAP+CCLdiCLbg/AAAAP7USAAAAAAAAAZQAAAAYAAAAAAAAAAAAwD/ggi3Ygi24PwAAAD+1EgAAAAAAAAGVAAAAGAAAAHj6IxZwp78/4IIt2IItuD8AAAA/xRIAAAAAAAABlgAAABgAAADw9Ecs4E6/P2CwBVuwBbs/AAAAP8USAAAAAAAAAZcAAAAYAAAA3umPWMCdvj9gsAVbsAW7PwAAAD/UEgAAAAAAAAGYAAAAGAAAAFTks24wRb4/YLAFW7AFuz8AAAA/3hIAAAAAAAABmQAAABgAAABC2fuaEJS9P2CwBVuwBbs/AAAAP94SAAAAAAAAAZoAAAAYAAAAutMfsYA7vT9gsAVbsAW7PwAAAD8NEwAAAAAAAAGbAAAAGAAAAIOy9zUhKLs/8N3d3d3dvT8AAAA/DRMAAAAAAAABnAAAABgAAAD6rBtMkc+6P/Dd3d3d3b0/AAAAPx0TAAAAAAAAAZ0AAAAYAAAA6KFjeHEeuj+4BVuwBVvAPwAAAD8dEwAAAAAAAAGeAAAAGAAAAF+ch47hxbk/cBzHcRzHwT8AAAA/ehMAAAAAAAABnwAAABgAAACZIp91gymyP0CO4ziO48g/AAAAP8gTAAAAAAAAAaAAAAAYAAAA/hELuNMfsT8ApU/6pE/KPwAAAD/IEwAAAAAAAAGhAAAAGAAAAP4RC7jTH7E/uLu7u7u7yz8AAAA/2BMAAAAAAAABogAAABgAAAB1DC/OQ8ewP7i7u7u7u8s/AAAAPxcUAAAAAAAAAaMAAAAYAAAAdQwvzkPHsD+I0id90ifNPwAAAD82FAAAAAAAAAGkAAAAGAAAAOwGU+SzbrA/iNInfdInzT8AAAA/NhQAAAAAAAABpQAAABgAAABjAXf6IxawP4jSJ33SJ80/AAAAP0UUAAAAAAAAAaYAAAAYAAAAs/c1ISh7rz9A6ZM+6ZPOPwAAAD9lFAAAAAAAAAGnAAAAGAAAAKHsfU0Iyq4/QOmTPumTzj8AAAA/ZRQAAAAAAAABqAAAABgAAACP4cV56BiuP0Dpkz7pk84/AAAAP3QUAAAAAAAAAakAAAAYAAAAfdYNpshnrT9A6ZM+6ZPOPwAAAD90FAAAAAAAAAGqAAAAGAAAAGvLVdKotqw/QOmTPumTzj8AAAA/sxQAAAAAAAABqwAAABgAAABZwJ3+iAWsP0Dpkz7pk84/AAAAP9IUAAAAAAAAAawAAAAYAAAAR7XlKmlUqz9A6ZM+6ZPOPwAAAD/iFAAAAAAAAAGtAAAAGAAAADWqLVdJo6o/QOmTPumTzj8AAAA/FxUAAAAAAAABrgAAABgAAAAjn3WDKfKpP0Dpkz7pk84/AAAAPzYVAAAAAAAAAa8AAAAYAAAAEZS9rwlBqT9A6ZM+6ZPOPwAAAD82FQAAAAAAAAGwAAAAGAAAAP+IBdzpj6g/QOmTPumTzj8AAAA/RRUAAAAAAAABsQAAABgAAADJZ91ginymP0Dpkz7pk84/AAAAP1UVAAAAAAAAAbIAAAAYAAAAk0a15SpppD8AAAAAAADQPwAAAD9VFQAAAAAAAAGzAAAAGAAAAF0ljWrLVaI/AAAAAAAA0D8AAAA/VRUAAAAAAAABtAAAABgAAABLGtWWq6ShP2QLtmALttA/AAAAP2UVAAAAAAAAAbUAAAAYAAAAJwRl72tCoD9kC7ZgC7bQPwAAAD90FQAAAAAAAAG2AAAAGAAAAAbc6Y9YwJ0/xBZswRZs0T8AAAA/dBUAAAAAAAABtwAAABgAAAC+rwlB2fuaP8QWbMEWbNE/AAAAP4QVAAAAAAAAAbgAAAAYAAAAdoMp8lk3mD/EFmzBFmzRPwAAAD+EFQAAAAAAAAG5AAAAGAAAAFJtuUoa1ZY/xBZswRZs0T8AAAA/lBUAAAAAAAABugAAABgAAAAKQdn7mhCUP8QWbMEWbNE/AAAAP5QVAAAAAAAAAbsAAAAYAAAA5ippVFuukj/EFmzBFmzRPwAAAD+jFQAAAAAAAAG8AAAAGAAAAMIU+awbTJE/JCIiIiIi0j8AAAA/sxUAAAAAAAABvQAAABgAAAA8/RELuNOPPyQiIiIiItI/AAAAP8IVAAAAAAAAAb4AAAAYAAAA9NAxvDgPjT8kIiIiIiLSPwAAAD/SFQAAAAAAAAG/AAAAGAAAAKykUW25Soo/gC3Ygi3Y0j8AAAA/0hUAAAAAAAABwAAAABgAAABkeHEeOoaHP+g4juM4jtM/AAAAP+IVAAAAAAAAAcEAAAAYAAAAZHhxHjqGhz9ERERERETUPwAAAD/iFQAAAAAAAAHCAAAAGAAAANQfsYA7/YE/CFuwBVuw1T8AAAA/IBYAAAAAAAABwwAAABgAAACJjuHFeeh4P6yqqqqqqto/AAAAPyAWAAAAAAAAAcQAAAAYAAAAiY7hxXnoeD8MtmALtmDbPwAAAD8wFgAAAAAAAAHFAAAAGAAAAImO4cV56Hg/bMEWbMEW3D8AAAA/MBYAAAAAAAABxgAAABgAAACJjuHFeeh4P8zMzMzMzNw/AAAAPz8WAAAAAAAAAccAAAAYAAAAiY7hxXnoeD+M4ziO4zjePwAAAD9PFgAAAAAAAAHIAAAAGAAAAImO4cV56Hg/VPqkT/qk3z8AAAA/TxYAAAAAAAAByQAAABgAAACJjuHFeeh4P4qIiIiIiOA/AAAAP18WAAAAAAAAAcoAAAAYAAAAiY7hxXnoeD+amZmZmZnhPwAAAD9uFgAAAAAAAAHLAAAAGAAAABnnoWN4cX4/qqqqqqqq4j8AAAA/fhYAAAAAAAABzAAAABgAAABkeHEeOoaHP37SJ33SJ+U/AAAAP34WAAAAAAAAAc0AAAAYAAAAUm25ShrVlj9iC7ZgC7boPwAAAD+dFgAAAAAAAAHOAAAAGAAAAL6vCUHZ+5o/EhERERER6T8AAAA/rRYAAAAAAAABzwAAABgAAAAG3OmPWMCdP3Icx3Ecx+k/AAAAP60WAAAAAAAAAdAAAAAYAAAAOQ8dw4vzoD/SJ33SJ33qPwAAAD+tFgAAAAAAAAHRAAAAGAAAAJNGteUqaaQ/MjMzMzMz6z8AAAA/vBYAAAAAAAAB0gAAABgAAADbcpU0qi2nP5I+6ZM+6es/AAAAP7wWAAAAAAAAAdMAAAAYAAAAEZS9rwlBqT9GRERERETsPwAAAD/MFgAAAAAAAAHUAAAAGAAAAGvLVdKotqw/9kmf9Emf7D8AAAA/3BYAAAAAAAAB1QAAABgAAABjAXf6IxawP6JP+qRP+uw/AAAAP+sWAAAAAAAAAdYAAAAYAAAANDMzMzMzsz8GW7AFW7DtPwAAAD/rFgAAAAAAAAHXAAAAGAAAAFhJo9pylbQ/BluwBVuw7T8AAAA/+xYAAAAAAAAB2AAAABgAAADzWTeYIp+1PwZbsAVbsO0/AAAAP/sWAAAAAAAAAdkAAAAYAAAAjmrLVdKotj8GW7AFW7DtPwAAAD8LFwAAAAAAAAHaAAAAGAAAALKAO/0RC7g/tmALtmAL7j8AAAA/GxcAAAAAAAAB2wAAABgAAADw9Ecs4E6/P2ZmZmZmZu4/AAAAPyoXAAAAAAAAAdwAAAAYAAAAch46hhfnwT9mZmZmZmbuPwAAAD8qFwAAAAAAAAHdAAAAGAAAAEks4E5/xMI/ZmZmZmZm7j8AAAA/OhcAAAAAAAAB3gAAABgAAACoP2IBd/rDP2ZmZmZmZu4/AAAAPzoXAAAAAAAAAd8AAAAYAAAAQ1D2viYExT9mZmZmZmbuPwAAAD9KFwAAAAAAAAHgAAAAGAAAAKNjeHEeOsY/ZmZmZmZm7j8AAAA/ShcAAAAAAAAB4QAAABgAAADHeegYXpzHP7ZgC7ZgC+4/AAAAP0oXAAAAAAAAAeIAAAAYAAAAYop81g2myD+2YAu2YAvuPwAAAD9ZFwAAAAAAAAHjAAAAGAAAAMGd/ogF3Mk/tmALtmAL7j8AAAA/aRcAAAAAAAAB5AAAABgAAACYq6RRbbnKP7ZgC7ZgC+4/AAAAP3kXAAAAAAAAAeUAAAAYAAAAzszMzMzMzD8GW7AFW7DtPwAAAD+IFwAAAAAAAAHmAAAAGAAAAKPacpU0qs0/BluwBVuw7T8AAAA/iBcAAAAAAAAB5wAAABgAAAB76BhenIfOPwZbsAVbsO0/AAAAP5gXAAAAAAAAAegAAAAYAAAA2vuaEJS9zz9WVVVVVVXtPwAAAD+YFwAAAAAAAAHpAAAAGAAAANiEoOx9TdA/9kmf9Emf7D8AAAA/pxcAAAAAAAAB6gAAABgAAAD/iAXc6Y/QP/ZJn/RJn+w/AAAAP6cXAAAAAAAAAesAAAAYAAAAJo1qy1XS0D9GRERERETsPwAAAD/HFwAAAAAAAAHsAAAAGAAAAOqPWMCd/tA/4jiO4ziO6z8AAAA/xxcAAAAAAAAB7QAAABgAAAARlL2vCUHRP4It2IIt2Oo/AAAAP8cXAAAAAAAAAe4AAAAYAAAAmpmZmZmZ0T/SJ33SJ33qPwAAAD/WFwAAAAAAAAHvAAAAGAAAAF6ch47hxdE/IiIiIiIi6j8AAAA/1hcAAAAAAAAB8AAAABgAAACFoOx9TQjSP3Icx3Ecx+k/AAAAP9YXAAAAAAAAAfEAAAAYAAAADqbIZ91g0j9yHMdxHMfpPwAAAD/mFwAAAAAAAAHyAAAAGAAAAJirpFFtudI/whZswRZs6T8AAAA/9hcAAAAAAAAB8wAAABgAAAC/rwlB2fvSP8IWbMEWbOk/AAAAP/YXAAAAAAAAAfQAAAAYAAAAR7XlKmlU0z/CFmzBFmzpPwAAAD/2FwAAAAAAAAH1AAAAGAAAANC6wRT5rNM/EhERERER6T8AAAA/BRgAAAAAAAAB9gAAABgAAAC8wRT5rBvUPxIREREREek/AAAAPxUYAAAAAAAAAfcAAAAYAAAARMfw4jx01D8SERERERHpPwAAAD8VGAAAAAAAAAH4AAAAGAAAAPTQMbw4D9U/Ygu2YAu26D8AAAA/FRgAAAAAAAAB+QAAABgAAADf14Sg7H3VP2ILtmALtug/AAAAPyQYAAAAAAAAAfoAAAAYAAAALeBOf8QC1j+uBVuwBVvoPwAAAD8kGAAAAAAAAAH7AAAAGAAAAD7rBlPks9Y/rgVbsAVb6D8AAAA/NBgAAAAAAAAB/AAAABgAAABR9r4mBGXXP/7//////+c/AAAAPzQYAAAAAAAAAf0AAAAYAAAAAQAAAAAA2D9S+qRP+qTnPwAAAD9EGAAAAAAAAAH+AAAAGAAAAE4Iyt7XhNg/nvRJn/RJ5z8AAAA/RBgAAAAAAAAB/wAAABgAAABgE4Ky9zXZP570SZ/0Sec/AAAAP1MYAAAAAAAAAQABAAAYAAAArRtMkc+62T/u7u7u7u7mPwAAAD9jGAAAAAAAAAEBAQAAGAAAAPsjFnCnP9o/juM4juM45j8AAAA/YxgAAAAAAAABAgEAABgAAABILOBOf8TaP97d3d3d3eU/AAAAP3MYAAAAAAAAAQMBAAAYAAAANDMzMzMz2z/e3d3d3d3lPwAAAD9zGAAAAAAAAAEEAQAAGAAAAOQ8dAwvzts/LtiCLdiC5T8AAAA/cxgAAAAAAAABBQEAABgAAAAxRT7rBlPcP37SJ33SJ+U/AAAAP4IYAAAAAAAAAQYBAAAYAAAA4U5/xALu3D/OzMzMzMzkPwAAAD+CGAAAAAAAAAEHAQAAGAAAAMxV0qi2XN0/zszMzMzM5D8AAAA/khgAAAAAAAABCAEAABgAAAC3XCWNasvdPx7HcRzHceQ/AAAAP5IYAAAAAAAAAQkBAAAYAAAAo2N4cR463j8ex3Ecx3HkPwAAAD+hGAAAAAAAAAEKAQAAGAAAAI1qy1XSqN4/uru7u7u74z8AAAA/wRgAAAAAAAABCwEAABgAAADbcpU0qi3fPwq2YAu2YOM/AAAAP9AYAAAAAAAAAQwBAAAYAAAAx3noGF6c3z9esAVbsAXjPwAAAD/ZGAAAAAAAAAENAQAAGAAAAO59TQjK3t8/XrAFW7AF4z8AAAA/2RgAAAAAAAABDgEAABgAAAAKQdn7mhDgP16wBVuwBeM/AAAAP/kYAAAAAAAAAQ8BAAAYAAAAz0PH8OI84D9esAVbsAXjPwAAAD/5GAAAAAAAAAEQAQAAGAAAADFFPusGU+A/XrAFW7AF4z8AAAA/+RgAAAAAAAABEQEAABgAAABEx/DiPHTgP16wBVuwBeM/AAAAPwgZAAAAAAAAARIBAAAYAAAAp8hn3WCK4D9esAVbsAXjPwAAAD8IGQAAAAAAAAETAQAAGAAAALpKGtWWq+A/XrAFW7AF4z8AAAA/GBkAAAAAAAABFAEAABgAAADNzMzMzMzgP16wBVuwBeM/AAAAPxgZAAAAAAAAARUBAAAYAAAA4U5/xALu4D8KtmALtmDjPwAAAD8nGQAAAAAAAAEWAQAAGAAAAKVRbblKGuE/uru7u7u74z8AAAA/NxkAAAAAAAABFwEAABgAAABpVFuukkbhP27BFmzBFuQ/AAAAP0cZAAAAAAAAARgBAAAYAAAA39eEoOx94T8ex3Ecx3HkPwAAAD9HGQAAAAAAAAEZAQAAGAAAAEHZ+5oQlOE/zszMzMzM5D8AAAA/VhkAAAAAAAABGgEAABgAAAC3XCWNasvhP87MzMzMzOQ/AAAAP3YZAAAAAAAAARsBAAAYAAAAyt7XhKDs4T/OzMzMzMzkPwAAAD92GQAAAAAAAAEcAQAAGAAAAHtfE4Ky9+E/zszMzMzM5D8AAAA/dhkAAAAAAAABHQEAABgAAADeYIp81g3iP87MzMzMzOQ/AAAAP8QZAAAAAAAAAR4BAAAYAAAAj+HFeegY4j9+0id90iflPwAAAD/TGQAAAAAAAAEfAQAAGAAAAEBiAXf6I+I/ftInfdIn5T8AAAA/0xkAAAAAAAABIAEAABgAAADx4jx0DC/iPy7Ygi3YguU/AAAAP+MZAAAAAAAAASEBAAAYAAAAomN4cR464j8u2IIt2ILlPwAAAD/jGQAAAAAAAAEiAQAAGAAAAFPks24wReI/3t3d3d3d5T8AAAA/EhoAAAAAAAABIwEAABgAAAAraVRbrpLiPz7pkz7pk+Y/AAAAPxIaAAAAAAAAASQBAAAYAAAA3OmPWMCd4j8+6ZM+6ZPmPwAAAD8SGgAAAAAAAAElAQAAGAAAAO9rQlD2vuI/7u7u7u7u5j8AAAA/IRoAAAAAAAABJgEAABgAAAAD7vRHLODiP+7u7u7u7uY/AAAAPzEaAAAAAAAAAScBAAAYAAAAyPDiPHQM4z/u7u7u7u7mPwAAAD8xGgAAAAAAAAEoAQAAGAAAAI3z0DG8OOM/nvRJn/RJ5z8AAAA/QRoAAAAAAAABKQEAABgAAACgdYMp8lnjP570SZ/0Sec/AAAAP1AaAAAAAAAAASoBAAAYAAAAZHhxHjqG4z+e9Emf9EnnPwAAAD9QGgAAAAAAAAErAQAAGAAAAO19TQjK3uM/nvRJn/RJ5z8AAAA/YBoAAAAAAAABLAEAABgAAACygDv9EQvkP570SZ/0Sec/AAAAP3AaAAAAAAAAAS0BAAAYAAAAxQLu9Ecs5D/u7u7u7u7mPwAAAD9wGgAAAAAAAAEuAQAAGAAAANmEoOx9TeQ/PumTPumT5j8AAAA/cBoAAAAAAAABLwEAABgAAADsBlPks27kPz7pkz7pk+Y/AAAAP38aAAAAAAAAATABAAAYAAAA/4gF3OmP5D8+6ZM+6ZPmPwAAAD9/GgAAAAAAAAExAQAAGAAAAMSL89AxvOQ/juM4juM45j8AAAA/jxoAAAAAAAABMgEAABgAAADXDabIZ93kP47jOI7jOOY/AAAAP54aAAAAAAAAATMBAAAYAAAAnBCUva8J5T+O4ziO4zjmPwAAAD+uGgAAAAAAAAE0AQAAGAAAAGATgrL3NeU/3t3d3d3d5T8AAAA/rhoAAAAAAAABNQEAABgAAAARlL2vCUHlP97d3d3d3eU/AAAAP64aAAAAAAAAATYBAAAYAAAAwhT5rBtM5T/e3d3d3d3lPwAAAD++GgAAAAAAAAE3AQAAGAAAAHOVNKotV+U/3t3d3d3d5T8AAAA/zRoAAAAAAAABOAEAABgAAACHF+ehY3jlP37SJ33SJ+U/AAAAP80aAAAAAAAAATkBAAAYAAAAOJgin3WD5T/OzMzMzMzkPwAAAD/dGgAAAAAAAAE6AQAAGAAAAJqZmZmZmeU/HsdxHMdx5D8AAAA/3RoAAAAAAAABOwEAABgAAABLGtWWq6TlP27BFmzBFuQ/AAAAP90aAAAAAAAAATwBAAAYAAAA/JoQlL2v5T8KtmALtmDjPwAAAD/8GgAAAAAAAAE9AQAAGAAAAF6ch47hxeU/XrAFW7AF4z8AAAA/mBsAAAAAAAABPgEAABgAAADBnf6IBdzlP9aCLdiCLeA/AAAAP5gbAAAAAAAAAT8BAAAYAAAAwZ3+iAXc5T8s2IIt2ILdPwAAAD/hHAAAAAAAAAFAAQAAGAAAANQfsYA7/eU/jOM4juM43j8AAAA/KR0AAAAAAAABQQEAABgAAADnoWN4cR7mP4zjOI7jON4/AAAAPzgdAAAAAAAAAUIBAAAYAAAA+yMWcKc/5j+M4ziO4zjePwAAAD84HQAAAAAAAAFDAQAAGAAAAL8mBGXva+Y/VPqkT/qk3z8AAAA/SB0AAAAAAAABRAEAABgAAADmKmlUW67mP1T6pE/6pN8/AAAAP0gdAAAAAAAAAUUBAAAYAAAAqi1XSaPa5j9U+qRP+qTfPwAAAD9YHQAAAAAAAAFGAQAAGAAAACCxgDv9Eec/VPqkT/qk3z8AAAA/Zx0AAAAAAAABRwEAABgAAABHteUqaVTnP1T6pE/6pN8/AAAAP3cdAAAAAAAAAUgBAAAYAAAA0brBFPms5z9U+qRP+qTfPwAAAD93HQAAAAAAAAFJAQAAGAAAAFnAnf6IBeg/VPqkT/qk3z8AAAA/dx0AAAAAAAABSgEAABgAAABFx/DiPHToP1T6pE/6pN8/AAAAP3cdAAAAAAAAAUsBAAAYAAAAf00Iyt7X6D9U+qRP+qTfPwAAAD+GHQAAAAAAAAFMAQAAGAAAAMxV0qi2XOk/VPqkT/qk3z8AAAA/lh0AAAAAAAABTQEAABgAAABo3WCKfNbpP1T6pE/6pN8/AAAAP5YdAAAAAAAAAU4BAAAYAAAABWXva0JQ6j/07u7u7u7ePwAAAD/VHQAAAAAAAAFPAQAAGAAAAE4Iyt7XhOw/LH3SJ33S1z8AAAA/9B0AAAAAAAABUAEAABgAAADrj1jAnf7sP0RERERERNQ/AAAAP/QdAAAAAAAAAVEBAAAYAAAATZHPusEU7T/oOI7jOI7TPwAAAD/0HQAAAAAAAAFSAQAAGAAAAP4RC7jTH+0/6DiO4ziO0z8AAAA/Ax4AAAAAAAABUwEAABgAAACvkka15SrtP4At2IIt2NI/AAAAPwMeAAAAAAAAAVQBAAAYAAAAYBOCsvc17T+ALdiCLdjSPwAAAD8THgAAAAAAAAFVAQAAGAAAAMMU+awbTO0/gC3Ygi3Y0j8AAAA/Ex4AAAAAAAABVgEAABgAAAB0lTSqLVftP4At2IIt2NI/AAAAPyMeAAAAAAAAAVcBAAAYAAAAhxfnoWN47T8kIiIiIiLSPwAAAD8yHgAAAAAAAAFYAQAAGAAAAEsa1ZarpO0/JCIiIiIi0j8AAAA/Mh4AAAAAAAABWQEAABgAAABfnIeO4cXtPyQiIiIiItI/AAAAP0IeAAAAAAAAAVoBAAAYAAAAI591gyny7T/EFmzBFmzRPwAAAD9CHgAAAAAAAAFbAQAAGAAAAOihY3hxHu4/xBZswRZs0T8AAAA/Qh4AAAAAAAABXAEAABgAAAAOpshn3WDuP8QWbMEWbNE/AAAAP2EeAAAAAAAAAV0BAAAYAAAA+qwbTJHP7j/EFmzBFmzRPwAAAD9hHgAAAAAAAAFeAQAAGAAAAG8wRT7rBu8/xBZswRZs0T8AAAA/YR4AAAAAAAABXwEAABgAAAAzMzMzMzPvP8QWbMEWbNE/AAAAP3EeAAAAAAAAAWABAAAYAAAAqrZcJY1q7z/EFmzBFmzRPwAAAD9xHgAAAAAAAAFhAQAAGAAAAL04Dx3Di+8/xBZswRZs0T8AAAA/gB4AAAAAAAABYgEAABgAAAAfOoYX56HvP8QWbMEWbNE/AAAAP4AeAAAAAAAAAWMBAAAYAAAAgTv9EQu47z/EFmzBFmzRPwAAAD+QHgAAAAAAAAFkAQAAGAAAADK8OA8dw+8/xBZswRZs0T8AAAA/DR8AAAAAAAABZQEAABgAAADjPHQML87vP8QWbMEWbNE/AAAAP0sfAAAAAAAAAWYBAAAYAAAArhtMkc+67T+4BVuwBVvAPwAAAD8QIQAAAAAAAAFnAQAAGAAAAP2aEJS9r+0/uAVbsAVbwD8AAAA/LyEAAAAAAAABaAEAABgAAABLGtWWq6TtP7gFW7AFW8A/AAAAPz8hAAAAAAAAAWkBAAAYAAAA6RhenIeO7T+4BVuwBVvAPwAAAD8/IQAAAAAAAAFqAQAAGAAAADiYIp91g+0/cBzHcRzHwT8AAAA/TiEAAAAAAAABawEAABgAAADWlqukUW3tP0AzMzMzM8M/AAAAP04hAAAAAAAAAWwBAAAYAAAAJRZwpz9i7T/4SZ/0SZ/EPwAAAD9OIQAAAAAAAAFtAQAAGAAAAHSVNKotV+0/+Emf9EmfxD8AAAA/XiEAAAAAAAABbgEAABgAAADDFPmsG0ztP/hJn/RJn8Q/AAAAP20hAAAAAAAAAW8BAAAYAAAAEZS9rwlB7T+4YAu2YAvGPwAAAD99IQAAAAAAAAFwAQAAGAAAAK+SRrXlKu0/eHd3d3d3xz8AAAA/fSEAAAAAAAABcQEAABgAAABNkc+6wRTtP3h3d3d3d8c/AAAAP30hAAAAAAAAAXIBAAAYAAAAnBCUva8J7T8ApU/6pE/KPwAAAD99IQAAAAAAAAFzAQAAGAAAADoPHcOL8+w/uLu7u7u7yz8AAAA/jSEAAAAAAAABdAEAABgAAAAmjWrLVdLsP0Dpkz7pk84/AAAAP5whAAAAAAAAAXUBAAAYAAAAxIvz0DG87D9kC7ZgC7bQPwAAAD+cIQAAAAAAAAF2AQAAGAAAALEJQdn7muw/JCIiIiIi0j8AAAA/rCEAAAAAAAABdwEAABgAAACdh47hxXnsP0RERERERNQ/AAAAP6whAAAAAAAAAXgBAAAYAAAAO4YX56Fj7D8IW7AFW7DVPwAAAD+8IQAAAAAAAAF5AQAAGAAAAHeDKfJZN+w/LH3SJ33S1z8AAAA/2yEAAAAAAAABegEAABgAAACygDv9EQvsPwy2YAu2YNs/AAAAP9shAAAAAAAAAXsBAAAYAAAAn/6IBdzp6z/MzMzMzMzcPwAAAD/bIQAAAAAAAAF8AQAAGAAAAO59TQjK3us/9O7u7u7u3j8AAAA/6iEAAAAAAAABfQEAABgAAACLfNYNpsjrP9aCLdiCLeA/AAAAP/ohAAAAAAAAAX4BAAAYAAAAKXtfE4Ky6z+amZmZmZnhPwAAAD/6IQAAAAAAAAF/AQAAGAAAAHj6IxZwp+s/mpmZmZmZ4T8AAAA/+iEAAAAAAAABgAEAABgAAADGeegYXpzrP0qf9Emf9OE/AAAAPykiAAAAAAAAAYEBAAAYAAAAxnnoGF6c6z/6pE/6pE/iPwAAAD+mIgAAAAAAAAGCAQAAGAAAAHj6IxZwp+s/qqqqqqqq4j8AAAA/tiIAAAAAAAABgwEAABgAAADa+5oQlL3rP16wBVuwBeM/AAAAP+QiAAAAAAAAAYQBAAAYAAAAFIKy9zUh7D9uwRZswRbkPwAAAD8EIwAAAAAAAAGFAQAAGAAAALEJQdn7muw/ftInfdIn5T8AAAA/EyMAAAAAAAABhgEAABgAAAD+EQu40x/tP47jOI7jOOY/AAAAPxMjAAAAAAAAAYcBAAAYAAAAdJU0qi1X7T/u7u7u7u7mPwAAAD8jIwAAAAAAAAGIAQAAGAAAADiYIp91g+0/nvRJn/RJ5z8AAAA/IyMAAAAAAAABiQEAABgAAABfnIeO4cXtP/7//////+c/AAAAPzMjAAAAAAAAAYoBAAAYAAAAch46hhfn7T+uBVuwBVvoPwAAAD88IwAAAAAAAAGLAQAAGAAAADchKHtfE+4/EhERERER6T8AAAA/PCMAAAAAAAABjAEAABgAAABKo9pylTTuP8IWbMEWbOk/AAAAP1sjAAAAAAAAAY0BAAAYAAAAISh7XxOC7j/SJ33SJ33qPwAAAD9bIwAAAAAAAAGOAQAAGAAAAIMp8lk3mO4/gi3Ygi3Y6j8AAAA/ayMAAAAAAAABjwEAABgAAAA2qi1XSaPuPzIzMzMzM+s/AAAAP2sjAAAAAAAAAZABAAAYAAAA5yppVFuu7j8yMzMzMzPrPwAAAD9rIwAAAAAAAAs=</ink>
</athena>
</file>

<file path=customXml/item40.xml><?xml version="1.0" encoding="utf-8"?>
<athena xmlns="http://schemas.microsoft.com/edu/athena" version="0.1.1819.0">
  <timings duration="191909"/>
</athena>
</file>

<file path=customXml/item41.xml><?xml version="1.0" encoding="utf-8"?>
<athena xmlns="http://schemas.microsoft.com/edu/athena" version="0.1.1819.0">
  <timings duration="177727"/>
</athena>
</file>

<file path=customXml/item42.xml><?xml version="1.0" encoding="utf-8"?>
<athena xmlns="http://schemas.microsoft.com/edu/athena" version="0.1.1819.0">
  <timings duration="7921"/>
</athena>
</file>

<file path=customXml/item43.xml><?xml version="1.0" encoding="utf-8"?>
<athena xmlns="http://schemas.microsoft.com/edu/athena" version="0.1.1819.0">
  <media streamable="true" recordStart="975739" recordEnd="1014188" recordLength="1551443" start="975739" end="1014188" audioFormat="{00001610-0000-0010-8000-00AA00389B71}" audioRate="44100" muted="false" volume="0.8" fadeIn="0" fadeOut="0" videoFormat="{34363248-0000-0010-8000-00AA00389B71}" videoRate="30" videoWidth="960" videoHeight="720"/>
</athena>
</file>

<file path=customXml/item44.xml><?xml version="1.0" encoding="utf-8"?>
<athena xmlns="http://schemas.microsoft.com/edu/athena" version="0.1.1819.0">
  <media streamable="true" recordStart="589213" recordEnd="606103" recordLength="1551443" start="589213" end="606103" audioFormat="{00001610-0000-0010-8000-00AA00389B71}" audioRate="44100" muted="false" volume="0.8" fadeIn="0" fadeOut="0" videoFormat="{34363248-0000-0010-8000-00AA00389B71}" videoRate="30" videoWidth="960" videoHeight="720"/>
</athena>
</file>

<file path=customXml/item45.xml><?xml version="1.0" encoding="utf-8"?>
<athena xmlns="http://schemas.microsoft.com/edu/athena" version="0.1.1819.0">
  <media streamable="true" recordStart="1215504" recordEnd="1347433" recordLength="1551443" start="1215504" end="1347433"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AAAAAgAAAAHBAAAAAABAAAACAAAAAQWU3Ryb2tlV2l0aFRpbWVTdGFtcHNWMQIAAAAJBQAAAAkGAAAACQcAAAAJCAAAAAkJAAAACQoAAAAJCwAAAAkMAAAABQUAAAAWU3Ryb2tlV2l0aFRpbWVTdGFtcHNWMQIAAAARRHJhd2luZ0F0dHJpYnV0ZXMMU3R5bHVzUG9pbnRzBAQTRHJhd2luZ0F0dHJpYnV0ZXNWMQIAAAAeU3R5bHVzUG9pbnRXaXRoVGltZVN0YW1wTGlzdFYxAgAAAAIAAAAJDQAAAAkOAAAAAQYAAAAFAAAACQ8AAAAJEAAAAAEHAAAABQAAAAkRAAAACRIAAAABCAAAAAUAAAAJEwAAAAkUAAAAAQkAAAAFAAAACRUAAAAJFgAAAAEKAAAABQAAAAkXAAAACRgAAAABCwAAAAUAAAAJGQAAAAkaAAAABQwAAAATQ2xlYXJDYW52YXNTdHJva2VWMQMAAAAJVGltZVN0YW1wEURyYXdpbmdBdHRyaWJ1dGVzDFN0eWx1c1BvaW50cwAEBBATRHJhd2luZ0F0dHJpYnV0ZXNWMQIAAAAeU3R5bHVzUG9pbnRXaXRoVGltZVN0YW1wTGlzdFYxAgAAAAIAAADiigAAAAAAAAoJGwAAAAwcAAAAU1ByZXNlbnRhdGlvbkNvcmUsIFZlcnNpb249NC4wLjAuMCwgQ3VsdHVyZT1uZXV0cmFsLCBQdWJsaWNLZXlUb2tlbj0zMWJmMzg1NmFkMzY0ZTM1BQ0AAAATRHJhd2luZ0F0dHJpYnV0ZXNWMQoAAAAHX2NvbG9yQQdfY29sb3JSB19jb2xvckcHX2NvbG9yQgpGaXRUb0N1cnZlBkhlaWdodA5JZ25vcmVQcmVzc3VyZQ1Jc0hpZ2hsaWdodGVyCVN0eWx1c1RpcAVXaWR0aAAAAAAAAAAABAACAgICAQYBARxTeXN0ZW0uV2luZG93cy5JbmsuU3R5bHVzVGlwHAAAAAYCAAAA//8AAAAAAAAAAAAiQAAABeP///8cU3lzdGVtLldpbmRvd3MuSW5rLlN0eWx1c1RpcAEAAAAHdmFsdWVfXwAIHAAAAAEAAAAAAAAAAAAiQAUOAAAAHlN0eWx1c1BvaW50V2l0aFRpbWVTdGFtcExpc3RWMQMAAAANTGlzdGAxK19pdGVtcwxMaXN0YDErX3NpemUPTGlzdGAxK192ZXJzaW9uBAAAKFNoYXJlZC5JbmtpbmcuU3R5bHVzUG9pbnRXaXRoVGltZVN0YW1wW10CAAAACAgCAAAACR4AAAAZAAAAGQAAAAEPAAAADQAAAP//AAAAAAAAAAAAIkAAAAHh////4////wEAAAAAAAAAAAAiQAEQAAAADgAAAAkgAAAAHQAAAB0AAAABEQAAAA0AAAD//wAAAAAAAAAAACJAAAAB3////+P///8BAAAAAAAAAAAAIkABEgAAAA4AAAAJIgAAABUAAAAVAAAAARMAAAANAAAA//8AAAAAAAAAAAAiQAAAAd3////j////AQAAAAAAAAAAACJAARQAAAAOAAAACSQAAABkAAAAZAAAAAEVAAAADQAAAP//AAAAAAAAAAAAIkAAAAHb////4////wEAAAAAAAAAAAAiQAEWAAAADgAAAAkmAAAAKAAAACgAAAABFwAAAA0AAAD//wAAAAAAAAAAACJAAAAB2f///+P///8BAAAAAAAAAAAAIkABGAAAAA4AAAAJKAAAABAAAAAQAAAAARkAAAANAAAA//8AAAAAAAAAAAAiQAAAAdf////j////AQAAAAAAAAAAACJAARoAAAAOAAAACSoAAAB2AAAAdgAAAAEbAAAADgAAAAkrAAAAAAAAAAAAAAAHHgAAAAABAAAAIAAAAAQaU3R5bHVzUG9pbnRXaXRoVGltZVN0YW1wVjECAAAACSwAAAAJLQAAAAkuAAAACS8AAAAJMAAAAAkxAAAACTIAAAAJMwAAAAk0AAAACTUAAAAJNgAAAAk3AAAACTgAAAAJOQAAAAk6AAAACTsAAAAJPAAAAAk9AAAACT4AAAAJPwAAAAlAAAAACUEAAAAJQgAAAAlDAAAACUQAAAANBwcgAAAAAAEAAAAgAAAABBpTdHlsdXNQb2ludFdpdGhUaW1lU3RhbXBWMQIAAAAJRQAAAAlGAAAACUcAAAAJSAAAAAlJAAAACUoAAAAJSwAAAAlMAAAACU0AAAAJTgAAAAlPAAAACVAAAAAJUQAAAAlSAAAACVMAAAAJVAAAAAlVAAAACVYAAAAJVwAAAAlYAAAACVkAAAAJWgAAAAlbAAAACVwAAAAJXQAAAAleAAAACV8AAAAJYAAAAAlhAAAADQMHIgAAAAABAAAAIAAAAAQaU3R5bHVzUG9pbnRXaXRoVGltZVN0YW1wVjECAAAACWIAAAAJYwAAAAlkAAAACWUAAAAJZgAAAAlnAAAACWgAAAAJaQAAAAlqAAAACWsAAAAJbAAAAAltAAAACW4AAAAJbwAAAAlwAAAACXEAAAAJcgAAAAlzAAAACXQAAAAJdQAAAAl2AAAADQsHJAAAAAABAAAAgAAAAAQaU3R5bHVzUG9pbnRXaXRoVGltZVN0YW1wVjEC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NHAcmAAAAAAEAAABAAAAABBpTdHlsdXNQb2ludFdpdGhUaW1lU3RhbXBWMQIAAAAJ2wAAAAncAAAACd0AAAAJ3gAAAAnfAAAACeAAAAAJ4QAAAAniAAAACeMAAAAJ5AAAAAnlAAAACeYAAAAJ5wAAAAnoAAAACekAAAAJ6gAAAAnrAAAACewAAAAJ7QAAAAnuAAAACe8AAAAJ8AAAAAnxAAAACfIAAAAJ8wAAAAn0AAAACfUAAAAJ9gAAAAn3AAAACfgAAAAJ+QAAAAn6AAAACfsAAAAJ/AAAAAn9AAAACf4AAAAJ/wAAAAkAAQAACQEBAAAJAgEAAA0YBygAAAAAAQAAABAAAAAEGlN0eWx1c1BvaW50V2l0aFRpbWVTdGFtcFYxAgAAAAkDAQAACQQBAAAJBQEAAAkGAQAACQcBAAAJCAEAAAkJAQAACQoBAAAJCwEAAAkMAQAACQ0BAAAJDgEAAAkPAQAACRABAAAJEQEAAAkSAQAAByoAAAAAAQAAAIAAAAAEGlN0eWx1c1BvaW50V2l0aFRpbWVTdGFtcFYxAgA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DQoHKwAAAAABAAAAAAAAAAQaU3R5bHVzUG9pbnRXaXRoVGltZVN0YW1wVjECAAAABSwAAAAaU3R5bHVzUG9pbnRXaXRoVGltZVN0YW1wVjEEAAAAAVgBWQ5QcmVzc3VyZUZhY3RvcglUaW1lU3RhbXAAAAAABgYLEAIAAACgTN5Wl2tyP4DxKdPOwbo/AAAAPx45AAAAAAAAAS0AAAAsAAAAoEzeVpdrcj+ggzVLjE+5PwAAAD8uOQAAAAAAAAEuAAAALAAAAAAJgwJsJG4/oIM1S4xPuT8AAAA/XDkAAAAAAAABLwAAACwAAAAACYMCbCRuP4DxKdPOwbo/AAAAP1w5AAAAAAAAATAAAAAsAAAAAAmDAmwkbj9wXx5bETS8PwAAAD9sOQAAAAAAAAExAAAALAAAAAAJgwJsJG4/UDsHa5YYvz8AAAA/bDkAAAAAAAABMgAAACwAAAAACYMCbCRuP5ALeL2N/sA/AAAAP3s5AAAAAAAAATMAAAAsAAAAAAmDAmwkbj9IjE+Zdg7GPwAAAD+LOQAAAAAAAAE0AAAALAAAAAAJgwJsJG4/MDE+Zdo5yD8AAAA/izkAAAAAAAABNQAAACwAAAAACYMCbCRuPwANJ3VfHss/AAAAP5s5AAAAAAAAATYAAAAsAAAAAAmDAmwkbj/osRVBw0nNPwAAAD+qOQAAAAAAAAE3AAAALAAAAMAUe6z4xHU/1H15bEXQ0D8AAAA/qjkAAAAAAAABOAAAACwAAADQ3BcCWh55P8i0c7BmidE/AAAAP7o5AAAAAAAAATkAAAAsAAAAEG1RrRzRfz+86230h0LSPwAAAD/ZOQAAAAAAAAE6AAAALAAAALjiE1eg7oQ/rFlifMq00z8AAAA/2TkAAAAAAAABOwAAACwAAADARuIBUZuGPyR1Xx5bEdQ/AAAAP9k5AAAAAAAAATwAAAAsAAAAwEbiAVGbhj+gkFzA623UPwAAAD/pOQAAAAAAAAE9AAAALAAAANCqsKwBSIg/oJBcwOtt1D8AAAA/+DkAAAAAAAABPgAAACwAAADQqrCsAUiIPxisWWJ8ytQ/AAAAP/g5AAAAAAAAAT8AAAAsAAAA4A5/V7L0iT+Yx1YEDSfVPwAAAD8IOgAAAAAAAAFAAAAALAAAAOAOf1ey9Ik/FONTpp2D1T8AAAA/JzoAAAAAAAABQQAAACwAAADgDn9XsvSJP4z+UEgu4NU/AAAAPzc6AAAAAAAAAUIAAAAsAAAA6HJNAmOhiz+M/lBILuDVPwAAAD9HOgAAAAAAAAFDAAAALAAAAOhyTQJjoYs/gDVLjE+Z1j8AAAA/VjoAAAAAAAABRAAAACwAAADock0CY6GLP/xQSC7g9dY/AAAAP1Y6AAAAAAAAAUUAAAAsAAAA6NmZ1zY2mz/Ap0w7B2u2PwAAAD+9PAAAAAAAAAFGAAAALAAAAPALAS2PDJw/oIM1S4xPuT8AAAA/zDwAAAAAAAABRwAAACwAAADwCwEtjwycP3BfHlsRNLw/AAAAP9w8AAAAAAAAAUgAAAAsAAAA+D1ogufinD9gzRLjU6a9PwAAAD/cPAAAAAAAAAFJAAAALAAAAPg9aILn4pw/mNR9eWxFwD8AAAA/6zwAAAAAAAABSgAAACwAAAD4PWiC5+KcP5ALeL2N/sA/AAAAPws9AAAAAAAAAUsAAAAsAAAA/G/P1z+5nT9o52DNEuPDPwAAAD8LPQAAAAAAAAFMAAAALAAAAPxvz9c/uZ0/YB5bETScxD8AAAA/Cz0AAAAAAAABTQAAACwAAAAIojYtmI+eP0iMT5l2DsY/AAAAPws9AAAAAAAAAU4AAAAsAAAADNSdgvBlnz9Iw0ndl8fGPwAAAD8aPQAAAAAAAAFPAAAALAAAAAzUnYLwZZ8/MDE+Zdo5yD8AAAA/Kj0AAAAAAAABUAAAACwAAAAOHLaWUImgPxifMu0crMk/AAAAPyo9AAAAAAAAAVEAAAAsAAAADhy2llCJoD8ADSd1Xx7LPwAAAD86PQAAAAAAAAFSAAAALAAAABC1acF89KA/8Hob/aGQzD8AAAA/Xj0AAAAAAAABUwAAACwAAAAW59AW1cqhP9AfCskFvM4/AAAAP209AAAAAAAAAVQAAAAsAAAAHICEQQE2oj9cYnzKtHPQPwAAAD9tPQAAAAAAAAFVAAAALAAAAB4ZOGwtoaI/yLRzsGaJ0T8AAAA/fT0AAAAAAAABVgAAACwAAAAmS5/BhXejP7giaDip+9I/AAAAP4w9AAAAAAAAAVcAAAAsAAAAKuRS7LHioz8kdV8eWxHUPwAAAD+MPQAAAAAAAAFYAAAALAAAACx9BhfeTaQ/GKxZYnzK1D8AAAA/jD0AAAAAAAABWQAAACwAAAAyFrpBCrmkPxTjU6adg9U/AAAAP4w9AAAAAAAAAVoAAAAsAAAANK9tbDYkpT+M/lBILuDVPwAAAD+cPQAAAAAAAAFbAAAALAAAADSvbWw2JKU/CBpO6r481j8AAAA/nD0AAAAAAAABXAAAACwAAAA0r21sNiSlP4A1S4xPmdY/AAAAP6w9AAAAAAAAAV0AAAAsAAAANK9tbDYkpT/8UEgu4PXWPwAAAD/LPQAAAAAAAAFeAAAALAAAADSvbWw2JKU/fGxF0HBS1z8AAAA/yz0AAAAAAAABXwAAACwAAAA0r21sNiSlP/SHQnIBr9c/AAAAP8s9AAAAAAAAAWAAAAAsAAAANK9tbDYkpT98bEXQcFLXPwAAAD9IPgAAAAAAAAFhAAAALAAAADSvbWw2JKU/gDVLjE+Z1j8AAAA/SD4AAAAAAAABYgAAACwAAADgDn9XsvSJP+BGfygkF9A/AAAAPy1BAAAAAAAAAWMAAAAsAAAA6HJNAmOhiz/gRn8oJBfQPwAAAD9sQQAAAAAAAAFkAAAALAAAAADXG60TTo0/4EZ/KCQX0D8AAAA/hUEAAAAAAAABZQAAACwAAAAA1xutE06NP1xifMq0c9A/AAAAP5VBAAAAAAAAAWYAAAAsAAAACDvqV8T6jj9cYnzKtHPQPwAAAD+VQQAAAAAAAAFnAAAALAAAAIxPXIG6U5A/XGJ8yrRz0D8AAAA/pUEAAAAAAAABaAAAACwAAACQgcPWEiqRP1xifMq0c9A/AAAAP6VBAAAAAAAAAWkAAAAsAAAAnLMqLGsAkj9cYnzKtHPQPwAAAD+0QQAAAAAAAAFqAAAALAAAAKgX+dYbrZM/XGJ8yrRz0D8AAAA/tEEAAAAAAAABawAAACwAAACwSWAsdIOUP1xifMq0c9A/AAAAP8RBAAAAAAAAAWwAAAAsAAAAvK0u1yQwlj9cYnzKtHPQPwAAAD/EQQAAAAAAAAFtAAAALAAAAMwR/YHV3Jc/XGJ8yrRz0D8AAAA/1EEAAAAAAAABbgAAACwAAADcdcsshomZP1xifMq0c9A/AAAAP9RBAAAAAAAAAW8AAAAsAAAA6NmZ1zY2mz9cYnzKtHPQPwAAAD/zQQAAAAAAAAFwAAAALAAAAAiiNi2Yj54/XGJ8yrRz0D8AAAA/80EAAAAAAAABcQAAACwAAAAOHLaWUImgP1xifMq0c9A/AAAAPwJCAAAAAAAAAXIAAAAsAAAAELVpwXz0oD9cYnzKtHPQPwAAAD8SQgAAAAAAAAFzAAAALAAAABROHeyoX6E/XGJ8yrRz0D8AAAA/IkIAAAAAAAABdAAAACwAAAAW59AW1cqhP1xifMq0c9A/AAAAPzFCAAAAAAAAAXUAAAAsAAAAHICEQQE2oj9cYnzKtHPQPwAAAD9RQgAAAAAAAAF2AAAALAAAAB4ZOGwtoaI/XGJ8yrRz0D8AAAA/cEIAAAAAAAABdwAAACwAAAA4SCGXYo+lP+BGfygkF9A/AAAAP7hDAAAAAAAAAXgAAAAsAAAAOEghl2KPpT/UfXlsRdDQPwAAAD/IQwAAAAAAAAF5AAAALAAAAD56iOy6ZaY/RNBwUvfl0T8AAAA/10MAAAAAAAABegAAACwAAABGrO9BEzynPzwHa5YYn9I/AAAAP+dDAAAAAAAAAXsAAAAsAAAATN5Wl2sSqD+4Img4qfvSPwAAAD/nQwAAAAAAAAF8AAAALAAAAFJ3CsKXfag/rFlifMq00z8AAAA/50MAAAAAAAABfQAAACwAAABUEL7sw+ioPyR1Xx5bEdQ/AAAAP/ZDAAAAAAAAAX4AAAAsAAAAWKlxF/BTqT8kdV8eWxHUPwAAAD8WRAAAAAAAAAF/AAAALAAAAFipcRfwU6k/oJBcwOtt1D8AAAA/FkQAAAAAAAABgAAAACwAAABcQiVCHL+pP6CQXMDrbdQ/AAAAPzVEAAAAAAAAAYEAAAAsAAAAYNvYbEgqqj+gkFzA623UPwAAAD9FRAAAAAAAAAGCAAAALAAAAGJ0jJd0lao/oJBcwOtt1D8AAAA/AEUAAAAAAAABgwAAACwAAABidIyXdJWqPxisWWJ8ytQ/AAAAPwBFAAAAAAAAAYQAAAAsAAAAaA1AwqAAqz8YrFlifMrUPwAAAD8QRQAAAAAAAAGFAAAALAAAAGqm8+zMa6s/GKxZYnzK1D8AAAA/L0UAAAAAAAABhgAAACwAAABqpvPszGurP6CQXMDrbdQ/AAAAP9dFAAAAAAAAAYcAAAAsAAAAaqbz7Mxrqz8wPmXaOVjTPwAAAD/XRQAAAAAAAAGIAAAALAAAAGqm8+zMa6s/PAdrlhif0j8AAAA/50UAAAAAAAABiQAAACwAAABsP6cX+darP8i0c7BmidE/AAAAP+dFAAAAAAAAAYoAAAAsAAAAbD+nF/nWqz/UfXlsRdDQPwAAAD/2RQAAAAAAAAGLAAAALAAAAGw/pxf51qs/4EZ/KCQX0D8AAAA/9kUAAAAAAAABjAAAACwAAABsP6cX+darP9AfCskFvM4/AAAAPwZGAAAAAAAAAY0AAAAsAAAAbD+nF/nWqz/osRVBw0nNPwAAAD8GRgAAAAAAAAGOAAAALAAAAGw/pxf51qs/8Hob/aGQzD8AAAA/FkYAAAAAAAABjwAAACwAAABsP6cX+darPwBEIbmA18s/AAAAPyVGAAAAAAAAAZAAAAAsAAAAbD+nF/nWqz8I1iwxPmXKPwAAAD8lRgAAAAAAAAGRAAAALAAAAGw/pxf51qs/IGg4qfvyyD8AAAA/NUYAAAAAAAABkgAAACwAAABsP6cX+darPzj6QyG5gMc/AAAAPzVGAAAAAAAAAZMAAAAsAAAAbD+nF/nWqz9IjE+Zdg7GPwAAAD9URgAAAAAAAAGUAAAALAAAAGw/pxf51qs/mNR9eWxFwD8AAAA/ZEYAAAAAAAABlQAAACwAAABsP6cX+darP1A7B2uWGL8/AAAAP2RGAAAAAAAAAZYAAAAsAAAAbD+nF/nWqz9gzRLjU6a9PwAAAD9kRgAAAAAAAAGXAAAALAAAAGw/pxf51qs/cF8eWxE0vD8AAAA/c0YAAAAAAAABmAAAACwAAABsP6cX+darP4DxKdPOwbo/AAAAP4NGAAAAAAAAAZkAAAAsAAAAbD+nF/nWqz+ggzVLjE+5PwAAAD+DRgAAAAAAAAGaAAAALAAAAGw/pxf51qs/sBVBw0ndtz8AAAA/k0YAAAAAAAABmwAAACwAAABsP6cX+darP8CnTDsHa7Y/AAAAP7JGAAAAAAAAAZwAAAAsAAAAbD+nF/nWqz8AXm+jPxSyPwAAAD/CRgAAAAAAAAGdAAAALAAAAGw/pxf51qs/EPB6G/2hsD8AAAA/wkYAAAAAAAABngAAACwAAABsP6cX+darP2AEDSd1X64/AAAAPx9HAAAAAAAAAZ8AAAAsAAAAdHEObVGtrD9AcgGvt9GfPwAAAD8/RwAAAAAAAAGgAAAALAAAAH48Ke3V7q0/gLovj60Imj8AAAA/TkcAAAAAAAABoQAAACwAAACC1dwXAlquP4C6L4+tCJo/AAAAP15HAAAAAAAAAaIAAAAsAAAAhm6QQi7Frj+Aui+PrQiaPwAAAD9eRwAAAAAAAAGjAAAALAAAAIoHRG1aMK8/gLovj60Imj8AAAA/XkcAAAAAAAABpAAAACwAAACOoPeXhpuvP4C6L4+tCJo/AAAAP15HAAAAAAAAAaUAAAAsAAAAyZxVYVkDsD+Aui+PrQiaPwAAAD9tRwAAAAAAAAGmAAAALAAAAM01CYyFbrA/gLovj60Imj8AAAA/bUcAAAAAAAABpwAAACwAAABNAmOhG6SwP4C6L4+tCJo/AAAAP31HAAAAAAAAAagAAAAsAAAAz868trHZsD+Aui+PrQiaPwAAAD+NRwAAAAAAAAGpAAAALAAAANNncOHdRLE/QHIBr7fRnz8AAAA/nEcAAAAAAAABqgAAACwAAADbmdc2NhuyP4AoJBfweqs/AAAAP5xHAAAAAAAAAasAAAAsAAAAX//kdvi7sj9gBA0ndV+uPwAAAD+sRwAAAAAAAAGsAAAALAAAAGOYmKEkJ7M/AF5voz8Usj8AAAA/rEcAAAAAAAABrQAAACwAAADp/aXh5sezP+A5WLPE+LQ/AAAAP6xHAAAAAAAAAa4AAAAsAAAA65ZZDBMztD/Ap0w7B2u2PwAAAD+8RwAAAAAAAAGvAAAALAAAAPEvDTc/nrQ/sBVBw0ndtz8AAAA/y0cAAAAAAAABsAAAACwAAABx/GZM1dO0P6CDNUuMT7k/AAAAP8tHAAAAAAAAAbEAAAAsAAAA88jAYWsJtT+A8SnTzsG6PwAAAD/bRwAAAAAAAAGyAAAALAAAAPdhdIyXdLU/gPEp087Buj8AAAA/20cAAAAAAAABswAAACwAAAB5Ls6hLaq1P3BfHlsRNLw/AAAAP9tHAAAAAAAAAbQAAAAsAAAAeS7OoS2qtT9gzRLjU6a9PwAAAD/qRwAAAAAAAAG1AAAALAAAAPv6J7fD37U/YM0S41OmvT8AAAA/6kcAAAAAAAABtgAAACwAAAB7x4HMWRW2P1A7B2uWGL8/AAAAP/pHAAAAAAAAAbcAAAAsAAAA/ZPb4e9Ktj+Y1H15bEXAPwAAAD8KSAAAAAAAAAG4AAAALAAAAIFgNfeFgLY/kAt4vY3+wD8AAAA/KUgAAAAAAAABuQAAACwAAAABLY8MHLa2P4hCcgGvt8E/AAAAPylIAAAAAAAAAboAAAAsAAAAAS2PDBy2tj+AeWxF0HDCPwAAAD85SAAAAAAAAAG7AAAALAAAAIP56CGy67Y/eLBmifEpwz8AAAA/SEgAAAAAAAABvAAAACwAAACD+eghsuu2P2jnYM0S48M/AAAAP1hIAAAAAAAAAb0AAAAsAAAAg/noIbLrtj9gHlsRNJzEPwAAAD9YSAAAAAAAAAG+AAAALAAAAIP56CGy67Y/UFVVVVVVxT8AAAA/WEgAAAAAAAABvwAAACwAAACD+eghsuu2P0iMT5l2DsY/AAAAP2dIAAAAAAAAAcAAAAAsAAAAg/noIbLrtj9Iw0ndl8fGPwAAAD93SAAAAAAAAAHBAAAALAAAAIP56CGy67Y/OPpDIbmAxz8AAAA/h0gAAAAAAAABwgAAACwAAACBYDX3hYC2PyBoOKn78sg/AAAAP5ZIAAAAAAAAAcMAAAAsAAAA/ZPb4e9Ktj8gaDip+/LIPwAAAD+WSAAAAAAAAAHEAAAALAAAAHvHgcxZFbY/IGg4qfvyyD8AAAA/pkgAAAAAAAABxQAAACwAAAB5Ls6hLaq1PxifMu0crMk/AAAAP7ZIAAAAAAAAAcYAAAAsAAAA92F0jJd0tT8YnzLtHKzJPwAAAD+2SAAAAAAAAAHHAAAALAAAAPPIwGFrCbU/GJ8y7RysyT8AAAA/tkgAAAAAAAAByAAAACwAAADxLw03P560PxifMu0crMk/AAAAP7ZIAAAAAAAAAckAAAAsAAAA65ZZDBMztD8YnzLtHKzJPwAAAD/FSAAAAAAAAAHKAAAALAAAAOn9peHmx7M/GJ8y7RysyT8AAAA/1UgAAAAAAAABywAAACwAAABjmJihJCezPxifMu0crMk/AAAAP9VIAAAAAAAAAcwAAAAsAAAAX//kdvi7sj8YnzLtHKzJPwAAAD/kSAAAAAAAAAHNAAAALAAAANuZ1zY2G7I/CNYsMT5lyj8AAAA/5EgAAAAAAAABzgAAACwAAABZzX0hoOWxPwjWLDE+Zco/AAAAP/RIAAAAAAAAAc8AAAAsAAAAVTTK9nN6sT8I1iwxPmXKPwAAAD/0SAAAAAAAAAHQAAAALAAAANNncOHdRLE/AA0ndV8eyz8AAAA/BEkAAAAAAAAB0QAAACwAAABRmxbMRw+xPwANJ3VfHss/AAAAPwRJAAAAAAAAAdIAAAAsAAAAz868trHZsD8ADSd1Xx7LPwAAAD8jSQAAAAAAAAHTAAAALAAAAE0CY6EbpLA/AA0ndV8eyz8AAAA/UkkAAAAAAAAB1AAAACwAAADNNQmMhW6wPwANJ3VfHss/AAAAP1JJAAAAAAAAAdUAAAAsAAAAS2mvdu84sD8ADSd1Xx7LPwAAAD9hSQAAAAAAAAHWAAAALAAAAMmcVWFZA7A/CNYsMT5lyj8AAAA/YUkAAAAAAAAB1wAAACwAAACOoPeXhpuvPwjWLDE+Zco/AAAAP3FJAAAAAAAAAdgAAAAsAAAAigdEbVowrz8I1iwxPmXKPwAAAD9xSQAAAAAAAAHZAAAALAAAAIZukEIuxa4/CNYsMT5lyj8AAAA/gUkAAAAAAAAB2gAAACwAAACC1dwXAlquPwjWLDE+Zco/AAAAP5BJAAAAAAAAAdsAAAAsAAAAwljoBinkwj/wy2MrgoazPwAAAD/gTAAAAAAAAAHcAAAALAAAAIByO/xdycI/8MtjK4KGsz8AAAA/4EwAAAAAAAAB3QAAACwAAACy9BlceDfBP+A5WLPE+LQ/AAAAP+BMAAAAAAAAAd4AAAAsAAAAcg5tUa0cwT/gOVizxPi0PwAAAD/gTAAAAAAAAAHfAAAALAAAADAowEbiAcE/4DlYs8T4tD8AAAA/8EwAAAAAAAAB4AAAACwAAAAwKMBG4gHBP8CnTDsHa7Y/AAAAP/9MAAAAAAAAAeEAAAAsAAAAsFtmMUzMwD/Ap0w7B2u2PwAAAD8eTQAAAAAAAAHiAAAALAAAACr2WPGJK8A/oIM1S4xPuT8AAAA/Hk0AAAAAAAAB4wAAACwAAADPhqSiUba/P4DxKdPOwbo/AAAAPz5NAAAAAAAAAeQAAAAsAAAAvyLW96AJvj+IQnIBr7fBPwAAAD9NTQAAAAAAAAHlAAAALAAAAD9WfOIK1L0/gHlsRdBwwj8AAAA/TU0AAAAAAAAB5gAAACwAAAA5vci33mi9P3iwZonxKcM/AAAAP11NAAAAAAAAAecAAAAsAAAAufBuokgzvT9o52DNEuPDPwAAAD9dTQAAAAAAAAHoAAAALAAAADckFY2y/bw/UFVVVVVVxT8AAAA/XU0AAAAAAAAB6QAAACwAAAA3JBWNsv28P0iMT5l2DsY/AAAAP21NAAAAAAAAAeoAAAAsAAAAtVe7dxzIvD9Iw0ndl8fGPwAAAD+YTQAAAAAAAAHrAAAALAAAADOLYWKGkrw/GJ8y7RysyT8AAAA/mE0AAAAAAAAB7AAAACwAAAAzi2FihpK8PwjWLDE+Zco/AAAAP6dNAAAAAAAAAe0AAAAsAAAAM4thYoaSvD8ARCG5gNfLPwAAAD+3TQAAAAAAAAHuAAAALAAAADOLYWKGkrw/2OgPheQCzj8AAAA/x00AAAAAAAAB7wAAACwAAAAzi2FihpK8P9AfCskFvM4/AAAAP8dNAAAAAAAAAfAAAAAsAAAAM4thYoaSvD/AVgQNJ3XPPwAAAD/HTQAAAAAAAAHxAAAALAAAADOLYWKGkrw/4EZ/KCQX0D8AAAA/1k0AAAAAAAAB8gAAACwAAAAzi2FihpK8P1xifMq0c9A/AAAAP+ZNAAAAAAAAAfMAAAAsAAAAM4thYoaSvD/ItHOwZonRPwAAAD/2TQAAAAAAAAH0AAAALAAAADOLYWKGkrw/RNBwUvfl0T8AAAA/BU4AAAAAAAAB9QAAACwAAAA5vci33mi9P6xZYnzKtNM/AAAAPxVOAAAAAAAAAfYAAAAsAAAAP1Z84grUvT+gkFzA623UPwAAAD8VTgAAAAAAAAH3AAAALAAAAEHvLw03P74/GKxZYnzK1D8AAAA/JE4AAAAAAAAB+AAAACwAAABFiOM3Y6q+PxTjU6adg9U/AAAAPyROAAAAAAAAAfkAAAAsAAAAye3wdyVLvz+M/lBILuDVPwAAAD80TgAAAAAAAAH6AAAALAAAAM+GpKJRtr8/CBpO6r481j8AAAA/NE4AAAAAAAAB+wAAACwAAADoD6zmvhDAP4A1S4xPmdY/AAAAP0ROAAAAAAAAAfwAAAAsAAAAatwF/FRGwD/8UEgu4PXWPwAAAD9jTgAAAAAAAAH9AAAALAAAALL0GVx4N8E/ZNo5WLPE2D8AAAA/Y04AAAAAAAAB/gAAACwAAAB2pyB82YfBP9z1NvpDIdk/AAAAP2NOAAAAAAAAAf8AAAAsAAAAOFonnDrYwT9YETSc1H3ZPwAAAD+CTgAAAAAAAAEAAQAALAAAAHzZh9ExXsI/WBE0nNR92T8AAAA/8E4AAAAAAAABAQEAACwAAAACP5UR9P7CP+i+PLYiaNg/AAAAP/9OAAAAAAAAAQIBAAAsAAAAAj+VEfT+wj9woz8UkgvYPwAAAD//TgAAAAAAAAEDAQAALAAAAIByO/xdycI/4EZ/KCQX0D8AAAA/oVAAAAAAAAABBAEAACwAAADCWOgGKeTCP+BGfygkF9A/AAAAP/BQAAAAAAAAAQUBAAAsAAAAAj+VEfT+wj/gRn8oJBfQPwAAAD/wUAAAAAAAAAEGAQAALAAAAEIlQhy/GcM/4EZ/KCQX0D8AAAA//1AAAAAAAAABBwEAACwAAABGvvVG64TDP+BGfygkF9A/AAAAPw9RAAAAAAAAAQgBAAAsAAAAij1WfOIKxD/gRn8oJBfQPwAAAD8PUQAAAAAAAAEJAQAALAAAABCjY7ykq8Q/4EZ/KCQX0D8AAAA/HlEAAAAAAAABCgEAACwAAABYu3ccyJzFP+BGfygkF9A/AAAAPy5RAAAAAAAAAQsBAAAsAAAA4rk4h7aoxj/gRn8oJBfQPwAAAD8+UQAAAAAAAAEMAQAALAAAAL6bKNJM58k/4EZ/KCQX0D8AAAA/TVEAAAAAAAABDQEAACwAAAACG4kHRG3KP+BGfygkF9A/AAAAP01RAAAAAAAAAQ4BAAAsAAAABLQ8MnDYyj/gRn8oJBfQPwAAAD9NUQAAAAAAAAEPAQAALAAAAIaAlkcGDss/wFYEDSd1zz8AAAA/bVEAAAAAAAABEAEAACwAAAAITfBcnEPLP8BWBA0ndc8/AAAAP3xRAAAAAAAAAREBAAAsAAAASjOdZ2deyz/AVgQNJ3XPPwAAAD+bUQAAAAAAAAESAQAALAAAAEoznWdnXss/0B8KyQW8zj8AAAA/+VEAAAAAAAABEwEAACwAAAC+B03wXJzjPzRLjE+Zdu4/AAAAP7RrAAAAAAAAARQBAAAsAAAAcLROOHWw4z80S4xPmXbuPwAAAD8ibAAAAAAAAAEVAQAALAAAALCa+0JAy+M/NEuMT5l27j8AAAA/ImwAAAAAAAABFgEAACwAAACBulMQvuzjPzRLjE+Zdu4/AAAAPzFsAAAAAAAAARcBAAAsAAAA4hNXoO4U5D80S4xPmXbuPwAAAD8xbAAAAAAAAAEYAQAALAAAANSmBfPRQ+Q/NEuMT5l27j8AAAA/QWwAAAAAAAABGQEAACwAAABVc18IaHnkPzRLjE+Zdu4/AAAAP1FsAAAAAAAAARoBAAAsAAAA2D+5Hf6u5D80S4xPmXbuPwAAAD9RbAAAAAAAAAEbAQAALAAAAFkMEzOU5OQ/dL2N/lBI7j8AAAA/UWwAAAAAAAABHAEAACwAAABLn8GFdxPlP7gvj60IGu4/AAAAP2BsAAAAAAAAAR0BAAAsAAAAzWsbmw1J5T+4L4+tCBruPwAAAD9gbAAAAAAAAAEeAQAALAAAAL/+ye3wd+U/uC+PrQga7j8AAAA/cGwAAAAAAAABHwEAACwAAABAyyMDh63lP7gvj60IGu4/AAAAP3BsAAAAAAAAASABAAAsAAAAoSQnk7fV5T+4L4+tCBruPwAAAD9/bAAAAAAAAAEhAQAALAAAAJO31eWaBOY/uC+PrQga7j8AAAA/f2wAAAAAAAABIgEAACwAAAD0ENl1yyzmP7gvj60IGu4/AAAAP49sAAAAAAAAASMBAAAsAAAA5aOHyK5b5j+4L4+tCBruPwAAAD+PbAAAAAAAAAEkAQAALAAAAEf9iljfg+Y/uC+PrQga7j8AAAA/n2wAAAAAAAABJQEAACwAAAAYHeMlXaXmP7gvj60IGu4/AAAAP59sAAAAAAAAASYBAAAsAAAACbCReEDU5j+4L4+tCBruPwAAAD++bAAAAAAAAAEnAQAALAAAAIx8643WCec/uC+PrQga7j8AAAA/vmwAAAAAAAABKAEAACwAAADt1e4dBzLnP7gvj60IGu4/AAAAP75sAAAAAAAAASkBAAAsAAAA32idcOpg5z+4L4+tCBruPwAAAD++bAAAAAAAAAEqAQAALAAAALCI9T1oguc/uC+PrQga7j8AAAA/zmwAAAAAAAABKwEAACwAAAAxVU9T/rfnP7gvj60IGu4/AAAAP91sAAAAAAAAASwBAAAsAAAA4wFRmxbM5z+4L4+tCBruPwAAAD/dbAAAAAAAAAEtAQAALAAAAJOuUuMu4Oc//KGQXMDr7T8AAAA/7WwAAAAAAAABLgEAACwAAAAj6P2l4ebnP/yhkFzA6+0/AAAAP+1sAAAAAAAAAS8BAAAsAAAAQ1tUK0f05z/8oZBcwOvtPwAAAD/8bAAAAAAAAAEwAQAALAAAANSU/+35+uc//KGQXMDr7T8AAAA/DG0AAAAAAAABMQEAACwAAABkzqqwrAHoP/yhkFzA6+0/AAAAPxxtAAAAAAAAATIBAAAsAAAA9AdWc18I6D9AFJILeL3tPwAAAD8cbQAAAAAAAAEzAQAALAAAAIRBATYSD+g/QBSSC3i97T8AAAA/K20AAAAAAAABNAEAACwAAAAUe6z4xBXoP4CGk7ovj+0/AAAAPzttAAAAAAAAATUBAAAsAAAApLRXu3cc6D+AhpO6L4/tPwAAAD87bQAAAAAAAAE2AQAALAAAAFVhWQOQMOg/wPiUaedg7T8AAAA/S20AAAAAAAABNwEAACwAAADmmgTGQjfoPwRrlhifMu0/AAAAP1ptAAAAAAAAATgBAAAsAAAABg5bS6hE6D8Ea5YYnzLtPwAAAD9qbQAAAAAAAAE5AQAALAAAACeBsdANUug/BGuWGJ8y7T8AAAA/am0AAAAAAAABOgEAACwAAADXLbMYJmboPwRrlhifMu0/AAAAP2ptAAAAAAAAATsBAAAsAAAAiNq0YD566D8Ea5YYnzLtPwAAAD95bQAAAAAAAAE8AQAALAAAAMjAYWsJleg/BGuWGJ8y7T8AAAA/eW0AAAAAAAABPQEAACwAAAAKpw521K/oPwRrlhifMu0/AAAAP4ltAAAAAAAAAT4BAAAsAAAAS427gJ/K6D8Ea5YYnzLtPwAAAD+obQAAAAAAAAE/AQAALAAAAC6zGCZmKOk/BGuWGJ8y7T8AAAA/qG0AAAAAAAABQAEAACwAAACPDBy2llDpPwRrlhifMu0/AAAAP6htAAAAAAAAAUEBAAAsAAAA0PLIwGFr6T8Ea5YYnzLtPwAAAD+4bQAAAAAAAAFCAQAALAAAAICfygh6f+k/BGuWGJ8y7T8AAAA/yG0AAAAAAAABQwEAACwAAABSvyLW96DpPwRrlhifMu0/AAAAP9dtAAAAAAAAAUQBAAAsAAAAA2wkHhC16T8Ea5YYnzLtPwAAAD8lbgAAAAAAAAFFAQAALAAAABgL3SCFXOo/wPiUaedg7T8AAAA/JW4AAAAAAAABRgEAACwAAABZ8YkrUHfqP4CGk7ovj+0/AAAAPzVuAAAAAAAAAUcBAAAsAAAA273jQOas6j9AFJILeL3tPwAAAD81bgAAAAAAAAFIAQAALAAAAKvdOw5kzuo//KGQXMDr7T8AAAA/RW4AAAAAAAABSQEAACwAAAB9/ZPb4e/qP7gvj60IGu4/AAAAP0VuAAAAAAAAAUoBAAAsAAAAbpBCLsUe6z90vY3+UEjuPwAAAD9FbgAAAAAAAAFLAQAALAAAAM/pRb71Rus/NEuMT5l27j8AAAA/ZG4AAAAAAAABTAEAACwAAADCfPQQ2XXrP/TYiqDhpO4/AAAAP2RuAAAAAAAAAU0BAAAsAAAAI9b3oAme6z9s9IdCcgHvPwAAAD9kbgAAAAAAAAFOAQAALAAAABRppvPszOs/bPSHQnIB7z8AAAA/ZG4AAAAAAAABTwEAACwAAADmiP7Aau7rP2z0h0JyAe8/AAAAP3NuAAAAAAAAAVABAAAsAAAAJm+ryzUJ7D8ogoaTui/vPwAAAD9zbgAAAAAAAAFRAQAALAAAANcbrRNOHew/KIKGk7ov7z8AAAA/g24AAAAAAAABUgEAACwAAACHyK5bZjHsPyiChpO6L+8/AAAAP4NuAAAAAAAAAVMBAAAsAAAApzsF4cs+7D8ogoaTui/vPwAAAD+TbgAAAAAAAAFUAQAALAAAAMmuW2YxTOw/KIKGk7ov7z8AAAA/k24AAAAAAAABVQEAACwAAABZ6AYp5FLsPyiChpO6L+8/AAAAP5NuAAAAAAAAAVYBAAAsAAAA6SGy65ZZ7D8ogoaTui/vPwAAAD+jbgAAAAAAAAFXAQAALAAAAHlbXa5JYOw/KIKGk7ov7z8AAAA/s24AAAAAAAABWAEAACwAAAAKlQhx/GbsPyiChpO6L+8/AAAAP8JuAAAAAAAAAVkBAAAsAAAAms6zM69t7D8ogoaTui/vPwAAAD/CbgAAAAAAAAFaAQAALAAAALpBCrkUe+w/KIKGk7ov7z8AAAA/0m4AAAAAAAABWwEAACwAAABKe7V7x4HsPyiChpO6L+8/AAAAP9JuAAAAAAAAAVwBAAAsAAAAi2FihpKc7D8ogoaTui/vPwAAAD/SbgAAAAAAAAFdAQAALAAAAKvUuAv4qew/bPSHQnIB7z8AAAA/0m4AAAAAAAABXgEAACwAAABdgbpTEL7sP2z0h0JyAe8/AAAAP+FuAAAAAAAAAV8BAAAsAAAAnWdnXtvY7D+wZonxKdPuPwAAAD/hbgAAAAAAAAFgAQAALAAAAN5NFGmm8+w/sGaJ8SnT7j8AAAA/8W4AAAAAAAABYQEAACwAAAAfNMFzcQ7tP7BmifEp0+4/AAAAPwFvAAAAAAAAAWIBAAAsAAAAXxpufjwp7T+wZonxKdPuPwAAAD8BbwAAAAAAAAFjAQAALAAAAIGNxAOiNu0/sGaJ8SnT7j8AAAA/IG8AAAAAAAABZAEAACwAAABRrRzRH1jtP/TYiqDhpO4/AAAAPzBvAAAAAAAAAWUBAAAsAAAA4ubHk9Je7T80S4xPmXbuPwAAAD8wbwAAAAAAAAFmAQAALAAAAHIgc1aFZe0/NEuMT5l27j8AAAA/T28AAAAAAAABZwEAACwAAAACWh4ZOGztPzRLjE+Zdu4/AAAAP09vAAAAAAAAAWgBAAAsAAAAkpPJ2+py7T80S4xPmXbuPwAAAD9ebwAAAAAAAAFpAQAALAAAALIGIGFQgO0/NEuMT5l27j8AAAA/Xm8AAAAAAAABagEAACwAAADTeXbmtY3tP3S9jf5QSO4/AAAAP25vAAAAAAAAAWsBAAAsAAAAgyZ4Ls6h7T90vY3+UEjuPwAAAD9ubwAAAAAAAAFsAQAALAAAADXTeXbmte0/dL2N/lBI7j8AAAA/fm8AAAAAAAABbQEAACwAAAB1uSaBsdDtP3S9jf5QSO4/AAAAP35vAAAAAAAAAW4BAAAsAAAAJmYoycnk7T90vY3+UEjuPwAAAD+NbwAAAAAAAAFvAQAALAAAAEbZfk4v8u0/dL2N/lBI7j8AAAA/jW8AAAAAAAABcAEAACwAAAD2hYCWRwbuP3S9jf5QSO4/AAAAP51vAAAAAAAAAXEBAAAsAAAAqDKC3l8a7j+4L4+tCBruPwAAAD+tbwAAAAAAAAFyAQAALAAAAFjfgyZ4Lu4/uC+PrQga7j8AAAA/vG8AAAAAAAABcwEAACwAAAC6OIe2qFbuP7gvj60IGu4/AAAAP7xvAAAAAAAAAXQBAAAsAAAAauWI/sBq7j+4L4+tCBruPwAAAD/MbwAAAAAAAAF1AQAALAAAABqSikbZfu4//KGQXMDr7T8AAAA/228AAAAAAAABdgEAACwAAADsseITV6DuP0AUkgt4ve0/AAAAP9tvAAAAAAAAAXcBAAAsAAAALpiPHiK77j+AhpO6L4/tPwAAAD/bbwAAAAAAAAF4AQAALAAAAP635+uf3O4/gIaTui+P7T8AAAA/228AAAAAAAABeQEAACwAAADO1z+5Hf7uP8D4lGnnYO0/AAAAP+tvAAAAAAAAAXoBAAAsAAAAMDFDSU4m7z/A+JRp52DtPwAAAD/rbwAAAAAAAAF7AQAALAAAAJKKRtl+Tu8/BGuWGJ8y7T8AAAA/+28AAAAAAAABfAEAACwAAADScPPjSWnvPwRrlhifMu0/AAAAP/tvAAAAAAAAAX0BAAAsAAAAFFeg7hSE7z9I3ZfHVgTtPwAAAD8KcAAAAAAAAAF+AQAALAAAAFQ9Tfnfnu8/SN2Xx1YE7T8AAAA/CnAAAAAAAAABfwEAACwAAAB2sKN+RazvP0jdl8dWBO0/AAAAPxpwAAAAAAAAAYABAAAsAAAAliP6A6u57z9I3ZfHVgTtPwAAAD8qcAAAAAAAAAGBAQAALAAAACZdpcZdwO8/SN2Xx1YE7T8AAAA/KnAAAAAAAAABggEAACwAAAAmXaXGXcDvP4xPmXYO1uw/AAAAP3twAAAAAAAAAYMBAAAsAAAAtpZQiRDH7z+MT5l2DtbsPwAAAD97cAAAAAAAAAGEAQAALAAAAEbQ+0vDze8/jE+Zdg7W7D8AAAA/mnAAAAAAAAABhQEAACwAAABG0PtLw83vP8zBmiXGp+w/AAAAP6pwAAAAAAAAAYYBAAAsAAAA1gmnDnbU7z/MwZolxqfsPwAAAD+5cAAAAAAAAAGHAQAALAAAAGZDUtEo2+8/zMGaJcan7D8AAAA/F3EAAAAAAAABiAEAACwAAAD2fP2T2+HvPxA0nNR9eew/AAAAPydxAAAAAAAACw==</ink>
</athena>
</file>

<file path=customXml/item47.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QAAAA0AAAAHBAAAAAABAAAAEAAAAAQWU3Ryb2tlV2l0aFRpbWVTdGFtcHNWMQIAAAAJBQAAAAkGAAAACQcAAAAJCAAAAAkJAAAACQoAAAAJCwAAAAkMAAAACQ0AAAAJDgAAAAkPAAAACRAAAAAJEQAAAA0DBQUAAAAWU3Ryb2tlV2l0aFRpbWVTdGFtcHNWMQIAAAARRHJhd2luZ0F0dHJpYnV0ZXMMU3R5bHVzUG9pbnRzBAQTRHJhd2luZ0F0dHJpYnV0ZXNWMQIAAAAeU3R5bHVzUG9pbnRXaXRoVGltZVN0YW1wTGlzdFYxAgAAAAIAAAAJEgAAAAkTAAAAAQYAAAAFAAAACRQAAAAJFQAAAAEHAAAABQAAAAkWAAAACRcAAAABCAAAAAUAAAAJGAAAAAkZAAAAAQkAAAAFAAAACRoAAAAJGwAAAAEKAAAABQAAAAkcAAAACR0AAAABCwAAAAUAAAAJHgAAAAkfAAAAAQwAAAAFAAAACSAAAAAJIQAAAAENAAAABQAAAAkiAAAACSMAAAABDgAAAAUAAAAJJAAAAAklAAAAAQ8AAAAFAAAACSYAAAAJJwAAAAEQAAAABQAAAAkoAAAACSkAAAAFEQAAABNDbGVhckNhbnZhc1N0cm9rZVYxAwAAAAlUaW1lU3RhbXARRHJhd2luZ0F0dHJpYnV0ZXMMU3R5bHVzUG9pbnRzAAQEEBNEcmF3aW5nQXR0cmlidXRlc1YxAgAAAB5TdHlsdXNQb2ludFdpdGhUaW1lU3RhbXBMaXN0VjECAAAAAgAAAKXtAgAAAAAACgkqAAAADCsAAABTUHJlc2VudGF0aW9uQ29yZSwgVmVyc2lvbj00LjAuMC4wLCBDdWx0dXJlPW5ldXRyYWwsIFB1YmxpY0tleVRva2VuPTMxYmYzODU2YWQzNjRlMzUFEgAAABNEcmF3aW5nQXR0cmlidXRlc1YxCgAAAAdfY29sb3JBB19jb2xvclIHX2NvbG9yRwdfY29sb3JCCkZpdFRvQ3VydmUGSGVpZ2h0Dklnbm9yZVByZXNzdXJlDUlzSGlnaGxpZ2h0ZXIJU3R5bHVzVGlwBVdpZHRoAAAAAAAAAAAEAAICAgIBBgEBHFN5c3RlbS5XaW5kb3dzLkluay5TdHlsdXNUaXArAAAABgIAAAD//wAAAAAAAAAAACJAAAAF1P///xxTeXN0ZW0uV2luZG93cy5JbmsuU3R5bHVzVGlwAQAAAAd2YWx1ZV9fAAgrAAAAAQAAAAAAAAAAACJABRMAAAAeU3R5bHVzUG9pbnRXaXRoVGltZVN0YW1wTGlzdFYxAwAAAA1MaXN0YDErX2l0ZW1zDExpc3RgMStfc2l6ZQ9MaXN0YDErX3ZlcnNpb24EAAAoU2hhcmVkLklua2luZy5TdHlsdXNQb2ludFdpdGhUaW1lU3RhbXBbXQIAAAAICAIAAAAJLQAAAPMAAADzAAAAARQAAAASAAAA//8AAAAAAAAAAAAiQAAAAdL////U////AQAAAAAAAAAAACJAARUAAAATAAAACS8AAACFAAAAhQAAAAEWAAAAEgAAAP//AAAAAAAAAAAAIkAAAAHQ////1P///wEAAAAAAAAAAAAiQAEXAAAAEwAAAAkxAAAARAAAAEQAAAABGAAAABIAAAD//wAAAAAAAAAAACJAAAABzv///9T///8BAAAAAAAAAAAAIkABGQAAABMAAAAJMwAAABwAAAAcAAAAARoAAAASAAAA//8AAAAAAAAAAAAiQAAAAcz////U////AQAAAAAAAAAAACJAARsAAAATAAAACTUAAAATAAAAEwAAAAEcAAAAEgAAAP//AAAAAAAAAAAAIkAAAAHK////1P///wEAAAAAAAAAAAAiQAEdAAAAEwAAAAk3AAAAHQAAAB0AAAABHgAAABIAAAD//wAAAAAAAAAAACJAAAAByP///9T///8BAAAAAAAAAAAAIkABHwAAABMAAAAJOQAAAB4AAAAeAAAAASAAAAASAAAA//8AAAAAAAAAAAAiQAAAAcb////U////AQAAAAAAAAAAACJAASEAAAATAAAACTsAAAABAAAAAQAAAAEiAAAAEgAAAP//AAAAAAAAAAAAIkAAAAHE////1P///wEAAAAAAAAAAAAiQAEjAAAAEwAAAAk9AAAAEAEAABABAAABJAAAABIAAAD//wAAAAAAAAAAACJAAAABwv///9T///8BAAAAAAAAAAAAIkABJQAAABMAAAAJPwAAADQAAAA0AAAAASYAAAASAAAA//8AAAAAAAAAAAAiQAAAAcD////U////AQAAAAAAAAAAACJAAScAAAATAAAACUEAAAAaAAAAGgAAAAEoAAAAEgAAAP//AAAAAAAAAAAAIkAAAAG+////1P///wEAAAAAAAAAAAAiQAEpAAAAEwAAAAlDAAAAHQAAAB0AAAABKgAAABMAAAAJRAAAAAAAAAAAAAAABy0AAAAAAQAAAAABAAAEGlN0eWx1c1BvaW50V2l0aFRpbWVTdGFtc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0NBy8AAAAAAQAAAAABAAAEGlN0eWx1c1BvaW50V2l0aFRpbWVTdGFtcFYxAgA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DXsHMQAAAAABAAAAgAAAAAQaU3R5bHVzUG9pbnRXaXRoVGltZVN0YW1wVjECAA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08BzMAAAAAAQAAACAAAAAEGlN0eWx1c1BvaW50V2l0aFRpbWVTdGFtcFYxAgAAAAkBAgAACQICAAAJAwIAAAkEAgAACQUCAAAJBgIAAAkHAgAACQgCAAAJCQIAAAkKAgAACQsCAAAJDAIAAAkNAgAACQ4CAAAJDwIAAAkQAgAACRECAAAJEgIAAAkTAgAACRQCAAAJFQIAAAkWAgAACRcCAAAJGAIAAAkZAgAACRoCAAAJGwIAAAkcAgAADQQHNQAAAAABAAAAIAAAAAQaU3R5bHVzUG9pbnRXaXRoVGltZVN0YW1wVjECAAAACR0CAAAJHgIAAAkfAgAACSACAAAJIQIAAAkiAgAACSMCAAAJJAIAAAklAgAACSYCAAAJJwIAAAkoAgAACSkCAAAJKgIAAAkrAgAACSwCAAAJLQIAAAkuAgAACS8CAAANDQc3AAAAAAEAAAAgAAAABBpTdHlsdXNQb2ludFdpdGhUaW1lU3RhbXBWMQIAAAAJMAIAAAkxAgAACTICAAAJMwIAAAk0AgAACTUCAAAJNgIAAAk3AgAACTgCAAAJOQIAAAk6AgAACTsCAAAJPAIAAAk9AgAACT4CAAAJPwIAAAlAAgAACUECAAAJQgIAAAlDAgAACUQCAAAJRQIAAAlGAgAACUcCAAAJSAIAAAlJAgAACUoCAAAJSwIAAAlMAgAADQMHOQAAAAABAAAAIAAAAAQaU3R5bHVzUG9pbnRXaXRoVGltZVN0YW1wVjECAAAACU0CAAAJTgIAAAlPAgAACVACAAAJUQIAAAlSAgAACVMCAAAJVAIAAAlVAgAACVYCAAAJVwIAAAlYAgAACVkCAAAJWgIAAAlbAgAACVwCAAAJXQIAAAleAgAACV8CAAAJYAIAAAlhAgAACWICAAAJYwIAAAlkAgAACWUCAAAJZgIAAAlnAgAACWgCAAAJaQIAAAlqAgAADQIHOwAAAAABAAAABAAAAAQaU3R5bHVzUG9pbnRXaXRoVGltZVN0YW1wVjECAAAACWsCAAANAwc9AAAAAAEAAAAAAgAABBpTdHlsdXNQb2ludFdpdGhUaW1lU3RhbXBWMQIA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DfAHPwAAAAABAAAAQAAAAAQaU3R5bHVzUG9pbnRXaXRoVGltZVN0YW1wVjECAA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NDAdBAAAAAAEAAAAgAAAABBpTdHlsdXNQb2ludFdpdGhUaW1lU3RhbXBWMQIAAAAJsAMAAAmxAwAACbIDAAAJswMAAAm0AwAACbUDAAAJtgMAAAm3AwAACbgDAAAJuQMAAAm6AwAACbsDAAAJvAMAAAm9AwAACb4DAAAJvwMAAAnAAwAACcEDAAAJwgMAAAnDAwAACcQDAAAJxQMAAAnGAwAACccDAAAJyAMAAAnJAwAADQYHQwAAAAABAAAAIAAAAAQaU3R5bHVzUG9pbnRXaXRoVGltZVN0YW1wVjECAAAACcoDAAAJywMAAAnMAwAACc0DAAAJzgMAAAnPAwAACdADAAAJ0QMAAAnSAwAACdMDAAAJ1AMAAAnVAwAACdYDAAAJ1wMAAAnYAwAACdkDAAAJ2gMAAAnbAwAACdwDAAAJ3QMAAAneAwAACd8DAAAJ4AMAAAnhAwAACeIDAAAJ4wMAAAnkAwAACeUDAAAJ5gMAAA0DB0QAAAAAAQAAAAAAAAAEGlN0eWx1c1BvaW50V2l0aFRpbWVTdGFtcFYxAgAAAAVFAAAAGlN0eWx1c1BvaW50V2l0aFRpbWVTdGFtcFYxBAAAAAFYAVkOUHJlc3N1cmVGYWN0b3IJVGltZVN0YW1wAAAAAAYGCxACAAAAuyU3KQHupj+KnuDoCY6uPwAAAD+yHQAAAAAAAAFGAAAARQAAALslNykB7qY/Gp+v8fkarz8AAAA/Xh4AAAAAAAABRwAAAEUAAAAFpvJOOBeoPxnQpgFtGrA/AAAAP30eAAAAAAAAAUgAAABFAAAAdeaLBwvVqT+n0HUKXaewPwAAAD99HgAAAAAAAAFJAAAARQAAAL9mRy1C/qo/p9B1Cl2nsD8AAAA/fR4AAAAAAAABSgAAAEUAAADlJiXA3ZKrP+1Q3Q7V7bA/AAAAP40eAAAAAAAAAUsAAABFAAAACecCU3knrD/tUN0O1e2wPwAAAD+NHgAAAAAAAAFMAAAARQAAAC+n4OUUvKw/7VDdDtXtsD8AAAA/nB4AAAAAAAABTQAAAEUAAAB5J5wLTOWtPzPRRBNNNLE/AAAAP5weAAAAAAAAAU4AAABFAAAAn+d5nud5rj8z0UQTTTSxPwAAAD+sHgAAAAAAAAFPAAAARQAAAOdnNcQeo68/M9FEE000sT8AAAA/rB4AAAAAAAABUAAAAEUAAAAadPj0KmawPzPRRBNNNLE/AAAAP7weAAAAAAAAAVEAAABFAAAALFRnvniwsD97UawXxXqxPwAAAD/LHgAAAAAAAAFSAAAARQAAAGT0sxpij7E/e1GsF8V6sT8AAAA/yx4AAAAAAAABUwAAAEUAAAB21CLkr9mxP3tRrBfFerE/AAAAP8seAAAAAAAAAVQAAABFAAAArnRvQJm4sj97UawXxXqxPwAAAD/bHgAAAAAAAAFVAAAARQAAAPj0KmbQ4bM/wdETHD3BsT8AAAA/2x4AAAAAAAABVgAAAEUAAAAwlXfCucC0P8HRExw9wbE/AAAAP/oeAAAAAAAAAVcAAABFAAAAntUQe4x+tj8HUnsgtQeyPwAAAD/6HgAAAAAAAAFYAAAARQAAAOpVzKDDp7c/T9LiJC1Osj8AAAA/Ch8AAAAAAAABWQAAAEUAAAAOFqozXzy4P5VSSimllLI/AAAAPwofAAAAAAAAAVoAAABFAAAARrb2j0gbuT+VUkoppZSyPwAAAD8KHwAAAAAAAAFbAAAARQAAAFqWZVmWZbk/lVJKKaWUsj8AAAA/GR8AAAAAAAABXAAAAEUAAACAVkPsMfq5P9vSsS0d27I/AAAAPykfAAAAAAAAAV0AAABFAAAAkDaytX9Euj/b0rEtHduyPwAAAD8pHwAAAAAAAAFeAAAARQAAAKQWIX/Njro/29KxLR3bsj8AAAA/OR8AAAAAAAABXwAAAEUAAAC29o9IG9m6P9vSsS0d27I/AAAAP54fAAAAAAAAAWAAAABFAAAAFFe6N6BMvD8jUxkylSGzPwAAAD+tHwAAAAAAAAFhAAAARQAAAEz3BpSJK70/I1MZMpUhsz8AAAA/rR8AAAAAAAABYgAAAEUAAABwt+QmJcC9PyNTGTKVIbM/AAAAP60fAAAAAAAAAWMAAABFAAAAqFcxgw6fvj8jUxkylSGzPwAAAD+9HwAAAAAAAAFkAAAARQAAAB4sVGe+eMA/Z9OANg1osz8AAAA/zR8AAAAAAAABZQAAAEUAAAAxDMMwDMPAP61T6DqFrrM/AAAAP80fAAAAAAAAAWYAAABFAAAAROwx+lkNwT+tU+g6ha6zPwAAAD/cHwAAAAAAAAFnAAAARQAAAGmsD431ocE/rVPoOoWusz8AAAA/3B8AAAAAAAABaAAAAEUAAAB8jH5WQ+zBP61T6DqFrrM/AAAAP+wfAAAAAAAAAWkAAABFAAAAjWztH5E2wj/1008//fSzPwAAAD/7HwAAAAAAAAFqAAAARQAAAKq8E84FpsI/9dNPP/30sz8AAAA/+x8AAAAAAAABawAAAEUAAAC8nIKXU/DCP/XTTz/99LM/AAAAP/sfAAAAAAAAAWwAAABFAAAAz3zxYKE6wz/1008//fSzPwAAAD8LIAAAAAAAAAFtAAAARQAAAOJcYCrvhMM/9dNPP/30sz8AAAA/GyAAAAAAAAABbgAAAEUAAADrzBcPFqrDP/XTTz/99LM/AAAAPyogAAAAAAAAAW8AAABFAAAA9DzP8zzPwz/1008//fSzPwAAAD8qIAAAAAAAAAFwAAAARQAAAP2shthj9MM/9dNPP/30sz8AAAA/KiAAAAAAAAABcQAAAEUAAAAGHT69ihnEP/XTTz/99LM/AAAAPzogAAAAAAAAAXIAAABFAAAAEI31obE+xD/1008//fSzPwAAAD+nIAAAAAAAAAFzAAAARQAAAH/NjlqE/MU/O1S3Q3U7tD8AAAA/tyAAAAAAAAABdAAAAEUAAADSvQFl4krHPztUt0N1O7Q/AAAAP8cgAAAAAAAAAXUAAABFAAAA3S25SQlwxz87VLdDdTu0PwAAAD/HIAAAAAAAAAF2AAAARQAAAOadcC4wlcc/O1S3Q3U7tD8AAAA/xyAAAAAAAAABdwAAAEUAAADvDSgTV7rHPztUt0N1O7Q/AAAAP/UgAAAAAAAAAXgAAABFAAAAAO6W3KQEyD87VLdDdTu0PwAAAD8FIQAAAAAAAAF5AAAARQAAAAteTsHLKcg/O1S3Q3U7tD8AAAA/BSEAAAAAAAABegAAAEUAAAAUzgWm8k7IPztUt0N1O7Q/AAAAPwUhAAAAAAAAAXsAAABFAAAAHT69ihl0yD87VLdDdTu0PwAAAD8VIQAAAAAAAAF8AAAARQAAACaudG9Amcg/O1S3Q3U7tD8AAAA/JCEAAAAAAAABfQAAAEUAAAAwHixUZ77IPztUt0N1O7Q/AAAAPzQhAAAAAAAAAX4AAABFAAAAQv6aHbUIyT87VLdDdTu0PwAAAD9EIQAAAAAAAAF/AAAARQAAAF5OwcspeMk/O1S3Q3U7tD8AAAA/RCEAAAAAAAABgAAAAEUAAABnvniwUJ3JP/XTTz/99LM/AAAAP1MhAAAAAAAAAYEAAABFAAAAcC4wlXfCyT/1008//fSzPwAAAD9jIQAAAAAAAAGCAAAARQAAAIQOn17FDMo/rVPoOoWusz8AAAA/YyEAAAAAAAABgwAAAEUAAACNflZD7DHKP61T6DqFrrM/AAAAP4IhAAAAAAAAAYQAAABFAAAAlu4NKBNXyj+tU+g6ha6zPwAAAD+CIQAAAAAAAAGFAAAARQAAAJ5exQw6fMo/rVPoOoWusz8AAAA/giEAAAAAAAABhgAAAEUAAACpznzxYKHKP2fTgDYNaLM/AAAAP4IhAAAAAAAAAYcAAABFAAAAsj401ofGyj9n04A2DWizPwAAAD+SIQAAAAAAAAGIAAAARQAAAMQeo5/VEMs/I1MZMpUhsz8AAAA/kiEAAAAAAAABiQAAAEUAAADOjlqE/DXLPyNTGTKVIbM/AAAAP8QhAAAAAAAAAYoAAABFAAAA1/4RaSNbyz8jUxkylSGzPwAAAD/EIQAAAAAAAAGLAAAARQAAANf+EWkjW8s/29KxLR3bsj8AAAA/xCEAAAAAAAABjAAAAEUAAADgbslNSoDLP9vSsS0d27I/AAAAP9QhAAAAAAAAAY0AAABFAAAA6d6AMnGlyz/b0rEtHduyPwAAAD/UIQAAAAAAAAGOAAAARQAAAPJOOBeYyss/lVJKKaWUsj8AAAA/4yEAAAAAAAABjwAAAEUAAAD8vu/7vu/LP5VSSimllLI/AAAAP+MhAAAAAAAAAZAAAABFAAAADp9exQw6zD9P0uIkLU6yPwAAAD/zIQAAAAAAAAGRAAAARQAAABcPFqozX8w/B1J7ILUHsj8AAAA/8yEAAAAAAAABkgAAAEUAAAAif82OWoTMPwdSeyC1B7I/AAAAPxIiAAAAAAAAAZMAAABFAAAARj+rIfYYzT97UawXxXqxPwAAAD8SIgAAAAAAAAGUAAAARQAAAFCvYgYdPs0/M9FEE000sT8AAAA/EiIAAAAAAAABlQAAAEUAAABij9HPaojNPzPRRBNNNLE/AAAAPyIiAAAAAAAAAZYAAABFAAAAav+ItJGtzT/tUN0O1e2wPwAAAD8xIgAAAAAAAAGXAAAARQAAAHZvQJm40s0/7VDdDtXtsD8AAAA/MSIAAAAAAAABmAAAAEUAAAB+3/d93/fNP+1Q3Q7V7bA/AAAAPzEiAAAAAAAAAZkAAABFAAAAft/3fd/3zT+n0HUKXaewPwAAAD9BIgAAAAAAAAGaAAAARQAAAIhPr2IGHc4/p9B1Cl2nsD8AAAA/USIAAAAAAAABmwAAAEUAAACQv2ZHLULOP6fQdQpdp7A/AAAAP3AiAAAAAAAAAZwAAABFAAAAkL9mRy1Czj9hUA4G5WCwPwAAAD+PIgAAAAAAAAGdAAAARQAAAJovHixUZ84/GdCmAW0asD8AAAA/jyIAAAAAAAABngAAAEUAAACaLx4sVGfOP6affvrpp68/AAAAP48iAAAAAAAAAZ8AAABFAAAApJ/VEHuMzj8an6/x+RqvPwAAAD+fIgAAAAAAAAGgAAAARQAAAKwPjfWhsc4/Gp+v8fkarz8AAAA/nyIAAAAAAAABoQAAAEUAAACsD431obHOP4qe4OgJjq4/AAAAP64iAAAAAAAAAaIAAABFAAAArA+N9aGxzj8CnhHgGQGuPwAAAD++IgAAAAAAAAGjAAAARQAAALZ/RNrI1s4/dp1C1yl0rT8AAAA/viIAAAAAAAABpAAAAEUAAADA7/u+7/vOP+acc84556w/AAAAP84iAAAAAAAAAaUAAABFAAAAyF+zoxYhzz9anKTFSVqsPwAAAD/OIgAAAAAAAAGmAAAARQAAAMhfs6MWIc8/zpvVvFnNqz8AAAA/3SIAAAAAAAABpwAAAEUAAADSz2qIPUbPP0KbBrRpQKs/AAAAP90iAAAAAAAAAagAAABFAAAA2j8ibWRrzz+ymjerebOqPwAAAD/tIgAAAAAAAAGpAAAARQAAANo/Im1ka88/Jppoookmqj8AAAA/7SIAAAAAAAABqgAAAEUAAADkr9lRi5DPP5qZmZmZmak/AAAAP/wiAAAAAAAAAasAAABFAAAA7h+RNrK1zz8KmcqQqQypPwAAAD8cIwAAAAAAAAGsAAAARQAAAO4fkTaytc8/fpj7h7l/qD8AAAA/OyMAAAAAAAABrQAAAEUAAAD2j0gb2drPP/KXLH/J8qc/AAAAP1ojAAAAAAAAAa4AAABFAAAA9o9IG9nazz/Wlo5t6dimPwAAAD9aIwAAAAAAAAGvAAAARQAAAPaPSBvZ2s8/Tpa/ZPlLpj8AAAA/aiMAAAAAAAABsAAAAEUAAAD2j0gb2drPP76V8FsJv6U/AAAAP3kjAAAAAAAAAbEAAABFAAAA9o9IG9nazz8ylSFTGTKlPwAAAD95IwAAAAAAAAGyAAAARQAAAPaPSBvZ2s8/ppRSSimlpD8AAAA/iSMAAAAAAAABswAAAEUAAADuH5E2srXPPxqUg0E5GKQ/AAAAP5kjAAAAAAAAAbQAAABFAAAA7h+RNrK1zz+Kk7Q4SYujPwAAAD+oIwAAAAAAAAG1AAAARQAAAOSv2VGLkM8/ipO0OEmLoz8AAAA/qCMAAAAAAAABtgAAAEUAAADkr9lRi5DPP/6S5S9Z/qI/AAAAP7gjAAAAAAAAAbcAAABFAAAA2j8ibWRrzz/+kuUvWf6iPwAAAD+4IwAAAAAAAAG4AAAARQAAANo/Im1ka88/cpIWJ2lxoj8AAAA/yCMAAAAAAAABuQAAAEUAAADSz2qIPUbPP3KSFidpcaI/AAAAP8gjAAAAAAAAAboAAABFAAAA0s9qiD1Gzz/ikUceeeShPwAAAD/IIwAAAAAAAAG7AAAARQAAAMDv+77v+84/VpF4FYlXoT8AAAA/2CMAAAAAAAABvAAAAEUAAACsD431obHOP8qQqQyZyqA/AAAAP9gjAAAAAAAAAb0AAABFAAAAmi8eLFRnzj86kNoDqT2gPwAAAD/nIwAAAAAAAAG+AAAARQAAAIhPr2IGHc4/TB555JFHnj8AAAA/5yMAAAAAAAABvwAAAEUAAABq/4i0ka3NPzQd29KxLZ0/AAAAP+cjAAAAAAAAAcAAAABFAAAAWB8a60NjzT8UHD3B0ROcPwAAAD/3IwAAAAAAAAHBAAAARQAAADzP8zzP88w/3BkBnhHgmT8AAAA/9yMAAAAAAAABwgAAAEUAAAAr74RzganMP9wZAZ4R4Jk/AAAAPxYkAAAAAAAAAcMAAABFAAAADp9exQw6zD+sF8V6UayXPwAAAD8WJAAAAAAAAAHEAAAARQAAAAUvp+DlFMw/jBYnaXGSlj8AAAA/FiQAAAAAAAABxQAAAEUAAADyTjgXmMrLP4wWJ2lxkpY/AAAAPxYkAAAAAAAAAcYAAABFAAAA4G7JTUqAyz98FYlXkXiVPwAAAD8mJAAAAAAAAAHHAAAARQAAAOBuyU1KgMs/XBTrRbFelD8AAAA/JiQAAAAAAAAByAAAAEUAAADX/hFpI1vLP1wU60WxXpQ/AAAAPzYkAAAAAAAAAckAAABFAAAAzo5ahPw1yz9EE0000USTPwAAAD9FJAAAAAAAAAHKAAAARQAAAMQeo5/VEMs/RBNNNNFEkz8AAAA/ZCQAAAAAAAABywAAAEUAAAC7ruu6ruvKPywSryLxKpI/AAAAP2QkAAAAAAAAAcwAAABFAAAAsj401ofGyj8MERERERGRPwAAAD9kJAAAAAAAAAHNAAAARQAAAJ5exQw6fMo/DBERERERkT8AAAA/dCQAAAAAAAABzgAAAEUAAACEDp9exQzKP+gf5v5h7o8/AAAAP4QkAAAAAAAAAc8AAABFAAAAeZ7neZ7nyT/oH+b+Ye6PPwAAAD+EJAAAAAAAAAHQAAAARQAAAGe+eLBQnck/uB2q26G6jT8AAAA/kyQAAAAAAAAB0QAAAEUAAABW3gnnAlPJP7gdqtuhuo0/AAAAP6MkAAAAAAAAAdIAAABFAAAAFM4FpvJOyD+4HarbobqNPwAAAD/CJAAAAAAAAAHTAAAARQAAAAteTsHLKcg/uB2q26G6jT8AAAA/4SQAAAAAAAAB1AAAAEUAAADmnXAuMJXHP7gdqtuhuo0/AAAAP+EkAAAAAAAAAdUAAABFAAAA3S25SQlwxz+IG2644YaLPwAAAD/hJAAAAAAAAAHWAAAARQAAANK9AWXiSsc/iBtuuOGGiz8AAAA/8SQAAAAAAAAB1wAAAEUAAADA3ZKblADHP4gbbrjhhos/AAAAP/EkAAAAAAAAAdgAAABFAAAAuG3btm3bxj+IG2644YaLPwAAAD8BJQAAAAAAAAHZAAAARQAAAKSNbO0fkcY/iBtuuOGGiz8AAAA/ASUAAAAAAAAB2gAAAEUAAACSrf0j0kbGP4gbbrjhhos/AAAAPyAlAAAAAAAAAdsAAABFAAAAPr2KGXT4xD+IG2644YaLPwAAAD8wJQAAAAAAAAHcAAAARQAAADVN0zRN08Q/iBtuuOGGiz8AAAA/PyUAAAAAAAAB3QAAAEUAAAAibWRr/4jEP4gbbrjhhos/AAAAPz8lAAAAAAAAAd4AAABFAAAAEI31obE+xD+IG2644YaLPwAAAD8/JQAAAAAAAAHfAAAARQAAAAYdPr2KGcQ/iBtuuOGGiz8AAAA/TyUAAAAAAAAB4AAAAEUAAAD0PM/zPM/DP4gbbrjhhos/AAAAP08lAAAAAAAAAeEAAABFAAAA68wXDxaqwz+IG2644YaLPwAAAD9uJQAAAAAAAAHiAAAARQAAAMUMOnx6FcM/iBtuuOGGiz8AAAA/biUAAAAAAAAB4wAAAEUAAACzLMuyLMvCP4gbbrjhhos/AAAAP34lAAAAAAAAAeQAAABFAAAAoExc6d6Awj+IG2644YaLPwAAAD9+JQAAAAAAAAHlAAAARQAAAIT8NTtqEcI/iBtuuOGGiz8AAAA/jSUAAAAAAAAB5gAAAEUAAAByHMdxHMfBP4gbbrjhhos/AAAAP40lAAAAAAAAAecAAABFAAAAXzxYqM58wT+IG2644YaLPwAAAD+NJQAAAAAAAAHoAAAARQAAAE1c6d6AMsE/uB2q26G6jT8AAAA/nSUAAAAAAAAB6QAAAEUAAABE7DH6WQ3BP7gdqtuhuo0/AAAAP60lAAAAAAAAAeoAAABFAAAAMQzDMAzDwD+4HarbobqNPwAAAD+8JQAAAAAAAAHrAAAARQAAACecC0zlncA/uB2q26G6jT8AAAA/vCUAAAAAAAAB7AAAAEUAAAAVvJyCl1PAP7gdqtuhuo0/AAAAP7wlAAAAAAAAAe0AAABFAAAADEzlnXAuwD+4HarbobqNPwAAAD/gJQAAAAAAAAHuAAAARQAAALw3oExc6b4/uB2q26G6jT8AAAA/8CUAAAAAAAAB7wAAAEUAAACWd8K5wFS+P7gdqtuhuo0/AAAAP/AlAAAAAAAAAfAAAABFAAAAcLfkJiXAvT+IG2644YaLPwAAAD8AJgAAAAAAAAHxAAAARQAAAEz3BpSJK70/iBtuuOGGiz8AAAA/DyYAAAAAAAAB8gAAAEUAAAAAd0tuUgK8P1gZMpUhU4k/AAAAPw8mAAAAAAAAAfMAAABFAAAA3LZt27Ztuz9YGTKVIVOJPwAAAD8fJgAAAAAAAAH0AAAARQAAALb2j0gb2bo/WBkylSFTiT8AAAA/HyYAAAAAAAAB9QAAAEUAAACQNrK1f0S6P1gZMpUhU4k/AAAAPz4mAAAAAAAAAfYAAABFAAAARrb2j0gbuT8YF/ZxYR+HPwAAAD9OJgAAAAAAAAH3AAAARQAAACL2GP2shrg/8BS6TqHrhD8AAAA/bSYAAAAAAAAB+AAAAEUAAADEle4NKBO3P7gSfivht4I/AAAAP30mAAAAAAAAAfkAAABFAAAAsrV/RNrItj+4En4r4beCPwAAAD99JgAAAAAAAAH6AAAARQAAAI71obE+NLY/gBBCCCGEgD8AAAA/fSYAAAAAAAAB+wAAAEUAAAB6FTPo8Om1P6AcDMrBoHw/AAAAP30mAAAAAAAAAfwAAABFAAAAQnXmiwcLtT+gHAzKwaB8PwAAAD+MJgAAAAAAAAH9AAAARQAAAAzVmS8eLLQ/oBwMysGgfD8AAAA/nCYAAAAAAAAB/gAAAEUAAADSNE3TNE2zP6AcDMrBoHw/AAAAP5wmAAAAAAAAAf8AAABFAAAAnJQAd0tusj8wGJSDQTl4PwAAAD+sJgAAAAAAAAEAAQAARQAAAOdnNcQeo68/0BMcPcHRcz8AAAA/uyYAAAAAAAABAQEAAEUAAAB5J5wLTOWtP9ATHD3B0XM/AAAAP8smAAAAAAAAAQIBAABFAAAAv2ZHLUL+qj/QExw9wdFzPwAAAD/aJgAAAAAAAAEDAQAARQAAAJumaZqmaao/0BMcPcHRcz8AAAA/+iYAAAAAAAABBAEAAEUAAAAFpvJOOBeoP9ATHD3B0XM/AAAAPwknAAAAAAAAAQUBAABFAAAA4eUUvJyCpz/QExw9wdFzPwAAAD84JwAAAAAAAAEGAQAARQAAALslNykB7qY/0BMcPcHRcz8AAAA/OCcAAAAAAAABBwEAAEUAAACXZVmWZVmmP9ATHD3B0XM/AAAAPzgnAAAAAAAAAQgBAABFAAAAcaV7A8rEpT/QExw9wdFzPwAAAD9IJwAAAAAAAAEJAQAARQAAAE3lnXAuMKU/0BMcPcHRcz8AAAA/SCcAAAAAAAABCgEAAEUAAAAnJcDdkpukP9ATHD3B0XM/AAAAP1cnAAAAAAAAAQsBAABFAAAA3aQEuFtyoz8wGJSDQTl4PwAAAD9XJwAAAAAAAAEMAQAARQAAALfkJiXA3aI/oBwMysGgfD8AAAA/ZycAAAAAAAABDQEAAEUAAABtZGv/iLShP4AQQgghhIA/AAAAP3cnAAAAAAAAAQ4BAABFAAAAIuSv2VGLoD/wFLpOoeuEPwAAAD+GJwAAAAAAAAEPAQAARQAAAPxHpI1s7Z8/8BS6TqHrhD8AAAA/hicAAAAAAAABEAEAAEUAAACyx+hnNcSePxgX9nFhH4c/AAAAP4YnAAAAAAAAAREBAABFAAAAHsdxHMdxnD9YGTKVIVOJPwAAAD+WJwAAAAAAAAESAQAARQAAANJGtvaPSJs/iBtuuOGGiz8AAAA/licAAAAAAAABEwEAAEUAAACIxvrQWB+aP7gdqtuhuo0/AAAAP6YnAAAAAAAAARQBAABFAAAAiMb60Fgfmj/oH+b+Ye6PPwAAAD+mJwAAAAAAAAEVAQAARQAAAD5GP6sh9pg/DBERERERkT8AAAA/tScAAAAAAAABFgEAAEUAAADyxYOF6syXPwwREREREZE/AAAAP8UnAAAAAAAAARcBAABFAAAAFEVRFEVRlD9cFOtFsV6UPwAAAD/UJwAAAAAAAAEYAQAARQAAAMrEle4NKJM/XBTrRbFelD8AAAA/8ScAAAAAAAABGQEAAEUAAACARNrI1v6RP8QYY4wxxpg/AAAAPwAoAAAAAAAAARoBAABFAAAANsQeo5/VkD/cGQGeEeCZPwAAAD8AKAAAAAAAAAEbAQAARQAAADbEHqOf1ZA//Bqfr/H5mj8AAAA/ACgAAAAAAAABHAEAAEUAAAA2xB6jn9WQPxQcPcHRE5w/AAAAPxAoAAAAAAAAAR0BAABFAAAANsQeo5/VkD80HdvSsS2dPwAAAD8gKAAAAAAAAAEeAQAARQAAADbEHqOf1ZA/XB8X9nFhnz8AAAA/LygAAAAAAAABHwEAAEUAAADUh8b60FiPP06Wv2T5S6Y/AAAAP24oAAAAAAAAASABAABFAAAANsQeo5/VkD/Wlo5t6dimPwAAAD99KAAAAAAAAAEhAQAARQAAAIBE2sjW/pE/Ypdddtllpz8AAAA/jSgAAAAAAAABIgEAAEUAAACARNrI1v6RP/KXLH/J8qc/AAAAP40oAAAAAAAAASMBAABFAAAAysSV7g0okz9+mPuHuX+oPwAAAD+dKAAAAAAAAAEkAQAARQAAABRFURRFUZQ/CpnKkKkMqT8AAAA/rCgAAAAAAAABJQEAAEUAAABgxQw6fHqVPyaaaKKJJqo/AAAAP8soAAAAAAAAASYBAABFAAAA0ka29o9Imz/mnHPOOeesPwAAAD/bKAAAAAAAAAEnAQAARQAAAB7HcRzHcZw/Ap4R4BkBrj8AAAA/2ygAAAAAAAABKAEAAEUAAACyx+hnNcSeP4qe4OgJjq4/AAAAP9soAAAAAAAAASkBAABFAAAA/EekjWztnz8an6/x+RqvPwAAAD/rKAAAAAAAAAEqAQAARQAAAEekjWztH6E/GdCmAW0asD8AAAA/6ygAAAAAAAABKwEAAEUAAABtZGv/iLShP2FQDgblYLA/AAAAP/ooAAAAAAAAASwBAABFAAAAt+QmJcDdoj+n0HUKXaewPwAAAD8KKQAAAAAAAAEtAQAARQAAACclwN2Sm6Q/M9FEE000sT8AAAA/GikAAAAAAAABLgEAAEUAAABN5Z1wLjClP3tRrBfFerE/AAAAPxopAAAAAAAAAS8BAABFAAAAcaV7A8rEpT97UawXxXqxPwAAAD8aKQAAAAAAAAEwAQAARQAAAJdlWZZlWaY/wdETHD3BsT8AAAA/KSkAAAAAAAABMQEAAEUAAAC7JTcpAe6mP8HRExw9wbE/AAAAPykpAAAAAAAAATIBAABFAAAA4eUUvJyCpz8HUnsgtQeyPwAAAD9IKQAAAAAAAAEzAQAARQAAAAWm8k44F6g/B1J7ILUHsj8AAAA/aCkAAAAAAAABNAEAAEUAAAArZtDh06uoPwdSeyC1B7I/AAAAP5cpAAAAAAAAATUBAABFAAAAdeaLBwvVqT8HUnsgtQeyPwAAAD+XKQAAAAAAAAE2AQAARQAAAHXmiwcL1ak/wdETHD3BsT8AAAA/pikAAAAAAAABNwEAAEUAAACbpmmapmmqP8HRExw9wbE/AAAAP70qAAAAAAAAATgBAABFAAAAA8rEle4N4D8b29KxLR27PwAAAD9WPgAAAAAAAAE5AQAARQAAAAWm8k44F+A/Y1s6tqVjuz8AAAA/sz4AAAAAAAABOgEAAEUAAAAKXk7ByyngP2NbOralY7s/AAAAP7M+AAAAAAAAATsBAABFAAAAEfLX7KhF4D9jWzq2pWO7PwAAAD/CPgAAAAAAAAE8AQAARQAAABiGYRiGYeA/Y1s6tqVjuz8AAAA/wj4AAAAAAAABPQEAAEUAAAAcPr2KGXTgP2NbOralY7s/AAAAP9I+AAAAAAAAAT4BAABFAAAAI9JGtvaP4D9jWzq2pWO7PwAAAD/SPgAAAAAAAAE/AQAARQAAACiKoiiKouA/Y1s6tqVjuz8AAAA/4j4AAAAAAAABQAEAAEUAAAAtQv6aHbXgP2NbOralY7s/AAAAPyA/AAAAAAAAAUEBAABFAAAAWZZlWZZl4T+p26G6Haq7PwAAAD8/PwAAAAAAAAFCAQAARQAAAG5SAtwtueE/qduhuh2quz8AAAA/Pz8AAAAAAAABQwEAAEUAAAByCl5OwcvhP6nbobodqrs/AAAAP08/AAAAAAAAAUQBAABFAAAAep7neZ7n4T+p26G6Haq7PwAAAD9PPwAAAAAAAAFFAQAARQAAAH5WQ+wx+uE/Y1s6tqVjuz8AAAA/Tz8AAAAAAAABRgEAAEUAAACF6swXDxbiP2NbOralY7s/AAAAP18/AAAAAAAAAUcBAABFAAAAh8b60Fgf4j9jWzq2pWO7PwAAAD9+PwAAAAAAAAFIAQAARQAAAI9ahPw1O+I/Y1s6tqVjuz8AAAA/jj8AAAAAAAABSQEAAEUAAACTEuBuyU3iP2NbOralY7s/AAAAP44/AAAAAAAAAUoBAABFAAAAle4NKBNX4j9jWzq2pWO7PwAAAD+OPwAAAAAAAAFLAQAARQAAAJfKO+FcYOI/Y1s6tqVjuz8AAAA/rT8AAAAAAAABTAEAAEUAAACcgpdT8HLiP2NbOralY7s/AAAAPwtAAAAAAAAAAU0BAABFAAAAsT401ofG4j9jWzq2pWO7PwAAAD8LQAAAAAAAAAFOAQAARQAAALjSvQFl4uI/Y1s6tqVjuz8AAAA/GkAAAAAAAAABTwEAAEUAAADDHqOf1RDjP2NbOralY7s/AAAAPxpAAAAAAAAAAVABAABFAAAAzY5ahPw14z9jWzq2pWO7PwAAAD8aQAAAAAAAAAFRAQAARQAAANQi5K/ZUeM/Y1s6tqVjuz8AAAA/OUAAAAAAAAABUgEAAEUAAADiSvcGlInjP2NbOralY7s/AAAAP0lAAAAAAAAAAVMBAABFAAAA9waUiSvd4z9jWzq2pWO7PwAAAD9JQAAAAAAAAAFUAQAARQAAAAB3S25SAuQ/Y1s6tqVjuz8AAAA/WUAAAAAAAAABVQEAAEUAAAAJ5wJTeSfkP2NbOralY7s/AAAAP1lAAAAAAAAAAVYBAABFAAAAEle6N6BM5D+p26G6Haq7PwAAAD9oQAAAAAAAAAFXAQAARQAAABzHcRzHceQ/qduhuh2quz8AAAA/aEAAAAAAAAABWAEAAEUAAAAlNykB7pbkP+9bCb+V8Ls/AAAAP2hAAAAAAAAAAVkBAABFAAAALMuyLMuy5D/vWwm/lfC7PwAAAD94QAAAAAAAAAFaAQAARQAAADGDDp9exeQ/71sJv5Xwuz8AAAA/l0AAAAAAAAABWwEAAEUAAABIG9naPyLlPzfccMMNN7w/AAAAP5dAAAAAAAAAAVwBAABFAAAAT69iBh0+5T99XNjHhX28PwAAAD+xQAAAAAAAAAFdAQAARQAAAFVD7DH6WeU/fVzYx4V9vD8AAAA/sUAAAAAAAAABXgEAAEUAAABd13Vd13XlP31c2MeFfbw/AAAAP8BAAAAAAAAAAV8BAABFAAAAZGv/iLSR5T99XNjHhX28PwAAAD/QQAAAAAAAAAFgAQAARQAAAGv/iLSRreU/fVzYx4V9vD8AAAA/0EAAAAAAAAABYQEAAEUAAABykxLgbsnlP8PcP8z9w7w/AAAAP9BAAAAAAAAAAWIBAABFAAAAeSecC0zl5T/D3D/M/cO8PwAAAD/QQAAAAAAAAAFjAQAARQAAAIRzgam8E+Y/w9w/zP3DvD8AAAA/4EAAAAAAAAABZAEAAEUAAACN4ziO4zjmP8PcP8z9w7w/AAAAP+BAAAAAAAAAAWUBAABFAAAAlXfCucBU5j/D3D/M/cO8PwAAAD/vQAAAAAAAAAFmAQAARQAAAJwLTOWdcOY/C12n0HUKvT8AAAA/70AAAAAAAAABZwEAAEUAAACin9UQe4zmPwtdp9B1Cr0/AAAAP/9AAAAAAAAAAWgBAABFAAAAp1cxgw6f5j8LXafQdQq9PwAAAD8PQQAAAAAAAAFpAQAARQAAAKwPjfWhseY/C12n0HUKvT8AAAA/D0EAAAAAAAABagEAAEUAAACwx+hnNcTmPwtdp9B1Cr0/AAAAPw9BAAAAAAAAAWsBAABFAAAAtX9E2sjW5j8LXafQdQq9PwAAAD8eQQAAAAAAAAFsAQAARQAAALk3oExc6eY/C12n0HUKvT8AAAA/HkEAAAAAAAABbQEAAEUAAAC8E84FpvLmPwtdp9B1Cr0/AAAAPy5BAAAAAAAAAW4BAABFAAAAwcspeDkF5z8LXafQdQq9PwAAAD8uQQAAAAAAAAFvAQAARQAAAMOnVzGDDuc/C12n0HUKvT8AAAA/PUEAAAAAAAABcAEAAEUAAADIX7OjFiHnPwtdp9B1Cr0/AAAAPz1BAAAAAAAAAXEBAABFAAAAyjvhXGAq5z8LXafQdQq9PwAAAD9sQQAAAAAAAAFyAQAARQAAAMwXDxaqM+c/C12n0HUKvT8AAAA/fEEAAAAAAAABcwEAAEUAAADO8zzP8zznPwtdp9B1Cr0/AAAAP3xBAAAAAAAAAXQBAABFAAAA0c9qiD1G5z8LXafQdQq9PwAAAD98QQAAAAAAAAF1AQAARQAAANOrmEGHT+c/w9w/zP3DvD8AAAA/jEEAAAAAAAABdgEAAEUAAADaPyJtZGvnP8PcP8z9w7w/AAAAP4xBAAAAAAAAAXcBAABFAAAA3/d93/d95z/D3D/M/cO8PwAAAD+bQQAAAAAAAAF4AQAARQAAAOOv2VGLkOc/w9w/zP3DvD8AAAA/q0EAAAAAAAABeQEAAEUAAADoZzXEHqPnP8PcP8z9w7w/AAAAP6tBAAAAAAAAAXoBAABFAAAA7/u+7/u+5z/D3D/M/cO8PwAAAD+rQQAAAAAAAAF7AQAARQAAAPaPSBvZ2uc/w9w/zP3DvD8AAAA/ukEAAAAAAAABfAEAAEUAAAD////////nP8PcP8z9w7w/AAAAP8pBAAAAAAAAAX0BAABFAAAABLhbcpMS6D/D3D/M/cO8PwAAAD/KQQAAAAAAAAF+AQAARQAAAA4oE1e6N+g/w9w/zP3DvD8AAAA/2kEAAAAAAAABfwEAAEUAAAAUvJyCl1PoP8PcP8z9w7w/AAAAP9pBAAAAAAAAAYABAABFAAAAHSxUZ7546D8LXafQdQq9PwAAAD/pQQAAAAAAAAGBAQAARQAAACLkr9lRi+g/C12n0HUKvT8AAAA/6UEAAAAAAAABggEAAEUAAAApeDkFL6foPwtdp9B1Cr0/AAAAP/lBAAAAAAAAAYMBAABFAAAAMujw6VXM6D9R3Q7V7VC9PwAAAD/5QQAAAAAAAAGEAQAARQAAADl8ehUz6Og/Ud0O1e1QvT8AAAA/CUIAAAAAAAABhQEAAEUAAABBEARBEATpP1HdDtXtUL0/AAAAPwlCAAAAAAAAAYYBAABFAAAASoC7JTcp6T9R3Q7V7VC9PwAAAD8YQgAAAAAAAAGHAQAARQAAAFEURVEURek/Ud0O1e1QvT8AAAA/KEIAAAAAAAABiAEAAEUAAABVzKDDp1fpP1HdDtXtUL0/AAAAPyhCAAAAAAAAAYkBAABFAAAAYvSzGmKP6T9R3Q7V7VC9PwAAAD83QgAAAAAAAAGKAQAARQAAAGmsD431oek/Ud0O1e1QvT8AAAA/N0IAAAAAAAABiwEAAEUAAABtZGv/iLTpP1HdDtXtUL0/AAAAP0dCAAAAAAAAAYwBAABFAAAAdPj0KmbQ6T+XXXbZZZe9PwAAAD9XQgAAAAAAAAGNAQAARQAAAHbUIuSv2ek/l1122WWXvT8AAAA/V0IAAAAAAAABjgEAAEUAAAB4sFCd+eLpP5dddtlll70/AAAAP2ZCAAAAAAAAAY8BAABFAAAAeLBQnfni6T/f3d3d3d29PwAAAD9mQgAAAAAAAAGQAQAARQAAAHqMflZD7Ok/393d3d3dvT8AAAA/dkIAAAAAAAABkQEAAEUAAAB9aKwPjfXpP9/d3d3d3b0/AAAAP4ZCAAAAAAAAAZIBAABFAAAAgSAIgiAI6j/f3d3d3d29PwAAAD+VQgAAAAAAAAGTAQAARQAAAIP8NTtqEeo/393d3d3dvT8AAAA/pUIAAAAAAAABlAEAAEUAAACG2GP0sxrqP9/d3d3d3b0/AAAAP6VCAAAAAAAAAZUBAABFAAAAjGztH5E26j/f3d3d3d29PwAAAD+lQgAAAAAAAAGWAQAARQAAAJUAd0tuUuo/393d3d3dvT8AAAA/rUIAAAAAAAABlwEAAEUAAACZuNK9AWXqP9/d3d3d3b0/AAAAP71CAAAAAAAAAZgBAABFAAAAoiiKoiiK6j/f3d3d3d29PwAAAD+9QgAAAAAAAAGZAQAARQAAAKm8E84Fpuo/393d3d3dvT8AAAA/vUIAAAAAAAABmgEAAEUAAACtdG9AmbjqP9/d3d3d3b0/AAAAP81CAAAAAAAAAZsBAABFAAAAtuQmJcDd6j/f3d3d3d29PwAAAD/NQgAAAAAAAAGcAQAARQAAAL54sFCd+eo/393d3d3dvT8AAAA/3EIAAAAAAAABnQEAAEUAAADFDDp8ehXrP9/d3d3d3b0/AAAAP9xCAAAAAAAAAZ4BAABFAAAAzKDDp1cx6z/f3d3d3d29PwAAAD/sQgAAAAAAAAGfAQAARQAAANUQe4x+Vus/393d3d3dvT8AAAA/7EIAAAAAAAABoAEAAEUAAADZyNb+EWnrP9/d3d3d3b0/AAAAP/xCAAAAAAAAAaEBAABFAAAA3YAycaV76z/f3d3d3d29PwAAAD8LQwAAAAAAAAGiAQAARQAAAOFcYCrvhOs/393d3d3dvT8AAAA/C0MAAAAAAAABowEAAEUAAADkOI7jOI7rP9/d3d3d3b0/AAAAPxtDAAAAAAAAAaQBAABFAAAA6PDpVcyg6z/f3d3d3d29PwAAAD8bQwAAAAAAAAGlAQAARQAAAOrMFw8Wqus/393d3d3dvT8AAAA/G0MAAAAAAAABpgEAAEUAAADsqEXIX7PrP9/d3d3d3b0/AAAAPypDAAAAAAAAAacBAABFAAAA74Rzgam86z/f3d3d3d29PwAAAD95QwAAAAAAAAGoAQAARQAAAO+Ec4GpvOs/l1122WWXvT8AAAA/eUMAAAAAAAABqQEAAEUAAADxYKE688XrP5dddtlll70/AAAAP4hDAAAAAAAAAaoBAABFAAAA8zzP8zzP6z9R3Q7V7VC9PwAAAD+YQwAAAAAAAAGrAQAARQAAAPUY/ayG2Os/Ud0O1e1QvT8AAAA/5kMAAAAAAAABrAEAAEUAAAD49Cpm0OHrP1HdDtXtUL0/AAAAPwVEAAAAAAAAAa0BAABFAAAA+tBYHxrr6z9R3Q7V7VC9PwAAAD8FRAAAAAAAAAGuAQAARQAAAPyshthj9Os/Ud0O1e1QvT8AAAA/BUQAAAAAAAABrwEAAEUAAAD+iLSRrf3rP1HdDtXtUL0/AAAAPzREAAAAAAAAAbABAABFAAAAC9WZLx4s7D9R3Q7V7VC9PwAAAD9TRAAAAAAAAAGxAQAARQAAABj9rIbYY+w/l1122WWXvT8AAAA/Y0QAAAAAAAABsgEAAEUAAAAvlXfCucDsP9/d3d3d3b0/AAAAP2NEAAAAAAAAAbMBAABFAAAAO+FcYCrv7D/f3d3d3d29PwAAAD9jRAAAAAAAAAG0AQAARQAAAEkJcLfkJu0/393d3d3dvT8AAAA/c0QAAAAAAAABtQEAAEUAAABWMYMOn17tPyVeReJVJL4/AAAAP3NEAAAAAAAAAbYBAABFAAAAYaE688WD7T8lXkXiVSS+PwAAAD+CRAAAAAAAAAG3AQAARQAAAGztH5E2su0/JV5F4lUkvj8AAAA/gkQAAAAAAAABuAEAAEUAAABzgam8E87tPyVeReJVJL4/AAAAP5JEAAAAAAAAAbkBAABFAAAAeRUz6PDp7T8lXkXiVSS+PwAAAD+hRAAAAAAAAAG6AQAARQAAAH7NjlqE/O0/JV5F4lUkvj8AAAA/oUQAAAAAAAABuwEAAEUAAAB78WChOvPtPyVeReJVJL4/AAAAPxZFAAAAAAAAAbwBAABFAAAAeRUz6PDp7T8lXkXiVSS+PwAAAD8WRQAAAAAAAAG9AQAARQAAAHkVM+jw6e0/FLpOoesUyj8AAAA/WkQBAAAAAAABvgEAAEUAAAB3OQUvp+DtPxS6TqHrFMo/AAAAP2pEAQAAAAAAAb8BAABFAAAAdzkFL6fg7T84eoKjJzjKPwAAAD96RAEAAAAAAAHAAQAARQAAAHc5BS+n4O0/Wjq2pWNbyj8AAAA/dEUBAAAAAAABwQEAAEUAAAB3OQUvp+DtP6K6Harboco/AAAAP4NFAQAAAAAAAcIBAABFAAAAdzkFL6fg7T8uu+yyyy7LPwAAAD+TRQEAAAAAAAHDAQAARQAAAHc5BS+n4O0/UnsgtQdSyz8AAAA/k0UBAAAAAAABxAEAAEUAAAB3OQUvp+DtP3Y7VLdDdcs/AAAAP6NFAQAAAAAAAcUBAABFAAAAdzkFL6fg7T+a+4e5f5jLPwAAAD+yRQEAAAAAAAHGAQAARQAAAHc5BS+n4O0/4Hvvvffeyz8AAAA/skUBAAAAAAABxwEAAEUAAAB3OQUvp+DtP2x8vsbna8w/AAAAP8JFAQAAAAAAAcgBAABFAAAAdzkFL6fg7T+QPPLII4/MPwAAAD/wRQEAAAAAAAHJAQAARQAAAHc5BS+n4O0/+HyNz9f4zD8AAAA/8EUBAAAAAAABygEAAEUAAAB3OQUvp+DtPxw9wdETHM0/AAAAP/BFAQAAAAAAAcsBAABFAAAAdzkFL6fg7T9kvSjWi2LNPwAAAD/wRQEAAAAAAAHMAQAARQAAAHc5BS+n4O0/qj2Q2gOpzT8AAAA/D0YBAAAAAAABzQEAAEUAAAB3OQUvp+DtP+699957780/AAAAPx9GAQAAAAAAAc4BAABFAAAAdzkFL6fg7T9a/pLlL1nOPwAAAD8fRgEAAAAAAAHPAQAARQAAAHc5BS+n4O0/oH766aefzj8AAAA/L0YBAAAAAAAB0AEAAEUAAAB3OQUvp+DtP+b+Ye4f5s4/AAAAPy9GAQAAAAAAAdEBAABFAAAAdzkFL6fg7T8Kv5XwWwnPPwAAAD8+RgEAAAAAAAHSAQAARQAAAHc5BS+n4O0/UD/99NNPzz8AAAA/PkYBAAAAAAAB0wEAAEUAAAB3OQUvp+DtP5a/ZPlLls8/AAAAP05GAQAAAAAAAdQBAABFAAAAdzkFL6fg7T+6f5j7h7nPPwAAAD9tRgEAAAAAAAHVAQAARQAAAHc5BS+n4O0/RoBnBHhG0D8AAAA/bUYBAAAAAAAB1gEAAEUAAAB3OQUvp+DtP2pAmwa0adA/AAAAP31GAQAAAAAAAdcBAABFAAAAdzkFL6fg7T+NAM8I8IzQPwAAAD99RgEAAAAAAAHYAQAARQAAAHc5BS+n4O0/wqAcDMrB0D8AAAA/fUYBAAAAAAAB2QEAAEUAAAB3OQUvp+DtP/dAag+k9tA/AAAAP4xGAQAAAAAAAdoBAABFAAAAdzkFL6fg7T8aAZ4R4BnRPwAAAD+cRgEAAAAAAAHbAQAARQAAAHc5BS+n4O0/T6HrFLpO0T8AAAA/nEYBAAAAAAAB3AEAAEUAAAB3OQUvp+DtP3JhHxf2cdE/AAAAP5xGAQAAAAAAAd0BAABFAAAAdzkFL6fg7T+VIVMZMpXRPwAAAD+sRgEAAAAAAAHeAQAARQAAAHkVM+jw6e0/uOGGG2640T8AAAA/rEYBAAAAAAAB3wEAAEUAAAB5FTPo8OntP9yhuh2q29E/AAAAP7tGAQAAAAAAAeABAABFAAAAeRUz6PDp7T//Ye4f5v7RPwAAAD+7RgEAAAAAAAHhAQAARQAAAHkVM+jw6e0/EEIIIYQQ0j8AAAA/y0YBAAAAAAAB4gEAAEUAAAB78WChOvPtP1fCbyX8VtI/AAAAP9pGAQAAAAAAAeMBAABFAAAAe/FgoTrz7T96gqMnOHrSPwAAAD/qRgEAAAAAAAHkAQAARQAAAHvxYKE68+0/B4NyMCgH0z8AAAA/6kYBAAAAAAAB5QEAAEUAAAB78WChOvPtPytDpjJkKtM/AAAAP/pGAQAAAAAAAeYBAABFAAAAe/FgoTrz7T9f4/M1Pl/TPwAAAD/6RgEAAAAAAAHnAQAARQAAAHvxYKE68+0/pmNbOral0z8AAAA/+kYBAAAAAAAB6AEAAEUAAAB78WChOvPtP8kjjzzyyNM/AAAAPwlHAQAAAAAAAekBAABFAAAAe/FgoTrz7T/s48I+LuzTPwAAAD8JRwEAAAAAAAHqAQAARQAAAHvxYKE68+0//cPcP8z90z8AAAA/GUcBAAAAAAAB6wEAAEUAAAB78WChOvPtPyGEEEIIIdQ/AAAAPylHAQAAAAAAAewBAABFAAAAe/FgoTrz7T9ERERERETUPwAAAD8pRwEAAAAAAAHtAQAARQAAAHvxYKE68+0/ViReReJV1D8AAAA/KUcBAAAAAAAB7gEAAEUAAAB78WChOvPtP3rkkUceedQ/AAAAPzhHAQAAAAAAAe8BAABFAAAAe/FgoTrz7T+LxKtIvIrUPwAAAD84RwEAAAAAAAHwAQAARQAAAHvxYKE68+0/wGT5S5a/1D8AAAA/SEcBAAAAAAAB8QEAAEUAAAB78WChOvPtP9FEE0000dQ/AAAAP0hHAQAAAAAAAfIBAABFAAAAe/FgoTrz7T8G5WBQDgbVPwAAAD9XRwEAAAAAAAHzAQAARQAAAHvxYKE68+0/KaWUUkop1T8AAAA/V0cBAAAAAAAB9AEAAEUAAAB78WChOvPtP0xlyFSGTNU/AAAAP2dHAQAAAAAAAfUBAABFAAAAe/FgoTrz7T9wJfxWwm/VPwAAAD93RwEAAAAAAAH2AQAARQAAAHvxYKE68+0/pcVJWpyk1T8AAAA/hkcBAAAAAAAB9wEAAEUAAAB78WChOvPtP9pll1122dU/AAAAP5ZHAQAAAAAAAfgBAABFAAAAe/FgoTrz7T/9JctfsvzVPwAAAD+WRwEAAAAAAAH5AQAARQAAAHvxYKE68+0/DgblYFAO1j8AAAA/pkcBAAAAAAAB+gEAAEUAAAB78WChOvPtPyDm/mHuH9Y/AAAAP6ZHAQAAAAAAAfsBAABFAAAAe/FgoTrz7T8xxhhjjDHWPwAAAD+mRwEAAAAAAAH8AQAARQAAAHvxYKE68+0/RKYyZCpD1j8AAAA/tUcBAAAAAAAB/QEAAEUAAAB78WChOvPtP1WGTGXIVNY/AAAAP9RHAQAAAAAAAf4BAABFAAAAe/FgoTrz7T9nZmZmZmbWPwAAAD/yRwEAAAAAAAH/AQAARQAAAHvxYKE68+0/eEaAZwR41j8AAAA/AUgBAAAAAAABAAIAAEUAAAB78WChOvPtP4ommmiiidY/AAAAPxFIAQAAAAAAAQECAABFAAAAXOnegDJx7T9EpjJkKkPWPwAAAD/FSwEAAAAAAAECAgAARQAAAFoNscfoZ+0/RKYyZCpD1j8AAAA/1EsBAAAAAAABAwIAAEUAAABaDbHH6GftP1WGTGXIVNY/AAAAP+RLAQAAAAAAAQQCAABFAAAAWg2xx+hn7T9nZmZmZmbWPwAAAD8DTAEAAAAAAAEFAgAARQAAAFYxgw6fXu0/iiaaaKKJ1j8AAAA/A0wBAAAAAAABBgIAAEUAAABWMYMOn17tP5sGtGlAm9Y/AAAAPxBMAQAAAAAAAQcCAABFAAAAVjGDDp9e7T/RpgFtGtDWPwAAAD8vTAEAAAAAAAEIAgAARQAAAFYxgw6fXu0/82Y1b1bz1j8AAAA/L0wBAAAAAAABCQIAAEUAAABaDbHH6GftPygHg3IwKNc/AAAAPz9MAQAAAAAAAQoCAABFAAAAXOnegDJx7T9Mx7Z0bEvXPwAAAD9OTAEAAAAAAAELAgAARQAAAF7FDDp8eu0/gGcEeEaA1z8AAAA/XkwBAAAAAAABDAIAAEUAAABexQw6fHrtP5JHHnnkkdc/AAAAP15MAQAAAAAAAQ0CAABFAAAAXsUMOnx67T+kJzh6gqPXPwAAAD9eTAEAAAAAAAEOAgAARQAAAGGhOvPFg+0/pCc4eoKj1z8AAAA/XkwBAAAAAAABDwIAAEUAAABjfWisD43tP6QnOHqCo9c/AAAAP/pMAQAAAAAAARACAABFAAAAZVmWZVmW7T+kJzh6gqPXPwAAAD/6TAEAAAAAAAERAgAARQAAAGc1xB6jn+0/pCc4eoKj1z8AAAA/Ck0BAAAAAAABEgIAAEUAAABqEfLX7KjtP6QnOHqCo9c/AAAAPxpNAQAAAAAAARMCAABFAAAAahHy1+yo7T+SRx555JHXPwAAAD8ETgEAAAAAAAEUAgAARQAAAIg9Rj+rIe4/0aYBbRrQ1j8AAAA/NE4BAAAAAAABFQIAAEUAAACYQYdPr2LuPzHGGGOMMdY/AAAAP2NOAQAAAAAAARYCAABFAAAAobE+NNaH7j9wJfxWwm/VPwAAAD9zTgEAAAAAAAEXAgAARQAAAKVpmqZpmu4/O4WuU+g61T8AAAA/sU4BAAAAAAABGAIAAEUAAACw2VGLkL/uP8Bk+UuWv9Q/AAAAP8FOAQAAAAAAARkCAABFAAAAsNlRi5C/7j+uhN9K+K3UPwAAAD/gTgEAAAAAAAEaAgAARQAAALDZUYuQv+4/naTFSVqc1D8AAAA/bU8BAAAAAAABGwIAAEUAAACytX9E2sjuP4vEq0i8itQ/AAAAP31PAQAAAAAAARwCAABFAAAAsrV/RNrI7j965JFHHnnUPwAAAD+MTwEAAAAAAAEdAgAARQAAAGGhOvPFg+0/gPrpp59+yj8AAAA/Z1QBAAAAAAABHgIAAEUAAABhoTrzxYPtP6K6Harboco/AAAAP4dUAQAAAAAAAR8CAABFAAAAXsUMOnx67T/GelGsF8XKPwAAAD+WVAEAAAAAAAEgAgAARQAAAFoNscfoZ+0/6DqFrlPoyj8AAAA/plQBAAAAAAABIQIAAEUAAABUVVVVVVXtPwz7uLCPC8s/AAAAP7ZUAQAAAAAAASICAABFAAAAUnknnAtM7T8uu+yyyy7LPwAAAD+2VAEAAAAAAAEjAgAARQAAAE+d+eLBQu0/Lrvssssuyz8AAAA/I1UBAAAAAAABJAIAAEUAAAA5BS+n4OXsP5A88sgjj8w/AAAAPyNVAQAAAAAAASUCAABFAAAAM3GlewPK7D8cPcHRExzNPwAAAD8zVQEAAAAAAAEmAgAARQAAAC+Vd8K5wOw/QP30008/zT8AAAA/M1UBAAAAAAABJwIAAEUAAAAsuUkJcLfsP2S9KNaLYs0/AAAAPzNVAQAAAAAAASgCAABFAAAALLlJCXC37D+qPZDaA6nNPwAAAD9CVQEAAAAAAAEpAgAARQAAACgB7pbcpOw/zP3D3D/MzT8AAAA/QlUBAAAAAAABKgIAAEUAAAAoAe6W3KTsP+699957780/AAAAP1JVAQAAAAAAASsCAABFAAAAKAHultyk7D8UfivhtxLOPwAAAD9xVQEAAAAAAAEsAgAARQAAACrdG1Amruw/FH4r4bcSzj8AAAA/v1UBAAAAAAABLQIAAEUAAAAvlXfCucDsP+699957780/AAAAP89VAQAAAAAAAS4CAABFAAAAM3GlewPK7D/M/cPcP8zNPwAAAD/eVQEAAAAAAAEvAgAARQAAADcpAe6W3Ow/qj2Q2gOpzT8AAAA/3lUBAAAAAAABMAIAAEUAAABzgam8E87tP6K6Harboco/AAAAP/dXAQAAAAAAATECAABFAAAAdV3XdV3X7T/GelGsF8XKPwAAAD8mWAEAAAAAAAEyAgAARQAAAHVd13Vd1+0/6DqFrlPoyj8AAAA/JlgBAAAAAAABMwIAAEUAAAB1Xdd1XdftPwz7uLCPC8s/AAAAPzVYAQAAAAAAATQCAABFAAAAeRUz6PDp7T9SeyC1B1LLPwAAAD81WAEAAAAAAAE1AgAARQAAAHkVM+jw6e0/djtUt0N1yz8AAAA/RVgBAAAAAAABNgIAAEUAAAB+zY5ahPztP7y7u7u7u8s/AAAAP1VYAQAAAAAAATcCAABFAAAAgqm8E84F7j/ge++9997LPwAAAD9VWAEAAAAAAAE4AgAARQAAAISF6swXD+4/JPxWwm8lzD8AAAA/dFgBAAAAAAABOQIAAEUAAACP0c9qiD3uP7L8Jctfssw/AAAAP3RYAQAAAAAAAToCAABFAAAAlmVZlmVZ7j/4fI3P1/jMPwAAAD+DWAEAAAAAAAE7AgAARQAAAJZlWZZlWe4/HD3B0RMczT8AAAA/g1gBAAAAAAABPAIAAEUAAACYQYdPr2LuPxw9wdETHM0/AAAAP5NYAQAAAAAAAT0CAABFAAAAmh21CPlr7j9A/fTTTz/NPwAAAD+TWAEAAAAAAAE+AgAARQAAAJz54sFCde4/ZL0o1otizT8AAAA/o1gBAAAAAAABPwIAAEUAAACc+eLBQnXuP4Z9XNjHhc0/AAAAP8JYAQAAAAAAAUACAABFAAAAntUQe4x+7j+GfVzYx4XNPwAAAD/CWAEAAAAAAAFBAgAARQAAAJ7VEHuMfu4/qj2Q2gOpzT8AAAA/wlgBAAAAAAABQgIAAEUAAAChsT401ofuP8z9w9w/zM0/AAAAPwBZAQAAAAAAAUMCAABFAAAApWmapmma7j/uvffee+/NPwAAAD9PWQEAAAAAAAFEAgAARQAAAKdFyF+zo+4/FH4r4bcSzj8AAAA/XlkBAAAAAAABRQIAAEUAAACrIfYY/azuPxR+K+G3Es4/AAAAP+tZAQAAAAAAAUYCAABFAAAAqyH2GP2s7j82Pl/j8zXOPwAAAD/rWQEAAAAAAAFHAgAARQAAAK39I9JGtu4/Nj5f4/M1zj8AAAA/CloBAAAAAAABSAIAAEUAAACt/SPSRrbuP1r+kuUvWc4/AAAAPwpaAQAAAAAAAUkCAABFAAAAsNlRi5C/7j9a/pLlL1nOPwAAAD8aWgEAAAAAAAFKAgAARQAAALDZUYuQv+4/fL7G52t8zj8AAAA/GloBAAAAAAABSwIAAEUAAACytX9E2sjuP3y+xudrfM4/AAAAPylaAQAAAAAAAUwCAABFAAAAsrV/RNrI7j+gfvrpp5/OPwAAAD85WgEAAAAAAAFNAgAARQAAABvZ2j8ibdQ/4Er4rYTf2j8AAAA/h9IBAAAAAAABTgIAAEUAAAAgkTaytX/UP+BK+K2E39o/AAAAP9XSAQAAAAAAAU8CAABFAAAAJUmSJEmS1D/gSvithN/aPwAAAD/l0gEAAAAAAAFQAgAARQAAACkB7pbcpNQ/4Er4rYTf2j8AAAA/5dIBAAAAAAABUQIAAEUAAAAuuUkJcLfUP+BK+K2E39o/AAAAP/TSAQAAAAAAAVICAABFAAAAMnGlewPK1D/Oat6s5s3aPwAAAD/00gEAAAAAAAFTAgAARQAAADcpAe6W3NQ/zmrerObN2j8AAAA/BNMBAAAAAAABVAIAAEUAAABAmbjSvQHVP85q3qzmzdo/AAAAPwTTAQAAAAAAAVUCAABFAAAARVEURVEU1T/Oat6s5s3aPwAAAD8j0wEAAAAAAAFWAgAARQAAAE/Byyl4OdU/zmrerObN2j8AAAA/I9MBAAAAAAABVwIAAEUAAABXMYMOn17VP85q3qzmzdo/AAAAPyPTAQAAAAAAAVgCAABFAAAAYaE688WD1T+8isSrSLzaPwAAAD8j0wEAAAAAAAFZAgAARQAAAGoR8tfsqNU/vIrEq0i82j8AAAA/M9MBAAAAAAABWgIAAEUAAAB98WChOvPVP7yKxKtIvNo/AAAAPzPTAQAAAAAAAVsCAABFAAAAixl0+PQq1j+8isSrSLzaPwAAAD9B0wEAAAAAAAFcAgAARQAAAJ754sFCddY/vIrEq0i82j8AAAA/YdMBAAAAAAABXQIAAEUAAADaUYuQv2bXP7yKxKtIvNo/AAAAP2HTAQAAAAAAAV4CAABFAAAA9qGxPjTW1z+8isSrSLzaPwAAAD9w0wEAAAAAAAFfAgAARQAAAAiCIAiCINg/vIrEq0i82j8AAAA/cNMBAAAAAAABYAIAAEUAAAAaYo/Rz2rYP7yKxKtIvNo/AAAAP3DTAQAAAAAAAWECAABFAAAAKYqiKIqi2D+8isSrSLzaPwAAAD+P0wEAAAAAAAFiAgAARQAAADaytX9E2tg/zmrerObN2j8AAAA/n9MBAAAAAAABYwIAAEUAAABk4kr3BpTZP+BK+K2E39o/AAAAP6/TAQAAAAAAAWQCAABFAAAAeMK5wFTe2T/gSvithN/aPwAAAD+v0wEAAAAAAAFlAgAARQAAAIEycaV7A9o/4Er4rYTf2j8AAAA/r9MBAAAAAAABZgIAAEUAAACOWoT8NTvaP+BK+K2E39o/AAAAP77TAQAAAAAAAWcCAABFAAAApvJOOBeY2j/gSvithN/aPwAAAD/O0wEAAAAAAAFoAgAARQAAAK9iBh0+vdo/4Er4rYTf2j8AAAA/ztMBAAAAAAABaQIAAEUAAACzGmKP0c/aP+BK+K2E39o/AAAAP+3TAQAAAAAAAWoCAABFAAAAuNK9AWXi2j/gSvithN/aPwAAAD8M1AEAAAAAAAFrAgAARQAAAHjCucBU3tk/KDh6gqMn4D8AAAA/RukBAAAAAAABbAIAAEUAAABk9LMaYo+xP49t6diWjuU/AAAAP1wsAgAAAAAAAW0CAABFAAAAUhRFURRFsT+PbenYlo7lPwAAAD+rLAIAAAAAAAFuAgAARQAAAD401ofG+rA/j23p2JaO5T8AAAA/uiwCAAAAAAABbwIAAEUAAAAsVGe+eLCwP49t6diWjuU/AAAAP8osAgAAAAAAAXACAABFAAAAGnT49CpmsD+PbenYlo7lPwAAAD/5LAIAAAAAAAFxAgAARQAAAOdnNcQeo68/j23p2JaO5T8AAAA/+SwCAAAAAAABcgIAAEUAAADFp1cxgw6vP49t6diWjuU/AAAAPwgtAgAAAAAAAXMCAABFAAAAn+d5nud5rj+PbenYlo7lPwAAAD8YLQIAAAAAAAF0AgAARQAAAHknnAtM5a0/j23p2JaO5T8AAAA/GC0CAAAAAAABdQIAAEUAAABVZ754sFCtP49t6diWjuU/AAAAPygtAgAAAAAAAXYCAABFAAAACecCU3knrD+PbenYlo7lPwAAAD83LQIAAAAAAAF3AgAARQAAAOUmJcDdkqs/j23p2JaO5T8AAAA/Ny0CAAAAAAABeAIAAEUAAAC/ZkctQv6qP49t6diWjuU/AAAAP0ctAgAAAAAAAXkCAABFAAAAm6ZpmqZpqj+PbenYlo7lPwAAAD9WLQIAAAAAAAF6AgAARQAAAHXmiwcL1ak/j23p2JaO5T8AAAA/lS0CAAAAAAABewIAAEUAAABPJq50b0CpP49t6diWjuU/AAAAPxEuAgAAAAAAAXwCAABFAAAAK2bQ4dOrqD+PbenYlo7lPwAAAD8hLgIAAAAAAAF9AgAARQAAAAWm8k44F6g/j23p2JaO5T8AAAA/MS4CAAAAAAABfgIAAEUAAADh5RS8nIKnP49t6diWjuU/AAAAPzEuAgAAAAAAAX8CAABFAAAAuyU3KQHupj+PbenYlo7lPwAAAD9QLgIAAAAAAAGAAgAARQAAAJdlWZZlWaY/mF122WWX5T8AAAA/by4CAAAAAAABgQIAAEUAAACXZVmWZVmmP6BNA9o0oOU/AAAAP38uAgAAAAAAAYICAABFAAAAl2VZlmVZpj+pPZDaA6nlPwAAAD+eLgIAAAAAAAGDAgAARQAAAHGlewPKxKU/qT2Q2gOp5T8AAAA/ri4CAAAAAAABhAIAAEUAAABxpXsDysSlP7ItHdvSseU/AAAAP70uAgAAAAAAAYUCAABFAAAAcaV7A8rEpT+6HarbobrlPwAAAD+9LgIAAAAAAAGGAgAARQAAAHGlewPKxKU/ww033HDD5T8AAAA/zS4CAAAAAAABhwIAAEUAAABxpXsDysSlP8z9w9w/zOU/AAAAP80uAgAAAAAAAYgCAABFAAAAcaV7A8rEpT/V7VDdDtXlPwAAAD/cLgIAAAAAAAGJAgAARQAAAE3lnXAuMKU/3t3d3d3d5T8AAAA/7C4CAAAAAAABigIAAEUAAABN5Z1wLjClP+fNat6s5uU/AAAAP+wuAgAAAAAAAYsCAABFAAAATeWdcC4wpT/wvffee+/lPwAAAD/8LgIAAAAAAAGMAgAARQAAAE3lnXAuMKU/+a2E30r45T8AAAA//C4CAAAAAAABjQIAAEUAAABN5Z1wLjClPwqOnuDoCeY/AAAAPwsvAgAAAAAAAY4CAABFAAAATeWdcC4wpT8TfivhtxLmPwAAAD8LLwIAAAAAAAGPAgAARQAAAE3lnXAuMKU/G2644YYb5j8AAAA/Gy8CAAAAAAABkAIAAEUAAABN5Z1wLjClPyReReJVJOY/AAAAPysvAgAAAAAAAZECAABFAAAATeWdcC4wpT82Pl/j8zXmPwAAAD8rLwIAAAAAAAGSAgAARQAAAE3lnXAuMKU/Pi7s48I+5j8AAAA/Si8CAAAAAAABkwIAAEUAAABN5Z1wLjClP0ceeeSRR+Y/AAAAP0ovAgAAAAAAAZQCAABFAAAATeWdcC4wpT9RDgblYFDmPwAAAD9KLwIAAAAAAAGVAgAARQAAACclwN2Sm6Q/Wv6S5S9Z5j8AAAA/Si8CAAAAAAABlgIAAEUAAAAnJcDdkpukP2LuH+b+YeY/AAAAP1kvAgAAAAAAAZcCAABFAAAAJyXA3ZKbpD9r3qzmzWrmPwAAAD9ZLwIAAAAAAAGYAgAARQAAACclwN2Sm6Q/dM4555xz5j8AAAA/aS8CAAAAAAABmQIAAEUAAAAnJcDdkpukP32+xudrfOY/AAAAP2kvAgAAAAAAAZoCAABFAAAAJyXA3ZKbpD+FrlPoOoXmPwAAAD95LwIAAAAAAAGbAgAARQAAACclwN2Sm6Q/jp7g6AmO5j8AAAA/eS8CAAAAAAABnAIAAEUAAAAnJcDdkpukP5eObenYluY/AAAAP4gvAgAAAAAAAZ0CAABFAAAAJyXA3ZKbpD+ffvrpp5/mPwAAAD+YLwIAAAAAAAGeAgAARQAAACclwN2Sm6Q/qG6H6nao5j8AAAA/qC8CAAAAAAABnwIAAEUAAAAnJcDdkpukP7FeFOtFseY/AAAAP84vAgAAAAAAAaACAABFAAAAJyXA3ZKbpD/CPi7s48LmPwAAAD/dLwIAAAAAAAGhAgAARQAAACclwN2Sm6Q/5v5h7h/m5j8AAAA/7S8CAAAAAAABogIAAEUAAAAnJcDdkpukP+/u7u7u7uY/AAAAP+0vAgAAAAAAAaMCAABFAAAAJyXA3ZKbpD8BzwjwjADnPwAAAD8MMAIAAAAAAAGkAgAARQAAACclwN2Sm6Q/G5+v8fka5z8AAAA/DDACAAAAAAABpQIAAEUAAAAnJcDdkpukPyOPPPLII+c/AAAAPxwwAgAAAAAAAaYCAABFAAAAJyXA3ZKbpD8sf8nylyznPwAAAD8cMAIAAAAAAAGnAgAARQAAACclwN2Sm6Q/NW9W82Y15z8AAAA/HDACAAAAAAABqAIAAEUAAAAnJcDdkpukPz9f4/M1Puc/AAAAPywwAgAAAAAAAakCAABFAAAAJyXA3ZKbpD9QP/3000/nPwAAAD87MAIAAAAAAAGqAgAARQAAACclwN2Sm6Q/Yh8X9nFh5z8AAAA/OzACAAAAAAABqwIAAEUAAABN5Z1wLjClP3P/MPcPc+c/AAAAP1owAgAAAAAAAawCAABFAAAAcaV7A8rEpT+fr/H5Gp/nPwAAAD9qMAIAAAAAAAGtAgAARQAAALslNykB7qY/1E8//fTT5z8AAAA/ejACAAAAAAABrgIAAEUAAADh5RS8nIKnPwAAAAAAAOg/AAAAP5kwAgAAAAAAAa8CAABFAAAA4eUUvJyCpz8I8IwAzwjoPwAAAD+ZMAIAAAAAAAGwAgAARQAAAOHlFLycgqc/EeAZAZ4R6D8AAAA/1zACAAAAAAABsQIAAEUAAADh5RS8nIKnPxrQpgFtGug/AAAAP9cwAgAAAAAAAbICAABFAAAA4eUUvJyCpz8kwDMCPCPoPwAAAD/nMAIAAAAAAAGzAgAARQAAAOHlFLycgqc/LLDAAgss6D8AAAA/5zACAAAAAAABtAIAAEUAAADh5RS8nIKnPzWgTQPaNOg/AAAAP/cwAgAAAAAAAbUCAABFAAAA4eUUvJyCpz9HgGcEeEboPwAAAD8GMQIAAAAAAAG2AgAARQAAAOHlFLycgqc/T3D0BEdP6D8AAAA/BjECAAAAAAABtwIAAEUAAADh5RS8nIKnP1hggQUWWOg/AAAAPyYxAgAAAAAAAbgCAABFAAAA4eUUvJyCpz9hUA4G5WDoPwAAAD8mMQIAAAAAAAG5AgAARQAAAOHlFLycgqc/akCbBrRp6D8AAAA/JjECAAAAAAABugIAAEUAAADh5RS8nIKnP3IwKAeDcug/AAAAPzUxAgAAAAAAAbsCAABFAAAA4eUUvJyCpz97ILUHUnvoPwAAAD9FMQIAAAAAAAG8AgAARQAAAOHlFLycgqc/hBBCCCGE6D8AAAA/RTECAAAAAAABvQIAAEUAAADh5RS8nIKnP4wAzwjwjOg/AAAAP1QxAgAAAAAAAb4CAABFAAAAuyU3KQHupj+W8FsJv5XoPwAAAD9UMQIAAAAAAAG/AgAARQAAALslNykB7qY/n+DoCY6e6D8AAAA/dDECAAAAAAABwAIAAEUAAACXZVmWZVmmP7DAAgsssOg/AAAAP3QxAgAAAAAAAcECAABFAAAAl2VZlmVZpj+5sI8L+7joPwAAAD90MQIAAAAAAAHCAgAARQAAAHGlewPKxKU/wqAcDMrB6D8AAAA/gzECAAAAAAABwwIAAEUAAABxpXsDysSlP9OANg1o0+g/AAAAP4MxAgAAAAAAAcQCAABFAAAATeWdcC4wpT/ccMMNN9zoPwAAAD+TMQIAAAAAAAHFAgAARQAAAE3lnXAuMKU/5WBQDgbl6D8AAAA/ozECAAAAAAABxgIAAEUAAABN5Z1wLjClP+1Q3Q7V7eg/AAAAP7IxAgAAAAAAAccCAABFAAAAJyXA3ZKbpD/tUN0O1e3oPwAAAD+yMQIAAAAAAAHIAgAARQAAACclwN2Sm6Q/9kBqD6T26D8AAAA/sjECAAAAAAAByQIAAEUAAAAnJcDdkpukP/8w9w9z/+g/AAAAP8IxAgAAAAAAAcoCAABFAAAAAWXiSvcGpD8JIYQQQgjpPwAAAD/RMQIAAAAAAAHLAgAARQAAAAFl4kr3BqQ/ERERERER6T8AAAA/0TECAAAAAAABzAIAAEUAAAABZeJK9wakPxoBnhHgGek/AAAAP/ExAgAAAAAAAc0CAABFAAAA3aQEuFtyoz8j8SoSryLpPwAAAD8AMgIAAAAAAAHOAgAARQAAAN2kBLhbcqM/LOG3En4r6T8AAAA/ADICAAAAAAABzwIAAEUAAADdpAS4W3KjPzTRRBNNNOk/AAAAPxAyAgAAAAAAAdACAABFAAAAt+QmJcDdoj800UQTTTTpPwAAAD8vMgIAAAAAAAHRAgAARQAAAJIkSZIkSaI/PcHRExw96T8AAAA/bjICAAAAAAAB0gIAAEUAAABtZGv/iLShPz3B0RMcPek/AAAAP30yAgAAAAAAAdMCAABFAAAAbWRr/4i0oT9GsV4U60XpPwAAAD99MgIAAAAAAAHUAgAARQAAACLkr9lRi6A/T6HrFLpO6T8AAAA/jTICAAAAAAAB1QIAAEUAAAAi5K/ZUYugP1eReBWJV+k/AAAAP40yAgAAAAAAAdYCAABFAAAAssfoZzXEnj9pcZIWJ2npPwAAAD+dMgIAAAAAAAHXAgAARQAAALLH6Gc1xJ4/cWEfF/Zx6T8AAAA/rDICAAAAAAAB2AIAAEUAAABoRy1C/pqdP3tRrBfFeuk/AAAAP6wyAgAAAAAAAdkCAABFAAAAHsdxHMdxnD+NMcYYY4zpPwAAAD+8MgIAAAAAAAHaAgAARQAAAB7HcRzHcZw/lSFTGTKV6T8AAAA/vDICAAAAAAAB2wIAAEUAAADSRrb2j0ibP54R4BkBnuk/AAAAP8syAgAAAAAAAdwCAABFAAAA0ka29o9Imz+w8fkan6/pPwAAAD/LMgIAAAAAAAHdAgAARQAAAIjG+tBYH5o/uOGGG2646T8AAAA/2zICAAAAAAAB3gIAAEUAAACIxvrQWB+aP8rBoBwMyuk/AAAAP+syAgAAAAAAAd8CAABFAAAAPkY/qyH2mD/TsS0d29LpPwAAAD/rMgIAAAAAAAHgAgAARQAAAD5GP6sh9pg/5JFHHnnk6T8AAAA/6zICAAAAAAAB4QIAAEUAAADyxYOF6syXP+SRRx555Ok/AAAAP/oyAgAAAAAAAeICAABFAAAA8sWDherMlz/ugdQeSO3pPwAAAD/6MgIAAAAAAAHjAgAARQAAAPLFg4XqzJc/93FhHxf26T8AAAA/CjMCAAAAAAAB5AIAAEUAAADyxYOF6syXP/9h7h/m/uk/AAAAPxozAgAAAAAAAeUCAABFAAAA8sWDherMlz8IUnsgtQfqPwAAAD8pMwIAAAAAAAHmAgAARQAAAPLFg4XqzJc/EUIIIYQQ6j8AAAA/OTMCAAAAAAAB5wIAAEUAAACoRchfs6OWPxkylSFTGeo/AAAAPzkzAgAAAAAAAegCAABFAAAAqEXIX7Ojlj8iIiIiIiLqPwAAAD9YMwIAAAAAAAHpAgAARQAAAKhFyF+zo5Y/KxKvIvEq6j8AAAA/aDMCAAAAAAAB6gIAAEUAAACoRchfs6OWPzQCPCPAM+o/AAAAP4czAgAAAAAAAesCAABFAAAAqEXIX7Ojlj9F4lUkXkXqPwAAAD+HMwIAAAAAAAHsAgAARQAAAKhFyF+zo5Y/TtLiJC1O6j8AAAA/lzMCAAAAAAAB7QIAAEUAAACoRchfs6OWP1bCbyX8Vuo/AAAAP6YzAgAAAAAAAe4CAABFAAAAqEXIX7Ojlj9pookmmmjqPwAAAD/FMwIAAAAAAAHvAgAARQAAAKhFyF+zo5Y/uBJ+K+G36j8AAAA/1TMCAAAAAAAB8AIAAEUAAABgxQw6fHqVP8ACCyywwOo/AAAAP9UzAgAAAAAAAfECAABFAAAAYMUMOnx6lT/c0rEtHdvqPwAAAD/lMwIAAAAAAAHyAgAARQAAAGDFDDp8epU/7bLLLrvs6j8AAAA/5TMCAAAAAAAB8wIAAEUAAABgxQw6fHqVP/aiWC+K9eo/AAAAPwQ0AgAAAAAAAfQCAABFAAAAFEVRFEVRlD8qQ6YyZCrrPwAAAD8ENAIAAAAAAAH1AgAARQAAABRFURRFUZQ/MzMzMzMz6z8AAAA/FDQCAAAAAAAB9gIAAEUAAAAURVEURVGUP0QTTTTRROs/AAAAPxQ0AgAAAAAAAfcCAABFAAAAFEVRFEVRlD9X82Y1b1brPwAAAD8jNAIAAAAAAAH4AgAARQAAABRFURRFUZQ/YOPzNT5f6z8AAAA/IzQCAAAAAAAB+QIAAEUAAAAURVEURVGUP2jTgDYNaOs/AAAAPyM0AgAAAAAAAfoCAABFAAAAFEVRFEVRlD9xww033HDrPwAAAD8zNAIAAAAAAAH7AgAARQAAABRFURRFUZQ/erOaN6t56z8AAAA/MzQCAAAAAAAB/AIAAEUAAAAURVEURVGUP4KjJzh6gus/AAAAP0I0AgAAAAAAAf0CAABFAAAAFEVRFEVRlD+Lk7Q4SYvrPwAAAD9SNAIAAAAAAAH+AgAARQAAABRFURRFUZQ/lINBORiU6z8AAAA/UjQCAAAAAAAB/wIAAEUAAAAURVEURVGUP6VjWzq2pes/AAAAP2I0AgAAAAAAAQADAABFAAAAFEVRFEVRlD+uU+g6ha7rPwAAAD9xNAIAAAAAAAEBAwAARQAAABRFURRFUZQ/t0N1O1S36z8AAAA/cTQCAAAAAAABAgMAAEUAAAAURVEURVGUP8EzAjwjwOs/AAAAP4E0AgAAAAAAAQMDAABFAAAAFEVRFEVRlD/SExw9wdHrPwAAAD+BNAIAAAAAAAEEAwAARQAAABRFURRFUZQ/2wOpPZDa6z8AAAA/kTQCAAAAAAABBQMAAEUAAAAURVEURVGUP+TzNT5f4+s/AAAAP5E0AgAAAAAAAQYDAABFAAAAFEVRFEVRlD/s48I+LuzrPwAAAD+gNAIAAAAAAAEHAwAARQAAABRFURRFUZQ/9dNPP/306z8AAAA/oDQCAAAAAAABCAMAAEUAAAAURVEURVGUP/7D3D/M/es/AAAAP7A0AgAAAAAAAQkDAABFAAAAFEVRFEVRlD8GtGlAmwbsPwAAAD+/NAIAAAAAAAEKAwAARQAAABRFURRFUZQ/D6T2QGoP7D8AAAA/vzQCAAAAAAABCwMAAEUAAAAURVEURVGUPxiUg0E5GOw/AAAAP780AgAAAAAAAQwDAABFAAAAFEVRFEVRlD8hhBBCCCHsPwAAAD/PNAIAAAAAAAENAwAARQAAABRFURRFUZQ/KXSdQtcp7D8AAAA/zzQCAAAAAAABDgMAAEUAAAAURVEURVGUPzNkKkOmMuw/AAAAP980AgAAAAAAAQ8DAABFAAAAFEVRFEVRlD88VLdDdTvsPwAAAD/fNAIAAAAAAAEQAwAARQAAABRFURRFUZQ/RURERERE7D8AAAA/7jQCAAAAAAABEQMAAEUAAAAURVEURVGUP0000UQTTew/AAAAP+40AgAAAAAAARIDAABFAAAAFEVRFEVRlD9WJF5F4lXsPwAAAD/+NAIAAAAAAAETAwAARQAAABRFURRFUZQ/aAR4RoBn7D8AAAA/DjUCAAAAAAABFAMAAEUAAADKxJXuDSiTP3jkkUceeew/AAAAPw41AgAAAAAAARUDAABFAAAAysSV7g0okz+C1B5I7YHsPwAAAD8dNQIAAAAAAAEWAwAARQAAAMrEle4NKJM/isSrSLyK7D8AAAA/HTUCAAAAAAABFwMAAEUAAADKxJXuDSiTP5ykxUlanOw/AAAAPzw1AgAAAAAAARgDAABFAAAAgETayNb+kT+uhN9K+K3sPwAAAD88NQIAAAAAAAEZAwAARQAAAIBE2sjW/pE/uHRsS8e27D8AAAA/PDUCAAAAAAABGgMAAEUAAACARNrI1v6RP8hUhkxlyOw/AAAAP0w1AgAAAAAAARsDAABFAAAANsQeo5/VkD/SRBNNNNHsPwAAAD9MNQIAAAAAAAEcAwAARQAAADbEHqOf1ZA/4iQtTtLi7D8AAAA/XDUCAAAAAAABHQMAAEUAAADUh8b60FiPP+wUuk6h6+w/AAAAP1w1AgAAAAAAAR4DAABFAAAA1IfG+tBYjz/89NNPP/3sPwAAAD9rNQIAAAAAAAEfAwAARQAAAECHT69iBo0/BuVgUA4G7T8AAAA/azUCAAAAAAABIAMAAEUAAABAh0+vYgaNPxjFelGsF+0/AAAAP4s1AgAAAAAAASEDAABFAAAAsIbYY/Szij8gtQdSeyDtPwAAAD+LNQIAAAAAAAEiAwAARQAAABiGYRiGYYg/PIWuU+g67T8AAAA/mjUCAAAAAAABIwMAAEUAAAAYhmEYhmGIP0R1O1S3Q+0/AAAAP5o1AgAAAAAAASQDAABFAAAAGIZhGIZhiD9MZchUhkztPwAAAD+aNQIAAAAAAAElAwAARQAAAISF6swXD4Y/VlVVVVVV7T8AAAA/qjUCAAAAAAABJgMAAEUAAACEherMFw+GP2Y1b1bzZu0/AAAAP6o1AgAAAAAAAScDAABFAAAA8IRzgam8gz9wJfxWwm/tPwAAAD+5NQIAAAAAAAEoAwAARQAAAFyE/DU7aoE/eBWJV5F47T8AAAA/yTUCAAAAAAABKQMAAEUAAABchPw1O2qBP4AFFlhgge0/AAAAP8k1AgAAAAAAASoDAABFAAAAiAcL1Zkvfj+U5S9Z/pLtPwAAAD/ZNQIAAAAAAAErAwAARQAAAIgHC9WZL34/nNW8Wc2b7T8AAAA/2TUCAAAAAAABLAMAAEUAAABoBh0+vYp5P6611lprre0/AAAAP+g1AgAAAAAAAS0DAABFAAAAaAYdPr2KeT+2pWNbOrbtPwAAAD/oNQIAAAAAAAEuAwAARQAAAGgGHT69ink/yIV9XNjH7T8AAAA/8DUCAAAAAAABLwMAAEUAAABoBh0+vYp5P9B1Cl2n0O0/AAAAP/A1AgAAAAAAATADAABFAAAAaAYdPr2KeT/aZZdddtntPwAAAD/wNQIAAAAAAAExAwAARQAAADwFL6fg5XQ/4lUkXkXi7T8AAAA/ADYCAAAAAAABMgMAAEUAAAA8BS+n4OV0P+pFsV4U6+0/AAAAPw82AgAAAAAAATMDAABFAAAAPAUvp+DldD/0NT5f4/PtPwAAAD8PNgIAAAAAAAE0AwAARQAAADwFL6fg5XQ//CXLX7L87T8AAAA/HzYCAAAAAAABNQMAAEUAAAA8BS+n4OV0PwYWWGCBBe4/AAAAPy42AgAAAAAAATYDAABFAAAAPAUvp+DldD8OBuVgUA7uPwAAAD8uNgIAAAAAAAE3AwAARQAAADwFL6fg5XQ/GPZxYR8X7j8AAAA/PjYCAAAAAAABOAMAAEUAAAA8BS+n4OV0PyDm/mHuH+4/AAAAPz42AgAAAAAAATkDAABFAAAAPAUvp+DldD8yxhhjjDHuPwAAAD9ONgIAAAAAAAE6AwAARQAAADwFL6fg5XQ/RKYyZCpD7j8AAAA/TjYCAAAAAAABOwMAAEUAAAA8BS+n4OV0P1SGTGXIVO4/AAAAP102AgAAAAAAATwDAABFAAAAPAUvp+DldD9mZmZmZmbuPwAAAD9dNgIAAAAAAAE9AwAARQAAADwFL6fg5XQ/gjYNaNOA7j8AAAA/bTYCAAAAAAABPgMAAEUAAAA8BS+n4OV0P5IWJ2lxku4/AAAAP202AgAAAAAAAT8DAABFAAAAPAUvp+DldD+s5s1q3qzuPwAAAD99NgIAAAAAAAFAAwAARQAAADwFL6fg5XQ/ttZaa6217j8AAAA/jDYCAAAAAAABQQMAAEUAAABoBh0+vYp5P8a2dGxLx+4/AAAAP4w2AgAAAAAAAUIDAABFAAAAaAYdPr2KeT/QpgFtGtDuPwAAAD+cNgIAAAAAAAFDAwAARQAAAGgGHT69ink/2JaObenY7j8AAAA/nDYCAAAAAAABRAMAAEUAAABoBh0+vYp5P+KGG2644e4/AAAAP5w2AgAAAAAAAUUDAABFAAAAiAcL1Zkvfj/qdqhuh+ruPwAAAD+rNgIAAAAAAAFGAwAARQAAAIgHC9WZL34/9GY1b1bz7j8AAAA/uzYCAAAAAAABRwMAAEUAAABchPw1O2qBP/RmNW9W8+4/AAAAPxk3AgAAAAAAAUgDAABFAAAAXIT8NTtqgT/8VsJvJfzuPwAAAD8oNwIAAAAAAAFJAwAARQAAAPCEc4GpvIM//FbCbyX87j8AAAA/KDcCAAAAAAABSgMAAEUAAACEherMFw+GPwZHT3D0BO8/AAAAPzg3AgAAAAAAAUsDAABFAAAAhIXqzBcPhj8ON9xwww3vPwAAAD84NwIAAAAAAAFMAwAARQAAABiGYRiGYYg/FidpcZIW7z8AAAA/SDcCAAAAAAABTQMAAEUAAACwhthj9LOKPyAX9nFhH+8/AAAAP0g3AgAAAAAAAU4DAABFAAAAQIdPr2IGjT8w9w9z/zDvPwAAAD9XNwIAAAAAAAFPAwAARQAAANSHxvrQWI8/Ouecc8457z8AAAA/ZzcCAAAAAAABUAMAAEUAAADUh8b60FiPP0LXKXSdQu8/AAAAP2c3AgAAAAAAAVEDAABFAAAANsQeo5/VkD9C1yl0nULvPwAAAD93NwIAAAAAAAFSAwAARQAAADbEHqOf1ZA/Sse2dGxL7z8AAAA/hjcCAAAAAAABUwMAAEUAAACARNrI1v6RP16n0HUKXe8/AAAAP7U3AgAAAAAAAVQDAABFAAAAYMUMOnx6lT94d3d3d3fvPwAAAD+1NwIAAAAAAAFVAwAARQAAAGDFDDp8epU/gGcEeEaA7z8AAAA/xTcCAAAAAAABVgMAAEUAAACoRchfs6OWP4pXkXgVie8/AAAAP9Q3AgAAAAAAAVcDAABFAAAAqEXIX7Ojlj+SRx555JHvPwAAAD/kNwIAAAAAAAFYAwAARQAAAPLFg4XqzJc/kkceeeSR7z8AAAA/5DcCAAAAAAABWQMAAEUAAADyxYOF6syXP5o3q3mzmu8/AAAAPwM4AgAAAAAAAVoDAABFAAAAPkY/qyH2mD+kJzh6gqPvPwAAAD8DOAIAAAAAAAFbAwAARQAAAIjG+tBYH5o/rBfFelGs7z8AAAA/EzgCAAAAAAABXAMAAEUAAADSRrb2j0ibP7733nvvve8/AAAAPxM4AgAAAAAAAV0DAABFAAAAHsdxHMdxnD++9957773vPwAAAD8iOAIAAAAAAAFeAwAARQAAALLH6Gc1xJ4/xudrfL7G7z8AAAA/IjgCAAAAAAABXwMAAEUAAAD8R6SNbO2fP9DX+HyNz+8/AAAAPzI4AgAAAAAAAWADAABFAAAAIuSv2VGLoD/Yx4V9XNjvPwAAAD9COAIAAAAAAAFhAwAARQAAAEekjWztH6E/2MeFfVzY7z8AAAA/UTgCAAAAAAABYgMAAEUAAABtZGv/iLShP9jHhX1c2O8/AAAAP3E4AgAAAAAAAWMDAABFAAAAkiRJkiRJoj/Yx4V9XNjvPwAAAD9xOAIAAAAAAAFkAwAARQAAALfkJiXA3aI/2MeFfVzY7z8AAAA/gDgCAAAAAAABZQMAAEUAAAABZeJK9wakP9jHhX1c2O8/AAAAP684AgAAAAAAAWYDAABFAAAATeWdcC4wpT/Yx4V9XNjvPwAAAD+/OAIAAAAAAAFnAwAARQAAAHGlewPKxKU/2MeFfVzY7z8AAAA/zjgCAAAAAAABaAMAAEUAAACXZVmWZVmmP9jHhX1c2O8/AAAAP944AgAAAAAAAWkDAABFAAAAuyU3KQHupj/Q1/h8jc/vPwAAAD/uOAIAAAAAAAFqAwAARQAAAOHlFLycgqc/0Nf4fI3P7z8AAAA//TgCAAAAAAABawMAAEUAAAAFpvJOOBeoP9DX+HyNz+8/AAAAP/04AgAAAAAAAWwDAABFAAAAK2bQ4dOrqD/Q1/h8jc/vPwAAAD/9OAIAAAAAAAFtAwAARQAAAE8mrnRvQKk/0Nf4fI3P7z8AAAA/DTkCAAAAAAABbgMAAEUAAAB15osHC9WpP8bna3y+xu8/AAAAPxw5AgAAAAAAAW8DAABFAAAAm6ZpmqZpqj/G52t8vsbvPwAAAD88OQIAAAAAAAFwAwAARQAAAL9mRy1C/qo/xudrfL7G7z8AAAA/PDkCAAAAAAABcQMAAEUAAADlJiXA3ZKrP8bna3y+xu8/AAAAP1A6AgAAAAAAAXIDAABFAAAACecCU3knrD++9957773vPwAAAD9/OgIAAAAAAAFzAwAARQAAAC+n4OUUvKw/vvfee++97z8AAAA/jzoCAAAAAAABdAMAAEUAAABVZ754sFCtP7733nvvve8/AAAAP486AgAAAAAAAXUDAABFAAAAeSecC0zlrT++9957773vPwAAAD+eOgIAAAAAAAF2AwAARQAAAJ/neZ7nea4/tAdSeyC17z8AAAA/njoCAAAAAAABdwMAAEUAAADFp1cxgw6vP7QHUnsgte8/AAAAP646AgAAAAAAAXgDAABFAAAABpSJK90bsD+0B1J7ILXvPwAAAD++OgIAAAAAAAF5AwAARQAAABp0+PQqZrA/tAdSeyC17z8AAAA/vjoCAAAAAAABegMAAEUAAAAsVGe+eLCwP7QHUnsgte8/AAAAP/w6AgAAAAAAAXsDAABFAAAAPjTWh8b6sD+0B1J7ILXvPwAAAD9aOwIAAAAAAAF8AwAARQAAACzLsizLstw/6naobofq7j8AAAA/n0ACAAAAAAABfQMAAEUAAAAxgw6fXsXcP+p2qG6H6u4/AAAAP/1AAgAAAAAAAX4DAABFAAAAZWv/iLSR3T/Ylo5t6djuPwAAAD8NQQIAAAAAAAF/AwAARQAAAG7btm3btt0/0KYBbRrQ7j8AAAA/HEECAAAAAAABgAMAAEUAAABykxLgbsndP8a2dGxLx+4/AAAAPxxBAgAAAAAAAYEDAABFAAAAgLslNykB3j++xudrfL7uPwAAAD8cQQIAAAAAAAGCAwAARQAAAIor3RtQJt4/vsbna3y+7j8AAAA/LEECAAAAAAABgwMAAEUAAACP4ziO4zjeP77G52t8vu4/AAAAPzxBAgAAAAAAAYQDAABFAAAAk5uUAHdL3j++xudrfL7uPwAAAD9LQQIAAAAAAAGFAwAARQAAAKHDp1cxg94/vsbna3y+7j8AAAA/S0ECAAAAAAABhgMAAEUAAAClewPKxJXeP7bWWmutte4/AAAAP1tBAgAAAAAAAYcDAABFAAAAreu6ruu63j+21lprrbXuPwAAAD9bQQIAAAAAAAGIAwAARQAAALOjFiF/zd4/ttZaa6217j8AAAA/akECAAAAAAABiQMAAEUAAAC5W3KTEuDeP7bWWmutte4/AAAAP2pBAgAAAAAAAYoDAABFAAAAwcspeDkF3z+s5s1q3qzuPwAAAD96QQIAAAAAAAGLAwAARQAAAMWDherMF98/rObNat6s7j8AAAA/ikECAAAAAAABjAMAAEUAAADLO+FcYCrfP6zmzWrerO4/AAAAP5lBAgAAAAAAAY0DAABFAAAAz/M8z/M83z+s5s1q3qzuPwAAAD+5QQIAAAAAAAGOAwAARQAAANOrmEGHT98/rObNat6s7j8AAAA/yEECAAAAAAABjwMAAEUAAADj06uYQYffP6zmzWrerO4/AAAAP8hBAgAAAAAAAZADAABFAAAA60NjfWis3z+s5s1q3qzuPwAAAD/IQQIAAAAAAAGRAwAARQAAAPOzGmKP0d8/rObNat6s7j8AAAA/2EECAAAAAAABkgMAAEUAAAD9I9JGtvbfP6zmzWrerO4/AAAAP9hBAgAAAAAAAZMDAABFAAAAA8rEle4N4D+s5s1q3qzuPwAAAD/nQQIAAAAAAAGUAwAARQAAAAiCIAiCIOA/rObNat6s7j8AAAA/90ECAAAAAAABlQMAAEUAAAAMOnx6FTPgP6zmzWrerO4/AAAAPwdCAgAAAAAAAZYDAABFAAAAEfLX7KhF4D+s5s1q3qzuPwAAAD8HQgIAAAAAAAGXAwAARQAAABPOBabyTuA/rObNat6s7j8AAAA/B0ICAAAAAAABmAMAAEUAAAAYhmEYhmHgP6zmzWrerO4/AAAAPxZCAgAAAAAAAZkDAABFAAAAHxrrQ2N94D+s5s1q3qzuPwAAAD8WQgIAAAAAAAGaAwAARQAAACH2GP2shuA/ttZaa6217j8AAAA/JkICAAAAAAABmwMAAEUAAAAoiqIoiqLgP7bWWmutte4/AAAAPyZCAgAAAAAAAZwDAABFAAAAK2bQ4dOr4D+21lprrbXuPwAAAD8mQgIAAAAAAAGdAwAARQAAADH6WQ2xx+A/ttZaa6217j8AAAA/NkICAAAAAAABngMAAEUAAAA2srV/RNrgP7bWWmutte4/AAAAPzZCAgAAAAAAAZ8DAABFAAAAOmoR8tfs4D+21lprrbXuPwAAAD9FQgIAAAAAAAGgAwAARQAAAEAibWRr/+A/ttZaa6217j8AAAA/VUICAAAAAAABoQMAAEUAAABE2sjW/hHhP7bWWmutte4/AAAAP1VCAgAAAAAAAaIDAABFAAAARrb2j0gb4T+21lprrbXuPwAAAD9VQgIAAAAAAAGjAwAARQAAAEtuUgLcLeE/ttZaa6217j8AAAA/ZEICAAAAAAABpAMAAEUAAABPJq50b0DhP7bWWmutte4/AAAAP3RCAgAAAAAAAaUDAABFAAAAUgLcLblJ4T+21lprrbXuPwAAAD90QgIAAAAAAAGmAwAARQAAAFTeCecCU+E/ttZaa6217j8AAAA/dEICAAAAAAABpwMAAEUAAABXujegTFzhP7bWWmutte4/AAAAP4NCAgAAAAAAAagDAABFAAAAWZZlWZZl4T+21lprrbXuPwAAAD+TQgIAAAAAAAGpAwAARQAAAFtykxLgbuE/ttZaa6217j8AAAA/k0ICAAAAAAABqgMAAEUAAABgKu+Ec4HhP7bWWmutte4/AAAAP6NCAgAAAAAAAasDAABFAAAAYgYdPr2K4T+21lprrbXuPwAAAD+yQgIAAAAAAAGsAwAARQAAAGTiSvcGlOE/ttZaa6217j8AAAA/skICAAAAAAABrQMAAEUAAABnvniwUJ3hP7bWWmutte4/AAAAP8JCAgAAAAAAAa4DAABFAAAAaZqmaZqm4T+21lprrbXuPwAAAD/RQgIAAAAAAAGvAwAARQAAAGt21CLkr+E/ttZaa6217j8AAAA/4UICAAAAAAABsAMAAEUAAADhXGAq74TrP5wGtGlAm+4/AAAAPyBsAgAAAAAAAbEDAABFAAAA5DiO4ziO6z+cBrRpQJvuPwAAAD+8bAIAAAAAAAGyAwAARQAAAOjw6VXMoOs/nAa0aUCb7j8AAAA/zGwCAAAAAAABswMAAEUAAADsqEXIX7PrP5wGtGlAm+4/AAAAP8xsAgAAAAAAAbQDAABFAAAA8WChOvPF6z+cBrRpQJvuPwAAAD/bbAIAAAAAAAG1AwAARQAAAPM8z/M8z+s/nAa0aUCb7j8AAAA/22wCAAAAAAABtgMAAEUAAAD1GP2shtjrP6T2QGoPpO4/AAAAP9tsAgAAAAAAAbcDAABFAAAA+tBYHxrr6z+k9kBqD6TuPwAAAD/rbAIAAAAAAAG4AwAARQAAAP6ItJGt/es/pPZAag+k7j8AAAA/+2wCAAAAAAABuQMAAEUAAAAAZeJK9wbsP6T2QGoPpO4/AAAAP/tsAgAAAAAAAboDAABFAAAABR0+vYoZ7D+k9kBqD6TuPwAAAD/7bAIAAAAAAAG7AwAARQAAAAvVmS8eLOw/pPZAag+k7j8AAAA/Cm0CAAAAAAABvAMAAEUAAAAPjfWhsT7sP6T2QGoPpO4/AAAAPwptAgAAAAAAAb0DAABFAAAAEmkjW/tH7D+k9kBqD6TuPwAAAD8KbQIAAAAAAAG+AwAARQAAABYhf82OWuw/pPZAag+k7j8AAAA/Gm0CAAAAAAABvwMAAEUAAAAY/ayG2GPsP6T2QGoPpO4/AAAAPyptAgAAAAAAAcADAABFAAAAG9naPyJt7D+k9kBqD6TuPwAAAD85bQIAAAAAAAHBAwAARQAAAB+RNrK1f+w/pPZAag+k7j8AAAA/OW0CAAAAAAABwgMAAEUAAAAhbWRr/4jsP6T2QGoPpO4/AAAAP0ltAgAAAAAAAcMDAABFAAAAJEmSJEmS7D+k9kBqD6TuPwAAAD9JbQIAAAAAAAHEAwAARQAAACYlwN2Sm+w/pPZAag+k7j8AAAA/h20CAAAAAAABxQMAAEUAAAAoAe6W3KTsP6T2QGoPpO4/AAAAP5dtAgAAAAAAAcYDAABFAAAAKt0bUCau7D+k9kBqD6TuPwAAAD+XbQIAAAAAAAHHAwAARQAAACy5SQlwt+w/pPZAag+k7j8AAAA/p20CAAAAAAAByAMAAEUAAAAvlXfCucDsP6T2QGoPpO4/AAAAP75tAgAAAAAAAckDAABFAAAAM3GlewPK7D+k9kBqD6TuPwAAAD/ObQIAAAAAAAHKAwAARQAAAHvxYKE68+0/nAa0aUCb7j8AAAA/aXoCAAAAAAABywMAAEUAAACCqbwTzgXuP5wGtGlAm+4/AAAAP1N7AgAAAAAAAcwDAABFAAAAj9HPaog97j+cBrRpQJvuPwAAAD9TewIAAAAAAAHNAwAARQAAAJOJK90bUO4/nAa0aUCb7j8AAAA/cnsCAAAAAAABzgMAAEUAAACc+eLBQnXuP5wGtGlAm+4/AAAAP3J7AgAAAAAAAc8DAABFAAAAo41s7R+R7j+cBrRpQJvuPwAAAD9yewIAAAAAAAHQAwAARQAAAKdFyF+zo+4/nAa0aUCb7j8AAAA/gnsCAAAAAAAB0QMAAEUAAACt/SPSRrbuP5wGtGlAm+4/AAAAP4J7AgAAAAAAAdIDAABFAAAAtm3btm3b7j+cBrRpQJvuPwAAAD+CewIAAAAAAAHTAwAARQAAALslNykB7u4/nAa0aUCb7j8AAAA/knsCAAAAAAAB1AMAAEUAAAC/3ZKblADvP5wGtGlAm+4/AAAAP5J7AgAAAAAAAdUDAABFAAAAwrnAVN4J7z+cBrRpQJvuPwAAAD+hewIAAAAAAAHWAwAARQAAAMhNSoC7Je8/nAa0aUCb7j8AAAA/oXsCAAAAAAAB1wMAAEUAAADKKXg5BS/vP5wGtGlAm+4/AAAAP8x7AgAAAAAAAdgDAABFAAAAzAWm8k447z+cBrRpQJvuPwAAAD/MewIAAAAAAAHZAwAARQAAAM7h06uYQe8/nAa0aUCb7j8AAAA/zHsCAAAAAAAB2gMAAEUAAADO4dOrmEHvP6T2QGoPpO4/AAAAPyl8AgAAAAAAAdsDAABFAAAA0r0BZeJK7z+k9kBqD6TuPwAAAD85fAIAAAAAAAHcAwAARQAAANSZLx4sVO8/pPZAag+k7j8AAAA/SXwCAAAAAAAB3QMAAEUAAADYdV3XdV3vP6zmzWrerO4/AAAAP1h8AgAAAAAAAd4DAABFAAAA2lGLkL9m7z+s5s1q3qzuPwAAAD93fAIAAAAAAAHfAwAARQAAANwtuUkJcO8/rObNat6s7j8AAAA/d3wCAAAAAAAB4AMAAEUAAADeCecCU3nvP6zmzWrerO4/AAAAP5d8AgAAAAAAAeEDAABFAAAA4sFCdeaL7z+s5s1q3qzuPwAAAD+XfAIAAAAAAAHiAwAARQAAAOSdcC4wle8/rObNat6s7j8AAAA/pnwCAAAAAAAB4wMAAEUAAADmeZ7neZ7vP6zmzWrerO4/AAAAP8Z8AgAAAAAAAeQDAABFAAAA7g0oE1e67z+21lprrbXuPwAAAD/VfAIAAAAAAAHlAwAARQAAAPLFg4XqzO8/ttZaa6217j8AAAA/5XwCAAAAAAAB5gMAAEUAAAD0obE+NNbvP7bWWmutte4/AAAAP+V8AgAAAAAACw==</ink>
</athena>
</file>

<file path=customXml/item48.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gAAAAoAAAAHBAAAAAABAAAAEAAAAAQWU3Ryb2tlV2l0aFRpbWVTdGFtcHNWMQIAAAAJBQAAAAkGAAAACQcAAAAJCAAAAAkJAAAACQoAAAAJCwAAAAkMAAAACQ0AAAAJDgAAAA0GBQUAAAAWU3Ryb2tlV2l0aFRpbWVTdGFtcHNWMQIAAAARRHJhd2luZ0F0dHJpYnV0ZXMMU3R5bHVzUG9pbnRzBAQTRHJhd2luZ0F0dHJpYnV0ZXNWMQIAAAAeU3R5bHVzUG9pbnRXaXRoVGltZVN0YW1wTGlzdFYxAgAAAAIAAAAJDwAAAAkQAAAAAQYAAAAFAAAACREAAAAJEgAAAAEHAAAABQAAAAkTAAAACRQAAAABCAAAAAUAAAAJFQAAAAkWAAAAAQkAAAAFAAAACRcAAAAJGAAAAAEKAAAABQAAAAkZAAAACRoAAAABCwAAAAUAAAAJGwAAAAkcAAAAAQwAAAAFAAAACR0AAAAJHgAAAAENAAAABQAAAAkfAAAACSAAAAAFDgAAABNDbGVhckNhbnZhc1N0cm9rZVYxAwAAAAlUaW1lU3RhbXARRHJhd2luZ0F0dHJpYnV0ZXMMU3R5bHVzUG9pbnRzAAQEEBNEcmF3aW5nQXR0cmlidXRlc1YxAgAAAB5TdHlsdXNQb2ludFdpdGhUaW1lU3RhbXBMaXN0VjECAAAAAgAAAK8JAgAAAAAACgkhAAAADCIAAABTUHJlc2VudGF0aW9uQ29yZSwgVmVyc2lvbj00LjAuMC4wLCBDdWx0dXJlPW5ldXRyYWwsIFB1YmxpY0tleVRva2VuPTMxYmYzODU2YWQzNjRlMzUFDwAAABNEcmF3aW5nQXR0cmlidXRlc1YxCgAAAAdfY29sb3JBB19jb2xvclIHX2NvbG9yRwdfY29sb3JCCkZpdFRvQ3VydmUGSGVpZ2h0Dklnbm9yZVByZXNzdXJlDUlzSGlnaGxpZ2h0ZXIJU3R5bHVzVGlwBVdpZHRoAAAAAAAAAAAEAAICAgIBBgEBHFN5c3RlbS5XaW5kb3dzLkluay5TdHlsdXNUaXAiAAAABgIAAAD//wAAAAAAAAAAACJAAAAF3f///xxTeXN0ZW0uV2luZG93cy5JbmsuU3R5bHVzVGlwAQAAAAd2YWx1ZV9fAAgiAAAAAQAAAAAAAAAAACJABRAAAAAeU3R5bHVzUG9pbnRXaXRoVGltZVN0YW1wTGlzdFYxAwAAAA1MaXN0YDErX2l0ZW1zDExpc3RgMStfc2l6ZQ9MaXN0YDErX3ZlcnNpb24EAAAoU2hhcmVkLklua2luZy5TdHlsdXNQb2ludFdpdGhUaW1lU3RhbXBbXQIAAAAICAIAAAAJJAAAAMYAAADGAAAAAREAAAAPAAAA//8AAAAAAAAAAAAiQAAAAdv////d////AQAAAAAAAAAAACJAARIAAAAQAAAACSYAAACAAAAAgAAAAAETAAAADwAAAP//AAAAAAAAAAAAIkAAAAHZ////3f///wEAAAAAAAAAAAAiQAEUAAAAEAAAAAkoAAAAIwAAACMAAAABFQAAAA8AAAD//wAAAAAAAAAAACJAAAAB1////93///8BAAAAAAAAAAAAIkABFgAAABAAAAAJKgAAABoAAAAaAAAAARcAAAAPAAAA//8AAAAAAAAAAAAiQAAAAdX////d////AQAAAAAAAAAAACJAARgAAAAQAAAACSwAAAAsAAAALAAAAAEZAAAADwAAAP//AAAAAAAAAAAAIkAAAAHT////3f///wEAAAAAAAAAAAAiQAEaAAAAEAAAAAkuAAAAzwAAAM8AAAABGwAAAA8AAAD//wAAAAAAAAAAACJAAAAB0f///93///8BAAAAAAAAAAAAIkABHAAAABAAAAAJMAAAABsAAAAbAAAAAR0AAAAPAAAA//8AAAAAAAAAAAAiQAAAAc/////d////AQAAAAAAAAAAACJAAR4AAAAQAAAACTIAAABPAAAATwAAAAEfAAAADwAAAP//AAAAAAAAAAAAIkAAAAHN////3f///wEAAAAAAAAAAAAiQAEgAAAAEAAAAAk0AAAA+AAAAPgAAAABIQAAABAAAAAJNQAAAAAAAAAAAAAAByQAAAAAAQAAAAABAAAEGlN0eWx1c1BvaW50V2l0aFRpbWVTdGFtcFYxAg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06ByYAAAAAAQAAAIAAAAAEGlN0eWx1c1BvaW50V2l0aFRpbWVTdGFtcFYxAg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HKAAAAAABAAAAQAAAAAQaU3R5bHVzUG9pbnRXaXRoVGltZVN0YW1wVjECAAAACXwBAAAJfQEAAAl+AQAACX8BAAAJgAEAAAmBAQAACYIBAAAJgwEAAAmEAQAACYUBAAAJhgEAAAmHAQAACYgBAAAJiQEAAAmKAQAACYsBAAAJjAEAAAmNAQAACY4BAAAJjwEAAAmQAQAACZEBAAAJkgEAAAmTAQAACZQBAAAJlQEAAAmWAQAACZcBAAAJmAEAAAmZAQAACZoBAAAJmwEAAAmcAQAACZ0BAAAJngEAAA0dByoAAAAAAQAAACAAAAAEGlN0eWx1c1BvaW50V2l0aFRpbWVTdGFtcFYxAgAAAAmfAQAACaABAAAJoQEAAAmiAQAACaMBAAAJpAEAAAmlAQAACaYBAAAJpwEAAAmoAQAACakBAAAJqgEAAAmrAQAACawBAAAJrQEAAAmuAQAACa8BAAAJsAEAAAmxAQAACbIBAAAJswEAAAm0AQAACbUBAAAJtgEAAAm3AQAACbgBAAANBgcsAAAAAAEAAABAAAAABBpTdHlsdXNQb2ludFdpdGhUaW1lU3RhbXBWMQIA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DRQHLgAAAAABAAAAAAEAAAQaU3R5bHVzUG9pbnRXaXRoVGltZVN0YW1wVjECAA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DTEHMAAAAAABAAAAIAAAAAQaU3R5bHVzUG9pbnRXaXRoVGltZVN0YW1wVjECAAAACbQCAAAJtQIAAAm2AgAACbcCAAAJuAIAAAm5AgAACboCAAAJuwIAAAm8AgAACb0CAAAJvgIAAAm/AgAACcACAAAJwQIAAAnCAgAACcMCAAAJxAIAAAnFAgAACcYCAAAJxwIAAAnIAgAACckCAAAJygIAAAnLAgAACcwCAAAJzQIAAAnOAgAADQUHMgAAAAABAAAAgAAAAAQaU3R5bHVzUG9pbnRXaXRoVGltZVN0YW1wVjECAA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NMQc0AAAAAAEAAAAAAQAABBpTdHlsdXNQb2ludFdpdGhUaW1lU3RhbXBWMQIA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DQgHNQAAAAABAAAAAAAAAAQaU3R5bHVzUG9pbnRXaXRoVGltZVN0YW1wVjECAAAABTYAAAAaU3R5bHVzUG9pbnRXaXRoVGltZVN0YW1wVjEEAAAAAVgBWQ5QcmVzc3VyZUZhY3RvcglUaW1lU3RhbXAAAAAABgYLEAIAAACRqMQ6byzpP0xRyhSlTME/AAAAP+UPAAAAAAAAATcAAAA2AAAAOm3/qZs16T900UUXXXTBPwAAAD/lDwAAAAAAAAE4AAAANgAAAOIxOhnIPuk/dNFFF110wT8AAAA/9A8AAAAAAAABOQAAADYAAACL9nSI9EfpP5xRwRkVnME/AAAAP/QPAAAAAAAAAToAAAA2AAAAM7uv9yBR6T+cUcEZFZzBPwAAAD/0DwAAAAAAAAE7AAAANgAAANt/6mZNWuk/nFHBGRWcwT8AAAA/BBAAAAAAAAABPAAAADYAAAAsCWBFpmzpP8TRPBzNw8E/AAAAPwQQAAAAAAAAAT0AAAA2AAAAf5LVI/9+6T/E0TwczcPBPwAAAD8jEAAAAAAAAAE+AAAANgAAAMlp+0/drOk/xNE8HM3DwT8AAAA/IxAAAAAAAAABPwAAADYAAADDt6udYsjpP8TRPBzNw8E/AAAAPzMQAAAAAAAAAUAAAAA2AAAAvAVc6+fj6T/E0TwczcPBPwAAAD8zEAAAAAAAAAFBAAAANgAAALGhvIbyGuo/xNE8HM3DwT8AAAA/MxAAAAAAAAABQgAAADYAAABStKdDpD/qP8TRPBzNw8E/AAAAP0MQAAAAAAAAAUMAAAA2AAAARVAI36526j+cUcEZFZzBPwAAAD9DEAAAAAAAAAFEAAAANgAAAJAnLguNpOo/nFHBGRWcwT8AAAA/UhAAAAAAAAABRQAAADYAAAAzOhnIPsnqP3TRRRdddME/AAAAP2IQAAAAAAAAAUYAAAA2AAAA1UwEhfDt6j8l0U4S7STBPwAAAD9iEAAAAAAAAAFHAAAANgAAAB8kKrHOG+s/JdFOEu0kwT8AAAA/cRAAAAAAAAABSAAAADYAAADBNhVugEDrP/1Q0w81/cA/AAAAP3EQAAAAAAAAAUkAAAA2AAAADQ47ml5u6z/W0FcNfdXAPwAAAD+BEAAAAAAAAAFKAAAANgAAAAdc6+fjies/rlDcCsWtwD8AAAA/gRAAAAAAAAABSwAAADYAAACpbtakla7rP4bQYAgNhsA/AAAAP5EQAAAAAAAAAUwAAAA2AAAAoryG8hrK6z9eUOUFVV7APwAAAD+gEAAAAAAAAAFNAAAANgAAAPNF/NBz3Os/NtBpA502wD8AAAA/oBAAAAAAAAABTgAAADYAAABFz3GvzO7rPw9Q7gDlDsA/AAAAP6AQAAAAAAAAAU8AAAA2AAAAlljnjSUB7D/Nn+X8Wc6/PwAAAD+wEAAAAAAAAAFQAAAANgAAAD8dIv1RCuw/L5/38nkvvz8AAAA/sBAAAAAAAAABUQAAADYAAAA/HSL9UQrsP9+eAO4J4L4/AAAAP8AQAAAAAAAAAVIAAAA2AAAA5+FcbH4T7D+QngnpmZC+PwAAAD/PEAAAAAAAAAFTAAAANgAAAJCml9uqHOw/QJ4S5ClBvj8AAAA//BAAAAAAAAABVAAAADYAAADhLw26Ay/sPwKdNtBpA70/AAAAP/wQAAAAAAAAAVUAAAA2AAAA4S8NugMv7D9jnEjGiWS8PwAAAD/8EAAAAAAAAAFWAAAANgAAAOEvDboDL+w/FJxRwRkVvD8AAAA/DBEAAAAAAAABVwAAADYAAACK9EcpMDjsP3WbY7c5drs/AAAAPxwRAAAAAAAAAVgAAAA2AAAAivRHKTA47D/WmnWtWde6PwAAAD8cEQAAAAAAAAFZAAAANgAAAIr0RykwOOw/6JmQngnpuT8AAAA/KxEAAAAAAAABWgAAADYAAACK9EcpMDjsP5mZmZmZmbk/AAAAP0sRAAAAAAAAAVsAAAA2AAAAivRHKTA47D+qmLSKSau4PwAAAD9LEQAAAAAAAAFcAAAANgAAAIr0RykwOOw/vJfPe/m8tz8AAAA/WhEAAAAAAAABXQAAADYAAACK9EcpMDjsP5CVDlnpkLU/AAAAP1oRAAAAAAAAAV4AAAA2AAAAivRHKTA47D+ilClKmaK0PwAAAD9aEQAAAAAAAAFfAAAANgAAAIr0RykwOOw/UpQyRSlTtD8AAAA/ahEAAAAAAAABYAAAADYAAADhLw26Ay/sP2STTTbZZLM/AAAAP3kRAAAAAAAAAWEAAAA2AAAAkKaX26oc7D/Fkl8s+cWyPwAAAD95EQAAAAAAAAFiAAAANgAAAD8dIv1RCuw/JpJxIhknsj8AAAA/eREAAAAAAAABYwAAADYAAADuk6we+ffrP4eRgxg5iLE/AAAAP4kRAAAAAAAAAWQAAAA2AAAA80X80HPc6z+ZkJ4J6ZmwPwAAAD+JEQAAAAAAAAFlAAAANgAAAK8gJlcQk+s/3By7zbHbrD8AAAA/mREAAAAAAAABZgAAADYAAABlSQArMmXrP/8a8a8R/6o/AAAAP6gRAAAAAAAAAWcAAAA2AAAAGXLa/lM36z8iGSeScSKpPwAAAD+4EQAAAAAAAAFoAAAANgAAAB8kKrHOG+s/5BdLfrHkpz8AAAA/uBEAAAAAAAABaQAAADYAAAB+ET/0HPfqPwcWgWARCKY/AAAAP8gRAAAAAAAAAWoAAAA2AAAAOuxoermt6j/tEtsuse2iPwAAAD/XEQAAAAAAAAFrAAAANgAAAD+euCw0kuo/sBH/GvGvoT8AAAA/1xEAAAAAAAABbAAAADYAAADuFENO23/qPxEREREREaE/AAAAP+cRAAAAAAAAAW0AAAA2AAAA9MaSAFZk6j9yECMHMXKgPwAAAD/nEQAAAAAAAAFuAAAANgAAAPt44rLQSOo/ph9q+qGmnz8AAAA/9hEAAAAAAAABbwAAADYAAAACKzJlSy3qP2gejubhaJ4/AAAAP/YRAAAAAAAAAXAAAAA2AAAAsaG8hvIa6j8qHbLSISudPwAAAD8WEgAAAAAAAAFxAAAANgAAALZTDDlt/+k/7RvWvmHtmz8AAAA/FhIAAAAAAAABcgAAADYAAAAUQSF8u9rpP+0b1r5h7Zs/AAAAPyUSAAAAAAAAAXMAAAA2AAAAw7ernWLI6T+vGvqqoa+aPwAAAD8lEgAAAAAAAAF0AAAANgAAAHIuNr8Jtuk/rxr6qqGvmj8AAAA/JRIAAAAAAAABdQAAADYAAADJaftP3azpP68a+qqhr5o/AAAAPzUSAAAAAAAAAXYAAAA2AAAAeOCFcYSa6T+vGvqqoa+aPwAAAD9FEgAAAAAAAAF3AAAANgAAACdXEJMriOk/rxr6qqGvmj8AAAA/VBIAAAAAAAABeAAAADYAAADWzZq00nXpP68a+qqhr5o/AAAAP1QSAAAAAAAAAXkAAAA2AAAAhEQl1nlj6T+vGvqqoa+aPwAAAD9UEgAAAAAAAAF6AAAANgAAADO7r/cgUek/rxr6qqGvmj8AAAA/ZBIAAAAAAAABewAAADYAAAA6bf+pmzXpP68a+qqhr5o/AAAAP2QSAAAAAAAAAXwAAAA2AAAA6eOJy0Ij6T+vGvqqoa+aPwAAAD9kEgAAAAAAAAF9AAAANgAAAO+V2X29B+k/rxr6qqGvmj8AAAA/cxIAAAAAAAABfgAAADYAAACeDGSfZPXoP68a+qqhr5o/AAAAP5MSAAAAAAAAAX8AAAA2AAAAsCJTttSi6D+vGvqqoa+aPwAAAD+iEgAAAAAAAAGAAAAANgAAAAheGEeomeg/rxr6qqGvmj8AAAA/ohIAAAAAAAABgQAAADYAAAC+hvIaymvoP3IZHpfhcZk/AAAAP6ISAAAAAAAAAYIAAAA2AAAAbf18PHFZ6D9yGR6X4XGZPwAAAD+yEgAAAAAAAAGDAAAANgAAABx0B14YR+g/NBhCgyE0mD8AAAA/shIAAAAAAAABhAAAADYAAAAhJlcQkyvoP/YWZm9h9pY/AAAAP8ISAAAAAAAAAYUAAAA2AAAA0JzhMToZ6D/2FmZvYfaWPwAAAD/REgAAAAAAAAGGAAAANgAAANZOMeS0/ec/uRWKW6G4lT8AAAA/4RIAAAAAAAABhwAAADYAAAA0PEYnA9nnP3oUrkfhepQ/AAAAP+ESAAAAAAAAAYgAAAA2AAAAO+6V2X295z96FK5H4XqUPwAAAD/hEgAAAAAAAAGJAAAANgAAAOpkIPskq+c/ehSuR+F6lD8AAAA/4RIAAAAAAAABigAAADYAAABHUjU+c4bnP/8R9h9h/5E/AAAAP/ASAAAAAAAAAYsAAAA2AAAATQSF8O1q5z//EfYfYf+RPwAAAD8AEwAAAAAAAAGMAAAANgAAAKvxmTM8Ruc/whAaDKHBkD8AAAA/ABMAAAAAAAABjQAAADYAAAAJ3652iiHnPwcffPDBB48/AAAAPxATAAAAAAAAAY4AAAA2AAAAZ8zDudj85j+LHMTIQYyMPwAAAD8QEwAAAAAAAAGPAAAANgAAABv1nY36zuY/ixzEyEGMjD8AAAA/LxMAAAAAAAABkAAAADYAAADjM2d4jE7mPw8aDKHBEIo/AAAAPy8TAAAAAAAAAZEAAAA2AAAA8JcG3YEX5j+UF1R5QZWHPwAAAD8/EwAAAAAAAAGSAAAANgAAAKbA4LCj6eU/lBdUeUGVhz8AAAA/XhMAAAAAAAABkwAAADYAAAAjKIRvVzvlP54S5ClBnoI/AAAAP40TAAAAAAAAAZQAAAA2AAAANj5zhsfo5D9OG+i0gU57PwAAAD/bEwAAAAAAAAGVAAAANgAAAIhIf5QCg+M/VhZ4ZYFXdj8AAAA/6hMAAAAAAAABlgAAADYAAABWOZgxD+fiP04b6LSBTns/AAAAPwoUAAAAAAAAAZcAAAA2AAAAY503lgSw4j9OG+i0gU57PwAAAD8pFAAAAAAAAAGYAAAANgAAAHazJq10XeI/IhAsAsEigD8AAAA/ORQAAAAAAAABmQAAADYAAADN7us9SFTiP54S5ClBnoI/AAAAPzkUAAAAAAAAAZoAAAA2AAAAJSqxzhtL4j+eEuQpQZ6CPwAAAD9IFAAAAAAAAAGbAAAANgAAAHxldl/vQeI/GRWcUcEZhT8AAAA/WBQAAAAAAAABnAAAADYAAACJyRXE5AriP5QXVHlBlYc/AAAAP3cUAAAAAAAAAZ0AAAA2AAAAnN8E21S44T+LHMTIQYyMPwAAAD+HFAAAAAAAAAGeAAAANgAAAKKRVI3PnOE/ixzEyEGMjD8AAAA/hxQAAAAAAAABnwAAADYAAAD6zBkeo5PhPwcffPDBB48/AAAAP5YUAAAAAAAAAaAAAAA2AAAA/35p0B144T/CEBoMocGQPwAAAD+WFAAAAAAAAAGhAAAANgAAAK/18/HEZeE/whAaDKHBkD8AAAA/lhQAAAAAAAABogAAADYAAAC1p0OkP0rhP8IQGgyhwZA/AAAAP6YUAAAAAAAAAaMAAAA2AAAADeMINRNB4T//EfYfYf+RPwAAAD+2FAAAAAAAAAGkAAAANgAAABKVWOeNJeE//xH2H2H/kT8AAAA/xRQAAAAAAAABpQAAADYAAABwgm0q3ADhP/8R9h9h/5E/AAAAP+QUAAAAAAAAAaYAAAA2AAAAg5hcQUyu4D96FK5H4XqUPwAAAD8EFQAAAAAAAAGnAAAANgAAAOc3wTYVbuA/uRWKW6G4lT8AAAA/BBUAAAAAAAABqAAAADYAAAA/c4bH6GTgP/YWZm9h9pY/AAAAPxMVAAAAAAAAAakAAAA2AAAAlq5LWLxb4D/2FmZvYfaWPwAAAD8TFQAAAAAAAAGqAAAANgAAAO7pEOmPUuA/9hZmb2H2lj8AAAA/IxUAAAAAAAABqwAAADYAAABFJdZ5Y0ngPzQYQoMhNJg/AAAAPzMVAAAAAAAAAawAAAA2AAAA9Jtgmwo34D9yGR6X4XGZPwAAAD9CFQAAAAAAAAGtAAAANgAAAEvXJSzeLeA/7RvWvmHtmz8AAAA/UhUAAAAAAAABrgAAADYAAACjEuu8sSTgP+0b1r5h7Zs/AAAAP3EVAAAAAAAAAa8AAAA2AAAAAQAAAAAA4D9oHo7m4WiePwAAAD+BFQAAAAAAAAGwAAAANgAAAK92iiGn7d8/aB6O5uFonj8AAAA/gRUAAAAAAAABsQAAADYAAACvdoohp+3fP6Yfavqhpp8/AAAAP5AVAAAAAAAAAbIAAAA2AAAAr3aKIaft3z9yECMHMXKgPwAAAD+/FQAAAAAAAAGzAAAANgAAAF3tFENO298/ERERERERoT8AAAA/vxUAAAAAAAABtAAAADYAAAANZJ9k9cjfP7AR/xrxr6E/AAAAP78VAAAAAAAAAbUAAAA2AAAADWSfZPXI3z9PEu0k0U6iPwAAAD/PFQAAAAAAAAG2AAAANgAAAA1kn2T1yN8/7RLbLrHtoj8AAAA/7hUAAAAAAAABtwAAADYAAAC72imGnLbfP4wTyTiRjKM/AAAAPw0WAAAAAAAAAbgAAAA2AAAAu9ophpy23z9GF1100UWnPwAAAD8NFgAAAAAAAAG5AAAANgAAALvaKYactt8/gxg5iJGDqD8AAAA/DRYAAAAAAAABugAAADYAAAC72imGnLbfP8EZFZxRwak/AAAAPy0WAAAAAAAAAbsAAAA2AAAAu9ophpy23z9gGgOmMWCqPwAAAD8tFgAAAAAAAAG8AAAANgAAALvaKYactt8//xrxrxH/qj8AAAA/WxYAAAAAAAABvQAAADYAAAC72imGnLbfP7cehetRuK4/AAAAP1sWAAAAAAAAAb4AAAA2AAAAu9ophpy23z/1H2H/EfavPwAAAD97FgAAAAAAAAG/AAAANgAAAF3tFENO298/dpJoJ4l2sj8AAAA/exYAAAAAAAABwAAAADYAAABd7RRDTtvfP8WSXyz5xbI/AAAAP4oWAAAAAAAAAcEAAAA2AAAAXe0UQ07b3z9kk0022WSzPwAAAD+KFgAAAAAAAAHCAAAANgAAAK92iiGn7d8/A5Q7QLkDtD8AAAA/mhYAAAAAAAABwwAAADYAAACvdoohp+3fP1KUMkUpU7Q/AAAAP6oWAAAAAAAAAcQAAAA2AAAAqcQ6bywJ4D/ylCBPCfK0PwAAAD+qFgAAAAAAAAHFAAAANgAAAKnEOm8sCeA/35UFXlngtT8AAAA/qhYAAAAAAAABxgAAADYAAABSiXXeWBLgPy+W/GLJL7Y/AAAAP8kWAAAAAAAAAccAAAA2AAAAoxLrvLEk4D9tl9h2iW23PwAAAD/JFgAAAAAAAAHIAAAANgAAAPSbYJsKN+A/DJjGgGkMuD8AAAA/2BYAAAAAAAAByQAAADYAAACcYJsKN0DgP6qYtIpJq7g/AAAAPwcXAAAAAAAAAcoAAAA2AAAA4YVxhJqJ4D+inSTaSaK9PwAAAD8HFwAAAAAAAAHLAAAANgAAAIpKrPPGkuA/QJ4S5ClBvj8AAAA/BxcAAAAAAAABzAAAADYAAACDmFxBTK7gP32f7vfpfr8/AAAAPxcXAAAAAAAAAc0AAAA2AAAA1CHSH6XA4D8PUO4A5Q7APwAAAD82FwAAAAAAAAHOAAAANgAAAMi9Mruv9+A/dNFFF110wT8AAAA/sxcAAAAAAAABzwAAADYAAADzGsprKK/hP3lTize1eMM/AAAAPwEYAAAAAAAAAdAAAAA2AAAAHnhhHKFm4j95U4s3tXjDPwAAAD8RGAAAAAAAAAHRAAAANgAAAAWwIlO21OI/eVOLN7V4wz8AAAA/IBgAAAAAAAAB0gAAADYAAACudF3C4t3iP3lTize1eMM/AAAAPyAYAAAAAAAAAdMAAAA2AAAAVjmYMQ/n4j95U4s3tXjDPwAAAD8wGAAAAAAAAAHUAAAANgAAAP/90qA78OI/eVOLN7V4wz8AAAA/MBgAAAAAAAAB1QAAADYAAACnwg0QaPniP3lTize1eMM/AAAAP08YAAAAAAAAAdYAAAA2AAAAm15uq3Iw4z95U4s3tXjDPwAAAD9+GAAAAAAAAAHXAAAANgAAAKCPJy4LjeQ/odMGOm2gwz8AAAA/fhgAAAAAAAAB2AAAADYAAACUK4jJFcTkP6HTBjptoMM/AAAAP44YAAAAAAAAAdkAAAA2AAAA3wKu9fPx5D+h0wY6baDDPwAAAD+dGAAAAAAAAAHaAAAANgAAAHSx+U2wTeU/odMGOm2gwz8AAAA/nRgAAAAAAAAB2wAAADYAAAAWxOQKYnLlP6HTBjptoMM/AAAAP8wYAAAAAAAAAdwAAAA2AAAAnw6R/igF5j+h0wY6baDDPwAAAD/MGAAAAAAAAAHdAAAANgAAAEEhfLvaKeY/odMGOm2gwz8AAAA/zBgAAAAAAAAB3gAAADYAAACN+KHnuFfmP6HTBjptoMM/AAAAP9wYAAAAAAAAAd8AAAA2AAAALwuNpGp85j+h0wY6baDDPwAAAD/cGAAAAAAAAAHgAAAANgAAAClZPfLvl+Y/odMGOm2gwz8AAAA/3BgAAAAAAAAB4QAAADYAAAAip+0/dbPmP6HTBjptoMM/AAAAP/sYAAAAAAAAAeIAAAA2AAAAFUNO23/q5j+h0wY6baDDPwAAAD/8GAAAAAAAAAHjAAAANgAAAGfMw7nY/OY/eVOLN7V4wz8AAAA/GxkAAAAAAAAB5AAAADYAAACyo+nltirnP3lTize1eMM/AAAAPxsZAAAAAAAAAeUAAAA2AAAAWmgkVeMz5z95U4s3tXjDPwAAAD8bGQAAAAAAAAHmAAAANgAAAFS21KJoT+c/UdMPNf1Qwz8AAAA/GxkAAAAAAAAB5wAAADYAAAD8eg8SlVjnP1HTDzX9UMM/AAAAPysZAAAAAAAAAegAAAA2AAAAR1I1PnOG5z9R0w81/VDDPwAAAD86GQAAAAAAAAHpAAAANgAAAO8WcK2fj+c/UdMPNf1Qwz8AAAA/OhkAAAAAAAAB6gAAADYAAADqZCD7JKvnP1HTDzX9UMM/AAAAP0oZAAAAAAAAAesAAAA2AAAAkilbalG05z9R0w81/VDDPwAAAD9aGQAAAAAAAAHsAAAANgAAAIx3C7jWz+c/UdMPNf1Qwz8AAAA/WhkAAAAAAAAB7QAAADYAAACFxbsFXOvnP1HTDzX9UMM/AAAAP2kZAAAAAAAAAe4AAAA2AAAAfxNsU+EG6D9R0w81/VDDPwAAAD95GQAAAAAAAAHvAAAANgAAAHhhHKFmIug/KVOUMkUpwz8AAAA/iRkAAAAAAAAB8AAAADYAAAAVwrernWLoPwHTGDCNAcM/AAAAP4kZAAAAAAAAAfEAAAA2AAAAZkstivZ06D8B0xgwjQHDPwAAAD+JGQAAAAAAAAHyAAAANgAAAAheGEeomeg/2lKdLdXZwj8AAAA/mBkAAAAAAAAB8wAAADYAAAABrMiULbXoP7LSISsdssI/AAAAP5gZAAAAAAAAAfQAAAA2AAAA/Pl44rLQ6D+y0iErHbLCPwAAAD+YGQAAAAAAAAH1AAAANgAAAE2D7sAL4+g/ilKmKGWKwj8AAAA/qBkAAAAAAAAB9gAAADYAAACeDGSfZPXoP2PSKiatYsI/AAAAP7cZAAAAAAAAAfcAAAA2AAAA75XZfb0H6T9j0iomrWLCPwAAAD+3GQAAAAAAAAH4AAAANgAAAEAfT1wWGuk/O1KvI/U6wj8AAAA/txkAAAAAAAAB+QAAADYAAACRqMQ6byzpPztSryP1OsI/AAAAP9cZAAAAAAAAAfoAAAA2AAAAi/Z0iPRH6T8T0jMhPRPCPwAAAD/2GQAAAAAAAAH7AAAANgAAANt/6mZNWuk/E9IzIT0Twj8AAAA/BhoAAAAAAAAB/AAAADYAAAB1B14YR6i5PxScUcEZFbw/AAAAP20lAAAAAAAAAf0AAAA2AAAAdQdeGEeouT9jnEjGiWS8PwAAAD/bJQAAAAAAAAH+AAAANgAAALcsNJKq8bk/Y5xIxolkvD8AAAA/6iUAAAAAAAAB/wAAADYAAABDd+CFcYS6P7OcP8v5s7w/AAAAP+olAAAAAAAAAQABAAA2AAAAD+di85tguz+znD/L+bO8PwAAAD/qJQAAAAAAAAEBAQAANgAAAJkxD+di87s/Ap020GkDvT8AAAA/+iUAAAAAAAABAgEAADYAAAAhfLvaKYa8PwKdNtBpA70/AAAAPwomAAAAAAAAAQMBAAA2AAAA7+s9SFRivT9SnS3V2VK9PwAAAD8KJgAAAAAAAAEEAQAANgAAAAGBli/ih74/op0k2kmivT8AAAA/CiYAAAAAAAABBQEAADYAAACJy0IjqRq/P/CdG9+58b0/AAAAPxkmAAAAAAAAAQYBAAA2AAAAVzvFkNP2vz/wnRvfufG9PwAAAD8ZJgAAAAAAAAEHAQAANgAAAPLCOELNRMA/8J0b37nxvT8AAAA/KSYAAAAAAAABCAEAADYAAAA06A68MI7AP0CeEuQpQb4/AAAAPzgmAAAAAAAAAQkBAAA2AAAAHCDQ8kX8wD+QngnpmZC+PwAAAD84JgAAAAAAAAEKAQAANgAAAL4yu6/3IME/kJ4J6ZmQvj8AAAA/SCYAAAAAAAABCwEAADYAAAACWJEpW2rBP5CeCemZkL4/AAAAP0gmAAAAAAAAAQwBAAA2AAAARn1no76zwT+QngnpmZC+PwAAAD9YJgAAAAAAAAENAQAANgAAAOiPUmBw2ME/kJ4J6ZmQvj8AAAA/WCYAAAAAAAABDgEAADYAAAAutSja0yHCP5CeCemZkL4/AAAAP2cmAAAAAAAAAQ8BAAA2AAAActr+Uzdrwj+QngnpmZC+PwAAAD9nJgAAAAAAAAEQAQAANgAAABTt6RDpj8I/kJ4J6ZmQvj8AAAA/ZyYAAAAAAAABEQEAADYAAAC4/9TNmrTCP5CeCemZkL4/AAAAP3cmAAAAAAAAARIBAAA2AAAAWBLAikzZwj+QngnpmZC+PwAAAD93JgAAAAAAAAETAQAANgAAAJw3lgSwIsM/kJ4J6ZmQvj8AAAA/hyYAAAAAAAABFAEAADYAAAA+SoHBYUfDP5CeCemZkL4/AAAAP5YmAAAAAAAAARUBAAA2AAAA4lxsfhNswz+QngnpmZC+PwAAAD/FJgAAAAAAAAEWAQAANgAAADgXm98E28Q/kJ4J6ZmQvj8AAAA/5CYAAAAAAAABFwEAADYAAAComQgK4dvFP5CeCemZkL4/AAAAP/QmAAAAAAAAARgBAAA2AAAAdgmLdwu4xj+QngnpmZC+PwAAAD/0JgAAAAAAAAEZAQAANgAAABgcdjS93MY/kJ4J6ZmQvj8AAAA/9CYAAAAAAAABGgEAADYAAABcQUyuICbHP5CeCemZkL4/AAAAPwQnAAAAAAAAARsBAAA2AAAAQnkN5TWUxz+QngnpmZC+PwAAAD8EJwAAAAAAAAEcAQAANgAAAOaL+KHnuMc/kJ4J6ZmQvj8AAAA/SycAAAAAAAABHQEAADYAAADMw7nY/CbIP5CeCemZkL4/AAAAP0snAAAAAAAAAR4BAAA2AAAAEumPUmBwyD+QngnpmZC+PwAAAD9bJwAAAAAAAAEfAQAANgAAAPYgUYl13sg/kJ4J6ZmQvj8AAAA/WycAAAAAAAABIAEAADYAAAA8RicD2SfJP5CeCemZkL4/AAAAP2onAAAAAAAAASEBAAA2AAAAgGv9fDxxyT+QngnpmZC+PwAAAD9qJwAAAAAAAAEiAQAANgAAAGijvrNR38k/kJ4J6ZmQvj8AAAA/eicAAAAAAAABIwEAADYAAABO23/qZk3KP5CeCemZkL4/AAAAP4onAAAAAAAAASQBAAA2AAAAHEsCWJEpyz+QngnpmZC+PwAAAD+KJwAAAAAAAAElAQAANgAAAAKDw46ml8s/354A7gngvj8AAAA/mScAAAAAAAABJgEAADYAAACkla5LWLzLP9+eAO4J4L4/AAAAP7knAAAAAAAAAScBAAA2AAAA0PJF/NBzzD8vn/fyeS+/PwAAAD+5JwAAAAAAAAEoAQAANgAAAHIFMbmCmMw/L5/38nkvvz8AAAA/yCcAAAAAAAABKQEAADYAAAC2Kgcz5uHMPy+f9/J5L78/AAAAP8gnAAAAAAAAASoBAAA2AAAA+k/drEkrzT8vn/fyeS+/PwAAAD/IJwAAAAAAAAErAQAANgAAAOKHnuNemc0/L5/38nkvvz8AAAA/5ycAAAAAAAABLAEAADYAAACEmomgEL7NPy+f9/J5L78/AAAAP+cnAAAAAAAAAS0BAAA2AAAAJq10XcLizT8vn/fyeS+/PwAAAD/3JwAAAAAAAAEuAQAANgAAAGzSStclLM4/L5/38nkvvz8AAAA/9ycAAAAAAAABLwEAADYAAACu9yBRiXXOPy+f9/J5L78/AAAAPwcoAAAAAAAAATABAAA2AAAAUgoMDjuazj8vn/fyeS+/PwAAAD8HKAAAAAAAAAExAQAANgAAAJYv4oee484/L5/38nkvvz8AAAA/FigAAAAAAAABMgEAADYAAADcVLgBAi3PPy+f9/J5L78/AAAAPyYoAAAAAAAAATMBAAA2AAAAwox5OBebzz8vn/fyeS+/PwAAAD82KAAAAAAAAAE0AQAANgAAAKXrEhbvFtA/L5/38nkvvz8AAAA/RSgAAAAAAAABNQEAADYAAAD2dIj0RynQPy+f9/J5L78/AAAAP1UoAAAAAAAAATYBAAA2AAAAmYdzsflN0D8vn/fyeS+/PwAAAD9VKAAAAAAAAAE3AQAANgAAADuaXm6rctA/L5/38nkvvz8AAAA/ZCgAAAAAAAABOAEAADYAAACMI9RMBIXQPy+f9/J5L78/AAAAP2QoAAAAAAAAATkBAAA2AAAALja/Cbap0D8vn/fyeS+/PwAAAD9kKAAAAAAAAAE6AQAANgAAANBIqsZnztA/L5/38nkvvz8AAAA/ZCgAAAAAAAABOwEAADYAAADE5ApicgXRPy+f9/J5L78/AAAAP3QoAAAAAAAAATwBAAA2AAAAZ/f1HiQq0T8vn/fyeS+/PwAAAD+EKAAAAAAAAAE9AQAANgAAAE4vt1U5mNE/L5/38nkvvz8AAAA/kygAAAAAAAABPgEAADYAAADwQaIS67zRPy+f9/J5L78/AAAAP5MoAAAAAAAAAT8BAAA2AAAA490CrvXz0T8vn/fyeS+/PwAAAD+TKAAAAAAAAAFAAQAANgAAANV5Y0kAK9I/L5/38nkvvz8AAAA/oygAAAAAAAABQQEAADYAAAB5jE4Gsk/SPy+f9/J5L78/AAAAP7MoAAAAAAAAAUIBAAA2AAAAG585w2N00j8vn/fyeS+/PwAAAD+zKAAAAAAAAAFDAQAANgAAAL2xJIAVmdI/L5/38nkvvz8AAAA/sygAAAAAAAABRAEAADYAAABfxA89x73SPy+f9/J5L78/AAAAP8IoAAAAAAAAAUUBAAA2AAAAsE2FGyDQ0j8vn/fyeS+/PwAAAD/SKAAAAAAAAAFGAQAANgAAAALX+vl44tI/L5/38nkvvz8AAAA/4SgAAAAAAAABRwEAADYAAABTYHDY0fTSPy+f9/J5L78/AAAAP/EoAAAAAAAAAUgBAAA2AAAA9XJblYMZ0z8vn/fyeS+/PwAAAD/xKAAAAAAAAAFJAQAANgAAAJeFRlI1PtM/L5/38nkvvz8AAAA/ASkAAAAAAAABSgEAADYAAADoDrwwjlDTPy+f9/J5L78/AAAAPwEpAAAAAAAAAUsBAAA2AAAAOZgxD+di0z8vn/fyeS+/PwAAAD8BKQAAAAAAAAFMAQAANgAAANyqHMyYh9M/L5/38nkvvz8AAAA/ASkAAAAAAAABTQEAADYAAAB+vQeJSqzTPy+f9/J5L78/AAAAPxApAAAAAAAAAU4BAAA2AAAAz0Z9Z6O+0z8vn/fyeS+/PwAAAD8QKQAAAAAAAAFPAQAANgAAACDQ8kX80NM/L5/38nkvvz8AAAA/ICkAAAAAAAABUAEAADYAAADC4t0CrvXTPy+f9/J5L78/AAAAPyApAAAAAAAAAVEBAAA2AAAAE2xT4QYI1D8vn/fyeS+/PwAAAD8/KQAAAAAAAAFSAQAANgAAALZ+Pp64LNQ/L5/38nkvvz8AAAA/TykAAAAAAAABUwEAADYAAAAHCLR8ET/UPy+f9/J5L78/AAAAP08pAAAAAAAAAVQBAAA2AAAAWJEpW2pR1D8vn/fyeS+/PwAAAD9PKQAAAAAAAAFVAQAANgAAAPqjFBgcdtQ/L5/38nkvvz8AAAA/WykAAAAAAAABVgEAADYAAABLLYr2dIjUPy+f9/J5L78/AAAAP1spAAAAAAAAAVcBAAA2AAAAP8nqkX+/1D8vn/fyeS+/PwAAAD9rKQAAAAAAAAFYAQAANgAAAJBSYHDY0dQ/L5/38nkvvz8AAAA/aykAAAAAAAABWQEAADYAAACD7sAL4wjVPy+f9/J5L78/AAAAP3spAAAAAAAAAVoBAAA2AAAAGp0MZJ9k1T8vn/fyeS+/PwAAAD97KQAAAAAAAAFbAQAANgAAAF3C4t0CrtU/L5/38nkvvz8AAAA/iikAAAAAAAABXAEAADYAAACj57hXZvfVP9+eAO4J4L4/AAAAP4opAAAAAAAAAV0BAAA2AAAAloMZ83Au1j/fngDuCeC+PwAAAD+aKQAAAAAAAAFeAQAANgAAAIgfeo57ZdY/354A7gngvj8AAAA/mikAAAAAAAABXwEAADYAAAB9u9ophpzWP9+eAO4J4L4/AAAAP6opAAAAAAAAAWABAAA2AAAAcFc7xZDT1j/fngDuCeC+PwAAAD+5KQAAAAAAAAFhAQAANgAAAGPzm2CbCtc/354A7gngvj8AAAA/uSkAAAAAAAABYgEAADYAAAAEBocdTS/XP9+eAO4J4L4/AAAAP7kpAAAAAAAAAWMBAAA2AAAAqBhy2v5T1z/fngDuCeC+PwAAAD/JKQAAAAAAAAFkAQAANgAAAEorXZeweNc/354A7gngvj8AAAA/ySkAAAAAAAABZQEAADYAAACbtNJ1CYvXP9+eAO4J4L4/AAAAP9gpAAAAAAAAAWYBAAA2AAAA7D1IVGKd1z/fngDuCeC+PwAAAD/4KQAAAAAAAAFnAQAANgAAADFjHs7F5tc/354A7gngvj8AAAA/+CkAAAAAAAABaAEAADYAAADTdQmLdwvYP9+eAO4J4L4/AAAAP/gpAAAAAAAAAWkBAAA2AAAAdYj0Rykw2D/fngDuCeC+PwAAAD8HKgAAAAAAAAFqAQAANgAAABeb3wTbVNg/354A7gngvj8AAAA/ByoAAAAAAAABawEAADYAAAC7rcrBjHnYP9+eAO4J4L4/AAAAPxcqAAAAAAAAAWwBAAA2AAAAXcC1fj6e2D/fngDuCeC+PwAAAD8XKgAAAAAAAAFtAQAANgAAAP/SoDvwwtg/354A7gngvj8AAAA/JyoAAAAAAAABbgEAADYAAACf5Yv4oefYP9+eAO4J4L4/AAAAPzYqAAAAAAAAAW8BAAA2AAAAQfh2tVMM2T/fngDuCeC+PwAAAD9GKgAAAAAAAAFwAQAANgAAANmmwg0QaNk/kJ4J6ZmQvj8AAAA/RioAAAAAAAABcQEAADYAAAB7ua3KwYzZP5CeCemZkL4/AAAAP0YqAAAAAAAAAXIBAAA2AAAAHcyYh3Ox2T+QngnpmZC+PwAAAD9VKgAAAAAAAAFzAQAANgAAABFo+SJ+6Nk/kJ4J6ZmQvj8AAAA/VSoAAAAAAAABdAEAADYAAACzeuTfLw3aP5CeCemZkL4/AAAAP2UqAAAAAAAAAXUBAAA2AAAAVY3PnOEx2j+QngnpmZC+PwAAAD9lKgAAAAAAAAF2AQAANgAAAEkpMDjsaNo/kJ4J6ZmQvj8AAAA/dSoAAAAAAAABdwEAADYAAACZsqUWRXvaP5CeCemZkL4/AAAAP3UqAAAAAAAAAXgBAAA2AAAAO8WQ0/af2j9AnhLkKUG+PwAAAD+EKgAAAAAAAAF5AQAANgAAAN3Xe5CoxNo/QJ4S5ClBvj8AAAA/hCoAAAAAAAABegEAADYAAAAvYfFuAdfaP0CeEuQpQb4/AAAAP5QqAAAAAAAAAXsBAAA2AAAAf+pmTVrp2j9AnhLkKUG+PwAAAD+kKgAAAAAAAAF8AQAANgAAAEB7OkT6o3Q/afqhph9q2j8AAAA/2nIAAAAAAAABfQEAADYAAABAezpE+qN0P32636f7fdo/AAAAPwhzAAAAAAAAAX4BAAA2AAAAQHs6RPqjdD+Reh2p15HaPwAAAD8YcwAAAAAAAAF/AQAANgAAAEB7OkT6o3Q/pTpbqrOl2j8AAAA/GHMAAAAAAAABgAEAADYAAABAezpE+qN0P7n6mKuPudo/AAAAPyhzAAAAAAAAAYEBAAA2AAAAQHs6RPqjdD/Mutasa83aPwAAAD8ocwAAAAAAAAGCAQAANgAAAEB7OkT6o3Q/9DpSryP12j8AAAA/N3MAAAAAAAABgwEAADYAAABAezpE+qN0Pxy7zbHbHNs/AAAAP0dzAAAAAAAAAYQBAAA2AAAAgM+c4TE6eT8wewuztzDbPwAAAD9XcwAAAAAAAAGFAQAANgAAAIDPnOExOnk/V/uGtW9Y2z8AAAA/V3MAAAAAAAABhgEAADYAAADQI/9+adB9P397ArgngNs/AAAAP1dzAAAAAAAAAYcBAAA2AAAACLwwjlAzgT+UO0C5A5TbPwAAAD9mcwAAAAAAAAGIAQAANgAAAAi8MI5QM4E/z3v5vJfP2z8AAAA/ZnMAAAAAAAABiQEAADYAAAA45uFcbH6DP/b7dL9P99s/AAAAP3ZzAAAAAAAAAYoBAAA2AAAAOObhXGx+gz8KvLLAKwvcPwAAAD92cwAAAAAAAAGLAQAANgAAADjm4VxsfoM/Mjwuw+My3D8AAAA/hXMAAAAAAAABjAEAADYAAABYEJMriMmFP1q8qcWbWtw/AAAAP4VzAAAAAAAAAY0BAAA2AAAAWBCTK4jJhT+W/GLJL5bcPwAAAD+VcwAAAAAAAAGOAQAANgAAAFgQkyuIyYU/qbygyguq3D8AAAA/pXMAAAAAAAABjwEAADYAAAB4OkT6oxSIPwx91dBXDd0/AAAAP7RzAAAAAAAAAZABAAA2AAAAmGT1yL9fij8hPRPSMyHdPwAAAD+0cwAAAAAAAAGRAQAANgAAAMiOppfbqow/XH3M1cdc3T8AAAA/tHMAAAAAAAABkgEAADYAAADIjqaX26qMP289CtejcN0/AAAAP9RzAAAAAAAAAZMBAAA2AAAAjHGEmomgkD/T/T7d79PdPwAAAD/UcwAAAAAAAAGUAQAANgAAAIxxhJqJoJA/Dj744IMP3j8AAAA/1HMAAAAAAAABlQEAADYAAACUBt2BF8aRP0p+seQXS94/AAAAP+NzAAAAAAAAAZYBAAA2AAAAlAbdgRfGkT+Fvmroq4bePwAAAD/jcwAAAAAAAAGXAQAANgAAAJQG3YEXxpE/rj7m6mOu3j8AAAA/83MAAAAAAAABmAEAADYAAAC8MI5QMxGUP+l+n+736d4/AAAAPwJ0AAAAAAAAAZkBAAA2AAAAvDCOUDMRlD/8Pt3v0/3ePwAAAD8SdAAAAAAAAAGaAQAANgAAALwwjlAzEZQ/EP8a8a8R3z8AAAA/EnQAAAAAAAABmwEAADYAAAC8MI5QMxGUPzl/lvNnOd8/AAAAPyJ0AAAAAAAAAZwBAAA2AAAAzMXmN8E2lT9MP9T0Q03fPwAAAD8xdAAAAAAAAAGdAQAANgAAAMzF5jfBNpU/YP8R9h9h3z8AAAA/MXQAAAAAAAABngEAADYAAADMxeY3wTaVP3S/T/f7dN8/AAAAPzF0AAAAAAAAAZ8BAAA2AAAAwTYVboBA6z+KSauYtIrpPwAAAD8eiwAAAAAAAAGgAQAANgAAAGr7T92sSes/gGkMmMaA6T8AAAA/uIsAAAAAAAABoQEAADYAAAC8hMW7BVzrP4BpDJjGgOk/AAAAP8iLAAAAAAAAAaIBAAA2AAAAttJ1CYt36z+AaQyYxoDpPwAAAD/IiwAAAAAAAAGjAQAANgAAAAdc6+fjies/gGkMmMaA6T8AAAA/2IsAAAAAAAABpAEAADYAAAAAqps1aaXrP4BpDJjGgOk/AAAAP+eLAAAAAAAAAaUBAAA2AAAAoryG8hrK6z+AaQyYxoDpPwAAAD/niwAAAAAAAAGmAQAANgAAAEXPca/M7us/gGkMmMaA6T8AAAA/94sAAAAAAAABpwEAADYAAAA/HSL9UQrsP3aJbZfYduk/AAAAP/eLAAAAAAAAAagBAAA2AAAAkKaX26oc7D92iW2X2HbpPwAAAD/3iwAAAAAAAAGpAQAANgAAAOEvDboDL+w/doltl9h26T8AAAA/BowAAAAAAAABqgEAADYAAAAyuYKYXEHsP2ypzpbqbOk/AAAAPwaMAAAAAAAAAasBAAA2AAAAgkL4drVT7D9sqc6W6mzpPwAAAD8WjAAAAAAAAAGsAQAANgAAACwHM+bhXOw/bKnOlups6T8AAAA/FowAAAAAAAABrQEAADYAAADUy21VDmbsP2ypzpbqbOk/AAAAPzWMAAAAAAAAAa4BAAA2AAAAfJCoxDpv7D9sqc6W6mzpPwAAAD81jAAAAAAAAAGvAQAANgAAACRV4zNneOw/bKnOlups6T8AAAA/NYwAAAAAAAABsAEAADYAAAB43lgSwIrsP2ypzpbqbOk/AAAAP1WMAAAAAAAAAbEBAAA2AAAAIKOTgeyT7D9sqc6W6mzpPwAAAD9VjAAAAAAAAAGyAQAANgAAAMhnzvAYnew/bKnOlups6T8AAAA/g4wAAAAAAAABswEAADYAAAC0Ud/ZqO/sP2ypzpbqbOk/AAAAP6OMAAAAAAAAAbQBAAA2AAAA+na1Uww57T9sqc6W6mzpPwAAAD/SjAAAAAAAAAG1AQAANgAAADbqOxv1ne0/Yskvlvxi6T8AAAA/4YwAAAAAAAABtgEAADYAAADgrnaKIaftP2LJL5b8Yuk/AAAAPwCNAAAAAAAAAbcBAAA2AAAAiHOx+U2w7T9iyS+W/GLpPwAAAD8AjQAAAAAAAAG4AQAANgAAADA47Gh6ue0/Yskvlvxi6T8AAAA/EI0AAAAAAAABuQEAADYAAAC/iB96jnvlP7kMj8vwuOw/AAAAP3erAAAAAAAAAboBAAA2AAAAZ01a6bqE5T+5DI/L8LjsPwAAAD/0qwAAAAAAAAG7AQAANgAAABASlVjnjeU/uQyPy/C47D8AAAA/A6wAAAAAAAABvAEAADYAAABhmwo3QKDlP7kMj8vwuOw/AAAAPwOsAAAAAAAAAb0BAAA2AAAACWBFpmyp5T+5DI/L8LjsPwAAAD8irAAAAAAAAAG+AQAANgAAAFzpuoTFu+U/uQyPy/C47D8AAAA/IqwAAAAAAAABvwEAADYAAACtcjBjHs7lP7kMj8vwuOw/AAAAPyKsAAAAAAAAAcABAAA2AAAAVTdr0krX5T+5DI/L8LjsPwAAAD8irAAAAAAAAAHBAQAANgAAAE+FGyDQ8uU/uQyPy/C47D8AAAA/MqwAAAAAAAABwgEAADYAAACfDpH+KAXmP68s8MoCr+w/AAAAP0KsAAAAAAAAAcMBAAA2AAAA8JcG3YEX5j+vLPDKAq/sPwAAAD9CrAAAAAAAAAHEAQAANgAAAEEhfLvaKeY/ryzwygKv7D8AAAA/YawAAAAAAAABxQEAADYAAACN+KHnuFfmP68s8MoCr+w/AAAAP3GsAAAAAAAAAcYBAAA2AAAAh0ZSNT5z5j+vLPDKAq/sPwAAAD9xrAAAAAAAAAHHAQAANgAAAC8LjaRqfOY/ryzwygKv7D8AAAA/cawAAAAAAAAByAEAADYAAAApWT3y75fmP68s8MoCr+w/AAAAP3GsAAAAAAAAAckBAAA2AAAA0R14YRyh5j+kTFHKFKXsPwAAAD+ArAAAAAAAAAHKAQAANgAAAMtrKK+hvOY/pExRyhSl7D8AAAA/kKwAAAAAAAABywEAADYAAAAb9Z2N+s7mP6RMUcoUpew/AAAAP5CsAAAAAAAAAcwBAAA2AAAAxLnY/CbY5j+kTFHKFKXsPwAAAD+frAAAAAAAAAHNAQAANgAAAL8HiUqs8+Y/pExRyhSl7D8AAAA/n6wAAAAAAAABzgEAADYAAABnzMO52PzmP6RMUcoUpew/AAAAP6+sAAAAAAAAAc8BAAA2AAAAYRp0B14Y5z+kTFHKFKXsPwAAAD+vrAAAAAAAAAHQAQAANgAAALKj6eW2Kuc/pExRyhSl7D8AAAA/v6wAAAAAAAAB0QEAADYAAAADLV/EDz3nP6RMUcoUpew/AAAAP7+sAAAAAAAAAdIBAAA2AAAAq/GZMzxG5z+kTFHKFKXsPwAAAD/OrAAAAAAAAAHTAQAANgAAAFS21KJoT+c/pExRyhSl7D8AAAA/zqwAAAAAAAAB1AEAADYAAAClP0qBwWHnP6RMUcoUpew/AAAAP+6sAAAAAAAAAdUBAAA2AAAATQSF8O1q5z+kTFHKFKXsPwAAAD/+rAAAAAAAAAHWAQAANgAAAJ6N+s5Gfec/pExRyhSl7D8AAAA/Ha0AAAAAAAAB1wEAADYAAAA77pXZfb3nP6RMUcoUpew/AAAAPzytAAAAAAAAAdgBAAA2AAAA47LQSKrG5z+kTFHKFKXsPwAAAD88rQAAAAAAAAHZAQAANgAAADQ8RicD2ec/pExRyhSl7D8AAAA/PK0AAAAAAAAB2gEAADYAAADdAIGWL+LnP6RMUcoUpew/AAAAP0ytAAAAAAAAAdsBAAA2AAAA1k4x5LT95z+kTFHKFKXsPwAAAD9MrQAAAAAAAAHcAQAANgAAACfYpsINEOg/pExRyhSl7D8AAAA/W60AAAAAAAAB3QEAADYAAAAhJlcQkyvoP5pssskmm+w/AAAAP3utAAAAAAAAAd4BAAA2AAAAZkstivZ06D+abLLJJpvsPwAAAD+KrQAAAAAAAAHfAQAANgAAAAheGEeomeg/mmyyySab7D8AAAA/iq0AAAAAAAAB4AEAADYAAACwIlO21KLoP5pssskmm+w/AAAAP4qtAAAAAAAAAeEBAAA2AAAAWeeNJQGs6D+abLLJJpvsPwAAAD+arQAAAAAAAAHiAQAANgAAAKpwAwRavug/mmyyySab7D8AAAA/qa0AAAAAAAAB4wEAADYAAABSNT5zhsfoP5pssskmm+w/AAAAP6mtAAAAAAAAAeQBAAA2AAAA/Pl44rLQ6D+QjBPJOJHsPwAAAD/JrQAAAAAAAAHlAQAANgAAAFEI3652iuE/0w81/VDT7z8AAAA/gPIAAAAAAAAB5gEAADYAAAD6zBkeo5PhP9MPNf1Q0+8/AAAAPxzzAAAAAAAAAecBAAA2AAAAopFUjc+c4T/TDzX9UNPvPwAAAD8n8wAAAAAAAAHoAQAANgAAAEtWj/z7peE/0w81/VDT7z8AAAA/N/MAAAAAAAAB6QEAADYAAADzGsprKK/hP9MPNf1Q0+8/AAAAPzfzAAAAAAAAAeoBAAA2AAAARKQ/SoHB4T/TDzX9UNPvPwAAAD9H8wAAAAAAAAHrAQAANgAAAO1oermtyuE/0w81/VDT7z8AAAA/R/MAAAAAAAAB7AEAADYAAAA+8u+XBt3hP9MPNf1Q0+8/AAAAP1bzAAAAAAAAAe0BAAA2AAAA57YqBzPm4T/TDzX9UNPvPwAAAD9W8wAAAAAAAAHuAQAANgAAADhAoOWL+OE/0w81/VDT7z8AAAA/ZvMAAAAAAAAB7wEAADYAAADgBNtUuAHiP9MPNf1Q0+8/AAAAP3XzAAAAAAAAAfABAAA2AAAAMY5QMxEU4j/TDzX9UNPvPwAAAD918wAAAAAAAAHxAQAANgAAAIMXxhFqJuI/0w81/VDT7z8AAAA/dfMAAAAAAAAB8gEAADYAAAB8ZXZf70HiP9MPNf1Q0+8/AAAAP4XzAAAAAAAAAfMBAAA2AAAAdrMmrXRd4j/TDzX9UNPvPwAAAD+F8wAAAAAAAAH0AQAANgAAABjGEWomguI/0w81/VDT7z8AAAA/lfMAAAAAAAAB9QEAADYAAABjnTeWBLDiP9MPNf1Q0+8/AAAAP5XzAAAAAAAAAfYBAAA2AAAAVjmYMQ/n4j/TDzX9UNPvPwAAAD+k8wAAAAAAAAH3AQAANgAAAKIQvl3tFOM/0w81/VDT7z8AAAA/pPMAAAAAAAAB+AEAADYAAABDI6kanznjP9MPNf1Q0+8/AAAAP8TzAAAAAAAAAfkBAAA2AAAA4INEJdZ54z/TDzX9UNPvPwAAAD/T8wAAAAAAAAH6AQAANgAAADANugMvjOM/0w81/VDT7z8AAAA/0/MAAAAAAAAB+wEAADYAAACBli/ih57jP9MPNf1Q0+8/AAAAP9PzAAAAAAAAAfwBAAA2AAAAKltqUbSn4z/TDzX9UNPvPwAAAD/j8wAAAAAAAAH9AQAANgAAANMfpcDgsOM/0w81/VDT7z8AAAA/4/MAAAAAAAAB/gEAADYAAAB85N8vDbrjP9MPNf1Q0+8/AAAAPwL0AAAAAAAAAf8BAAA2AAAAzW1VDmbM4z/TDzX9UNPvPwAAAD8S9AAAAAAAAAEAAgAANgAAAB73yuy+3uM/0w81/VDT7z8AAAA/IfQAAAAAAAABAQIAADYAAADGuwVc6+fjP9MPNf1Q0+8/AAAAPzH0AAAAAAAAAQICAAA2AAAAF0V7OkT64z/TDzX9UNPvPwAAAD8x9AAAAAAAAAEDAgAANgAAABGTK4jJFeQ/yS+W/GLJ7z8AAAA/MfQAAAAAAAABBAIAADYAAAC6V2b39R7kP8kvlvxiye8/AAAAP0H0AAAAAAAAAQUCAAA2AAAAC+Hb1U4x5D/JL5b8YsnvPwAAAD9Q9AAAAAAAAAEGAgAANgAAALOlFkV7OuQ/yS+W/GLJ7z8AAAA/UPQAAAAAAAABBwIAADYAAACzpRZFezrkP79P9/t0v+8/AAAAP2D0AAAAAAAAAQgCAAA2AAAAXGpRtKdD5D+/T/f7dL/vPwAAAD9g9AAAAAAAAAEJAgAANgAAAAQvjCPUTOQ/v0/3+3S/7z8AAAA/j/QAAAAAAAABCgIAADYAAACt88aSAFbkP79P9/t0v+8/AAAAP570AAAAAAAAAQsCAAA2AAAAVrgBAi1f5D+/T/f7dL/vPwAAAD+e9AAAAAAAAAEMAgAANgAAAP58PHFZaOQ/v0/3+3S/7z8AAAA/nvQAAAAAAAABDQIAADYAAABPBrJPsnrkP79P9/t0v+8/AAAAP570AAAAAAAAAQ4CAAA2AAAA+Mrsvt6D5D+/T/f7dL/vPwAAAD+u9AAAAAAAAAEPAgAANgAAAKCPJy4LjeQ/v0/3+3S/7z8AAAA/vvQAAAAAAAABEAIAADYAAABJVGKdN5bkP7RvWPuGte8/AAAAP930AAAAAAAAARECAAA2AAAAmt3Xe5Co5D+0b1j7hrXvPwAAAD/d9AAAAAAAAAESAgAANgAAAEOiEuu8seQ/tG9Y+4a17z8AAAA/G/UAAAAAAAABEwIAADYAAADrZk1a6brkP7RvWPuGte8/AAAAPxv1AAAAAAAAARQCAAA2AAAAPPDCOELN5D+0b1j7hrXvPwAAAD8r9QAAAAAAAAEVAgAANgAAAI15OBeb3+Q/qo+5+pir7z8AAAA/K/UAAAAAAAABFgIAADYAAADfAq718/HkP6qPufqYq+8/AAAAPzv1AAAAAAAAARcCAAA2AAAAMIwj1EwE5T+qj7n6mKvvPwAAAD9Z9QAAAAAAAAEYAgAANgAAANKeDpH+KOU/l897+byX7z8AAAA/WfUAAAAAAAABGQIAADYAAAAjKIRvVzvlP5fPe/m8l+8/AAAAP2n1AAAAAAAAARoCAAA2AAAAzOy+3oNE5T+Xz3v5vJfvPwAAAD9p9QAAAAAAAAEbAgAANgAAAHSx+U2wTeU/l897+byX7z8AAAA/ePUAAAAAAAABHAIAADYAAAAddjS93FblP5fPe/m8l+8/AAAAP3j1AAAAAAAAAR0CAAA2AAAAxTpvLAlg5T+Xz3v5vJfvPwAAAD+n9QAAAAAAAAEeAgAANgAAAG7/qZs1aeU/l897+byX7z8AAAA/p/UAAAAAAAABHwIAADYAAAC/iB96jnvlP43v3PjOje8/AAAAP7f1AAAAAAAAASACAAA2AAAAZ01a6bqE5T+N79z4zo3vPwAAAD+39QAAAAAAAAEhAgAANgAAALjWz8cTl+U/je/c+M6N7z8AAAA/x/UAAAAAAAABIgIAADYAAAAJYEWmbKnlP43v3PjOje8/AAAAP9b1AAAAAAAAASMCAAA2AAAABK718/HE5T+DDz744IPvPwAAAD8F9gAAAAAAAAEkAgAANgAAAOrltioHM+Y/b08A9wRw7z8AAAA/NPYAAAAAAAABJQIAADYAAADegRfGEWrmP29PAPcEcO8/AAAAPzT2AAAAAAAAASYCAAA2AAAAh0ZSNT5z5j9vTwD3BHDvPwAAAD809gAAAAAAAAEnAgAANgAAAC8LjaRqfOY/b08A9wRw7z8AAAA/RPYAAAAAAAABKAIAADYAAACAlAKDw47mP29PAPcEcO8/AAAAP1P2AAAAAAAAASkCAAA2AAAA0R14YRyh5j9vTwD3BHDvPwAAAD9T9gAAAAAAAAEqAgAANgAAAHristBIquY/ZW9h9hZm7z8AAAA/cvYAAAAAAAABKwIAADYAAAAb9Z2N+s7mP2VvYfYWZu8/AAAAP3L2AAAAAAAAASwCAAA2AAAAxLnY/CbY5j9lb2H2FmbvPwAAAD9y9gAAAAAAAAEtAgAANgAAAGx+E2xT4eY/ZW9h9hZm7z8AAAA/gvYAAAAAAAABLgIAADYAAAAVQ07bf+rmP2VvYfYWZu8/AAAAP4L2AAAAAAAAAS8CAAA2AAAAvweJSqzz5j9lb2H2FmbvPwAAAD+S9gAAAAAAAAEwAgAANgAAAL8HiUqs8+Y/XI/C9Shc7z8AAAA/kvYAAAAAAAABMQIAADYAAABnzMO52PzmP1yPwvUoXO8/AAAAP6H2AAAAAAAAATICAAA2AAAAEJH+KAUG5z9cj8L1KFzvPwAAAD+x9gAAAAAAAAEzAgAANgAAALhVOZgxD+c/XI/C9Shc7z8AAAA/0PYAAAAAAAABNAIAADYAAAADLV/EDz3nP1yPwvUoXO8/AAAAP9D2AAAAAAAAATUCAAA2AAAApT9KgcFh5z9cj8L1KFzvPwAAAD//9gAAAAAAAAE2AgAANgAAAOpkIPskq+c/XI/C9Shc7z8AAAA///YAAAAAAAABNwIAADYAAACSKVtqUbTnP1yPwvUoXO8/AAAAP//2AAAAAAAAATgCAAA2AAAA47LQSKrG5z9cj8L1KFzvPwAAAD8P9wAAAAAAAAE5AgAANgAAAIx3C7jWz+c/XI/C9Shc7z8AAAA/HvcAAAAAAAABOgIAADYAAAA0PEYnA9nnP1yPwvUoXO8/AAAAPx73AAAAAAAAATsCAAA2AAAA3QCBli/i5z9cj8L1KFzvPwAAAD8u9wAAAAAAAAE8AgAANgAAAIXFuwVc6+c/XI/C9Shc7z8AAAA/PvcAAAAAAAABPQIAADYAAAAuivZ0iPTnP1yPwvUoXO8/AAAAP033AAAAAAAAAT4CAAA2AAAA1k4x5LT95z9cj8L1KFzvPwAAAD9d9wAAAAAAAAE/AgAANgAAACfYpsINEOg/XI/C9Shc7z8AAAA/XfcAAAAAAAABQAIAADYAAAB4YRyhZiLoP1yPwvUoXO8/AAAAP133AAAAAAAAAUECAAA2AAAAISZXEJMr6D9cj8L1KFzvPwAAAD9s9wAAAAAAAAFCAgAANgAAAMvqkX+/NOg/XI/C9Shc7z8AAAA/bPcAAAAAAAABQwIAADYAAAAcdAdeGEfoP1yPwvUoXO8/AAAAP3z3AAAAAAAAAUQCAAA2AAAAxDhCzURQ6D9cj8L1KFzvPwAAAD+M9wAAAAAAAAFFAgAANgAAAG39fDxxWeg/XI/C9Shc7z8AAAA/q/cAAAAAAAABRgIAADYAAAAVwrernWLoP1yPwvUoXO8/AAAAP6v3AAAAAAAAAUcCAAA2AAAAvobyGspr6D9cj8L1KFzvPwAAAD+r9wAAAAAAAAFIAgAANgAAAGZLLYr2dOg/XI/C9Shc7z8AAAA/2vcAAAAAAAABSQIAADYAAAAPEGj5In7oP1yPwvUoXO8/AAAAP+n3AAAAAAAAAUoCAAA2AAAAt9SiaE+H6D9cj8L1KFzvPwAAAD8J+AAAAAAAAAFLAgAANgAAAFnnjSUBrOg/ZW9h9hZm7z8AAAA/CfgAAAAAAAABTAIAADYAAABSNT5zhsfoP2VvYfYWZu8/AAAAPxj4AAAAAAAAAU0CAAA2AAAA/Pl44rLQ6D9lb2H2FmbvPwAAAD8Y+AAAAAAAAAFOAgAANgAAAKW+s1Hf2eg/ZW9h9hZm7z8AAAA/R/gAAAAAAAABTwIAADYAAACeDGSfZPXoP29PAPcEcO8/AAAAP0f4AAAAAAAAAVACAAA2AAAAR9GeDpH+6D9vTwD3BHDvPwAAAD9H+AAAAAAAAAFRAgAANgAAAO+V2X29B+k/b08A9wRw7z8AAAA/V/gAAAAAAAABUgIAADYAAACYWhTt6RDpP29PAPcEcO8/AAAAP1f4AAAAAAAAAVMCAAA2AAAAQB9PXBYa6T9vTwD3BHDvPwAAAD9m+AAAAAAAAAFUAgAANgAAAJGoxDpvLOk/b08A9wRw7z8AAAA/dvgAAAAAAAABVQIAADYAAAA6bf+pmzXpP29PAPcEcO8/AAAAP4b4AAAAAAAAAVYCAAA2AAAA4jE6Gcg+6T9vTwD3BHDvPwAAAD+V+AAAAAAAAAFXAgAANgAAAIv2dIj0R+k/b08A9wRw7z8AAAA/tfgAAAAAAAABWAIAADYAAAAzu6/3IFHpP29PAPcEcO8/AAAAP8T4AAAAAAAAAVkCAAA2AAAA23/qZk1a6T9vTwD3BHDvPwAAAD/U+AAAAAAAAAFaAgAANgAAAIREJdZ5Y+k/eS+f9/J57z8AAAA/4/gAAAAAAAABWwIAADYAAADWzZq00nXpP4MPPvjgg+8/AAAAP+P4AAAAAAAAAVwCAAA2AAAAJ1cQkyuI6T+DDz744IPvPwAAAD/j+AAAAAAAAAFdAgAANgAAANAbSwJYkek/gw8++OCD7z8AAAA/8/gAAAAAAAABXgIAADYAAADJaftP3azpP4MPPvjgg+8/AAAAPwP5AAAAAAAAAV8CAAA2AAAAGvNwLja/6T+N79z4zo3vPwAAAD8D+QAAAAAAAAFgAgAANgAAAGt85gyP0ek/je/c+M6N7z8AAAA/A/kAAAAAAAABYQIAADYAAAC8BVzr5+PpP43v3PjOje8/AAAAPxL5AAAAAAAAAWICAAA2AAAADY/RyUD26T+N79z4zo3vPwAAAD8S+QAAAAAAAAFjAgAANgAAAAjdgRfGEeo/je/c+M6N7z8AAAA/IvkAAAAAAAABZAIAADYAAABZZvf1HiTqP5fPe/m8l+8/AAAAPyL5AAAAAAAAAWUCAAA2AAAAqu9s1Hc26j+Xz3v5vJfvPwAAAD8y+QAAAAAAAAFmAgAANgAAAFK0p0OkP+o/l897+byX7z8AAAA/QfkAAAAAAAABZwIAADYAAABMAliRKVvqP5fPe/m8l+8/AAAAP1H5AAAAAAAAAWgCAAA2AAAA9MaSAFZk6j+Xz3v5vJfvPwAAAD9R+QAAAAAAAAFpAgAANgAAAJ2LzW+Cbeo/l897+byX7z8AAAA/YPkAAAAAAAABagIAADYAAADuFENO23/qP5fPe/m8l+8/AAAAP2D5AAAAAAAAAWsCAAA2AAAAltl9vQeJ6j+Xz3v5vJfvPwAAAD9w+QAAAAAAAAFsAgAANgAAAD+euCw0kuo/l897+byX7z8AAAA/cPkAAAAAAAABbQIAADYAAADnYvObYJvqP5fPe/m8l+8/AAAAP4D5AAAAAAAAAW4CAAA2AAAAkCcuC42k6j+Xz3v5vJfvPwAAAD+P+QAAAAAAAAFvAgAANgAAADrsaHq5reo/l897+byX7z8AAAA/j/kAAAAAAAABcAIAADYAAADisKPp5bbqP5fPe/m8l+8/AAAAP5/5AAAAAAAAAXECAAA2AAAAi3XeWBLA6j+Xz3v5vJfvPwAAAD+f+QAAAAAAAAFyAgAANgAAADM6Gcg+yeo/l897+byX7z8AAAA/r/kAAAAAAAABcwIAADYAAADc/lM3a9LqP5fPe/m8l+8/AAAAP935AAAAAAAAAXQCAAA2AAAAzpq00nUJ6z+Xz3v5vJfvPwAAAD/t+QAAAAAAAAF1AgAANgAAAB8kKrHOG+s/l897+byX7z8AAAA//fkAAAAAAAABdgIAADYAAADBNhVugEDrP5fPe/m8l+8/AAAAPwz6AAAAAAAAAXcCAAA2AAAAXpeweLeA6z+Xz3v5vJfvPwAAAD8c+gAAAAAAAAF4AgAANgAAAKK8hvIayus/oK8a+qqh7z8AAAA/LPoAAAAAAAABeQIAADYAAADzRfzQc9zrP6CvGvqqoe8/AAAAPyz6AAAAAAAAAXoCAAA2AAAARc9xr8zu6z+grxr6qqHvPwAAAD8s+gAAAAAAAAF7AgAANgAAAO6TrB759+s/oK8a+qqh7z8AAAA/LPoAAAAAAAABfAIAADYAAAA/HSL9UQrsP6CvGvqqoe8/AAAAPzv6AAAAAAAAAX0CAAA2AAAA5+FcbH4T7D+grxr6qqHvPwAAAD9L+gAAAAAAAAF+AgAANgAAAJCml9uqHOw/oK8a+qqh7z8AAAA/S/oAAAAAAAABfwIAADYAAAA4a9JK1yXsP6CvGvqqoe8/AAAAP1r6AAAAAAAAAYACAAA2AAAA4S8NugMv7D+grxr6qqHvPwAAAD96+gAAAAAAAAGBAgAANgAAAIr0RykwOOw/oK8a+qqh7z8AAAA/qfoAAAAAAAABggIAADYAAAAsBzPm4VzsP6CvGvqqoe8/AAAAP6n6AAAAAAAAAYMCAAA2AAAAfJCoxDpv7D+grxr6qqHvPwAAAD+4+gAAAAAAAAGEAgAANgAAACRV4zNneOw/oK8a+qqh7z8AAAA/1/oAAAAAAAABhQIAADYAAAB43lgSwIrsP6CvGvqqoe8/AAAAP9f6AAAAAAAAAYYCAAA2AAAAIKOTgeyT7D+grxr6qqHvPwAAAD/X+gAAAAAAAAGHAgAANgAAAMhnzvAYnew/oK8a+qqh7z8AAAA/1/oAAAAAAAABiAIAADYAAABqermtysHsP6CvGvqqoe8/AAAAP+f6AAAAAAAAAYkCAAA2AAAAZMhp+0/d7D+grxr6qqHvPwAAAD/3+gAAAAAAAAGKAgAANgAAAK6fjycuC+0/oK8a+qqh7z8AAAA/9/oAAAAAAAABiwIAADYAAABSsnrk3y/tP6CvGvqqoe8/AAAAPwb7AAAAAAAAAYwCAAA2AAAAnImgEL5d7T+grxr6qqHvPwAAAD8G+wAAAAAAAAGNAgAANgAAAJbXUF5Dee0/oK8a+qqh7z8AAAA/JvsAAAAAAAABjgIAADYAAACIc7H5TbDtP6CvGvqqoe8/AAAAP1T7AAAAAAAAAY8CAAA2AAAAfA8SlVjn7T+grxr6qqHvPwAAAD9U+wAAAAAAAAGQAgAANgAAACTUTASF8O0/oK8a+qqh7z8AAAA/dPsAAAAAAAABkQIAADYAAADOmIdzsfntP6CvGvqqoe8/AAAAP4P7AAAAAAAAAZICAAA2AAAAdl3C4t0C7j+grxr6qqHvPwAAAD+a+wAAAAAAAAGTAgAANgAAAMbmN8E2Fe4/oK8a+qqh7z8AAAA/qvsAAAAAAAABlAIAADYAAADANOgOvDDuP6CvGvqqoe8/AAAAP6r7AAAAAAAAAZUCAAA2AAAAEr5d7RRD7j+grxr6qqHvPwAAAD+q+wAAAAAAAAGWAgAANgAAAAoMDjuaXu4/l897+byX7z8AAAA/ufsAAAAAAAABlwIAADYAAACy0EiqxmfuP43v3PjOje8/AAAAP8n7AAAAAAAAAZgCAAA2AAAABlq+iB967j+N79z4zo3vPwAAAD/J+wAAAAAAAAGZAgAANgAAAFbjM2d4jO4/gw8++OCD7z8AAAA/yfsAAAAAAAABmgIAADYAAACobKlF0Z7uP4MPPvjgg+8/AAAAP9j7AAAAAAAAAZsCAAA2AAAA+PUeJCqx7j+DDz744IPvPwAAAD/o+wAAAAAAAAGcAgAANgAAAKC6WZNWuu4/eS+f9/J57z8AAAA/+PsAAAAAAAABnQIAADYAAABKf5QCg8PuP3kvn/fyee8/AAAAP/j7AAAAAAAAAZ4CAAA2AAAAmggK4dvV7j95L5/38nnvPwAAAD/4+wAAAAAAAAGfAgAANgAAAELNRFAI3+4/eS+f9/J57z8AAAA/J/wAAAAAAAABoAIAADYAAADskX+/NOjuP3kvn/fyee8/AAAAPyf8AAAAAAAAAaECAAA2AAAAlFa6LmHx7j95L5/38nnvPwAAAD82/AAAAAAAAAGiAgAANgAAADwb9Z2N+u4/eS+f9/J57z8AAAA/NvwAAAAAAAABowIAADYAAADk3y8NugPvP3kvn/fyee8/AAAAP0b8AAAAAAAAAaQCAAA2AAAAjqRqfOYM7z95L5/38nnvPwAAAD9V/AAAAAAAAAGlAgAANgAAADhppesSFu8/eS+f9/J57z8AAAA/VfwAAAAAAAABpgIAADYAAADgLeBaPx/vP3kvn/fyee8/AAAAP3X8AAAAAAAAAacCAAA2AAAAiPIaymso7z95L5/38nnvPwAAAD+k/AAAAAAAAAGoAgAANgAAADC3VTmYMe8/eS+f9/J57z8AAAA/pPwAAAAAAAABqQIAADYAAADYe5CoxDrvP3kvn/fyee8/AAAAP6T8AAAAAAAAAaoCAAA2AAAAKgUGhx1N7z95L5/38nnvPwAAAD+z/AAAAAAAAAGrAgAANgAAAHqOe2V2X+8/eS+f9/J57z8AAAA/w/wAAAAAAAABrAIAADYAAAB03Cuz+3rvP3kvn/fyee8/AAAAP9L8AAAAAAAAAa0CAAA2AAAAHKFmIiiE7z95L5/38nnvPwAAAD/S/AAAAAAAAAGuAgAANgAAAG4q3ACBlu8/eS+f9/J57z8AAAA/8vwAAAAAAAABrwIAADYAAAAW7xZwrZ/vP3kvn/fyee8/AAAAPzD9AAAAAAAAAbACAAA2AAAAwLNR39mo7z95L5/38nnvPwAAAD9A/QAAAAAAAAGxAgAANgAAAGh4jE4Gsu8/eS+f9/J57z8AAAA/T/0AAAAAAAABsgIAADYAAABixjyci83vP3kvn/fyee8/AAAAP2/9AAAAAAAAAbMCAAA2AAAACot3C7jW7z95L5/38nnvPwAAAD+O/QAAAAAAAAG0AgAANgAAAB54YRyhZuI/sq4161qz7j8AAAA/EzkBAAAAAAABtQIAADYAAAAeeGEcoWbiP72O1OtIve4/AAAAPyM5AQAAAAAAAbYCAAA2AAAAK9wAgZYv4j/RThLtJNHuPwAAAD8jOQEAAAAAAAG3AgAANgAAANpSi6I9HeI/2y6x7RLb7j8AAAA/IzkBAAAAAAABuAIAADYAAAAxjlAzERTiP9suse0S2+4/AAAAPyM5AQAAAAAAAbkCAAA2AAAAickVxOQK4j/kDlDuAOXuPwAAAD9COQEAAAAAAAG6AgAANgAAAOAE21S4AeI/5A5Q7gDl7j8AAAA/cTkBAAAAAAABuwIAADYAAADgBNtUuAHiP+7u7u7u7u4/AAAAP3E5AQAAAAAAAbwCAAA2AAAAOECg5Yv44T/u7u7u7u7uPwAAAD96OQEAAAAAAAG9AgAANgAAAI97ZXZf7+E/7u7u7u7u7j8AAAA/mTkBAAAAAAABvgIAADYAAADntioHM+bhPwKvLPDKAu8/AAAAP5k5AQAAAAAAAb8CAAA2AAAAli21KNrT4T8CryzwygLvPwAAAD+ZOQEAAAAAAAHAAgAANgAAAJYttSja0+E/DI/L8LgM7z8AAAA/qTkBAAAAAAABwQIAADYAAADtaHq5rcrhPxVvavGmFu8/AAAAP6k5AQAAAAAAAcICAAA2AAAARKQ/SoHB4T8Vb2rxphbvPwAAAD+pOQEAAAAAAAHDAgAANgAAAPMaymsor+E/H08J8pQg7z8AAAA/uDkBAAAAAAABxAIAADYAAACikVSNz5zhPykvqPKCKu8/AAAAP8g5AQAAAAAAAcUCAAA2AAAA+swZHqOT4T8+7+XzXj7vPwAAAD/IOQEAAAAAAAHGAgAANgAAAFEI3652iuE/SM+E9ExI7z8AAAA/5zkBAAAAAAABxwIAADYAAABXui5h8W7hP1KvI/U6Uu8/AAAAP+c5AQAAAAAAAcgCAAA2AAAAr/Xz8cRl4T9cj8L1KFzvPwAAAD/3OQEAAAAAAAHJAgAANgAAAAYxuYKYXOE/ZW9h9hZm7z8AAAA/9zkBAAAAAAABygIAADYAAABebH4TbFPhP29PAPcEcO8/AAAAP/c5AQAAAAAAAcsCAAA2AAAAtadDpD9K4T9vTwD3BHDvPwAAAD8GOgEAAAAAAAHMAgAANgAAALWnQ6Q/SuE/eS+f9/J57z8AAAA/BjoBAAAAAAABzQIAADYAAAAN4wg1E0HhP3kvn/fyee8/AAAAPxY6AQAAAAAAAc4CAAA2AAAADeMINRNB4T+DDz744IPvPwAAAD81OgEAAAAAAAHPAgAANgAAAInJFcTkCuI/7C3M3sLs7T8AAAA/AD0BAAAAAAAB0AIAADYAAACJyRXE5AriP+JNLd7U4u0/AAAAPwA9AQAAAAAAAdECAAA2AAAA4ATbVLgB4j/iTS3e1OLtPwAAAD8+PQEAAAAAAAHSAgAANgAAAOAE21S4AeI/2G2O3ebY7T8AAAA/Tj0BAAAAAAAB0wIAADYAAAA4QKDli/jhP9htjt3m2O0/AAAAP409AQAAAAAAAdQCAAA2AAAAj3tldl/v4T/YbY7d5tjtPwAAAD+sPQEAAAAAAAHVAgAANgAAAOe2Kgcz5uE/2G2O3ebY7T8AAAA/yz0BAAAAAAAB1gIAADYAAAA+8u+XBt3hP+JNLd7U4u0/AAAAP8s9AQAAAAAAAdcCAAA2AAAAli21KNrT4T/iTS3e1OLtPwAAAD/LPQEAAAAAAAHYAgAANgAAAO1oermtyuE/7C3M3sLs7T8AAAA/2z0BAAAAAAAB2QIAADYAAABEpD9KgcHhP/YNa9+w9u0/AAAAP/o9AQAAAAAAAdoCAAA2AAAARKQ/SoHB4T8A7gngngDuPwAAAD8ZPgEAAAAAAAHbAgAANgAAAJzfBNtUuOE/AO4J4J4A7j8AAAA/KT4BAAAAAAAB3AIAADYAAACc3wTbVLjhPwnOqOCMCu4/AAAAP0g+AQAAAAAAAd0CAAA2AAAAnN8E21S44T8TrkfhehTuPwAAAD9IPgEAAAAAAAHeAgAANgAAAJzfBNtUuOE/HY7m4Wge7j8AAAA/WD4BAAAAAAAB3wIAADYAAACc3wTbVLjhPyduheJWKO4/AAAAP2c+AQAAAAAAAeACAAA2AAAAnN8E21S44T8xTiTjRDLuPwAAAD+WPgEAAAAAAAHhAgAANgAAAJzfBNtUuOE/PC7D4zI87j8AAAA/pj4BAAAAAAAB4gIAADYAAACc3wTbVLjhP0YOYuQgRu4/AAAAP9U+AQAAAAAAAeMCAAA2AAAARKQ/SoHB4T9Q7gDlDlDuPwAAAD/VPgEAAAAAAAHkAgAANgAAAO1oermtyuE/Wc6f5fxZ7j8AAAA/5D4BAAAAAAAB5QIAADYAAACWLbUo2tPhP1nOn+X8We4/AAAAP+Q+AQAAAAAAAeYCAAA2AAAAli21KNrT4T9jrj7m6mPuPwAAAD/0PgEAAAAAAAHnAgAANgAAAD7y75cG3eE/bY7d5tht7j8AAAA/9D4BAAAAAAAB6AIAADYAAADntioHM+bhP3dufOfGd+4/AAAAPxM/AQAAAAAAAekCAAA2AAAAj3tldl/v4T+BThvotIHuPwAAAD8TPwEAAAAAAAHqAgAANgAAAOAE21S4AeI/iy666KKL7j8AAAA/Ez8BAAAAAAAB6wIAADYAAACJyRXE5AriP5QOWemQle4/AAAAPxM/AQAAAAAAAewCAAA2AAAA2lKLoj0d4j+ozpbqbKnuPwAAAD8jPwEAAAAAAAHtAgAANgAAACvcAIGWL+I/sq4161qz7j8AAAA/Mj8BAAAAAAAB7gIAADYAAAB8ZXZf70HiP72O1OtIve4/AAAAPzI/AQAAAAAAAe8CAAA2AAAAdrMmrXRd4j/RThLtJNHuPwAAAD8yPwEAAAAAAAHwAgAANgAAAMc8nIvNb+I/0U4S7STR7j8AAAA/Qj8BAAAAAAAB8QIAADYAAAAYxhFqJoLiP9suse0S2+4/AAAAP1I/AQAAAAAAAfICAAA2AAAAwYpM2VKL4j/bLrHtEtvuPwAAAD9SPwEAAAAAAAHzAgAANgAAAGlPh0h/lOI/2y6x7RLb7j8AAAA/Uj8BAAAAAAAB9AIAADYAAAASFMK3q53iP9suse0S2+4/AAAAP2E/AQAAAAAAAfUCAAA2AAAAY503lgSw4j/bLrHtEtvuPwAAAD9xPwEAAAAAAAH2AgAANgAAAAticgUxueI/2y6x7RLb7j8AAAA/gT8BAAAAAAAB9wIAADYAAAC0Jq10XcLiP9suse0S2+4/AAAAP5A/AQAAAAAAAfgCAAA2AAAAXevn44nL4j/bLrHtEtvuPwAAAD+QPwEAAAAAAAH5AgAANgAAAAWwIlO21OI/0U4S7STR7j8AAAA/oD8BAAAAAAAB+gIAADYAAACudF3C4t3iP9FOEu0k0e4/AAAAP68/AQAAAAAAAfsCAAA2AAAArnRdwuLd4j/HbnPsNsfuPwAAAD+vPwEAAAAAAAH8AgAANgAAAFY5mDEP5+I/vY7U60i97j8AAAA/vz8BAAAAAAAB/QIAADYAAABWOZgxD+fiP7KuNetas+4/AAAAP78/AQAAAAAAAf4CAAA2AAAA//3SoDvw4j+ozpbqbKnuPwAAAD/PPwEAAAAAAAH/AgAANgAAAP/90qA78OI/nu736X6f7j8AAAA/zz8BAAAAAAABAAMAADYAAAD//dKgO/DiP5QOWemQle4/AAAAPzxAAQAAAAAAAQEDAAA2AAAA//3SoDvw4j+LLrrooovuPwAAAD9MQAEAAAAAAAECAwAANgAAAP/90qA78OI/bY7d5tht7j8AAAA/TEABAAAAAAABAwMAADYAAAD//dKgO/DiP2OuPubqY+4/AAAAP0xAAQAAAAAAAQQDAAA2AAAA//3SoDvw4j9Zzp/l/FnuPwAAAD9bQAEAAAAAAAEFAwAANgAAAP/90qA78OI/UO4A5Q5Q7j8AAAA/e0ABAAAAAAABBgMAADYAAAD//dKgO/DiPzwuw+MyPO4/AAAAP3tAAQAAAAAAAQcDAAA2AAAA//3SoDvw4j8xTiTjRDLuPwAAAD97QAEAAAAAAAEIAwAANgAAAFY5mDEP5+I/MU4k40Qy7j8AAAA/mkABAAAAAAABCQMAADYAAABWOZgxD+fiPyduheJWKO4/AAAAP7lAAQAAAAAAAQoDAAA2AAAArnRdwuLd4j8nboXiVijuPwAAAD/JQAEAAAAAAAELAwAANgAAAK50XcLi3eI/HY7m4Wge7j8AAAA/6EABAAAAAAABDAMAADYAAAAFsCJTttTiPx2O5uFoHu4/AAAAP/hAAQAAAAAAAQ0DAAA2AAAAXevn44nL4j8djubhaB7uPwAAAD/4QAEAAAAAAAEOAwAANgAAAF3r5+OJy+I/E65H4XoU7j8AAAA/B0EBAAAAAAABDwMAADYAAAC0Jq10XcLiPxOuR+F6FO4/AAAAPxdBAQAAAAAAARADAAA2AAAAC2JyBTG54j8TrkfhehTuPwAAAD9GQQEAAAAAAAERAwAANgAAAAticgUxueI/Cc6o4IwK7j8AAAA/VUEBAAAAAAABEgMAADYAAABjnTeWBLDiPwnOqOCMCu4/AAAAP2VBAQAAAAAAARMDAAA2AAAAutj8Jtim4j8JzqjgjAruPwAAAD91QQEAAAAAAAEUAwAANgAAABIUwrerneI/AO4J4J4A7j8AAAA/hEEBAAAAAAABFQMAADYAAABpT4dIf5TiP/YNa9+w9u0/AAAAP8NBAQAAAAAAARYDAAA2AAAAwYpM2VKL4j/2DWvfsPbtPwAAAD/4QQEAAAAAAAEXAwAANgAAABjGEWomguI/9g1r37D27T8AAAA/B0IBAAAAAAABGAMAADYAAAAYxhFqJoLiP+wtzN7C7O0/AAAAPwdCAQAAAAAAARkDAAA2AAAAcAHX+vl44j/sLczewuztPwAAAD9lQgEAAAAAAAEaAwAANgAAAHAB1/r5eOI/4k0t3tTi7T8AAAA/lEIBAAAAAAABGwMAADYAAADHPJyLzW/iP+JNLd7U4u0/AAAAP6NCAQAAAAAAARwDAAA2AAAAHnhhHKFm4j/iTS3e1OLtPwAAAD/SQgEAAAAAAAEdAwAANgAAAB54YRyhZuI/2G2O3ebY7T8AAAA/4kIBAAAAAAABHgMAADYAAABNBIXw7WrnP7SKSauYtOo/AAAAP0HeAQAAAAAAAR8DAAA2AAAA/HoPEpVY5z+0ikmrmLTqPwAAAD9B3gEAAAAAAAEgAwAANgAAAAMtX8QPPec/n8oLqryg6j8AAAA/Qd4BAAAAAAABIQMAADYAAABhGnQHXhjnP5/KC6q8oOo/AAAAP1HeAQAAAAAAASIDAAA2AAAAEJH+KAUG5z+W6mypzpbqPwAAAD9R3gEAAAAAAAEjAwAANgAAAL8HiUqs8+Y/lupsqc6W6j8AAAA/YN4BAAAAAAABJAMAADYAAABsfhNsU+HmP5bqbKnOluo/AAAAP3DeAQAAAAAAASUDAAA2AAAAxLnY/CbY5j+W6mypzpbqPwAAAD+A3gEAAAAAAAEmAwAANgAAAHMwYx7OxeY/jArOqOCM6j8AAAA/gN4BAAAAAAABJwMAADYAAADLayivobzmP4wKzqjgjOo/AAAAP4/eAQAAAAAAASgDAAA2AAAAIqftP3Wz5j+MCs6o4IzqPwAAAD+o3gEAAAAAAAEpAwAANgAAAHristBIquY/giovqPKC6j8AAAA/uN4BAAAAAAABKgMAADYAAADRHXhhHKHmP4IqL6jyguo/AAAAP8feAQAAAAAAASsDAAA2AAAAKVk98u+X5j+CKi+o8oLqPwAAAD/H3gEAAAAAAAEsAwAANgAAAC8LjaRqfOY/giovqPKC6j8AAAA/194BAAAAAAABLQMAADYAAACHRlI1PnPmP4IqL6jyguo/AAAAP9feAQAAAAAAAS4DAAA2AAAAjfih57hX5j+CKi+o8oLqPwAAAD/m3gEAAAAAAAEvAwAANgAAAOMzZ3iMTuY/giovqPKC6j8AAAA/5t4BAAAAAAABMAMAADYAAADq5bYqBzPmP4IqL6jyguo/AAAAP/beAQAAAAAAATEDAAA2AAAAmVxBTK4g5j+CKi+o8oLqPwAAAD/23gEAAAAAAAEyAwAANgAAAEjTy21VDuY/giovqPKC6j8AAAA/Bt8BAAAAAAABMwMAADYAAAD3SVaP/PvlP4IqL6jyguo/AAAAPwbfAQAAAAAAATQDAAA2AAAA/vulQXfg5T+CKi+o8oLqPwAAAD8V3wEAAAAAAAE1AwAANgAAAFU3a9JK1+U/giovqPKC6j8AAAA/Fd8BAAAAAAABNgMAADYAAACtcjBjHs7lP4IqL6jyguo/AAAAPyXfAQAAAAAAATcDAAA2AAAAXOm6hMW75T+CKi+o8oLqPwAAAD8l3wEAAAAAAAE4AwAANgAAALIkgBWZsuU/giovqPKC6j8AAAA/Nd8BAAAAAAABOQMAADYAAAAJYEWmbKnlP4IqL6jyguo/AAAAP0TfAQAAAAAAAToDAAA2AAAAYZsKN0Cg5T+CKi+o8oLqPwAAAD9U3wEAAAAAAAE7AwAANgAAALjWz8cTl+U/giovqPKC6j8AAAA/Y98BAAAAAAABPAMAADYAAAAQEpVY543lP4IqL6jyguo/AAAAP2PfAQAAAAAAAT0DAAA2AAAAv4gfeo575T+CKi+o8oLqPwAAAD9j3wEAAAAAAAE+AwAANgAAAG7/qZs1aeU/giovqPKC6j8AAAA/c98BAAAAAAABPwMAADYAAAAddjS93FblP4IqL6jyguo/AAAAP4PfAQAAAAAAAUADAAA2AAAAIyiEb1c75T+MCs6o4IzqPwAAAD+D3wEAAAAAAAFBAwAANgAAACna0yHSH+U/jArOqOCM6j8AAAA/g98BAAAAAAABQgMAADYAAAAwjCPUTATlP4wKzqjgjOo/AAAAP5LfAQAAAAAAAUMDAAA2AAAA3wKu9fPx5D+MCs6o4IzqPwAAAD+S3wEAAAAAAAFEAwAANgAAAOW0/adu1uQ/jArOqOCM6j8AAAA/ot8BAAAAAAABRQMAADYAAACa3dd7kKjkP5bqbKnOluo/AAAAP6LfAQAAAAAAAUYDAAA2AAAAoI8nLguN5D+W6mypzpbqPwAAAD+y3wEAAAAAAAFHAwAANgAAAP58PHFZaOQ/lupsqc6W6j8AAAA/st8BAAAAAAABSAMAADYAAACt88aSAFbkP5bqbKnOluo/AAAAP8HfAQAAAAAAAUkDAAA2AAAAs6UWRXs65D+fyguqvKDqPwAAAD/R3wEAAAAAAAFKAwAANgAAALpXZvf1HuQ/n8oLqryg6j8AAAA/0d8BAAAAAAABSwMAADYAAADACbapcAPkP5/KC6q8oOo/AAAAP9HfAQAAAAAAAUwDAAA2AAAAxrsFXOvn4z+fyguqvKDqPwAAAD/g3wEAAAAAAAFNAwAANgAAAM1tVQ5mzOM/n8oLqryg6j8AAAA/8N8BAAAAAAABTgMAADYAAAB85N8vDbrjP5/KC6q8oOo/AAAAP/DfAQAAAAAAAU8DAAA2AAAAKltqUbSn4z+fyguqvKDqPwAAAD/w3wEAAAAAAAFQAwAANgAAADANugMvjOM/n8oLqryg6j8AAAA/AOABAAAAAAABUQMAADYAAACISH+UAoPjP5/KC6q8oOo/AAAAPx/gAQAAAAAAAVIDAAA2AAAAPXFZaCRV4z+fyguqvKDqPwAAAD8f4AEAAAAAAAFTAwAANgAAAJSsHvn3S+M/n8oLqryg6j8AAAA/H+ABAAAAAAABVAMAADYAAADs5+OJy0LjP5/KC6q8oOo/AAAAPy/gAQAAAAAAAVUDAAA2AAAAQyOpGp854z+fyguqvKDqPwAAAD9t4AEAAAAAAAFWAwAANgAAAFY5mDEP5+I/n8oLqryg6j8AAAA/beABAAAAAAABVwMAADYAAACudF3C4t3iP5/KC6q8oOo/AAAAP33gAQAAAAAAAVgDAAA2AAAAY503lgSw4j+fyguqvKDqPwAAAD994AEAAAAAAAFZAwAANgAAAGlPh0h/lOI/n8oLqryg6j8AAAA/nOABAAAAAAABWgMAADYAAADHPJyLzW/iP5/KC6q8oOo/AAAAP5zgAQAAAAAAAVsDAAA2AAAAHnhhHKFm4j+fyguqvKDqPwAAAD+s4AEAAAAAAAFcAwAANgAAAM3u6z1IVOI/n8oLqryg6j8AAAA/u+ABAAAAAAABXQMAADYAAAAr3ACBli/iP5/KC6q8oOo/AAAAP7vgAQAAAAAAAV4DAAA2AAAAgxfGEWom4j+fyguqvKDqPwAAAD+74AEAAAAAAAFfAwAANgAAADGOUDMRFOI/n8oLqryg6j8AAAA/y+ABAAAAAAABYAMAADYAAACJyRXE5AriP5/KC6q8oOo/AAAAP8vgAQAAAAAAAWEDAAA2AAAAOECg5Yv44T+fyguqvKDqPwAAAD/a4AEAAAAAAAFiAwAANgAAAI97ZXZf7+E/n8oLqryg6j8AAAA/+uABAAAAAAABYwMAADYAAAA+8u+XBt3hP5/KC6q8oOo/AAAAP/rgAQAAAAAAAWQDAAA2AAAAli21KNrT4T+fyguqvKDqPwAAAD8Z4QEAAAAAAAFlAwAANgAAAJzfBNtUuOE/n8oLqryg6j8AAAA/GeEBAAAAAAABZgMAADYAAADzGsprKK/hP5/KC6q8oOo/AAAAPxnhAQAAAAAAAWcDAAA2AAAA+swZHqOT4T+fyguqvKDqPwAAAD8p4QEAAAAAAAFoAwAANgAAAKlDpD9KgeE/n8oLqryg6j8AAAA/KeEBAAAAAAABaQMAADYAAACv9fPxxGXhP5/KC6q8oOo/AAAAPzjhAQAAAAAAAWoDAAA2AAAAtadDpD9K4T+fyguqvKDqPwAAAD844QEAAAAAAAFrAwAANgAAALtZk1a6LuE/n8oLqryg6j8AAAA/SOEBAAAAAAABbAMAADYAAADBC+MINRPhP5/KC6q8oOo/AAAAP2fhAQAAAAAAAW0DAAA2AAAAJatH/v3S4D+fyguqvKDqPwAAAD9n4QEAAAAAAAFuAwAANgAAACxdl7B4t+A/n8oLqryg6j8AAAA/Z+EBAAAAAAABbwMAADYAAACKSqzzxpLgP5/KC6q8oOo/AAAAP2fhAQAAAAAAAXADAAA2AAAAOME2FW6A4D+fyguqvKDqPwAAAD934QEAAAAAAAFxAwAANgAAAD9zhsfoZOA/n8oLqryg6j8AAAA/d+EBAAAAAAABcgMAADYAAABFJdZ5Y0ngP5/KC6q8oOo/AAAAP4bhAQAAAAAAAXMDAAA2AAAAnGCbCjdA4D+fyguqvKDqPwAAAD+G4QEAAAAAAAF0AwAANgAAAKMS67yxJOA/n8oLqryg6j8AAAA/luEBAAAAAAABdQMAADYAAABSiXXeWBLgP5/KC6q8oOo/AAAAP5bhAQAAAAAAAXYDAAA2AAAAAQAAAAAA4D+fyguqvKDqPwAAAD+m4QEAAAAAAAF3AwAANgAAAF3tFENO298/n8oLqryg6j8AAAA/puEBAAAAAAABeAMAADYAAAANZJ9k9cjfP5/KC6q8oOo/AAAAP7XhAQAAAAAAAXkDAAA2AAAAu9ophpy23z+fyguqvKDqPwAAAD/F4QEAAAAAAAF6AwAANgAAAGtRtKdDpN8/n8oLqryg6j8AAAA/xeEBAAAAAAABewMAADYAAADJPsnqkX/fP5/KC6q8oOo/AAAAP8XhAQAAAAAAAXwDAAA2AAAAd7VTDDlt3z+fyguqvKDqPwAAAD/k4QEAAAAAAAF9AwAANgAAACcs3i3gWt8/n8oLqryg6j8AAAA/9OEBAAAAAAABfgMAADYAAADVomhPh0jfP5/KC6q8oOo/AAAAPwPiAQAAAAAAAX8DAAA2AAAAgxnzcC423z+fyguqvKDqPwAAAD8D4gEAAAAAAAGAAwAANgAAAOEGCLR8Ed8/n8oLqryg6j8AAAA/E+IBAAAAAAABgQMAADYAAAA/9Bz3yuzeP5/KC6q8oOo/AAAAPxPiAQAAAAAAAYIDAAA2AAAAneExOhnI3j+qqqqqqqrqPwAAAD8j4gEAAAAAAAGDAwAANgAAAKlF0Z4Okd4/qqqqqqqq6j8AAAA/I+IBAAAAAAABhAMAADYAAAAHM+bhXGzeP6qqqqqqquo/AAAAPzLiAQAAAAAAAYUDAAA2AAAAww0QaPki3j+qqqqqqqrqPwAAAD9C4gEAAAAAAAGGAwAANgAAAM9xr8zu690/qqqqqqqq6j8AAAA/QuIBAAAAAAABhwMAADYAAADd1U4x5LTdP6qqqqqqquo/AAAAP1HiAQAAAAAAAYgDAAA2AAAAO8NjdDKQ3T+0ikmrmLTqPwAAAD9h4gEAAAAAAAGJAwAANgAAAJmweLeAa90/tIpJq5i06j8AAAA/YeIBAAAAAAABigMAADYAAAD1nY36zkbdP7SKSauYtOo/AAAAP2HiAQAAAAAAAYsDAAA2AAAAoxQYHHY03T+0ikmrmLTqPwAAAD9x4gEAAAAAAAGMAwAANgAAAFOLoj0dIt0/tIpJq5i06j8AAAA/gOIBAAAAAAABjQMAADYAAAABAi1fxA/dP7SKSauYtOo/AAAAP4DiAQAAAAAAAY4DAAA2AAAAsXi3gGv93D+0ikmrmLTqPwAAAD+Q4gEAAAAAAAGPAwAANgAAAGHvQaIS69w/tIpJq5i06j8AAAA/r+IBAAAAAAABkAMAADYAAAAPZszDudjcP7SKSauYtOo/AAAAP6/iAQAAAAAAAZEDAAA2AAAAvdxW5WDG3D+0ikmrmLTqPwAAAD+v4gEAAAAAAAGSAwAANgAAABvKayivodw/tIpJq5i06j8AAAA/v+IBAAAAAAABkwMAADYAAADJQPZJVo/cP7SKSauYtOo/AAAAP7/iAQAAAAAAAZQDAAA2AAAAebeAa/183D+0ikmrmLTqPwAAAD/O4gEAAAAAAAGVAwAANgAAANekla5LWNw/tIpJq5i06j8AAAA/zuIBAAAAAAABlgMAADYAAACFGyDQ8kXcP7SKSauYtOo/AAAAP+7iAQAAAAAAAZcDAAA2AAAANZKq8Zkz3D+0ikmrmLTqPwAAAD/u4gEAAAAAAAGYAwAANgAAAEH2SVaP/Ns/tIpJq5i06j8AAAA/7uIBAAAAAAABmQMAADYAAABNWum6hMXbP7SKSauYtOo/AAAAP/3iAQAAAAAAAZoDAAA2AAAAq0f+/dKg2z+0ikmrmLTqPwAAAD/94gEAAAAAAAGbAwAANgAAAAk1E0EhfNs/tIpJq5i06j8AAAA/DeMBAAAAAAABnAMAADYAAAAVmbKlFkXbP7SKSauYtOo/AAAAPw3jAQAAAAAAAZ0DAAA2AAAAxQ89x70y2z+0ikmrmLTqPwAAAD8s4wEAAAAAAAGeAwAANgAAANFz3Cuz+9o/tIpJq5i06j8AAAA/LOMBAAAAAAABnwMAADYAAAAvYfFuAdfaP7SKSauYtOo/AAAAPyzjAQAAAAAAAaADAAA2AAAAO8WQ0/af2j+0ikmrmLTqPwAAAD8s4wEAAAAAAAGhAwAANgAAAEkpMDjsaNo/tIpJq5i06j8AAAA/POMBAAAAAAABogMAADYAAAClFkV7OkTaP7SKSauYtOo/AAAAPzzjAQAAAAAAAaMDAAA2AAAAs3rk3y8N2j+0ikmrmLTqPwAAAD9L4wEAAAAAAAGkAwAANgAAAL/eg0Ql1tk/tIpJq5i06j8AAAA/S+MBAAAAAAABpQMAADYAAADLQiOpGp/ZP7SKSauYtOo/AAAAP1vjAQAAAAAAAaYDAAA2AAAA2abCDRBo2T+0ikmrmLTqPwAAAD9b4wEAAAAAAAGnAwAANgAAADeU11BeQ9k/tIpJq5i06j8AAAA/a+MBAAAAAAABqAMAADYAAABB+Ha1UwzZP7SKSauYtOo/AAAAP2vjAQAAAAAAAakDAAA2AAAAT1wWGknV2D+0ikmrmLTqPwAAAD964wEAAAAAAAGqAwAANgAAAK1JK12XsNg/tIpJq5i06j8AAAA/iuMBAAAAAAABqwMAADYAAAC7rcrBjHnYP7SKSauYtOo/AAAAP4rjAQAAAAAAAawDAAA2AAAAF5vfBNtU2D+0ikmrmLTqPwAAAD+K4wEAAAAAAAGtAwAANgAAAHWI9EcpMNg/tIpJq5i06j8AAAA/muMBAAAAAAABrgMAADYAAACC7JOsHvnXP7SKSauYtOo/AAAAP5rjAQAAAAAAAa8DAAA2AAAA4Nmo72zU1z+0ikmrmLTqPwAAAD+p4wEAAAAAAAGwAwAANgAAAD3HvTK7r9c/vmroq4a+6j8AAAA/ueMBAAAAAAABsQMAADYAAABKK12XsHjXP75q6KuGvuo/AAAAP7njAQAAAAAAAbIDAAA2AAAAV4/8+6VB1z++auirhr7qPwAAAD/I4wEAAAAAAAGzAwAANgAAALR8ET/0HNc/vmroq4a+6j8AAAA/yOMBAAAAAAABtAMAADYAAADB4LCj6eXWP75q6KuGvuo/AAAAP9jjAQAAAAAAAbUDAAA2AAAAzkRQCN+u1j/ISoesdMjqPwAAAD/Y4wEAAAAAAAG2AwAANgAAADeWBLAiU9Y/yEqHrHTI6j8AAAA/2OMBAAAAAAABtwMAADYAAACWgxnzcC7WP8hKh6x0yOo/AAAAP+jjAQAAAAAAAbgDAAA2AAAAo+e4V2b31T/ISoesdMjqPwAAAD/34wEAAAAAAAG5AwAANgAAAF3C4t0CrtU/yEqHrHTI6j8AAAA/9+MBAAAAAAABugMAADYAAABrJoJC+HbVP9IqJq1i0uo/AAAAPwfkAQAAAAAAAbsDAAA2AAAAdoohp+0/1T/cCsWtUNzqPwAAAD8H5AEAAAAAAAG8AwAANgAAANR3Nuo7G9U/3ArFrVDc6j8AAAA/F+QBAAAAAAABvQMAADYAAAAyZUstivbUP9wKxa1Q3Oo/AAAAPxfkAQAAAAAAAb4DAAA2AAAAP8nqkX+/1D/cCsWtUNzqPwAAAD9V5AEAAAAAAAG/AwAANgAAAFiRKVtqUdQ/5epjrj7m6j8AAAA/VeQBAAAAAAABwAMAADYAAABYkSlbalHUP+/KAq8s8Oo/AAAAP1XkAQAAAAAAAcEDAAA2AAAABwi0fBE/1D/vygKvLPDqPwAAAD9V5AEAAAAAAAHCAwAANgAAALZ+Pp64LNQ/78oCryzw6j8AAAA/ZeQBAAAAAAABwwMAADYAAAATbFPhBgjUP+/KAq8s8Oo/AAAAP3TkAQAAAAAAAcQDAAA2AAAAwuLdAq710z/5qqGvGvrqPwAAAD+E5AEAAAAAAAHFAwAANgAAAHFZaCRV49M/+aqhrxr66j8AAAA/hOQBAAAAAAABxgMAADYAAADPRn1no77TP/mqoa8a+uo/AAAAP5TkAQAAAAAAAccDAAA2AAAAfr0HiUqs0z/5qqGvGvrqPwAAAD+U5AEAAAAAAAHIAwAANgAAANyqHMyYh9M/A4tAsAgE6z8AAAA/o+QBAAAAAAAByQMAADYAAAA5mDEP52LTPwOLQLAIBOs/AAAAP6PkAQAAAAAAAcoDAAA2AAAAl4VGUjU+0z8Di0CwCATrPwAAAD+z5AEAAAAAAAHLAwAANgAAAKTp5bYqB9M/DWvfsPYN6z8AAAA/s+QBAAAAAAABzAMAADYAAAAC1/r5eOLSPw1r37D2Des/AAAAP8LkAQAAAAAAAc0DAAA2AAAADjuaXm6r0j8XS36x5BfrPwAAAD/b5AEAAAAAAAHOAwAANgAAANV5Y0kAK9I/ICsdstIh6z8AAAA/6uQBAAAAAAABzwMAADYAAACSVI3PnOHRPyArHbLSIes/AAAAP/rkAQAAAAAAAdADAAA2AAAAQcsX8UPP0T8gKx2y0iHrPwAAAD/65AEAAAAAAAHRAwAANgAAAJ+4LDSSqtE/ICsdstIh6z8AAAA/+uQBAAAAAAAB0gMAADYAAABOL7dVOZjRPyArHbLSIes/AAAAPwrlAQAAAAAAAdMDAAA2AAAA+6VBd+CF0T8gKx2y0iHrPwAAAD8Z5QEAAAAAAAHUAwAANgAAAKoczJiHc9E/ICsdstIh6z8AAAA/KeUBAAAAAAAB1QMAADYAAABZk1a6LmHRPywLvLLAK+s/AAAAPynlAQAAAAAAAdYDAAA2AAAACQrh29VO0T8sC7yywCvrPwAAAD9I5QEAAAAAAAHXAwAANgAAAHNblYMZ89A/Netas6416z8AAAA/SOUBAAAAAAAB2AMAADYAAAB/vzToDrzQPzXrWrOuNes/AAAAP0jlAQAAAAAAAdkDAAA2AAAAjCPUTASF0D8161qzrjXrPwAAAD9Y5QEAAAAAAAHaAwAANgAAAOoQ6Y9SYNA/Netas6416z8AAAA/WOUBAAAAAAAB2wMAADYAAACl6xIW7xbQPzXrWrOuNes/AAAAP3flAQAAAAAAAdwDAAA2AAAA3FS4AQItzz8161qzrjXrPwAAAD935QEAAAAAAAHdAwAANgAAAPQc98rsvs4/Netas6416z8AAAA/h+UBAAAAAAAB3gMAADYAAAAO5TWU11DOPzXrWrOuNes/AAAAP4flAQAAAAAAAd8DAAA2AAAAJq10XcLizT8161qzrjXrPwAAAD+H5QEAAAAAAAHgAwAANgAAAEB1syatdM0/Netas6416z8AAAA/luUBAAAAAAAB4QMAADYAAAD6T92sSSvNPzXrWrOuNes/AAAAP6blAQAAAAAAAeIDAAA2AAAAFhgcdjS9zD8161qzrjXrPwAAAD/F5QEAAAAAAAHjAwAANgAAADQTQSF8u8o/Netas6416z8AAAA/xeUBAAAAAAAB5AMAADYAAAAKtqlwAwTKPzXrWrOuNes/AAAAP9XlAQAAAAAAAeUDAAA2AAAAgGv9fDxxyT8161qzrjXrPwAAAD/V5QEAAAAAAAHmAwAANgAAAPYgUYl13sg/Netas6416z8AAAA/1eUBAAAAAAAB5wMAADYAAABu1qSVrkvIPzXrWrOuNes/AAAAP+TlAQAAAAAAAegDAAA2AAAAiJ7jXpndxz8161qzrjXrPwAAAD/05QEAAAAAAAHpAwAANgAAAP5TN2vSSsc/Netas6416z8AAAA/9OUBAAAAAAAB6gMAADYAAAAYHHY0vdzGPzXrWrOuNes/AAAAPxPmAQAAAAAAAesDAAA2AAAASqzzxpIAxj8161qzrjXrPwAAAD8T5gEAAAAAAAHsAwAANgAAAGR0MpB9ksU/Netas6416z8AAAA/E+YBAAAAAAAB7QMAADYAAAB8PHFZaCTFPzXrWrOuNes/AAAAPyPmAQAAAAAAAe4DAAA2AAAAlgSwIlO2xD8161qzrjXrPwAAAD8j5gEAAAAAAAHvAwAANgAAAA66Ay+MI8Q/Netas6416z8AAAA/MuYBAAAAAAAB8AMAADYAAAAmgkL4drXDPzXrWrOuNes/AAAAPzLmAQAAAAAAAfEDAAA2AAAAPkqBwWFHwz8sC7yywCvrPwAAAD9C5gEAAAAAAAHyAwAANgAAAFgSwIpM2cI/LAu8ssAr6z8AAAA/UuYBAAAAAAAB8wMAADYAAAC+Mruv9yDBPywLvLLAK+s/AAAAP2HmAQAAAAAAAfQDAAA2AAAA8sI4Qs1EwD8sC7yywCvrPwAAAD9h5gEAAAAAAAH1AwAANgAAAM/wGJ0MZL8/LAu8ssAr6z8AAAA/YeYBAAAAAAAB9gMAADYAAAC9W8C1fj6+PywLvLLAK+s/AAAAP3HmAQAAAAAAAfcDAAA2AAAAq8ZnzvAYvT8sC7yywCvrPwAAAD+Q5gEAAAAAAAH4AwAANgAAAJMCg8OOprc/LAu8ssAr6z8AAAA/r+YBAAAAAAAB+QMAADYAAAALuNbPxxO3PywLvLLAK+s/AAAAP6/mAQAAAAAAAfoDAAA2AAAAhW0q3ACBtj8sC7yywCvrPwAAAD+/5gEAAAAAAAH7AwAANgAAAPkifug57rU/LAu8ssAr6z8AAAA/3uYBAAAAAAAB/AMAADYAAADnjSUBrMi0PywLvLLAK+s/AAAAP97mAQAAAAAAAf0DAAA2AAAAo2hPh0h/tD8sC7yywCvrPwAAAD8M5wEAAAAAAAH+AwAANgAAANX4zBkeo7M/Netas6416z8AAAA/DOcBAAAAAAAB/wMAADYAAACR0/afulmzPzXrWrOuNes/AAAAPxznAQAAAAAAAQAEAAA2AAAATa4gJlcQsz8161qzrjXrPwAAAD965wEAAAAAAAEBBAAANgAAAE2uICZXELM/P8v5s5w/6z8AAAA/eucBAAAAAAABAgQAADYAAAAHiUqs88ayPz/L+bOcP+s/AAAAP5nnAQAAAAAAAQMEAAA2AAAAOxnIPsnqsT9Jq5i0iknrPwAAAD+o5wEAAAAAAAEEBAAANgAAAONemd3Xe7A/U4s3tXhT6z8AAAA/qOcBAAAAAAABBQQAADYAAACyKNrTIdKvP1OLN7V4U+s/AAAAP7jnAQAAAAAAAQYEAAA2AAAAGknV+MwZrj9Tize1eFPrPwAAAD+45wEAAAAAAAEHBAAANgAAAIJp0B14Yaw/U4s3tXhT6z8AAAA/yOcBAAAAAAABCAQAADYAAADiictCI6mqP1OLN7V4U+s/AAAAP8jnAQAAAAAAAQkEAAA2AAAASqrGZ87wqD9Tize1eFPrPwAAAD/X5wEAAAAAAAEKBAAANgAAADYVboBAy6c/U4s3tXhT6z8AAAA/5+cBAAAAAAABCwQAADYAAAAS67yxJIClP1OLN7V4U+s/AAAAP/fnAQAAAAAAAQwEAAA2AAAAZnZf70Gioj9Tize1eFPrPwAAAD8W6AEAAAAAAAENBAAANgAAAEzZUouiPZ0/U4s3tXhT6z8AAAA/NegBAAAAAAABDgQAADYAAAA8RPqjFBicP1OLN7V4U+s/AAAAP3ToAQAAAAAAAQ8EAAA2AAAALK+hvIbymj9Tize1eFPrPwAAAD906AEAAAAAAAEQBAAANgAAABQaSdX4zJk/U4s3tXhT6z8AAAA/k+gBAAAAAAABEQQAADYAAAAEhfDtaqeYP0mrmLSKSes/AAAAP5PoAQAAAAAAARIEAAA2AAAA9O+XBt2Blz9Jq5i0iknrPwAAAD+y6AEAAAAAAAETBAAANgAAAPTvlwbdgZc/P8v5s5w/6z8AAAA/wugBAAAAAAABFAQAADYAAADkWj8fT1yWPz/L+bOcP+s/AAAAP+HoAQAAAAAAARUEAAA2AAAA5Fo/H09clj8161qzrjXrPwAAAD/h6AEAAAAAAAs=</ink>
</athena>
</file>

<file path=customXml/item49.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QAAAAUAAAAHBAAAAAABAAAACAAAAAQWU3Ryb2tlV2l0aFRpbWVTdGFtcHNWMQIAAAAJBQAAAAkGAAAACQcAAAAJCAAAAAkJAAAADQMFBQAAABZTdHJva2VXaXRoVGltZVN0YW1wc1YxAgAAABFEcmF3aW5nQXR0cmlidXRlcwxTdHlsdXNQb2ludHMEBBNEcmF3aW5nQXR0cmlidXRlc1YxAgAAAB5TdHlsdXNQb2ludFdpdGhUaW1lU3RhbXBMaXN0VjECAAAAAgAAAAkKAAAACQsAAAABBgAAAAUAAAAJDAAAAAkNAAAAAQcAAAAFAAAACQ4AAAAJDwAAAAEIAAAABQAAAAkQAAAACREAAAAFCQAAABNDbGVhckNhbnZhc1N0cm9rZVYxAwAAAAlUaW1lU3RhbXARRHJhd2luZ0F0dHJpYnV0ZXMMU3R5bHVzUG9pbnRzAAQEEBNEcmF3aW5nQXR0cmlidXRlc1YxAgAAAB5TdHlsdXNQb2ludFdpdGhUaW1lU3RhbXBMaXN0VjECAAAAAgAAAC22AAAAAAAACgkSAAAADBMAAABTUHJlc2VudGF0aW9uQ29yZSwgVmVyc2lvbj00LjAuMC4wLCBDdWx0dXJlPW5ldXRyYWwsIFB1YmxpY0tleVRva2VuPTMxYmYzODU2YWQzNjRlMzUFCgAAABNEcmF3aW5nQXR0cmlidXRlc1YxCgAAAAdfY29sb3JBB19jb2xvclIHX2NvbG9yRwdfY29sb3JCCkZpdFRvQ3VydmUGSGVpZ2h0Dklnbm9yZVByZXNzdXJlDUlzSGlnaGxpZ2h0ZXIJU3R5bHVzVGlwBVdpZHRoAAAAAAAAAAAEAAICAgIBBgEBHFN5c3RlbS5XaW5kb3dzLkluay5TdHlsdXNUaXATAAAABgIAAAD//wAAAAAAAAAAACJAAAAF7P///xxTeXN0ZW0uV2luZG93cy5JbmsuU3R5bHVzVGlwAQAAAAd2YWx1ZV9fAAgTAAAAAQAAAAAAAAAAACJABQsAAAAeU3R5bHVzUG9pbnRXaXRoVGltZVN0YW1wTGlzdFYxAwAAAA1MaXN0YDErX2l0ZW1zDExpc3RgMStfc2l6ZQ9MaXN0YDErX3ZlcnNpb24EAAAoU2hhcmVkLklua2luZy5TdHlsdXNQb2ludFdpdGhUaW1lU3RhbXBbXQIAAAAICAIAAAAJFQAAACcAAAAnAAAAAQwAAAAKAAAA//8AAAAAAAAAAAAiQAAAAer////s////AQAAAAAAAAAAACJAAQ0AAAALAAAACRcAAABxAAAAcQAAAAEOAAAACgAAAP//AAAAAAAAAAAAIkAAAAHo////7P///wEAAAAAAAAAAAAiQAEPAAAACwAAAAkZAAAAIgAAACIAAAABEAAAAAoAAAD//wAAAAAAAAAAACJAAAAB5v///+z///8BAAAAAAAAAAAAIkABEQAAAAsAAAAJGwAAADIAAAAyAAAAARIAAAALAAAACRwAAAAAAAAAAAAAAAcVAAAAAAEAAABAAAAABBpTdHlsdXNQb2ludFdpdGhUaW1lU3RhbXBWMQIAAAAJHQAAAAkeAAAACR8AAAAJIAAAAAkhAAAACSIAAAAJIwAAAAkkAAAACSUAAAAJJgAAAAknAAAACSgAAAAJKQAAAAkqAAAACSsAAAAJLAAAAAktAAAACS4AAAAJLwAAAAkwAAAACTEAAAAJMgAAAAkzAAAACTQAAAAJNQAAAAk2AAAACTcAAAAJOAAAAAk5AAAACToAAAAJOwAAAAk8AAAACT0AAAAJPgAAAAk/AAAACUAAAAAJQQAAAAlCAAAACUMAAAANGQcXAAAAAAEAAACAAAAABBpTdHlsdXNQb2ludFdpdGhUaW1lU3RhbXBWMQI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DQ8HGQAAAAABAAAAQAAAAAQaU3R5bHVzUG9pbnRXaXRoVGltZVN0YW1wVjECAAAACbUAAAAJtgAAAAm3AAAACbgAAAAJuQAAAAm6AAAACbsAAAAJvAAAAAm9AAAACb4AAAAJvwAAAAnAAAAACcEAAAAJwgAAAAnDAAAACcQAAAAJxQAAAAnGAAAACccAAAAJyAAAAAnJAAAACcoAAAAJywAAAAnMAAAACc0AAAAJzgAAAAnPAAAACdAAAAAJ0QAAAAnSAAAACdMAAAAJ1AAAAAnVAAAACdYAAAANHgcbAAAAAAEAAABAAAAABBpTdHlsdXNQb2ludFdpdGhUaW1lU3RhbXBWMQI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DQ4HHAAAAAABAAAAAAAAAAQaU3R5bHVzUG9pbnRXaXRoVGltZVN0YW1wVjECAAAABR0AAAAaU3R5bHVzUG9pbnRXaXRoVGltZVN0YW1wVjEEAAAAAVgBWQ5QcmVzc3VyZUZhY3RvcglUaW1lU3RhbXAAAAAABgYLEAIAAADCofLr4VLMP87MzMzMzLE/AAAAPygXAAAAAAAAAR4AAAAdAAAAwqHy6+FSzD9mZmZmZmaxPwAAAD9mFwAAAAAAAAEfAAAAHQAAAA6T3EpwqMw//v//////sD8AAAA/dhcAAAAAAAABIAAAAB0AAABYhMap/v3MP/7//////7A/AAAAP3YXAAAAAAAAASEAAAAdAAAASm4lOFR+zT+amZmZmZmwPwAAAD+FFwAAAAAAAAEiAAAAHQAAAJZfD5fi080/mpmZmZmZsD8AAAA/hRcAAAAAAAABIwAAAB0AAADiUPn1cCnOP5qZmZmZmbA/AAAAP6UXAAAAAAAAASQAAAAdAAAA0jpYhMapzj+UmZmZmZmvPwAAAD+lFwAAAAAAAAElAAAAHQAAAB4sQuNU/84/lJmZmZmZrz8AAAA/tBcAAAAAAAABJgAAAB0AAABaB4vQONXPP5SZmZmZma8/AAAAP7QXAAAAAAAAAScAAAAdAAAApvh0L8cq0D/MzMzMzMyuPwAAAD+0FwAAAAAAAAEoAAAAHQAAAPLpXo5VgNA/BAAAAAAArj8AAAA/xBcAAAAAAAABKQAAAB0AAACPVwOFR+vQP2RmZmZmZqw/AAAAP8QXAAAAAAAAASoAAAAdAAAA1L0cqwCB0T9kZmZmZmasPwAAAD/UFwAAAAAAAAErAAAAHQAAAL4cqwCBQdI/nJmZmZmZqz8AAAA/1BcAAAAAAAABLAAAAB0AAABPdK6FyCzTP/z//////6k/AAAAP+MXAAAAAAAAAS0AAAAdAAAAMEhsonMt1D80MzMzMzOpPwAAAD/jFwAAAAAAAAEuAAAAHQAAAGaY5FaCQ9U/bGZmZmZmqD8AAAA/8xcAAAAAAAABLwAAAB0AAACc6FwLkVnWP8zMzMzMzKY/AAAAP/MXAAAAAAAAATAAAAAdAAAAeDFK72aa1z8EAAAAAACmPwAAAD8CGAAAAAAAAAExAAAAHQAAAFJ6N9M829g/aGZmZmZmpD8AAAA/AhgAAAAAAAABMgAAAB0AAACAP99OdjHaP5yZmZmZmaM/AAAAPxIYAAAAAAAAATMAAAAdAAAAAIFBYhOd2z8AAAAAAACiPwAAAD8SGAAAAAAAAAE0AAAAHQAAADBG6d1M89w/aGZmZmZmoD8AAAA/IhgAAAAAAAABNQAAAB0AAAAMj9bBIjTeP5iZmZmZmZ0/AAAAPzEYAAAAAAAAATYAAAAdAAAA3kzzbCO13z9gZmZmZmaaPwAAAD8xGAAAAAAAAAE3AAAAHQAAAAeJTXSuheA/ODMzMzMzlz8AAAA/MRgAAAAAAAABOAAAAB0AAABK72aaZxvhPwAAAAAAAJQ/AAAAP0EYAAAAAAAAATkAAAAdAAAA4tE6WITG4T9oZmZmZmaSPwAAAD9BGAAAAAAAAAE6AAAAHQAAAP35drKLUeI/2MzMzMzMkD8AAAA/URgAAAAAAAABOwAAAB0AAADu49VA4dHiP0AzMzMzM4s/AAAAP1EYAAAAAAAAATwAAAAdAAAAtY9XA4VH4z8QAAAAAACIPwAAAD9gGAAAAAAAAAE9AAAAHQAAAKd5tpHax+M/0MzMzMzMhD8AAAA/YBgAAAAAAAABPgAAAB0AAABF51qIzDLkP6CZmZmZmYE/AAAAP3AYAAAAAAAAAT8AAAAdAAAAaJpnG6l95D/gzMzMzMx8PwAAAD9/GAAAAAAAAAFAAAAAHQAAAAYIDBKb6OQ/4MzMzMzMfD8AAAA/jxgAAAAAAAABQQAAAB0AAABZhMap/v3kP+DMzMzMzHw/AAAAP7EYAAAAAAAAAUIAAAAdAAAAgsKjdbAI5T/gzMzMzMx8PwAAAD+xGAAAAAAAAAFDAAAAHQAAAKsAgUFiE+U/4MzMzMzMfD8AAAA/LhkAAAAAAAABRAAAAB0AAABA3cuxChB4P8vMzMzM7OM/AAAAP2EgAAAAAAAAAUUAAAAdAAAAUAOFR+tggT/LzMzMzOzjPwAAAD+/IAAAAAAAAAFGAAAAHQAAAEhwqPx6uJQ/y8zMzMzs4z8AAAA/+SAAAAAAAAABRwAAAB0AAABMdjFK72aqP2VmZmZmxuM/AAAAPwghAAAAAAAAAUgAAAAdAAAACIvQONW/rz9lZmZmZsbjPwAAAD8YIQAAAAAAAAFJAAAAHQAAANA2Uvt4NbA/ZWZmZmbG4z8AAAA/GCEAAAAAAAABSgAAAB0AAABoGSa5leCwP2VmZmZmxuM/AAAAPyghAAAAAAAAAUsAAAAdAAAAtAoQGCQ2sT9lZmZmZsbjPwAAAD8oIQAAAAAAAAFMAAAAHQAAAPz7+Xayi7E/ZWZmZmbG4z8AAAA/NyEAAAAAAAABTQAAAB0AAABI7ePVQOGxP5mZmZmZueM/AAAAPzchAAAAAAAAAU4AAAAdAAAAlN7NNM82sj+ZmZmZmbnjPwAAAD9WIQAAAAAAAAFPAAAAHQAAAODPt5NdjLI/mZmZmZm54z8AAAA/ZiEAAAAAAAABUAAAAB0AAABYhkluJTi0P8zMzMzMrOM/AAAAP3YhAAAAAAAAAVEAAAAdAAAAAAKDxCY6tz///////5/jPwAAAD+VIQAAAAAAAAFSAAAAHQAAAKDq38+3k70/ZmZmZmaG4z8AAAA/lSEAAAAAAAABUwAAAB0AAAAYoXGqfz+/P2ZmZmZmhuM/AAAAP5UhAAAAAAAAAVQAAAAdAAAAJLMMk9xKwD9mZmZmZobjPwAAAD+lIQAAAAAAAAFVAAAAHQAAABSdayEyy8A/ZmZmZmaG4z8AAAA/pSEAAAAAAAABVgAAAB0AAAAGh8qvh0vBP2ZmZmZmhuM/AAAAP7QhAAAAAAAAAVcAAAAdAAAA9nApPt3LwT9mZmZmZobjPwAAAD+0IQAAAAAAAAFYAAAAHQAAAEJiE51rIcI/ZmZmZmaG4z8AAAA/0yEAAAAAAAABWQAAAB0AAAB+PVyKT/fCP5mZmZmZeeM/AAAAP+MhAAAAAAAAAVoAAAAdAAAAcCe7GKV3wz+ZmZmZmXnjPwAAAD/jIQAAAAAAAAFbAAAAHQAAABYgMEhsosM/mZmZmZl54z8AAAA/4yEAAAAAAAABXAAAAB0AAAC6GKV3M83DP8zMzMzMbOM/AAAAP/MhAAAAAAAAAV0AAAAdAAAACAqP1sEixD/MzMzMzGzjPwAAAD/zIQAAAAAAAAFeAAAAHQAAAFL7eDVQeMQ/zMzMzMxs4z8AAAA/AiIAAAAAAAABXwAAAB0AAACe7GKU3s3EP8zMzMzMbOM/AAAAPwIiAAAAAAAAAWAAAAAdAAAA6t1M82wjxT///////1/jPwAAAD8SIgAAAAAAAAFhAAAAHQAAADbPNlL7eMU///////9f4z8AAAA/MSIAAAAAAAABYgAAAB0AAAAmuZXgUPnFP///////X+M/AAAAPzEiAAAAAAAAAWMAAAAdAAAACo1T/fv5xj///////1/jPwAAAD9QIgAAAAAAAAFkAAAAHQAAAFR+PVyKT8c///////9f4z8AAAA/YCIAAAAAAAABZQAAAB0AAAD6drKLUXrHP///////X+M/AAAAP2AiAAAAAAAAAWYAAAAdAAAARmic6t/Pxz///////1/jPwAAAD9wIgAAAAAAAAFnAAAAHQAAAJBZhkluJcg///////9f4z8AAAA/cCIAAAAAAAABaAAAAB0AAACCQ+XXw6XIP///////X+M/AAAAP48iAAAAAAAAAWkAAAAdAAAA/Pl2sotRyj///////1/jPwAAAD+uIgAAAAAAAAFqAAAAHQAAAHawCI1T/cs/ZmZmZmZG4z8AAAA/viIAAAAAAAABawAAAB0AAAD+fDvZxSjNP5mZmZmZOeM/AAAAP80iAAAAAAAAAWwAAAAdAAAAll8Pl+LTzT+ZmZmZmTnjPwAAAD/NIgAAAAAAAAFtAAAAHQAAAOJQ+fVwKc4/mZmZmZk54z8AAAA/zSIAAAAAAAABbgAAAB0AAAAsQuNU/37OP8zMzMzMLOM/AAAAP90iAAAAAAAAAW8AAAAdAAAA0jpYhMapzj/MzMzMzCzjPwAAAD/dIgAAAAAAAAFwAAAAHQAAAB4sQuNU/84/zMzMzMws4z8AAAA/7SIAAAAAAAABcQAAAB0AAADEJLcSHCrPP8zMzMzMLOM/AAAAP+0iAAAAAAAAAXIAAAAdAAAAaB0sQuNUzz/MzMzMzCzjPwAAAD/8IgAAAAAAAAFzAAAAHQAAABAWoXGqf88/zMzMzMws4z8AAAA//CIAAAAAAAABdAAAAB0AAAC2DhahcarPP8zMzMzMLOM/AAAAPwsjAAAAAAAAAXUAAAAdAAAAWgeL0DjVzz/MzMzMzCzjPwAAAD8LIwAAAAAAAAF2AAAAHQAAAFN8updjFdA/zMzMzMws4z8AAAA/GyMAAAAAAAABdwAAAB0AAACm+HQvxyrQP8zMzMzMLOM/AAAAPxsjAAAAAAAAAXgAAAAdAAAATPHpXo5V0D/MzMzMzCzjPwAAAD8qIwAAAAAAAAF5AAAAHQAAAPLpXo5VgNA/zMzMzMws4z8AAAA/KiMAAAAAAAABegAAAB0AAABFZhkmuZXQP8zMzMzMLOM/AAAAPzojAAAAAAAAAXsAAAAdAAAA6l6OVYDA0D/MzMzMzCzjPwAAAD86IwAAAAAAAAF8AAAAHQAAAI9XA4VH69A/zMzMzMws4z8AAAA/SSMAAAAAAAABfQAAAB0AAAA2UHi0DhbRP8zMzMzMLOM/AAAAP2kjAAAAAAAAAX4AAAAdAAAAIK8GCo/W0T///////x/jPwAAAD94IwAAAAAAAAF/AAAAHQAAAManezlWAdI///////8f4z8AAAA/eCMAAAAAAAABgAAAAB0AAABroPBoHSzSP///////H+M/AAAAP4gjAAAAAAAAAYEAAAAdAAAAvhyrAIFB0j///////x/jPwAAAD+IIwAAAAAAAAGCAAAAHQAAALiR2sergdI///////8f4z8AAAA/mCMAAAAAAAABgwAAAB0AAABdik/3cqzSP///////H+M/AAAAP6cjAAAAAAAAAYQAAAAdAAAAAoPEJjrX0j///////x/jPwAAAD/GIwAAAAAAAAGFAAAAHQAAAJllmORWgtM///////8f4z8AAAA/1iMAAAAAAAABhgAAAB0AAACS2sergcLTPzIzMzMzE+M/AAAAP9YjAAAAAAAAAYcAAAAdAAAA5FaCQ+XX0z8yMzMzMxPjPwAAAD/mIwAAAAAAAAGIAAAAHQAAADjTPNtI7dM/MjMzMzMT4z8AAAA/5iMAAAAAAAABiQAAAB0AAACMT/dyrALUPzIzMzMzE+M/AAAAP+YjAAAAAAAAAYoAAAAdAAAA3suxChAY1D8yMzMzMxPjPwAAAD8FJAAAAAAAAAGLAAAAHQAAADBIbKJzLdQ/MjMzMzMT4z8AAAA/FSQAAAAAAAABjAAAAB0AAACExCY610LUPzIzMzMzE+M/AAAAPxUkAAAAAAAAAY0AAAAdAAAAKL2baZ5t1D8yMzMzMxPjPwAAAD8VJAAAAAAAAAGOAAAAHQAAAHw5VgECg9Q/MjMzMzMT4z8AAAA/JCQAAAAAAAABjwAAAB0AAAB2roXILMPUPzIzMzMzE+M/AAAAPzQkAAAAAAAAAZAAAAAdAAAAbiO1j1cD1T8yMzMzMxPjPwAAAD80JAAAAAAAAAGRAAAAHQAAABIcKr8eLtU/MjMzMzMT4z8AAAA/NCQAAAAAAAABkgAAAB0AAAAMkVmGSW7VPzIzMzMzE+M/AAAAP0MkAAAAAAAAAZMAAAAdAAAABAaJTXSu1T8yMzMzMxPjPwAAAD9DJAAAAAAAAAGUAAAAHQAAAFD3cqwCBNY///////8f4z8AAAA/QyQAAAAAAAABlQAAAB0AAAD27+fbyS7WP///////H+M/AAAAP1MkAAAAAAAAAZYAAAAdAAAA7mQXo/Ru1j///////x/jPwAAAD9jJAAAAAAAAAGXAAAAHQAAAJRdjNK7mdY///////8f4z8AAAA/YyQAAAAAAAABmAAAAB0AAAA6VgECg8TWP///////H+M/AAAAP3IkAAAAAAAAAZkAAAAdAAAA4E52MUrv1j///////x/jPwAAAD9yJAAAAAAAAAGaAAAAHQAAAIZH62ARGtc///////8f4z8AAAA/giQAAAAAAAABmwAAAB0AAAB+vBooPFrXP///////H+M/AAAAP4IkAAAAAAAAAZwAAAAdAAAA0DjVv59v1z///////x/jPwAAAD+SJAAAAAAAAAGdAAAAHQAAAHgxSu9mmtc///////8f4z8AAAA/sSQAAAAAAAABngAAAB0AAAC0DJPcSnDYP5mZmZmZOeM/AAAAP9AkAAAAAAAAAZ8AAAAdAAAA8OfbyS5G2T8yMzMzM1PjPwAAAD/QJAAAAAAAAAGgAAAAHQAAAOhcC5FZhtk///////9f4z8AAAA/4CQAAAAAAAABoQAAAB0AAADi0TpYhMbZP///////X+M/AAAAP+AkAAAAAAAAAaIAAAAdAAAALsMktxIc2j/MzMzMzGzjPwAAAD//JAAAAAAAAAGjAAAAHQAAAMwwya0Eh9o/mZmZmZl54z8AAAA//yQAAAAAAAABpAAAAB0AAAByKT7dy7HaP5mZmZmZeeM/AAAAP/8kAAAAAAAAAaUAAAAdAAAAap5tpPbx2j+ZmZmZmXnjPwAAAD8PJQAAAAAAAAGmAAAAHQAAALwaKDxaB9s/mZmZmZl54z8AAAA/DyUAAAAAAAABpwAAAB0AAABkE51rITLbP5mZmZmZeeM/AAAAPx4lAAAAAAAAAagAAAAdAAAACAwSm+hc2z+ZmZmZmXnjPwAAAD8eJQAAAAAAAAGpAAAAHQAAAFyIzDJMcts/mZmZmZl54z8AAAA/HiUAAAAAAAABqgAAAB0AAACuBIfKr4fbP5mZmZmZeeM/AAAAPy0lAAAAAAAAAasAAAAdAAAAAIFBYhOd2z+ZmZmZmXnjPwAAAD9cJQAAAAAAAAGsAAAAHQAAAKZ5tpHax9s/mZmZmZl54z8AAAA/qiUAAAAAAAABrQAAAB0AAABOcivBofLbP5mZmZmZeeM/AAAAP6olAAAAAAAAAa4AAAAdAAAAoO7lWAUI3D+ZmZmZmXnjPwAAAD+6JQAAAAAAAAGvAAAAHQAAAPJqoPBoHdw/mZmZmZl54z8AAAA/uiUAAAAAAAABsAAAAB0AAADyaqDwaB3cP8zMzMzMbOM/AAAAP8olAAAAAAAAAbEAAAAdAAAAmGMVIDBI3D/MzMzMzGzjPwAAAD/KJQAAAAAAAAGyAAAAHQAAAOrfz7eTXdw/zMzMzMxs4z8AAAA/yiUAAAAAAAABswAAAB0AAADq38+3k13cP///////X+M/AAAAP9klAAAAAAAAAbQAAAAdAAAAPlyKT/dy3D///////1/jPwAAAD/ZJQAAAAAAAAG1AAAAHQAAAG4jtY9XA9U/zMzMzMzs5j8AAAA/by8AAAAAAAABtgAAAB0AAABuI7WPVwPVP5mZmZmZ+eY/AAAAP34vAAAAAAAAAbcAAAAdAAAAbiO1j1cD1T9lZmZmZgbnPwAAAD+rLwAAAAAAAAG4AAAAHQAAAMCfbye7GNU/MjMzMzMT5z8AAAA/2i8AAAAAAAABuQAAAB0AAAC4FJ/u5VjVP///////H+c/AAAAP9ovAAAAAAAAAboAAAAdAAAABAaJTXSu1T/LzMzMzCznPwAAAD/qLwAAAAAAAAG7AAAAHQAAAFiCQ+XXw9U/y8zMzMws5z8AAAA/6i8AAAAAAAABvAAAAB0AAACq/v18O9nVP8vMzMzMLOc/AAAAP+ovAAAAAAAAAb0AAAAdAAAAUPdyrAIE1j/LzMzMzCznPwAAAD/5LwAAAAAAAAG+AAAAHQAAAPbv59vJLtY/y8zMzMws5z8AAAA/CTAAAAAAAAABvwAAAB0AAABC4dE6WITWP8vMzMzMLOc/AAAAPwkwAAAAAAAAAcAAAAAdAAAAjtK7mebZ1j/LzMzMzCznPwAAAD8oMAAAAAAAAAHBAAAAHQAAAMqtBIfKr9c/y8zMzMws5z8AAAA/ODAAAAAAAAABwgAAAB0AAACsgcKjdbDYP8vMzMzMLOc/AAAAP0gwAAAAAAAAAcMAAAAdAAAAPNnFKL2b2T8yMzMzMxPnPwAAAD9XMAAAAAAAAAHEAAAAHQAAAMwwya0Eh9o/mZmZmZn55j8AAAA/hjAAAAAAAAABxQAAAB0AAADyaqDwaB3cP8zMzMzM7OY/AAAAP9QwAAAAAAAAAcYAAAAdAAAAPlyKT/dy3D/MzMzMzOzmPwAAAD/kMAAAAAAAAAHHAAAAHQAAAJDYROdaiNw/zMzMzMzs5j8AAAA/WzIAAAAAAAAByAAAAB0AAADkVP9+vp3cP8zMzMzM7OY/AAAAP2oyAAAAAAAAAckAAAAdAAAAONG5FiKz3D/MzMzMzOzmPwAAAD9qMgAAAAAAAAHKAAAAHQAAANzJLkbp3dw/zMzMzMzs5j8AAAA/ejIAAAAAAAABywAAAB0AAAAwRundTPPcP8zMzMzM7OY/AAAAP4oyAAAAAAAAAcwAAAAdAAAAgsKjdbAI3T/MzMzMzOzmPwAAAD+KMgAAAAAAAAHNAAAAHQAAANQ+Xg0UHt0/zMzMzMzs5j8AAAA/mTIAAAAAAAABzgAAAB0AAAAouxildzPdP8zMzMzM7OY/AAAAP5kyAAAAAAAAAc8AAAAdAAAAejfTPNtI3T/MzMzMzOzmPwAAAD+5MgAAAAAAAAHQAAAAHQAAAM6zjdQ+Xt0/mZmZmZn55j8AAAA/uTIAAAAAAAAB0QAAAB0AAAAiMEhsonPdP5mZmZmZ+eY/AAAAP8gyAAAAAAAAAdIAAAAdAAAAdKwCBAaJ3T+ZmZmZmfnmPwAAAD/IMgAAAAAAAAHTAAAAHQAAAMYovZtpnt0/ZWZmZmYG5z8AAAA/2DIAAAAAAAAB1AAAAB0AAAAapXczzbPdP2VmZmZmBuc/AAAAP/cyAAAAAAAAAdUAAAAdAAAAGqV3M82z3T8yMzMzMxPnPwAAAD8HMwAAAAAAAAHWAAAAHQAAAGwhMsswyd0/MjMzMzMT5z8AAAA/BzMAAAAAAAAB1wAAAB0AAABpnOrfz7frP2ZmZmZmhu8/AAAAP7pAAAAAAAAAAdgAAAAdAAAAkdrHq4HC6z9mZmZmZobvPwAAAD8nQQAAAAAAAAHZAAAAHQAAADnTPNtI7es/ZmZmZmaG7z8AAAA/J0EAAAAAAAAB2gAAAB0AAACLT/dyrALsP2ZmZmZmhu8/AAAAPzdBAAAAAAAAAdsAAAAdAAAA38uxChAY7D9mZmZmZobvPwAAAD83QQAAAAAAAAHcAAAAHQAAAFuGSW4lOOw/ZmZmZmaG7z8AAAA/N0EAAAAAAAAB3QAAAB0AAAD/fr6d7GLsP2ZmZmZmhu8/AAAAP1ZBAAAAAAAAAd4AAAAdAAAApXczzbON7D9mZmZmZobvPwAAAD9WQQAAAAAAAAHfAAAAHQAAAE1wqPx6uOw/ZmZmZmaG7z8AAAA/VkEAAAAAAAAB4AAAAB0AAADxaB0sQuPsPzIzMzMzk+8/AAAAP1ZBAAAAAAAAAeEAAAAdAAAAwZ9vJ7sY7T8yMzMzM5PvPwAAAD9mQQAAAAAAAAHiAAAAHQAAAI/WwSI0Tu0/MjMzMzOT7z8AAAA/ZkEAAAAAAAAB4wAAAB0AAABfDRQerYPtP/7/////n+8/AAAAP3VBAAAAAAAAAeQAAAAdAAAABQaJTXSu7T/MzMzMzKzvPwAAAD91QQAAAAAAAAHlAAAAHQAAAIHAILGJzu0/zMzMzMys7z8AAAA/hUEAAAAAAAAB5gAAAB0AAAD9ergUn+7tP8zMzMzMrO8/AAAAP6RBAAAAAAAAAecAAAAdAAAAo3MtRGYZ7j+YmZmZmbnvPwAAAD+kQQAAAAAAAAHoAAAAHQAAAM2xChAYJO4/mJmZmZm57z8AAAA/pEEAAAAAAAAB6QAAAB0AAAD37+fbyS7uP5iZmZmZue8/AAAAP7RBAAAAAAAAAeoAAAAdAAAAHy7Fp3s57j+YmZmZmbnvPwAAAD+0QQAAAAAAAAHrAAAAHQAAAElsonMtRO4/mJmZmZm57z8AAAA/w0EAAAAAAAAB7AAAAB0AAACb6FwLkVnuP5iZmZmZue8/AAAAP9NBAAAAAAAAAe0AAAAdAAAAxSY610Jk7j+YmZmZmbnvPwAAAD/TQQAAAAAAAAHuAAAAHQAAAO9kF6P0bu4/mJmZmZm57z8AAAA/8kEAAAAAAAAB7wAAAB0AAABrH68GCo/uP5iZmZmZue8/AAAAP/JBAAAAAAAAAfAAAAAdAAAAvZtpnm2k7j9kZmZmZsbvPwAAAD/yQQAAAAAAAAHxAAAAHQAAAA8YJDbRue4/ZGZmZmbG7z8AAAA/AkIAAAAAAAAB8gAAAB0AAACN0ruZ5tnuP2RmZmZmxu8/AAAAPwJCAAAAAAAAAfMAAAAdAAAA4U52MUrv7j9kZmZmZsbvPwAAAD8RQgAAAAAAAAH0AAAAHQAAAF0JDpVfD+8/ZGZmZmbG7z8AAAA/EUIAAAAAAAAB9QAAAB0AAACFR+tgERrvP2RmZmZmxu8/AAAAPyFCAAAAAAAAAfYAAAAdAAAAr4XILMMk7z9kZmZmZsbvPwAAAD8hQgAAAAAAAAH3AAAAHQAAANnDpfh0L+8/ZGZmZmbG7z8AAAA/MUIAAAAAAAAB+AAAAB0AAAABAoPEJjrvP2RmZmZmxu8/AAAAP0BCAAAAAAAAAfkAAAAdAAAAK0BgkNhE7z9kZmZmZsbvPwAAAD+MQgAAAAAAAAH6AAAAHQAAAFV+PVyKT+8/ZGZmZmbG7z8AAAA/u0IAAAAAAAAB+wAAAB0AAAB9vBooPFrvP2RmZmZmxu8/AAAAP8tCAAAAAAAAAfwAAAAdAAAAp/r38+1k7z9kZmZmZsbvPwAAAD+mQwAAAAAAAAH9AAAAHQAAANE41b+fb+8/ZGZmZmbG7z8AAAA/A0QAAAAAAAAB/gAAAB0AAADRONW/n2/vP5iZmZmZue8/AAAAPyNEAAAAAAAAAf8AAAAdAAAA+Xayi1F67z+YmZmZmbnvPwAAAD+aRAAAAAAAAAEAAQAAHQAAACW1j1cDhe8/zMzMzMys7z8AAAA/qkQAAAAAAAABAQEAAB0AAABP82wjtY/vP8zMzMzMrO8/AAAAP6pEAAAAAAAAAQIBAAAdAAAAdzFK72aa7z/MzMzMzKzvPwAAAD/JRAAAAAAAAAEDAQAAHQAAAHcxSu9mmu8//v////+f7z8AAAA/2UQAAAAAAAABBAEAAB0AAAChbye7GKXvP/7/////n+8/AAAAP9lEAAAAAAAAAQUBAAAdAAAAy60Eh8qv7z8yMzMzM5PvPwAAAD/oRAAAAAAAAAEGAQAAHQAAAPPr4VJ8uu8/MjMzMzOT7z8AAAA/+EQAAAAAAAABBwEAAB0AAAAdKr8eLsXvPzIzMzMzk+8/AAAAPydFAAAAAAAAAQgBAAAdAAAAR2ic6t/P7z9mZmZmZobvPwAAAD8nRQAAAAAAAAs=</ink>
</athena>
</file>

<file path=customXml/item5.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wAAAAMAAAAHBAAAAAABAAAABAAAAAQWU3Ryb2tlV2l0aFRpbWVTdGFtcHNWMQIAAAAJBQAAAAkGAAAACQcAAAAKBQUAAAAWU3Ryb2tlV2l0aFRpbWVTdGFtcHNWMQIAAAARRHJhd2luZ0F0dHJpYnV0ZXMMU3R5bHVzUG9pbnRzBAQTRHJhd2luZ0F0dHJpYnV0ZXNWMQIAAAAeU3R5bHVzUG9pbnRXaXRoVGltZVN0YW1wTGlzdFYxAgAAAAIAAAAJCAAAAAkJAAAAAQYAAAAFAAAACQoAAAAJCwAAAAUHAAAAE0NsZWFyQ2FudmFzU3Ryb2tlVjEDAAAACVRpbWVTdGFtcBFEcmF3aW5nQXR0cmlidXRlcwxTdHlsdXNQb2ludHMABAQQE0RyYXdpbmdBdHRyaWJ1dGVzVjECAAAAHlN0eWx1c1BvaW50V2l0aFRpbWVTdGFtcExpc3RWMQIAAAACAAAAMZYAAAAAAAAKCQwAAAAMDQAAAFNQcmVzZW50YXRpb25Db3JlLCBWZXJzaW9uPTQuMC4wLjAsIEN1bHR1cmU9bmV1dHJhbCwgUHVibGljS2V5VG9rZW49MzFiZjM4NTZhZDM2NGUzNQUIAAAAE0RyYXdpbmdBdHRyaWJ1dGVzVjEKAAAAB19jb2xvckEHX2NvbG9yUgdfY29sb3JHB19jb2xvckIKRml0VG9DdXJ2ZQZIZWlnaHQOSWdub3JlUHJlc3N1cmUNSXNIaWdobGlnaHRlcglTdHlsdXNUaXAFV2lkdGgAAAAAAAAAAAQAAgICAgEGAQEcU3lzdGVtLldpbmRvd3MuSW5rLlN0eWx1c1RpcA0AAAAGAgAAAP//AAAAAAAAAAAAIkAAAAXy////HFN5c3RlbS5XaW5kb3dzLkluay5TdHlsdXNUaXABAAAAB3ZhbHVlX18ACA0AAAABAAAAAAAAAAAAIkAFCQAAAB5TdHlsdXNQb2ludFdpdGhUaW1lU3RhbXBMaXN0VjEDAAAADUxpc3RgMStfaXRlbXMMTGlzdGAxK19zaXplD0xpc3RgMStfdmVyc2lvbgQAAChTaGFyZWQuSW5raW5nLlN0eWx1c1BvaW50V2l0aFRpbWVTdGFtcFtdAgAAAAgIAgAAAAkPAAAAPQAAAD0AAAABCgAAAAgAAAD//wAAAAAAAAAAACJAAAAB8P////L///8BAAAAAAAAAAAAIkABCwAAAAkAAAAJEQAAACUAAAAlAAAAAQwAAAAJAAAACRIAAAAAAAAAAAAAAAcPAAAAAAEAAABAAAAABBpTdHlsdXNQb2ludFdpdGhUaW1lU3RhbXBWMQ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0DBxEAAAAAAQAAAEAAAAAEGlN0eWx1c1BvaW50V2l0aFRpbWVTdGFtcFYxAgAAAAlQAAAACVEAAAAJUgAAAAlTAAAACVQAAAAJVQAAAAlWAAAACVcAAAAJWAAAAAlZAAAACVoAAAAJWwAAAAlcAAAACV0AAAAJXgAAAAlfAAAACWAAAAAJYQAAAAliAAAACWMAAAAJZAAAAAllAAAACWYAAAAJZwAAAAloAAAACWkAAAAJagAAAAlrAAAACWwAAAAJbQAAAAluAAAACW8AAAAJcAAAAAlxAAAACXIAAAAJcwAAAAl0AAAADRsHEgAAAAABAAAAAAAAAAQaU3R5bHVzUG9pbnRXaXRoVGltZVN0YW1wVjECAAAABRMAAAAaU3R5bHVzUG9pbnRXaXRoVGltZVN0YW1wVjEEAAAAAVgBWQ5QcmVzc3VyZUZhY3RvcglUaW1lU3RhbXAAAAAABgYLEAIAAABQNJl3LUazP/Du7u7u7tY/AAAAPz0XAAAAAAAAARQAAAATAAAAIETpXDZDtD/w7u7u7u7WPwAAAD/KFwAAAAAAAAEVAAAAEwAAAMBjiSdIPbY/8O7u7u7u1j8AAAA/2hcAAAAAAAABFgAAABMAAABAk3nXYjS5P/Du7u7u7tY/AAAAP/kXAAAAAAAAARcAAAATAAAAmCD1WOIJwj/w7u7u7u7WPwAAAD8IGAAAAAAAAAEYAAAAEwAAAFA47bBvhcM/8O7u7u7u1j8AAAA/CBgAAAAAAAABGQAAABMAAAAQUOUI/QDFP/Du7u7u7tY/AAAAPxgYAAAAAAAAARoAAAATAAAAUI8lniD1yD/w7u7u7u7WPwAAAD8oGAAAAAAAAAEbAAAAEwAAANC2bdu2bcs/8O7u7u7u1j8AAAA/NxgAAAAAAAABHAAAABMAAACQzmUzROnMP/Du7u7u7tY/AAAAPzcYAAAAAAAAAR0AAAATAAAAMO4F/lXjzj/w7u7u7u7WPwAAAD9HGAAAAAAAAAEeAAAAEwAAAOQGU+SzbtA/8O7u7u7u1j8AAAA/RxgAAAAAAAABHwAAABMAAADEEk+QeizRP/Du7u7u7tY/AAAAP1cYAAAAAAAAASAAAAATAAAAlCKfdYMp0j/w7u7u7u7WPwAAAD9mGAAAAAAAAAEhAAAAEwAAAFw2Q5TOZdM/8O7u7u7u1j8AAAA/ZhgAAAAAAAABIgAAABMAAAA0Qj9AlSPUP+Dd3d3d3dU/AAAAP2YYAAAAAAAAASMAAAATAAAAHErnshmi1D/g3d3d3d3VPwAAAD9mGAAAAAAAAAEkAAAAEwAAAAhSjyWeINU/yMzMzMzM1D8AAAA/dhgAAAAAAAABJQAAABMAAADwWTeYIp/VP8jMzMzMzNQ/AAAAP4UYAAAAAAAAASYAAAATAAAA2GHfCqcd1j/IzMzMzMzUPwAAAD+FGAAAAAAAAAEnAAAAEwAAALxph30rnNY/yMzMzMzM1D8AAAA/lRgAAAAAAAABKAAAABMAAACwbdu2bdvWP8jMzMzMzNQ/AAAAP5UYAAAAAAAAASkAAAATAAAArHEv8K8a1z/IzMzMzMzUPwAAAD+lGAAAAAAAAAEqAAAAEwAAAJx1gynyWdc/yMzMzMzM1D8AAAA/tBgAAAAAAAABKwAAABMAAAB4gX/VuBfYP8jMzMzMzNQ/AAAAP7QYAAAAAAAAASwAAAATAAAAYIknSD2W2D/IzMzMzMzUPwAAAD/EGAAAAAAAAAEtAAAAEwAAAECVI/QDVNk/yMzMzMzM1D8AAAA/xBgAAAAAAAABLgAAABMAAAAYoR+gyhHaP8jMzMzMzNQ/AAAAP9QYAAAAAAAAAS8AAAATAAAA6LBvhdMO2z/IzMzMzMzUPwAAAD/UGAAAAAAAAAEwAAAAEwAAAMi8azGazNs/yMzMzMzM1D8AAAA/AhkAAAAAAAABMQAAABMAAAD6AaocoR/gP7CqqqqqqtI/AAAAPxIZAAAAAAAAATIAAAATAAAA7gX+VeNe4D+wqqqqqqrSPwAAAD8SGQAAAAAAAAEzAAAAEwAAANoL/KvGveA/sKqqqqqq0j8AAAA/TRkAAAAAAAABNAAAABMAAACqG0yRz7rhP7CqqqqqqtI/AAAAP10ZAAAAAAAAATUAAAATAAAAoh+gyhH64T+wqqqqqqrSPwAAAD9dGQAAAAAAAAE2AAAAEwAAAJohSueyGeI/sKqqqqqq0j8AAAA/bBkAAAAAAAABNwAAABMAAACWI/QDVDniP7CqqqqqqtI/AAAAP3wZAAAAAAAAATgAAAATAAAAhidIPZZ44j+wqqqqqqrSPwAAAD+LGQAAAAAAAAE5AAAAEwAAAIIp8lk3mOI/sKqqqqqq0j8AAAA/ixkAAAAAAAABOgAAABMAAAB6K5x22LfiP7CqqqqqqtI/AAAAP4sZAAAAAAAAATsAAAATAAAAdi1Gk3nX4j+4u7u7u7vTPwAAAD+bGQAAAAAAAAE8AAAAEwAAAGoxmsy7FuM/uLu7u7u70z8AAAA/mxkAAAAAAAABPQAAABMAAABeNe4F/lXjP8jMzMzMzNQ/AAAAP6sZAAAAAAAAAT4AAAATAAAARj2WeILU4z/IzMzMzMzUPwAAAD+6GQAAAAAAAAE/AAAAEwAAADZDlM5lM+Q/yMzMzMzM1D8AAAA/uhkAAAAAAAABQAAAABMAAAAeSzxB6rHkP+Dd3d3d3dU/AAAAP7oZAAAAAAAAAUEAAAATAAAABlPks24w5T/g3d3d3d3VPwAAAD/pGQAAAAAAAAFCAAAAEwAAAKZyhH6AKuc/8O7u7u7u1j8AAAA/6RkAAAAAAAABQwAAABMAAACKfNYNpsjnPwAAAAAAANg/AAAAP+kZAAAAAAAAAUQAAAATAAAAboYonctm6D8QERERERHZPwAAAD/pGQAAAAAAAAFFAAAAEwAAAE6QeizxBOk/ICIiIiIi2j8AAAA/+RkAAAAAAAABRgAAABMAAAAeoMoR+gHqPyAiIiIiIto/AAAAPwgaAAAAAAAAAUcAAAATAAAA9q1w2mHf6j8wMzMzMzPbPwAAAD8IGgAAAAAAAAFIAAAAEwAAAMa9wL9q3Os/QERERERE3D8AAAA/GBoAAAAAAAABSQAAABMAAACiybxrMZrsP2BmZmZmZt4/AAAAPxgaAAAAAAAAAUoAAAATAAAAdtdiNJl37T9wd3d3d3ffPwAAAD8oGgAAAAAAAAFLAAAAEwAAAGLfCqcd9u0/cHd3d3d33z8AAAA/KBoAAAAAAAABTAAAABMAAABC6Vw2Q5TuP3B3d3d3d98/AAAAPzcaAAAAAAAAAU0AAAATAAAANu2wb4XT7j9IRERERETgPwAAAD9HGgAAAAAAAAFOAAAAEwAAACbzrsVoMu8/SERERERE4D8AAAA/VxoAAAAAAAABTwAAABMAAAAa9wL/qnHvP0hEREREROA/AAAAP2YaAAAAAAAAAVAAAAATAAAAqG+F0w77xj9AMzMzMzOzPwAAAD9SHwAAAAAAAAFRAAAAEwAAAMBn3WCKfMY/QDMzMzMzsz8AAAA/jh8AAAAAAAABUgAAABMAAADYXzXuBf7FP4B3d3d3d7c/AAAAP44fAAAAAAAAAVMAAAATAAAA+FeNe4F/xT+Ad3d3d3e3PwAAAD+dHwAAAAAAAAFUAAAAEwAAABBQ5Qj9AMU/wLu7u7u7uz8AAAA/nR8AAAAAAAABVQAAABMAAAAoSD2WeILEPwAAAAAAAMA/AAAAP50fAAAAAAAAAVYAAAATAAAAOECVI/QDxD8AAAAAAADAPwAAAD+9HwAAAAAAAAFXAAAAEwAAAIAonctmiMI/ICIiIiIiwj8AAAA/zB8AAAAAAAABWAAAABMAAACYIPVY4gnCP0BERERERMQ/AAAAP8wfAAAAAAAAAVkAAAATAAAAsBhN5l2LwT9wZmZmZmbGPwAAAD/MHwAAAAAAAAFaAAAAEwAAAOAI/QBVjsA/kIiIiIiIyD8AAAA/zB8AAAAAAAABWwAAABMAAAAAAVWO0A/AP5CIiIiIiMg/AAAAP9wfAAAAAAAAAVwAAAATAAAAQOIJUo8lvj+gqqqqqqrKPwAAAD/rHwAAAAAAAAFdAAAAEwAAALDCaYd9K7w/wMzMzMzMzD8AAAA/6x8AAAAAAAABXgAAABMAAADgshmidC67P/Du7u7u7s4/AAAAP/sfAAAAAAAAAV8AAAATAAAAEKPJvGsxuj/w7u7u7u7OPwAAAD8aIAAAAAAAAAFgAAAAEwAAAMBjiSdIPbY/mJmZmZmZ0T8AAAA/KiAAAAAAAAABYQAAABMAAADwUzlCP0C1P7CqqqqqqtI/AAAAPyogAAAAAAAAAWIAAAATAAAAIETpXDZDtD+wqqqqqqrSPwAAAD8qIAAAAAAAAAFjAAAAEwAAAFA0mXctRrM/uLu7u7u70z8AAAA/OiAAAAAAAAABZAAAABMAAACQJEmSJEmyP7i7u7u7u9M/AAAAP0kgAAAAAAAAAWUAAAATAAAAwBT5rBtMsT/IzMzMzMzUPwAAAD9JIAAAAAAAAAFmAAAAEwAAAEDqscQTpK4/yMzMzMzM1D8AAAA/WSAAAAAAAAABZwAAABMAAABAi9Fk3rWoP/Du7u7u7tY/AAAAP3ggAAAAAAAAAWgAAAATAAAAwAxROpfNoD/w7u7u7u7WPwAAAD94IAAAAAAAAAFpAAAAEwAAAIDaYd8Kp50/AAAAAAAA2D8AAAA/lyAAAAAAAAABagAAABMAAACAHKEfoMqRPxAREREREdk/AAAAP6cgAAAAAAAAAWsAAAATAAAAgByhH6DKkT8gIiIiIiLaPwAAAD+RIQAAAAAAAAFsAAAAEwAAAIDKEfoBqqw/AAAAAAAA5D8AAAA/kSEAAAAAAAABbQAAABMAAABA6rHEE6SuPxAREREREeU/AAAAP7EhAAAAAAAAAW4AAAATAAAAkCRJkiRJsj+oqqqqqqrmPwAAAD+xIQAAAAAAAAFvAAAAEwAAACBE6Vw2Q7Q/uLu7u7u75z8AAAA/sSEAAAAAAAABcAAAABMAAADAY4knSD22P9DMzMzMzOg/AAAAP98hAAAAAAAAAXEAAAATAAAAgNK5bIYovT+IiIiIiIjsPwAAAD/fIQAAAAAAAAFyAAAAEwAAABDyWTeYIr8/EBERERER7T8AAAA/3yEAAAAAAAABcwAAABMAAAAAAVWO0A/AP5iZmZmZme0/AAAAP/8hAAAAAAAAAXQAAAATAAAA4Aj9AFWOwD+YmZmZmZntPwAAAD8OIgAAAAAAAAs=</ink>
</athena>
</file>

<file path=customXml/item50.xml><?xml version="1.0" encoding="utf-8"?>
<athena xmlns="http://schemas.microsoft.com/edu/athena" version="0.1.3209.0">
  <media streamable="true" recordStart="0" recordEnd="35084" recordLength="146610"/>
</athena>
</file>

<file path=customXml/item5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DhCgAAAAAAAAX2////DEFjdGlvblR5cGVWMQEAAAAHdmFsdWVfXwAIAgAAAAAAAAABBQAAAAQAAAAJCwAAAAkMAAAA6SQAAAAAAAAB8/////b///8AAAAAAQYAAAAEAAAACQ4AAAAJDwAAAH5oAAAAAAAAAfD////2////AAAAAAUHAAAADUNsZWFyQ2FudmFzVjECAAAACVN0YXJ0VGltZQRUeXBlAAQQDEFjdGlvblR5cGVWMQIAAAACAAAADIkAAAAAAAAB7/////b///8AAAAABQgAAAAPUGVuQXR0cmlidXRlc1YxCgAAAAdfY29sb3JBB19jb2xvclIHX2NvbG9yRwdfY29sb3JCCkZpdFRvQ3VydmUGSGVpZ2h0Dklnbm9yZVByZXNzdXJlDUlzSGlnaGxpZ2h0ZXIFU2hhcGUFV2lkdGgAAAAAAAAAAAQAAgICAgEGAQEMQnJ1c2hTaGFwZVYxAgAAAAYCAAAA//uwQQAAAAAAAAAiQAAABe7///8MQnJ1c2hTaGFwZVYxAQAAAAd2YWx1ZV9fAAgCAAAAAQAAAAAAAAAAACJABQkAAAAKSW5rVHJhY2VWMQMAAAANTGlzdGAxK19pdGVtcwxMaXN0YDErX3NpemUPTGlzdGAxK192ZXJzaW9uBAAAGFNoYXJlZC5JbmtpbmcuSW5rUG9pbnRbXQIAAAAICAIAAAAJEwAAAHYAAAB2AAAAAQsAAAAIAAAA//uwQQAAAAAAAAAiQAAAAez////u////AQAAAAAAAAAAACJAAQwAAAAJAAAACRUAAADgAAAA4AAAAAEOAAAACAAAAP/7sEEAAAAAAAAAIkAAAAHq////7v///wEAAAAAAAAAAAAiQAEPAAAACQAAAAkXAAAARwEAAEcB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0KBxUAAAAAAQAAAAABAAAECklua1BvaW50VjEC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0gBxcAAAAAAQAAAAACAAAECklua1BvaW50VjECAA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DbkFGAAAAApJbmtQb2ludFYxBAAAAAFYAVkOUHJlc3N1cmVGYWN0b3IJVGltZVN0YW1wAAAAAAYGCxACAAAAshVBw0nd3T+v1+v1er3qPwAAAD8AAAAAAAAAAAEZAAAAGAAAAGQrgoaTut0/q9VqtVqt6j8AAAA/AAAAAAAAAAABGgAAABgAAAA6tiJoOKndP6nT6XQ6neo/AAAAPw8AAAAAAAAAARsAAAAYAAAA7MtjK4KG3T+fz+fz+XzqPwAAAD8fAAAAAAAAAAEcAAAAGAAAAMhWBA0ndd0/nc1ms9ls6j8AAAA/LwAAAAAAAAABHQAAABgAAACe4aTuy2PdP5PJZDKZTOo/AAAAPy8AAAAAAAAAAR4AAAAYAAAAUPflsRVB3T+Rx+PxeDzqPwAAAD8vAAAAAAAAAAEfAAAAGAAAACqChpO6L90/i8VisVgs6j8AAAA/PgAAAAAAAAABIAAAABgAAAC0Img4qfvcP4XBYDAYDOo/AAAAP04AAAAAAAAAASEAAAAYAAAA8tiKoOGk3D93u91ut9vpPwAAAD9OAAAAAAAAAAEiAAAAGAAAALovj60IGtw/a7VarVar6T8AAAA/TgAAAAAAAAABIwAAABgAAABaETSc1H3bP1+v1+v1euk/AAAAP14AAAAAAAAAASQAAAAYAAAA/PLYiqDh2j9RqVQqlUrpPwAAAD9eAAAAAAAAAAElAAAAGAAAAJzUfXlsRdo/RaPRaDQa6T8AAAA/bQAAAAAAAAABJgAAABgAAABiK4KGk7rZP0OhUCgUCuk/AAAAP20AAAAAAAAAAScAAAAYAAAAAg0ndV8e2T83m81ms9noPwAAAD99AAAAAAAAAAEoAAAAGAAAAFYEDSd1X9g/M5lMJpPJ6D8AAAA/fQAAAAAAAAABKQAAABgAAADQcFL35bHXPy2Xy+Vyueg/AAAAP4wAAAAAAAAAASoAAAAYAAAAblL35bEV1z8tl8vlcrnoPwAAAD+cAAAAAAAAAAErAAAAGAAAADap+/LYitY/K5VKpVKp6D8AAAA/nAAAAAAAAAABLAAAABgAAAD+///////VPyuVSqVSqeg/AAAAP6wAAAAAAAAAAS0AAAAYAAAAxlYEDSd11T8rlUqlUqnoPwAAAD+sAAAAAAAAAAEuAAAAGAAAAGg4qfvy2NQ/K5VKpVKp6D8AAAA/uwAAAAAAAAABLwAAABgAAAC6L4+tCBrUPyuVSqVSqeg/AAAAP7sAAAAAAAAAATAAAAAYAAAA5rEVQcNJ0z8tl8vlcrnoPwAAAD/LAAAAAAAAAAExAAAAGAAAADap+/LYitI/LZfL5XK56D8AAAA/ywAAAAAAAAABMgAAABgAAAA8tiJoOKnRPzebzWaz2eg/AAAAP9sAAAAAAAAAATMAAAAYAAAAkK0IGk7q0D85nU6n0+noPwAAAD/bAAAAAAAAAAE0AAAAGAAAAJK6L4+tCNA/P5/P5/P56D8AAAA/6gAAAAAAAAABNQAAABgAAADIYyuChpPOP0OhUCgUCuk/AAAAP+oAAAAAAAAAATYAAAAYAAAAIGg4qfvyzD9Fo9FoNBrpPwAAAD/6AAAAAAAAAAE3AAAAGAAAAHhsRdBwUss/S6VSqVQq6T8AAAA/CQEAAAAAAAABOAAAABgAAAAcWxE0nNTJP0+n0+l0Ouk/AAAAPwkBAAAAAAAAATkAAAAYAAAAYB5bETScyD9Pp9PpdDrpPwAAAD8JAQAAAAAAAAE6AAAAGAAAAPDLYyuChsc/UalUKpVK6T8AAAA/GQEAAAAAAAABOwAAABgAAADMYyuChpPGP1GpVCqVSuk/AAAAPxkBAAAAAAAAATwAAAAYAAAA+OWxFUHDxT9Xq9VqtVrpPwAAAD8pAQAAAAAAAAE9AAAAGAAAAHBS9+WxFcU/X6/X6/V66T8AAAA/KQEAAAAAAAABPgAAABgAAACY1H15bEXEP2OxWCwWi+k/AAAAPzgBAAAAAAAAAT8AAAAYAAAAsBVBw0ndwz9rtVqtVqvpPwAAAD84AQAAAAAAAAFAAAAAGAAAAHhsRdBwUsM/b7fb7Xa76T8AAAA/SAEAAAAAAAABQQAAABgAAACMrQgaTurCP3O5XC6Xy+k/AAAAP0gBAAAAAAAAAUIAAAAYAAAApO7LYyuCwj9/v9/v9/vpPwAAAD9YAQAAAAAAAAFDAAAAGAAAAGxF0HBS98E/h8PhcDgc6j8AAAA/WAEAAAAAAAABRAAAABgAAAA0nNR9eWzBP5fL5XK5XOo/AAAAP2cBAAAAAAAAAUUAAAAYAAAAXB5bETScwD+r1Wq1Wq3qPwAAAD93AQAAAAAAAAFGAAAAGAAAAEDDSd2Xx74/z+fz+Xw+6z8AAAA/dwEAAAAAAAABRwAAABgAAADQcFL35bG9P+XxeDwej+s/AAAAP4YBAAAAAAAAAUgAAAAYAAAAYB5bETScvD/x9/v9fr/rPwAAAD+GAQAAAAAAAAFJAAAAGAAAAIig4aTuy7s/////////6z8AAAA/lgEAAAAAAAABSgAAABgAAAC4Img4qfu6PwkEAoFAIOw/AAAAP5YBAAAAAAAAAUsAAAAYAAAAuCJoOKn7uj8LBoPBYDDsPwAAAD+mAQAAAAAAAAFMAAAAGAAAALgiaDip+7o/DwgEAoFA7D8AAAA/pgEAAAAAAAABTQAAABgAAAC4Img4qfu6PxUKhUKhUOw/AAAAP7UBAAAAAAAAAU4AAAAYAAAAuCJoOKn7uj8ZDAaDwWDsPwAAAD/FAQAAAAAAAAFPAAAAGAAAALgiaDip+7o/Gw6Hw+Fw7D8AAAA/xQEAAAAAAAABUAAAABgAAAC4Img4qfu6PyEQCAQCgew/AAAAP9UBAAAAAAAAAVEAAAAYAAAAuCJoOKn7uj8nFAqFQqHsPwAAAD/VAQAAAAAAAAFSAAAAGAAAAPDLYyuChrs/MRgMBoPB7D8AAAA/1QEAAAAAAAABUwAAABgAAADwy2Mrgoa7Pz0ej8fj8ew/AAAAP+QBAAAAAAAAAVQAAAAYAAAAwEndl8dWvD9FIpFIJBLtPwAAAD/0AQAAAAAAAAFVAAAAGAAAAGAeWxE0nLw/VSqVSqVS7T8AAAA/9AEAAAAAAAABVgAAABgAAAAwnNR9eWy9P2EwGAwGg+0/AAAAP/QBAAAAAAAAAVcAAAAYAAAA0HBS9+WxvT9pNBqNRqPtPwAAAD8DAgAAAAAAAAFYAAAAGAAAAKDuy2Mrgr4/fT6fz+fz7T8AAAA/AwIAAAAAAAABWQAAABgAAAB4bEXQcFK/P4lEIpFIJO4/AAAAPxMCAAAAAAAAAVoAAAAYAAAAJHVfHlsRwD+dTqfT6XTuPwAAAD8jAgAAAAAAAAFbAAAAGAAAAFweWxE0nMA/qVQqlUql7j8AAAA/IwIAAAAAAAABXAAAABgAAAA0nNR9eWzBP8NgMBgMBu8/AAAAPyMCAAAAAAAAAV0AAAAYAAAACBpO6r48wj/TaDQajUbvPwAAAD8yAgAAAAAAAAFeAAAAGAAAAMRWBA0ndcM/32632+127z8AAAA/QgIAAAAAAAABXwAAABgAAAA0qfvy2IrEP+dyuVwul+8/AAAAP0ICAAAAAAAAAWAAAAAYAAAAqPvy2IqgxT/rdDqdTqfvPwAAAD9SAgAAAAAAAAFhAAAAGAAAAAQNJ3VfHsc/7Xa73W637z8AAAA/UgIAAAAAAAABYgAAABgAAAAQNJzUfXnIP+12u91ut+8/AAAAP2ECAAAAAAAAAWMAAAAYAAAAVAQNJ3Vfyj/tdrvdbrfvPwAAAD9hAgAAAAAAAAFkAAAAGAAAAAAAAAAAAMw/7Xa73W637z8AAAA/cQIAAAAAAAABZQAAABgAAAAsj60IGk7OP+dyuVwul+8/AAAAP3ECAAAAAAAAAWYAAAAYAAAApO7LYyuC0D/fbrfb7XbvPwAAAD+AAgAAAAAAAAFnAAAAGAAAANiKoOGk7tE/02g0Go1G7z8AAAA/gAIAAAAAAAABaAAAABgAAAC8PLYiaDjTP89ms9lsNu8/AAAAP5ACAAAAAAAAAWkAAAAYAAAAfnlsRdBw1D/DYDAYDAbvPwAAAD+QAgAAAAAAAAFqAAAAGAAAAMZWBA0nddU/vV6v1+v17j8AAAA/oAIAAAAAAAABawAAABgAAADESd2Xx1bWP7lcLpfL5e4/AAAAP6ACAAAAAAAAAWwAAAAYAAAA5rEVQcNJ1z+xWCwWi8XuPwAAAD+vAgAAAAAAAAFtAAAAGAAAAOCk7stjK9g/pVKpVCqV7j8AAAA/rwIAAAAAAAABbgAAABgAAAC0Img4qfvYP51Op9PpdO4/AAAAP78CAAAAAAAAAW8AAAAYAAAAjKDhpO7L2T+VSqVSqVTuPwAAAD+/AgAAAAAAAAFwAAAAGAAAAIaTui+Prdo/iUQikUgk7j8AAAA/zwIAAAAAAAABcQAAABgAAAAMJ3VfHlvbP3k8Ho/H4+0/AAAAP88CAAAAAAAAAXIAAAAYAAAAkrovj60I3D9xOBwOh8PtPwAAAD/eAgAAAAAAAAFzAAAAGAAAABhO6r48ttw/YTAYDAaD7T8AAAA/3gIAAAAAAAABdAAAABgAAAACDSd1Xx7dP1UqlUqlUu0/AAAAP+4CAAAAAAAAAXUAAAAYAAAAyFYEDSd13T9NJpPJZDLtPwAAAD/uAgAAAAAAAAF2AAAAGAAAAGQrgoaTut0/QSAQCAQC7T8AAAA//QIAAAAAAAABdwAAABgAAACyFUHDSd3dPz0ej8fj8ew/AAAAPw0DAAAAAAAAAXgAAAAYAAAAAAAAAAAA3j81Go1Go9HsPwAAAD8NAwAAAAAAAAF5AAAAGAAAAE7qvjy2It4/MRgMBoPB7D8AAAA/DQMAAAAAAAABegAAABgAAAByXx5bETTePyUSiUQikew/AAAAPx0DAAAAAAAAAXsAAAAYAAAA6r48tiJo3j8bDofD4XDsPwAAAD8dAwAAAAAAAAF8AAAAGAAAAOq+PLYiaN4/DwgEAoFA7D8AAAA/LAMAAAAAAAABfQAAABgAAAA4qfvy2IrePwMCgUAgEOw/AAAAPzwDAAAAAAAAAX4AAAAYAAAAhpO6L4+t3j/9/X6/3+/rPwAAAD88AwAAAAAAAAF/AAAAGAAAAKwIGk7qvt4/8ff7/X6/6z8AAAA/PAMAAAAAAAABgAAAABgAAAD68tiKoOHeP9/v9/v9fus/AAAAP0wDAAAAAAAAAYEAAAAYAAAAImg4qfvy3j/T6XQ6nU7rPwAAAD9bAwAAAAAAAAGCAAAAGAAAACJoOKn78t4/zeVyuVwu6z8AAAA/WwMAAAAAAAABgwAAABgAAABI3ZfHVgTfP8PhcDgcDus/AAAAP2sDAAAAAAAAAYQAAAAYAAAAcFL35bEV3z+32+12u93qPwAAAD9rAwAAAAAAAAGFAAAAGAAAAHBS9+WxFd8/tdlsNpvN6j8AAAA/egMAAAAAAAABhgAAABgAAABwUvflsRXfP6nT6XQ6neo/AAAAP4oDAAAAAAAAAYcAAAAYAAAAmMdWBA0n3z+j0Wg0Go3qPwAAAD+KAwAAAAAAAAGIAAAAGAAAAL48tiJoON8/n8/n8/l86j8AAAA/igMAAAAAAAABiQAAABgAAADmsRVBw0nfP5fL5XK5XOo/AAAAP5oDAAAAAAAAAYoAAAAYAAAA5rEVQcNJ3z+TyWQymUzqPwAAAD8DBAAAAAAAAAGLAAAAGAAAAAwndV8eW98/f7/f7/f76T8AAAA/AwQAAAAAAAABjAAAABgAAADmsRVBw0nfP3+/3+/3++k/AAAAP1IEAAAAAAAAAY0AAAAYAAAAvjy2Img43z9/v9/v9/vpPwAAAD9xBAAAAAAAAAGOAAAAGAAAAABoOKn78og/6nQ6nU6n2z8AAAA/AAAAAAAAAAABjwAAABgAAAAAaDip+/KIP/J4PB6Px9s/AAAAP04AAAAAAAAAAZAAAAAYAAAAQMNJ3ZfHhj/yeDwej8fbPwAAAD9OAAAAAAAAAAGRAAAAGAAAAEDDSd2Xx4Y/AoFAIBAI3D8AAAA/XgAAAAAAAAABkgAAABgAAABAw0ndl8eGPxKJRCKRSNw/AAAAP14AAAAAAAAAAZMAAAAYAAAAQMNJ3ZfHhj8qlUqlUqncPwAAAD9tAAAAAAAAAAGUAAAAGAAAAEDDSd2Xx4Y/SqVSqVQq3T8AAAA/bQAAAAAAAAABlQAAABgAAAAAaDip+/KIP3K5XC6Xy90/AAAAP30AAAAAAAAAAZYAAAAYAAAAAGg4qfvyiD+i0Wg0Go3ePwAAAD99AAAAAAAAAAGXAAAAGAAAAAANJ3VfHos/7vV6vV6v3z8AAAA/jQAAAAAAAAABmAAAABgAAAAADSd1Xx6LPxGJRCKRSOA/AAAAP40AAAAAAAAAAZkAAAAYAAAAwLEVQcNJjT8vl8vlcrngPwAAAD+cAAAAAAAAAAGaAAAAGAAAAMCxFUHDSY0/Q6FQKBQK4T8AAAA/rAAAAAAAAAABmwAAABgAAADAVgQNJ3WPP1+v1+v1euE/AAAAP6wAAAAAAAAAAZwAAAAYAAAA4H15bEXQkD97vV6v1+vhPwAAAD+sAAAAAAAAAAGdAAAAGAAAAMAiaDip+5I/k8lkMplM4j8AAAA/vAAAAAAAAAABngAAABgAAAAgdV8eWxGUP6vVarVareI/AAAAP8sAAAAAAAAAAZ8AAAAYAAAAABpO6r48lj/H4/F4PB7jPwAAAD/LAAAAAAAAAAGgAAAAGAAAAIBsRdBwUpc/4/F4PB6P4z8AAAA/2wAAAAAAAAABoQAAABgAAABgETSc1H2ZP/n7/X6/3+M/AAAAP9sAAAAAAAAAAaIAAAAYAAAAwGMrgoaTmj8BAAAAAADkPwAAAD/qAAAAAAAAAAGjAAAAGAAAAKAIGk7qvpw/BwQCgUAg5D8AAAA/6gAAAAAAAAABpAAAABgAAAAgWxE0nNSdPxEIBAKBQOQ/AAAAP/oAAAAAAAAAAaUAAAAYAAAAAAAAAAAAoD8TCoVCoVDkPwAAAD/6AAAAAAAAAAGmAAAAGAAAAKD78tiKoKE/GQwGg8Fg5D8AAAA/CgEAAAAAAAABpwAAABgAAABQ9+WxFUGjPx8QCAQCgeQ/AAAAPwoBAAAAAAAAAagAAAAYAAAAoO7LYyuCpj8pFAqFQqHkPwAAAD9YAQAAAAAAAAGpAAAAGAAAAICGk7ovj8E/QSAQCAQC5T8AAAA/WAEAAAAAAAABqgAAABgAAADw2Iqg4aTCP0EgEAgEAuU/AAAAP2cBAAAAAAAAAasAAAAYAAAAYCuChpO6wz9BIBAIBALlPwAAAD9nAQAAAAAAAAGsAAAAGAAAADSp+/LYisQ/QSAQCAQC5T8AAAA/dwEAAAAAAAABrQAAABgAAABwUvflsRXFPz0ej8fj8eQ/AAAAP3cBAAAAAAAAAa4AAAAYAAAAqPvy2IqgxT89Ho/H4/HkPwAAAD+HAQAAAAAAAAGvAAAAGAAAAJS6L4+tCMY/NxwOh8Ph5D8AAAA/hwEAAAAAAAABsAAAABgAAACg4aTuy2PHPzUajUaj0eQ/AAAAP5YBAAAAAAAAAbEAAAAYAAAAdF8eWxE0yD81Go1Go9HkPwAAAD+mAQAAAAAAAAGyAAAAGAAAAEjdl8dWBMk/NRqNRqPR5D8AAAA/pgEAAAAAAAABswAAABgAAAC4L4+tCBrKPzUajUaj0eQ/AAAAP7YBAAAAAAAAAbQAAAAYAAAAFEHDSd2Xyz81Go1Go9HkPwAAAD+2AQAAAAAAAAG1AAAAGAAAALw8tiJoOM0/NRqNRqPR5D8AAAA/xQEAAAAAAAABtgAAABgAAAC0Img4qfvOPzccDofD4eQ/AAAAP8UBAAAAAAAAAbcAAAAYAAAApO7LYyuC0D83HA6Hw+HkPwAAAD/VAQAAAAAAAAG4AAAAGAAAAKDhpO7LY9E/NxwOh8Ph5D8AAAA/1QEAAAAAAAABuQAAABgAAACa1H15bEXSPzccDofD4eQ/AAAAP+QBAAAAAAAAAboAAAAYAAAASt2Xx1YE0z81Go1Go9HkPwAAAD/kAQAAAAAAAAG7AAAAGAAAAKr78tiKoNM/MRgMBoPB5D8AAAA/9AEAAAAAAAABvAAAABgAAABWBA0ndV/UPykUCoVCoeQ/AAAAP/QBAAAAAAAAAb0AAAAYAAAAjq0IGk7q1D8lEolEIpHkPwAAAD8EAgAAAAAAAAG+AAAAGAAAAKDhpO7LY9U/HQ6Hw+Fw5D8AAAA/EwIAAAAAAAABvwAAABgAAAD+///////VPxMKhUKhUOQ/AAAAPxMCAAAAAAAAAcAAAAAYAAAA6L48tiJo1j8RCAQCgUDkPwAAAD8jAgAAAAAAAAHBAAAAGAAAANJ9eWxF0NY/DQaDwWAw5D8AAAA/IwIAAAAAAAABwgAAABgAAAAMJ3VfHlvXPw0Gg8FgMOQ/AAAAPyMCAAAAAAAAAcMAAAAYAAAAHlsRNJzU1z8NBoPBYDDkPwAAAD8zAgAAAAAAAAHEAAAAGAAAAFYEDSd1X9g/DQaDwWAw5D8AAAA/QgIAAAAAAAABxQAAABgAAACOrQgaTurYPw0Gg8FgMOQ/AAAAP0ICAAAAAAAAAcYAAAAYAAAAPrYiaDip2T8NBoPBYDDkPwAAAD9SAgAAAAAAAAHHAAAAGAAAAJzUfXlsRdo/DQaDwWAw5D8AAAA/UgIAAAAAAAAByAAAABgAAABwUvflsRXbPw0Gg8FgMOQ/AAAAP2ECAAAAAAAAAckAAAAYAAAAbEXQcFL32z8NBoPBYDDkPwAAAD9hAgAAAAAAAAHKAAAAGAAAAEDDSd2Xx9w/DQaDwWAw5D8AAAA/cQIAAAAAAAABywAAABgAAAAWQcNJ3ZfdPw0Gg8FgMOQ/AAAAP3ECAAAAAAAAAcwAAAAYAAAAEDSc1H153j8NBoPBYDDkPwAAAD+BAgAAAAAAAAHNAAAAGAAAAL48tiJoON8/DQaDwWAw5D8AAAA/gQIAAAAAAAABzgAAABgAAAAgWxE0nNTfPw0Gg8FgMOQ/AAAAP5ACAAAAAAAAAc8AAAAYAAAAvjy2Img44D8HBAKBQCDkPwAAAD+QAgAAAAAAAAHQAAAAGAAAAFoRNJzUfeA/BwQCgUAg5D8AAAA/oAIAAAAAAAAB0QAAABgAAABkK4KGk7rgPwcEAoFAIOQ/AAAAP6ACAAAAAAAAAdIAAAAYAAAAshVBw0nd4D8HBAKBQCDkPwAAAD+wAgAAAAAAAAHTAAAAGAAAAJK6L4+tCOE/BQKBQCAQ5D8AAAA/sAIAAAAAAAAB1AAAABgAAABO6r48tiLhPwUCgUAgEOQ/AAAAP78CAAAAAAAAAdUAAAAYAAAAnNR9eWxF4T8FAoFAIBDkPwAAAD+/AgAAAAAAAAHWAAAAGAAAAOq+PLYiaOE/AQAAAAAA5D8AAAA/2wIAAAAAAAAB1wAAABgAAAA4qfvy2IrhPwEAAAAAAOQ/AAAAP9sCAAAAAAAAAdgAAAAYAAAAhpO6L4+t4T8BAAAAAADkPwAAAD/qAgAAAAAAAAHZAAAAGAAAAPzy2Iqg4eE/AQAAAAAA5D8AAAA/6gIAAAAAAAAB2gAAABgAAABK3ZfHVgTiPwEAAAAAAOQ/AAAAP/oCAAAAAAAAAdsAAAAYAAAAKoKGk7ov4j8BAAAAAADkPwAAAD/6AgAAAAAAAAHcAAAAGAAAADSc1H15bOI/AQAAAAAA5D8AAAA/CgMAAAAAAAAB3QAAABgAAACo+/LYiqDiPwEAAAAAAOQ/AAAAPwoDAAAAAAAAAd4AAAAYAAAAjKDhpO7L4j8BAAAAAADkPwAAAD8ZAwAAAAAAAAHfAAAAGAAAANqKoOGk7uI/AQAAAAAA5D8AAAA/GQMAAAAAAAAB4AAAABgAAAAAAAAAAADjPwEAAAAAAOQ/AAAAPykDAAAAAAAAAeEAAAAYAAAAkrovj60I4z8BAAAAAADkPwAAAD85AwAAAAAAAAHiAAAAGAAAACh1Xx5bEeM/AQAAAAAA5D8AAAA/OQMAAAAAAAAB4wAAABgAAAC6L4+tCBrjPwEAAAAAAOQ/AAAAP1gDAAAAAAAAAeQAAAAYAAAA4KTuy2Mr4z/7/X6/3+/jPwAAAD93AwAAAAAAAAHlAAAAGAAAAAgaTuq+POM/+fv9fr/f4z8AAAA/hwMAAAAAAAAB5gAAABgAAAAuj60IGk7jP+/3+/1+v+M/AAAAP4cDAAAAAAAAAecAAAAYAAAAVgQNJ3Vf4z/v9/v9fr/jPwAAAD+WAwAAAAAAAAHoAAAAGAAAABI0nNR9eeM/6fP5fD6f4z8AAAA/lgMAAAAAAAAB6QAAABgAAABgHlsRNJzjP+PxeDwej+M/AAAAP6YDAAAAAAAAAeoAAAAYAAAArggaTuq+4z/d7Xa73W7jPwAAAD+mAwAAAAAAAAHrAAAAGAAAAI6tCBpO6uM/0+l0Op1O4z8AAAA/tgMAAAAAAAAB7AAAABgAAAC2Img4qfvjP9Hn8/l8PuM/AAAAP7YDAAAAAAAAAe0AAAAYAAAA3JfHVgQN5D/L5XK5XC7jPwAAAD/FAwAAAAAAAAHuAAAAGAAAAAQNJ3VfHuQ/w+FwOBwO4z8AAAA/xQMAAAAAAAAB7wAAABgAAACYx1YEDSfkP7/f7/f7/eI/AAAAP+QDAAAAAAAAAfAAAAAYAAAAmMdWBA0n5D+73W632+3iPwAAAD8EBAAAAAAAAAHxAAAAGAAAAJjHVgQNJ+Q/t9vtdrvd4j8AAAA/BAQAAAAAAAAB8gAAABgAAACYx1YEDSfkP6/X6/V6veI/AAAAPxMEAAAAAAAAAfMAAAAYAAAABA0ndV8e5D+r1Wq1Wq3iPwAAAD8TBAAAAAAAAAH0AAAAGAAAAAQNJ3VfHuQ/o9FoNBqN4j8AAAA/IwQAAAAAAAAB9QAAABgAAABwUvflsRXkP5fL5XK5XOI/AAAAPyMEAAAAAAAAAfYAAAAYAAAA3JfHVgQN5D9/v9/v9/vhPwAAAD8zBAAAAAAAAAH3AAAAGAAAAErdl8dWBOQ/b7fb7Xa74T8AAAA/MwQAAAAAAAAB+AAAABgAAAC2Img4qfvjP1utVqvVauE/AAAAP0IEAAAAAAAAAfkAAAAYAAAAjq0IGk7q4z9Ho9FoNBrhPwAAAD9CBAAAAAAAAAH6AAAAGAAAAGg4qfvy2OM/M5lMJpPJ4D8AAAA/UgQAAAAAAAAB+wAAABgAAADUfXlsRdDjPyORSCQSieA/AAAAP2EEAAAAAAAAAfwAAAAYAAAAQMNJ3ZfH4z8Ph8PhcDjgPwAAAD9hBAAAAAAAAAH9AAAAGAAAAK4IGk7qvuM/A4FAIBAI4D8AAAA/gQQAAAAAAAAB/gAAABgAAADy2Iqg4aTjP7rdbrfb7d4/AAAAP4EEAAAAAAAAAf8AAAAYAAAAYB5bETSc4z+q1Wq1Wq3ePwAAAD+QBAAAAAAAAAEAAQAAGAAAAMxjK4KGk+M/kslkMplM3j8AAAA/kAQAAAAAAAABAQEAABgAAADMYyuChpPjP4rFYrFYLN4/AAAAP6AEAAAAAAAAAQIBAAAYAAAAOKn78tiK4z+CwWAwGAzePwAAAD+gBAAAAAAAAAEDAQAAGAAAADip+/LYiuM/er1er9fr3T8AAAA/sAQAAAAAAAABBAEAABgAAACk7stjK4LjP3q9Xq/X690/AAAAP7AEAAAAAAAAAQUBAAAYAAAApO7LYyuC4z9yuVwul8vdPwAAAD+/BAAAAAAAAAEGAQAAGAAAABI0nNR9eeM/arVarVar3T8AAAA/zwQAAAAAAAABBwEAABgAAAASNJzUfXnjP2KxWCwWi90/AAAAP+YEAAAAAAAAAQgBAAAYAAAAfnlsRdBw4z9isVgsFovdPwAAAD/2BAAAAAAAAAEJAQAAGAAAAH55bEXQcOM/XK1Wq9Vq3T8AAAA/9gQAAAAAAAABCgEAABgAAADqvjy2ImjjP1ytVqvVat0/AAAAPyUFAAAAAAAAAQsBAAAYAAAAshVBw0nd4j8qlUqlUqncPwAAAD8lBQAAAAAAAAEMAQAAGAAAAIKGk7ovj+I/Go1Go9Fo3D8AAAA/JQUAAAAAAAABDQEAABgAAABS9+WxFUHiPxKJRCKRSNw/AAAAPzQFAAAAAAAAAQ4BAAAYAAAAImg4qfvy4T8CgUAgEAjcPwAAAD9EBQAAAAAAAAEPAQAAGAAAAPLYiqDhpOE/AoFAIBAI3D8AAAA/RAUAAAAAAAABEAEAABgAAADESd2Xx1bhP/J4PB6Px9s/AAAAP0QFAAAAAAAAAREBAAAYAAAAJnVfHlsR4T/yeDwej8fbPwAAAD9TBQAAAAAAAAESAQAAGAAAAGQrgoaTuuA/8ng8Ho/H2z8AAAA/YwUAAAAAAAABEwEAABgAAAA0nNR9eWzgP/J4PB6Px9s/AAAAP2MFAAAAAAAAARQBAAAYAAAABA0ndV8e4D/yeDwej8fbPwAAAD9jBQAAAAAAAAEVAQAAGAAAAFwRNJzUfd8/8ng8Ho/H2z8AAAA/cwUAAAAAAAABFgEAABgAAACsCBpO6r7eP/J4PB6Px9s/AAAAP3MFAAAAAAAAARcBAAAYAAAAJHVfHlsR3j/yeDwej8fbPwAAAD+CBQAAAAAAAAEYAQAAGAAAAHpsRdBwUt0/8ng8Ho/H2z8AAAA/ggUAAAAAAAABGQEAABgAAACk7stjK4LcP/J4PB6Px9s/AAAAP5IFAAAAAAAAARoBAAAYAAAA0HBS9+Wx2z/yeDwej8fbPwAAAD+SBQAAAAAAAAEbAQAAGAAAAK4IGk7qvto/8ng8Ho/H2z8AAAA/ogUAAAAAAAABHAEAABgAAACwFUHDSd3ZP/J4PB6Px9s/AAAAP7EFAAAAAAAAAR0BAAAYAAAAZjip+/LY2D/yeDwej8fbPwAAAD+xBQAAAAAAAAEeAQAAGAAAAGxF0HBS99c/8ng8Ho/H2z8AAAA/sQUAAAAAAAABHwEAABgAAAAgaDip+/LWP/J4PB6Px9s/AAAAP8EFAAAAAAAAASABAAAYAAAAKHVfHlsR1j/qdDqdTqfbPwAAAD/BBQAAAAAAAAEhAQAAGAAAACqChpO6L9U/4HA4HA6H2z8AAAA/0AUAAAAAAAABIgEAABgAAACk7stjK4LUP9psNpvNZts/AAAAP9AFAAAAAAAAASMBAAAYAAAAbEXQcFL30z/SaDQajUbbPwAAAD/gBQAAAAAAAAEkAQAAGAAAAFgRNJzUfdM/yGQymUwm2z8AAAA/4AUAAAAAAAABJQEAABgAAABK3ZfHVgTTP8hkMplMJts/AAAAP/AFAAAAAAAAASYBAAAYAAAAhJO6L4+t0j/CYDAYDAbbPwAAAD/wBQAAAAAAAAEnAQAAGAAAAHRfHlsRNNI/ulwul8vl2j8AAAA//wUAAAAAAAABKAEAABgAAACwFUHDSd3RP7pcLpfL5do/AAAAP/8FAAAAAAAAASkBAAAYAAAA7stjK4KG0T+wWCwWi8XaPwAAAD8PBgAAAAAAAAEqAQAAGAAAAAQNJ3VfHtE/sFgsFovF2j8AAAA/HwYAAAAAAAABKwEAABgAAAAaTuq+PLbQP7BYLBaLxdo/AAAAPx8GAAAAAAAAASwBAAAYAAAA4KTuy2Mr0D+wWCwWi8XaPwAAAD8uBgAAAAAAAAEtAQAAGAAAAFD35bEVQc8/sFgsFovF2j8AAAA/LgYAAAAAAAABLgEAABgAAADgpO7LYyvOP7BYLBaLxdo/AAAAPz4GAAAAAAAAAS8BAAAYAAAA1H15bEXQzD+iUCgUCoXaPwAAAD8+BgAAAAAAAAEwAQAAGAAAAGQrgoaTuss/mEwmk8lk2j8AAAA/TQYAAAAAAAABMQEAABgAAACk7stjK4LKP5JIJBKJRNo/AAAAP00GAAAAAAAAATIBAAAYAAAAgIaTui+PyT+KRCKRSCTaPwAAAD9dBgAAAAAAAAEzAQAAGAAAABA0nNR9ecg/ikQikUgk2j8AAAA/XQYAAAAAAAABNAEAABgAAAA8tiJoOKnHP4BAIBAIBNo/AAAAP20GAAAAAAAAATUBAAAYAAAAuCJoOKn7xj+AQCAQCATaPwAAAD98BgAAAAAAAAE2AQAAGAAAAOCk7stjK8Y/gEAgEAgE2j8AAAA/fAYAAAAAAAABNwEAABgAAACo+/LYiqDFP4BAIBAIBNo/AAAAP3wGAAAAAAAAATgBAAAYAAAAIGg4qfvyxD+AQCAQCATaPwAAAD+MBgAAAAAAAAE5AQAAGAAAAPz//////8M/ejwej8fj2T8AAAA/jAYAAAAAAAABOgEAABgAAAAogoaTui/DP3o8Ho/H49k/AAAAP5wGAAAAAAAAATsBAAAYAAAA8NiKoOGkwj96PB6Px+PZPwAAAD+cBgAAAAAAAAE8AQAAGAAAAGxF0HBS98E/ejwej8fj2T8AAAA/qwYAAAAAAAABPQEAABgAAACYx1YEDSfBP3o8Ho/H49k/AAAAP6sGAAAAAAAAAT4BAAAYAAAAEDSc1H15wD96PB6Px+PZPwAAAD+7BgAAAAAAAAE/AQAAGAAAABBBw0ndl78/ejwej8fj2T8AAAA/uwYAAAAAAAABQAEAABgAAADQcFL35bG9P3o8Ho/H49k/AAAAP8oGAAAAAAAAAUEBAAAYAAAAKHVfHlsRvD96PB6Px+PZPwAAAD/aBgAAAAAAAAFCAQAAGAAAABhO6r48tro/ejwej8fj2T8AAAA/2gYAAAAAAAABQwEAABgAAACo+/LYiqC5P3o8Ho/H49k/AAAAP9oGAAAAAAAAAUQBAAAYAAAAOKn78tiKuD96PB6Px+PZPwAAAD/lBgAAAAAAAAFFAQAAGAAAAGArgoaTurc/ejwej8fj2T8AAAA/5QYAAAAAAAABRgEAABgAAAAogoaTui+3P3o8Ho/H49k/AAAAP/QGAAAAAAAAAUcBAAAYAAAAkK0IGk7qtj96PB6Px+PZPwAAAD/0BgAAAAAAAAFIAQAAGAAAAFgEDSd1X7Y/ejwej8fj2T8AAAA/BAcAAAAAAAABSQEAABgAAAAgWxE0nNS1P3o8Ho/H49k/AAAAPwQHAAAAAAAAAUoBAAAYAAAA6LEVQcNJtT96PB6Px+PZPwAAAD8UBwAAAAAAAAFLAQAAGAAAABA0nNR9ebQ/ejwej8fj2T8AAAA/FAcAAAAAAAABTAEAABgAAAA4tiJoOKmzP3o8Ho/H49k/AAAAPyMHAAAAAAAAAU0BAAAYAAAAYDip+/LYsj96PB6Px+PZPwAAAD8jBwAAAAAAAAFOAQAAGAAAALg8tiJoOLE/cDgcDofD2T8AAAA/MwcAAAAAAAABTwEAABgAAABgK4KGk7qvP3A4HA6Hw9k/AAAAP0IHAAAAAAAAAVABAAAYAAAA0Iqg4aTuqz9wOBwOh8PZPwAAAD9CBwAAAAAAAAFRAQAAGAAAAMA8tiJoOKk/aDQajUaj2T8AAAA/UgcAAAAAAAABUgEAABgAAACg7stjK4KmP2g0Go1Go9k/AAAAP1IHAAAAAAAAAVMBAAAYAAAA8PLYiqDhpD9oNBqNRqPZPwAAAD9iBwAAAAAAAAFUAQAAGAAAABBO6r48tqI/aDQajUaj2T8AAAA/YgcAAAAAAAABVQEAABgAAACg+/LYiqChP2g0Go1Go9k/AAAAP3EHAAAAAAAAAVYBAAAYAAAAAAAAAAAAoD9oNBqNRqPZPwAAAD9xBwAAAAAAAAFXAQAAGAAAAKAIGk7qvpw/aDQajUaj2T8AAAA/kQcAAAAAAAABWAEAABgAAADgvjy2ImiYP2g0Go1Go9k/AAAAP5EHAAAAAAAAAVkBAAAYAAAAgGxF0HBSlz9oNBqNRqPZPwAAAD+gBwAAAAAAAAFaAQAAGAAAAAAaTuq+PJY/aDQajUaj2T8AAAA/oAcAAAAAAAABWwEAABgAAACgx1YEDSeVP2g0Go1Go9k/AAAAP7AHAAAAAAAAAVwBAAAYAAAAIHVfHlsRlD9oNBqNRqPZPwAAAD+wBwAAAAAAAAFdAQAAGAAAAMAiaDip+5I/aDQajUaj2T8AAAA/vwcAAAAAAAABXgEAABgAAABA0HBS9+WRP2g0Go1Go9k/AAAAP98HAAAAAAAAAV8BAAAYAAAA4H15bEXQkD9oNBqNRqPZPwAAAD/+BwAAAAAAAAFgAQAAGAAAAMBWBA0ndY8/aDQajUaj2T8AAAA/DggAAAAAAAABYQEAABgAAADAsRVBw0mNP2g0Go1Go9k/AAAAPy0IAAAAAAAAAWIBAAAYAAAAAA0ndV8eiz9oNBqNRqPZPwAAAD9cCAAAAAAAAAFjAQAAGAAAAABoOKn78og/aDQajUaj2T8AAAA/ewgAAAAAAAABZAEAABgAAAAAaDip+/KIP3A4HA6Hw9k/AAAAP3sIAAAAAAAAAWUBAAAYAAAAQMNJ3ZfHhj9wOBwOh8PZPwAAAD+LCAAAAAAAAAFmAQAAGAAAAEAeWxE0nIQ/ejwej8fj2T8AAAA/mggAAAAAAAABZwEAABgAAACAeWxF0HCCP3o8Ho/H49k/AAAAP5oIAAAAAAAAAWgBAAAYAAAAgNR9eWxFgD+AQCAQCATaPwAAAD+aCAAAAAAAAAFpAQAAGAAAAIBfHlsRNHw/ikQikUgk2j8AAAA/qggAAAAAAAABagEAABgAAACAFUHDSd13P4pEIpFIJNo/AAAAP7kIAAAAAAAAAWsBAAAYAAAAgBVBw0nddz+SSCQSiUTaPwAAAD+5CAAAAAAAAAFsAQAAGAAAAADMYyuChnM/kkgkEolE2j8AAAA/yQgAAAAAAAABbQEAABgAAAAAzGMrgoZzP5hMJpPJZNo/AAAAP/4IAAAAAAAAAW4BAAAYAAAAymMrgoaT3D+Wy+VyuVzWPwAAAD8AAAAAAAAAAAFvAQAAGAAAAPLYiqDhpNw/lsvlcrlc1j8AAAA/fQAAAAAAAAABcAEAABgAAABmOKn78tjcP5bL5XK5XNY/AAAAP30AAAAAAAAAAXEBAAAYAAAAAg0ndV8e3T+Wy+VyuVzWPwAAAD+MAAAAAAAAAAFyAQAAGAAAAMhWBA0ndd0/lsvlcrlc1j8AAAA/jAAAAAAAAAABcwEAABgAAACyFUHDSd3dP57P5/P5fNY/AAAAP5wAAAAAAAAAAXQBAAAYAAAAnNR9eWxF3j+o0+l0Op3WPwAAAD+sAAAAAAAAAAF1AQAAGAAAAF4eWxE0nN4/qNPpdDqd1j8AAAA/rAAAAAAAAAABdgEAABgAAABI3ZfHVgTfP67X6/V6vdY/AAAAP7sAAAAAAAAAAXcBAAAYAAAA5rEVQcNJ3z+22+12u93WPwAAAD+7AAAAAAAAAAF4AQAAGAAAAISGk7ovj98/ttvtdrvd1j8AAAA/uwAAAAAAAAABeQEAABgAAABE0HBS9+XfP8Df7/f7/dY/AAAAP8sAAAAAAAAAAXoBAAAYAAAAcFL35bEV4D/G4/F4PB7XPwAAAD/bAAAAAAAAAAF7AQAAGAAAAHpsRdBwUuA/0Ofz+Xw+1z8AAAA/2wAAAAAAAAABfAEAABgAAACChpO6L4/gP9jr9Xq9Xtc/AAAAP+oAAAAAAAAAAX0BAAAYAAAA2Iqg4aTu4D/g7/f7/X7XPwAAAD/qAAAAAAAAAAF+AQAAGAAAAMRJ3ZfHVuE/8Pf7/X6/1z8AAAA/+gAAAAAAAAABfwEAABgAAABAw0ndl8fhPwAAAAAAANg/AAAAPwkBAAAAAAAAAYABAAAYAAAADCd1Xx5b4j8IBAKBQCDYPwAAAD8JAQAAAAAAAAGBAQAAGAAAALIVQcNJ3eI/GAwGg8Fg2D8AAAA/GQEAAAAAAAABggEAABgAAADESd2Xx1bjPyAQCAQCgdg/AAAAPxkBAAAAAAAAAYMBAAAYAAAAjq0IGk7q4z8oFAqFQqHYPwAAAD8ZAQAAAAAAAAGEAQAAGAAAADSc1H15bOQ/KBQKhUKh2D8AAAA/KQEAAAAAAAABhQEAABgAAABE0HBS9+XkPygUCoVCodg/AAAAPykBAAAAAAAAAYYBAAAYAAAA6r48tiJo5T8oFAqFQqHYPwAAAD84AQAAAAAAAAGHAQAAGAAAAGg4qfvy2OU/KBQKhUKh2D8AAAA/OAEAAAAAAAABiAEAABgAAAB4bEXQcFLmPygUCoVCodg/AAAAP0gBAAAAAAAAAYkBAAAYAAAAiqDhpO7L5j8oFAqFQqHYPwAAAD9IAQAAAAAAAAGKAQAAGAAAAHRfHlsRNOc/IBAIBAKB2D8AAAA/WAEAAAAAAAABiwEAABgAAAA4qfvy2IrnPyAQCAQCgdg/AAAAP1gBAAAAAAAAAYwBAAAYAAAA+vLYiqDh5z8YDAaDwWDYPwAAAD9nAQAAAAAAAAGNAQAAGAAAACqChpO6L+g/GAwGg8Fg2D8AAAA/ZwEAAAAAAAABjgEAABgAAAA0nNR9eWzoPxgMBoPBYNg/AAAAP3cBAAAAAAAAAY8BAAAYAAAAgoaTui+P6D8QCAQCgUDYPwAAAD+GAQAAAAAAAAGQAQAAGAAAADy2Img4qeg/EAgEAoFA2D8AAAA/hgEAAAAAAAABkQEAABgAAAD45bEVQcPoPxAIBAKBQNg/AAAAP4YBAAAAAAAAAZIBAAAYAAAAHlsRNJzU6D8IBAKBQCDYPwAAAD+WAQAAAAAAAAGTAQAAGAAAALIVQcNJ3eg/AAAAAAAA2D8AAAA/pgEAAAAAAAABlAEAABgAAABG0HBS9+XoPwAAAAAAANg/AAAAP8UBAAAAAAAAAZUBAAAYAAAAbEXQcFL36D8AAAAAAADYPwAAAD/VAQAAAAAAAAGWAQAAGAAAAAAAAAAAAOk/AAAAAAAA2D8AAAA/5AEAAAAAAAABlwEAABgAAACUui+PrQjpPwAAAAAAANg/AAAAP+QBAAAAAAAAAZgBAAAYAAAAui+PrQga6T/4+/1+v9/XPwAAAD8DAgAAAAAAAAGZAQAAGAAAADCPrQgaTuk/+Pv9fr/f1z8AAAA/EwIAAAAAAAABmgEAABgAAADqvjy2ImjpP/j7/X6/39c/AAAAPxMCAAAAAAAAAZsBAAAYAAAAEDSc1H156T/4+/1+v9/XPwAAAD8TAgAAAAAAAAGcAQAAGAAAAMxjK4KGk+k/+Pv9fr/f1z8AAAA/IwIAAAAAAAABnQEAABgAAADy2Iqg4aTpP/j7/X6/39c/AAAAPyMCAAAAAAAAAZ4BAAAYAAAAGk7qvjy26T/4+/1+v9/XPwAAAD8yAgAAAAAAAAGfAQAAGAAAAGg4qfvy2Ok/+Pv9fr/f1z8AAAA/MgIAAAAAAAABoAEAABgAAAC2Img4qfvpP/j7/X6/39c/AAAAP0ICAAAAAAAAAaEBAAAYAAAAvjy2Img46j/4+/1+v9/XPwAAAD9SAgAAAAAAAAGiAQAAGAAAAKDhpO7LY+o/+Pv9fr/f1z8AAAA/UgIAAAAAAAABowEAABgAAAAWQcNJ3ZfqP/j7/X6/39c/AAAAP1ICAAAAAAAAAaQBAAAYAAAA9uWxFUHD6j/4+/1+v9/XPwAAAD9hAgAAAAAAAAGlAQAAGAAAAGxF0HBS9+o/8Pf7/X6/1z8AAAA/YQIAAAAAAAABpgEAABgAAADipO7LYyvrP+Dv9/v9ftc/AAAAP3ECAAAAAAAAAacBAAAYAAAAwkndl8dW6z/Y6/V6vV7XPwAAAD9xAgAAAAAAAAGoAQAAGAAAAKTuy2Mrgus/xuPxeDwe1z8AAAA/gAIAAAAAAAABqQEAABgAAADy2Iqg4aTrP8Df7/f7/dY/AAAAP4ACAAAAAAAAAaoBAAAYAAAAGk7qvjy26z+22+12u93WPwAAAD+QAgAAAAAAAAGrAQAAGAAAANR9eWxF0Os/ttvtdrvd1j8AAAA/qAIAAAAAAAABrAEAABgAAAD68tiKoOHrP67X6/V6vdY/AAAAP7gCAAAAAAAAAa0BAAAYAAAAImg4qfvy6z+o0+l0Op3WPwAAAD+4AgAAAAAAAAGuAQAAGAAAAEjdl8dWBOw/qNPpdDqd1j8AAAA/xwIAAAAAAAABrwEAABgAAABwUvflsRXsP6jT6XQ6ndY/AAAAP8cCAAAAAAAAAbABAAAYAAAALIKGk7ov7D+ez+fz+XzWPwAAAD/XAgAAAAAAAAGxAQAAGAAAAL48tiJoOOw/lsvlcrlc1j8AAAA/1wIAAAAAAAABsgEAABgAAABS9+WxFUHsP5bL5XK5XNY/AAAAP+cCAAAAAAAAAbMBAAAYAAAAemxF0HBS7D+Qx+PxeDzWPwAAAD/nAgAAAAAAAAG0AQAAGAAAAAwndV8eW+w/hsPhcDgc1j8AAAA/9gIAAAAAAAABtQEAABgAAAA0nNR9eWzsP4bD4XA4HNY/AAAAPwYDAAAAAAAAAbYBAAAYAAAAyFYEDSd17D+Gw+FwOBzWPwAAAD8VAwAAAAAAAAG3AQAAGAAAAIKGk7ovj+w/fr/f7/f71T8AAAA/FQMAAAAAAAABuAEAABgAAAA8tiJoOKnsP36/3+/3+9U/AAAAPxUDAAAAAAAAAbkBAAAYAAAA9uWxFUHD7D9+v9/v9/vVPwAAAD8lAwAAAAAAAAG6AQAAGAAAALIVQcNJ3ew/fr/f7/f71T8AAAA/NQMAAAAAAAABuwEAABgAAAAAAAAAAADtP36/3+/3+9U/AAAAPzUDAAAAAAAAAbwBAAAYAAAAui+PrQga7T9+v9/v9/vVPwAAAD9EAwAAAAAAAAG9AQAAGAAAAHRfHlsRNO0/eLvdbrfb1T8AAAA/RAMAAAAAAAABvgEAABgAAACc1H15bEXtP3i73W6329U/AAAAP1QDAAAAAAAAAb8BAAAYAAAAwkndl8dW7T94u91ut9vVPwAAAD9UAwAAAAAAAAHAAQAAGAAAAHx5bEXQcO0/eLvdbrfb1T8AAAA/ZAMAAAAAAAABwQEAABgAAAA4qfvy2IrtP3i73W6329U/AAAAP2QDAAAAAAAAAcIBAAAYAAAA8tiKoOGk7T9ut9vtdrvVPwAAAD9zAwAAAAAAAAHDAQAAGAAAAKwIGk7qvu0/brfb7Xa71T8AAAA/cwMAAAAAAAABxAEAABgAAADUfXlsRdDtP2632+12u9U/AAAAP4MDAAAAAAAAAcUBAAAYAAAA/PLYiqDh7T9ut9vtdrvVPwAAAD+DAwAAAAAAAAHGAQAAGAAAAI6tCBpO6u0/brfb7Xa71T8AAAA/kgMAAAAAAAABxwEAABgAAAC0Img4qfvtP2632+12u9U/AAAAP5IDAAAAAAAAAcgBAAAYAAAAcFL35bEV7j9ms9lsNpvVPwAAAD+iAwAAAAAAAAHJAQAAGAAAAAQNJ3VfHu4/ZrPZbDab1T8AAAA/ogMAAAAAAAABygEAABgAAAAsgoaTui/uP2az2Ww2m9U/AAAAP7IDAAAAAAAAAcsBAAAYAAAAUvflsRVB7j9ms9lsNpvVPwAAAD+yAwAAAAAAAAHMAQAAGAAAAAwndV8eW+4/ZrPZbDab1T8AAAA/HwQAAAAAAAABzQEAABgAAACSui+PrQjvPzabzWaz2dQ/AAAAPy8EAAAAAAAAAc4BAAAYAAAAkrovj60I7z8wl8vlcrnUPwAAAD8vBAAAAAAAAAHPAQAAGAAAAJK6L4+tCO8/JpPJZDKZ1D8AAAA/PgQAAAAAAAAB0AEAABgAAAAmdV8eWxHvPx6Px+PxeNQ/AAAAP04EAAAAAAAAAdEBAAAYAAAAJnVfHlsR7z8Wi8VisVjUPwAAAD9OBAAAAAAAAAHSAQAAGAAAACZ1Xx5bEe8/BoPBYDAY1D8AAAA/XgQAAAAAAAAB0wEAABgAAAC6L4+tCBrvP/Z6vV6v19M/AAAAP14EAAAAAAAAAdQBAAAYAAAATuq+PLYi7z/kcrlcLpfTPwAAAD9tBAAAAAAAAAHVAQAAGAAAAHRfHlsRNO8/xmKxWCwW0z8AAAA/bQQAAAAAAAAB1gEAABgAAACc1H15bEXvP5xOp9PpdNI/AAAAP30EAAAAAAAAAdcBAAAYAAAAVgQNJ3Vf7z9kMplMJpPRPwAAAD+MBAAAAAAAAAHYAQAAGAAAAHx5bEXQcO8/NBqNRqPR0D8AAAA/jAQAAAAAAAAB2QEAABgAAACk7stjK4LvPxIKhUKhUNA/AAAAP5wEAAAAAAAAAdoBAAAYAAAAymMrgoaT7z/E4/F4PB7PPwAAAD+cBAAAAAAAAAHbAQAAGAAAAGAeWxE0nO8/iMPhcDgczj8AAAA/nAQAAAAAAAAB3AEAABgAAACGk7ovj63vPyiTyWQymcw/AAAAP7gEAAAAAAAAAd0BAAAYAAAAGE7qvjy27z/4er1er9fLPwAAAD+4BAAAAAAAAAHeAQAAGAAAAK4IGk7qvu8/pFKpVCqVyj8AAAA/xwQAAAAAAAAB3wEAABgAAACuCBpO6r7vP4RCoVAoFMo/AAAAP9cEAAAAAAAAAeABAAAYAAAArggaTuq+7z9kMplMJpPJPwAAAD/XBAAAAAAAAAHhAQAAGAAAAK4IGk7qvu8/NBqNRqPRyD8AAAA/5wQAAAAAAAAB4gEAABgAAACuCBpO6r7vPxQKhUKhUMg/AAAAP+cEAAAAAAAAAeMBAAAYAAAArggaTuq+7z/0+Xw+n8/HPwAAAD/2BAAAAAAAAAHkAQAAGAAAAK4IGk7qvu8/1Ol0Op1Oxz8AAAA/BgUAAAAAAAAB5QEAABgAAABAw0ndl8fvP7TZbDabzcY/AAAAPwYFAAAAAAAAAeYBAAAYAAAA1H15bEXQ7z9wuVwul8vFPwAAAD8VBQAAAAAAAAHnAQAAGAAAAGY4qfvy2O8/AIFAIBAIxD8AAAA/FQUAAAAAAAAB6AEAABgAAABmOKn78tjvP9BoNBqNRsM/AAAAPyUFAAAAAAAAAekBAAAYAAAAZjip+/LY7z+gUCgUCoXCPwAAAD8lBQAAAAAAAAHqAQAAGAAAAGY4qfvy2O8/gEAgEAgEwj8AAAA/NQUAAAAAAAAB6wEAABgAAABmOKn78tjvP1AoFAqFQsE/AAAAP0QFAAAAAAAAAewBAAAYAAAAZjip+/LY7z8QCAQCgUDAPwAAAD9EBQAAAAAAAAHtAQAAGAAAAGY4qfvy2O8/4O/3+/1+vz8AAAA/VAUAAAAAAAAB7gEAABgAAABmOKn78tjvP5jP5/P5fL4/AAAAP1QFAAAAAAAAAe8BAAAYAAAAZjip+/LY7z+Av9/v9/u9PwAAAD9kBQAAAAAAAAHwAQAAGAAAAGY4qfvy2O8/YK/X6/V6vT8AAAA/ZAUAAAAAAAAB8QEAABgAAABmOKn78tjvPyCPx+PxeLw/AAAAP3MFAAAAAAAAAfIBAAAYAAAAZjip+/LY7z8Af7/f7/e7PwAAAD9zBQAAAAAAAAHzAQAAGAAAANR9eWxF0O8/2G632+12uz8AAAA/gwUAAAAAAAAB9AEAABgAAABAw0ndl8fvP3g+n8/n87k/AAAAP4MFAAAAAAAAAfUBAAAYAAAAGE7qvjy27z9AHo/H4/G4PwAAAD+SBQAAAAAAAAH2AQAAGAAAAPLYiqDhpO8/4O12u91utz8AAAA/kgUAAAAAAAAB9wEAABgAAADKYyuChpPvP5jNZrPZbLY/AAAAP6IFAAAAAAAAAfgBAAAYAAAAOKn78tiK7z84nU6n0+m0PwAAAD+iBQAAAAAAAAH5AQAAGAAAABI0nNR9ee8/2Gw2m81msz8AAAA/sgUAAAAAAAAB+gEAABgAAAB8eWxF0HDvP5hMJpPJZLI/AAAAP7IFAAAAAAAAAfsBAAAYAAAAVgQNJ3Vf7z94PB6Px+OxPwAAAD/BBQAAAAAAAAH8AQAAGAAAAC6PrQgaTu8/GAwGg8FgsD8AAAA/wQUAAAAAAAAB/QEAABgAAACc1H15bEXvP+D3+/1+v68/AAAAP9EFAAAAAAAAAf4BAAAYAAAAdF8eWxE07z9wt9vtdrutPwAAAD/hBQAAAAAAAAH/AQAAGAAAAHRfHlsRNO8/IJfL5XK5rD8AAAA/4QUAAAAAAAABAAIAABgAAABO6r48tiLvP/B2u91ut6s/AAAAP/AFAAAAAAAAAQECAAAYAAAAui+PrQga7z/wdrvdbrerPwAAAD8ABgAAAAAAAAECAgAAGAAAACZ1Xx5bEe8/sFar1Wq1qj8AAAA/AAYAAAAAAAABAwIAABgAAACSui+PrQjvP7BWq9Vqtao/AAAAPw8GAAAAAAAAAQQCAAAYAAAAAAAAAAAA7z9gNpvNZrOpPwAAAD8fBgAAAAAAAAEFAgAAGAAAAGxF0HBS9+4/MBaLxWKxqD8AAAA/HwYAAAAAAAABBgIAABgAAADYiqDhpO7uPzAWi8Visag/AAAAPy8GAAAAAAAAAQcCAAAYAAAARNBwUvfl7j/w9Xq9Xq+nPwAAAD8vBgAAAAAAAAEIAgAAGAAAALIVQcNJ3e4/8PV6vV6vpz8AAAA/PgYAAAAAAAABCQIAABgAAACKoOGk7svuP/D1er1er6c/AAAAPz4GAAAAAAAAAQoCAAAYAAAAZCuChpO67j/w9Xq9Xq+nPwAAAD9OBgAAAAAAAAELAgAAGAAAANBwUvflse4/8PV6vV6vpz8AAAA/XgYAAAAAAAABDAIAABgAAAAWQcNJ3ZfuP/D1er1er6c/AAAAP14GAAAAAAAAAQ0CAAAYAAAA7stjK4KG7j/w9Xq9Xq+nPwAAAD9eBgAAAAAAAAEOAgAAGAAAADSc1H15bO4/8PV6vV6vpz8AAAA/bQYAAAAAAAABDwIAABgAAABS9+WxFUHuP/D1er1er6c/AAAAP20GAAAAAAAAARACAAAYAAAA3pfHVgQN7j/w9Xq9Xq+nPwAAAD99BgAAAAAAAAERAgAAGAAAANR9eWxF0O0/8PV6vV6vpz8AAAA/fQYAAAAAAAABEgIAABgAAACk7stjK4LtP/D1er1er6c/AAAAP4wGAAAAAAAAARMCAAAYAAAA4KTuy2Mr7T/w9Xq9Xq+nPwAAAD+MBgAAAAAAAAEUAgAAGAAAAB5bETSc1Ow/8PV6vV6vpz8AAAA/nAYAAAAAAAABFQIAABgAAADuy2MrgobsP6DVarVaraY/AAAAP6wGAAAAAAAAARYCAAAYAAAAUvflsRVB7D+g1Wq1Wq2mPwAAAD+sBgAAAAAAAAEXAgAAGAAAAEjdl8dWBOw/cLVarVarpT8AAAA/rAYAAAAAAAABGAIAABgAAACGk7ovj63rPzCVSqVSqaQ/AAAAP7sGAAAAAAAAARkCAAAYAAAAwkndl8dW6z8wlUqlUqmkPwAAAD/ZBgAAAAAAAAEaAgAAGAAAANiKoOGk7uo/4HQ6nU6noz8AAAA/2QYAAAAAAAABGwIAABgAAADuy2MrgobqP7BUKpVKpaI/AAAAP+kGAAAAAAAAARwCAAAYAAAASN2Xx1YE6j9gNBqNRqOhPwAAAD/pBgAAAAAAAAEdAgAAGAAAAKTuy2Mrguk/IBQKhUKhoD8AAAA/6QYAAAAAAAABHgIAABgAAAAmdV8eWxHpP8Dn8/l8Pp8/AAAAP/gGAAAAAAAAAR8CAAAYAAAAqvvy2Iqg6D/A5/P5fD6fPwAAAD/4BgAAAAAAAAEgAgAAGAAAAMA8tiJoOOg/QKfT6XQ6nT8AAAA/CAcAAAAAAAABIQIAABgAAABoOKn78tjnP0Cn0+l0Op0/AAAAPwgHAAAAAAAAASICAAAYAAAAOKn78tiK5z9Ap9PpdDqdPwAAAD8XBwAAAAAAAAEjAgAAGAAAAJzUfXlsRec/QKfT6XQ6nT8AAAA/FwcAAAAAAAABJAIAABgAAACUui+PrQjnP0Cn0+l0Op0/AAAAPycHAAAAAAAAASUCAAAYAAAAsBVBw0nd5j9Ap9PpdDqdPwAAAD83BwAAAAAAAAEmAgAAGAAAADy2Img4qeY/QKfT6XQ6nT8AAAA/NwcAAAAAAAABJwIAABgAAABcETSc1H3mP0Cn0+l0Op0/AAAAP0YHAAAAAAAAASgCAAAYAAAADCd1Xx5b5j9Ap9PpdDqdPwAAAD9GBwAAAAAAAAEpAgAAGAAAAJjHVgQNJ+Y/QKfT6XQ6nT8AAAA/VgcAAAAAAAABKgIAABgAAABK3ZfHVgTmP0Cn0+l0Op0/AAAAP1YHAAAAAAAAASsCAAAYAAAA/PLYiqDh5T9Ap9PpdDqdPwAAAD9mBwAAAAAAAAEsAgAAGAAAAK4IGk7qvuU/QKfT6XQ6nT8AAAA/ZgcAAAAAAAABLQIAABgAAABgHlsRNJzlP0Cn0+l0Op0/AAAAP3UHAAAAAAAAAS4CAAAYAAAA6r48tiJo5T9Ap9PpdDqdPwAAAD91BwAAAAAAAAEvAgAAGAAAAAgaTuq+POU/QKfT6XQ6nT8AAAA/hQcAAAAAAAABMAIAABgAAAD+///////kP0Cn0+l0Op0/AAAAP4UHAAAAAAAAATECAAAYAAAAYiuChpO65D/AZrPZbDabPwAAAD+UBwAAAAAAAAEyAgAAGAAAAFoRNJzUfeQ/QCaTyWQymT8AAAA/lAcAAAAAAAABMwIAABgAAAC+PLYiaDjkP8DlcrlcLpc/AAAAP6QHAAAAAAAAATQCAAAYAAAAImg4qfvy4z9ApVKpVCqVPwAAAD+kBwAAAAAAAAE1AgAAGAAAAIaTui+PreM/wGQymUwmkz8AAAA/tAcAAAAAAAABNgIAABgAAABWBA0ndV/jP4DH4/F4PI4/AAAAP7QHAAAAAAAAATcCAAAYAAAAui+PrQga4z+ARqPRaDSKPwAAAD/jBwAAAAAAAAE4AgAAGAAAAIKGk7ovj+I/gMVisVgshj8AAAA/4wcAAAAAAAABOQIAABgAAACg4aTuy2PiP4BEIpFIJII/AAAAP/IHAAAAAAAAAToCAAAYAAAA5rEVQcNJ4j+ARCKRSCSCPwAAAD/yBwAAAAAAAAE7AgAAGAAAAAQNJ3VfHuI/gEQikUgkgj8AAAA/AggAAAAAAAABPAIAABgAAABK3ZfHVgTiP4BEIpFIJII/AAAAPwIIAAAAAAAAAT0CAAAYAAAAZjip+/LY4T+ARCKRSCSCPwAAAD8RCAAAAAAAAAE+AgAAGAAAAIaTui+PreE/gEQikUgkgj8AAAA/EQgAAAAAAAABPwIAABgAAACk7stjK4LhP4BEIpFIJII/AAAAPyEIAAAAAAAAAUACAAAYAAAAnNR9eWxF4T+ARCKRSCSCPwAAAD8xCAAAAAAAAAFBAgAAGAAAACZ1Xx5bEeE/gMVisVgshj8AAAA/MQgAAAAAAAABQgIAABgAAABE0HBS9+XgP4DFYrFYLIY/AAAAP0AIAAAAAAAAAUMCAAAYAAAA0HBS9+Wx4D+ARqPRaDSKPwAAAD9ACAAAAAAAAAFEAgAAGAAAAO7LYyuChuA/gMfj8Xg8jj8AAAA/QAgAAAAAAAABRQIAABgAAAB6bEXQcFLgP4DH4/F4PI4/AAAAP1AIAAAAAAAAAUYCAAAYAAAAmMdWBA0n4D+Ax+PxeDyOPwAAAD9QCAAAAAAAAAFHAgAAGAAAAN6Xx1YEDeA/gMfj8Xg8jj8AAAA/bwgAAAAAAAABSAIAABgAAAD45bEVQcPfP4DH4/F4PI4/AAAAP28IAAAAAAAAAUkCAAAYAAAAqPvy2Iqg3z+Ax+PxeDyOPwAAAD9vCAAAAAAAAAFKAgAAGAAAAFwRNJzUfd8/gMfj8Xg8jj8AAAA/fwgAAAAAAAABSwIAABgAAAAMJ3VfHlvfP0AkEolEIpE/AAAAP38IAAAAAAAAAUwCAAAYAAAAmMdWBA0n3z9AJBKJRCKRPwAAAD+OCAAAAAAAAAFNAgAAGAAAACJoOKn78t4/wGQymUwmkz8AAAA/jggAAAAAAAABTgIAABgAAACGk7ovj63eP0ClUqlUKpU/AAAAP54IAAAAAAAAAU8CAAAYAAAAwEndl8dW3j/A5XK5XC6XPwAAAD+uCAAAAAAAAAFQAgAAGAAAAAAAAAAAAN4/QCaTyWQymT8AAAA/rggAAAAAAAABUQIAABgAAACIoOGk7svdP0Amk8lkMpk/AAAAP70IAAAAAAAAAVICAAAYAAAAyFYEDSd13T9Ap9PpdDqdPwAAAD/NCAAAAAAAAAFTAgAAGAAAACqChpO6L90/IBQKhUKhoD8AAAA/zQgAAAAAAAABVAIAABgAAAC0Img4qfvcP2A0Go1Go6E/AAAAP90IAAAAAAAAAVUCAAAYAAAAQMNJ3ZfH3D9gNBqNRqOhPwAAAD/dCAAAAAAAAAFWAgAAGAAAABhO6r48ttw/sFQqlUqloj8AAAA/3QgAAAAAAAABVwIAABgAAADy2Iqg4aTcP+B0Op1Op6M/AAAAP+wIAAAAAAAAAVgCAAAYAAAAymMrgoaT3D/gdDqdTqejPwAAAD/sCAAAAAAAAAFZAgAAGAAAAKTuy2Mrgtw/4HQ6nU6noz8AAAA/+wgAAAAAAAABWgIAABgAAAB8eWxF0HDcPzCVSqVSqaQ/AAAAPyoJAAAAAAAAAVsCAAAYAAAAfHlsRdBw3D9wtVqtVqulPwAAAD86CQAAAAAAAAFcAgAAGAAAAFYEDSd1X9w/cLVarVarpT8AAAA/OgkAAAAAAAABXQIAABgAAABWBA0ndV/cP6DVarVaraY/AAAAP0oJAAAAAAAAAV4CAAAYAAAALo+tCBpO3D+g1Wq1Wq2mPwAAAD9KCQAAAAAAAAFfAgAAGAAAAAgaTuq+PNw/8PV6vV6vpz8AAAA/WQkAAAAAAAABYAIAABgAAAAIGk7qvjzcPzAWi8Visag/AAAAP1kJAAAAAAAAAWECAAAYAAAACBpO6r483D9gNpvNZrOpPwAAAD9pCQAAAAAAAAFiAgAAGAAAAOCk7stjK9w/sFar1Wq1qj8AAAA/aQkAAAAAAAABYwIAABgAAADgpO7LYyvcP/B2u91ut6s/AAAAP3gJAAAAAAAAAWQCAAAYAAAA4KTuy2Mr3D9wt9vtdrutPwAAAD94CQAAAAAAAAFlAgAAGAAAAOCk7stjK9w/sNfr9Xq9rj8AAAA/iAkAAAAAAAABZgIAABgAAAC6L4+tCBrcP+D3+/1+v68/AAAAP4gJAAAAAAAAAWcCAAAYAAAAui+PrQga3D8YDAaDwWCwPwAAAD+YCQAAAAAAAAFoAgAAGAAAAJK6L4+tCNw/eDwej8fjsT8AAAA/mAkAAAAAAAABaQIAABgAAACSui+PrQjcP9hsNpvNZrM/AAAAP6cJAAAAAAAAAWoCAAAYAAAAbEXQcFL32z84nU6n0+m0PwAAAD+3CQAAAAAAAAFrAgAAGAAAAGxF0HBS99s/uN1ut9vttj8AAAA/twkAAAAAAAABbAIAABgAAABE0HBS9+XbP1gul8vlcrk/AAAAP7cJAAAAAAAAAW0CAAAYAAAARNBwUvfl2z84n8/n8/m8PwAAAD/HCQAAAAAAAAFuAgAAGAAAAETQcFL35ds/+P//////vz8AAAA/xwkAAAAAAAABbwIAABgAAAAeWxE0nNTbP3A4HA6Hw8E/AAAAP9YJAAAAAAAAAXACAAAYAAAA9uWxFUHD2z/0eDwej8fDPwAAAD/mCQAAAAAAAAFxAgAAGAAAANBwUvflsds/YLFYLBaLxT8AAAA/5gkAAAAAAAABcgIAABgAAABaETSc1H3bP+TxeDwej8c/AAAAP/UJAAAAAAAAAXMCAAAYAAAADCd1Xx5b2z9kMplMJpPJPwAAAD/1CQAAAAAAAAF0AgAAGAAAAAwndV8eW9s/BIPBYDAYzD8AAAA/BQoAAAAAAAABdQIAABgAAADmsRVBw0nbP5TL5XK5XM4/AAAAPwUKAAAAAAAAAXYCAAAYAAAA5rEVQcNJ2z8SCoVCoVDQPwAAAD8VCgAAAAAAAAF3AgAAGAAAAOaxFUHDSds/VCqVSqVS0T8AAAA/FQoAAAAAAAABeAIAABgAAADmsRVBw0nbP5RKpVKpVNI/AAAAPyQKAAAAAAAAAXkCAAAYAAAA5rEVQcNJ2z/MZrPZbDbTPwAAAD8kCgAAAAAAAAF6AgAAGAAAAOaxFUHDSds//H6/3+/30z8AAAA/NAoAAAAAAAABewIAABgAAAA0nNR9eWzbPzCXy+VyudQ/AAAAPzQKAAAAAAAAAXwCAAAYAAAAgoaTui+P2z9Op9PpdDrVPwAAAD9ECgAAAAAAAAF9AgAAGAAAAKj78tiKoNs/ZrPZbDab1T8AAAA/RAoAAAAAAAABfgIAABgAAADQcFL35bHbP36/3+/3+9U/AAAAP1MKAAAAAAAAAX8CAAAYAAAA9uWxFUHD2z+ez+fz+XzWPwAAAD9TCgAAAAAAAAGAAgAAGAAAAETQcFL35ds/rtfr9Xq91j8AAAA/YwoAAAAAAAABgQIAABgAAABsRdBwUvfbP7bb7Xa73dY/AAAAP2MKAAAAAAAAAYICAAAYAAAAui+PrQga3D/G4/F4PB7XPwAAAD9yCgAAAAAAAAGDAgAAGAAAAOCk7stjK9w/4O/3+/1+1z8AAAA/cgoAAAAAAAABhAIAABgAAAAuj60IGk7cP/D3+/1+v9c/AAAAP4IKAAAAAAAAAYUCAAAYAAAALo+tCBpO3D/4+/1+v9/XPwAAAD+CCgAAAAAAAAGGAgAAGAAAAHx5bEXQcNw/EAgEAoFA2D8AAAA/kgoAAAAAAAABhwIAABgAAADKYyuChpPcPyAQCAQCgdg/AAAAP6EKAAAAAAAAAYgCAAAYAAAAGE7qvjy23D8oFAqFQqHYPwAAAD+hCgAAAAAAAAGJAgAAGAAAAEDDSd2Xx9w/OBwOh8Ph2D8AAAA/oQoAAAAAAAABigIAABgAAABmOKn78tjcP0gkEolEItk/AAAAP7EKAAAAAAAAAYsCAAAYAAAAjq0IGk7q3D9QKBQKhULZPwAAAD/BCgAAAAAAAAGMAgAAGAAAANyXx1YEDd0/YjAYDAaD2T8AAAA/wQoAAAAAAAABjQIAABgAAAACDSd1Xx7dP2IwGAwGg9k/AAAAP8EKAAAAAAAAAY4CAAAYAAAAKoKGk7ov3T9wOBwOh8PZPwAAAD/QCgAAAAAAAAGPAgAAGAAAACqChpO6L90/ejwej8fj2T8AAAA/0AoAAAAAAAABkAIAABgAAABQ9+WxFUHdP3o8Ho/H49k/AAAAP+AKAAAAAAAAAZECAAAYAAAAUPflsRVB3T+AQCAQCATaPwAAAD/gCgAAAAAAAAGSAgAAGAAAAHpsRdBwUt0/ikQikUgk2j8AAAA/7woAAAAAAAABkwIAABgAAAB6bEXQcFLdP5JIJBKJRNo/AAAAP+8KAAAAAAAAAZQCAAAYAAAAnuGk7stj3T+YTCaTyWTaPwAAAD/vCgAAAAAAAAGVAgAAGAAAAJ7hpO7LY90/olAoFAqF2j8AAAA//woAAAAAAAABlgIAABgAAADIVgQNJ3XdP7BYLBaLxdo/AAAAP/8KAAAAAAAAAZcCAAAYAAAA7MtjK4KG3T+6XC6Xy+XaPwAAAD8OCwAAAAAAAAGYAgAAGAAAAOzLYyuCht0/yGQymUwm2z8AAAA/DgsAAAAAAAABmQIAABgAAADsy2MrgobdP9JoNBqNRts/AAAAPx4LAAAAAAAAAZoCAAAYAAAAFkHDSd2X3T/abDabzWbbPwAAAD8eCwAAAAAAAAGbAgAAGAAAABZBw0ndl90/4HA4HA6H2z8AAAA/LgsAAAAAAAABnAIAABgAAAA6tiJoOKndP+BwOBwOh9s/AAAAPz0LAAAAAAAAAZ0CAAAYAAAAOrYiaDip3T/qdDqdTqfbPwAAAD89CwAAAAAAAAGeAgAAGAAAAGQrgoaTut0/6nQ6nU6n2z8AAAA/TQsAAAAAAAABnwIAABgAAACIoOGk7svdP+p0Op1Op9s/AAAAP1wLAAAAAAAAAaACAAAYAAAA1oqg4aTu3T/qdDqdTqfbPwAAAD9cCwAAAAAAAAGhAgAAGAAAAE7qvjy2It4/6nQ6nU6n2z8AAAA/bAsAAAAAAAABogIAABgAAADqvjy2ImjeP+p0Op1Op9s/AAAAP4sLAAAAAAAAAaMCAAAYAAAASN2Xx1YE3z/qdDqdTqfbPwAAAD+LCwAAAAAAAAGkAgAAGAAAAL48tiJoON8/6nQ6nU6n2z8AAAA/2QsAAAAAAAABpQIAABgAAAAWQcNJ3ZfgP8hkMplMJts/AAAAP9kLAAAAAAAAAaYCAAAYAAAA9uWxFUHD4D/CYDAYDAbbPwAAAD/pCwAAAAAAAAGnAgAAGAAAANiKoOGk7uA/ulwul8vl2j8AAAA/6QsAAAAAAAABqAIAABgAAABO6r48tiLhP7pcLpfL5do/AAAAP+kLAAAAAAAAAakCAAAYAAAAnNR9eWxF4T+6XC6Xy+XaPwAAAD/5CwAAAAAAAAGqAgAAGAAAAOq+PLYiaOE/ulwul8vl2j8AAAA/CAwAAAAAAAABqwIAABgAAAA4qfvy2IrhP7pcLpfL5do/AAAAPwgMAAAAAAAAAawCAAAYAAAAhpO6L4+t4T+6XC6Xy+XaPwAAAD8IDAAAAAAAAAGtAgAAGAAAAEDDSd2Xx+E/ulwul8vl2j8AAAA/GAwAAAAAAAABrgIAABgAAAC2Img4qfvhP7pcLpfL5do/AAAAPxgMAAAAAAAAAa8CAAAYAAAABA0ndV8e4j+6XC6Xy+XaPwAAAD8oDAAAAAAAAAGwAgAAGAAAAL48tiJoOOI/ulwul8vl2j8AAAA/KAwAAAAAAAABsQIAABgAAADmsRVBw0niP8JgMBgMBts/AAAAPzcMAAAAAAAAAbICAAAYAAAADCd1Xx5b4j/CYDAYDAbbPwAAAD9HDAAAAAAAAAGzAgAAGAAAAKDhpO7LY+I/wmAwGAwG2z8AAAA/RwwAAAAAAAABtAIAABgAAACg4aTuy2PiP7pcLpfL5do/AAAAPw0OAAAAAAAACw==</ink>
</athena>
</file>

<file path=customXml/item52.xml><?xml version="1.0" encoding="utf-8"?>
<athena xmlns="http://schemas.microsoft.com/edu/athena" version="0.1.3209.0">
  <media streamable="true" recordStart="35084" recordEnd="79446" recordLength="146610"/>
</athena>
</file>

<file path=customXml/item5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XA8AAAAAAAAF7P///wxBY3Rpb25UeXBlVjEBAAAAB3ZhbHVlX18ACAIAAAAAAAAAAQUAAAAEAAAACRUAAAAJFgAAANYsAAAAAAAAAen////s////AAAAAAEGAAAABAAAAAkYAAAACRkAAAACMQAAAAAAAAHm////7P///wAAAAABBwAAAAQAAAAJGwAAAAkcAAAAT1IAAAAAAAAB4////+z///8AAAAAAQgAAAAEAAAACR4AAAAJHwAAALlXAAAAAAAAAeD////s////AAAAAAEJAAAABAAAAAkhAAAACSIAAAC1WwAAAAAAAAHd////7P///wAAAAABCgAAAAQAAAAJJAAAAAklAAAAbmEAAAAAAAAB2v///+z///8AAAAAAQsAAAAEAAAACScAAAAJKAAAAERoAAAAAAAAAdf////s////AAAAAAEMAAAABAAAAAkqAAAACSsAAADobQAAAAAAAAHU////7P///wAAAAABDQAAAAQAAAAJLQAAAAkuAAAAzJIAAAAAAAAB0f///+z///8AAAAAAQ4AAAAEAAAACTAAAAAJMQAAAFKcAAAAAAAAAc7////s////AAAAAAEPAAAABAAAAAkzAAAACTQAAAAQnwAAAAAAAAHL////7P///wAAAAABEAAAAAQAAAAJNgAAAAk3AAAAcqEAAAAAAAAByP///+z///8AAAAABREAAAANQ2xlYXJDYW52YXNWMQIAAAAJU3RhcnRUaW1lBFR5cGUABBAMQWN0aW9uVHlwZVYxAgAAAAIAAABKrQAAAAAAAAHH////7P///wAAAAAFEgAAAA9QZW5BdHRyaWJ1dGVzVjEKAAAAB19jb2xvckEHX2NvbG9yUgdfY29sb3JHB19jb2xvckIKRml0VG9DdXJ2ZQZIZWlnaHQOSWdub3JlUHJlc3N1cmUNSXNIaWdobGlnaHRlcgVTaGFwZQVXaWR0aAAAAAAAAAAABAACAgICAQYBAQxCcnVzaFNoYXBlVjECAAAABgIAAAD/+7BBAAAAAAAAACJAAAAFxv///wxCcnVzaFNoYXBlVjEBAAAAB3ZhbHVlX18ACAIAAAABAAAAAAAAAAAAIkAFEwAAAApJbmtUcmFjZVYxAwAAAA1MaXN0YDErX2l0ZW1zDExpc3RgMStfc2l6ZQ9MaXN0YDErX3ZlcnNpb24EAAAYU2hhcmVkLklua2luZy5JbmtQb2ludFtdAgAAAAgIAgAAAAk7AAAAWAEAAFgBAAABFQAAABIAAAD/+7BBAAAAAAAAACJAAAABxP///8b///8BAAAAAAAAAAAAIkABFgAAABMAAAAJPQAAACQAAAAkAAAAARgAAAASAAAA//uwQQAAAAAAAAAiQAAAAcL////G////AQAAAAAAAAAAACJAARkAAAATAAAACT8AAAA0AAAANAAAAAEbAAAAEgAAAP/7sEEAAAAAAAAAIkAAAAHA////xv///wEAAAAAAAAAAAAiQAEcAAAAEwAAAAlBAAAAHQAAAB0AAAABHgAAABIAAAD/+7BBAAAAAAAAACJAAAABvv///8b///8BAAAAAAAAAAAAIkABHwAAABMAAAAJQwAAAC4AAAAuAAAAASEAAAASAAAA//uwQQAAAAAAAAAiQAAAAbz////G////AQAAAAAAAAAAACJAASIAAAATAAAACUUAAAAkAAAAJAAAAAEkAAAAEgAAAP/7sEEAAAAAAAAAIkAAAAG6////xv///wEAAAAAAAAAAAAiQAElAAAAEwAAAAlHAAAAKgAAACoAAAABJwAAABIAAAD/+7BBAAAAAAAAACJAAAABuP///8b///8BAAAAAAAAAAAAIkABKAAAABMAAAAJSQAAADcAAAA3AAAAASoAAAASAAAA//uwQQAAAAAAAAAiQAAAAbb////G////AQAAAAAAAAAAACJAASsAAAATAAAACUsAAAAxAAAAMQAAAAEtAAAAEgAAAP/7sEEAAAAAAAAAIkAAAAG0////xv///wEAAAAAAAAAAAAiQAEuAAAAEwAAAAlNAAAAGgAAABoAAAABMAAAABIAAAD/+7BBAAAAAAAAACJAAAABsv///8b///8BAAAAAAAAAAAAIkABMQAAABMAAAAJTwAAABsAAAAbAAAAATMAAAASAAAA//uwQQAAAAAAAAAiQAAAAbD////G////AQAAAAAAAAAAACJAATQAAAATAAAACVEAAAAVAAAAFQAAAAE2AAAAEgAAAP/7sEEAAAAAAAAAIkAAAAGu////xv///wEAAAAAAAAAAAAiQAE3AAAAEwAAAAlTAAAAKAAAACg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DagHPQAAAAABAAAAQAAAAAQKSW5rUG9pbnRWMQIAAAAJrAEAAAmtAQAACa4BAAAJrwEAAAmwAQAACbEBAAAJsgEAAAmzAQAACbQBAAAJtQEAAAm2AQAACbcBAAAJuAEAAAm5AQAACboBAAAJuwEAAAm8AQAACb0BAAAJvgEAAAm/AQAACcABAAAJwQEAAAnCAQAACcMBAAAJxAEAAAnFAQAACcYBAAAJxwEAAAnIAQAACckBAAAJygEAAAnLAQAACcwBAAAJzQEAAAnOAQAACc8BAAANHAc/AAAAAAEAAABAAAAABApJbmtQb2ludFYxAgA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DQwHQQAAAAABAAAAIAAAAAQKSW5rUG9pbnRWMQIAAAAJBAIAAAkFAgAACQYCAAAJBwIAAAkIAgAACQkCAAAJCgIAAAkLAgAACQwCAAAJDQIAAAkOAgAACQ8CAAAJEAIAAAkRAgAACRICAAAJEwIAAAkUAgAACRUCAAAJFgIAAAkXAgAACRgCAAAJGQIAAAkaAgAACRsCAAAJHAIAAAkdAgAACR4CAAAJHwIAAAkgAgAADQMHQwAAAAABAAAAQAAAAAQKSW5rUG9pbnRWMQIA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0SB0UAAAAAAQAAAEAAAAAECklua1BvaW50VjECAAAACU8CAAAJUAIAAAlRAgAACVICAAAJUwIAAAlUAgAACVUCAAAJVgIAAAlXAgAACVgCAAAJWQIAAAlaAgAACVsCAAAJXAIAAAldAgAACV4CAAAJXwIAAAlgAgAACWECAAAJYgIAAAljAgAACWQCAAAJZQIAAAlmAgAACWcCAAAJaAIAAAlpAgAACWoCAAAJawIAAAlsAgAACW0CAAAJbgIAAAlvAgAACXACAAAJcQIAAAlyAgAADRwHRwAAAAABAAAAQAAAAAQKSW5rUG9pbnRWMQIA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NFgdJAAAAAAEAAABAAAAABApJbmtQb2ludFYxAgA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DQkHSwAAAAABAAAAQAAAAAQKSW5rUG9pbnRWMQIA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0PB00AAAAAAQAAACAAAAAECklua1BvaW50VjECAAAACQUDAAAJBgMAAAkHAwAACQgDAAAJCQMAAAkKAwAACQsDAAAJDAMAAAkNAwAACQ4DAAAJDwMAAAkQAwAACREDAAAJEgMAAAkTAwAACRQDAAAJFQMAAAkWAwAACRcDAAAJGAMAAAkZAwAACRoDAAAJGwMAAAkcAwAACR0DAAAJHgMAAA0GB08AAAAAAQAAACAAAAAECklua1BvaW50VjECAAAACR8DAAAJIAMAAAkhAwAACSIDAAAJIwMAAAkkAwAACSUDAAAJJgMAAAknAwAACSgDAAAJKQMAAAkqAwAACSsDAAAJLAMAAAktAwAACS4DAAAJLwMAAAkwAwAACTEDAAAJMgMAAAkzAwAACTQDAAAJNQMAAAk2AwAACTcDAAAJOAMAAAk5AwAADQUHUQAAAAABAAAAIAAAAAQKSW5rUG9pbnRWMQIAAAAJOgMAAAk7AwAACTwDAAAJPQMAAAk+AwAACT8DAAAJQAMAAAlBAwAACUIDAAAJQwMAAAlEAwAACUUDAAAJRgMAAAlHAwAACUgDAAAJSQMAAAlKAwAACUsDAAAJTAMAAAlNAwAACU4DAAANCwdTAAAAAAEAAABAAAAABApJbmtQb2ludFYxAgAAAAlPAwAACVADAAAJUQMAAAlSAwAACVMDAAAJVAMAAAlVAwAACVYDAAAJVwMAAAlYAwAACVkDAAAJWgMAAAlbAwAACVwDAAAJXQMAAAleAwAACV8DAAAJYAMAAAlhAwAACWIDAAAJYwMAAAlkAwAACWUDAAAJZgMAAAlnAwAACWgDAAAJaQMAAAlqAwAACWsDAAAJbAMAAAltAwAACW4DAAAJbwMAAAlwAwAACXEDAAAJcgMAAAlzAwAACXQDAAAJdQMAAAl2AwAADRgFVAAAAApJbmtQb2ludFYxBAAAAAFYAVkOUHJlc3N1cmVGYWN0b3IJVGltZVN0YW1wAAAAAAYGCxACAAAAFwRWDi2yrT/YdV3XdV3DPwAAAD8AAAAAAAAAAAFVAAAAVAAAAGiR7Xw/Na4/2HVd13Vdwz8AAAA/hQAAAAAAAAABVgAAAFQAAAC4HoXrUbiuP9h1Xdd1XcM/AAAAP4UAAAAAAAAAAVcAAABUAAAACKwcWmQ7rz/YdV3XdV3DPwAAAD+VAAAAAAAAAAFYAAAAVAAAAFg5tMh2vq8/zvM8z/M8wz8AAAA/pAAAAAAAAAABWQAAAFQAAAD8qfHSTWKwP87zPM/zPMM/AAAAP6QAAAAAAAAAAVoAAABUAAAASzeJQWDlsD/IcRzHcRzDPwAAAD+0AAAAAAAAAAFbAAAAVAAAAEOLbOf7qbE/yHEcx3Ecwz8AAAA/xAAAAAAAAAABXAAAAFQAAAA730+Nl26yP8hxHMdxHMM/AAAAP8QAAAAAAAAAAV0AAABUAAAAgsDKoUW2sz/IcRzHcRzDPwAAAD/TAAAAAAAAAAFeAAAAVAAAAMuhRbbz/bQ/vu/7vu/7wj8AAAA/0wAAAAAAAAABXwAAAFQAAABiEFg5tMi2P77v+77v+8I/AAAAP9MAAAAAAAAAAWAAAABUAAAAokW28/3UuD+2bdu2bdvCPwAAAD/jAAAAAAAAAAFhAAAAVAAAAOF6FK5H4bo/tm3btm3bwj8AAAA/8wAAAAAAAAABYgAAAFQAAADIdr6fGi+9P7Zt27Zt28I/AAAAP/MAAAAAAAAAAWMAAABUAAAAsHJoke18vz+2bdu2bdvCPwAAAD/zAAAAAAAAAAFkAAAAVAAAAPdT46WbxMA/tm3btm3bwj8AAAA/AgEAAAAAAAABZQAAAFQAAABDi2zn+6nBP7Zt27Zt28I/AAAAPxIBAAAAAAAAAWYAAABUAAAAkxgEVg4twj+2bdu2bdvCPwAAAD8SAQAAAAAAAAFnAAAAVAAAAI/C9Shcj8I/tm3btm3bwj8AAAA/EgEAAAAAAAABaAAAAFQAAACLbOf7qfHCP7Zt27Zt28I/AAAAPyEBAAAAAAAAAWkAAABUAAAAMzMzMzMzwz+2bdu2bdvCPwAAAD8xAQAAAAAAAAFqAAAAVAAAANv5fmq8dMM/tm3btm3bwj8AAAA/MQEAAAAAAAABawAAAFQAAADWo3A9CtfDP7Zt27Zt28I/AAAAP0EBAAAAAAAAAWwAAABUAAAAfmq8dJMYxD+2bdu2bdvCPwAAAD9BAQAAAAAAAAFtAAAAVAAAACYxCKwcWsQ/tm3btm3bwj8AAAA/UAEAAAAAAAABbgAAAFQAAAAj2/l+arzEP7Zt27Zt28I/AAAAP1ABAAAAAAAAAW8AAABUAAAAcmiR7Xw/xT+2bdu2bdvCPwAAAD9gAQAAAAAAAAFwAAAAVAAAABbZzvdT48U/tm3btm3bwj8AAAA/cAEAAAAAAAABcQAAAFQAAAAOLbKd76fGP7Zt27Zt28I/AAAAP3ABAAAAAAAAAXIAAABUAAAArkfhehSuxz+2bdu2bdvCPwAAAD9wAQAAAAAAAAFzAAAAVAAAAE5iEFg5tMg/tm3btm3bwj8AAAA/fwEAAAAAAAABdAAAAFQAAADtfD81XrrJP7Zt27Zt28I/AAAAP38BAAAAAAAAAXUAAABUAAAA4XoUrkfhyj+2bdu2bdvCPwAAAD+PAQAAAAAAAAF2AAAAVAAAAHw/NV66Scw/tm3btm3bwj8AAAA/jwEAAAAAAAABdwAAAFQAAABvPQrXo3DNP7Zt27Zt28I/AAAAP54BAAAAAAAAAXgAAABUAAAAEFg5tMh2zj+2bdu2bdvCPwAAAD+eAQAAAAAAAAF5AAAAVAAAAFg5tMh2vs8/tm3btm3bwj8AAAA/rgEAAAAAAAABegAAAFQAAACoxks3iUHQP7Zt27Zt28I/AAAAP64BAAAAAAAAAXsAAABUAAAATWIQWDm00D+2bdu2bdvCPwAAAD++AQAAAAAAAAF8AAAAVAAAAJ8aL90kBtE/tm3btm3bwj8AAAA/vgEAAAAAAAABfQAAAFQAAADx0k1iEFjRP7Zt27Zt28I/AAAAP80BAAAAAAAAAX4AAABUAAAA76fGSzeJ0T++7/u+7/vCPwAAAD/NAQAAAAAAAAF/AAAAVAAAAJhuEoPAytE/vu/7vu/7wj8AAAA/3QEAAAAAAAABgAAAAFQAAADpJjEIrBzSP77v+77v+8I/AAAAP90BAAAAAAAAAYEAAABUAAAA5dAi2/l+0j++7/u+7/vCPwAAAD/tAQAAAAAAAAGCAAAAVAAAADeJQWDl0NI/vu/7vu/7wj8AAAA/7QEAAAAAAAABgwAAAFQAAAAzMzMzMzPTP77v+77v+8I/AAAAP/wBAAAAAAAAAYQAAABUAAAA2/l+arx00z++7/u+7/vCPwAAAD8bAgAAAAAAAAGFAAAAVAAAANAi2/l+atQ/tm3btm3bwj8AAAA/GwIAAAAAAAABhgAAAFQAAADNzMzMzMzUP7Druq7rusI/AAAAPysCAAAAAAAAAYcAAABUAAAAyHa+nxov1T+maZqmaZrCPwAAAD8rAgAAAAAAAAGIAAAAVAAAAMQgsHJokdU/pmmapmmawj8AAAA/KwIAAAAAAAABiQAAAFQAAAAW2c73U+PVP57neZ7necI/AAAAPzsCAAAAAAAAAYoAAABUAAAAaJHtfD811j+e53me53nCPwAAAD87AgAAAAAAAAGLAAAAVAAAABBYObTIdtY/nud5nud5wj8AAAA/SgIAAAAAAAABjAAAAFQAAAC4HoXrUbjWP5ZlWZZlWcI/AAAAP0oCAAAAAAAAAY0AAABUAAAAtfP91Hjp1j+WZVmWZVnCPwAAAD9aAgAAAAAAAAGOAAAAVAAAAAnXo3A9Ctc/juM4juM4wj8AAAA/WgIAAAAAAAABjwAAAFQAAAAIrBxaZDvXP47jOI7jOMI/AAAAP2oCAAAAAAAAAZAAAABUAAAAsp3vp8ZL1z+GYRiGYRjCPwAAAD9qAgAAAAAAAAGRAAAAVAAAAFyPwvUoXNc/hmEYhmEYwj8AAAA/agIAAAAAAAABkgAAAFQAAACwcmiR7XzXP4ZhGIZhGMI/AAAAP3oCAAAAAAAAAZMAAABUAAAABFYOLbKd1z+GYRiGYRjCPwAAAD+JAgAAAAAAAAGUAAAAVAAAAK5H4XoUrtc/hmEYhmEYwj8AAAA/iQIAAAAAAAABlQAAAFQAAACp8dJNYhDYP4ZhGIZhGMI/AAAAP5kCAAAAAAAAAZYAAABUAAAA/dR46SYx2D+GYRiGYRjCPwAAAD+pAgAAAAAAAAGXAAAAVAAAAPup8dJNYtg/hmEYhmEYwj8AAAA/qQIAAAAAAAABmAAAAFQAAACkcD0K16PYP4ZhGIZhGMI/AAAAP/cCAAAAAAAAAZkAAABUAAAA4XoUrkfh2j92Xdd1XdfBPwAAAD/3AgAAAAAAAAGaAAAAVAAAAIts5/up8do/dl3XdV3XwT8AAAA/BgMAAAAAAAABmwAAAFQAAACLbOf7qfHaP27btm3btsE/AAAAPxYDAAAAAAAAAZwAAABUAAAANV66SQwC2z9mWZZlWZbBPwAAAD9VAwAAAAAAAAGdAAAAVAAAAN9PjZduEts/ZlmWZVmWwT8AAAA/dAMAAAAAAAABngAAAFQAAADfT42XbhLbP17XdV3XdcE/AAAAP3QDAAAAAAAAAZ8AAABUAAAA30+Nl24S2z9WVVVVVVXBPwAAAD90AwAAAAAAAAGgAAAAVAAAAN9PjZduEts/TtM0TdM0wT8AAAA/gwMAAAAAAAABoQAAAFQAAADfT42XbhLbP0RRFEVRFME/AAAAP5MDAAAAAAAAAaIAAABUAAAA30+Nl24S2z8+z/M8z/PAPwAAAD+TAwAAAAAAAAGjAAAAVAAAAIlBYOXQIts/LMuyLMuywD8AAAA/owMAAAAAAAABpAAAAFQAAACJQWDl0CLbPyZJkiRJksA/AAAAP6MDAAAAAAAAAaUAAABUAAAAiUFg5dAi2z8URVEURVHAPwAAAD+yAwAAAAAAAAGmAAAAVAAAAIlBYOXQIts/BEEQBEEQwD8AAAA/wgMAAAAAAAABpwAAAFQAAADfT42XbhLbP/d93/d9378/AAAAP8IDAAAAAAAAAagAAABUAAAA30+Nl24S2z/peZ7neZ6/PwAAAD/SAwAAAAAAAAGpAAAAVAAAAN9PjZduEts/13Vd13Vdvz8AAAA/0gMAAAAAAAABqgAAAFQAAAA1XrpJDALbP9d1Xdd1Xb8/AAAAP+EDAAAAAAAAAasAAABUAAAANV66SQwC2z/HcRzHcRy/PwAAAD/hAwAAAAAAAAGsAAAAVAAAADVeukkMAts/t23btm3bvj8AAAA/8QMAAAAAAAABrQAAAFQAAACLbOf7qfHaP6dpmqZpmr4/AAAAPwAEAAAAAAAAAa4AAABUAAAAi2zn+6nx2j+XZVmWZVm+PwAAAD8ABAAAAAAAAAGvAAAAVAAAAIts5/up8do/hWEYhmEYvj8AAAA/EAQAAAAAAAABsAAAAFQAAADhehSuR+HaP4VhGIZhGL4/AAAAPxAEAAAAAAAAAbEAAABUAAAAN4lBYOXQ2j93Xdd1Xde9PwAAAD8gBAAAAAAAAAGyAAAAVAAAADeJQWDl0No/ZVmWZVmWvT8AAAA/IAQAAAAAAAABswAAAFQAAACNl24Sg8DaP1VVVVVVVb0/AAAAPy8EAAAAAAAAAbQAAABUAAAA46WbxCCw2j9HURRFURS9PwAAAD8/BAAAAAAAAAG1AAAAVAAAADm0yHa+n9o/NU3TNE3TvD8AAAA/PwQAAAAAAAABtgAAAFQAAAA5tMh2vp/aPyVJkiRJkrw/AAAAP08EAAAAAAAAAbcAAABUAAAAj8L1KFyP2j8lSZIkSZK8PwAAAD9PBAAAAAAAAAG4AAAAVAAAADvfT42Xbto/E0VRFEVRvD8AAAA/XgQAAAAAAAABuQAAAFQAAACR7Xw/NV7aP/M8z/M8z7s/AAAAP24EAAAAAAAAAboAAABUAAAAPQrXo3A92j/jOI7jOI67PwAAAD+CBAAAAAAAAAG7AAAAVAAAAD81XrpJDNo/syzLsizLuj8AAAA/oQQAAAAAAAABvAAAAFQAAABGtvP91HjZP3Mcx3Ecx7k/AAAAP6EEAAAAAAAAAb0AAABUAAAASOF6FK5H2T9RFEVRFEW5PwAAAD+hBAAAAAAAAAG+AAAAVAAAAEoMAiuHFtk/QRAEQRAEuT8AAAA/oQQAAAAAAAABvwAAAFQAAAD2KFyPwvXYPyEIgiAIgrg/AAAAP7EEAAAAAAAAAcAAAABUAAAAokW28/3U2D8PBEEQBEG4PwAAAD+xBAAAAAAAAAHBAAAAVAAAAE5iEFg5tNg/DwRBEARBuD8AAAA/wAQAAAAAAAABwgAAAFQAAAD5fmq8dJPYPwEAAAAAALg/AAAAP8AEAAAAAAAAAcMAAABUAAAAT42XbhKD2D8BAAAAAAC4PwAAAD/QBAAAAAAAAAHEAAAAVAAAAPup8dJNYtg/7/u+7/u+tz8AAAA/4AQAAAAAAAABxQAAAFQAAABRuB6F61HYP9/3fd/3fbc/AAAAP+AEAAAAAAAAAcYAAABUAAAAU+Olm8Qg2D/f933f9323PwAAAD/gBAAAAAAAAAHHAAAAVAAAAP///////9c/3/d93/d9tz8AAAA/7wQAAAAAAAAByAAAAFQAAABYObTIdr7XP9/3fd/3fbc/AAAAP/8EAAAAAAAAAckAAABUAAAAWmQ730+N1z/R8zzP8zy3PwAAAD//BAAAAAAAAAHKAAAAVAAAAFyPwvUoXNc/0fM8z/M8tz8AAAA/DgUAAAAAAAABywAAAFQAAAAIrBxaZDvXP9HzPM/zPLc/AAAAPw4FAAAAAAAAAcwAAABUAAAAs8h2vp8a1z/R8zzP8zy3PwAAAD8eBQAAAAAAAAHNAAAAVAAAAF/l0CLb+dY/v+/7vu/7tj8AAAA/HgUAAAAAAAABzgAAAFQAAABiEFg5tMjWP7/v+77v+7Y/AAAAPy4FAAAAAAAAAc8AAABUAAAADi2yne+n1j+/7/u+7/u2PwAAAD8uBQAAAAAAAAHQAAAAVAAAABBYObTIdtY/v+/7vu/7tj8AAAA/PQUAAAAAAAAB0QAAAFQAAAC8dJMYBFbWP7/v+77v+7Y/AAAAPz0FAAAAAAAAAdIAAABUAAAAaJHtfD811j+/7/u+7/u2PwAAAD9NBQAAAAAAAAHTAAAAVAAAAGq8dJMYBNY/v+/7vu/7tj8AAAA/TQUAAAAAAAAB1AAAAFQAAADAyqFFtvPVP7/v+77v+7Y/AAAAP10FAAAAAAAAAdUAAABUAAAAwvUoXI/C1T+/7/u+7/u2PwAAAD9dBQAAAAAAAAHWAAAAVAAAAG4Sg8DKodU/v+/7vu/7tj8AAAA/bAUAAAAAAAAB1wAAAFQAAABwPQrXo3DVP7/v+77v+7Y/AAAAP2wFAAAAAAAAAdgAAABUAAAAcmiR7Xw/1T+/7/u+7/u2PwAAAD98BQAAAAAAAAHZAAAAVAAAAB6F61G4HtU/v+/7vu/7tj8AAAA/fAUAAAAAAAAB2gAAAFQAAAAhsHJoke3UP7/v+77v+7Y/AAAAP4sFAAAAAAAAAdsAAABUAAAAI9v5fmq81D+/7/u+7/u2PwAAAD+LBQAAAAAAAAHcAAAAVAAAACUGgZVDi9Q/v+/7vu/7tj8AAAA/mwUAAAAAAAAB3QAAAFQAAAAmMQisHFrUP7/v+77v+7Y/AAAAP5sFAAAAAAAAAd4AAABUAAAAfmq8dJMY1D+/7/u+7/u2PwAAAD+rBQAAAAAAAAHfAAAAVAAAANajcD0K19M/v+/7vu/7tj8AAAA/qwUAAAAAAAAB4AAAAFQAAACF61G4HoXTP7/v+77v+7Y/AAAAP7oFAAAAAAAAAeEAAABUAAAAMzMzMzMz0z/R8zzP8zy3PwAAAD+6BQAAAAAAAAHiAAAAVAAAADeJQWDl0NI/0fM8z/M8tz8AAAA/ygUAAAAAAAAB4wAAAFQAAACPwvUoXI/SP9HzPM/zPLc/AAAAP9oFAAAAAAAAAeQAAABUAAAA5/up8dJN0j/R8zzP8zy3PwAAAD/aBQAAAAAAAAHlAAAAVAAAAJVDi2zn+9E/3/d93/d9tz8AAAA/2gUAAAAAAAAB5gAAAFQAAABDi2zn+6nRP+/7vu/7vrc/AAAAP+kFAAAAAAAAAecAAABUAAAA8dJNYhBY0T/v+77v+763PwAAAD/pBQAAAAAAAAHoAAAAVAAAAEkMAiuHFtE/7/u+7/u+tz8AAAA/+QUAAAAAAAAB6QAAAFQAAAD3U+Olm8TQPwEAAAAAALg/AAAAP/kFAAAAAAAAAeoAAABUAAAAT42XbhKD0D8BAAAAAAC4PwAAAD8IBgAAAAAAAAHrAAAAVAAAAFK4HoXrUdA/AQAAAAAAuD8AAAA/GAYAAAAAAAAB7AAAAFQAAACq8dJNYhDQPwEAAAAAALg/AAAAPxgGAAAAAAAAAe0AAABUAAAArBxaZDvfzz8BAAAAAAC4PwAAAD8oBgAAAAAAAAHuAAAAVAAAAARWDi2ync8/AQAAAAAAuD8AAAA/KAYAAAAAAAAB7wAAAFQAAABcj8L1KFzPPwEAAAAAALg/AAAAPzcGAAAAAAAAAfAAAABUAAAAtMh2vp8azz8BAAAAAAC4PwAAAD83BgAAAAAAAAHxAAAAVAAAAAwCK4cW2c4/DwRBEARBuD8AAAA/NwYAAAAAAAAB8gAAAFQAAAC4HoXrUbjOPw8EQRAEQbg/AAAAP0cGAAAAAAAAAfMAAABUAAAAEFg5tMh2zj8PBEEQBEG4PwAAAD9XBgAAAAAAAAH0AAAAVAAAALx0kxgEVs4/DwRBEARBuD8AAAA/VwYAAAAAAAAB9QAAAFQAAAAVrkfhehTOPw8EQRAEQbg/AAAAP2YGAAAAAAAAAfYAAABUAAAAa+f7qfHSzT8PBEEQBEG4PwAAAD92BgAAAAAAAAH3AAAAVAAAAMMgsHJokc0/IQiCIAiCuD8AAAA/dgYAAAAAAAAB+AAAAFQAAABvPQrXo3DNPyEIgiAIgrg/AAAAP4UGAAAAAAAAAfkAAABUAAAAG1pkO99PzT8hCIIgCIK4PwAAAD+OBgAAAAAAAAH6AAAAVAAAAHSTGARWDs0/IQiCIAiCuD8AAAA/rgYAAAAAAAAB+wAAAFQAAAAgsHJoke3MPyEIgiAIgrg/AAAAP+wGAAAAAAAAAfwAAABUAAAA5dAi2/l+yj8hCIIgCIK4PwAAAD/8BgAAAAAAAAH9AAAAVAAAAD0K16NwPco/IQiCIAiCuD8AAAA//AYAAAAAAAAB/gAAAFQAAACVQ4ts5/vJPyEIgiAIgrg/AAAAPwsHAAAAAAAAAf8AAABUAAAAQWDl0CLbyT8hCIIgCIK4PwAAAD8LBwAAAAAAAAEAAQAAVAAAAJqZmZmZmck/IQiCIAiCuD8AAAA/KwcAAAAAAAABAQEAAFQAAADy0k1iEFjJPyEIgiAIgrg/AAAAPysHAAAAAAAAAQIBAABUAAAAnu+nxks3yT8hCIIgCIK4PwAAAD8rBwAAAAAAAAEDAQAAVAAAAPYoXI/C9cg/IQiCIAiCuD8AAAA/OgcAAAAAAAABBAEAAFQAAABOYhBYObTIPyEIgiAIgrg/AAAAP0oHAAAAAAAAAQUBAABUAAAA+X5qvHSTyD8hCIIgCIK4PwAAAD9aBwAAAAAAAAEGAQAAVAAAAFG4HoXrUcg/IQiCIAiCuD8AAAA/WgcAAAAAAAABBwEAAFQAAABVDi2yne/HPyEIgiAIgrg/AAAAP2kHAAAAAAAAAQgBAABUAAAABoGVQ4tsxz8hCIIgCIK4PwAAAD9pBwAAAAAAAAEJAQAAVAAAAAnXo3A9Csc/IQiCIAiCuD8AAAA/eQcAAAAAAAABCgEAAFQAAAC6SQwCK4fGPyEIgiAIgrg/AAAAP3kHAAAAAAAAAQsBAABUAAAAarx0kxgExj8hCIIgCIK4PwAAAD95BwAAAAAAAAEMAQAAVAAAABov3SQGgcU/IQiCIAiCuD8AAAA/iAcAAAAAAAABDQEAAFQAAAAehetRuB7FPyEIgiAIgrg/AAAAP5gHAAAAAAAAAQ4BAABUAAAAd76fGi/dxD8hCIIgCIK4PwAAAD+YBwAAAAAAAAEPAQAAVAAAACYxCKwcWsQ/IQiCIAiCuD8AAAA/qAcAAAAAAAABEAEAAFQAAAB+arx0kxjEPyEIgiAIgrg/AAAAP7cHAAAAAAAAAREBAABUAAAAgsDKoUW2wz8hCIIgCIK4PwAAAD/HBwAAAAAAAAESAQAAVAAAADMzMzMzM8M/IQiCIAiCuD8AAAA/xwcAAAAAAAABEwEAAFQAAADfT42XbhLDPyEIgiAIgrg/AAAAP9cHAAAAAAAAARQBAABUAAAAi2zn+6nxwj8hCIIgCIK4PwAAAD/XBwAAAAAAAAEVAQAAVAAAADeJQWDl0MI/IQiCIAiCuD8AAAA/5gcAAAAAAAABFgEAAFQAAACPwvUoXI/CPyEIgiAIgrg/AAAAP+YHAAAAAAAAARcBAABUAAAA5/up8dJNwj8hCIIgCIK4PwAAAD/2BwAAAAAAAAEYAQAAVAAAAOtRuB6F68E/IQiCIAiCuD8AAAA/9gcAAAAAAAABGQEAAFQAAADvp8ZLN4nBPyEIgiAIgrg/AAAAPwUIAAAAAAAAARoBAABUAAAA8/3UeOkmwT8hCIIgCIK4PwAAAD8FCAAAAAAAAAEbAQAAVAAAAEs3iUFg5cA/IQiCIAiCuD8AAAA/FQgAAAAAAAABHAEAAFQAAAD8qfHSTWLAPyEIgiAIgrg/AAAAPxUIAAAAAAAAAR0BAABUAAAAVOOlm8QgwD8hCIIgCIK4PwAAAD8lCAAAAAAAAAEeAQAAVAAAALByaJHtfL8/IQiCIAiCuD8AAAA/JQgAAAAAAAABHwEAAFQAAAC4HoXrUbi+PyEIgiAIgrg/AAAAP0QIAAAAAAAAASABAABUAAAAv8qhRbbzvT8hCIIgCIK4PwAAAD9UCAAAAAAAAAEhAQAAVAAAABcEVg4tsr0/IQiCIAiCuD8AAAA/VAgAAAAAAAABIgEAAFQAAABvPQrXo3C9PyEIgiAIgrg/AAAAP2MIAAAAAAAAASMBAABUAAAAyHa+nxovvT8hCIIgCIK4PwAAAD9zCAAAAAAAAAEkAQAAVAAAACCwcmiR7bw/IQiCIAiCuD8AAAA/gggAAAAAAAABJQEAAFQAAAB46SYxCKy8PyEIgiAIgrg/AAAAP4IIAAAAAAAAASYBAABUAAAA0CLb+X5qvD8hCIIgCIK4PwAAAD+iCAAAAAAAAAEnAQAAVAAAAChcj8L1KLw/IQiCIAiCuD8AAAA/oggAAAAAAAABKAEAAFQAAACAlUOLbOe7PyEIgiAIgrg/AAAAP7EIAAAAAAAAASkBAABUAAAA2M73U+Oluz8hCIIgCIK4PwAAAD/BCAAAAAAAAAEqAQAAVAAAAIlBYOXQIrs/DwRBEARBuD8AAAA/wQgAAAAAAAABKwEAAFQAAAA5tMh2vp+6Pw8EQRAEQbg/AAAAP8EIAAAAAAAAASwBAABUAAAA6SYxCKwcuj8BAAAAAAC4PwAAAD/RCAAAAAAAAAEtAQAAVAAAAEFg5dAi27k/AQAAAAAAuD8AAAA/0QgAAAAAAAABLgEAAFQAAADy0k1iEFi5P+/7vu/7vrc/AAAAP9EIAAAAAAAAAS8BAABUAAAAokW28/3UuD/v+77v+763PwAAAD/gCAAAAAAAAAEwAQAAVAAAAFG4HoXrUbg/7/u+7/u+tz8AAAA/8AgAAAAAAAABMQEAAFQAAABRuB6F61G4P9/3fd/3fbc/AAAAP/AIAAAAAAAAATIBAABUAAAAASuHFtnOtz/f933f9323PwAAAD//CAAAAAAAAAEzAQAAVAAAALKd76fGS7c/0fM8z/M8tz8AAAA//wgAAAAAAAABNAEAAFQAAAAJ16NwPQq3P9HzPM/zPLc/AAAAPw8JAAAAAAAAATUBAABUAAAAukkMAiuHtj/R8zzP8zy3PwAAAD8PCQAAAAAAAAE2AQAAVAAAABKDwMqhRbY/0fM8z/M8tz8AAAA/HwkAAAAAAAABNwEAAFQAAADC9Shcj8K1P7/v+77v+7Y/AAAAPx8JAAAAAAAAATgBAABUAAAAGi/dJAaBtT+/7/u+7/u2PwAAAD8uCQAAAAAAAAE5AQAAVAAAAHJoke18P7U/v+/7vu/7tj8AAAA/LgkAAAAAAAABOgEAAFQAAAAj2/l+ary0P6/ruq7rurY/AAAAP10JAAAAAAAAATsBAABUAAAAQ4ts5/upsT+v67qu67q2PwAAAD9tCQAAAAAAAAE8AQAAVAAAAKNwPQrXo7A/r+u6ruu6tj8AAAA/bQkAAAAAAAABPQEAAFQAAAAIrBxaZDuvP6/ruq7rurY/AAAAP20JAAAAAAAAAT4BAABUAAAAFwRWDi2yrT+v67qu67q2PwAAAD98CQAAAAAAAAE/AQAAVAAAAChcj8L1KKw/r+u6ruu6tj8AAAA/fAkAAAAAAAABQAEAAFQAAACJQWDl0CKrP6/ruq7rurY/AAAAP4wJAAAAAAAAAUEBAABUAAAAObTIdr6fqj+v67qu67q2PwAAAD+MCQAAAAAAAAFCAQAAVAAAAOkmMQisHKo/r+u6ruu6tj8AAAA/nAkAAAAAAAABQwEAAFQAAACamZmZmZmpP6/ruq7rurY/AAAAP5wJAAAAAAAAAUQBAABUAAAA+X5qvHSTqD+v67qu67q2PwAAAD+rCQAAAAAAAAFFAQAAVAAAAKnx0k1iEKg/r+u6ruu6tj8AAAA/ywkAAAAAAAABRgEAAFQAAABaZDvfT42nP6/ruq7rurY/AAAAP8sJAAAAAAAAAUcBAABUAAAACdejcD0Kpz+v67qu67q2PwAAAD/LCQAAAAAAAAFIAQAAVAAAALpJDAIrh6Y/r+u6ruu6tj8AAAA/2gkAAAAAAAABSQEAAFQAAABqvHSTGASmP6/ruq7rurY/AAAAP9oJAAAAAAAAAUoBAABUAAAAGi/dJAaBpT+v67qu67q2PwAAAD/qCQAAAAAAAAFLAQAAVAAAAMuhRbbz/aQ/r+u6ruu6tj8AAAA/6gkAAAAAAAABTAEAAFQAAAB7FK5H4XqkP6/ruq7rurY/AAAAPwkKAAAAAAAAAU0BAABUAAAAKocW2c73oz+v67qu67q2PwAAAD8ZCgAAAAAAAAFOAQAAVAAAANv5fmq8dKM/r+u6ruu6tj8AAAA/GQoAAAAAAAABTwEAAFQAAACLbOf7qfGiP6/ruq7rurY/AAAAPygKAAAAAAAAAVABAABUAAAAi2zn+6nxoj+f53me53m2PwAAAD84CgAAAAAAAAFRAQAAVAAAADvfT42XbqI/n+d5nud5tj8AAAA/SAoAAAAAAAABUgEAAFQAAACbxCCwcmihP5/neZ7nebY/AAAAP1cKAAAAAAAAAVMBAABUAAAA/Knx0k1ioD+f53me53m2PwAAAD9nCgAAAAAAAAFUAQAAVAAAAFg5tMh2vp8/n+d5nud5tj8AAAA/ZwoAAAAAAAABVQEAAFQAAAAXBFYOLbKdP4/jOI7jOLY/AAAAP3YKAAAAAAAAAVYBAABUAAAA2M73U+Olmz+P4ziO4zi2PwAAAD+GCgAAAAAAAAFXAQAAVAAAADm0yHa+n5o/j+M4juM4tj8AAAA/3AoAAAAAAAABWAEAAFQAAACamZmZmZmZP4/jOI7jOLY/AAAAP/sKAAAAAAAAAVkBAABUAAAA+X5qvHSTmD+P4ziO4zi2PwAAAD8aCwAAAAAAAAFaAQAAVAAAAFpkO99PjZc/j+M4juM4tj8AAAA/GgsAAAAAAAABWwEAAFQAAAC6SQwCK4eWP5/neZ7nebY/AAAAPzoLAAAAAAAAAVwBAABUAAAAGi/dJAaBlT+v67qu67q2PwAAAD9ZCwAAAAAAAAFdAQAAVAAAAHsUrkfhepQ/v+/7vu/7tj8AAAA/aAsAAAAAAAABXgEAAFQAAADb+X5qvHSTP9HzPM/zPLc/AAAAP2gLAAAAAAAAAV8BAABUAAAAO99PjZdukj/v+77v+763PwAAAD9oCwAAAAAAAAFgAQAAVAAAAPyp8dJNYpA/AQAAAAAAuD8AAAA/eAsAAAAAAAABYQEAAFQAAAC4HoXrUbiOPyEIgiAIgrg/AAAAP3gLAAAAAAAAAWIBAABUAAAAuB6F61G4jj8xDMMwDMO4PwAAAD+ICwAAAAAAAAFjAQAAVAAAAHjpJjEIrIw/QRAEQRAEuT8AAAA/lwsAAAAAAAABZAEAAFQAAAA5tMh2vp+KP1EURVEURbk/AAAAP5cLAAAAAAAAAWUBAABUAAAA+X5qvHSTiD9hGIZhGIa5PwAAAD+nCwAAAAAAAAFmAQAAVAAAAPl+arx0k4g/cxzHcRzHuT8AAAA/pwsAAAAAAAABZwEAAFQAAAC6SQwCK4eGP4EgCIIgCLo/AAAAP7cLAAAAAAAAAWgBAABUAAAAexSuR+F6hD+jKIqiKIq6PwAAAD+3CwAAAAAAAAFpAQAAVAAAAPyp8dJNYoA/syzLsizLuj8AAAA/xgsAAAAAAAABagEAAFQAAAD8qfHSTWKAP9U0TdM0Tbs/AAAAP8YLAAAAAAAAAWsBAABUAAAAeOkmMQisfD/zPM/zPM+7PwAAAD/WCwAAAAAAAAFsAQAAVAAAAHsUrkfhenQ/JUmSJEmSvD8AAAA/1gsAAAAAAAABbQEAAFQAAAD8qfHSTWJwP0dRFEVRFL0/AAAAP+ULAAAAAAAAAW4BAABUAAAA/Knx0k1iUD9lWZZlWZa9PwAAAD/lCwAAAAAAAAFvAQAAVAAAAAAAAAAAAAAAl2VZlmVZvj8AAAA/9QsAAAAAAAABcAEAAFQAAAD8qfHSTWJgv9d1Xdd1Xb8/AAAAP/ULAAAAAAAAAXEBAABUAAAA+X5qvHSTaL/3fd/3fd+/PwAAAD8FDAAAAAAAAAFyAQAAVAAAAHsUrkfhenS/FEVRFEVRwD8AAAA/BQwAAAAAAAABcwEAAFQAAAB46SYxCKx8vzRN0zRN08A/AAAAPxQMAAAAAAAAAXQBAABUAAAAeOkmMQisfL9EURRFURTBPwAAAD8UDAAAAAAAAAF1AQAAVAAAAPyp8dJNYoC/VlVVVVVVwT8AAAA/JAwAAAAAAAABdgEAAFQAAAA730+Nl26Cv27btm3btsE/AAAAPyQMAAAAAAAAAXcBAABUAAAAexSuR+F6hL9+3/d93/fBPwAAAD80DAAAAAAAAAF4AQAAVAAAALpJDAIrh4a/juM4juM4wj8AAAA/NAwAAAAAAAABeQEAAFQAAAC6SQwCK4eGv57neZ7necI/AAAAP0MMAAAAAAAAAXoBAABUAAAAukkMAiuHhr+w67qu67rCPwAAAD9DDAAAAAAAAAF7AQAAVAAAALpJDAIrh4a/tm3btm3bwj8AAAA/YgwAAAAAAAABfAEAAFQAAAD5fmq8dJOIv8hxHMdxHMM/AAAAP2IMAAAAAAAAAX0BAABUAAAA+X5qvHSTiL/g933f933DPwAAAD9iDAAAAAAAAAF+AQAAVAAAAPl+arx0k4i/8Pu+7/u+wz8AAAA/YgwAAAAAAAABfwEAAFQAAAD5fmq8dJOIvwAAAAAAAMQ/AAAAP3IMAAAAAAAAAYABAABUAAAA+X5qvHSTiL8IgiAIgiDEPwAAAD9yDAAAAAAAAAGBAQAAVAAAAPl+arx0k4i/EARBEARBxD8AAAA/ggwAAAAAAAABggEAAFQAAAD5fmq8dJOIvyAIgiAIgsQ/AAAAP5EMAAAAAAAAAYMBAABUAAAAukkMAiuHhr8gCIIgCILEPwAAAD+RDAAAAAAAAAGEAQAAVAAAAHsUrkfheoS/MAzDMAzDxD8AAAA/oQwAAAAAAAABhQEAAFQAAAA730+Nl26CvzAMwzAMw8Q/AAAAP6EMAAAAAAAAAYYBAABUAAAA/Knx0k1igL84juM4juPEPwAAAD+hDAAAAAAAAAGHAQAAVAAAAHjpJjEIrHy/QBAEQRAExT8AAAA/sQwAAAAAAAABiAEAAFQAAAB7FK5H4Xp0v0AQBEEQBMU/AAAAP7EMAAAAAAAAAYkBAABUAAAA/Knx0k1iYL9QFEVRFEXFPwAAAD/ADAAAAAAAAAGKAQAAVAAAAPyp8dJNYlA/WJZlWZZlxT8AAAA/0AwAAAAAAAABiwEAAFQAAAD8qfHSTWJwP2IYhmEYhsU/AAAAP9AMAAAAAAAAAYwBAABUAAAAeOkmMQisfD9qmqZpmqbFPwAAAD/QDAAAAAAAAAGNAQAAVAAAALpJDAIrh4Y/chzHcRzHxT8AAAA/3wwAAAAAAAABjgEAAFQAAAC4HoXrUbiOP4IgCIIgCMY/AAAAP+8MAAAAAAAAAY8BAABUAAAAO99PjZdukj+CIAiCIAjGPwAAAD//DAAAAAAAAAGQAQAAVAAAABov3SQGgZU/giAIgiAIxj8AAAA//wwAAAAAAAABkQEAAFQAAAD5fmq8dJOYP4IgCIIgCMY/AAAAP/8MAAAAAAAAAZIBAABUAAAAObTIdr6fmj+CIAiCIAjGPwAAAD8ODQAAAAAAAAGTAQAAVAAAABcEVg4tsp0/giAIgiAIxj8AAAA/Dg0AAAAAAAABlAEAAFQAAAD8qfHSTWKgP4IgCIIgCMY/AAAAPx4NAAAAAAAAAZUBAABUAAAA61G4HoXroT96nud5nufFPwAAAD8eDQAAAAAAAAGWAQAAVAAAANv5fmq8dKM/chzHcRzHxT8AAAA/Lg0AAAAAAAABlwEAAFQAAADLoUW28/2kP2qapmmapsU/AAAAPy4NAAAAAAAAAZgBAABUAAAAarx0kxgEpj9qmqZpmqbFPwAAAD89DQAAAAAAAAGZAQAAVAAAAAnXo3A9Cqc/WJZlWZZlxT8AAAA/PQ0AAAAAAAABmgEAAFQAAABaZDvfT42nP1AURVEURcU/AAAAP00NAAAAAAAAAZsBAABUAAAASgwCK4cWqT9QFEVRFEXFPwAAAD9NDQAAAAAAAAGcAQAAVAAAAJqZmZmZmak/SpIkSZIkxT8AAAA/XA0AAAAAAAABnQEAAFQAAAA5tMh2vp+qP0AQBEEQBMU/AAAAP1wNAAAAAAAAAZ4BAABUAAAA2M73U+Olqz9AEARBEATFPwAAAD9sDQAAAAAAAAGfAQAAVAAAAMh2vp8aL60/MAzDMAzDxD8AAAA/fA0AAAAAAAABoAEAAFQAAABoke18PzWuPyiKoiiKosQ/AAAAP3wNAAAAAAAAAaEBAABUAAAAuB6F61G4rj8oiqIoiqLEPwAAAD98DQAAAAAAAAGiAQAAVAAAAFg5tMh2vq8/KIqiKIqixD8AAAA/iw0AAAAAAAABowEAAFQAAAD8qfHSTWKwPyAIgiAIgsQ/AAAAP4sNAAAAAAAAAaQBAABUAAAAo3A9CtejsD8YhmEYhmHEPwAAAD+bDQAAAAAAAAGlAQAAVAAAAPP91HjpJrE/GIZhGIZhxD8AAAA/mw0AAAAAAAABpgEAAFQAAABDi2zn+6mxPxiGYRiGYcQ/AAAAP6sNAAAAAAAAAacBAABUAAAAkxgEVg4tsj8YhmEYhmHEPwAAAD+rDQAAAAAAAAGoAQAAVAAAAJMYBFYOLbI/EARBEARBxD8AAAA/ug0AAAAAAAABqQEAAFQAAAA730+Nl26yPxAEQRAEQcQ/AAAAP7oNAAAAAAAAAaoBAABUAAAAO99PjZdusj8IgiAIgiDEPwAAAD/KDQAAAAAAAAGrAQAAVAAAAOOlm8QgsLI/CIIgCIIgxD8AAAA/+Q0AAAAAAAABrAEAAFQAAAD2KFyPwvXYP3dd13Vd170/AAAAPwAAAAAAAAAAAa0BAABUAAAAoBov3SQG2T93Xdd1Xde9PwAAAD9OAAAAAAAAAAGuAQAAVAAAAKAaL90kBtk/hWEYhmEYvj8AAAA/TgAAAAAAAAABrwEAAFQAAABKDAIrhxbZP4VhGIZhGL4/AAAAP24AAAAAAAAAAbABAABUAAAA9P3UeOkm2T+FYRiGYRi+PwAAAD+sAAAAAAAAAAGxAQAAVAAAANajcD0K19s/l2VZlmVZvj8AAAA/vAAAAAAAAAABsgEAAFQAAADQItv5fmrcP5dlWZZlWb4/AAAAP7wAAAAAAAAAAbMBAABUAAAAyqFFtvP93D+XZVmWZVm+PwAAAD+8AAAAAAAAAAG0AQAAVAAAAG0Sg8DKod0/l2VZlmVZvj8AAAA/ywAAAAAAAAABtQEAAFQAAAASg8DKoUXeP5dlWZZlWb4/AAAAP8sAAAAAAAAAAbYBAABUAAAAYOXQItv53j+XZVmWZVm+PwAAAD/bAAAAAAAAAAG3AQAAVAAAAAIrhxbZzt8/l2VZlmVZvj8AAAA/2wAAAAAAAAABuAEAAFQAAAB9PzVeukngP5dlWZZlWb4/AAAAP+sAAAAAAAAAAbkBAABUAAAATWIQWDm04D+XZVmWZVm+PwAAAD/rAAAAAAAAAAG6AQAAVAAAAJ3vp8ZLN+E/l2VZlmVZvj8AAAA/+gAAAAAAAAABuwEAAFQAAABBYOXQItvhP5dlWZZlWb4/AAAAPwoBAAAAAAAAAbwBAABUAAAAObTIdr6f4j+XZVmWZVm+PwAAAD8KAQAAAAAAAAG9AQAAVAAAAIXrUbgeheM/t23btm3bvj8AAAA/CgEAAAAAAAABvgEAAFQAAACkcD0K16PkP7dt27Zt274/AAAAPxoBAAAAAAAAAb8BAABUAAAAmZmZmZmZ5T+3bdu2bdu+PwAAAD8pAQAAAAAAAAHAAQAAVAAAAOXQItv5fuY/t23btm3bvj8AAAA/KQEAAAAAAAABwQEAAFQAAACyne+nxkvnP7dt27Zt274/AAAAPykBAAAAAAAAAcIBAABUAAAA////////5z+XZVmWZVm+PwAAAD85AQAAAAAAAAHDAQAAVAAAACQGgZVDi+g/l2VZlmVZvj8AAAA/OQEAAAAAAAABxAEAAFQAAABKDAIrhxbpP4VhGIZhGL4/AAAAP0gBAAAAAAAAAcUBAABUAAAAGi/dJAaB6T+FYRiGYRi+PwAAAD9YAQAAAAAAAAHGAQAAVAAAABbZzvdT4+k/hWEYhmEYvj8AAAA/WAEAAAAAAAABxwEAAFQAAAARg8DKoUXqP3dd13Vd170/AAAAP1gBAAAAAAAAAcgBAABUAAAAYzvfT42X6j9lWZZlWZa9PwAAAD9lAQAAAAAAAAHJAQAAVAAAAGEQWDm0yOo/ZVmWZVmWvT8AAAA/dAEAAAAAAAABygEAAFQAAABf5dAi2/nqP2VZlmVZlr0/AAAAP3QBAAAAAAAAAcsBAABUAAAAiUFg5dAi6z9lWZZlWZa9PwAAAD+EAQAAAAAAAAHMAQAAVAAAADMzMzMzM+s/ZVmWZVmWvT8AAAA/hAEAAAAAAAABzQEAAFQAAADdJAaBlUPrP2VZlmVZlr0/AAAAP5QBAAAAAAAAAc4BAABUAAAAhxbZzvdT6z9lWZZlWZa9PwAAAD+UAQAAAAAAAAHPAQAAVAAAAN0kBoGVQ+s/ZVmWZVmWvT8AAAA/fgIAAAAAAAAB0AEAAFQAAACzyHa+nxrnP+/7vu/7vrc/AAAAPwAAAAAAAAAAAdEBAABUAAAADAIrhxbZ5j/v+77v+763PwAAAD+cAAAAAAAAAAHSAQAAVAAAADeJQWDl0OY/7/u+7/u+tz8AAAA/rAAAAAAAAAAB0wEAAFQAAABiEFg5tMjmP+/7vu/7vrc/AAAAP6wAAAAAAAAAAdQBAABUAAAAjZduEoPA5j/v+77v+763PwAAAD+8AAAAAAAAAAHVAQAAVAAAAOOlm8QgsOY/AQAAAAAAuD8AAAA/vAAAAAAAAAAB1gEAAFQAAAAOLbKd76fmPwEAAAAAALg/AAAAP7wAAAAAAAAAAdcBAABUAAAAZDvfT42X5j8BAAAAAAC4PwAAAD/LAAAAAAAAAAHYAQAAVAAAAI/C9Shcj+Y/AQAAAAAAuD8AAAA/2wAAAAAAAAAB2QEAAFQAAAAQWDm0yHbmPwEAAAAAALg/AAAAP9sAAAAAAAAAAdoBAABUAAAAO99PjZdu5j8PBEEQBEG4PwAAAD/rAAAAAAAAAAHbAQAAVAAAAGZmZmZmZuY/DwRBEARBuD8AAAA/6wAAAAAAAAAB3AEAAFQAAACR7Xw/NV7mPw8EQRAEQbg/AAAAP/oAAAAAAAAAAd0BAABUAAAAke18PzVe5j8hCIIgCIK4PwAAAD8KAQAAAAAAAAHeAQAAVAAAALx0kxgEVuY/IQiCIAiCuD8AAAA/GQEAAAAAAAAB3wEAAFQAAAASg8DKoUXmPyEIgiAIgrg/AAAAPxkBAAAAAAAAAeABAABUAAAAaJHtfD815j8hCIIgCIK4PwAAAD8pAQAAAAAAAAHhAQAAVAAAAL6fGi/dJOY/QRAEQRAEuT8AAAA/KQEAAAAAAAAB4gEAAFQAAAA/NV66SQzmP1EURVEURbk/AAAAP0YBAAAAAAAAAeMBAABUAAAA61G4HoXr5T9hGIZhGIa5PwAAAD9VAQAAAAAAAAHkAQAAVAAAAO18PzVeuuU/cxzHcRzHuT8AAAA/VQEAAAAAAAAB5QEAAFQAAAAaL90kBoHlP5MkSZIkSbo/AAAAP2UBAAAAAAAAAeYBAABUAAAAR+F6FK5H5T+jKIqiKIq6PwAAAD9lAQAAAAAAAAHnAQAAVAAAAHSTGARWDuU/syzLsizLuj8AAAA/dQEAAAAAAAAB6AEAAFQAAACiRbbz/dTkP9U0TdM0Tbs/AAAAP3UBAAAAAAAAAekBAABUAAAAeekmMQis5D/VNE3TNE27PwAAAD+EAQAAAAAAAAHqAQAAVAAAAPp+arx0k+Q/4ziO4ziOuz8AAAA/hAEAAAAAAAAB6wEAAFQAAABQjZduEoPkP/M8z/M8z7s/AAAAP5QBAAAAAAAAAewBAABUAAAAexSuR+F65D/zPM/zPM+7PwAAAD+jAQAAAAAAAAHtAQAAVAAAAKWbxCCwcuQ/8zzP8zzPuz8AAAA/swEAAAAAAAAB7gEAAFQAAAClm8QgsHLkPwVBEARBELw/AAAAPyACAAAAAAAAAe8BAABUAAAAexSuR+F65D8TRVEURVG8PwAAAD8gAgAAAAAAAAHwAQAAVAAAACUGgZVDi+Q/JUmSJEmSvD8AAAA/MAIAAAAAAAAB8QEAAFQAAACkcD0K16PkP1VVVVVVVb0/AAAAPzACAAAAAAAAAfIBAABUAAAATDeJQWDl5D+XZVmWZVm+PwAAAD9AAgAAAAAAAAHzAQAAVAAAAB6F61G4HuU/13Vd13Vdvz8AAAA/QAIAAAAAAAAB9AEAAFQAAABwPQrXo3DlPxzHcRzHccA/AAAAP08CAAAAAAAAAfUBAABUAAAAQWDl0CLb5T9e13Vd13XBPwAAAD9PAgAAAAAAAAH2AQAAVAAAAAwCK4cW2eY/5nme53mewz8AAAA/XwIAAAAAAAAB9wEAAFQAAAAyMzMzMzPnPyiKoiiKosQ/AAAAP28CAAAAAAAAAfgBAABUAAAAWmQ730+N5z9QFEVRFEXFPwAAAD9+AgAAAAAAAAH5AQAAVAAAAKscWmQ73+c/iqIoiqIoxj8AAAA/fgIAAAAAAAAB+gEAAFQAAADTTWIQWDnoP7Isy7Isy8Y/AAAAP44CAAAAAAAAAfsBAABUAAAAJAaBlUOL6D/atm3btm3HPwAAAD+OAgAAAAAAAAH8AQAAVAAAAKJFtvP91Og//L7v+77vxz8AAAA/nQIAAAAAAAAB/QEAAFQAAADKoUW28/3oPwzDMAzDMMg/AAAAP50CAAAAAAAAAf4BAABUAAAA9P3UeOkm6T8WRVEURVHIPwAAAD+dAgAAAAAAAAH/AQAAVAAAAHJoke18P+k/HMdxHMdxyD8AAAA/rQIAAAAAAAABAAIAAFQAAABI4XoUrkfpPyRJkiRJksg/AAAAP70CAAAAAAAAAQECAABUAAAA8tJNYhBY6T8kSZIkSZLIPwAAAD+9AgAAAAAAAAECAgAAVAAAAMZLN4lBYOk/LsuyLMuyyD8AAAA/zAIAAAAAAAABAwIAAFQAAACcxCCwcmjpPy7LsizLssg/AAAAP8wCAAAAAAAAAQQCAABUAAAAMzMzMzMzwz8WRVEURVHIPwAAAD8AAAAAAAAAAAEFAgAAVAAAAIcW2c73U8M/FkVRFEVRyD8AAAA/fQAAAAAAAAABBgIAAFQAAADb+X5qvHTDPxZFURRFUcg/AAAAP30AAAAAAAAAAQcCAABUAAAAgsDKoUW2wz8WRVEURVHIPwAAAD+NAAAAAAAAAAEIAgAAVAAAANajcD0K18M/FkVRFEVRyD8AAAA/nAAAAAAAAAABCQIAAFQAAADSTWIQWDnEPxZFURRFUcg/AAAAP5wAAAAAAAAAAQoCAABUAAAAz/dT46WbxD8cx3Ecx3HIPwAAAD+sAAAAAAAAAAELAgAAVAAAAHe+nxov3cQ/HMdxHMdxyD8AAAA/rAAAAAAAAAABDAIAAFQAAADGSzeJQWDFPyRJkiRJksg/AAAAP7wAAAAAAAAAAQ0CAABUAAAAFtnO91PjxT8uy7Isy7LIPwAAAD+8AAAAAAAAAAEOAgAAVAAAAA4tsp3vp8Y/NE3TNE3TyD8AAAA/ywAAAAAAAAABDwIAAFQAAABdukkMAivHPzRN0zRN08g/AAAAP8sAAAAAAAAAARACAABUAAAAWmQ730+Nxz80TdM0TdPIPwAAAD/bAAAAAAAAAAERAgAAVAAAAP3UeOkmMcg/NE3TNE3TyD8AAAA/2wAAAAAAAAABEgIAAFQAAAD2KFyPwvXIPzRN0zRN08g/AAAAP+sAAAAAAAAAARMCAABUAAAA7Xw/NV66yT88z/M8z/PIPwAAAD/6AAAAAAAAAAEUAgAAVAAAAI2XbhKDwMo/PM/zPM/zyD8AAAA/+gAAAAAAAAABFQIAAFQAAADYzvdT46XLPzzP8zzP88g/AAAAP/oAAAAAAAAAARYCAABUAAAAeOkmMQiszD88z/M8z/PIPwAAAD8KAQAAAAAAAAEXAgAAVAAAAMMgsHJokc0/PM/zPM/zyD8AAAA/CgEAAAAAAAABGAIAAFQAAABoke18PzXOPzzP8zzP88g/AAAAPxkBAAAAAAAAARkCAABUAAAAYOXQItv5zj88z/M8z/PIPwAAAD8ZAQAAAAAAAAEaAgAAVAAAALByaJHtfM8/PM/zPM/zyD8AAAA/KQEAAAAAAAABGwIAAFQAAABYObTIdr7PPzRN0zRN08g/AAAAPykBAAAAAAAAARwCAABUAAAAAAAAAAAA0D80TdM0TdPIPwAAAD9IAQAAAAAAAAEdAgAAVAAAAP7UeOkmMdA/NE3TNE3TyD8AAAA/WAEAAAAAAAABHgIAAFQAAACoxks3iUHQPzRN0zRN08g/AAAAP1gBAAAAAAAAAR8CAABUAAAAUrgehetR0D80TdM0TdPIPwAAAD8tAwAAAAAAAAEgAgAAVAAAAFK4HoXrUdA/LsuyLMuyyD8AAAA/PAMAAAAAAAABIQIAAFQAAADMzMzMzMzgP5AkSZIkSXI/AAAAPwAAAAAAAAAAASICAABUAAAAzMzMzMzM4D+gZVmWZVl2PwAAAD9PAAAAAAAAAAEjAgAAVAAAAMzMzMzMzOA/kKZpmqZpej8AAAA/TwAAAAAAAAABJAIAAFQAAADMzMzMzMzgP1AURVEURYE/AAAAP08AAAAAAAAAASUCAABUAAAAzMzMzMzM4D/YdV3XdV2HPwAAAD9eAAAAAAAAAAEmAgAAVAAAAMzMzMzMzOA/WNd1Xdd1jT8AAAA/bgAAAAAAAAABJwIAAFQAAADMzMzMzMzgP3Acx3Ecx5E/AAAAP24AAAAAAAAAASgCAABUAAAAzMzMzMzM4D90Xdd1XdeVPwAAAD99AAAAAAAAAAEpAgAAVAAAAMzMzMzMzOA/dJ7neZ7nmT8AAAA/fQAAAAAAAAABKgIAAFQAAADMzMzMzMzgP7zv+77v+54/AAAAP40AAAAAAAAAASsCAABUAAAAzMzMzMzM4D/CMAzDMAyjPwAAAD+NAAAAAAAAAAEsAgAAVAAAAMzMzMzMzOA/pmmapmmapj8AAAA/nQAAAAAAAAABLQIAAFQAAADMzMzMzMzgP6qqqqqqqqo/AAAAP50AAAAAAAAAAS4CAABUAAAAzMzMzMzM4D/S8zzP8zyvPwAAAD+8AAAAAAAAAAEvAgAAVAAAACLb+X5qvOA/VlVVVVVVwT8AAAA/+gAAAAAAAAABMAIAAFQAAAAi2/l+arzgP27btm3btsE/AAAAP/oAAAAAAAAAATECAABUAAAAItv5fmq84D92Xdd1XdfBPwAAAD8KAQAAAAAAAAEyAgAAVAAAACLb+X5qvOA/hmEYhmEYwj8AAAA/GgEAAAAAAAABMwIAAFQAAAAi2/l+arzgP5ZlWZZlWcI/AAAAPykBAAAAAAAAATQCAABUAAAAItv5fmq84D+2bdu2bdvCPwAAAD8pAQAAAAAAAAE1AgAAVAAAACLb+X5qvOA/yHEcx3Ecwz8AAAA/KQEAAAAAAAABNgIAAFQAAAAi2/l+arzgP+D3fd/3fcM/AAAAPzkBAAAAAAAAATcCAABUAAAAItv5fmq84D/w+77v+77DPwAAAD85AQAAAAAAAAE4AgAAVAAAACLb+X5qvOA/CIIgCIIgxD8AAAA/SQEAAAAAAAABOQIAAFQAAAAi2/l+arzgPxiGYRiGYcQ/AAAAP0kBAAAAAAAAAToCAABUAAAAItv5fmq84D8oiqIoiqLEPwAAAD9oAQAAAAAAAAE7AgAAVAAAACLb+X5qvOA/OI7jOI7jxD8AAAA/dwEAAAAAAAABPAIAAFQAAAAi2/l+arzgP0AQBEEQBMU/AAAAP3cBAAAAAAAAAT0CAABUAAAAItv5fmq84D9KkiRJkiTFPwAAAD+HAQAAAAAAAAE+AgAAVAAAACLb+X5qvOA/WJZlWZZlxT8AAAA/lwEAAAAAAAABPwIAAFQAAAAi2/l+arzgP2IYhmEYhsU/AAAAP8ABAAAAAAAAAUACAABUAAAAItv5fmq84D+KoiiKoijGPwAAAD/PAQAAAAAAAAFBAgAAVAAAACLb+X5qvOA/kiRJkiRJxj8AAAA/zwEAAAAAAAABQgIAAFQAAAAi2/l+arzgP6qqqqqqqsY/AAAAP88BAAAAAAAAAUMCAABUAAAAItv5fmq84D+yLMuyLMvGPwAAAD/fAQAAAAAAAAFEAgAAVAAAACLb+X5qvOA/vK7ruq7rxj8AAAA/3wEAAAAAAAABRQIAAFQAAAAi2/l+arzgP8IwDMMwDMc/AAAAP+4BAAAAAAAAAUYCAABUAAAAItv5fmq84D/UNE3TNE3HPwAAAD/uAQAAAAAAAAFHAgAAVAAAACLb+X5qvOA/2rZt27Ztxz8AAAA//gEAAAAAAAABSAIAAFQAAAAi2/l+arzgP9Q0TdM0Tcc/AAAAP4sCAAAAAAAAAUkCAABUAAAATWIQWDm04D/KsizLsizHPwAAAD+aAgAAAAAAAAFKAgAAVAAAAE1iEFg5tOA/wjAMwzAMxz8AAAA/qgIAAAAAAAABSwIAAFQAAAB46SYxCKzgP8IwDMMwDMc/AAAAP6oCAAAAAAAAAUwCAABUAAAAo3A9Ctej4D/CMAzDMAzHPwAAAD+6AgAAAAAAAAFNAgAAVAAAAKNwPQrXo+A/sizLsizLxj8AAAA/ugIAAAAAAAABTgIAAFQAAADO91PjpZvgP6qqqqqqqsY/AAAAP8kCAAAAAAAAAU8CAABUAAAA/Knx0k1i4D96nud5nufFPwAAAD8AAAAAAAAAAAFQAgAAVAAAAPyp8dJNYuA/giAIgiAIxj8AAAA/EAAAAAAAAAABUQIAAFQAAAD8qfHSTWLgP5IkSZIkScY/AAAAPy8AAAAAAAAAAVICAABUAAAAppvEILBy4D+SJEmSJEnGPwAAAD8/AAAAAAAAAAFTAgAAVAAAAKabxCCwcuA/mqZpmqZpxj8AAAA/PwAAAAAAAAABVAIAAFQAAAB6FK5H4XrgP6IoiqIoisY/AAAAP04AAAAAAAAAAVUCAABUAAAAehSuR+F64D+qqqqqqqrGPwAAAD9OAAAAAAAAAAFWAgAAVAAAACQGgZVDi+A/sizLsizLxj8AAAA/XgAAAAAAAAABVwIAAFQAAAAkBoGVQ4vgP7yu67qu68Y/AAAAP14AAAAAAAAAAVgCAABUAAAAJAaBlUOL4D/CMAzDMAzHPwAAAD9tAAAAAAAAAAFZAgAAVAAAAPl+arx0k+A/yrIsy7Isxz8AAAA/bQAAAAAAAAABWgIAAFQAAAD5fmq8dJPgP9Q0TdM0Tcc/AAAAP30AAAAAAAAAAVsCAABUAAAAzvdT46Wb4D/UNE3TNE3HPwAAAD99AAAAAAAAAAFcAgAAVAAAAKNwPQrXo+A/4jiO4ziOxz8AAAA/jQAAAAAAAAABXQIAAFQAAAB46SYxCKzgP+y6ruu6rsc/AAAAP7wAAAAAAAAAAV4CAABUAAAATWIQWDm04D/suq7ruq7HPwAAAD/qAAAAAAAAAAFfAgAAVAAAACLb+X5qvOA/7Lqu67quxz8AAAA/WAEAAAAAAAABYAIAAFQAAAD3U+Olm8TgP+y6ruu6rsc/AAAAP3cBAAAAAAAAAWECAABUAAAA91PjpZvE4D/0PM/zPM/HPwAAAD+HAQAAAAAAAAFiAgAAVAAAAMzMzMzMzOA/9DzP8zzPxz8AAAA/pgEAAAAAAAABYwIAAFQAAAChRbbz/dTgP/Q8z/M8z8c/AAAAP7YBAAAAAAAAAWQCAABUAAAAILByaJHt4D/8vu/7vu/HPwAAAD/PAQAAAAAAAAFlAgAAVAAAAJ8aL90kBuE/BEEQBEEQyD8AAAA/zwEAAAAAAAABZgIAAFQAAAAehetRuB7hPwRBEARBEMg/AAAAP98BAAAAAAAAAWcCAABUAAAAcmiR7Xw/4T8EQRAEQRDIPwAAAD/fAQAAAAAAAAFoAgAAVAAAAHA9CtejcOE/BEEQBEEQyD8AAAA/7gEAAAAAAAABaQIAAFQAAABDi2zn+6nhPwRBEARBEMg/AAAAP+4BAAAAAAAAAWoCAABUAAAAbef7qfHS4T/0PM/zPM/HPwAAAD/+AQAAAAAAAAFrAgAAVAAAAOtRuB6F6+E/7Lqu67quxz8AAAA//gEAAAAAAAABbAIAAFQAAABqvHSTGATiP+I4juM4jsc/AAAAPw4CAAAAAAAAAW0CAABUAAAAPzVeukkM4j/atm3btm3HPwAAAD8OAgAAAAAAAAFuAgAAVAAAABSuR+F6FOI/1DRN0zRNxz8AAAA/HQIAAAAAAAABbwIAAFQAAADpJjEIrBziP8qyLMuyLMc/AAAAPx0CAAAAAAAAAXACAABUAAAA6SYxCKwc4j/UNE3TNE3HPwAAAD+aAgAAAAAAAAFxAgAAVAAAAD0K16NwPeI/2rZt27Ztxz8AAAA/qgIAAAAAAAABcgIAAFQAAAC8dJMYBFbiP+I4juM4jsc/AAAAP6oCAAAAAAAAAXMCAABUAAAAarx0kxgE5j/8vu/7vu/HPwAAAD8AAAAAAAAAAAF0AgAAVAAAAGq8dJMYBOY/BEEQBEEQyD8AAAA/HwAAAAAAAAABdQIAAFQAAABqvHSTGATmPwzDMAzDMMg/AAAAP0kAAAAAAAAAAXYCAABUAAAAFK5H4XoU5j8MwzAMwzDIPwAAAD9oAAAAAAAAAAF3AgAAVAAAAL6fGi/dJOY/DMMwDMMwyD8AAAA/aAAAAAAAAAABeAIAAFQAAAA9CtejcD3mPwzDMAzDMMg/AAAAP3gAAAAAAAAAAXkCAABUAAAAvHSTGARW5j8MwzAMwzDIPwAAAD94AAAAAAAAAAF6AgAAVAAAADvfT42XbuY/DMMwDMMwyD8AAAA/hwAAAAAAAAABewIAAFQAAABkO99PjZfmPwzDMAzDMMg/AAAAP4cAAAAAAAAAAXwCAABUAAAA46WbxCCw5j8MwzAMwzDIPwAAAD+XAAAAAAAAAAF9AgAAVAAAAAwCK4cW2eY/DMMwDMMwyD8AAAA/lwAAAAAAAAABfgIAAFQAAACKbOf7qfHmPwRBEARBEMg/AAAAP6YAAAAAAAAAAX8CAABUAAAAiEFg5dAi5z8EQRAEQRDIPwAAAD+mAAAAAAAAAAGAAgAAVAAAAFyPwvUoXOc/BEEQBEEQyD8AAAA/tgAAAAAAAAABgQIAAFQAAAAEVg4tsp3nPwRBEARBEMg/AAAAP7YAAAAAAAAAAYICAABUAAAAqxxaZDvf5z8EQRAEQRDIPwAAAD/GAAAAAAAAAAGDAgAAVAAAAP3UeOkmMeg/BEEQBEEQyD8AAAA/xgAAAAAAAAABhAIAAFQAAAAkBoGVQ4voPwRBEARBEMg/AAAAP9UAAAAAAAAAAYUCAABUAAAATDeJQWDl6D8MwzAMwzDIPwAAAD/lAAAAAAAAAAGGAgAAVAAAAEOLbOf7qek/DMMwDMMwyD8AAAA/5QAAAAAAAAABhwIAAFQAAAC9nxov3STqPxzHcRzHccg/AAAAP/UAAAAAAAAAAYgCAABUAAAAuUkMAiuH6j8uy7Isy7LIPwAAAD/1AAAAAAAAAAGJAgAAVAAAAIts5/up8eo/NE3TNE3TyD8AAAA/BAEAAAAAAAABigIAAFQAAACxne+nxkvrPzRN0zRN08g/AAAAPwQBAAAAAAAAAYsCAABUAAAArkfhehSu6z88z/M8z/PIPwAAAD8UAQAAAAAAAAGMAgAAVAAAAH5qvHSTGOw/PM/zPM/zyD8AAAA/IwEAAAAAAAABjQIAAFQAAAB6FK5H4XrsPzzP8zzP88g/AAAAPyMBAAAAAAAAAY4CAABUAAAASzeJQWDl7D88z/M8z/PIPwAAAD8zAQAAAAAAAAGPAgAAVAAAAMMgsHJoke0/LsuyLMuyyD8AAAA/MwEAAAAAAAABkAIAAFQAAADrUbgehevtPxzHcRzHccg/AAAAP0MBAAAAAAAAAZECAABUAAAAEoPAyqFF7j8MwzAMwzDIPwAAAD9SAQAAAAAAAAGSAgAAVAAAALpJDAIrh+4/BEEQBEEQyD8AAAA/UgEAAAAAAAABkwIAAFQAAAAMAiuHFtnuP/Q8z/M8z8c/AAAAP2IBAAAAAAAAAZQCAABUAAAANF66SQwC7z/suq7ruq7HPwAAAD9yAQAAAAAAAAGVAgAAVAAAAIhBYOXQIu8/4jiO4ziOxz8AAAA/cgEAAAAAAAABlgIAAFQAAAAyMzMzMzPvP9q2bdu2bcc/AAAAP3IBAAAAAAAAAZcCAABUAAAAMjMzMzMz7z/UNE3TNE3HPwAAAD+RAQAAAAAAAAGYAgAAVAAAAF66SQwCK+8/1DRN0zRNxz8AAAA//gEAAAAAAAABmQIAAFQAAACIQWDl0CLvP9Q0TdM0Tcc/AAAAP/4BAAAAAAAAAZoCAABUAAAAtMh2vp8a7z/UNE3TNE3HPwAAAD8OAgAAAAAAAAGbAgAAVAAAAN5PjZduEu8/1DRN0zRNxz8AAAA/DgIAAAAAAAABnAIAAFQAAAA0XrpJDALvP9Q0TdM0Tcc/AAAAPx0CAAAAAAAAAZ0CAABUAAAAkxgEVg4t5j8kSZIkSZLIPwAAAD8AAAAAAAAAAAGeAgAAVAAAAJMYBFYOLeY/LsuyLMuyyD8AAAA/PgAAAAAAAAABnwIAAFQAAACTGARWDi3mPzRN0zRN08g/AAAAPz4AAAAAAAAAAaACAABUAAAAkxgEVg4t5j9GURRFURTJPwAAAD9OAAAAAAAAAAGhAgAAVAAAAJMYBFYOLeY/TNM0TdM0yT8AAAA/TgAAAAAAAAABogIAAFQAAAC+nxov3STmP1RVVVVVVck/AAAAP14AAAAAAAAAAaMCAABUAAAA6SYxCKwc5j9mWZZlWZbJPwAAAD9tAAAAAAAAAAGkAgAAVAAAAOkmMQisHOY/bNu2bdu2yT8AAAA/bQAAAAAAAAABpQIAAFQAAAAUrkfhehTmP4RhGIZhGMo/AAAAP30AAAAAAAAAAaYCAABUAAAAFK5H4XoU5j+maZqmaZrKPwAAAD99AAAAAAAAAAGnAgAAVAAAABSuR+F6FOY/wO/7vu/7yj8AAAA/fQAAAAAAAAABqAIAAFQAAAAUrkfhehTmP973fd/3fcs/AAAAP4wAAAAAAAAAAakCAABUAAAAFK5H4XoU5j8AAAAAAADMPwAAAD+MAAAAAAAAAAGqAgAAVAAAABSuR+F6FOY/IAiCIAiCzD8AAAA/nAAAAAAAAAABqwIAAFQAAAA/NV66SQzmP1AURVEURc0/AAAAP5wAAAAAAAAAAawCAABUAAAAPzVeukkM5j+kKIqiKIrOPwAAAD+7AAAAAAAAAAGtAgAAVAAAAD81XrpJDOY/1DRN0zRNzz8AAAA/uwAAAAAAAAABrgIAAFQAAAA/NV66SQzmP4ZhGIZhGNA/AAAAP8sAAAAAAAAAAa8CAABUAAAAPzVeukkM5j+jKIqiKIrQPwAAAD/LAAAAAAAAAAGwAgAAVAAAAD81XrpJDOY/wzAMwzAM0T8AAAA/2wAAAAAAAAABsQIAAFQAAAA/NV66SQzmP+M4juM4jtE/AAAAP9sAAAAAAAAAAbICAABUAAAAPzVeukkM5j8EQRAEQRDSPwAAAD/qAAAAAAAAAAGzAgAAVAAAAD81XrpJDOY/IAiCIAiC0j8AAAA/6gAAAAAAAAABtAIAAFQAAAA/NV66SQzmPziO4ziO49I/AAAAP/oAAAAAAAAAAbUCAABUAAAAPzVeukkM5j9RFEVRFEXTPwAAAD/6AAAAAAAAAAG2AgAAVAAAAD81XrpJDOY/ZVmWZVmW0z8AAAA/CQEAAAAAAAABtwIAAFQAAAA/NV66SQzmP3Zd13Vd19M/AAAAPwkBAAAAAAAAAbgCAABUAAAAPzVeukkM5j+GYRiGYRjUPwAAAD8ZAQAAAAAAAAG5AgAAVAAAAD81XrpJDOY/kiRJkiRJ1D8AAAA/GQEAAAAAAAABugIAAFQAAABqvHSTGATmP57neZ7nedQ/AAAAPykBAAAAAAAAAbsCAABUAAAAarx0kxgE5j+rqqqqqqrUPwAAAD84AQAAAAAAAAG8AgAAVAAAAGq8dJMYBOY/syzLsizL1D8AAAA/OAEAAAAAAAABvQIAAFQAAABqvHSTGATmP7uu67qu69Q/AAAAPzgBAAAAAAAAAb4CAABUAAAAlUOLbOf75T/DMAzDMAzVPwAAAD9IAQAAAAAAAAG/AgAAVAAAAJVDi2zn++U/y7Isy7Is1T8AAAA/SAEAAAAAAAABwAIAAFQAAACVQ4ts5/vlP9Q0TdM0TdU/AAAAP1gBAAAAAAAAAcECAABUAAAAlUOLbOf75T/g933f933VPwAAAD9YAQAAAAAAAAHCAgAAVAAAAJVDi2zn++U/7Lqu67qu1T8AAAA/ZwEAAAAAAAABwwIAAFQAAACVQ4ts5/vlP/M8z/M8z9U/AAAAP4YBAAAAAAAAAcQCAABUAAAAlUOLbOf75T8AAAAAAADWPwAAAD+VAQAAAAAAAAHFAgAAVAAAAJVDi2zn++U/FEVRFEVR1j8AAAA/pQEAAAAAAAABxgIAAFQAAACVQ4ts5/vlPyAIgiAIgtY/AAAAP6UBAAAAAAAAAccCAABUAAAAlUOLbOf75T8lSZIkSZLWPwAAAD+lAQAAAAAAAAHIAgAAVAAAAJVDi2zn++U/LMuyLMuy1j8AAAA/tQEAAAAAAAAByQIAAFQAAABqvHSTGATmPzEMwzAMw9Y/AAAAP7UBAAAAAAAAAcoCAABUAAAAarx0kxgE5j81TdM0TdPWPwAAAD/EAQAAAAAAAAHLAgAAVAAAAGq8dJMYBOY/OY7jOI7j1j8AAAA/xAEAAAAAAAABzAIAAFQAAABqvHSTGATmPz3P8zzP89Y/AAAAP9QBAAAAAAAAAc0CAABUAAAAarx0kxgE5j9BEARBEATXPwAAAD/zAQAAAAAAAAHOAgAAVAAAAGq8dJMYBOY/TdM0TdM01z8AAAA/8wEAAAAAAAABzwIAAFQAAABqvHSTGATmP1EURVEURdc/AAAAP/MBAAAAAAAAAdACAABUAAAAarx0kxgE5j9WVVVVVVXXPwAAAD8yAgAAAAAAAAHRAgAAVAAAAJVDi2zn++U/VlVVVVVV1z8AAAA/UQIAAAAAAAAB0gIAAFQAAADAyqFFtvPlP1ZVVVVVVdc/AAAAP3oDAAAAAAAAAdMCAABUAAAA61G4HoXr5T9WVVVVVVXXPwAAAD+wAwAAAAAAAAHUAgAAVAAAABov3SQGgeU/OY7jOI7j1j8AAAA/AAAAAAAAAAAB1QIAAFQAAAAaL90kBoHlP0EQBEEQBNc/AAAAP04AAAAAAAAAAdYCAABUAAAAGi/dJAaB5T9FURRFURTXPwAAAD9eAAAAAAAAAAHXAgAAVAAAAO+nxks3ieU/SpIkSZIk1z8AAAA/bgAAAAAAAAAB2AIAAFQAAADvp8ZLN4nlP03TNE3TNNc/AAAAP24AAAAAAAAAAdkCAABUAAAAxCCwcmiR5T9RFEVRFEXXPwAAAD99AAAAAAAAAAHaAgAAVAAAAMQgsHJokeU/WZZlWZZl1z8AAAA/fQAAAAAAAAAB2wIAAFQAAACZmZmZmZnlP1mWZVmWZdc/AAAAP40AAAAAAAAAAdwCAABUAAAAmZmZmZmZ5T9iGIZhGIbXPwAAAD+NAAAAAAAAAAHdAgAAVAAAAG4Sg8DKoeU/ZVmWZVmW1z8AAAA/nAAAAAAAAAAB3gIAAFQAAABDi2zn+6nlP2mapmmaptc/AAAAP6wAAAAAAAAAAd8CAABUAAAAQ4ts5/up5T9u27Zt27bXPwAAAD+sAAAAAAAAAAHgAgAAVAAAAEOLbOf7qeU/chzHcRzH1z8AAAA/vAAAAAAAAAAB4QIAAFQAAABDi2zn+6nlP3Zd13Vd19c/AAAAP7wAAAAAAAAAAeICAABUAAAAQ4ts5/up5T96nud5nufXPwAAAD/LAAAAAAAAAAHjAgAAVAAAAEOLbOf7qeU/ft/3fd/31z8AAAA/2wAAAAAAAAAB5AIAAFQAAAAYBFYOLbLlP37f933f99c/AAAAP+sAAAAAAAAAAeUCAABUAAAAGARWDi2y5T+DIAiCIAjYPwAAAD/rAAAAAAAAAAHmAgAAVAAAABgEVg4tsuU/hmEYhmEY2D8AAAA/CgEAAAAAAAAB5wIAAFQAAADtfD81XrrlP4ZhGIZhGNg/AAAAPykBAAAAAAAAAegCAABUAAAAwvUoXI/C5T+GYRiGYRjYPwAAAD85AQAAAAAAAAHpAgAAVAAAAJduEoPAyuU/hmEYhmEY2D8AAAA/dwEAAAAAAAAB6gIAAFQAAABs5/up8dLlP4ZhGIZhGNg/AAAAP6YBAAAAAAAAAesCAABUAAAAQWDl0CLb5T+GYRiGYRjYPwAAAD8YAgAAAAAAAAHsAgAAVAAAABbZzvdT4+U/hmEYhmEY2D8AAAA/OAIAAAAAAAAB7QIAAFQAAADrUbgehevlP4ZhGIZhGNg/AAAAPzgCAAAAAAAAAe4CAABUAAAAwMqhRbbz5T+GYRiGYRjYPwAAAD/UAgAAAAAAAAHvAgAAVAAAAMDKoUW28+U/gyAIgiAI2D8AAAA/1AIAAAAAAAAB8AIAAFQAAABqvHSTGATmP3qe53me59c/AAAAP+QCAAAAAAAAAfECAABUAAAAPzVeukkM5j9u27Zt27bXPwAAAD/zAgAAAAAAAAHyAgAAVAAAABSuR+F6FOY/YhiGYRiG1z8AAAA/8wIAAAAAAAAB8wIAAFQAAADpJjEIrBzmP13XdV3Xddc/AAAAPwMDAAAAAAAAAfQCAABUAAAA6SYxCKwc5j9ZlmVZlmXXPwAAAD8iAwAAAAAAAAH1AgAAVAAAAJMYBFYOLeY/TdM0TdM01z8AAAA/IgMAAAAAAAAB9gIAAFQAAABoke18PzXmP0EQBEEQBNc/AAAAPyIDAAAAAAAAAfcCAABUAAAAEoPAyqFF5j81TdM0TdPWPwAAAD8iAwAAAAAAAAH4AgAAVAAAAOf7qfHSTeY/KYqiKIqi1j8AAAA/MgMAAAAAAAAB+QIAAFQAAAC8dJMYBFbmPx3HcRzHcdY/AAAAP0EDAAAAAAAAAfoCAABUAAAAZmZmZmZm5j8MwzAMwzDWPwAAAD9BAwAAAAAAAAH7AgAAVAAAADvfT42XbuY/BEEQBEEQ1j8AAAA/QQMAAAAAAAAB/AIAAFQAAAAQWDm0yHbmP/h93/d939U/AAAAP1EDAAAAAAAAAf0CAABUAAAAukkMAiuH5j/w+77v+77VPwAAAD9RAwAAAAAAAAH+AgAAVAAAALpJDAIrh+Y/5DiO4ziO1T8AAAA/YQMAAAAAAAAB/wIAAFQAAACPwvUoXI/mP+D3fd/3fdU/AAAAP3ADAAAAAAAAAQADAABUAAAAObTIdr6f5j/XdV3XdV3VPwAAAD9wAwAAAAAAAAEBAwAAVAAAAA4tsp3vp+Y/z/M8z/M81T8AAAA/cAMAAAAAAAABAgMAAFQAAADjpZvEILDmP8hxHMdxHNU/AAAAP4ADAAAAAAAAAQMDAABUAAAA46WbxCCw5j/DMAzDMAzVPwAAAD+fAwAAAAAAAAEEAwAAVAAAADm0yHa+n+Y/v+/7vu/71D8AAAA/zgQAAAAAAAABBQMAAFQAAAA/NV66SQzmP0ZRFEVRFMk/AAAAPwAAAAAAAAAAAQYDAABUAAAAarx0kxgE5j9GURRFURTJPwAAAD8rAAAAAAAAAAEHAwAAVAAAAJVDi2zn++U/RlEURVEUyT8AAAA/SgAAAAAAAAABCAMAAFQAAADAyqFFtvPlP0ZRFEVRFMk/AAAAP1oAAAAAAAAAAQkDAABUAAAA61G4HoXr5T9GURRFURTJPwAAAD9qAAAAAAAAAAEKAwAAVAAAABbZzvdT4+U/RlEURVEUyT8AAAA/eQAAAAAAAAABCwMAAFQAAABs5/up8dLlP0ZRFEVRFMk/AAAAP3kAAAAAAAAAAQwDAABUAAAAwvUoXI/C5T9GURRFURTJPwAAAD+JAAAAAAAAAAENAwAAVAAAAG4Sg8DKoeU/RlEURVEUyT8AAAA/iQAAAAAAAAABDgMAAFQAAAAaL90kBoHlPzRN0zRN08g/AAAAP5gAAAAAAAAAAQ8DAABUAAAAm8QgsHJo5T80TdM0TdPIPwAAAD+oAAAAAAAAAAEQAwAAVAAAAEfhehSuR+U/LsuyLMuyyD8AAAA/qAAAAAAAAAABEQMAAFQAAADIdr6fGi/lPy7LsizLssg/AAAAP6gAAAAAAAAAARIDAABUAAAAoBov3SQG5T8uy7Isy7LIPwAAAD+4AAAAAAAAAAETAwAAVAAAAM3MzMzMzOQ/LsuyLMuyyD8AAAA/uAAAAAAAAAABFAMAAFQAAAB56SYxCKzkPyRJkiRJksg/AAAAP8cAAAAAAAAAARUDAABUAAAAUI2XbhKD5D8kSZIkSZLIPwAAAD/HAAAAAAAAAAEWAwAAVAAAAPup8dJNYuQ/HMdxHMdxyD8AAAA/1wAAAAAAAAABFwMAAFQAAAB8PzVeuknkPxzHcRzHccg/AAAAP9cAAAAAAAAAARgDAABUAAAA/dR46SYx5D8cx3Ecx3HIPwAAAD/nAAAAAAAAAAEZAwAAVAAAAChcj8L1KOQ/HMdxHMdxyD8AAAA/9gAAAAAAAAABGgMAAFQAAABT46WbxCDkPxzHcRzHccg/AAAAP/YAAAAAAAAAARsDAABUAAAAfmq8dJMY5D8cx3Ecx3HIPwAAAD/2AAAAAAAAAAEcAwAAVAAAAKnx0k1iEOQ/HMdxHMdxyD8AAAA/BgEAAAAAAAABHQMAAFQAAADUeOkmMQjkPxzHcRzHccg/AAAAPzUBAAAAAAAAAR4DAABUAAAA1HjpJjEI5D8WRVEURVHIPwAAAD9EAQAAAAAAAAEfAwAAVAAAAKAaL90kBuU/iqIoiqIo7z8AAAA/AAAAAAAAAAABIAMAAFQAAAB0kxgEVg7lP4qiKIqiKO8/AAAAPy8AAAAAAAAAASEDAABUAAAAHoXrUbge5T8OwzAMwzDvPwAAAD8/AAAAAAAAAAEiAwAAVAAAAPP91HjpJuU/DsMwDMMw7z8AAAA/TgAAAAAAAAABIwMAAFQAAADIdr6fGi/lP47jOI7jOO8/AAAAP04AAAAAAAAAASQDAABUAAAAne+nxks35T8QBEEQBEHvPwAAAD9eAAAAAAAAAAElAwAAVAAAAHJoke18P+U/lCRJkiRJ7z8AAAA/bgAAAAAAAAABJgMAAFQAAAAcWmQ730/lPxRFURRFUe8/AAAAP24AAAAAAAAAAScDAABUAAAAHFpkO99P5T+YZVmWZVnvPwAAAD99AAAAAAAAAAEoAwAAVAAAAMZLN4lBYOU/mGVZlmVZ7z8AAAA/jQAAAAAAAAABKQMAAFQAAACbxCCwcmjlPxqGYRiGYe8/AAAAP40AAAAAAAAAASoDAABUAAAAm8QgsHJo5T+apmmapmnvPwAAAD+NAAAAAAAAAAErAwAAVAAAAEW28/3UeOU/mqZpmqZp7z8AAAA/jQAAAAAAAAABLAMAAFQAAABFtvP91HjlPx7HcRzHce8/AAAAP50AAAAAAAAAAS0DAABUAAAA76fGSzeJ5T8ex3Ecx3HvPwAAAD+sAAAAAAAAAAEuAwAAVAAAAMQgsHJokeU/HsdxHMdx7z8AAAA/rAAAAAAAAAABLwMAAFQAAACZmZmZmZnlP6DneZ7nee8/AAAAP7wAAAAAAAAAATADAABUAAAAbhKDwMqh5T+g53me53nvPwAAAD+8AAAAAAAAAAExAwAAVAAAABgEVg4tsuU/oOd5nud57z8AAAA/ywAAAAAAAAABMgMAAFQAAACXbhKDwMrlPyIIgiAIgu8/AAAAP8sAAAAAAAAAATMDAABUAAAAbOf7qfHS5T8iCIIgCILvPwAAAD/bAAAAAAAAAAE0AwAAVAAAAEFg5dAi2+U/pCiKoiiK7z8AAAA/+gAAAAAAAAABNQMAAFQAAABs5/up8dLlPyIIgiAIgu8/AAAAP2YBAAAAAAAAATYDAABUAAAAwvUoXI/C5T+g53me53nvPwAAAD92AQAAAAAAAAE3AwAAVAAAAO18PzVeuuU/HsdxHMdx7z8AAAA/dgEAAAAAAAABOAMAAFQAAABDi2zn+6nlPx7HcRzHce8/AAAAP4UBAAAAAAAAATkDAABUAAAAmZmZmZmZ5T+apmmapmnvPwAAAD+FAQAAAAAAAAE6AwAAVAAAAEOLbOf7qeU/ft/3fd/37j8AAAA/AAAAAAAAAAABOwMAAFQAAABuEoPAyqHlP37f933f9+4/AAAAPz4AAAAAAAAAATwDAABUAAAAmZmZmZmZ5T8CAAAAAADvPwAAAD9OAAAAAAAAAAE9AwAAVAAAAMQgsHJokeU/AgAAAAAA7z8AAAA/XgAAAAAAAAABPgMAAFQAAADEILByaJHlP4IgCIIgCO8/AAAAP14AAAAAAAAAAT8DAABUAAAA76fGSzeJ5T+CIAiCIAjvPwAAAD9eAAAAAAAAAAFAAwAAVAAAABov3SQGgeU/BEEQBEEQ7z8AAAA/XgAAAAAAAAABQQMAAFQAAABFtvP91HjlP4hhGIZhGO8/AAAAP24AAAAAAAAAAUIDAABUAAAAcD0K16Nw5T+KoiiKoijvPwAAAD99AAAAAAAAAAFDAwAAVAAAAPHSTWIQWOU/juM4juM47z8AAAA/fQAAAAAAAAABRAMAAFQAAABH4XoUrkflP5QkSZIkSe8/AAAAP40AAAAAAAAAAUUDAABUAAAAne+nxks35T+YZVmWZVnvPwAAAD+NAAAAAAAAAAFGAwAAVAAAAB6F61G4HuU/mqZpmqZp7z8AAAA/nQAAAAAAAAABRwMAAFQAAACgGi/dJAblPyIIgiAIgu8/AAAAP50AAAAAAAAAAUgDAABUAAAAIbByaJHt5D8mSZIkSZLvPwAAAD+sAAAAAAAAAAFJAwAAVAAAAHe+nxov3eQ/KoqiKIqi7z8AAAA/rAAAAAAAAAABSgMAAFQAAADNzMzMzMzkP6yqqqqqqu8/AAAAP7wAAAAAAAAAAUsDAABUAAAAzczMzMzM5D8uy7Isy7LvPwAAAD/MAAAAAAAAAAFMAwAAVAAAAPhT46WbxOQ/LsuyLMuy7z8AAAA/zAAAAAAAAAABTQMAAFQAAADNzMzMzMzkPy7LsizLsu8/AAAAPxoBAAAAAAAAAU4DAABUAAAAokW28/3U5D+sqqqqqqrvPwAAAD+HAQAAAAAAAAFPAwAAVAAAACUGgZVDi+Q/AgAAAAAA7z8AAAA/AAAAAAAAAAABUAMAAFQAAAAlBoGVQ4vkP4IgCIIgCO8/AAAAPyoAAAAAAAAAAVEDAABUAAAAJQaBlUOL5D8EQRAEQRDvPwAAAD85AAAAAAAAAAFSAwAAVAAAAPp+arx0k+Q/iGEYhmEY7z8AAAA/SQAAAAAAAAABUwMAAFQAAADP91PjpZvkPwiCIAiCIO8/AAAAP0kAAAAAAAAAAVQDAABUAAAAeekmMQis5D+KoiiKoijvPwAAAD9JAAAAAAAAAAFVAwAAVAAAACPb+X5qvOQ/iqIoiqIo7z8AAAA/WQAAAAAAAAABVgMAAFQAAACiRbbz/dTkPw7DMAzDMO8/AAAAP2gAAAAAAAAAAVcDAABUAAAA9ihcj8L15D8QBEEQBEHvPwAAAD94AAAAAAAAAAFYAwAAVAAAAEfhehSuR+U/lCRJkiRJ7z8AAAA/eAAAAAAAAAABWQMAAFQAAADEILByaJHlP5QkSZIkSe8/AAAAP4cAAAAAAAAAAVoDAABUAAAAlUOLbOf75T8URVEURVHvPwAAAD+HAAAAAAAAAAFbAwAAVAAAALpJDAIrh+Y/mGVZlmVZ7z8AAAA/lwAAAAAAAAABXAMAAFQAAABdukkMAivnPxqGYRiGYe8/AAAAP6cAAAAAAAAAAV0DAABUAAAA8KfGSzeJ6T8qiqIoiqLvPwAAAD+nAAAAAAAAAAFeAwAAVAAAAJMYBFYOLeo/rKqqqqqq7z8AAAA/tgAAAAAAAAABXwMAAFQAAADhehSuR+HqP7Druq7ruu8/AAAAP7YAAAAAAAAAAWADAABUAAAALt0kBoGV6z+w67qu67rvPwAAAD/GAAAAAAAAAAFhAwAAVAAAAHw/NV66Sew/MgzDMAzD7z8AAAA/xgAAAAAAAAABYgMAAFQAAADIdr6fGi/tPzZN0zRN0+8/AAAAP9YAAAAAAAAAAWMDAABUAAAA7Xw/NV667T82TdM0TdPvPwAAAD/WAAAAAAAAAAFkAwAAVAAAAJMYBFYOLe4/uG3btm3b7z8AAAA/5QAAAAAAAAABZQMAAFQAAAA5tMh2vp/uP7ht27Zt2+8/AAAAP/UAAAAAAAAAAWYDAABUAAAA4HoUrkfh7j+4bdu2bdvvPwAAAD/1AAAAAAAAAAFnAwAAVAAAAN5PjZduEu8/uG3btm3b7z8AAAA/BAEAAAAAAAABaAMAAFQAAADcJAaBlUPvP7ht27Zt2+8/AAAAPwQBAAAAAAAAAWkDAABUAAAAsp3vp8ZL7z82TdM0TdPvPwAAAD8UAQAAAAAAAAFqAwAAVAAAAIYW2c73U+8/Nk3TNE3T7z8AAAA/FAEAAAAAAAABawMAAFQAAACGFtnO91PvP7Qsy7Isy+8/AAAAPyQBAAAAAAAAAWwDAABUAAAAhhbZzvdT7z8yDMMwDMPvPwAAAD9yAQAAAAAAAAFtAwAAVAAAAIYW2c73U+8/KoqiKIqi7z8AAAA/cgEAAAAAAAABbgMAAFQAAADcJAaBlUPvPyqKoiiKou8/AAAAP3IBAAAAAAAAAW8DAABUAAAACKwcWmQ77z8mSZIkSZLvPwAAAD+BAQAAAAAAAAFwAwAAVAAAADIzMzMzM+8/JkmSJEmS7z8AAAA/gQEAAAAAAAABcQMAAFQAAACIQWDl0CLvPyIIgiAIgu8/AAAAP5EBAAAAAAAAAXIDAABUAAAAtMh2vp8a7z+g53me53nvPwAAAD+RAQAAAAAAAAFzAwAAVAAAAN5PjZduEu8/mqZpmqZp7z8AAAA/sAEAAAAAAAABdAMAAFQAAAA0XrpJDALvP5hlWZZlWe8/AAAAP7ABAAAAAAAAAXUDAABUAAAAYOXQItv57j+YZVmWZVnvPwAAAD+wAQAAAAAAAAF2AwAAVAAAAGDl0CLb+e4/FEVRFEVR7z8AAAA/wAEAAAAAAAAL</ink>
</athena>
</file>

<file path=customXml/item54.xml><?xml version="1.0" encoding="utf-8"?>
<athena xmlns="http://schemas.microsoft.com/edu/athena" version="0.1.3209.0">
  <media streamable="true" recordStart="0" recordEnd="192022" recordLength="192191"/>
</athena>
</file>

<file path=customXml/item5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AAAAAS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AdDwAAAAAAAAXq////DEFjdGlvblR5cGVWMQEAAAAHdmFsdWVfXwAIAgAAAAAAAAABBQAAAAQAAAAJFwAAAAkYAAAA9hQAAAAAAAAB5////+r///8AAAAAAQYAAAAEAAAACRoAAAAJGwAAAIEnAAAAAAAAAeT////q////AAAAAAEHAAAABAAAAAkdAAAACR4AAAB2LAAAAAAAAAHh////6v///wAAAAABCAAAAAQAAAAJIAAAAAkhAAAAjVEAAAAAAAAB3v///+r///8AAAAAAQkAAAAEAAAACSMAAAAJJAAAAMBwAAAAAAAAAdv////q////AAAAAAEKAAAABAAAAAkmAAAACScAAACjdwAAAAAAAAHY////6v///wAAAAABCwAAAAQAAAAJKQAAAAkqAAAAIp8AAAAAAAAB1f///+r///8AAAAAAQwAAAAEAAAACSwAAAAJLQAAAFboAQAAAAAAAdL////q////AAAAAAENAAAABAAAAAkvAAAACTAAAACe9gEAAAAAAAHP////6v///wAAAAABDgAAAAQAAAAJMgAAAAkzAAAAHikCAAAAAAABzP///+r///8AAAAAAQ8AAAAEAAAACTUAAAAJNgAAAGWOAgAAAAAAAcn////q////AAAAAAEQAAAABAAAAAk4AAAACTkAAAC3kwIAAAAAAAHG////6v///wAAAAABEQAAAAQAAAAJOwAAAAk8AAAARaACAAAAAAABw////+r///8AAAAAARIAAAAEAAAACT4AAAAJPwAAAM+uAgAAAAAAAcD////q////AAAAAAUTAAAADUNsZWFyQ2FudmFzVjECAAAACVN0YXJ0VGltZQRUeXBlAAQQDEFjdGlvblR5cGVWMQIAAAACAAAAFu4CAAAAAAABv////+r///8AAAAABRQAAAAPUGVuQXR0cmlidXRlc1YxCgAAAAdfY29sb3JBB19jb2xvclIHX2NvbG9yRwdfY29sb3JCCkZpdFRvQ3VydmUGSGVpZ2h0Dklnbm9yZVByZXNzdXJlDUlzSGlnaGxpZ2h0ZXIFU2hhcGUFV2lkdGgAAAAAAAAAAAQAAgICAgEGAQEMQnJ1c2hTaGFwZVYxAgAAAAYCAAAA//uwQQAAAAAAAAAiQAAABb7///8MQnJ1c2hTaGFwZVYxAQAAAAd2YWx1ZV9fAAgCAAAAAQAAAAAAAAAAACJABRUAAAAKSW5rVHJhY2VWMQMAAAANTGlzdGAxK19pdGVtcwxMaXN0YDErX3NpemUPTGlzdGAxK192ZXJzaW9uBAAAGFNoYXJlZC5JbmtpbmcuSW5rUG9pbnRbXQIAAAAICAIAAAAJQwAAADkAAAA5AAAAARcAAAAUAAAA//uwQQAAAAAAAAAiQAAAAbz///++////AQAAAAAAAAAAACJAARgAAAAVAAAACUUAAAAeAQAAHgEAAAEaAAAAFAAAAP/7sEEAAAAAAAAAIkAAAAG6////vv///wEAAAAAAAAAAAAiQAEbAAAAFQAAAAlHAAAAIQAAACEAAAABHQAAABQAAAD/+7BBAAAAAAAAACJAAAABuP///77///8BAAAAAAAAAAAAIkABHgAAABUAAAAJSQAAACwAAAAsAAAAASAAAAAUAAAA//uwQQAAAAAAAAAiQAAAAbb///++////AQAAAAAAAAAAACJAASEAAAAVAAAACUsAAADrAAAA6wAAAAEjAAAAFAAAAP/7sEEAAAAAAAAAIkAAAAG0////vv///wEAAAAAAAAAAAAiQAEkAAAAFQAAAAlNAAAAAQAAAAEAAAABJgAAABQAAAD/+7BBAAAAAAAAACJAAAABsv///77///8BAAAAAAAAAAAAIkABJwAAABUAAAAJTwAAABIBAAASAQAAASkAAAAUAAAA//uwQQAAAAAAAAAiQAAAAbD///++////AQAAAAAAAAAAACJAASoAAAAVAAAACVEAAAAvAAAALwAAAAEsAAAAFAAAAP/7sEEAAAAAAAAAIkAAAAGu////vv///wEAAAAAAAAAAAAiQAEtAAAAFQAAAAlTAAAAGQAAABkAAAABLwAAABQAAAD/+7BBAAAAAAAAACJAAAABrP///77///8BAAAAAAAAAAAAIkABMAAAABUAAAAJVQAAABUAAAAVAAAAATIAAAAUAAAA//uwQQAAAAAAAAAiQAAAAar///++////AQAAAAAAAAAAACJAATMAAAAVAAAACVcAAADDAAAAwwAAAAE1AAAAFAAAAP/7sEEAAAAAAAAAIkAAAAGo////vv///wEAAAAAAAAAAAAiQAE2AAAAFQAAAAlZAAAAPAAAADwAAAABOAAAABQAAAD/+7BBAAAAAAAAACJAAAABpv///77///8BAAAAAAAAAAAAIkABOQAAABUAAAAJWwAAADgAAAA4AAAAATsAAAAUAAAA//uwQQAAAAAAAAAiQAAAAaT///++////AQAAAAAAAAAAACJAATwAAAAVAAAACV0AAABMAAAATAAAAAE+AAAAFAAAAP/7sEEAAAAAAAAAIkAAAAGi////vv///wEAAAAAAAAAAAAiQAE/AAAAFQAAAAlfAAAAHAEAABwBAAAHQwAAAAABAAAAQAA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NBwdFAAAAAAEAAAAAAgAABApJbmtQb2ludFYxAg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DeIHRwAAAAABAAAAQAAAAAQKSW5rUG9pbnRWMQIAAAAJtwEAAAm4AQAACbkBAAAJugEAAAm7AQAACbwBAAAJvQEAAAm+AQAACb8BAAAJwAEAAAnBAQAACcIBAAAJwwEAAAnEAQAACcUBAAAJxgEAAAnHAQAACcgBAAAJyQEAAAnKAQAACcsBAAAJzAEAAAnNAQAACc4BAAAJzwEAAAnQAQAACdEBAAAJ0gEAAAnTAQAACdQBAAAJ1QEAAAnWAQAACdcBAAANHwdJAAAAAAEAAABAAAAABApJbmtQb2ludFYxAgA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NFAdLAAAAAAEAAAAAAQAABApJbmtQb2ludFYxAgA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DRUHTQAAAAABAAAABAAAAAQKSW5rUG9pbnRWMQIAAAAJ7wIAAA0DB08AAAAAAQAAAAACAAAECklua1BvaW50VjECAA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N7gdRAAAAAAEAAABAAAAABApJbmtQb2ludFYxAgA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NEQdTAAAAAAEAAAAgAAAABApJbmtQb2ludFYxAgAAAAkxBAAACTIEAAAJMwQAAAk0BAAACTUEAAAJNgQAAAk3BAAACTgEAAAJOQQAAAk6BAAACTsEAAAJPAQAAAk9BAAACT4EAAAJPwQAAAlABAAACUEEAAAJQgQAAAlDBAAACUQEAAAJRQQAAAlGBAAACUcEAAAJSAQAAAlJBAAADQcHVQAAAAABAAAAIAAAAAQKSW5rUG9pbnRWMQIAAAAJSgQAAAlLBAAACUwEAAAJTQQAAAlOBAAACU8EAAAJUAQAAAlRBAAACVIEAAAJUwQAAAlUBAAACVUEAAAJVgQAAAlXBAAACVgEAAAJWQQAAAlaBAAACVsEAAAJXAQAAAldBAAACV4EAAANCwdXAAAAAAEAAAAAAQAABApJbmtQb2ludFYxAgA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09B1kAAAAAAQAAAEAAAAAECklua1BvaW50VjECAA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DQQHWwAAAAABAAAAQAAAAAQKSW5rUG9pbnRWMQIA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DQgHXQAAAAABAAAAgAAAAAQKSW5rUG9pbnRWMQIA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00B18AAAAAAQAAAAACAAAECklua1BvaW50VjECAA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3kBWAAAAAKSW5rUG9pbnRWMQQAAAABWAFZDlByZXNzdXJlRmFjdG9yCVRpbWVTdGFtcAAAAAAGBgsQAgAAAOkqazmJrtI/ERERERERwT8AAAA/AAAAAAAAAAABYQAAAGAAAADpKms5ia7SPzgPHcOL88A/AAAAP6wAAAAAAAAAAWIAAABgAAAAvSv/a8270j84Dx3Di/PAPwAAAD/6AAAAAAAAAAFjAAAAYAAAAJEsk54RydI/YQ0pdQbWwD8AAAA/GQEAAAAAAAABZAAAAGAAAABlLSfRVdbSP2ENKXUG1sA/AAAAPxkBAAAAAAAAAWUAAABgAAAADi9PNt7w0j+ICzUngbjAPwAAAD8pAQAAAAAAAAFmAAAAYAAAAOIv42gi/tI/iAs1J4G4wD8AAAA/KQEAAAAAAAABZwAAAGAAAABfMp8A7yXTP68JQdn7msA/AAAAPzgBAAAAAAAAAWgAAABgAAAABzTHZXdA0z/XB02Ldn3APwAAAD84AQAAAAAAAAFpAAAAYAAAAIQ2g/1DaNM/JgRl72tCwD8AAAA/SAEAAAAAAAABagAAAGAAAACpOmf6mKrTP04CcaHmJMA/AAAAP0gBAAAAAAAAAWsAAABgAAAAS0EHj7oU1D92AH1TYQfAPwAAAD9YAQAAAAAAAAFsAAAAYAAAABlHE/GXcdQ/i/kpb62Yvz8AAAA/WAEAAAAAAAABbQAAAGAAAAATTIsgMcHUP9r1QdOiXb8/AAAAP2cBAAAAAAAAAW4AAABgAAAA4FGXgg4e1T947nGbjee+PwAAAD93AQAAAAAAAAFvAAAAYAAAANpWD7KnbdU/ZuO5x202vj8AAAA/lgEAAAAAAAABcAAAAGAAAABpbBfVlMbWP6TUGVhDSr0/AAAAP5YBAAAAAAAAAXEAAABgAAAAY3GPBC4W1z/z0DG8OA+9PwAAAD+WAQAAAAAAAAFyAAAAYAAAADF3m2YLc9c/Q81JIC7UvD8AAAA/lgEAAAAAAAABcwAAAGAAAABWe39jYLXXP5HJYYQjmbw/AAAAP6YBAAAAAAAAAXQAAABgAAAA0307+yzd1z8xwpFMDiO8PwAAAD+mAQAAAAAAAAF1AAAAYAAAAE+A95L5BNg/McKRTA4jvD8AAAA/tQEAAAAAAAABdgAAAGAAAAD4gR/4gR/YP4C+qbAD6Ls/AAAAP7UBAAAAAAAAAXcAAABgAAAAdYTbj05H2D+AvqmwA+i7PwAAAD/FAQAAAAAAAAF4AAAAYAAAAB2GA/XWYdg/gL6psAPouz8AAAA/1QEAAAAAAAABeQAAAGAAAADGhytaX3zYP4C+qbAD6Ls/AAAAP9UBAAAAAAAAAXoAAABgAAAAQorn8Suk2D+AvqmwA+i7PwAAAD/VAQAAAAAAAAF7AAAAYAAAAOuLD1e0vtg/gL6psAPouz8AAAA/5AEAAAAAAAABfAAAAGAAAABojsvugObYP4C+qbAD6Ls/AAAAP/QBAAAAAAAAAX0AAABgAAAA5JCHhk0O2T+AvqmwA+i7PwAAAD/0AQAAAAAAAAF+AAAAYAAAADWU11BeQ9k/gL6psAPouz8AAAA/BAIAAAAAAAABfwAAAGAAAACylpPoKmvZP4C+qbAD6Ls/AAAAPwQCAAAAAAAAAYAAAABgAAAAA5rjsjug2T8xwpFMDiO8PwAAAD8TAgAAAAAAAAGBAAAAYAAAAFSdM31M1dk/McKRTA4jvD8AAAA/EwIAAAAAAAABggAAAGAAAAB5oRd6oRfaP+HFeegYXrw/AAAAPxMCAAAAAAAAAYMAAABgAAAAy6RnRLJM2j/hxXnoGF68PwAAAD8jAgAAAAAAAAGEAAAAYAAAABuotw7Dgdo/kclhhCOZvD8AAAA/MgIAAAAAAAABhQAAAGAAAACZqnOmj6naP5HJYYQjmbw/AAAAPzICAAAAAAAAAYYAAABgAAAAFa0vPlzR2j+RyWGEI5m8PwAAAD9CAgAAAAAAAAGHAAAAYAAAAJGv69Uo+do/kclhhCOZvD8AAAA/UgIAAAAAAAABiAAAAGAAAAA7sRM7sRPbP5HJYYQjmbw/AAAAP1ICAAAAAAAAAYkAAABgAAAAt7PP0n072z9DzUkgLtS8PwAAAD9SAgAAAAAAAAGKAAAAYAAAALG4RwIXi9s/Q81JIC7UvD8AAAA/cQIAAAAAAAABiwAAAGAAAAAVz+NXSPHcP2bjucdtNr4/AAAAP3ECAAAAAAAAAYwAAABgAAAA29ln6b6d3T/I6on/gqy+PwAAAD+BAgAAAAAAAAGNAAAAYAAAAHflf615V94/KfJZN5givz8AAAA/gQIAAAAAAAABjgAAAGAAAAA/8AM/8APfP4v5KW+tmL8/AAAAP5ACAAAAAAAAAY8AAABgAAAAB/uH0Gaw3z+L+SlvrZi/PwAAAD+QAgAAAAAAAAGQAAAAYAAAABICcn4qIeA/i/kpb62Yvz8AAAA/oAIAAAAAAAABkQAAAGAAAACiBqCUIWrgP3YAfVNhB8A/AAAAP68CAAAAAAAAAZIAAABgAAAAiAmmRZCY4D92AH1TYQfAPwAAAD+vAgAAAAAAAAGTAAAAYAAAAMgKhJF2rOA/dgB9U2EHwD8AAAA/vwIAAAAAAAABlAAAAGAAAAAEDGLdXMDgP3YAfVNhB8A/AAAAP88CAAAAAAAAAZUAAABgAAAAcAys9v7G4D87/RELuNO/PwAAAD/PAgAAAAAAAAGWAAAAYAAAANoM9g+hzeA/O/0RC7jTvz8AAAA//gIAAAAAAAABlwAAAGAAAABEDUApQ9TgPzv9EQu4078/AAAAPx0DAAAAAAAAAZgAAABgAAAArg2KQuXa4D/a9UHTol2/PwAAAD8lBAAAAAAAAAGZAAAAYAAAAOApMvrzneI/McKRTA4jvD8AAAA/AAAAAAAAAAABmgAAAGAAAABIKnwTlqTiPzHCkUwOI7w/AAAAP04AAAAAAAAAAZsAAABgAAAA4Cky+vOd4j8xwpFMDiO8PwAAAD+XAQAAAAAAAAGcAAAAYAAAAOApMvrzneI/4cV56BhevD8AAAA/lwEAAAAAAAABnQAAAGAAAADgKTL6853iP5HJYYQjmbw/AAAAP6YBAAAAAAAAAZ4AAABgAAAACimex6+Q4j9DzUkgLtS8PwAAAD+mAQAAAAAAAAGfAAAAYAAAAAopnsevkOI/pNQZWENKvT8AAAA/tgEAAAAAAAABoAAAAGAAAACgKFSuDYriPwXc6Y9YwL0/AAAAP7YBAAAAAAAAAaEAAABgAAAAoChUrg2K4j9m47nHbTa+PwAAAD/FAQAAAAAAAAGiAAAAYAAAADYoCpVrg+I/yOqJ/4Ksvj8AAAA/xQEAAAAAAAABowAAAGAAAAA2KAqVa4PiP9r1QdOiXb8/AAAAP9UBAAAAAAAAAaQAAABgAAAAzCfAe8l84j92AH1TYQfAPwAAAD/VAQAAAAAAAAGlAAAAYAAAAMwnwHvJfOI/1wdNi3Z9wD8AAAA/5QEAAAAAAAABpgAAAGAAAADMJ8B7yXziPxEREREREcE/AAAAP+UBAAAAAAAAAacAAABgAAAAYid2Yid24j9yGOFIJofBPwAAAD/0AQAAAAAAAAGoAAAAYAAAAGIndmInduI/0x+xgDv9wT8AAAA/9AEAAAAAAAABqQAAAGAAAABiJ3ZiJ3biPzUngbhQc8I/AAAAPwQCAAAAAAAAAaoAAABgAAAAYid2Yid24j9GMjmMcCTDPwAAAD8EAgAAAAAAAAGrAAAAYAAAAGIndmInduI/0DcVdgB9wz8AAAA/FAIAAAAAAAABrAAAAGAAAABiJ3ZiJ3biPzE/5a0V88M/AAAAPxQCAAAAAAAAAa0AAABgAAAAYid2Yid24j+6RMGXpUvEPwAAAD8jAgAAAAAAAAGuAAAAYAAAAGIndmInduI/Q0qdgTWkxD8AAAA/IwIAAAAAAAABrwAAAGAAAABiJ3ZiJ3biP6RRbblKGsU/AAAAPzMCAAAAAAAAAbAAAABgAAAAzCfAe8l84j8tV0mj2nLFPwAAAD8zAgAAAAAAAAGxAAAAYAAAADYoCpVrg+I/j14Z2+/oxT8AAAA/QgIAAAAAAAABsgAAAGAAAACgKFSuDYriP8ln3WCKfMY/AAAAP0ICAAAAAAAAAbMAAABgAAAAdCno4FGX4j8pb62Yn/LGPwAAAD9SAgAAAAAAAAG0AAAAYAAAAEgqfBOWpOI/Y3hxHjqGxz8AAAA/UgIAAAAAAAABtQAAAGAAAAC0KsYsOKviP+x9TQjK3sc/AAAAP2ICAAAAAAAAAbYAAABgAAAA8iukeB6/4j91gynyWTfIPwAAAD9iAgAAAAAAAAG3AAAAYAAAAFws7pHAxeI//ogF3OmPyD8AAAA/gQIAAAAAAAABuAAAAGAAAAAwLYLEBNPiP66M7Xf0ysg/AAAAP4ECAAAAAAAAAbkAAABgAAAAmi3M3abZ4j+HjuHFeejIPwAAAD+BAgAAAAAAAAG6AAAAYAAAAG4uYBDr5uI/EJS9rwlByT8AAAA/gQIAAAAAAAABuwAAAGAAAADYLqopje3iP+mVsf2OXsk/AAAAP5ECAAAAAAAAAbwAAABgAAAAFjCIdXMB4z+ZmZmZmZnJPwAAAD+RAgAAAAAAAAG9AAAAYAAAAFYxZsFZFeM/cZuN5x63yT8AAAA/oAIAAAAAAAABvgAAAGAAAACUMkQNQCnjPyKfdYMp8sk/AAAAP7ACAAAAAAAAAb8AAABgAAAApjS2i2pK4z/Tol0fNC3KPwAAAD+wAgAAAAAAAAHAAAAAYAAAAI43vDzZeOM/XKg5CcSFyj8AAAA/sAIAAAAAAAABwQAAAGAAAAAKOnjUpaDjP+WtFfNT3so/AAAAP78CAAAAAAAAAcIAAABgAAAA8Dx+hRTP4z+Vsf2OXhnLPwAAAD/PAgAAAAAAAAHDAAAAYAAAAJo+puqc6eM/brPx3OM2yz8AAAA/zwIAAAAAAAABxAAAAGAAAACsQBhpxwrkPx632Xjuccs/AAAAP98CAAAAAAAAAcUAAABgAAAA6kH2tK0e5D/PusEU+azLPwAAAD/fAgAAAAAAAAHGAAAAYAAAACpD1ACUMuQ/qLy1Yn7Kyz8AAAA/7gIAAAAAAAABxwAAAGAAAABoRLJMekbkP6i8tWJ+yss/AAAAP+4CAAAAAAAAAcgAAABgAAAApkWQmGBa5D+ovLVifsrLPwAAAD/+AgAAAAAAAAHJAAAAYAAAAORGbuRGbuQ/qLy1Yn7Kyz8AAAA//gIAAAAAAAABygAAAGAAAAC4RwIXi3vkP6i8tWJ+yss/AAAAPw4DAAAAAAAAAcsAAABgAAAAjEiWSc+I5D+ovLVifsrLPwAAAD8OAwAAAAAAAAHMAAAAYAAAADRKvq5Xo+Q/qLy1Yn7Kyz8AAAA/HQMAAAAAAAABzQAAAGAAAAAKS1Lhm7DkP8+6wRT5rMs/AAAAPx0DAAAAAAAAAc4AAABgAAAA3kvmE+C95D/3uM3Gc4/LPwAAAD8tAwAAAAAAAAHPAAAAYAAAALJMekYky+Q/97jNxnOPyz8AAAA/LQMAAAAAAAAB0AAAAGAAAACGTQ55aNjkPx632Xjuccs/AAAAPzwDAAAAAAAAAdEAAABgAAAAxE7sxE7s5D9GteUqaVTLPwAAAD88AwAAAAAAAAHSAAAAYAAAAAJQyhA1AOU/brPx3OM2yz8AAAA/TAMAAAAAAAAB0wAAAGAAAADWUF5DeQ3lP26z8dzjNss/AAAAP0wDAAAAAAAAAdQAAABgAAAAFlI8j18h5T9us/Hc4zbLPwAAAD9cAwAAAAAAAAHVAAAAYAAAAOpS0MGjLuU/brPx3OM2yz8AAAA/awMAAAAAAAAB1gAAAGAAAAC+U2T05zvlP26z8dzjNss/AAAAP2sDAAAAAAAAAdcAAABgAAAA/lRCQM5P5T9us/Hc4zbLPwAAAD97AwAAAAAAAAHYAAAAYAAAADpWIIy0Y+U/lbH9jl4Zyz8AAAA/ewMAAAAAAAAB2QAAAGAAAAB6V/7XmnflP5Wx/Y5eGcs/AAAAP4sDAAAAAAAAAdoAAABgAAAAuFjcI4GL5T+9rwlB2fvKPwAAAD+LAwAAAAAAAAHbAAAAYAAAAMpaTqKrrOU/va8JQdn7yj8AAAA/mgMAAAAAAAAB3AAAAGAAAAAcXp5svOHlP+WtFfNT3so/AAAAP5oDAAAAAAAAAd0AAABgAAAAbGHuNs0W5j/lrRXzU97KPwAAAD+qAwAAAAAAAAHeAAAAYAAAAFRk9Oc7ReY/DKwhpc7Ayj8AAAA/wAMAAAAAAAAB3wAAAGAAAAA6Z/qYqnPmPzWqLVdJo8o/AAAAP8ADAAAAAAAAAeAAAABgAAAAymsor6G85j9cqDkJxIXKPwAAAD/AAwAAAAAAAAHhAAAAYAAAABpveHmy8eY/XKg5CcSFyj8AAAA/0AMAAAAAAAAB4gAAAGAAAABscshDwybnP4OmRbs+aMo/AAAAP9ADAAAAAAAAAeMAAABgAAAA/Hb2Wbpv5z+spFFtuUrKPwAAAD/gAwAAAAAAAAHkAAAAYAAAALh6kD1tq+c/rKRRbblKyj8AAAA/7wMAAAAAAAAB5QAAAGAAAAByfiohIOfnP6ykUW25Sso/AAAAP+8DAAAAAAAAAeYAAABgAAAAWoEw0o4V6D+spFFtuUrKPwAAAD/vAwAAAAAAAAHnAAAAYAAAANaD7GlbPeg/rKRRbblKyj8AAAA//wMAAAAAAAAB6AAAAGAAAABShqgBKGXoP6ykUW25Sso/AAAAPw8EAAAAAAAAAekAAABgAAAA0IhkmfSM6D+spFFtuUrKPwAAAD8PBAAAAAAAAAHqAAAAYAAAAHiKjP58p+g/06JdHzQtyj8AAAA/HgQAAAAAAAAB6wAAAGAAAAC2i2pKY7voP9OiXR80Lco/AAAAPx4EAAAAAAAAAewAAABgAAAA9IxIlknP6D/6oGnRrg/KPwAAAD8eBAAAAAAAAAHtAAAAYAAAAMiN3MiN3Og/Ip91gynyyT8AAAA/LgQAAAAAAAAB7gAAAGAAAAAGj7oUdPDoP0qdgTWk1Mk/AAAAPz0EAAAAAAAAAe8AAABgAAAARpCYYFoE6T9KnYE1pNTJPwAAAD89BAAAAAAAAAHwAAAAYAAAALCQ4nn8Cuk/Sp2BNaTUyT8AAAA/TQQAAAAAAAAB8QAAAGAAAAAakSyTnhHpP3Gbjecet8k/AAAAP10EAAAAAAAAAfIAAABgAAAAhJF2rEAY6T+ZmZmZmZnJPwAAAD9dBAAAAAAAAAHzAAAAYAAAAO6RwMXiHuk/mZmZmZmZyT8AAAA/XQQAAAAAAAAB9AAAAGAAAABYkgrfhCXpP5mZmZmZmck/AAAAP2wEAAAAAAAAAfUAAABgAAAALJOeEcky6T/Bl6VLFHzJPwAAAD+MBAAAAAAAAAH2AAAAYAAAADiaiL+Mo+k/14r5KW+tyD8AAAA/jAQAAAAAAAAB9wAAAGAAAAC2nERXWcvpPyWHEY5kcsg/AAAAP5sEAAAAAAAAAfgAAABgAAAAnJ9KCMj56T/Ff0FWT/zHPwAAAD+bBAAAAAAAAAH5AAAAYAAAAIKiULk2KOo/Y3hxHjqGxz8AAAA/qwQAAAAAAAAB+gAAAGAAAAA+puqc6WPqP9tylTSqLcc/AAAAP7oEAAAAAAAAAfsAAABgAAAAvKimNLaL6j9SbblKGtXGPwAAAD+6BAAAAAAAAAH8AAAAYAAAAPqphICcn+o/eWvF/JS3xj8AAAA/ugQAAAAAAAAB/QAAAGAAAAB2rEAYacfqP/Bl6RIFX8Y/AAAAP8oEAAAAAAAAAf4AAABgAAAAHq5offHh6j9AYgF3+iPGPwAAAD/aBAAAAAAAAAH/AAAAYAAAAMavkOJ5/Oo/j14Z2+/oxT8AAAA/2gQAAAAAAAABAAEAAGAAAACcsCQVvgnrP95aMT/lrcU/AAAAP9oEAAAAAAAAAQEBAABgAAAABrFuLmAQ6z8tV0mj2nLFPwAAAD/pBAAAAAAAAAECAQAAYAAAANqxAmGkHes/VVVVVVVVxT8AAAA/+QQAAAAAAAABAwEAAGAAAACuspaT6CrrP8xPeWvF/MQ/AAAAP/kEAAAAAAAAAQQBAABgAAAAgrMqxiw46z9rSKkzsIbEPwAAAD/5BAAAAAAAAAEFAQAAYAAAAMC0CBITTOs/CUHZ+5oQxD8AAAA/CQUAAAAAAAABBgEAAGAAAADUtnqQPW3rP0YyOYxwJMM/AAAAPwkFAAAAAAAAAQcBAABgAAAAfLii9cWH6z9dJY1qy1XCPwAAAD8YBQAAAAAAAAEIAQAAYAAAALq5gEGsm+s/mhbt+qBpwT8AAAA/GAUAAAAAAAABCQEAAGAAAABiu6imNLbrP/8FWT3xX8A/AAAAPygFAAAAAAAAAQoBAABgAAAACr3QC73Q6z/I6on/gqy+PwAAAD8oBQAAAAAAAAELAQAAYAAAAOC9ZD4B3us/kclhhCOZvD8AAAA/NwUAAAAAAAABDAEAAGAAAABKvq5Xo+TrPwysIaXOwLo/AAAAPzcFAAAAAAAAAQ0BAABgAAAASr6uV6Pk6z+HjuHFeei4PwAAAD9HBQAAAAAAAAEOAQAAYAAAAEq+rlej5Os/snSJgi9Ltz8AAAA/VwUAAAAAAAABDwEAAGAAAADgvWQ+Ad7rP95aMT/lrbU/AAAAP1cFAAAAAAAAARABAABgAAAACr3QC73Q6z+6RMGXpUu0PwAAAD9mBQAAAAAAAAERAQAAYAAAAM678r/WvOs/+DUhKHtfsz8AAAA/ZgUAAAAAAAABEgEAAGAAAABiu6imNLbrP4QjmRxGOLI/AAAAP3YFAAAAAAAAARMBAABgAAAAjroUdPCo6z8jHMnkMMKxPwAAAD92BQAAAAAAAAEUAQAAYAAAACS6ylpOous/wRT5rBtMsT8AAAA/hgUAAAAAAAABFQEAAGAAAAC6uYBBrJvrP2ENKXUG1rA/AAAAP4YFAAAAAAAAARYBAABgAAAAULk2KAqV6z//BVk98V+wPwAAAD+VBQAAAAAAAAEXAQAAYAAAAOa47A5ojus/TgJxoeYksD8AAAA/pQUAAAAAAAABGAEAAGAAAACotw7DgXrrP3jucZuN564/AAAAP6UFAAAAAAAAARkBAABgAAAA1LZ6kD1t6z+239ErY/utPwAAAD+0BQAAAAAAAAEaAQAAYAAAAJS1nERXWes/McKRTA4jrD8AAAA/tAUAAAAAAAABGwEAAGAAAADss3Tfzj7rP26z8dzjNqs/AAAAP8QFAAAAAAAAARwBAABgAAAAgrMqxiw46z/plbH9jl6pPwAAAD/EBQAAAAAAAAEdAQAAYAAAAK6ylpPoKus/JYcRjmRyqD8AAAA/1AUAAAAAAAABHgEAAGAAAADasQJhpB3rPwJxoeYkEKc/AAAAP9QFAAAAAAAAAR8BAABgAAAABrFuLmAQ6z/eWjE/5a2lPwAAAD/UBQAAAAAAAAEgAQAAYAAAAMavkOJ5/Oo/G0yRz7rBpD8AAAA/5AUAAAAAAAABIQEAAGAAAABer0bJ1/XqP1k98V+Q1aM/AAAAP+QFAAAAAAAAASIBAABgAAAAiq6ylpPo6j81J4G4UHOiPwAAAD/0BQAAAAAAAAEjAQAAYAAAAB6uaH3x4eo/0x+xgDv9oT8AAAA/9AUAAAAAAAABJAEAAGAAAAC0rR5kT9vqP9MfsYA7/aE/AAAAPwMGAAAAAAAAASUBAABgAAAAtK0eZE/b6j9yGOFIJoehPwAAAD8DBgAAAAAAAAEmAQAAYAAAAEqt1Eqt1Oo/chjhSCaHoT8AAAA/EwYAAAAAAAABJwEAAGAAAAB2rEAYacfqPxEREREREaE/AAAAPxMGAAAAAAAAASgBAABgAAAADKz2/sbA6j+vCUHZ+5qgPwAAAD8iBgAAAAAAAAEpAQAAYAAAADirYsyCs+o/TgJxoeYkoD8AAAA/IgYAAAAAAAABKgEAAGAAAAD6qYSAnJ/qP04CcaHmJKA/AAAAPzIGAAAAAAAAASsBAABgAAAAvKimNLaL6j9OAnGh5iSgPwAAAD8yBgAAAAAAAAEsAQAAYAAAAD6m6pzpY+o/TgJxoeYkoD8AAAA/QgYAAAAAAAABLQEAAGAAAAAspHgev0LqP04CcaHmJKA/AAAAP0IGAAAAAAAAAS4BAABgAAAAgqJQuTYo6j9OAnGh5iSgPwAAAD9RBgAAAAAAAAEvAQAAYAAAAHCg3joMB+o/TgJxoeYkoD8AAAA/UQYAAAAAAAABMAEAAGAAAADInrbVg+zpP04CcaHmJKA/AAAAP2EGAAAAAAAAATEBAABgAAAAIJ2OcPvR6T9OAnGh5iSgPwAAAD9hBgAAAAAAAAEyAQAAYAAAAHibZgtzt+k/2vVB06Jdnz8AAAA/cQYAAAAAAAABMwEAAGAAAADOmT6m6pzpPxfnoWN4cZ4/AAAAP4AGAAAAAAAAATQBAABgAAAAvJfMJ8B76T8X56FjeHGePwAAAD+ABgAAAAAAAAE1AQAAYAAAAKiVWqmVWuk/VNgB9E2FnT8AAAA/gAYAAAAAAAABNgEAAGAAAACWk+gqaznpP5HJYYQjmZw/AAAAP5AGAAAAAAAAATcBAABgAAAA7pHAxeIe6T/PusEU+aybPwAAAD+fBgAAAAAAAAE4AQAAYAAAAHKPBC4W9+g/DKwhpc7Amj8AAAA/nwYAAAAAAAABOQEAAGAAAABejZKv69XoP4eO4cV56Jg/AAAAP58GAAAAAAAAAToBAABgAAAA4orWFx+u6D+HjuHFeeiYPwAAAD+vBgAAAAAAAAE7AQAAYAAAAPyH0Gawf+g/xX9BVk/8lz8AAAA/vwYAAAAAAAABPAEAAGAAAADohV7ohV7oPwJxoeYkEJc/AAAAP78GAAAAAAAAAT0BAABgAAAAAoNYNxcw6D8CcaHmJBCXPwAAAD/OBgAAAAAAAAE+AQAAYAAAABqAUoaoAeg/QGIBd/ojlj8AAAA/zgYAAAAAAAABPwEAAGAAAAA0fUzVOdPnP0BiAXf6I5Y/AAAAP94GAAAAAAAAAUABAABgAAAAuHqQPW2r5z9AYgF3+iOWPwAAAD/eBgAAAAAAAAFBAQAAYAAAAGR3QHNcduc/QGIBd/ojlj8AAAA/7gYAAAAAAAABQgEAAGAAAAAUdPCoS0HnP0BiAXf6I5Y/AAAAP+4GAAAAAAAAAUMBAABgAAAAwnCg3joM5z9AYgF3+iOWPwAAAD/9BgAAAAAAAAFEAQAAYAAAAAhtBvuH0OY/QGIBd/ojlj8AAAA//QYAAAAAAAABRQEAAGAAAACMakpju6jmP31TYQfQN5U/AAAAPw0HAAAAAAAAAUYBAABgAAAApGdEskx65j99U2EH0DeVPwAAAD8NBwAAAAAAAAFHAQAAYAAAAChliBqAUuY/fVNhB9A3lT8AAAA/HAcAAAAAAAABSAEAAGAAAAAWYxacVTHmP31TYQfQN5U/AAAAPxwHAAAAAAAAAUkBAABgAAAAbGHuNs0W5j+6RMGXpUuUPwAAAD8sBwAAAAAAAAFKAQAAYAAAAC5gEOvmAuY/ukTBl6VLlD8AAAA/LAcAAAAAAAABSwEAAGAAAACGXuiFXujlP7pEwZelS5Q/AAAAPzwHAAAAAAAAAUwBAABgAAAASF0KOnjU5T/4NSEoe1+TPwAAAD88BwAAAAAAAAFNAQAAYAAAAAhcLO6RwOU/+DUhKHtfkz8AAAA/SwcAAAAAAAABTgEAAGAAAADKWk6iq6zlPzUngbhQc5I/AAAAP0sHAAAAAAAAAU8BAABgAAAAjFlwVsWY5T9yGOFIJoeRPwAAAD9bBwAAAAAAAAFQAQAAYAAAAE5YkgrfhOU/chjhSCaHkT8AAAA/WwcAAAAAAAABUQEAAGAAAAAQV7S++HDlP68JQdn7mpA/AAAAP2sHAAAAAAAAAVIBAABgAAAA0lXWchJd5T9U2AH0TYWNPwAAAD96BwAAAAAAAAFTAQAAYAAAAJJU+CYsSeU/VNgB9E2FjT8AAAA/egcAAAAAAAABVAEAAGAAAAAWUjyPXyHlP0qdgTWk1Ik/AAAAP4oHAAAAAAAAAVUBAABgAAAAAlDKEDUA5T+6RMGXpUuEPwAAAD+KBwAAAAAAAAFWAQAAYAAAAFpOoqus5eQ/rwlB2fuagD8AAAA/igcAAAAAAAABVwEAAGAAAAB0S5z6PbfkP0qdgTWk1Hk/AAAAP5kHAAAAAAAAAVgBAABgAAAA9kjgYnGP5D9U2AH0TYVtPwAAAD+ZBwAAAAAAAAFZAQAAYAAAAHpGJMukZ+Q/VNgB9E2FXT8AAAA/qQcAAAAAAAABWgEAAGAAAAD+Q2gz2D/kPwAAAAAAAAAAAAAAP6kHAAAAAAAAAVsBAABgAAAAVkJAzk8l5D9U2AH0TYVdvwAAAD+5BwAAAAAAAAFcAQAAYAAAANg/hDaD/eM/QGIBd/ojZr8AAAA/yAcAAAAAAAABXQEAAGAAAADGPRK4WNzjP1TYAfRNhW2/AAAAP8gHAAAAAAAAAV4BAABgAAAAtDugOS674z81J4G4UHNyvwAAAD/IBwAAAAAAAAFfAQAAYAAAAMw4moi/jOM/QGIBd/ojdr8AAAA/2AcAAAAAAAABYAEAAGAAAAC6NigKlWvjP0BiAXf6I3a/AAAAP+gHAAAAAAAAAWEBAABgAAAAPDRscshD4z9KnYE1pNR5vwAAAD/oBwAAAAAAAAFiAQAAYAAAAJQyRA1AKeM/Sp2BNaTUeb8AAAA/6AcAAAAAAAABYwEAAGAAAADqMByotw7jP0qdgTWk1Hm/AAAAP/cHAAAAAAAAAWQBAABgAAAArC8+XNH64j9KnYE1pNR5vwAAAD/3BwAAAAAAAAFlAQAAYAAAANguqimN7eI/Sp2BNaTUeb8AAAA/BwgAAAAAAAABZgEAAGAAAAAELhb3SODiP0qdgTWk1Hm/AAAAPxYIAAAAAAAAAWcBAABgAAAAMC2CxATT4j9KnYE1pNR5vwAAAD8WCAAAAAAAAAFoAQAAYAAAAFws7pHAxeI/Sp2BNaTUeb8AAAA/JggAAAAAAAABaQEAAGAAAADyK6R4Hr/iP0qdgTWk1Hm/AAAAPyYIAAAAAAAAAWoBAABgAAAAHCsQRtqx4j9KnYE1pNR5vwAAAD82CAAAAAAAAAFrAQAAYAAAAEgqfBOWpOI/Sp2BNaTUeb8AAAA/NggAAAAAAAABbAEAAGAAAAB0KejgUZfiP0qdgTWk1Hm/AAAAP2UIAAAAAAAAAW0BAABgAAAA5iS6ylpO4j9U2AH0TYVdvwAAAD9lCAAAAAAAAAFuAQAAYAAAABIkJpgWQeI/VNgB9E2FTb8AAAA/dAgAAAAAAAABbwEAAGAAAAA+I5Jl0jPiP1TYAfRNhU0/AAAAP3QIAAAAAAAAAXABAABgAAAAaCL+Mo4m4j9U2AH0TYVdPwAAAD+ECAAAAAAAAAFxAQAAYAAAAJQhagBKGeI/QGIBd/ojZj8AAAA/hAgAAAAAAAABcgEAAGAAAAAqISDnpxLiP1TYAfRNhW0/AAAAP5MIAAAAAAAAAXMBAABgAAAAKiEg56cS4j9AYgF3+iN2PwAAAD+TCAAAAAAAAAF0AQAAYAAAAMAg1s0FDOI/VNgB9E2FfT8AAAA/owgAAAAAAAABdQEAAGAAAABWIIy0YwXiP68JQdn7moA/AAAAP7MIAAAAAAAAAXYBAABgAAAAViCMtGMF4j81J4G4UHOCPwAAAD+zCAAAAAAAAAF3AQAAYAAAAFYgjLRjBeI/QGIBd/ojhj8AAAA/swgAAAAAAAABeAEAAGAAAABWIIy0YwXiP8V/QVZP/Ic/AAAAP8IIAAAAAAAAAXkBAABgAAAAViCMtGMF4j9KnYE1pNSJPwAAAD/CCAAAAAAAAAF6AQAAYAAAAFYgjLRjBeI/VNgB9E2FjT8AAAA/0ggAAAAAAAABewEAAGAAAABWIIy0YwXiP68JQdn7mpA/AAAAP9IIAAAAAAAAAXwBAABgAAAAViCMtGMF4j9yGOFIJoeRPwAAAD/iCAAAAAAAAAF9AQAAYAAAAFYgjLRjBeI/+DUhKHtfkz8AAAA/4ggAAAAAAAABfgEAAGAAAABWIIy0YwXiP7pEwZelS5Q/AAAAP/EIAAAAAAAAAX8BAABgAAAAViCMtGMF4j8CcaHmJBCXPwAAAD8BCQAAAAAAAAGAAQAAYAAAAFYgjLRjBeI/Sp2BNaTUmT8AAAA/AQkAAAAAAAABgQEAAGAAAABWIIy0YwXiP5HJYYQjmZw/AAAAPwEJAAAAAAAAAYIBAABgAAAAViCMtGMF4j/a9UHTol2fPwAAAD8QCQAAAAAAAAGDAQAAYAAAAFYgjLRjBeI/ERERERERoT8AAAA/EAkAAAAAAAABhAEAAGAAAABWIIy0YwXiPzUngbhQc6I/AAAAPyAJAAAAAAAAAYUBAABgAAAAViCMtGMF4j/4NSEoe1+jPwAAAD8gCQAAAAAAAAGGAQAAYAAAAFYgjLRjBeI/G0yRz7rBpD8AAAA/MAkAAAAAAAABhwEAAGAAAADAINbNBQziP0BiAXf6I6Y/AAAAPzAJAAAAAAAAAYgBAABgAAAAwCDWzQUM4j8CcaHmJBCnPwAAAD8/CQAAAAAAAAGJAQAAYAAAAMAg1s0FDOI/xX9BVk/8pz8AAAA/TwkAAAAAAAABigEAAGAAAAAqISDnpxLiP4eO4cV56Kg/AAAAP08JAAAAAAAAAYsBAABgAAAAKiEg56cS4j+spFFtuUqqPwAAAD9fCQAAAAAAAAGMAQAAYAAAACohIOenEuI/z7rBFPmsqz8AAAA/XwkAAAAAAAABjQEAAGAAAAAqISDnpxLiP5HJYYQjmaw/AAAAP24JAAAAAAAAAY4BAABgAAAA/iG0Gewf4j947nGbjeeuPwAAAD9uCQAAAAAAAAGPAQAAYAAAAP4htBnsH+I/O/0RC7jTrz8AAAA/fgkAAAAAAAABkAEAAGAAAADSIkhMMC3iP2ENKXUG1rA/AAAAP34JAAAAAAAAAZEBAABgAAAAPiOSZdIz4j9yGOFIJoexPwAAAD+NCQAAAAAAAAGSAQAAYAAAAD4jkmXSM+I/hCOZHEY4sj8AAAA/jQkAAAAAAAABkwEAAGAAAAA+I5Jl0jPiP5YuUfBl6bI/AAAAP50JAAAAAAAAAZQBAABgAAAApiPcfnQ64j+oOQnEhZqzPwAAAD+dCQAAAAAAAAGVAQAAYAAAAKYj3H50OuI/CUHZ+5oQtD8AAAA/rQkAAAAAAAABlgEAAGAAAAASJCaYFkHiPxtMkc+6wbQ/AAAAP60JAAAAAAAAAZcBAABgAAAAEiQmmBZB4j8tV0mj2nK1PwAAAD+8CQAAAAAAAAGYAQAAYAAAABIkJpgWQeI/QGIBd/ojtj8AAAA/vAkAAAAAAAABmQEAAGAAAAB6JHCxuEfiP7J0iYIvS7c/AAAAP8wJAAAAAAAAAZoBAABgAAAAeiRwsbhH4j/Ff0FWT/y3PwAAAD/MCQAAAAAAAAGbAQAAYAAAAHokcLG4R+I/14r5KW+tuD8AAAA/3AkAAAAAAAABnAEAAGAAAAB6JHCxuEfiP+mVsf2OXrk/AAAAP9wJAAAAAAAAAZ0BAABgAAAAeiRwsbhH4j9KnYE1pNS5PwAAAD/wCQAAAAAAAAGeAQAAYAAAAHokcLG4R+I/XKg5CcSFuj8AAAA/8AkAAAAAAAABnwEAAGAAAAB6JHCxuEfiPwysIaXOwLo/AAAAPwAKAAAAAAAAAaABAABgAAAAeiRwsbhH4j9us/Hc4za7PwAAAD8ACgAAAAAAAAGhAQAAYAAAAHokcLG4R+I/z7rBFPmsuz8AAAA/DwoAAAAAAAABogEAAGAAAADmJLrKWk7iPzHCkUwOI7w/AAAAPx8KAAAAAAAAAaMBAABgAAAA5iS6ylpO4j/hxXnoGF68PwAAAD8fCgAAAAAAAAGkAQAAYAAAAFAlBOT8VOI/Q81JIC7UvD8AAAA/LwoAAAAAAAABpQEAAGAAAABQJQTk/FTiP/PQMbw4D70/AAAAPy8KAAAAAAAAAaYBAABgAAAAUCUE5PxU4j9U2AH0TYW9PwAAAD8vCgAAAAAAAAGnAQAAYAAAAFAlBOT8VOI/Bdzpj1jAvT8AAAA/PgoAAAAAAAABqAEAAGAAAAC6JU79nlviP7bf0Stj+70/AAAAPz4KAAAAAAAAAakBAABgAAAAuiVO/Z5b4j8X56FjeHG+PwAAAD9OCgAAAAAAAAGqAQAAYAAAALolTv2eW+I/eO5xm43nvj8AAAA/TgoAAAAAAAABqwEAAGAAAAAkJpgWQWLiP4v5KW+tmL8/AAAAP14KAAAAAAAAAawBAABgAAAAjibiL+No4j92AH1TYQfAPwAAAD9eCgAAAAAAAAGtAQAAYAAAAI4m4i/jaOI/JgRl72tCwD8AAAA/bQoAAAAAAAABrgEAAGAAAACOJuIv42jiP9cHTYt2fcA/AAAAP30KAAAAAAAAAa8BAABgAAAAjibiL+No4j+ICzUngbjAPwAAAD99CgAAAAAAAAGwAQAAYAAAAPgmLEmFb+I/YQ0pdQbWwD8AAAA/fQoAAAAAAAABsQEAAGAAAABiJ3ZiJ3biPzgPHcOL88A/AAAAP4wKAAAAAAAAAbIBAABgAAAAYid2Yid24j8RERERERHBPwAAAD+cCgAAAAAAAAGzAQAAYAAAAMwnwHvJfOI/ERERERERwT8AAAA/2woAAAAAAAABtAEAAGAAAADMJ8B7yXziPzgPHcOL88A/AAAAP+oKAAAAAAAAAbUBAABgAAAAoChUrg2K4j9hDSl1BtbAPwAAAD/qCgAAAAAAAAG2AQAAYAAAAAopnsevkOI/iAs1J4G4wD8AAAA/+goAAAAAAAABtwEAAGAAAACA3QHNcdltP7fTH7GAO90/AAAAPwAAAAAAAAAAAbgBAABgAAAAgN0BzXHZbT+k1BlYQ0rdPwAAAD8gAAAAAAAAAAG5AQAAYAAAANAjgYvFPXI/kNUT/wVZ3T8AAAA/TgAAAAAAAAABugEAAGAAAADgWIEw0o51P5DVE/8FWd0/AAAAP14AAAAAAAAAAbsBAABgAAAAAMOBeuswfD981g2myGfdPwAAAD9eAAAAAAAAAAG8AQAAYAAAABD4gR/4gX8/fNYNpshn3T8AAAA/XgAAAAAAAAABvQEAAGAAAACgS0EHj7qEP2nXB02Ldt0/AAAAP24AAAAAAAAAAb4BAABgAAAAsIBBrJsLiD9U2AH0TYXdPwAAAD9uAAAAAAAAAAG/AQAAYAAAAEjQwaMuBY0/QNn7mhCU3T8AAAA/fQAAAAAAAAABwAEAAGAAAAA4HeH2o9ORP0DZ+5oQlN0/AAAAP30AAAAAAAAAAcEBAABgAAAAWIfhQL11mD9A2fuaEJTdPwAAAD+NAAAAAAAAAAHCAQAAYAAAAKQMUQNQyqA/QNn7mhCU3T8AAAA/jQAAAAAAAAABwwEAAGAAAADgYnGPBC6mP0DZ+5oQlN0/AAAAP50AAAAAAAAAAcQBAABgAAAAXMbRRPxlrD9A2fuaEJTdPwAAAD+dAAAAAAAAAAHFAQAAYAAAAE4OeWjY5LA/QNn7mhCU3T8AAAA/rAAAAAAAAAABxgEAAGAAAAAaNjnkoWGzP0DZ+5oQlN0/AAAAP6wAAAAAAAAAAccBAABgAAAAlFqplVqptT9A2fuaEJTdPwAAAD+8AAAAAAAAAAHIAQAAYAAAAG54ebLxhrc/QNn7mhCU3T8AAAA/vAAAAAAAAAAByQEAAGAAAADEurmAQay7P0DZ+5oQlN0/AAAAP9sAAAAAAAAAAcoBAABgAAAAnNiJndiJvT9A2fuaEJTdPwAAAD/bAAAAAAAAAAHLAQAAYAAAABj9+U6R0b8/Ldr1QdOi3T8AAAA/2wAAAAAAAAABzAEAAGAAAADKEDUApQzBPxnb7+iVsd0/AAAAP+sAAAAAAAAAAc0BAABgAAAAtx+djnD7wT8Z2+/olbHdPwAAAD/rAAAAAAAAAAHOAQAAYAAAAKMuBR086sI/Bdzpj1jA3T8AAAA/+gAAAAAAAAABzwEAAGAAAACQPW2rB9nDP/Hc4zYbz90/AAAAP/oAAAAAAAAAAdABAABgAAAA1Eqt1EqtxD/d3d3d3d3dPwAAAD8KAQAAAAAAAAHRAQAAYAAAACBTdc70McU/3d3d3d3d3T8AAAA/CgEAAAAAAAAB0gEAAGAAAABqWz3InrbFP8ne14Sg7N0/AAAAPxoBAAAAAAAAAdMBAABgAAAAZGC19zcGxj+239ErY/vdPwAAAD8pAQAAAAAAAAHUAQAAYAAAAAxi3VzAIMY/tt/RK2P73T8AAAA/KQEAAAAAAAAB1QEAAGAAAAAMYt1cwCDGP8ne14Sg7N0/AAAAP9kBAAAAAAAAAdYBAABgAAAAtGMFwkg7xj/J3teEoOzdPwAAAD/oAQAAAAAAAAHXAQAAYAAAAFxlLSfRVcY/yd7XhKDs3T8AAAA/6AEAAAAAAAAB2AEAAGAAAAD4gR/4gR/YPwfQNxV2AN0/AAAAPwAAAAAAAAAAAdkBAABgAAAA+IEf+IEf2D/z0DG8OA/dPwAAAD8PAAAAAAAAAAHaAQAAYAAAAMyCsyrGLNg/89AxvDgP3T8AAAA/HwAAAAAAAAAB2wEAAGAAAADMgrMqxizYP+DRK2P7Hd0/AAAAPx8AAAAAAAAAAdwBAABgAAAAdYTbj05H2D/g0Stj+x3dPwAAAD8vAAAAAAAAAAHdAQAAYAAAAB2GA/XWYdg/zNIlCr4s3T8AAAA/PgAAAAAAAAAB3gEAAGAAAADGhytaX3zYP8zSJQq+LN0/AAAAP14AAAAAAAAAAd8BAABgAAAAA5rjsjug2T/M0iUKvizdPwAAAD99AAAAAAAAAAHgAQAAYAAAAJmqc6aPqdo/zNIlCr4s3T8AAAA/fQAAAAAAAAAB4QEAAGAAAABlsH8IbQbbP8zSJQq+LN0/AAAAP30AAAAAAAAAAeIBAABgAAAANbaLakpj2z/M0iUKvizdPwAAAD+MAAAAAAAAAAHjAQAAYAAAAFm6b2efpds/4NErY/sd3T8AAAA/jAAAAAAAAAAB5AEAAGAAAAAnwHvJfALcP+DRK2P7Hd0/AAAAP5wAAAAAAAAAAeUBAABgAAAA9cWHK1pf3D/g0Stj+x3dPwAAAD+cAAAAAAAAAAHmAQAAYAAAAJfMJ8B7ydw/4NErY/sd3T8AAAA/rAAAAAAAAAAB5wEAAGAAAAA508dUnTPdP+DRK2P7Hd0/AAAAP6wAAAAAAAAAAegBAABgAAAAr9r7GwOr3T/g0Stj+x3dPwAAAD/MAAAAAAAAAAHpAQAAYAAAAPviwxWtL94/zNIlCr4s3T8AAAA/zAAAAAAAAAAB6gEAAGAAAABx6vfcEqfeP8zSJQq+LN0/AAAAP9wAAAAAAAAAAesBAABgAAAA5/ErpHge3z/M0iUKvizdPwAAAD/sAAAAAAAAAAHsAQAAYAAAAIn4yziaiN8/zNIlCr4s3T8AAAA/7AAAAAAAAAAB7QEAAGAAAABqAEoZogbgP8zSJQq+LN0/AAAAP/sAAAAAAAAAAe4BAABgAAAAugOa47I74D/M0iUKvizdPwAAAD/7AAAAAAAAAAHvAQAAYAAAAAwH6q3DcOA/zNIlCr4s3T8AAAA/+wAAAAAAAAAB8AEAAGAAAADyCfBeMp/gP+DRK2P7Hd0/AAAAPwsBAAAAAAAAAfEBAABgAAAABAxi3VzA4D/g0Stj+x3dPwAAAD8LAQAAAAAAAAHyAQAAYAAAAK4NikLl2uA/89AxvDgP3T8AAAA/GgEAAAAAAAAB8wEAAGAAAADsDmiOy+7gP/PQMbw4D90/AAAAPxoBAAAAAAAAAfQBAABgAAAAwA/8wA/84D/z0DG8OA/dPwAAAD8qAQAAAAAAAAH1AQAAYAAAACwQRtqxAuE/B9A3FXYA3T8AAAA/OgEAAAAAAAAB9gEAAGAAAACUEJDzUwnhPwfQNxV2AN0/AAAAP0kBAAAAAAAAAfcBAABgAAAAABHaDPYP4T8H0DcVdgDdPwAAAD9JAQAAAAAAAAH4AQAAYAAAANQRbj86HeE/B9A3FXYA3T8AAAA/WQEAAAAAAAAB+QEAAGAAAAA+ErhY3CPhPwfQNxV2AN0/AAAAP1kBAAAAAAAAAfoBAABgAAAAqBICcn4q4T8H0DcVdgDdPwAAAD9ZAQAAAAAAAAH7AQAAYAAAAHwTlqTCN+E/G889brPx3D8AAAA/aQEAAAAAAAAB/AEAAGAAAAC6FHTwqEvhPxvPPW6z8dw/AAAAP3gBAAAAAAAAAf0BAABgAAAAJBW+CUtS4T8bzz1us/HcPwAAAD94AQAAAAAAAAH+AQAAYAAAAI4VCCPtWOE/G889brPx3D8AAAA/iAEAAAAAAAAB/wEAAGAAAAD6FVI8j1/hPxvPPW6z8dw/AAAAP4gBAAAAAAAAAQACAABgAAAAYhacVTFm4T8bzz1us/HcPwAAAD8xCQAAAAAAAAEBAgAAYAAAAGIWnFUxZuE/B9A3FXYA3T8AAAA/eQoAAAAAAAABAgIAAGAAAADOFuZu02zhPxvPPW6z8dw/AAAAPxULAAAAAAAAAQMCAABgAAAANhcwiHVz4T8bzz1us/HcPwAAAD8VCwAAAAAAAAEEAgAAYAAAALw82XjDy7M/yWfdYIp81j8AAAA/AAAAAAAAAAABBQIAAGAAAAAMQClD1AC0P8ln3WCKfNY/AAAAP6YAAAAAAAAAAQYCAABgAAAArkbJ1/VqtD/JZ91ginzWPwAAAD+2AAAAAAAAAAEHAgAAYAAAAFBNaWwX1bQ/yWfdYIp81j8AAAA/xgAAAAAAAAABCAIAAGAAAADyUwkBOT+1P8ln3WCKfNY/AAAAP8YAAAAAAAAAAQkCAABgAAAA5l35X2vetT/JZ91ginzWPwAAAD/VAAAAAAAAAAEKAgAAYAAAAIhkmfSMSLY/yWfdYIp81j8AAAA/1QAAAAAAAAABCwIAAGAAAAB6bolTv+e2P8ln3WCKfNY/AAAAP9UAAAAAAAAAAQwCAABgAAAAbnh5svGGtz+1aNcHTYvWPwAAAD/lAAAAAAAAAAENAgAAYAAAAGCCaREkJrg/tWjXB02L1j8AAAA/9QAAAAAAAAABDgIAAGAAAABWjFlwVsW4P7Vo1wdNi9Y/AAAAP/UAAAAAAAAAAQ8CAABgAAAASJZJz4hkuT+1aNcHTYvWPwAAAD8EAQAAAAAAAAEQAgAAYAAAAIyjifjLOLo/tWjXB02L1j8AAAA/BAEAAAAAAAABEQIAAGAAAADQsMkhDw27P7Vo1wdNi9Y/AAAAPxQBAAAAAAAAARICAABgAAAAFL4JS1Lhuz+1aNcHTYvWPwAAAD8UAQAAAAAAAAETAgAAYAAAAEzVOdPHVL0/oGnRrg+a1j8AAAA/IwEAAAAAAAABFAIAAGAAAADU77klTv2+P41qy1XSqNY/AAAAPyMBAAAAAAAAARUCAABgAAAAfwhtBvuHwD+NastV0qjWPwAAAD8zAQAAAAAAAAEWAgAAYAAAAMQVrS8+XME/eWvF/JS31j8AAAA/MwEAAAAAAAABFwIAAGAAAABfIcXz+BXCP2Vsv6NXxtY/AAAAP0MBAAAAAAAAARgCAABgAAAA9DFV50wfwz9lbL+jV8bWPwAAAD9DAQAAAAAAAAEZAgAAYAAAAIpC5dqgKMQ/Um25ShrV1j8AAAA/UgEAAAAAAAABGgIAAGAAAAB2UU1pbBfFP1JtuUoa1dY/AAAAP2IBAAAAAAAAARsCAABgAAAAEl1lLSfRxT89brPx3OPWPwAAAD9iAQAAAAAAAAEcAgAAYAAAAFxlLSfRVcY/PW6z8dzj1j8AAAA/YgEAAAAAAAABHQIAAGAAAABQbx2GA/XGPylvrZif8tY/AAAAP3IBAAAAAAAAAR4CAABgAAAA8nW9GiVfxz8pb62Yn/LWPwAAAD+BAQAAAAAAAAEfAgAAYAAAAOx6NUq+rsc/FnCnP2IB1z8AAAA/gQEAAAAAAAABIAIAAGAAAADkf615V/7HPxZwpz9iAdc/AAAAP4EBAAAAAAAAASECAABgAAAANoP9Q2gzyD8WcKc/YgHXPwAAAD+RAQAAAAAAAAEiAgAAYAAAADCIdXMBg8g/AnGh5iQQ1z8AAAA/kQEAAAAAAAABIwIAAGAAAACAi8U9ErjIPwJxoeYkENc/AAAAP6ABAAAAAAAAASQCAABgAAAA0o4VCCPtyD8CcaHmJBDXPwAAAD+wAQAAAAAAAAElAgAAYAAAACKSZdIzIsk/AnGh5iQQ1z8AAAA/sAEAAAAAAAABJgIAAGAAAAB0lbWcRFfJPwJxoeYkENc/AAAAP7ABAAAAAAAAAScCAABgAAAAFpxVMWbByT8CcaHmJBDXPwAAAD/AAQAAAAAAAAEoAgAAYAAAALii9cWHK8o/AnGh5iQQ1z8AAAA/zwEAAAAAAAABKQIAAGAAAABYqZVaqZXKPwJxoeYkENc/AAAAP88BAAAAAAAAASoCAABgAAAA9LStHmRPyz/ucZuN5x7XPwAAAD/fAQAAAAAAAAErAgAAYAAAAOq+nX2W7ss/7nGbjece1z8AAAA/3wEAAAAAAAABLAIAAGAAAAA0x2V3QHPMP+5xm43nHtc/AAAAP+8BAAAAAAAAAS0CAABgAAAALszdptnCzD/ucZuN5x7XPwAAAD/vAQAAAAAAAAEuAgAAYAAAACjRVdZyEs0/7nGbjece1z8AAAA//gEAAAAAAAABLwIAAGAAAAAg1s0FDGLNP+5xm43nHtc/AAAAP/4BAAAAAAAAATACAABgAAAActkd0ByXzT/ucZuN5x7XPwAAAD8OAgAAAAAAAAExAgAAYAAAAMLcbZotzM0/7nGbjece1z8AAAA/DgIAAAAAAAABMgIAAGAAAABs3pX/tebNP+5xm43nHtc/AAAAPy0CAAAAAAAAATMCAABgAAAAFOC9ZD4Bzj/ucZuN5x7XPwAAAD8tAgAAAAAAAAE0AgAAYAAAALzh5cnGG84/7nGbjece1z8AAAA/TAIAAAAAAAABNQIAAGAAAABk4w0vTzbOP+5xm43nHtc/AAAAP1wCAAAAAAAAATYCAABgAAAADuU1lNdQzj/ucZuN5x7XPwAAAD9cAgAAAAAAAAE3AgAAYAAAALbmXflfa84/7nGbjece1z8AAAA/bAIAAAAAAAABOAIAAGAAAABe6IVe6IXOP+5xm43nHtc/AAAAP2wCAAAAAAAAATkCAABgAAAAsOvVKPm6zj/ucZuN5x7XPwAAAD97AgAAAAAAAAE6AgAAYAAAAADvJfMJ8M4/7nGbjece1z8AAAA/qgIAAAAAAAABOwIAAGAAAABE/GUcTcTPP+5xm43nHtc/AAAAP6oCAAAAAAAAATwCAABgAAAAlv+15l35zz/ucZuN5x7XPwAAAD+qAgAAAAAAAAE9AgAAYAAAAJ8A7yXzCdA/7nGbjece1z8AAAA/ugIAAAAAAAABPgIAAGAAAABzAYNYNxfQP+5xm43nHtc/AAAAP8kCAAAAAAAAAT8CAABgAAAAxATTIkhM0D/ucZuN5x7XPwAAAD/ZAgAAAAAAAAFAAgAAYAAAAEEHj7oUdNA/7nGbjece1z8AAAA/2QIAAAAAAAABQQIAAGAAAACSCt+EJanQP+5xm43nHtc/AAAAP+kCAAAAAAAAAUICAABgAAAAtw7DgXrr0D/bcpU0qi3XPwAAAD/4AgAAAAAAAAFDAgAAYAAAALETO7ETO9E/23KVNKot1z8AAAA/+AIAAAAAAAABRAIAAGAAAAB+GUcT8ZfRP8Zzj9tsPNc/AAAAP/gCAAAAAAAAAUUCAABgAAAApB0rEEba0T/Gc4/bbDzXPwAAAD8IAwAAAAAAAAFGAgAAYAAAAMkhDw2bHNI/xnOP22w81z8AAAA/CAMAAAAAAAABRwIAAGAAAADDJoc8NGzSP8Zzj9tsPNc/AAAAPwgDAAAAAAAAAUgCAABgAAAA6SprOYmu0j/Gc4/bbDzXPwAAAD8XAwAAAAAAAAFJAgAAYAAAAA4vTzbe8NI/xnOP22w81z8AAAA/FwMAAAAAAAABSgIAAGAAAACLMQvOqhjTP8Zzj9tsPNc/AAAAPycDAAAAAAAAAUsCAABgAAAAMzMzMzMz0z/Gc4/bbDzXPwAAAD8nAwAAAAAAAAFMAgAAYAAAAAc0x2V3QNM/xnOP22w81z8AAAA/NwMAAAAAAAABTQIAAGAAAADcNFuYu03TP8Zzj9tsPNc/AAAAP0YDAAAAAAAAAU4CAABgAAAAhDaD/UNo0z/Gc4/bbDzXPwAAAD9GAwAAAAAAAAFPAgAAYAAAAC04q2LMgtM/xnOP22w81z8AAAA/VgMAAAAAAAABUAIAAGAAAAABOT+VEJDTP7J0iYIvS9c/AAAAP1YDAAAAAAAAAVECAABgAAAA1TnTx1Sd0z+ydImCL0vXPwAAAD9mAwAAAAAAAAFSAgAAYAAAAH47+yzdt9M/snSJgi9L1z8AAAA/dQMAAAAAAAABUwIAAGAAAAAmPSOSZdLTP7J0iYIvS9c/AAAAP3UDAAAAAAAAAVQCAABgAAAAoz/fKTL60z+ydImCL0vXPwAAAD91AwAAAAAAAAFVAgAAYAAAAEtBB4+6FNQ/snSJgi9L1z8AAAA/hQMAAAAAAAABVgIAAGAAAACcRFdZy0nUP7J0iYIvS9c/AAAAP4UDAAAAAAAAAVcCAABgAAAA7UenI9x+1D+ydImCL0vXPwAAAD+UAwAAAAAAAAFYAgAAYAAAABNMiyAxwdQ/snSJgi9L1z8AAAA/lAMAAAAAAAABWQIAAGAAAADgUZeCDh7VP7J0iYIvS9c/AAAAP6QDAAAAAAAAAVoCAABgAAAA2lYPsqdt1T+ydImCL0vXPwAAAD+kAwAAAAAAAAFbAgAAYAAAAP9a8678r9U/snSJgi9L1z8AAAA/tAMAAAAAAAABXAIAAGAAAABQXkN5DeXVP7J0iYIvS9c/AAAAP7QDAAAAAAAAAV0CAABgAAAAoWGTQx4a1j+ydImCL0vXPwAAAD/DAwAAAAAAAAFeAgAAYAAAAJtmC3O3adY/snSJgi9L1z8AAAA/wwMAAAAAAAABXwIAAGAAAADsaVs9yJ7WP7J0iYIvS9c/AAAAP9MDAAAAAAAAAWACAABgAAAAPm2rB9nT1j+ydImCL0vXPwAAAD/TAwAAAAAAAAFhAgAAYAAAAI9w+9HpCNc/snSJgi9L1z8AAAA/4wMAAAAAAAABYgIAAGAAAAALc7dptjDXP7J0iYIvS9c/AAAAP+MDAAAAAAAAAWMCAABgAAAAiHVzAYNY1z+ydImCL0vXPwAAAD/yAwAAAAAAAAFkAgAAYAAAAAV4L5lPgNc/snSJgi9L1z8AAAA/8gMAAAAAAAABZQIAAGAAAACCeuswHKjXP7J0iYIvS9c/AAAAPwIEAAAAAAAAAWYCAABgAAAA/nynyOjP1z+ydImCL0vXPwAAAD8RBAAAAAAAAAFnAgAAYAAAAE+A95L5BNg/snSJgi9L1z8AAAA/EQQAAAAAAAABaAIAAGAAAADMgrMqxizYP8Zzj9tsPNc/AAAAPyEEAAAAAAAAAWkCAABgAAAASYVvwpJU2D/Gc4/bbDzXPwAAAD8hBAAAAAAAAAFqAgAAYAAAAJqIv4yjidg/xnOP22w81z8AAAA/IQQAAAAAAAABawIAAGAAAAAXi3skcLHYP8Zzj9tsPNc/AAAAPzEEAAAAAAAAAWwCAABgAAAAaI7L7oDm2D/Gc4/bbDzXPwAAAD9ABAAAAAAAAAFtAgAAYAAAAOSQh4ZNDtk/xnOP22w81z8AAAA/QAQAAAAAAAABbgIAAGAAAABhk0MeGjbZP8Zzj9tsPNc/AAAAP0AEAAAAAAAAAW8CAABgAAAA3pX/teZd2T/Gc4/bbDzXPwAAAD9QBAAAAAAAAAFwAgAAYAAAAC+ZT4D3ktk/xnOP22w81z8AAAA/UAQAAAAAAAABcQIAAGAAAACsmwsYxLrZP8Zzj9tsPNc/AAAAP2AEAAAAAAAAAXICAABgAAAA/Z5b4tTv2T/bcpU0qi3XPwAAAD9gBAAAAAAAAAFzAgAAYAAAAHmhF3qhF9o/23KVNKot1z8AAAA/bwQAAAAAAAABdAIAAGAAAADLpGdEskzaP+5xm43nHtc/AAAAP38EAAAAAAAAAXUCAABgAAAAw6nfc0uc2j8CcaHmJBDXPwAAAD+OBAAAAAAAAAF2AgAAYAAAALG4RwIXi9s/KW+tmJ/y1j8AAAA/ngQAAAAAAAABdwIAAGAAAAB/vlNk9OfbPz1us/Hc49Y/AAAAP54EAAAAAAAAAXgCAABgAAAApcI3YUkq3D89brPx3OPWPwAAAD+uBAAAAAAAAAF5AgAAYAAAAHPIQ8Mmh9w/PW6z8dzj1j8AAAA/rgQAAAAAAAABegIAAGAAAABrzbvyv9bcP1JtuUoa1dY/AAAAP70EAAAAAAAAAXsCAABgAAAAkdGf7xQZ3T9SbblKGtXWPwAAAD+9BAAAAAAAAAF8AgAAYAAAAOHU77klTt0/Um25ShrV1j8AAAA/zQQAAAAAAAABfQIAAGAAAABf16tR8nXdP1JtuUoa1dY/AAAAP90EAAAAAAAAAX4CAABgAAAAWdwjgYvF3T9SbblKGtXWPwAAAD/dBAAAAAAAAAF/AgAAYAAAANXe3xhY7d0/ZWy/o1fG1j8AAAA/3QQAAAAAAAABgAIAAGAAAAAl4i/jaCLeP2Vsv6NXxtY/AAAAP+wEAAAAAAAAAYECAABgAAAAo+TrejVK3j9lbL+jV8bWPwAAAD/sBAAAAAAAAAGCAgAAYAAAAB/npxICct4/ZWy/o1fG1j8AAAA//AQAAAAAAAABgwIAAGAAAADH6M93iozeP3lrxfyUt9Y/AAAAP/wEAAAAAAAAAYQCAABgAAAAReuLD1e03j95a8X8lLfWPwAAAD8LBQAAAAAAAAGFAgAAYAAAAMHtR6cj3N4/eWvF/JS31j8AAAA/CwUAAAAAAAABhgIAAGAAAAA/8AM/8APfP3lrxfyUt9Y/AAAAPxsFAAAAAAAAAYcCAABgAAAAu/K/1rwr3z95a8X8lLfWPwAAAD8bBQAAAAAAAAGIAgAAYAAAAOH2o9MRbt8/eWvF/JS31j8AAAA/KwUAAAAAAAABiQIAAGAAAAAz+vOdIqPfP3lrxfyUt9Y/AAAAPysFAAAAAAAAAYoCAABgAAAA////////3z95a8X8lLfWPwAAAD86BQAAAAAAAAGLAgAAYAAAAOYCBrFuLuA/eWvF/JS31j8AAAA/OgUAAAAAAAABjAIAAGAAAACiBqCUIWrgP41qy1XSqNY/AAAAP0oFAAAAAAAAAY0CAABgAAAAMAvOqhiz4D+NastV0qjWPwAAAD9aBQAAAAAAAAGOAgAAYAAAACwQRtqxAuE/jWrLVdKo1j8AAAA/WgUAAAAAAAABjwIAAGAAAABQFCrXBkXhP41qy1XSqNY/AAAAP1oFAAAAAAAAAZACAABgAAAAShmiBqCU4T+NastV0qjWPwAAAD9pBQAAAAAAAAGRAgAAYAAAANgd0ByX3eE/jWrLVdKo1j8AAAA/aQUAAAAAAAABkgIAAGAAAADAINbNBQziP6Bp0a4PmtY/AAAAP3kFAAAAAAAAAZMCAABgAAAAeiRwsbhH4j+gadGuD5rWPwAAAD95BQAAAAAAAAGUAgAAYAAAAGIndmInduI/tWjXB02L1j8AAAA/iAUAAAAAAAABlQIAAGAAAAAKKZ7Hr5DiP7Vo1wdNi9Y/AAAAP4gFAAAAAAAAAZYCAABgAAAA8iukeB6/4j/JZ91ginzWPwAAAD+YBQAAAAAAAAGXAgAAYAAAAJotzN2m2eI/3Gbjucdt1j8AAAA/mAUAAAAAAAABmAIAAGAAAADYLqopje3iP9xm47nHbdY/AAAAP6gFAAAAAAAAAZkCAABgAAAAFjCIdXMB4z/wZekSBV/WPwAAAD+oBQAAAAAAAAGaAgAAYAAAAFYxZsFZFeM/8GXpEgVf1j8AAAA/twUAAAAAAAABmwIAAGAAAADAMbDa+xvjP/Bl6RIFX9Y/AAAAP7cFAAAAAAAAAZwCAABgAAAAKjL6850i4z/wZekSBV/WPwAAAD/HBQAAAAAAAAGdAgAAYAAAAGgz2D+ENuM/8GXpEgVf1j8AAAA/xwUAAAAAAAABngIAAGAAAAA8NGxyyEPjP/Bl6RIFX9Y/AAAAP9cFAAAAAAAAAZ8CAABgAAAAejVKvq5X4z/wZekSBV/WPwAAAD/XBQAAAAAAAAGgAgAAYAAAALo2KAqVa+M/8GXpEgVf1j8AAAA/5gUAAAAAAAABoQIAAGAAAABiOFBvHYbjPwRl72tCUNY/AAAAP/YFAAAAAAAAAaICAABgAAAAoDkuuwOa4z8XZPXEf0HWPwAAAD/2BQAAAAAAAAGjAgAAYAAAABw86lLQweM/LGP7Hb0y1j8AAAA/BQYAAAAAAAABpAIAAGAAAAAEP/ADP/DjPyxj+x29MtY/AAAAPxUGAAAAAAAAAaUCAABgAAAAkkMeGjY55D9AYgF3+iPWPwAAAD8lBgAAAAAAAAGmAgAAYAAAAKZFkJhgWuQ/QGIBd/oj1j8AAAA/JQYAAAAAAAABpwIAAGAAAAAiSEwwLYLkP0BiAXf6I9Y/AAAAPyUGAAAAAAAAAagCAABgAAAAdEuc+j235D9AYgF3+iPWPwAAAD9EBgAAAAAAAAGpAgAAYAAAAMRO7MRO7OQ/QGIBd/oj1j8AAAA/RAYAAAAAAAABqgIAAGAAAABuUBQq1wblP0BiAXf6I9Y/AAAAP0QGAAAAAAAAAasCAABgAAAAQlGoXBsU5T9AYgF3+iPWPwAAAD9UBgAAAAAAAAGsAgAAYAAAABZSPI9fIeU/QGIBd/oj1j8AAAA/YwYAAAAAAAABrQIAAGAAAAC+U2T05zvlP0BiAXf6I9Y/AAAAP2MGAAAAAAAAAa4CAABgAAAAklT4JixJ5T9AYgF3+iPWPwAAAD9zBgAAAAAAAAGvAgAAYAAAAP5UQkDOT+U/QGIBd/oj1j8AAAA/ggYAAAAAAAABsAIAAGAAAADSVdZyEl3lPyxj+x29MtY/AAAAP5IGAAAAAAAAAbECAABgAAAAEFe0vvhw5T8sY/sdvTLWPwAAAD+SBgAAAAAAAAGyAgAAYAAAAE5YkgrfhOU/LGP7Hb0y1j8AAAA/ogYAAAAAAAABswIAAGAAAACMWXBWxZjlPxdk9cR/QdY/AAAAP6IGAAAAAAAAAbQCAABgAAAAylpOoqus5T8EZe9rQlDWPwAAAD+xBgAAAAAAAAG1AgAAYAAAAHRcdgc0x+U/8GXpEgVf1j8AAAA/wQYAAAAAAAABtgIAAGAAAAAuYBDr5gLmP9xm47nHbdY/AAAAP9EGAAAAAAAAAbcCAABgAAAA1mE4UG8d5j/cZuO5x23WPwAAAD/RBgAAAAAAAAG4AgAAYAAAAOpjqs6ZPuY/3Gbjucdt1j8AAAA/4AYAAAAAAAABuQIAAGAAAADQZrB/CG3mP8ln3WCKfNY/AAAAP+AGAAAAAAAAAboCAABgAAAA5Ggi/jKO5j+1aNcHTYvWPwAAAD/gBgAAAAAAAAG7AgAAYAAAAPZqlHxdr+Y/tWjXB02L1j8AAAA/8AYAAAAAAAABvAIAAGAAAAA0bHLIQ8PmP6Bp0a4PmtY/AAAAP/AGAAAAAAAAAb0CAABgAAAAnmy84eXJ5j+gadGuD5rWPwAAAD//BgAAAAAAAAG+AgAAYAAAAHJtUBQq1+Y/oGnRrg+a1j8AAAA//wYAAAAAAAABvwIAAGAAAADcbZotzN3mP41qy1XSqNY/AAAAPw8HAAAAAAAAAcACAABgAAAARm7kRm7k5j+NastV0qjWPwAAAD8fBwAAAAAAAAHBAgAAYAAAALBuLmAQ6+Y/jWrLVdKo1j8AAAA/HwcAAAAAAAABwgIAAGAAAAAab3h5svHmP41qy1XSqNY/AAAAPy4HAAAAAAAAAcMCAABgAAAAhm/CklT45j+NastV0qjWPwAAAD8uBwAAAAAAAAHEAgAAYAAAAFpwVsWYBec/eWvF/JS31j8AAAA/LgcAAAAAAAABxQIAAGAAAACYcTQRfxnnP2Vsv6NXxtY/AAAAPz4HAAAAAAAAAcYCAABgAAAAbHLIQ8Mm5z9SbblKGtXWPwAAAD9OBwAAAAAAAAHHAgAAYAAAAKpzpo+pOuc/Um25ShrV1j8AAAA/TgcAAAAAAAAByAIAAGAAAAB+dDrC7UfnPz1us/Hc49Y/AAAAP10HAAAAAAAAAckCAABgAAAAvHUYDtRb5z8pb62Yn/LWPwAAAD9dBwAAAAAAAAHKAgAAYAAAAJB2rEAYaec/KW+tmJ/y1j8AAAA/bQcAAAAAAAABywIAAGAAAABkd0BzXHbnPwJxoeYkENc/AAAAP20HAAAAAAAAAcwCAABgAAAApHgev0KK5z/ucZuN5x7XPwAAAD98BwAAAAAAAAHNAgAAYAAAAHh5svGGl+c/7nGbjece1z8AAAA/fAcAAAAAAAABzgIAAGAAAAC4epA9bavnP9tylTSqLdc/AAAAP4wHAAAAAAAAAc8CAABgAAAA9HtuiVO/5z+ydImCL0vXPwAAAD+cBwAAAAAAAAHQAgAAYAAAAMp8AryXzOc/snSJgi9L1z8AAAA/qwcAAAAAAAAB0QIAAGAAAACefZbu29nnP7J0iYIvS9c/AAAAP6sHAAAAAAAAAdICAABgAAAAcn4qISDn5z+ydImCL0vXPwAAAD+rBwAAAAAAAAHTAgAAYAAAAEZ/vlNk9Oc/snSJgi9L1z8AAAA/uwcAAAAAAAAB1AIAAGAAAADugOa47A7oP7J0iYIvS9c/AAAAP7sHAAAAAAAAAdUCAABgAAAAWoEw0o4V6D+ydImCL0vXPwAAAD/LBwAAAAAAAAHWAgAAYAAAAC6CxATTIug/snSJgi9L1z8AAAA/ywcAAAAAAAAB1wIAAGAAAACWgg4edSnoP7J0iYIvS9c/AAAAP9oHAAAAAAAAAdgCAABgAAAAAoNYNxcw6D+ydImCL0vXPwAAAD/aBwAAAAAAAAHZAgAAYAAAAGyDolC5Nug/snSJgi9L1z8AAAA/+QcAAAAAAAAB2gIAAGAAAADWg+xpWz3oP7J0iYIvS9c/AAAAP/kHAAAAAAAAAdsCAABgAAAAqoSAnJ9K6D+ydImCL0vXPwAAAD/5BwAAAAAAAAHcAgAAYAAAABSFyrVBUeg/snSJgi9L1z8AAAA/+QcAAAAAAAAB3QIAAGAAAAB+hRTP41foP7J0iYIvS9c/AAAAPwkIAAAAAAAAAd4CAABgAAAAUoaoAShl6D+ydImCL0vXPwAAAD8JCAAAAAAAAAHfAgAAYAAAALyG8hrKa+g/snSJgi9L1z8AAAA/GQgAAAAAAAAB4AIAAGAAAAAmhzw0bHLoP7J0iYIvS9c/AAAAPygIAAAAAAAAAeECAABgAAAAkIeGTQ556D+ydImCL0vXPwAAAD84CAAAAAAAAAHiAgAAYAAAAJCHhk0Oeeg/xnOP22w81z8AAAA/SAgAAAAAAAAB4wIAAGAAAAD8h9BmsH/oP8Zzj9tsPNc/AAAAP1cIAAAAAAAAAeQCAABgAAAA0IhkmfSM6D/bcpU0qi3XPwAAAD9nCAAAAAAAAAHlAgAAYAAAADiJrrKWk+g/7nGbjece1z8AAAA/dggAAAAAAAAB5gIAAGAAAAAOikLl2qDoP+5xm43nHtc/AAAAP3YIAAAAAAAAAecCAABgAAAA4orWFx+u6D8CcaHmJBDXPwAAAD+GCAAAAAAAAAHoAgAAYAAAACCMtGMFwug/FnCnP2IB1z8AAAA/hggAAAAAAAAB6QIAAGAAAACKjP58p8joPylvrZif8tY/AAAAP5YIAAAAAAAAAeoCAABgAAAA9IxIlknP6D8pb62Yn/LWPwAAAD+lCAAAAAAAAAHrAgAAYAAAAF6Nkq/r1eg/KW+tmJ/y1j8AAAA/zggAAAAAAAAB7AIAAGAAAAD0jEiWSc/oPylvrZif8tY/AAAAP3MSAAAAAAAAAe0CAABgAAAAtotqSmO76D8pb62Yn/LWPwAAAD+CEgAAAAAAAAHuAgAAYAAAAOKK1hcfrug/KW+tmJ/y1j8AAAA/ghIAAAAAAAAB7wIAAGAAAADWUF5DeQ3lP6RRbblKGtU/AAAAPwAAAAAAAAAAAfACAABgAAAA0C1x6vfcoj+1aNcHTYvWPwAAAD8AAAAAAAAAAAHxAgAAYAAAAHA0EX8ZR6M/jWrLVdKo1j8AAAA/AAAAAAAAAAAB8gIAAGAAAACcVTFmwVmlP3lrxfyUt9Y/AAAAPw8AAAAAAAAAAfMCAABgAAAA4GJxjwQupj95a8X8lLfWPwAAAD8fAAAAAAAAAAH0AgAAYAAAANirUfJ1vao/ZWy/o1fG1j8AAAA/HwAAAAAAAAAB9QIAAGAAAADk4FGXgg6uP2Vsv6NXxtY/AAAAPy4AAAAAAAAAAfYCAABgAAAAWgSJCaZFsD9lbL+jV8bWPwAAAD8uAAAAAAAAAAH3AgAAYAAAAIQlqfBNWLI/Um25ShrV1j8AAAA/PgAAAAAAAAAB+AIAAGAAAAAMQClD1AC0P1JtuUoa1dY/AAAAPz4AAAAAAAAAAfkCAABgAAAA5l35X2vetT9SbblKGtXWPwAAAD9dAAAAAAAAAAH6AgAAYAAAAGbBWRVjFrw/KW+tmJ/y1j8AAAA/XQAAAAAAAAAB+wIAAGAAAADu29ln6b69PylvrZif8tY/AAAAP20AAAAAAAAAAfwCAABgAAAAxvmphICcvz8pb62Yn/LWPwAAAD/LAAAAAAAAAAH9AgAAYAAAAIaGTQ55aMg/KW+tmJ/y1j8AAAA/ywAAAAAAAAAB/gIAAGAAAAB0lbWcRFfJPylvrZif8tY/AAAAP8sAAAAAAAAAAf8CAABgAAAAuKL1xYcryj8pb62Yn/LWPwAAAD/aAAAAAAAAAAEAAwAAYAAAAEyzhbnbNMs/FnCnP2IB1z8AAAA/GQEAAAAAAAABAQMAAGAAAAA0EX8ZRxPRP+5xm43nHtc/AAAAPygBAAAAAAAAAQIDAABgAAAAlknPiGSZ1D8pb62Yn/LWPwAAAD+LAQAAAAAAAAEDAwAAYAAAANpWD7KnbdU/PW6z8dzj1j8AAAA/iwEAAAAAAAABBAMAAGAAAAD/WvOu/K/VPz1us/Hc49Y/AAAAP5sBAAAAAAAAAQUDAABgAAAAzWD/ENoM1j89brPx3OPWPwAAAD+qAQAAAAAAAAEGAwAAYAAAAMZld0BzXNY/PW6z8dzj1j8AAAA/2QEAAAAAAAABBwMAAGAAAACCeuswHKjXPz1us/Hc49Y/AAAAPxgCAAAAAAAAAQgDAABgAAAAW5i7TbOF2T95a8X8lLfWPwAAAD8YAgAAAAAAAAEJAwAAYAAAAKybCxjEutk/jWrLVdKo1j8AAAA/GAIAAAAAAAABCgMAAGAAAAAonsevkOLZP6Bp0a4PmtY/AAAAP0cCAAAAAAAAAQsDAABgAAAAG6i3DsOB2j+gadGuD5rWPwAAAD9HAgAAAAAAAAEMAwAAYAAAAJmqc6aPqdo/oGnRrg+a1j8AAAA/RwIAAAAAAAABDQMAAGAAAAAVrS8+XNHaP6Bp0a4PmtY/AAAAP1YCAAAAAAAAAQ4DAABgAAAAka/r1Sj52j+gadGuD5rWPwAAAD9WAgAAAAAAAAEPAwAAYAAAAA+yp231INs/oGnRrg+a1j8AAAA/ZgIAAAAAAAABEAMAAGAAAACNtGMFwkjbP41qy1XSqNY/AAAAP2YCAAAAAAAAAREDAABgAAAA3bezz9J92z+NastV0qjWPwAAAD+VAgAAAAAAAAESAwAAYAAAAKXCN2FJKtw/eWvF/JS31j8AAAA/pAIAAAAAAAABEwMAAGAAAAB5w8uTjTfcP3lrxfyUt9Y/AAAAP7QCAAAAAAAAARQDAABgAAAAG8prKK+h3D95a8X8lLfWPwAAAD/EAgAAAAAAAAEVAwAAYAAAAO/K/1rzrtw/eWvF/JS31j8AAAA/xAIAAAAAAAABFgMAAGAAAADDy5ONN7zcP3lrxfyUt9Y/AAAAP9MCAAAAAAAAARcDAABgAAAAP85PJQTk3D95a8X8lLfWPwAAAD/TAgAAAAAAAAEYAwAAYAAAAOnPd4qM/tw/eWvF/JS31j8AAAA/4wIAAAAAAAABGQMAAGAAAACR0Z/vFBndP3lrxfyUt9Y/AAAAPyEDAAAAAAAAARoDAABgAAAAJeIv42gi3j/cZuO5x23WPwAAAD8hAwAAAAAAAAEbAwAAYAAAAM/jV0jxPN4/8GXpEgVf1j8AAAA/MQMAAAAAAAABHAMAAGAAAAAf56cSAnLePwRl72tCUNY/AAAAP1ADAAAAAAAAAR0DAABgAAAAReuLD1e03j9AYgF3+iPWPwAAAD8VBAAAAAAAAAEeAwAAYAAAAKgBKGWIGuA/kVJnYA0p1T8AAAA/FQQAAAAAAAABHwMAAGAAAAASAnJ+KiHgP5FSZ2ANKdU/AAAAPzQEAAAAAAAAASADAABgAAAAfAK8l8wn4D+RUmdgDSnVPwAAAD9EBAAAAAAAAAEhAwAAYAAAAOYCBrFuLuA/kVJnYA0p1T8AAAA/YwQAAAAAAAABIgMAAGAAAADmAgaxbi7gP6RRbblKGtU/AAAAP2MEAAAAAAAAASMDAABgAAAAUANQyhA14D+kUW25ShrVPwAAAD9zBAAAAAAAAAEkAwAAYAAAAFADUMoQNeA/uFBzEogL1T8AAAA/kgQAAAAAAAABJQMAAGAAAAC6A5rjsjvgP7hQcxKIC9U/AAAAP5IEAAAAAAAAASYDAABgAAAAJgTk/FRC4D+4UHMSiAvVPwAAAD/RBAAAAAAAAAEnAwAAYAAAAI4ELhb3SOA/uFBzEogL1T8AAAA/4AQAAAAAAAABKAMAAGAAAACOBC4W90jgP6RRbblKGtU/AAAAPw8FAAAAAAAAASkDAABgAAAA+gR4L5lP4D+kUW25ShrVPwAAAD8PBQAAAAAAAAEqAwAAYAAAAGIFwkg7VuA/pFFtuUoa1T8AAAA/PgUAAAAAAAABKwMAAGAAAADOBQxi3VzgP6RRbblKGtU/AAAAP30FAAAAAAAAASwDAABgAAAAOAZWe39j4D+kUW25ShrVPwAAAD+MBQAAAAAAAAEtAwAAYAAAADgGVnt/Y+A/uFBzEogL1T8AAAA/nAUAAAAAAAABLgMAAGAAAACiBqCUIWrgP7hQcxKIC9U/AAAAP5wFAAAAAAAAAS8DAABgAAAAogaglCFq4D/MT3lrxfzUPwAAAD+cBQAAAAAAAAEwAwAAYAAAAKIGoJQhauA/4E5/xALu1D8AAAA/rAUAAAAAAAABMQMAAGAAAAAMB+qtw3DgPxtMkc+6wdQ/AAAAP8sFAAAAAAAAATIDAABgAAAA4Ad+4Ad+4D9XSaPacpXUPwAAAD/rBQAAAAAAAAEzAwAAYAAAAEoIyPmphOA/fkevjO131D8AAAA/+gUAAAAAAAABNAMAAGAAAAC0CBITTIvgP5JGteUqadQ/AAAAP/oFAAAAAAAAATUDAABgAAAAtAgSE0yL4D+mRbs+aFrUPwAAAD8KBgAAAAAAAAE2AwAAYAAAALQIEhNMi+A/ukTBl6VL1D8AAAA/KQYAAAAAAAABNwMAAGAAAAC0CBITTIvgP85Dx/DiPNQ/AAAAPykGAAAAAAAAATgDAABgAAAAtAgSE0yL4D/iQs1JIC7UPwAAAD85BgAAAAAAAAE5AwAAYAAAALQIEhNMi+A/9UHTol0f1D8AAAA/SAYAAAAAAAABOgMAAGAAAABKCMj5qYTgPwlB2fuaENQ/AAAAP0gGAAAAAAAAATsDAABgAAAAdgc0x2V34D8eQN9U2AHUPwAAAD9YBgAAAAAAAAE8AwAAYAAAAKIGoJQhauA/RT7rBlPk0z8AAAA/WAYAAAAAAAABPQMAAGAAAABiBcJIO1bgP0U+6wZT5NM/AAAAP2gGAAAAAAAAAT4DAABgAAAAugOa47I74D9sPPe4zcbTPwAAAD93BgAAAAAAAAE/AwAAYAAAAKgBKGWIGuA/lToDa0ip0z8AAAA/dwYAAAAAAAABQAMAAGAAAAD////////fP6g5CcSFmtM/AAAAP4cGAAAAAAAAAUEDAABgAAAAr/yvNe/K3z+oOQnEhZrTPwAAAD+HBgAAAAAAAAFCAwAAYAAAAAf7h9BmsN8/qDkJxIWa0z8AAAA/hwYAAAAAAAABQwMAAGAAAACJ+Ms4mojfP6g5CcSFmtM/AAAAP5YGAAAAAAAAAUQDAABgAAAAC/YPoc1g3z+oOQnEhZrTPwAAAD+mBgAAAAAAAAFFAwAAYAAAAI/zUwkBOd8/qDkJxIWa0z8AAAA/pgYAAAAAAAABRgMAAGAAAADn8SukeB7fP6g5CcSFmtM/AAAAP6YGAAAAAAAAAUcDAABgAAAAP/ADP/AD3z+oOQnEhZrTPwAAAD+2BgAAAAAAAAFIAwAAYAAAAEXriw9XtN4/lToDa0ip0z8AAAA/xQYAAAAAAAABSQMAAGAAAACj5Ot6NUreP4A7/RELuNM/AAAAP8UGAAAAAAAAAUoDAABgAAAA1d7fGFjt3T+AO/0RC7jTPwAAAD/VBgAAAAAAAAFLAwAAYAAAADPYP4Q2g90/bDz3uM3G0z8AAAA/1QYAAAAAAAABTAMAAGAAAAA508dUnTPdP2w897jNxtM/AAAAP+UGAAAAAAAAAU0DAABgAAAAa8278r/W3D9ZPfFfkNXTPwAAAD8EBwAAAAAAAAFOAwAAYAAAAH++U2T059s/WT3xX5DV0z8AAAA/BAcAAAAAAAABTwMAAGAAAACxuEcCF4vbP1k98V+Q1dM/AAAAPxMHAAAAAAAAAVADAABgAAAAt7PP0n072z9FPusGU+TTPwAAAD8TBwAAAAAAAAFRAwAAYAAAAJGv69Uo+do/RT7rBlPk0z8AAAA/EwcAAAAAAAABUgMAAGAAAADDqd9zS5zaP0U+6wZT5NM/AAAAPyMHAAAAAAAAAVMDAABgAAAAn6X7dvZZ2j9FPusGU+TTPwAAAD8jBwAAAAAAAAFUAwAAYAAAAKWgg0ddCto/RT7rBlPk0z8AAAA/MwcAAAAAAAABVQMAAGAAAACsmwsYxLrZP0U+6wZT5NM/AAAAPzMHAAAAAAAAAVYDAABgAAAAspaT6Cpr2T9FPusGU+TTPwAAAD+QBwAAAAAAAAFXAwAAYAAAADhQbx2GA9U/MT/lrRXz0z8AAAA/kAcAAAAAAAABWAMAAGAAAAAZRxPxl3HUPzE/5a0V89M/AAAAP6AHAAAAAAAAAVkDAABgAAAAzz5L9+3s0z8eQN9U2AHUPwAAAD+gBwAAAAAAAAFaAwAAYAAAAC04q2LMgtM/HkDfVNgB1D8AAAA/oAcAAAAAAAABWwMAAGAAAAAzMzMzMzPTPx5A31TYAdQ/AAAAP7AHAAAAAAAAAVwDAABgAAAAOi67A5rj0j8eQN9U2AHUPwAAAD+/BwAAAAAAAAFdAwAAYAAAAOkqazmJrtI/HkDfVNgB1D8AAAA/zwcAAAAAAAABXgMAAGAAAADvJfMJ8F7SPx5A31TYAdQ/AAAAP88HAAAAAAAAAV8DAABgAAAARyTLpGdE0j8eQN9U2AHUPwAAAD/fBwAAAAAAAAFgAwAAYAAAAMkhDw2bHNI/HkDfVNgB1D8AAAA/3wcAAAAAAAABYQMAAGAAAAAgIOenEgLSPx5A31TYAdQ/AAAAP98HAAAAAAAAAWIDAABgAAAAzxyX3QHN0T8eQN9U2AHUPwAAAD/+BwAAAAAAAAFjAwAAYAAAAAgSE0yLINE/MT/lrRXz0z8AAAA//gcAAAAAAAABZAMAAGAAAABmC3O3abbQPzE/5a0V89M/AAAAPw0IAAAAAAAAAWUDAABgAAAA8AM/8AM/0D9ZPfFfkNXTPwAAAD8NCAAAAAAAAAFmAwAAYAAAAEr37eyzdM8/bDz3uM3G0z8AAAA/HQgAAAAAAAABZwMAAGAAAAAG6q3DcKDOP4A7/RELuNM/AAAAPx0IAAAAAAAAAWgDAABgAAAAGttFNaWxzT+VOgNrSKnTPwAAAD8tCAAAAAAAAAFpAwAAYAAAAH7PLXHq98w/qDkJxIWa0z8AAAA/PAgAAAAAAAABagMAAGAAAADkwxWtLz7MP6g5CcSFmtM/AAAAPzwIAAAAAAAAAWsDAABgAAAAQr11GA7Uyz+8OA8dw4vTPwAAAD88CAAAAAAAAAFsAwAAYAAAAPS0rR5kT8s/0DcVdgB90z8AAAA/PAgAAAAAAAABbQMAAGAAAABMs4W52zTLP9A3FXYAfdM/AAAAP0wIAAAAAAAAAW4DAABgAAAA+q8178r/yj/jNhvPPW7TPwAAAD9cCAAAAAAAAAFvAwAAYAAAAKqs5SS6yso/+DUhKHtf0z8AAAA/XAgAAAAAAAABcAMAAGAAAABYqZVaqZXKP/g1ISh7X9M/AAAAP3sIAAAAAAAAAXEDAABgAAAAYKQdKxBGyj8LNSeBuFDTPwAAAD97CAAAAAAAAAFyAwAAYAAAABChzWD/EMo/HzQt2vVB0z8AAAA/ewgAAAAAAAABcwMAAGAAAAAWnFUxZsHJPzMzMzMzM9M/AAAAP4oIAAAAAAAAAXQDAABgAAAAIpJl0jMiyT8zMzMzMzPTPwAAAD+KCAAAAAAAAAF1AwAAYAAAAIaGTQ55aMg/RjI5jHAk0z8AAAA/mggAAAAAAAABdgMAAGAAAABCeQ3lNZTHP1oxP+WtFdM/AAAAP5oIAAAAAAAAAXcDAABgAAAAqG31IHvaxj9aMT/lrRXTPwAAAD+qCAAAAAAAAAF4AwAAYAAAAAxi3VzAIMY/bzBFPusG0z8AAAA/qggAAAAAAAABeQMAAGAAAADCWRVjFpzFP28wRT7rBtM/AAAAP8kIAAAAAAAAAXoDAABgAAAALEmFb8KSxD+CL0uXKPjSPwAAAD/JCAAAAAAAAAF7AwAAYAAAADJEDUApQ8Q/li5R8GXp0j8AAAA/yQgAAAAAAAABfAMAAGAAAAA4P5UQkPPDP5YuUfBl6dI/AAAAP9kIAAAAAAAAAX0DAABgAAAAkD1tqwfZwz+WLlHwZenSPwAAAD/ZCAAAAAAAAAF+AwAAYAAAAOc7RUZ/vsM/qi1XSaPa0j8AAAA/6AgAAAAAAAABfwMAAGAAAAA/Oh3h9qPDP6otV0mj2tI/AAAAP+gIAAAAAAAAAYADAABgAAAAljj1e26Jwz+qLVdJo9rSPwAAAD/4CAAAAAAAAAGBAwAAYAAAAEU1pbFdVMM/qi1XSaPa0j8AAAA/+AgAAAAAAAABggMAAGAAAACdM31M1TnDP6otV0mj2tI/AAAAPwcJAAAAAAAAAYMDAABgAAAATDAtgsQEwz+9LF2i4MvSPwAAAD8HCQAAAAAAAAGEAwAAYAAAAFIrtVIrtcI/vSxdouDL0j8AAAA/FwkAAAAAAAABhQMAAGAAAACwJBW+CUvCP70sXaLgy9I/AAAAPxcJAAAAAAAAAYYDAABgAAAADh51KejgwT+9LF2i4MvSPwAAAD8nCQAAAAAAAAGHAwAAYAAAAHMSXWUtJ8E/0itj+x290j8AAAA/NgkAAAAAAAABiAMAAGAAAADWBkWhcm3AP9IrY/sdvdI/AAAAPzYJAAAAAAAAAYkDAABgAAAAJPMJ8F4yvz/SK2P7Hb3SPwAAAD9GCQAAAAAAAAGKAwAAYAAAAD7fKTL6870/0itj+x290j8AAAA/RgkAAAAAAAABiwMAAGAAAABYy0l0lbW8P9IrY/sdvdI/AAAAP0YJAAAAAAAAAYwDAABgAAAAFL4JS1Lhuz/SK2P7Hb3SPwAAAD9WCQAAAAAAAAGNAwAAYAAAANCwySEPDbs/0itj+x290j8AAAA/VgkAAAAAAAABjgMAAGAAAADeptnC3G26P9IrY/sdvdI/AAAAP2UJAAAAAAAAAY8DAABgAAAAPKA5LrsDuj/SK2P7Hb3SPwAAAD9lCQAAAAAAAAGQAwAAYAAAAJqZmZmZmbk/0itj+x290j8AAAA/dQkAAAAAAAABkQMAAGAAAABIlknPiGS5P9IrY/sdvdI/AAAAP4QJAAAAAAAAAZIDAABgAAAA+JL5BHgvuT/SK2P7Hb3SPwAAAD+ECQAAAAAAAAGTAwAAYAAAAKaPqTpn+rg/0itj+x290j8AAAA/lAkAAAAAAAABlAMAAGAAAABWjFlwVsW4P9IrY/sdvdI/AAAAP5QJAAAAAAAAAZUDAABgAAAABIkJpkWQuD+9LF2i4MvSPwAAAD+jCQAAAAAAAAGWAwAAYAAAAGCCaREkJrg/vSxdouDL0j8AAAA/owkAAAAAAAABlwMAAGAAAAC+e8l8Ary3P70sXaLgy9I/AAAAP7MJAAAAAAAAAZgDAABgAAAAHHUp6OBRtz+qLVdJo9rSPwAAAD+zCQAAAAAAAAGZAwAAYAAAANhn6b6dfbY/li5R8GXp0j8AAAA/wwkAAAAAAAABmgMAAGAAAADyUwkBOT+1P4IvS5co+NI/AAAAP8MJAAAAAAAAAZsDAABgAAAADEApQ9QAtD9vMEU+6wbTPwAAAD/SCQAAAAAAAAGcAwAAYAAAAMgy6RmRLLM/bzBFPusG0z8AAAA/0gkAAAAAAAABnQMAAGAAAACEJanwTViyP1oxP+WtFdM/AAAAP+IJAAAAAAAAAZ4DAABgAAAAQBhpxwqEsT9aMT/lrRXTPwAAAD/xCQAAAAAAAAGfAwAAYAAAAJ4RyTLpGbE/WjE/5a0V0z8AAAA/8QkAAAAAAAABoAMAAGAAAAD8Cimex6+wP1oxP+WtFdM/AAAAP/EJAAAAAAAAAaEDAABgAAAAWgSJCaZFsD9aMT/lrRXTPwAAAD8BCgAAAAAAAAGiAwAAYAAAAAoBOT+VELA/WjE/5a0V0z8AAAA/EQoAAAAAAAABowMAAGAAAADQ9DFV50yvP1oxP+WtFdM/AAAAPyAKAAAAAAAAAaQDAABgAAAAKO6RwMXirj9aMT/lrRXTPwAAAD9ACgAAAAAAAAGlAwAAYAAAAITn8SukeK4/WjE/5a0V0z8AAAA/QAoAAAAAAAABpgMAAGAAAADk4FGXgg6uP1oxP+WtFdM/AAAAP0AKAAAAAAAAAacDAABgAAAA/Mxx2R3QrD9aMT/lrRXTPwAAAD9PCgAAAAAAAAGoAwAAYAAAALy/MbDa+6s/WjE/5a0V0z8AAAA/TwoAAAAAAAABqQMAAGAAAADYq1Hydb2qP1oxP+WtFdM/AAAAP18KAAAAAAAAAaoDAABgAAAAkJ4RyTLpqT9aMT/lrRXTPwAAAD9fCgAAAAAAAAGrAwAAYAAAAEyR0Z/vFKk/WjE/5a0V0z8AAAA/bgoAAAAAAAABrAMAAGAAAAAIhJF2rECoP1oxP+WtFdM/AAAAP24KAAAAAAAAAa0DAABgAAAAxHZRTWlspz9aMT/lrRXTPwAAAD9+CgAAAAAAAAGuAwAAYAAAACRwsbhHAqc/WjE/5a0V0z8AAAA/fgoAAAAAAAABrwMAAGAAAACAaREkJpimP1oxP+WtFdM/AAAAP44KAAAAAAAAAbADAABgAAAA4GJxjwQupj9aMT/lrRXTPwAAAD+OCgAAAAAAAAGxAwAAYAAAADxc0friw6U/WjE/5a0V0z8AAAA/nQoAAAAAAAABsgMAAGAAAACcVTFmwVmlP1oxP+WtFdM/AAAAP60KAAAAAAAAAbMDAABgAAAA+E6R0Z/vpD9aMT/lrRXTPwAAAD/MCgAAAAAAAAG0AwAAYAAAAFhI8Tx+haQ/WjE/5a0V0z8AAAA/3AoAAAAAAAABtQMAAGAAAAC0QVGoXBukP0YyOYxwJNM/AAAAP+sKAAAAAAAAAbYDAABgAAAAFDuxEzuxoz9GMjmMcCTTPwAAAD/rCgAAAAAAAAG3AwAAYAAAAHA0EX8ZR6M/RjI5jHAk0z8AAAA/+woAAAAAAAABuAMAAGAAAADQLXHq99yiP0YyOYxwJNM/AAAAPwsLAAAAAAAAAbkDAABgAAAALCfRVdZyoj8zMzMzMzPTPwAAAD8LCwAAAAAAAAG6AwAAYAAAAOgZkSyTnqE/HzQt2vVB0z8AAAA/WQsAAAAAAAABuwMAAGAAAAB48eGK1hefPws1J4G4UNM/AAAAP2gLAAAAAAAAAbwDAABgAAAANOShYZNDnj/4NSEoe1/TPwAAAD9oCwAAAAAAAAG9AwAAYAAAAPDWYThQb50/+DUhKHtf0z8AAAA/aAsAAAAAAAABvgMAAGAAAABovOHlycabP+M2G889btM/AAAAP3gLAAAAAAAAAb8DAABgAAAA4KFhk0Memj/QNxV2AH3TPwAAAD+aCwAAAAAAAAHAAwAAYAAAAJyUIWoASpk/vDgPHcOL0z8AAAA/mgsAAAAAAAABwQMAAGAAAAAUeqEXeqGXP6g5CcSFmtM/AAAAP6kLAAAAAAAAAcIDAABgAAAA0Gxh7jbNlj+oOQnEhZrTPwAAAD+pCwAAAAAAAAHDAwAAYAAAAIxfIcXz+JU/lToDa0ip0z8AAAA/uQsAAAAAAAABxAMAAGAAAACMXyHF8/iVP4A7/RELuNM/AAAAP8kLAAAAAAAAAcUDAABgAAAASFLhm7AklT9sPPe4zcbTPwAAAD/oCwAAAAAAAAHGAwAAYAAAAEhS4ZuwJJU/RT7rBlPk0z8AAAA/6AsAAAAAAAABxwMAAGAAAAAERaFybVCUPzE/5a0V89M/AAAAP/cLAAAAAAAAAcgDAABgAAAAwDdhSSp8kz8eQN9U2AHUPwAAAD8HDAAAAAAAAAHJAwAAYAAAAMA3YUkqfJM/9UHTol0f1D8AAAA/FwwAAAAAAAABygMAAGAAAADAN2FJKnyTP+JCzUkgLtQ/AAAAPxcMAAAAAAAAAcsDAABgAAAAfCohIOenkj+6RMGXpUvUPwAAAD8mDAAAAAAAAAHMAwAAYAAAADgd4faj05E/fkevjO131D8AAAA/JgwAAAAAAAABzQMAAGAAAADwD6HNYP+QP1dJo9pyldQ/AAAAPzYMAAAAAAAAAc4DAABgAAAA8A+hzWD/kD8bTJHPusHUPwAAAD82DAAAAAAAAAHPAwAAYAAAAKwCYaQdK5A/9E2FHUDf1D8AAAA/RgwAAAAAAAAB0AMAAGAAAADQ6kH2tK2OP8xPeWvF/NQ/AAAAP0YMAAAAAAAAAdEDAABgAAAA0OpB9rStjj+kUW25ShrVPwAAAD9VDAAAAAAAAAHSAwAAYAAAAEjQwaMuBY0/kVJnYA0p1T8AAAA/VQwAAAAAAAAB0wMAAGAAAABI0MGjLgWNP31TYQfQN9U/AAAAP2UMAAAAAAAAAdQDAABgAAAASNDBoy4FjT9pVFuukkbVPwAAAD90DAAAAAAAAAHVAwAAYAAAAEjQwaMuBY0/VVVVVVVV1T8AAAA/hAwAAAAAAAAB1gMAAGAAAABI0MGjLgWNP0FWT/wXZNU/AAAAP6MMAAAAAAAAAdcDAABgAAAASNDBoy4FjT8tV0mj2nLVPwAAAD+zDAAAAAAAAAHYAwAAYAAAAEjQwaMuBY0/GlhDSp2B1T8AAAA/swwAAAAAAAAB2QMAAGAAAABI0MGjLgWNPwZZPfFfkNU/AAAAP8MMAAAAAAAAAdoDAABgAAAASNDBoy4FjT/xWTeYIp/VPwAAAD/SDAAAAAAAAAHbAwAAYAAAAEjQwaMuBY0/3loxP+Wt1T8AAAA/4gwAAAAAAAAB3AMAAGAAAADQ6kH2tK2OP8pbK+anvNU/AAAAP+IMAAAAAAAAAd0DAABgAAAA0OpB9rStjj+2XCWNasvVPwAAAD/xDAAAAAAAAAHeAwAAYAAAAKwCYaQdK5A/o10fNC3a1T8AAAA/AQ0AAAAAAAAB3wMAAGAAAACsAmGkHSuQP49eGdvv6NU/AAAAPxENAAAAAAAAAeADAABgAAAA8A+hzWD/kD+PXhnb7+jVPwAAAD8RDQAAAAAAAAHhAwAAYAAAAPAPoc1g/5A/el8TgrL31T8AAAA/IA0AAAAAAAAB4gMAAGAAAAA4HeH2o9ORP1NhB9A3FdY/AAAAPzANAAAAAAAAAeMDAABgAAAAfCohIOenkj9TYQfQNxXWPwAAAD8wDQAAAAAAAAHkAwAAYAAAAMA3YUkqfJM/LGP7Hb0y1j8AAAA/QA0AAAAAAAAB5QMAAGAAAAAERaFybVCUPxdk9cR/QdY/AAAAP0ANAAAAAAAAAeYDAABgAAAASFLhm7AklT8EZe9rQlDWPwAAAD9PDQAAAAAAAAHnAwAAYAAAANBsYe42zZY/3Gbjucdt1j8AAAA/Tw0AAAAAAAAB6AMAAGAAAAAUeqEXeqGXP8ln3WCKfNY/AAAAP18NAAAAAAAAAekDAABgAAAAnJQhagBKmT+gadGuD5rWPwAAAD9fDQAAAAAAAAHqAwAAYAAAACSvobyG8po/jWrLVdKo1j8AAAA/bg0AAAAAAAAB6wMAAGAAAABovOHlycabP3lrxfyUt9Y/AAAAP24NAAAAAAAAAewDAABgAAAArMkhDw2bnD9lbL+jV8bWPwAAAD9+DQAAAAAAAAHtAwAAYAAAAHjx4YrWF58/ZWy/o1fG1j8AAAA/jg0AAAAAAAAB7gMAAGAAAADA/iG0GeyfP2Vsv6NXxtY/AAAAP44NAAAAAAAAAe8DAABgAAAAAAaxbi5goD9SbblKGtXWPwAAAD+mDQAAAAAAAAHwAwAAYAAAAKQMUQNQyqA/Um25ShrV1j8AAAA/tg0AAAAAAAAB8QMAAGAAAABEE/GXcTShP1JtuUoa1dY/AAAAP7YNAAAAAAAAAfIDAABgAAAA6BmRLJOeoT9SbblKGtXWPwAAAD+2DQAAAAAAAAHzAwAAYAAAAIwgMcG0CKI/Um25ShrV1j8AAAA/xg0AAAAAAAAB9AMAAGAAAAAsJ9FV1nKiP1JtuUoa1dY/AAAAP9UNAAAAAAAAAfUDAABgAAAA0C1x6vfcoj9SbblKGtXWPwAAAD/0DQAAAAAAAAH2AwAAYAAAAHA0EX8ZR6M/Um25ShrV1j8AAAA/9A0AAAAAAAAB9wMAAGAAAAAUO7ETO7GjP2Vsv6NXxtY/AAAAPwQOAAAAAAAAAfgDAABgAAAAtEFRqFwbpD9lbL+jV8bWPwAAAD8UDgAAAAAAAAH5AwAAYAAAAFhI8Tx+haQ/eWvF/JS31j8AAAA/Iw4AAAAAAAAB+gMAAGAAAAD4TpHRn++kP3lrxfyUt9Y/AAAAPzMOAAAAAAAAAfsDAABgAAAA+E6R0Z/vpD+NastV0qjWPwAAAD8zDgAAAAAAAAH8AwAAYAAAAJxVMWbBWaU/jWrLVdKo1j8AAAA/Qw4AAAAAAAAB/QMAAGAAAAA8XNH64sOlP41qy1XSqNY/AAAAP0MOAAAAAAAAAf4DAABgAAAA4GJxjwQupj+NastV0qjWPwAAAD9DDgAAAAAAAAH/AwAAYAAAAOBicY8ELqY/oGnRrg+a1j8AAAA/Ug4AAAAAAAABAAQAAGAAAACAaREkJpimP6Bp0a4PmtY/AAAAP1IOAAAAAAAAAQEEAABgAAAAJHCxuEcCpz+gadGuD5rWPwAAAD+BDgAAAAAAAAECBAAAYAAAAMkhDw2bHNI/a0ipM7CG1D8AAAA/AAAAAAAAAAABAwQAAGAAAADJIQ8NmxzSP1dJo9pyldQ/AAAAP20AAAAAAAAAAQQEAABgAAAAySEPDZsc0j9DSp2BNaTUPwAAAD9tAAAAAAAAAAEFBAAAYAAAAMkhDw2bHNI/L0uXKPiy1D8AAAA/fQAAAAAAAAABBgQAAGAAAACdIqM/3ynSPxtMkc+6wdQ/AAAAP30AAAAAAAAAAQcEAABgAAAAcSM3ciM30j/0TYUdQN/UPwAAAD+NAAAAAAAAAAEIBAAAYAAAAHEjN3IjN9I/4E5/xALu1D8AAAA/jQAAAAAAAAABCQQAAGAAAAAbJV/Xq1HSP7hQcxKIC9U/AAAAP5wAAAAAAAAAAQoEAABgAAAA7yXzCfBe0j+kUW25ShrVPwAAAD+sAAAAAAAAAAELBAAAYAAAAO8l8wnwXtI/aVRbrpJG1T8AAAA/rAAAAAAAAAABDAQAAGAAAADDJoc8NGzSPy1XSaPactU/AAAAP6wAAAAAAAAAAQ0EAABgAAAAbCivobyG0j8GWT3xX5DVPwAAAD+7AAAAAAAAAAEOBAAAYAAAAGwor6G8htI/3loxP+Wt1T8AAAA/uwAAAAAAAAABDwQAAGAAAABAKUPUAJTSP7ZcJY1qy9U/AAAAP8sAAAAAAAAAARAEAABgAAAAFCrXBkWh0j96XxOCsvfVPwAAAD/LAAAAAAAAAAERBAAAYAAAABQq1wZFodI/Z2ANKXUG1j8AAAA/2wAAAAAAAAABEgQAAGAAAAAUKtcGRaHSP1NhB9A3FdY/AAAAP9sAAAAAAAAAARMEAABgAAAA6SprOYmu0j8sY/sdvTLWPwAAAD/qAAAAAAAAAAEUBAAAYAAAAL0r/2vNu9I/BGXva0JQ1j8AAAA/+gAAAAAAAAABFQQAAGAAAAC9K/9rzbvSP/Bl6RIFX9Y/AAAAP/oAAAAAAAAAARYEAABgAAAAvSv/a8270j/cZuO5x23WPwAAAD/6AAAAAAAAAAEXBAAAYAAAAL0r/2vNu9I/yWfdYIp81j8AAAA/CgEAAAAAAAABGAQAAGAAAAC9K/9rzbvSP6Bp0a4PmtY/AAAAPxkBAAAAAAAAARkEAABgAAAAvSv/a8270j+NastV0qjWPwAAAD8pAQAAAAAAAAEaBAAAYAAAABQq1wZFodI/jWrLVdKo1j8AAAA/OAEAAAAAAAABGwQAAGAAAABAKUPUAJTSP3lrxfyUt9Y/AAAAPzgBAAAAAAAAARwEAABgAAAAbCivobyG0j9lbL+jV8bWPwAAAD84AQAAAAAAAAEdBAAAYAAAAJgnG294edI/ZWy/o1fG1j8AAAA/SAEAAAAAAAABHgQAAGAAAADvJfMJ8F7SP2Vsv6NXxtY/AAAAP1gBAAAAAAAAAR8EAABgAAAAGyVf16tR0j9lbL+jV8bWPwAAAD9YAQAAAAAAAAEgBAAAYAAAAEcky6RnRNI/Um25ShrV1j8AAAA/ZwEAAAAAAAABIQQAAGAAAACdIqM/3ynSP1JtuUoa1dY/AAAAP2cBAAAAAAAAASIEAABgAAAAySEPDZsc0j89brPx3OPWPwAAAD93AQAAAAAAAAEjBAAAYAAAAPQge9pWD9I/PW6z8dzj1j8AAAA/dwEAAAAAAAABJAQAAGAAAAAgIOenEgLSPylvrZif8tY/AAAAP4cBAAAAAAAAASUEAABgAAAATB9Tdc700T8WcKc/YgHXPwAAAD+HAQAAAAAAAAEmBAAAYAAAAKQdKxBG2tE/FnCnP2IB1z8AAAA/lgEAAAAAAAABJwQAAGAAAADPHJfdAc3RPwJxoeYkENc/AAAAP5YBAAAAAAAAASgEAABgAAAAzxyX3QHN0T/ucZuN5x7XPwAAAD+mAQAAAAAAAAEpBAAAYAAAACcbb3h5stE/23KVNKot1z8AAAA/pgEAAAAAAAABKgQAAGAAAAB+GUcT8ZfRP9tylTSqLdc/AAAAP7UBAAAAAAAAASsEAABgAAAAfhlHE/GX0T/Gc4/bbDzXPwAAAD/FAQAAAAAAAAEsBAAAYAAAAKoYs+CsitE/snSJgi9L1z8AAAA/1QEAAAAAAAABLQQAAGAAAADWFx+uaH3RP7J0iYIvS9c/AAAAP/QBAAAAAAAAAS4EAABgAAAAAheLeyRw0T+ydImCL0vXPwAAAD9CAgAAAAAAAAEvBAAAYAAAAAIXi3skcNE/xnOP22w81z8AAAA/YQIAAAAAAAABMAQAAGAAAAAtFvdI4GLRP8Zzj9tsPNc/AAAAP2ECAAAAAAAAATEEAABgAAAAwA/8wA/84D+STA4jHMnkPwAAAD8AAAAAAAAAAAEyBAAAYAAAACwQRtqxAuE/kkwOIxzJ5D8AAAA/fQAAAAAAAAABMwQAAGAAAAAAEdoM9g/hP5JMDiMcyeQ/AAAAP4wAAAAAAAAAATQEAABgAAAA1BFuPzod4T+STA4jHMnkPwAAAD+MAAAAAAAAAAE1BAAAYAAAAOYT4L1kPuE/kkwOIxzJ5D8AAAA/nAAAAAAAAAABNgQAAGAAAADOFuZu02zhP5JMDiMcyeQ/AAAAP5wAAAAAAAAAATcEAABgAAAAHho2OeSh4T8bTJHPusHkPwAAAD+rAAAAAAAAAAE4BAAAYAAAAK4eZE/b6uE/G0yRz7rB5D8AAAA/qwAAAAAAAAABOQQAAGAAAABoIv4yjibiP6VLFHxZuuQ/AAAAP7sAAAAAAAAAAToEAABgAAAA+CYsSYVv4j+lSxR8WbrkPwAAAD+7AAAAAAAAAAE7BAAAYAAAALQqxiw4q+I/pUsUfFm65D8AAAA/ywAAAAAAAAABPAQAAGAAAABuLmAQ6+biP6VLFHxZuuQ/AAAAP8sAAAAAAAAAAT0EAABgAAAAwDGw2vsb4z+lSxR8WbrkPwAAAD/aAAAAAAAAAAE+BAAAYAAAAOY1lNdQXuM/kkwOIxzJ5D8AAAA/2gAAAAAAAAABPwQAAGAAAACgOS67A5rjP5JMDiMcyeQ/AAAAP+oAAAAAAAAAAUAEAABgAAAApkWQmGBa5D/0TYUdQN/kPwAAAD/6AAAAAAAAAAFBBAAAYAAAALhHAheLe+Q/9E2FHUDf5D8AAAA/CQEAAAAAAAABQgQAAGAAAAD2SOBicY/kP/RNhR1A3+Q/AAAAPxkBAAAAAAAAAUMEAABgAAAAzEl0lbWc5D/0TYUdQN/kPwAAAD8ZAQAAAAAAAAFEBAAAYAAAADRKvq5Xo+Q/9E2FHUDf5D8AAAA/GQEAAAAAAAABRQQAAGAAAACgSgjI+ankP/RNhR1A3+Q/AAAAPygBAAAAAAAAAUYEAABgAAAACktS4Zuw5D/0TYUdQN/kPwAAAD8oAQAAAAAAAAFHBAAAYAAAAApLUuGbsOQ/fU0Iyt7X5D8AAAA/WAMAAAAAAAABSAQAAGAAAAB0S5z6PbfkP31NCMre1+Q/AAAAP1gDAAAAAAAAAUkEAABgAAAAdEuc+j235D8ITYt2fdDkPwAAAD9nAwAAAAAAAAFKBAAAYAAAAOIeCVws7rE/j14Z2+/o5T8AAAA/AAAAAAAAAAABSwQAAGAAAAA0IlkmPSOyP49eGdvv6OU/AAAAP5wAAAAAAAAAAUwEAABgAAAAhCWp8E1Ysj+PXhnb7+jlPwAAAD+sAAAAAAAAAAFNBAAAYAAAANYo+bpejbI/j14Z2+/o5T8AAAA/rAAAAAAAAAABTgQAAGAAAAAmLEmFb8KyP49eGdvv6OU/AAAAP7wAAAAAAAAAAU8EAABgAAAAeC+ZT4D3sj+PXhnb7+jlPwAAAD+8AAAAAAAAAAFQBAAAYAAAAMgy6RmRLLM/j14Z2+/o5T8AAAA/ywAAAAAAAAABUQQAAGAAAAC8PNl4w8uzP49eGdvv6OU/AAAAP8sAAAAAAAAAAVIEAABgAAAArkbJ1/VqtD8YXpyHjuHlPwAAAD/rAAAAAAAAAAFTBAAAYAAAAKJQuTYoCrU/o10fNC3a5T8AAAA/+gAAAAAAAAABVAQAAGAAAABggmkRJCa4P7ZcJY1qy+U/AAAAP/oAAAAAAAAAAVUEAABgAAAA+JL5BHgvuT9AXKg5CcTlPwAAAD/6AAAAAAAAAAFWBAAAYAAAAOqc6WOqzrk/QFyoOQnE5T8AAAA/CgEAAAAAAAABVwQAAGAAAAAuqimN7aK6P0BcqDkJxOU/AAAAPwoBAAAAAAAAAVgEAABgAAAA0LDJIQ8Nuz9AXKg5CcTlPwAAAD8ZAQAAAAAAAAFZBAAAYAAAACK0GewfQrs/QFyoOQnE5T8AAAA/KQEAAAAAAAABWgQAAGAAAAByt2m2MHe7P0BcqDkJxOU/AAAAP8wBAAAAAAAAAVsEAABgAAAAxLq5gEGsuz9AXKg5CcTlPwAAAD8KAgAAAAAAAAFcBAAAYAAAAMS6uYBBrLs/ylsr5qe85T8AAAA/CgIAAAAAAAABXQQAAGAAAADEurmAQay7P1RbrpJGteU/AAAAPykCAAAAAAAAAV4EAABgAAAAFL4JS1Lhuz9UW66SRrXlPwAAAD8pAgAAAAAAAAFfBAAAYAAAAIx7JHCxuOc/grL3NSEo6z8AAAA/AAAAAAAAAAABYAQAAGAAAAD0e26JU7/nP4Ky9zUhKOs/AAAAP3sAAAAAAAAAAWEEAABgAAAAYHy4ovXF5z8LsnrivyDrPwAAAD+LAAAAAAAAAAFiBAAAYAAAAJ59lu7b2ec/C7J64r8g6z8AAAA/mwAAAAAAAAABYwQAAGAAAABGf75TZPTnP5Wx/Y5eGes/AAAAP5sAAAAAAAAAAWQEAABgAAAAhICcn0oI6D+Vsf2OXhnrPwAAAD+qAAAAAAAAAAFlBAAAYAAAAMKBeuswHOg/ILGAO/0R6z8AAAA/qgAAAAAAAAABZgQAAGAAAAACg1g3FzDoPyCxgDv9Ees/AAAAP7oAAAAAAAAAAWcEAABgAAAAQIQ2g/1D6D8gsYA7/RHrPwAAAD+6AAAAAAAAAAFoBAAAYAAAAOiFXuiFXug/ILGAO/0R6z8AAAA/ugAAAAAAAAABaQQAAGAAAAAmhzw0bHLoPyCxgDv9Ees/AAAAP8kAAAAAAAAAAWoEAABgAAAA/IfQZrB/6D8gsYA7/RHrPwAAAD/JAAAAAAAAAAFrBAAAYAAAADiJrrKWk+g/ILGAO/0R6z8AAAA/2QAAAAAAAAABbAQAAGAAAAAOikLl2qDoPyCxgDv9Ees/AAAAP9kAAAAAAAAAAW0EAABgAAAATIsgMcG06D8gsYA7/RHrPwAAAD/pAAAAAAAAAAFuBAAAYAAAAF6Nkq/r1eg/qbAD6JsK6z8AAAA/+AAAAAAAAAABbwQAAGAAAADaj05HuP3oP6mwA+ibCus/AAAAPwgBAAAAAAAAAXAEAABgAAAAapR8Xa9G6T8zsIaUOgPrPwAAAD8IAQAAAAAAAAFxBAAAYAAAALyXzCfAe+k/M7CGlDoD6z8AAAA/CAEAAAAAAAABcgQAAGAAAAAMmxzy0LDpP72vCUHZ++o/AAAAPxgBAAAAAAAAAXMEAABgAAAA9J0ioz/f6T+9rwlB2fvqPwAAAD8YAQAAAAAAAAF0BAAAYAAAAHCg3joMB+o/R6+M7Xf06j8AAAA/JwEAAAAAAAABdQQAAGAAAADCoy4FHTzqP0evjO139Oo/AAAAPycBAAAAAAAAAXYEAABgAAAAqKY0totq6j/Rrg+aFu3qPwAAAD83AQAAAAAAAAF3BAAAYAAAACSp8E1Ykuo/0a4Pmhbt6j8AAAA/NwEAAAAAAAABeAQAAGAAAAA4q2LMgrPqP9GuD5oW7eo/AAAAP0YBAAAAAAAAAXkEAABgAAAASq3USq3U6j9brpJGteXqPwAAAD9GAQAAAAAAAAF6BAAAYAAAAPKu/K817+o/W66SRrXl6j8AAAA/VgEAAAAAAAABewQAAGAAAADGr5DiefzqP26tmJ/y1uo/AAAAP1YBAAAAAAAAAXwEAABgAAAAcLG4RwIX6z9urZif8tbqPwAAAD9mAQAAAAAAAAF9BAAAYAAAAIKzKsYsOOs/+awbTJHP6j8AAAA/dQEAAAAAAAABfgQAAGAAAACUtZxEV1nrP4OsnvgvyOo/AAAAP3UBAAAAAAAAAX8EAABgAAAAqLcOw4F66z+DrJ74L8jqPwAAAD+FAQAAAAAAAAGABAAAYAAAACS6ylpOous/g6ye+C/I6j8AAAA/hQEAAAAAAAABgQQAAGAAAAAKvdALvdDrPwysIaXOwOo/AAAAP5UBAAAAAAAAAYIEAABgAAAA8r/WvCv/6z+Xq6RRbbnqPwAAAD+VAQAAAAAAAAGDBAAAYAAAAAbCSDtWIOw/l6ukUW256j8AAAA/pAEAAAAAAAABhAQAAGAAAACCxATTIkjsPyCrJ/4Lsuo/AAAAP6QBAAAAAAAAAYUEAABgAAAAlMZ2UU1p7D8gqyf+C7LqPwAAAD+0AQAAAAAAAAGGBAAAYAAAABLJMukZkew/IKsn/guy6j8AAAA/tAEAAAAAAAABhwQAAGAAAADmycYbXp7sPyCrJ/4Lsuo/AAAAP8MBAAAAAAAAAYgEAABgAAAAjsvugOa47D8gqyf+C7LqPwAAAD/DAQAAAAAAAAGJBAAAYAAAAMzMzMzMzOw/IKsn/guy6j8AAAA/0wEAAAAAAAABigQAAGAAAAB2zvQxVefsPyCrJ/4Lsuo/AAAAP9MBAAAAAAAAAYsEAABgAAAAtM/SfTv77D8gqyf+C7LqPwAAAD/jAQAAAAAAAAGMBAAAYAAAAFzR+uLDFe0/IKsn/guy6j8AAAA/4wEAAAAAAAABjQQAAGAAAAAE0yJITDDtP6qqqqqqquo/AAAAP/IBAAAAAAAAAY4EAABgAAAArtRKrdRK7T+qqqqqqqrqPwAAAD/yAQAAAAAAAAGPBAAAYAAAAFbWchJdZe0/NaotV0mj6j8AAAA/AgIAAAAAAAABkAQAAGAAAABo2OSQh4btP76psAPom+o/AAAAPwICAAAAAAAAAZEEAABgAAAAptnC3G2a7T9IqTOwhpTqPwAAAD8SAgAAAAAAAAGSBAAAYAAAAFDb6kH2tO0/0qi2XCWN6j8AAAA/EgIAAAAAAAABkwQAAGAAAABi3VzAINbtP1yoOQnEheo/AAAAPyECAAAAAAAAAZQEAABgAAAACt+EJanw7T/mp7y1Yn7qPwAAAD8hAgAAAAAAAAGVBAAAYAAAAEjgYnGPBO4/cKc/YgF36j8AAAA/MQIAAAAAAAABlgQAAGAAAACI4UC9dRjuP/qmwg6gb+o/AAAAPzECAAAAAAAAAZcEAABgAAAAmuOyO6A57j+DpkW7PmjqPwAAAD9AAgAAAAAAAAGYBAAAYAAAAG7kRm7kRu4/g6ZFuz5o6j8AAAA/QAIAAAAAAAABmQQAAGAAAABE5dqgKFTuPw6myGfdYOo/AAAAP1ACAAAAAAAAAZoEAABgAAAAgOa47A5o7j+XpUsUfFnqPwAAAD9QAgAAAAAAAAGbBAAAYAAAAFbnTB9Tde4/l6VLFHxZ6j8AAAA/YAIAAAAAAAABnAQAAGAAAAAq6OBRl4LuPyGlzsAaUuo/AAAAP2ACAAAAAAAAAZ0EAABgAAAA/uh0hNuP7j8hpc7AGlLqPwAAAD9vAgAAAAAAAAGeBAAAYAAAANLpCLcfne4/IaXOwBpS6j8AAAA/ngIAAAAAAAABnwQAAGAAAACm6pzpY6ruP6ykUW25Suo/AAAAP64CAAAAAAAAAaAEAABgAAAAeuswHKi37j81pNQZWEPqPwAAAD+uAgAAAAAAAAGhBAAAYAAAAE7sxE7sxO4/v6NXxvY76j8AAAA/rgIAAAAAAAABogQAAGAAAAAi7ViBMNLuP0mj2nKVNOo/AAAAP64CAAAAAAAAAaMEAABgAAAA+O3ss3Tf7j9Jo9pylTTqPwAAAD+9AgAAAAAAAAGkBAAAYAAAAGLuNs0W5u4/06JdHzQt6j8AAAA/vQIAAAAAAAABpQQAAGAAAAA278r/WvPuP9OiXR80Leo/AAAAP80CAAAAAAAAAaYEAABgAAAAoO8UGf357j/Tol0fNC3qPwAAAD/cAgAAAAAAAAGnBAAAYAAAAKDvFBn9+e4/XaLgy9Il6j8AAAA/7AIAAAAAAAABqAQAAGAAAAAK8F4ynwDvP12i4MvSJeo/AAAAP/wCAAAAAAAAAakEAABgAAAAdPCoS0EH7z9douDL0iXqPwAAAD/8AgAAAAAAAAGqBAAAYAAAAN7w8mTjDe8/XaLgy9Il6j8AAAA/CwMAAAAAAAABqwQAAGAAAACy8YaXJxvvP12i4MvSJeo/AAAAPxsDAAAAAAAAAawEAABgAAAAiPIaymso7z9douDL0iXqPwAAAD8rAwAAAAAAAAGtBAAAYAAAAPDyZOMNL+8/5qFjeHEe6j8AAAA/KwMAAAAAAAABrgQAAGAAAABc8678rzXvP+ahY3hxHuo/AAAAPzoDAAAAAAAAAa8EAABgAAAAMPRCL/RC7z9xoeYkEBfqPwAAAD86AwAAAAAAAAGwBAAAYAAAAJr0jEiWSe8/caHmJBAX6j8AAAA/SgMAAAAAAAABsQQAAGAAAAAE9dZhOFDvP3Gh5iQQF+o/AAAAP0oDAAAAAAAAAbIEAABgAAAA2PVqlHxd7z/6oGnRrg/qPwAAAD9ZAwAAAAAAAAGzBAAAYAAAAKz2/sbAau8/+qBp0a4P6j8AAAA/WQMAAAAAAAABtAQAAGAAAACA95L5BHjvP/qgadGuD+o/AAAAP2kDAAAAAAAAAbUEAABgAAAA6vfcEqd+7z+EoOx9TQjqPwAAAD9pAwAAAAAAAAG2BAAAYAAAAFT4JixJhe8/hKDsfU0I6j8AAAA/eQMAAAAAAAABtwQAAGAAAACS+QR4L5nvP4Sg7H1NCOo/AAAAP3kDAAAAAAAAAbgEAABgAAAAPPss3bez7z+Yn/LWivnpPwAAAD+oAwAAAAAAAAG5BAAAYAAAAKb7dvZZuu8/Ip91gyny6T8AAAA/twMAAAAAAAABugQAAGAAAAAQ/MAP/MDvPyKfdYMp8uk/AAAAP7cDAAAAAAAAAbsEAABgAAAAevwKKZ7H7z8in3WDKfLpPwAAAD/HAwAAAAAAAAG8BAAAYAAAAHr8Cimex+8/Np573Gbj6T8AAAA/xwMAAAAAAAABvQQAAGAAAADk/FRCQM7vPzaee9xm4+k/AAAAP+YDAAAAAAAAAb4EAABgAAAA5PxUQkDO7z/Anf6IBdzpPwAAAD/mAwAAAAAAAAG/BAAAYAAAAE79nlvi1O8/1JwE4kLN6T8AAAA/9gMAAAAAAAABwAQAAGAAAABO/Z5b4tTvP12ch47hxek/AAAAP/YDAAAAAAAAAcEEAABgAAAAuP3odITb7z/7mhCUva/pPwAAAD8FBAAAAAAAAAHCBAAAYAAAACL+Mo4m4u8/D5oW7fqg6T8AAAA/BQQAAAAAAAABwwQAAGAAAAAi/jKOJuLvPyOZHEY4kuk/AAAAPxUEAAAAAAAAAcQEAABgAAAAIv4yjibi7z/Bl6VLFHzpPwAAAD8VBAAAAAAAAAHFBAAAYAAAACL+Mo4m4u8/X5YuUfBl6T8AAAA/JQQAAAAAAAABxgQAAGAAAAAi/jKOJuLvP+mVsf2OXuk/AAAAPyUEAAAAAAAAAccEAABgAAAAIv4yjibi7z/9lLdWzE/pPwAAAD80BAAAAAAAAAHIBAAAYAAAACL+Mo4m4u8/hpQ6A2tI6T8AAAA/NAQAAAAAAAAByQQAAGAAAAAi/jKOJuLvP5uTQFyoOek/AAAAP0QEAAAAAAAAAcoEAABgAAAAIv4yjibi7z8kk8MIRzLpPwAAAD9EBAAAAAAAAAHLBAAAYAAAACL+Mo4m4u8/rpJGteUq6T8AAAA/UwQAAAAAAAABzAQAAGAAAAAi/jKOJuLvPziSyWGEI+k/AAAAP1MEAAAAAAAAAc0EAABgAAAAIv4yjibi7z/WkFJnYA3pPwAAAD9jBAAAAAAAAAHOBAAAYAAAALj96HSE2+8/6Y9YwJ3+6D8AAAA/cwQAAAAAAAABzwQAAGAAAABO/Z5b4tTvP3SP22w89+g/AAAAP3MEAAAAAAAAAdAEAABgAAAATv2eW+LU7z+HjuHFeejoPwAAAD+CBAAAAAAAAAHRBAAAYAAAAOT8VEJAzu8/JY1qy1XS6D8AAAA/ggQAAAAAAAAB0gQAAGAAAAAQ/MAP/MDvPzmMcCSTw+g/AAAAP5IEAAAAAAAAAdMEAABgAAAApvt29lm67z9Mi3Z90LToPwAAAD+SBAAAAAAAAAHUBAAAYAAAANL64sMVre8/6on/gqye6D8AAAA/ogQAAAAAAAAB1QQAAGAAAAAq+bpejZLvP4iIiIiIiOg/AAAAP6IEAAAAAAAAAdYEAABgAAAAgPeS+QR47z+whpQ6A2voPwAAAD+xBAAAAAAAAAHXBAAAYAAAANj1apR8Xe8/w4Wak0Bc6D8AAAA/sQQAAAAAAAAB2AQAAGAAAAAw9EIv9ELvP+yDpkW7Pug/AAAAP8EEAAAAAAAAAdkEAABgAAAAiPIaymso7z//gqye+C/oPwAAAD/BBAAAAAAAAAHaBAAAYAAAAN7w8mTjDe8/E4Ky9zUh6D8AAAA/0AQAAAAAAAAB2wQAAGAAAAAK8F4ynwDvPyeBuFBzEug/AAAAP9AEAAAAAAAAAdwEAABgAAAANu/K/1rz7j+xgDv9EQvoPwAAAD/gBAAAAAAAAAHdBAAAYAAAAPjt7LN03+4/sYA7/REL6D8AAAA/4AQAAAAAAAAB3gQAAGAAAAAi7ViBMNLuPzqAvqmwA+g/AAAAP/AEAAAAAAAAAd8EAABgAAAATuzETuzE7j/Ff0FWT/znPwAAAD/wBAAAAAAAAAHgBAAAYAAAAObrejVKvu4/T3/EAu705z8AAAA//wQAAAAAAAAB4QQAAGAAAAAQ6+YCBrHuP09/xALu9Oc/AAAAP/8EAAAAAAAAAeIEAABgAAAA0ukItx+d7j9Pf8QC7vTnPwAAAD8PBQAAAAAAAAHjBAAAYAAAAP7odITbj+4/2H5Hr4zt5z8AAAA/DwUAAAAAAAAB5AQAAGAAAABW50wfU3XuP2N+ylsr5uc/AAAAPx8FAAAAAAAAAeUEAABgAAAArOUkuspa7j/sfU0Iyt7nPwAAAD8fBQAAAAAAAAHmBAAAYAAAAMbiHglcLO4/dn3QtGjX5z8AAAA/LgUAAAAAAAAB5wQAAGAAAABI4GJxjwTuP3Z90LRo1+c/AAAAPy4FAAAAAAAAAegEAABgAAAA+NwSp37P7T8BfVNhB9DnPwAAAD8+BQAAAAAAAAHpBAAAYAAAAHraVg+yp+0/AX1TYQfQ5z8AAAA/TQUAAAAAAAAB6gQAAGAAAAAq1wZFoXLtPwF9U2EH0Oc/AAAAP00FAAAAAAAAAesEAABgAAAABNMiSEww7T8BfVNhB9DnPwAAAD9NBQAAAAAAAAHsBAAAYAAAAN7OPkv37ew/AX1TYQfQ5z8AAAA/XQUAAAAAAAAB7QQAAGAAAAC6ylpOoqvsPwF9U2EH0Oc/AAAAP20FAAAAAAAAAe4EAABgAAAAlMZ2UU1p7D8BfVNhB9DnPwAAAD9tBQAAAAAAAAHvBAAAYAAAAHDCklT4Juw/inzWDabI5z8AAAA/bQUAAAAAAAAB8AQAAGAAAAAev0KK5/HrP4p81g2myOc/AAAAP3wFAAAAAAAAAfEEAABgAAAAzrvyv9a86z+KfNYNpsjnPwAAAD98BQAAAAAAAAHyBAAAYAAAALq5gEGsm+s/inzWDabI5z8AAAA/jAUAAAAAAAAB8wQAAGAAAAA+t8Sp33PrPxR8WbpEwec/AAAAP6sFAAAAAAAAAfQEAABgAAAASq3USq3U6j8UfFm6RMHnPwAAAD+7BQAAAAAAAAH1BAAAYAAAAGSqzpk+puo/FHxZukTB5z8AAAA/uwUAAAAAAAAB9gQAAGAAAAB8p8joz3fqPxR8WbpEwec/AAAAP8oFAAAAAAAAAfcEAABgAAAALKR4Hr9C6j8UfFm6RMHnPwAAAD/KBQAAAAAAAAH4BAAAYAAAAHCg3joMB+o/inzWDabI5z8AAAA/2gUAAAAAAAAB+QQAAGAAAAAgnY5w+9HpP4p81g2myOc/AAAAP9oFAAAAAAAAAfoEAABgAAAAkJhgWgSJ6T8BfVNhB9DnPwAAAD/qBQAAAAAAAAH7BAAAYAAAAECVEJDzU+k/AX1TYQfQ5z8AAAA/6gUAAAAAAAAB/AQAAGAAAADukcDF4h7pPwF9U2EH0Oc/AAAAP/kFAAAAAAAAAf0EAABgAAAAXo2Sr+vV6D8BfVNhB9DnPwAAAD/5BQAAAAAAAAH+BAAAYAAAAA6KQuXaoOg/AX1TYQfQ5z8AAAA/CQYAAAAAAAAB/wQAAGAAAAC8hvIaymvoPwF9U2EH0Oc/AAAAPwkGAAAAAAAAAQAFAABgAAAALoLEBNMi6D+KfNYNpsjnPwAAAD8ZBgAAAAAAAAEBBQAAYAAAANx+dDrC7ec/inzWDabI5z8AAAA/GQYAAAAAAAABAgUAAGAAAAD0e26JU7/nPxR8WbpEwec/AAAAPygGAAAAAAAAAQMFAABgAAAApHgev0KK5z+ee9xm47nnPwAAAD8oBgAAAAAAAAEEBQAAYAAAAFJ1zvQxVec/KHtfE4Ky5z8AAAA/OAYAAAAAAAABBQUAAGAAAAACcn4qISDnPzx6ZWy/o+c/AAAAPzgGAAAAAAAAAQYFAABgAAAAsG4uYBDr5j/GeegYXpznPwAAAD9HBgAAAAAAAAEHBQAAYAAAAGBr3pX/teY/T3lrxfyU5z8AAAA/RwYAAAAAAAABCAUAAGAAAAA6Z/qYqnPmP9p47nGbjec/AAAAP1cGAAAAAAAAAQkFAABgAAAAfmNgtfc35j/td/TK2H7nPwAAAD9XBgAAAAAAAAEKBQAAYAAAAPBeMp8A7+U/d3d3d3d35z8AAAA/ZwYAAAAAAAABCwUAAGAAAADKWk6iq6zlPwF3+iMWcOc/AAAAP2cGAAAAAAAAAQwFAABgAAAAplZqpVZq5T8Bd/ojFnDnPwAAAD92BgAAAAAAAAENBQAAYAAAAL5TZPTnO+U/AXf6IxZw5z8AAAA/dgYAAAAAAAABDgUAAGAAAABuUBQq1wblPwF3+iMWcOc/AAAAP4YGAAAAAAAAAQ8FAABgAAAAWk6iq6zl5D8Bd/ojFnDnPwAAAD+WBgAAAAAAAAEQBQAAYAAAAHRLnPo9t+Q/AXf6IxZw5z8AAAA/lgYAAAAAAAABEQUAAGAAAAD2SOBicY/kP+139MrYfuc/AAAAP5YGAAAAAAAAARIFAABgAAAAEEbasQJh5D/td/TK2H7nPwAAAD+lBgAAAAAAAAETBQAAYAAAACpD1ACUMuQ/Y3hxHjqG5z8AAAA/pQYAAAAAAAABFAUAAGAAAACAQaybCxjkP9p47nGbjec/AAAAP7UGAAAAAAAAARUFAABgAAAABD/wAz/w4z9PeWvF/JTnPwAAAD+1BgAAAAAAAAEWBQAAYAAAAPA8foUUz+M/T3lrxfyU5z8AAAA/xAYAAAAAAAABFwUAAGAAAABIO1YgjLTjP095a8X8lOc/AAAAP8QGAAAAAAAAARgFAABgAAAAoDkuuwOa4z9PeWvF/JTnPwAAAD/EBgAAAAAAAAEZBQAAYAAAACQ3ciM3cuM/T3lrxfyU5z8AAAA/1AYAAAAAAAABGgUAAGAAAAB6NUq+rlfjP095a8X8lOc/AAAAP+MGAAAAAAAAARsFAABgAAAAaDPYP4Q24z9PeWvF/JTnPwAAAD/jBgAAAAAAAAEcBQAAYAAAACoy+vOdIuM/T3lrxfyU5z8AAAA/4wYAAAAAAAABHQUAAGAAAADqMByotw7jP095a8X8lOc/AAAAP+MGAAAAAAAAAR4FAABgAAAAgjDSjhUI4z/aeO5xm43nPwAAAD/zBgAAAAAAAAEfBQAAYAAAABYwiHVzAeM/2njucZuN5z8AAAA/AwcAAAAAAAABIAUAAGAAAACsLz5c0friP9p47nGbjec/AAAAPwMHAAAAAAAAASEFAABgAAAArC8+XNH64j9jeHEeOobnPwAAAD8SBwAAAAAAAAEiBQAAYAAAACyTnhHJMuk/FHxZukTBtz8AAAA/AAAAAAAAAAABIwUAAGAAAAAsk54RyTLpP8V/QVZP/Lc/AAAAPz4AAAAAAAAAASQFAABgAAAALJOeEcky6T8lhxGOZHK4PwAAAD8+AAAAAAAAAAElBQAAYAAAACyTnhHJMuk/h47hxXnouD8AAAA/TgAAAAAAAAABJgUAAGAAAABqlHxdr0bpP+mVsf2OXrk/AAAAP10AAAAAAAAAAScFAABgAAAAQJUQkPNT6T/6oGnRrg+6PwAAAD9dAAAAAAAAAAEoBQAAYAAAAFKXgg4edek/va8JQdn7uj8AAAA/bQAAAAAAAAABKQUAAGAAAAD6mKpzpo/pP4C+qbAD6Ls/AAAAP20AAAAAAAAAASoFAABgAAAAeJtmC3O36T9DzUkgLtS8PwAAAD99AAAAAAAAAAErBQAAYAAAAPSdIqM/3+k/F+ehY3hxvj8AAAA/fQAAAAAAAAABLAUAAGAAAADaoChUrg3qP4v5KW+tmL8/AAAAP4wAAAAAAAAAAS0FAABgAAAAlqTCN2FJ6j//BVk98V/APwAAAD+MAAAAAAAAAAEuBQAAYAAAALyopjS2i+o/6hIFX5YuwT8AAAA/nAAAAAAAAAABLwUAAGAAAAAMrPb+xsDqP/sdvTK238E/AAAAP5wAAAAAAAAAATAFAABgAAAAMrDa+xsD6z8NKXUG1pDCPwAAAD+rAAAAAAAAAAExBQAAYAAAAOyzdN/OPus/HzQt2vVBwz8AAAA/uwAAAAAAAAABMgUAAGAAAADUtnqQPW3rP1k98V+Q1cM/AAAAP7sAAAAAAAAAATMFAABgAAAAurmAQayb6z+6RMGXpUvEPwAAAD+7AAAAAAAAAAE0BQAAYAAAAM678r/WvOs/G0yRz7rBxD8AAAA/ywAAAAAAAAABNQUAAGAAAABKvq5Xo+TrP8xPeWvF/MQ/AAAAP9oAAAAAAAAAATYFAABgAAAA8r/WvCv/6z8tV0mj2nLFPwAAAD/aAAAAAAAAAAE3BQAAYAAAADLBtAgSE+w/3loxP+WtxT8AAAA/6gAAAAAAAAABOAUAAGAAAAAGwkg7ViDsP49eGdvv6MU/AAAAP+oAAAAAAAAAATkFAABgAAAA2sLcbZot7D9nYA0pdQbGPwAAAD/6AAAAAAAAAAE6BQAAYAAAANrC3G2aLew/QGIBd/ojxj8AAAA/+gAAAAAAAAABOwUAAGAAAACuw3Cg3jrsP/Bl6RIFX8Y/AAAAPwkBAAAAAAAAATwFAABgAAAArsNwoN467D/JZ91ginzGPwAAAD8JAQAAAAAAAAE9BQAAYAAAAILEBNMiSOw/Um25ShrVxj8AAAA/GQEAAAAAAAABPgUAAGAAAADsxE7sxE7sPwJxoeYkEMc/AAAAPxkBAAAAAAAAAT8FAABgAAAAKsYsOKti7D+ydImCL0vHPwAAAD8oAQAAAAAAAAFABQAAYAAAAADHwGrvb+w/Y3hxHjqGxz8AAAA/KAEAAAAAAAABQQUAAGAAAABoxwqEkXbsP+x9TQjK3sc/AAAAPzgBAAAAAAAAAUIFAABgAAAAPMiettWD7D+dgTWk1BnIPwAAAD84AQAAAAAAAAFDBQAAYAAAAKjI6M93iuw/ToUdQN9UyD8AAAA/SAEAAAAAAAABRAUAAGAAAAB8yXwCvJfsP/6IBdzpj8g/AAAAP0gBAAAAAAAAAUUFAABgAAAA5snGG16e7D/Xivkpb63IPwAAAD9XAQAAAAAAAAFGBQAAYAAAAFDKEDUApew/roztd/TKyD8AAAA/VwEAAAAAAAABRwUAAGAAAAC6ylpOoqvsP2CQ1RP/Bck/AAAAP2cBAAAAAAAAAUgFAABgAAAAJMukZ0Sy7D9gkNUT/wXJPwAAAD9nAQAAAAAAAAFJBQAAYAAAAI7L7oDmuOw/OJLJYYQjyT8AAAA/dwEAAAAAAAABSgUAAGAAAACOy+6A5rjsPxCUva8JQck/AAAAP3cBAAAAAAAAAUsFAABgAAAA+Ms4moi/7D/plbH9jl7JPwAAAD+GAQAAAAAAAAFMBQAAYAAAAGLMgrMqxuw/wZelSxR8yT8AAAA/hgEAAAAAAAABTQUAAGAAAAA2zRbmbtPsP3Gbjecet8k/AAAAP5YBAAAAAAAAAU4FAABgAAAAds70MVXn7D9KnYE1pNTJPwAAAD+WAQAAAAAAAAFPBQAAYAAAAN7OPkv37ew/+qBp0a4Pyj8AAAA/pQEAAAAAAAABUAUAAGAAAAAe0ByX3QHtP6ykUW25Sso/AAAAP7UBAAAAAAAAAVEFAABgAAAAXNH64sMV7T9cqDkJxIXKPwAAAD+1AQAAAAAAAAFSBQAAYAAAADDSjhUII+0/5a0V81Peyj8AAAA/tQEAAAAAAAABUwUAAGAAAAAE0yJITDDtP72vCUHZ+8o/AAAAP8UBAAAAAAAAAVQFAABgAAAA2NO2epA97T9us/Hc4zbLPwAAAD/UAQAAAAAAAAFVBQAAYAAAABjVlMZ2Ue0/HrfZeO5xyz8AAAA/1AEAAAAAAAABVgUAAGAAAADs1Sj5ul7tP/e4zcZzj8s/AAAAP9QBAAAAAAAAAVcFAABgAAAAwNa8K/9r7T+ovLVifsrLPwAAAD/kAQAAAAAAAAFYBQAAYAAAAJTXUF5Dee0/gL6psAPoyz8AAAA/5AEAAAAAAAABWQUAAGAAAAD+15p35X/tP4C+qbAD6Ms/AAAAP/QBAAAAAAAAAVoFAABgAAAA/tead+V/7T+ovLVifsrLPwAAAD9hAgAAAAAAAAFbBQAAYAAAAGjY5JCHhu0/z7rBFPmsyz8AAAA/cQIAAAAAAAABXAUAAGAAAABo2OSQh4btP0a15SppVMs/AAAAP3ECAAAAAAAAAV0FAABgAAAAaNjkkIeG7T+9rwlB2fvKPwAAAD+AAgAAAAAAAAFeBQAAYAAAAHCg3joMB+o/RjI5jHAkwz8AAAA/AAAAAAAAAAABXwUAAGAAAAAGoJQhagDqP0YyOYxwJMM/AAAAP14AAAAAAAAAAWAFAABgAAAABqCUIWoA6j9vMEU+6wbDPwAAAD9eAAAAAAAAAAFhBQAAYAAAAAaglCFqAOo/li5R8GXpwj8AAAA/bgAAAAAAAAABYgUAAGAAAAAGoJQhagDqP70sXaLgy8I/AAAAP24AAAAAAAAAAWMFAABgAAAAnJ9KCMj56T/TH7GAO/3BPwAAAD+dAAAAAAAAAAFkBQAAYAAAADKfAO8l8+k/ShrVlqukwT8AAAA/rAAAAAAAAAABZQUAAGAAAAAynwDvJfPpP8EU+awbTME/AAAAP6wAAAAAAAAAAWYFAABgAAAAyJ621YPs6T84Dx3Di/PAPwAAAD+sAAAAAAAAAAFnBQAAYAAAAMiettWD7Ok/rwlB2fuawD8AAAA/vAAAAAAAAAABaAUAAGAAAADInrbVg+zpP04CcaHmJMA/AAAAP7wAAAAAAAAAAWkFAABgAAAAXp5svOHl6T+L+SlvrZi/PwAAAD/MAAAAAAAAAAFqBQAAYAAAAPSdIqM/3+k/eO5xm43nvj8AAAA/6wAAAAAAAAABawUAAGAAAAAgnY5w+9HpP6TUGVhDSr0/AAAAP+sAAAAAAAAAAWwFAABgAAAAtpxEV1nL6T/z0DG8OA+9PwAAAD/rAAAAAAAAAAFtBQAAYAAAALacRFdZy+k/kclhhCOZvD8AAAA/+gAAAAAAAAABbgUAAGAAAAC2nERXWcvpP+HFeegYXrw/AAAAPwoBAAAAAAAAAW8FAABgAAAAtpxEV1nL6T8xwpFMDiO8PwAAAD8aAQAAAAAAAAFwBQAAYAAAAEyc+j23xOk/gL6psAPouz8AAAA/KQEAAAAAAAABcQUAAGAAAABMnPo9t8TpP8+6wRT5rLs/AAAAP4cBAAAAAAAAAXIFAABgAAAA4JuwJBW+6T+9rwlB2fu6PwAAAD+XAQAAAAAAAAFzBQAAYAAAAOCbsCQVvuk/DKwhpc7Auj8AAAA/lwEAAAAAAAABdAUAAGAAAAB4m2YLc7fpPwysIaXOwLo/AAAAP5cBAAAAAAAAAXUFAABgAAAAeJtmC3O36T9cqDkJxIW6PwAAAD+XAQAAAAAAAAF2BQAAYAAAAAybHPLQsOk/XKg5CcSFuj8AAAA/pgEAAAAAAAABdwUAAGAAAAAMmxzy0LDpP/qgadGuD7o/AAAAP7YBAAAAAAAAAXgFAABgAAAAoprS2C6q6T/6oGnRrg+6PwAAAD+6AQAAAAAAAAF5BQAAYAAAADiaiL+Mo+k/Sp2BNaTUuT8AAAA/ygEAAAAAAAABegUAAGAAAADOmT6m6pzpP0qdgTWk1Lk/AAAAP9kBAAAAAAAAAXsFAABgAAAAZJn0jEiW6T9KnYE1pNS5PwAAAD/4AQAAAAAAAAF8BQAAYAAAAPqYqnOmj+k/Sp2BNaTUuT8AAAA/GAIAAAAAAAABfQUAAGAAAACQmGBaBInpP0qdgTWk1Lk/AAAAP1YCAAAAAAAAAX4FAABgAAAAkJhgWgSJ6T+ZmZmZmZm5PwAAAD/EAgAAAAAAAAF/BQAAYAAAAJCYYFoEiek/6ZWx/Y5euT8AAAA/4wIAAAAAAAABgAUAAGAAAACQmGBaBInpPziSyWGEI7k/AAAAP/ICAAAAAAAAAYEFAABgAAAAJpgWQWKC6T8lhxGOZHK4PwAAAD8hAwAAAAAAAAGCBQAAYAAAACaYFkFiguk/dYMp8lk3uD8AAAA/IQMAAAAAAAABgwUAAGAAAACQmGBaBInpP3WDKfJZN7g/AAAAPz8EAAAAAAAAAYQFAABgAAAAZJn0jEiW6T91gynyWTe4PwAAAD9OBAAAAAAAAAGFBQAAYAAAAM6ZPqbqnOk/dYMp8lk3uD8AAAA/TgQAAAAAAAABhgUAAGAAAAA4moi/jKPpP3WDKfJZN7g/AAAAP14EAAAAAAAAAYcFAABgAAAAoprS2C6q6T91gynyWTe4PwAAAD9uBAAAAAAAAAGIBQAAYAAAAAybHPLQsOk/dYMp8lk3uD8AAAA/fQQAAAAAAAABiQUAAGAAAADgm7AkFb7pP3WDKfJZN7g/AAAAP40EAAAAAAAAAYoFAABgAAAAIJ2OcPvR6T91gynyWTe4PwAAAD+cBAAAAAAAAAGLBQAAYAAAAMiettWD7Ok/dYMp8lk3uD8AAAA/nAQAAAAAAAABjAUAAGAAAABGoXJtUBTqP3WDKfJZN7g/AAAAP5wEAAAAAAAAAY0FAABgAAAALKR4Hr9C6j8lhxGOZHK4PwAAAD+sBAAAAAAAAAGOBQAAYAAAAD6m6pzpY+o/JYcRjmRyuD8AAAA/rAQAAAAAAAABjwUAAGAAAABQqFwbFIXqP9eK+Slvrbg/AAAAP7wEAAAAAAAAAZAFAABgAAAA+qmEgJyf6j/Xivkpb624PwAAAD/LBAAAAAAAAAGRBQAAYAAAAAys9v7GwOo/h47hxXnouD8AAAA/2wQAAAAAAAABkgUAAGAAAADgrIoxC87qPziSyWGEI7k/AAAAP9sEAAAAAAAAAZMFAABgAAAASq3USq3U6j84kslhhCO5PwAAAD/rBAAAAAAAAAGUBQAAYAAAAB6uaH3x4eo/OJLJYYQjuT8AAAA/6wQAAAAAAAABlQUAAGAAAACKrrKWk+jqPziSyWGEI7k/AAAAPykFAAAAAAAAAZYFAABgAAAAdJW1nERXyT/1xH9BVk/sPwAAAD8AAAAAAAAAAAGXBQAAYAAAAByX3QHNcck/9cR/QVZP7D8AAAA/jQAAAAAAAAABmAUAAGAAAADGmAVnVYzJP/XEf0FWT+w/AAAAP50AAAAAAAAAAZkFAABgAAAAbpotzN2myT/1xH9BVk/sPwAAAD+sAAAAAAAAAAGaBQAAYAAAABacVTFmwck/9cR/QVZP7D8AAAA/vAAAAAAAAAABmwUAAGAAAAC+nX2W7tvJP/XEf0FWT+w/AAAAP8sAAAAAAAAAAZwFAABgAAAAaJ+l+3b2yT/1xH9BVk/sPwAAAD/LAAAAAAAAAAGdBQAAYAAAABChzWD/EMo/9cR/QVZP7D8AAAA/2wAAAAAAAAABngUAAGAAAAC4ovXFhyvKP/XEf0FWT+w/AAAAP+sAAAAAAAAAAZ8FAABgAAAAsKdt9SB7yj/1xH9BVk/sPwAAAD/rAAAAAAAAAAGgBQAAYAAAAFKuDYpC5co/9cR/QVZP7D8AAAA/6wAAAAAAAAABoQUAAGAAAABMs4W52zTLP/XEf0FWT+w/AAAAP/oAAAAAAAAAAaIFAABgAAAARrj96HSEyz/1xH9BVk/sPwAAAD/6AAAAAAAAAAGjBQAAYAAAAOq+nX2W7ss/9cR/QVZP7D8AAAA/CgEAAAAAAAABpAUAAGAAAADkwxWtLz7MP/XEf0FWT+w/AAAAPwoBAAAAAAAAAaUFAABgAAAA3MiN3MiNzD/1xH9BVk/sPwAAAD8aAQAAAAAAAAGmBQAAYAAAAH7PLXHq98w/9cR/QVZP7D8AAAA/KQEAAAAAAAABpwUAAGAAAADK1/VqlHzNP/XEf0FWT+w/AAAAPykBAAAAAAAAAagFAABgAAAAwtxtmi3MzT/1xH9BVk/sPwAAAD85AQAAAAAAAAGpBQAAYAAAALzh5cnGG84/9cR/QVZP7D8AAAA/OQEAAAAAAAABqgUAAGAAAAC25l35X2vOP/XEf0FWT+w/AAAAP0gBAAAAAAAAAasFAABgAAAAsOvVKPm6zj9/xALu9EfsPwAAAD9IAQAAAAAAAAGsBQAAYAAAAKjwTViSCs8/f8QC7vRH7D8AAAA/WAEAAAAAAAABrQUAAGAAAACi9cWHK1rPP3/EAu70R+w/AAAAP1gBAAAAAAAAAa4FAABgAAAAnPo9t8Spzz8IxIWak0DsPwAAAD9oAQAAAAAAAAGvBQAAYAAAAJb/teZd+c8/CMSFmpNA7D8AAAA/aAEAAAAAAAABsAUAAGAAAACfAO8l8wnQPwjEhZqTQOw/AAAAP8UBAAAAAAAAAbEFAABgAAAAUxrbRTWl0T8xwpFMDiPsPwAAAD/VAQAAAAAAAAGyBQAAYAAAAKQdKxBG2tE/usEU+awb7D8AAAA/1QEAAAAAAAABswUAAGAAAAD0IHvaVg/SP7rBFPmsG+w/AAAAP+UBAAAAAAAAAbQFAABgAAAAcSM3ciM30j+6wRT5rBvsPwAAAD/lAQAAAAAAAAG1BQAAYAAAAO8l8wnwXtI/RMGXpUsU7D8AAAA/5QEAAAAAAAABtgUAAGAAAABsKK+hvIbSP0TBl6VLFOw/AAAAP/QBAAAAAAAAAbcFAABgAAAA6SprOYmu0j9EwZelSxTsPwAAAD/0AQAAAAAAAAG4BQAAYAAAADouuwOa49I/z8AaUuoM7D8AAAA/BAIAAAAAAAABuQUAAGAAAAC2MHebZgvTP8/AGlLqDOw/AAAAPwQCAAAAAAAAAboFAABgAAAABzTHZXdA0z/PwBpS6gzsPwAAAD8UAgAAAAAAAAG7BQAAYAAAAAE5P5UQkNM/z8AaUuoM7D8AAAA/FAIAAAAAAAABvAUAAGAAAABSPI9fIcXTP8/AGlLqDOw/AAAAPyMCAAAAAAAAAb0FAABgAAAAoz/fKTL60z/PwBpS6gzsPwAAAD8zAgAAAAAAAAG+BQAAYAAAAPRCL/RCL9Q/z8AaUuoM7D8AAAA/MwIAAAAAAAABvwUAAGAAAAAZRxPxl3HUP8/AGlLqDOw/AAAAPzMCAAAAAAAAAcAFAABgAAAAE0yLIDHB1D/PwBpS6gzsPwAAAD9CAgAAAAAAAAHBBQAAYAAAAGRP2+pB9tQ/z8AaUuoM7D8AAAA/QgIAAAAAAAABwgUAAGAAAAAxVedMH1PVP8/AGlLqDOw/AAAAP1ICAAAAAAAAAcMFAABgAAAAglg3FzCI1T/PwBpS6gzsPwAAAD9iAgAAAAAAAAHEBQAAYAAAAFBeQ3kN5dU/z8AaUuoM7D8AAAA/YgIAAAAAAAABxQUAAGAAAAB1Yid2YifWP0TBl6VLFOw/AAAAP3ECAAAAAAAAAcYFAABgAAAAb2efpft21j+6wRT5rBvsPwAAAD9xAgAAAAAAAAHHBQAAYAAAAJVrg6JQudY/usEU+awb7D8AAAA/cQIAAAAAAAAByAUAAGAAAADmbtNsYe7WP7rBFPmsG+w/AAAAP4ECAAAAAAAAAckFAABgAAAAY3GPBC4W1z+6wRT5rBvsPwAAAD+RAgAAAAAAAAHKBQAAYAAAALR0384+S9c/usEU+awb7D8AAAA/kQIAAAAAAAABywUAAGAAAAAxd5tmC3PXP7rBFPmsG+w/AAAAP5ECAAAAAAAAAcwFAABgAAAArXlX/tea1z+6wRT5rBvsPwAAAD+wAgAAAAAAAAHNBQAAYAAAAIJ66zAcqNc/usEU+awb7D8AAAA/sAIAAAAAAAABzgUAAGAAAABWe39jYLXXP7rBFPmsG+w/AAAAP7ACAAAAAAAAAc8FAABgAAAAKnwTlqTC1z+6wRT5rBvsPwAAAD+/AgAAAAAAAAHQBQAAYAAAAP58p8joz9c/usEU+awb7D8AAAA/vwIAAAAAAAAB0QUAAGAAAACnfs8tcerXP7rBFPmsG+w/AAAAP88CAAAAAAAAAdIFAABgAAAAe39jYLX31z+6wRT5rBvsPwAAAD/fAgAAAAAAAAHTBQAAYAAAAPiBH/iBH9g/usEU+awb7D8AAAA/7gIAAAAAAAAB1AUAAGAAAAB1hNuPTkfYP7rBFPmsG+w/AAAAP+4CAAAAAAAAAdUFAABgAAAA8YaXJxtv2D+6wRT5rBvsPwAAAD/+AgAAAAAAAAHWBQAAYAAAAG6JU7/nltg/usEU+awb7D8AAAA//gIAAAAAAAAB1wUAAGAAAAC/jKOJ+MvYP7rBFPmsG+w/AAAAPw4DAAAAAAAAAdgFAABgAAAAPI9fIcXz2D+6wRT5rBvsPwAAAD8OAwAAAAAAAAHZBQAAYAAAALmRG7mRG9k/usEU+awb7D8AAAA/HQMAAAAAAAAB2gUAAGAAAAA1lNdQXkPZP7rBFPmsG+w/AAAAPx0DAAAAAAAAAdsFAABgAAAAspaT6Cpr2T+6wRT5rBvsPwAAAD8tAwAAAAAAAAHcBQAAYAAAAC+ZT4D3ktk/usEU+awb7D8AAAA/LQMAAAAAAAAB3QUAAGAAAACAnJ9KCMjZPzHCkUwOI+w/AAAAPzwDAAAAAAAAAd4FAABgAAAAVJ0zfUzV2T8xwpFMDiPsPwAAAD88AwAAAAAAAAHfBQAAYAAAACiex6+Q4tk/McKRTA4j7D8AAAA/TAMAAAAAAAAB4AUAAGAAAAD9nlvi1O/ZPzHCkUwOI+w/AAAAP0wDAAAAAAAAAeEFAABgAAAA0Z/vFBn92T8xwpFMDiPsPwAAAD9+BAAAAAAAAAHiBQAAYAAAAE4OeWjY5LA/2vVB06Jd7z8AAAA/AAAAAAAAAAAB4wUAAGAAAABODnlo2OSwP1D2viYEZe8/AAAAPx8AAAAAAAAAAeQFAABgAAAAnhHJMukZsT9Q9r4mBGXvPwAAAD8vAAAAAAAAAAHlBQAAYAAAAPAUGf35TrE/UPa+JgRl7z8AAAA/TgAAAAAAAAAB5gUAAGAAAABAGGnHCoSxP1D2viYEZe8/AAAAP20AAAAAAAAAAecFAABgAAAAkhu5kRu5sT9Q9r4mBGXvPwAAAD+cAAAAAAAAAAHoBQAAYAAAADQiWSY9I7I/UPa+JgRl7z8AAAA/rAAAAAAAAAAB6QUAAGAAAACEJanwTViyP1D2viYEZe8/AAAAP6wAAAAAAAAAAeoFAABgAAAAJixJhW/Csj9Q9r4mBGXvPwAAAD+8AAAAAAAAAAHrBQAAYAAAABo2OeShYbM/UPa+JgRl7z8AAAA/vAAAAAAAAAAB7AUAAGAAAABeQ3kN5TW0P1D2viYEZe8/AAAAP8sAAAAAAAAAAe0FAABgAAAARFdZy0l0tT9Q9r4mBGXvPwAAAD/LAAAAAAAAAAHuBQAAYAAAAIhkmfSMSLY/UPa+JgRl7z8AAAA/2wAAAAAAAAAB7wUAAGAAAADMcdkd0By3P9r1QdOiXe8/AAAAP+oAAAAAAAAAAfAFAABgAAAADn8ZRxPxtz/a9UHTol3vPwAAAD/qAAAAAAAAAAHxBQAAYAAAAKaPqTpn+rg/7vRHLOBO7z8AAAA/6gAAAAAAAAAB8gUAAGAAAADqnOljqs65P+70RyzgTu8/AAAAP/oAAAAAAAAAAfMFAABgAAAA3qbZwtxtuj939MrYfkfvPwAAAD/6AAAAAAAAAAH0BQAAYAAAANCwySEPDbs/d/TK2H5H7z8AAAA/CgEAAAAAAAAB9QUAAGAAAAByt2m2MHe7PwH0TYUdQO8/AAAAPxkBAAAAAAAAAfYFAABgAAAAZsFZFWMWvD8B9E2FHUDvPwAAAD8ZAQAAAAAAAAH3BQAAYAAAAAjI+amEgLw/AfRNhR1A7z8AAAA/KQEAAAAAAAAB+AUAAGAAAACqzpk+puq8PwH0TYUdQO8/AAAAPzkBAAAAAAAAAfkFAABgAAAAnNiJndiJvT8B9E2FHUDvPwAAAD85AQAAAAAAAAH6BQAAYAAAAJDiefwKKb4/AfRNhR1A7z8AAAA/OQEAAAAAAAAB+wUAAGAAAACC7GlbPci+PwH0TYUdQO8/AAAAP0gBAAAAAAAAAfwFAABgAAAAGP35TpHRvz8B9E2FHUDvPwAAAD9IAQAAAAAAAAH9BQAAYAAAAH8IbQb7h8A/AfRNhR1A7z8AAAA/ZwEAAAAAAAAB/gUAAGAAAAC9GiVf16vBPwH0TYUdQO8/AAAAP2cBAAAAAAAAAf8FAABgAAAAXyHF8/gVwj8B9E2FHUDvPwAAAD9nAQAAAAAAAAEABgAAYAAAAKopje2imsI/AfRNhR1A7z8AAAA/dwEAAAAAAAABAQYAAGAAAACjLgUdPOrCPwH0TYUdQO8/AAAAP3cBAAAAAAAAAQIGAABgAAAARTWlsV1Uwz8B9E2FHUDvPwAAAD+HAQAAAAAAAAEDBgAAYAAAAD86HeH2o8M/AfRNhR1A7z8AAAA/hwEAAAAAAAABBAYAAGAAAAA4P5UQkPPDPwH0TYUdQO8/AAAAP5YBAAAAAAAAAQUGAABgAAAAikLl2qAoxD8B9E2FHUDvPwAAAD+WAQAAAAAAAAEGBgAAYAAAANpFNaWxXcQ/AfRNhR1A7z8AAAA/pgEAAAAAAAABBwYAAGAAAACCR10KOnjEPwH0TYUdQO8/AAAAP7YBAAAAAAAAAQgGAABgAAAALEmFb8KSxD8B9E2FHUDvPwAAAD/FAQAAAAAAAAEJBgAAYAAAANRKrdRKrcQ/AfRNhR1A7z8AAAA/1QEAAAAAAAABCgYAAGAAAAB8TNU508fEPwH0TYUdQO8/AAAAP9UBAAAAAAAAAQsGAABgAAAAJE79nlvixD8B9E2FHUDvPwAAAD/kAQAAAAAAAAEMBgAAYAAAAM5PJQTk/MQ/AfRNhR1A7z8AAAA/5AEAAAAAAAABDQYAAGAAAAAgU3XO9DHFPwH0TYUdQO8/AAAAP/QBAAAAAAAAAQ4GAABgAAAAcFbFmAVnxT8B9E2FHUDvPwAAAD/0AQAAAAAAAAEPBgAAYAAAAMJZFWMWnMU/AfRNhR1A7z8AAAA/BAIAAAAAAAABEAYAAGAAAABqWz3InrbFPwH0TYUdQO8/AAAAPwQCAAAAAAAAAREGAABgAAAAul6Nkq/rxT8B9E2FHUDvPwAAAD8TAgAAAAAAAAESBgAAYAAAAAxi3VzAIMY/AfRNhR1A7z8AAAA/EwIAAAAAAAABEwYAAGAAAABcZS0n0VXGPwH0TYUdQO8/AAAAPyMCAAAAAAAAARQGAABgAAAABmdVjFlwxj8B9E2FHUDvPwAAAD8jAgAAAAAAAAEVBgAAYAAAAK5offHhisY/AfRNhR1A7z8AAAA/MwIAAAAAAAABFgYAAGAAAAD+a8278r/GPwH0TYUdQO8/AAAAP0ICAAAAAAAAARcGAABgAAAAqG31IHvaxj8B9E2FHUDvPwAAAD9hAgAAAAAAAAEYBgAAYAAAAFBvHYYD9cY/AfRNhR1A7z8AAAA/cQIAAAAAAAABGQYAAGAAAAD4cEXriw/HPwH0TYUdQO8/AAAAP3ECAAAAAAAAARoGAABgAAAAoHJtUBQqxz8B9E2FHUDvPwAAAD+BAgAAAAAAAAEbBgAAYAAAAEp0lbWcRMc/AfRNhR1A7z8AAAA/gQIAAAAAAAABHAYAAGAAAADydb0aJV/HP3f0yth+R+8/AAAAP5ACAAAAAAAAAR0GAABgAAAA7Ho1Sr6uxz/u9Ecs4E7vPwAAAD/PAgAAAAAAAAEeBgAAYAAAAHqQPW2rB8k/xfY7emVs7z8AAAA/zwIAAAAAAAABHwYAAGAAAADKk403vDzJP8X2O3plbO8/AAAAP88CAAAAAAAAASAGAABgAAAAHJfdAc1xyT/F9jt6ZWzvPwAAAD/eAgAAAAAAAAEhBgAAYAAAAMaYBWdVjMk/xfY7emVs7z8AAAA/7gIAAAAAAAABIgYAAGAAAADGmAVnVYzJPzz3uM3Gc+8/AAAAP+4CAAAAAAAAASMGAABgAAAAbpotzN2myT8897jNxnPvPwAAAD/uAgAAAAAAAAEkBgAAYAAAABacVTFmwck/PPe4zcZz7z8AAAA//gIAAAAAAAABJQYAAGAAAAC+nX2W7tvJPzz3uM3Gc+8/AAAAPw0DAAAAAAAAASYGAABgAAAAaJ+l+3b2yT8897jNxnPvPwAAAD8NAwAAAAAAAAEnBgAAYAAAALii9cWHK8o/PPe4zcZz7z8AAAA/LQMAAAAAAAABKAYAAGAAAABgpB0rEEbKPzz3uM3Gc+8/AAAAPzkDAAAAAAAAASkGAABgAAAAsKdt9SB7yj8897jNxnPvPwAAAD9IAwAAAAAAAAEqBgAAYAAAAEyzhbnbNMs/PPe4zcZz7z8AAAA/WAMAAAAAAAABKwYAAGAAAADuuSVO/Z7LPzz3uM3Gc+8/AAAAP1gDAAAAAAAAASwGAABgAAAA5MMVrS8+zD8897jNxnPvPwAAAD9YAwAAAAAAAAEtBgAAYAAAAC7M3abZwsw/PPe4zcZz7z8AAAA/ZwMAAAAAAAABLgYAAGAAAAAg1s0FDGLNP8X2O3plbO8/AAAAP2cDAAAAAAAAAS8GAABgAAAAwtxtmi3MzT/F9jt6ZWzvPwAAAD93AwAAAAAAAAEwBgAAYAAAALzh5cnGG84/UPa+JgRl7z8AAAA/dwMAAAAAAAABMQYAAGAAAAC25l35X2vOP1D2viYEZe8/AAAAP4cDAAAAAAAAATIGAABgAAAABuqtw3Cgzj/a9UHTol3vPwAAAD+mAwAAAAAAAAEzBgAAYAAAAKjwTViSCs8/Y/XEf0FW7z8AAAA/pgMAAAAAAAABNAYAAGAAAABS8nW9GiXPP2P1xH9BVu8/AAAAP8UDAAAAAAAAATUGAABgAAAA+vOdIqM/zz9j9cR/QVbvPwAAAD/VAwAAAAAAAAE2BgAAYAAAAKL1xYcrWs8/Y/XEf0FW7z8AAAA/5AMAAAAAAAABNwYAAGAAAABK9+3ss3TPP2P1xH9BVu8/AAAAP+QDAAAAAAAAATgGAABgAAAAnPo9t8Spzz9j9cR/QVbvPwAAAD/kAwAAAAAAAAE5BgAAYAAAAOz9jYHV3s8/7vRHLOBO7z8AAAA/9AMAAAAAAAABOgYAAGAAAABzAYNYNxfQP+70RyzgTu8/AAAAP/QDAAAAAAAAATsGAABgAAAA8AM/8AM/0D/u9Ecs4E7vPwAAAD8EBAAAAAAAAAE8BgAAYAAAAG0G+4fQZtA/d/TK2H5H7z8AAAA/EwQAAAAAAAABPQYAAGAAAAAVCCPtWIHQP3f0yth+R+8/AAAAPxMEAAAAAAAAAT4GAABgAAAAvglLUuGb0D939MrYfkfvPwAAAD8TBAAAAAAAAAE/BgAAYAAAAGYLc7dpttA/d/TK2H5H7z8AAAA/IwQAAAAAAAABQAYAAGAAAAA6DAfqrcPQP3f0yth+R+8/AAAAPzMEAAAAAAAAAUEGAABgAAAADw2bHPLQ0D939MrYfkfvPwAAAD+BBAAAAAAAAAFCBgAAYAAAAOMNL0823tA/d/TK2H5H7z8AAAA/oAQAAAAAAAABQwYAAGAAAAC3DsOBeuvQP3f0yth+R+8/AAAAP78EAAAAAAAAAUQGAABgAAAAiw9XtL740D939MrYfkfvPwAAAD/PBAAAAAAAAAFFBgAAYAAAAGAQ6+YCBtE/d/TK2H5H7z8AAAA/3gQAAAAAAAABRgYAAGAAAAA0EX8ZRxPRP3f0yth+R+8/AAAAP94EAAAAAAAAAUcGAABgAAAACBITTIsg0T939MrYfkfvPwAAAD/uBAAAAAAAAAFIBgAAYAAAALETO7ETO9E/d/TK2H5H7z8AAAA//gQAAAAAAAABSQYAAGAAAABZFWMWnFXRP3f0yth+R+8/AAAAP/4EAAAAAAAAAUoGAABgAAAA1hcfrmh90T939MrYfkfvPwAAAD8NBQAAAAAAAAFLBgAAYAAAACcbb3h5stE/d/TK2H5H7z8AAAA/DQUAAAAAAAABTAYAAGAAAAB4Hr9CiufRP3f0yth+R+8/AAAAPx0FAAAAAAAAAU0GAABgAAAAySEPDZsc0j939MrYfkfvPwAAAD8tBQAAAAAAAAFOBgAAYAAAAOkqazmJrtI/d/TK2H5H7z8AAAA/LQUAAAAAAAABTwYAAGAAAADiL+NoIv7SPwH0TYUdQO8/AAAAPzwFAAAAAAAAAVAGAABgAAAAsDXvyv9a0z8B9E2FHUDvPwAAAD88BQAAAAAAAAFRBgAAYAAAAKk6Z/qYqtM/AfRNhR1A7z8AAAA/TAUAAAAAAAABUgYAAGAAAACjP98pMvrTPwH0TYUdQO8/AAAAP0wFAAAAAAAAAVMGAABgAAAA9EIv9EIv1D8B9E2FHUDvPwAAAD9bBQAAAAAAAAFUBgAAYAAAAHFF64sPV9Q/AfRNhR1A7z8AAAA/WwUAAAAAAAABVQYAAGAAAACWSc+IZJnUP3f0yth+R+8/AAAAP1sFAAAAAAAAAVYGAABgAAAAu02zhbnb1D/u9Ecs4E7vPwAAAD9rBQAAAAAAAAFXBgAAYAAAADhQbx2GA9U/7vRHLOBO7z8AAAA/awUAAAAAAAABWAYAAGAAAADgUZeCDh7VP+70RyzgTu8/AAAAP2sFAAAAAAAAAVkGAABgAAAAXVRTGttF1T/u9Ecs4E7vPwAAAD96BQAAAAAAAAFaBgAAYAAAANpWD7KnbdU/Y/XEf0FW7z8AAAA/egUAAAAAAAABWwYAAGAAAABXWctJdJXVP2P1xH9BVu8/AAAAP4oFAAAAAAAAAVwGAABgAAAAqFwbFIXK1T9j9cR/QVbvPwAAAD+aBQAAAAAAAAFdBgAAYAAAAM1g/xDaDNY/Y/XEf0FW7z8AAAA/mgUAAAAAAAABXgYAAGAAAADGZXdAc1zWP2P1xH9BVu8/AAAAP5oFAAAAAAAAAV8GAABgAAAAwWrvbwys1j9j9cR/QVbvPwAAAD+pBQAAAAAAAAFgBgAAYAAAALpvZ5+l+9Y/Y/XEf0FW7z8AAAA/qQUAAAAAAAABYQYAAGAAAAALc7dptjDXP9r1QdOiXe8/AAAAP7kFAAAAAAAAAWIGAABgAAAAXHYHNMdl1z/a9UHTol3vPwAAAD+5BQAAAAAAAAFjBgAAYAAAAK15V/7Xmtc/2vVB06Jd7z8AAAA/yAUAAAAAAAABZAYAAGAAAAAqfBOWpMLXP9r1QdOiXe8/AAAAP8gFAAAAAAAAAWUGAABgAAAAp37PLXHq1z/a9UHTol3vPwAAAD/YBQAAAAAAAAFmBgAAYAAAAKCDR10KOtg/2vVB06Jd7z8AAAA/6AUAAAAAAAABZwYAAGAAAAAdhgP11mHYP9r1QdOiXe8/AAAAP+gFAAAAAAAAAWgGAABgAAAAmoi/jKOJ2D/a9UHTol3vPwAAAD/3BQAAAAAAAAFpBgAAYAAAAOuLD1e0vtg/2vVB06Jd7z8AAAA/BwYAAAAAAAABagYAAGAAAAA8j18hxfPYP9r1QdOiXe8/AAAAPwcGAAAAAAAAAWsGAABgAAAAuZEbuZEb2T/a9UHTol3vPwAAAD8XBgAAAAAAAAFsBgAAYAAAAAqVa4OiUNk/2vVB06Jd7z8AAAA/FwYAAAAAAAABbQYAAGAAAABbmLtNs4XZP9r1QdOiXe8/AAAAPxcGAAAAAAAAAW4GAABgAAAA15p35X+t2T/a9UHTol3vPwAAAD8mBgAAAAAAAAFvBgAAYAAAAFSdM31M1dk/2vVB06Jd7z8AAAA/NgYAAAAAAAABcAYAAGAAAACloINHXQraP9r1QdOiXe8/AAAAPzYGAAAAAAAAAXEGAABgAAAAIaM/3yky2j/a9UHTol3vPwAAAD9FBgAAAAAAAAFyBgAAYAAAAJ+l+3b2Wdo/2vVB06Jd7z8AAAA/RQYAAAAAAAABcwYAAGAAAABHpyPcfnTaP9r1QdOiXe8/AAAAP1UGAAAAAAAAAXQGAABgAAAA76hLQQeP2j/a9UHTol3vPwAAAD9lBgAAAAAAAAF1BgAAYAAAAG2rB9nTtto/2vVB06Jd7z8AAAA/ZQYAAAAAAAABdgYAAGAAAAAVrS8+XNHaP9r1QdOiXe8/AAAAP2UGAAAAAAAAAXcGAABgAAAAva5Xo+Tr2j9Q9r4mBGXvPwAAAD+UBgAAAAAAAAF4BgAAYAAAAI20YwXCSNs/UPa+JgRl7z8AAAA/lAYAAAAAAAABeQYAAGAAAAAJtx+djnDbP1D2viYEZe8/AAAAP5QGAAAAAAAAAXoGAABgAAAAhbnbNFuY2z9Q9r4mBGXvPwAAAD+jBgAAAAAAAAF7BgAAYAAAAAO8l8wnwNs/xfY7emVs7z8AAAA/swYAAAAAAAABfAYAAGAAAAB5w8uTjTfcP8X2O3plbO8/AAAAP7MGAAAAAAAAAX0GAABgAAAA9cWHK1pf3D/F9jt6ZWzvPwAAAD/CBgAAAAAAAAF+BgAAYAAAAEfJ1/VqlNw/xfY7emVs7z8AAAA/wgYAAAAAAAABfwYAAGAAAADDy5ONN7zcP8X2O3plbO8/AAAAP9IGAAAAAAAAAYAGAABgAAAAP85PJQTk3D/F9jt6ZWzvPwAAAD/SBgAAAAAAAAGBBgAAYAAAAL3QC73QC90/xfY7emVs7z8AAAA/4gYAAAAAAAABggYAAGAAAABl0jMiWSbdP8X2O3plbO8/AAAAP+IGAAAAAAAAAYMGAABgAAAA4dTvuSVO3T/F9jt6ZWzvPwAAAD/xBgAAAAAAAAGEBgAAYAAAAF/Xq1Hydd0/xfY7emVs7z8AAAA/8QYAAAAAAAABhQYAAGAAAADb2Wfpvp3dP8X2O3plbO8/AAAAPwEHAAAAAAAAAYYGAABgAAAAWdwjgYvF3T/F9jt6ZWzvPwAAAD8BBwAAAAAAAAGHBgAAYAAAANXe3xhY7d0/xfY7emVs7z8AAAA/EQcAAAAAAAABiAYAAGAAAAAl4i/jaCLeP8X2O3plbO8/AAAAPyAHAAAAAAAAAYkGAABgAAAAd+V/rXlX3j/F9jt6ZWzvPwAAAD8gBwAAAAAAAAGKBgAAYAAAAJ3pY6rOmd4/xfY7emVs7z8AAAA/IAcAAAAAAAABiwYAAGAAAABp728MrPbeP8X2O3plbO8/AAAAPzAHAAAAAAAAAYwGAABgAAAAN/V7bolT3z/F9jt6ZWzvPwAAAD8wBwAAAAAAAAGNBgAAYAAAADP6850io98/xfY7emVs7z8AAAA/PwcAAAAAAAABjgYAAGAAAAAr/2vNu/LfPzz3uM3Gc+8/AAAAPz8HAAAAAAAAAY8GAABgAAAAfAK8l8wn4D8897jNxnPvPwAAAD9PBwAAAAAAAAGQBgAAYAAAAI4ELhb3SOA/svc1ISh77z8AAAA/TwcAAAAAAAABkQYAAGAAAAA4BlZ7f2PgP7L3NSEoe+8/AAAAP08HAAAAAAAAAZIGAABgAAAAdgc0x2V34D+y9zUhKHvvPwAAAD9uBwAAAAAAAAGTBgAAYAAAAIgJpkWQmOA/svc1ISh77z8AAAA/bgcAAAAAAAABlAYAAGAAAABcCjp41KXgP7L3NSEoe+8/AAAAP24HAAAAAAAAAZUGAABgAAAAMAvOqhiz4D+y9zUhKHvvPwAAAD9+BwAAAAAAAAGWBgAAYAAAAAQMYt1cwOA/svc1ISh77z8AAAA/jQcAAAAAAAABlwYAAGAAAABEDUApQ9TgP7L3NSEoe+8/AAAAP40HAAAAAAAAAZgGAABgAAAAGA7UW4fh4D+y9zUhKHvvPwAAAD+NBwAAAAAAAAGZBgAAYAAAAOwOaI7L7uA/svc1ISh77z8AAAA/nQcAAAAAAAABmgYAAGAAAAAsEEbasQLhP7L3NSEoe+8/AAAAP50HAAAAAAAAAZsGAABgAAAAahEkJpgW4T+y9zUhKHvvPwAAAD+sBwAAAAAAAAGcBgAAYAAAAD4SuFjcI+E/svc1ISh77z8AAAA/rAcAAAAAAAABnQYAAGAAAAB8E5akwjfhP7L3NSEoe+8/AAAAP7wHAAAAAAAAAZ4GAABgAAAAUBQq1wZF4T+y9zUhKHvvPwAAAD+8BwAAAAAAAAGfBgAAYAAAACQVvglLUuE/svc1ISh77z8AAAA/zAcAAAAAAAABoAYAAGAAAACOFQgj7VjhPyj4snSJgu8/AAAAP8wHAAAAAAAAAaEGAABgAAAAYhacVTFm4T8o+LJ0iYLvPwAAAD/bBwAAAAAAAAGiBgAAYAAAAM4W5m7TbOE/nvgvyOqJ7z8AAAA/6wcAAAAAAAABowYAAGAAAAA2FzCIdXPhP574L8jqie8/AAAAPwoIAAAAAAAAAaQGAABgAAAAohd6oRd64T+e+C/I6onvPwAAAD8pCAAAAAAAAAGlBgAAYAAAAAwYxLq5gOE/nvgvyOqJ7z8AAAA/OQgAAAAAAAABpgYAAGAAAAB2GA7UW4fhP574L8jqie8/AAAAPzkIAAAAAAAAAacGAABgAAAA4BhY7f2N4T+e+C/I6onvPwAAAD9JCAAAAAAAAAGoBgAAYAAAAEoZogaglOE/nvgvyOqJ7z8AAAA/SQgAAAAAAAABqQYAAGAAAAAeGjY55KHhP574L8jqie8/AAAAP1gIAAAAAAAAAaoGAABgAAAAiBqAUoao4T+e+C/I6onvPwAAAD9YCAAAAAAAAAGrBgAAYAAAAFwbFIXKteE/nvgvyOqJ7z8AAAA/aAgAAAAAAAABrAYAAGAAAADGG16ebLzhP574L8jqie8/AAAAP2gIAAAAAAAAAa0GAABgAAAABB086lLQ4T+e+C/I6onvPwAAAD94CAAAAAAAAAGuBgAAYAAAAEQeGjY55OE/nvgvyOqJ7z8AAAA/hwgAAAAAAAABrwYAAGAAAACCH/iBH/jhP574L8jqie8/AAAAP4cIAAAAAAAAAbAGAABgAAAAwCDWzQUM4j+e+C/I6onvPwAAAD+HCAAAAAAAAAGxBgAAYAAAAP4htBnsH+I/nvgvyOqJ7z8AAAA/lwgAAAAAAAABsgYAAGAAAACmI9x+dDriPyj4snSJgu8/AAAAP5cIAAAAAAAAAbMGAABgAAAAUCUE5PxU4j8o+LJ0iYLvPwAAAD+mCAAAAAAAAAG0BgAAYAAAAPgmLEmFb+I/svc1ISh77z8AAAA/tggAAAAAAAABtQYAAGAAAACgKFSuDYriP7L3NSEoe+8/AAAAP7YIAAAAAAAAAbYGAABgAAAAHCsQRtqx4j8897jNxnPvPwAAAD/GCAAAAAAAAAG3BgAAYAAAAMYsOKtizOI/PPe4zcZz7z8AAAA/xggAAAAAAAABuAYAAGAAAAAELhb3SODiPzz3uM3Gc+8/AAAAP9UIAAAAAAAAAbkGAABgAAAAQi/0Qi/04j8897jNxnPvPwAAAD/VCAAAAAAAAAG6BgAAYAAAAOowHKi3DuM/PPe4zcZz7z8AAAA/5QgAAAAAAAABuwYAAGAAAADAMbDa+xvjPzz3uM3Gc+8/AAAAP/UIAAAAAAAAAbwGAABgAAAAlDJEDUAp4z8897jNxnPvPwAAAD/1CAAAAAAAAAG9BgAAYAAAAGgz2D+ENuM/PPe4zcZz7z8AAAA/9QgAAAAAAAABvgYAAGAAAAA8NGxyyEPjPzz3uM3Gc+8/AAAAPwQJAAAAAAAAAb8GAABgAAAAEjUApQxR4z8897jNxnPvPwAAAD8ECQAAAAAAAAHABgAAYAAAAOY1lNdQXuM/PPe4zcZz7z8AAAA/SwkAAAAAAAABwQYAAGAAAAD4NwZWe3/jP8X2O3plbO8/AAAAP0sJAAAAAAAAAcIGAABgAAAANjnkoWGT4z/F9jt6ZWzvPwAAAD9bCQAAAAAAAAHDBgAAYAAAAHQ6wu1Hp+M/xfY7emVs7z8AAAA/WwkAAAAAAAABxAYAAGAAAABIO1YgjLTjP8X2O3plbO8/AAAAP2sJAAAAAAAAAcUGAABgAAAAiDw0bHLI4z/F9jt6ZWzvPwAAAD9rCQAAAAAAAAHGBgAAYAAAAMY9ErhY3OM/xfY7emVs7z8AAAA/egkAAAAAAAABxwYAAGAAAAAEP/ADP/DjP1D2viYEZe8/AAAAP4oJAAAAAAAAAcgGAABgAAAA2D+ENoP94z9Q9r4mBGXvPwAAAD+KCQAAAAAAAAHJBgAAYAAAAKxAGGnHCuQ/UPa+JgRl7z8AAAA/mgkAAAAAAAABygYAAGAAAABWQkDOTyXkP1D2viYEZe8/AAAAP5oJAAAAAAAAAcsGAABgAAAAKkPUAJQy5D9Q9r4mBGXvPwAAAD+pCQAAAAAAAAHMBgAAYAAAANJE/GUcTeQ/2vVB06Jd7z8AAAA/qQkAAAAAAAABzQYAAGAAAAAQRtqxAmHkP9r1QdOiXe8/AAAAP6kJAAAAAAAAAc4GAABgAAAAuEcCF4t75D/a9UHTol3vPwAAAD+5CQAAAAAAAAHPBgAAYAAAAGBJKnwTluQ/2vVB06Jd7z8AAAA/uQkAAAAAAAAB0AYAAGAAAACgSgjI+ankP9r1QdOiXe8/AAAAP8gJAAAAAAAAAdEGAABgAAAASEwwLYLE5D/a9UHTol3vPwAAAD/ICQAAAAAAAAHSBgAAYAAAAIZNDnlo2OQ/2vVB06Jd7z8AAAA/6AkAAAAAAAAB0wYAAGAAAADETuzETuzkP9r1QdOiXe8/AAAAP+gJAAAAAAAAAdQGAABgAAAAAlDKEDUA5T/a9UHTol3vPwAAAD/oCQAAAAAAAAHVBgAAYAAAAG5QFCrXBuU/2vVB06Jd7z8AAAA/6AkAAAAAAAAB1gYAAGAAAACqUfJ1vRrlP9r1QdOiXe8/AAAAP/cJAAAAAAAAAdcGAABgAAAA6lLQwaMu5T9j9cR/QVbvPwAAAD8HCgAAAAAAAAHYBgAAYAAAAJJU+CYsSeU/Y/XEf0FW7z8AAAA/BwoAAAAAAAAB2QYAAGAAAADSVdZyEl3lP2P1xH9BVu8/AAAAPwcKAAAAAAAAAdoGAABgAAAAplZqpVZq5T9j9cR/QVbvPwAAAD8XCgAAAAAAAAHbBgAAYAAAAORXSPE8fuU/Y/XEf0FW7z8AAAA/FwoAAAAAAAAB3AYAAGAAAACMWXBWxZjlP2P1xH9BVu8/AAAAPyYKAAAAAAAAAd0GAABgAAAAYFoEiQmm5T9j9cR/QVbvPwAAAD82CgAAAAAAAAHeBgAAYAAAAKBb4tTvueU/7vRHLOBO7z8AAAA/RQoAAAAAAAAB3wYAAGAAAADcXMAg1s3lP+70RyzgTu8/AAAAP0UKAAAAAAAAAeAGAABgAAAAsl1UUxrb5T/u9Ecs4E7vPwAAAD9FCgAAAAAAAAHhBgAAYAAAAFpffLii9eU/7vRHLOBO7z8AAAA/VQoAAAAAAAAB4gYAAGAAAACYYFoEiQnmP+70RyzgTu8/AAAAP1UKAAAAAAAAAeMGAABgAAAAAmGkHSsQ5j/u9Ecs4E7vPwAAAD9lCgAAAAAAAAHkBgAAYAAAANZhOFBvHeY/7vRHLOBO7z8AAAA/ZQoAAAAAAAAB5QYAAGAAAABCYoJpESTmP+70RyzgTu8/AAAAP4QKAAAAAAAAAeYGAABgAAAAfmNgtfc35j/u9Ecs4E7vPwAAAD+UCgAAAAAAAAHnBgAAYAAAAOpjqs6ZPuY/7vRHLOBO7z8AAAA/owoAAAAAAAAB6AYAAGAAAABUZPTnO0XmP+70RyzgTu8/AAAAP8IKAAAAAAAAAekGAABgAAAAvmQ+Ad5L5j/u9Ecs4E7vPwAAAD/CCgAAAAAAAAHqBgAAYAAAAChliBqAUuY/7vRHLOBO7z8AAAA/4goAAAAAAAAB6wYAAGAAAACSZdIzIlnmP+70RyzgTu8/AAAAP/EKAAAAAAAAAewGAABgAAAAOmf6mKpz5j/u9Ecs4E7vPwAAAD/xCgAAAAAAAAHtBgAAYAAAAExpbBfVlOY/7vRHLOBO7z8AAAA/AQsAAAAAAAAB7gYAAGAAAAD2apR8Xa/mP+70RyzgTu8/AAAAPwELAAAAAAAAAe8GAABgAAAACG0G+4fQ5j/u9Ecs4E7vPwAAAD8RCwAAAAAAAAHwBgAAYAAAAIZvwpJU+OY/7vRHLOBO7z8AAAA/IAsAAAAAAAAB8QYAAGAAAAAucer33BLnP+70RyzgTu8/AAAAPyALAAAAAAAAAfIGAABgAAAAQHNcdgc05z/u9Ecs4E7vPwAAAD8gCwAAAAAAAAHzBgAAYAAAACh2Yid2Yuc/7vRHLOBO7z8AAAA/MAsAAAAAAAAB9AYAAGAAAAA6eNSloIPnP+70RyzgTu8/AAAAPzALAAAAAAAAAfUGAABgAAAAeHmy8YaX5z/u9Ecs4E7vPwAAAD8/CwAAAAAAAAH2BgAAYAAAAEx6RiTLpOc/7vRHLOBO7z8AAAA/PwsAAAAAAAAB9wYAAGAAAACMeyRwsbjnP+70RyzgTu8/AAAAP08LAAAAAAAAAfgGAABgAAAAYHy4ovXF5z/u9Ecs4E7vPwAAAD9PCwAAAAAAAAH5BgAAYAAAAMp8AryXzOc/7vRHLOBO7z8AAAA/XgsAAAAAAAAB+gYAAGAAAAA0fUzVOdPnP+70RyzgTu8/AAAAP14LAAAAAAAAAfsGAABgAAAAnn2W7tvZ5z/u9Ecs4E7vPwAAAD9+CwAAAAAAAAH8BgAAYAAAAAh+4Ad+4Oc/7vRHLOBO7z8AAAA/lwwAAAAAAAAB/QYAAGAAAAByfiohIOfnP+70RyzgTu8/AAAAP6YMAAAAAAAACw==</ink>
</athena>
</file>

<file path=customXml/item56.xml><?xml version="1.0" encoding="utf-8"?>
<athena xmlns="http://schemas.microsoft.com/edu/athena" version="0.1.3209.0">
  <media streamable="true" recordStart="0" recordEnd="164270" recordLength="164397"/>
</athena>
</file>

<file path=customXml/item5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R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tgwAAAAAAAAF7P///wxBY3Rpb25UeXBlVjEBAAAAB3ZhbHVlX18ACAIAAAAAAAAAAQUAAAAEAAAACRUAAAAJFgAAAIo0AAAAAAAAAen////s////AAAAAAEGAAAABAAAAAkYAAAACRkAAADmzAAAAAAAAAHm////7P///wAAAAABBwAAAAQAAAAJGwAAAAkcAAAANdUAAAAAAAAB4////+z///8AAAAAAQgAAAAEAAAACR4AAAAJHwAAACf+AAAAAAAAAeD////s////AAAAAAEJAAAABAAAAAkhAAAACSIAAACKCAEAAAAAAAHd////7P///wAAAAABCgAAAAQAAAAJJAAAAAklAAAAIE8BAAAAAAAB2v///+z///8AAAAAAQsAAAAEAAAACScAAAAJKAAAAOO/AQAAAAAAAdf////s////AAAAAAEMAAAABAAAAAkqAAAACSsAAABIPwIAAAAAAAHU////7P///wAAAAABDQAAAAQAAAAJLQAAAAkuAAAA6EICAAAAAAAB0f///+z///8AAAAAAQ4AAAAEAAAACTAAAAAJMQAAABpHAgAAAAAAAc7////s////AAAAAAEPAAAABAAAAAkzAAAACTQAAADWSgIAAAAAAAHL////7P///wAAAAABEAAAAAQAAAAJNgAAAAk3AAAALlICAAAAAAAByP///+z///8AAAAABREAAAANQ2xlYXJDYW52YXNWMQIAAAAJU3RhcnRUaW1lBFR5cGUABBAMQWN0aW9uVHlwZVYxAgAAAAIAAACugQIAAAAAAAHH////7P///wAAAAAFEgAAAA9QZW5BdHRyaWJ1dGVzVjEKAAAAB19jb2xvckEHX2NvbG9yUgdfY29sb3JHB19jb2xvckIKRml0VG9DdXJ2ZQZIZWlnaHQOSWdub3JlUHJlc3N1cmUNSXNIaWdobGlnaHRlcgVTaGFwZQVXaWR0aAAAAAAAAAAABAACAgICAQYBAQxCcnVzaFNoYXBlVjECAAAABgIAAAD/+7BBAAAAAAAAACJAAAAFxv///wxCcnVzaFNoYXBlVjEBAAAAB3ZhbHVlX18ACAIAAAABAAAAAAAAAAAAIkAFEwAAAApJbmtUcmFjZVYxAwAAAA1MaXN0YDErX2l0ZW1zDExpc3RgMStfc2l6ZQ9MaXN0YDErX3ZlcnNpb24EAAAYU2hhcmVkLklua2luZy5JbmtQb2ludFtdAgAAAAgIAgAAAAk7AAAA3wAAAN8AAAABFQAAABIAAAD/+7BBAAAAAAAAACJAAAABxP///8b///8BAAAAAAAAAAAAIkABFgAAABMAAAAJPQAAAJsAAACbAAAAARgAAAASAAAA//uwQQAAAAAAAAAiQAAAAcL////G////AQAAAAAAAAAAACJAARkAAAATAAAACT8AAABrAAAAawAAAAEbAAAAEgAAAP/7sEEAAAAAAAAAIkAAAAHA////xv///wEAAAAAAAAAAAAiQAEcAAAAEwAAAAlBAAAAuAEAALgBAAABHgAAABIAAAD/+7BBAAAAAAAAACJAAAABvv///8b///8BAAAAAAAAAAAAIkABHwAAABMAAAAJQwAAAHgAAAB4AAAAASEAAAASAAAA//uwQQAAAAAAAAAiQAAAAbz////G////AQAAAAAAAAAAACJAASIAAAATAAAACUUAAAB1AAAAdQAAAAEkAAAAEgAAAP/7sEEAAAAAAAAAIkAAAAG6////xv///wEAAAAAAAAAAAAiQAElAAAAEwAAAAlHAAAAHgAAAB4AAAABJwAAABIAAAD/+7BBAAAAAAAAACJAAAABuP///8b///8BAAAAAAAAAAAAIkABKAAAABMAAAAJSQAAAPMBAADzAQAAASoAAAASAAAA//uwQQAAAAAAAAAiQAAAAbb////G////AQAAAAAAAAAAACJAASsAAAATAAAACUsAAAATAAAAEwAAAAEtAAAAEgAAAP/7sEEAAAAAAAAAIkAAAAG0////xv///wEAAAAAAAAAAAAiQAEuAAAAEwAAAAlNAAAAFgAAABYAAAABMAAAABIAAAD/+7BBAAAAAAAAACJAAAABsv///8b///8BAAAAAAAAAAAAIkABMQAAABMAAAAJTwAAABwAAAAcAAAAATMAAAASAAAA//uwQQAAAAAAAAAiQAAAAbD////G////AQAAAAAAAAAAACJAATQAAAATAAAACVEAAAApAAAAKQAAAAE2AAAAEgAAAP/7sEEAAAAAAAAAIkAAAAGu////xv///wEAAAAAAAAAAAAiQAE3AAAAEwAAAAlTAAAACgEAAAoB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0hBz0AAAAAAQAAAAABAAAECklua1BvaW50VjECAA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1lBz8AAAAAAQAAAIAAAAAECklua1BvaW50VjECAA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0VB0EAAAAAAQAAAAACAAAECklua1BvaW50VjECAA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1IB0MAAAAAAQAAAIAAAAAECklua1BvaW50VjECAA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DQgHRQAAAAABAAAAgAAAAAQKSW5rUG9pbnRWMQIA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NCwdHAAAAAAEAAAAgAAAABApJbmtQb2ludFYxAgAAAAneBAAACd8EAAAJ4AQAAAnhBAAACeIEAAAJ4wQAAAnkBAAACeUEAAAJ5gQAAAnnBAAACegEAAAJ6QQAAAnqBAAACesEAAAJ7AQAAAntBAAACe4EAAAJ7wQAAAnwBAAACfEEAAAJ8gQAAAnzBAAACfQEAAAJ9QQAAAn2BAAACfcEAAAJ+AQAAAn5BAAACfoEAAAJ+wQAAA0CB0kAAAAAAQAAAAACAAAECklua1BvaW50VjECA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NDQdLAAAAAAEAAAAgAAAABApJbmtQb2ludFYxAgAAAAnvBgAACfAGAAAJ8QYAAAnyBgAACfMGAAAJ9AYAAAn1BgAACfYGAAAJ9wYAAAn4BgAACfkGAAAJ+gYAAAn7BgAACfwGAAAJ/QYAAAn+BgAACf8GAAAJAAcAAAkBBwAADQ0HTQAAAAABAAAAIAAAAAQKSW5rUG9pbnRWMQIAAAAJAgcAAAkDBwAACQQHAAAJBQcAAAkGBwAACQcHAAAJCAcAAAkJBwAACQoHAAAJCwcAAAkMBwAACQ0HAAAJDgcAAAkPBwAACRAHAAAJEQcAAAkSBwAACRMHAAAJFAcAAAkVBwAACRYHAAAJFwcAAA0KB08AAAAAAQAAACAAAAAECklua1BvaW50VjECAAAACRgHAAAJGQcAAAkaBwAACRsHAAAJHAcAAAkdBwAACR4HAAAJHwcAAAkgBwAACSEHAAAJIgcAAAkjBwAACSQHAAAJJQcAAAkmBwAACScHAAAJKAcAAAkpBwAACSoHAAAJKwcAAAksBwAACS0HAAAJLgcAAAkvBwAACTAHAAAJMQcAAAkyBwAACTMHAAANBAdRAAAAAAEAAABAAAAABApJbmtQb2ludFYxAgAAAAk0BwAACTUHAAAJNgcAAAk3BwAACTgHAAAJOQcAAAk6BwAACTsHAAAJPAcAAAk9BwAACT4HAAAJPwcAAAlABwAACUEHAAAJQgcAAAlDBwAACUQHAAAJRQcAAAlGBwAACUcHAAAJSAcAAAlJBwAACUoHAAAJSwcAAAlMBwAACU0HAAAJTgcAAAlPBwAACVAHAAAJUQcAAAlSBwAACVMHAAAJVAcAAAlVBwAACVYHAAAJVwcAAAlYBwAACVkHAAAJWgcAAAlbBwAACVwHAAANFwdTAAAAAAEAAAAAAgAABApJbmtQb2ludFYxAgA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nkBwAACeUHAAAJ5gcAAAnnBwAACegHAAAJ6QcAAAnqBwAACesHAAAJ7AcAAAntBwAACe4HAAAJ7wcAAAnwBwAACfEHAAAJ8gcAAAnzBwAACfQHAAAJ9QcAAAn2BwAACfcHAAAJ+AcAAAn5BwAACfoHAAAJ+wcAAAn8BwAACf0HAAAJ/gcAAAn/BwAACQAIAAAJAQgAAAkCCAAACQMIAAAJBAgAAAkFCAAACQYIAAAJBwgAAAkICAAACQkIAAAJCggAAAkLCAAACQwIAAAJDQg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CAAACT8IAAAJQAgAAAlBCAAACUIIAAAJQwgAAAlECAAACUUIAAAJRggAAAlHCAAACUgIAAAJSQgAAAlKCAAACUsIAAAJTAgAAAlNCAAACU4IAAAJTwgAAAlQCAAACVEIAAAJUggAAAlTCAAACVQIAAAJVQgAAAlWCAAACVcIAAAJWAgAAAlZCAAACVoIAAAJWwgAAAlcCAAACV0IAAAJXggAAAlfCAAACWAIAAAJYQgAAAliCAAACWMIAAAJZAgAAAllCAAACWYIAAAN9gVUAAAACklua1BvaW50VjEEAAAAAVgBWQ5QcmVzc3VyZUZhY3RvcglUaW1lU3RhbXAAAAAABgYLEAIAAAABhYNvYaONP7Qk6PUsCco/AAAAPwAAAAAAAAAAAVUAAABUAAAAAYWDb2GjjT9Br2dJ0OvJPwAAAD8vAAAAAAAAAAFWAAAAVAAAAHQYSui/Ho8/Qa9nSdDryT8AAAA/LwAAAAAAAAABVwAAAFQAAADzVYgwD02QP84555xzzsk/AAAAPz8AAAAAAAAAAVgAAABUAAAAZulOqW3IkT/OOeecc87JPwAAAD9OAAAAAAAAAAFZAAAAVAAAACEzsuUchpI/6U7mQ7qTyT8AAAA/TgAAAAAAAAABWgAAAFQAAABNENyaKr+UP3bZZZdddsk/AAAAP04AAAAAAAAAAVsAAABUAAAAwaOiE4k6lj+R7mQ+pDvJPwAAAD9eAAAAAAAAAAFcAAAAVAAAAO2AzMiWc5g/HnnkkUceyT8AAAA/XgAAAAAAAAABXQAAAFQAAAAaXvZ9pKyaP8YYY4wxxsg/AAAAP24AAAAAAAAAAV4AAABUAAAA1KdZulNqmz/hLWIzeIvIPwAAAD99AAAAAAAAAAFfAAAAVAAAAAGFg29ho50/+0Jh2r5QyD8AAAA/fQAAAAAAAAABYAAAAFQAAAAtYq0kb9yfPzFtXyhM28c/AAAAP40AAAAAAAAAAWEAAABUAAAA0Pq5zuaroD9Lgl7PkqDHPwAAAD+NAAAAAAAAAAFiAAAAVAAAAIlEHQuWaaE/Zpdddtllxz8AAAA/nAAAAAAAAAABYwAAAFQAAABEjoBHRSeiP4CsXB0gK8c/AAAAP6wAAAAAAAAAAWQAAABUAAAA/dfjg/Tkoj+bwVvEZvDGPwAAAD+sAAAAAAAAAAFlAAAAVAAAALchR8CjoqM/Q2HavlCYxj8AAAA/rAAAAAAAAAABZgAAAFQAAABwa6r8UmCkP1522WWXXcY/AAAAP7wAAAAAAAAAAWcAAABUAAAA5P5wdbHbpT+ToNezJOjFPwAAAD+8AAAAAAAAAAFoAAAAVAAAADM3aYzntac/O0BWrg6QxT8AAAA/ywAAAAAAAAABaQAAAFQAAACDb2GjHZCpP3BqVPybGsU/AAAAP8sAAAAAAAAAAWoAAABUAAAA1KdZulNqqz+llFJKKaXEPwAAAD/bAAAAAAAAAAFrAAAAVAAAAGqW7pTahqw/aEnQ61kSxD8AAAA/2wAAAAAAAAABbAAAAFQAAADeKbUNOQKuP51zzjnnnMM/AAAAP+sAAAAAAAAAAW0AAABUAAAAUL17hpd9rz/SncyHdCfDPwAAAD/rAAAAAAAAAAFuAAAAVAAAAPNViDAPTbA/B8jK1QGywj8AAAA/+gAAAAAAAAABbwAAAFQAAACtn+tsvgqxPz3yyCOPPMI/AAAAP/oAAAAAAAAAAXAAAABUAAAAZulOqW3IsT/kkUceeeTBPwAAAD8KAQAAAAAAAAFxAAAAVAAAANW7Z3jZ97E/GrxFbAZvwT8AAAA/CgEAAAAAAAABcgAAAFQAAAAhM7LlHIayPzTRRBNNNME/AAAAPxkBAAAAAAAAAXMAAABUAAAAITOy5RyGsj/ccMMNN9zAPwAAAD8ZAQAAAAAAAAF0AAAAVAAAAP3X44P05LI/94XCtH2hwD8AAAA/KQEAAAAAAAABdQAAAFQAAABsqvxSYBSzPxGbwVvEZsA/AAAAPzkBAAAAAAAAAXYAAABUAAAASE8u8Tdzsz+5OkBWrg7APwAAAD85AQAAAAAAAAF3AAAAVAAAALchR8CjorM/qJ9++umnvz8AAAA/SAEAAAAAAAABeAAAAFQAAACTxnheewG0P/jee++9974/AAAAP0gBAAAAAAAAAXkAAABUAAAAcGuq/FJgtD9IHnnkkUe+PwAAAD9IAQAAAAAAAAF6AAAAVAAAAN49w8u+j7Q/l1122WWXvT8AAAA/WAEAAAAAAAABewAAAFQAAAC74vRplu60P+ecc84557w/AAAAP1gBAAAAAAAAAXwAAABUAAAAKbUNOQIetT9S8W9qVPy7PwAAAD9oAQAAAAAAAAF9AAAAVAAAAJiHJghuTbU/hxtuuOGGuz8AAAA/aAEAAAAAAAABfgAAAFQAAAAGWj/X2Xy1P9daa6211ro/AAAAP3cBAAAAAAAAAX8AAABUAAAAdSxYpkWstT8MhWn7QmG6PwAAAD93AQAAAAAAAAGAAAAAVAAAAOT+cHWx27U/Qa9nSdDruT8AAAA/oAEAAAAAAAABgQAAAFQAAABS0YlEHQu2P5HuZD6kO7k/AAAAP68BAAAAAAAAAYIAAABUAAAAwaOiE4k6tj/GGGOMMca4PwAAAD+vAQAAAAAAAAGDAAAAVAAAAMGjohOJOrY/+0Jh2r5QuD8AAAA/rwEAAAAAAAABhAAAAFQAAACdSNSxYJm2P2aXXXbZZbc/AAAAP78BAAAAAAAAAYUAAABUAAAAnUjUsWCZtj+21lprrbW2PwAAAD+/AQAAAAAAAAGGAAAAVAAAAAwb7YDMyLY/BhZYYIEFtj8AAAA/zwEAAAAAAAABhwAAAFQAAAB67QVQOPi2P1VVVVVVVbU/AAAAP94BAAAAAAAAAYgAAABUAAAA6L8eH6Qntz+llFJKKaW0PwAAAD/eAQAAAAAAAAGJAAAAVAAAAFeSN+4PV7c/9dNPP/30sz8AAAA/7gEAAAAAAAABigAAAFQAAADFZFC9e4a3P0UTTTTRRLM/AAAAP/4BAAAAAAAAAYsAAABUAAAAxWRQvXuGtz+VUkoppZSyPwAAAD/+AQAAAAAAAAGMAAAAVAAAAMVkUL17hrc/ynxIdzIfsj8AAAA//gEAAAAAAAABjQAAAFQAAADFZFC9e4a3PzTRRBNNNLE/AAAAPw0CAAAAAAAAAY4AAABUAAAAxWRQvXuGtz+5OkBWrg6wPwAAAD8NAgAAAAAAAAGPAAAAVAAAAMVkUL17hrc/EvR6lgS9rj8AAAA/HQIAAAAAAAABkAAAAFQAAADFZFC9e4a3P31IdzIf0q0/AAAAPx0CAAAAAAAAAZEAAABUAAAAxWRQvXuGtz9S8W9qVPyrPwAAAD8sAgAAAAAAAAGSAAAAVAAAAMVkUL17hrc/XMRm8BaxqT8AAAA/LAIAAAAAAAABkwAAAFQAAADFZFC9e4a3P/tCYdq+UKg/AAAAPzwCAAAAAAAAAZQAAABUAAAAxWRQvXuGtz9ml1122WWnPwAAAD88AgAAAAAAAAGVAAAAVAAAAMVkUL17hrc/BhZYYIEFpj8AAAA/TAIAAAAAAAABlgAAAFQAAADovx4fpCe3P9q+UJi2L6Q/AAAAP1sCAAAAAAAAAZcAAABUAAAA6L8eH6Qntz96PUuCXs+iPwAAAD9bAgAAAAAAAAGYAAAAVAAAAHrtBVA4+LY/5JFHHnnkoT8AAAA/awIAAAAAAAABmQAAAFQAAAB67QVQOPi2P4QQQgghhKA/AAAAP2sCAAAAAAAAAZoAAABUAAAADBvtgMzItj/dyXxIdzKfPwAAAD97AgAAAAAAAAGbAAAAVAAAAJ1I1LFgmbY/snJ1gKxcnT8AAAA/ewIAAAAAAAABnAAAAFQAAACdSNSxYJm2PxzHcRzHcZw/AAAAP4oCAAAAAAAAAZ0AAABUAAAAnUjUsWCZtj9cxGbwFrGZPwAAAD+KAgAAAAAAAAGeAAAAVAAAAC92u+L0abY/xhhjjDHGmD8AAAA/mgIAAAAAAAABnwAAAFQAAADBo6ITiTq2PzFtXyhM25c/AAAAP5oCAAAAAAAAAaAAAABUAAAAwaOiE4k6tj8GFlhggQWWPwAAAD+pAgAAAAAAAAGhAAAAVAAAAFLRiUQdC7Y/2r5QmLYvlD8AAAA/qQIAAAAAAAABogAAAFQAAAB1LFimRay1P0UTTTTRRJM/AAAAP7kCAAAAAAAAAaMAAABUAAAAdSxYpkWstT8avEVsBm+RPwAAAD+5AgAAAAAAAAGkAAAAVAAAAAZaP9fZfLU/hBBCCCGEkD8AAAA/yQIAAAAAAAABpQAAAFQAAAAGWj/X2Xy1P93JfEh3Mo8/AAAAP9gCAAAAAAAAAaYAAABUAAAAmIcmCG5NtT/dyXxIdzKPPwAAAD/YAgAAAAAAAAGnAAAAVAAAACm1DTkCHrU/3cl8SHcyjz8AAAA/+AIAAAAAAAABqAAAAFQAAAAptQ05Ah61P7JydYCsXI0/AAAAP/gCAAAAAAAAAakAAABUAAAAu+L0aZbutD+HG2644YaLPwAAAD8mAwAAAAAAAAGqAAAAVAAAALvi9GmW7rQ/XMRm8BaxiT8AAAA/RgMAAAAAAAABqwAAAFQAAABNENyaKr+0PzFtXyhM24c/AAAAP0YDAAAAAAAAAawAAABUAAAA3j3Dy76PtD8GFlhggQWGPwAAAD9lAwAAAAAAAAGtAAAAVAAAAHBrqvxSYLQ/BhZYYIEFhj8AAAA/dQMAAAAAAAABrgAAAFQAAABwa6r8UmC0P9q+UJi2L4Q/AAAAP3UDAAAAAAAAAa8AAABUAAAAApmRLecwtD/avlCYti+EPwAAAD+yAwAAAAAAAAGwAAAAVAAAAAKZkS3nMLQ/r2dJ0OtZgj8AAAA/wgMAAAAAAAABsQAAAFQAAACTxnheewG0P69nSdDrWYI/AAAAP9EDAAAAAAAAAbIAAABUAAAAk8Z4XnsBtD+EEEIIIYSAPwAAAD/hAwAAAAAAAAGzAAAAVAAAAJPGeF57AbQ/snJ1gKxcfT8AAAA/AAQAAAAAAAABtAAAAFQAAAAl9F+PD9KzP7JydYCsXH0/AAAAPxAEAAAAAAAAAbUAAABUAAAAJfRfjw/Ssz9cxGbwFrF5PwAAAD8vBAAAAAAAAAG2AAAAVAAAALchR8CjorM/XMRm8BaxeT8AAAA/LwQAAAAAAAABtwAAAFQAAAC3IUfAo6KzPwYWWGCBBXY/AAAAP04EAAAAAAAAAbgAAABUAAAASE8u8Tdzsz8GFlhggQV2PwAAAD9eBAAAAAAAAAG5AAAAVAAAAGyq/FJgFLM/r2dJ0OtZcj8AAAA/bgQAAAAAAAABugAAAFQAAAD91+OD9OSyP7JydYCsXG0/AAAAP24EAAAAAAAAAbsAAABUAAAAjwXLtIi1sj+ycnWArFxtPwAAAD9uBAAAAAAAAAG8AAAAVAAAACEzsuUchrI/snJ1gKxcbT8AAAA/fQQAAAAAAAABvQAAAFQAAACyYJkWsVayPwYWWGCBBWY/AAAAP40EAAAAAAAAAb4AAABUAAAARI6AR0Unsj8GFlhggQVmPwAAAD+NBAAAAAAAAAG/AAAAVAAAAGbpTqltyLE/BhZYYIEFZj8AAAA/nAQAAAAAAAABwAAAAFQAAAD4FjbaAZmxP7JydYCsXF0/AAAAP5wEAAAAAAAAAcEAAABUAAAAG3IEPCo6sT+ycnWArFxdPwAAAD+sBAAAAAAAAAHCAAAAVAAAAGIoof96fLA/snJ1gKxcXT8AAAA/rAQAAAAAAAABwwAAAFQAAABQvXuGl32vP7JydYCsXF0/AAAAP7wEAAAAAAAAAcQAAABUAAAAl3MYSui/rj+ycnWArFxNPwAAAD+8BAAAAAAAAAHFAAAAVAAAAAGFg29ho60/snJ1gKxcTT8AAAA/2wQAAAAAAAABxgAAAFQAAACN8bz2AiisPwAAAAAAAAAAAAAAP9sEAAAAAAAAAccAAABUAAAA1KdZulNqqz+ycnWArFxNvwAAAD/bBAAAAAAAAAHIAAAAVAAAAD25xN/MTao/snJ1gKxcTb8AAAA/6wQAAAAAAAAByQAAAFQAAACmyi8FRjGpP7JydYCsXE2/AAAAP+sEAAAAAAAAAcoAAABUAAAAENyaKr8UqD+ycnWArFxNvwAAAD/6BAAAAAAAAAHLAAAAVAAAAJ1I1LFgmaY/snJ1gKxcTb8AAAA/+gQAAAAAAAABzAAAAFQAAAAptQ05Ah6lP7JydYCsXF2/AAAAPwoFAAAAAAAAAc0AAABUAAAA2nwVIsxDoz+ycnWArFxdvwAAAD8KBQAAAAAAAAHOAAAAVAAAAESOgEdFJ6I/snJ1gKxcXb8AAAA/GQUAAAAAAAABzwAAAFQAAACJRB0LlmmhP7JydYCsXF2/AAAAPxkFAAAAAAAAAdAAAABUAAAA0Pq5zuaroD+ycnWArFxdvwAAAD8pBQAAAAAAAAHRAAAAVAAAAPNViDAPTaA/snJ1gKxcXb8AAAA/KQUAAAAAAAAB0gAAAFQAAAAtYq0kb9yfP7JydYCsXF2/AAAAPzkFAAAAAAAAAdMAAABUAAAAdBhK6L8enz+ycnWArFxdvwAAAD85BQAAAAAAAAHUAAAAVAAAALrO5qsQYZ4/snJ1gKxcXb8AAAA/SAUAAAAAAAAB1QAAAFQAAAABhYNvYaOdP7JydYCsXF2/AAAAP0gFAAAAAAAAAdYAAABUAAAAjfG89gIonD+ycnWArFxdvwAAAD9YBQAAAAAAAAHXAAAAVAAAAI3xvPYCKJw/snJ1gKxcTb8AAAA/aAUAAAAAAAAB2AAAAFQAAAAaXvZ9pKyaP7JydYCsXE2/AAAAP2gFAAAAAAAAAdkAAABUAAAAYRSTQfXumT+ycnWArFxNvwAAAD93BQAAAAAAAAHaAAAAVAAAAO2AzMiWc5g/snJ1gKxcTb8AAAA/dwUAAAAAAAAB2wAAAFQAAAAzN2mM57WXPwAAAAAAAAAAAAAAP4cFAAAAAAAAAdwAAABUAAAAwaOiE4k6lj+ycnWArFxNPwAAAD+WBQAAAAAAAAHdAAAAVAAAAJPGeF57AZQ/snJ1gKxcTT8AAAA/lgUAAAAAAAAB3gAAAFQAAAAhM7LlHIaSP7JydYCsXE0/AAAAP6YFAAAAAAAAAd8AAABUAAAA81WIMA9NkD+ycnWArFxNPwAAAD+mBQAAAAAAAAHgAAAAVAAAAHQYSui/Ho8/snJ1gKxcTT8AAAA/pgUAAAAAAAAB4QAAAFQAAAABhYNvYaONP7JydYCsXE0/AAAAP7MFAAAAAAAAAeIAAABUAAAAjfG89gIojD+ycnWArFxNPwAAAD/CBQAAAAAAAAHjAAAAVAAAABpe9n2krIo/snJ1gKxcXT8AAAA/wgUAAAAAAAAB5AAAAFQAAACmyi8FRjGJPwYWWGCBBWY/AAAAP9IFAAAAAAAAAeUAAABUAAAAMzdpjOe1hz8GFlhggQVmPwAAAD/SBQAAAAAAAAHmAAAAVAAAAMGjohOJOoY/snJ1gKxcbT8AAAA/4gUAAAAAAAAB5wAAAFQAAABNENyaKr+EP7JydYCsXG0/AAAAP+IFAAAAAAAAAegAAABUAAAAZulOqW3IgT+vZ0nQ61lyPwAAAD/xBQAAAAAAAAHpAAAAVAAAAPNViDAPTYA/BhZYYIEFdj8AAAA/8QUAAAAAAAAB6gAAAFQAAAABhYNvYaN9P1zEZvAWsXk/AAAAPwEGAAAAAAAAAesAAABUAAAAGl72faSsej+EEEIIIYSAPwAAAD8BBgAAAAAAAAHsAAAAVAAAADM3aYzntXc/r2dJ0OtZgj8AAAA/EAYAAAAAAAAB7QAAAFQAAABNENyaKr90PwYWWGCBBYY/AAAAPxAGAAAAAAAAAe4AAABUAAAATRDcmiq/dD8xbV8oTNuHPwAAAD8gBgAAAAAAAAHvAAAAVAAAAGbpTqltyHE/XMRm8BaxiT8AAAA/IAYAAAAAAAAB8AAAAFQAAABm6U6pbchxP4cbbrjhhos/AAAAPzAGAAAAAAAAAfEAAABUAAAAAYWDb2GjbT/dyXxIdzKPPwAAAD8wBgAAAAAAAAHyAAAAVAAAAAGFg29ho20/hBBCCCGEkD8AAAA/PwYAAAAAAAAB8wAAAFQAAAAzN2mM57VnP69nSdDrWZI/AAAAPz8GAAAAAAAAAfQAAABUAAAAMzdpjOe1Zz/avlCYti+UPwAAAD9PBgAAAAAAAAH1AAAAVAAAAGbpTqltyGE/cGpU/JsalT8AAAA/TwYAAAAAAAAB9gAAAFQAAABm6U6pbchhP5vBW8Rm8JY/AAAAP18GAAAAAAAAAfcAAABUAAAAZulOqW3IYT/GGGOMMcaYPwAAAD9fBgAAAAAAAAH4AAAAVAAAAGbpTqltyGE/8W9qVPybmj8AAAA/bgYAAAAAAAAB+QAAAFQAAAAzN2mM57VXP4cbbrjhhps/AAAAP24GAAAAAAAAAfoAAABUAAAAMzdpjOe1Vz9IHnnkkUeePwAAAD9+BgAAAAAAAAH7AAAAVAAAADM3aYzntVc/uTpAVq4OoD8AAAA/fgYAAAAAAAAB/AAAAFQAAAAzN2mM57VHPxq8RWwGb6E/AAAAP40GAAAAAAAAAf0AAABUAAAAMzdpjOe1Rz+vZ0nQ61miPwAAAD+NBgAAAAAAAAH+AAAAVAAAADM3aYzntUc/EOlO5kO6oz8AAAA/nQYAAAAAAAAB/wAAAFQAAAAzN2mM57VHP3BqVPybGqU/AAAAP60GAAAAAAAAAQABAABUAAAAMzdpjOe1Rz/Q61kS9HqmPwAAAD+tBgAAAAAAAAEBAQAAVAAAADM3aYzntUc/MW1fKEzbpz8AAAA/rQYAAAAAAAABAgEAAFQAAAAzN2mM57VHP5HuZD6kO6k/AAAAP7wGAAAAAAAAAQMBAABUAAAAMzdpjOe1Rz/xb2pU/JuqPwAAAD+8BgAAAAAAAAEEAQAAVAAAADM3aYzntUc/hxtuuOGGqz8AAAA/zAYAAAAAAAABBQEAAFQAAAAzN2mM57VHP+ecc84556w/AAAAP9wGAAAAAAAAAQYBAABUAAAAMzdpjOe1Rz9IHnnkkUeuPwAAAD/cBgAAAAAAAAEHAQAAVAAAADM3aYzntUc/qJ9++umnrz8AAAA/6wYAAAAAAAABCAEAAFQAAAAzN2mM57VHP58lQa9nSbA/AAAAP+sGAAAAAAAAAQkBAABUAAAAMzdpjOe1Vz9P5kO6k/mwPwAAAD/7BgAAAAAAAAEKAQAAVAAAADM3aYzntVc//6ZGxb+psT8AAAA/+wYAAAAAAAABCwEAAFQAAAAzN2mM57VXP69nSdDrWbI/AAAAPwoHAAAAAAAAAQwBAABUAAAAMzdpjOe1Vz9fKEzbFwqzPwAAAD8KBwAAAAAAAAENAQAAVAAAADM3aYzntVc/9dNPP/30sz8AAAA/GgcAAAAAAAABDgEAAFQAAAAzN2mM57VXP6WUUkoppbQ/AAAAPxoHAAAAAAAAAQ8BAABUAAAAZulOqW3IYT9VVVVVVVW1PwAAAD8qBwAAAAAAAAEQAQAAVAAAAGbpTqltyGE/BhZYYIEFtj8AAAA/KgcAAAAAAAABEQEAAFQAAAAzN2mM57VnP7bWWmuttbY/AAAAPzkHAAAAAAAAARIBAABUAAAAMzdpjOe1Zz9ml1122WW3PwAAAD+XBwAAAAAAAAETAQAAVAAAAGbpTqltyHE/3cl8SHcyvz8AAAA/tgcAAAAAAAABFAEAAFQAAAAaXvZ9pKx6PwfIytUBssI/AAAAP8YHAAAAAAAAARUBAABUAAAAAYWDb2GjfT/tsssuu+zCPwAAAD/GBwAAAAAAAAEWAQAAVAAAAAGFg29ho30/0p3Mh3Qnwz8AAAA/1gcAAAAAAAABFwEAAFQAAAABhYNvYaN9P0UTTTTRRMM/AAAAP+YHAAAAAAAAARgBAABUAAAAAYWDb2GjfT+4iM3gLWLDPwAAAD/mBwAAAAAAAAEZAQAAVAAAAAGFg29ho30/Kv5NjYp/wz8AAAA/9gcAAAAAAAABGgEAAFQAAAABhYNvYaN9P51zzjnnnMM/AAAAPwUIAAAAAAAAARsBAABUAAAAAYWDb2GjfT8Q6U7mQ7rDPwAAAD8VCAAAAAAAAAEcAQAAVAAAAPNViDAPTYA/EOlO5kO6wz8AAAA/0QgAAAAAAAABHQEAAFQAAADzVYgwD02AP4Jez5Kg18M/AAAAP+AIAAAAAAAAAR4BAABUAAAA81WIMA9NgD/1008//fTDPwAAAD/gCAAAAAAAAAEfAQAAVAAAAPNViDAPTYA/aEnQ61kSxD8AAAA//wgAAAAAAAABIAEAAFQAAABm6U6pbciBP0000UQTTcQ/AAAAPw8JAAAAAAAAASEBAABUAAAA2nwVIsxDgz9NNNFEE03EPwAAAD8PCQAAAAAAAAEiAQAAVAAAANp8FSLMQ4M/wKlR8W9qxD8AAAA/HwkAAAAAAAABIwEAAFQAAADafBUizEODPzIf0p3Mh8Q/AAAAPy4JAAAAAAAAASQBAABUAAAATRDcmiq/hD8yH9KdzIfEPwAAAD8+CQAAAAAAAAElAQAAVAAAAE0Q3Joqv4Q/pZRSSimlxD8AAAA/PgkAAAAAAAABJgEAAFQAAABNENyaKr+EPxgK0/aFwsQ/AAAAP04JAAAAAAAAAScBAABUAAAAwaOiE4k6hj+Lf1Oj4t/EPwAAAD98CQAAAAAAAAEoAQAAVAAAAMGjohOJOoY//fTTTz/9xD8AAAA/nAkAAAAAAAABKQEAAFQAAAAzN2mM57WHP/30008//cQ/AAAAP8sJAAAAAAAAASoBAABUAAAAMzdpjOe1hz9walT8mxrFPwAAAD/iCQAAAAAAAAErAQAAVAAAAKbKLwVGMYk/cGpU/JsaxT8AAAA/8QkAAAAAAAABLAEAAFQAAACmyi8FRjGJP+Pf1Kj4N8U/AAAAPwEKAAAAAAAAAS0BAABUAAAAGl72faSsij/j39So+DfFPwAAAD8RCgAAAAAAAAEuAQAAVAAAAI3xvPYCKIw/49/UqPg3xT8AAAA/MAoAAAAAAAABLwEAAFQAAAB0GErovx6PP+Pf1Kj4N8U/AAAAP0AKAAAAAAAAATABAABUAAAA81WIMA9NkD9walT8mxrFPwAAAD9ACgAAAAAAAAExAQAAVAAAAK2f62y+CpE//fTTTz/9xD8AAAA/TwoAAAAAAAABMgEAAFQAAADafBUizEOTP4t/U6Pi38Q/AAAAP08KAAAAAAAAATMBAABUAAAAsEyLWCvJ6z+p+Dc1Kv7tPwAAAD8AAAAAAAAAAAE0AQAAVAAAALBMi1gryes/BRZYYIEF7j8AAAA/DwAAAAAAAAABNQEAAFQAAAD/Zm7SGM/rPwUWWGCBBe4/AAAAPz4AAAAAAAAAATYBAABUAAAATIFRTAbV6z8FFlhggQXuPwAAAD9tAAAAAAAAAAE3AQAAVAAAAJqbNMbz2us/BRZYYIEF7j8AAAA/bQAAAAAAAAABOAEAAFQAAADntRdA4eDrPwUWWGCBBe4/AAAAP30AAAAAAAAAATkBAABUAAAANtD6uc7m6z8FFlhggQXuPwAAAD+MAAAAAAAAAAE6AQAAVAAAAIPq3TO87Os/BRZYYIEF7j8AAAA/nAAAAAAAAAABOwEAAFQAAAAfH6Qnl/jrP0zbFwrT9u0/AAAAP5wAAAAAAAAAATwBAABUAAAAulNqG3IE7D9M2xcK0/btPwAAAD+sAAAAAAAAAAE9AQAAVAAAAAluTZVfCuw/TNsXCtP27T8AAAA/rAAAAAAAAAABPgEAAFQAAABA19l8FSLsP++999577+0/AAAAP6wAAAAAAAAAAT8BAABUAAAAxFpJ3rg/7D+ToNezJOjtPwAAAD+7AAAAAAAAAAFAAQAAVAAAAK6p8kuBUew/k6DXsyTo7T8AAAA/ywAAAAAAAAABQQEAAFQAAACX+Ju5SWPsP5Og17Mk6O0/AAAAP8sAAAAAAAAAAUIBAABUAAAAMi1irSRv7D+ToNezJOjtPwAAAD/LAAAAAAAAAAFDAQAAVAAAAIFHRScSdew/k6DXsyTo7T8AAAA/2gAAAAAAAAABRAEAAFQAAAAcfAsb7YDsP5Og17Mk6O0/AAAAP9oAAAAAAAAAAUUBAABUAAAAapbulNqG7D+ToNezJOjtPwAAAD/qAAAAAAAAAAFGAQAAVAAAAAXLtIi1kuw/k6DXsyTo7T8AAAA/+gAAAAAAAAABRwEAAFQAAABU5ZcCo5jsPzaDt4jN4O0/AAAAP/oAAAAAAAAAAUgBAABUAAAAPDRBcGuq7D82g7eIzeDtPwAAAD8JAQAAAAAAAAFJAQAAVAAAACaD6t0zvOw/NoO3iM3g7T8AAAA/CQEAAAAAAAABSgEAAFQAAAAP0pNL/M3sPzaDt4jN4O0/AAAAPxkBAAAAAAAAAUsBAABUAAAAlVUDrZ/r7D82g7eIzeDtPwAAAD8ZAQAAAAAAAAFMAQAAVAAAABnZcg5DCe0/NoO3iM3g7T8AAAA/KQEAAAAAAAABTQEAAFQAAAA6kahjwTLtPzaDt4jN4O0/AAAAPzgBAAAAAAAAAU4BAABUAAAAWkneuD9c7T82g7eIzeDtPwAAAD84AQAAAAAAAAFPAQAAVAAAAHsBFA6+he0/2WWXXXbZ7T8AAAA/OAEAAAAAAAABUAEAAFQAAADq0yzdKbXtP9lll1122e0/AAAAP0gBAAAAAAAAAVEBAABUAAAAWKZFrJXk7T/ZZZdddtntPwAAAD9IAQAAAAAAAAFSAQAAVAAAAN4ptQ05Au4/2WWXXXbZ7T8AAAA/VwEAAAAAAAABUwEAAFQAAACwxwfpySXuP9lll1122e0/AAAAP1cBAAAAAAAAAVQBAABUAAAA6DCU0H897j/ZZZdddtntPwAAAD9nAQAAAAAAAAFVAQAAVAAAANB/PT5IT+4/2WWXXXbZ7T8AAAA/ZwEAAAAAAAABVgEAAFQAAAC6zuarEGHuP9lll1122e0/AAAAP3cBAAAAAAAAAVcBAABUAAAA8Tdzk8Z47j/ZZZdddtntPwAAAD93AQAAAAAAAAFYAQAAVAAAANqGHAGPiu4/2WWXXXbZ7T8AAAA/hgEAAAAAAAABWQEAAFQAAAB2u+L0aZbuP9lll1122e0/AAAAP4YBAAAAAAAAAVoBAABUAAAAYAqMYjKo7j82g7eIzeDtPwAAAD+WAQAAAAAAAAFbAQAAVAAAAPs+UlYNtO4/NoO3iM3g7T8AAAA/pgEAAAAAAAABXAEAAFQAAADkjfvD1cXuP5Og17Mk6O0/AAAAP6YBAAAAAAAAAV0BAABUAAAAztykMZ7X7j+ToNezJOjtPwAAAD+mAQAAAAAAAAFeAQAAVAAAALcrTp9m6e4/k6DXsyTo7T8AAAA/tQEAAAAAAAABXwEAAFQAAABTYBSTQfXuP5Og17Mk6O0/AAAAP8UBAAAAAAAAAWABAABUAAAA7pTahhwB7z+ToNezJOjtPwAAAD/FAQAAAAAAAAFhAQAAVAAAAIrJoHr3DO8/k6DXsyTo7T8AAAA/1AEAAAAAAAABYgEAAFQAAAAl/mZu0hjvP5Og17Mk6O0/AAAAP9QBAAAAAAAAAWMBAABUAAAAdBhK6L8e7z+ToNezJOjtPwAAAD/UAQAAAAAAAAFkAQAAVAAAAMEyLWKtJO8/k6DXsyTo7T8AAAA/5AEAAAAAAAABZQEAAFQAAAAPTRDcmirvP5Og17Mk6O0/AAAAP+QBAAAAAAAAAWYBAABUAAAAXWfzVYgw7z+ToNezJOjtPwAAAD/0AQAAAAAAAAFnAQAAVAAAAKuB1s91Nu8/k6DXsyTo7T8AAAA/EwIAAAAAAAABaAEAAFQAAAD4m7lJYzzvP5Og17Mk6O0/AAAAPyMCAAAAAAAAAWkBAABUAAAARracw1BC7z82g7eIzeDtPwAAAD8yAgAAAAAAAAFqAQAAVAAAAJTQfz0+SO8/NoO3iM3g7T8AAAA/QgIAAAAAAAABawEAAFQAAAAvBUYxGVTvPzaDt4jN4O0/AAAAP1ECAAAAAAAAAWwBAABUAAAALwVGMRlU7z/ZZZdddtntPwAAAD9hAgAAAAAAAAFtAQAAVAAAAH4fKasGWu8/2WWXXXbZ7T8AAAA/rwIAAAAAAAABbgEAAFQAAADLOQwl9F/vP9lll1122e0/AAAAP78CAAAAAAAAAW8BAABUAAAAyzkMJfRf7z99SHcyH9LtPwAAAD/OAgAAAAAAAAFwAQAAVAAAABlU757hZe8/fUh3Mh/S7T8AAAA/3gIAAAAAAAABcQEAAFQAAABmbtIYz2vvP31IdzIf0u0/AAAAP+4CAAAAAAAAAXIBAABUAAAAtYi1krxx7z8gK1cHyMrtPwAAAD/9AgAAAAAAAAFzAQAAVAAAAAKjmAyqd+8/ICtXB8jK7T8AAAA/DQMAAAAAAAABdAEAAFQAAABQvXuGl33vPyArVwfIyu0/AAAAPx0DAAAAAAAAAXUBAABUAAAAUL17hpd97z/DDTfccMPtPwAAAD8sAwAAAAAAAAF2AQAAVAAAAJ7XXgCFg+8/ww033HDD7T8AAAA/TAMAAAAAAAABdwEAAFQAAADs8UF6convP8MNN9xww+0/AAAAP0wDAAAAAAAAAXgBAABUAAAA7PFBenKJ7z9n8BaxGbztPwAAAD9MAwAAAAAAAAF5AQAAVAAAADkMJfRfj+8/CtP2hcK07T8AAAA/WwMAAAAAAAABegEAAFQAAACIJghuTZXvP6211lprre0/AAAAP2sDAAAAAAAAAXsBAABUAAAAiCYIbk2V7z9RmLYvFKbtPwAAAD+KAwAAAAAAAAF8AQAAVAAAAIgmCG5Nle8/9HqWBL2e7T8AAAA/uQMAAAAAAAABfQEAAFQAAACIJghuTZXvP5dddtlll+0/AAAAP9gDAAAAAAAAAX4BAABUAAAAiCYIbk2V7z87QFauDpDtPwAAAD/oAwAAAAAAAAF/AQAAVAAAAIgmCG5Nle8/3iI2g7eI7T8AAAA/+AMAAAAAAAABgAEAAFQAAACIJghuTZXvP4EFFlhgge0/AAAAPxcEAAAAAAAAAYEBAABUAAAAiCYIbk2V7z8l6PUsCXrtPwAAAD8XBAAAAAAAAAGCAQAAVAAAAIgmCG5Nle8/yMrVAbJy7T8AAAA/JgQAAAAAAAABgwEAAFQAAACIJghuTZXvP2uttdZaa+0/AAAAPzYEAAAAAAAAAYQBAABUAAAAiCYIbk2V7z8PkJWrA2TtPwAAAD82BAAAAAAAAAGFAQAAVAAAAIgmCG5Nle8/snJ1gKxc7T8AAAA/RgQAAAAAAAABhgEAAFQAAACIJghuTZXvP1VVVVVVVe0/AAAAP1UEAAAAAAAAAYcBAABUAAAAiCYIbk2V7z/5NzUq/k3tPwAAAD9VBAAAAAAAAAGIAQAAVAAAAIgmCG5Nle8/nBoV/6ZG7T8AAAA/VQQAAAAAAAABiQEAAFQAAACIJghuTZXvPz/99NNPP+0/AAAAP2UEAAAAAAAAAYoBAABUAAAAiCYIbk2V7z/j39So+DftPwAAAD91BAAAAAAAAAGLAQAAVAAAANVA6+c6m+8/hsK0faEw7T8AAAA/dQQAAAAAAAABjAEAAFQAAADVQOvnOpvvP82HdCfzIe0/AAAAP4QEAAAAAAAAAY0BAABUAAAAI1vOYSih7z9walT8mxrtPwAAAD+EBAAAAAAAAAGOAQAAVAAAACNbzmEooe8/E0000UQT7T8AAAA/hAQAAAAAAAABjwEAAFQAAAAjW85hKKHvP1oS9HqWBO0/AAAAP5QEAAAAAAAAAZABAABUAAAAcXWx2xWn7z/99NNPP/3sPwAAAD+UBAAAAAAAAAGRAQAAVAAAAHF1sdsVp+8/odezJOj17D8AAAA/owQAAAAAAAABkgEAAFQAAABxdbHbFafvP0S6k/mQ7uw/AAAAP6MEAAAAAAAAAZMBAABUAAAAcXWx2xWn7z+Lf1Oj4t/sPwAAAD/DBAAAAAAAAAGUAQAAVAAAAHF1sdsVp+8/LmIzeIvY7D8AAAA/0gQAAAAAAAABlQEAAFQAAABxdbHbFafvP9FEE0000ew/AAAAP9IEAAAAAAAAAZYBAABUAAAAcXWx2xWn7z91J/Mh3cnsPwAAAD/iBAAAAAAAAAGXAQAAVAAAAHF1sdsVp+8/u+yyyy677D8AAAA/4gQAAAAAAAABmAEAAFQAAABxdbHbFafvPwKycnWArOw/AAAAP/IEAAAAAAAAAZkBAABUAAAAcXWx2xWn7z9IdzIf0p3sPwAAAD/yBAAAAAAAAAGaAQAAVAAAAHF1sdsVp+8/Mh/SncyH7D8AAAA/AQUAAAAAAAABmwEAAFQAAABxdbHbFafvP3nkkUceeew/AAAAPy0FAAAAAAAAAZwBAABUAAAAcXWx2xWn7z8cx3Ecx3HsPwAAAD89BQAAAAAAAAGdAQAAVAAAAHF1sdsVp+8/wKlR8W9q7D8AAAA/PQUAAAAAAAABngEAAFQAAABxdbHbFafvP2OMMcYYY+w/AAAAP0wFAAAAAAAAAZ8BAABUAAAAcXWx2xWn7z8GbxGbwVvsPwAAAD+qBQAAAAAAAAGgAQAAVAAAACNbzmEooe8/Bm8Rm8Fb7D8AAAA/2QUAAAAAAAABoQEAAFQAAADVQOvnOpvvPwZvEZvBW+w/AAAAP9kFAAAAAAAAAaIBAABUAAAAOQwl9F+P7z8GbxGbwVvsPwAAAD/4BQAAAAAAAAGjAQAAVAAAAJ7XXgCFg+8/Bm8Rm8Fb7D8AAAA/+AUAAAAAAAABpAEAAFQAAABQvXuGl33vPwZvEZvBW+w/AAAAP/gFAAAAAAAAAaUBAABUAAAAAqOYDKp37z8GbxGbwVvsPwAAAD8IBgAAAAAAAAGmAQAAVAAAAGZu0hjPa+8/Bm8Rm8Fb7D8AAAA/CAYAAAAAAAABpwEAAFQAAAAZVO+e4WXvPwZvEZvBW+w/AAAAPxgGAAAAAAAAAagBAABUAAAAyzkMJfRf7z8GbxGbwVvsPwAAAD8nBgAAAAAAAAGpAQAAVAAAAH4fKasGWu8/Bm8Rm8Fb7D8AAAA/JwYAAAAAAAABqgEAAFQAAACU0H89PkjvPwZvEZvBW+w/AAAAPycGAAAAAAAAAasBAABUAAAA+Ju5SWM87z8GbxGbwVvsPwAAAD83BgAAAAAAAAGsAQAAVAAAAF1n81WIMO8/Bm8Rm8Fb7D8AAAA/RgYAAAAAAAABrQEAAFQAAADBMi1irSTvP2OMMcYYY+w/AAAAP0YGAAAAAAAAAa4BAABUAAAA2OOD9OQS7z/AqVHxb2rsPwAAAD9WBgAAAAAAAAGvAQAAVAAAAO6U2oYcAe8/wKlR8W9q7D8AAAA/VgYAAAAAAAABsAEAAFQAAABTYBSTQfXuPxzHcRzHcew/AAAAP2YGAAAAAAAAAbEBAABUAAAAahFrJXnj7j8cx3Ecx3HsPwAAAD9mBgAAAAAAAAGyAQAAVAAAAM7cpDGe1+4/HMdxHMdx7D8AAAA/hQYAAAAAAAABswEAAFQAAABJWTXQ+rnuP3nkkUceeew/AAAAP5UGAAAAAAAAAbQBAABUAAAAxNXFblec7j955JFHHnnsPwAAAD+VBgAAAAAAAAG1AQAAVAAAACmh/3p8kO4/eeSRRx557D8AAAA/pAYAAAAAAAABtgEAAFQAAAA/UlYNtH7uP3nkkUceeew/AAAAP6QGAAAAAAAAAbcBAABUAAAAox2QGdly7j955JFHHnnsPwAAAD+kBgAAAAAAAAG4AQAAVAAAAAjpySX+Zu4/eeSRRx557D8AAAA/tAYAAAAAAAABuQEAAFQAAAAfmiC4NVXuP3nkkUceeew/AAAAP7QGAAAAAAAAAboBAABUAAAANUt3Sm1D7j955JFHHnnsPwAAAD/DBgAAAAAAAAG7AQAAVAAAAJkWsVaSN+4/eeSRRx557D8AAAA/wwYAAAAAAAABvAEAAFQAAACwxwfpySXuP3nkkUceeew/AAAAP9MGAAAAAAAAAb0BAABUAAAAeV57ARQO7j955JFHHnnsPwAAAD/TBgAAAAAAAAG+AQAAVAAAAI8P0pNL/O0/eeSRRx557D8AAAA/4wYAAAAAAAABvwEAAFQAAACmwCgmg+rtP3nkkUceeew/AAAAP+MGAAAAAAAAAcABAABUAAAAvHF/uLrY7T955JFHHnnsPwAAAD/yBgAAAAAAAAHBAQAAVAAAACE9ucTfzO0/eeSRRx557D8AAAA/8gYAAAAAAAABwgEAAFQAAACFCPPQBMHtP3nkkUceeew/AAAAPxIHAAAAAAAAAcMBAABUAAAATp9m6U6p7T955JFHHnnsPwAAAD8SBwAAAAAAAAHEAQAAVAAAAGRQvXuGl+0/eeSRRx557D8AAAA/IQcAAAAAAAABxQEAAFQAAADJG/eHq4vtP3nkkUceeew/AAAAPyEHAAAAAAAAAcYBAABUAAAALecwlNB/7T955JFHHnnsPwAAAD8xBwAAAAAAAAHHAQAAVAAAAODMTRrjee0/eeSRRx557D8AAAA/MQcAAAAAAAAByAEAAFQAAACRsmqg9XPtP3nkkUceeew/AAAAPzEHAAAAAAAAAckBAABUAAAA9n2krBpo7T955JFHHnnsPwAAAD9ABwAAAAAAAAHKAQAAVAAAAKljwTItYu0/eeSRRx557D8AAAA/UAcAAAAAAAABywEAAFQAAABaSd64P1ztP3nkkUceeew/AAAAP1AHAAAAAAAAAcwBAABUAAAADS/7PlJW7T955JFHHnnsPwAAAD9vBwAAAAAAAAHNAQAAVAAAAL8UGMVkUO0/eeSRRx557D8AAAA/fwcAAAAAAAABzgEAAFQAAAB5XnsBFA7eP4Jez5Kg19M/AAAAPwAAAAAAAAAAAc8BAABUAAAAFZNB9e4Z3j+CXs+SoNfTPwAAAD8vAAAAAAAAAAHQAQAAVAAAALDHB+nJJd4/gl7PkqDX0z8AAAA/LwAAAAAAAAAB0QEAAFQAAADoMJTQfz3eP4Jez5Kg19M/AAAAPz8AAAAAAAAAAdIBAABUAAAAg2VaxFpJ3j+CXs+SoNfTPwAAAD8/AAAAAAAAAAHTAQAAVAAAAFYDrZ/rbN4/ySOPPPLI0z8AAAA/TgAAAAAAAAAB1AEAAFQAAAApof96fJDeP8kjjzzyyNM/AAAAP04AAAAAAAAAAdUBAABUAAAA+z5SVg203j/JI4888sjTPwAAAD9eAAAAAAAAAAHWAQAAVAAAAM7cpDGe194/ySOPPPLI0z8AAAA/XgAAAAAAAAAB1wEAAFQAAAChevcML/veP8kjjzzyyNM/AAAAP24AAAAAAAAAAdgBAABUAAAA2OOD9OQS3z8Q6U7mQ7rTPwAAAD9uAAAAAAAAAAHZAQAAVAAAAA9NENyaKt8/EOlO5kO60z8AAAA/fQAAAAAAAAAB2gEAAFQAAADi6mK3K07fPxDpTuZDutM/AAAAP30AAAAAAAAAAdsBAABUAAAAUL17hpd93z8Q6U7mQ7rTPwAAAD+NAAAAAAAAAAHcAQAAVAAAAFrEWkneuN8/EOlO5kO60z8AAAA/nQAAAAAAAAAB3QEAAFQAAABkyzkMJfTfPxDpTuZDutM/AAAAP6wAAAAAAAAAAd4BAABUAAAAr0KEeWiC4D/JI4888sjTPwAAAD+sAAAAAAAAAAHfAQAAVAAAAB4VnUjUseA/ySOPPPLI0z8AAAA/vAAAAAAAAAAB4AEAAFQAAADaAZmRLefgP8kjjzzyyNM/AAAAP8sAAAAAAAAAAeEBAABUAAAAl+6U2oYc4T+CXs+SoNfTPwAAAD/LAAAAAAAAAAHiAQAAVAAAAGmM57UXQOE/gl7PkqDX0z8AAAA/2wAAAAAAAAAB4wEAAFQAAABzk8Z4XnvhP4Jez5Kg19M/AAAAP9sAAAAAAAAAAeQBAABUAAAA4mXfR8qq4T88mQ/pTubTPwAAAD/rAAAAAAAAAAHlAQAAVAAAAAMeFZ1I1OE/PJkP6U7m0z8AAAA/6wAAAAAAAAAB5gEAAFQAAACHoYT+6/HhP/XTTz/99NM/AAAAP/oAAAAAAAAAAecBAABUAAAAWj/X2XwV4j/1008//fTTPwAAAD/6AAAAAAAAAAHoAQAAVAAAAJGoY8EyLeI/rg6QlasD1D8AAAA/CgEAAAAAAAAB6QEAAFQAAADIEfCo6ETiP2hJ0OtZEtQ/AAAAPykBAAAAAAAAAeoBAABUAAAAITOy5RyG4j/avlCYti/UPwAAAD9YAQAAAAAAAAHrAQAAVAAAAPPQBMGtqeI/lPmQ7mQ+1D8AAAA/ZwEAAAAAAAAB7AEAAFQAAADcH64udrviP0000UQTTdQ/AAAAP2cBAAAAAAAAAe0BAABUAAAAE4k6FizT4j9NNNFEE03UPwAAAD9nAQAAAAAAAAHuAQAAVAAAAEryxv3h6uI/Bm8Rm8Fb1D8AAAA/dwEAAAAAAAAB7wEAAFQAAADQdTZfhQjjPwZvEZvBW9Q/AAAAP3cBAAAAAAAAAfABAABUAAAAVPmlwCgm4z/AqVHxb2rUPwAAAD+HAQAAAAAAAAHxAQAAVAAAACeX+Ju5SeM/wKlR8W9q1D8AAAA/hwEAAAAAAAAB8gEAAFQAAACWaRFrJXnjP3nkkUceedQ/AAAAP5YBAAAAAAAAAfMBAABUAAAAtyFHwKOi4z8yH9KdzIfUPwAAAD+WAQAAAAAAAAH0AQAAVAAAACX0X48P0uM/7FkS9HqW1D8AAAA/pgEAAAAAAAAB9QEAAFQAAACrd8/wsu/jP6WUUkoppdQ/AAAAP6YBAAAAAAAAAfYBAABUAAAAyy8FRjEZ5D+llFJKKaXUPwAAAD+2AQAAAAAAAAH3AQAAVAAAAJ3NVyHCPOQ/X8+SoNez1D8AAAA/tgEAAAAAAAAB+AEAAFQAAAAjUceCZVrkP1/PkqDXs9Q/AAAAP8UBAAAAAAAAAfkBAABUAAAAp9Q25Ah45D9fz5Kg17PUPwAAAD/FAQAAAAAAAAH6AQAAVAAAAC1YpkWsleQ/GArT9oXC1D8AAAA/1QEAAAAAAAAB+wEAAFQAAABkwTItYq3kP9FEE0000dQ/AAAAP9UBAAAAAAAAAfwBAABUAAAATRDcmiq/5D/RRBNNNNHUPwAAAD/kAQAAAAAAAAH9AQAAVAAAADdfhQjz0OQ/0UQTTTTR1D8AAAA/9AEAAAAAAAAB/gEAAFQAAAAgri52u+LkP9FEE0000dQ/AAAAP/QBAAAAAAAAAf8BAABUAAAAu+L0aZbu5D/RRBNNNNHUPwAAAD/0AQAAAAAAAAEAAgAAVAAAAFcXu11x+uQ/0UQTTTTR1D8AAAA/BAIAAAAAAAABAQIAAFQAAADyS4FRTAblP9FEE0000dQ/AAAAPwQCAAAAAAAAAQICAABUAAAA3JoqvxQY5T/RRBNNNNHUPwAAAD8TAgAAAAAAAAEDAgAAVAAAAHjP8LLvI+U/0UQTTTTR1D8AAAA/EwIAAAAAAAABBAIAAFQAAABhHpoguDXlP9FEE0000dQ/AAAAPyMCAAAAAAAAAQUCAABUAAAAS21DjoBH5T/RRBNNNNHUPwAAAD8jAgAAAAAAAAEGAgAAVAAAADO87PtIWeU/0UQTTTTR1D8AAAA/MwIAAAAAAAABBwIAAFQAAAAdC5ZpEWvlP9FEE0000dQ/AAAAP0ICAAAAAAAAAQgCAABUAAAABlo/19l85T/RRBNNNNHUPwAAAD9CAgAAAAAAAAEJAgAAVAAAAPCo6ESijuU/0UQTTTTR1D8AAAA/QgIAAAAAAAABCgIAAFQAAADZ95GyaqDlP9FEE0000dQ/AAAAP1ICAAAAAAAAAQsCAABUAAAAw0Y7IDOy5T/RRBNNNNHUPwAAAD9hAgAAAAAAAAEMAgAAVAAAAF57ARQOvuU/0UQTTTTR1D8AAAA/YQIAAAAAAAABDQIAAFQAAABIyqqB1s/lP9FEE0000dQ/AAAAP3ECAAAAAAAAAQ4CAABUAAAAMRlU757h5T/RRBNNNNHUPwAAAD9xAgAAAAAAAAEPAgAAVAAAAM1NGuN57eU/0UQTTTTR1D8AAAA/gQIAAAAAAAABEAIAAFQAAAC3nMNQQv/lP9FEE0000dQ/AAAAP4ECAAAAAAAAARECAABUAAAAoOtsvgoR5j/RRBNNNNHUPwAAAD+QAgAAAAAAAAESAgAAVAAAANdU+aXAKOY/0UQTTTTR1D8AAAA/vwIAAAAAAAABEwIAAFQAAABm30fKqoHmP9FEE0000dQ/AAAAP78CAAAAAAAAARQCAABUAAAATy7xN3OT5j/RRBNNNNHUPwAAAD+/AgAAAAAAAAEVAgAAVAAAANWxYJkWseY/GArT9oXC1D8AAAA/zwIAAAAAAAABFgIAAFQAAAC9AAoH38LmPxgK0/aFwtQ/AAAAP94CAAAAAAAAARcCAABUAAAAp0+zdKfU5j+llFJKKaXUPwAAAD/eAgAAAAAAAAEYAgAAVAAAAJCeXOJv5uY/7FkS9HqW1D8AAAA/7gIAAAAAAAABGQIAAFQAAAB67QVQOPjmP+xZEvR6ltQ/AAAAP+4CAAAAAAAAARoCAABUAAAAFiLMQxME5z8yH9KdzIfUPwAAAD/uAgAAAAAAAAEbAgAAVAAAALFWkjfuD+c/eeSRRx551D8AAAA//gIAAAAAAAABHAIAAFQAAABNi1gryRvnP3nkkUceedQ/AAAAP/4CAAAAAAAAAR0CAABUAAAAmqU7pbYh5z955JFHHnnUPwAAAD8NAwAAAAAAAAEeAgAAVAAAAOi/Hh+kJ+c/eeSRRx551D8AAAA/HQMAAAAAAAABHwIAAFQAAADovx4fpCfnP8CpUfFvatQ/AAAAPy0DAAAAAAAAASACAABUAAAANtoBmZEt5z/AqVHxb2rUPwAAAD8tAwAAAAAAAAEhAgAAVAAAAIT05BJ/M+c/wKlR8W9q1D8AAAA/UwMAAAAAAAABIgIAAFQAAADRDsiMbDnnP8CpUfFvatQ/AAAAP3MDAAAAAAAAASMCAABUAAAAICmrBlo/5z/AqVHxb2rUPwAAAD+SAwAAAAAAAAEkAgAAVAAAAG1DjoBHRec/Bm8Rm8Fb1D8AAAA/kgMAAAAAAAABJQIAAFQAAAC7XXH6NEvnPwZvEZvBW9Q/AAAAP6EDAAAAAAAAASYCAABUAAAACHhUdCJR5z8GbxGbwVvUPwAAAD+xAwAAAAAAAAEnAgAAVAAAAFeSN+4PV+c/Bm8Rm8Fb1D8AAAA/wQMAAAAAAAABKAIAAFQAAACkrBpo/VznPwZvEZvBW9Q/AAAAP9ADAAAAAAAAASkCAABUAAAA8sb94epi5z9NNNFEE03UPwAAAD/gAwAAAAAAAAEqAgAAVAAAAEDh4FvYaOc/TTTRRBNN1D8AAAA/8AMAAAAAAAABKwIAAFQAAACO+8PVxW7nP0000UQTTdQ/AAAAP/ADAAAAAAAAASwCAABUAAAA2xWnT7N05z9NNNFEE03UPwAAAD//AwAAAAAAAAEtAgAAVAAAAHdKbUOOgOc/TTTRRBNN1D8AAAA/DwQAAAAAAAABLgIAAFQAAADFZFC9e4bnP0000UQTTdQ/AAAAPx4EAAAAAAAAAS8CAABUAAAAxWRQvXuG5z+U+ZDuZD7UPwAAAD8eBAAAAAAAAAEwAgAAVAAAABJ/MzdpjOc/lPmQ7mQ+1D8AAAA/PgQAAAAAAAABMQIAAFQAAAASfzM3aYznP9q+UJi2L9Q/AAAAP10EAAAAAAAAATICAABUAAAAYZkWsVaS5z/avlCYti/UPwAAAD+bBAAAAAAAAAEzAgAAVAAAAGGZFrFWkuc/IYQQQggh1D8AAAA/uwQAAAAAAAABNAIAAFQAAABhmRaxVpLnP2hJ0OtZEtQ/AAAAP8oEAAAAAAAAATUCAABUAAAAEn8zN2mM5z+uDpCVqwPUPwAAAD/aBAAAAAAAAAE2AgAAVAAAAHdKbUOOgOc/9dNPP/300z8AAAA/2gQAAAAAAAABNwIAAFQAAAAqMIrJoHrnPzyZD+lO5tM/AAAAP+oEAAAAAAAAATgCAABUAAAA2xWnT7N05z+CXs+SoNfTPwAAAD/qBAAAAAAAAAE5AgAAVAAAAKDrbL4KEeY/gKxcHSArxz8AAAA/AAAAAAAAAAABOgIAAFQAAAA7IDOy5RzmP4CsXB0gK8c/AAAAP14AAAAAAAAAATsCAABUAAAAcom/mZs05j8ON9xwww3HPwAAAD9tAAAAAAAAAAE8AgAAVAAAAFzYaAdkRuY/DjfccMMNxz8AAAA/bQAAAAAAAAABPQIAAFQAAADhW9hoB2TmPw433HDDDcc/AAAAP40AAAAAAAAAAT4CAABUAAAAhpd9Hymr5j+bwVvEZvDGPwAAAD+NAAAAAAAAAAE/AgAAVAAAAJqlO6W2Iec/m8FbxGbwxj8AAAA/nAAAAAAAAAABQAIAAFQAAABtQ46AR0XnP5vBW8Rm8MY/AAAAP6wAAAAAAAAAAUECAABUAAAAQOHgW9ho5z+bwVvEZvDGPwAAAD+sAAAAAAAAAAFCAgAAVAAAAHdKbUOOgOc/m8FbxGbwxj8AAAA/vAAAAAAAAAABQwIAAFQAAABhmRaxVpLnPyhM2xcK08Y/AAAAP7wAAAAAAAAAAUQCAABUAAAA/M3cpDGe5z+21lprrbXGPwAAAD/LAAAAAAAAAAFFAgAAVAAAAJgCo5gMquc/ttZaa621xj8AAAA/ywAAAAAAAAABRgIAAFQAAADlHIYS+q/nP7bWWmuttcY/AAAAP+oAAAAAAAAAAUcCAABUAAAAMzdpjOe15z+21lprrbXGPwAAAD8ZAQAAAAAAAAFIAgAAVAAAAM9rL4DCwec/m8FbxGbwxj8AAAA/OQEAAAAAAAABSQIAAFQAAADPay+AwsHnPw433HDDDcc/AAAAP0gBAAAAAAAAAUoCAABUAAAAHYYS+q/H5z/zId3JfEjHPwAAAD9IAQAAAAAAAAFLAgAAVAAAAB2GEvqvx+c/Zpdddtllxz8AAAA/SAEAAAAAAAABTAIAAFQAAAAdhhL6r8fnP9kM3iI2g8c/AAAAP1gBAAAAAAAAAU0CAABUAAAAHYYS+q/H5z9Lgl7PkqDHPwAAAD9YAQAAAAAAAAFOAgAAVAAAAGug9XOdzec/S4Jez5Kgxz8AAAA/ZwEAAAAAAAABTwIAAFQAAABroPVznc3nPzFtXyhM28c/AAAAP3cBAAAAAAAAAVACAABUAAAAa6D1c53N5z+j4t/UqPjHPwAAAD93AQAAAAAAAAFRAgAAVAAAAGug9XOdzec/FlhggQUWyD8AAAA/dwEAAAAAAAABUgIAAFQAAAC5utjtitPnP/tCYdq+UMg/AAAAP4cBAAAAAAAAAVMCAABUAAAAubrY7YrT5z/hLWIzeIvIPwAAAD+WAQAAAAAAAAFUAgAAVAAAALm62O2K0+c/U6Pi39SoyD8AAAA/lgEAAAAAAAABVQIAAFQAAAC5utjtitPnP8YYY4wxxsg/AAAAP6YBAAAAAAAAAVYCAABUAAAABtW7Z3jZ5z+sA2Tl6gDJPwAAAD+mAQAAAAAAAAFXAgAAVAAAAAbVu2d42ec/BGTl6gBZyT8AAAA/tgEAAAAAAAABWAIAAFQAAABV757hZd/nP1zEZvAWsck/AAAAP7YBAAAAAAAAAVkCAABUAAAAogmCW1Pl5z+ZD+lO5kPKPwAAAD+2AQAAAAAAAAFaAgAAVAAAAPAjZdVA6+c/ZOXqAFm5yj8AAAA/xQEAAAAAAAABWwIAAFQAAADwI2XVQOvnP0nQ61kS9Mo/AAAAP9UBAAAAAAAAAVwCAABUAAAAPT5ITy7x5z+hMG1fKEzLPwAAAD/VAQAAAAAAAAFdAgAAVAAAAD0+SE8u8ec/33vvvffeyz8AAAA/5AEAAAAAAAABXgIAAFQAAAA9PkhPLvHnP6pR8W9qVMw/AAAAP+QBAAAAAAAAAV8CAABUAAAAPT5ITy7x5z91J/Mh3cnMPwAAAD/0AQAAAAAAAAFgAgAAVAAAAIxYK8kb9+c/P/30008/zT8AAAA/9AEAAAAAAAABYQIAAFQAAACMWCvJG/fnP++99957780/AAAAPwQCAAAAAAAAAWICAABUAAAAjFgryRv35z+6k/mQ7mTOPwAAAD9SAgAAAAAAAAFjAgAAVAAAALm62O2K0+c/To2Kf1Oj0j8AAAA/UgIAAAAAAAABZAIAAFQAAABroPVznc3nP18oTNsXCtM/AAAAP1ICAAAAAAAAAWUCAABUAAAAHYYS+q/H5z9xww033HDTPwAAAD9hAgAAAAAAAAFmAgAAVAAAAM9rL4DCwec/EOlO5kO60z8AAAA/YQIAAAAAAAABZwIAAFQAAACCUUwG1bvnPyGEEEIIIdQ/AAAAP3ECAAAAAAAAAWgCAABUAAAAMzdpjOe15z/sWRL0epbUPwAAAD+QAgAAAAAAAAFpAgAAVAAAAOUchhL6r+c/v1CYti8U1j8AAAA/kAIAAAAAAAABagIAAFQAAADlHIYS+q/nP4ommmiiidY/AAAAP6ACAAAAAAAAAWsCAABUAAAA5RyGEvqv5z+bwVvEZvDWPwAAAD+gAgAAAAAAAAFsAgAAVAAAAOUchhL6r+c/8yHdyXxI1z8AAAA/sAIAAAAAAAABbQIAAFQAAADlHIYS+q/nPzFtXyhM29c/AAAAP7ACAAAAAAAAAW4CAABUAAAA5RyGEvqv5z8WWGCBBRbYPwAAAD+/AgAAAAAAAAFvAgAAVAAAAOUchhL6r+c/QgghhBBC2D8AAAA/zwIAAAAAAAABcAIAAFQAAADlHIYS+q/nPyfzId3JfNg/AAAAP88CAAAAAAAAAXECAABUAAAA5RyGEvqv5z+AU6Pi39TYPwAAAD/eAgAAAAAAAAFyAgAAVAAAAJgCo5gMquc/HnnkkUce2T8AAAA/3gIAAAAAAAABcwIAAFQAAACYAqOYDKrnPwRk5eoAWdk/AAAAP94CAAAAAAAAAXQCAABUAAAAmAKjmAyq5z8wFKbtC4XZPwAAAD/uAgAAAAAAAAF1AgAAVAAAAJgCo5gMquc/XMRm8Bax2T8AAAA//gIAAAAAAAABdgIAAFQAAACYAqOYDKrnP84555xzztk/AAAAP/4CAAAAAAAAAXcCAABUAAAAmAKjmAyq5z9Br2dJ0OvZPwAAAD/+AgAAAAAAAAF4AgAAVAAAAJgCo5gMquc/+umnn3762T8AAAA/DQMAAAAAAAABeQIAAFQAAACYAqOYDKrnP7Qk6PUsCdo/AAAAPx0DAAAAAAAAAXoCAABUAAAAmAKjmAyq5z9tXyhM2xfaPwAAAD8tAwAAAAAAAAF7AgAAVAAAAErovx4fpOc/J5poookm2j8AAAA/LQMAAAAAAAABfAIAAFQAAABK6L8eH6TnP+DUqPg3Ndo/AAAAPy0DAAAAAAAAAX0CAABUAAAASui/Hh+k5z8MhWn7QmHaPwAAAD88AwAAAAAAAAF+AgAAVAAAAErovx4fpOc/f/rpp59+2j8AAAA/PAMAAAAAAAABfwIAAFQAAABK6L8eH6TnPzg1Kv5Njdo/AAAAP0wDAAAAAAAAAYACAABUAAAASui/Hh+k5z+rqqqqqqraPwAAAD9MAwAAAAAAAAGBAgAAVAAAAPzN3KQxnuc/ZOXqAFm52j8AAAA/WwMAAAAAAAABggIAAFQAAAD8zdykMZ7nP9daa6211to/AAAAP1sDAAAAAAAAAYMCAABUAAAArrP5KkSY5z/XWmuttdbaPwAAAD+5AwAAAAAAAAGEAgAAVAAAAGGZFrFWkuc/HSArVwfI2j8AAAA/yQMAAAAAAAABhQIAAFQAAADFZFC9e4bnP2Tl6gBZudo/AAAAP9gDAAAAAAAAAYYCAABUAAAAKjCKyaB65z+rqqqqqqraPwAAAD/YAwAAAAAAAAGHAgAAVAAAAEDh4FvYaOc/8W9qVPyb2j8AAAA/6AMAAAAAAAABiAIAAFQAAABXkjfuD1fnP3/66aeffto/AAAAP+gDAAAAAAAAAYkCAABUAAAA0Q7IjGw55z/Fv6lR8W/aPwAAAD/4AwAAAAAAAAGKAgAAVAAAAJqlO6W2Iec/U0oppZRS2j8AAAA/+AMAAAAAAAABiwIAAFQAAACxVpI37g/nP+DUqPg3Ndo/AAAAPwcEAAAAAAAAAYwCAABUAAAAeu0FUDj45j9tXyhM2xfaPwAAAD8XBAAAAAAAAAGNAgAAVAAAAJCeXOJv5uY/tCTo9SwJ2j8AAAA/JwQAAAAAAAABjgIAAFQAAAAizEMTBLfmPxX/pkbFv9k/AAAAPycEAAAAAAAAAY8CAABUAAAA62K3K06f5j+iiSaaaKLZPwAAAD8nBAAAAAAAAAGQAgAAVAAAAAIUDr6FjeY/6U7mQ7qT2T8AAAA/NgQAAAAAAAABkQIAAFQAAABm30fKqoHmPzAUpu0Lhdk/AAAAPzYEAAAAAAAAAZICAABUAAAAy6qB1s915j922WWXXXbZPwAAAD9GBAAAAAAAAAGTAgAAVAAAAC92u+L0aeY/dtlll1122T8AAAA/RgQAAAAAAAABlAIAAFQAAACTQfXuGV7mP72eJUGvZ9k/AAAAP2UEAAAAAAAAAZUCAABUAAAARScSdSxY5j+9niVBr2fZPwAAAD9lBAAAAAAAAAGWAgAAVAAAAKnyS4FRTOY/vZ4lQa9n2T8AAAA/ZQQAAAAAAAABlwIAAFQAAAAOvoWNdkDmP72eJUGvZ9k/AAAAP3UEAAAAAAAAAZgCAABUAAAA11T5pcAo5j8EZOXqAFnZPwAAAD91BAAAAAAAAAGZAgAAVAAAAAS3psovBeY/BGTl6gBZ2T8AAAA/hAQAAAAAAAABmgIAAFQAAADNTRrjee3lP0oppZRSStk/AAAAP5QEAAAAAAAAAZsCAABUAAAAEGEemiC45T9KKaWUUkrZPwAAAD+kBAAAAAAAAAGcAgAAVAAAAHUsWKZFrOU/SimllFJK2T8AAAA/pAQAAAAAAAABnQIAAFQAAACM3a44fZrlP0oppZRSStk/AAAAP7MEAAAAAAAAAZ4CAABUAAAA8KjoRKKO5T9KKaWUUkrZPwAAAD+zBAAAAAAAAAGfAgAAVAAAAAZaP9fZfOU/ke5kPqQ72T8AAAA/wwQAAAAAAAABoAIAAFQAAABrJXnj/nDlP5HuZD6kO9k/AAAAP8MEAAAAAAAAAaECAABUAAAAz/Cy7yNl5T+R7mQ+pDvZPwAAAD/iBAAAAAAAAAGiAgAAVAAAAJiHJghuTeU/ke5kPqQ72T8AAAA/4gQAAAAAAAABowIAAFQAAACvOH2apTvlP5HuZD6kO9k/AAAAP+IEAAAAAAAAAaQCAABUAAAAEwS3psov5T+R7mQ+pDvZPwAAAD/yBAAAAAAAAAGlAgAAVAAAACm1DTkCHuU/ke5kPqQ72T8AAAA/8gQAAAAAAAABpgIAAFQAAABBZmTLOQzlP5HuZD6kO9k/AAAAPwEFAAAAAAAAAacCAABUAAAACf3X44P05D+R7mQ+pDvZPwAAAD8BBQAAAAAAAAGoAgAAVAAAANKTS/zN3OQ/ke5kPqQ72T8AAAA/EQUAAAAAAAABqQIAAFQAAAAA9vggPbnkP5HuZD6kO9k/AAAAPxEFAAAAAAAAAaoCAABUAAAAenKJv5mb5D+R7mQ+pDvZPwAAAD8hBQAAAAAAAAGrAgAAVAAAAFq6U2obcuQ/2LMk6PUs2T8AAAA/IQUAAAAAAAABrAIAAFQAAAA5Ah4VnUjkPx555JFHHtk/AAAAP0AFAAAAAAAAAa0CAABUAAAAtyFHwKOi4z+AU6Pi39TYPwAAAD9ABQAAAAAAAAGuAgAAVAAAAPo0S3dKbeM/Dd4iNoO32D8AAAA/QAUAAAAAAAABrwIAAFQAAACMYjKo3j3jP5poookmmtg/AAAAP0AFAAAAAAAAAbACAABUAAAAHZAZ2XIO4z8n8yHdyXzYPwAAAD9QBQAAAAAAAAGxAgAAVAAAAP3X44P05OI/brjhhhtu2D8AAAA/UAUAAAAAAAABsgIAAFQAAAAqOpGoY8HiP2644YYbbtg/AAAAP2AFAAAAAAAAAbMCAABUAAAApbYhR8Cj4j9uuOGGG27YPwAAAD9gBQAAAAAAAAG0AgAAVAAAACEzsuUchuI/+0Jh2r5Q2D8AAAA/bwUAAAAAAAABtQIAAFQAAADpySX+Zm7iP/tCYdq+UNg/AAAAP28FAAAAAAAAAbYCAABUAAAAZEa2nMNQ4j9CCCGEEELYPwAAAD9/BQAAAAAAAAG3AgAAVAAAAHv3DC/7PuI/QgghhBBC2D8AAAA/fwUAAAAAAAABuAIAAFQAAABEjoBHRSfiP4nN4C1iM9g/AAAAP48FAAAAAAAAAbkCAABUAAAAcfAtbLQD4j+JzeAtYjPYPwAAAD+PBQAAAAAAAAG6AgAAVAAAADqHoYT+6+E/ic3gLWIz2D8AAAA/ngUAAAAAAAABuwIAAFQAAAADHhWdSNThP8+SoNezJNg/AAAAP64FAAAAAAAAAbwCAABUAAAA4mXfR8qq4T8WWGCBBRbYPwAAAD+uBQAAAAAAAAG9AgAAVAAAAA/IjGw5h+E/FlhggQUW2D8AAAA/vQUAAAAAAAABvgIAAFQAAACJRB0LlmnhP10dICtXB9g/AAAAP70FAAAAAAAAAb8CAABUAAAAt6bKLwVG4T/qp59++unXPwAAAD/NBQAAAAAAAAHAAgAAVAAAAIA9PkhPLuE/6qeffvrp1z8AAAA/3QUAAAAAAAABwQIAAFQAAAD7uc7mqxDhPzFtXyhM29c/AAAAP0oGAAAAAAAAAcICAABUAAAA8bLvI2XV4D8xbV8oTNvXPwAAAD9aBgAAAAAAAAHDAgAAVAAAAKOYDKp3z+A/MW1fKEzb1z8AAAA/bQgAAAAAAAABxAIAAFQAAABVfikwisngPzFtXyhM29c/AAAAP20IAAAAAAAAAcUCAABUAAAAB2RGtpzD4D8xbV8oTNvXPwAAAD99CAAAAAAAAAHGAgAAVAAAALlJYzyvveA/MW1fKEzb1z8AAAA/jAgAAAAAAAABxwIAAFQAAABsL4DCwbfgPzFtXyhM29c/AAAAP4wIAAAAAAAAAcgCAABUAAAA0Pq5zuar4D8xbV8oTNvXPwAAAD+cCAAAAAAAAAHJAgAAVAAAAOerEGEemuA/MW1fKEzb1z8AAAA/nAgAAAAAAAABygIAAFQAAAB42feRsmrgPzFtXyhM29c/AAAAP6sIAAAAAAAAAcsCAABUAAAACgffwkY74D93Mh/SnczXPwAAAD+rCAAAAAAAAAHMAgAAVAAAAJw0xvPaC+A/vvfee++91z8AAAA/uwgAAAAAAAABzQIAAFQAAAAtYq0kb9zfP7733nvvvdc/AAAAP7sIAAAAAAAAAc4CAABUAAAAiCYIbk2V3z8FvZ4lQa/XPwAAAD/LCAAAAAAAAAHPAgAAVAAAAEa2nMNQQt8/Bb2eJUGv1z8AAAA/2ggAAAAAAAAB0AIAAFQAAADY44P05BLfPwW9niVBr9c/AAAAP9oIAAAAAAAAAdECAABUAAAABUYxGVTv3j8FvZ4lQa/XPwAAAD/aCAAAAAAAAAHSAgAAVAAAADOo3j3Dy94/Bb2eJUGv1z8AAAA/6ggAAAAAAAAB0wIAAFQAAABgCoxiMqjePwW9niVBr9c/AAAAP/oIAAAAAAAAAdQCAABUAAAAjWw5h6GE3j8FvZ4lQa/XPwAAAD/6CAAAAAAAAAHVAgAAVAAAALrO5qsQYd4/Bb2eJUGv1z8AAAA/+ggAAAAAAAAB1gIAAFQAAABM/M3cpDHePwW9niVBr9c/AAAAPwkJAAAAAAAAAdcCAABUAAAA3im1DTkC3j8FvZ4lQa/XPwAAAD8JCQAAAAAAAAHYAgAAVAAAADjuD1cXu90/Bb2eJUGv1z8AAAA/GQkAAAAAAAAB2QIAAFQAAAAt5zCU0H/dP7733nvvvdc/AAAAPxkJAAAAAAAAAdoCAABUAAAAUEL/9fgg3T++9957773XPwAAAD8oCQAAAAAAAAHbAgAAVAAAAA/Sk0v8zdw/vvfee++91z8AAAA/KAkAAAAAAAAB3AIAAFQAAADOYSih/3rcP7733nvvvdc/AAAAPzgJAAAAAAAAAd0CAABUAAAAjfG89gIo3D93Mh/SnczXPwAAAD9ICQAAAAAAAAHeAgAAVAAAALBMi1gryds/dzIf0p3M1z8AAAA/SAkAAAAAAAAB3wIAAFQAAADUp1m6U2rbP3cyH9KdzNc/AAAAP1cJAAAAAAAAAeACAABUAAAALmy0AzIj2z93Mh/SnczXPwAAAD9XCQAAAAAAAAHhAgAAVAAAAO37SFk10No/dzIf0p3M1z8AAAA/VwkAAAAAAAAB4gIAAFQAAAAQVxe7XXHaPzFtXyhM29c/AAAAP2cJAAAAAAAAAeMCAABUAAAANLLlHIYS2j8xbV8oTNvXPwAAAD9nCQAAAAAAAAHkAgAAVAAAAFcNtH6us9k/6qeffvrp1z8AAAA/dwkAAAAAAAAB5QIAAFQAAAAVnUjUsWDZP+qnn3766dc/AAAAP3cJAAAAAAAAAeYCAABUAAAA1CzdKbUN2T/qp59++unXPwAAAD93CQAAAAAAAAHnAgAAVAAAAMol/mZu0tg/6qeffvrp1z8AAAA/hwkAAAAAAAAB6AIAAFQAAAAk6liwTIvYP+qnn3766dc/AAAAP4cJAAAAAAAAAekCAABUAAAAGuN57QVQ2D/qp59++unXPwAAAD+WCQAAAAAAAAHqAgAAVAAAAHWn1DbkCNg/6qeffvrp1z8AAAA/lgkAAAAAAAAB6wIAAFQAAABroPVznc3XP+qnn3766dc/AAAAP6YJAAAAAAAAAewCAABUAAAAYZkWsVaS1z/qp59++unXPwAAAD+mCQAAAAAAAAHtAgAAVAAAALtdcfo0S9c/6qeffvrp1z8AAAA/tgkAAAAAAAAB7gIAAFQAAACxVpI37g/XP+qnn3766dc/AAAAP7YJAAAAAAAAAe8CAABUAAAAcOYmjfG81j/qp59++unXPwAAAD/lCQAAAAAAAAHwAgAAVAAAAKKOBcu0iNU/6qeffvrp1z8AAAA/5QkAAAAAAAAB8QIAAFQAAABhHpoguDXVPzFtXyhM29c/AAAAP+UJAAAAAAAAAfICAABUAAAA8kuBUUwG1T8xbV8oTNvXPwAAAD/0CQAAAAAAAAHzAgAAVAAAAOhEoo4Fy9Q/MW1fKEzb1z8AAAA/IwoAAAAAAAAB9AIAAFQAAAC3IUfAo6LTP3cyH9KdzNc/AAAAPzMKAAAAAAAAAfUCAABUAAAA5IP05BJ/0z93Mh/SnczXPwAAAD8zCgAAAAAAAAH2AgAAVAAAANp8FSLMQ9M/vvfee++91z8AAAA/MwoAAAAAAAAB9wIAAFQAAABsqvxSYBTTPwW9niVBr9c/AAAAP0IKAAAAAAAAAfgCAABUAAAA/dfjg/Tk0j8FvZ4lQa/XPwAAAD9CCgAAAAAAAAH5AgAAVAAAAFicPs3SndI/S4Jez5Kg1z8AAAA/UgoAAAAAAAAB+gIAAFQAAADpySX+Zm7SP5JHHnnkkdc/AAAAP1IKAAAAAAAAAfsCAABUAAAA38JGOyAz0j+SRx555JHXPwAAAD9iCgAAAAAAAAH8AgAAVAAAAA0l9F+PD9I/kkceeeSR1z8AAAA/cQoAAAAAAAAB/QIAAFQAAAADHhWdSNTRP5JHHnnkkdc/AAAAP3EKAAAAAAAAAf4CAABUAAAAL4DCwbew0T/ZDN4iNoPXPwAAAD9xCgAAAAAAAAH/AgAAVAAAAFzib+YmjdE/H9KdzId01z8AAAA/gQoAAAAAAAABAAMAAFQAAACJRB0LlmnRPx/SncyHdNc/AAAAP4EKAAAAAAAAAQEDAABUAAAAUtuQI+BR0T8f0p3Mh3TXPwAAAD+QCgAAAAAAAAECAwAAVAAAAIA9PkhPLtE/Zpdddtll1z8AAAA/kAoAAAAAAAABAwMAAFQAAACtn+tsvgrRP2aXXXbZZdc/AAAAP6AKAAAAAAAAAQQDAABUAAAAo5gMqnfP0D+sXB0gK1fXPwAAAD+gCgAAAAAAAAEFAwAAVAAAADTG89oLoNA/rFwdICtX1z8AAAA/sAoAAAAAAAABBgMAAFQAAACPik4k6ljQP6xcHSArV9c/AAAAP7AKAAAAAAAAAQcDAABUAAAAThrjee0F0D/zId3JfEjXPwAAAD+/CgAAAAAAAAEIAwAAVAAAAFC9e4aXfc8/8yHdyXxI1z8AAAA/zwoAAAAAAAABCQMAAFQAAADO3KQxntfOPzrnnHPOOdc/AAAAP88KAAAAAAAAAQoDAABUAAAATPzN3KQxzj8655xzzjnXPwAAAD/fCgAAAAAAAAELAwAAVAAAAG9XnD7N0s0/Ouecc8451z8AAAA/3woAAAAAAAABDAMAAFQAAADsdsXp0yzNPzrnnHPOOdc/AAAAP+4KAAAAAAAAAQ0DAABUAAAA2GgHZEa2zD8655xzzjnXPwAAAD/uCgAAAAAAAAEOAwAAVAAAAFaIMA9NEMw/Ouecc8451z8AAAA//goAAAAAAAABDwMAAFQAAAB54/5wdbHLPzrnnHPOOdc/AAAAP/4KAAAAAAAAARADAABUAAAAZdVA6+c6yz8655xzzjnXPwAAAD8dCwAAAAAAAAERAwAAVAAAAD25xN/MTco/Ouecc8451z8AAAA/HQsAAAAAAAABEgMAAFQAAABhFJNB9e7JPzrnnHPOOdc/AAAAPx0LAAAAAAAAARMDAABUAAAAg29hox2QyT8655xzzjnXPwAAAD8tCwAAAAAAAAEUAwAAVAAAAN0zvOz7SMk/Ouecc8451z8AAAA/LQsAAAAAAAABFQMAAFQAAAABj4pOJOrIP/Mh3cl8SNc/AAAAPzwLAAAAAAAAARYDAABUAAAAkrxxf7i6yD/zId3JfEjXPwAAAD88CwAAAAAAAAEXAwAAVAAAAO2AzMiWc8g/8yHdyXxI1z8AAAA/TAsAAAAAAAABGAMAAFQAAAB/rrP5KkTIP/Mh3cl8SNc/AAAAP0wLAAAAAAAAARkDAABUAAAAENyaKr8UyD/zId3JfEjXPwAAAD9cCwAAAAAAAAEaAwAAVAAAAKIJgltT5cc/8yHdyXxI1z8AAAA/XAsAAAAAAAABGwMAAFQAAABroPVznc3HP/Mh3cl8SNc/AAAAP2sLAAAAAAAAARwDAABUAAAAxWRQvXuGxz/zId3JfEjXPwAAAD9rCwAAAAAAAAEdAwAAVAAAACApqwZaP8c/8yHdyXxI1z8AAAA/ewsAAAAAAAABHgMAAFQAAABDhHloguDGPzrnnHPOOdc/AAAAP4oLAAAAAAAAAR8DAABUAAAAL3a74vRpxj+ArFwdICvXPwAAAD+KCwAAAAAAAAEgAwAAVAAAAOT+cHWx28U/gKxcHSAr1z8AAAA/igsAAAAAAAABIQMAAFQAAACYhyYIbk3FP4CsXB0gK9c/AAAAP5oLAAAAAAAAASIDAABUAAAATRDcmiq/xD+ArFwdICvXPwAAAD+aCwAAAAAAAAEjAwAAVAAAADkCHhWdSMQ/gKxcHSAr1z8AAAA/qgsAAAAAAAABJAMAAFQAAABcXex2xenDP4CsXB0gK9c/AAAAP7kLAAAAAAAAASUDAABUAAAASE8u8Tdzwz+ArFwdICvXPwAAAD+5CwAAAAAAAAEmAwAAVAAAAKMTiToWLMM/gKxcHSAr1z8AAAA/yQsAAAAAAAABJwMAAFQAAAA0QXBrqvzCP4CsXB0gK9c/AAAAP8kLAAAAAAAAASgDAABUAAAAxm5XnD7Nwj+ArFwdICvXPwAAAD/JCwAAAAAAAAEpAwAAVAAAAI8Fy7SItcI/gKxcHSAr1z8AAAA/2QsAAAAAAAABKgMAAFQAAABYnD7N0p3CP4CsXB0gK9c/AAAAP9kLAAAAAAAAASsDAABUAAAAITOy5RyGwj+ArFwdICvXPwAAAD/oCwAAAAAAAAEsAwAAVAAAAOnJJf5mbsI/gKxcHSAr1z8AAAA/BwwAAAAAAAABLQMAAFQAAACyYJkWsVbCP4CsXB0gK9c/AAAAPwcMAAAAAAAAAS4DAABUAAAAe/cML/s+wj+ArFwdICvXPwAAAD8XDAAAAAAAAAEvAwAAVAAAANW7Z3jZ98E/gKxcHSAr1z8AAAA/JwwAAAAAAAABMAMAAFQAAAAvgMLBt7DBP4CsXB0gK9c/AAAAPzYMAAAAAAAAATEDAABUAAAAUtuQI+BRwT/HcRzHcRzXPwAAAD82DAAAAAAAAAEyAwAAVAAAAK2f62y+CsE/x3Ecx3Ec1z8AAAA/RgwAAAAAAAABMwMAAFQAAAA/zdKdUtvAPw433HDDDdc/AAAAP0YMAAAAAAAAATQDAABUAAAAmZEt5zCUwD8ON9xwww3XPwAAAD9WDAAAAAAAAAE1AwAAVAAAALzs+0hZNcA/DjfccMMN1z8AAAA/ZQwAAAAAAAABNgMAAFQAAABQvXuGl32/P1T8mxoV/9Y/AAAAP2UMAAAAAAAAATcDAABUAAAABUYxGVTvvj9U/JsaFf/WPwAAAD9lDAAAAAAAAAE4AwAAVAAAAEz8zdykMb4/VPybGhX/1j8AAAA/dQwAAAAAAAABOQMAAFQAAAABhYNvYaO9P1T8mxoV/9Y/AAAAP3UMAAAAAAAAAToDAABUAAAAtQ05Ah4VvT9U/JsaFf/WPwAAAD+EDAAAAAAAAAE7AwAAVAAAAGqW7pTahrw/VPybGhX/1j8AAAA/hAwAAAAAAAABPAMAAFQAAAAfH6Qnl/i7P5vBW8Rm8NY/AAAAP5QMAAAAAAAAAT0DAABUAAAAQnpyib+Zuz+bwVvEZvDWPwAAAD+UDAAAAAAAAAE+AwAAVAAAAPcCKBx8C7s/m8FbxGbw1j8AAAA/pAwAAAAAAAABPwMAAFQAAAA9ucTfzE26P+KGG2644dY/AAAAP6QMAAAAAAAAAUADAABUAAAAg29hox2QuT/ihhtuuOHWPwAAAD+zDAAAAAAAAAFBAwAAVAAAAO2AzMiWc7g/KEzbFwrT1j8AAAA/swwAAAAAAAABQgMAAFQAAAAzN2mM57W3PyhM2xcK09Y/AAAAP8MMAAAAAAAAAUMDAABUAAAAeu0FUDj4tj8oTNsXCtPWPwAAAD/DDAAAAAAAAAFEAwAAVAAAAFLRiUQdC7Y/KEzbFwrT1j8AAAA/0wwAAAAAAAABRQMAAFQAAAC74vRplu60PyhM2xcK09Y/AAAAP9MMAAAAAAAAAUYDAABUAAAAk8Z4XnsBtD8oTNsXCtPWPwAAAD/iDAAAAAAAAAFHAwAAVAAAAI8Fy7SItbI/bxGbwVvE1j8AAAA/4gwAAAAAAAABSAMAAFQAAADVu2d42fexP28Rm8FbxNY/AAAAP/IMAAAAAAAAAUkDAABUAAAAP83SnVLbsD9vEZvBW8TWPwAAAD/yDAAAAAAAAAFKAwAAVAAAAIWDb2GjHbA/ttZaa6211j8AAAA/AQ0AAAAAAAABSwMAAFQAAAB0GErovx6vP7bWWmuttdY/AAAAPwENAAAAAAAAAUwDAABUAAAAus7mqxBhrj+21lprrbXWPwAAAD8hDQAAAAAAAAFNAwAAVAAAACPgUdGJRK0/ttZaa6211j8AAAA/IQ0AAAAAAAABTgMAAFQAAABGOyAzsuWsP7bWWmuttdY/AAAAP0ANAAAAAAAAAU8DAABUAAAAapbulNqGrD/8mxoV/6bWPwAAAD9QDQAAAAAAAAFQAwAAVAAAAI3xvPYCKKw//JsaFf+m1j8AAAA/UA0AAAAAAAABUQMAAFQAAACwTItYK8mrP0Nh2r5QmNY/AAAAP18NAAAAAAAAAVIDAABUAAAA9wIoHHwLqz+KJppooonWPwAAAD9fDQAAAAAAAAFTAwAAVAAAAKbKLwVGMak/0OtZEvR61j8AAAA/bw0AAAAAAAABVAMAAFQAAAAzN2mM57WnP1522WWXXdY/AAAAP28NAAAAAAAAAVUDAABUAAAA5P5wdbHbpT+kO5kP6U7WPwAAAD9+DQAAAAAAAAFWAwAAVAAAANp8FSLMQ6M/MsYYY4wx1j8AAAA/fg0AAAAAAAABVwMAAFQAAABm6U6pbcihP3iL2AzeItY/AAAAP54NAAAAAAAAAVgDAABUAAAAjfG89gIonD8GFlhggQXWPwAAAD+eDQAAAAAAAAFZAwAAVAAAABpe9n2krJo/BhZYYIEF1j8AAAA/zQ0AAAAAAAABWgMAAFQAAACmyi8FRjGZPwYWWGCBBdY/AAAAP80NAAAAAAAAAVsDAABUAAAApsovBUYxmT9M2xcK0/bVPwAAAD/NDQAAAAAAAAFcAwAAVAAAAO2AzMiWc5g/TNsXCtP21T8AAAA/Gw4AAAAAAAABXQMAAFQAAAAzN2mM57WXPyArVwfIytU/AAAAPxsOAAAAAAAAAV4DAABUAAAAMzdpjOe1lz9n8BaxGbzVPwAAAD8qDgAAAAAAAAFfAwAAVAAAADM3aYzntZc/9HqWBL2e1T8AAAA/WQ4AAAAAAAABYAMAAFQAAAAzN2mM57WXP64OkJWrA9Q/AAAAP4gOAAAAAAAAAWEDAABUAAAAwaOiE4k6lj+4iM3gLWLTPwAAAD+IDgAAAAAAAAFiAwAAVAAAAMGjohOJOpY//k2Nin9T0z8AAAA/iA4AAAAAAAABYwMAAFQAAADBo6ITiTqWP0UTTTTRRNM/AAAAP4gOAAAAAAAAAWQDAABUAAAAwaOiE4k6lj/SncyHdCfTPwAAAD+YDgAAAAAAAAFlAwAAVAAAAMGjohOJOpY/XyhM2xcK0z8AAAA/pw4AAAAAAAABZgMAAFQAAADBo6ITiTqWPzN4i9gM3tI/AAAAP8cOAAAAAAAAAWcDAABUAAAAwaOiE4k6lj898sgjjzzSPwAAAD/HDgAAAAAAAAFoAwAAVAAAAHrtBVA4+JY/nsyHdCfz0T8AAAA/xw4AAAAAAAABaQMAAFQAAAB67QVQOPiWP7jhhhtuuNE/AAAAP9YOAAAAAAAAAWoDAABUAAAAeu0FUDj4lj8avEVsBm/RPwAAAD/mDgAAAAAAAAFrAwAAVAAAAHrtBVA4+JY/NNFEE0000T8AAAA/5g4AAAAAAAABbAMAAFQAAAB67QVQOPiWP0/mQ7qT+dA/AAAAP/UOAAAAAAAAAW0DAABUAAAAMzdpjOe1lz8jNoO3iM3QPwAAAD/1DgAAAAAAAAFuAwAAVAAAADM3aYzntZc/94XCtH2h0D8AAAA/9Q4AAAAAAAABbwMAAFQAAAAzN2mM57WXP8vVAbJyddA/AAAAPwUPAAAAAAAAAXADAABUAAAAMzdpjOe1lz9YYIEFFljQPwAAAD8VDwAAAAAAAAFxAwAAVAAAAHrtBVA4+JY/5eoAWbk60D8AAAA/FQ8AAAAAAAABcgMAAFQAAAB67QVQOPiWPyywwAILLNA/AAAAPzQPAAAAAAAAAXMDAABUAAAAwaOiE4k6lj9qVPybGhXPPwAAAD9EDwAAAAAAAAF0AwAAVAAAAMGjohOJOpY/hWn7QmHazj8AAAA/RA8AAAAAAAABdQMAAFQAAADBo6ITiTqWP6B++umnn84/AAAAP1MPAAAAAAAAAXYDAABUAAAAwaOiE4k6lj9IHnnkkUfOPwAAAD9TDwAAAAAAAAF3AwAAVAAAAMGjohOJOpY/YjN4i9gMzj8AAAA/Yw8AAAAAAAABeAMAAFQAAADBo6ITiTqWP31IdzIf0s0/AAAAP2MPAAAAAAAAAXkDAABUAAAAwaOiE4k6lj8K0/aFwrTNPwAAAD94DwAAAAAAAAF6AwAAVAAAAMGjohOJOpY/l1122WWXzT8AAAA/iA8AAAAAAAABewMAAFQAAADBo6ITiTqWPyXo9SwJes0/AAAAP4gPAAAAAAAAAXwDAABUAAAAwaOiE4k6lj+ycnWArFzNPwAAAD+IDwAAAAAAAAF9AwAAVAAAAMGjohOJOpY/P/30008/zT8AAAA/pw8AAAAAAAABfgMAAFQAAADBo6ITiTqWP82HdCfzIc0/AAAAP6cPAAAAAAAAAX8DAABUAAAAwaOiE4k6lj9aEvR6lgTNPwAAAD+nDwAAAAAAAAGAAwAAVAAAAMGjohOJOpY/dSfzId3JzD8AAAA/tw8AAAAAAAABgQMAAFQAAADBo6ITiTqWPxzHcRzHccw/AAAAP7cPAAAAAAAAAYIDAABUAAAAeu0FUDj4lj+qUfFvalTMPwAAAD/HDwAAAAAAAAGDAwAAVAAAAKbKLwVGMZk/UvFvalT8yz8AAAA/xw8AAAAAAAABhAMAAFQAAAAaXvZ9pKyaP4cbbrjhhss/AAAAP9YPAAAAAAAAAYUDAABUAAAAjfG89gIonD+hMG1fKEzLPwAAAD/WDwAAAAAAAAGGAwAAVAAAALrO5qsQYZ4/vEVsBm8Ryz8AAAA/5g8AAAAAAAABhwMAAFQAAADQ+rnO5qugP9daa6211so/AAAAP/UPAAAAAAAAAYgDAABUAAAAZulOqW3IoT/xb2pU/JvKPwAAAD/1DwAAAAAAAAGJAwAAVAAAAP3X44P05KI/f/rpp59+yj8AAAA/BRAAAAAAAAABigMAAFQAAACTxnheewGkPwyFaftCYco/AAAAPwUQAAAAAAAAAYsDAABUAAAAKbUNOQIepT+ZD+lO5kPKPwAAAD8VEAAAAAAAAAGMAwAAVAAAAJ1I1LFgmaY/J5poookmyj8AAAA/FRAAAAAAAAABjQMAAFQAAAAzN2mM57WnP7Qk6PUsCco/AAAAPyQQAAAAAAAAAY4DAABUAAAAyiX+Zm7SqD+0JOj1LAnKPwAAAD8kEAAAAAAAAAGPAwAAVAAAAD25xN/MTao/Qa9nSdDryT8AAAA/NBAAAAAAAAABkAMAAFQAAADUp1m6U2qrP84555xzzsk/AAAAPzQQAAAAAAAAAZEDAABUAAAARjsgM7LlrD/OOeecc87JPwAAAD9TEAAAAAAAAAGSAwAAVAAAAPNViDAPTbA/6U7mQ7qTyT8AAAA/UxAAAAAAAAABkwMAAFQAAAAbcgQ8KjqxP3bZZZdddsk/AAAAP2MQAAAAAAAAAZQDAABUAAAAsmCZFrFWsj922WWXXXbJPwAAAD9jEAAAAAAAAAGVAwAAVAAAALchR8CjorM/dtlll112yT8AAAA/chAAAAAAAAABlgMAAFQAAAAptQ05Ah61PwRk5eoAWck/AAAAP3IQAAAAAAAAAZcDAABUAAAADBvtgMzItj8EZOXqAFnJPwAAAD+CEAAAAAAAAAGYAwAAVAAAAMol/mZu0rg/BGTl6gBZyT8AAAA/ghAAAAAAAAABmQMAAFQAAAA9ucTfzE26PwRk5eoAWck/AAAAP4IQAAAAAAAAAZoDAABUAAAAHx+kJ5f4uz8EZOXqAFnJPwAAAD+SEAAAAAAAAAGbAwAAVAAAAJGyaqD1c70/BGTl6gBZyT8AAAA/khAAAAAAAAABnAMAAFQAAAB0GErovx6/PwRk5eoAWck/AAAAP6EQAAAAAAAAAZ0DAABUAAAAhYNvYaMdwD8EZOXqAFnJPwAAAD+hEAAAAAAAAAGeAwAAVAAAAHY2X4UI88A/dtlll112yT8AAAA/sRAAAAAAAAABnwMAAFQAAADBranyS4HBP3bZZZdddsk/AAAAP8EQAAAAAAAAAaADAABUAAAARI6AR0Unwj/pTuZDupPJPwAAAD/BEAAAAAAAAAGhAwAAVAAAAP3X44P05MI/6U7mQ7qTyT8AAAA/wRAAAAAAAAABogMAAFQAAAC3IUfAo6LDP+lO5kO6k8k/AAAAP9AQAAAAAAAAAaMDAABUAAAAOQIeFZ1IxD9cxGbwFrHJPwAAAD/QEAAAAAAAAAGkAwAAVAAAALvi9GmW7sQ/XMRm8BaxyT8AAAA/4BAAAAAAAAABpQMAAFQAAAB1LFimRazFP1zEZvAWsck/AAAAP+AQAAAAAAAAAaYDAABUAAAAZt9HyqqBxj/OOeecc87JPwAAAD/vEAAAAAAAAAGnAwAAVAAAAPzN3KQxnsc/zjnnnHPOyT8AAAA/7xAAAAAAAAABqAMAAFQAAADKJf5mbtLIP84555xzzsk/AAAAP/8QAAAAAAAAAakDAABUAAAABlA4+BY2yj/OOeecc87JPwAAAD//EAAAAAAAAAGqAwAAVAAAAEJ6com/mcs/tCTo9SwJyj8AAAA/DxEAAAAAAAABqwMAAFQAAABGOyAzsuXMPyeaaKKJJso/AAAAPw8RAAAAAAAAAawDAABUAAAAg2VaxFpJzj+ZD+lO5kPKPwAAAD8eEQAAAAAAAAGtAwAAVAAAAOLqYrcrTs8/DIVp+0Jhyj8AAAA/LhEAAAAAAAABrgMAAFQAAAC87PtIWTXQP3/66aeffso/AAAAPy4RAAAAAAAAAa8DAABUAAAAmZEt5zCU0D9/+umnn37KPwAAAD8+EQAAAAAAAAGwAwAAVAAAAKOYDKp3z9A/f/rpp59+yj8AAAA/PhEAAAAAAAABsQMAAFQAAACtn+tsvgrRP3/66aeffso/AAAAPz4RAAAAAAAAAbIDAABUAAAAUtuQI+BR0T9/+umnn37KPwAAAD9NEQAAAAAAAAGzAwAAVAAAAMGtqfJLgdE/f/rpp59+yj8AAAA/TREAAAAAAAABtAMAAFQAAAAvgMLBt7DRP3/66aeffso/AAAAP10RAAAAAAAAAbUDAABUAAAA1btneNn30T9/+umnn37KPwAAAD9sEQAAAAAAAAG2AwAAVAAAALJgmRaxVtI/DIVp+0Jhyj8AAAA/bBEAAAAAAAABtwMAAFQAAAAqOpGoY8HSP5kP6U7mQ8o/AAAAP5kRAAAAAAAAAbgDAABUAAAArRpo/Vxn0z8nmmiiiSbKPwAAAD+ZEQAAAAAAAAG5AwAAVAAAAJiHJghuTdU/Qa9nSdDryT8AAAA/qBEAAAAAAAABugMAAFQAAAB1p9Q25AjYP+lO5kO6k8k/AAAAP8gRAAAAAAAAAbsDAABUAAAAwB4fpCeX2D/pTuZDupPJPwAAAD/IEQAAAAAAAAG8AwAAVAAAADj4FjbaAdk/6U7mQ7qTyT8AAAA/1xEAAAAAAAABvQMAAFQAAAAVnUjUsWDZP+lO5kO6k8k/AAAAP+cRAAAAAAAAAb4DAABUAAAAVw20fq6z2T/pTuZDupPJPwAAAD/nEQAAAAAAAAG/AwAAVAAAAGEUk0H17tk/dtlll112yT8AAAA/5xEAAAAAAAABwAMAAFQAAACihP7r8UHaP3bZZZdddsk/AAAAP/YRAAAAAAAAAcEDAABUAAAA4/Rplu6U2j8EZOXqAFnJPwAAAD8GEgAAAAAAAAHCAwAAVAAAACRl1UDr59o/BGTl6gBZyT8AAAA/BhIAAAAAAAABwwMAAFQAAAABCgffwkbbP5HuZD6kO8k/AAAAPwYSAAAAAAAAAcQDAABUAAAATIFRTAbV2z+R7mQ+pDvJPwAAAD8WEgAAAAAAAAHFAwAAVAAAAJf4m7lJY9w/ke5kPqQ7yT8AAAA/FhIAAAAAAAABxgMAAFQAAAAZ2XIOQwndPx555JFHHsk/AAAAPyUSAAAAAAAAAccDAABUAAAAOO4PVxe73T8eeeSRRx7JPwAAAD81EgAAAAAAAAHIAwAAVAAAAEa2nMNQQt8/HnnkkUceyT8AAAA/RRIAAAAAAAAByQMAAFQAAADpTqltyBHgPx555JFHHsk/AAAAP0USAAAAAAAAAcoDAABUAAAAKr8UGMVk4D8eeeSRRx7JPwAAAD9UEgAAAAAAAAHLAwAAVAAAAB4VnUjUseA/HnnkkUceyT8AAAA/ZBIAAAAAAAABzAMAAFQAAAAbcgQ8KjrhPx555JFHHsk/AAAAP3MSAAAAAAAAAc0DAABUAAAA2F4AhYNv4T8eeeSRRx7JPwAAAD9zEgAAAAAAAAHOAwAAVAAAAKr8UmAUk+E/HnnkkUceyT8AAAA/cxIAAAAAAAABzwMAAFQAAAAvgMLBt7DhP6wDZOXqAMk/AAAAP4MSAAAAAAAAAdADAABUAAAAAx4VnUjU4T+sA2Tl6gDJPwAAAD+DEgAAAAAAAAHRAwAAVAAAAIehhP7r8eE/rANk5eoAyT8AAAA/gxIAAAAAAAAB0gMAAFQAAAANJfRfjw/iPzmO4ziO48g/AAAAP5MSAAAAAAAAAdMDAABUAAAARI6AR0Un4j85juM4juPIPwAAAD+iEgAAAAAAAAHUAwAAVAAAABcs0yLWSuI/OY7jOI7jyD8AAAA/shIAAAAAAAAB1QMAAFQAAACltiFHwKPiP8YYY4wxxsg/AAAAP7ISAAAAAAAAAdYDAABUAAAAE4k6FizT4j/GGGOMMcbIPwAAAD/CEgAAAAAAAAHXAwAAVAAAAB2QGdlyDuM/U6Pi39SoyD8AAAA/whIAAAAAAAAB2AMAAFQAAADafBUizEPjP1Oj4t/UqMg/AAAAP9ESAAAAAAAAAdkDAABUAAAASE8u8Tdz4z9To+Lf1KjIPwAAAD/REgAAAAAAAAHaAwAAVAAAAJ9w8C1stOM/U6Pi39SoyD8AAAA/4RIAAAAAAAAB2wMAAFQAAAAPQwn91+PjP1Oj4t/UqMg/AAAAP+ESAAAAAAAAAdwDAABUAAAAyy8FRjEZ5D/hLWIzeIvIPwAAAD8QEwAAAAAAAAHdAwAAVAAAAC1YpkWsleQ/brjhhhtuyD8AAAA/HxMAAAAAAAAB3gMAAFQAAADSk0v8zdzkP2644YYbbsg/AAAAP04TAAAAAAAAAd8DAABUAAAAeM/wsu8j5T/7QmHavlDIPwAAAD9OEwAAAAAAAAHgAwAAVAAAAGEemiC4NeU/+0Jh2r5QyD8AAAA/uRMAAAAAAAAB4QMAAFQAAADXVPmlwCjmP/tCYdq+UMg/AAAAP/cTAAAAAAAAAeIDAABUAAAAy6qB1s915j8WWGCBBRbIPwAAAD/3EwAAAAAAAAHjAwAAVAAAABjFZFC9e+Y/FlhggQUWyD8AAAA/FhQAAAAAAAAB5AMAAFQAAABm30fKqoHmPxZYYIEFFsg/AAAAPyYUAAAAAAAAAeUDAABUAAAAs/kqRJiH5j8WWGCBBRbIPwAAAD9kFAAAAAAAAAHmAwAAVAAAAAIUDr6FjeY/FlhggQUWyD8AAAA/ZBQAAAAAAAAB5wMAAFQAAABPLvE3c5PmP6Pi39So+Mc/AAAAP4QUAAAAAAAAAegDAABUAAAAnUjUsWCZ5j+j4t/UqPjHPwAAAD+TFAAAAAAAAAHpAwAAVAAAADl9mqU7peY/o+Lf1Kj4xz8AAAA/oxQAAAAAAAAB6gMAAFQAAACGl30fKavmP7733nvvvcc/AAAAP7MUAAAAAAAAAesDAABUAAAA1bFgmRax5j++9957773HPwAAAD/SFAAAAAAAAAHsAwAAVAAAAHDmJo3xvOY/vvfee++9xz8AAAA/0hQAAAAAAAAB7QMAAFQAAABw5iaN8bzmP0uCXs+SoMc/AAAAP9IUAAAAAAAAAe4DAABUAAAAvQAKB9/C5j9Lgl7PkqDHPwAAAD/hFAAAAAAAAAHvAwAAVAAAAAwb7YDMyOY/S4Jez5Kgxz8AAAA/8RQAAAAAAAAB8AMAAFQAAABZNdD6uc7mP0uCXs+SoMc/AAAAPzAVAAAAAAAAAfEDAABUAAAAz2svgMLB1z+MMcYYY4zRPwAAAD8AAAAAAAAAAAHyAwAAVAAAADM3aYzntdc/jDHGGGOM0T8AAAA/bgAAAAAAAAAB8wMAAFQAAACYAqOYDKrXP4wxxhhjjNE/AAAAP40AAAAAAAAAAfQDAABUAAAA/M3cpDGe1z+MMcYYY4zRPwAAAD+dAAAAAAAAAAH1AwAAVAAAAGGZFrFWktc/jDHGGGOM0T8AAAA/rAAAAAAAAAAB9gMAAFQAAADFZFC9e4bXP4wxxhhjjNE/AAAAP7wAAAAAAAAAAfcDAABUAAAAjvvD1cVu1z+MMcYYY4zRPwAAAD+8AAAAAAAAAAH4AwAAVAAAAFeSN+4PV9c/jDHGGGOM0T8AAAA/zAAAAAAAAAAB+QMAAFQAAAAgKasGWj/XP4wxxhhjjNE/AAAAP8wAAAAAAAAAAfoDAABUAAAA6L8eH6Qn1z+MMcYYY4zRPwAAAD/bAAAAAAAAAAH7AwAAVAAAABYizEMTBNc/jDHGGGOM0T8AAAA/2wAAAAAAAAAB/AMAAFQAAAB67QVQOPjWP4wxxhhjjNE/AAAAP+sAAAAAAAAAAf0DAABUAAAAQ4R5aILg1j+MMcYYY4zRPwAAAD/rAAAAAAAAAAH+AwAAVAAAAKdPs3Sn1NY/jDHGGGOM0T8AAAA/+gAAAAAAAAAB/wMAAFQAAAAMG+2AzMjWP4wxxhhjjNE/AAAAP/oAAAAAAAAAAQAEAABUAAAAcOYmjfG81j+MMcYYY4zRPwAAAD8aAQAAAAAAAAEBBAAAVAAAANWxYJkWsdY/jDHGGGOM0T8AAAA/SQEAAAAAAAABAgQAAFQAAACdSNSxYJnWP0ZsBm8Rm9E/AAAAP1gBAAAAAAAAAQMEAABUAAAAAhQOvoWN1j9GbAZvEZvRPwAAAD9oAQAAAAAAAAEEBAAAVAAAAGbfR8qqgdY//6ZGxb+p0T8AAAA/aAEAAAAAAAABBQQAAFQAAADLqoHWz3XWP/+mRsW/qdE/AAAAP3cBAAAAAAAAAQYEAABUAAAAL3a74vRp1j//pkbFv6nRPwAAAD93AQAAAAAAAAEHBAAAVAAAAJNB9e4ZXtY//6ZGxb+p0T8AAAA/hwEAAAAAAAABCAQAAFQAAAD4DC/7PlLWP/+mRsW/qdE/AAAAP5cBAAAAAAAAAQkEAABUAAAA+Awv+z5S1j+44YYbbrjRPwAAAD+mAQAAAAAAAAEKBAAAVAAAAFzYaAdkRtY/uOGGG2640T8AAAA/pgEAAAAAAAABCwQAAFQAAADBo6ITiTrWP7jhhhtuuNE/AAAAP7YBAAAAAAAAAQwEAABUAAAAJW/cH64u1j9yHMdxHMfRPwAAAD/GAQAAAAAAAAENBAAAVAAAAIk6FizTItY/K1cHyMrV0T8AAAA/1QEAAAAAAAABDgQAAFQAAADuBVA4+BbWP+SRRx555NE/AAAAP9UBAAAAAAAAAQ8EAABUAAAAUtGJRB0L1j/kkUceeeTRPwAAAD/lAQAAAAAAAAEQBAAAVAAAAFLRiUQdC9Y/nsyHdCfz0T8AAAA/5QEAAAAAAAABEQQAAFQAAAAbaP1cZ/PVPxFCCCGEENI/AAAAP/QBAAAAAAAAARIEAABUAAAAG2j9XGfz1T+Dt4jN4C3SPwAAAD8EAgAAAAAAAAETBAAAVAAAAIAzN2mM59U/g7eIzeAt0j8AAAA/BAIAAAAAAAABFAQAAFQAAACAMzdpjOfVPz3yyCOPPNI/AAAAPxQCAAAAAAAAARUEAABUAAAAgDM3aYzn1T/2LAl6PUvSPwAAAD8jAgAAAAAAAAEWBAAAVAAAAIAzN2mM59U/r2dJ0OtZ0j8AAAA/IwIAAAAAAAABFwQAAFQAAACAMzdpjOfVP2miiSaaaNI/AAAAPzMCAAAAAAAAARgEAABUAAAAgDM3aYzn1T8i3cl8SHfSPwAAAD9SAgAAAAAAAAEZBAAAVAAAAIAzN2mM59U/2xcK0/aF0j8AAAA/UgIAAAAAAAABGgQAAFQAAACAMzdpjOfVP5VSSimllNI/AAAAP2ICAAAAAAAAARsEAABUAAAAgDM3aYzn1T9OjYp/U6PSPwAAAD9xAgAAAAAAAAEcBAAAVAAAAIAzN2mM59U/B8jK1QGy0j8AAAA/cQIAAAAAAAABHQQAAFQAAACAMzdpjOfVP8ECCyywwNI/AAAAP4ECAAAAAAAAAR4EAABUAAAAgDM3aYzn1T8zeIvYDN7SPwAAAD+BAgAAAAAAAAEfBAAAVAAAABto/Vxn89U/pu0LhWn70j8AAAA/kQIAAAAAAAABIAQAAFQAAAAbaP1cZ/PVP18oTNsXCtM/AAAAP6ACAAAAAAAAASEEAABUAAAAUtGJRB0L1j/SncyHdCfTPwAAAD+gAgAAAAAAAAEiBAAAVAAAAFLRiUQdC9Y/i9gM3iI20z8AAAA/sAIAAAAAAAABIwQAAFQAAAAlb9wfri7WP0UTTTTRRNM/AAAAP7ACAAAAAAAAASQEAABUAAAAXNhoB2RG1j+4iM3gLWLTPwAAAD/AAgAAAAAAAAElBAAAVAAAAC92u+L0adY/ccMNN9xw0z8AAAA/wAIAAAAAAAABJgQAAFQAAAACFA6+hY3WP+Q4juM4jtM/AAAAP88CAAAAAAAAAScEAABUAAAAOX2apTul1j+dc84555zTPwAAAD/PAgAAAAAAAAEoBAAAVAAAAKdPs3Sn1NY/Vq4OkJWr0z8AAAA/3wIAAAAAAAABKQQAAFQAAAAWIsxDEwTXP8kjjzzyyNM/AAAAP98CAAAAAAAAASoEAABUAAAAICmrBlo/1z+CXs+SoNfTPwAAAD/uAgAAAAAAAAErBAAAVAAAAGGZFrFWktc/9dNPP/300z8AAAA/7gIAAAAAAAABLAQAAFQAAAA9PkhPLvHXP64OkJWrA9Q/AAAAP/4CAAAAAAAAAS0EAABUAAAAthdA4eBb2D9oSdDrWRLUPwAAAD/+AgAAAAAAAAEuBAAAVAAAAFtT5ZcCo9g/aEnQ61kS1D8AAAA/DgMAAAAAAAABLwQAAFQAAAA4+BY22gHZPyGEEEIIIdQ/AAAAPw4DAAAAAAAAATAEAABUAAAAeWiC4NZU2T8hhBBCCCHUPwAAAD8dAwAAAAAAAAExBAAAVAAAAB+kJ5f4m9k/IYQQQggh1D8AAAA/HQMAAAAAAAABMgQAAFQAAABXDbR+rrPZPyGEEEIIIdQ/AAAAPy0DAAAAAAAAATMEAABUAAAAKqsGWj/X2T8hhBBCCCHUPwAAAD89AwAAAAAAAAE0BAAAVAAAAPxIWTXQ+tk/IYQQQggh1D8AAAA/PQMAAAAAAAABNQQAAFQAAACYfR8pqwbaPyGEEEIIIdQ/AAAAP0wDAAAAAAAAATYEAABUAAAAz+arEGEe2j8hhBBCCCHUPwAAAD9MAwAAAAAAAAE3BAAAVAAAAGsbcgQ8Kto/aEnQ61kS1D8AAAA/XAMAAAAAAAABOAQAAFQAAAAGUDj4FjbaP2hJ0OtZEtQ/AAAAP1wDAAAAAAAAATkEAABUAAAAPbnE38xN2j+uDpCVqwPUPwAAAD9rAwAAAAAAAAE6BAAAVAAAANntitOnWdo/9dNPP/300z8AAAA/awMAAAAAAAABOwQAAFQAAAB1IlHHgmXaP/XTTz/99NM/AAAAP3sDAAAAAAAAATwEAABUAAAAEFcXu11x2j/1008//fTTPwAAAD97AwAAAAAAAAE9BAAAVAAAAEfAo6ITido/PJkP6U7m0z8AAAA/iwMAAAAAAAABPgQAAFQAAAB/KTCKyaDaP4Jez5Kg19M/AAAAP5oDAAAAAAAAAT8EAABUAAAAiTAPTRDc2j+CXs+SoNfTPwAAAD+qAwAAAAAAAAFABAAAVAAAAMCZmzTG89o/ySOPPPLI0z8AAAA/qgMAAAAAAAABQQQAAFQAAACSN+4PVxfbPxDpTuZDutM/AAAAP7oDAAAAAAAAAUIEAABUAAAAZdVA6+c62z8Q6U7mQ7rTPwAAAD/JAwAAAAAAAAFDBAAAVAAAAAsR5qEJgts/Vq4OkJWr0z8AAAA/yQMAAAAAAAABRAQAAFQAAADerjh9mqXbP1auDpCVq9M/AAAAP9kDAAAAAAAAAUUEAABUAAAAsEyLWCvJ2z9Wrg6QlavTPwAAAD/ZAwAAAAAAAAFGBAAAVAAAAIPq3TO87Ns/nXPOOeec0z8AAAA/6AMAAAAAAAABRwQAAFQAAAC6U2obcgTcP+Q4juM4jtM/AAAAP+gDAAAAAAAAAUgEAABUAAAAjfG89gIo3D/kOI7jOI7TPwAAAD/4AwAAAAAAAAFJBAAAVAAAAGCPD9KTS9w/Kv5NjYp/0z8AAAA/CAQAAAAAAAABSgQAAFQAAAD7w9XFblfcPyr+TY2Kf9M/AAAAPwgEAAAAAAAAAUsEAABUAAAAl/ibuUlj3D8q/k2Nin/TPwAAAD8IBAAAAAAAAAFMBAAAVAAAAM5hKKH/etw/Kv5NjYp/0z8AAAA/dQQAAAAAAAABTQQAAFQAAADJG/eHq4vdP7iIzeAtYtM/AAAAP3UEAAAAAAAAAU4EAABUAAAA1CLWSvLG3T+4iM3gLWLTPwAAAD91BAAAAAAAAAFPBAAAVAAAAAuMYjKo3t0/uIjN4C1i0z8AAAA/hQQAAAAAAAABUAQAAFQAAADeKbUNOQLeP7iIzeAtYtM/AAAAP5QEAAAAAAAAAVEEAABUAAAAeV57ARQO3j+4iM3gLWLTPwAAAD+UBAAAAAAAAAFSBAAAVAAAABWTQfXuGd4/uIjN4C1i0z8AAAA/AgUAAAAAAAABUwQAAFQAAACwxwfpySXeP3HDDTfccNM/AAAAPwIFAAAAAAAAAVQEAABUAAAATPzN3KQx3j8q/k2Nin/TPwAAAD8RBQAAAAAAAAFVBAAAVAAAAOgwlNB/Pd4/Kv5NjYp/0z8AAAA/IQUAAAAAAAABVgQAAFQAAADoMJTQfz3eP+Q4juM4jtM/AAAAPyEFAAAAAAAAAVcEAABUAAAAg2VaxFpJ3j/kOI7jOI7TPwAAAD8xBQAAAAAAAAFYBAAAVAAAAB+aILg1Vd4/nXPOOeec0z8AAAA/MQUAAAAAAAABWQQAAFQAAAC6zuarEGHeP1auDpCVq9M/AAAAP0EFAAAAAAAAAVoEAABUAAAAVgOtn+ts3j9Wrg6QlavTPwAAAD9QBQAAAAAAAAFbBAAAVAAAAFYDrZ/rbN4/EOlO5kO60z8AAAA/YAUAAAAAAAABXAQAAFQAAADxN3OTxnjePxDpTuZDutM/AAAAP48FAAAAAAAAAV0EAABUAAAA8Tdzk8Z43j/JI4888sjTPwAAAD+fBQAAAAAAAAFeBAAAVAAAAI1sOYehhN4/ySOPPPLI0z8AAAA/nwUAAAAAAAABXwQAAFQAAAApof96fJDeP8kjjzzyyNM/AAAAP80FAAAAAAAAAWAEAABUAAAAxNXFblec3j/JI4888sjTPwAAAD/tBQAAAAAAAAFhBAAAVAAAAGAKjGIyqN4/ySOPPPLI0z8AAAA/DAYAAAAAAAABYgQAAFQAAAD7PlJWDbTeP8kjjzzyyNM/AAAAPwwGAAAAAAAAAWMEAABUAAAAl3MYSui/3j/JI4888sjTPwAAAD8MBgAAAAAAAAFkBAAAVAAAADOo3j3Dy94/ySOPPPLI0z8AAAA/HAYAAAAAAAABZQQAAFQAAADO3KQxntfeP8kjjzzyyNM/AAAAPysGAAAAAAAAAWYEAABUAAAAahFrJXnj3j/JI4888sjTPwAAAD9KBgAAAAAAAAFnBAAAVAAAAGoRayV5494/EOlO5kO60z8AAAA/agYAAAAAAAABaAQAAFQAAABqEWsleePeP1auDpCVq9M/AAAAP2oGAAAAAAAAAWkEAABUAAAAwB4fpCeX2D/T9oXCtH3RPwAAAD8AAAAAAAAAAAFqBAAAVAAAAFtT5ZcCo9g/0/aFwrR90T8AAAA/TgAAAAAAAAABawQAAFQAAACSvHF/uLrYP9P2hcK0fdE/AAAAP20AAAAAAAAAAWwEAABUAAAAZVrEWkne2D/T9oXCtH3RPwAAAD9tAAAAAAAAAAFtBAAAVAAAAJzDUEL/9dg/0/aFwrR90T8AAAA/fQAAAAAAAAABbgQAAFQAAABvYaMdkBnZP9P2hcK0fdE/AAAAP30AAAAAAAAAAW8EAABUAAAApsovBUYx2T/T9oXCtH3RPwAAAD+MAAAAAAAAAAFwBAAAVAAAAHloguDWVNk/0/aFwrR90T8AAAA/jAAAAAAAAAABcQQAAFQAAACw0Q7IjGzZP9P2hcK0fdE/AAAAP6wAAAAAAAAAAXIEAABUAAAAH6Qnl/ib2T/T9oXCtH3RPwAAAD+sAAAAAAAAAAFzBAAAVAAAAI52QGZky9k/0/aFwrR90T8AAAA/rAAAAAAAAAABdAQAAFQAAAA0suUchhLaP9P2hcK0fdE/AAAAP6wAAAAAAAAAAXUEAABUAAAAEFcXu11x2j/T9oXCtH3RPwAAAD+7AAAAAAAAAAF2BAAAVAAAALaSvHF/uNo/0/aFwrR90T8AAAA/uwAAAAAAAAABdwQAAFQAAADKoHr3DC/bP9P2hcK0fdE/AAAAP8sAAAAAAAAAAXgEAABUAAAApkWsleSN2z/T9oXCtH3RPwAAAD/LAAAAAAAAAAF5BAAAVAAAAIPq3TO87Ns/0/aFwrR90T8AAAA/2gAAAAAAAAABegQAAFQAAADEWkneuD/cP9P2hcK0fdE/AAAAPwkBAAAAAAAAAXsEAABUAAAAnLlJYzyv3T8avEVsBm/RPwAAAD8JAQAAAAAAAAF8BAAAVAAAAAuMYjKo3t0/YIEFFlhg0T8AAAA/CQEAAAAAAAABfQQAAFQAAAAVk0H17hneP6dGxb+pUdE/AAAAPxkBAAAAAAAAAX4EAABUAAAA6DCU0H893j+nRsW/qVHRPwAAAD8ZAQAAAAAAAAF/BAAAVAAAAPE3c5PGeN4/7guFaftC0T8AAAA/KQEAAAAAAAABgAQAAFQAAADE1cVuV5zePzTRRBNNNNE/AAAAPykBAAAAAAAAAYEEAABUAAAAM6jePcPL3j800UQTTTTRPwAAAD84AQAAAAAAAAGCBAAAVAAAAKF69wwv+94/e5YEvZ4l0T8AAAA/OAEAAAAAAAABgwQAAFQAAAAPTRDcmirfP3uWBL2eJdE/AAAAP0gBAAAAAAAAAYQEAABUAAAAGVTvnuFl3z97lgS9niXRPwAAAD9IAQAAAAAAAAGFBAAAVAAAACNbzmEood8/wlvEZvAW0T8AAAA/VwEAAAAAAAABhgQAAFQAAABkyzkMJfTfP8JbxGbwFtE/AAAAP1cBAAAAAAAAAYcEAABUAAAA051S25Aj4D/CW8Rm8BbRPwAAAD93AQAAAAAAAAGIBAAAVAAAAMbz2gugcOA/CCGEEEII0T8AAAA/dwEAAAAAAAABiQQAAFQAAACZkS3nMJTgPwghhBBCCNE/AAAAP3cBAAAAAAAAAYoEAABUAAAAbC+AwsG34D8IIYQQQgjRPwAAAD+GAQAAAAAAAAGLBAAAVAAAAPGy7yNl1eA/CCGEEEII0T8AAAA/5AEAAAAAAAABjAQAAFQAAADuD1cXu13hP9xwww033NA/AAAAP+QBAAAAAAAAAY0EAABUAAAAiUQdC5Zp4T/ccMMNN9zQPwAAAD/kAQAAAAAAAAGOBAAAVAAAACV54/5wdeE/3HDDDTfc0D8AAAA/AwIAAAAAAAABjwQAAFQAAABc4m/mJo3hP9xwww033NA/AAAAPwMCAAAAAAAAAZAEAABUAAAAk0v8zdyk4T/ccMMNN9zQPwAAAD8DAgAAAAAAAAGRBAAAVAAAAH2apTultuE/3HDDDTfc0D8AAAA/EwIAAAAAAAABkgQAAFQAAABQOPgWNtrhP9xwww033NA/AAAAPxMCAAAAAAAAAZMEAABUAAAAOoehhP7r4T+WqwNk5erQPwAAAD8jAgAAAAAAAAGUBAAAVAAAAA0l9F+PD+I/lqsDZOXq0D8AAAA/IwIAAAAAAAABlQQAAFQAAACRqGPBMi3iP0/mQ7qT+dA/AAAAPzICAAAAAAAAAZYEAABUAAAAsmCZFrFW4j8IIYQQQgjRPwAAAD8yAgAAAAAAAAGXBAAAVAAAAIX+6/FBeuI/CCGEEEII0T8AAAA/QgIAAAAAAAABmAQAAFQAAACltiFHwKPiP8JbxGbwFtE/AAAAP1ECAAAAAAAAAZkEAABUAAAAE4k6FizT4j97lgS9niXRPwAAAD9RAgAAAAAAAAGaBAAAVAAAAIJbU+WXAuM/e5YEvZ4l0T8AAAA/YQIAAAAAAAABmwQAAFQAAABU+aXAKCbjP3uWBL2eJdE/AAAAP2ECAAAAAAAAAZwEAABUAAAAjGIyqN494z97lgS9niXRPwAAAD9xAgAAAAAAAAGdBAAAVAAAAHax2xWnT+M/e5YEvZ4l0T8AAAA/cQIAAAAAAAABngQAAFQAAABeAIWDb2HjP3uWBL2eJdE/AAAAP4ACAAAAAAAAAZ8EAABUAAAASE8u8Tdz4z97lgS9niXRPwAAAD+AAgAAAAAAAAGgBAAAVAAAADGe114AheM/e5YEvZ4l0T8AAAA/kAIAAAAAAAABoQQAAFQAAADN0p1S25DjP3uWBL2eJdE/AAAAP5ACAAAAAAAAAaIEAABUAAAAtyFHwKOi4z97lgS9niXRPwAAAD+gAgAAAAAAAAGjBAAAVAAAAFJWDbR+ruM/e5YEvZ4l0T8AAAA/oAIAAAAAAAABpAQAAFQAAAA7pbYhR8DjP3uWBL2eJdE/AAAAP68CAAAAAAAAAaUEAABUAAAAcw5DCf3X4z97lgS9niXRPwAAAD+vAgAAAAAAAAGmBAAAVAAAAFxd7HbF6eM/e5YEvZ4l0T8AAAA/vwIAAAAAAAABpwQAAFQAAACTxnheewHkP3uWBL2eJdE/AAAAP84CAAAAAAAAAagEAABUAAAA7Oc6m69C5D97lgS9niXRPwAAAD/eAgAAAAAAAAGpBAAAVAAAAHBrqvxSYOQ/e5YEvZ4l0T8AAAA/3gIAAAAAAAABqgQAAFQAAABDCf3X44PkP3uWBL2eJdE/AAAAP+4CAAAAAAAAAasEAABUAAAAyIxsOYeh5D97lgS9niXRPwAAAD/uAgAAAAAAAAGsBAAAVAAAAJsqvxQYxeQ/e5YEvZ4l0T8AAAA//QIAAAAAAAABrQQAAFQAAADSk0v8zdzkP3uWBL2eJdE/AAAAP/0CAAAAAAAAAa4EAABUAAAAVxe7XXH65D800UQTTTTRPwAAAD/9AgAAAAAAAAGvBAAAVAAAAHjP8LLvI+U/7guFaftC0T8AAAA/DQMAAAAAAAABsAQAAFQAAACYhyYIbk3lP2CBBRZYYNE/AAAAPw0DAAAAAAAAAbEEAABUAAAAayV54/5w5T8avEVsBm/RPwAAAD8dAwAAAAAAAAGyBAAAVAAAAKKOBcu0iOU/0/aFwrR90T8AAAA/HQMAAAAAAAABswQAAFQAAAB1LFimRazlP4wxxhhjjNE/AAAAPywDAAAAAAAAAbQEAABUAAAAluSN+8PV5T+MMcYYY4zRPwAAAD88AwAAAAAAAAG1BAAAVAAAABto/Vxn8+U/RmwGbxGb0T8AAAA/PAMAAAAAAAABtgQAAFQAAADuBVA4+BbmP/+mRsW/qdE/AAAAP0sDAAAAAAAAAbcEAABUAAAAJW/cH64u5j//pkbFv6nRPwAAAD9LAwAAAAAAAAG4BAAAVAAAAFzYaAdkRuY//6ZGxb+p0T8AAAA/SwMAAAAAAAABuQQAAFQAAACTQfXuGV7mP/+mRsW/qdE/AAAAP1sDAAAAAAAAAboEAABUAAAAfJCeXOJv5j//pkbFv6nRPwAAAD9bAwAAAAAAAAG7BAAAVAAAAMuqgdbPdeY//6ZGxb+p0T8AAAA/awMAAAAAAAABvAQAAFQAAABm30fKqoHmP/+mRsW/qdE/AAAAP2sDAAAAAAAAAb0EAABUAAAAs/kqRJiH5j//pkbFv6nRPwAAAD96AwAAAAAAAAG+BAAAVAAAAE8u8Tdzk+Y//6ZGxb+p0T8AAAA/egMAAAAAAAABvwQAAFQAAACdSNSxYJnmP/+mRsW/qdE/AAAAP4oDAAAAAAAAAcAEAABUAAAAOX2apTul5j//pkbFv6nRPwAAAD+aAwAAAAAAAAHBBAAAVAAAAIaXfR8pq+Y/uOGGG2640T8AAAA/mgMAAAAAAAABwgQAAFQAAADVsWCZFrHmP7jhhhtuuNE/AAAAP7kDAAAAAAAAAcMEAABUAAAAWTXQ+rnO5j9yHMdxHMfRPwAAAD+5AwAAAAAAAAHEBAAAVAAAAEOEeWiC4OY/K1cHyMrV0T8AAAA/yAMAAAAAAAABxQQAAFQAAADeuD9cXezmPytXB8jK1dE/AAAAP8gDAAAAAAAAAcYEAABUAAAAxwfpySX+5j8rVwfIytXRPwAAAD/YAwAAAAAAAAHHBAAAVAAAALFWkjfuD+c/5JFHHnnk0T8AAAA/2AMAAAAAAAAByAQAAFQAAACapTultiHnP+SRRx555NE/AAAAP+gDAAAAAAAAAckEAABUAAAAhPTkEn8z5z+ezId0J/PRPwAAAD/oAwAAAAAAAAHKBAAAVAAAANEOyIxsOec/nsyHdCfz0T8AAAA/9wMAAAAAAAABywQAAFQAAABtQ46AR0XnP57Mh3Qn89E/AAAAP/cDAAAAAAAAAcwEAABUAAAAu11x+jRL5z+ezId0J/PRPwAAAD8HBAAAAAAAAAHNBAAAVAAAAAh4VHQiUec/nsyHdCfz0T8AAAA/RQQAAAAAAAABzgQAAFQAAABXkjfuD1fnP57Mh3Qn89E/AAAAP1UEAAAAAAAAAc8EAABUAAAApKwaaP1c5z+ezId0J/PRPwAAAD9lBAAAAAAAAAHQBAAAVAAAAPLG/eHqYuc/nsyHdCfz0T8AAAA/dAQAAAAAAAAB0QQAAFQAAABA4eBb2GjnP+SRRx555NE/AAAAP4QEAAAAAAAAAdIEAABUAAAAjvvD1cVu5z/kkUceeeTRPwAAAD+UBAAAAAAAAAHTBAAAVAAAACowismgeuc/K1cHyMrV0T8AAAA/lAQAAAAAAAAB1AQAAFQAAAB3Sm1DjoDnP3Icx3Ecx9E/AAAAP5QEAAAAAAAAAdUEAABUAAAAEn8zN2mM5z9yHMdxHMfRPwAAAD+jBAAAAAAAAAHWBAAAVAAAAK6z+SpEmOc/uOGGG2640T8AAAA/owQAAAAAAAAB1wQAAFQAAABK6L8eH6TnP/+mRsW/qdE/AAAAP7MEAAAAAAAAAdgEAABUAAAA5RyGEvqv5z9GbAZvEZvRPwAAAD+zBAAAAAAAAAHZBAAAVAAAAIJRTAbVu+c/jDHGGGOM0T8AAAA/wgQAAAAAAAAB2gQAAFQAAABroPVznc3nP9P2hcK0fdE/AAAAP8IEAAAAAAAAAdsEAABUAAAAubrY7YrT5z/T9oXCtH3RPwAAAD/SBAAAAAAAAAHcBAAAVAAAAAbVu2d42ec/0/aFwrR90T8AAAA/0gQAAAAAAAAB3QQAAFQAAABV757hZd/nPxq8RWwGb9E/AAAAP+IEAAAAAAAAAd4EAABUAAAAcgQ8KjqR6D8GbxGbwVvkPwAAAD8AAAAAAAAAAAHfBAAAVAAAAMAeH6Qnl+g/Bm8Rm8Fb5D8AAAA/PwAAAAAAAAAB4AQAAFQAAAAOOQIeFZ3oPwZvEZvBW+Q/AAAAP08AAAAAAAAAAeEEAABUAAAA94eri92u6D8GbxGbwVvkPwAAAD9PAAAAAAAAAAHiBAAAVAAAAEWijgXLtOg/Bm8Rm8Fb5D8AAAA/XgAAAAAAAAAB4wQAAFQAAAAu8Tdzk8boPwZvEZvBW+Q/AAAAP14AAAAAAAAAAeQEAABUAAAAyiX+Zm7S6D8GbxGbwVvkPwAAAD9uAAAAAAAAAAHlBAAAVAAAALN0p9Q25Og/Bm8Rm8Fb5D8AAAA/bgAAAAAAAAAB5gQAAFQAAADr3TO87PvoPwZvEZvBW+Q/AAAAP30AAAAAAAAAAecEAABUAAAA1CzdKbUN6T8GbxGbwVvkPwAAAD99AAAAAAAAAAHoBAAAVAAAAL17hpd9H+k/Bm8Rm8Fb5D8AAAA/jQAAAAAAAAAB6QQAAFQAAAD15BJ/MzfpPwZvEZvBW+Q/AAAAP40AAAAAAAAAAeoEAABUAAAALE6fZulO6T8GbxGbwVvkPwAAAD+dAAAAAAAAAAHrBAAAVAAAAP/r8UF6cuk/Bm8Rm8Fb5D8AAAA/rAAAAAAAAAAB7AQAAFQAAACDb2GjHZDpPwZvEZvBW+Q/AAAAP6wAAAAAAAAAAe0EAABUAAAA8kF6com/6T8GbxGbwVvkPwAAAD+sAAAAAAAAAAHuBAAAVAAAAGEUk0H17uk/Bm8Rm8Fb5D8AAAA/vAAAAAAAAAAB7wQAAFQAAAAcAY+KTiTqPwZvEZvBW+Q/AAAAP7wAAAAAAAAAAfAEAABUAAAA2e2K06dZ6j8GbxGbwVvkPwAAAD/MAAAAAAAAAAHxBAAAVAAAAKyL3a44feo/Bm8Rm8Fb5D8AAAA/2wAAAAAAAAAB8gQAAFQAAADMQxMEt6bqPwZvEZvBW+Q/AAAAP9sAAAAAAAAAAfMEAABUAAAA7ftIWTXQ6j9jjDHGGGPkPwAAAD/rAAAAAAAAAAH0BAAAVAAAACRl1UDr5+o/wKlR8W9q5D8AAAA/6wAAAAAAAAAB9QQAAFQAAAANtH6us/nqP8CpUfFvauQ/AAAAP/oAAAAAAAAAAfYEAABUAAAAqehEoo4F6z/AqVHxb2rkPwAAAD/6AAAAAAAAAAH3BAAAVAAAAJI37g9XF+s/HMdxHMdx5D8AAAA/CgEAAAAAAAAB+AQAAFQAAADgUdGJRB3rPxzHcRzHceQ/AAAAPxoBAAAAAAAAAfkEAABUAAAAe4aXfR8p6z8cx3Ecx3HkPwAAAD8BBgAAAAAAAAH6BAAAVAAAABe7XXH6NOs/HMdxHMdx5D8AAAA/AQYAAAAAAAAB+wQAAFQAAACy7yNl1UDrPxzHcRzHceQ/AAAAPxAGAAAAAAAAAfwEAABUAAAAUtuQI+BR0T8oTNsXCtPmPwAAAD8AAAAAAAAAAAH9BAAAVAAAAO4PVxe7XdE/KEzbFwrT5j8AAAA/9gAAAAAAAAAB/gQAAFQAAACJRB0LlmnRPyhM2xcK0+Y/AAAAP0QBAAAAAAAAAf8EAABUAAAAJXnj/nB10T8oTNsXCtPmPwAAAD9kAQAAAAAAAAEABQAAVAAAAMGtqfJLgdE/zC677LLL5j8AAAA/ZAEAAAAAAAABAQUAAFQAAABc4m/mJo3RP8wuu+yyy+Y/AAAAP2QBAAAAAAAAAQIFAABUAAAAk0v8zdyk0T9vEZvBW8TmPwAAAD9zAQAAAAAAAAEDBQAAVAAAAGbpTqltyNE/EvR6lgS95j8AAAA/cwEAAAAAAAABBAUAAFQAAAAXLNMi1krSPxL0epYEveY/AAAAP4MBAAAAAAAAAQUFAABUAAAA89AEwa2p0j8S9HqWBL3mPwAAAD+SAQAAAAAAAAEGBQAAVAAAAP3X44P05NI/EvR6lgS95j8AAAA/kgEAAAAAAAABBwUAAFQAAACjE4k6FizTPxL0epYEveY/AAAAP6IBAAAAAAAAAQgFAABUAAAAEeahCYJb0z8S9HqWBL3mPwAAAD+iAQAAAAAAAAEJBQAAVAAAAH+4utjtitM/EvR6lgS95j8AAAA/sgEAAAAAAAABCgUAAFQAAADuitOnWbrTPxL0epYEveY/AAAAP7IBAAAAAAAAAQsFAABUAAAAwSgmg+rd0z8S9HqWBL3mPwAAAD/RAQAAAAAAAAEMBQAAVAAAAGZkyzkMJdQ/EvR6lgS95j8AAAA/AAIAAAAAAAABDQUAAFQAAAA5Ah4VnUjUPxL0epYEveY/AAAAPwACAAAAAAAAAQ4FAABUAAAA1DbkCHhU1D8S9HqWBL3mPwAAAD8PAgAAAAAAAAEPBQAAVAAAAAygcPAtbNQ/ttZaa6215j8AAAA/HwIAAAAAAAABEAUAAFQAAABDCf3X44PUP7bWWmutteY/AAAAPx8CAAAAAAAAAREFAABUAAAAsdsVp0+z1D+21lprrbXmPwAAAD8vAgAAAAAAAAESBQAAVAAAALvi9GmW7tQ/ttZaa6215j8AAAA/LwIAAAAAAAABEwUAAFQAAAAptQ05Ah7VP7bWWmutteY/AAAAPz4CAAAAAAAAARQFAABUAAAAz/Cy7yNl1T+21lprrbXmPwAAAD8+AgAAAAAAAAEVBQAAVAAAAD3Dy76PlNU/ttZaa6215j8AAAA/TgIAAAAAAAABFgUAAFQAAACtleSN+8PVP7bWWmutteY/AAAAP04CAAAAAAAAARcFAABUAAAAG2j9XGfz1T+21lprrbXmPwAAAD9eAgAAAAAAAAEYBQAAVAAAAO4FUDj4FtY/ttZaa6215j8AAAA/XgIAAAAAAAABGQUAAFQAAACJOhYs0yLWP7bWWmutteY/AAAAP20CAAAAAAAAARoFAABUAAAAJW/cH64u1j+21lprrbXmPwAAAD99AgAAAAAAAAEbBQAAVAAAAMGjohOJOtY/ttZaa6215j8AAAA/ywIAAAAAAAABHAUAAFQAAABc2GgHZEbWP7bWWmutteY/AAAAP9sCAAAAAAAAAR0FAABUAAAA+Awv+z5S1j+21lprrbXmPwAAAD/bAgAAAAAAAAEeBQAAVAAAAJNB9e4ZXtY/ttZaa6215j8AAAA/6gIAAAAAAAABHwUAAFQAAADLqoHWz3XWP7bWWmutteY/AAAAP+oCAAAAAAAAASAFAABUAAAAy6qB1s911j9ZuTpAVq7mPwAAAD/6AgAAAAAAAAEhBQAAVAAAAAIUDr6FjdY/Wbk6QFau5j8AAAA/+gIAAAAAAAABIgUAAFQAAACdSNSxYJnWP1m5OkBWruY/AAAAPwkDAAAAAAAAASMFAABUAAAAOX2apTul1j/8mxoV/6bmPwAAAD8JAwAAAAAAAAEkBQAAVAAAAHDmJo3xvNY//JsaFf+m5j8AAAA/GQMAAAAAAAABJQUAAFQAAACnT7N0p9TWP/ybGhX/puY/AAAAPxkDAAAAAAAAASYFAABUAAAAeu0FUDj41j/8mxoV/6bmPwAAAD8pAwAAAAAAAAEnBQAAVAAAABYizEMTBNc//JsaFf+m5j8AAAA/KQMAAAAAAAABKAUAAFQAAABNi1gryRvXP/ybGhX/puY/AAAAPzgDAAAAAAAAASkFAABUAAAAhPTkEn8z1z+gfvrpp5/mPwAAAD84AwAAAAAAAAEqBQAAVAAAALtdcfo0S9c/oH766aef5j8AAAA/SAMAAAAAAAABKwUAAFQAAAAqMIrJoHrXP6B++umnn+Y/AAAAP0gDAAAAAAAAASwFAABUAAAAMzdpjOe11z9DYdq+UJjmPwAAAD9YAwAAAAAAAAEtBQAAVAAAAAbVu2d42dc/5kO6k/mQ5j8AAAA/WAMAAAAAAAABLgUAAFQAAAA9PkhPLvHXP+ZDupP5kOY/AAAAP2cDAAAAAAAAAS8FAABUAAAA2XIOQwn91z+KJppooonmPwAAAD9nAwAAAAAAAAEwBQAAVAAAABDcmiq/FNg/iiaaaKKJ5j8AAAA/dwMAAAAAAAABMQUAAFQAAAAQ3JoqvxTYPy0Jej1LguY/AAAAP4YDAAAAAAAAATIFAABUAAAArBBhHpog2D8tCXo9S4LmPwAAAD+GAwAAAAAAAAEzBQAAVAAAAKwQYR6aINg/0OtZEvR65j8AAAA/hgMAAAAAAAABNAUAAFQAAABHRScSdSzYP9DrWRL0euY/AAAAP5YDAAAAAAAAATUFAABUAAAA43ntBVA42D/Q61kS9HrmPwAAAD+WAwAAAAAAAAE2BQAAVAAAAH+us/kqRNg/dM4555xz5j8AAAA/xQMAAAAAAAABNwUAAFQAAAAa43ntBVDYP3TOOeecc+Y/AAAAP8UDAAAAAAAAATgFAABUAAAAthdA4eBb2D90zjnnnHPmPwAAAD/VAwAAAAAAAAE5BQAAVAAAAIi1krxxf9g/dM4555xz5j8AAAA/5AMAAAAAAAABOgUAAFQAAAD3h6uL3a7YPxexGbxFbOY/AAAAP+QDAAAAAAAAATsFAABUAAAAyiX+Zm7S2D+6k/mQ7mTmPwAAAD/kAwAAAAAAAAE8BQAAVAAAAJzDUEL/9dg/upP5kO5k5j8AAAA/9AMAAAAAAAABPQUAAFQAAAALlmkRayXZP7qT+ZDuZOY/AAAAP/QDAAAAAAAAAT4FAABUAAAAeWiC4NZU2T9edtlll13mPwAAAD8DBAAAAAAAAAE/BQAAVAAAABWdSNSxYNk/XnbZZZdd5j8AAAA/EwQAAAAAAAABQAUAAFQAAACw0Q7IjGzZP1522WWXXeY/AAAAPyMEAAAAAAAAAUEFAABUAAAATAbVu2d42T9edtlll13mPwAAAD+ABAAAAAAAAAFCBQAAVAAAAOc6m69ChNk/XnbZZZdd5j8AAAA/kAQAAAAAAAABQwUAAFQAAACDb2GjHZDZP1522WWXXeY/AAAAP6AEAAAAAAAAAUQFAABUAAAAH6Qnl/ib2T9edtlll13mPwAAAD+gBAAAAAAAAAFFBQAAVAAAALrY7YrTp9k/XnbZZZdd5j8AAAA/rwQAAAAAAAABRgUAAFQAAABXDbR+rrPZP1522WWXXeY/AAAAP78EAAAAAAAAAUcFAABUAAAA8kF6com/2T9edtlll13mPwAAAD+/BAAAAAAAAAFIBQAAVAAAAI52QGZky9k/XnbZZZdd5j8AAAA/zwQAAAAAAAABSQUAAFQAAAAqqwZaP9fZP1522WWXXeY/AAAAP88EAAAAAAAAAUoFAABUAAAAxd/MTRrj2T9edtlll13mPwAAAD/eBAAAAAAAAAFLBQAAVAAAAGEUk0H17tk/XnbZZZdd5j8AAAA/7gQAAAAAAAABTAUAAFQAAAD8SFk10PrZP1522WWXXeY/AAAAP+4EAAAAAAAAAU0FAABUAAAANLLlHIYS2j9edtlll13mPwAAAD/+BAAAAAAAAAFOBQAAVAAAAGsbcgQ8Kto/XnbZZZdd5j8AAAA/DgUAAAAAAAABTwUAAFQAAACihP7r8UHaP1522WWXXeY/AAAAPx0FAAAAAAAAAVAFAABUAAAAdSJRx4Jl2j+6k/mQ7mTmPwAAAD8dBQAAAAAAAAFRBQAAVAAAAH8pMIrJoNo/F7EZvEVs5j8AAAA/HQUAAAAAAAABUgUAAFQAAABRx4JlWsTaPxexGbxFbOY/AAAAPy0FAAAAAAAAAVMFAABUAAAAJGXVQOvn2j8XsRm8RWzmPwAAAD8tBQAAAAAAAAFUBQAAVAAAAPcCKBx8C9s/F7EZvEVs5j8AAAA/PQUAAAAAAAABVQUAAFQAAAAubLQDMiPbP3TOOeecc+Y/AAAAP0wFAAAAAAAAAVYFAABUAAAAAQoH38JG2z/Q61kS9HrmPwAAAD9MBQAAAAAAAAFXBQAAVAAAADhzk8Z4Xts/LQl6PUuC5j8AAAA/TAUAAAAAAAABWAUAAFQAAABv3B+uLnbbPy0Jej1LguY/AAAAP1wFAAAAAAAAAVkFAABUAAAApkWsleSN2z8tCXo9S4LmPwAAAD9cBQAAAAAAAAFaBQAAVAAAAHnj/nB1sds/LQl6PUuC5j8AAAA/awUAAAAAAAABWwUAAFQAAABMgVFMBtXbP4ommmiiieY/AAAAP3sFAAAAAAAAAVwFAABUAAAAg+rdM7zs2z/mQ7qT+ZDmPwAAAD97BQAAAAAAAAFdBQAAVAAAAFaIMA9NENw/5kO6k/mQ5j8AAAA/iwUAAAAAAAABXgUAAFQAAAApJoPq3TPcP0Nh2r5QmOY/AAAAP4sFAAAAAAAAAV8FAABUAAAA+8PVxW5X3D9DYdq+UJjmPwAAAD/4BQAAAAAAAAFgBQAAVAAAABnZcg5DCd0/Q2HavlCY5j8AAAA/+AUAAAAAAAABYQUAAFQAAAAj4FHRiUTdP6B++umnn+Y/AAAAPwgGAAAAAAAAAWIFAABUAAAAWkneuD9c3T+gfvrpp5/mPwAAAD8IBgAAAAAAAAFjBQAAVAAAAC3nMJTQf90/oH766aef5j8AAAA/CAYAAAAAAAABZAUAAFQAAACcuUljPK/dP6B++umnn+Y/AAAAPxcGAAAAAAAAAWUFAABUAAAAb1ecPs3S3T+gfvrpp5/mPwAAAD8XBgAAAAAAAAFmBQAAVAAAAEL17hle9t0/oH766aef5j8AAAA/JwYAAAAAAAABZwUAAFQAAAB5XnsBFA7eP6B++umnn+Y/AAAAPycGAAAAAAAAAWgFAABUAAAATPzN3KQx3j+gfvrpp5/mPwAAAD83BgAAAAAAAAFpBQAAVAAAAB+aILg1Vd4//JsaFf+m5j8AAAA/RgYAAAAAAAABagUAAFQAAADxN3OTxnjeP/ybGhX/puY/AAAAP0YGAAAAAAAAAWsFAABUAAAAKaH/enyQ3j/8mxoV/6bmPwAAAD9GBgAAAAAAAAFsBQAAVAAAAGAKjGIyqN4//JsaFf+m5j8AAAA/VgYAAAAAAAABbQUAAFQAAAAzqN49w8veP/ybGhX/puY/AAAAP2UGAAAAAAAAAW4FAABUAAAAahFrJXnj3j/8mxoV/6bmPwAAAD9lBgAAAAAAAAFvBQAAVAAAADyvvQAKB98//JsaFf+m5j8AAAA/dQYAAAAAAAABcAUAAFQAAAB0GErovx7fP/ybGhX/puY/AAAAP3UGAAAAAAAAAXEFAABUAAAAq4HWz3U23z/8mxoV/6bmPwAAAD+FBgAAAAAAAAFyBQAAVAAAAOLqYrcrTt8//JsaFf+m5j8AAAA/hQYAAAAAAAABcwUAAFQAAAAZVO+e4WXfP/ybGhX/puY/AAAAP5QGAAAAAAAAAXQFAABUAAAAUL17hpd93z/8mxoV/6bmPwAAAD+UBgAAAAAAAAF1BQAAVAAAAIgmCG5Nld8//JsaFf+m5j8AAAA/pAYAAAAAAAABdgUAAFQAAABaxFpJ3rjfP/ybGhX/puY/AAAAP6QGAAAAAAAAAXcFAABUAAAA9vggPbnE3z/8mxoV/6bmPwAAAD+0BgAAAAAAAAF4BQAAVAAAAMmWcxhK6N8//JsaFf+m5j8AAAA/tAYAAAAAAAABeQUAAFQAAAAAAAAAAADgP/ybGhX/puY/AAAAP8MGAAAAAAAAAXoFAABUAAAAnDTG89oL4D/8mxoV/6bmPwAAAD/DBgAAAAAAAAF7BQAAVAAAADdpjOe1F+A//JsaFf+m5j8AAAA/0wYAAAAAAAABfAUAAFQAAACFg29hox3gP/ybGhX/puY/AAAAP9MGAAAAAAAAAX0FAABUAAAAILg1VX4p4D/8mxoV/6bmPwAAAD/iBgAAAAAAAAF+BQAAVAAAALzs+0hZNeA/oH766aef5j8AAAA/4gYAAAAAAAABfwUAAFQAAABYIcI8NEHgP6B++umnn+Y/AAAAP/IGAAAAAAAAAYAFAABUAAAA81WIMA9N4D+gfvrpp5/mPwAAAD/yBgAAAAAAAAGBBQAAVAAAAN2kMZ7XXuA/oH766aef5j8AAAA/BwcAAAAAAAABggUAAFQAAAB42feRsmrgP6B++umnn+Y/AAAAPxYHAAAAAAAAAYMFAABUAAAAS3dKbUOO4D+gfvrpp5/mPwAAAD8mBwAAAAAAAAGEBQAAVAAAAILg1lT5peA/oH766aef5j8AAAA/JgcAAAAAAAABhQUAAFQAAAC5SWM8r73gP6B++umnn+Y/AAAAPyYHAAAAAAAAAYYFAABUAAAAjee1F0Dh4D9DYdq+UJjmPwAAAD82BwAAAAAAAAGHBQAAVAAAABJrJXnj/uA/Q2HavlCY5j8AAAA/NgcAAAAAAAABiAUAAFQAAABJ1LFgmRbhP0Nh2r5QmOY/AAAAP0UHAAAAAAAAAYkFAABUAAAAG3IEPCo64T/mQ7qT+ZDmPwAAAD9FBwAAAAAAAAGKBQAAVAAAADwqOpGoY+E/5kO6k/mQ5j8AAAA/ZAcAAAAAAAABiwUAAFQAAAD4FjbaAZnhP+ZDupP5kOY/AAAAP2QHAAAAAAAAAYwFAABUAAAAyrSItZK84T/mQ7qT+ZDmPwAAAD9kBwAAAAAAAAGNBQAAVAAAAFA4+BY22uE/iiaaaKKJ5j8AAAA/dAcAAAAAAAABjgUAAFQAAAAj1kryxv3hP4ommmiiieY/AAAAP3QHAAAAAAAAAY8FAABUAAAAqFm6U2ob4j+KJppooonmPwAAAD+EBwAAAAAAAAGQBQAAVAAAAJGoY8EyLeI/iiaaaKKJ5j8AAAA/kwcAAAAAAAABkQUAAFQAAADIEfCo6ETiP4ommmiiieY/AAAAP5MHAAAAAAAAAZIFAABUAAAA/3p8kJ5c4j+KJppooonmPwAAAD+TBwAAAAAAAAGTBQAAVAAAAOnJJf5mbuI/iiaaaKKJ5j8AAAA/owcAAAAAAAABlAUAAFQAAACF/uvxQXriP4ommmiiieY/AAAAP7MHAAAAAAAAAZUFAABUAAAAbk2VXwqM4j+KJppooonmPwAAAD+zBwAAAAAAAAGWBQAAVAAAAAmCW1Pll+I/iiaaaKKJ5j8AAAA/wgcAAAAAAAABlwUAAFQAAADz0ATBraniP4ommmiiieY/AAAAP8IHAAAAAAAAAZgFAABUAAAAjwXLtIi14j+KJppooonmPwAAAD/SBwAAAAAAAAGZBQAAVAAAACo6kahjweI/iiaaaKKJ5j8AAAA/0gcAAAAAAAABmgUAAFQAAAATiToWLNPiP+ZDupP5kOY/AAAAP9IHAAAAAAAAAZsFAABUAAAA/dfjg/Tk4j/mQ7qT+ZDmPwAAAD/hBwAAAAAAAAGcBQAAVAAAAIJbU+WXAuM/5kO6k/mQ5j8AAAA/4QcAAAAAAAABnQUAAFQAAACjE4k6FizjP0Nh2r5QmOY/AAAAP/EHAAAAAAAAAZ4FAABUAAAAdrHbFadP4z9DYdq+UJjmPwAAAD/xBwAAAAAAAAGfBQAAVAAAAPo0S3dKbeM/Q2HavlCY5j8AAAA/AQgAAAAAAAABoAUAAFQAAAAb7YDMyJbjP0Nh2r5QmOY/AAAAPxAIAAAAAAAAAaEFAABUAAAAn3DwLWy04z+gfvrpp5/mPwAAAD8QCAAAAAAAAAGiBQAAVAAAAHMOQwn91+M/oH766aef5j8AAAA/IAgAAAAAAAABowUAAFQAAAD4kbJqoPXjP6B++umnn+Y/AAAAPyAIAAAAAAAAAaQFAABUAAAAyy8FRjEZ5D/8mxoV/6bmPwAAAD8wCAAAAAAAAAGlBQAAVAAAAAKZkS3nMOQ//JsaFf+m5j8AAAA/MAgAAAAAAAABpgUAAFQAAAA5Ah4VnUjkP1m5OkBWruY/AAAAPz8IAAAAAAAAAacFAABUAAAAcGuq/FJg5D9ZuTpAVq7mPwAAAD8/CAAAAAAAAAGoBQAAVAAAAFq6U2obcuQ/Wbk6QFau5j8AAAA/TwgAAAAAAAABqQUAAFQAAABDCf3X44PkP7bWWmutteY/AAAAP08IAAAAAAAAAaoFAABUAAAA3j3Dy76P5D+21lprrbXmPwAAAD9eCAAAAAAAAAGrBQAAVAAAAC1YpkWsleQ/ttZaa6215j8AAAA/XggAAAAAAAABrAUAAFQAAAB6com/mZvkP7bWWmutteY/AAAAP24IAAAAAAAAAa0FAABUAAAAyIxsOYeh5D+21lprrbXmPwAAAD9+CAAAAAAAAAGuBQAAVAAAABanT7N0p+Q/ttZaa6215j8AAAA/rQgAAAAAAAABrwUAAFQAAABkwTItYq3kP7bWWmutteY/AAAAP7wIAAAAAAAAAbAFAABUAAAAsdsVp0+z5D+21lprrbXmPwAAAD+8CAAAAAAAAAGxBQAAVAAAAAD2+CA9ueQ/ttZaa6215j8AAAA/zAgAAAAAAAABsgUAAFQAAABNENyaKr/kP7bWWmutteY/AAAAP8wIAAAAAAAAAbMFAABUAAAAmyq/FBjF5D+21lprrbXmPwAAAD/bCAAAAAAAAAG0BQAAVAAAADdfhQjz0OQ/ttZaa6215j8AAAA/6wgAAAAAAAABtQUAAFQAAACEeWiC4NbkP7bWWmutteY/AAAAP+sIAAAAAAAAAbYFAABUAAAAIK4udrvi5D+21lprrbXmPwAAAD/7CAAAAAAAAAG3BQAAVAAAAG7IEfCo6OQ/ttZaa6215j8AAAA/+wgAAAAAAAABuAUAAFQAAAAJ/dfjg/TkP7bWWmutteY/AAAAPwoJAAAAAAAAAbkFAABUAAAAVxe7XXH65D+21lprrbXmPwAAAD8aCQAAAAAAAAG6BQAAVAAAAKUxntdeAOU/ttZaa6215j8AAAA/KgkAAAAAAAABuwUAAFQAAADyS4FRTAblP7bWWmutteY/AAAAPzkJAAAAAAAAAbwFAABUAAAAjoBHRScS5T+21lprrbXmPwAAAD9JCQAAAAAAAAG9BQAAVAAAANyaKr8UGOU/ttZaa6215j8AAAA/WAkAAAAAAAABvgUAAFQAAAB4z/Cy7yPlP7bWWmutteY/AAAAP2gJAAAAAAAAAb8FAABUAAAAxenTLN0p5T+21lprrbXmPwAAAD94CQAAAAAAAAHABQAAVAAAABMEt6bKL+U/ttZaa6215j8AAAA/eAkAAAAAAAABwQUAAFQAAABhHpoguDXlP7bWWmutteY/AAAAP7YJAAAAAAAAAcIFAABUAAAAS21DjoBH5T+21lprrbXmPwAAAD+2CQAAAAAAAAHDBQAAVAAAAJiHJghuTeU/ttZaa6215j8AAAA/xgkAAAAAAAABxAUAAFQAAAAzvOz7SFnlP7bWWmutteY/AAAAP9UJAAAAAAAAAcUFAABUAAAAgtbPdTZf5T+21lprrbXmPwAAAD/lCQAAAAAAAAHGBQAAVAAAAB0LlmkRa+U/ttZaa6215j8AAAA/9QkAAAAAAAABxwUAAFQAAABrJXnj/nDlP7bWWmutteY/AAAAPwQKAAAAAAAAAcgFAABUAAAAuT9cXex25T+21lprrbXmPwAAAD8ECgAAAAAAAAHJBQAAVAAAAAZaP9fZfOU/ttZaa6215j8AAAA/FAoAAAAAAAABygUAAFQAAABUdCJRx4LlP7bWWmutteY/AAAAPyQKAAAAAAAAAcsFAABUAAAAoo4Fy7SI5T+21lprrbXmPwAAAD8zCgAAAAAAAAHMBQAAVAAAAPCo6ESijuU/ttZaa6215j8AAAA/UgoAAAAAAAABzQUAAFQAAAA9w8u+j5TlP7bWWmutteY/AAAAP2IKAAAAAAAAAc4FAABUAAAAjN2uOH2a5T9ZuTpAVq7mPwAAAD+BCgAAAAAAAAHPBQAAVAAAANn3kbJqoOU/Wbk6QFau5j8AAAA/oQoAAAAAAAAB0AUAAFQAAAAnEnUsWKblP1m5OkBWruY/AAAAP7AKAAAAAAAAAdEFAABUAAAAdSxYpkWs5T9ZuTpAVq7mPwAAAD+wCgAAAAAAAAHSBQAAVAAAAMNGOyAzsuU/Wbk6QFau5j8AAAA/sAoAAAAAAAAB0wUAAFQAAABeewEUDr7lP1m5OkBWruY/AAAAP8AKAAAAAAAAAdQFAABUAAAArZXkjfvD5T9ZuTpAVq7mPwAAAD/PCgAAAAAAAAHVBQAAVAAAAPqvxwfpyeU/Wbk6QFau5j8AAAA/zwoAAAAAAAAB1gUAAFQAAABIyqqB1s/lP1m5OkBWruY/AAAAP98KAAAAAAAAAdcFAABUAAAA5P5wdbHb5T9ZuTpAVq7mPwAAAD/fCgAAAAAAAAHYBQAAVAAAADEZVO+e4eU/Wbk6QFau5j8AAAA//goAAAAAAAAB2QUAAFQAAACAMzdpjOflP1m5OkBWruY/AAAAP/4KAAAAAAAAAdoFAABUAAAAzU0a43nt5T9ZuTpAVq7mPwAAAD8OCwAAAAAAAAHbBQAAVAAAABto/Vxn8+U/Wbk6QFau5j8AAAA/bAsAAAAAAAAB3AUAAFQAAAAbaP1cZ/PlP/ybGhX/puY/AAAAP7oLAAAAAAAAAd0FAABUAAAAaILg1lT55T/8mxoV/6bmPwAAAD/JCwAAAAAAAAHeBQAAVAAAALecw1BC/+U/oH766aef5j8AAAA/2QsAAAAAAAAB3wUAAFQAAABS0YlEHQvmP0Nh2r5QmOY/AAAAP+kLAAAAAAAAAeAFAABUAAAA7gVQOPgW5j/mQ7qT+ZDmPwAAAD/4CwAAAAAAAAHhBQAAVAAAAO4FUDj4FuY/iiaaaKKJ5j8AAAA/+AsAAAAAAAAB4gUAAFQAAAA7IDOy5RzmP4ommmiiieY/AAAAPwgMAAAAAAAAAeMFAABUAAAAiToWLNMi5j8tCXo9S4LmPwAAAD8IDAAAAAAAAAHkBQAAVAAAANdU+aXAKOY/0OtZEvR65j8AAAA/FwwAAAAAAAAB5QUAAFQAAAAlb9wfri7mP3TOOeecc+Y/AAAAPzcMAAAAAAAAAeYFAABUAAAAJW/cH64u5j8XsRm8RWzmPwAAAD83DAAAAAAAAAHnBQAAVAAAACVv3B+uLuY/upP5kO5k5j8AAAA/VgwAAAAAAAAB6AUAAFQAAAByib+ZmzTmP7qT+ZDuZOY/AAAAP2YMAAAAAAAAAekFAABUAAAAcom/mZs05j9edtlll13mPwAAAD9mDAAAAAAAAAHqBQAAVAAAAMGjohOJOuY/AVm5OkBW5j8AAAA/ZgwAAAAAAAAB6wUAAFQAAADBo6ITiTrmP6Q7mQ/pTuY/AAAAP3UMAAAAAAAAAewFAABUAAAAwaOiE4k65j9IHnnkkUfmPwAAAD91DAAAAAAAAAHtBQAAVAAAAA6+hY12QOY/SB555JFH5j8AAAA/hQwAAAAAAAAB7gUAAFQAAAAOvoWNdkDmP47jOI7jOOY/AAAAP5QMAAAAAAAAAe8FAABUAAAADr6FjXZA5j8yxhhjjDHmPwAAAD+UDAAAAAAAAAHwBQAAVAAAAFzYaAdkRuY/1aj4NzUq5j8AAAA/lAwAAAAAAAAB8QUAAFQAAACp8kuBUUzmPxxuuOGGG+Y/AAAAP6QMAAAAAAAAAfIFAABUAAAA+Awv+z5S5j9iM3iL2AzmPwAAAD+kDAAAAAAAAAHzBQAAVAAAAEUnEnUsWOY/BhZYYIEF5j8AAAA/tAwAAAAAAAAB9AUAAFQAAABFJxJ1LFjmP6n4NzUq/uU/AAAAP8MMAAAAAAAAAfUFAABUAAAAk0H17hle5j+p+Dc1Kv7lPwAAAD/DDAAAAAAAAAH2BQAAVAAAAJNB9e4ZXuY/TNsXCtP25T8AAAA/4wwAAAAAAAAB9wUAAFQAAADhW9hoB2TmP0zbFwrT9uU/AAAAP24OAAAAAAAAAfgFAABUAAAA4VvYaAdk5j/vvffee+/lPwAAAD99DgAAAAAAAAH5BQAAVAAAAOFb2GgHZOY/k6DXsyTo5T8AAAA/jQ4AAAAAAAAB+gUAAFQAAAAvdrvi9GnmPzaDt4jN4OU/AAAAP7wOAAAAAAAAAfsFAABUAAAAL3a74vRp5j99SHcyH9LlPwAAAD+8DgAAAAAAAAH8BQAAVAAAAC92u+L0aeY/ICtXB8jK5T8AAAA/zA4AAAAAAAAB/QUAAFQAAAB8kJ5c4m/mP8MNN9xww+U/AAAAP9sOAAAAAAAAAf4FAABUAAAAfJCeXOJv5j9n8BaxGbzlPwAAAD84DwAAAAAAAAH/BQAAVAAAAHyQnlzib+Y/CtP2hcK05T8AAAA/Rw8AAAAAAAABAAYAAFQAAAB8kJ5c4m/mP6211lprreU/AAAAP1cPAAAAAAAAAQEGAABUAAAAy6qB1s915j9RmLYvFKblPwAAAD9nDwAAAAAAAAECBgAAVAAAAMuqgdbPdeY/9HqWBL2e5T8AAAA/dg8AAAAAAAABAwYAAFQAAADLqoHWz3XmP5dddtlll+U/AAAAP5UPAAAAAAAAAQQGAABUAAAAy6qB1s915j87QFauDpDlPwAAAD+1DwAAAAAAAAEFBgAAVAAAAMuqgdbPdeY/3iI2g7eI5T8AAAA/1A8AAAAAAAABBgYAAFQAAADLqoHWz3XmP4EFFlhggeU/AAAAP/MPAAAAAAAAAQcGAABUAAAAy6qB1s915j8l6PUsCXrlPwAAAD8SEAAAAAAAAAEIBgAAVAAAAMuqgdbPdeY/yMrVAbJy5T8AAAA/EhAAAAAAAAABCQYAAFQAAADLqoHWz3XmP2uttdZaa+U/AAAAPzIQAAAAAAAAAQoGAABUAAAAy6qB1s915j8PkJWrA2TlPwAAAD9REAAAAAAAAAELBgAAVAAAAHyQnlzib+Y/D5CVqwNk5T8AAAA/YRAAAAAAAAABDAYAAFQAAAB8kJ5c4m/mP7JydYCsXOU/AAAAP2EQAAAAAAAAAQ0GAABUAAAAfJCeXOJv5j9VVVVVVVXlPwAAAD+PEAAAAAAAAAEOBgAAVAAAAHyQnlzib+Y/+Tc1Kv5N5T8AAAA/rxAAAAAAAAABDwYAAFQAAAAvdrvi9GnmP/k3NSr+TeU/AAAAP68QAAAAAAAAARAGAABUAAAAL3a74vRp5j+cGhX/pkblPwAAAD+SEQAAAAAAAAERBgAAVAAAAOFb2GgHZOY/nBoV/6ZG5T8AAAA/wREAAAAAAAABEgYAAFQAAACTQfXuGV7mP5waFf+mRuU/AAAAPwASAAAAAAAAARMGAABUAAAARScSdSxY5j+cGhX/pkblPwAAAD8fEgAAAAAAAAEUBgAAVAAAAPgML/s+UuY/nBoV/6ZG5T8AAAA/LxIAAAAAAAABFQYAAFQAAACp8kuBUUzmP5waFf+mRuU/AAAAPz4SAAAAAAAAARYGAABUAAAAXNhoB2RG5j+cGhX/pkblPwAAAD8+EgAAAAAAAAEXBgAAVAAAAMGjohOJOuY/nBoV/6ZG5T8AAAA/PhIAAAAAAAABGAYAAFQAAAAlb9wfri7mP5waFf+mRuU/AAAAP04SAAAAAAAAARkGAABUAAAA11T5pcAo5j+cGhX/pkblPwAAAD9OEgAAAAAAAAEaBgAAVAAAAFLRiUQdC+Y/nBoV/6ZG5T8AAAA/ThIAAAAAAAABGwYAAFQAAACAMzdpjOflP5waFf+mRuU/AAAAP14SAAAAAAAAARwGAABUAAAASMqqgdbP5T+cGhX/pkblPwAAAD9tEgAAAAAAAAEdBgAAVAAAABBhHpoguOU/nBoV/6ZG5T8AAAA/bRIAAAAAAAABHgYAAFQAAADZ95GyaqDlP5waFf+mRuU/AAAAP30SAAAAAAAAAR8GAABUAAAAoo4Fy7SI5T+cGhX/pkblPwAAAD+MEgAAAAAAAAEgBgAAVAAAAAZaP9fZfOU/nBoV/6ZG5T8AAAA/jBIAAAAAAAABIQYAAFQAAABrJXnj/nDlP5waFf+mRuU/AAAAP4wSAAAAAAAAASIGAABUAAAAz/Cy7yNl5T8//fTTTz/lPwAAAD+cEgAAAAAAAAEjBgAAVAAAAILWz3U2X+U/P/30008/5T8AAAA/rBIAAAAAAAABJAYAAFQAAAAzvOz7SFnlPz/99NNPP+U/AAAAP6wSAAAAAAAAASUGAABUAAAAmIcmCG5N5T/j39So+DflPwAAAD+sEgAAAAAAAAEmBgAAVAAAAK84fZqlO+U/hsK0faEw5T8AAAA/uxIAAAAAAAABJwYAAFQAAADF6dMs3SnlPymllFJKKeU/AAAAP8sSAAAAAAAAASgGAABUAAAACf3X44P05D/Nh3Qn8yHlPwAAAD8JEwAAAAAAAAEpBgAAVAAAAHBrqvxSYOQ/ty8Upu0L5T8AAAA/CRMAAAAAAAABKgYAAFQAAACHHAGPik7kP7cvFKbtC+U/AAAAPxkTAAAAAAAAASsGAABUAAAAnc1XIcI85D+3LxSm7QvlPwAAAD8pEwAAAAAAAAEsBgAAVAAAAJPGeF57AeQ/E0000UQT5T8AAAA/KRMAAAAAAAABLQYAAFQAAAAPQwn91+PjP3BqVPybGuU/AAAAPykTAAAAAAAAAS4GAABUAAAA2Nl8FSLM4z9walT8mxrlPwAAAD87EwAAAAAAAAEvBgAAVAAAAGgHZEa2nOM/zYd0J/Mh5T8AAAA/SxMAAAAAAAABMAYAAFQAAACWaRFrJXnjP82HdCfzIeU/AAAAP1sTAAAAAAAAATEGAABUAAAAEeahCYJb4z8ppZRSSinlPwAAAD9bEwAAAAAAAAEyBgAAVAAAACeX+Ju5SeM/KaWUUkop5T8AAAA/WxMAAAAAAAABMwYAAFQAAADwLWy0AzLjPymllFJKKeU/AAAAP2oTAAAAAAAAATQGAABUAAAAbKr8UmAU4z+GwrR9oTDlPwAAAD9qEwAAAAAAAAE1BgAAVAAAAIJbU+WXAuM/hsK0faEw5T8AAAA/ehMAAAAAAAABNgYAAFQAAACZDKp3z/DiP4bCtH2hMOU/AAAAP4kTAAAAAAAAATcGAABUAAAAr70ACgff4j+GwrR9oTDlPwAAAD+JEwAAAAAAAAE4BgAAVAAAAMZuV5w+zeI/49/UqPg35T8AAAA/mRMAAAAAAAABOQYAAFQAAAAqOpGoY8HiP+Pf1Kj4N+U/AAAAP5kTAAAAAAAAAToGAABUAAAAjwXLtIi14j8//fTTTz/lPwAAAD+pEwAAAAAAAAE7BgAAVAAAAPPQBMGtqeI/P/30008/5T8AAAA/qRMAAAAAAAABPAYAAFQAAABYnD7N0p3iPz/99NNPP+U/AAAAP7gTAAAAAAAAAT0GAABUAAAAvGd42feR4j8//fTTTz/lPwAAAD+4EwAAAAAAAAE+BgAAVAAAAG5NlV8KjOI/P/30008/5T8AAAA/yBMAAAAAAAABPwYAAFQAAAAhM7LlHIbiPz/99NNPP+U/AAAAP8gTAAAAAAAAAUAGAABUAAAAhf7r8UF64j8//fTTTz/lPwAAAD/YEwAAAAAAAAFBBgAAVAAAADfkCHhUdOI/P/30008/5T8AAAA/2BMAAAAAAAABQgYAAFQAAADpySX+Zm7iP5waFf+mRuU/AAAAP+cTAAAAAAAAAUMGAABUAAAAm69ChHlo4j+cGhX/pkblPwAAAD/nEwAAAAAAAAFEBgAAVAAAALJgmRaxVuI/nBoV/6ZG5T8AAAA/9xMAAAAAAAABRQYAAFQAAAAXLNMi1kriP5waFf+mRuU/AAAAP/cTAAAAAAAAAUYGAABUAAAAe/cML/s+4j/5NzUq/k3lPwAAAD8GFAAAAAAAAAFHBgAAVAAAAJGoY8EyLeI/+Tc1Kv5N5T8AAAA/FhQAAAAAAAABSAYAAFQAAABx8C1stAPiP/k3NSr+TeU/AAAAPxYUAAAAAAAAAUkGAABUAAAAOoehhP7r4T/5NzUq/k3lPwAAAD8mFAAAAAAAAAFKBgAAVAAAAFA4+BY22uE/+Tc1Kv5N5T8AAAA/JhQAAAAAAAABSwYAAFQAAABm6U6pbcjhP/k3NSr+TeU/AAAAPzUUAAAAAAAAAUwGAABUAAAAfZqlO6W24T/5NzUq/k3lPwAAAD81FAAAAAAAAAFNBgAAVAAAAC+AwsG3sOE/+Tc1Kv5N5T8AAAA/RRQAAAAAAAABTgYAAFQAAACTS/zN3KThP/k3NSr+TeU/AAAAP0UUAAAAAAAAAU8GAABUAAAARjEZVO+e4T/5NzUq/k3lPwAAAD9VFAAAAAAAAAFQBgAAVAAAAPgWNtoBmeE/+Tc1Kv5N5T8AAAA/ZBQAAAAAAAABUQYAAFQAAACq/FJgFJPhP/k3NSr+TeU/AAAAP3QUAAAAAAAAAVIGAABUAAAAXOJv5iaN4T/5NzUq/k3lPwAAAD90FAAAAAAAAAFTBgAAVAAAAMGtqfJLgeE/+Tc1Kv5N5T8AAAA/gxQAAAAAAAABVAYAAFQAAAAleeP+cHXhP/k3NSr+TeU/AAAAP5MUAAAAAAAAAVUGAABUAAAAiUQdC5Zp4T/5NzUq/k3lPwAAAD+jFAAAAAAAAAFWBgAAVAAAAO4PVxe7XeE/+Tc1Kv5N5T8AAAA/oxQAAAAAAAABVwYAAFQAAAAFwa2p8kvhP/k3NSr+TeU/AAAAP6MUAAAAAAAAAVgGAABUAAAAaYzntRdA4T9VVVVVVVXlPwAAAD+yFAAAAAAAAAFZBgAAVAAAAM5XIcI8NOE/VVVVVVVV5T8AAAA/whQAAAAAAAABWgYAAFQAAACAPT5ITy7hP7JydYCsXOU/AAAAP9IUAAAAAAAAAVsGAABUAAAAMiNbzmEo4T+ycnWArFzlPwAAAD/xFAAAAAAAAAFcBgAAVAAAAJfulNqGHOE/snJ1gKxc5T8AAAA/EBUAAAAAAAABXQYAAFQAAABJ1LFgmRbhP7JydYCsXOU/AAAAPyAVAAAAAAAAAV4GAABUAAAA+7nO5qsQ4T+ycnWArFzlPwAAAD8gFQAAAAAAAAFfBgAAVAAAAK2f62y+CuE/snJ1gKxc5T8AAAA/LxUAAAAAAAABYAYAAFQAAADEUEL/9fjgP7JydYCsXOU/AAAAPz8VAAAAAAAAAWEGAABUAAAAdjZfhQjz4D+ycnWArFzlPwAAAD8/FQAAAAAAAAFiBgAAVAAAACgcfAsb7eA/snJ1gKxc5T8AAAA/TxUAAAAAAAABYwYAAFQAAADaAZmRLefgP7JydYCsXOU/AAAAP1gVAAAAAAAAAWQGAABUAAAAjee1F0Dh4D+ycnWArFzlPwAAAD+GFQAAAAAAAAFlBgAAVAAAAD/N0p1S2+A/snJ1gKxc5T8AAAA/lhUAAAAAAAABZgYAAFQAAADxsu8jZdXgP7JydYCsXOU/AAAAP6YVAAAAAAAAAWcGAABUAAAAo5gMqnfP4D+ycnWArFzlPwAAAD+mFQAAAAAAAAFoBgAAVAAAAFV+KTCKyeA/VVVVVVVV5T8AAAA/xRUAAAAAAAABaQYAAFQAAADQ+rnO5qvgP/k3NSr+TeU/AAAAP+QVAAAAAAAAAWoGAABUAAAAYiih/3p84D+GwrR9oTDlPwAAAD/kFQAAAAAAAAFrBgAAVAAAABQOvoWNduA/hsK0faEw5T8AAAA/9BUAAAAAAAABbAYAAFQAAAAUDr6FjXbgPymllFJKKeU/AAAAP/QVAAAAAAAAAW0GAABUAAAAxvPaC6Bw4D8ppZRSSinlPwAAAD/0FQAAAAAAAAFuBgAAVAAAAHjZ95GyauA/KaWUUkop5T8AAAA/MhYAAAAAAAABbwYAAFQAAADdpDGe117gPymllFJKKeU/AAAAP0IWAAAAAAAAAXAGAABUAAAAj4pOJOpY4D8ppZRSSinlPwAAAD9SFgAAAAAAAAFxBgAAVAAAAKU7pbYhR+A/KaWUUkop5T8AAAA/UhYAAAAAAAABcgYAAFQAAAC87PtIWTXgPymllFJKKeU/AAAAP2EWAAAAAAAAAXMGAABUAAAA051S25Aj4D8ppZRSSinlPwAAAD9hFgAAAAAAAAF0BgAAVAAAAOlOqW3IEeA/KaWUUkop5T8AAAA/cRYAAAAAAAABdQYAAFQAAAAAAAAAAADgPymllFJKKeU/AAAAP4AWAAAAAAAAAXYGAABUAAAAyZZzGEro3z8ppZRSSinlPwAAAD+AFgAAAAAAAAF3BgAAVAAAAJEt5zCU0N8/KaWUUkop5T8AAAA/kBYAAAAAAAABeAYAAFQAAAD2+CA9ucTfPymllFJKKeU/AAAAP5AWAAAAAAAAAXkGAABUAAAAWsRaSd643z8ppZRSSinlPwAAAD+gFgAAAAAAAAF6BgAAVAAAAL+PlFUDrd8/KaWUUkop5T8AAAA/rxYAAAAAAAABewYAAFQAAAAjW85hKKHfPymllFJKKeU/AAAAP68WAAAAAAAAAXwGAABUAAAA7PFBenKJ3z8ppZRSSinlPwAAAD+/FgAAAAAAAAF9BgAAVAAAALWItZK8cd8/KaWUUkop5T8AAAA/vxYAAAAAAAABfgYAAFQAAAB+HymrBlrfPymllFJKKeU/AAAAP88WAAAAAAAAAX8GAABUAAAAq4HWz3U23z8ppZRSSinlPwAAAD/PFgAAAAAAAAGABgAAVAAAAKF69wwv+94/KaWUUkop5T8AAAA/3hYAAAAAAAABgQYAAFQAAADE1cVuV5zeP4bCtH2hMOU/AAAAP94WAAAAAAAAAYIGAABUAAAAb1ecPs3S3T+GwrR9oTDlPwAAAD/9FgAAAAAAAAGDBgAAVAAAAFpJ3rg/XN0/hsK0faEw5T8AAAA//RYAAAAAAAABhAYAAFQAAADib+YmjfHcP4bCtH2hMOU/AAAAPw0XAAAAAAAAAYUGAABUAAAAzmEoof963D+GwrR9oTDlPwAAAD8NFwAAAAAAAAGGBgAAVAAAAPG89gIoHNw/hsK0faEw5T8AAAA/DRcAAAAAAAABhwYAAFQAAACwTItYK8nbPymllFJKKeU/AAAAPx0XAAAAAAAAAYgGAABUAAAAb9wfri522z8ppZRSSinlPwAAAD8dFwAAAAAAAAGJBgAAVAAAAMqgevcML9s/zYd0J/Mh5T8AAAA/LBcAAAAAAAABigYAAFQAAACJMA9NENzaP3BqVPybGuU/AAAAPywXAAAAAAAAAYsGAABUAAAAfykwismg2j8TTTTRRBPlPwAAAD88FwAAAAAAAAGMBgAAVAAAAHUiUceCZdo/ty8Upu0L5T8AAAA/TBcAAAAAAAABjQYAAFQAAADP5qsQYR7aP7cvFKbtC+U/AAAAP0wXAAAAAAAAAY4GAABUAAAAYRSTQfXu2T9aEvR6lgTlPwAAAD9MFwAAAAAAAAGPBgAAVAAAAFcNtH6us9k/WhL0epYE5T8AAAA/WxcAAAAAAAABkAYAAFQAAACw0Q7IjGzZP1oS9HqWBOU/AAAAP3wXAAAAAAAAAZEGAABUAAAAb2GjHZAZ2T/99NNPP/3kPwAAAD98FwAAAAAAAAGSBgAAVAAAAJK8cX+4utg//fTTTz/95D8AAAA/ixcAAAAAAAABkwYAAFQAAABRTAbVu2fYP/30008//eQ/AAAAP4sXAAAAAAAAAZQGAABUAAAAdafUNuQI2D/99NNPP/3kPwAAAD+LFwAAAAAAAAGVBgAAVAAAAJgCo5gMqtc//fTTTz/95D8AAAA/mxcAAAAAAAABlgYAAFQAAADyxv3h6mLXP/30008//eQ/AAAAP6sXAAAAAAAAAZcGAABUAAAAsVaSN+4P1z/99NNPP/3kPwAAAD+rFwAAAAAAAAGYBgAAVAAAAKdPs3Sn1NY//fTTTz/95D8AAAA/uhcAAAAAAAABmQYAAFQAAAACFA6+hY3WP6HXsyTo9eQ/AAAAP7oXAAAAAAAAAZoGAABUAAAAL3a74vRp1j+h17Mk6PXkPwAAAD/KFwAAAAAAAAGbBgAAVAAAAFzYaAdkRtY/RLqT+ZDu5D8AAAA/yhcAAAAAAAABnAYAAFQAAADuBVA4+BbWP0S6k/mQ7uQ/AAAAP9oXAAAAAAAAAZ0GAABUAAAAt5zDUEL/1T9EupP5kO7kPwAAAD/aFwAAAAAAAAGeBgAAVAAAAOT+cHWx29U/RLqT+ZDu5D8AAAA/6RcAAAAAAAABnwYAAFQAAAAQYR6aILjVP+ecc8455+Q/AAAAP+kXAAAAAAAAAaAGAABUAAAA2feRsmqg1T+Lf1Oj4t/kPwAAAD/5FwAAAAAAAAGhBgAAVAAAAKKOBcu0iNU/i39To+Lf5D8AAAA/+RcAAAAAAAABogYAAFQAAADP8LLvI2XVP4t/U6Pi3+Q/AAAAPwgYAAAAAAAAAaMGAABUAAAA/FJgFJNB1T+Lf1Oj4t/kPwAAAD8IGAAAAAAAAAGkBgAAVAAAAI6AR0UnEtU/i39To+Lf5D8AAAA/GBgAAAAAAAABpQYAAFQAAAAgri52u+LUP4t/U6Pi3+Q/AAAAPygYAAAAAAAAAaYGAABUAAAAFqdPs3Sn1D+Lf1Oj4t/kPwAAAD8oGAAAAAAAAAGnBgAAVAAAAHBrqvxSYNQ/i39To+Lf5D8AAAA/KBgAAAAAAAABqAYAAFQAAABmZMs5DCXUP4t/U6Pi3+Q/AAAAPzcYAAAAAAAAAakGAABUAAAAwSgmg+rd0z+Lf1Oj4t/kPwAAAD83GAAAAAAAAAGqBgAAVAAAALchR8CjotM/i39To+Lf5D8AAAA/RxgAAAAAAAABqwYAAFQAAABITy7xN3PTP4t/U6Pi3+Q/AAAAP0cYAAAAAAAAAawGAABUAAAAdrHbFadP0z+Lf1Oj4t/kPwAAAD9XGAAAAAAAAAGtBgAAVAAAAD5ITy7xN9M/i39To+Lf5D8AAAA/ZhgAAAAAAAABrgYAAFQAAABsqvxSYBTTP4t/U6Pi3+Q/AAAAP2YYAAAAAAAAAa8GAABUAAAA0HU2X4UI0z+Lf1Oj4t/kPwAAAD92GAAAAAAAAAGwBgAAVAAAAJkMqnfP8NI/i39To+Lf5D8AAAA/hRgAAAAAAAABsQYAAFQAAAD91+OD9OTSP4t/U6Pi3+Q/AAAAP6UYAAAAAAAAAbIGAABUAAAAYqMdkBnZ0j+Lf1Oj4t/kPwAAAD+0GAAAAAAAAAGzBgAAVAAAAMZuV5w+zdI/i39To+Lf5D8AAAA/xBgAAAAAAAABtAYAAFQAAAAqOpGoY8HSP4t/U6Pi3+Q/AAAAP9QYAAAAAAAAAbUGAABUAAAAjwXLtIi10j+Lf1Oj4t/kPwAAAD/zGAAAAAAAAAG2BgAAVAAAAFicPs3SndI/i39To+Lf5D8AAAA/AhkAAAAAAAABtwYAAFQAAAC8Z3jZ95HSP4t/U6Pi3+Q/AAAAPwIZAAAAAAAAAbgGAABUAAAAITOy5RyG0j/nnHPOOefkPwAAAD8SGQAAAAAAAAG5BgAAVAAAAOnJJf5mbtI/55xzzjnn5D8AAAA/IhkAAAAAAAABugYAAFQAAABOlV8KjGLSP+ecc8455+Q/AAAAP5oZAAAAAAAAAbsGAABUAAAAcfAtbLQD0j/nnHPOOefkPwAAAD+aGQAAAAAAAAG8BgAAVAAAANW7Z3jZ99E/55xzzjnn5D8AAAA/qRkAAAAAAAABvQYAAFQAAAA6h6GE/uvRP0S6k/mQ7uQ/AAAAP+gZAAAAAAAAAb4GAABUAAAAnlLbkCPg0T9EupP5kO7kPwAAAD/3GQAAAAAAAAG/BgAAVAAAAJ5S25Aj4NE/odezJOj15D8AAAA/BxoAAAAAAAABwAYAAFQAAAADHhWdSNTRP6HXsyTo9eQ/AAAAPzYaAAAAAAAAAcEGAABUAAAAZulOqW3I0T+h17Mk6PXkPwAAAD9lGgAAAAAAAAHCBgAAVAAAAMq0iLWSvNE/odezJOj15D8AAAA/wxoAAAAAAAABwwYAAFQAAAA/zdKdUtvQP1oS9HqWBOU/AAAAP9IaAAAAAAAAAcQGAABUAAAAP83SnVLb0D+3LxSm7QvlPwAAAD/SGgAAAAAAAAHFBgAAVAAAAD/N0p1S29A/E0000UQT5T8AAAA/ERsAAAAAAAABxgYAAFQAAAA/zdKdUtvQP3BqVPybGuU/AAAAP18bAAAAAAAAAccGAABUAAAAP83SnVLb0D/Nh3Qn8yHlPwAAAD9uGwAAAAAAAAHIBgAAVAAAAD/N0p1S29A/KaWUUkop5T8AAAA/fhsAAAAAAAAByQYAAFQAAAA/zdKdUtvQP4bCtH2hMOU/AAAAP34bAAAAAAAAAcoGAABUAAAAP83SnVLb0D8//fTTTz/lPwAAAD+bGwAAAAAAAAHLBgAAVAAAAD/N0p1S29A/nBoV/6ZG5T8AAAA/qxsAAAAAAAABzAYAAFQAAAA/zdKdUtvQP7JydYCsXOU/AAAAP8obAAAAAAAAAc0GAABUAAAAP83SnVLb0D87QFauDpDlPwAAAD/ZGwAAAAAAAAHOBgAAVAAAAD/N0p1S29A/9HqWBL2e5T8AAAA/2RsAAAAAAAABzwYAAFQAAAA/zdKdUtvQP6211lprreU/AAAAP9kbAAAAAAAAAdAGAABUAAAAP83SnVLb0D9n8BaxGbzlPwAAAD/pGwAAAAAAAAHRBgAAVAAAAD/N0p1S29A/ICtXB8jK5T8AAAA/6RsAAAAAAAAB0gYAAFQAAAA/zdKdUtvQP31IdzIf0uU/AAAAPygcAAAAAAAAAdMGAABUAAAAP83SnVLb0D9iM3iL2AzmPwAAAD8oHAAAAAAAAAHUBgAAVAAAAD/N0p1S29A/v1CYti8U5j8AAAA/KBwAAAAAAAAB1QYAAFQAAAA/zdKdUtvQP3iL2AzeIuY/AAAAPzccAAAAAAAAAdYGAABUAAAAP83SnVLb0D/VqPg3NSrmPwAAAD9HHAAAAAAAAAHXBgAAVAAAAD/N0p1S29A/juM4juM45j8AAAA/VhwAAAAAAAAB2AYAAFQAAAA/zdKdUtvQP+sAWbk6QOY/AAAAP1YcAAAAAAAAAdkGAABUAAAAP83SnVLb0D9IHnnkkUfmPwAAAD+FHAAAAAAAAAHaBgAAVAAAANoBmZEt59A/upP5kO5k5j8AAAA/hRwAAAAAAAAB2wYAAFQAAADaAZmRLefQPxexGbxFbOY/AAAAP4UcAAAAAAAAAdwGAABUAAAA2gGZkS3n0D90zjnnnHPmPwAAAD+VHAAAAAAAAAHdBgAAVAAAANoBmZEt59A/0OtZEvR65j8AAAA/pRwAAAAAAAAB3gYAAFQAAADaAZmRLefQPy0Jej1LguY/AAAAPxIdAAAAAAAAAd8GAABUAAAA2gGZkS3n0D8S9HqWBL3mPwAAAD8iHQAAAAAAAAHgBgAAVAAAAHY2X4UI89A/bxGbwVvE5j8AAAA/YB0AAAAAAAAB4QYAAFQAAAB2Nl+FCPPQP8wuu+yyy+Y/AAAAP9sdAAAAAAAAAeIGAABUAAAAEmsleeP+0D/MLrvsssvmPwAAAD/bHQAAAAAAAAHjBgAAVAAAABJrJXnj/tA/hWn7QmHa5j8AAAA/OR4AAAAAAAAB5AYAAFQAAACtn+tsvgrRP+KGG2644eY/AAAAP0keAAAAAAAAAeUGAABUAAAArZ/rbL4K0T8+pDuZD+nmPwAAAD94HgAAAAAAAAHmBgAAVAAAAK2f62y+CtE/m8FbxGbw5j8AAAA/lx4AAAAAAAAB5wYAAFQAAABJ1LFgmRbRP1T8mxoV/+Y/AAAAP7YeAAAAAAAAAegGAABUAAAA5Ah4VHQi0T9U/JsaFf/mPwAAAD+2HgAAAAAAAAHpBgAAVAAAAIA9PkhPLtE/VPybGhX/5j8AAAA/5R4AAAAAAAAB6gYAAFQAAAAbcgQ8KjrRP1T8mxoV/+Y/AAAAP/UeAAAAAAAAAesGAABUAAAAt6bKLwVG0T9U/JsaFf/mPwAAAD8EHwAAAAAAAAHsBgAAVAAAAFLbkCPgUdE/VPybGhX/5j8AAAA/Mx8AAAAAAAAB7QYAAFQAAACJRB0LlmnRP1T8mxoV/+Y/AAAAPzMfAAAAAAAAAe4GAABUAAAAJXnj/nB10T9U/JsaFf/mPwAAAD8zHwAAAAAAAAHvBgAAVAAAALpTahtyBOw/oTBtXyhM6z8AAAA/AAAAAAAAAAAB8AYAAFQAAABWiDAPTRDsP/5NjYp/U+s/AAAAP/IAAAAAAAAAAfEGAABUAAAAQNfZfBUi7D+4iM3gLWLrPwAAAD/yAAAAAAAAAAHyBgAAVAAAACkmg+rdM+w/Kv5NjYp/6z8AAAA/AQEAAAAAAAAB8wYAAFQAAACuqfJLgVHsP+Q4juM4jus/AAAAPwEBAAAAAAAAAfQGAABUAAAAMi1irSRv7D9Wrg6QlavrPwAAAD8RAQAAAAAAAAH1BgAAVAAAALiw0Q7IjOw/bAZvEZvB6z8AAAA/EQEAAAAAAAAB9gYAAFQAAACh/3p8kJ7sP4Jez5Kg1+s/AAAAPyABAAAAAAAAAfcGAABUAAAAi04k6liw7D88mQ/pTubrPwAAAD8gAQAAAAAAAAH4BgAAVAAAAMK3sNEOyOw/UvFvalT86z8AAAA/MAEAAAAAAAAB+QYAAFQAAAAP0pNL/M3sPwsssMACC+w/AAAAPzABAAAAAAAAAfoGAABUAAAA+SA9ucTf7D/EZvAWsRnsPwAAAD9AAQAAAAAAAAH7BgAAVAAAAJVVA62f6+w/fqEwbV8o7D8AAAA/QAEAAAAAAAAB/AYAAFQAAADib+YmjfHsP9q+UJi2L+w/AAAAP08BAAAAAAAAAf0GAABUAAAA4m/mJo3x7D833HDDDTfsPwAAAD9fAQAAAAAAAAH+BgAAVAAAADCKyaB69+w/N9xwww037D8AAAA/XwEAAAAAAAAB/wYAAFQAAAAwismgevfsP9q+UJi2L+w/AAAAPzoCAAAAAAAAAQAHAABUAAAAfqSsGmj97D/EZvAWsRnsPwAAAD9JAgAAAAAAAAEBBwAAVAAAAH6krBpo/ew/IYQQQggh7D8AAAA/SQIAAAAAAAABAgcAAFQAAAAP0pNL/M3sPxSm7QuFaes/AAAAPwAAAAAAAAAAAQMHAABUAAAAVOWXAqOY7D9AVq4OkJXrPwAAAD8QAAAAAAAAAAEEBwAAVAAAABx8CxvtgOw/EOlO5kO66z8AAAA/EAAAAAAAAAABBQcAAFQAAACBR0UnEnXsP8kjjzzyyOs/AAAAPxAAAAAAAAAAAQYHAABUAAAA5RJ/Mzdp7D8mQa9nSdDrPwAAAD8QAAAAAAAAAAEHBwAAVAAAAPvD1cVuV+w/33vvvffe6z8AAAA/EAAAAAAAAAABCAcAAFQAAACuqfJLgVHsPzyZD+lO5us/AAAAPyAAAAAAAAAAAQkHAABUAAAAEnUsWKZF7D+Yti8Upu3rPwAAAD8gAAAAAAAAAAEKBwAAVAAAAHdAZmTLOew/rg6QlasD7D8AAAA/LwAAAAAAAAABCwcAAFQAAADbC6Bw8C3sPwsssMACC+w/AAAAPz8AAAAAAAAAAQwHAABUAAAAQNfZfBUi7D/EZvAWsRnsPwAAAD9eAAAAAAAAAAENBwAAVAAAAKSiE4k6Fuw/2r5QmLYv7D8AAAA/XgAAAAAAAAABDgcAAFQAAABWiDAPTRDsPzfccMMNN+w/AAAAP24AAAAAAAAAAQ8HAABUAAAACW5NlV8K7D+U+ZDuZD7sPwAAAD9uAAAAAAAAAAEQBwAAVAAAALpTahtyBOw/8BaxGbxF7D8AAAA/fQAAAAAAAAABEQcAAFQAAAC6U2obcgTsP0000UQTTew/AAAAP30AAAAAAAAAARIHAABUAAAAHx+kJ5f46z+qUfFvalTsPwAAAD99AAAAAAAAAAETBwAAVAAAAB8fpCeX+Os/Bm8Rm8Fb7D8AAAA/jQAAAAAAAAABFAcAAFQAAACD6t0zvOzrP8CpUfFvauw/AAAAP50AAAAAAAAAARUHAABUAAAANtD6uc7m6z955JFHHnnsPwAAAD+sAAAAAAAAAAEWBwAAVAAAAJqbNMbz2us/1gGycnWA7D8AAAA/xQAAAAAAAAABFwcAAFQAAADntRdA4eDrP9YBsnJ1gOw/AAAAP3EBAAAAAAAAARgHAABUAAAAvPYCKBx86z9oSdDrWRLsPwAAAD8AAAAAAAAAAAEZBwAAVAAAALz2AigcfOs/CyywwAIL7D8AAAA/LwAAAAAAAAABGgcAAFQAAABYK8kb94frPwsssMACC+w/AAAAP04AAAAAAAAAARsHAABUAAAA9F+PD9KT6z+uDpCVqwPsPwAAAD9dAAAAAAAAAAEcBwAAVAAAACzJG/eHq+s/rg6QlasD7D8AAAA/XQAAAAAAAAABHQcAAFQAAABjMqjePcPrP/XTTz/99Os/AAAAP10AAAAAAAAAAR4HAABUAAAANtD6uc7m6z+Yti8Upu3rPwAAAD9tAAAAAAAAAAEfBwAAVAAAALpTahtyBOw/PJkP6U7m6z8AAAA/bQAAAAAAAAABIAcAAFQAAAApJoPq3TPsPzyZD+lO5us/AAAAP30AAAAAAAAAASEHAABUAAAASt64P1xd7D/fe++9997rPwAAAD99AAAAAAAAAAEiBwAAVAAAALiw0Q7IjOw/gl7PkqDX6z8AAAA/jAAAAAAAAAABIwcAAFQAAADYaAdkRrbsP4Jez5Kg1+s/AAAAP5EAAAAAAAAAASQHAABUAAAARjsgM7Ll7D/JI4888sjrPwAAAD+xAAAAAAAAAAElBwAAVAAAAL8UGMVkUO0/ySOPPPLI6z8AAAA/7wAAAAAAAAABJgcAAFQAAAAfmiC4NVXuP1auDpCVq+s/AAAAP+8AAAAAAAAAAScHAABUAAAArSRv3B+u7j9AVq4OkJXrPwAAAD//AAAAAAAAAAEoBwAAVAAAAM7cpDGe1+4/hxtuuOGG6z8AAAA/DgEAAAAAAAABKQcAAFQAAADulNqGHAHvPyr+TY2Kf+s/AAAAPw4BAAAAAAAAASoHAABUAAAAD00Q3Joq7z9xww033HDrPwAAAD8OAQAAAAAAAAErBwAAVAAAAJTQfz0+SO8/ccMNN9xw6z8AAAA/HgEAAAAAAAABLAcAAFQAAACe114AhYPvP7iIzeAtYus/AAAAPx4BAAAAAAAAAS0HAABUAAAA1UDr5zqb7z+4iM3gLWLrPwAAAD8uAQAAAAAAAAEuBwAAVAAAAHF1sdsVp+8/uIjN4C1i6z8AAAA/LgEAAAAAAAABLwcAAFQAAABaxFpJ3rjvP1trrbXWWus/AAAAPz0BAAAAAAAAATAHAABUAAAAqd49w8u+7z9ba6211lrrPwAAAD9NAQAAAAAAAAExBwAAVAAAAPb4ID25xO8/W2uttdZa6z8AAAA/XAEAAAAAAAABMgcAAFQAAABEEwS3psrvP1trrbXWWus/AAAAP2wBAAAAAAAAATMHAABUAAAAkS3nMJTQ7z9ba6211lrrPwAAAD9sAQAAAAAAAAE0BwAAVAAAABv3h6uL3e4/kJWrA2Tl6j8AAAA/AAAAAAAAAAABNQcAAFQAAACAwsG3sNHuP5CVqwNk5eo/AAAAPw8AAAAAAAAAATYHAABUAAAAxNXFblec7j+m7QuFafvqPwAAAD8PAAAAAAAAAAE3BwAAVAAAACmh/3p8kO4/AwsssMAC6z8AAAA/DwAAAAAAAAABOAcAAFQAAAA/UlYNtH7uP18oTNsXCus/AAAAPw8AAAAAAAAAATkHAABUAAAAus7mqxBh7j8ZY4wxxhjrPwAAAD8fAAAAAAAAAAE6BwAAVAAAANB/PT5IT+4/dYCsXB0g6z8AAAA/HwAAAAAAAAABOwcAAFQAAABM/M3cpDHuP4vYDN4iNus/AAAAPy8AAAAAAAAAATwHAABUAAAAFZNB9e4Z7j9FE0000UTrPwAAAD8+AAAAAAAAAAE9BwAAVAAAAI8P0pNL/O0//k2Nin9T6z8AAAA/PgAAAAAAAAABPgcAAFQAAAC8cX+4utjtPxSm7QuFaes/AAAAPz4AAAAAAAAAAT8HAABUAAAAOO4PVxe77T/O4C1iM3jrPwAAAD9OAAAAAAAAAAFABwAAVAAAALNqoPVzne0/hxtuuOGG6z8AAAA/TgAAAAAAAAABQQcAAFQAAAAt5zCU0H/tP51zzjnnnOs/AAAAP14AAAAAAAAAAUIHAABUAAAARJiHJghu7T+zyy677LLrPwAAAD9eAAAAAAAAAAFDBwAAVAAAAKljwTItYu0/bAZvEZvB6z8AAAA/XgAAAAAAAAABRAcAAFQAAAC/FBjFZFDtPyZBr2dJ0Os/AAAAP20AAAAAAAAAAUUHAABUAAAAcfo0S3dK7T8mQa9nSdDrPwAAAD99AAAAAAAAAAFGBwAAVAAAACPgUdGJRO0/33vvvffe6z8AAAA/jAAAAAAAAAABRwcAAFQAAAAj4FHRiUTtPzyZD+lO5us/AAAAP5wAAAAAAAAAAUgHAABUAAAAI+BR0YlE7T+Yti8Upu3rPwAAAD8YAQAAAAAAAAFJBwAAVAAAACPgUdGJRO0/9dNPP/306z8AAAA/GAEAAAAAAAABSgcAAFQAAAAj4FHRiUTtP1Lxb2pU/Os/AAAAPycBAAAAAAAAAUsHAABUAAAAI+BR0YlE7T+uDpCVqwPsPwAAAD9GAQAAAAAAAAFMBwAAVAAAAL8UGMVkUO0/IYQQQggh7D8AAAA/RgEAAAAAAAABTQcAAFQAAABaSd64P1ztP36hMG1fKOw/AAAAP0YBAAAAAAAAAU4HAABUAAAA9n2krBpo7T/avlCYti/sPwAAAD9WAQAAAAAAAAFPBwAAVAAAAJGyaqD1c+0/N9xwww037D8AAAA/VgEAAAAAAAABUAcAAFQAAADJG/eHq4vtP5T5kO5kPuw/AAAAP2YBAAAAAAAAAVEHAABUAAAAZFC9e4aX7T+U+ZDuZD7sPwAAAD9mAQAAAAAAAAFSBwAAVAAAAJy5SWM8r+0/lPmQ7mQ+7D8AAAA/dQEAAAAAAAABUwcAAFQAAAAhPbnE38ztP5T5kO5kPuw/AAAAP4UBAAAAAAAAAVQHAABUAAAA9NoLoHDw7T+U+ZDuZD7sPwAAAD+VAQAAAAAAAAFVBwAAVAAAAI8P0pNL/O0/lPmQ7mQ+7D8AAAA/lQEAAAAAAAABVgcAAFQAAADeKbUNOQLuP5T5kO5kPuw/AAAAP6QBAAAAAAAAAVcHAABUAAAAK0SYhyYI7j+U+ZDuZD7sPwAAAD/DAQAAAAAAAAFYBwAAVAAAAHleewEUDu4/N9xwww037D8AAAA/wwEAAAAAAAABWQcAAFQAAAArRJiHJgjuP/AWsRm8Rew/AAAAP+MBAAAAAAAAAVoHAABUAAAA3im1DTkC7j9NNNFEE03sPwAAAD/yAQAAAAAAAAFbBwAAVAAAAEL17hle9u0/Y4wxxhhj7D8AAAA/AgIAAAAAAAABXAcAAFQAAACcuUljPK/tP0h3Mh/Snew/AAAAPwICAAAAAAAAAV0HAABUAAAAKjCKyaB61z/ZDN4iNoPvPwAAAD8AAAAAAAAAAAFeBwAAVAAAAMVkUL17htc/2QzeIjaD7z8AAAA/nQAAAAAAAAABXwcAAFQAAAB/rrP5KkTYP+9kPqQ7me8/AAAAP6wAAAAAAAAAAWAHAABUAAAAnMNQQv/12D+on3766afvPwAAAD+sAAAAAAAAAAFhBwAAVAAAAN0zvOz7SNk/Bb2eJUGv7z8AAAA/rAAAAAAAAAABYgcAAFQAAACDb2GjHZDZPwW9niVBr+8/AAAAP7wAAAAAAAAAAWMHAABUAAAAjnZAZmTL2T8FvZ4lQa/vPwAAAD+8AAAAAAAAAAFkBwAAVAAAAPxIWTXQ+tk/Bb2eJUGv7z8AAAA/vAAAAAAAAAABZQcAAFQAAACihP7r8UHaPwW9niVBr+8/AAAAP8sAAAAAAAAAAWYHAABUAAAAdSJRx4Jl2j8FvZ4lQa/vPwAAAD/LAAAAAAAAAAFnBwAAVAAAAEfAo6ITido/Bb2eJUGv7z8AAAA/2wAAAAAAAAABaAcAAFQAAAC2krxxf7jaP2HavlCYtu8/AAAAP+sAAAAAAAAAAWkHAABUAAAAiTAPTRDc2j9h2r5QmLbvPwAAAD/rAAAAAAAAAAFqBwAAVAAAAFvOYSih/9o/Ydq+UJi27z8AAAA/CgEAAAAAAAABawcAAFQAAADUp1m6U2rbPxsV/6ZGxe8/AAAAPxoBAAAAAAAAAWwHAABUAAAAxFpJ3rg/3D93Mh/SnczvPwAAAD8aAQAAAAAAAAFtBwAAVAAAADw0QXBrqtw/1E8//fTT7z8AAAA/GgEAAAAAAAABbgcAAFQAAACHq4vdrjjdPzFtXyhM2+8/AAAAPykBAAAAAAAAAW8HAABUAAAAC4xiMqje3T/qp59++unvPwAAAD85AQAAAAAAAAFwBwAAVAAAAFYDrZ/rbN4/o+Lf1Kj47z8AAAA/OQEAAAAAAAABcQcAAFQAAABqEWsleePeP6Pi39So+O8/AAAAPzkBAAAAAAAAAXIHAABUAAAAfh8pqwZa3z8AAAAAAADwPwAAAD9IAQAAAAAAAAFzBwAAVAAAAPb4ID25xN8/rg6QlasD8D8AAAA/SAEAAAAAAAABdAcAAFQAAABOGuN57QXgP64OkJWrA/A/AAAAP1gBAAAAAAAAAXUHAABUAAAA051S25Aj4D+uDpCVqwPwPwAAAD9YAQAAAAAAAAF2BwAAVAAAAFghwjw0QeA/XR0gK1cH8D8AAAA/aAEAAAAAAAABdwcAAFQAAACPik4k6ljgP10dICtXB/A/AAAAP3cBAAAAAAAAAXgHAABUAAAAeNn3kbJq4D9dHSArVwfwPwAAAD93AQAAAAAAAAF5BwAAVAAAAGIoof96fOA/XR0gK1cH8D8AAAA/dwEAAAAAAAABegcAAFQAAABLd0ptQ47gP10dICtXB/A/AAAAP4cBAAAAAAAAAXsHAABUAAAANMbz2gug4D9dHSArVwfwPwAAAD+HAQAAAAAAAAF8BwAAVAAAAGwvgMLBt+A/CyywwAIL8D8AAAA/pgEAAAAAAAABfQcAAFQAAADxsu8jZdXgPwsssMACC/A/AAAAP6YBAAAAAAAAAX4HAABUAAAAxFBC//X44D8LLLDAAgvwPwAAAD+mAQAAAAAAAAF/BwAAVAAAADIjW85hKOE/CyywwAIL8D8AAAA/tgEAAAAAAAABgAcAAFQAAADuD1cXu13hPwsssMACC/A/AAAAP8UBAAAAAAAAAYEHAABUAAAAtAMyI1vO4T8LLLDAAgvwPwAAAD/VAQAAAAAAAAGCBwAAVAAAAN/CRjsgM+I/uTpAVq4O8D8AAAA/1QEAAAAAAAABgwcAAFQAAAD/enyQnlziP7k6QFauDvA/AAAAP9UBAAAAAAAAAYQHAABUAAAA0hjPay+A4j9oSdDrWRLwPwAAAD/lAQAAAAAAAAGFBwAAVAAAAAmCW1Pll+I/aEnQ61kS8D8AAAA/9AEAAAAAAAABhgcAAFQAAADz0ATBraniP2hJ0OtZEvA/AAAAP/QBAAAAAAAAAYcHAABUAAAAjwXLtIi14j9oSdDrWRLwPwAAAD/0AQAAAAAAAAGIBwAAVAAAACo6kahjweI/aEnQ61kS8D8AAAA/BAIAAAAAAAABiQcAAFQAAAATiToWLNPiP2hJ0OtZEvA/AAAAPxMCAAAAAAAAAYoHAABUAAAAmQyqd8/w4j+5OkBWrg7wPwAAAD8TAgAAAAAAAAGLBwAAVAAAADRBcGuq/OI/CyywwAIL8D8AAAA/EwIAAAAAAAABjAcAAFQAAAAdkBnZcg7jP10dICtXB/A/AAAAPyMCAAAAAAAAAY0HAABUAAAAucTfzE0a4z9dHSArVwfwPwAAAD8yAgAAAAAAAAGOBwAAVAAAAFT5pcAoJuM/AAAAAAAA8D8AAAA/MgIAAAAAAAABjwcAAFQAAAA+SE8u8TfjP6Pi39So+O8/AAAAP0ICAAAAAAAAAZAHAABUAAAAJ5f4m7lJ4z+j4t/UqPjvPwAAAD9CAgAAAAAAAAGRBwAAVAAAAMPLvo+UVeM/6qeffvrp7z8AAAA/QgIAAAAAAAABkgcAAFQAAACtGmj9XGfjP+qnn3766e8/AAAAP1ICAAAAAAAAAZMHAABUAAAA5IP05BJ/4z+Nin9To+LvPwAAAD9SAgAAAAAAAAGUBwAAVAAAAH+4utjtiuM/jYp/U6Pi7z8AAAA/YQIAAAAAAAABlQcAAFQAAAAb7YDMyJbjP42Kf1Oj4u8/AAAAP2ECAAAAAAAAAZYHAABUAAAAaAdkRrac4z8xbV8oTNvvPwAAAD9xAgAAAAAAAAGXBwAAVAAAAAQ8KjqRqOM/MW1fKEzb7z8AAAA/gQIAAAAAAAABmAcAAFQAAACfcPAtbLTjP9RPP/300+8/AAAAP4ECAAAAAAAAAZkHAABUAAAAO6W2IUfA4z/UTz/99NPvPwAAAD+BAgAAAAAAAAGaBwAAVAAAAIm/mZs0xuM/dzIf0p3M7z8AAAA/kAIAAAAAAAABmwcAAFQAAAAl9F+PD9LjP3cyH9KdzO8/AAAAP5ACAAAAAAAAAZwHAABUAAAAD0MJ/dfj4z93Mh/SnczvPwAAAD+vAgAAAAAAAAGdBwAAVAAAAMsvBUYxGeQ/vvfee++97z8AAAA/vwIAAAAAAAABngcAAFQAAABmZMs5DCXkP2HavlCYtu8/AAAAP78CAAAAAAAAAZ8HAABUAAAAApmRLecw5D8FvZ4lQa/vPwAAAD+/AgAAAAAAAAGgBwAAVAAAAJ3NVyHCPOQ/qJ9++umn7z8AAAA/zwIAAAAAAAABoQcAAFQAAADs5zqbr0LkP6iffvrpp+8/AAAAP88CAAAAAAAAAaIHAABUAAAAOQIeFZ1I5D+on3766afvPwAAAD/eAgAAAAAAAAGjBwAAVAAAAIccAY+KTuQ/qJ9++umn7z8AAAA//gIAAAAAAAABpAcAAFQAAACHHAGPik7kP0uCXs+SoO8/AAAAPw0DAAAAAAAAAaUHAABUAAAA1DbkCHhU5D/vZD6kO5nvPwAAAD8NAwAAAAAAAAGmBwAAVAAAAHBrqvxSYOQ/72Q+pDuZ7z8AAAA/DQMAAAAAAAABpwcAAFQAAABwa6r8UmDkPzUq/k2Niu8/AAAAPw0DAAAAAAAAAagHAABUAAAADKBw8C1s5D81Kv5NjYrvPwAAAD8dAwAAAAAAAAGpBwAAVAAAAFq6U2obcuQ/2QzeIjaD7z8AAAA/HQMAAAAAAAABqgcAAFQAAACn1DbkCHjkP3zvvffee+8/AAAAPywDAAAAAAAAAasHAABUAAAA9u4ZXvZ95D9877333nvvPwAAAD8sAwAAAAAAAAGsBwAAVAAAAEMJ/dfjg+Q/fO+999577z8AAAA/PAMAAAAAAAABrQcAAFQAAABDCf3X44PkPx/SncyHdO8/AAAAP0wDAAAAAAAAAa4HAABUAAAAkSPgUdGJ5D8f0p3Mh3TvPwAAAD9MAwAAAAAAAAGvBwAAVAAAAJEj4FHRieQ/w7R9oTBt7z8AAAA/WwMAAAAAAAABsAcAAFQAAADePcPLvo/kP8O0faEwbe8/AAAAP2sDAAAAAAAAAbEHAABUAAAALVimRayV5D/DtH2hMG3vPwAAAD/JAwAAAAAAAAGyBwAAVAAAALHbFadPs+Q/rFwdICtX7z8AAAA/2AMAAAAAAAABswcAAFQAAAAA9vggPbnkP1A//fTTT+8/AAAAPwwEAAAAAAAAAbQHAABUAAAA8kuBUUwG5T8655xzzjnvPwAAAD87BAAAAAAAAAG1BwAAVAAAACm1DTkCHuU/gKxcHSAr7z8AAAA/OwQAAAAAAAABtgcAAFQAAAB4z/Cy7yPlP4CsXB0gK+8/AAAAP0oEAAAAAAAAAbcHAABUAAAAEwS3psov5T8kjzzyyCPvPwAAAD9aBAAAAAAAAAG4BwAAVAAAAGEemiC4NeU/x3Ecx3Ec7z8AAAA/agQAAAAAAAABuQcAAFQAAACvOH2apTvlP8dxHMdxHO8/AAAAP2oEAAAAAAAAAboHAABUAAAA/FJgFJNB5T/HcRzHcRzvPwAAAD+JBAAAAAAAAAG7BwAAVAAAAEttQ46AR+U/alT8mxoV7z8AAAA/iQQAAAAAAAABvAcAAFQAAACYhyYIbk3lP2pU/JsaFe8/AAAAP4kEAAAAAAAAAb0HAABUAAAA5qEJgltT5T+xGbxFbAbvPwAAAD+JBAAAAAAAAAG+BwAAVAAAADO87PtIWeU/VPybGhX/7j8AAAA/qAQAAAAAAAABvwcAAFQAAACC1s91Nl/lP5vBW8Rm8O4/AAAAP7gEAAAAAAAAAcAHAABUAAAAz/Cy7yNl5T+bwVvEZvDuPwAAAD+4BAAAAAAAAAHBBwAAVAAAAM/wsu8jZeU/PqQ7mQ/p7j8AAAA/xwQAAAAAAAABwgcAAFQAAAAdC5ZpEWvlP+KGG2644e4/AAAAP9cEAAAAAAAAAcMHAABUAAAAHQuWaRFr5T+FaftCYdruPwAAAD/XBAAAAAAAAAHEBwAAVAAAAB0LlmkRa+U/KEzbFwrT7j8AAAA/1wQAAAAAAAABxQcAAFQAAAC5P1xd7HblPyhM2xcK0+4/AAAAP+cEAAAAAAAAAcYHAABUAAAAuT9cXex25T9vEZvBW8TuPwAAAD/nBAAAAAAAAAHHBwAAVAAAAAZaP9fZfOU/EvR6lgS97j8AAAA/9gQAAAAAAAAByAcAAFQAAABUdCJRx4LlP7bWWmutte4/AAAAPwYFAAAAAAAAAckHAABUAAAAVHQiUceC5T9ZuTpAVq7uPwAAAD8lBQAAAAAAAAHKBwAAVAAAAKKOBcu0iOU/Wbk6QFau7j8AAAA/JQUAAAAAAAABywcAAFQAAACijgXLtIjlP/ybGhX/pu4/AAAAP0QFAAAAAAAAAcwHAABUAAAA8KjoRKKO5T/8mxoV/6buPwAAAD9UBQAAAAAAAAHNBwAAVAAAAPCo6ESijuU/oH766aef7j8AAAA/ZAUAAAAAAAABzgcAAFQAAADwqOhEoo7lP0Nh2r5QmO4/AAAAP3MFAAAAAAAAAc8HAABUAAAA8KjoRKKO5T/mQ7qT+ZDuPwAAAD9zBQAAAAAAAAHQBwAAVAAAAIzdrjh9muU/LQl6PUuC7j8AAAA/kgUAAAAAAAAB0QcAAFQAAACM3a44fZrlPxexGbxFbO4/AAAAP6IFAAAAAAAAAdIHAABUAAAA2feRsmqg5T9edtlll13uPwAAAD+yBQAAAAAAAAHTBwAAVAAAACcSdSxYpuU/AVm5OkBW7j8AAAA/sgUAAAAAAAAB1AcAAFQAAAAnEnUsWKblP0geeeSRR+4/AAAAP7IFAAAAAAAAAdUHAABUAAAAJxJ1LFim5T+O4ziO4zjuPwAAAD+yBQAAAAAAAAHWBwAAVAAAAHUsWKZFrOU/MsYYY4wx7j8AAAA/wQUAAAAAAAAB1wcAAFQAAAB1LFimRazlP3iL2AzeIu4/AAAAP9EFAAAAAAAAAdgHAABUAAAAdSxYpkWs5T8cbrjhhhvuPwAAAD/RBQAAAAAAAAHZBwAAVAAAAHUsWKZFrOU/v1CYti8U7j8AAAA/8AUAAAAAAAAB2gcAAFQAAAB1LFimRazlP6n4NzUq/u0/AAAAPxEGAAAAAAAAAdsHAABUAAAAdSxYpkWs5T9M2xcK0/btPwAAAD8RBgAAAAAAAAHcBwAAVAAAACcSdSxYpuU/TNsXCtP27T8AAAA/IAYAAAAAAAAB3QcAAFQAAAAnEnUsWKblP++999577+0/AAAAPyAGAAAAAAAAAd4HAABUAAAA2feRsmqg5T+ToNezJOjtPwAAAD8wBgAAAAAAAAHfBwAAVAAAAIzdrjh9muU/NoO3iM3g7T8AAAA/QAYAAAAAAAAB4AcAAFQAAAA9w8u+j5TlPzaDt4jN4O0/AAAAP08GAAAAAAAAAeEHAABUAAAA8KjoRKKO5T/ZZZdddtntPwAAAD9fBgAAAAAAAAHiBwAAVAAAALk/XF3sduU/ICtXB8jK7T8AAAA/bwYAAAAAAAAB4wcAAFQAAABrJXnj/nDlPyArVwfIyu0/AAAAP34GAAAAAAAAAeQHAABUAAAAz/Cy7yNl5T8gK1cHyMrtPwAAAD9+BgAAAAAAAAHlBwAAVAAAAOahCYJbU+U/ww033HDD7T8AAAA/jgYAAAAAAAAB5gcAAFQAAAD8UmAUk0HlP2fwFrEZvO0/AAAAP44GAAAAAAAAAecHAABUAAAA3JoqvxQY5T8K0/aFwrTtPwAAAD+dBgAAAAAAAAHoBwAAVAAAAG7IEfCo6OQ/rbXWWmut7T8AAAA/nQYAAAAAAAAB6QcAAFQAAACbKr8UGMXkP/R6lgS9nu0/AAAAP60GAAAAAAAAAeoHAABUAAAAFqdPs3Sn5D+XXXbZZZftPwAAAD+9BgAAAAAAAAHrBwAAVAAAAC1YpkWsleQ/l1122WWX7T8AAAA/zAYAAAAAAAAB7AcAAFQAAABaulNqG3LkP5dddtlll+0/AAAAP8wGAAAAAAAAAe0HAABUAAAAcGuq/FJg5D87QFauDpDtPwAAAD/MBgAAAAAAAAHuBwAAVAAAACNRx4JlWuQ/O0BWrg6Q7T8AAAA/3AYAAAAAAAAB7wcAAFQAAACHHAGPik7kPztAVq4OkO0/AAAAP+wGAAAAAAAAAfAHAABUAAAAnc1XIcI85D/eIjaDt4jtPwAAAD/7BgAAAAAAAAHxBwAAVAAAAAKZkS3nMOQ/3iI2g7eI7T8AAAA/+wYAAAAAAAAB8gcAAFQAAABmZMs5DCXkP94iNoO3iO0/AAAAP/sGAAAAAAAAAfMHAABUAAAAfRUizEMT5D/eIjaDt4jtPwAAAD8LBwAAAAAAAAH0BwAAVAAAAEasleSN++M/3iI2g7eI7T8AAAA/GgcAAAAAAAAB9QcAAFQAAADBKCaD6t3jP94iNoO3iO0/AAAAPxoHAAAAAAAAAfYHAABUAAAA7orTp1m64z/eIjaDt4jtPwAAAD8aBwAAAAAAAAH3BwAAVAAAAGgHZEa2nOM/3iI2g7eI7T8AAAA/KgcAAAAAAAAB+AcAAFQAAABITy7xN3PjP4EFFlhgge0/AAAAPyoHAAAAAAAAAfkHAABUAAAAJ5f4m7lJ4z+BBRZYYIHtPwAAAD8qBwAAAAAAAAH6BwAAVAAAALnE38xNGuM/gQUWWGCB7T8AAAA/OgcAAAAAAAAB+wcAAFQAAABK8sb94eriP4EFFlhgge0/AAAAP0kHAAAAAAAAAfwHAABUAAAA3B+uLna74j+BBRZYYIHtPwAAAD9JBwAAAAAAAAH9BwAAVAAAACEzsuUchuI/gQUWWGCB7T8AAAA/WQcAAAAAAAAB/gcAAFQAAACyYJkWsVbiPyXo9SwJeu0/AAAAP1kHAAAAAAAAAf8HAABUAAAAkahjwTIt4j8l6PUsCXrtPwAAAD9pBwAAAAAAAAEACAAAVAAAAHHwLWy0A+I/yMrVAbJy7T8AAAA/aQcAAAAAAAABAQgAAFQAAADsbL4KEebhP8jK1QGycu0/AAAAP3gHAAAAAAAAAQIIAABUAAAAGc9rL4DC4T9rrbXWWmvtPwAAAD94BwAAAAAAAAEDCAAAVAAAAOJl30fKquE/a6211lpr7T8AAAA/iAcAAAAAAAABBAgAAFQAAACq/FJgFJPhP2uttdZaa+0/AAAAP4gHAAAAAAAAAQUIAABUAAAAwa2p8kuB4T8PkJWrA2TtPwAAAD+XBwAAAAAAAAEGCAAAVAAAAIlEHQuWaeE/D5CVqwNk7T8AAAA/lwcAAAAAAAABBwgAAFQAAAAFwa2p8kvhP7JydYCsXO0/AAAAP7cHAAAAAAAAAQgIAABUAAAAjee1F0Dh4D9VVVVVVVXtPwAAAD/mBwAAAAAAAAEJCAAAVAAAAIWDb2GjHeA/+Tc1Kv5N7T8AAAA/TAgAAAAAAAABCggAAFQAAACcuUljPK/dP/k3NSr+Te0/AAAAP0wIAAAAAAAAAQsIAABUAAAAh6uL3a443T/5NzUq/k3tPwAAAD9MCAAAAAAAAAEMCAAAVAAAAH6krBpo/dw/+Tc1Kv5N7T8AAAA/XAgAAAAAAAABDQgAAFQAAADYaAdkRrbcP/k3NSr+Te0/AAAAP1wIAAAAAAAAAQ4IAABUAAAAzmEoof963D/5NzUq/k3tPwAAAD9sCAAAAAAAAAEPCAAAVAAAAI3xvPYCKNw/+Tc1Kv5N7T8AAAA/bAgAAAAAAAABEAgAAFQAAABMgVFMBtXbP/k3NSr+Te0/AAAAP4sIAAAAAAAAAREIAABUAAAAQnpyib+Z2z/5NzUq/k3tPwAAAD+LCAAAAAAAAAESCAAAVAAAAJw+zdKdUts/+Tc1Kv5N7T8AAAA/iwgAAAAAAAABEwgAAFQAAAAubLQDMiPbP/k3NSr+Te0/AAAAP5oIAAAAAAAAARQIAABUAAAA9wIoHHwL2z/5NzUq/k3tPwAAAD+aCAAAAAAAAAEVCAAAVAAAAMCZmzTG89o/+Tc1Kv5N7T8AAAA/qggAAAAAAAABFggAAFQAAAAkZdVA6+faP/k3NSr+Te0/AAAAP6oIAAAAAAAAARcIAABUAAAAiTAPTRDc2j/5NzUq/k3tPwAAAD+6CAAAAAAAAAEYCAAAVAAAAO37SFk10No/+Tc1Kv5N7T8AAAA/uggAAAAAAAABGQgAAFQAAAC2krxxf7jaP/k3NSr+Te0/AAAAP7oIAAAAAAAAARoIAABUAAAA4/Rplu6U2j/5NzUq/k3tPwAAAD/JCAAAAAAAAAEbCAAAVAAAAKyL3a44fdo/+Tc1Kv5N7T8AAAA/CAkAAAAAAAABHAgAAFQAAACw0Q7IjGzZP5waFf+mRu0/AAAAPwgJAAAAAAAAAR0IAABUAAAAQv/1+CA92T+cGhX/pkbtPwAAAD8ICQAAAAAAAAEeCAAAVAAAANQs3Sm1Ddk/P/30008/7T8AAAA/FwkAAAAAAAABHwgAAFQAAAABj4pOJOrYPz/99NNPP+0/AAAAPxcJAAAAAAAAASAIAABUAAAAyiX+Zm7S2D8//fTTTz/tPwAAAD8nCQAAAAAAAAEhCAAAVAAAAC7xN3OTxtg/P/30008/7T8AAAA/JwkAAAAAAAABIggAAFQAAACSvHF/uLrYPz/99NNPP+0/AAAAPzcJAAAAAAAAASMIAABUAAAA94eri92u2D8//fTTTz/tPwAAAD9GCQAAAAAAAAEkCAAAVAAAAFtT5ZcCo9g/P/30008/7T8AAAA/ZgkAAAAAAAABJQgAAFQAAADAHh+kJ5fYPz/99NNPP+0/AAAAP3UJAAAAAAAAASYIAABUAAAAiLWSvHF/2D8//fTTTz/tPwAAAD91CQAAAAAAAAEnCAAAVAAAABrjee0FUNg/P/30008/7T8AAAA/hQkAAAAAAAABKAgAAFQAAACsEGEemiDYPz/99NNPP+0/AAAAP4UJAAAAAAAAASkIAABUAAAABtW7Z3jZ1z+cGhX/pkbtPwAAAD+UCQAAAAAAAAEqCAAAVAAAAJgCo5gMqtc/nBoV/6ZG7T8AAAA/pAkAAAAAAAABKwgAAFQAAAAqMIrJoHrXP5waFf+mRu0/AAAAP7QJAAAAAAAAASwIAABUAAAATYtYK8kb1z+cGhX/pkbtPwAAAD/TCQAAAAAAAAEtCAAAVAAAAEOEeWiC4NY/+Tc1Kv5N7T8AAAA/4wkAAAAAAAABLggAAFQAAACnT7N0p9TWP/k3NSr+Te0/AAAAP+MJAAAAAAAAAS8IAABUAAAAp0+zdKfU1j9VVVVVVVXtPwAAAD/jCQAAAAAAAAEwCAAAVAAAAAwb7YDMyNY/VVVVVVVV7T8AAAA/8gkAAAAAAAABMQgAAFQAAABw5iaN8bzWP1VVVVVVVe0/AAAAPwIKAAAAAAAAATIIAABUAAAAOX2apTul1j+ycnWArFztPwAAAD8RCgAAAAAAAAEzCAAAVAAAAJ1I1LFgmdY/snJ1gKxc7T8AAAA/IQoAAAAAAAABNAgAAFQAAABm30fKqoHWP2uttdZaa+0/AAAAPzEKAAAAAAAAATUIAABUAAAAZt9HyqqB1j/IytUBsnLtPwAAAD9ACgAAAAAAAAE2CAAAVAAAAMuqgdbPddY/yMrVAbJy7T8AAAA/QAoAAAAAAAABNwgAAFQAAADLqoHWz3XWPyXo9SwJeu0/AAAAP54KAAAAAAAAATgIAABUAAAAy6qB1s911j+BBRZYYIHtPwAAAD+tCgAAAAAAAAE5CAAAVAAAAMuqgdbPddY/3iI2g7eI7T8AAAA/vQoAAAAAAAABOggAAFQAAADLqoHWz3XWPztAVq4OkO0/AAAAP+wKAAAAAAAAATsIAABUAAAAy6qB1s911j9RmLYvFKbtPwAAAD/sCgAAAAAAAAE8CAAAVAAAAMuqgdbPddY/CtP2hcK07T8AAAA/+woAAAAAAAABPQgAAFQAAADLqoHWz3XWP8MNN9xww+0/AAAAP/sKAAAAAAAAAT4IAABUAAAAy6qB1s911j99SHcyH9LtPwAAAD8LCwAAAAAAAAE/CAAAVAAAAMuqgdbPddY/2WWXXXbZ7T8AAAA/GwsAAAAAAAABQAgAAFQAAADLqoHWz3XWP++999577+0/AAAAPxsLAAAAAAAAAUEIAABUAAAAy6qB1s911j8FFlhggQXuPwAAAD8qCwAAAAAAAAFCCAAAVAAAAMuqgdbPddY/eIvYDN4i7j8AAAA/KgsAAAAAAAABQwgAAFQAAADLqoHWz3XWP+sAWbk6QO4/AAAAPzoLAAAAAAAAAUQIAABUAAAAL3a74vRp1j9edtlll13uPwAAAD9KCwAAAAAAAAFFCAAAVAAAAC92u+L0adY/LQl6PUuC7j8AAAA/SgsAAAAAAAABRggAAFQAAAAvdrvi9GnWPxL0epYEve4/AAAAP1kLAAAAAAAAAUcIAABUAAAAL3a74vRp1j+FaftCYdruPwAAAD9ZCwAAAAAAAAFICAAAVAAAAC92u+L0adY/m8FbxGbw7j8AAAA/WQsAAAAAAAABSQgAAFQAAAAvdrvi9GnWP7EZvEVsBu8/AAAAP2kLAAAAAAAAAUoIAABUAAAAL3a74vRp1j9qVPybGhXvPwAAAD94CwAAAAAAAAFLCAAAVAAAAC92u+L0adY/gKxcHSAr7z8AAAA/eAsAAAAAAAABTAgAAFQAAAAvdrvi9GnWP93JfEh3Mu8/AAAAP4gLAAAAAAAAAU0IAABUAAAAL3a74vRp1j+WBL2eJUHvPwAAAD8kDAAAAAAAAAFOCAAAVAAAAMuqgdbPddY/Zpdddtll7z8AAAA/RAwAAAAAAAABTwgAAFQAAABm30fKqoHWP2aXXXbZZe8/AAAAP1MMAAAAAAAAAVAIAABUAAAAZt9HyqqB1j/DtH2hMG3vPwAAAD9jDAAAAAAAAAFRCAAAVAAAAAIUDr6FjdY/H9KdzId07z8AAAA/cgwAAAAAAAABUggAAFQAAACdSNSxYJnWPx/SncyHdO8/AAAAP3IMAAAAAAAAAVMIAABUAAAAnUjUsWCZ1j9877333nvvPwAAAD+CDAAAAAAAAAFUCAAAVAAAADl9mqU7pdY/fO+999577z8AAAA/kgwAAAAAAAABVQgAAFQAAADVsWCZFrHWPzUq/k2Niu8/AAAAP6EMAAAAAAAAAVYIAABUAAAAp0+zdKfU1j9Lgl7PkqDvPwAAAD+xDAAAAAAAAAFXCAAAVAAAAE2LWCvJG9c/vvfee++97z8AAAA/wQwAAAAAAAABWAgAAFQAAACO+8PVxW7XPzFtXyhM2+8/AAAAP+8MAAAAAAAAAVkIAABUAAAAmAKjmAyq1z+j4t/UqPjvPwAAAD/vDAAAAAAAAAFaCAAAVAAAADM3aYzntdc/o+Lf1Kj47z8AAAA//wwAAAAAAAABWwgAAFQAAABroPVznc3XPwAAAAAAAPA/AAAAPw8NAAAAAAAAAVwIAABUAAAABtW7Z3jZ1z8AAAAAAADwPwAAAD8PDQAAAAAAAAFdCAAAVAAAAD0+SE8u8dc/AAAAAAAA8D8AAAA/Lg0AAAAAAAABXggAAFQAAAAQ3JoqvxTYP0fFv6lR8e8/AAAAPz4NAAAAAAAAAV8IAABUAAAAR0UnEnUs2D9Hxb+pUfHvPwAAAD9NDQAAAAAAAAFgCAAAVAAAAH+us/kqRNg/R8W/qVHx7z8AAAA/TQ0AAAAAAAABYQgAAFQAAAB/rrP5KkTYP+qnn3766e8/AAAAP00NAAAAAAAAAWIIAABUAAAAGuN57QVQ2D+Nin9To+LvPwAAAD9dDQAAAAAAAAFjCAAAVAAAAFFMBtW7Z9g/jYp/U6Pi7z8AAAA/XQ0AAAAAAAABZAgAAFQAAADtgMzIlnPYP42Kf1Oj4u8/AAAAP4wNAAAAAAAAAWUIAABUAAAAJOpYsEyL2D+Nin9To+LvPwAAAD+MDQAAAAAAAAFmCAAAVAAAACTqWLBMi9g/MW1fKEzb7z8AAAA/Ww8AAAAAAAAL</ink>
</athena>
</file>

<file path=customXml/item58.xml><?xml version="1.0" encoding="utf-8"?>
<athena xmlns="http://schemas.microsoft.com/edu/athena" version="0.1.3209.0">
  <media streamable="true" recordStart="0" recordEnd="154741" recordLength="220543"/>
</athena>
</file>

<file path=customXml/item5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IAAAAV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AuEAAAAAAAAAXo////DEFjdGlvblR5cGVWMQEAAAAHdmFsdWVfXwAIAgAAAAAAAAABBQAAAAQAAAAJGQAAAAkaAAAAGSkAAAAAAAAB5f///+j///8AAAAAAQYAAAAEAAAACRwAAAAJHQAAAHJbAAAAAAAAAeL////o////AAAAAAEHAAAABAAAAAkfAAAACSAAAAD4fgAAAAAAAAHf////6P///wAAAAABCAAAAAQAAAAJIgAAAAkjAAAAYakAAAAAAAAB3P///+j///8AAAAAAQkAAAAEAAAACSUAAAAJJgAAAKTPAAAAAAAAAdn////o////AAAAAAEKAAAABAAAAAkoAAAACSkAAACj6AAAAAAAAAHW////6P///wAAAAABCwAAAAQAAAAJKwAAAAksAAAADG4BAAAAAAAB0////+j///8AAAAAAQwAAAAEAAAACS4AAAAJLwAAAKqTAQAAAAAAAdD////o////AAAAAAENAAAABAAAAAkxAAAACTIAAABmwQEAAAAAAAHN////6P///wAAAAABDgAAAAQAAAAJNAAAAAk1AAAA1tMBAAAAAAAByv///+j///8AAAAAAQ8AAAAEAAAACTcAAAAJOAAAAFvdAQAAAAAAAcf////o////AAAAAAEQAAAABAAAAAk6AAAACTsAAADF4wEAAAAAAAHE////6P///wAAAAABEQAAAAQAAAAJPQAAAAk+AAAA+OkBAAAAAAABwf///+j///8AAAAAARIAAAAEAAAACUAAAAAJQQAAABryAQAAAAAAAb7////o////AAAAAAETAAAABAAAAAlDAAAACUQAAAA59gEAAAAAAAG7////6P///wAAAAABFAAAAAQAAAAJRgAAAAlHAAAAHfwBAAAAAAABuP///+j///8AAAAABRUAAAANQ2xlYXJDYW52YXNWMQIAAAAJU3RhcnRUaW1lBFR5cGUABBAMQWN0aW9uVHlwZVYxAgAAAAIAAAB1XAIAAAAAAAG3////6P///wAAAAAFFgAAAA9QZW5BdHRyaWJ1dGVzVjEKAAAAB19jb2xvckEHX2NvbG9yUgdfY29sb3JHB19jb2xvckIKRml0VG9DdXJ2ZQZIZWlnaHQOSWdub3JlUHJlc3N1cmUNSXNIaWdobGlnaHRlcgVTaGFwZQVXaWR0aAAAAAAAAAAABAACAgICAQYBAQxCcnVzaFNoYXBlVjECAAAABgIAAAD/+7BBAAAAAAAAACJAAAAFtv///wxCcnVzaFNoYXBlVjEBAAAAB3ZhbHVlX18ACAIAAAABAAAAAAAAAAAAIkAFFwAAAApJbmtUcmFjZVYxAwAAAA1MaXN0YDErX2l0ZW1zDExpc3RgMStfc2l6ZQ9MaXN0YDErX3ZlcnNpb24EAAAYU2hhcmVkLklua2luZy5JbmtQb2ludFtdAgAAAAgIAgAAAAlLAAAAjAAAAIwAAAABGQAAABYAAAD/+7BBAAAAAAAAACJAAAABtP///7b///8BAAAAAAAAAAAAIkABGgAAABcAAAAJTQAAALIAAACyAAAAARwAAAAWAAAA//uwQQAAAAAAAAAiQAAAAbL///+2////AQAAAAAAAAAAACJAAR0AAAAXAAAACU8AAABbAAAAWwAAAAEfAAAAFgAAAP/7sEEAAAAAAAAAIkAAAAGw////tv///wEAAAAAAAAAAAAiQAEgAAAAFwAAAAlRAAAAAAEAAAABAAABIgAAABYAAAD/+7BBAAAAAAAAACJAAAABrv///7b///8BAAAAAAAAAAAAIkABIwAAABcAAAAJUwAAAFUAAABVAAAAASUAAAAWAAAA//uwQQAAAAAAAAAiQAAAAaz///+2////AQAAAAAAAAAAACJAASYAAAAXAAAACVUAAAB+AAAAfgAAAAEoAAAAFgAAAP/7sEEAAAAAAAAAIkAAAAGq////tv///wEAAAAAAAAAAAAiQAEpAAAAFwAAAAlXAAAAzAAAAMwAAAABKwAAABYAAAD/+7BBAAAAAAAAACJAAAABqP///7b///8BAAAAAAAAAAAAIkABLAAAABcAAAAJWQAAADsBAAA7AQAAAS4AAAAWAAAA//uwQQAAAAAAAAAiQAAAAab///+2////AQAAAAAAAAAAACJAAS8AAAAXAAAACVsAAABQAAAAUAAAAAExAAAAFgAAAP/7sEEAAAAAAAAAIkAAAAGk////tv///wEAAAAAAAAAAAAiQAEyAAAAFwAAAAldAAAAVQAAAFUAAAABNAAAABYAAAD/+7BBAAAAAAAAACJAAAABov///7b///8BAAAAAAAAAAAAIkABNQAAABcAAAAJXwAAACwAAAAsAAAAATcAAAAWAAAA//uwQQAAAAAAAAAiQAAAAaD///+2////AQAAAAAAAAAAACJAATgAAAAXAAAACWEAAAAjAAAAIwAAAAE6AAAAFgAAAP/7sEEAAAAAAAAAIkAAAAGe////tv///wEAAAAAAAAAAAAiQAE7AAAAFwAAAAljAAAALAAAACwAAAABPQAAABYAAAD/+7BBAAAAAAAAACJAAAABnP///7b///8BAAAAAAAAAAAAIkABPgAAABcAAAAJZQAAACwAAAAsAAAAAUAAAAAWAAAA//uwQQAAAAAAAAAiQAAAAZr///+2////AQAAAAAAAAAAACJAAUEAAAAXAAAACWcAAAAOAAAADgAAAAFDAAAAFgAAAP/7sEEAAAAAAAAAIkAAAAGY////tv///wEAAAAAAAAAAAAiQAFEAAAAFwAAAAlpAAAAHgAAAB4AAAABRgAAABYAAAD/+7BBAAAAAAAAACJAAAABlv///7b///8BAAAAAAAAAAAAIkABRwAAABcAAAAJawAAACIAAAAiAAAAB0sAAAAAAQAAAAAB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10B00AAAAAAQAAAAABAAAECklua1BvaW50VjEC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NTgdPAAAAAAEAAACAAAAABApJbmtQb2ludFYxAgA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DSUHUQAAAAABAAAAAAEAAAQKSW5rUG9pbnRWMQIA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dTAAAAAAEAAACAAAAABApJbmtQb2ludFYxAgA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DSsHVQAAAAABAAAAgAAAAAQKSW5rUG9pbnRWMQIA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NAgdXAAAAAAEAAAAAAQAABApJbmtQb2ludFYxAgA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00B1kAAAAAAQAAAAACAAAECklua1BvaW50VjECA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DcUHWwAAAAABAAAAgAAAAAQKSW5rUG9pbnRWMQIA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DTAHXQAAAAABAAAAgAAAAAQKSW5rUG9pbnRWMQIA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0rB18AAAAAAQAAAEAAAAAECklua1BvaW50VjECAA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0UB2EAAAAAAQAAAEAAAAAECklua1BvaW50VjECAAAACbAGAAAJsQYAAAmyBgAACbMGAAAJtAYAAAm1BgAACbYGAAAJtwYAAAm4BgAACbkGAAAJugYAAAm7BgAACbwGAAAJvQYAAAm+BgAACb8GAAAJwAYAAAnBBgAACcIGAAAJwwYAAAnEBgAACcUGAAAJxgYAAAnHBgAACcgGAAAJyQYAAAnKBgAACcsGAAAJzAYAAAnNBgAACc4GAAAJzwYAAAnQBgAACdEGAAAJ0gYAAA0dB2MAAAAAAQAAAEAAAAAECklua1BvaW50VjECAA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0UB2UAAAAAAQAAAEAAAAAECklua1BvaW50VjECAA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CSkHAAAJKgcAAA0UB2cAAAAAAQAAABAAAAAECklua1BvaW50VjECAAAACSsHAAAJLAcAAAktBwAACS4HAAAJLwcAAAkwBwAACTEHAAAJMgcAAAkzBwAACTQHAAAJNQcAAAk2BwAACTcHAAAJOAcAAA0CB2kAAAAAAQAAACAAAAAECklua1BvaW50VjECAAAACTkHAAAJOgcAAAk7BwAACTwHAAAJPQcAAAk+BwAACT8HAAAJQAcAAAlBBwAACUIHAAAJQwcAAAlEBwAACUUHAAAJRgcAAAlHBwAACUgHAAAJSQcAAAlKBwAACUsHAAAJTAcAAAlNBwAACU4HAAAJTwcAAAlQBwAACVEHAAAJUgcAAAlTBwAACVQHAAAJVQcAAAlWBwAADQIHawAAAAABAAAAQAAAAAQKSW5rUG9pbnRWMQIAAAAJVwcAAAlYBwAACVkHAAAJWgcAAAlbBwAACVwHAAAJXQcAAAleBwAACV8HAAAJYAcAAAlhBwAACWIHAAAJYwcAAAlkBwAACWUHAAAJZgcAAAlnBwAACWgHAAAJaQcAAAlqBwAACWsHAAAJbAcAAAltBwAACW4HAAAJbwcAAAlwBwAACXEHAAAJcgcAAAlzBwAACXQHAAAJdQcAAAl2BwAACXcHAAAJeAcAAA0eBWwAAAAKSW5rUG9pbnRWMQQAAAABWAFZDlByZXNzdXJlRmFjdG9yCVRpbWVTdGFtcAAAAAAGBgsQAgAAAIZFA9yL/dI/ujU/LFIGvj8AAAA/AAAAAAAAAAABbQAAAGwAAACGRQPci/3SP2R4B9LfT74/AAAAPwAAAAAAAAAAAW4AAABsAAAAFChH8aEK0z9keAfS30++PwAAAD8fAAAAAAAAAAFvAAAAbAAAADHtzhvOJNM/ZHgH0t9Pvj8AAAA/LwAAAAAAAAABcAAAAGwAAABNslZG+j7TPwy7z3dtmb4/AAAAPy8AAAAAAAAAAXEAAABsAAAAFR+qsGiA0z9cQGDDiCy/PwAAAD8/AAAAAAAAAAFyAAAAbAAAANyL/RrXwdM/rsXwDqS/vz8AAAA/TgAAAAAAAAABcwAAAGwAAAAy25SaWxDUP3+lQK1fKcA/AAAAP04AAAAAAAAAAXQAAABsAAAApO+zRAx51D8n6AhT7XLAPwAAAD9OAAAAAAAAAAF1AAAAbAAAAKXmFgTT7tQ/fAntJbSXwD8AAAA/XgAAAAAAAAABdgAAAGwAAACm3XnDmWTVPyRMtctB4cA/AAAAP20AAAAAAAAAAXcAAABsAAAAig9VWDTA1T8kTLXLQeHAPwAAAD9tAAAAAAAAAAF4AAAAbAAAAFF8qMKiAdY/eG2ZnggGwT8AAAA/fQAAAAAAAAABeQAAAGwAAACoyz9CJ1DWP3htmZ4IBsE/AAAAP30AAAAAAAAAAXoAAABsAAAAcDiTrJWR1j94bZmeCAbBPwAAAD+NAAAAAAAAAAF7AAAAbAAAAKnCogHuxdY/eG2ZnggGwT8AAAA/jQAAAAAAAAABfAAAAGwAAABUam5BMO3WP3htmZ4IBsE/AAAAP7wAAAAAAAAAAX0AAABsAAAAqrBogHux1z/PKtH4erzAPwAAAD+8AAAAAAAAAAF+AAAAbAAAAAAAAAAAANg/fAntJbSXwD8AAAA/vAAAAAAAAAABfwAAAGwAAABzFB+qsGjYPyfoCFPtcsA/AAAAP8sAAAAAAAAAAYAAAABsAAAAAu7Ffo3r2D/TxiSAJk7APwAAAD/LAAAAAAAAAAGBAAAAbAAAAJHHbFNqbtk/K4Rc2pgEwD8AAAA/2wAAAAAAAAABggAAAGwAAACug1c9Xf7ZP67F8A6kv78/AAAAP9sAAAAAAAAAAYMAAABsAAAAWyKGPGab2j8EgyhpFna/PwAAAD/qAAAAAAAAAAGEAAAAbAAAAHjecCZZK9s/BIMoaRZ2vz8AAAA/6gAAAAAAAAABhQAAAGwAAAAjfZ8lYsjbP7T9lx374r4/AAAAP/oAAAAAAAAAAYYAAABsAAAAzxvOJGtl3D8Mu893bZm+PwAAAD/6AAAAAAAAAAGHAAAAbAAAAHu6/CN0At0/EvN2hsS8vT8AAAA/CgEAAAAAAAABiAAAAGwAAAAKlKP4UIXdP2qwruA2c70/AAAAPwoBAAAAAAAAAYkAAABsAAAAtTLS91ki3j/CbeY6qSm9PwAAAD8ZAQAAAAAAAAGKAAAAbAAAAEQMecw2pd4/GiselRvgvD8AAAA/GQEAAAAAAAABiwAAAGwAAABGA9yL/RrfP3DoVe+Nlrw/AAAAPykBAAAAAAAAAYwAAABsAAAAnFJzC4Jp3z/IpY1JAE28PwAAAD85AQAAAAAAAAGNAAAAbAAAAICETqAcxd8/IGPFo3IDvD8AAAA/WAEAAAAAAAABjgAAAGwAAAAy25SaWxDgPyabbLLJJrs/AAAAP1gBAAAAAAAAAY8AAABsAAAAecw2peYW4D/WFdxmrpO6PwAAAD9YAQAAAAAAAAGQAAAAbAAAAE+gHMWHKuA/hpBLG5MAuj8AAAA/ZwEAAAAAAAABkQAAAGwAAACWkb7PEjHgPzQLu893bbk/AAAAP2cBAAAAAAAAAZIAAABsAAAAJHQC5Sg+4D/khSqEXNq4PwAAAD93AQAAAAAAAAGTAAAAbAAAALJWRvo+S+A/673RkrP9tz8AAAA/dwEAAAAAAAABlAAAAGwAAACIKiwa4F7gP0mzsPt817Y/AAAAP4cBAAAAAAAAAZUAAABsAAAAFg1wL/Zr4D/5LSCwYUS2PwAAAD+HAQAAAAAAAAGWAAAAbAAAAKTvs0QMeeA/qKiPZEaxtT8AAAA/pgEAAAAAAAABlwAAAGwAAAB6w5lkrYzgPw3WFdxmrrM/AAAAP8UBAAAAAAAAAZgAAABsAAAAT5d/hE6g4D8bRmT5FPWxPwAAAD/VAQAAAAAAAAGZAAAAbAAAAE+Xf4ROoOA/ysDTrflhsT8AAAA/NwIAAAAAAAABmgAAAGwAAACWkb7PEjHgPzinDlcj/6g/AAAAP1YCAAAAAAAAAZsAAABsAAAAecw2peYW4D+WnO2/7NinPwAAAD+VAgAAAAAAAAGcAAAAbAAAAOryj9AJlNs/hvT3k+duij8AAAA/pQIAAAAAAAABnQAAAGwAAAB18Kqnyz/aP7q0MQmgiYM/AAAAP6UCAAAAAAAAAZ4AAABsAAAAWDTAvdiv2T92n+/aMj2BPwAAAD+lAgAAAAAAAAGfAAAAbAAAADmKD1VYNNg/XL9SoNavdD8AAAA/xAIAAAAAAAABoAAAAGwAAAA5k6yVkb7XP1y/UqDWr3Q/AAAAP9MCAAAAAAAAAaEAAABsAAAAqrkFwbQ71z9cv1Kg1q90PwAAAD/jAgAAAAAAAAGiAAAAbAAAAMWQx2xTatY/XL9SoNavdD8AAAA/AgMAAAAAAAABowAAAGwAAACIIY/ZptTUP+Tp1vywSHk/AAAAPxIDAAAAAAAAAaQAAABsAAAApO+zRAx51D9sFFtZi+F9PwAAAD8SAwAAAAAAAAGlAAAAbAAAAE+gHMWHKtQ/bBRbWYvhfT8AAAA/IgMAAAAAAAABpgAAAGwAAACHM8laGenTP7q0MQmgiYM/AAAAPyIDAAAAAAAAAacAAABsAAAAwMZ18Kqn0z9C37VleiKIPwAAAD8xAwAAAAAAAAGoAAAAbAAAAIY8ZptSc9M/wgk6wlS7jD8AAAA/QQMAAAAAAAABqQAAAGwAAAC/zxIx5DHTP2svob2E9pI/AAAAP0EDAAAAAAAAAaoAAABsAAAAogqLBrgX0z8JOsJUuxyUPwAAAD9QAwAAAAAAAAGrAAAAbAAAABQoR/GhCtM/q0Tj6/FClT8AAAA/UAMAAAAAAAABrAAAAGwAAACGRQPci/3SP01PBIMoaZY/AAAAP38DAAAAAAAAAa0AAABsAAAAvtivcR280j91hKl2OSicPwAAAD+PAwAAAAAAAAGuAAAAbAAAADD2a1wHr9I/F4/KDXBOnT8AAAA/jwMAAAAAAAABrwAAAGwAAAAw9mtcB6/SP7eZ66SmdJ4/AAAAP48DAAAAAAAAAbAAAABsAAAAohMoR/Gh0j/OXCc1pfOgPwAAAD/dAwAAAAAAAAGxAAAAbAAAAGiJGPKYbdI/6CF+CwhsqD8AAAA/3QMAAAAAAAABsgAAAGwAAADaptTcgmDSP9qxL+5ZJao/AAAAP90DAAAAAAAAAbMAAABsAAAA2qbU3IJg0j98vFCFkEurPwAAAD/tAwAAAAAAAAG0AAAAbAAAANqm1NyCYNI/bkwCaOIErT8AAAA//AMAAAAAAAABtQAAAGwAAADaptTcgmDSPwLn1OFq5K8/AAAAP/wDAAAAAAAAAbYAAABsAAAA2qbU3IJg0j/S+Hq8UIWwPwAAAD8MBAAAAAAAAAG3AAAAbAAAANqm1NyCYNI/eTtDYt7OsD8AAAA/IwQAAAAAAAABuAAAAGwAAABoiRjymG3SP3k7Q2LezrA/AAAAPzIEAAAAAAAAAbkAAABsAAAA92tcB6960j8jfgsIbBixPwAAAD9RBAAAAAAAAAG6AAAAbAAAAPdrXAevetI/cgOcU4ersT8AAAA/HQUAAAAAAAABuwAAAGwAAAATMeQx25TSP8OILJ+iPrI/AAAAPywFAAAAAAAAAbwAAABsAAAAohMoR/Gh0j/DiCyfoj6yPwAAAD88BQAAAAAAAAG9AAAAbAAAADD2a1wHr9I/w4gsn6I+sj8AAAA/WwUAAAAAAAABvgAAAGwAAABMu/OGM8nSP8OILJ+iPrI/AAAAP4oFAAAAAAAAAb8AAABsAAAA2503nEnW0j/DiCyfoj6yPwAAAD/IBQAAAAAAAAHAAAAAbAAAAGmAe7Ff49I/w4gsn6I+sj8AAAA/yAUAAAAAAAABwQAAAGwAAAD3Yr/GdfDSP8OILJ+iPrI/AAAAP9gFAAAAAAAAAcIAAABsAAAAhkUD3Iv90j/DiCyfoj6yPwAAAD/3BQAAAAAAAAHDAAAAbAAAAKIKiwa4F9M/w4gsn6I+sj8AAAA/FwYAAAAAAAABxAAAAGwAAAAx7c4bziTTP8OILJ+iPrI/AAAAPxcGAAAAAAAAAcUAAABsAAAAv88SMeQx0z/DiCyfoj6yPwAAAD8mBgAAAAAAAAHGAAAAbAAAAE2yVkb6PtM/w4gsn6I+sj8AAAA/NgYAAAAAAAABxwAAAGwAAABqd95wJlnTP8OILJ+iPrI/AAAAPzYGAAAAAAAAAcgAAABsAAAA+Fkihjxm0z/DiCyfoj6yPwAAAD82BgAAAAAAAAHJAAAAbAAAABUfqrBogNM/w4gsn6I+sj8AAAA/RQYAAAAAAAABygAAAGwAAAAx5DHblJrTP8OILJ+iPrI/AAAAP2UGAAAAAAAAAcsAAABsAAAA+VCFRQPc0z/DiCyfoj6yPwAAAD9lBgAAAAAAAAHMAAAAbAAAAIczyVoZ6dM/w4gsn6I+sj8AAAA/ZQYAAAAAAAABzQAAAGwAAAAVFg1wL/bTP8OILJ+iPrI/AAAAP3QGAAAAAAAAAc4AAABsAAAAMtuUmlsQ1D/DiCyfoj6yPwAAAD+EBgAAAAAAAAHPAAAAbAAAADLblJpbENQ/bMv0RDCIsj8AAAA/bgcAAAAAAAAB0AAAAGwAAAAy25SaWxDUPxQOveq90bI/AAAAP44HAAAAAAAAAdEAAABsAAAAMtuUmlsQ1D+8UIWQSxuzPwAAAD+tBwAAAAAAAAHSAAAAbAAAAKT4UIVFA9Q/ZZNNNtlksz8AAAA/zAcAAAAAAAAB0wAAAGwAAACk+FCFRQPUPw3WFdxmrrM/AAAAP9wHAAAAAAAAAdQAAABsAAAApPhQhUUD1D+2GN6B9PezPwAAAD/cBwAAAAAAAAHVAAAAbAAAABUWDXAv9tM/XlumJ4JBtD8AAAA/3AcAAAAAAAAB1gAAAGwAAAAVFg1wL/bTP6/gNnOd1LQ/AAAAP+sHAAAAAAAAAdcAAABsAAAAFRYNcC/20z//Zce+uGe1PwAAAD/7BwAAAAAAAAHYAAAAbAAAAIczyVoZ6dM/UOtXCtT6tT8AAAA/+wcAAAAAAAAB2QAAAGwAAACHM8laGenTP6Fw6FXvjbY/AAAAPwsIAAAAAAAAAdoAAABsAAAAhzPJWhnp0z+aOEFHmGq3PwAAAD8LCAAAAAAAAAHbAAAAbAAAAIczyVoZ6dM/673RkrP9tz8AAAA/GggAAAAAAAAB3AAAAGwAAACHM8laGenTP5MAmjhBR7g/AAAAPxoIAAAAAAAAAd0AAABsAAAAhzPJWhnp0z88Q2LezpC4PwAAAD8qCAAAAAAAAAHeAAAAbAAAAIczyVoZ6dM/jsjyKeojuT8AAAA/KggAAAAAAAAB3wAAAGwAAACHM8laGenTPzQLu893bbk/AAAAPzkIAAAAAAAAAeAAAABsAAAAhzPJWhnp0z/cTYN1Bbe5PwAAAD9JCAAAAAAAAAHhAAAAbAAAAIczyVoZ6dM/hpBLG5MAuj8AAAA/SQgAAAAAAAAB4gAAAGwAAACHM8laGenTPy7TE8EgSro/AAAAP1kIAAAAAAAAAeMAAABsAAAAhzPJWhnp0z/Q3TRYV3C7PwAAAD+2CAAAAAAAAAHkAAAAbAAAAIczyVoZ6dM/IGPFo3IDvD8AAAA/xggAAAAAAAAB5QAAAGwAAACHM8laGenTP8iljUkATbw/AAAAP+UIAAAAAAAAAeYAAABsAAAAhzPJWhnp0z8aKx6VG+C8PwAAAD/lCAAAAAAAAAHnAAAAbAAAAIczyVoZ6dM/wm3mOqkpvT8AAAA/9QgAAAAAAAAB6AAAAGwAAACHM8laGenTP2qwruA2c70/AAAAPwUJAAAAAAAAAekAAABsAAAAFRYNcC/20z8S83aGxLy9PwAAAD9DCQAAAAAAAAHqAAAAbAAAABUWDXAv9tM/ujU/LFIGvj8AAAA/UwkAAAAAAAAB6wAAAGwAAAAVFg1wL/bTP2R4B9LfT74/AAAAP5EJAAAAAAAAAewAAABsAAAAFRYNcC/20z8Mu893bZm+PwAAAD/ACQAAAAAAAAHtAAAAbAAAABUWDXAv9tM/tP2XHfvivj8AAAA/DgoAAAAAAAAB7gAAAGwAAAAVFg1wL/bTP1xAYMOILL8/AAAAPy0KAAAAAAAAAe8AAABsAAAAFRYNcC/20z8EgyhpFna/PwAAAD9NCgAAAAAAAAHwAAAAbAAAABUWDXAv9tM/rsXwDqS/vz8AAAA/Nw0AAAAAAAAB8QAAAGwAAAAVFg1wL/bTPyuEXNqYBMA/AAAAP2YNAAAAAAAAAfIAAABsAAAAFRYNcC/20z9/pUCtXynAPwAAAD/jDQAAAAAAAAHzAAAAbAAAABUWDXAv9tM/08YkgCZOwD8AAAA/Ag4AAAAAAAAB9AAAAGwAAAAVFg1wL/bTPyfoCFPtcsA/AAAAPyEOAAAAAAAAAfUAAABsAAAAhzPJWhnp0z8n6AhT7XLAPwAAAD8xDgAAAAAAAAH2AAAAbAAAAIczyVoZ6dM/fAntJbSXwD8AAAA/QQ4AAAAAAAAB9wAAAGwAAACHM8laGenTPyfoCFPtcsA/AAAAP1oRAAAAAAAAAfgAAABsAAAAqMKiAe7Fvj9/vmvL9ETQPwAAAD8AAAAAAAAAAAH5AAAAbAAAAHA4k6yVkb4/f75ry/RE0D8AAAA/EAAAAAAAAAAB+gAAAGwAAACowqIB7sW+P3++a8v0RNA/AAAAP+oAAAAAAAAAAfsAAABsAAAA4kyyVkb6vj9/vmvL9ETQPwAAAD/qAAAAAAAAAAH8AAAAbAAAABrXwaueLr8/f75ry/RE0D8AAAA/+gAAAAAAAAAB/QAAAGwAAABUYdEA92K/P3++a8v0RNA/AAAAP/oAAAAAAAAAAf4AAABsAAAAjOvgVU+Xvz9/vmvL9ETQPwAAAD8KAQAAAAAAAAH/AAAAbAAAAAAAAAAAAMA/Kc/dNFhX0D8AAAA/CgEAAAAAAAABAAEAAGwAAAA6ig9VWDTAPynP3TRYV9A/AAAAPxkBAAAAAAAAAQEBAABsAAAAkNmm1NyCwD/T30+eu2nQPwAAAD8pAQAAAAAAAAECAQAAbAAAAALuxX6N68A/ffDBBx980D8AAAA/KQEAAAAAAAABAwEAAGwAAACujPR9lojBP33wwQcffNA/AAAAPzkBAAAAAAAAAQQBAABsAAAAr3q6/CN0wj998MEHH3zQPwAAAD85AQAAAAAAAAEFAQAAbAAAAJSj+FCFRcM/eyIYREmz0D8AAAA/OQEAAAAAAAABBgEAAGwAAACyVkb6PkvEPyUziq2sxdA/AAAAP0gBAAAAAAAAAQcBAABsAAAAtEQMecw2xT8lM4qtrMXQPwAAAD9IAQAAAAAAAAEIAQAAbAAAAJltSs0tCMY/z0P8FhDY0D8AAAA/WAEAAAAAAAABCQEAAGwAAAB+loghj9nGP89D/BYQ2NA/AAAAP2cBAAAAAAAAAQoBAABsAAAARvo+S8SQxz/PQ/wWENjQPwAAAD9nAQAAAAAAAAELAQAAbAAAAA5e9XT5R8g/z0P8FhDY0D8AAAA/ZwEAAAAAAAABDAEAAGwAAAD0hjPJWhnJP89D/BYQ2NA/AAAAP3cBAAAAAAAAAQ0BAABsAAAA2a9xHbzqyT/PQ/wWENjQPwAAAD+HAQAAAAAAAAEOAQAAbAAAAKETKEfxoco/z0P8FhDY0D8AAAA/hwEAAAAAAAABDwEAAGwAAABNslZG+j7LP89D/BYQ2NA/AAAAP5YBAAAAAAAAARABAABsAAAAFRYNcC/2yz/PQ/wWENjQPwAAAD+WAQAAAAAAAAERAQAAbAAAAPo+S8SQx8w/z0P8FhDY0D8AAAA/pgEAAAAAAAABEgEAAGwAAADEogHuxX7NP89D/BYQ2NA/AAAAP6YBAAAAAAAAARMBAABsAAAAbkEw7c4bzj/PQ/wWENjQPwAAAD+2AQAAAAAAAAEUAQAAbAAAADil5hYE084/z0P8FhDY0D8AAAA/tgEAAAAAAAABFQEAAGwAAADiQxUWDXDPP89D/BYQ2NA/AAAAP8UBAAAAAAAAARYBAABsAAAAch286unyzz/PQ/wWENjQPwAAAD/FAQAAAAAAAAEXAQAAbAAAAJ1AOYoPVdA/z0P8FhDY0D8AAAA/1QEAAAAAAAABGAEAAGwAAACBchQfqrDQP89D/BYQ2NA/AAAAP9UBAAAAAAAAARkBAABsAAAA9IYzyVoZ0T/PQ/wWENjQPwAAAD/kAQAAAAAAAAEaAQAAbAAAAEnWykjfZ9E/z0P8FhDY0D8AAAA/5AEAAAAAAAABGwEAAGwAAAAtCKbdecPRP89D/BYQ2NA/AAAAP/QBAAAAAAAAARwBAABsAAAAhFc9Xf4R0j95VG6Ac+rQPwAAAD/0AQAAAAAAAAEdAQAAbAAAAC//CJ1AOdI/eVRugHPq0D8AAAA/BAIAAAAAAAABHgEAAGwAAABMxJDHbFPSP3lUboBz6tA/AAAAPwQCAAAAAAAAAR8BAABsAAAAaIkY8pht0j95VG6Ac+rQPwAAAD8TAgAAAAAAAAEgAQAAbAAAAIVOoBzFh9I/eVRugHPq0D8AAAA/IwIAAAAAAAABIQEAAGwAAAATMeQx25TSP3lUboBz6tA/AAAAPyMCAAAAAAAAASIBAABsAAAAohMoR/Gh0j95VG6Ac+rQPwAAAD8jAgAAAAAAAAEjAQAAbAAAADD2a1wHr9I/eVRugHPq0D8AAAA/MwIAAAAAAAABJAEAAGwAAABMu/OGM8nSP3lUboBz6tA/AAAAPzMCAAAAAAAAASUBAABsAAAA2503nEnW0j95VG6Ac+rQPwAAAD9CAgAAAAAAAAEmAQAAbAAAAGmAe7Ff49I/z0P8FhDY0D8AAAA/UgIAAAAAAAABJwEAAGwAAAD3Yr/GdfDSP89D/BYQ2NA/AAAAP1ICAAAAAAAAASgBAABsAAAAogqLBrgX0z8lM4qtrMXQPwAAAD9SAgAAAAAAAAEpAQAAbAAAAL/PEjHkMdM/JTOKrazF0D8AAAA/cQIAAAAAAAABKgEAAGwAAABqd95wJlnTP9ERptrloNA/AAAAP3ECAAAAAAAAASsBAABsAAAAhjxmm1Jz0z/REaba5aDQPwAAAD9xAgAAAAAAAAEsAQAAbAAAABUfqrBogNM/0RGm2uWg0D8AAAA/gQIAAAAAAAABLQEAAGwAAACjAe7Ffo3TPycBNHGCjtA/AAAAP5ACAAAAAAAAAS4BAABsAAAAwMZ18Kqn0z8nATRxgo7QPwAAAD+QAgAAAAAAAAEvAQAAbAAAAMDGdfCqp9M/ffDBBx980D8AAAA/oAIAAAAAAAABMAEAAGwAAADci/0a18HTP33wwQcffNA/AAAAP6ACAAAAAAAAATEBAABsAAAAam5BMO3O0z998MEHH3zQPwAAAD+gAgAAAAAAAAEyAQAAbAAAAIczyVoZ6dM/ffDBBx980D8AAAA/vwIAAAAAAAABMwEAAGwAAAAVFg1wL/bTP33wwQcffNA/AAAAP78CAAAAAAAAATQBAABsAAAAMtuUmlsQ1D998MEHH3zQPwAAAD/PAgAAAAAAAAE1AQAAbAAAAN2CYNqdN9Q/ffDBBx980D8AAAA/zwIAAAAAAAABNgEAAGwAAAD5R+gEylHUP33wwQcffNA/AAAAP94CAAAAAAAAATcBAABsAAAApO+zRAx51D998MEHH3zQPwAAAD/eAgAAAAAAAAE4AQAAbAAAAE+Xf4ROoNQ/ffDBBx980D8AAAA/7gIAAAAAAAABOQEAAGwAAACIIY/ZptTUP33wwQcffNA/AAAAP+4CAAAAAAAAAToBAABsAAAAM8laGen71D998MEHH3zQPwAAAD/+AgAAAAAAAAE7AQAAbAAAAG1Tam5BMNU/099Pnrtp0D8AAAA//gIAAAAAAAABPAEAAGwAAAAX+zWug1fVP9PfT567adA/AAAAPw0DAAAAAAAAAT0BAABsAAAANMC92K9x1T/T30+eu2nQPwAAAD8tAwAAAAAAAAE+AQAAbAAAAG1KzS0IptU/099Pnrtp0D8AAAA/PAMAAAAAAAABPwEAAGwAAAAY8phtSs3VP9PfT567adA/AAAAP0wDAAAAAAAAAUABAABsAAAAUXyowqIB1j/T30+eu2nQPwAAAD9MAwAAAAAAAAFBAQAAbAAAAPwjdALlKNY/099Pnrtp0D8AAAA/TAMAAAAAAAABQgEAAGwAAAA3roNXPV3WP9PfT567adA/AAAAP0wDAAAAAAAAAUMBAABsAAAAG+Be7Ne41j/T30+eu2nQPwAAAD9bAwAAAAAAAAFEAQAAbAAAAHAv9mtcB9c/099Pnrtp0D8AAAA/WwMAAAAAAAABRQEAAGwAAABVYdEA92LXP9PfT567adA/AAAAP2sDAAAAAAAAAUYBAABsAAAAOZOslZG+1z998MEHH3zQPwAAAD9rAwAAAAAAAAFHAQAAbAAAAAAAAAAAANg/ffDBBx980D8AAAA/ewMAAAAAAAABSAEAAGwAAABWT5d/hE7YPycBNHGCjtA/AAAAP3sDAAAAAAAAAUkBAABsAAAAj9mm1NyC2D8nATRxgo7QPwAAAD+KAwAAAAAAAAFKAQAAbAAAAMhjtik1t9g/JwE0cYKO0D8AAAA/igMAAAAAAAABSwEAAGwAAABzC4Jpd97YP9ERptrloNA/AAAAP5oDAAAAAAAAAUwBAABsAAAAHrNNqbkF2T97IhhESbPQPwAAAD+aAwAAAAAAAAFNAQAAbAAAADt41dPlH9k/eyIYREmz0D8AAAA/qgMAAAAAAAABTgEAAGwAAADJWhnp+yzZP3siGERJs9A/AAAAP7kDAAAAAAAAAU8BAABsAAAAVz1d/hE62T97IhhESbPQPwAAAD+5AwAAAAAAAAFQAQAAbAAAAOYfoRMoR9k/eyIYREmz0D8AAAA/yQMAAAAAAAABUQEAAGwAAAAC5Sg+VGHZP3siGERJs9A/AAAAP+gDAAAAAAAAAVIBAABsAAAAylF8qMKi2T97IhhESbPQPwAAAD/oAwAAAAAAAAFTAQAAbAAAAHX5R+gEytk/eyIYREmz0D8AAAA/FwQAAAAAAAABVAEAAGwAAABZKyN9nyXaP3siGERJs9A/AAAAPxcEAAAAAAAAAVUBAABsAAAA5w1nkrUy2j97IhhESbPQPwAAAD8nBAAAAAAAAAFWAQAAbAAAAATT7rzhTNo/eyIYREmz0D8AAAA/JwQAAAAAAAABVwEAAGwAAACStTLS91naP3siGERJs9A/AAAAPycEAAAAAAAAAVgBAABsAAAAIJh25w1n2j97IhhESbPQPwAAAD82BAAAAAAAAAFZAQAAbAAAAD1d/hE6gdo/eyIYREmz0D8AAAA/RgQAAAAAAAABWgEAAGwAAADMP0InUI7aP3siGERJs9A/AAAAP1UEAAAAAAAAAVsBAABsAAAA6QTKUXyo2j97IhhESbPQPwAAAD9VBAAAAAAAAAFcAQAAbAAAAAXKUXyowto/eyIYREmz0D8AAAA/ZQQAAAAAAAABXQEAAGwAAAAij9mm1NzaP3siGERJs9A/AAAAP2UEAAAAAAAAAV4BAABsAAAAP1Rh0QD32j97IhhESbPQPwAAAD91BAAAAAAAAAFfAQAAbAAAAFsZ6fssEds/eyIYREmz0D8AAAA/dQQAAAAAAAABYAEAAGwAAADq+ywRQx7bP3siGERJs9A/AAAAP5QEAAAAAAAAAWEBAABsAAAAzi0Ipt152z97IhhESbPQPwAAAD+UBAAAAAAAAAFiAQAAbAAAAFwQTLvzhts/eyIYREmz0D8AAAA/pAQAAAAAAAABYwEAAGwAAADq8o/QCZTbP3siGERJs9A/AAAAP7MEAAAAAAAAAWQBAABsAAAAlZpbEEy72z97IhhESbPQPwAAAD+zBAAAAAAAAAFlAQAAbAAAALJf4zp41ds/0RGm2uWg0D8AAAA/swQAAAAAAAABZgEAAGwAAABAQidQjuLbP9ERptrloNA/AAAAP8MEAAAAAAAAAWcBAABsAAAAXQeverr82z8nATRxgo7QPwAAAD/SBAAAAAAAAAFoAQAAbAAAAOvp8o/QCdw/JwE0cYKO0D8AAAA/0gQAAAAAAAABaQEAAGwAAAAIr3q6/CPcPycBNHGCjtA/AAAAP9IEAAAAAAAAAWoBAABsAAAAlpG+zxIx3D8nATRxgo7QPwAAAD/iBAAAAAAAAAFrAQAAbAAAACR0AuUoPtw/JwE0cYKO0D8AAAA/4gQAAAAAAAABbAEAAGwAAABBOYoPVVjcPycBNHGCjtA/AAAAP/IEAAAAAAAAAW0BAABsAAAAzxvOJGtl3D8nATRxgo7QPwAAAD/yBAAAAAAAAAFuAQAAbAAAAOzgVU+Xf9w/JwE0cYKO0D8AAAA/AQUAAAAAAAABbwEAAGwAAAB6w5lkrYzcPycBNHGCjtA/AAAAPwEFAAAAAAAAAXABAABsAAAAl4ghj9mm3D8nATRxgo7QPwAAAD8RBQAAAAAAAAFxAQAAbAAAALNNqbkFwdw/JwE0cYKO0D8AAAA/IQUAAAAAAAABcgEAAGwAAABe9XT5R+jcPycBNHGCjtA/AAAAPzAFAAAAAAAAAXMBAABsAAAAJmLIY7Yp3T/REaba5aDQPwAAAD8wBQAAAAAAAAF0AQAAbAAAALREDHnMNt0/0RGm2uWg0D8AAAA/MAUAAAAAAAABdQEAAGwAAADQCZSj+FDdP9ERptrloNA/AAAAP0AFAAAAAAAAAXYBAABsAAAAX+zXuA5e3T/REaba5aDQPwAAAD9ABQAAAAAAAAF3AQAAbAAAAO3OG84ka90/eyIYREmz0D8AAAA/TwUAAAAAAAABeAEAAGwAAAB7sV/jOnjdP3siGERJs9A/AAAAP08FAAAAAAAAAXkBAABsAAAACpSj+FCF3T97IhhESbPQPwAAAD9vBQAAAAAAAAF6AQAAbAAAAJh25w1nkt0/eyIYREmz0D8AAAA/fgUAAAAAAAABewEAAGwAAAAmWSsjfZ/dP3siGERJs9A/AAAAP44FAAAAAAAAAXwBAABsAAAAtTtvOJOs3T97IhhESbPQPwAAAD+eBQAAAAAAAAF9AQAAbAAAAEMes02pud0/eyIYREmz0D8AAAA/rQUAAAAAAAABfgEAAGwAAADRAPdiv8bdP3siGERJs9A/AAAAP70FAAAAAAAAAX8BAABsAAAAX+M6eNXT3T97IhhESbPQPwAAAD+9BQAAAAAAAAGAAQAAbAAAAO7Ffo3r4N0/eyIYREmz0D8AAAA/zAUAAAAAAAABgQEAAGwAAAAKiwa4F/vdP3siGERJs9A/AAAAP+wFAAAAAAAAAYIBAABsAAAAmW1KzS0I3j97IhhESbPQPwAAAD8TBgAAAAAAAAGDAQAAbAAAACdQjuJDFd4/JTOKrazF0D8AAAA/MgYAAAAAAAABhAEAAGwAAABEFRYNcC/ePyUziq2sxdA/AAAAPzIGAAAAAAAAAYUBAABsAAAA0vdZIoY83j8lM4qtrMXQPwAAAD9CBgAAAAAAAAGGAQAAbAAAAO684UyyVt4/JTOKrazF0D8AAAA/UQYAAAAAAAABhwEAAGwAAAB8nyViyGPePyUziq2sxdA/AAAAP1EGAAAAAAAAAYgBAABsAAAADIJpd95w3j8lM4qtrMXQPwAAAD9RBgAAAAAAAAGJAQAAbAAAAJpkrYz0fd4/JTOKrazF0D8AAAA/cQYAAAAAAAABigEAAGwAAAAoR/GhCovePyUziq2sxdA/AAAAP3EGAAAAAAAAAYsBAABsAAAAtik1tyCY3j8lM4qtrMXQPwAAAD+ABgAAAAAAAAGMAQAAbAAAAEQMecw2pd4/JTOKrazF0D8AAAA/gAYAAAAAAAABjQEAAGwAAADS7rzhTLLePyUziq2sxdA/AAAAP5AGAAAAAAAAAY4BAABsAAAAYNEA92K/3j8lM4qtrMXQPwAAAD+/BgAAAAAAAAGPAQAAbAAAAPCzRAx5zN4/JTOKrazF0D8AAAA/vwYAAAAAAAABkAEAAGwAAAB+loghj9nePyUziq2sxdA/AAAAP4sLAAAAAAAAAZEBAABsAAAADHnMNqXm3j8lM4qtrMXQPwAAAD+aCwAAAAAAAAGSAQAAbAAAAJxbEEy7894/JTOKrazF0D8AAAA/qgsAAAAAAAABkwEAAGwAAAAqPlRh0QDfPyUziq2sxdA/AAAAP6oLAAAAAAAAAZQBAABsAAAAKj5UYdEA3z97IhhESbPQPwAAAD+6CwAAAAAAAAGVAQAAbAAAALggmHbnDd8/eyIYREmz0D8AAAA/ugsAAAAAAAABlgEAAGwAAABGA9yL/RrfP3siGERJs9A/AAAAP9kLAAAAAAAAAZcBAABsAAAA1OUfoRMo3z97IhhESbPQPwAAAD/4CwAAAAAAAAGYAQAAbAAAAGLIY7YpNd8/eyIYREmz0D8AAAA/+AsAAAAAAAABmQEAAGwAAADwqqfLP0LfP3siGERJs9A/AAAAPwgMAAAAAAAAAZoBAABsAAAAgI3r4FVP3z97IhhESbPQPwAAAD8nDAAAAAAAAAGbAQAAbAAAAA5wL/ZrXN8/eyIYREmz0D8AAAA/UQwAAAAAAAABnAEAAGwAAACcUnMLgmnfP3siGERJs9A/AAAAP2EMAAAAAAAAAZ0BAABsAAAAKjW3IJh23z97IhhESbPQPwAAAD9xDAAAAAAAAAGeAQAAbAAAAEb6PkvEkN8/eyIYREmz0D8AAAA/cQwAAAAAAAABnwEAAGwAAADW3IJg2p3fP3siGERJs9A/AAAAP4AMAAAAAAAAAaABAABsAAAAZL/GdfCq3z97IhhESbPQPwAAAD+QDAAAAAAAAAGhAQAAbAAAAPKhCosGuN8/eyIYREmz0D8AAAA/nwwAAAAAAAABogEAAGwAAACAhE6gHMXfP3siGERJs9A/AAAAP58MAAAAAAAAAaMBAABsAAAADmeStTLS3z97IhhESbPQPwAAAD+vDAAAAAAAAAGkAQAAbAAAAJxJ1spI398/eyIYREmz0D8AAAA/rwwAAAAAAAABpQEAAGwAAAAqLBrgXuzfP3siGERJs9A/AAAAP78MAAAAAAAAAaYBAABsAAAAug5e9XT53z97IhhESbPQPwAAAD/ODAAAAAAAAAGnAQAAbAAAAKT4UIVFA+A/eyIYREmz0D8AAAA/3gwAAAAAAAABqAEAAGwAAADr6fKP0AngP3siGERJs9A/AAAAP+4MAAAAAAAAAakBAABsAAAAMtuUmlsQ4D97IhhESbPQPwAAAD8sDQAAAAAAAAGqAQAAbAAAAJ4u/widQNE/VzwqN8A51T8AAAA/AAAAAAAAAAABqwEAAGwAAAAtEUMes03RP1c8KjfAOdU/AAAAPxcBAAAAAAAAAawBAABsAAAAu/OGM8la0T9XPCo3wDnVPwAAAD8mAQAAAAAAAAGtAQAAbAAAAEnWykjfZ9E/VzwqN8A51T8AAAA/NgEAAAAAAAABrgEAAGwAAABmm1JzC4LRP1c8KjfAOdU/AAAAPzYBAAAAAAAAAa8BAABsAAAAgmDanTec0T9XPCo3wDnVPwAAAD9FAQAAAAAAAAGwAQAAbAAAAC0Ipt15w9E/VzwqN8A51T8AAAA/RQEAAAAAAAABsQEAAGwAAADZr3EdvOrRP1c8KjfAOdU/AAAAP1UBAAAAAAAAAbIBAABsAAAAEzqBchQf0j9XPCo3wDnVPwAAAD9lAQAAAAAAAAGzAQAAbAAAAL3hTLJWRtI/VzwqN8A51T8AAAA/ZQEAAAAAAAABtAEAAGwAAAD3a1wHr3rSP1c8KjfAOdU/AAAAP2UBAAAAAAAAAbUBAABsAAAAMPZrXAev0j9XPCo3wDnVPwAAAD90AQAAAAAAAAG2AQAAbAAAAIZFA9yL/dI/VzwqN8A51T8AAAA/hAEAAAAAAAABtwEAAGwAAAC/zxIx5DHTPwFNnKAjTNU/AAAAP4QBAAAAAAAAAbgBAABsAAAA+Fkihjxm0z8BTZygI0zVPwAAAD+EAQAAAAAAAAG5AQAAbAAAADHkMduUmtM/AU2coCNM1T8AAAA/lAEAAAAAAAABugEAAGwAAACHM8laGenTP6xdDgqHXtU/AAAAP5QBAAAAAAAAAbsBAABsAAAAwL3Yr3Ed1D9VboBz6nDVPwAAAD+jAQAAAAAAAAG8AQAAbAAAABYNcC/2a9Q/VW6Ac+pw1T8AAAA/swEAAAAAAAABvQEAAGwAAADeecOZZK3UP/9+8txNg9U/AAAAP7MBAAAAAAAAAb4BAABsAAAAM8laGen71D+qj2RGsZXVPwAAAD/CAQAAAAAAAAG/AQAAbAAAABf7Na6DV9U/VKDWrxSo1T8AAAA/wgEAAAAAAAABwAEAAGwAAABtSs0tCKbVP1Sg1q8UqNU/AAAAP8IBAAAAAAAAAcEBAABsAAAAUXyowqIB1j/9sEgZeLrVPwAAAD/SAQAAAAAAAAHCAQAAbAAAADeug1c9XdY//bBIGXi61T8AAAA/0gEAAAAAAAABwwEAAGwAAACpwqIB7sXWP/2wSBl4utU/AAAAP+IBAAAAAAAAAcQBAABsAAAAcC/2a1wH1z/9sEgZeLrVPwAAAD/xAQAAAAAAAAHFAQAAbAAAAFVh0QD3Ytc/qMG6gtvM1T8AAAA/8QEAAAAAAAABxgEAAGwAAAA5k6yVkb7XP6jBuoLbzNU/AAAAPwECAAAAAAAAAccBAABsAAAAAAAAAAAA2D+owbqC28zVPwAAAD8BAgAAAAAAAAHIAQAAbAAAAFZPl3+ETtg/qMG6gtvM1T8AAAA/EQIAAAAAAAAByQEAAGwAAACP2abU3ILYP6jBuoLbzNU/AAAAPxECAAAAAAAAAcoBAABsAAAAyGO2KTW32D+owbqC28zVPwAAAD8gAgAAAAAAAAHLAQAAbAAAAHMLgml33tg/UtIs7D7f1T8AAAA/IAIAAAAAAAABzAEAAGwAAAA7eNXT5R/ZP1LSLOw+39U/AAAAPzACAAAAAAAAAc0BAABsAAAAAuUoPlRh2T/74p5VovHVPwAAAD8wAgAAAAAAAAHOAQAAbAAAADtvOJOsldk/++KeVaLx1T8AAAA/PwIAAAAAAAABzwEAAGwAAADmFgTT7rzZP/vinlWi8dU/AAAAPz8CAAAAAAAAAdABAABsAAAAIKETKEfx2T/74p5VovHVPwAAAD9PAgAAAAAAAAHRAQAAbAAAAHXwqqfLP9o/++KeVaLx1T8AAAA/TwIAAAAAAAAB0gEAAGwAAAA9Xf4ROoHaP/vinlWi8dU/AAAAP18CAAAAAAAAAdMBAABsAAAAd+cNZ5K12j/74p5VovHVPwAAAD9fAgAAAAAAAAHUAQAAbAAAAD9UYdEA99o/qMG6gtvM1T8AAAA/bgIAAAAAAAAB1QEAAGwAAAB43nAmWSvbP6jBuoLbzNU/AAAAP34CAAAAAAAAAdYBAABsAAAAI4Y8ZptS2z+owbqC28zVPwAAAD9+AgAAAAAAAAHXAQAAbAAAAM4tCKbdeds//bBIGXi61T8AAAA/jgIAAAAAAAAB2AEAAGwAAADq8o/QCZTbP/2wSBl4utU/AAAAP44CAAAAAAAAAdkBAABsAAAAlZpbEEy72z/9sEgZeLrVPwAAAD+dAgAAAAAAAAHaAQAAbAAAALJf4zp41ds/VKDWrxSo1T8AAAA/nQIAAAAAAAAB2wEAAGwAAADOJGtlpO/bP1Sg1q8UqNU/AAAAP50CAAAAAAAAAdwBAABsAAAAecw2peYW3D9UoNavFKjVPwAAAD+tAgAAAAAAAAHdAQAAbAAAACR0AuUoPtw/qo9kRrGV1T8AAAA/rQIAAAAAAAAB3gEAAGwAAABBOYoPVVjcP6qPZEaxldU/AAAAP60CAAAAAAAAAd8BAABsAAAA7OBVT5d/3D+qj2RGsZXVPwAAAD+9AgAAAAAAAAHgAQAAbAAAACVrZaTvs9w/qo9kRrGV1T8AAAA/vQIAAAAAAAAB4QEAAGwAAABe9XT5R+jcP6qPZEaxldU/AAAAP80CAAAAAAAAAeIBAABsAAAAl3+ETqAc3T+qj2RGsZXVPwAAAD/NAgAAAAAAAAHjAQAAbAAAAO3OG84ka90/qo9kRrGV1T8AAAA/3AIAAAAAAAAB5AEAAGwAAAAmWSsjfZ/dP6qPZEaxldU/AAAAP9wCAAAAAAAAAeUBAABsAAAAX+M6eNXT3T9UoNavFKjVPwAAAD/cAgAAAAAAAAHmAQAAbAAAALUy0vdZIt4/VKDWrxSo1T8AAAA/7AIAAAAAAAAB5wEAAGwAAADuvOFMslbeP1Sg1q8UqNU/AAAAP+wCAAAAAAAAAegBAABsAAAAtik1tyCY3j9UoNavFKjVPwAAAD/8AgAAAAAAAAHpAQAAbAAAAAx5zDal5t4/VKDWrxSo1T8AAAA/CwMAAAAAAAAB6gEAAGwAAABiyGO2KTXfP1Sg1q8UqNU/AAAAPxsDAAAAAAAAAesBAABsAAAAuBf7Na6D3z9UoNavFKjVPwAAAD8bAwAAAAAAAAHsAQAAbAAAAICETqAcxd8/VKDWrxSo1T8AAAA/KgMAAAAAAAAB7QEAAGwAAADr6fKP0AngP1Sg1q8UqNU/AAAAPyoDAAAAAAAAAe4BAABsAAAAT6AcxYcq4D9UoNavFKjVPwAAAD8qAwAAAAAAAAHvAQAAbAAAAEE5ig9VWOA/VKDWrxSo1T8AAAA/OgMAAAAAAAAB8AEAAGwAAACk77NEDHngP1Sg1q8UqNU/AAAAPzoDAAAAAAAAAfEBAABsAAAAT5d/hE6g4D9UoNavFKjVPwAAAD9KAwAAAAAAAAHyAQAAbAAAALNNqbkFweA/VKDWrxSo1T8AAAA/SgMAAAAAAAAB8wEAAGwAAACJIY/ZptTgP1Sg1q8UqNU/AAAAP3kDAAAAAAAAAfQBAABsAAAAe7r8I3QC4T9UoNavFKjVPwAAAD95AwAAAAAAAAH1AQAAbAAAAAmdQDmKD+E/VKDWrxSo1T8AAAA/iAMAAAAAAAAB9gEAAGwAAABQjuJDFRbhP1Sg1q8UqNU/AAAAP4gDAAAAAAAAAfcBAABsAAAAl3+ETqAc4T9UoNavFKjVPwAAAD+YAwAAAAAAAAH4AQAAbAAAAN5wJlkrI+E/VKDWrxSo1T8AAAA/twMAAAAAAAAB+QEAAGwAAABtU2puQTDhP1Sg1q8UqNU/AAAAP8cDAAAAAAAAAfoBAABsAAAAQidQjuJD4T/9sEgZeLrVPwAAAD/HAwAAAAAAAAH7AQAAbAAAAIkY8phtSuE//bBIGXi61T8AAAA/xwMAAAAAAAAB/AEAAGwAAAAY+zWug1fhP6jBuoLbzNU/AAAAP9YDAAAAAAAAAf0BAABsAAAApt15w5lk4T9S0izsPt/VPwAAAD/mAwAAAAAAAAH+AQAAbAAAAHuxX+M6eOE/UtIs7D7f1T8AAAA/5gMAAAAAAAAB/wEAAGwAAAAKlKP4UIXhP1LSLOw+39U/AAAAP+YDAAAAAAAAAQACAABsAAAAmHbnDWeS4T/74p5VovHVPwAAAD/2AwAAAAAAAAEBAgAAbAAAAN9niRjymOE/++KeVaLx1T8AAAA/BQQAAAAAAAABAgIAAGwAAAAmWSsjfZ/hP/vinlWi8dU/AAAAPwUEAAAAAAAAAQMCAABsAAAAtTtvOJOs4T/74p5VovHVPwAAAD8FBAAAAAAAAAEEAgAAbAAAAPwsEUMes+E/++KeVaLx1T8AAAA/cwQAAAAAAAABBQIAAGwAAACm3XnDmWThP1AEgyhpFtY/AAAAPwAAAAAAAAAAAQYCAABsAAAA7c4bziRr4T9QBIMoaRbWPwAAAD9uAAAAAAAAAAEHAgAAbAAAADTAvdivceE/UASDKGkW1j8AAAA/rAAAAAAAAAABCAIAAGwAAAA0wL3Yr3HhP6bzEL8FBNY/AAAAP8wAAAAAAAAAAQkCAABsAAAAe7Ff4zp44T+m8xC/BQTWPwAAAD/bAAAAAAAAAAEKAgAAbAAAAHuxX+M6eOE/++KeVaLx1T8AAAA/2wAAAAAAAAABCwIAAGwAAADCogHuxX7hP/vinlWi8dU/AAAAP+sAAAAAAAAAAQwCAABsAAAAwqIB7sV+4T9S0izsPt/VPwAAAD/rAAAAAAAAAAENAgAAbAAAAAqUo/hQheE/UtIs7D7f1T8AAAA/+gAAAAAAAAABDgIAAGwAAAAKlKP4UIXhP6jBuoLbzNU/AAAAP/oAAAAAAAAAAQ8CAABsAAAAUYVFA9yL4T/9sEgZeLrVPwAAAD8KAQAAAAAAAAEQAgAAbAAAAJh25w1nkuE//bBIGXi61T8AAAA/GgEAAAAAAAABEQIAAGwAAADfZ4kY8pjhP1Sg1q8UqNU/AAAAPykBAAAAAAAAARICAABsAAAAJlkrI32f4T9UoNavFKjVPwAAAD8pAQAAAAAAAAETAgAAbAAAACZZKyN9n+E/qo9kRrGV1T8AAAA/KQEAAAAAAAABFAIAAGwAAABuSs0tCKbhP6qPZEaxldU/AAAAPzkBAAAAAAAAARUCAABsAAAAbkrNLQim4T//fvLcTYPVPwAAAD85AQAAAAAAAAEWAgAAbAAAALU7bziTrOE/VW6Ac+pw1T8AAAA/SQEAAAAAAAABFwIAAGwAAAC1O284k6zhP6xdDgqHXtU/AAAAP0kBAAAAAAAAARgCAABsAAAAQx6zTam54T8BTZygI0zVPwAAAD9YAQAAAAAAAAEZAgAAbAAAAGDjOnjV0+E/AU2coCNM1T8AAAA/WAEAAAAAAAABGgIAAGwAAAA1tyCYdufhP1c8KjfAOdU/AAAAP2gBAAAAAAAAARsCAABsAAAAxJlkrYz04T+tK7jNXCfVPwAAAD93AQAAAAAAAAEcAgAAbAAAAJltSs0tCOI/WQrU+pUC1T8AAAA/dwEAAAAAAAABHQIAAGwAAAAnUI7iQxXiPwTp7yfP3dQ/AAAAP4cBAAAAAAAAAR4CAABsAAAAtjLS91ki4j8E6e8nz93UPwAAAD+HAQAAAAAAAAEfAgAAbAAAAPwjdALlKOI/BreZ66Sm1D8AAAA/hwEAAAAAAAABIAIAAGwAAABEFRYNcC/iP1ymJ4JBlNQ/AAAAP6YBAAAAAAAAASECAABsAAAAiwa4F/s14j+xlbUY3oHUPwAAAD+mAQAAAAAAAAEiAgAAbAAAAIsGuBf7NeI/CIVDr3pv1D8AAAA/tgEAAAAAAAABIwIAAGwAAACLBrgX+zXiP1500UUXXdQ/AAAAP8YBAAAAAAAAASQCAABsAAAA0vdZIoY84j9edNFFF13UPwAAAD/VAQAAAAAAAAElAgAAbAAAANL3WSKGPOI/s2Nf3LNK1D8AAAA/1QEAAAAAAAABJgIAAGwAAADS91kihjziP2BCewntJdQ/AAAAP+IBAAAAAAAAAScCAABsAAAAGen7LBFD4j+1MQmgiRPUPwAAAD/xAQAAAAAAAAEoAgAAbAAAABnp+ywRQ+I/CyGXNiYB1D8AAAA/AQIAAAAAAAABKQIAAGwAAABh2p03nEniP2IQJc3C7tM/AAAAPwECAAAAAAAAASoCAABsAAAAYdqdN5xJ4j9j3s6QmLfTPwAAAD8RAgAAAAAAAAErAgAAbAAAAGHanTecSeI/uc1cJzWl0z8AAAA/EQIAAAAAAAABLAIAAGwAAADvvOFMslbiP2WseFRugNM/AAAAPyACAAAAAAAAAS0CAABsAAAANa6DVz1d4j8Ri5SBp1vTPwAAAD8gAgAAAAAAAAEuAgAAbAAAADWug1c9XeI/Elk+RX0k0z8AAAA/MAIAAAAAAAABLwIAAGwAAADEkMdsU2riPxQn6AhT7dI/AAAAPzACAAAAAAAAATACAABsAAAAxJDHbFNq4j/ABQQ2jMjSPwAAAD9AAgAAAAAAAAExAgAAbAAAAAyCaXfecOI/FvWRzCi20j8AAAA/QAIAAAAAAAABMgIAAGwAAAAMgml33nDiP2vkH2PFo9I/AAAAP08CAAAAAAAAATMCAABsAAAADIJpd95w4j9tsskmm2zSPwAAAD9fAgAAAAAAAAE0AgAAbAAAAAyCaXfecOI/w6FXvTda0j8AAAA/XwIAAAAAAAABNQIAAGwAAAAMgml33nDiPxqR5VPUR9I/AAAAP24CAAAAAAAAATYCAABsAAAADIJpd95w4j9vgHPqcDXSPwAAAD9uAgAAAAAAAAE3AgAAbAAAAAyCaXfecOI/xW8BgQ0j0j8AAAA/jgIAAAAAAAABOAIAAGwAAADEkMdsU2riP8VvAYENI9I/AAAAP50CAAAAAAAAATkCAABsAAAAxJDHbFNq4j8bX48XqhDSPwAAAD+dAgAAAAAAAAE6AgAAbAAAAH2fJWLIY+I/G1+PF6oQ0j8AAAA/rQIAAAAAAAABOwIAAGwAAAB9nyViyGPiP3FOHa5G/tE/AAAAP70CAAAAAAAAATwCAABsAAAANa6DVz1d4j/HPatE4+vRPwAAAD/MAgAAAAAAAAE9AgAAbAAAAKfLP0InUOI/HC0523/Z0T8AAAA/zAIAAAAAAAABPgIAAGwAAABh2p03nEniP8kLVQi5tNE/AAAAP9wCAAAAAAAAAT8CAABsAAAA0vdZIoY84j8e++KeVaLRPwAAAD/rAgAAAAAAAAFAAgAAbAAAAEQVFg1wL+I/dOpwNfKP0T8AAAA/6wIAAAAAAAABQQIAAGwAAAAnUI7iQxXiP3a4GvnHWNE/AAAAP/sCAAAAAAAAAUICAABsAAAAxJlkrYz04T8ilzYmATTRPwAAAD/7AgAAAAAAAAFDAgAAbAAAABnymG1KzeE/eVRugHPq0D8AAAA/CwMAAAAAAAABRAIAAGwAAABDHrNNqbnhP89D/BYQ2NA/AAAAPwsDAAAAAAAAAUUCAABsAAAAtEQMecw24T9/vmvL9ETQPwAAAD9JAwAAAAAAAAFGAgAAbAAAAN5wJlkrI+E/1K35YZEy0D8AAAA/SQMAAAAAAAABRwIAAGwAAAAJnUA5ig/hP9St+WGRMtA/AAAAP0kDAAAAAAAAAUgCAABsAAAAM8laGen74D8rnYf4LSDQPwAAAD9oAwAAAAAAAAFJAgAAbAAAAF71dPlH6OA/gIwVj8oN0D8AAAA/aAMAAAAAAAABSgIAAGwAAACJIY/ZptTgP4CMFY/KDdA/AAAAP2gDAAAAAAAAAUsCAABsAAAAs02puQXB4D+AjBWPyg3QPwAAAD9oAwAAAAAAAAFMAgAAbAAAAN55w5lkreA/gIwVj8oN0D8AAAA/eAMAAAAAAAABTQIAAGwAAAAIpt15w5ngP4CMFY/KDdA/AAAAP3gDAAAAAAAAAU4CAABsAAAA7OBVT5d/4D+AjBWPyg3QPwAAAD+IAwAAAAAAAAFPAgAAbAAAABYNcC/2a+A/gIwVj8oN0D8AAAA/lwMAAAAAAAABUAIAAGwAAABBOYoPVVjgP4CMFY/KDdA/AAAAP5cDAAAAAAAAAVECAABsAAAAJHQC5Sg+4D+AjBWPyg3QPwAAAD+XAwAAAAAAAAFSAgAAbAAAAJaRvs8SMeA/gIwVj8oN0D8AAAA/pwMAAAAAAAABUwIAAGwAAAB5zDal5hbgP4CMFY/KDdA/AAAAP6cDAAAAAAAAAVQCAABsAAAA6+nyj9AJ4D+AjBWPyg3QPwAAAD+3AwAAAAAAAAFVAgAAbAAAALoOXvV0+d8/gIwVj8oN0D8AAAA/twMAAAAAAAABVgIAAGwAAAAOZ5K1MtLfP4CMFY/KDdA/AAAAP8YDAAAAAAAAAVcCAABsAAAA8qEKiwa43z+AjBWPyg3QPwAAAD/GAwAAAAAAAAFYAgAAbAAAANbcgmDand8/gIwVj8oN0D8AAAA/1gMAAAAAAAABWQIAAGwAAAC4F/s1roPfP4CMFY/KDdA/AAAAP9YDAAAAAAAAAVoCAABsAAAAKjW3IJh23z+AjBWPyg3QPwAAAD/lAwAAAAAAAAFbAgAAbAAAAA5wL/ZrXN8/gIwVj8oN0D8AAAA/5QMAAAAAAAABXAIAAGwAAACAjevgVU/fP4CMFY/KDdA/AAAAP/UDAAAAAAAAAV0CAABsAAAA8Kqnyz9C3z+AjBWPyg3QPwAAAD/1AwAAAAAAAAFeAgAAbAAAAGLIY7YpNd8/gIwVj8oN0D8AAAA/BQQAAAAAAAABXwIAAGwAAADU5R+hEyjfP4CMFY/KDdA/AAAAPxQEAAAAAAAAAWACAABsAAAARgPci/0a3z+AjBWPyg3QPwAAAD8UBAAAAAAAAAFhAgAAbAAAAJxbEEy7894/gIwVj8oN0D8AAAA/NAQAAAAAAAABYgIAAGwAAAAMecw2pebePyudh/gtINA/AAAAPzQEAAAAAAAAAWMCAABsAAAA8LNEDHnM3j8rnYf4LSDQPwAAAD9DBAAAAAAAAAFkAgAAbAAAAEQMecw2pd4/1K35YZEy0D8AAAA/QwQAAAAAAAABZQIAAGwAAAAoR/GhCoveP9St+WGRMtA/AAAAP1MEAAAAAAAAAWYCAABsAAAAfJ8lYshj3j8pz900WFfQPwAAAD9TBAAAAAAAAAFnAgAAbAAAANL3WSKGPN4/Kc/dNFhX0D8AAAA/YgQAAAAAAAABaAIAAGwAAACZbUrNLQjeP9PfT567adA/AAAAP2IEAAAAAAAAAWkCAABsAAAAX+M6eNXT3T998MEHH3zQPwAAAD9yBAAAAAAAAAFqAgAAbAAAALU7bziTrN0/JwE0cYKO0D8AAAA/cgQAAAAAAAABawIAAGwAAACYducNZ5LdP9ERptrloNA/AAAAP4IEAAAAAAAAAWwCAABsAAAAe7Ff4zp43T/REaba5aDQPwAAAD+CBAAAAAAAAAFtAgAAbAAAAF/s17gOXt0/eyIYREmz0D8AAAA/kQQAAAAAAAABbgIAAGwAAABCJ1CO4kPdP3siGERJs9A/AAAAP5EEAAAAAAAAAW8CAABsAAAAtEQMecw23T8lM4qtrMXQPwAAAD+hBAAAAAAAAAFwAgAAbAAAACZiyGO2Kd0/JTOKrazF0D8AAAA/oQQAAAAAAAABcQIAAGwAAAAJnUA5ig/dPyUziq2sxdA/AAAAP7EEAAAAAAAAAXICAABsAAAA7Ne4Dl713D8lM4qtrMXQPwAAAD+xBAAAAAAAAAFzAgAAbAAAAEEw7c4bztw/z0P8FhDY0D8AAAA/wAQAAAAAAAABdAIAAGwAAAAla2Wk77PcP89D/BYQ2NA/AAAAP9AEAAAAAAAAAXUCAABsAAAACKbdecOZ3D/PQ/wWENjQPwAAAD/QBAAAAAAAAAF2AgAAbAAAAOzgVU+Xf9w/z0P8FhDY0D8AAAA/3wQAAAAAAAABdwIAAGwAAADPG84ka2XcP89D/BYQ2NA/AAAAP98EAAAAAAAAAXgCAABsAAAAJHQC5Sg+3D/PQ/wWENjQPwAAAD//BAAAAAAAAAF5AgAAbAAAAJaRvs8SMdw/z0P8FhDY0D8AAAA//wQAAAAAAAABegIAAGwAAAB5zDal5hbcP89D/BYQ2NA/AAAAP/8EAAAAAAAAAXsCAABsAAAA6+nyj9AJ3D/PQ/wWENjQPwAAAD8eBQAAAAAAAAF8AgAAbAAAAF0Hr3q6/Ns/z0P8FhDY0D8AAAA/LgUAAAAAAAABfQIAAGwAAABdB696uvzbPyUziq2sxdA/AAAAPy4FAAAAAAAAAX4CAABsAAAAziRrZaTv2z8lM4qtrMXQPwAAAD89BQAAAAAAAAF/AgAAbAAAAEBCJ1CO4ts/JTOKrazF0D8AAAA/TQUAAAAAAAABgAIAAGwAAABAQidQjuLbP3siGERJs9A/AAAAP00FAAAAAAAAAYECAABsAAAAI32fJWLI2z97IhhESbPQPwAAAD9NBQAAAAAAAAGCAgAAbAAAAAe4F/s1rts/0RGm2uWg0D8AAAA/bAUAAAAAAAABgwIAAGwAAADq8o/QCZTbP9ERptrloNA/AAAAP2wFAAAAAAAAAYQCAABsAAAAP0vEkMds2z/REaba5aDQPwAAAD98BQAAAAAAAAGFAgAAbAAAAJSj+FCFRds/JwE0cYKO0D8AAAA/fAUAAAAAAAABhgIAAGwAAADq+ywRQx7bPycBNHGCjtA/AAAAP4sFAAAAAAAAAYcCAABsAAAAsHEdvOrp2j8nATRxgo7QPwAAAD+bBQAAAAAAAAGIAgAAbAAAAK96uvwjdNo/ffDBBx980D8AAAA/mwUAAAAAAAABiQIAAGwAAADnDWeStTLaP9PfT567adA/AAAAP6sFAAAAAAAAAYoCAABsAAAAPGabUnML2j/T30+eu2nQPwAAAD+rBQAAAAAAAAGLAgAAbAAAAJG+zxIx5Nk/099Pnrtp0D8AAAA/ugUAAAAAAAABjAIAAGwAAADKUXyowqLZPynP3TRYV9A/AAAAP7oFAAAAAAAAAY0CAABsAAAArYz0fZaI2T8pz900WFfQPwAAAD/KBQAAAAAAAAGOAgAAbAAAAALlKD5UYdk/f75ry/RE0D8AAAA/ygUAAAAAAAABjwIAAGwAAADmH6ETKEfZP3++a8v0RNA/AAAAP9kFAAAAAAAAAZACAABsAAAAO3jV0+Uf2T/UrflhkTLQPwAAAD/ZBQAAAAAAAAGRAgAAbAAAAJDQCZSj+Ng/1K35YZEy0D8AAAA/6QUAAAAAAAABkgIAAGwAAADlKD5UYdHYPyudh/gtINA/AAAAP+kFAAAAAAAAAZMCAABsAAAAOoFyFB+q2D8rnYf4LSDQPwAAAD/5BQAAAAAAAAGUAgAAbAAAAAH3Yr/Gddg/K52H+C0g0D8AAAA/+QUAAAAAAAABlQIAAGwAAACrp8s/QifYPyudh/gtINA/AAAAPwgGAAAAAAAAAZYCAABsAAAAch286uny1z8rnYf4LSDQPwAAAD8IBgAAAAAAAAGXAgAAbAAAAKqwaIB7sdc/K52H+C0g0D8AAAA/GAYAAAAAAAABmAIAAGwAAABxJlkrI33XPyudh/gtINA/AAAAPxgGAAAAAAAAAZkCAABsAAAAG9fBq54u1z8rnYf4LSDQPwAAAD8oBgAAAAAAAAGaAgAAbAAAAHAv9mtcB9c/K52H+C0g0D8AAAA/NwYAAAAAAAABmwIAAGwAAADGhyosGuDWPyudh/gtINA/AAAAPzcGAAAAAAAAAZwCAABsAAAAG+Be7Ne41j8rnYf4LSDQPwAAAD83BgAAAAAAAAGdAgAAbAAAAP4a18GrntY/K52H+C0g0D8AAAA/RwYAAAAAAAABngIAAGwAAADhVU+Xf4TWPyudh/gtINA/AAAAP0cGAAAAAAAAAZ8CAABsAAAAU3MLgml31j8rnYf4LSDQPwAAAD9WBgAAAAAAAAGgAgAAbAAAADeug1c9XdY/K52H+C0g0D8AAAA/VgYAAAAAAAABoQIAAGwAAACoyz9CJ1DWPyudh/gtINA/AAAAP2YGAAAAAAAAAaICAABsAAAAGun7LBFD1j8rnYf4LSDQPwAAAD92BgAAAAAAAAGjAgAAbAAAAIwGuBf7NdY/K52H+C0g0D8AAAA/dgYAAAAAAAABpAIAAGwAAAD8I3QC5SjWPyudh/gtINA/AAAAP4UGAAAAAAAAAaUCAABsAAAAbkEw7c4b1j8rnYf4LSDQPwAAAD+VBgAAAAAAAAGmAgAAbAAAAFF8qMKiAdY/K52H+C0g0D8AAAA/lQYAAAAAAAABpwIAAGwAAAA1tyCYdufVPyudh/gtINA/AAAAP6UGAAAAAAAAAagCAABsAAAA/CwRQx6z1T8rnYf4LSDQPwAAAD+lBgAAAAAAAAGpAgAAbAAAAFGFRQPci9U/K52H+C0g0D8AAAA/tAYAAAAAAAABqgIAAGwAAACm3XnDmWTVPyudh/gtINA/AAAAP7QGAAAAAAAAAasCAABsAAAA+zWug1c91T8rnYf4LSDQPwAAAD/EBgAAAAAAAAGsAgAAbAAAAFCO4kMVFtU/K52H+C0g0D8AAAA/xAYAAAAAAAABrQIAAGwAAACl5hYE0+7UPyudh/gtINA/AAAAP9MGAAAAAAAAAa4CAABsAAAA+j5LxJDH1D/UrflhkTLQPwAAAD/TBgAAAAAAAAGvAgAAbAAAAN55w5lkrdQ/1K35YZEy0D8AAAA/4wYAAAAAAAABsAIAAGwAAADBtDtvOJPUP3++a8v0RNA/AAAAP+MGAAAAAAAAAbECAABsAAAAM9L3WSKG1D9/vmvL9ETQPwAAAD/zBgAAAAAAAAGyAgAAbAAAAKTvs0QMedQ/f75ry/RE0D8AAAA/AgcAAAAAAAABswIAAGwAAACIKiwa4F7UPynP3TRYV9A/AAAAPzEHAAAAAAAAAbQCAABsAAAAa2Wk77NE1D8pz900WFfQPwAAAD9BBwAAAAAAAAG1AgAAbAAAAMC92K9xHdQ/099Pnrtp0D8AAAA/UAcAAAAAAAABtgIAAGwAAACHM8laGenTP9PfT567adA/AAAAP1AHAAAAAAAAAbcCAABsAAAA3Iv9GtfB0z/T30+eu2nQPwAAAD9gBwAAAAAAAAG4AgAAbAAAAKMB7sV+jdM/ffDBBx980D8AAAA/YAcAAAAAAAABuQIAAGwAAAD4WSKGPGbTPycBNHGCjtA/AAAAP3AHAAAAAAAAAboCAABsAAAAv88SMeQx0z8nATRxgo7QPwAAAD9wBwAAAAAAAAG7AgAAbAAAAPdiv8Z18NI/0RGm2uWg0D8AAAA/fwcAAAAAAAABvAIAAGwAAABMu/OGM8nSP9ERptrloNA/AAAAP38HAAAAAAAAAb0CAABsAAAAvtivcR280j/REaba5aDQPwAAAD+PBwAAAAAAAAG+AgAAbAAAADD2a1wHr9I/0RGm2uWg0D8AAAA/jwcAAAAAAAABvwIAAGwAAACiEyhH8aHSP9ERptrloNA/AAAAP58HAAAAAAAAAcACAABsAAAAEzHkMduU0j/REaba5aDQPwAAAD+fBwAAAAAAAAHBAgAAbAAAAIVOoBzFh9I/0RGm2uWg0D8AAAA/rgcAAAAAAAABwgIAAGwAAAD3a1wHr3rSP9ERptrloNA/AAAAP90HAAAAAAAAAcMCAABsAAAA92tcB6960j97IhhESbPQPwAAAD/hBwAAAAAAAAHEAgAAbAAAAGiJGPKYbdI/JTOKrazF0D8AAAA/8AcAAAAAAAABxQIAAGwAAADaptTcgmDSP89D/BYQ2NA/AAAAPxAIAAAAAAAAAcYCAABsAAAATMSQx2xT0j95VG6Ac+rQPwAAAD8vCAAAAAAAAAHHAgAAbAAAAEzEkMdsU9I/JGXg6db80D8AAAA/TggAAAAAAAAByAIAAGwAAABMxJDHbFPSP851UlM6D9E/AAAAP04IAAAAAAAAAckCAABsAAAATMSQx2xT0j94hsS8nSHRPwAAAD9tCAAAAAAAAAHKAgAAbAAAAEzEkMdsU9I/Ipc2JgE00T8AAAA/fQgAAAAAAAABywIAAGwAAAC94UyyVkbSPyKXNiYBNNE/AAAAP30IAAAAAAAAAcwCAABsAAAAveFMslZG0j/Mp6iPZEbRPwAAAD+NCAAAAAAAAAHNAgAAbAAAAL3hTLJWRtI/drga+cdY0T8AAAA/jQgAAAAAAAABzgIAAGwAAAC94UyyVkbSPyDJjGIra9E/AAAAP5wIAAAAAAAAAc8CAABsAAAAveFMslZG0j/K2f7Ljn3RPwAAAD+cCAAAAAAAAAHQAgAAbAAAAL3hTLJWRtI/dOpwNfKP0T8AAAA/rAgAAAAAAAAB0QIAAGwAAAAv/widQDnSP8kLVQi5tNE/AAAAP6wIAAAAAAAAAdICAABsAAAAL/8InUA50j9zHMdxHMfRPwAAAD+7CAAAAAAAAAHTAgAAbAAAAKEcxYcqLNI/HC0523/Z0T8AAAA/uwgAAAAAAAAB1AIAAGwAAAChHMWHKizSP3FOHa5G/tE/AAAAP8sIAAAAAAAAAdUCAABsAAAAoRzFhyos0j8bX48XqhDSPwAAAD/LCAAAAAAAAAHWAgAAbAAAABM6gXIUH9I/b4Bz6nA10j8AAAA/2wgAAAAAAAAB1wIAAGwAAACEVz1d/hHSP8OhV703WtI/AAAAP+oIAAAAAAAAAdgCAABsAAAAhFc9Xf4R0j8YwzuQ/n7SPwAAAD/qCAAAAAAAAAHZAgAAbAAAAIRXPV3+EdI/FvWRzCi20j8AAAA/6ggAAAAAAAAB2gIAAGwAAABokrUy0vfRP743WnK2/9I/AAAAP/oIAAAAAAAAAdsCAABsAAAAS80tCKbd0T9neiIYREnTPwAAAD/6CAAAAAAAAAHcAgAAbAAAALzq6fKP0NE/Zax4VG6A0z8AAAA/CgkAAAAAAAAB3QIAAGwAAAAtCKbdecPRP7f/smNf3NM/AAAAPwoJAAAAAAAAAd4CAABsAAAAEUMes02p0T+1MQmgiRPUPwAAAD8ZCQAAAAAAAAHfAgAAbAAAABFDHrNNqdE/s2Nf3LNK1D8AAAA/GQkAAAAAAAAB4AIAAGwAAAD0fZaIIY/RP7GVtRjegdQ/AAAAPykJAAAAAAAAAeECAABsAAAA9H2WiCGP0T8Gt5nrpKbUPwAAAD84CQAAAAAAAAHiAgAAbAAAAPR9loghj9E/W9h9vmvL1D8AAAA/OAkAAAAAAAAB4wIAAGwAAAD0fZaIIY/RP6/5YZEy8NQ/AAAAP0gJAAAAAAAAAeQCAABsAAAA9H2WiCGP0T9ZCtT6lQLVPwAAAD9ICQAAAAAAAAHlAgAAbAAAAPR9loghj9E/AxtGZPkU1T8AAAA/WAkAAAAAAAAB5gIAAGwAAAD0fZaIIY/RP1c8KjfAOdU/AAAAP2cJAAAAAAAAAecCAABsAAAA9H2WiCGP0T8BTZygI0zVPwAAAD93CQAAAAAAAAHoAgAAbAAAAPR9loghj9E/rF0OCode1T8AAAA/hwkAAAAAAAAB6QIAAGwAAAD0fZaIIY/RP/9+8txNg9U/AAAAP5YJAAAAAAAAAeoCAABsAAAA9H2WiCGP0T+qj2RGsZXVPwAAAD+mCQAAAAAAAAHrAgAAbAAAAPR9loghj9E/VKDWrxSo1T8AAAA/pgkAAAAAAAAB7AIAAGwAAAD0fZaIIY/RP/2wSBl4utU/AAAAP7UJAAAAAAAAAe0CAABsAAAA9H2WiCGP0T+owbqC28zVPwAAAD/FCQAAAAAAAAHuAgAAbAAAAPR9loghj9E/UtIs7D7f1T8AAAA/1QkAAAAAAAAB7wIAAGwAAAD0fZaIIY/RP6bzEL8FBNY/AAAAP+QJAAAAAAAAAfACAABsAAAA9H2WiCGP0T9QBIMoaRbWPwAAAD/kCQAAAAAAAAHxAgAAbAAAAPR9loghj9E/+hT1kcwo1j8AAAA/JAoAAAAAAAAB8gIAAGwAAABLzS0Ipt3RP/vinlWi8dU/AAAAPz0LAAAAAAAAAfMCAABsAAAA2a9xHbzq0T/74p5VovHVPwAAAD9sCwAAAAAAAAH0AgAAbAAAANmvcR286tE/UtIs7D7f1T8AAAA/mwsAAAAAAAAB9QIAAGwAAABokrUy0vfRP1LSLOw+39U/AAAAPxEMAAAAAAAAAfYCAABsAAAAaJK1MtL30T/9sEgZeLrVPwAAAD8gDAAAAAAAAAH3AgAAbAAAAIRXPV3+EdI//bBIGXi61T8AAAA/IAwAAAAAAAAB+AIAAGwAAAChHMWHKizSP1Sg1q8UqNU/AAAAPzAMAAAAAAAAAfkCAABsAAAAL/8InUA50j9UoNavFKjVPwAAAD8/DAAAAAAAAAH6AgAAbAAAAL3hTLJWRtI/VKDWrxSo1T8AAAA/PwwAAAAAAAAB+wIAAGwAAABMxJDHbFPSP6qPZEaxldU/AAAAP08MAAAAAAAAAfwCAABsAAAATMSQx2xT0j//fvLcTYPVPwAAAD9PDAAAAAAAAAH9AgAAbAAAANqm1NyCYNI//37y3E2D1T8AAAA/XwwAAAAAAAAB/gIAAGwAAADaptTcgmDSP1VugHPqcNU/AAAAP+sMAAAAAAAAAf8CAABsAAAAaIkY8pht0j9VboBz6nDVPwAAAD/rDAAAAAAAAAEAAwAAbAAAAGiJGPKYbdI/rF0OCode1T8AAAA/6wwAAAAAAAABAQMAAGwAAABoiRjymG3SPwFNnKAjTNU/AAAAP/sMAAAAAAAAAQIDAABsAAAA92tcB6960j8BTZygI0zVPwAAAD8LDQAAAAAAAAEDAwAAbAAAAPdrXAevetI/VzwqN8A51T8AAAA/Cw0AAAAAAAABBAMAAGwAAACFTqAcxYfSP1c8KjfAOdU/AAAAPyoNAAAAAAAAAQUDAABsAAAAMMC92K9xbT+ZapeDwqHHPwAAAD8AAAAAAAAAAAEGAwAAbAAAAEAnUI7iQ3U/mWqXg8Khxz8AAAA/8wAAAAAAAAABBwMAAGwAAADYykjfZ4l4P5lql4PCocc/AAAAPwMBAAAAAAAAAQgDAABsAAAAyFoZ6fssgT/ti3tWicbHPwAAAD8SAQAAAAAAAAEJAwAAbAAAAIRFA9yL/Yo/7Yt7VonGxz8AAAA/EgEAAAAAAAABCgMAAGwAAAAGwbQ7bziTP0GtXylQ68c/AAAAPyIBAAAAAAAAAQsDAABsAAAASN9niRjymD+VzkP8FhDIPwAAAD8iAQAAAAAAAAEMAwAAbAAAAKunyz9CJ6A/lc5D/BYQyD8AAAA/MgEAAAAAAAABDQMAAGwAAACXiCGP2aakP+rvJ8/dNMg/AAAAPzIBAAAAAAAAAQ4DAABsAAAAD1VYNMC9qD89EQyipFnIPwAAAD9BAQAAAAAAAAEPAwAAbAAAAPs1roNXPa0/PREMoqRZyD8AAAA/QQEAAAAAAAABEAMAAGwAAAA6gXIUH6qwP5Iy8HRrfsg/AAAAP1EBAAAAAAAAAREDAABsAAAAducNZ5K1sj/mU9RHMqPIPwAAAD9RAQAAAAAAAAESAwAAbAAAALJNqbkFwbQ/OnW4GvnHyD8AAAA/YQEAAAAAAAABEwMAAGwAAADSAPdiv8a1Pzp1uBr5x8g/AAAAP2EBAAAAAAAAARQDAABsAAAA8LNEDHnMtj+Olpztv+zIPwAAAD9wAQAAAAAAAAEVAwAAbAAAACg+VGHRALc/jpac7b/syD8AAAA/cAEAAAAAAAABFgMAAGwAAABiyGO2KTW3P46WnO2/7Mg/AAAAP48BAAAAAAAAARcDAABsAAAAnFJzC4Jptz+Olpztv+zIPwAAAD/eAQAAAAAAAAEYAwAAbAAAAJxScwuCabc/5lPURzKjyD8AAAA/5gIAAAAAAAABGQMAAGwAAACcUnMLgmm3Pz0RDKKkWcg/AAAAP+YCAAAAAAAAARoDAABsAAAA1NyCYNqdtz/ti3tWicbHPwAAAD/2AgAAAAAAAAEbAwAAbAAAANTcgmDanbc/oKI+khnFxj8AAAA/9gIAAAAAAAABHAMAAGwAAAAOZ5K1MtK3P6l2OSgcesU/AAAAPwUDAAAAAAAAAR0DAABsAAAARvGhCosGuD9fKVDrVwrEPwAAAD8FAwAAAAAAAAEeAwAAbAAAAIB7sV/jOrg/vx4vVCHkwj8AAAA/FQMAAAAAAAABHwMAAGwAAAC6BcG0O2+4P3E18o+x4sE/AAAAPyUDAAAAAAAAASADAABsAAAA8o/QCZSjuD/Njn1xzyrBPwAAAD8lAwAAAAAAAAEhAwAAbAAAACwa4F7s17g/08YkgCZOwD8AAAA/JQMAAAAAAAABIgMAAGwAAAAsGuBe7Ne4PwSDKGkWdr8/AAAAPzQDAAAAAAAAASMDAABsAAAAZqTvs0QMuT9keAfS30++PwAAAD80AwAAAAAAAAEkAwAAbAAAAGak77NEDLk/arCu4DZzvT8AAAA/RAMAAAAAAAABJQMAAGwAAABmpO+zRAy5P3DoVe+Nlrw/AAAAP0QDAAAAAAAAASYDAABsAAAAni7/CJ1AuT8gY8WjcgO8PwAAAD9UAwAAAAAAAAEnAwAAbAAAAJ4u/widQLk/0N00WFdwuz8AAAA/YwMAAAAAAAABKAMAAGwAAACeLv8InUC5PyabbLLJJrs/AAAAP2MDAAAAAAAAASkDAABsAAAAni7/CJ1AuT9+WKQMPN26PwAAAD9jAwAAAAAAAAEqAwAAbAAAAJ4u/widQLk/1hXcZq6Tuj8AAAA/ggMAAAAAAAABKwMAAGwAAADYuA5e9XS5P9YV3Gauk7o/AAAAP4IDAAAAAAAAASwDAABsAAAA2LgOXvV0uT8u0xPBIEq6PwAAAD/BAwAAAAAAAAEtAwAAbAAAANi4Dl71dLk/hpBLG5MAuj8AAAA/wQMAAAAAAAABLgMAAGwAAADYuA5e9XS5P9xNg3UFt7k/AAAAP9EDAAAAAAAAAS8DAABsAAAA2LgOXvV0uT80C7vPd225PwAAAD/RAwAAAAAAAAEwAwAAbAAAANi4Dl71dLk/jsjyKeojuT8AAAA//wMAAAAAAAABMQMAAGwAAADYuA5e9XS5PzxDYt7OkLg/AAAAP/8DAAAAAAAAATIDAABsAAAA2LgOXvV0uT+TAJo4QUe4PwAAAD//AwAAAAAAAAEzAwAAbAAAAJ4u/widQLk/kwCaOEFHuD8AAAA/TgQAAAAAAAABNAMAAGwAAABmpO+zRAy5P5MAmjhBR7g/AAAAP10EAAAAAAAAATUDAABsAAAA8o/QCZSjuD88Q2LezpC4PwAAAD9dBAAAAAAAAAE2AwAAbAAAAA5nkrUy0rc/jsjyKeojuT8AAAA/XQQAAAAAAAABNwMAAGwAAAC2KTW3IJi2PzQLu893bbk/AAAAP20EAAAAAAAAATgDAABsAAAAmHbnDWeStT/cTYN1Bbe5PwAAAD9tBAAAAAAAAAE5AwAAbAAAAAaverr8I7Q/LtMTwSBKuj8AAAA/fAQAAAAAAAABOgMAAGwAAAB25w1nkrWyP35YpAw83bo/AAAAP4wEAAAAAAAAATsDAABsAAAArJWRvs8SsT8mm2yyySa7PwAAAD+MBAAAAAAAAAE8AwAAbAAAAMWHKiwa4K4/0N00WFdwuz8AAAA/nAQAAAAAAAABPQMAAGwAAAAx5DHblJqrP3gg/f3kubs/AAAAP5wEAAAAAAAAAT4DAABsAAAAm0A5ig9VqD94IP395Lm7PwAAAD+rBAAAAAAAAAE/AwAAbAAAAO3Ffo3r4KU/eCD9/eS5uz8AAAA/qwQAAAAAAAABQAMAAGwAAACxX+M6eNWjP3gg/f3kubs/AAAAP7sEAAAAAAAAAUEDAABsAAAA5w1nkrUyoj94IP395Lm7PwAAAD+7BAAAAAAAAAFCAwAAbAAAAALlKD5UYaE/eCD9/eS5uz8AAAA/ywQAAAAAAAABQwMAAGwAAAAdvOrp8o+gP3gg/f3kubs/AAAAP8sEAAAAAAAAAUQDAABsAAAAq6fLP0InoD94IP395Lm7PwAAAD/5BAAAAAAAAAFFAwAAbAAAAKunyz9CJ6A/IGPFo3IDvD8AAAA/pQUAAAAAAAABRgMAAGwAAACrp8s/QiegP8iljUkATbw/AAAAP7UFAAAAAAAAAUcDAABsAAAAcCZZKyN9nz9w6FXvjZa8PwAAAD+1BQAAAAAAAAFIAwAAbAAAAIz9GtfBq54/GiselRvgvD8AAAA/xQUAAAAAAAABSQMAAGwAAACo1NyCYNqdP2qwruA2c70/AAAAP8UFAAAAAAAAAUoDAABsAAAA3oJg2p03nD9keAfS30++PwAAAD/UBQAAAAAAAAFLAwAAbAAAABIx5DHblJo/K4Rc2pgEwD8AAAA/1AUAAAAAAAABTAMAAGwAAAAsCKbdecOZP3wJ7SW0l8A/AAAAP+QFAAAAAAAAAU0DAABsAAAASN9niRjymD8gsGFElk/BPwAAAD/kBQAAAAAAAAFOAwAAbAAAAJpkrYz0fZY/HRQOveq9wT8AAAA/8wUAAAAAAAABTwMAAGwAAAC0O284k6yVP26ZnggGUcI/AAAAPwMGAAAAAAAAAVADAABsAAAABsG0O284kz8TQBMn6AjDPwAAAD8DBgAAAAAAAAFRAwAAbAAAAAbBtDtvOJM/EKS/nzx3wz8AAAA/EwYAAAAAAAABUgMAAGwAAAAgmHbnDWeSP7jmh0XKwMM/AAAAPxMGAAAAAAAAAVMDAABsAAAAIJh25w1nkj9fKVDrVwrEPwAAAD8iBgAAAAAAAAFUAwAAbAAAAFZG+j5LxJA/tEo0vh4vxD8AAAA/IgYAAAAAAAABVQMAAGwAAABWRvo+S8SQPwlsGJHlU8Q/AAAAPzIGAAAAAAAAAVYDAABsAAAAVkb6PkvEkD9djfxjrHjEPwAAAD9CBgAAAAAAAAFXAwAAbAAAAFZG+j5LxJA/sK7gNnOdxD8AAAA/YQYAAAAAAAABWAMAAGwAAABWRvo+S8SQP12N/GOseMQ/AAAAP5oHAAAAAAAAAVkDAABsAAAA5Dp41dPljz9djfxjrHjEPwAAAD+aBwAAAAAAAAFaAwAAbAAAAOcWBNPuvME/4AICG0Zk2T8AAAA/AAAAAAAAAAABWwMAAGwAAAAE3Iv9GtfBP+ACAhtGZNk/AAAAP7sAAAAAAAAAAVwDAABsAAAAIKETKEfxwT/gAgIbRmTZPwAAAD/LAAAAAAAAAAFdAwAAbAAAAD1mm1JzC8I/4AICG0Zk2T8AAAA/2gAAAAAAAAABXgMAAGwAAAB28Kqnyz/CP+ACAhtGZNk/AAAAP9oAAAAAAAAAAV8DAABsAAAAr3q6/CN0wj838o+x4lHZPwAAAD/qAAAAAAAAAAFgAwAAbAAAAMw/QidQjsI/N/KPseJR2T8AAAA/6gAAAAAAAAABYQMAAGwAAADoBMpRfKjCP4zhHUh/P9k/AAAAP/oAAAAAAAAAAWIDAABsAAAABcpRfKjCwj+M4R1Ifz/ZPwAAAD8JAQAAAAAAAAFjAwAAbAAAAD5UYdEA98I/jOEdSH8/2T8AAAA/CQEAAAAAAAABZAMAAGwAAABbGen7LBHDP+LQq94bLdk/AAAAPwkBAAAAAAAAAWUDAABsAAAAlKP4UIVFwz/i0KveGy3ZPwAAAD8ZAQAAAAAAAAFmAwAAbAAAALFogHuxX8M/4tCr3hst2T8AAAA/KQEAAAAAAAABZwMAAGwAAADNLQim3XnDP+LQq94bLdk/AAAAPykBAAAAAAAAAWgDAABsAAAA6vKP0AmUwz84wDl1uBrZPwAAAD84AQAAAAAAAAFpAwAAbAAAAAa4F/s1rsM/OMA5dbga2T8AAAA/VwEAAAAAAAABagMAAGwAAAAjfZ8lYsjDPzjAOXW4Gtk/AAAAP3cBAAAAAAAAAWsDAABsAAAAI32fJWLIwz/i0KveGy3ZPwAAAD9hAgAAAAAAAAFsAwAAbAAAACN9nyViyMM/jOEdSH8/2T8AAAA/ZQMAAAAAAAABbQMAAGwAAAAjfZ8lYsjDPzfyj7HiUdk/AAAAP3QDAAAAAAAAAW4DAABsAAAAI32fJWLIwz/gAgIbRmTZPwAAAD+EAwAAAAAAAAFvAwAAbAAAAAa4F/s1rsM/ihN0hKl22T8AAAA/owMAAAAAAAABcAMAAGwAAAAGuBf7Na7DPzUk5u0Midk/AAAAP+IDAAAAAAAAAXEDAABsAAAA6vKP0AmUwz81JObtDInZPwAAAD8BBAAAAAAAAAFyAwAAbAAAAM0tCKbdecM/3jRYV3Cb2T8AAAA/EQQAAAAAAAABcwMAAGwAAADNLQim3XnDP4lFysDTrdk/AAAAPzAEAAAAAAAAAXQDAABsAAAAzS0Ipt15wz8zVjwqN8DZPwAAAD8/BAAAAAAAAAF1AwAAbAAAAM0tCKbdecM/3Wauk5rS2T8AAAA/TwQAAAAAAAABdgMAAGwAAADq8o/QCZTDP4h3IP395Nk/AAAAP18EAAAAAAAAAXcDAABsAAAAQEInUI7iwz8xiJJmYffZPwAAAD9+BAAAAAAAAAF4AwAAbAAAAAmm3XnDmcQ/25gE0MQJ2j8AAAA/fgQAAAAAAAABeQMAAGwAAAB7uvwjdALFP4apdjkoHNo/AAAAP34EAAAAAAAAAXoDAABsAAAAJ1krI32fxT8wuuiiiy7aPwAAAD+OBAAAAAAAAAF7AwAAbAAAAJltSs0tCMY/MLrooosu2j8AAAA/nQQAAAAAAAABfAMAAGwAAABFDHnMNqXGPzC66KKLLto/AAAAP50EAAAAAAAAAX0DAABsAAAA1OUfoRMoxz8wuuiiiy7aPwAAAD+dBAAAAAAAAAF+AwAAbAAAAJxJ1spI38c/MLrooosu2j8AAAA/rQQAAAAAAAABfwMAAGwAAAArI32fJWLIPzC66KKLLto/AAAAP60EAAAAAAAAAYADAABsAAAA2MGrni7/yD+GqXY5KBzaPwAAAD+8BAAAAAAAAAGBAwAAbAAAAKAlYshjtsk/hql2OSgc2j8AAAA/vAQAAAAAAAABggMAAGwAAAASOoFyFB/KP9uYBNDECdo/AAAAP8wEAAAAAAAAAYMDAABsAAAAhU6gHMWHyj8xiJJmYffZPwAAAD/cBAAAAAAAAAGEAwAAbAAAABQoR/GhCss/MYiSZmH32T8AAAA/3AQAAAAAAAABhQMAAGwAAACGPGabUnPLPzGIkmZh99k/AAAAP9wEAAAAAAAAAYYDAABsAAAA+VCFRQPcyz8xiJJmYffZPwAAAD/rBAAAAAAAAAGHAwAAbAAAAGtlpO+zRMw/iHcg/f3k2T8AAAA/+wQAAAAAAAABiAMAAGwAAAAWBNPuvOHMP4h3IP395Nk/AAAAP/sEAAAAAAAAAYkDAABsAAAApt15w5lkzT+IdyD9/eTZPwAAAD/7BAAAAAAAAAGKAwAAbAAAAG5BMO3OG84/iHcg/f3k2T8AAAA/CwUAAAAAAAABiwMAAGwAAAD+GtfBq57OP4h3IP395Nk/AAAAPyoFAAAAAAAAAYwDAABsAAAAjPR9loghzz+IdyD9/eTZPwAAAD8qBQAAAAAAAAGNAwAAbAAAAAAJnUA5is8/iHcg/f3k2T8AAAA/KgUAAAAAAAABjgMAAGwAAABWWDTAvdjPP4h3IP395Nk/AAAAPzoFAAAAAAAAAY8DAABsAAAA1dPlH6ET0D+IdyD9/eTZPwAAAD86BQAAAAAAAAGQAwAAbAAAAPKYbUrNLdA/iHcg/f3k2T8AAAA/SQUAAAAAAAABkQMAAGwAAACAe7Ff4zrQP4h3IP395Nk/AAAAP0kFAAAAAAAAAZIDAABsAAAAnUA5ig9V0D+IdyD9/eTZPwAAAD9ZBQAAAAAAAAGTAwAAbAAAALoFwbQ7b9A/iHcg/f3k2T8AAAA/aQUAAAAAAAABlAMAAGwAAADWykjfZ4nQPzGIkmZh99k/AAAAP3gFAAAAAAAAAZUDAABsAAAAZK2M9H2W0D8xiJJmYffZPwAAAD94BQAAAAAAAAGWAwAAbAAAAPOP0AmUo9A/25gE0MQJ2j8AAAA/iAUAAAAAAAABlwMAAGwAAACeN5xJ1srQP9uYBNDECdo/AAAAP4gFAAAAAAAAAZgDAABsAAAAu/wjdALl0D/bmATQxAnaPwAAAD+YBQAAAAAAAAGZAwAAbAAAAPSGM8laGdE/hql2OSgc2j8AAAA/mAUAAAAAAAABmgMAAGwAAAC784YzyVrRPzC66KKLLto/AAAAP6cFAAAAAAAAAZsDAABsAAAAEUMes02p0T+E28x1UlPaPwAAAD+nBQAAAAAAAAGcAwAAbAAAAGiStTLS99E/Luw+37Vl2j8AAAA/twUAAAAAAAABnQMAAGwAAABMxJDHbFPSP9f8sEgZeNo/AAAAP7cFAAAAAAAAAZ4DAABsAAAAohMoR/Gh0j+CDSOyfIraPwAAAD/GBQAAAAAAAAGfAwAAbAAAAPdiv8Z18NI/LB6VG+Cc2j8AAAA/xgUAAAAAAAABoAMAAGwAAAAx7c4bziTTP9YuB4VDr9o/AAAAP9YFAAAAAAAAAaEDAABsAAAA+Fkihjxm0z/WLgeFQ6/aPwAAAD/mBQAAAAAAAAGiAwAAbAAAAMDGdfCqp9M/1i4HhUOv2j8AAAA/5gUAAAAAAAABowMAAGwAAABqbkEw7c7TP9YuB4VDr9o/AAAAP/UFAAAAAAAAAaQDAABsAAAAhzPJWhnp0z/WLgeFQ6/aPwAAAD/1BQAAAAAAAAGlAwAAbAAAAKT4UIVFA9Q/1i4HhUOv2j8AAAA/9QUAAAAAAAABpgMAAGwAAAAy25SaWxDUP9YuB4VDr9o/AAAAPwUGAAAAAAAAAacDAABsAAAAwL3Yr3Ed1D/WLgeFQ6/aPwAAAD8FBgAAAAAAAAGoAwAAbAAAAE+gHMWHKtQ/1i4HhUOv2j8AAAA/FQYAAAAAAAABqQMAAGwAAADdgmDanTfUP4E/ee6mwdo/AAAAPxUGAAAAAAAAAaoDAABsAAAA+UfoBMpR1D+BP3nupsHaPwAAAD8kBgAAAAAAAAGrAwAAbAAAAKTvs0QMedQ/gT957qbB2j8AAAA/JAYAAAAAAAABrAMAAGwAAABPl3+ETqDUPypQ61cK1No/AAAAPzQGAAAAAAAAAa0DAABsAAAA+j5LxJDH1D8qUOtXCtTaPwAAAD80BgAAAAAAAAGuAwAAbAAAAKXmFgTT7tQ/1GBdwW3m2j8AAAA/QwYAAAAAAAABrwMAAGwAAADecCZZKyPVP9RgXcFt5to/AAAAP0MGAAAAAAAAAbADAABsAAAAiRjymG1K1T9/cc8q0fjaPwAAAD9TBgAAAAAAAAGxAwAAbAAAAN9niRjymNU/KIJBlDQL2z8AAAA/UwYAAAAAAAABsgMAAGwAAACm1NyCYNrVP9KSs/2XHds/AAAAP2MGAAAAAAAAAbMDAABsAAAAbkEw7c4b1j99oyVn+y/bPwAAAD9yBgAAAAAAAAG0AwAAbAAAADeug1c9XdY/faMlZ/sv2z8AAAA/cgYAAAAAAAABtQMAAGwAAABwOJOslZHWP32jJWf7L9s/AAAAP4IGAAAAAAAAAbYDAABsAAAAqcKiAe7F1j99oyVn+y/bPwAAAD+CBgAAAAAAAAG3AwAAbAAAAFRqbkEw7dY/faMlZ/sv2z8AAAA/ggYAAAAAAAABuAMAAGwAAAD/ETqBchTXP32jJWf7L9s/AAAAP5IGAAAAAAAAAbkDAABsAAAAG9fBq54u1z99oyVn+y/bPwAAAD+hBgAAAAAAAAG6AwAAbAAAADicSdbKSNc/faMlZ/sv2z8AAAA/oQYAAAAAAAABuwMAAGwAAADGfo3r4FXXP32jJWf7L9s/AAAAP6EGAAAAAAAAAbwDAABsAAAA40MVFg1w1z99oyVn+y/bPwAAAD/ABgAAAAAAAAG9AwAAbAAAAP8InUA5itc/0pKz/Zcd2z8AAAA/wAYAAAAAAAABvgMAAGwAAAAcziRrZaTXP9KSs/2XHds/AAAAP8AGAAAAAAAAAb8DAABsAAAAOZOslZG+1z/SkrP9lx3bPwAAAD/QBgAAAAAAAAHAAwAAbAAAAFVYNMC92Nc/0pKz/Zcd2z8AAAA/0AYAAAAAAAABwQMAAGwAAAByHbzq6fLXP9KSs/2XHds/AAAAP9AGAAAAAAAAAcIDAABsAAAAHcWHKiwa2D8ogkGUNAvbPwAAAD/gBgAAAAAAAAHDAwAAbAAAAFZPl3+ETtg/KIJBlDQL2z8AAAA/7wYAAAAAAAABxAMAAGwAAAAB92K/xnXYPyiCQZQ0C9s/AAAAP+8GAAAAAAAAAcUDAABsAAAAOoFyFB+q2D8ogkGUNAvbPwAAAD//BgAAAAAAAAHGAwAAbAAAAOUoPlRh0dg/f3HPKtH42j8AAAA//wYAAAAAAAABxwMAAGwAAACQ0AmUo/jYP39xzyrR+No/AAAAPw8HAAAAAAAAAcgDAABsAAAArJWRvs8S2T9/cc8q0fjaPwAAAD8PBwAAAAAAAAHJAwAAbAAAAMlaGen7LNk/f3HPKtH42j8AAAA/HgcAAAAAAAABygMAAGwAAABXPV3+ETrZP39xzyrR+No/AAAAPx4HAAAAAAAAAcsDAABsAAAA5h+hEyhH2T9/cc8q0fjaPwAAAD8uBwAAAAAAAAHMAwAAbAAAAHQC5Sg+VNk/1GBdwW3m2j8AAAA/LgcAAAAAAAABzQMAAGwAAAAC5Sg+VGHZP9RgXcFt5to/AAAAPz0HAAAAAAAAAc4DAABsAAAAkcdsU2pu2T/UYF3BbebaPwAAAD9NBwAAAAAAAAHPAwAAbAAAAB+qsGiAe9k/KlDrVwrU2j8AAAA/TQcAAAAAAAAB0AMAAGwAAACtjPR9lojZPypQ61cK1No/AAAAP10HAAAAAAAAAdEDAABsAAAAO284k6yV2T8qUOtXCtTaPwAAAD9sBwAAAAAAAAHSAwAAbAAAAMpRfKjCotk/gT957qbB2j8AAAA/fAcAAAAAAAAB0wMAAGwAAABYNMC92K/ZP9YuB4VDr9o/AAAAP3wHAAAAAAAAAdQDAABsAAAA5hYE0+682T/WLgeFQ6/aPwAAAD98BwAAAAAAAAHVAwAAbAAAAHX5R+gEytk/1i4HhUOv2j8AAAA/jAcAAAAAAAAB1gMAAGwAAAAD3Iv9GtfZPywelRvgnNo/AAAAPxgIAAAAAAAAAdcDAABsAAAAkb7PEjHk2T8sHpUb4JzaPwAAAD9HCAAAAAAAAAHYAwAAbAAAAHu6/CN0AsU/8o+x4lG54T8AAAA/AAAAAAAAAAAB2QMAAGwAAACYf4ROoBzFP/KPseJRueE/AAAAP6ADAAAAAAAAAdoDAABsAAAAtEQMecw2xT/yj7HiUbnhPwAAAD+/AwAAAAAAAAHbAwAAbAAAANEJlKP4UMU/8o+x4lG54T8AAAA/zwMAAAAAAAAB3AMAAGwAAADuzhvOJGvFP/KPseJRueE/AAAAP94DAAAAAAAAAd0DAABsAAAACpSj+FCFxT/yj7HiUbnhPwAAAD/uAwAAAAAAAAHeAwAAbAAAACdZKyN9n8U/8o+x4lG54T8AAAA/7gMAAAAAAAAB3wMAAGwAAABDHrNNqbnFP52H+C0gsOE/AAAAP/0DAAAAAAAAAeADAABsAAAAYOM6eNXTxT+dh/gtILDhPwAAAD/9AwAAAAAAAAHhAwAAbAAAAJltSs0tCMY/nYf4LSCw4T8AAAA/DQQAAAAAAAAB4gMAAGwAAAC2MtL3WSLGP0h/P3nupuE/AAAAPw0EAAAAAAAAAeMDAABsAAAA0vdZIoY8xj9Ifz957qbhPwAAAD8dBAAAAAAAAAHkAwAAbAAAAAyCaXfecMY/SH8/ee6m4T8AAAA/HQQAAAAAAAAB5QMAAGwAAAAoR/GhCovGP0h/P3nupuE/AAAAPywEAAAAAAAAAeYDAABsAAAARQx5zDalxj9Ifz957qbhPwAAAD8sBAAAAAAAAAHnAwAAbAAAAEUMecw2pcY/83aGxLyd4T8AAAA/PAQAAAAAAAAB6AMAAGwAAABh0QD3Yr/GP/N2hsS8neE/AAAAPzwEAAAAAAAAAekDAABsAAAAfpaIIY/Zxj/zdobEvJ3hPwAAAD9MBAAAAAAAAAHqAwAAbAAAAJtbEEy788Y/83aGxLyd4T8AAAA/WwQAAAAAAAAB6wMAAGwAAAC3IJh25w3HP/N2hsS8neE/AAAAP2sEAAAAAAAAAewDAABsAAAA1OUfoRMoxz/zdobEvJ3hPwAAAD96BAAAAAAAAAHtAwAAbAAAAPCqp8s/Qsc/83aGxLyd4T8AAAA/igQAAAAAAAAB7gMAAGwAAAANcC/2a1zHP/N2hsS8neE/AAAAP4oEAAAAAAAAAe8DAABsAAAAKjW3IJh2xz/zdobEvJ3hPwAAAD+aBAAAAAAAAAHwAwAAbAAAAGO/xnXwqsc/83aGxLyd4T8AAAA/5AQAAAAAAAAB8QMAAGwAAAB/hE6gHMXHP/N2hsS8neE/AAAAP+QEAAAAAAAAAfIDAABsAAAAnEnWykjfxz/zdobEvJ3hPwAAAD/kBAAAAAAAAAHzAwAAbAAAALkOXvV0+cc/nm7ND4uU4T8AAAA/9AQAAAAAAAAB9AMAAGwAAADV0+UfoRPIP55uzQ+LlOE/AAAAP/QEAAAAAAAAAfUDAABsAAAA8phtSs0tyD+ebs0Pi5ThPwAAAD8EBQAAAAAAAAH2AwAAbAAAAA5e9XT5R8g/nm7ND4uU4T8AAAA/BAUAAAAAAAAB9wMAAGwAAAArI32fJWLIP55uzQ+LlOE/AAAAPxMFAAAAAAAAAfgDAABsAAAASOgEylF8yD+ebs0Pi5ThPwAAAD8yBQAAAAAAAAH5AwAAbAAAAEjoBMpRfMg/SWYUW1mL4T8AAAA/QgUAAAAAAAAB+gMAAGwAAABkrYz0fZbIP0lmFFtZi+E/AAAAP0IFAAAAAAAAAfsDAABsAAAAgXIUH6qwyD9JZhRbWYvhPwAAAD9CBQAAAAAAAAH8AwAAbAAAAJ83nEnWysg/SWYUW1mL4T8AAAA/QgUAAAAAAAAB/QMAAGwAAAC7/CN0AuXIP0lmFFtZi+E/AAAAP1IFAAAAAAAAAf4DAABsAAAA9IYzyVoZyT9JZhRbWYvhPwAAAD9hBQAAAAAAAAH/AwAAbAAAAC4RQx6zTck/SWYUW1mL4T8AAAA/YQUAAAAAAAABAAQAAGwAAACDYNqdN5zJP0lmFFtZi+E/AAAAP3EFAAAAAAAAAQEEAABsAAAA2a9xHbzqyT9JZhRbWYvhPwAAAD9xBQAAAAAAAAECBAAAbAAAAC//CJ1AOco/SWYUW1mL4T8AAAA/gQUAAAAAAAABAwQAAGwAAAChEyhH8aHKP0lmFFtZi+E/AAAAP4EFAAAAAAAAAQQEAABsAAAAMO3OG84kyz9JZhRbWYvhPwAAAD+QBQAAAAAAAAEFBAAAbAAAAKMB7sV+jcs/SWYUW1mL4T8AAAA/kAUAAAAAAAABBgQAAGwAAABOoBzFhyrMP0lmFFtZi+E/AAAAP6AFAAAAAAAAAQcEAABsAAAAwLQ7bziTzD9JZhRbWYvhPwAAAD+gBQAAAAAAAAEIBAAAbAAAADTJWhnp+8w/SWYUW1mL4T8AAAA/rwUAAAAAAAABCQQAAGwAAACm3XnDmWTNP0lmFFtZi+E/AAAAP68FAAAAAAAAAQoEAABsAAAA/CwRQx6zzT9JZhRbWYvhPwAAAD+/BQAAAAAAAAELBAAAbAAAAG5BMO3OG84/SWYUW1mL4T8AAAA/zwUAAAAAAAABDAQAAGwAAADEkMdsU2rOP0lmFFtZi+E/AAAAP94FAAAAAAAAAQ0EAABsAAAAcC/2a1wHzz9JZhRbWYvhPwAAAD/eBQAAAAAAAAEOBAAAbAAAAMZ+jevgVc8/SWYUW1mL4T8AAAA/3gUAAAAAAAABDwQAAGwAAAAcziRrZaTPP0lmFFtZi+E/AAAAP+4FAAAAAAAAARAEAABsAAAAVlg0wL3Yzz9JZhRbWYvhPwAAAD/+BQAAAAAAAAERBAAAbAAAANXT5R+hE9A/SWYUW1mL4T8AAAA//gUAAAAAAAABEgQAAGwAAACAe7Ff4zrQP0lmFFtZi+E/AAAAP/4FAAAAAAAAARMEAABsAAAAKyN9nyVi0D9JZhRbWYvhPwAAAD8NBgAAAAAAAAEUBAAAbAAAAGStjPR9ltA/SWYUW1mL4T8AAAA/DQYAAAAAAAABFQQAAGwAAACeN5xJ1srQP0lmFFtZi+E/AAAAPx0GAAAAAAAAARYEAABsAAAAZqTvs0QM0T9JZhRbWYvhPwAAAD8dBgAAAAAAAAEXBAAAbAAAAC0RQx6zTdE/SWYUW1mL4T8AAAA/LAYAAAAAAAABGAQAAGwAAADXuA5e9XTRP0lmFFtZi+E/AAAAPywGAAAAAAAAARkEAABsAAAAgmDanTec0T9JZhRbWYvhPwAAAD88BgAAAAAAAAEaBAAAbAAAAC0Ipt15w9E/SWYUW1mL4T8AAAA/TAYAAAAAAAABGwQAAGwAAABLzS0Ipt3RP0lmFFtZi+E/AAAAP0wGAAAAAAAAARwEAABsAAAAaJK1MtL30T9JZhRbWYvhPwAAAD9MBgAAAAAAAAEdBAAAbAAAABM6gXIUH9I/nm7ND4uU4T8AAAA/WwYAAAAAAAABHgQAAGwAAAAv/widQDnSP55uzQ+LlOE/AAAAP1sGAAAAAAAAAR8EAABsAAAAveFMslZG0j+ebs0Pi5ThPwAAAD9rBgAAAAAAAAEgBAAAbAAAANqm1NyCYNI/83aGxLyd4T8AAAA/ewYAAAAAAAABIQQAAGwAAACFTqAcxYfSP/N2hsS8neE/AAAAP3sGAAAAAAAAASIEAABsAAAAohMoR/Gh0j/zdobEvJ3hPwAAAD+KBgAAAAAAAAEjBAAAbAAAAEy784YzydI/83aGxLyd4T8AAAA/igYAAAAAAAABJAQAAGwAAAD3Yr/GdfDSP/N2hsS8neE/AAAAP4oGAAAAAAAAASUEAABsAAAAogqLBrgX0z/zdobEvJ3hPwAAAD+aBgAAAAAAAAEmBAAAbAAAAL/PEjHkMdM/83aGxLyd4T8AAAA/qQYAAAAAAAABJwQAAGwAAADblJpbEEzTP/N2hsS8neE/AAAAP6kGAAAAAAAAASgEAABsAAAAanfecCZZ0z/zdobEvJ3hPwAAAD+5BgAAAAAAAAEpBAAAbAAAAPhZIoY8ZtM/83aGxLyd4T8AAAA/yQYAAAAAAAABKgQAAGwAAACGPGabUnPTP/N2hsS8neE/AAAAP8kGAAAAAAAAASsEAABsAAAAFR+qsGiA0z/zdobEvJ3hPwAAAD/oBgAAAAAAAAEsBAAAbAAAAKMB7sV+jdM/83aGxLyd4T8AAAA/+AYAAAAAAAABLQQAAGwAAABqbkEw7c7TP/N2hsS8neE/AAAAP/gGAAAAAAAAAS4EAABsAAAApPhQhUUD1D/zdobEvJ3hPwAAAD8IBwAAAAAAAAEvBAAAbAAAAIgqLBrgXtQ/83aGxLyd4T8AAAA/CAcAAAAAAAABMAQAAGwAAAAz0vdZIobUP/N2hsS8neE/AAAAPwgHAAAAAAAAATEEAABsAAAAbFwHr3q61D/zdobEvJ3hPwAAAD8XBwAAAAAAAAEyBAAAbAAAADPJWhnp+9Q/83aGxLyd4T8AAAA/FwcAAAAAAAABMwQAAGwAAABtU2puQTDVP/N2hsS8neE/AAAAPycHAAAAAAAAATQEAABsAAAApt15w5lk1T/zdobEvJ3hPwAAAD8nBwAAAAAAAAE1BAAAbAAAAFGFRQPci9U/83aGxLyd4T8AAAA/NwcAAAAAAAABNgQAAGwAAAD8LBFDHrPVP/N2hsS8neE/AAAAPzcHAAAAAAAAATcEAABsAAAAptTcgmDa1T/zdobEvJ3hPwAAAD9GBwAAAAAAAAE4BAAAbAAAAMOZZK2M9NU/83aGxLyd4T8AAAA/RgcAAAAAAAABOQQAAGwAAADgXuzXuA7WP/N2hsS8neE/AAAAP1YHAAAAAAAAAToEAABsAAAAbkEw7c4b1j/zdobEvJ3hPwAAAD9WBwAAAAAAAAE7BAAAbAAAAIwGuBf7NdY/83aGxLyd4T8AAAA/ZgcAAAAAAAABPAQAAGwAAACoyz9CJ1DWP/N2hsS8neE/AAAAP3UHAAAAAAAAAT0EAABsAAAAxZDHbFNq1j/zdobEvJ3hPwAAAD+FBwAAAAAAAAE+BAAAbAAAAOFVT5d/hNY/83aGxLyd4T8AAAA/hQcAAAAAAAABPwQAAGwAAAD+GtfBq57WP/N2hsS8neE/AAAAP4UHAAAAAAAAAUAEAABsAAAAG+Be7Ne41j/zdobEvJ3hPwAAAD+FBwAAAAAAAAFBBAAAbAAAADel5hYE09Y/83aGxLyd4T8AAAA/lAcAAAAAAAABQgQAAGwAAADiTLJWRvrWP/N2hsS8neE/AAAAP6QHAAAAAAAAAUMEAABsAAAAqrkFwbQ71z/zdobEvJ3hPwAAAD+kBwAAAAAAAAFEBAAAbAAAAFVh0QD3Ytc/83aGxLyd4T8AAAA/tAcAAAAAAAABRQQAAGwAAACO6+BVT5fXP/N2hsS8neE/AAAAP7QHAAAAAAAAAUYEAABsAAAAx3XwqqfL1z/zdobEvJ3hPwAAAD/DBwAAAAAAAAFHBAAAbAAAAAAAAAAAANg/83aGxLyd4T8AAAA/wwcAAAAAAAABSAQAAGwAAADIbFNqbkHYP/N2hsS8neE/AAAAP9MHAAAAAAAAAUkEAABsAAAAcxQfqrBo2D/zdobEvJ3hPwAAAD/TBwAAAAAAAAFKBAAAbAAAAB286unyj9g/83aGxLyd4T8AAAA/0wcAAAAAAAABSwQAAGwAAADIY7YpNbfYP/N2hsS8neE/AAAAP+MHAAAAAAAAAUwEAABsAAAA5Sg+VGHR2D/zdobEvJ3hPwAAAD/yBwAAAAAAAAFNBAAAbAAAAALuxX6N69g/83aGxLyd4T8AAAA/8gcAAAAAAAABTgQAAGwAAAAes02puQXZP/N2hsS8neE/AAAAPwIIAAAAAAAAAU8EAABsAAAAO3jV0+Uf2T/zdobEvJ3hPwAAAD8CCAAAAAAAAAFQBAAAbAAAAFc9Xf4ROtk/83aGxLyd4T8AAAA/EQgAAAAAAAABUQQAAGwAAAB0AuUoPlTZP/N2hsS8neE/AAAAPxEIAAAAAAAAAVIEAABsAAAAH6qwaIB72T/zdobEvJ3hPwAAAD8hCAAAAAAAAAFTBAAAbAAAAFg0wL3Yr9k/83aGxLyd4T8AAAA/IQgAAAAAAAABVAQAAGwAAACRvs8SMeTZP/N2hsS8neE/AAAAPzEIAAAAAAAAAVUEAABsAAAA5w1nkrUy2j/zdobEvJ3hPwAAAD8xCAAAAAAAAAFWBAAAbAAAAMw/QidQjto/83aGxLyd4T8AAAA/QAgAAAAAAAABVwQAAGwAAACUrJWRvs/aP/N2hsS8neE/AAAAP0AIAAAAAAAAAVgEAABsAAAAWxnp+ywR2z/zdobEvJ3hPwAAAD9QCAAAAAAAAAFZBAAAbAAAALFogHuxX9s/83aGxLyd4T8AAAA/UAgAAAAAAAABWgQAAGwAAAB51dPlH6HbP/N2hsS8neE/AAAAP2AIAAAAAAAAAVsEAABsAAAAziRrZaTv2z/zdobEvJ3hPwAAAD9gCAAAAAAAAAFcBAAAbAAAAAiverr8I9w/83aGxLyd4T8AAAA/bwgAAAAAAAABXQQAAGwAAADPG84ka2XcP/N2hsS8neE/AAAAP28IAAAAAAAAAV4EAABsAAAACKbdecOZ3D/zdobEvJ3hPwAAAD9/CAAAAAAAAAFfBAAAbAAAAOzXuA5e9dw/83aGxLyd4T8AAAA/jggAAAAAAAABYAQAAGwAAADQCZSj+FDdP/N2hsS8neE/AAAAP54IAAAAAAAAAWEEAABsAAAAtTtvOJOs3T+ebs0Pi5ThPwAAAD+eCAAAAAAAAAFiBAAAbAAAAJltSs0tCN4/nm7ND4uU4T8AAAA/nggAAAAAAAABYwQAAGwAAAAMgml33nDeP55uzQ+LlOE/AAAAP54IAAAAAAAAAWQEAABsAAAAfpaIIY/Z3j9JZhRbWYvhPwAAAD+uCAAAAAAAAAFlBAAAbAAAAPCqp8s/Qt8/SWYUW1mL4T8AAAA/vQgAAAAAAAABZgQAAGwAAADW3IJg2p3fP0lmFFtZi+E/AAAAP70IAAAAAAAAAWcEAABsAAAA6+nyj9AJ4D/0XVumJ4LhPwAAAD+9CAAAAAAAAAFoBAAAbAAAAN2CYNqdN+A/9F1bpieC4T8AAAA/zQgAAAAAAAABaQQAAGwAAACIKiwa4F7gP/RdW6YnguE/AAAAP80IAAAAAAAAAWoEAABsAAAAwbQ7bziT4D/0XVumJ4LhPwAAAD/dCAAAAAAAAAFrBAAAbAAAAGxcB696uuA/9F1bpieC4T8AAAA/3QgAAAAAAAABbAQAAGwAAADQEjHkMdvgP/RdW6YnguE/AAAAP+wIAAAAAAAAAW0EAABsAAAAe7r8I3QC4T/0XVumJ4LhPwAAAD/sCAAAAAAAAAFuBAAAbAAAAN5wJlkrI+E/9F1bpieC4T8AAAA/+AgAAAAAAAABbwQAAGwAAAD7Na6DVz3hP/RdW6YnguE/AAAAPwcJAAAAAAAAAXAEAABsAAAApt15w5lk4T+fVaLx9XjhPwAAAD8HCQAAAAAAAAFxBAAAbAAAAAqUo/hQheE/n1Wi8fV44T8AAAA/FwkAAAAAAAABcgQAAGwAAAAmWSsjfZ/hP59VovH1eOE/AAAAPxcJAAAAAAAAAXMEAABsAAAA0gD3Yr/G4T9KTek8xG/hPwAAAD8nCQAAAAAAAAF0BAAAbAAAAMSZZK2M9OE/Sk3pPMRv4T8AAAA/JwkAAAAAAAABdQQAAGwAAADgXuzXuA7iP/VEMIiSZuE/AAAAPzYJAAAAAAAAAXYEAABsAAAA0vdZIoY84j+gPHfTYF3hPwAAAD82CQAAAAAAAAF3BAAAbAAAADWug1c9XeI/oDx302Bd4T8AAAA/RgkAAAAAAAABeAQAAGwAAABvOJOslZHiP6A8d9NgXeE/AAAAP0YJAAAAAAAAAXkEAABsAAAAqcKiAe7F4j+gPHfTYF3hPwAAAD9lCQAAAAAAAAF6BAAAbAAAANTlH6ETKOM/oDx302Bd4T8AAAA/ZQkAAAAAAAABewQAAGwAAADGfo3r4FXjP6A8d9NgXeE/AAAAP2UJAAAAAAAAAXwEAABsAAAAuBf7Na6D4z+gPHfTYF3hPwAAAD91CQAAAAAAAAF9BAAAbAAAABzOJGtlpOM/oDx302Bd4T8AAAA/dQkAAAAAAAABfgQAAGwAAAAOZ5K1MtLjP6A8d9NgXeE/AAAAP4QJAAAAAAAAAX8EAABsAAAAKiwa4F7s4z+gPHfTYF3hPwAAAD+ECQAAAAAAAAGABAAAbAAAAEfxoQqLBuQ/oDx302Bd4T8AAAA/lAkAAAAAAAABgQQAAGwAAABjtik1tyDkP6A8d9NgXeE/AAAAP5QJAAAAAAAAAYIEAABsAAAAgHuxX+M65D+gPHfTYF3hPwAAAD+kCQAAAAAAAAGDBAAAbAAAAFZPl3+ETuQ/oDx302Bd4T8AAAA/pAkAAAAAAAABhAQAAGwAAAArI32fJWLkP/VEMIiSZuE/AAAAP7MJAAAAAAAAAYUEAABsAAAASOgEylF85D/1RDCIkmbhPwAAAD+zCQAAAAAAAAGGBAAAbAAAANbKSN9nieQ/9UQwiJJm4T8AAAA/wwkAAAAAAAABhwQAAGwAAABkrYz0fZbkP/VEMIiSZuE/AAAAP9MJAAAAAAAAAYgEAABsAAAA8o/QCZSj5D/1RDCIkmbhPwAAAD/TCQAAAAAAAAGJBAAAbAAAAIFyFB+qsOQ/9UQwiJJm4T8AAAA/4gkAAAAAAAABigQAAGwAAABXRvo+S8TkP/VEMIiSZuE/AAAAP+IJAAAAAAAAAYsEAABsAAAA5Sg+VGHR5D/1RDCIkmbhPwAAAD/iCQAAAAAAAAGMBAAAbAAAAHMLgml33uQ/9UQwiJJm4T8AAAA/8gkAAAAAAAABjQQAAGwAAAC6/CN0AuXkP/VEMIiSZuE/AAAAPwEKAAAAAAAAAY4EAABsAAAAAu7Ffo3r5D/1RDCIkmbhPwAAAD8BCgAAAAAAAAGPBAAAbAAAAEnfZ4kY8uQ/9UQwiJJm4T8AAAA/EQoAAAAAAAABkAQAAGwAAACQ0AmUo/jkP/VEMIiSZuE/AAAAPxEKAAAAAAAAAZEEAABsAAAA2MGrni7/5D/1RDCIkmbhPwAAAD8hCgAAAAAAAAGSBAAAbAAAAGak77NEDOU/9UQwiJJm4T8AAAA/IQoAAAAAAAABkwQAAGwAAACtlZG+zxLlP/VEMIiSZuE/AAAAPzAKAAAAAAAAAZQEAABsAAAAO3jV0+Uf5T/1RDCIkmbhPwAAAD9ACgAAAAAAAAGVBAAAbAAAAMlaGen7LOU/9UQwiJJm4T8AAAA/QAoAAAAAAAABlgQAAGwAAACfLv8InUDlP/VEMIiSZuE/AAAAP0AKAAAAAAAAAZcEAABsAAAAvPOGM8la5T9KTek8xG/hPwAAAD9QCgAAAAAAAAGYBAAAbAAAAJHHbFNqbuU/Sk3pPMRv4T8AAAA/UAoAAAAAAAABmQQAAGwAAABnm1JzC4LlP0pN6TzEb+E/AAAAP1AKAAAAAAAAAZoEAABsAAAAg2DanTec5T+fVaLx9XjhPwAAAD9fCgAAAAAAAAGbBAAAbAAAAFg0wL3Yr+U/9F1bpieC4T8AAAA/XwoAAAAAAAABnAQAAGwAAADmFgTT7rzlP/RdW6YnguE/AAAAP28KAAAAAAAAAZ0EAABsAAAALgim3XnD5T9JZhRbWYvhPwAAAD9+CgAAAAAAAAGeBAAAbAAAALzq6fKP0OU/SWYUW1mL4T8AAAA/fgoAAAAAAAABnwQAAGwAAAAD3Iv9GtflP0lmFFtZi+E/AAAAP54KAAAAAAAAAaAEAABsAAAAS80tCKbd5T9JZhRbWYvhPwAAAD+9CgAAAAAAAAGhBAAAbAAAAJG+zxIx5OU/SWYUW1mL4T8AAAA/vQoAAAAAAAABogQAAGwAAADZr3EdvOrlP55uzQ+LlOE/AAAAP80KAAAAAAAAAaMEAABsAAAA2a9xHbzq5T/0XVumJ4LhPwAAAD+kDwAAAAAAAAGkBAAAbAAAAIzr4FVPl78/Og/xW0Bg4z8AAAA/AAAAAAAAAAABpQQAAGwAAACM6+BVT5e/P48XqhByaeM/AAAAP80AAAAAAAAAAaYEAABsAAAAxnXwqqfLvz+PF6oQcmnjPwAAAD/cAAAAAAAAAAGnBAAAbAAAAB3FhyosGsA/5R9jxaNy4z8AAAA/3AAAAAAAAAABqAQAAGwAAABXT5d/hE7AP+UfY8WjcuM/AAAAP+wAAAAAAAAAAakEAABsAAAAcxQfqrBowD/lH2PFo3LjPwAAAD/sAAAAAAAAAAGqBAAAbAAAAKyeLv8IncA/5R9jxaNy4z8AAAA//AAAAAAAAAABqwQAAGwAAADmKD5UYdHAP+UfY8WjcuM/AAAAP/wAAAAAAAAAAawEAABsAAAAAu7Ffo3rwD/lH2PFo3LjPwAAAD8LAQAAAAAAAAGtBAAAbAAAAB+zTam5BcE/5R9jxaNy4z8AAAA/CwEAAAAAAAABrgQAAGwAAABYPV3+ETrBP+UfY8WjcuM/AAAAPxsBAAAAAAAAAa8EAABsAAAAkcdsU2puwT/lH2PFo3LjPwAAAD8bAQAAAAAAAAGwBAAAbAAAAK6M9H2WiME/5R9jxaNy4z8AAAA/KgEAAAAAAAABsQQAAGwAAADKUXyowqLBP+UfY8WjcuM/AAAAPyoBAAAAAAAAAbIEAABsAAAABNyL/RrXwT/lH2PFo3LjPwAAAD86AQAAAAAAAAGzBAAAbAAAACChEyhH8cE/OSgcetV74z8AAAA/OgEAAAAAAAABtAQAAGwAAABZKyN9nyXCPzkoHHrVe+M/AAAAP0oBAAAAAAAAAbUEAABsAAAAdvCqp8s/wj85KBx61XvjPwAAAD9KAQAAAAAAAAG2BAAAbAAAAK96uvwjdMI/OSgcetV74z8AAAA/WQEAAAAAAAABtwQAAGwAAADoBMpRfKjCPzkoHHrVe+M/AAAAP1kBAAAAAAAAAbgEAABsAAAABcpRfKjCwj+OMNUuB4XjPwAAAD9pAQAAAAAAAAG5BAAAbAAAAD5UYdEA98I/jjDVLgeF4z8AAAA/aQEAAAAAAAABugQAAGwAAAB33nAmWSvDP44w1S4HheM/AAAAP3kBAAAAAAAAAbsEAABsAAAAlKP4UIVFwz+OMNUuB4XjPwAAAD95AQAAAAAAAAG8BAAAbAAAALFogHuxX8M/5DiO4ziO4z8AAAA/iAEAAAAAAAABvQQAAGwAAADq8o/QCZTDP+Q4juM4juM/AAAAP4gBAAAAAAAAAb4EAABsAAAABrgX+zWuwz/kOI7jOI7jPwAAAD+YAQAAAAAAAAG/BAAAbAAAAEBCJ1CO4sM/5DiO4ziO4z8AAAA/mAEAAAAAAAABwAQAAGwAAABcB696uvzDP+Q4juM4juM/AAAAP6cBAAAAAAAAAcEEAABsAAAAslZG+j5LxD84QUeYapfjPwAAAD+3AQAAAAAAAAHCBAAAbAAAAOzgVU+Xf8Q/OEFHmGqX4z8AAAA/twEAAAAAAAABwwQAAGwAAAAla2Wk77PEPzhBR5hql+M/AAAAP8cBAAAAAAAAAcQEAABsAAAAX/V0+UfoxD84QUeYapfjPwAAAD/HAQAAAAAAAAHFBAAAbAAAAHu6/CN0AsU/OEFHmGqX4z8AAAA/xwEAAAAAAAABxgQAAGwAAACYf4ROoBzFPzhBR5hql+M/AAAAP9YBAAAAAAAAAccEAABsAAAA0QmUo/hQxT84QUeYapfjPwAAAD/WAQAAAAAAAAHIBAAAbAAAAO7OG84ka8U/OEFHmGqX4z8AAAA/5gEAAAAAAAAByQQAAGwAAAAKlKP4UIXFPzhBR5hql+M/AAAAP/YBAAAAAAAAAcoEAABsAAAAJ1krI32fxT84QUeYapfjPwAAAD/2AQAAAAAAAAHLBAAAbAAAAEMes02pucU/OEFHmGqX4z8AAAA/BQIAAAAAAAABzAQAAGwAAABg4zp41dPFPzhBR5hql+M/AAAAPxUCAAAAAAAAAc0EAABsAAAAfajCogHuxT84QUeYapfjPwAAAD8kAgAAAAAAAAHOBAAAbAAAAJltSs0tCMY/OEFHmGqX4z8AAAA/JAIAAAAAAAABzwQAAGwAAADS91kihjzGPzhBR5hql+M/AAAAPyQCAAAAAAAAAdAEAABsAAAA77zhTLJWxj84QUeYapfjPwAAAD80AgAAAAAAAAHRBAAAbAAAAChH8aEKi8Y/OEFHmGqX4z8AAAA/RAIAAAAAAAAB0gQAAGwAAABh0QD3Yr/GPzhBR5hql+M/AAAAP0QCAAAAAAAAAdMEAABsAAAAm1sQTLvzxj84QUeYapfjPwAAAD9TAgAAAAAAAAHUBAAAbAAAANTlH6ETKMc/OEFHmGqX4z8AAAA/cwIAAAAAAAAB1QQAAGwAAAB/hE6gHMXHPzhBR5hql+M/AAAAP3MCAAAAAAAAAdYEAABsAAAAnEnWykjfxz84QUeYapfjPwAAAD+CAgAAAAAAAAHXBAAAbAAAALkOXvV0+cc/OEFHmGqX4z8AAAA/ggIAAAAAAAAB2AQAAGwAAADV0+UfoRPIP45JAE2coOM/AAAAP5ICAAAAAAAAAdkEAABsAAAASOgEylF8yD/jUbkBzqnjPwAAAD+hAgAAAAAAAAHaBAAAbAAAAGStjPR9lsg/41G5Ac6p4z8AAAA/oQIAAAAAAAAB2wQAAGwAAAC7/CN0AuXIP+NRuQHOqeM/AAAAP6ECAAAAAAAAAdwEAABsAAAA2MGrni7/yD/jUbkBzqnjPwAAAD+xAgAAAAAAAAHdBAAAbAAAABFMu/OGM8k/41G5Ac6p4z8AAAA/sQIAAAAAAAAB3gQAAGwAAABnm1JzC4LJP+NRuQHOqeM/AAAAP8ECAAAAAAAAAd8EAABsAAAAoCViyGO2yT83WnK2/7LjPwAAAD/QAgAAAAAAAAHgBAAAbAAAAPZ0+UfoBMo/N1pytv+y4z8AAAA/0AIAAAAAAAAB4QQAAGwAAABMxJDHbFPKPzdacrb/suM/AAAAP9ACAAAAAAAAAeIEAABsAAAAvtivcR28yj+NYitrMbzjPwAAAD/gAgAAAAAAAAHjBAAAbAAAADDtzhvOJMs/4mrkH2PF4z8AAAA/4AIAAAAAAAAB5AQAAGwAAAC/xnXwqqfLPzZzndSUzuM/AAAAP/ACAAAAAAAAAeUEAABsAAAAMtuUmlsQzD82c53UlM7jPwAAAD/wAgAAAAAAAAHmBAAAbAAAAIgqLBrgXsw/NnOd1JTO4z8AAAA//wIAAAAAAAAB5wQAAGwAAAD6PkvEkMfMPzZzndSUzuM/AAAAPw8DAAAAAAAAAegEAABsAAAAUI7iQxUWzT+Me1aJxtfjPwAAAD8PAwAAAAAAAAHpBAAAbAAAAKbdecOZZM0/jHtWicbX4z8AAAA/DwMAAAAAAAAB6gQAAGwAAAD8LBFDHrPNP+GDDz744OM/AAAAPx4DAAAAAAAAAesEAABsAAAANrcgmHbnzT/hgw8++ODjPwAAAD8eAwAAAAAAAAHsBAAAbAAAAFJ8qMKiAc4/NYzI8inq4z8AAAA/LgMAAAAAAAAB7QQAAGwAAACMBrgX+zXOPzWMyPIp6uM/AAAAPy4DAAAAAAAAAe4EAABsAAAAqMs/QidQzj81jMjyKerjPwAAAD8+AwAAAAAAAAHvBAAAbAAAAMSQx2xTas4/NYzI8inq4z8AAAA/TQMAAAAAAAAB8AQAAGwAAADiVU+Xf4TOPzWMyPIp6uM/AAAAP10DAAAAAAAAAfEEAABsAAAA/hrXwauezj81jMjyKerjPwAAAD9tAwAAAAAAAAHyBAAAbAAAABrgXuzXuM4/NYzI8inq4z8AAAA/fAMAAAAAAAAB8wQAAGwAAAA4peYWBNPOPzWMyPIp6uM/AAAAP3wDAAAAAAAAAfQEAABsAAAAVGpuQTDtzj81jMjyKerjPwAAAD+MAwAAAAAAAAH1BAAAbAAAAHAv9mtcB88/4YMPPvjg4z8AAAA/mwMAAAAAAAAB9gQAAGwAAACM9H2WiCHPP+GDDz744OM/AAAAP6sDAAAAAAAAAfcEAABsAAAAqrkFwbQ7zz/hgw8++ODjPwAAAD+rAwAAAAAAAAH4BAAAbAAAAKq5BcG0O88/jHtWicbX4z8AAAA/uwMAAAAAAAAB+QQAAGwAAADGfo3r4FXPP4x7VonG1+M/AAAAP7sDAAAAAAAAAfoEAABsAAAA4kMVFg1wzz+Me1aJxtfjPwAAAD/qAwAAAAAAAAH7BAAAbAAAAOJDFRYNcM8/4YMPPvjg4z8AAAA/dgQAAAAAAAAB/AQAAGwAAADiQxUWDXDPPzWMyPIp6uM/AAAAP3YEAAAAAAAAAf0EAABsAAAA4kMVFg1wzz+LlIGnW/PjPwAAAD+GBAAAAAAAAAH+BAAAbAAAAAAJnUA5is8/i5SBp1vz4z8AAAA/lQQAAAAAAAAB/wQAAGwAAAAACZ1AOYrPP+CcOlyN/OM/AAAAP5UEAAAAAAAAAQAFAABsAAAAAAmdQDmKzz82pfMQvwXkPwAAAD+1BAAAAAAAAAEBBQAAbAAAABzOJGtlpM8/NqXzEL8F5D8AAAA/1AQAAAAAAAABAgUAAGwAAAA4k6yVkb7PP4qtrMXwDuQ/AAAAP+QEAAAAAAAAAQMFAABsAAAAVlg0wL3Yzz+KrazF8A7kPwAAAD8DBQAAAAAAAAEEBQAAbAAAAHIdvOrp8s8/iq2sxfAO5D8AAAA/EgUAAAAAAAABBQUAAGwAAADV0+UfoRPQP4qtrMXwDuQ/AAAAPyIFAAAAAAAAAQYFAABsAAAAZLYpNbcg0D+KrazF8A7kPwAAAD8iBQAAAAAAAAEHBQAAbAAAAIB7sV/jOtA/iq2sxfAO5D8AAAA/MgUAAAAAAAABCAUAAGwAAACdQDmKD1XQP4qtrMXwDuQ/AAAAPzIFAAAAAAAAAQkFAABsAAAAugXBtDtv0D+KrazF8A7kPwAAAD9BBQAAAAAAAAEKBQAAbAAAAGStjPR9ltA/iq2sxfAO5D8AAAA/UQUAAAAAAAABCwUAAGwAAADzj9AJlKPQP4qtrMXwDuQ/AAAAP1EFAAAAAAAAAQwFAABsAAAAgXIUH6qw0D+KrazF8A7kPwAAAD9hBQAAAAAAAAENBQAAbAAAAJ43nEnWytA/iq2sxfAO5D8AAAA/YQUAAAAAAAABDgUAAGwAAABJ32eJGPLQP4qtrMXwDuQ/AAAAP3AFAAAAAAAAAQ8FAABsAAAA18Grni7/0D+KrazF8A7kPwAAAD+ABQAAAAAAAAEQBQAAbAAAABBMu/OGM9E/iq2sxfAO5D8AAAA/gAUAAAAAAAABEQUAAGwAAAAtEUMes03RP4qtrMXwDuQ/AAAAP48FAAAAAAAAARIFAABsAAAASdbKSN9n0T82pfMQvwXkPwAAAD+PBQAAAAAAAAETBQAAbAAAAGabUnMLgtE/NqXzEL8F5D8AAAA/nwUAAAAAAAABFAUAAGwAAACCYNqdN5zRPzal8xC/BeQ/AAAAP58FAAAAAAAAARUFAABsAAAAEUMes02p0T/gnDpcjfzjPwAAAD+vBQAAAAAAAAEWBQAAbAAAALzq6fKP0NE/4Jw6XI384z8AAAA/vgUAAAAAAAABFwUAAGwAAADZr3EdvOrRP4uUgadb8+M/AAAAP74FAAAAAAAAARgFAABsAAAAEzqBchQf0j+LlIGnW/PjPwAAAD++BQAAAAAAAAEZBQAAbAAAANqm1NyCYNI/i5SBp1vz4z8AAAA/zgUAAAAAAAABGgUAAGwAAAATMeQx25TSP4uUgadb8+M/AAAAP84FAAAAAAAAARsFAABsAAAA2503nEnW0j81jMjyKerjPwAAAD/OBQAAAAAAAAEcBQAAbAAAAIZFA9yL/dI/NYzI8inq4z8AAAA/7QUAAAAAAAABHQUAAGwAAAC/zxIx5DHTPzWMyPIp6uM/AAAAP+0FAAAAAAAAAR4FAABsAAAAowHuxX6N0z81jMjyKerjPwAAAD/9BQAAAAAAAAEfBQAAbAAAANyL/RrXwdM/NYzI8inq4z8AAAA//QUAAAAAAAABIAUAAGwAAACHM8laGenTPzWMyPIp6uM/AAAAPwwGAAAAAAAAASEFAABsAAAAwL3Yr3Ed1D81jMjyKerjPwAAAD8MBgAAAAAAAAEiBQAAbAAAAPlH6ATKUdQ/NYzI8inq4z8AAAA/HAYAAAAAAAABIwUAAGwAAAAz0vdZIobUP4uUgadb8+M/AAAAPxwGAAAAAAAAASQFAABsAAAAiCGP2abU1D/gnDpcjfzjPwAAAD8sBgAAAAAAAAElBQAAbAAAAMKrni7/CNU/4Jw6XI384z8AAAA/LAYAAAAAAAABJgUAAGwAAACm3XnDmWTVPzal8xC/BeQ/AAAAPzsGAAAAAAAAAScFAABsAAAAig9VWDTA1T+KrazF8A7kPwAAAD+JBgAAAAAAAAEoBQAAbAAAAMd18Kqny9c/icbX44Uq5D8AAAA/iQYAAAAAAAABKQUAAGwAAACO4kMVFg3YP9/OkJi3M+Q/AAAAP5kGAAAAAAAAASoFAABsAAAAyGxTam5B2D/fzpCYtzPkPwAAAD+ZBgAAAAAAAAErBQAAbAAAAAH3Yr/Gddg/NNdJTek85D8AAAA/mQYAAAAAAAABLAUAAGwAAABXRvo+S8TYP4jfAgIbRuQ/AAAAP6kGAAAAAAAAAS0FAABsAAAAkNAJlKP42D+I3wICG0bkPwAAAD+pBgAAAAAAAAEuBQAAbAAAAMlaGen7LNk/3ue7tkxP5D8AAAA/2AYAAAAAAAABLwUAAGwAAADKUXyowqLZPzPwdGt+WOQ/AAAAP+cGAAAAAAAAATAFAABsAAAA5hYE0+682T8z8HRrfljkPwAAAD/nBgAAAAAAAAExBQAAbAAAAHX5R+gEytk/M/B0a35Y5D8AAAA/5wYAAAAAAAABMgUAAGwAAACRvs8SMeTZPzPwdGt+WOQ/AAAAP+cGAAAAAAAAATMFAABsAAAAIKETKEfx2T8z8HRrfljkPwAAAD/nBgAAAAAAAAE0BQAAbAAAAK6DVz1d/tk/M/B0a35Y5D8AAAA/9wYAAAAAAAABNQUAAGwAAAA8ZptScwvaP4f4LSCwYeQ/AAAAP/cGAAAAAAAAATYFAABsAAAAdfCqp8s/2j+H+C0gsGHkPwAAAD8WBwAAAAAAAAE3BQAAbAAAAATT7rzhTNo/h/gtILBh5D8AAAA/FgcAAAAAAAABOAUAAGwAAACverr8I3TaP4f4LSCwYeQ/AAAAPxYHAAAAAAAAATkFAABsAAAAWyKGPGab2j/dAOfU4WrkPwAAAD8mBwAAAAAAAAE6BQAAbAAAAJSslZG+z9o/3QDn1OFq5D8AAAA/NQcAAAAAAAABOwUAAGwAAAA/VGHRAPfaP90A59ThauQ/AAAAPzUHAAAAAAAAATwFAABsAAAA6vssEUMe2z/dAOfU4WrkPwAAAD81BwAAAAAAAAE9BQAAbAAAAD9LxJDHbNs/3QDn1OFq5D8AAAA/RQcAAAAAAAABPgUAAGwAAAB51dPlH6HbP90A59ThauQ/AAAAP0UHAAAAAAAAAT8FAABsAAAAsl/jOnjV2z/dAOfU4WrkPwAAAD9VBwAAAAAAAAFABQAAbAAAAOvp8o/QCdw/MgmgiRN05D8AAAA/ZAcAAAAAAAABQQUAAGwAAACWkb7PEjHcPzIJoIkTdOQ/AAAAP2QHAAAAAAAAAUIFAABsAAAAQTmKD1VY3D8yCaCJE3TkPwAAAD90BwAAAAAAAAFDBQAAbAAAAF3+ETqBctw/MgmgiRN05D8AAAA/dAcAAAAAAAABRAUAAGwAAAB6w5lkrYzcPzIJoIkTdOQ/AAAAP4MHAAAAAAAAAUUFAABsAAAAJWtlpO+z3D8yCaCJE3TkPwAAAD+DBwAAAAAAAAFGBQAAbAAAALNNqbkFwdw/MgmgiRN05D8AAAA/kwcAAAAAAAABRwUAAGwAAADQEjHkMdvcP4YRWT5FfeQ/AAAAP6MHAAAAAAAAAUgFAABsAAAAXvV0+Ufo3D+GEVk+RX3kPwAAAD+jBwAAAAAAAAFJBQAAbAAAAOzXuA5e9dw/3BkS83aG5D8AAAA/sgcAAAAAAAABSgUAAGwAAAAJnUA5ig/dP9wZEvN2huQ/AAAAP7IHAAAAAAAAAUsFAABsAAAAJmLIY7Yp3T/cGRLzdobkPwAAAD/CBwAAAAAAAAFMBQAAbAAAANAJlKP4UN0/3BkS83aG5D8AAAA/wgcAAAAAAAABTQUAAGwAAAB7sV/jOnjdP9wZEvN2huQ/AAAAP9IHAAAAAAAAAU4FAABsAAAAJlkrI32f3T/cGRLzdobkPwAAAD/SBwAAAAAAAAFPBQAAbAAAANEA92K/xt0/3BkS83aG5D8AAAA/4QcAAAAAAAABUAUAAGwAAAB8qMKiAe7dP9wZEvN2huQ/AAAAP+EHAAAAAAAAAVEFAABsAAAAtTLS91ki3j/cGRLzdobkPwAAAD/xBwAAAAAAAAFSBQAAbAAAAGDanTecSd4/3BkS83aG5D8AAAA/8QcAAAAAAAABUwUAAGwAAAAMgml33nDeP9wZEvN2huQ/AAAAPwAIAAAAAAAAAVQFAABsAAAAtik1tyCY3j/cGRLzdobkPwAAAD8QCAAAAAAAAAFVBQAAbAAAANLuvOFMst4/3BkS83aG5D8AAAA/EAgAAAAAAAABVgUAAGwAAAB+loghj9neP9wZEvN2huQ/AAAAPxAIAAAAAAAAAVcFAABsAAAAnFsQTLvz3j/cGRLzdobkPwAAAD8gCAAAAAAAAAFYBQAAbAAAALggmHbnDd8/3BkS83aG5D8AAAA/IAgAAAAAAAABWQUAAGwAAADU5R+hEyjfP9wZEvN2huQ/AAAAPy8IAAAAAAAAAVoFAABsAAAAYshjtik13z/cGRLzdobkPwAAAD8vCAAAAAAAAAFbBQAAbAAAAPCqp8s/Qt8/3BkS83aG5D8AAAA/PwgAAAAAAAABXAUAAGwAAACAjevgVU/fP9wZEvN2huQ/AAAAPz8IAAAAAAAAAV0FAABsAAAAKjW3IJh23z/cGRLzdobkPwAAAD9PCAAAAAAAAAFeBQAAbAAAALgX+zWug98/hhFZPkV95D8AAAA/TwgAAAAAAAABXwUAAGwAAADW3IJg2p3fP4YRWT5FfeQ/AAAAP14IAAAAAAAAAWAFAABsAAAA8qEKiwa43z+GEVk+RX3kPwAAAD9eCAAAAAAAAAFhBQAAbAAAAJxJ1spI398/hhFZPkV95D8AAAA/bggAAAAAAAABYgUAAGwAAACk+FCFRQPgP4YRWT5FfeQ/AAAAP30IAAAAAAAAAWMFAABsAAAAwL3Yr3Ed4D8yCaCJE3TkPwAAAD99CAAAAAAAAAFkBQAAbAAAACR0AuUoPuA/3QDn1OFq5D8AAAA/jQgAAAAAAAABZQUAAGwAAACIKiwa4F7gP90A59ThauQ/AAAAP40IAAAAAAAAAWYFAABsAAAAXf4ROoFy4D/dAOfU4WrkPwAAAD+dCAAAAAAAAAFnBQAAbAAAADPS91kihuA/h/gtILBh5D8AAAA/nQgAAAAAAAABaAUAAGwAAABPl3+ETqDgP4f4LSCwYeQ/AAAAP6wIAAAAAAAAAWkFAABsAAAAJWtlpO+z4D8z8HRrfljkPwAAAD+sCAAAAAAAAAFqBQAAbAAAAEEw7c4bzuA/M/B0a35Y5D8AAAA/vAgAAAAAAAABawUAAGwAAAAXBNPuvOHgPzPwdGt+WOQ/AAAAP8wIAAAAAAAAAWwFAABsAAAAM8laGen74D8z8HRrfljkPwAAAD/MCAAAAAAAAAFtBQAAbAAAAAmdQDmKD+E/M/B0a35Y5D8AAAA/zAgAAAAAAAABbgUAAGwAAADecCZZKyPhP97nu7ZMT+Q/AAAAP9sIAAAAAAAAAW8FAABsAAAAtEQMecw24T/e57u2TE/kPwAAAD/bCAAAAAAAAAFwBQAAbAAAAEInUI7iQ+E/3ue7tkxP5D8AAAA/6wgAAAAAAAABcQUAAGwAAAAY+zWug1fhP97nu7ZMT+Q/AAAAP+sIAAAAAAAAAXIFAABsAAAANMC92K9x4T/e57u2TE/kPwAAAD/6CAAAAAAAAAFzBQAAbAAAAJh25w1nkuE/3ue7tkxP5D8AAAA/+ggAAAAAAAABdAUAAGwAAAC1O284k6zhP97nu7ZMT+Q/AAAAPwoJAAAAAAAAAXUFAABsAAAAp9TcgmDa4T/e57u2TE/kPwAAAD8KCQAAAAAAAAF2BQAAbAAAAOBe7Ne4DuI/3ue7tkxP5D8AAAA/GgkAAAAAAAABdwUAAGwAAADS91kihjziP97nu7ZMT+Q/AAAAPxoJAAAAAAAAAXgFAABsAAAAxJDHbFNq4j/e57u2TE/kPwAAAD8pCQAAAAAAAAF5BQAAbAAAAChH8aEKi+I/M/B0a35Y5D8AAAA/KQkAAAAAAAABegUAAGwAAAAa4F7s17jiPzPwdGt+WOQ/AAAAPzkJAAAAAAAAAXsFAABsAAAAxocqLBrg4j8z8HRrfljkPwAAAD85CQAAAAAAAAF8BQAAbAAAACk+VGHRAOM/M/B0a35Y5D8AAAA/SQkAAAAAAAABfQUAAGwAAABFA9yL/RrjP97nu7ZMT+Q/AAAAP0kJAAAAAAAAAX4FAABsAAAAYshjtik14z/e57u2TE/kPwAAAD9YCQAAAAAAAAF/BQAAbAAAAMZ+jevgVeM/iN8CAhtG5D8AAAA/WAkAAAAAAAABgAUAAGwAAACbUnMLgmnjPzTXSU3pPOQ/AAAAP2gJAAAAAAAAAYEFAABsAAAAcSZZKyN94z/fzpCYtzPkPwAAAD9oCQAAAAAAAAGCBQAAbAAAAEb6PkvEkOM/386QmLcz5D8AAAA/dwkAAAAAAAABgwUAAGwAAABjv8Z18KrjP9/OkJi3M+Q/AAAAP4cJAAAAAAAAAYQFAABsAAAAf4ROoBzF4z+JxtfjhSrkPwAAAD+HCQAAAAAAAAGFBQAAbAAAAOQ6eNXT5eM/Nb4eL1Qh5D8AAAA/hwkAAAAAAAABhgUAAGwAAABH8aEKiwbkP9+1ZXoiGOQ/AAAAP5cJAAAAAAAAAYcFAABsAAAAq6fLP0In5D/ftWV6IhjkPwAAAD+mCQAAAAAAAAGIBQAAbAAAAA5e9XT5R+Q/iq2sxfAO5D8AAAA/pgkAAAAAAAABiQUAAGwAAAC5BcG0O2/kPzal8xC/BeQ/AAAAP7YJAAAAAAAAAYoFAABsAAAAHrzq6fKP5D82pfMQvwXkPwAAAD+2CQAAAAAAAAGLBQAAbAAAAIFyFB+qsOQ/4Jw6XI384z8AAAA/tgkAAAAAAAABjAUAAGwAAADlKD5UYdHkP+CcOlyN/OM/AAAAP8YJAAAAAAAAAY0FAABsAAAAkNAJlKP45D+LlIGnW/PjPwAAAD/VCQAAAAAAAAGOBQAAbAAAAPSGM8laGeU/i5SBp1vz4z8AAAA/1QkAAAAAAAABjwUAAGwAAAARTLvzhjPlP4uUgadb8+M/AAAAP9UJAAAAAAAAAZAFAABsAAAALRFDHrNN5T81jMjyKerjPwAAAD/lCQAAAAAAAAGRBQAAbAAAAJHHbFNqbuU/NYzI8inq4z8AAAA/9AkAAAAAAAABkgUAAGwAAABnm1JzC4LlPzWMyPIp6uM/AAAAP/QJAAAAAAAAAZMFAABsAAAAg2DanTec5T/hgw8++ODjPwAAAD8ECgAAAAAAAAGUBQAAbAAAABJDHrNNqeU/4YMPPvjg4z8AAAA/BAoAAAAAAAABlQUAAGwAAADmFgTT7rzlP+GDDz744OM/AAAAPxQKAAAAAAAAAZYFAABsAAAAvOrp8o/Q5T/hgw8++ODjPwAAAD8UCgAAAAAAAAGXBQAAbAAAAEvNLQim3eU/4YMPPvjg4z8AAAA/MwoAAAAAAAABmAUAAGwAAAA8ZptScwvmP+GDDz744OM/AAAAP0MKAAAAAAAAAZkFAABsAAAAL/8InUA55j/hgw8++ODjPwAAAD9DCgAAAAAAAAGaBQAAbAAAAL3hTLJWRuY/NYzI8inq4z8AAAA/UgoAAAAAAAABmwUAAGwAAADaptTcgmDmPzWMyPIp6uM/AAAAP1IKAAAAAAAAAZwFAABsAAAAhU6gHMWH5j/gnDpcjfzjPwAAAD9iCgAAAAAAAAGdBQAAbAAAAOgEylF8qOY/4Jw6XI384z8AAAA/YgoAAAAAAAABngUAAGwAAADanTecSdbmPzal8xC/BeQ/AAAAP3EKAAAAAAAAAZ8FAABsAAAAFChH8aEK5z/ftWV6IhjkPwAAAD+BCgAAAAAAAAGgBQAAbAAAAAbBtDtvOOc/Nb4eL1Qh5D8AAAA/gQoAAAAAAAABoQUAAGwAAAD4WSKGPGbnP4nG1+OFKuQ/AAAAP4EKAAAAAAAAAaIFAABsAAAA6vKP0AmU5z/fzpCYtzPkPwAAAD+RCgAAAAAAAAGjBQAAbAAAANyL/RrXwec/3ue7tkxP5D8AAAA/oAoAAAAAAAABpAUAAGwAAADOJGtlpO/nPzPwdGt+WOQ/AAAAP6AKAAAAAAAAAaUFAABsAAAAMtuUmlsQ6D+H+C0gsGHkPwAAAD+wCgAAAAAAAAGmBQAAbAAAAN2CYNqdN+g/3QDn1OFq5D8AAAA/sAoAAAAAAAABpwUAAGwAAAD5R+gEylHoPzIJoIkTdOQ/AAAAP7AKAAAAAAAAAagFAABsAAAAFg1wL/Zr6D8yCaCJE3TkPwAAAD/ACgAAAAAAAAGpBQAAbAAAADLS91kihug/hhFZPkV95D8AAAA/wgoAAAAAAAABqgUAAGwAAAAIpt15w5noP4YRWT5FfeQ/AAAAP9EKAAAAAAAAAasFAABsAAAAT5d/hE6g6D+GEVk+RX3kPwAAAD/RCgAAAAAAAAGsBQAAbAAAAN15w5lkreg/hhFZPkV95D8AAAA/4QoAAAAAAAABrQUAAGwAAAD6PkvEkMfoP4YRWT5FfeQ/AAAAP+EKAAAAAAAAAa4FAABsAAAA0BIx5DHb6D/cGRLzdobkPwAAAD/wCgAAAAAAAAGvBQAAbAAAAOzXuA5e9eg/3BkS83aG5D8AAAA/8AoAAAAAAAABsAUAAGwAAABQjuJDFRbpPzEiy6eoj+Q/AAAAPwALAAAAAAAAAbEFAABsAAAA+jWug1c96T8xIsunqI/kPwAAAD8QCwAAAAAAAAGyBQAAbAAAAO3OG84ka+k/hiqEXNqY5D8AAAA/EAsAAAAAAAABswUAAGwAAAAmWSsjfZ/pP4YqhFzamOQ/AAAAPx8LAAAAAAAAAbQFAABsAAAAYOM6eNXT6T+GKoRc2pjkPwAAAD8fCwAAAAAAAAG1BQAAbAAAAFJ8qMKiAeo/hiqEXNqY5D8AAAA/HwsAAAAAAAABtgUAAGwAAADS91kihjzqP4YqhFzamOQ/AAAAPy8LAAAAAAAAAbcFAABsAAAA4VVPl3+E6j+GKoRc2pjkPwAAAD8/CwAAAAAAAAG4BQAAbAAAAO+zRAx5zOo/2zI9EQyi5D8AAAA/PwsAAAAAAAABuQUAAGwAAABFA9yL/RrrP9syPREMouQ/AAAAP04LAAAAAAAAAboFAABsAAAAm1JzC4Jp6z8wO/bFPavkPwAAAD9OCwAAAAAAAAG7BQAAbAAAAGO/xnXwqus/MDv2xT2r5D8AAAA/XgsAAAAAAAABvAUAAGwAAAByHbzq6fLrPzA79sU9q+Q/AAAAP14LAAAAAAAAAb0FAABsAAAAq6fLP0In7D8wO/bFPavkPwAAAD9tCwAAAAAAAAG+BQAAbAAAACwjfZ8lYuw/MDv2xT2r5D8AAAA/bQsAAAAAAAABvwUAAGwAAAAdvOrp8o/sPzA79sU9q+Q/AAAAP30LAAAAAAAAAcAFAABsAAAAgXIUH6qw7D8wO/bFPavkPwAAAD99CwAAAAAAAAHBBQAAbAAAALv8I3QC5ew/MDv2xT2r5D8AAAA/jQsAAAAAAAABwgUAAGwAAACslZG+zxLtPzA79sU9q+Q/AAAAP40LAAAAAAAAAcMFAABsAAAAVz1d/hE67T8wO/bFPavkPwAAAD+cCwAAAAAAAAHEBQAAbAAAAALlKD5UYe0/MDv2xT2r5D8AAAA/nAsAAAAAAAABxQUAAGwAAACtjPR9lojtPzA79sU9q+Q/AAAAP6wLAAAAAAAAAcYFAABsAAAAEUMes02p7T8wO/bFPavkPwAAAD+sCwAAAAAAAAHHBQAAbAAAALzq6fKP0O0/MDv2xT2r5D8AAAA/vAsAAAAAAAAByAUAAGwAAACSvs8SMeTtPzA79sU9q+Q/AAAAP7wLAAAAAAAAAckFAABsAAAAZ5K1MtL37T8wO/bFPavkPwAAAD/LCwAAAAAAAAHKBQAAbAAAAK+DVz1d/u0/MDv2xT2r5D8AAAA/ywsAAAAAAAABywUAAGwAAAD1dPlH6ATuPzA79sU9q+Q/AAAAP9sLAAAAAAAAAcwFAABsAAAAPWabUnML7j8wO/bFPavkPwAAAD8ZDAAAAAAAAAHNBQAAbAAAAMtI32eJGO4/MDv2xT2r5D8AAAA/KQwAAAAAAAABzgUAAGwAAAASOoFyFB/uPzA79sU9q+Q/AAAAPykMAAAAAAAAAc8FAABsAAAA6A1nkrUy7j8wO/bFPavkPwAAAD85DAAAAAAAAAHQBQAAbAAAAHbwqqfLP+4/MDv2xT2r5D8AAAA/OQwAAAAAAAAB0QUAAGwAAAAE0+684UzuP9syPREMouQ/AAAAP0gMAAAAAAAAAdIFAABsAAAAk7Uy0vdZ7j/bMj0RDKLkPwAAAD9YDAAAAAAAAAHTBQAAbAAAACGYducNZ+4/2zI9EQyi5D8AAAA/WAwAAAAAAAAB1AUAAGwAAACverr8I3TuP9syPREMouQ/AAAAP2cMAAAAAAAAAdUFAABsAAAAPl3+ETqB7j+GKoRc2pjkPwAAAD9nDAAAAAAAAAHWBQAAbAAAAIROoBzFh+4/hiqEXNqY5D8AAAA/dwwAAAAAAAAB1wUAAGwAAADMP0InUI7uPzEiy6eoj+Q/AAAAP3cMAAAAAAAAAdgFAABsAAAAWiKGPGab7j8xIsunqI/kPwAAAD93DAAAAAAAAAHZBQAAbAAAAKETKEfxoe4/3BkS83aG5D8AAAA/hwwAAAAAAAAB2gUAAGwAAADpBMpRfKjuP9wZEvN2huQ/AAAAP6YMAAAAAAAAAdsFAABsAAAAL/ZrXAev7j/cGRLzdobkPwAAAD+2DAAAAAAAAAHcBQAAbAAAAC/2a1wHr+4/hhFZPkV95D8AAAA/+A0AAAAAAAAB3QUAAGwAAADpBMpRfKjuP4YRWT5FfeQ/AAAAPycOAAAAAAAAAd4FAABsAAAAoRMoR/Gh7j+GEVk+RX3kPwAAAD8nDgAAAAAAAAHfBQAAbAAAAPKhCosGuN8/vZ0hMW9n6D8AAAA/AAAAAAAAAAAB4AUAAGwAAACAhE6gHMXfP72dITFvZ+g/AAAAPy4AAAAAAAAAAeEFAABsAAAADmeStTLS3z+9nSExb2foPwAAAD8+AAAAAAAAAAHiBQAAbAAAAJxJ1spI398/vZ0hMW9n6D8AAAA/PgAAAAAAAAAB4wUAAGwAAAC6Dl71dPnfP72dITFvZ+g/AAAAP04AAAAAAAAAAeQFAABsAAAApPhQhUUD4D+9nSExb2foPwAAAD9OAAAAAAAAAAHlBQAAbAAAADLblJpbEOA/Eaba5aBw6D8AAAA/XQAAAAAAAAAB5gUAAGwAAAAHr3q6/CPgPxGm2uWgcOg/AAAAP10AAAAAAAAAAecFAABsAAAAlpG+zxIx4D8RptrloHDoPwAAAD9tAAAAAAAAAAHoBQAAbAAAAGtlpO+zROA/Eaba5aBw6D8AAAA/bQAAAAAAAAAB6QUAAGwAAABBOYoPVVjgPxGm2uWgcOg/AAAAP30AAAAAAAAAAeoFAABsAAAApO+zRAx54D8RptrloHDoPwAAAD+MAAAAAAAAAAHrBQAAbAAAAAim3XnDmeA/Eaba5aBw6D8AAAA/jAAAAAAAAAAB7AUAAGwAAACzTam5BcHgPxGm2uWgcOg/AAAAP4wAAAAAAAAAAe0FAABsAAAA7Ne4Dl714D8RptrloHDoPwAAAD+cAAAAAAAAAAHuBQAAbAAAAJd/hE6gHOE/Eaba5aBw6D8AAAA/nAAAAAAAAAAB7wUAAGwAAADQCZSj+FDhPxGm2uWgcOg/AAAAP6sAAAAAAAAAAfAFAABsAAAAUYVFA9yL4T+9nSExb2foPwAAAD+7AAAAAAAAAAHxBQAAbAAAANIA92K/xuE/vZ0hMW9n6D8AAAA/uwAAAAAAAAAB8gUAAGwAAAALiwa4F/vhP2iVaHw9Xug/AAAAP8sAAAAAAAAAAfMFAABsAAAARBUWDXAv4j8Sja/HC1XoPwAAAD/LAAAAAAAAAAH0BQAAbAAAAH2fJWLIY+I/Eo2vxwtV6D8AAAA/2gAAAAAAAAAB9QUAAGwAAABFDHnMNqXiPxKNr8cLVeg/AAAAP9oAAAAAAAAAAfYFAABsAAAADHnMNqXm4j++hPYS2kvoPwAAAD/qAAAAAAAAAAH3BQAAbAAAABvXwaueLuM/voT2EtpL6D8AAAA/6gAAAAAAAAAB+AUAAGwAAABxJlkrI33jP76E9hLaS+g/AAAAP+oAAAAAAAAAAfkFAABsAAAAf4ROoBzF4z++hPYS2kvoPwAAAD/6AAAAAAAAAAH6BQAAbAAAAI/iQxUWDeQ/voT2EtpL6D8AAAA/CQEAAAAAAAAB+wUAAGwAAACdQDmKD1XkP76E9hLaS+g/AAAAPwkBAAAAAAAAAfwFAABsAAAAZK2M9H2W5D8Sja/HC1XoPwAAAD8ZAQAAAAAAAAH9BQAAbAAAACwa4F7s1+Q/Eo2vxwtV6D8AAAA/GQEAAAAAAAAB/gUAAGwAAAD0hjPJWhnlP2iVaHw9Xug/AAAAPygBAAAAAAAAAf8FAABsAAAAvPOGM8la5T9olWh8PV7oPwAAAD8oAQAAAAAAAAEABgAAbAAAADxvOJOsleU/vZ0hMW9n6D8AAAA/OAEAAAAAAAABAQYAAGwAAADmFgTT7rzlP72dITFvZ+g/AAAAPzgBAAAAAAAAAQIGAABsAAAA2a9xHbzq5T8RptrloHDoPwAAAD9IAQAAAAAAAAEDBgAAbAAAAPZ0+UfoBOY/Eaba5aBw6D8AAAA/VwEAAAAAAAABBAYAAGwAAADLSN9niRjmPxGm2uWgcOg/AAAAP1cBAAAAAAAAAQUGAABsAAAAWSsjfZ8l5j8RptrloHDoPwAAAD9XAQAAAAAAAAEGBgAAbAAAAOcNZ5K1MuY/Eaba5aBw6D8AAAA/ZwEAAAAAAAABBwYAAGwAAAB18Kqnyz/mPxGm2uWgcOg/AAAAP2cBAAAAAAAAAQgGAABsAAAAveFMslZG5j+9nSExb2foPwAAAD93AQAAAAAAAAEJBgAAbAAAAATT7rzhTOY/vZ0hMW9n6D8AAAA/dwEAAAAAAAABCgYAAGwAAACStTLS91nmP72dITFvZ+g/AAAAP4YBAAAAAAAAAQsGAABsAAAAIJh25w1n5j+9nSExb2foPwAAAD+GAQAAAAAAAAEMBgAAbAAAAK96uvwjdOY/vZ0hMW9n6D8AAAA/lgEAAAAAAAABDQYAAGwAAACFTqAcxYfmP72dITFvZ+g/AAAAP6UBAAAAAAAAAQ4GAABsAAAAoRMoR/Gh5j+9nSExb2foPwAAAD+lAQAAAAAAAAEPBgAAbAAAAEy784YzyeY/vZ0hMW9n6D8AAAA/pQEAAAAAAAABEAYAAGwAAACvcR286unmPxGm2uWgcOg/AAAAP7UBAAAAAAAAAREGAABsAAAAFChH8aEK5z9nrpOa0nnoPwAAAD/FAQAAAAAAAAESBgAAbAAAAHjecCZZK+c/vLZMTwSD6D8AAAA/xQEAAAAAAAABEwYAAGwAAAAjhjxmm1LnPxG/BQQ2jOg/AAAAP9QBAAAAAAAAARQGAABsAAAAP0vEkMds5z9mx764Z5XoPwAAAD/UAQAAAAAAAAEVBgAAbAAAAM4tCKbdeec/Zse+uGeV6D8AAAA/1AEAAAAAAAABFgYAAGwAAACjAe7Ffo3nP7vPd22Znug/AAAAP+QBAAAAAAAAARcGAABsAAAA6vKP0AmU5z+7z3dtmZ7oPwAAAD/kAQAAAAAAAAEYBgAAbAAAADHkMduUmuc/u893bZme6D8AAAA/9AEAAAAAAAABGQYAAGwAAAB51dPlH6HnP7vPd22Znug/AAAAPwMCAAAAAAAAARoGAABsAAAAB7gX+zWu5z+7z3dtmZ7oPwAAAD8yAgAAAAAAAAEbBgAAbAAAAE6puQXBtOc/u893bZme6D8AAAA/QgIAAAAAAAABHAYAAGwAAACVmlsQTLvnP7vPd22Znug/AAAAP1ECAAAAAAAAAR0GAABsAAAA3Iv9GtfB5z+7z3dtmZ7oPwAAAD9RAgAAAAAAAAEeBgAAbAAAACR9nyViyOc/ENgwIsun6D8AAAA/YQIAAAAAAAABHwYAAGwAAACyX+M6eNXnP2Xg6db8sOg/AAAAP3ECAAAAAAAAASAGAABsAAAAQEInUI7i5z9l4OnW/LDoPwAAAD9xAgAAAAAAAAEhBgAAbAAAAIczyVoZ6ec/ZeDp1vyw6D8AAAA/gAIAAAAAAAABIgYAAGwAAAAVFg1wL/bnP2Xg6db8sOg/AAAAP4ACAAAAAAAAASMGAABsAAAAo/hQhUUD6D9l4OnW/LDoPwAAAD+QAgAAAAAAAAEkBgAAbAAAAHnMNqXmFug/ZeDp1vyw6D8AAAA/kAIAAAAAAAABJQYAAGwAAABOoBzFhyroP2Xg6db8sOg/AAAAP58CAAAAAAAAASYGAABsAAAAJHQC5Sg+6D9l4OnW/LDoPwAAAD+fAgAAAAAAAAEnBgAAbAAAAEE5ig9VWOg/ZeDp1vyw6D8AAAA/rwIAAAAAAAABKAYAAGwAAABd/hE6gXLoP2Xg6db8sOg/AAAAP68CAAAAAAAAASkGAABsAAAAMtL3WSKG6D9l4OnW/LDoPwAAAD+/AgAAAAAAAAEqBgAAbAAAAAim3XnDmeg/ZeDp1vyw6D8AAAA/vwIAAAAAAAABKwYAAGwAAADdecOZZK3oP2Xg6db8sOg/AAAAP84CAAAAAAAAASwGAABsAAAAJWtlpO+z6D9l4OnW/LDoPwAAAD/eAgAAAAAAAAEtBgAAbAAAACVrZaTvs+g/ENgwIsun6D8AAAA/3gIAAAAAAAABLgYAAGwAAABsXAeverroPxDYMCLLp+g/AAAAP6sEAAAAAAAAAS8GAABsAAAApO+zRAx5zD8ET7fmh0XqPwAAAD8AAAAAAAAAAAEwBgAAbAAAAN55w5lkrcw/BE+35odF6j8AAAA/fQAAAAAAAAABMQYAAGwAAAA0yVoZ6fvMPwRPt+aHReo/AAAAP40AAAAAAAAAATIGAABsAAAApt15w5lkzT9ZPkV9JDPqPwAAAD+NAAAAAAAAAAEzBgAAbAAAADa3IJh2580/BDaMyPIp6j8AAAA/nQAAAAAAAAABNAYAAGwAAADEkMdsU2rOP68t0xPBIOo/AAAAP7wAAAAAAAAAATUGAABsAAAAR/GhCosG0D+wFKj1KwXqPwAAAD+8AAAAAAAAAAE2BgAAbAAAAA9e9XT5R9A/sBSo9SsF6j8AAAA/vAAAAAAAAAABNwYAAGwAAABI6ATKUXzQP1oM70D6++k/AAAAP8sAAAAAAAAAATgGAABsAAAAgXIUH6qw0D9aDO9A+vvpPwAAAD/LAAAAAAAAAAE5BgAAbAAAAEnfZ4kY8tA/BgQ2jMjy6T8AAAA/ywAAAAAAAAABOgYAAGwAAACCaXfecCbRPwYENozI8uk/AAAAP9sAAAAAAAAAATsGAABsAAAAu/OGM8la0T+x+3zXlunpPwAAAD/rAAAAAAAAAAE8BgAAbAAAAPR9loghj9E/sft815bp6T8AAAA/OQEAAAAAAAABPQYAAGwAAAD6PkvEkMfUP1vzwyJl4Ok/AAAAP0gBAAAAAAAAAT4GAABsAAAA/CwRQx6z1T9b88MiZeDpPwAAAD9YAQAAAAAAAAE/BgAAbAAAAKbU3IJg2tU/W/PDImXg6T8AAAA/WAEAAAAAAAABQAYAAGwAAABRfKjCogHWP1vzwyJl4Ok/AAAAP1gBAAAAAAAAAUEGAABsAAAAbkEw7c4b1j8H6wpuM9fpPwAAAD9oAQAAAAAAAAFCBgAAbAAAAKjLP0InUNY/B+sKbjPX6T8AAAA/dwEAAAAAAAABQwYAAGwAAABTcwuCaXfWP7LiUbkBzuk/AAAAP4cBAAAAAAAAAUQGAABsAAAAqcKiAe7F1j9c2pgE0MTpPwAAAD+mAQAAAAAAAAFFBgAAbAAAABzOJGtlpNc/CNLfT5676T8AAAA/pgEAAAAAAAABRgYAAGwAAAAAAAAAAADYP7PJJptssuk/AAAAP7YBAAAAAAAAAUcGAABsAAAAcxQfqrBo2D+zySabbLLpPwAAAD/VAQAAAAAAAAFIBgAAbAAAAOcNZ5K1Mto/Cbm0MQmg6T8AAAA/1QEAAAAAAAABSQYAAGwAAABbIoY8ZpvaPwm5tDEJoOk/AAAAP9UBAAAAAAAAAUoGAABsAAAAP1Rh0QD32j+zsPt815bpPwAAAD/lAQAAAAAAAAFLBgAAbAAAALFogHuxX9s/XqhCyKWN6T8AAAA/9AEAAAAAAAABTAYAAGwAAACVmlsQTLvbP16oQsiljek/AAAAP/QBAAAAAAAAAU0GAABsAAAAziRrZaTv2z8KoIkTdITpPwAAAD8EAgAAAAAAAAFOBgAAbAAAACR0AuUoPtw/CqCJE3SE6T8AAAA/BAIAAAAAAAABTwYAAGwAAADPG84ka2XcP7SX0F5Ce+k/AAAAPxQCAAAAAAAAAVAGAABsAAAACKbdecOZ3D+0l9BeQnvpPwAAAD8UAgAAAAAAAAFRBgAAbAAAACVrZaTvs9w/tJfQXkJ76T8AAAA/IwIAAAAAAAABUgYAAGwAAADQEjHkMdvcP7SX0F5Ce+k/AAAAPyMCAAAAAAAAAVMGAABsAAAA7Ne4Dl713D+0l9BeQnvpPwAAAD8zAgAAAAAAAAFUBgAAbAAAAJd/hE6gHN0/X48XqhBy6T8AAAA/QgIAAAAAAAABVQYAAGwAAAC0RAx5zDbdP1+PF6oQcuk/AAAAP0ICAAAAAAAAAVYGAABsAAAAX+zXuA5e3T9fjxeqEHLpPwAAAD9CAgAAAAAAAAFXBgAAbAAAAAqUo/hQhd0/X48XqhBy6T8AAAA/UgIAAAAAAAABWAYAAGwAAABDHrNNqbndP1+PF6oQcuk/AAAAP1ICAAAAAAAAAVkGAABsAAAAmW1KzS0I3j9fjxeqEHLpPwAAAD9iAgAAAAAAAAFaBgAAbAAAAGDanTecSd4/X48XqhBy6T8AAAA/YgIAAAAAAAABWwYAAGwAAABEDHnMNqXeP1+PF6oQcuk/AAAAP3ECAAAAAAAAAVwGAABsAAAADHnMNqXm3j9fjxeqEHLpPwAAAD9xAgAAAAAAAAFdBgAAbAAAAGLIY7YpNd8/X48XqhBy6T8AAAA/gQIAAAAAAAABXgYAAGwAAACcUnMLgmnfP1+PF6oQcuk/AAAAP4ECAAAAAAAAAV8GAABsAAAA1tyCYNqd3z9fjxeqEHLpPwAAAD+gAgAAAAAAAAFgBgAAbAAAAA5nkrUy0t8/X48XqhBy6T8AAAA/oAIAAAAAAAABYQYAAGwAAAC6Dl71dPnfPwuHXvXeaOk/AAAAP6ACAAAAAAAAAWIGAABsAAAA6+nyj9AJ4D8Lh1713mjpPwAAAD+gAgAAAAAAAAFjBgAAbAAAAHnMNqXmFuA/C4de9d5o6T8AAAA/sAIAAAAAAAABZAYAAGwAAABPoBzFhyrgPwuHXvXeaOk/AAAAP7ACAAAAAAAAAWUGAABsAAAA3YJg2p034D8Lh1713mjpPwAAAD+/AgAAAAAAAAFmBgAAbAAAALJWRvo+S+A/C4de9d5o6T8AAAA/vwIAAAAAAAABZwYAAGwAAABBOYoPVVjgPwuHXvXeaOk/AAAAP88CAAAAAAAAAWgGAABsAAAApO+zRAx54D8Lh1713mjpPwAAAD/PAgAAAAAAAAFpBgAAbAAAAMG0O284k+A/C4de9d5o6T8AAAA/3wIAAAAAAAABagYAAGwAAABsXAeverrgPwuHXvXeaOk/AAAAP98CAAAAAAAAAWsGAABsAAAA0BIx5DHb4D8Lh1713mjpPwAAAD/uAgAAAAAAAAFsBgAAbAAAADPJWhnp++A/C4de9d5o6T8AAAA/7gIAAAAAAAABbQYAAGwAAADecCZZKyPhPwuHXvXeaOk/AAAAP/4CAAAAAAAAAW4GAABsAAAA+zWug1c94T9fjxeqEHLpPwAAAD/+AgAAAAAAAAFvBgAAbAAAANAJlKP4UOE/X48XqhBy6T8AAAA/DgMAAAAAAAABcAYAAGwAAACm3XnDmWThP1+PF6oQcuk/AAAAPx0DAAAAAAAAAXEGAABsAAAAe7Ff4zp44T9fjxeqEHLpPwAAAD8dAwAAAAAAAAFyBgAAbAAAAAqUo/hQheE/X48XqhBy6T8AAAA/LQMAAAAAAAABcwYAAGwAAADfZ4kY8pjhP1+PF6oQcuk/AAAAPy0DAAAAAAAAAXQGAABsAAAAJlkrI32f4T9fjxeqEHLpPwAAAD88AwAAAAAAAAF1BgAAbAAAAG5KzS0IpuE/X48XqhBy6T8AAAA/awMAAAAAAAABdgYAAGwAAAC1O284k6zhP1+PF6oQcuk/AAAAP2sDAAAAAAAAAXcGAABsAAAA/CwRQx6z4T9fjxeqEHLpPwAAAD97AwAAAAAAAAF4BgAAbAAAAIsPVVg0wOE/X48XqhBy6T8AAAA/ewMAAAAAAAABeQYAAGwAAABg4zp41dPhP1+PF6oQcuk/AAAAP4sDAAAAAAAAAXoGAABsAAAANbcgmHbn4T+0l9BeQnvpPwAAAD+LAwAAAAAAAAF7BgAAbAAAAAuLBrgX++E/tJfQXkJ76T8AAAA/mgMAAAAAAAABfAYAAGwAAADgXuzXuA7iP7SX0F5Ce+k/AAAAP5oDAAAAAAAAAX0GAABsAAAAtjLS91ki4j+0l9BeQnvpPwAAAD+qAwAAAAAAAAF+BgAAbAAAAIsGuBf7NeI/tJfQXkJ76T8AAAA/qgMAAAAAAAABfwYAAGwAAAAZ6fssEUPiP7SX0F5Ce+k/AAAAP7kDAAAAAAAAAYAGAABsAAAAYdqdN5xJ4j+0l9BeQnvpPwAAAD/JAwAAAAAAAAGBBgAAbAAAAKfLP0InUOI/tJfQXkJ76T8AAAA/yQMAAAAAAAABggYAAGwAAADvvOFMslbiP7SX0F5Ce+k/AAAAP9kDAAAAAAAAAYMGAABsAAAANa6DVz1d4j+0l9BeQnvpPwAAAD9/BQAAAAAAAAGEBgAAbAAAAFoZ6fssEec/nVOHq5F/7D8AAAA/AAAAAAAAAAABhQYAAGwAAAAUKEfxoQrnP51Th6uRf+w/AAAAPxAAAAAAAAAAAYYGAABsAAAAWhnp+ywR5z+dU4erkX/sPwAAAD9PAAAAAAAAAAGHBgAAbAAAAOr7LBFDHuc/nVOHq5F/7D8AAAA/XgAAAAAAAAABiAYAAGwAAAB43nAmWSvnP51Th6uRf+w/AAAAP24AAAAAAAAAAYkGAABsAAAAP0vEkMds5z9HS872X3bsPwAAAD99AAAAAAAAAAGKBgAAbAAAAFwQTLvzhuc/8kIVQi5t7D8AAAA/jQAAAAAAAAABiwYAAGwAAADdgmDanTfoP546XI38Y+w/AAAAP50AAAAAAAAAAYwGAABsAAAAFg1wL/Zr6D+eOlyN/GPsPwAAAD+sAAAAAAAAAAGNBgAAbAAAAE+Xf4ROoOg/SDKj2Mpa7D8AAAA/2wAAAAAAAAABjgYAAGwAAAA2tyCYdufpP0oATZygI+w/AAAAP9sAAAAAAAAAAY8GAABsAAAA/SN0AuUo6j/195PnbhrsPwAAAD/bAAAAAAAAAAGQBgAAbAAAAH2fJWLIY+o/n+/aMj0R7D8AAAA/6wAAAAAAAAABkQYAAGwAAAC2KTW3IJjqP/XeaMnZ/us/AAAAP/oAAAAAAAAAAZIGAABsAAAAfpaIIY/Z6j+g1q8UqPXrPwAAAD8KAQAAAAAAAAGTBgAAbAAAAGLIY7YpNes/9sU9q0Tj6z8AAAA/OQEAAAAAAAABlAYAAGwAAACqsGiAe7HrP/esEo2vx+s/AAAAP5cBAAAAAAAAAZUGAABsAAAADmeStTLS6z+ipFnYfb7rPwAAAD+XAQAAAAAAAAGWBgAAbAAAAFVYNMC92Os/oqRZ2H2+6z8AAAA/pgEAAAAAAAABlwYAAGwAAADjOnjV0+XrP6KkWdh9vus/AAAAP6YBAAAAAAAAAZgGAABsAAAAKywa4F7s6z+ipFnYfb7rPwAAAD+2AQAAAAAAAAGZBgAAbAAAAHIdvOrp8us/TpygI0y16z8AAAA/tgEAAAAAAAABmgYAAGwAAAAAAAAAAADsP06coCNMtes/AAAAP7YBAAAAAAAAAZsGAABsAAAA1tPlH6ET7D9OnKAjTLXrPwAAAD/GAQAAAAAAAAGcBgAAbAAAAGS2KTW3IOw/TpygI0y16z8AAAA/1QEAAAAAAAABnQYAAGwAAADymG1KzS3sP06coCNMtes/AAAAP+UBAAAAAAAAAZ4GAABsAAAAx2xTam5B7D9OnKAjTLXrPwAAAD/lAQAAAAAAAAGfBgAAbAAAAFZPl3+ETuw/TpygI0y16z8AAAA/9AEAAAAAAAABoAYAAGwAAAByFB+qsGjsP06coCNMtes/AAAAP/QBAAAAAAAAAaEGAABsAAAAj9mm1NyC7D9OnKAjTLXrPwAAAD/0AQAAAAAAAAGiBgAAbAAAAGWtjPR9luw/TpygI0y16z8AAAA/BAIAAAAAAAABowYAAGwAAACBchQfqrDsP06coCNMtes/AAAAPwQCAAAAAAAAAaQGAABsAAAAnjecSdbK7D9OnKAjTLXrPwAAAD8UAgAAAAAAAAGlBgAAbAAAAHMLgml33uw/TpygI0y16z8AAAA/FAIAAAAAAAABpgYAAGwAAABJ32eJGPLsP06coCNMtes/AAAAP1ICAAAAAAAAAacGAABsAAAAAuUoPlRh7T9OnKAjTLXrPwAAAD9SAgAAAAAAAAGoBgAAbAAAAErWykjfZ+0/TpygI0y16z8AAAA/YgIAAAAAAAABqQYAAGwAAADYuA5e9XTtP06coCNMtes/AAAAP2ICAAAAAAAAAaoGAABsAAAAZptScwuC7T9OnKAjTLXrPwAAAD9xAgAAAAAAAAGrBgAAbAAAAK2M9H2WiO0/TpygI0y16z8AAAA/gQIAAAAAAAABrAYAAGwAAAD1fZaIIY/tP06coCNMtes/AAAAP4ECAAAAAAAAAa0GAABsAAAAO284k6yV7T9OnKAjTLXrPwAAAD+RAgAAAAAAAAGuBgAAbAAAAINg2p03nO0/TpygI0y16z8AAAA/3wIAAAAAAAABrwYAAGwAAAA7bziTrJXtP6KkWdh9vus/AAAAP5ADAAAAAAAAAbAGAABsAAAA3nAmWSsjvT87qSmdh/jtPwAAAD8AAAAAAAAAAAGxBgAAbAAAAKbmFgTT7rw/O6kpnYf47T8AAAA/PgAAAAAAAAABsgYAAGwAAABsXAeverq8PzupKZ2H+O0/AAAAP04AAAAAAAAAAbMGAABsAAAApuYWBNPuvD87qSmdh/jtPwAAAD+7AAAAAAAAAAG0BgAAbAAAAKbmFgTT7rw/5aBw6FXv7T8AAAA/uwAAAAAAAAABtQYAAGwAAADecCZZKyO9P+WgcOhV7+0/AAAAP8sAAAAAAAAAAbYGAABsAAAAUIVFA9yLvT/loHDoVe/tPwAAAD/LAAAAAAAAAAG3BgAAbAAAAMSZZK2M9L0/5aBw6FXv7T8AAAA/2gAAAAAAAAABuAYAAGwAAAA2roNXPV2+P+WgcOhV7+0/AAAAP9oAAAAAAAAAAbkGAABsAAAAqMKiAe7Fvj+RmLczJObtPwAAAD/qAAAAAAAAAAG6BgAAbAAAABrXwaueLr8/kZi3MyTm7T8AAAA/6gAAAAAAAAABuwYAAGwAAADGdfCqp8u/PzyQ/n7y3O0/AAAAP/oAAAAAAAAAAbwGAABsAAAAHcWHKiwawD88kP5+8tztPwAAAD8JAQAAAAAAAAG9BgAAbAAAAHMUH6qwaMA/PJD+fvLc7T8AAAA/CQEAAAAAAAABvgYAAGwAAADJY7YpNbfAP+aHRcrA0+0/AAAAPxkBAAAAAAAAAb8GAABsAAAAH7NNqbkFwT/mh0XKwNPtPwAAAD8ZAQAAAAAAAAHABgAAbAAAAFg9Xf4ROsE/5odFysDT7T8AAAA/GQEAAAAAAAABwQYAAGwAAACRx2xTam7BP+aHRcrA0+0/AAAAPygBAAAAAAAAAcIGAABsAAAAroz0fZaIwT/mh0XKwNPtPwAAAD8oAQAAAAAAAAHDBgAAbAAAAOcWBNPuvME/5odFysDT7T8AAAA/OAEAAAAAAAABxAYAAGwAAAAgoRMoR/HBP+aHRcrA0+0/AAAAPzgBAAAAAAAAAcUGAABsAAAAWSsjfZ8lwj/mh0XKwNPtPwAAAD9IAQAAAAAAAAHGBgAAbAAAAHbwqqfLP8I/5odFysDT7T8AAAA/VwEAAAAAAAABxwYAAGwAAACTtTLS91nCP+aHRcrA0+0/AAAAP1cBAAAAAAAAAcgGAABsAAAAr3q6/CN0wj/mh0XKwNPtPwAAAD9nAQAAAAAAAAHJBgAAbAAAAMw/QidQjsI/5odFysDT7T8AAAA/ZwEAAAAAAAABygYAAGwAAADoBMpRfKjCP+aHRcrA0+0/AAAAP4YBAAAAAAAAAcsGAABsAAAA6ATKUXyowj+Sf4wVj8rtPwAAAD+WAQAAAAAAAAHMBgAAbAAAAAXKUXyowsI/kn+MFY/K7T8AAAA/tQEAAAAAAAABzQYAAGwAAAAij9mm1NzCP5J/jBWPyu0/AAAAP9QBAAAAAAAAAc4GAABsAAAAPlRh0QD3wj+Sf4wVj8rtPwAAAD/0AQAAAAAAAAHPBgAAbAAAAFsZ6fssEcM/kn+MFY/K7T8AAAA/AwIAAAAAAAAB0AYAAGwAAAB33nAmWSvDP5J/jBWPyu0/AAAAPyICAAAAAAAAAdEGAABsAAAAlKP4UIVFwz+Sf4wVj8rtPwAAAD9RAgAAAAAAAAHSBgAAbAAAAJSj+FCFRcM/PXfTYF3B7T8AAAA/awMAAAAAAAAB0wYAAGwAAACquQXBtDvPP+WgcOhV7+0/AAAAPwAAAAAAAAAAAdQGAABsAAAA4kMVFg1wzz/loHDoVe/tPwAAAD+dAAAAAAAAAAHVBgAAbAAAABzOJGtlpM8/5aBw6FXv7T8AAAA/nQAAAAAAAAAB1gYAAGwAAAByHbzq6fLPP+WgcOhV7+0/AAAAP50AAAAAAAAAAdcGAABsAAAA8phtSs0t0D/loHDoVe/tPwAAAD+sAAAAAAAAAAHYBgAAbAAAACsjfZ8lYtA/5aBw6FXv7T8AAAA/rAAAAAAAAAAB2QYAAGwAAAAQVVg0wL3QP+WgcOhV7+0/AAAAP7wAAAAAAAAAAdoGAABsAAAAZqTvs0QM0T+RmLczJObtPwAAAD/MAAAAAAAAAAHbBgAAbAAAALvzhjPJWtE/kZi3MyTm7T8AAAA/zAAAAAAAAAAB3AYAAGwAAABLzS0Ipt3RP5GYtzMk5u0/AAAAP8wAAAAAAAAAAd0GAABsAAAAoRzFhyos0j+RmLczJObtPwAAAD/bAAAAAAAAAAHeBgAAbAAAAL7Yr3EdvNI/kZi3MyTm7T8AAAA/2wAAAAAAAAAB3wYAAGwAAAC/zxIx5DHTP5GYtzMk5u0/AAAAP+sAAAAAAAAAAeAGAABsAAAAwMZ18Kqn0z/loHDoVe/tPwAAAD/rAAAAAAAAAAHhBgAAbAAAAE+gHMWHKtQ/5aBw6FXv7T8AAAA/+gAAAAAAAAAB4gYAAGwAAABsXAeverrUPzupKZ2H+O0/AAAAP/oAAAAAAAAAAeMGAABsAAAAiRjymG1K1T+QseJRuQHuPwAAAD8KAQAAAAAAAAHkBgAAbAAAADW3IJh259U/OsJUuxwU7j8AAAA/CgEAAAAAAAAB5QYAAGwAAABwOJOslZHWP4/KDXBOHe4/AAAAPxoBAAAAAAAAAeYGAABsAAAAqrkFwbQ71z+Pyg1wTh3uPwAAAD8aAQAAAAAAAAHnBgAAbAAAAFVYNMC92Nc/Odt/2bEv7j8AAAA/KQEAAAAAAAAB6AYAAGwAAAAB92K/xnXYPznbf9mxL+4/AAAAPykBAAAAAAAAAekGAABsAAAAVz1d/hE62T+P4ziO4zjuPwAAAD9JAQAAAAAAAAHqBgAAbAAAACChEyhH8dk/5OvxQhVC7j8AAAA/SQEAAAAAAAAB6wYAAGwAAADMP0InUI7aP+Tr8UIVQu4/AAAAP0kBAAAAAAAAAewGAABsAAAAlKP4UIVF2z849Kr3RkvuPwAAAD9YAQAAAAAAAAHtBgAAbAAAAM4ka2Wk79s/jvxjrHhU7j8AAAA/WAEAAAAAAAAB7gYAAGwAAAB6w5lkrYzcP+MEHWGqXe4/AAAAP1gBAAAAAAAAAe8GAABsAAAAJmLIY7Yp3T83DdYV3GbuPwAAAD9oAQAAAAAAAAHwBgAAbAAAAEMes02pud0/jRWPyg1w7j8AAAA/dwEAAAAAAAAB8QYAAGwAAADS91kihjzeP40Vj8oNcO4/AAAAP3cBAAAAAAAAAfIGAABsAAAA0u684Uyy3j/iHUh/P3nuPwAAAD+oAQAAAAAAAAHzBgAAbAAAAEYD3Iv9Gt8/4h1Ifz957j8AAAA/qAEAAAAAAAAB9AYAAGwAAACcUnMLgmnfP+IdSH8/ee4/AAAAP7gBAAAAAAAAAfUGAABsAAAAgIROoBzF3z/iHUh/P3nuPwAAAD/nAQAAAAAAAAH2BgAAbAAAACR0AuUoPuA/jRWPyg1w7j8AAAA/BgIAAAAAAAAB9wYAAGwAAABrZaTvs0TgPzcN1hXcZu4/AAAAPwYCAAAAAAAAAfgGAABsAAAAslZG+j5L4D83DdYV3GbuPwAAAD8VAgAAAAAAAAH5BgAAbAAAALJWRvo+S+A/4wQdYapd7j8AAAA/jAMAAAAAAAAB+gYAAGwAAABBOYoPVVjgP+MEHWGqXe4/AAAAP5wDAAAAAAAAAfsGAABsAAAAiCosGuBe4D/jBB1hql3uPwAAAD+cAwAAAAAAAAH8BgAAbAAAABYNcC/2a+A/4wQdYapd7j8AAAA/rAMAAAAAAAAB/QYAAGwAAADs4FVPl3/gP+MEHWGqXe4/AAAAP8oDAAAAAAAAAf4GAABsAAAAwbQ7bziT4D/jBB1hql3uPwAAAD/aAwAAAAAAAAH/BgAAbAAAAJltSs0tCOI/jvxjrHhU7j8AAAA/AAAAAAAAAAABAAcAAGwAAADgXuzXuA7iP478Y6x4VO4/AAAAP04AAAAAAAAAAQEHAABsAAAAbkEw7c4b4j+O/GOseFTuPwAAAD9dAAAAAAAAAAECBwAAbAAAAEQVFg1wL+I/jvxjrHhU7j8AAAA/bQAAAAAAAAABAwcAAGwAAADvvOFMslbiP+MEHWGqXe4/AAAAP20AAAAAAAAAAQQHAABsAAAADIJpd95w4j83DdYV3GbuPwAAAD9tAAAAAAAAAAEFBwAAbAAAAChH8aEKi+I/4h1Ifz957j8AAAA/fQAAAAAAAAABBgcAAGwAAACL/RrXwaviP4wuuuiii+4/AAAAP30AAAAAAAAAAQcHAABsAAAAN6XmFgTT4j/hNnOd1JTuPwAAAD+MAAAAAAAAAAEIBwAAbAAAAJtbEEy78+I/i0flBjin7j8AAAA/qwAAAAAAAAABCQcAAGwAAADGfo3r4FXjP4pgECXNwu4/AAAAP6sAAAAAAAAAAQoHAABsAAAAcSZZKyN94z80cYKOMNXuPwAAAD+rAAAAAAAAAAELBwAAbAAAAI7r4FVPl+M/iXk7Q2Le7j8AAAA/uwAAAAAAAAABDAcAAGwAAABjv8Z18KrjP4l5O0Ni3u4/AAAAP7sAAAAAAAAAAQ0HAABsAAAAOZOslZG+4z/fgfT3k+fuPwAAAD/LAAAAAAAAAAEOBwAAbAAAAMd18Kqny+M/34H095Pn7j8AAAA/ywAAAAAAAAABDwcAAGwAAABVWDTAvdjjP9+B9PeT5+4/AAAAP+oAAAAAAAAAARAHAABsAAAAHcWHKiwa5D/fgfT3k+fuPwAAAD/6AAAAAAAAAAERBwAAbAAAAMhsU2puQeQ/M4qtrMXw7j8AAAA/+gAAAAAAAAABEgcAAGwAAADkMduUmlvkPzOKrazF8O4/AAAAP/oAAAAAAAAAARMHAABsAAAAj9mm1NyC5D8ziq2sxfDuPwAAAD8JAQAAAAAAAAEUBwAAbAAAAKyeLv8IneQ/M4qtrMXw7j8AAAA/CQEAAAAAAAABFQcAAGwAAADlKD5UYdHkPzOKrazF8O4/AAAAPxkBAAAAAAAAARYHAABsAAAA2MGrni7/5D+JeTtDYt7uPwAAAD8ZAQAAAAAAAAEXBwAAbAAAAMlaGen7LOU/4GjJ2f7L7j8AAAA/OAEAAAAAAAABGAcAAGwAAACRx2xTam7lP4tH5QY4p+4/AAAAPzgBAAAAAAAAARkHAABsAAAA9X2WiCGP5T/hNnOd1JTuPwAAAD9IAQAAAAAAAAEaBwAAbAAAABJDHrNNqeU/NiYBNHGC7j8AAAA/SAEAAAAAAAABGwcAAGwAAAAuCKbdecPlP+IdSH8/ee4/AAAAP1cBAAAAAAAAARwHAABsAAAAA9yL/RrX5T+NFY/KDXDuPwAAAD9nAQAAAAAAAAEdBwAAbAAAANmvcR286uU/4wQdYapd7j8AAAA/ZwEAAAAAAAABHgcAAGwAAABnkrUy0vflP+MEHWGqXe4/AAAAP2cBAAAAAAAAAR8HAABsAAAAZ5K1MtL35T+O/GOseFTuPwAAAD93AQAAAAAAAAEgBwAAbAAAAK6DVz1d/uU/jvxjrHhU7j8AAAA/dwEAAAAAAAABIQcAAGwAAAD2dPlH6ATmP478Y6x4VO4/AAAAP4YBAAAAAAAAASIHAABsAAAA9nT5R+gE5j849Kr3RkvuPwAAAD+mAQAAAAAAAAEjBwAAbAAAADxmm1JzC+Y/5OvxQhVC7j8AAAA/tQEAAAAAAAABJAcAAGwAAACEVz1d/hHmP+Tr8UIVQu4/AAAAP8UBAAAAAAAAASUHAABsAAAAhFc9Xf4R5j+P4ziO4zjuPwAAAD/FAQAAAAAAAAEmBwAAbAAAABI6gXIUH+Y/j8oNcE4d7j8AAAA/xQEAAAAAAAABJwcAAGwAAABZKyN9nyXmPzrCVLscFO4/AAAAP9UBAAAAAAAAASgHAABsAAAAoRzFhyos5j/muZsG6wruPwAAAD/VAQAAAAAAAAEpBwAAbAAAAOcNZ5K1MuY/5aBw6FXv7T8AAAA/5AEAAAAAAAABKgcAAGwAAAAv/widQDnmPzyQ/n7y3O0/AAAAP/QBAAAAAAAAASsHAABsAAAA3Iv9GtfB5z849Kr3RkvuPwAAAD8AAAAAAAAAAAEsBwAAbAAAACR9nyViyOc/OPSq90ZL7j8AAAA/bQAAAAAAAAABLQcAAGwAAAAVFg1wL/bnPzj0qvdGS+4/AAAAP30AAAAAAAAAAS4HAABsAAAAMtuUmlsQ6D+O/GOseFTuPwAAAD+NAAAAAAAAAAEvBwAAbAAAAN2CYNqdN+g/jvxjrHhU7j8AAAA/jQAAAAAAAAABMAcAAGwAAABrZaTvs0ToP478Y6x4VO4/AAAAP40AAAAAAAAAATEHAABsAAAAhyosGuBe6D+O/GOseFTuPwAAAD+cAAAAAAAAAAEyBwAAbAAAAF3+ETqBcug/jvxjrHhU7j8AAAA/nAAAAAAAAAABMwcAAGwAAAB6w5lkrYzoP478Y6x4VO4/AAAAP6wAAAAAAAAAATQHAABsAAAAl4ghj9mm6D+O/GOseFTuPwAAAD+sAAAAAAAAAAE1BwAAbAAAACVrZaTvs+g/OPSq90ZL7j8AAAA/uwAAAAAAAAABNgcAAGwAAAD6PkvEkMfoP+Tr8UIVQu4/AAAAP9sAAAAAAAAAATcHAABsAAAAXvV0+Ufo6D8523/ZsS/uPwAAAD/bAAAAAAAAAAE4BwAAbAAAAKXmFgTT7ug/Odt/2bEv7j8AAAA/+gAAAAAAAAABOQcAAGwAAAB9nyViyGPqPzRxgo4w1e4/AAAAPwAAAAAAAAAAAToHAABsAAAAxZDHbFNq6j80cYKOMNXuPwAAAD8+AAAAAAAAAAE7BwAAbAAAAChH8aEKi+o/NHGCjjDV7j8AAAA/TgAAAAAAAAABPAcAAGwAAABh0QD3Yr/qPzRxgo4w1e4/AAAAP04AAAAAAAAAAT0HAABsAAAA4kyyVkb66j80cYKOMNXuPwAAAD9dAAAAAAAAAAE+BwAAbAAAAMZ+jevgVes/NHGCjjDV7j8AAAA/XQAAAAAAAAABPwcAAGwAAAAcziRrZaTrP4l5O0Ni3u4/AAAAP20AAAAAAAAAAUAHAABsAAAAjuJDFRYN7D+JeTtDYt7uPwAAAD9tAAAAAAAAAAFBBwAAbAAAAHIUH6qwaOw/iXk7Q2Le7j8AAAA/fQAAAAAAAAABQgcAAGwAAAC7/CN0AuXsPzRxgo4w1e4/AAAAP30AAAAAAAAAAUMHAABsAAAAu/OGM8la7T+KYBAlzcLuPwAAAD+MAAAAAAAAAAFEBwAAbAAAAErNLQim3e0/i0flBjin7j8AAAA/jAAAAAAAAAABRQcAAGwAAAC94UyyVkbuP+E2c53UlO4/AAAAP5wAAAAAAAAAAUYHAABsAAAAEzHkMduU7j82JgE0cYLuPwAAAD+cAAAAAAAAAAFHBwAAbAAAACKP2abU3O4/4wQdYapd7j8AAAA/qwAAAAAAAAABSAcAAGwAAACiCosGuBfvPzj0qvdGS+4/AAAAP6sAAAAAAAAAAUkHAABsAAAAlKP4UIVF7z8523/ZsS/uPwAAAD+7AAAAAAAAAAFKBwAAbAAAAEBLxJDHbO8/5dLGJIAm7j8AAAA/uwAAAAAAAAABSwcAAGwAAACiAe7Ffo3vPzrCVLscFO4/AAAAP8sAAAAAAAAAAUwHAABsAAAAeNXT5R+h7z/muZsG6wruPwAAAD/LAAAAAAAAAAFNBwAAbAAAAE6puQXBtO8/kLHiUbkB7j8AAAA/2gAAAAAAAAABTgcAAGwAAADci/0a18HvP5Cx4lG5Ae4/AAAAP9oAAAAAAAAAAU8HAABsAAAAJH2fJWLI7z87qSmdh/jtPwAAAD/qAAAAAAAAAAFQBwAAbAAAAGpuQTDtzu8/O6kpnYf47T8AAAA/6gAAAAAAAAABUQcAAGwAAACyX+M6eNXvPzupKZ2H+O0/AAAAP/oAAAAAAAAAAVIHAABsAAAA+lCFRQPc7z87qSmdh/jtPwAAAD8ZAQAAAAAAAAFTBwAAbAAAAEBCJ1CO4u8/O6kpnYf47T8AAAA/OAEAAAAAAAABVAcAAGwAAACyX+M6eNXvPzupKZ2H+O0/AAAAP5YBAAAAAAAAAVUHAABsAAAA3Iv9GtfB7z+QseJRuQHuPwAAAD+wAQAAAAAAAAFWBwAAbAAAAL7GdfCqp+8/5rmbBusK7j8AAAA/sAEAAAAAAAABVwcAAGwAAADuzhvOJGvFP9oX96wSje8/AAAAPwAAAAAAAAAAAVgHAABsAAAACpSj+FCFxT8uILBhRJbvPwAAAD8AAAAAAAAAAAFZBwAAbAAAAEMes02pucU/LiCwYUSW7z8AAAA/DwAAAAAAAAABWgcAAGwAAAB9qMKiAe7FP4QoaRZ2n+8/AAAAPw8AAAAAAAAAAVsHAABsAAAADIJpd95wxj8uOdt/2bHvPwAAAD8fAAAAAAAAAAFcBwAAbAAAACo1tyCYdsc/gkGUNAu77z8AAAA/HwAAAAAAAAABXQcAAGwAAAArI32fJWLIPy5SBp5uze8/AAAAPy4AAAAAAAAAAV4HAABsAAAAZ5tScwuCyT8uUgaebs3vPwAAAD8uAAAAAAAAAAFfBwAAbAAAAKETKEfxoco/glq/UqDW7z8AAAA/PgAAAAAAAAABYAcAAGwAAAAy25SaWxDMP4Jav1Kg1u8/AAAAP04AAAAAAAAAAWEHAABsAAAA4GeJGPKYzT+CWr9SoNbvPwAAAD9OAAAAAAAAAAFiBwAAbAAAAHAv9mtcB88/glq/UqDW7z8AAAA/XQAAAAAAAAABYwcAAGwAAAAPXvV0+UfQP4Jav1Kg1u8/AAAAP10AAAAAAAAAAWQHAABsAAAA18Grni7/0D+CWr9SoNbvPwAAAD9tAAAAAAAAAAFlBwAAbAAAAC0Ipt15w9E/LlIGnm7N7z8AAAA/bQAAAAAAAAABZgcAAGwAAAATMeQx25TSPy5SBp5uze8/AAAAP30AAAAAAAAAAWcHAABsAAAAv88SMeQx0z/YSU3pPMTvPwAAAD+MAAAAAAAAAAFoBwAAbAAAAG1Tam5BMNU/hChpFnaf7z8AAAA/nAAAAAAAAAABaQcAAGwAAACKD1VYNMDVP9oX96wSje8/AAAAP5wAAAAAAAAAAWoHAABsAAAAGun7LBFD1j+EDz744IPvPwAAAD+rAAAAAAAAAAFrBwAAbAAAADel5hYE09Y/2v7Ljn1x7z8AAAA/qwAAAAAAAAABbAcAAGwAAADGfo3r4FXXP4T2EtpLaO8/AAAAP7sAAAAAAAAAAW0HAABsAAAAx3XwqqfL1z8w7lklGl/vPwAAAD+7AAAAAAAAAAFuBwAAbAAAAFZPl3+ETtg/3OWgcOhV7z8AAAA/ywAAAAAAAAABbwcAAGwAAADlKD5UYdHYP4bd57u2TO8/AAAAP+oAAAAAAAAAAXAHAABsAAAAzD9CJ1CO2j8w1S4HhUPvPwAAAD/6AAAAAAAAAAFxBwAAbAAAAM4ka2Wk79s/MrwD6e8n7z8AAAA/CQEAAAAAAAABcgcAAGwAAAAkdALlKD7cPzK8A+nvJ+8/AAAAPwkBAAAAAAAAAXMHAABsAAAA7OBVT5d/3D8yvAPp7yfvPwAAAD8ZAQAAAAAAAAF0BwAAbAAAAJeIIY/Zptw/3LNKNL4e7z8AAAA/GQEAAAAAAAABdQcAAGwAAACzTam5BcHcP4irkX+MFe8/AAAAPxkBAAAAAAAAAXYHAABsAAAAQTDtzhvO3D8yo9jKWgzvPwAAAD8oAQAAAAAAAAF3BwAAbAAAAF71dPlH6Nw/MqPYyloM7z8AAAA/KAEAAAAAAAABeAcAAGwAAADs17gOXvXcPzKj2MpaDO8/AAAAP0gBAAAAAAAACw==</ink>
</athena>
</file>

<file path=customXml/item6.xml><?xml version="1.0" encoding="utf-8"?>
<athena xmlns="http://schemas.microsoft.com/edu/athena" version="0.1.1819.0">
  <media streamable="true" recordStart="72862" recordEnd="112345" recordLength="1551443" start="72862" end="112345" audioFormat="{00001610-0000-0010-8000-00AA00389B71}" audioRate="44100" muted="false" volume="0.8" fadeIn="0" fadeOut="0" videoFormat="{34363248-0000-0010-8000-00AA00389B71}" videoRate="30" videoWidth="960" videoHeight="720"/>
</athena>
</file>

<file path=customXml/item60.xml><?xml version="1.0" encoding="utf-8"?>
<athena xmlns="http://schemas.microsoft.com/edu/athena" version="0.1.3209.0">
  <media streamable="true" recordStart="154741" recordEnd="220451" recordLength="220543"/>
</athena>
</file>

<file path=customXml/item6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APEgAAAAAAAAX0////DEFjdGlvblR5cGVWMQEAAAAHdmFsdWVfXwAIAgAAAAAAAAABBQAAAAQAAAAJDQAAAAkOAAAAnScAAAAAAAAB8f////T///8AAAAAAQYAAAAEAAAACRAAAAAJEQAAAGYsAAAAAAAAAe7////0////AAAAAAEHAAAABAAAAAkTAAAACRQAAACyOQAAAAAAAAHr////9P///wAAAAABCAAAAAQAAAAJFgAAAAkXAAAAF/QAAAAAAAAB6P////T///8AAAAABQkAAAANQ2xlYXJDYW52YXNWMQIAAAAJU3RhcnRUaW1lBFR5cGUABBAMQWN0aW9uVHlwZVYxAgAAAAIAAACuAAEAAAAAAAHn////9P///wAAAAAFCgAAAA9QZW5BdHRyaWJ1dGVzVjEKAAAAB19jb2xvckEHX2NvbG9yUgdfY29sb3JHB19jb2xvckIKRml0VG9DdXJ2ZQZIZWlnaHQOSWdub3JlUHJlc3N1cmUNSXNIaWdobGlnaHRlcgVTaGFwZQVXaWR0aAAAAAAAAAAABAACAgICAQYBAQxCcnVzaFNoYXBlVjECAAAABgIAAAD/+7BBAAAAAAAAACJAAAAF5v///wxCcnVzaFNoYXBlVjEBAAAAB3ZhbHVlX18ACAIAAAABAAAAAAAAAAAAIkAFCwAAAApJbmtUcmFjZVYxAwAAAA1MaXN0YDErX2l0ZW1zDExpc3RgMStfc2l6ZQ9MaXN0YDErX3ZlcnNpb24EAAAYU2hhcmVkLklua2luZy5JbmtQb2ludFtdAgAAAAgIAgAAAAkbAAAAMQEAADEBAAABDQAAAAoAAAD/+7BBAAAAAAAAACJAAAAB5P///+b///8BAAAAAAAAAAAAIkABDgAAAAsAAAAJHQAAABgAAAAYAAAAARAAAAAKAAAA//uwQQAAAAAAAAAiQAAAAeL////m////AQAAAAAAAAAAACJAAREAAAALAAAACR8AAADdAAAA3QAAAAETAAAACgAAAP/7sEEAAAAAAAAAIkAAAAHg////5v///wEAAAAAAAAAAAAiQAEUAAAACwAAAAkhAAAAJgAAACYAAAABFgAAAAoAAAD/+7BBAAAAAAAAACJAAAAB3v///+b///8BAAAAAAAAAAAAIkABFwAAAAsAAAAJIwAAAAIAAAACAAAABxsAAAAAAQAAAAAC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3PBx0AAAAAAQAAACAAAAAECklua1BvaW50VjECAAAACVUBAAAJVgEAAAlXAQAACVgBAAAJWQEAAAlaAQAACVsBAAAJXAEAAAldAQAACV4BAAAJXwEAAAlgAQAACWEBAAAJYgEAAAljAQAACWQBAAAJZQEAAAlmAQAACWcBAAAJaAEAAAlpAQAACWoBAAAJawEAAAlsAQAADQgHHwAAAAABAAAAAAEAAAQKSW5rUG9pbnRWMQIA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DSMHIQAAAAABAAAAQAAAAAQKSW5rUG9pbnRWMQIAAAAJSgIAAAlLAgAACUwCAAAJTQIAAAlOAgAACU8CAAAJUAIAAAlRAgAACVICAAAJUwIAAAlUAgAACVUCAAAJVgIAAAlXAgAACVgCAAAJWQIAAAlaAgAACVsCAAAJXAIAAAldAgAACV4CAAAJXwIAAAlgAgAACWECAAAJYgIAAAljAgAACWQCAAAJZQIAAAlmAgAACWcCAAAJaAIAAAlpAgAACWoCAAAJawIAAAlsAgAACW0CAAAJbgIAAAlvAgAADRoHIwAAAAABAAAABAAAAAQKSW5rUG9pbnRWMQIAAAAJcAIAAAlxAgAADQIFJAAAAApJbmtQb2ludFYxBAAAAAFYAVkOUHJlc3N1cmVGYWN0b3IJVGltZVN0YW1wAAAAAAYGCxACAAAAfPDBBx98xD+mpxZWemrhPwAAAD8AAAAAAAAAAAElAAAAJAAAALvooosuusQ/pqcWVnpq4T8AAAA/DwAAAAAAAAABJgAAACQAAAD54IMPPvjEP6anFlZ6auE/AAAAPx8AAAAAAAAAAScAAAAkAAAANtlkk002xT+mpxZWemrhPwAAAD8vAAAAAAAAAAEoAAAAJAAAAHTRRRdddMU/th8SePsh4T8AAAA/PgAAAAAAAAABKQAAACQAAACyySabbLLFP7YfEnj7IeE/AAAAPz4AAAAAAAAAASoAAAAkAAAA8MEHH3zwxT+2HxJ4+yHhPwAAAD9OAAAAAAAAAAErAAAAJAAAAC+66KKLLsY/th8SePsh4T8AAAA/XgAAAAAAAAABLAAAACQAAACrqqqqqqrGP7YfEnj7IeE/AAAAP20AAAAAAAAAAS0AAAAkAAAA6aKLLrroxj+2HxJ4+yHhPwAAAD9tAAAAAAAAAAEuAAAAJAAAACebbLLJJsc/ypcNmnzZ4D8AAAA/fQAAAAAAAAABLwAAACQAAACjiy666KLHP8qXDZp82eA/AAAAP30AAAAAAAAAATAAAAAkAAAA4YMPPvjgxz/eDwm8/ZDgPwAAAD99AAAAAAAAAAExAAAAJAAAAF100UUXXcg/3g8JvP2Q4D8AAAA/jAAAAAAAAAABMgAAACQAAADZZJNNNtnIP94PCbz9kOA/AAAAP4wAAAAAAAAAATMAAAAkAAAAVVVVVVVVyT/eDwm8/ZDgPwAAAD+cAAAAAAAAAAE0AAAAJAAAANFFF1100ck/3g8JvP2Q4D8AAAA/nAAAAAAAAAABNQAAACQAAABNNtlkk03KP+6HBN5+SOA/AAAAP6wAAAAAAAAAATYAAAAkAAAAiy666KKLyj/uhwTefkjgPwAAAD+sAAAAAAAAAAE3AAAAJAAAAAcffPDBB8s/7ocE3n5I4D8AAAA/uwAAAAAAAAABOAAAACQAAACFDz744IPLP+6HBN5+SOA/AAAAP8sAAAAAAAAAATkAAAAkAAAAP/jggw8+zD/uhwTefkjgPwAAAD/LAAAAAAAAAAE6AAAAJAAAAH3wwQcffMw/7ocE3n5I4D8AAAA/2wAAAAAAAAABOwAAACQAAAD54IMPPvjMP+6HBN5+SOA/AAAAP9sAAAAAAAAAATwAAAAkAAAAddFFF110zT/uhwTefkjgPwAAAD/qAAAAAAAAAAE9AAAAJAAAALPJJptsss0/7ocE3n5I4D8AAAA/6gAAAAAAAAABPgAAACQAAABtsskmm2zOP+6HBN5+SOA/AAAAP/oAAAAAAAAAAT8AAAAkAAAA6aKLLrrozj/uhwTefkjgPwAAAD/6AAAAAAAAAAFAAAAAJAAAAKOLLrroos8/7ocE3n5I4D8AAAA/CQEAAAAAAAABQQAAACQAAAAuuuiiiy7QP+6HBN5+SOA/AAAAPwkBAAAAAAAAAUIAAAAkAAAAiy666KKL0D/uhwTefkjgPwAAAD8ZAQAAAAAAAAFDAAAAJAAAAAcffPDBB9E/7ocE3n5I4D8AAAA/GQEAAAAAAAABRAAAACQAAABFF1100UXRP+6HBN5+SOA/AAAAPykBAAAAAAAAAUUAAAAkAAAAoosuuuii0T/uhwTefkjgPwAAAD8pAQAAAAAAAAFGAAAAJAAAAP///////9E/7ocE3n5I4D8AAAA/OAEAAAAAAAABRwAAACQAAABcdNFFF13SP+6HBN5+SOA/AAAAPzgBAAAAAAAAAUgAAAAkAAAAuuiiiy660j/uhwTefkjgPwAAAD9IAQAAAAAAAAFJAAAAJAAAAPjggw8++NI/7ocE3n5I4D8AAAA/SAEAAAAAAAABSgAAACQAAAA22WSTTTbTP+6HBN5+SOA/AAAAP1gBAAAAAAAAAUsAAAAkAAAAdNFFF1100z/uhwTefkjgPwAAAD9YAQAAAAAAAAFMAAAAJAAAAJNNNtlkk9M/7ocE3n5I4D8AAAA/ZwEAAAAAAAABTQAAACQAAADRRRdddNHTP+6HBN5+SOA/AAAAP2cBAAAAAAAAAU4AAAAkAAAA8MEHH3zw0z/uhwTefkjgPwAAAD92AQAAAAAAAAFPAAAAJAAAAA8++OCDD9Q/7ocE3n5I4D8AAAA/dgEAAAAAAAABUAAAACQAAABssskmm2zUP+6HBN5+SOA/AAAAP4YBAAAAAAAAAVEAAAAkAAAAiy666KKL1D/uhwTefkjgPwAAAD+GAQAAAAAAAAFSAAAAJAAAAMkmm2yyydQ/7ocE3n5I4D8AAAA/lgEAAAAAAAABUwAAACQAAAAHH3zwwQfVP+6HBN5+SOA/AAAAP5YBAAAAAAAAAVQAAAAkAAAAJptssskm1T/uhwTefkjgPwAAAD+WAQAAAAAAAAFVAAAAJAAAAGWTTTbZZNU/7ocE3n5I4D8AAAA/pQEAAAAAAAABVgAAACQAAACEDz744IPVP+6HBN5+SOA/AAAAP6UBAAAAAAAAAVcAAAAkAAAAo4suuuii1T/uhwTefkjgPwAAAD+1AQAAAAAAAAFYAAAAJAAAAOCDDz744NU/7ocE3n5I4D8AAAA/xQEAAAAAAAABWQAAACQAAAAefPDBBx/WP+6HBN5+SOA/AAAAP9QBAAAAAAAAAVoAAAAkAAAAPfjggw8+1j/eDwm8/ZDgPwAAAD/UAQAAAAAAAAFbAAAAJAAAAHvwwQcffNY/ypcNmnzZ4D8AAAA/5AEAAAAAAAABXAAAACQAAAC66KKLLrrWP8qXDZp82eA/AAAAP+QBAAAAAAAAAV0AAAAkAAAAF1100UUX1z+2HxJ4+yHhPwAAAD/kAQAAAAAAAAFeAAAAJAAAAHTRRRdddNc/th8SePsh4T8AAAA/8wEAAAAAAAABXwAAACQAAADRRRdddNHXP7YfEnj7IeE/AAAAP/MBAAAAAAAAAWAAAAAkAAAATTbZZJNN2D+2HxJ4+yHhPwAAAD8DAgAAAAAAAAFhAAAAJAAAAMkmm2yyydg/pqcWVnpq4T8AAAA/AwIAAAAAAAABYgAAACQAAABFF1100UXZP5YvGzT5suE/AAAAPxMCAAAAAAAAAWMAAAAkAAAAwQcffPDB2T+WLxs0+bLhPwAAAD8iAgAAAAAAAAFkAAAAJAAAAFx00UUXXdo/grcfEnj74T8AAAA/IgIAAAAAAAABZQAAACQAAAC56KKLLrraP4K3HxJ4++E/AAAAPzICAAAAAAAAAWYAAAAkAAAAVFVVVVVV2z9uPyTw9kPiPwAAAD8yAgAAAAAAAAFnAAAAJAAAAJJNNtlkk9s/bj8k8PZD4j8AAAA/QgIAAAAAAAABaAAAACQAAAAQPvjggw/cP17HKM51jOI/AAAAP0ICAAAAAAAAAWkAAAAkAAAAbbLJJpts3D9KTy2s9NTiPwAAAD9RAgAAAAAAAAFqAAAAJAAAAKuqqqqqqtw/OtcxinMd4z8AAAA/UQIAAAAAAAABawAAACQAAADKJptsssncPzrXMYpzHeM/AAAAP2ECAAAAAAAAAWwAAAAkAAAA6aKLLrro3D861zGKcx3jPwAAAD9hAgAAAAAAAAFtAAAAJAAAAAgffPDBB90/OtcxinMd4z8AAAA/cAIAAAAAAAABbgAAACQAAAAnm2yyySbdPzrXMYpzHeM/AAAAP4ACAAAAAAAAAW8AAAAkAAAARhdddNFF3T861zGKcx3jPwAAAD+QAgAAAAAAAAFwAAAAJAAAAGWTTTbZZN0/OtcxinMd4z8AAAA/nwIAAAAAAAABcQAAACQAAACjiy666KLdPzrXMYpzHeM/AAAAP58CAAAAAAAAAXIAAAAkAAAAwgcffPDB3T861zGKcx3jPwAAAD+vAgAAAAAAAAFzAAAAJAAAAOGDDz744N0/OtcxinMd4z8AAAA/rwIAAAAAAAABdAAAACQAAAAAAAAAAADePzrXMYpzHeM/AAAAP78CAAAAAAAAAXUAAAAkAAAAXXTRRRdd3j861zGKcx3jPwAAAD/OAgAAAAAAAAF2AAAAJAAAAHzwwQcffN4/OtcxinMd4z8AAAA/zgIAAAAAAAABdwAAACQAAACbbLLJJpvePzrXMYpzHeM/AAAAP84CAAAAAAAAAXgAAAAkAAAAuuiiiy663j861zGKcx3jPwAAAD/eAgAAAAAAAAF5AAAAJAAAAPjggw8++N4/OtcxinMd4z8AAAA/3gIAAAAAAAABegAAACQAAAAXXXTRRRffPzrXMYpzHeM/AAAAP/0CAAAAAAAAAXsAAAAkAAAANtlkk0023z861zGKcx3jPwAAAD8NAwAAAAAAAAF8AAAAJAAAAFVVVVVVVd8/OtcxinMd4z8AAAA/HAMAAAAAAAABfQAAACQAAABz0UUXXXTfPzrXMYpzHeM/AAAAPywDAAAAAAAAAX4AAAAkAAAAsckmm2yy3z861zGKcx3jPwAAAD88AwAAAAAAAAF/AAAAJAAAAO/BBx988N8/OtcxinMd4z8AAAA/PAMAAAAAAAABgAAAACQAAAAIH3zwwQfgPzrXMYpzHeM/AAAAPzwDAAAAAAAAAYEAAAAkAAAAF1100UUX4D861zGKcx3jPwAAAD9LAwAAAAAAAAGCAAAAJAAAADbZZJNNNuA/Jl82aPJl4z8AAAA/SwMAAAAAAAABgwAAACQAAABlk0022WTgPyZfNmjyZeM/AAAAP1sDAAAAAAAAAYQAAAAkAAAAhA8++OCD4D8mXzZo8mXjPwAAAD9qAwAAAAAAAAGFAAAAJAAAAMIHH3zwweA/Jl82aPJl4z8AAAA/agMAAAAAAAABhgAAACQAAADhgw8++ODgPyZfNmjyZeM/AAAAP4cDAAAAAAAAAYcAAAAkAAAAL7rooosu4T8mXzZo8mXjPwAAAD+XAwAAAAAAAAGIAAAAJAAAAF100UUXXeE/Jl82aPJl4z8AAAA/lwMAAAAAAAABiQAAACQAAACMLrrooovhPyZfNmjyZeM/AAAAP8YDAAAAAAAAAYoAAAAkAAAAVVVVVVVV4j8mXzZo8mXjPwAAAD/GAwAAAAAAAAGLAAAAJAAAAHTRRRdddOI/Jl82aPJl4z8AAAA/xgMAAAAAAAABjAAAACQAAACTTTbZZJPiPzrXMYpzHeM/AAAAP9UDAAAAAAAAAY0AAAAkAAAAo4suuuii4j861zGKcx3jPwAAAD/VAwAAAAAAAAGOAAAAJAAAAMIHH3zwweI/OtcxinMd4z8AAAA/5QMAAAAAAAABjwAAACQAAADhgw8++ODiPzrXMYpzHeM/AAAAP+UDAAAAAAAAAZAAAAAkAAAA8MEHH3zw4j861zGKcx3jPwAAAD/0AwAAAAAAAAGRAAAAJAAAACB88MEHH+M/OtcxinMd4z8AAAA/9AMAAAAAAAABkgAAACQAAAAvuuiiiy7jPzrXMYpzHeM/AAAAPwQEAAAAAAAAAZMAAAAkAAAAP/jggw8+4z861zGKcx3jPwAAAD8EBAAAAAAAAAGUAAAAJAAAAF500UUXXeM/OtcxinMd4z8AAAA/FAQAAAAAAAABlQAAACQAAABtsskmm2zjPzrXMYpzHeM/AAAAPyMEAAAAAAAAAZYAAAAkAAAAbbLJJpts4z9KTy2s9NTiPwAAAD8jBAAAAAAAAAGXAAAAJAAAAH3wwQcffOM/Sk8trPTU4j8AAAA/IwQAAAAAAAABmAAAACQAAACMLrrooovjP0pPLaz01OI/AAAAPzMEAAAAAAAAAZkAAAAkAAAAnGyyySab4z9KTy2s9NTiPwAAAD9DBAAAAAAAAAGaAAAAJAAAAKuqqqqqquM/Sk8trPTU4j8AAAA/QwQAAAAAAAABmwAAACQAAAC76KKLLrrjP0pPLaz01OI/AAAAP1IEAAAAAAAAAZwAAAAkAAAAyiabbLLJ4z9exyjOdYziPwAAAD9SBAAAAAAAAAGdAAAAJAAAANpkk0022eM/XscoznWM4j8AAAA/YgQAAAAAAAABngAAACQAAADpoosuuujjP17HKM51jOI/AAAAP2IEAAAAAAAAAZ8AAAAkAAAACB988MEH5D9uPyTw9kPiPwAAAD9xBAAAAAAAAAGgAAAAJAAAABhddNFFF+Q/bj8k8PZD4j8AAAA/gQQAAAAAAAABoQAAACQAAAA32WSTTTbkP4K3HxJ4++E/AAAAP4EEAAAAAAAAAaIAAAAkAAAARhdddNFF5D+WLxs0+bLhPwAAAD+RBAAAAAAAAAGjAAAAJAAAAFZVVVVVVeQ/li8bNPmy4T8AAAA/oAQAAAAAAAABpAAAACQAAAB10UUXXXTkP5YvGzT5suE/AAAAP6AEAAAAAAAAAaUAAAAkAAAAhA8++OCD5D+WLxs0+bLhPwAAAD+wBAAAAAAAAAGmAAAAJAAAAJRNNtlkk+Q/li8bNPmy4T8AAAA/sAQAAAAAAAABpwAAACQAAACzySabbLLkP6anFlZ6auE/AAAAP8AEAAAAAAAAAagAAAAkAAAAwgcffPDB5D+2HxJ4+yHhPwAAAD/PBAAAAAAAAAGpAAAAJAAAANJFF1100eQ/th8SePsh4T8AAAA/zwQAAAAAAAABqgAAACQAAADhgw8++ODkP7YfEnj7IeE/AAAAP98EAAAAAAAAAasAAAAkAAAA8cEHH3zw5D/Klw2afNngPwAAAD/fBAAAAAAAAAGsAAAAJAAAAAAAAAAAAOU/ypcNmnzZ4D8AAAA/7gQAAAAAAAABrQAAACQAAAAffPDBBx/lP94PCbz9kOA/AAAAP+4EAAAAAAAAAa4AAAAkAAAAH3zwwQcf5T/uhwTefkjgPwAAAD/+BAAAAAAAAAGvAAAAJAAAAC+66KKLLuU/7ocE3n5I4D8AAAA//gQAAAAAAAABsAAAACQAAAA++OCDDz7lP/z//////98/AAAAPw4FAAAAAAAAAbEAAAAkAAAAXXTRRRdd5T8k8PZDAm/fPwAAAD8dBQAAAAAAAAGyAAAAJAAAAF100UUXXeU/TODthwTe3j8AAAA/LQUAAAAAAAABswAAACQAAAB88MEHH3zlP0zg7YcE3t4/AAAAPy0FAAAAAAAAAbQAAAAkAAAAjC666KKL5T9s0OTLBk3ePwAAAD8tBQAAAAAAAAG1AAAAJAAAAJtssskmm+U/lMDbDwm83T8AAAA/PQUAAAAAAAABtgAAACQAAACrqqqqqqrlP7Sw0lMLK90/AAAAPz0FAAAAAAAAAbcAAAAkAAAAu+iiiy665T/coMmXDZrcPwAAAD9MBQAAAAAAAAG4AAAAJAAAANpkk0022eU/JIG3HxJ42z8AAAA/TAUAAAAAAAABuQAAACQAAADpoosuuujlP0RxrmMU59o/AAAAP1wFAAAAAAAAAboAAAAkAAAACB988MEH5j9oYaWnFlbaPwAAAD9cBQAAAAAAAAG7AAAAJAAAABhddNFFF+Y/kFGc6xjF2T8AAAA/ewUAAAAAAAABvAAAACQAAAAYXXTRRRfmP7RBky8bNNk/AAAAP3sFAAAAAAAAAb0AAAAkAAAAJ5tssskm5j+0QZMvGzTZPwAAAD+LBQAAAAAAAAG+AAAAJAAAACebbLLJJuY/1DGKcx2j2D8AAAA/tgUAAAAAAAABvwAAACQAAAA22WSTTTbmP9QxinMdo9g/AAAAP7YFAAAAAAAAAcAAAAAkAAAARRdddNFF5j/8IYG3HxLYPwAAAD/GBQAAAAAAAAHBAAAAJAAAAEUXXXTRReY/IBJ4+yGB1z8AAAA/1QUAAAAAAAABwgAAACQAAABVVVVVVVXmP0QCbz8k8NY/AAAAP9UFAAAAAAAAAcMAAAAkAAAAZJNNNtlk5j9s8mWDJl/WPwAAAD/0BQAAAAAAAAHEAAAAJAAAAGSTTTbZZOY/jOJcxyjO1T8AAAA/FAYAAAAAAAABxQAAACQAAABkk0022WTmP7DSUwsrPdU/AAAAPzMGAAAAAAAAAcYAAAAkAAAAZJNNNtlk5j/UwkpPLazUPwAAAD8zBgAAAAAAAAHHAAAAJAAAAGSTTTbZZOY//LJBky8b1D8AAAA/UgYAAAAAAAAByAAAACQAAABkk0022WTmPxyjONcxitM/AAAAP3EGAAAAAAAAAckAAAAkAAAAVVVVVVVV5j8cozjXMYrTPwAAAD8dBwAAAAAAAAHKAAAAJAAAADbZZJNNNuY/QJMvGzT50j8AAAA/LQcAAAAAAAABywAAACQAAAAnm2yyySbmP2iDJl82aNI/AAAAPz0HAAAAAAAAAcwAAAAkAAAACB988MEH5j9ogyZfNmjSPwAAAD9MBwAAAAAAAAHNAAAAJAAAAPnggw8++OU/jHMdozjX0T8AAAA/XAcAAAAAAAABzgAAACQAAADpoosuuujlP4xzHaM419E/AAAAP2sHAAAAAAAAAc8AAAAkAAAA2mSTTTbZ5T+Mcx2jONfRPwAAAD97BwAAAAAAAAHQAAAAJAAAAMomm2yyyeU/jHMdozjX0T8AAAA/iwcAAAAAAAAB0QAAACQAAAC76KKLLrrlP6xjFOc6RtE/AAAAP4sHAAAAAAAAAdIAAAAkAAAAq6qqqqqq5T/UUwsrPbXQPwAAAD+LBwAAAAAAAAHTAAAAJAAAAIwuuuiii+U/1FMLKz210D8AAAA/5wcAAAAAAAAB1AAAACQAAACMLrrooovjP4hI4O2HBM4/AAAAP/cHAAAAAAAAAdUAAAAkAAAAwgcffPDB4j8QCbz9kMDLPwAAAD/3BwAAAAAAAAHWAAAAJAAAAJNNNtlkk+I/EAm8/ZDAyz8AAAA/BwgAAAAAAAAB1wAAACQAAABlk0022WTiPxAJvP2QwMs/AAAAPwcIAAAAAAAAAdgAAAAkAAAAVVVVVVVV4j9Y6amFlZ7KPwAAAD8WCAAAAAAAAAHZAAAAJAAAADbZZJNNNuI/WOmphZWeyj8AAAA/FggAAAAAAAAB2gAAACQAAAAIH3zwwQfiP6jJlw2afMk/AAAAPyYIAAAAAAAAAdsAAAAkAAAA2WSTTTbZ4T+oyZcNmnzJPwAAAD8mCAAAAAAAAAHcAAAAJAAAAJtssskmm+E/6KmFlZ5ayD8AAAA/NggAAAAAAAAB3QAAACQAAAAvuuiiiy7hPzCKcx2jOMc/AAAAP0UIAAAAAAAAAd4AAAAkAAAA4YMPPvjg4D+AamGlpxbGPwAAAD9FCAAAAAAAAAHfAAAAJAAAAHTRRRdddOA/yEpPLaz0xD8AAAA/RQgAAAAAAAAB4AAAACQAAAAIH3zwwQfgP1gLKz21sMI/AAAAP1UIAAAAAAAAAeEAAAAkAAAANtlkk0023z+g6xjFuY7BPwAAAD9VCAAAAAAAAAHiAAAAJAAAAF100UUXXd4/6MsGTb5swD8AAAA/ZAgAAAAAAAAB4wAAACQAAACjiy666KLdP+jLBk2+bMA/AAAAP2QIAAAAAAAAAeQAAAAkAAAAJ5tssskm3T9wWOmphZW+PwAAAD90CAAAAAAAAAHlAAAAJAAAAKuqqqqqqtw/cFjpqYWVvj8AAAA/hAgAAAAAAAAB5gAAACQAAAAQPvjggw/cP/AYxbmOUbw/AAAAP4QIAAAAAAAAAecAAAAkAAAAkk022WST2z/wGMW5jlG8PwAAAD+TCAAAAAAAAAHoAAAAJAAAADXZZJNNNts/8BjFuY5RvD8AAAA/kwgAAAAAAAAB6QAAACQAAAC56KKLLrraP4DZoMmXDbo/AAAAP5MIAAAAAAAAAeoAAAAkAAAAPfjggw8+2j+A2aDJlw26PwAAAD+jCAAAAAAAAAHrAAAAJAAAAGSTTTbZZNk/EJp82aDJtz8AAAA/swgAAAAAAAAB7AAAACQAAADJJptsssnYPxCafNmgybc/AAAAP7MIAAAAAAAAAe0AAAAkAAAADz744IMP2D+wWljpqYW1PwAAAD/CCAAAAAAAAAHuAAAAJAAAAHTRRRdddNc/MBs0+bJBsz8AAAA/wggAAAAAAAAB7wAAACQAAAC66KKLLrrWPzAbNPmyQbM/AAAAP9IIAAAAAAAAAfAAAAAkAAAAHnzwwQcf1j/A2w8JvP2wPwAAAD/hCAAAAAAAAAHxAAAAJAAAAMkmm2yyydQ/wDjXMYpzrT8AAAA/4QgAAAAAAAAB8gAAACQAAAAuuuiiiy7UP+C5jlGc66g/AAAAP/EIAAAAAAAAAfMAAAAkAAAAsskmm2yy0z/gOkZxrmOkPwAAAD/xCAAAAAAAAAH0AAAAJAAAABdddNFFF9M/4DpGca5jpD8AAAA/AQkAAAAAAAAB9QAAACQAAADZZJNNNtnSP+A6RnGuY6Q/AAAAPwEJAAAAAAAAAfYAAAAkAAAAe/DBBx980j/gOkZxrmOkPwAAAD8QCQAAAAAAAAH3AAAAJAAAAD344IMPPtI/4DpGca5jpD8AAAA/EAkAAAAAAAAB+AAAACQAAAD////////RP+A6RnGuY6Q/AAAAPyAJAAAAAAAAAfkAAAAkAAAA4IMPPvjg0T/gOkZxrmOkPwAAAD8gCQAAAAAAAAH6AAAAJAAAAKKLLrrootE/4DpGca5jpD8AAAA/MAkAAAAAAAAB+wAAACQAAABkk0022WTRP+A6RnGuY6Q/AAAAPz8JAAAAAAAAAfwAAAAkAAAARRdddNFF0T/gOkZxrmOkPwAAAD8/CQAAAAAAAAH9AAAAJAAAAAcffPDBB9E/4DpGca5jpD8AAAA/TwkAAAAAAAAB/gAAACQAAADooosuuujQP+A6RnGuY6Q/AAAAP08JAAAAAAAAAf8AAAAkAAAAqqqqqqqq0D/gOkZxrmOkPwAAAD9PCQAAAAAAAAEAAQAAJAAAAIsuuuiii9A/4DpGca5jpD8AAAA/XgkAAAAAAAABAQEAACQAAABssskmm2zQP+A6RnGuY6Q/AAAAP24JAAAAAAAAAQIBAAAkAAAATTbZZJNN0D/gOkZxrmOkPwAAAD+NCQAAAAAAAAEDAQAAJAAAAC666KKLLtA/4DpGca5jpD8AAAA/nQkAAAAAAAABBAEAACQAAAAPPvjggw/QP+A6RnGuY6Q/AAAAP60JAAAAAAAAAQUBAAAkAAAADz744IMP0D/guY5RnOuoPwAAAD+tCQAAAAAAAAEGAQAAJAAAAOGDDz744M8/4LmOUZzrqD8AAAA/uAkAAAAAAAABBwEAACQAAABlk0022WTPP8A41zGKc60/AAAAP9cJAAAAAAAAAQgBAAAkAAAAJ5tssskmzz/A2w8JvP2wPwAAAD/nCQAAAAAAAAEJAQAAJAAAAG2yySabbM4/MBs0+bJBsz8AAAA/5wkAAAAAAAABCgEAACQAAACzySabbLLNP7BaWOmphbU/AAAAP+cJAAAAAAAAAQsBAAAkAAAAu+iiiy66zD+A2aDJlw26PwAAAD/3CQAAAAAAAAEMAQAAJAAAAAEAAAAAAMw/8BjFuY5RvD8AAAA/BgoAAAAAAAABDQEAACQAAABHF1100UXLP3BY6amFlb4/AAAAPxYKAAAAAAAAAQ4BAAAkAAAATTbZZJNNyj/oywZNvmzAPwAAAD8WCgAAAAAAAAEPAQAAJAAAAJNNNtlkk8k/oOsYxbmOwT8AAAA/FgoAAAAAAAABEAEAACQAAADZZJNNNtnIP1gLKz21sMI/AAAAPyYKAAAAAAAAAREBAAAkAAAAm2yyySabyD9YCys9tbDCPwAAAD8mCgAAAAAAAAESAQAAJAAAAF100UUXXcg/WAsrPbWwwj8AAAA/NQoAAAAAAAABEwEAACQAAAAffPDBBx/IP1gLKz21sMI/AAAAP0UKAAAAAAAAARQBAAAkAAAAH3zwwQcfyD8IKz21sNLDPwAAAD90CgAAAAAAAAEVAQAAJAAAAOGDDz744Mc/CCs9tbDSwz8AAAA/dAoAAAAAAAABFgEAACQAAACjiy666KLHPwgrPbWw0sM/AAAAP4MKAAAAAAAAARcBAAAkAAAAZZNNNtlkxz8IKz21sNLDPwAAAD+jCgAAAAAAAAEYAQAAJAAAACebbLLJJsc/CCs9tbDSwz8AAAA/sgoAAAAAAAABGQEAACQAAADpoosuuujGPwgrPbWw0sM/AAAAP8IKAAAAAAAAARoBAAAkAAAAq6qqqqqqxj8IKz21sNLDPwAAAD/hCgAAAAAAAAEbAQAAJAAAAG2yySabbMY/CCs9tbDSwz8AAAA/8QoAAAAAAAABHAEAACQAAAAvuuiiiy7GPwgrPbWw0sM/AAAAPwALAAAAAAAAAR0BAAAkAAAA8MEHH3zwxT8IKz21sNLDPwAAAD8QCwAAAAAAAAEeAQAAJAAAALLJJptsssU/yEpPLaz0xD8AAAA/LwsAAAAAAAABHwEAACQAAAB00UUXXXTFP4BqYaWnFsY/AAAAPz8LAAAAAAAAASABAAAkAAAANtlkk002xT+AamGlpxbGPwAAAD9OCwAAAAAAAAEhAQAAJAAAADbZZJNNNsU/MIpzHaM4xz8AAAA/XgsAAAAAAAABIgEAACQAAAD54IMPPvjEPzCKcx2jOMc/AAAAP14LAAAAAAAAASMBAAAkAAAAu+iiiy66xD/oqYWVnlrIPwAAAD+NCwAAAAAAAAEkAQAAJAAAAHzwwQcffMQ/6KmFlZ5ayD8AAAA/2wsAAAAAAAABJQEAACQAAAA++OCDDz7EP6jJlw2afMk/AAAAP+sLAAAAAAAAASYBAAAkAAAAAAAAAAAAxD+oyZcNmnzJPwAAAD8aDAAAAAAAAAEnAQAAJAAAAAAAAAAAAMQ/WOmphZWeyj8AAAA/dwwAAAAAAAABKAEAACQAAAAAAAAAAADEPxAJvP2QwMs/AAAAP3cMAAAAAAAAASkBAAAkAAAAwgcffPDBwz8QCbz9kMDLPwAAAD+HDAAAAAAAAAEqAQAAJAAAAMIHH3zwwcM/yCjOdYzizD8AAAA/hwwAAAAAAAABKwEAACQAAABGF1100UXDPzho8mWDJs8/AAAAP5cMAAAAAAAAASwBAAAkAAAARhdddNFFwz/UUwsrPbXQPwAAAD+mDAAAAAAAAAEtAQAAJAAAAMomm2yyycI/rGMU5zpG0T8AAAA/pgwAAAAAAAABLgEAACQAAACMLrrooovCP4xzHaM419E/AAAAP7YMAAAAAAAAAS8BAAAkAAAAjC666KKLwj9Aky8bNPnSPwAAAD+2DAAAAAAAAAEwAQAAJAAAAE422WSTTcI/QJMvGzT50j8AAAA/xQwAAAAAAAABMQEAACQAAABONtlkk03CPxyjONcxitM/AAAAP9UMAAAAAAAAATIBAAAkAAAATjbZZJNNwj/8skGTLxvUPwAAAD/0DAAAAAAAAAEzAQAAJAAAAE422WSTTcI/1MJKTy2s1D8AAAA/BA0AAAAAAAABNAEAACQAAABONtlkk03CP7DSUwsrPdU/AAAAPxQNAAAAAAAAATUBAAAkAAAATjbZZJNNwj+M4lzHKM7VPwAAAD8UDQAAAAAAAAE2AQAAJAAAAE422WSTTcI/bPJlgyZf1j8AAAA/Iw0AAAAAAAABNwEAACQAAABONtlkk03CP0QCbz8k8NY/AAAAPzMNAAAAAAAAATgBAAAkAAAATjbZZJNNwj8gEnj7IYHXPwAAAD9CDQAAAAAAAAE5AQAAJAAAAE422WSTTcI//CGBtx8S2D8AAAA/Ug0AAAAAAAABOgEAACQAAABONtlkk03CP9QxinMdo9g/AAAAP2INAAAAAAAAATsBAAAkAAAATjbZZJNNwj+0QZMvGzTZPwAAAD+BDQAAAAAAAAE8AQAAJAAAAE422WSTTcI/kFGc6xjF2T8AAAA/kQ0AAAAAAAABPQEAACQAAABONtlkk03CP2hhpacWVto/AAAAP6ANAAAAAAAAAT4BAAAkAAAATjbZZJNNwj9Eca5jFOfaPwAAAD+wDQAAAAAAAAE/AQAAJAAAAE422WSTTcI/JIG3HxJ42z8AAAA/sA0AAAAAAAABQAEAACQAAACMLrrooovCPySBtx8SeNs/AAAAP78NAAAAAAAAAUEBAAAkAAAAjC666KKLwj8EkcDbDwncPwAAAD+/DQAAAAAAAAFCAQAAJAAAAMomm2yyycI/BJHA2w8J3D8AAAA/3w0AAAAAAAABQwEAACQAAADKJptsssnCP9ygyZcNmtw/AAAAP+4NAAAAAAAAAUQBAAAkAAAAyiabbLLJwj+0sNJTCyvdPwAAAD8ODgAAAAAAAAFFAQAAJAAAAAgffPDBB8M/tLDSUwsr3T8AAAA/HQ4AAAAAAAABRgEAACQAAABGF1100UXDP5TA2w8JvN0/AAAAPzwOAAAAAAAAAUcBAAAkAAAARhdddNFFwz9s0OTLBk3ePwAAAD9cDgAAAAAAAAFIAQAAJAAAAIQPPvjgg8M/bNDkywZN3j8AAAA/aw4AAAAAAAABSQEAACQAAACEDz744IPDP0zg7YcE3t4/AAAAP4sOAAAAAAAAAUoBAAAkAAAAhA8++OCDwz8k8PZDAm/fPwAAAD+5DgAAAAAAAAFLAQAAJAAAAMIHH3zwwcM/JPD2QwJv3z8AAAA/yQ4AAAAAAAABTAEAACQAAADCBx988MHDP/z//////98/AAAAP9kOAAAAAAAAAU0BAAAkAAAAAAAAAAAAxD/8///////fPwAAAD8nDwAAAAAAAAFOAQAAJAAAAD744IMPPsQ//P//////3z8AAAA/Rg8AAAAAAAABTwEAACQAAAB88MEHH3zEP/z//////98/AAAAP1YPAAAAAAAAAVABAAAkAAAAu+iiiy66xD/8///////fPwAAAD9lDwAAAAAAAAFRAQAAJAAAADbZZJNNNsU//P//////3z8AAAA/dQ8AAAAAAAABUgEAACQAAAB00UUXXXTFP/z//////98/AAAAP4UPAAAAAAAAAVMBAAAkAAAAsskmm2yyxT/8///////fPwAAAD+zDwAAAAAAAAFUAQAAJAAAAKuqqqqqqsY//P//////3z8AAAA/ww8AAAAAAAABVQEAACQAAAAAAAAAAADlP0zg7YcE3t4/AAAAPwAAAAAAAAAAAVYBAAAkAAAAED744IMP5T9s0OTLBk3ePwAAAD8vAAAAAAAAAAFXAQAAJAAAAE422WSTTeU/lMDbDwm83T8AAAA/PwAAAAAAAAABWAEAACQAAACbbLLJJpvlP7Sw0lMLK90/AAAAPz8AAAAAAAAAAVkBAAAkAAAA2mSTTTbZ5T/coMmXDZrcPwAAAD9OAAAAAAAAAAFaAQAAJAAAADbZZJNNNuY/JIG3HxJ42z8AAAA/TgAAAAAAAAABWwEAACQAAACDDz744IPmP2hhpacWVto/AAAAP14AAAAAAAAAAVwBAAAkAAAA0UUXXXTR5j+0QZMvGzTZPwAAAD9eAAAAAAAAAAFdAQAAJAAAAC+66KKLLuc//CGBtx8S2D8AAAA/bQAAAAAAAAABXgEAACQAAAB98MEHH3znP0QCbz8k8NY/AAAAP20AAAAAAAAAAV8BAAAkAAAAq6qqqqqq5z9s8mWDJl/WPwAAAD99AAAAAAAAAAFgAQAAJAAAAOmiiy666Oc/sNJTCys91T8AAAA/jQAAAAAAAAABYQEAACQAAABGF1100UXoP/yyQZMvG9Q/AAAAP40AAAAAAAAAAWIBAAAkAAAAo4suuuii6D9Aky8bNPnSPwAAAD+NAAAAAAAAAAFjAQAAJAAAAB988MEHH+k/jHMdozjX0T8AAAA/nAAAAAAAAAABZAEAACQAAAC66KKLLrrpP6xjFOc6RtE/AAAAP60AAAAAAAAAAWUBAAAkAAAAVVVVVVVV6j/UUwsrPbXQPwAAAD+9AAAAAAAAAAFmAQAAJAAAANFFF1100eo/1FMLKz210D8AAAA/zQAAAAAAAAABZwEAACQAAAA++OCDDz7rP/hDAm8/JNA/AAAAP80AAAAAAAAAAWgBAAAkAAAAuuiiiy666z/4QwJvPyTQPwAAAD/NAAAAAAAAAAFpAQAAJAAAAAcffPDBB+w/OGjyZYMmzz8AAAA/3AAAAAAAAAABagEAACQAAABHF1100UXsPzho8mWDJs8/AAAAP9wAAAAAAAAAAWsBAAAkAAAAZpNNNtlk7D+ISODthwTOPwAAAD/sAAAAAAAAAAFsAQAAJAAAAHXRRRdddOw/iEjg7YcEzj8AAAA/7AAAAAAAAAABbQEAACQAAAB00UUXXXTiP0pPLaz01OI/AAAAPwAAAAAAAAAAAW4BAAAkAAAAdNFFF1104j861zGKcx3jPwAAAD8fAAAAAAAAAAFvAQAAJAAAAHTRRRdddOI/Jl82aPJl4z8AAAA/HwAAAAAAAAABcAEAACQAAAB00UUXXXTiPxLnOkZxruM/AAAAPy8AAAAAAAAAAXEBAAAkAAAAdNFFF1104j8Cbz8k8PbjPwAAAD8+AAAAAAAAAAFyAQAAJAAAAHTRRRdddOI/8vZDAm8/5D8AAAA/TgAAAAAAAAABcwEAACQAAABlk0022WTiP95+SODth+Q/AAAAP04AAAAAAAAAAXQBAAAkAAAAZZNNNtlk4j/KBk2+bNDkPwAAAD9eAAAAAAAAAAF1AQAAJAAAAGWTTTbZZOI/uo5RnOsY5T8AAAA/bQAAAAAAAAABdgEAACQAAABlk0022WTiP6oWVnpqYeU/AAAAP30AAAAAAAAAAXcBAAAkAAAAZZNNNtlk4j+WnlpY6anlPwAAAD99AAAAAAAAAAF4AQAAJAAAAGWTTTbZZOI/giZfNmjy5T8AAAA/jAAAAAAAAAABeQEAACQAAABVVVVVVVXiP3KuYxTnOuY/AAAAP5wAAAAAAAAAAXoBAAAkAAAAVVVVVVVV4j9eNmjyZYPmPwAAAD+cAAAAAAAAAAF7AQAAJAAAAEYXXXTRReI/OkZxrmMU5z8AAAA/rAAAAAAAAAABfAEAACQAAABGF1100UXiPxZWemphpec/AAAAP6wAAAAAAAAAAX0BAAAkAAAARhdddNFF4j/yZYMmXzboPwAAAD/LAAAAAAAAAAF+AQAAJAAAAAgffPDBB+I/PrWw0lML6z8AAAA/2wAAAAAAAAABfwEAACQAAAD44IMPPvjhPxrFuY5RnOs/AAAAP+oAAAAAAAAAAYABAAAkAAAA2WSTTTbZ4T/y1MJKTy3sPwAAAD/6AAAAAAAAAAGBAQAAJAAAAMomm2yyyeE/vmzQ5MsG7T8AAAA/+gAAAAAAAAABggEAACQAAADKJptsssnhP6r01MJKT+0/AAAAPwkBAAAAAAAAAYMBAAAkAAAAuuiiiy664T+q9NTCSk/tPwAAAD8JAQAAAAAAAAGEAQAAJAAAALrooosuuuE/igTefkjg7T8AAAA/GQEAAAAAAAABhQEAACQAAAC66KKLLrrhP3aM4lzHKO4/AAAAP0gBAAAAAAAAAYYBAAAkAAAAq6qqqqqq4T92jOJcxyjuPwAAAD9YAQAAAAAAAAGHAQAAJAAAAJtssskmm+E/doziXMco7j8AAAA/dwEAAAAAAAABiAEAACQAAACMLrrooovhP3aM4lzHKO4/AAAAP4YBAAAAAAAAAYkBAAAkAAAAfPDBBx984T92jOJcxyjuPwAAAD+WAQAAAAAAAAGKAQAAJAAAAG2yySabbOE/doziXMco7j8AAAA/lgEAAAAAAAABiwEAACQAAABddNFFF13hP3aM4lzHKO4/AAAAP5YBAAAAAAAAAYwBAAAkAAAAPvjggw8+4T92jOJcxyjuPwAAAD+mAQAAAAAAAAGNAQAAJAAAAC+66KKLLuE/igTefkjg7T8AAAA/pgEAAAAAAAABjgEAACQAAAAffPDBBx/hP4oE3n5I4O0/AAAAP7UBAAAAAAAAAY8BAAAkAAAA8cEHH3zw4D+KBN5+SODtPwAAAD/FAQAAAAAAAAGQAQAAJAAAAOGDDz744OA/igTefkjg7T8AAAA/xQEAAAAAAAABkQEAACQAAADCBx988MHgP4oE3n5I4O0/AAAAP9UBAAAAAAAAAZIBAAAkAAAAs8kmm2yy4D+KBN5+SODtPwAAAD/VAQAAAAAAAAGTAQAAJAAAAKOLLrroouA/igTefkjg7T8AAAA/1QEAAAAAAAABlAEAACQAAACUTTbZZJPgP4oE3n5I4O0/AAAAP/QBAAAAAAAAAZUBAAAkAAAAhA8++OCD4D+KBN5+SODtPwAAAD/0AQAAAAAAAAGWAQAAJAAAAHTRRRdddOA/igTefkjg7T8AAAA/EwIAAAAAAAABlwEAACQAAAB00UUXXXTgP3aM4lzHKO4/AAAAP0ECAAAAAAAAAZgBAAAkAAAAZZNNNtlk4D92jOJcxyjuPwAAAD9BAgAAAAAAAAGZAQAAJAAAAFVVVVVVVeA/doziXMco7j8AAAA/UQIAAAAAAAABmgEAACQAAAA22WSTTTbgP3aM4lzHKO4/AAAAP2ACAAAAAAAAAZsBAAAkAAAAJ5tssskm4D92jOJcxyjuPwAAAD9gAgAAAAAAAAGcAQAAJAAAABdddNFFF+A/doziXMco7j8AAAA/cAIAAAAAAAABnQEAACQAAAAIH3zwwQfgP3aM4lzHKO4/AAAAP3ACAAAAAAAAAZ4BAAAkAAAA0UUXXXTR3z9iFOc6RnHuPwAAAD9/AgAAAAAAAAGfAQAAJAAAAJNNNtlkk98/YhTnOkZx7j8AAAA/jwIAAAAAAAABoAEAACQAAABVVVVVVVXfP1Kc6xjFue4/AAAAP48CAAAAAAAAAaEBAAAkAAAANtlkk0023z9SnOsYxbnuPwAAAD+PAgAAAAAAAAGiAQAAJAAAABdddNFFF98/UpzrGMW57j8AAAA/nwIAAAAAAAABowEAACQAAADZZJNNNtneP1Kc6xjFue4/AAAAP58CAAAAAAAAAaQBAAAkAAAAuuiiiy663j9SnOsYxbnuPwAAAD+uAgAAAAAAAAGlAQAAJAAAAJtssskmm94/UpzrGMW57j8AAAA/vgIAAAAAAAABpgEAACQAAAB88MEHH3zeP1Kc6xjFue4/AAAAP74CAAAAAAAAAacBAAAkAAAAXXTRRRdd3j9SnOsYxbnuPwAAAD/OAgAAAAAAAAGoAQAAJAAAAB988MEHH94/UpzrGMW57j8AAAA/3QIAAAAAAAABqQEAACQAAAAAAAAAAADeP1Kc6xjFue4/AAAAP+0CAAAAAAAAAaoBAAAkAAAAwgcffPDB3T9SnOsYxbnuPwAAAD/tAgAAAAAAAAGrAQAAJAAAAIQPPvjgg90/UpzrGMW57j8AAAA//AIAAAAAAAABrAEAACQAAAAnm2yyySbdP1Kc6xjFue4/AAAAP/wCAAAAAAAAAa0BAAAkAAAAjC666KKL3D9SnOsYxbnuPwAAAD8MAwAAAAAAAAGuAQAAJAAAAC+66KKLLtw/UpzrGMW57j8AAAA/HAMAAAAAAAABrwEAACQAAADSRRdddNHbP2IU5zpGce4/AAAAPxwDAAAAAAAAAbABAAAkAAAAVFVVVVVV2z92jOJcxyjuPwAAAD8rAwAAAAAAAAGxAQAAJAAAALnooosuuto/igTefkjg7T8AAAA/KwMAAAAAAAABsgEAACQAAAA9+OCDDz7aP4oE3n5I4O0/AAAAPzsDAAAAAAAAAbMBAAAkAAAA4IMPPvjg2T+KBN5+SODtPwAAAD9LAwAAAAAAAAG0AQAAJAAAAKKLLrrootk/igTefkjg7T8AAAA/SwMAAAAAAAABtQEAACQAAABkk0022WTZP4oE3n5I4O0/AAAAP0sDAAAAAAAAAbYBAAAkAAAARRdddNFF2T+KBN5+SODtPwAAAD9aAwAAAAAAAAG3AQAAJAAAAAcffPDBB9k/igTefkjg7T8AAAA/WgMAAAAAAAABuAEAACQAAADooosuuujYP4oE3n5I4O0/AAAAP3kDAAAAAAAAAbkBAAAkAAAA6KKLLrro2D+WfNmgyZftPwAAAD+JAwAAAAAAAAG6AQAAJAAAAKqqqqqqqtg/lnzZoMmX7T8AAAA/iQMAAAAAAAABuwEAACQAAABssskmm2zYP6r01MJKT+0/AAAAP5kDAAAAAAAAAbwBAAAkAAAADz744IMP2D+q9NTCSk/tPwAAAD+ZAwAAAAAAAAG9AQAAJAAAAJNNNtlkk9c/qvTUwkpP7T8AAAA/qAMAAAAAAAABvgEAACQAAADZZJNNNtnWP6r01MJKT+0/AAAAP6gDAAAAAAAAAb8BAAAkAAAAHnzwwQcf1j+q9NTCSk/tPwAAAD+4AwAAAAAAAAHAAQAAJAAAAGWTTTbZZNU/vmzQ5MsG7T8AAAA/yAMAAAAAAAABwQEAACQAAABssskmm2zUP87kywZNvuw/AAAAP8gDAAAAAAAAAcIBAAAkAAAAdNFFF1100z/O5MsGTb7sPwAAAD/IAwAAAAAAAAHDAQAAJAAAAHvwwQcffNI/4lzHKM517D8AAAA/1wMAAAAAAAABxAEAACQAAABkk0022WTRP/LUwkpPLew/AAAAP9cDAAAAAAAAAcUBAAAkAAAAbLLJJpts0D/y1MJKTy3sPwAAAD/nAwAAAAAAAAHGAQAAJAAAAKOLLrroos8/8tTCSk8t7D8AAAA/9gMAAAAAAAABxwEAACQAAACrqqqqqqrOP/LUwkpPLew/AAAAP/YDAAAAAAAAAcgBAAAkAAAAs8kmm2yyzT/y1MJKTy3sPwAAAD/2AwAAAAAAAAHJAQAAJAAAAPnggw8++Mw/8tTCSk8t7D8AAAA/BgQAAAAAAAABygEAACQAAAABAAAAAADMP/LUwkpPLew/AAAAPwYEAAAAAAAAAcsBAAAkAAAARxdddNFFyz/y1MJKTy3sPwAAAD8WBAAAAAAAAAHMAQAAJAAAAMkmm2yyyco/8tTCSk8t7D8AAAA/FgQAAAAAAAABzQEAACQAAABNNtlkk03KP/LUwkpPLew/AAAAPyUEAAAAAAAAAc4BAAAkAAAAVVVVVVVVyT8GTb5s0OTrPwAAAD81BAAAAAAAAAHPAQAAJAAAANlkk0022cg/Bk2+bNDk6z8AAAA/NQQAAAAAAAAB0AEAACQAAABddNFFF13IPxrFuY5RnOs/AAAAP1EEAAAAAAAAAdEBAAAkAAAA4YMPPvjgxz8axbmOUZzrPwAAAD9gBAAAAAAAAAHSAQAAJAAAAKOLLrroosc/Kj21sNJT6z8AAAA/YAQAAAAAAAAB0wEAACQAAAAnm2yyySbHPyo9tbDSU+s/AAAAP2AEAAAAAAAAAdQBAAAkAAAAq6qqqqqqxj8qPbWw0lPrPwAAAD9wBAAAAAAAAAHVAQAAJAAAAG2yySabbMY/PrWw0lML6z8AAAA/cAQAAAAAAAAB1gEAACQAAADwwQcffPDFP04trPTUwuo/AAAAP38EAAAAAAAAAdcBAAAkAAAAdNFFF110xT9OLaz01MLqPwAAAD9/BAAAAAAAAAHYAQAAJAAAAPnggw8++MQ/YqWnFlZ66j8AAAA/jwQAAAAAAAAB2QEAACQAAAAAAAAAAADEP3IdozjXMeo/AAAAP48EAAAAAAAAAdoBAAAkAAAACB988MEHwz+GlZ5aWOnpPwAAAD+fBAAAAAAAAAHbAQAAJAAAAJNNNtlkk8E/qoWVnlpY6T8AAAA/nwQAAAAAAAAB3AEAACQAAADZZJNNNtnAP6qFlZ5aWOk/AAAAP64EAAAAAAAAAd0BAAAkAAAAwQcffPDBvz+qhZWeWljpPwAAAD/dBAAAAAAAAAHeAQAAJAAAAHPRRRdddLk/vv2QwNsP6T8AAAA//AQAAAAAAAAB3wEAACQAAAD34IMPPvi4P779kMDbD+k/AAAAP/wEAAAAAAAAAeABAAAkAAAAe/DBBx98uD++/ZDA2w/pPwAAAD8cBQAAAAAAAAHhAQAAJAAAAP///////7c/vv2QwNsP6T8AAAA/SwUAAAAAAAAB4gEAACQAAACDDz744IO3P779kMDbD+k/AAAAP2oFAAAAAAAAAeMBAAAkAAAABx988MEHtz++/ZDA2w/pPwAAAD+4BQAAAAAAAAHkAQAAJAAAAAcffPDBB7c/qoWVnlpY6T8AAAA/yAUAAAAAAAAB5QEAACQAAACLLrrooou2P6qFlZ5aWOk/AAAAP9cFAAAAAAAAAeYBAAAkAAAADz744IMPtj+qhZWeWljpPwAAAD/nBQAAAAAAAAHnAQAAJAAAAJNNNtlkk7U/qoWVnlpY6T8AAAA/9gUAAAAAAAAB6AEAACQAAACabLLJJpu0P6qFlZ5aWOk/AAAAP/YFAAAAAAAAAekBAAAkAAAAJptssskmsz+qhZWeWljpPwAAAD8GBgAAAAAAAAHqAQAAJAAAAC666KKLLrI/lg2afNmg6T8AAAA/BgYAAAAAAAAB6wEAACQAAAA22WSTTTaxP5YNmnzZoOk/AAAAPxYGAAAAAAAAAewBAAAkAAAAuuiiiy66sD+WDZp82aDpPwAAAD8WBgAAAAAAAAHtAQAAJAAAAD344IMPPrA/lg2afNmg6T8AAAA/JQYAAAAAAAAB7gEAACQAAACLLrrooouuP4aVnlpY6ek/AAAAPyUGAAAAAAAAAe8BAAAkAAAAm2yyySabrD+GlZ5aWOnpPwAAAD81BgAAAAAAAAHwAQAAJAAAAKOLLrrooqs/hpWeWljp6T8AAAA/RQYAAAAAAAAB8QEAACQAAACrqqqqqqqqP4aVnlpY6ek/AAAAP1QGAAAAAAAAAfIBAAAkAAAAs8kmm2yyqT9yHaM41zHqPwAAAD9kBgAAAAAAAAHzAQAAJAAAALvooosuuqg/ch2jONcx6j8AAAA/cwYAAAAAAAAB9AEAACQAAADDBx988MGnP3IdozjXMeo/AAAAP3MGAAAAAAAAAfUBAAAkAAAAySabbLLJpj9yHaM41zHqPwAAAD+DBgAAAAAAAAH2AQAAJAAAANFFF1100aU/ch2jONcx6j8AAAA/kwYAAAAAAAAB9wEAACQAAADZZJNNNtmkP3IdozjXMeo/AAAAP5MGAAAAAAAAAfgBAAAkAAAA4YMPPvjgoz9yHaM41zHqPwAAAD+iBgAAAAAAAAH5AQAAJAAAAPDBBx988KE/ch2jONcx6j8AAAA/sgYAAAAAAAAB+gEAACQAAADwwQcffPChP2KlpxZWeuo/AAAAP8IGAAAAAAAAAfsBAAAkAAAA+eCDDz74oD9ipacWVnrqPwAAAD/CBgAAAAAAAAH8AQAAJAAAAAAAAAAAAKA/YqWnFlZ66j8AAAA/4QYAAAAAAAAB/QEAACQAAAAgfPDBBx+cP2KlpxZWeuo/AAAAP/AGAAAAAAAAAf4BAAAkAAAATjbZZJNNlj9ipacWVnrqPwAAAD/wBgAAAAAAAAH/AQAAJAAAAG6yySabbJI/YqWnFlZ66j8AAAA/AAcAAAAAAAABAAIAACQAAAAXXXTRRReNP2KlpxZWeuo/AAAAPxAHAAAAAAAAAQECAAAkAAAANdlkk002iT9ipacWVnrqPwAAAD8fBwAAAAAAAAECAgAAJAAAAFVVVVVVVYU/YqWnFlZ66j8AAAA/HwcAAAAAAAABAwIAACQAAAB10UUXXXSBP2KlpxZWeuo/AAAAPy8HAAAAAAAAAQQCAAAkAAAAddFFF110gT9yHaM41zHqPwAAAD99BwAAAAAAAAEFAgAAJAAAAHXRRRdddIE/lg2afNmg6T8AAAA/jQcAAAAAAAABBgIAACQAAAB10UUXXXSBP6qFlZ5aWOk/AAAAP5wHAAAAAAAAAQcCAAAkAAAAddFFF110gT/OdYziXMfoPwAAAD+cBwAAAAAAAAEIAgAAJAAAAHXRRRdddIE/8mWDJl826D8AAAA/rAcAAAAAAAABCQIAACQAAAB10UUXXXSBPwbefkjg7ec/AAAAP6wHAAAAAAAAAQoCAAAkAAAAddFFF110gT86RnGuYxTnPwAAAD+8BwAAAAAAAAELAgAAJAAAAHXRRRdddIE/cq5jFOc65j8AAAA/vAcAAAAAAAABDAIAACQAAAB10UUXXXSBP4ImXzZo8uU/AAAAP8sHAAAAAAAAAQ0CAAAkAAAAddFFF110gT+qFlZ6amHlPwAAAD/LBwAAAAAAAAEOAgAAJAAAAHXRRRdddIE/ygZNvmzQ5D8AAAA/2wcAAAAAAAABDwIAACQAAABVVVVVVVWFP95+SODth+Q/AAAAP9sHAAAAAAAAARACAAAkAAAAVVVVVVVVhT/y9kMCbz/kPwAAAD/qBwAAAAAAAAERAgAAJAAAAFVVVVVVVYU/Am8/JPD24z8AAAA/6gcAAAAAAAABEgIAACQAAABVVVVVVVWFPxLnOkZxruM/AAAAP/oHAAAAAAAAARMCAAAkAAAANdlkk002iT8mXzZo8mXjPwAAAD8KCAAAAAAAAAEUAgAAJAAAABdddNFFF40/OtcxinMd4z8AAAA/CggAAAAAAAABFQIAACQAAAAXXXTRRReNP17HKM51jOI/AAAAPwoIAAAAAAAAARYCAAAkAAAAfPDBBx98kD+Ctx8SePvhPwAAAD8ZCAAAAAAAAAEXAgAAJAAAAG6yySabbJI/li8bNPmy4T8AAAA/GQgAAAAAAAABGAIAACQAAABedNFFF12UP7YfEnj7IeE/AAAAPykIAAAAAAAAARkCAAAkAAAATjbZZJNNlj/Klw2afNngPwAAAD85CAAAAAAAAAEaAgAAJAAAAD744IMPPpg/3g8JvP2Q4D8AAAA/OQgAAAAAAAABGwIAACQAAAAuuuiiiy6aP94PCbz9kOA/AAAAP0gIAAAAAAAAARwCAAAkAAAALrrooosumj/8///////fPwAAAD9ICAAAAAAAAAEdAgAAJAAAACB88MEHH5w//P//////3z8AAAA/WAgAAAAAAAABHgIAACQAAAAQPvjggw+eP/z//////98/AAAAP1gIAAAAAAAAAR8CAAAkAAAAAAAAAAAAoD8k8PZDAm/fPwAAAD9nCAAAAAAAAAEgAgAAJAAAAPDBBx988KE/JPD2QwJv3z8AAAA/dwgAAAAAAAABIQIAACQAAADpoosuuuiiPyTw9kMCb98/AAAAP4cIAAAAAAAAASICAAAkAAAA4YMPPvjgoz9M4O2HBN7ePwAAAD+HCAAAAAAAAAEjAgAAJAAAANlkk0022aQ/TODthwTe3j8AAAA/tggAAAAAAAABJAIAACQAAACrqqqqqqqqP2zQ5MsGTd4/AAAAP7YIAAAAAAAAASUCAAAkAAAAo4suuuiiqz9s0OTLBk3ePwAAAD/FCAAAAAAAAAEmAgAAJAAAAJtssskmm6w/bNDkywZN3j8AAAA/xQgAAAAAAAABJwIAACQAAACTTTbZZJOtP2zQ5MsGTd4/AAAAP9UIAAAAAAAAASgCAAAkAAAAiy666KKLrj+UwNsPCbzdPwAAAD/kCAAAAAAAAAEpAgAAJAAAAIMPPvjgg68/lMDbDwm83T8AAAA/5AgAAAAAAAABKgIAACQAAAA9+OCDDz6wP5TA2w8JvN0/AAAAPxMJAAAAAAAAASsCAAAkAAAAF1100UUXtT9M4O2HBN7ePwAAAD8TCQAAAAAAAAEsAgAAJAAAAIsuuuiii7Y/JPD2QwJv3z8AAAA/IwkAAAAAAAABLQIAACQAAAB78MEHH3y4P/z//////98/AAAAPyMJAAAAAAAAAS4CAAAkAAAAbbLJJptsuj/8///////fPwAAAD8jCQAAAAAAAAEvAgAAJAAAAOGDDz744Ls/7ocE3n5I4D8AAAA/MwkAAAAAAAABMAIAACQAAABVVVVVVVW9P94PCbz9kOA/AAAAPzMJAAAAAAAAATECAAAkAAAAySabbLLJvj/eDwm8/ZDgPwAAAD9CCQAAAAAAAAEyAgAAJAAAAF100UUXXcA/ypcNmnzZ4D8AAAA/QgkAAAAAAAABMwIAACQAAABVVVVVVVXBP8qXDZp82eA/AAAAP1IJAAAAAAAAATQCAAAkAAAAED744IMPwj/Klw2afNngPwAAAD9SCQAAAAAAAAE1AgAAJAAAAMomm2yyycI/th8SePsh4T8AAAA/YQkAAAAAAAABNgIAACQAAABGF1100UXDP7YfEnj7IeE/AAAAP2EJAAAAAAAAATcCAAAkAAAAwgcffPDBwz+2HxJ4+yHhPwAAAD9xCQAAAAAAAAE4AgAAJAAAAAAAAAAAAMQ/th8SePsh4T8AAAA/cQkAAAAAAAABOQIAACQAAAA++OCDDz7EP7YfEnj7IeE/AAAAP4EJAAAAAAAAAToCAAAkAAAAu+iiiy66xD+2HxJ4+yHhPwAAAD+QCQAAAAAAAAE7AgAAJAAAAPnggw8++MQ/ypcNmnzZ4D8AAAA/kAkAAAAAAAABPAIAACQAAAA22WSTTTbFP8qXDZp82eA/AAAAP6AJAAAAAAAAAT0CAAAkAAAAdNFFF110xT/Klw2afNngPwAAAD+wCQAAAAAAAAE+AgAAJAAAAHTRRRdddMU/3g8JvP2Q4D8AAAA/vwkAAAAAAAABPwIAACQAAACyySabbLLFP94PCbz9kOA/AAAAP88JAAAAAAAAAUACAAAkAAAA8MEHH3zwxT/eDwm8/ZDgPwAAAD/eCQAAAAAAAAFBAgAAJAAAAC+66KKLLsY/7ocE3n5I4D8AAAA/7gkAAAAAAAABQgIAACQAAABtsskmm2zGP+6HBN5+SOA/AAAAP/4JAAAAAAAAAUMCAAAkAAAAq6qqqqqqxj/uhwTefkjgPwAAAD8NCgAAAAAAAAFEAgAAJAAAAOmiiy666MY//P//////3z8AAAA/HQoAAAAAAAABRQIAACQAAAAnm2yyySbHP/z//////98/AAAAPx0KAAAAAAAAAUYCAAAkAAAAo4suuuiixz/8///////fPwAAAD8tCgAAAAAAAAFHAgAAJAAAAOGDDz744Mc//P//////3z8AAAA/LQoAAAAAAAABSAIAACQAAABddNFFF13IPyTw9kMCb98/AAAAP0wKAAAAAAAAAUkCAAAkAAAAk0022WSTyT8k8PZDAm/fPwAAAD9bCgAAAAAAAAFKAgAAJAAAANlkk0022d4/qoWVnlpY6T8AAAA/AAAAAAAAAAABSwIAACQAAAD44IMPPvjeP6qFlZ5aWOk/AAAAPz4AAAAAAAAAAUwCAAAkAAAAF1100UUX3z+qhZWeWljpPwAAAD9OAAAAAAAAAAFNAgAAJAAAADbZZJNNNt8/qoWVnlpY6T8AAAA/XQAAAAAAAAABTgIAACQAAABVVVVVVVXfP6qFlZ5aWOk/AAAAP10AAAAAAAAAAU8CAAAkAAAACB988MEH4D+WDZp82aDpPwAAAD9tAAAAAAAAAAFQAgAAJAAAAFVVVVVVVeA/hpWeWljp6T8AAAA/bQAAAAAAAAABUQIAACQAAADSRRdddNHgP3IdozjXMeo/AAAAP30AAAAAAAAAAVICAAAkAAAAfPDBBx984T9yHaM41zHqPwAAAD99AAAAAAAAAAFTAgAAJAAAACebbLLJJuI/ch2jONcx6j8AAAA/jAAAAAAAAAABVAIAACQAAADhgw8++ODiP3IdozjXMeo/AAAAP4wAAAAAAAAAAVUCAAAkAAAAjC666KKL4z9yHaM41zHqPwAAAD+cAAAAAAAAAAFWAgAAJAAAADfZZJNNNuQ/ch2jONcx6j8AAAA/nAAAAAAAAAABVwIAACQAAADxwQcffPDkP3IdozjXMeo/AAAAP6wAAAAAAAAAAVgCAAAkAAAAm2yyySab5T+WDZp82aDpPwAAAD+sAAAAAAAAAAFZAgAAJAAAAEUXXXTRReY/qoWVnlpY6T8AAAA/uwAAAAAAAAABWgIAACQAAAABAAAAAADnP851jOJcx+g/AAAAP7sAAAAAAAAAAVsCAAAkAAAAq6qqqqqq5z/yZYMmXzboPwAAAD/LAAAAAAAAAAFcAgAAJAAAAEYXXXTRReg/Bt5+SODt5z8AAAA/ywAAAAAAAAABXQIAACQAAADhgw8++ODoPybOdYziXOc/AAAAP9oAAAAAAAAAAV4CAAAkAAAAXXTRRRdd6T86RnGuYxTnPwAAAD/aAAAAAAAAAAFfAgAAJAAAANlkk0022ek/XjZo8mWD5j8AAAA/6gAAAAAAAAABYAIAACQAAAA22WSTTTbqP3KuYxTnOuY/AAAAP+oAAAAAAAAAAWECAAAkAAAAo4suuuii6j+WnlpY6anlPwAAAD/6AAAAAAAAAAFiAgAAJAAAAOGDDz744Oo/qhZWemph5T8AAAA/+gAAAAAAAAABYwIAACQAAAAuuuiiiy7rP7qOUZzrGOU/AAAAPxkBAAAAAAAAAWQCAAAkAAAAySabbLLJ6z/efkjg7YfkPwAAAD8pAQAAAAAAAAFlAgAAJAAAAPjggw8++Os/3n5I4O2H5D8AAAA/KQEAAAAAAAABZgIAACQAAAA32WSTTTbsP95+SODth+Q/AAAAPykBAAAAAAAAAWcCAAAkAAAAVlVVVVVV7D/y9kMCbz/kPwAAAD84AQAAAAAAAAFoAgAAJAAAAIUPPvjgg+w/Am8/JPD24z8AAAA/OAEAAAAAAAABaQIAACQAAACzySabbLLsPxLnOkZxruM/AAAAP0gBAAAAAAAAAWoCAAAkAAAA8cEHH3zw7D8S5zpGca7jPwAAAD9XAQAAAAAAAAFrAgAAJAAAAD/44IMPPu0/Jl82aPJl4z8AAAA/VwEAAAAAAAABbAIAACQAAACMLrrooovvP94PCbz9kOA/AAAAP6YBAAAAAAAAAW0CAAAkAAAAm2yyySab7z/eDwm8/ZDgPwAAAD+mAQAAAAAAAAFuAgAAJAAAAJtssskmm+8/7ocE3n5I4D8AAAA/tQEAAAAAAAABbwIAACQAAACrqqqqqqrvP+6HBN5+SOA/AAAAP7UBAAAAAAAAAXACAAAkAAAAu+iiiy667z+WLxs0+bLhPwAAAD8AAAAAAAAAAAFxAgAAJAAAAKuqqqqqqu8/li8bNPmy4T8AAAA/vAAAAAAAAAAL</ink>
</athena>
</file>

<file path=customXml/item7.xml><?xml version="1.0" encoding="utf-8"?>
<athena xmlns="http://schemas.microsoft.com/edu/athena" version="0.1.1819.0">
  <media streamable="true" recordStart="433691" recordEnd="589213" recordLength="1551443" start="433691" end="589213" audioFormat="{00001610-0000-0010-8000-00AA00389B71}" audioRate="44100" muted="false" volume="0.8" fadeIn="0" fadeOut="0" videoFormat="{34363248-0000-0010-8000-00AA00389B71}" videoRate="30" videoWidth="960" videoHeight="720"/>
</athena>
</file>

<file path=customXml/item8.xml><?xml version="1.0" encoding="utf-8"?>
<athena xmlns="http://schemas.microsoft.com/edu/athena" version="0.1.1819.0">
  <media streamable="true" recordStart="1194376" recordEnd="1215504" recordLength="1551443" start="1194376" end="1215504"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1819.0">
  <timings duration="37308"/>
</athena>
</file>

<file path=customXml/itemProps1.xml><?xml version="1.0" encoding="utf-8"?>
<ds:datastoreItem xmlns:ds="http://schemas.openxmlformats.org/officeDocument/2006/customXml" ds:itemID="{9BDA3B68-2176-4882-A5C7-465806823947}">
  <ds:schemaRefs>
    <ds:schemaRef ds:uri="http://schemas.microsoft.com/edu/athena"/>
  </ds:schemaRefs>
</ds:datastoreItem>
</file>

<file path=customXml/itemProps10.xml><?xml version="1.0" encoding="utf-8"?>
<ds:datastoreItem xmlns:ds="http://schemas.openxmlformats.org/officeDocument/2006/customXml" ds:itemID="{EAB5E4F2-C6BF-4776-8A00-1D43E06F0D0C}">
  <ds:schemaRefs>
    <ds:schemaRef ds:uri="http://schemas.microsoft.com/edu/athena"/>
  </ds:schemaRefs>
</ds:datastoreItem>
</file>

<file path=customXml/itemProps11.xml><?xml version="1.0" encoding="utf-8"?>
<ds:datastoreItem xmlns:ds="http://schemas.openxmlformats.org/officeDocument/2006/customXml" ds:itemID="{E0CD0E3C-E997-430B-A16C-B7DBFE1CAD33}">
  <ds:schemaRefs>
    <ds:schemaRef ds:uri="http://schemas.microsoft.com/edu/athena"/>
  </ds:schemaRefs>
</ds:datastoreItem>
</file>

<file path=customXml/itemProps12.xml><?xml version="1.0" encoding="utf-8"?>
<ds:datastoreItem xmlns:ds="http://schemas.openxmlformats.org/officeDocument/2006/customXml" ds:itemID="{F0DE5FC3-5773-404D-BEE5-71B7099ECB85}">
  <ds:schemaRefs>
    <ds:schemaRef ds:uri="http://schemas.microsoft.com/edu/athena"/>
  </ds:schemaRefs>
</ds:datastoreItem>
</file>

<file path=customXml/itemProps13.xml><?xml version="1.0" encoding="utf-8"?>
<ds:datastoreItem xmlns:ds="http://schemas.openxmlformats.org/officeDocument/2006/customXml" ds:itemID="{747D2F4A-580F-457D-8C35-0753D5F39B5A}">
  <ds:schemaRefs>
    <ds:schemaRef ds:uri="http://schemas.microsoft.com/edu/athena"/>
  </ds:schemaRefs>
</ds:datastoreItem>
</file>

<file path=customXml/itemProps14.xml><?xml version="1.0" encoding="utf-8"?>
<ds:datastoreItem xmlns:ds="http://schemas.openxmlformats.org/officeDocument/2006/customXml" ds:itemID="{650F44F2-E5B8-4DA6-899C-0B5BACDA9B71}">
  <ds:schemaRefs>
    <ds:schemaRef ds:uri="http://schemas.microsoft.com/edu/athena"/>
  </ds:schemaRefs>
</ds:datastoreItem>
</file>

<file path=customXml/itemProps15.xml><?xml version="1.0" encoding="utf-8"?>
<ds:datastoreItem xmlns:ds="http://schemas.openxmlformats.org/officeDocument/2006/customXml" ds:itemID="{67F6C2EF-77ED-417B-A919-3A3E52F982CE}">
  <ds:schemaRefs>
    <ds:schemaRef ds:uri="http://schemas.microsoft.com/edu/athena"/>
  </ds:schemaRefs>
</ds:datastoreItem>
</file>

<file path=customXml/itemProps16.xml><?xml version="1.0" encoding="utf-8"?>
<ds:datastoreItem xmlns:ds="http://schemas.openxmlformats.org/officeDocument/2006/customXml" ds:itemID="{5AA8CDB3-074A-4381-A36F-9D250759227E}">
  <ds:schemaRefs>
    <ds:schemaRef ds:uri="http://schemas.microsoft.com/edu/athena"/>
  </ds:schemaRefs>
</ds:datastoreItem>
</file>

<file path=customXml/itemProps17.xml><?xml version="1.0" encoding="utf-8"?>
<ds:datastoreItem xmlns:ds="http://schemas.openxmlformats.org/officeDocument/2006/customXml" ds:itemID="{FBFD7A76-CA6C-46F3-AD40-39C6836731CF}">
  <ds:schemaRefs>
    <ds:schemaRef ds:uri="http://schemas.microsoft.com/edu/athena"/>
  </ds:schemaRefs>
</ds:datastoreItem>
</file>

<file path=customXml/itemProps18.xml><?xml version="1.0" encoding="utf-8"?>
<ds:datastoreItem xmlns:ds="http://schemas.openxmlformats.org/officeDocument/2006/customXml" ds:itemID="{0DFB6C17-2DBF-447E-8CA1-E21558487C56}">
  <ds:schemaRefs>
    <ds:schemaRef ds:uri="http://schemas.microsoft.com/edu/athena"/>
  </ds:schemaRefs>
</ds:datastoreItem>
</file>

<file path=customXml/itemProps19.xml><?xml version="1.0" encoding="utf-8"?>
<ds:datastoreItem xmlns:ds="http://schemas.openxmlformats.org/officeDocument/2006/customXml" ds:itemID="{D9211FA8-F202-4DE5-AB7F-17E37E658DAF}">
  <ds:schemaRefs>
    <ds:schemaRef ds:uri="http://schemas.microsoft.com/edu/athena"/>
  </ds:schemaRefs>
</ds:datastoreItem>
</file>

<file path=customXml/itemProps2.xml><?xml version="1.0" encoding="utf-8"?>
<ds:datastoreItem xmlns:ds="http://schemas.openxmlformats.org/officeDocument/2006/customXml" ds:itemID="{D1B83399-2981-433B-9C65-1A2601626FEB}">
  <ds:schemaRefs>
    <ds:schemaRef ds:uri="http://schemas.microsoft.com/edu/athena"/>
  </ds:schemaRefs>
</ds:datastoreItem>
</file>

<file path=customXml/itemProps20.xml><?xml version="1.0" encoding="utf-8"?>
<ds:datastoreItem xmlns:ds="http://schemas.openxmlformats.org/officeDocument/2006/customXml" ds:itemID="{DC88F7F0-E83C-4EC1-AB83-1F315B94ED2A}">
  <ds:schemaRefs>
    <ds:schemaRef ds:uri="http://schemas.microsoft.com/edu/athena"/>
  </ds:schemaRefs>
</ds:datastoreItem>
</file>

<file path=customXml/itemProps21.xml><?xml version="1.0" encoding="utf-8"?>
<ds:datastoreItem xmlns:ds="http://schemas.openxmlformats.org/officeDocument/2006/customXml" ds:itemID="{97CB5E45-717A-4AF4-817B-E2C0501BE0DE}">
  <ds:schemaRefs>
    <ds:schemaRef ds:uri="http://schemas.microsoft.com/edu/athena"/>
  </ds:schemaRefs>
</ds:datastoreItem>
</file>

<file path=customXml/itemProps22.xml><?xml version="1.0" encoding="utf-8"?>
<ds:datastoreItem xmlns:ds="http://schemas.openxmlformats.org/officeDocument/2006/customXml" ds:itemID="{A4993A55-6815-4C06-A495-4D165329BD5E}">
  <ds:schemaRefs>
    <ds:schemaRef ds:uri="http://schemas.microsoft.com/edu/athena"/>
  </ds:schemaRefs>
</ds:datastoreItem>
</file>

<file path=customXml/itemProps23.xml><?xml version="1.0" encoding="utf-8"?>
<ds:datastoreItem xmlns:ds="http://schemas.openxmlformats.org/officeDocument/2006/customXml" ds:itemID="{E66A0515-A221-459B-B662-DEB8C4281ADF}">
  <ds:schemaRefs>
    <ds:schemaRef ds:uri="http://schemas.microsoft.com/edu/athena"/>
  </ds:schemaRefs>
</ds:datastoreItem>
</file>

<file path=customXml/itemProps24.xml><?xml version="1.0" encoding="utf-8"?>
<ds:datastoreItem xmlns:ds="http://schemas.openxmlformats.org/officeDocument/2006/customXml" ds:itemID="{05EEC054-E5C1-4E71-8125-5C4360CF9219}">
  <ds:schemaRefs>
    <ds:schemaRef ds:uri="http://schemas.microsoft.com/edu/athena"/>
  </ds:schemaRefs>
</ds:datastoreItem>
</file>

<file path=customXml/itemProps25.xml><?xml version="1.0" encoding="utf-8"?>
<ds:datastoreItem xmlns:ds="http://schemas.openxmlformats.org/officeDocument/2006/customXml" ds:itemID="{11272DB6-7E22-4973-A6C0-C9EBA0AEAB9B}">
  <ds:schemaRefs>
    <ds:schemaRef ds:uri="http://schemas.microsoft.com/edu/athena"/>
  </ds:schemaRefs>
</ds:datastoreItem>
</file>

<file path=customXml/itemProps26.xml><?xml version="1.0" encoding="utf-8"?>
<ds:datastoreItem xmlns:ds="http://schemas.openxmlformats.org/officeDocument/2006/customXml" ds:itemID="{ECCF346F-92A6-45F3-A8B0-6B5DE7940091}">
  <ds:schemaRefs>
    <ds:schemaRef ds:uri="http://schemas.microsoft.com/edu/athena"/>
  </ds:schemaRefs>
</ds:datastoreItem>
</file>

<file path=customXml/itemProps27.xml><?xml version="1.0" encoding="utf-8"?>
<ds:datastoreItem xmlns:ds="http://schemas.openxmlformats.org/officeDocument/2006/customXml" ds:itemID="{A15A36C3-2325-4892-A982-71D919A33279}">
  <ds:schemaRefs>
    <ds:schemaRef ds:uri="http://schemas.microsoft.com/edu/athena"/>
  </ds:schemaRefs>
</ds:datastoreItem>
</file>

<file path=customXml/itemProps28.xml><?xml version="1.0" encoding="utf-8"?>
<ds:datastoreItem xmlns:ds="http://schemas.openxmlformats.org/officeDocument/2006/customXml" ds:itemID="{B839E0E9-959B-4965-B990-E0643A61ACAE}">
  <ds:schemaRefs>
    <ds:schemaRef ds:uri="http://schemas.microsoft.com/edu/athena"/>
  </ds:schemaRefs>
</ds:datastoreItem>
</file>

<file path=customXml/itemProps29.xml><?xml version="1.0" encoding="utf-8"?>
<ds:datastoreItem xmlns:ds="http://schemas.openxmlformats.org/officeDocument/2006/customXml" ds:itemID="{66B19B5E-F5B3-41A3-A719-7B6A7068F584}">
  <ds:schemaRefs>
    <ds:schemaRef ds:uri="http://schemas.microsoft.com/edu/athena"/>
  </ds:schemaRefs>
</ds:datastoreItem>
</file>

<file path=customXml/itemProps3.xml><?xml version="1.0" encoding="utf-8"?>
<ds:datastoreItem xmlns:ds="http://schemas.openxmlformats.org/officeDocument/2006/customXml" ds:itemID="{22A0FD5D-2D81-494D-9C02-A690D821097A}">
  <ds:schemaRefs>
    <ds:schemaRef ds:uri="http://schemas.microsoft.com/edu/athena"/>
  </ds:schemaRefs>
</ds:datastoreItem>
</file>

<file path=customXml/itemProps30.xml><?xml version="1.0" encoding="utf-8"?>
<ds:datastoreItem xmlns:ds="http://schemas.openxmlformats.org/officeDocument/2006/customXml" ds:itemID="{967D791F-6A31-47D6-A14F-6AA0A2387A44}">
  <ds:schemaRefs>
    <ds:schemaRef ds:uri="http://schemas.microsoft.com/edu/athena"/>
  </ds:schemaRefs>
</ds:datastoreItem>
</file>

<file path=customXml/itemProps31.xml><?xml version="1.0" encoding="utf-8"?>
<ds:datastoreItem xmlns:ds="http://schemas.openxmlformats.org/officeDocument/2006/customXml" ds:itemID="{9FB4B4BE-B378-43A1-89AF-2C78A8BAF63D}">
  <ds:schemaRefs>
    <ds:schemaRef ds:uri="http://schemas.microsoft.com/edu/athena"/>
  </ds:schemaRefs>
</ds:datastoreItem>
</file>

<file path=customXml/itemProps32.xml><?xml version="1.0" encoding="utf-8"?>
<ds:datastoreItem xmlns:ds="http://schemas.openxmlformats.org/officeDocument/2006/customXml" ds:itemID="{F48219DC-9BAF-44C5-A8A3-0DA311CA3F12}">
  <ds:schemaRefs>
    <ds:schemaRef ds:uri="http://schemas.microsoft.com/edu/athena"/>
  </ds:schemaRefs>
</ds:datastoreItem>
</file>

<file path=customXml/itemProps33.xml><?xml version="1.0" encoding="utf-8"?>
<ds:datastoreItem xmlns:ds="http://schemas.openxmlformats.org/officeDocument/2006/customXml" ds:itemID="{17657D9B-8548-4550-8CD3-FF4F2A778671}">
  <ds:schemaRefs>
    <ds:schemaRef ds:uri="http://schemas.microsoft.com/edu/athena"/>
  </ds:schemaRefs>
</ds:datastoreItem>
</file>

<file path=customXml/itemProps34.xml><?xml version="1.0" encoding="utf-8"?>
<ds:datastoreItem xmlns:ds="http://schemas.openxmlformats.org/officeDocument/2006/customXml" ds:itemID="{4905155F-8BD4-4C18-BFED-D436A1A72988}">
  <ds:schemaRefs>
    <ds:schemaRef ds:uri="http://schemas.microsoft.com/edu/athena"/>
  </ds:schemaRefs>
</ds:datastoreItem>
</file>

<file path=customXml/itemProps35.xml><?xml version="1.0" encoding="utf-8"?>
<ds:datastoreItem xmlns:ds="http://schemas.openxmlformats.org/officeDocument/2006/customXml" ds:itemID="{31097327-0AAA-4C78-9A52-88DC25699851}">
  <ds:schemaRefs>
    <ds:schemaRef ds:uri="http://schemas.microsoft.com/edu/athena"/>
  </ds:schemaRefs>
</ds:datastoreItem>
</file>

<file path=customXml/itemProps36.xml><?xml version="1.0" encoding="utf-8"?>
<ds:datastoreItem xmlns:ds="http://schemas.openxmlformats.org/officeDocument/2006/customXml" ds:itemID="{644D7096-CA07-4BB5-B1C3-3E47F6FD56D4}">
  <ds:schemaRefs>
    <ds:schemaRef ds:uri="http://schemas.microsoft.com/edu/athena"/>
  </ds:schemaRefs>
</ds:datastoreItem>
</file>

<file path=customXml/itemProps37.xml><?xml version="1.0" encoding="utf-8"?>
<ds:datastoreItem xmlns:ds="http://schemas.openxmlformats.org/officeDocument/2006/customXml" ds:itemID="{3099045E-49B0-4DAC-A5EB-19AA4F74C3B5}">
  <ds:schemaRefs>
    <ds:schemaRef ds:uri="http://schemas.microsoft.com/edu/athena"/>
  </ds:schemaRefs>
</ds:datastoreItem>
</file>

<file path=customXml/itemProps38.xml><?xml version="1.0" encoding="utf-8"?>
<ds:datastoreItem xmlns:ds="http://schemas.openxmlformats.org/officeDocument/2006/customXml" ds:itemID="{80DAE64D-6E79-482D-96BD-7249649C4751}">
  <ds:schemaRefs>
    <ds:schemaRef ds:uri="http://schemas.microsoft.com/edu/athena"/>
  </ds:schemaRefs>
</ds:datastoreItem>
</file>

<file path=customXml/itemProps39.xml><?xml version="1.0" encoding="utf-8"?>
<ds:datastoreItem xmlns:ds="http://schemas.openxmlformats.org/officeDocument/2006/customXml" ds:itemID="{1EFF69CD-DBE6-4936-A0DC-789242712E7D}">
  <ds:schemaRefs>
    <ds:schemaRef ds:uri="http://schemas.microsoft.com/edu/athena"/>
  </ds:schemaRefs>
</ds:datastoreItem>
</file>

<file path=customXml/itemProps4.xml><?xml version="1.0" encoding="utf-8"?>
<ds:datastoreItem xmlns:ds="http://schemas.openxmlformats.org/officeDocument/2006/customXml" ds:itemID="{F2F05F70-110D-48FD-A9BA-BC1C862CA5E9}">
  <ds:schemaRefs>
    <ds:schemaRef ds:uri="http://schemas.microsoft.com/edu/athena"/>
  </ds:schemaRefs>
</ds:datastoreItem>
</file>

<file path=customXml/itemProps40.xml><?xml version="1.0" encoding="utf-8"?>
<ds:datastoreItem xmlns:ds="http://schemas.openxmlformats.org/officeDocument/2006/customXml" ds:itemID="{71259F78-6361-4DF7-81F2-BA896BC6174A}">
  <ds:schemaRefs>
    <ds:schemaRef ds:uri="http://schemas.microsoft.com/edu/athena"/>
  </ds:schemaRefs>
</ds:datastoreItem>
</file>

<file path=customXml/itemProps41.xml><?xml version="1.0" encoding="utf-8"?>
<ds:datastoreItem xmlns:ds="http://schemas.openxmlformats.org/officeDocument/2006/customXml" ds:itemID="{0B85FECA-F2B4-4D8D-A9E9-1E08B3BA249C}">
  <ds:schemaRefs>
    <ds:schemaRef ds:uri="http://schemas.microsoft.com/edu/athena"/>
  </ds:schemaRefs>
</ds:datastoreItem>
</file>

<file path=customXml/itemProps42.xml><?xml version="1.0" encoding="utf-8"?>
<ds:datastoreItem xmlns:ds="http://schemas.openxmlformats.org/officeDocument/2006/customXml" ds:itemID="{E18D9416-0AAF-43C1-9828-01363FC2B600}">
  <ds:schemaRefs>
    <ds:schemaRef ds:uri="http://schemas.microsoft.com/edu/athena"/>
  </ds:schemaRefs>
</ds:datastoreItem>
</file>

<file path=customXml/itemProps43.xml><?xml version="1.0" encoding="utf-8"?>
<ds:datastoreItem xmlns:ds="http://schemas.openxmlformats.org/officeDocument/2006/customXml" ds:itemID="{A54AFF4E-771A-4B14-A7F2-D260FF1485C9}">
  <ds:schemaRefs>
    <ds:schemaRef ds:uri="http://schemas.microsoft.com/edu/athena"/>
  </ds:schemaRefs>
</ds:datastoreItem>
</file>

<file path=customXml/itemProps44.xml><?xml version="1.0" encoding="utf-8"?>
<ds:datastoreItem xmlns:ds="http://schemas.openxmlformats.org/officeDocument/2006/customXml" ds:itemID="{90AAEF8E-36C2-4E8D-9721-460D8DDAA858}">
  <ds:schemaRefs>
    <ds:schemaRef ds:uri="http://schemas.microsoft.com/edu/athena"/>
  </ds:schemaRefs>
</ds:datastoreItem>
</file>

<file path=customXml/itemProps45.xml><?xml version="1.0" encoding="utf-8"?>
<ds:datastoreItem xmlns:ds="http://schemas.openxmlformats.org/officeDocument/2006/customXml" ds:itemID="{7C667080-A621-4D90-9AD0-A35828C794D8}">
  <ds:schemaRefs>
    <ds:schemaRef ds:uri="http://schemas.microsoft.com/edu/athena"/>
  </ds:schemaRefs>
</ds:datastoreItem>
</file>

<file path=customXml/itemProps46.xml><?xml version="1.0" encoding="utf-8"?>
<ds:datastoreItem xmlns:ds="http://schemas.openxmlformats.org/officeDocument/2006/customXml" ds:itemID="{9C468F22-8CCB-41BF-ACA1-0236785646D9}">
  <ds:schemaRefs>
    <ds:schemaRef ds:uri="http://schemas.microsoft.com/edu/athena"/>
  </ds:schemaRefs>
</ds:datastoreItem>
</file>

<file path=customXml/itemProps47.xml><?xml version="1.0" encoding="utf-8"?>
<ds:datastoreItem xmlns:ds="http://schemas.openxmlformats.org/officeDocument/2006/customXml" ds:itemID="{FA98AC91-B0E5-4790-BDAD-9C88176F98FD}">
  <ds:schemaRefs>
    <ds:schemaRef ds:uri="http://schemas.microsoft.com/edu/athena"/>
  </ds:schemaRefs>
</ds:datastoreItem>
</file>

<file path=customXml/itemProps48.xml><?xml version="1.0" encoding="utf-8"?>
<ds:datastoreItem xmlns:ds="http://schemas.openxmlformats.org/officeDocument/2006/customXml" ds:itemID="{CE51DA4C-7B11-4A2C-9676-2B301AFD91B9}">
  <ds:schemaRefs>
    <ds:schemaRef ds:uri="http://schemas.microsoft.com/edu/athena"/>
  </ds:schemaRefs>
</ds:datastoreItem>
</file>

<file path=customXml/itemProps49.xml><?xml version="1.0" encoding="utf-8"?>
<ds:datastoreItem xmlns:ds="http://schemas.openxmlformats.org/officeDocument/2006/customXml" ds:itemID="{815A004E-DCD2-4FC9-96EE-4EFAF0B6FAE3}">
  <ds:schemaRefs>
    <ds:schemaRef ds:uri="http://schemas.microsoft.com/edu/athena"/>
  </ds:schemaRefs>
</ds:datastoreItem>
</file>

<file path=customXml/itemProps5.xml><?xml version="1.0" encoding="utf-8"?>
<ds:datastoreItem xmlns:ds="http://schemas.openxmlformats.org/officeDocument/2006/customXml" ds:itemID="{C34B11FA-D279-418A-8666-6440D97A092F}">
  <ds:schemaRefs>
    <ds:schemaRef ds:uri="http://schemas.microsoft.com/edu/athena"/>
  </ds:schemaRefs>
</ds:datastoreItem>
</file>

<file path=customXml/itemProps50.xml><?xml version="1.0" encoding="utf-8"?>
<ds:datastoreItem xmlns:ds="http://schemas.openxmlformats.org/officeDocument/2006/customXml" ds:itemID="{4DAD0D25-2F66-4F22-B03D-883E47605F73}">
  <ds:schemaRefs>
    <ds:schemaRef ds:uri="http://schemas.microsoft.com/edu/athena"/>
  </ds:schemaRefs>
</ds:datastoreItem>
</file>

<file path=customXml/itemProps51.xml><?xml version="1.0" encoding="utf-8"?>
<ds:datastoreItem xmlns:ds="http://schemas.openxmlformats.org/officeDocument/2006/customXml" ds:itemID="{A9EFBED0-24DE-4F17-AAC2-D3233DAA2E0D}">
  <ds:schemaRefs>
    <ds:schemaRef ds:uri="http://schemas.microsoft.com/edu/athena"/>
  </ds:schemaRefs>
</ds:datastoreItem>
</file>

<file path=customXml/itemProps52.xml><?xml version="1.0" encoding="utf-8"?>
<ds:datastoreItem xmlns:ds="http://schemas.openxmlformats.org/officeDocument/2006/customXml" ds:itemID="{6C86EAB3-0EAC-4398-80C7-58C64C501E25}">
  <ds:schemaRefs>
    <ds:schemaRef ds:uri="http://schemas.microsoft.com/edu/athena"/>
  </ds:schemaRefs>
</ds:datastoreItem>
</file>

<file path=customXml/itemProps53.xml><?xml version="1.0" encoding="utf-8"?>
<ds:datastoreItem xmlns:ds="http://schemas.openxmlformats.org/officeDocument/2006/customXml" ds:itemID="{8CFFEA71-DFC8-4A6A-9FB5-CC75093A63E5}">
  <ds:schemaRefs>
    <ds:schemaRef ds:uri="http://schemas.microsoft.com/edu/athena"/>
  </ds:schemaRefs>
</ds:datastoreItem>
</file>

<file path=customXml/itemProps54.xml><?xml version="1.0" encoding="utf-8"?>
<ds:datastoreItem xmlns:ds="http://schemas.openxmlformats.org/officeDocument/2006/customXml" ds:itemID="{11DDF1E8-4395-42D4-8A96-939410C2622E}">
  <ds:schemaRefs>
    <ds:schemaRef ds:uri="http://schemas.microsoft.com/edu/athena"/>
  </ds:schemaRefs>
</ds:datastoreItem>
</file>

<file path=customXml/itemProps55.xml><?xml version="1.0" encoding="utf-8"?>
<ds:datastoreItem xmlns:ds="http://schemas.openxmlformats.org/officeDocument/2006/customXml" ds:itemID="{1EAA1623-82AA-4932-8185-227B1A60CC88}">
  <ds:schemaRefs>
    <ds:schemaRef ds:uri="http://schemas.microsoft.com/edu/athena"/>
  </ds:schemaRefs>
</ds:datastoreItem>
</file>

<file path=customXml/itemProps56.xml><?xml version="1.0" encoding="utf-8"?>
<ds:datastoreItem xmlns:ds="http://schemas.openxmlformats.org/officeDocument/2006/customXml" ds:itemID="{8166BE36-B8DE-4246-9E3B-021F56A91D41}">
  <ds:schemaRefs>
    <ds:schemaRef ds:uri="http://schemas.microsoft.com/edu/athena"/>
  </ds:schemaRefs>
</ds:datastoreItem>
</file>

<file path=customXml/itemProps57.xml><?xml version="1.0" encoding="utf-8"?>
<ds:datastoreItem xmlns:ds="http://schemas.openxmlformats.org/officeDocument/2006/customXml" ds:itemID="{9DA2AC62-B234-4246-A96F-B8B42A5C3526}">
  <ds:schemaRefs>
    <ds:schemaRef ds:uri="http://schemas.microsoft.com/edu/athena"/>
  </ds:schemaRefs>
</ds:datastoreItem>
</file>

<file path=customXml/itemProps58.xml><?xml version="1.0" encoding="utf-8"?>
<ds:datastoreItem xmlns:ds="http://schemas.openxmlformats.org/officeDocument/2006/customXml" ds:itemID="{F00397FD-8841-4E23-B9EF-6833FF3E48CB}">
  <ds:schemaRefs>
    <ds:schemaRef ds:uri="http://schemas.microsoft.com/edu/athena"/>
  </ds:schemaRefs>
</ds:datastoreItem>
</file>

<file path=customXml/itemProps59.xml><?xml version="1.0" encoding="utf-8"?>
<ds:datastoreItem xmlns:ds="http://schemas.openxmlformats.org/officeDocument/2006/customXml" ds:itemID="{5856A4AC-697D-445F-86F4-AB3513C7EF16}">
  <ds:schemaRefs>
    <ds:schemaRef ds:uri="http://schemas.microsoft.com/edu/athena"/>
  </ds:schemaRefs>
</ds:datastoreItem>
</file>

<file path=customXml/itemProps6.xml><?xml version="1.0" encoding="utf-8"?>
<ds:datastoreItem xmlns:ds="http://schemas.openxmlformats.org/officeDocument/2006/customXml" ds:itemID="{3D037219-E84B-4979-AFD2-F5F12608FDF7}">
  <ds:schemaRefs>
    <ds:schemaRef ds:uri="http://schemas.microsoft.com/edu/athena"/>
  </ds:schemaRefs>
</ds:datastoreItem>
</file>

<file path=customXml/itemProps60.xml><?xml version="1.0" encoding="utf-8"?>
<ds:datastoreItem xmlns:ds="http://schemas.openxmlformats.org/officeDocument/2006/customXml" ds:itemID="{530A268F-4D09-45C9-BC8C-936CE529FF82}">
  <ds:schemaRefs>
    <ds:schemaRef ds:uri="http://schemas.microsoft.com/edu/athena"/>
  </ds:schemaRefs>
</ds:datastoreItem>
</file>

<file path=customXml/itemProps61.xml><?xml version="1.0" encoding="utf-8"?>
<ds:datastoreItem xmlns:ds="http://schemas.openxmlformats.org/officeDocument/2006/customXml" ds:itemID="{67C378C9-4D41-4ADA-99B2-C8C87CBE7957}">
  <ds:schemaRefs>
    <ds:schemaRef ds:uri="http://schemas.microsoft.com/edu/athena"/>
  </ds:schemaRefs>
</ds:datastoreItem>
</file>

<file path=customXml/itemProps7.xml><?xml version="1.0" encoding="utf-8"?>
<ds:datastoreItem xmlns:ds="http://schemas.openxmlformats.org/officeDocument/2006/customXml" ds:itemID="{81955F1E-72C5-47EF-8D7C-EE22EE82299D}">
  <ds:schemaRefs>
    <ds:schemaRef ds:uri="http://schemas.microsoft.com/edu/athena"/>
  </ds:schemaRefs>
</ds:datastoreItem>
</file>

<file path=customXml/itemProps8.xml><?xml version="1.0" encoding="utf-8"?>
<ds:datastoreItem xmlns:ds="http://schemas.openxmlformats.org/officeDocument/2006/customXml" ds:itemID="{2D728123-67F5-45B5-B793-3AA69F1161DF}">
  <ds:schemaRefs>
    <ds:schemaRef ds:uri="http://schemas.microsoft.com/edu/athena"/>
  </ds:schemaRefs>
</ds:datastoreItem>
</file>

<file path=customXml/itemProps9.xml><?xml version="1.0" encoding="utf-8"?>
<ds:datastoreItem xmlns:ds="http://schemas.openxmlformats.org/officeDocument/2006/customXml" ds:itemID="{CD7A8441-9F48-4445-B72B-D8E0F39A7903}">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32563</TotalTime>
  <Words>712</Words>
  <Application>Microsoft Office PowerPoint</Application>
  <PresentationFormat>On-screen Show (4:3)</PresentationFormat>
  <Paragraphs>113</Paragraphs>
  <Slides>12</Slides>
  <Notes>3</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II: Layers 3 to 4</vt:lpstr>
      <vt:lpstr>Functionality of 21 HPC-ABDS Layers</vt:lpstr>
      <vt:lpstr>Incommon, Eduroam</vt:lpstr>
      <vt:lpstr>OpenStack Keystone</vt:lpstr>
      <vt:lpstr>Apache Sentry</vt:lpstr>
      <vt:lpstr>LDAP</vt:lpstr>
      <vt:lpstr>SQRRL</vt:lpstr>
      <vt:lpstr>Functionality of 21 HPC-ABDS Layers</vt:lpstr>
      <vt:lpstr>Apache Ambari</vt:lpstr>
      <vt:lpstr>Nagios</vt:lpstr>
      <vt:lpstr>Ganglia</vt:lpstr>
      <vt:lpstr>Inca Monitoring Tool</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617</cp:revision>
  <dcterms:created xsi:type="dcterms:W3CDTF">2014-02-25T01:32:12Z</dcterms:created>
  <dcterms:modified xsi:type="dcterms:W3CDTF">2015-04-05T16:11:16Z</dcterms:modified>
</cp:coreProperties>
</file>